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70.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61.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64.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7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72.xml"/>
  <Override ContentType="application/vnd.openxmlformats-officedocument.presentationml.slideLayout+xml" PartName="/ppt/slideLayouts/slideLayout49.xml"/>
  <Override ContentType="application/vnd.openxmlformats-officedocument.presentationml.slideLayout+xml" PartName="/ppt/slideLayouts/slideLayout7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71.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83.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7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74.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68.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77.xml"/>
  <Override ContentType="application/vnd.openxmlformats-officedocument.presentationml.slideLayout+xml" PartName="/ppt/slideLayouts/slideLayout82.xml"/>
  <Override ContentType="application/vnd.openxmlformats-officedocument.presentationml.slideLayout+xml" PartName="/ppt/slideLayouts/slideLayout30.xml"/>
  <Override ContentType="application/vnd.openxmlformats-officedocument.presentationml.slideLayout+xml" PartName="/ppt/slideLayouts/slideLayout73.xml"/>
  <Override ContentType="application/vnd.openxmlformats-officedocument.presentationml.slideLayout+xml" PartName="/ppt/slideLayouts/slideLayout56.xml"/>
  <Override ContentType="application/vnd.openxmlformats-officedocument.presentationml.slideLayout+xml" PartName="/ppt/slideLayouts/slideLayout81.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69.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8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75.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731" r:id="rId4"/>
    <p:sldMasterId id="2147483732"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Lst>
  <p:sldSz cy="6858000" cx="12192000"/>
  <p:notesSz cx="6858000" cy="9144000"/>
  <p:embeddedFontLst>
    <p:embeddedFont>
      <p:font typeface="Lato"/>
      <p:regular r:id="rId49"/>
      <p:bold r:id="rId50"/>
      <p:italic r:id="rId51"/>
      <p:boldItalic r:id="rId52"/>
    </p:embeddedFont>
    <p:embeddedFont>
      <p:font typeface="Helvetica Neue"/>
      <p:regular r:id="rId53"/>
      <p:bold r:id="rId54"/>
      <p:italic r:id="rId55"/>
      <p:boldItalic r:id="rId56"/>
    </p:embeddedFont>
    <p:embeddedFont>
      <p:font typeface="Open Sans"/>
      <p:regular r:id="rId57"/>
      <p:bold r:id="rId58"/>
      <p:italic r:id="rId59"/>
      <p:boldItalic r:id="rId6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111D0BE3-4D96-4AFC-AC5B-66AFA902C9BD}">
  <a:tblStyle styleId="{111D0BE3-4D96-4AFC-AC5B-66AFA902C9BD}" styleName="Table_0">
    <a:wholeTbl>
      <a:tcTxStyle b="off" i="off">
        <a:font>
          <a:latin typeface="Arial"/>
          <a:ea typeface="Arial"/>
          <a:cs typeface="Arial"/>
        </a:font>
        <a:schemeClr val="dk1"/>
      </a:tcTxStyle>
      <a:tcStyle>
        <a:tcBdr>
          <a:left>
            <a:ln cap="flat" cmpd="sng" w="12700">
              <a:solidFill>
                <a:schemeClr val="accent2"/>
              </a:solidFill>
              <a:prstDash val="solid"/>
              <a:round/>
              <a:headEnd len="sm" w="sm" type="none"/>
              <a:tailEnd len="sm" w="sm" type="none"/>
            </a:ln>
          </a:left>
          <a:right>
            <a:ln cap="flat" cmpd="sng" w="12700">
              <a:solidFill>
                <a:schemeClr val="accent2"/>
              </a:solidFill>
              <a:prstDash val="solid"/>
              <a:round/>
              <a:headEnd len="sm" w="sm" type="none"/>
              <a:tailEnd len="sm" w="sm" type="none"/>
            </a:ln>
          </a:right>
          <a:top>
            <a:ln cap="flat" cmpd="sng" w="12700">
              <a:solidFill>
                <a:schemeClr val="accent2"/>
              </a:solidFill>
              <a:prstDash val="solid"/>
              <a:round/>
              <a:headEnd len="sm" w="sm" type="none"/>
              <a:tailEnd len="sm" w="sm" type="none"/>
            </a:ln>
          </a:top>
          <a:bottom>
            <a:ln cap="flat" cmpd="sng" w="12700">
              <a:solidFill>
                <a:schemeClr val="accent2"/>
              </a:solidFill>
              <a:prstDash val="solid"/>
              <a:round/>
              <a:headEnd len="sm" w="sm" type="none"/>
              <a:tailEnd len="sm" w="sm" type="none"/>
            </a:ln>
          </a:bottom>
          <a:insideH>
            <a:ln cap="flat" cmpd="sng" w="12700">
              <a:solidFill>
                <a:schemeClr val="accent2"/>
              </a:solidFill>
              <a:prstDash val="solid"/>
              <a:round/>
              <a:headEnd len="sm" w="sm" type="none"/>
              <a:tailEnd len="sm" w="sm" type="none"/>
            </a:ln>
          </a:insideH>
          <a:insideV>
            <a:ln cap="flat" cmpd="sng" w="12700">
              <a:solidFill>
                <a:schemeClr val="accent2"/>
              </a:solidFill>
              <a:prstDash val="solid"/>
              <a:round/>
              <a:headEnd len="sm" w="sm" type="none"/>
              <a:tailEnd len="sm" w="sm" type="none"/>
            </a:ln>
          </a:insideV>
        </a:tcBdr>
        <a:fill>
          <a:solidFill>
            <a:srgbClr val="FFFFFF">
              <a:alpha val="0"/>
            </a:srgbClr>
          </a:solidFill>
        </a:fill>
      </a:tcStyle>
    </a:wholeTbl>
    <a:band1H>
      <a:tcTxStyle/>
      <a:tcStyle>
        <a:fill>
          <a:solidFill>
            <a:schemeClr val="accent2">
              <a:alpha val="20000"/>
            </a:schemeClr>
          </a:solidFill>
        </a:fill>
      </a:tcStyle>
    </a:band1H>
    <a:band2H>
      <a:tcTxStyle/>
    </a:band2H>
    <a:band1V>
      <a:tcTxStyle/>
      <a:tcStyle>
        <a:fill>
          <a:solidFill>
            <a:schemeClr val="accent2">
              <a:alpha val="20000"/>
            </a:schemeClr>
          </a:solidFill>
        </a:fill>
      </a:tcStyle>
    </a:band1V>
    <a:band2V>
      <a:tcTxStyle/>
    </a:band2V>
    <a:lastCol>
      <a:tcTxStyle b="on" i="off"/>
    </a:lastCol>
    <a:firstCol>
      <a:tcTxStyle b="on" i="off"/>
    </a:firstCol>
    <a:lastRow>
      <a:tcTxStyle b="on" i="off"/>
      <a:tcStyle>
        <a:tcBdr>
          <a:top>
            <a:ln cap="flat" cmpd="sng" w="50800">
              <a:solidFill>
                <a:schemeClr val="accent2"/>
              </a:solidFill>
              <a:prstDash val="solid"/>
              <a:round/>
              <a:headEnd len="sm" w="sm" type="none"/>
              <a:tailEnd len="sm" w="sm" type="none"/>
            </a:ln>
          </a:top>
        </a:tcBdr>
        <a:fill>
          <a:solidFill>
            <a:srgbClr val="FFFFFF">
              <a:alpha val="0"/>
            </a:srgbClr>
          </a:solidFill>
        </a:fill>
      </a:tcStyle>
    </a:lastRow>
    <a:seCell>
      <a:tcTxStyle/>
    </a:seCell>
    <a:swCell>
      <a:tcTxStyle/>
    </a:swCell>
    <a:firstRow>
      <a:tcTxStyle b="on" i="off"/>
      <a:tcStyle>
        <a:tcBdr>
          <a:bottom>
            <a:ln cap="flat" cmpd="sng" w="25400">
              <a:solidFill>
                <a:schemeClr val="accent2"/>
              </a:solidFill>
              <a:prstDash val="solid"/>
              <a:round/>
              <a:headEnd len="sm" w="sm" type="none"/>
              <a:tailEnd len="sm" w="sm" type="none"/>
            </a:ln>
          </a:bottom>
        </a:tcBdr>
        <a:fill>
          <a:solidFill>
            <a:srgbClr val="FFFFFF">
              <a:alpha val="0"/>
            </a:srgbClr>
          </a:solidFill>
        </a:fill>
      </a:tcStyle>
    </a:firstRow>
    <a:neCell>
      <a:tcTxStyle/>
    </a:neCell>
    <a:nwCell>
      <a:tcTxStyle/>
    </a:nwCell>
  </a:tblStyle>
  <a:tblStyle styleId="{E727BE91-5861-4F30-BED7-8590FA77E7A7}" styleName="Table_1">
    <a:wholeTbl>
      <a:tcTxStyle b="off" i="off">
        <a:font>
          <a:latin typeface="Arial"/>
          <a:ea typeface="Arial"/>
          <a:cs typeface="Arial"/>
        </a:font>
        <a:schemeClr val="dk1"/>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12700">
              <a:solidFill>
                <a:schemeClr val="accent1"/>
              </a:solidFill>
              <a:prstDash val="solid"/>
              <a:round/>
              <a:headEnd len="sm" w="sm" type="none"/>
              <a:tailEnd len="sm" w="sm" type="none"/>
            </a:ln>
          </a:top>
          <a:bottom>
            <a:ln cap="flat" cmpd="sng" w="12700">
              <a:solidFill>
                <a:schemeClr val="accent1"/>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wholeTbl>
    <a:band1H>
      <a:tcTxStyle/>
      <a:tcStyle>
        <a:fill>
          <a:solidFill>
            <a:schemeClr val="accent1">
              <a:alpha val="20000"/>
            </a:schemeClr>
          </a:solidFill>
        </a:fill>
      </a:tcStyle>
    </a:band1H>
    <a:band2H>
      <a:tcTxStyle/>
    </a:band2H>
    <a:band1V>
      <a:tcTxStyle/>
      <a:tcStyle>
        <a:fill>
          <a:solidFill>
            <a:schemeClr val="accent1">
              <a:alpha val="20000"/>
            </a:schemeClr>
          </a:solidFill>
        </a:fill>
      </a:tcStyle>
    </a:band1V>
    <a:band2V>
      <a:tcTxStyle/>
    </a:band2V>
    <a:lastCol>
      <a:tcTxStyle b="on" i="off"/>
    </a:lastCol>
    <a:firstCol>
      <a:tcTxStyle b="on" i="off"/>
    </a:firstCol>
    <a:lastRow>
      <a:tcTxStyle b="on" i="off"/>
      <a:tcStyle>
        <a:tcBdr>
          <a:top>
            <a:ln cap="flat" cmpd="sng" w="12700">
              <a:solidFill>
                <a:schemeClr val="accent1"/>
              </a:solidFill>
              <a:prstDash val="solid"/>
              <a:round/>
              <a:headEnd len="sm" w="sm" type="none"/>
              <a:tailEnd len="sm" w="sm" type="none"/>
            </a:ln>
          </a:top>
        </a:tcBdr>
        <a:fill>
          <a:solidFill>
            <a:srgbClr val="FFFFFF">
              <a:alpha val="0"/>
            </a:srgbClr>
          </a:solidFill>
        </a:fill>
      </a:tcStyle>
    </a:lastRow>
    <a:seCell>
      <a:tcTxStyle/>
    </a:seCell>
    <a:swCell>
      <a:tcTxStyle/>
    </a:swCell>
    <a:firstRow>
      <a:tcTxStyle b="on" i="off"/>
      <a:tcStyle>
        <a:tcBdr>
          <a:bottom>
            <a:ln cap="flat" cmpd="sng" w="12700">
              <a:solidFill>
                <a:schemeClr val="accent1"/>
              </a:solidFill>
              <a:prstDash val="solid"/>
              <a:round/>
              <a:headEnd len="sm" w="sm" type="none"/>
              <a:tailEnd len="sm" w="sm" type="none"/>
            </a:ln>
          </a:bottom>
        </a:tcBdr>
        <a:fill>
          <a:solidFill>
            <a:srgbClr val="FFFFFF">
              <a:alpha val="0"/>
            </a:srgbClr>
          </a:solidFill>
        </a:fill>
      </a:tcStyle>
    </a:firstRow>
    <a:neCell>
      <a:tcTxStyle/>
    </a:neCell>
    <a:nwCell>
      <a:tcTxStyle/>
    </a:nwCell>
  </a:tblStyle>
  <a:tblStyle styleId="{DB2592C6-1366-4E10-9758-344484785CFB}" styleName="Table_2">
    <a:wholeTbl>
      <a:tcTxStyle b="off" i="off">
        <a:font>
          <a:latin typeface="Arial"/>
          <a:ea typeface="Arial"/>
          <a:cs typeface="Arial"/>
        </a:font>
        <a:schemeClr val="dk1"/>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12700">
              <a:solidFill>
                <a:schemeClr val="accent6"/>
              </a:solidFill>
              <a:prstDash val="solid"/>
              <a:round/>
              <a:headEnd len="sm" w="sm" type="none"/>
              <a:tailEnd len="sm" w="sm" type="none"/>
            </a:ln>
          </a:top>
          <a:bottom>
            <a:ln cap="flat" cmpd="sng" w="12700">
              <a:solidFill>
                <a:schemeClr val="accent6"/>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wholeTbl>
    <a:band1H>
      <a:tcTxStyle/>
      <a:tcStyle>
        <a:fill>
          <a:solidFill>
            <a:schemeClr val="accent6">
              <a:alpha val="20000"/>
            </a:schemeClr>
          </a:solidFill>
        </a:fill>
      </a:tcStyle>
    </a:band1H>
    <a:band2H>
      <a:tcTxStyle/>
    </a:band2H>
    <a:band1V>
      <a:tcTxStyle/>
      <a:tcStyle>
        <a:fill>
          <a:solidFill>
            <a:schemeClr val="accent6">
              <a:alpha val="20000"/>
            </a:schemeClr>
          </a:solidFill>
        </a:fill>
      </a:tcStyle>
    </a:band1V>
    <a:band2V>
      <a:tcTxStyle/>
    </a:band2V>
    <a:lastCol>
      <a:tcTxStyle b="on" i="off"/>
    </a:lastCol>
    <a:firstCol>
      <a:tcTxStyle b="on" i="off"/>
    </a:firstCol>
    <a:lastRow>
      <a:tcTxStyle b="on" i="off"/>
      <a:tcStyle>
        <a:tcBdr>
          <a:top>
            <a:ln cap="flat" cmpd="sng" w="12700">
              <a:solidFill>
                <a:schemeClr val="accent6"/>
              </a:solidFill>
              <a:prstDash val="solid"/>
              <a:round/>
              <a:headEnd len="sm" w="sm" type="none"/>
              <a:tailEnd len="sm" w="sm" type="none"/>
            </a:ln>
          </a:top>
        </a:tcBdr>
        <a:fill>
          <a:solidFill>
            <a:srgbClr val="FFFFFF">
              <a:alpha val="0"/>
            </a:srgbClr>
          </a:solidFill>
        </a:fill>
      </a:tcStyle>
    </a:lastRow>
    <a:seCell>
      <a:tcTxStyle/>
    </a:seCell>
    <a:swCell>
      <a:tcTxStyle/>
    </a:swCell>
    <a:firstRow>
      <a:tcTxStyle b="on" i="off"/>
      <a:tcStyle>
        <a:tcBdr>
          <a:bottom>
            <a:ln cap="flat" cmpd="sng" w="12700">
              <a:solidFill>
                <a:schemeClr val="accent6"/>
              </a:solidFill>
              <a:prstDash val="solid"/>
              <a:round/>
              <a:headEnd len="sm" w="sm" type="none"/>
              <a:tailEnd len="sm" w="sm" type="none"/>
            </a:ln>
          </a:bottom>
        </a:tcBdr>
        <a:fill>
          <a:solidFill>
            <a:srgbClr val="FFFFFF">
              <a:alpha val="0"/>
            </a:srgbClr>
          </a:solidFill>
        </a:fill>
      </a:tcStyle>
    </a:firstRow>
    <a:neCell>
      <a:tcTxStyle/>
    </a:neCell>
    <a:nwCell>
      <a:tcTxStyle/>
    </a:nwCell>
  </a:tblStyle>
  <a:tblStyle styleId="{BE12EF19-B718-4373-A37E-BE9B35CE513D}" styleName="Table_3">
    <a:wholeTbl>
      <a:tcTxStyle b="off" i="off">
        <a:font>
          <a:latin typeface="Arial"/>
          <a:ea typeface="Arial"/>
          <a:cs typeface="Arial"/>
        </a:font>
        <a:schemeClr val="dk1"/>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9525">
              <a:solidFill>
                <a:srgbClr val="000000">
                  <a:alpha val="0"/>
                </a:srgbClr>
              </a:solidFill>
              <a:prstDash val="solid"/>
              <a:round/>
              <a:headEnd len="sm" w="sm" type="none"/>
              <a:tailEnd len="sm" w="sm" type="none"/>
            </a:ln>
          </a:top>
          <a:bottom>
            <a:ln cap="flat" cmpd="sng" w="9525">
              <a:solidFill>
                <a:srgbClr val="000000">
                  <a:alpha val="0"/>
                </a:srgbClr>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font" Target="fonts/Lato-regular.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60" Type="http://schemas.openxmlformats.org/officeDocument/2006/relationships/font" Target="fonts/OpenSans-boldItalic.fntdata"/><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font" Target="fonts/Lato-italic.fntdata"/><Relationship Id="rId50" Type="http://schemas.openxmlformats.org/officeDocument/2006/relationships/font" Target="fonts/Lato-bold.fntdata"/><Relationship Id="rId53" Type="http://schemas.openxmlformats.org/officeDocument/2006/relationships/font" Target="fonts/HelveticaNeue-regular.fntdata"/><Relationship Id="rId52" Type="http://schemas.openxmlformats.org/officeDocument/2006/relationships/font" Target="fonts/Lato-boldItalic.fntdata"/><Relationship Id="rId11" Type="http://schemas.openxmlformats.org/officeDocument/2006/relationships/slide" Target="slides/slide5.xml"/><Relationship Id="rId55" Type="http://schemas.openxmlformats.org/officeDocument/2006/relationships/font" Target="fonts/HelveticaNeue-italic.fntdata"/><Relationship Id="rId10" Type="http://schemas.openxmlformats.org/officeDocument/2006/relationships/slide" Target="slides/slide4.xml"/><Relationship Id="rId54" Type="http://schemas.openxmlformats.org/officeDocument/2006/relationships/font" Target="fonts/HelveticaNeue-bold.fntdata"/><Relationship Id="rId13" Type="http://schemas.openxmlformats.org/officeDocument/2006/relationships/slide" Target="slides/slide7.xml"/><Relationship Id="rId57" Type="http://schemas.openxmlformats.org/officeDocument/2006/relationships/font" Target="fonts/OpenSans-regular.fntdata"/><Relationship Id="rId12" Type="http://schemas.openxmlformats.org/officeDocument/2006/relationships/slide" Target="slides/slide6.xml"/><Relationship Id="rId56" Type="http://schemas.openxmlformats.org/officeDocument/2006/relationships/font" Target="fonts/HelveticaNeue-boldItalic.fntdata"/><Relationship Id="rId15" Type="http://schemas.openxmlformats.org/officeDocument/2006/relationships/slide" Target="slides/slide9.xml"/><Relationship Id="rId59" Type="http://schemas.openxmlformats.org/officeDocument/2006/relationships/font" Target="fonts/OpenSans-italic.fntdata"/><Relationship Id="rId14" Type="http://schemas.openxmlformats.org/officeDocument/2006/relationships/slide" Target="slides/slide8.xml"/><Relationship Id="rId58" Type="http://schemas.openxmlformats.org/officeDocument/2006/relationships/font" Target="fonts/OpenSans-bold.fnt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2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SzPts val="1400"/>
              <a:buNone/>
              <a:defRPr b="0" i="0" sz="12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SzPts val="1400"/>
              <a:buNone/>
              <a:defRPr b="0" i="0" sz="12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gsa.gov/buying-selling/products-services/professional-services/buy-services/oasis/oasis-contractors" TargetMode="External"/><Relationship Id="rId3" Type="http://schemas.openxmlformats.org/officeDocument/2006/relationships/hyperlink" Target="https://www.ebuy.gsa.gov/ebuy/" TargetMode="External"/><Relationship Id="rId4" Type="http://schemas.openxmlformats.org/officeDocument/2006/relationships/hyperlink" Target="https://www.acquisition.gov/content/16505-ordering" TargetMode="External"/><Relationship Id="rId11" Type="http://schemas.openxmlformats.org/officeDocument/2006/relationships/hyperlink" Target="https://www.gsa.gov/cdnstatic/_OASIS_Order_Checklist_%281%29_1571280795.pdf" TargetMode="External"/><Relationship Id="rId10" Type="http://schemas.openxmlformats.org/officeDocument/2006/relationships/hyperlink" Target="https://www.acquisition.gov/content/5301-general" TargetMode="External"/><Relationship Id="rId9" Type="http://schemas.openxmlformats.org/officeDocument/2006/relationships/hyperlink" Target="https://beta.sam.gov/" TargetMode="External"/><Relationship Id="rId5" Type="http://schemas.openxmlformats.org/officeDocument/2006/relationships/hyperlink" Target="https://www.acquisition.gov/content/16505-ordering" TargetMode="External"/><Relationship Id="rId6" Type="http://schemas.openxmlformats.org/officeDocument/2006/relationships/hyperlink" Target="https://www.acquisition.gov/content/16505-ordering" TargetMode="External"/><Relationship Id="rId7" Type="http://schemas.openxmlformats.org/officeDocument/2006/relationships/hyperlink" Target="https://www.gsa.gov/buying-selling/products-services/professional-services/buy-services/oasis/how-to-use-oasis" TargetMode="External"/><Relationship Id="rId8" Type="http://schemas.openxmlformats.org/officeDocument/2006/relationships/hyperlink" Target="mailto:OASISAWARDS@gsa.gov" TargetMode="Externa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2" name="Shape 2432"/>
        <p:cNvGrpSpPr/>
        <p:nvPr/>
      </p:nvGrpSpPr>
      <p:grpSpPr>
        <a:xfrm>
          <a:off x="0" y="0"/>
          <a:ext cx="0" cy="0"/>
          <a:chOff x="0" y="0"/>
          <a:chExt cx="0" cy="0"/>
        </a:xfrm>
      </p:grpSpPr>
      <p:sp>
        <p:nvSpPr>
          <p:cNvPr id="2433" name="Google Shape;2433;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34" name="Google Shape;2434;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7" name="Shape 2607"/>
        <p:cNvGrpSpPr/>
        <p:nvPr/>
      </p:nvGrpSpPr>
      <p:grpSpPr>
        <a:xfrm>
          <a:off x="0" y="0"/>
          <a:ext cx="0" cy="0"/>
          <a:chOff x="0" y="0"/>
          <a:chExt cx="0" cy="0"/>
        </a:xfrm>
      </p:grpSpPr>
      <p:sp>
        <p:nvSpPr>
          <p:cNvPr id="2608" name="Google Shape;2608;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09" name="Google Shape;2609;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10" name="Google Shape;2610;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8" name="Shape 2618"/>
        <p:cNvGrpSpPr/>
        <p:nvPr/>
      </p:nvGrpSpPr>
      <p:grpSpPr>
        <a:xfrm>
          <a:off x="0" y="0"/>
          <a:ext cx="0" cy="0"/>
          <a:chOff x="0" y="0"/>
          <a:chExt cx="0" cy="0"/>
        </a:xfrm>
      </p:grpSpPr>
      <p:sp>
        <p:nvSpPr>
          <p:cNvPr id="2619" name="Google Shape;2619;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20" name="Google Shape;2620;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8" name="Shape 2628"/>
        <p:cNvGrpSpPr/>
        <p:nvPr/>
      </p:nvGrpSpPr>
      <p:grpSpPr>
        <a:xfrm>
          <a:off x="0" y="0"/>
          <a:ext cx="0" cy="0"/>
          <a:chOff x="0" y="0"/>
          <a:chExt cx="0" cy="0"/>
        </a:xfrm>
      </p:grpSpPr>
      <p:sp>
        <p:nvSpPr>
          <p:cNvPr id="2629" name="Google Shape;2629;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30" name="Google Shape;2630;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OASIS is </a:t>
            </a:r>
            <a:r>
              <a:rPr b="1" lang="en-US"/>
              <a:t>flexible, easy to use</a:t>
            </a:r>
            <a:r>
              <a:rPr lang="en-US"/>
              <a:t>, &amp; allows ordering agencies to:</a:t>
            </a:r>
            <a:endParaRPr/>
          </a:p>
          <a:p>
            <a:pPr indent="-171450" lvl="0" marL="171450" rtl="0" algn="l">
              <a:spcBef>
                <a:spcPts val="0"/>
              </a:spcBef>
              <a:spcAft>
                <a:spcPts val="0"/>
              </a:spcAft>
              <a:buClr>
                <a:schemeClr val="dk1"/>
              </a:buClr>
              <a:buSzPts val="1200"/>
              <a:buFont typeface="Arial"/>
              <a:buChar char="•"/>
            </a:pPr>
            <a:r>
              <a:rPr lang="en-US"/>
              <a:t>meet their agency Spend Under Management &amp; Best in Class Contracting Goals without the administrative burden of an Economy Act D&amp;F</a:t>
            </a:r>
            <a:endParaRPr/>
          </a:p>
          <a:p>
            <a:pPr indent="-171450" lvl="0" marL="171450" rtl="0" algn="l">
              <a:spcBef>
                <a:spcPts val="0"/>
              </a:spcBef>
              <a:spcAft>
                <a:spcPts val="0"/>
              </a:spcAft>
              <a:buClr>
                <a:schemeClr val="dk1"/>
              </a:buClr>
              <a:buSzPts val="1200"/>
              <a:buFont typeface="Arial"/>
              <a:buChar char="•"/>
            </a:pPr>
            <a:r>
              <a:rPr lang="en-US"/>
              <a:t>purchase commercial or non-commercial services</a:t>
            </a:r>
            <a:endParaRPr/>
          </a:p>
          <a:p>
            <a:pPr indent="-171450" lvl="0" marL="171450" rtl="0" algn="l">
              <a:spcBef>
                <a:spcPts val="0"/>
              </a:spcBef>
              <a:spcAft>
                <a:spcPts val="0"/>
              </a:spcAft>
              <a:buClr>
                <a:schemeClr val="dk1"/>
              </a:buClr>
              <a:buSzPts val="1200"/>
              <a:buFont typeface="Arial"/>
              <a:buChar char="•"/>
            </a:pPr>
            <a:r>
              <a:rPr lang="en-US"/>
              <a:t>use any contract type, including hybrid mixtures of contract types</a:t>
            </a:r>
            <a:endParaRPr/>
          </a:p>
          <a:p>
            <a:pPr indent="-171450" lvl="0" marL="171450" rtl="0" algn="l">
              <a:spcBef>
                <a:spcPts val="0"/>
              </a:spcBef>
              <a:spcAft>
                <a:spcPts val="0"/>
              </a:spcAft>
              <a:buClr>
                <a:schemeClr val="dk1"/>
              </a:buClr>
              <a:buSzPts val="1200"/>
              <a:buFont typeface="Arial"/>
              <a:buChar char="•"/>
            </a:pPr>
            <a:r>
              <a:rPr lang="en-US"/>
              <a:t>establish CLIN structures tailored to individual task order requirements</a:t>
            </a:r>
            <a:endParaRPr/>
          </a:p>
          <a:p>
            <a:pPr indent="-171450" lvl="0" marL="171450" rtl="0" algn="l">
              <a:spcBef>
                <a:spcPts val="0"/>
              </a:spcBef>
              <a:spcAft>
                <a:spcPts val="0"/>
              </a:spcAft>
              <a:buClr>
                <a:schemeClr val="dk1"/>
              </a:buClr>
              <a:buSzPts val="1200"/>
              <a:buFont typeface="Arial"/>
              <a:buChar char="•"/>
            </a:pPr>
            <a:r>
              <a:rPr lang="en-US"/>
              <a:t>order work within CONUS &amp; OCONUS</a:t>
            </a:r>
            <a:endParaRPr/>
          </a:p>
          <a:p>
            <a:pPr indent="-171450" lvl="0" marL="171450" rtl="0" algn="l">
              <a:spcBef>
                <a:spcPts val="0"/>
              </a:spcBef>
              <a:spcAft>
                <a:spcPts val="0"/>
              </a:spcAft>
              <a:buClr>
                <a:schemeClr val="dk1"/>
              </a:buClr>
              <a:buSzPts val="1200"/>
              <a:buFont typeface="Arial"/>
              <a:buChar char="•"/>
            </a:pPr>
            <a:r>
              <a:rPr lang="en-US"/>
              <a:t>meet or exceed small business goals</a:t>
            </a:r>
            <a:endParaRPr/>
          </a:p>
          <a:p>
            <a:pPr indent="-171450" lvl="0" marL="171450" rtl="0" algn="l">
              <a:spcBef>
                <a:spcPts val="0"/>
              </a:spcBef>
              <a:spcAft>
                <a:spcPts val="0"/>
              </a:spcAft>
              <a:buClr>
                <a:schemeClr val="dk1"/>
              </a:buClr>
              <a:buSzPts val="1200"/>
              <a:buFont typeface="Arial"/>
              <a:buChar char="•"/>
            </a:pPr>
            <a:r>
              <a:rPr lang="en-US"/>
              <a:t>add order specific-labor categories</a:t>
            </a:r>
            <a:endParaRPr/>
          </a:p>
          <a:p>
            <a:pPr indent="-171450" lvl="0" marL="171450" rtl="0" algn="l">
              <a:spcBef>
                <a:spcPts val="0"/>
              </a:spcBef>
              <a:spcAft>
                <a:spcPts val="0"/>
              </a:spcAft>
              <a:buClr>
                <a:schemeClr val="dk1"/>
              </a:buClr>
              <a:buSzPts val="1200"/>
              <a:buFont typeface="Arial"/>
              <a:buChar char="•"/>
            </a:pPr>
            <a:r>
              <a:rPr lang="en-US"/>
              <a:t>include ancillary services &amp; other direct costs (ODCs) as needed</a:t>
            </a:r>
            <a:endParaRPr/>
          </a:p>
          <a:p>
            <a:pPr indent="-171450" lvl="0" marL="171450" rtl="0" algn="l">
              <a:spcBef>
                <a:spcPts val="0"/>
              </a:spcBef>
              <a:spcAft>
                <a:spcPts val="0"/>
              </a:spcAft>
              <a:buClr>
                <a:schemeClr val="dk1"/>
              </a:buClr>
              <a:buSzPts val="1200"/>
              <a:buFont typeface="Arial"/>
              <a:buChar char="•"/>
            </a:pPr>
            <a:r>
              <a:rPr lang="en-US"/>
              <a:t>access transactional data &amp; data analytics for spend analysis &amp; market research</a:t>
            </a:r>
            <a:endParaRPr/>
          </a:p>
          <a:p>
            <a:pPr indent="-171450" lvl="0" marL="171450" rtl="0" algn="l">
              <a:spcBef>
                <a:spcPts val="0"/>
              </a:spcBef>
              <a:spcAft>
                <a:spcPts val="0"/>
              </a:spcAft>
              <a:buClr>
                <a:schemeClr val="dk1"/>
              </a:buClr>
              <a:buSzPts val="1200"/>
              <a:buFont typeface="Arial"/>
              <a:buChar char="•"/>
            </a:pPr>
            <a:r>
              <a:rPr lang="en-US"/>
              <a:t>obtain acquisition support through a robust web library</a:t>
            </a:r>
            <a:endParaRPr/>
          </a:p>
          <a:p>
            <a:pPr indent="0" lvl="0" marL="0" rtl="0" algn="l">
              <a:spcBef>
                <a:spcPts val="0"/>
              </a:spcBef>
              <a:spcAft>
                <a:spcPts val="0"/>
              </a:spcAft>
              <a:buClr>
                <a:schemeClr val="dk1"/>
              </a:buClr>
              <a:buSzPts val="1200"/>
              <a:buFont typeface="Arial"/>
              <a:buNone/>
            </a:pPr>
            <a:r>
              <a:t/>
            </a:r>
            <a:endParaRPr/>
          </a:p>
          <a:p>
            <a:pPr indent="0" lvl="0" marL="0" rtl="0" algn="l">
              <a:spcBef>
                <a:spcPts val="0"/>
              </a:spcBef>
              <a:spcAft>
                <a:spcPts val="0"/>
              </a:spcAft>
              <a:buClr>
                <a:schemeClr val="dk1"/>
              </a:buClr>
              <a:buSzPts val="1200"/>
              <a:buFont typeface="Arial"/>
              <a:buNone/>
            </a:pPr>
            <a:r>
              <a:rPr lang="en-US"/>
              <a:t>Orders issued against the OASIS contract vehicles are considered </a:t>
            </a:r>
            <a:r>
              <a:rPr b="1" lang="en-US"/>
              <a:t>interagency acquisitions </a:t>
            </a:r>
            <a:r>
              <a:rPr lang="en-US"/>
              <a:t>(except</a:t>
            </a:r>
            <a:endParaRPr/>
          </a:p>
          <a:p>
            <a:pPr indent="0" lvl="0" marL="0" rtl="0" algn="l">
              <a:spcBef>
                <a:spcPts val="0"/>
              </a:spcBef>
              <a:spcAft>
                <a:spcPts val="0"/>
              </a:spcAft>
              <a:buClr>
                <a:schemeClr val="dk1"/>
              </a:buClr>
              <a:buSzPts val="1200"/>
              <a:buFont typeface="Arial"/>
              <a:buNone/>
            </a:pPr>
            <a:r>
              <a:rPr lang="en-US"/>
              <a:t>orders issued by GSA for GSA or on behalf of other agencies through our Assisted Acquisition</a:t>
            </a:r>
            <a:endParaRPr/>
          </a:p>
          <a:p>
            <a:pPr indent="0" lvl="0" marL="0" rtl="0" algn="l">
              <a:spcBef>
                <a:spcPts val="0"/>
              </a:spcBef>
              <a:spcAft>
                <a:spcPts val="0"/>
              </a:spcAft>
              <a:buClr>
                <a:schemeClr val="dk1"/>
              </a:buClr>
              <a:buSzPts val="1200"/>
              <a:buFont typeface="Arial"/>
              <a:buNone/>
            </a:pPr>
            <a:r>
              <a:rPr lang="en-US"/>
              <a:t>Services). GSA has specific statutory authority under 40 U.S.C. 501 to purchase supplies &amp; non-personal</a:t>
            </a:r>
            <a:endParaRPr/>
          </a:p>
          <a:p>
            <a:pPr indent="0" lvl="0" marL="0" rtl="0" algn="l">
              <a:spcBef>
                <a:spcPts val="0"/>
              </a:spcBef>
              <a:spcAft>
                <a:spcPts val="0"/>
              </a:spcAft>
              <a:buClr>
                <a:schemeClr val="dk1"/>
              </a:buClr>
              <a:buSzPts val="1200"/>
              <a:buFont typeface="Arial"/>
              <a:buNone/>
            </a:pPr>
            <a:r>
              <a:rPr lang="en-US"/>
              <a:t>services on behalf of other agencies; so the Economy Act does not apply to OASIS orders.</a:t>
            </a:r>
            <a:endParaRPr/>
          </a:p>
        </p:txBody>
      </p:sp>
      <p:sp>
        <p:nvSpPr>
          <p:cNvPr id="2631" name="Google Shape;2631;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3" name="Shape 2643"/>
        <p:cNvGrpSpPr/>
        <p:nvPr/>
      </p:nvGrpSpPr>
      <p:grpSpPr>
        <a:xfrm>
          <a:off x="0" y="0"/>
          <a:ext cx="0" cy="0"/>
          <a:chOff x="0" y="0"/>
          <a:chExt cx="0" cy="0"/>
        </a:xfrm>
      </p:grpSpPr>
      <p:sp>
        <p:nvSpPr>
          <p:cNvPr id="2644" name="Google Shape;2644;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45" name="Google Shape;2645;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US" sz="1800" u="none" strike="noStrike">
                <a:solidFill>
                  <a:srgbClr val="000000"/>
                </a:solidFill>
                <a:latin typeface="Arial"/>
                <a:ea typeface="Arial"/>
                <a:cs typeface="Arial"/>
                <a:sym typeface="Arial"/>
              </a:rPr>
              <a:t>OASIS &amp; OASIS Small Business (SB) are multiple award, Indefinite Delivery Indefinite Quantity (IDIQ) contracts that provide flexible &amp; innovative solutions for complex professional services. </a:t>
            </a:r>
            <a:endParaRPr b="0"/>
          </a:p>
          <a:p>
            <a:pPr indent="0" lvl="0" marL="0" rtl="0" algn="l">
              <a:spcBef>
                <a:spcPts val="750"/>
              </a:spcBef>
              <a:spcAft>
                <a:spcPts val="0"/>
              </a:spcAft>
              <a:buNone/>
            </a:pPr>
            <a:r>
              <a:rPr b="1" i="0" lang="en-US" sz="1800" u="none" strike="noStrike">
                <a:solidFill>
                  <a:srgbClr val="000000"/>
                </a:solidFill>
                <a:latin typeface="Arial"/>
                <a:ea typeface="Arial"/>
                <a:cs typeface="Arial"/>
                <a:sym typeface="Arial"/>
              </a:rPr>
              <a:t>What do we mean by complex?</a:t>
            </a:r>
            <a:endParaRPr b="0"/>
          </a:p>
          <a:p>
            <a:pPr indent="-114300" lvl="0" marL="0" rtl="0" algn="l">
              <a:spcBef>
                <a:spcPts val="0"/>
              </a:spcBef>
              <a:spcAft>
                <a:spcPts val="0"/>
              </a:spcAft>
              <a:buClr>
                <a:srgbClr val="000000"/>
              </a:buClr>
              <a:buSzPts val="1800"/>
              <a:buFont typeface="Arial"/>
              <a:buChar char="•"/>
            </a:pPr>
            <a:r>
              <a:rPr b="0" i="0" lang="en-US" sz="1800" u="none" strike="noStrike">
                <a:solidFill>
                  <a:srgbClr val="000000"/>
                </a:solidFill>
                <a:latin typeface="Arial"/>
                <a:ea typeface="Arial"/>
                <a:cs typeface="Arial"/>
                <a:sym typeface="Arial"/>
              </a:rPr>
              <a:t>Requirements that span many areas of expertise &amp; mission spaces;</a:t>
            </a:r>
            <a:endParaRPr/>
          </a:p>
          <a:p>
            <a:pPr indent="-114300" lvl="0" marL="0" rtl="0" algn="l">
              <a:spcBef>
                <a:spcPts val="0"/>
              </a:spcBef>
              <a:spcAft>
                <a:spcPts val="0"/>
              </a:spcAft>
              <a:buClr>
                <a:srgbClr val="000000"/>
              </a:buClr>
              <a:buSzPts val="1800"/>
              <a:buFont typeface="Arial"/>
              <a:buChar char="•"/>
            </a:pPr>
            <a:r>
              <a:rPr b="0" i="0" lang="en-US" sz="1800" u="none" strike="noStrike">
                <a:solidFill>
                  <a:srgbClr val="000000"/>
                </a:solidFill>
                <a:latin typeface="Arial"/>
                <a:ea typeface="Arial"/>
                <a:cs typeface="Arial"/>
                <a:sym typeface="Arial"/>
              </a:rPr>
              <a:t>Requirements that contain multiple disciplines</a:t>
            </a:r>
            <a:r>
              <a:rPr b="1" i="0" lang="en-US" sz="1800" u="none" strike="noStrike">
                <a:solidFill>
                  <a:srgbClr val="000000"/>
                </a:solidFill>
                <a:latin typeface="Arial"/>
                <a:ea typeface="Arial"/>
                <a:cs typeface="Arial"/>
                <a:sym typeface="Arial"/>
              </a:rPr>
              <a:t>;</a:t>
            </a:r>
            <a:endParaRPr b="0" i="0" sz="1800" u="none" strike="noStrike">
              <a:solidFill>
                <a:srgbClr val="000000"/>
              </a:solidFill>
              <a:latin typeface="Arial"/>
              <a:ea typeface="Arial"/>
              <a:cs typeface="Arial"/>
              <a:sym typeface="Arial"/>
            </a:endParaRPr>
          </a:p>
          <a:p>
            <a:pPr indent="-114300" lvl="0" marL="0" rtl="0" algn="l">
              <a:spcBef>
                <a:spcPts val="0"/>
              </a:spcBef>
              <a:spcAft>
                <a:spcPts val="0"/>
              </a:spcAft>
              <a:buClr>
                <a:srgbClr val="000000"/>
              </a:buClr>
              <a:buSzPts val="1800"/>
              <a:buFont typeface="Arial"/>
              <a:buChar char="•"/>
            </a:pPr>
            <a:r>
              <a:rPr b="0" i="0" lang="en-US" sz="1800" u="none" strike="noStrike">
                <a:solidFill>
                  <a:srgbClr val="000000"/>
                </a:solidFill>
                <a:latin typeface="Arial"/>
                <a:ea typeface="Arial"/>
                <a:cs typeface="Arial"/>
                <a:sym typeface="Arial"/>
              </a:rPr>
              <a:t>Requirements that contain significant IT components, but are not IT requirements in &amp; of themselves;</a:t>
            </a:r>
            <a:endParaRPr/>
          </a:p>
          <a:p>
            <a:pPr indent="-114300" lvl="0" marL="0" rtl="0" algn="l">
              <a:spcBef>
                <a:spcPts val="0"/>
              </a:spcBef>
              <a:spcAft>
                <a:spcPts val="0"/>
              </a:spcAft>
              <a:buClr>
                <a:srgbClr val="000000"/>
              </a:buClr>
              <a:buSzPts val="1800"/>
              <a:buFont typeface="Arial"/>
              <a:buChar char="•"/>
            </a:pPr>
            <a:r>
              <a:rPr b="0" i="0" lang="en-US" sz="1800" u="none" strike="noStrike">
                <a:solidFill>
                  <a:srgbClr val="000000"/>
                </a:solidFill>
                <a:latin typeface="Arial"/>
                <a:ea typeface="Arial"/>
                <a:cs typeface="Arial"/>
                <a:sym typeface="Arial"/>
              </a:rPr>
              <a:t>Requirements that contain Other Direct Costs (ODCs);</a:t>
            </a:r>
            <a:endParaRPr/>
          </a:p>
          <a:p>
            <a:pPr indent="-114300" lvl="0" marL="0" rtl="0" algn="l">
              <a:spcBef>
                <a:spcPts val="0"/>
              </a:spcBef>
              <a:spcAft>
                <a:spcPts val="0"/>
              </a:spcAft>
              <a:buClr>
                <a:srgbClr val="000000"/>
              </a:buClr>
              <a:buSzPts val="1800"/>
              <a:buFont typeface="Arial"/>
              <a:buChar char="•"/>
            </a:pPr>
            <a:r>
              <a:rPr b="0" i="0" lang="en-US" sz="1800" u="none" strike="noStrike">
                <a:solidFill>
                  <a:srgbClr val="000000"/>
                </a:solidFill>
                <a:latin typeface="Arial"/>
                <a:ea typeface="Arial"/>
                <a:cs typeface="Arial"/>
                <a:sym typeface="Arial"/>
              </a:rPr>
              <a:t>Requirements that need to be performed on a cost reimbursement basis; or</a:t>
            </a:r>
            <a:endParaRPr/>
          </a:p>
          <a:p>
            <a:pPr indent="-114300" lvl="0" marL="0" rtl="0" algn="l">
              <a:spcBef>
                <a:spcPts val="0"/>
              </a:spcBef>
              <a:spcAft>
                <a:spcPts val="0"/>
              </a:spcAft>
              <a:buClr>
                <a:srgbClr val="000000"/>
              </a:buClr>
              <a:buSzPts val="1800"/>
              <a:buFont typeface="Arial"/>
              <a:buChar char="•"/>
            </a:pPr>
            <a:r>
              <a:rPr b="0" i="0" lang="en-US" sz="1800" u="none" strike="noStrike">
                <a:solidFill>
                  <a:srgbClr val="000000"/>
                </a:solidFill>
                <a:latin typeface="Arial"/>
                <a:ea typeface="Arial"/>
                <a:cs typeface="Arial"/>
                <a:sym typeface="Arial"/>
              </a:rPr>
              <a:t>Some blend of all of the above.</a:t>
            </a:r>
            <a:endParaRPr/>
          </a:p>
          <a:p>
            <a:pPr indent="0" lvl="0" marL="0" rtl="0" algn="l">
              <a:spcBef>
                <a:spcPts val="0"/>
              </a:spcBef>
              <a:spcAft>
                <a:spcPts val="0"/>
              </a:spcAft>
              <a:buNone/>
            </a:pPr>
            <a:br>
              <a:rPr b="0" lang="en-US"/>
            </a:br>
            <a:r>
              <a:rPr b="1" i="0" lang="en-US" sz="1800" u="none" strike="noStrike">
                <a:solidFill>
                  <a:srgbClr val="000000"/>
                </a:solidFill>
                <a:latin typeface="Arial"/>
                <a:ea typeface="Arial"/>
                <a:cs typeface="Arial"/>
                <a:sym typeface="Arial"/>
              </a:rPr>
              <a:t>The core disciplines of the contract include:</a:t>
            </a:r>
            <a:endParaRPr b="0"/>
          </a:p>
          <a:p>
            <a:pPr indent="-114300" lvl="0" marL="0" rtl="0" algn="l">
              <a:spcBef>
                <a:spcPts val="0"/>
              </a:spcBef>
              <a:spcAft>
                <a:spcPts val="0"/>
              </a:spcAft>
              <a:buClr>
                <a:srgbClr val="000000"/>
              </a:buClr>
              <a:buSzPts val="1800"/>
              <a:buFont typeface="Arial"/>
              <a:buChar char="•"/>
            </a:pPr>
            <a:r>
              <a:rPr b="0" i="0" lang="en-US" sz="1800" u="none" strike="noStrike">
                <a:solidFill>
                  <a:srgbClr val="000000"/>
                </a:solidFill>
                <a:latin typeface="Arial"/>
                <a:ea typeface="Arial"/>
                <a:cs typeface="Arial"/>
                <a:sym typeface="Arial"/>
              </a:rPr>
              <a:t>Program management services;</a:t>
            </a:r>
            <a:endParaRPr/>
          </a:p>
          <a:p>
            <a:pPr indent="-114300" lvl="0" marL="0" rtl="0" algn="l">
              <a:spcBef>
                <a:spcPts val="0"/>
              </a:spcBef>
              <a:spcAft>
                <a:spcPts val="0"/>
              </a:spcAft>
              <a:buClr>
                <a:srgbClr val="000000"/>
              </a:buClr>
              <a:buSzPts val="1800"/>
              <a:buFont typeface="Arial"/>
              <a:buChar char="•"/>
            </a:pPr>
            <a:r>
              <a:rPr b="0" i="0" lang="en-US" sz="1800" u="none" strike="noStrike">
                <a:solidFill>
                  <a:srgbClr val="000000"/>
                </a:solidFill>
                <a:latin typeface="Arial"/>
                <a:ea typeface="Arial"/>
                <a:cs typeface="Arial"/>
                <a:sym typeface="Arial"/>
              </a:rPr>
              <a:t>Management consulting services;</a:t>
            </a:r>
            <a:endParaRPr/>
          </a:p>
          <a:p>
            <a:pPr indent="-114300" lvl="0" marL="0" rtl="0" algn="l">
              <a:spcBef>
                <a:spcPts val="0"/>
              </a:spcBef>
              <a:spcAft>
                <a:spcPts val="0"/>
              </a:spcAft>
              <a:buClr>
                <a:srgbClr val="000000"/>
              </a:buClr>
              <a:buSzPts val="1800"/>
              <a:buFont typeface="Arial"/>
              <a:buChar char="•"/>
            </a:pPr>
            <a:r>
              <a:rPr b="0" i="0" lang="en-US" sz="1800" u="none" strike="noStrike">
                <a:solidFill>
                  <a:srgbClr val="000000"/>
                </a:solidFill>
                <a:latin typeface="Arial"/>
                <a:ea typeface="Arial"/>
                <a:cs typeface="Arial"/>
                <a:sym typeface="Arial"/>
              </a:rPr>
              <a:t>Logistics services;</a:t>
            </a:r>
            <a:endParaRPr/>
          </a:p>
          <a:p>
            <a:pPr indent="-114300" lvl="0" marL="0" rtl="0" algn="l">
              <a:spcBef>
                <a:spcPts val="0"/>
              </a:spcBef>
              <a:spcAft>
                <a:spcPts val="0"/>
              </a:spcAft>
              <a:buClr>
                <a:srgbClr val="000000"/>
              </a:buClr>
              <a:buSzPts val="1800"/>
              <a:buFont typeface="Arial"/>
              <a:buChar char="•"/>
            </a:pPr>
            <a:r>
              <a:rPr b="0" i="0" lang="en-US" sz="1800" u="none" strike="noStrike">
                <a:solidFill>
                  <a:srgbClr val="000000"/>
                </a:solidFill>
                <a:latin typeface="Arial"/>
                <a:ea typeface="Arial"/>
                <a:cs typeface="Arial"/>
                <a:sym typeface="Arial"/>
              </a:rPr>
              <a:t>Engineering services;</a:t>
            </a:r>
            <a:endParaRPr/>
          </a:p>
          <a:p>
            <a:pPr indent="-114300" lvl="0" marL="0" rtl="0" algn="l">
              <a:spcBef>
                <a:spcPts val="0"/>
              </a:spcBef>
              <a:spcAft>
                <a:spcPts val="0"/>
              </a:spcAft>
              <a:buClr>
                <a:srgbClr val="000000"/>
              </a:buClr>
              <a:buSzPts val="1800"/>
              <a:buFont typeface="Arial"/>
              <a:buChar char="•"/>
            </a:pPr>
            <a:r>
              <a:rPr b="0" i="0" lang="en-US" sz="1800" u="none" strike="noStrike">
                <a:solidFill>
                  <a:srgbClr val="000000"/>
                </a:solidFill>
                <a:latin typeface="Arial"/>
                <a:ea typeface="Arial"/>
                <a:cs typeface="Arial"/>
                <a:sym typeface="Arial"/>
              </a:rPr>
              <a:t>Scientific services; &amp;</a:t>
            </a:r>
            <a:endParaRPr/>
          </a:p>
          <a:p>
            <a:pPr indent="-114300" lvl="0" marL="0" rtl="0" algn="l">
              <a:spcBef>
                <a:spcPts val="0"/>
              </a:spcBef>
              <a:spcAft>
                <a:spcPts val="0"/>
              </a:spcAft>
              <a:buClr>
                <a:srgbClr val="000000"/>
              </a:buClr>
              <a:buSzPts val="1800"/>
              <a:buFont typeface="Arial"/>
              <a:buChar char="•"/>
            </a:pPr>
            <a:r>
              <a:rPr b="0" i="0" lang="en-US" sz="1800" u="none" strike="noStrike">
                <a:solidFill>
                  <a:srgbClr val="000000"/>
                </a:solidFill>
                <a:latin typeface="Arial"/>
                <a:ea typeface="Arial"/>
                <a:cs typeface="Arial"/>
                <a:sym typeface="Arial"/>
              </a:rPr>
              <a:t>Financial services.</a:t>
            </a:r>
            <a:endParaRPr/>
          </a:p>
          <a:p>
            <a:pPr indent="0" lvl="0" marL="0" rtl="0" algn="l">
              <a:spcBef>
                <a:spcPts val="1400"/>
              </a:spcBef>
              <a:spcAft>
                <a:spcPts val="0"/>
              </a:spcAft>
              <a:buNone/>
            </a:pPr>
            <a:r>
              <a:t/>
            </a:r>
            <a:endParaRPr/>
          </a:p>
        </p:txBody>
      </p:sp>
      <p:sp>
        <p:nvSpPr>
          <p:cNvPr id="2646" name="Google Shape;2646;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6" name="Shape 2656"/>
        <p:cNvGrpSpPr/>
        <p:nvPr/>
      </p:nvGrpSpPr>
      <p:grpSpPr>
        <a:xfrm>
          <a:off x="0" y="0"/>
          <a:ext cx="0" cy="0"/>
          <a:chOff x="0" y="0"/>
          <a:chExt cx="0" cy="0"/>
        </a:xfrm>
      </p:grpSpPr>
      <p:sp>
        <p:nvSpPr>
          <p:cNvPr id="2657" name="Google Shape;2657;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58" name="Google Shape;2658;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3" name="Shape 2663"/>
        <p:cNvGrpSpPr/>
        <p:nvPr/>
      </p:nvGrpSpPr>
      <p:grpSpPr>
        <a:xfrm>
          <a:off x="0" y="0"/>
          <a:ext cx="0" cy="0"/>
          <a:chOff x="0" y="0"/>
          <a:chExt cx="0" cy="0"/>
        </a:xfrm>
      </p:grpSpPr>
      <p:sp>
        <p:nvSpPr>
          <p:cNvPr id="2664" name="Google Shape;2664;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65" name="Google Shape;2665;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9" name="Shape 2669"/>
        <p:cNvGrpSpPr/>
        <p:nvPr/>
      </p:nvGrpSpPr>
      <p:grpSpPr>
        <a:xfrm>
          <a:off x="0" y="0"/>
          <a:ext cx="0" cy="0"/>
          <a:chOff x="0" y="0"/>
          <a:chExt cx="0" cy="0"/>
        </a:xfrm>
      </p:grpSpPr>
      <p:sp>
        <p:nvSpPr>
          <p:cNvPr id="2670" name="Google Shape;2670;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71" name="Google Shape;2671;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7" name="Shape 2677"/>
        <p:cNvGrpSpPr/>
        <p:nvPr/>
      </p:nvGrpSpPr>
      <p:grpSpPr>
        <a:xfrm>
          <a:off x="0" y="0"/>
          <a:ext cx="0" cy="0"/>
          <a:chOff x="0" y="0"/>
          <a:chExt cx="0" cy="0"/>
        </a:xfrm>
      </p:grpSpPr>
      <p:sp>
        <p:nvSpPr>
          <p:cNvPr id="2678" name="Google Shape;2678;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79" name="Google Shape;2679;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3" name="Shape 2683"/>
        <p:cNvGrpSpPr/>
        <p:nvPr/>
      </p:nvGrpSpPr>
      <p:grpSpPr>
        <a:xfrm>
          <a:off x="0" y="0"/>
          <a:ext cx="0" cy="0"/>
          <a:chOff x="0" y="0"/>
          <a:chExt cx="0" cy="0"/>
        </a:xfrm>
      </p:grpSpPr>
      <p:sp>
        <p:nvSpPr>
          <p:cNvPr id="2684" name="Google Shape;2684;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85" name="Google Shape;2685;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rPr lang="en-US">
                <a:solidFill>
                  <a:schemeClr val="dk1"/>
                </a:solidFill>
                <a:latin typeface="Arial"/>
                <a:ea typeface="Arial"/>
                <a:cs typeface="Arial"/>
                <a:sym typeface="Arial"/>
              </a:rPr>
              <a:t>*Regarding A&amp;E services, for example, if your requirement calls for Engineers to certify and stamp designs and/or drawings for real property, that would invoke FAR part 36 </a:t>
            </a:r>
            <a:r>
              <a:rPr lang="en-US"/>
              <a:t>policies</a:t>
            </a:r>
            <a:r>
              <a:rPr lang="en-US">
                <a:solidFill>
                  <a:schemeClr val="dk1"/>
                </a:solidFill>
                <a:latin typeface="Arial"/>
                <a:ea typeface="Arial"/>
                <a:cs typeface="Arial"/>
                <a:sym typeface="Arial"/>
              </a:rPr>
              <a:t> and procedures which are outside the scope of OASIS.  </a:t>
            </a:r>
            <a:endParaRPr/>
          </a:p>
        </p:txBody>
      </p:sp>
      <p:sp>
        <p:nvSpPr>
          <p:cNvPr id="2686" name="Google Shape;2686;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4" name="Shape 2694"/>
        <p:cNvGrpSpPr/>
        <p:nvPr/>
      </p:nvGrpSpPr>
      <p:grpSpPr>
        <a:xfrm>
          <a:off x="0" y="0"/>
          <a:ext cx="0" cy="0"/>
          <a:chOff x="0" y="0"/>
          <a:chExt cx="0" cy="0"/>
        </a:xfrm>
      </p:grpSpPr>
      <p:sp>
        <p:nvSpPr>
          <p:cNvPr id="2695" name="Google Shape;2695;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96" name="Google Shape;2696;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9" name="Shape 2439"/>
        <p:cNvGrpSpPr/>
        <p:nvPr/>
      </p:nvGrpSpPr>
      <p:grpSpPr>
        <a:xfrm>
          <a:off x="0" y="0"/>
          <a:ext cx="0" cy="0"/>
          <a:chOff x="0" y="0"/>
          <a:chExt cx="0" cy="0"/>
        </a:xfrm>
      </p:grpSpPr>
      <p:sp>
        <p:nvSpPr>
          <p:cNvPr id="2440" name="Google Shape;2440;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41" name="Google Shape;2441;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42" name="Google Shape;2442;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7" name="Shape 2717"/>
        <p:cNvGrpSpPr/>
        <p:nvPr/>
      </p:nvGrpSpPr>
      <p:grpSpPr>
        <a:xfrm>
          <a:off x="0" y="0"/>
          <a:ext cx="0" cy="0"/>
          <a:chOff x="0" y="0"/>
          <a:chExt cx="0" cy="0"/>
        </a:xfrm>
      </p:grpSpPr>
      <p:sp>
        <p:nvSpPr>
          <p:cNvPr id="2718" name="Google Shape;2718;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19" name="Google Shape;2719;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4" name="Shape 2734"/>
        <p:cNvGrpSpPr/>
        <p:nvPr/>
      </p:nvGrpSpPr>
      <p:grpSpPr>
        <a:xfrm>
          <a:off x="0" y="0"/>
          <a:ext cx="0" cy="0"/>
          <a:chOff x="0" y="0"/>
          <a:chExt cx="0" cy="0"/>
        </a:xfrm>
      </p:grpSpPr>
      <p:sp>
        <p:nvSpPr>
          <p:cNvPr id="2735" name="Google Shape;2735;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36" name="Google Shape;2736;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rgbClr val="000000"/>
              </a:buClr>
              <a:buSzPts val="1400"/>
              <a:buFont typeface="Arial"/>
              <a:buNone/>
            </a:pPr>
            <a:r>
              <a:rPr b="1" lang="en-US" sz="1200">
                <a:solidFill>
                  <a:srgbClr val="000000"/>
                </a:solidFill>
                <a:latin typeface="Arial"/>
                <a:ea typeface="Arial"/>
                <a:cs typeface="Arial"/>
                <a:sym typeface="Arial"/>
              </a:rPr>
              <a:t>NAICS 541330 (Exception A) Engineering for Military and Aerospace Equipment and Military Weapons.</a:t>
            </a:r>
            <a:endParaRPr/>
          </a:p>
          <a:p>
            <a:pPr indent="-303389" lvl="0" marL="464765" rtl="0" algn="l">
              <a:lnSpc>
                <a:spcPct val="115000"/>
              </a:lnSpc>
              <a:spcBef>
                <a:spcPts val="0"/>
              </a:spcBef>
              <a:spcAft>
                <a:spcPts val="0"/>
              </a:spcAft>
              <a:buClr>
                <a:srgbClr val="000000"/>
              </a:buClr>
              <a:buSzPts val="1100"/>
              <a:buFont typeface="Arial"/>
              <a:buChar char="●"/>
            </a:pPr>
            <a:r>
              <a:rPr lang="en-US" sz="1200">
                <a:solidFill>
                  <a:srgbClr val="000000"/>
                </a:solidFill>
                <a:latin typeface="Arial"/>
                <a:ea typeface="Arial"/>
                <a:cs typeface="Arial"/>
                <a:sym typeface="Arial"/>
              </a:rPr>
              <a:t>This effort is being undertaken to provide engineering services, project management, technical expertise and logistics support to develop and build the MH-65E Low Rate Initial Production aircraft; accomplish MH-65E Full Rate Production; sustain MH-65D conversion/production; and implement aircraft conversion and sustainment upgrades/changes typically not within scope of SRR overhaul.</a:t>
            </a:r>
            <a:endParaRPr/>
          </a:p>
          <a:p>
            <a:pPr indent="0" lvl="0" marL="0" rtl="0" algn="l">
              <a:lnSpc>
                <a:spcPct val="115000"/>
              </a:lnSpc>
              <a:spcBef>
                <a:spcPts val="0"/>
              </a:spcBef>
              <a:spcAft>
                <a:spcPts val="0"/>
              </a:spcAft>
              <a:buClr>
                <a:schemeClr val="dk1"/>
              </a:buClr>
              <a:buSzPts val="1400"/>
              <a:buFont typeface="Calibri"/>
              <a:buNone/>
            </a:pPr>
            <a:r>
              <a:t/>
            </a:r>
            <a:endParaRPr sz="1200">
              <a:solidFill>
                <a:srgbClr val="000000"/>
              </a:solidFill>
              <a:latin typeface="Arial"/>
              <a:ea typeface="Arial"/>
              <a:cs typeface="Arial"/>
              <a:sym typeface="Arial"/>
            </a:endParaRPr>
          </a:p>
          <a:p>
            <a:pPr indent="0" lvl="0" marL="0" rtl="0" algn="l">
              <a:lnSpc>
                <a:spcPct val="115000"/>
              </a:lnSpc>
              <a:spcBef>
                <a:spcPts val="0"/>
              </a:spcBef>
              <a:spcAft>
                <a:spcPts val="0"/>
              </a:spcAft>
              <a:buClr>
                <a:srgbClr val="000000"/>
              </a:buClr>
              <a:buSzPts val="1400"/>
              <a:buFont typeface="Arial"/>
              <a:buNone/>
            </a:pPr>
            <a:r>
              <a:rPr b="1" lang="en-US" sz="1200">
                <a:solidFill>
                  <a:srgbClr val="000000"/>
                </a:solidFill>
                <a:latin typeface="Arial"/>
                <a:ea typeface="Arial"/>
                <a:cs typeface="Arial"/>
                <a:sym typeface="Arial"/>
              </a:rPr>
              <a:t>NAICS 541330 (Exception C) Engineering for Marine Engineering and Naval Architecture.</a:t>
            </a:r>
            <a:endParaRPr/>
          </a:p>
          <a:p>
            <a:pPr indent="-303389" lvl="0" marL="464765" rtl="0" algn="l">
              <a:lnSpc>
                <a:spcPct val="115000"/>
              </a:lnSpc>
              <a:spcBef>
                <a:spcPts val="0"/>
              </a:spcBef>
              <a:spcAft>
                <a:spcPts val="0"/>
              </a:spcAft>
              <a:buClr>
                <a:srgbClr val="000000"/>
              </a:buClr>
              <a:buSzPts val="1100"/>
              <a:buFont typeface="Arial"/>
              <a:buChar char="●"/>
            </a:pPr>
            <a:r>
              <a:rPr lang="en-US" sz="1200">
                <a:solidFill>
                  <a:srgbClr val="000000"/>
                </a:solidFill>
                <a:latin typeface="Arial"/>
                <a:ea typeface="Arial"/>
                <a:cs typeface="Arial"/>
                <a:sym typeface="Arial"/>
              </a:rPr>
              <a:t>The Task Order is for the Contractor to provide Cutter sustainment support services SFLC Medium Endurance Cutter Product Line (MECPL) in Norfolk, VA. The SFLC MECPL provides hull, mechanical and electrical engineering, maintenance and logistical support for the repair, sustainment and alteration of Coast Guard cutters, boats, and associated equipment. The objective is to obtain technical, logistical and project management support services.</a:t>
            </a:r>
            <a:endParaRPr/>
          </a:p>
        </p:txBody>
      </p:sp>
      <p:sp>
        <p:nvSpPr>
          <p:cNvPr id="2737" name="Google Shape;2737;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1" name="Shape 2751"/>
        <p:cNvGrpSpPr/>
        <p:nvPr/>
      </p:nvGrpSpPr>
      <p:grpSpPr>
        <a:xfrm>
          <a:off x="0" y="0"/>
          <a:ext cx="0" cy="0"/>
          <a:chOff x="0" y="0"/>
          <a:chExt cx="0" cy="0"/>
        </a:xfrm>
      </p:grpSpPr>
      <p:sp>
        <p:nvSpPr>
          <p:cNvPr id="2752" name="Google Shape;2752;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53" name="Google Shape;2753;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rgbClr val="000000"/>
              </a:buClr>
              <a:buSzPts val="1400"/>
              <a:buFont typeface="Arial"/>
              <a:buNone/>
            </a:pPr>
            <a:r>
              <a:rPr b="1" lang="en-US" sz="1200">
                <a:solidFill>
                  <a:srgbClr val="000000"/>
                </a:solidFill>
                <a:latin typeface="Arial"/>
                <a:ea typeface="Arial"/>
                <a:cs typeface="Arial"/>
                <a:sym typeface="Arial"/>
              </a:rPr>
              <a:t>NAICS 541714 (formerly NAICS 541711) Research and Development in Biotechnology (except Nanobiotechnology).</a:t>
            </a:r>
            <a:endParaRPr/>
          </a:p>
          <a:p>
            <a:pPr indent="-303389" lvl="0" marL="464765" rtl="0" algn="l">
              <a:lnSpc>
                <a:spcPct val="115000"/>
              </a:lnSpc>
              <a:spcBef>
                <a:spcPts val="0"/>
              </a:spcBef>
              <a:spcAft>
                <a:spcPts val="0"/>
              </a:spcAft>
              <a:buClr>
                <a:srgbClr val="000000"/>
              </a:buClr>
              <a:buSzPts val="1100"/>
              <a:buFont typeface="Arial"/>
              <a:buChar char="●"/>
            </a:pPr>
            <a:r>
              <a:rPr lang="en-US" sz="1200">
                <a:solidFill>
                  <a:srgbClr val="000000"/>
                </a:solidFill>
                <a:latin typeface="Arial"/>
                <a:ea typeface="Arial"/>
                <a:cs typeface="Arial"/>
                <a:sym typeface="Arial"/>
              </a:rPr>
              <a:t>The scope of the AF Food Protection Program is to provide: (1) capability to research the occurrence of Biological Weapons and Chemical Weapons (BW/CW agents) and the methods of delivery through food, potential effects and mitigation measures; (2) triennial higher headquarters food vulnerability or mission assurance assessments; (3) reach-back food protection consultation; (4) top-level surveillance, prevention and control of foodborne illnesses; and (5) research and evaluation of novel food pathogen sampling, transporting and testing capabilities.</a:t>
            </a:r>
            <a:endParaRPr/>
          </a:p>
          <a:p>
            <a:pPr indent="0" lvl="0" marL="0" rtl="0" algn="l">
              <a:lnSpc>
                <a:spcPct val="115000"/>
              </a:lnSpc>
              <a:spcBef>
                <a:spcPts val="0"/>
              </a:spcBef>
              <a:spcAft>
                <a:spcPts val="0"/>
              </a:spcAft>
              <a:buClr>
                <a:schemeClr val="dk1"/>
              </a:buClr>
              <a:buSzPts val="1400"/>
              <a:buFont typeface="Calibri"/>
              <a:buNone/>
            </a:pPr>
            <a:r>
              <a:t/>
            </a:r>
            <a:endParaRPr b="1" sz="1200">
              <a:solidFill>
                <a:srgbClr val="000000"/>
              </a:solidFill>
              <a:latin typeface="Arial"/>
              <a:ea typeface="Arial"/>
              <a:cs typeface="Arial"/>
              <a:sym typeface="Arial"/>
            </a:endParaRPr>
          </a:p>
          <a:p>
            <a:pPr indent="0" lvl="0" marL="0" rtl="0" algn="l">
              <a:lnSpc>
                <a:spcPct val="115000"/>
              </a:lnSpc>
              <a:spcBef>
                <a:spcPts val="0"/>
              </a:spcBef>
              <a:spcAft>
                <a:spcPts val="0"/>
              </a:spcAft>
              <a:buClr>
                <a:srgbClr val="000000"/>
              </a:buClr>
              <a:buSzPts val="1400"/>
              <a:buFont typeface="Arial"/>
              <a:buNone/>
            </a:pPr>
            <a:r>
              <a:rPr b="1" lang="en-US" sz="1200">
                <a:solidFill>
                  <a:srgbClr val="000000"/>
                </a:solidFill>
                <a:latin typeface="Arial"/>
                <a:ea typeface="Arial"/>
                <a:cs typeface="Arial"/>
                <a:sym typeface="Arial"/>
              </a:rPr>
              <a:t>NAICS 541715 (formerly NAICS 541712) Research and Development in the Physical, Engineering, and Life Sciences (except Nanotechnology and Biotechnology).</a:t>
            </a:r>
            <a:endParaRPr/>
          </a:p>
          <a:p>
            <a:pPr indent="-303386" lvl="0" marL="929529" rtl="0" algn="l">
              <a:lnSpc>
                <a:spcPct val="115000"/>
              </a:lnSpc>
              <a:spcBef>
                <a:spcPts val="0"/>
              </a:spcBef>
              <a:spcAft>
                <a:spcPts val="0"/>
              </a:spcAft>
              <a:buClr>
                <a:srgbClr val="000000"/>
              </a:buClr>
              <a:buSzPts val="1100"/>
              <a:buFont typeface="Arial"/>
              <a:buChar char="●"/>
            </a:pPr>
            <a:r>
              <a:rPr lang="en-US" sz="1200">
                <a:solidFill>
                  <a:srgbClr val="000000"/>
                </a:solidFill>
                <a:latin typeface="Arial"/>
                <a:ea typeface="Arial"/>
                <a:cs typeface="Arial"/>
                <a:sym typeface="Arial"/>
              </a:rPr>
              <a:t>The scope of this contract is to provide clinical research support to David Grant Medical Center, Travis Air Force Base, CA, also referred to as the Medical Treatment Facility (MTF).</a:t>
            </a:r>
            <a:endParaRPr/>
          </a:p>
        </p:txBody>
      </p:sp>
      <p:sp>
        <p:nvSpPr>
          <p:cNvPr id="2754" name="Google Shape;2754;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0" name="Shape 2770"/>
        <p:cNvGrpSpPr/>
        <p:nvPr/>
      </p:nvGrpSpPr>
      <p:grpSpPr>
        <a:xfrm>
          <a:off x="0" y="0"/>
          <a:ext cx="0" cy="0"/>
          <a:chOff x="0" y="0"/>
          <a:chExt cx="0" cy="0"/>
        </a:xfrm>
      </p:grpSpPr>
      <p:sp>
        <p:nvSpPr>
          <p:cNvPr id="2771" name="Google Shape;2771;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72" name="Google Shape;2772;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t>Research and Development in Aircraft Parts, and Auxiliary Equipment, and Aircraft Engine Parts </a:t>
            </a:r>
            <a:endParaRPr/>
          </a:p>
        </p:txBody>
      </p:sp>
      <p:sp>
        <p:nvSpPr>
          <p:cNvPr id="2773" name="Google Shape;2773;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9" name="Shape 2779"/>
        <p:cNvGrpSpPr/>
        <p:nvPr/>
      </p:nvGrpSpPr>
      <p:grpSpPr>
        <a:xfrm>
          <a:off x="0" y="0"/>
          <a:ext cx="0" cy="0"/>
          <a:chOff x="0" y="0"/>
          <a:chExt cx="0" cy="0"/>
        </a:xfrm>
      </p:grpSpPr>
      <p:sp>
        <p:nvSpPr>
          <p:cNvPr id="2780" name="Google Shape;2780;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81" name="Google Shape;2781;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rgbClr val="000000"/>
              </a:buClr>
              <a:buSzPts val="1400"/>
              <a:buFont typeface="Arial"/>
              <a:buNone/>
            </a:pPr>
            <a:r>
              <a:rPr b="1" lang="en-US" sz="1200">
                <a:solidFill>
                  <a:srgbClr val="000000"/>
                </a:solidFill>
                <a:latin typeface="Arial"/>
                <a:ea typeface="Arial"/>
                <a:cs typeface="Arial"/>
                <a:sym typeface="Arial"/>
              </a:rPr>
              <a:t>NAICS 541715 (formerly NAICS 541712) (Exception C) Research and Development in Guided Missiles and Space Vehicles, Their Propulsion Units and Propulsion Parts.</a:t>
            </a:r>
            <a:endParaRPr/>
          </a:p>
          <a:p>
            <a:pPr indent="0" lvl="0" marL="0" rtl="0" algn="l">
              <a:lnSpc>
                <a:spcPct val="115000"/>
              </a:lnSpc>
              <a:spcBef>
                <a:spcPts val="0"/>
              </a:spcBef>
              <a:spcAft>
                <a:spcPts val="0"/>
              </a:spcAft>
              <a:buClr>
                <a:schemeClr val="dk1"/>
              </a:buClr>
              <a:buSzPts val="1400"/>
              <a:buFont typeface="Calibri"/>
              <a:buNone/>
            </a:pPr>
            <a:r>
              <a:t/>
            </a:r>
            <a:endParaRPr b="1" sz="1200">
              <a:solidFill>
                <a:srgbClr val="000000"/>
              </a:solidFill>
              <a:latin typeface="Arial"/>
              <a:ea typeface="Arial"/>
              <a:cs typeface="Arial"/>
              <a:sym typeface="Arial"/>
            </a:endParaRPr>
          </a:p>
          <a:p>
            <a:pPr indent="-303389" lvl="0" marL="464765" rtl="0" algn="l">
              <a:lnSpc>
                <a:spcPct val="115000"/>
              </a:lnSpc>
              <a:spcBef>
                <a:spcPts val="0"/>
              </a:spcBef>
              <a:spcAft>
                <a:spcPts val="0"/>
              </a:spcAft>
              <a:buClr>
                <a:srgbClr val="000000"/>
              </a:buClr>
              <a:buSzPts val="1100"/>
              <a:buFont typeface="Arial"/>
              <a:buChar char="●"/>
            </a:pPr>
            <a:r>
              <a:rPr lang="en-US" sz="1200">
                <a:solidFill>
                  <a:srgbClr val="000000"/>
                </a:solidFill>
                <a:latin typeface="Arial"/>
                <a:ea typeface="Arial"/>
                <a:cs typeface="Arial"/>
                <a:sym typeface="Arial"/>
              </a:rPr>
              <a:t>This requirement is to provide expertise and experience to accomplish a broad range of technical Advisory and Assistance Services (A&amp;AS). This requirement encompasses strategic acquisition logistics planning, program and product support, risk identification, provisioning and cost management products for the staff and Space Program Offices (SPOs) at the Space and Missile Center (SMC) by performing acquisition analysis as well as financial, technical and engineering and logistical analysis. The primary focus is to support the independent, comprehensive, and systematic review of major space systems logistics, programmatic and supportability progress.</a:t>
            </a:r>
            <a:endParaRPr/>
          </a:p>
        </p:txBody>
      </p:sp>
      <p:sp>
        <p:nvSpPr>
          <p:cNvPr id="2782" name="Google Shape;2782;p2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5" name="Shape 2795"/>
        <p:cNvGrpSpPr/>
        <p:nvPr/>
      </p:nvGrpSpPr>
      <p:grpSpPr>
        <a:xfrm>
          <a:off x="0" y="0"/>
          <a:ext cx="0" cy="0"/>
          <a:chOff x="0" y="0"/>
          <a:chExt cx="0" cy="0"/>
        </a:xfrm>
      </p:grpSpPr>
      <p:sp>
        <p:nvSpPr>
          <p:cNvPr id="2796" name="Google Shape;2796;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97" name="Google Shape;2797;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rgbClr val="000000"/>
              </a:buClr>
              <a:buSzPts val="1400"/>
              <a:buFont typeface="Arial"/>
              <a:buNone/>
            </a:pPr>
            <a:r>
              <a:rPr b="1" lang="en-US" sz="1200">
                <a:solidFill>
                  <a:srgbClr val="000000"/>
                </a:solidFill>
                <a:latin typeface="Arial"/>
                <a:ea typeface="Arial"/>
                <a:cs typeface="Arial"/>
                <a:sym typeface="Arial"/>
              </a:rPr>
              <a:t>NAICS 541715 (formerly NAICS 541712) (Exception A)</a:t>
            </a:r>
            <a:r>
              <a:rPr lang="en-US" sz="1200">
                <a:solidFill>
                  <a:srgbClr val="000000"/>
                </a:solidFill>
                <a:latin typeface="Arial"/>
                <a:ea typeface="Arial"/>
                <a:cs typeface="Arial"/>
                <a:sym typeface="Arial"/>
              </a:rPr>
              <a:t>  </a:t>
            </a:r>
            <a:r>
              <a:rPr b="1" lang="en-US" sz="1200">
                <a:solidFill>
                  <a:srgbClr val="000000"/>
                </a:solidFill>
                <a:latin typeface="Arial"/>
                <a:ea typeface="Arial"/>
                <a:cs typeface="Arial"/>
                <a:sym typeface="Arial"/>
              </a:rPr>
              <a:t>Research and Development in Aircraft, Aircraft Engine and Engine Parts. </a:t>
            </a:r>
            <a:endParaRPr/>
          </a:p>
          <a:p>
            <a:pPr indent="0" lvl="0" marL="0" rtl="0" algn="l">
              <a:lnSpc>
                <a:spcPct val="115000"/>
              </a:lnSpc>
              <a:spcBef>
                <a:spcPts val="0"/>
              </a:spcBef>
              <a:spcAft>
                <a:spcPts val="0"/>
              </a:spcAft>
              <a:buClr>
                <a:schemeClr val="dk1"/>
              </a:buClr>
              <a:buSzPts val="1400"/>
              <a:buFont typeface="Calibri"/>
              <a:buNone/>
            </a:pPr>
            <a:r>
              <a:t/>
            </a:r>
            <a:endParaRPr b="1" sz="1200">
              <a:solidFill>
                <a:srgbClr val="000000"/>
              </a:solidFill>
              <a:latin typeface="Arial"/>
              <a:ea typeface="Arial"/>
              <a:cs typeface="Arial"/>
              <a:sym typeface="Arial"/>
            </a:endParaRPr>
          </a:p>
          <a:p>
            <a:pPr indent="-303389" lvl="0" marL="464765" rtl="0" algn="l">
              <a:lnSpc>
                <a:spcPct val="115000"/>
              </a:lnSpc>
              <a:spcBef>
                <a:spcPts val="0"/>
              </a:spcBef>
              <a:spcAft>
                <a:spcPts val="0"/>
              </a:spcAft>
              <a:buClr>
                <a:srgbClr val="000000"/>
              </a:buClr>
              <a:buSzPts val="1100"/>
              <a:buFont typeface="Arial"/>
              <a:buChar char="●"/>
            </a:pPr>
            <a:r>
              <a:rPr lang="en-US" sz="1200">
                <a:solidFill>
                  <a:srgbClr val="000000"/>
                </a:solidFill>
                <a:latin typeface="Arial"/>
                <a:ea typeface="Arial"/>
                <a:cs typeface="Arial"/>
                <a:sym typeface="Arial"/>
              </a:rPr>
              <a:t>The purpose of the TO is to provide the RSC-NCR and its key mission partners with integration, testing, evaluation, collection, and analysis of specialized ISR capabilities to support force protection, air warfare, global strike, actionable intelligence missions, and ongoing research and development (R&amp;D) testing in critical technology areas. Continuous testing and experimentation will provide rapid-reaction R&amp;D and operational platforms for integration into existing mission activities. The contractor shall provide program and project management, R&amp;D, and highly specialized engineering, analysis, mission planning, logistics, and professional services to renew, extend, and evaluate airborne and ground ISR and warfighter tactics, techniques, and procedures (TTP). </a:t>
            </a:r>
            <a:endParaRPr/>
          </a:p>
        </p:txBody>
      </p:sp>
      <p:sp>
        <p:nvSpPr>
          <p:cNvPr id="2798" name="Google Shape;2798;p2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5" name="Shape 2805"/>
        <p:cNvGrpSpPr/>
        <p:nvPr/>
      </p:nvGrpSpPr>
      <p:grpSpPr>
        <a:xfrm>
          <a:off x="0" y="0"/>
          <a:ext cx="0" cy="0"/>
          <a:chOff x="0" y="0"/>
          <a:chExt cx="0" cy="0"/>
        </a:xfrm>
      </p:grpSpPr>
      <p:sp>
        <p:nvSpPr>
          <p:cNvPr id="2806" name="Google Shape;2806;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07" name="Google Shape;2807;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158750" rtl="0" algn="l">
              <a:lnSpc>
                <a:spcPct val="115000"/>
              </a:lnSpc>
              <a:spcBef>
                <a:spcPts val="0"/>
              </a:spcBef>
              <a:spcAft>
                <a:spcPts val="0"/>
              </a:spcAft>
              <a:buClr>
                <a:srgbClr val="000000"/>
              </a:buClr>
              <a:buSzPts val="1100"/>
              <a:buFont typeface="Calibri"/>
              <a:buNone/>
            </a:pPr>
            <a:r>
              <a:rPr lang="en-US" sz="1100">
                <a:solidFill>
                  <a:srgbClr val="000000"/>
                </a:solidFill>
              </a:rPr>
              <a:t>OASIS Order Basic Steps</a:t>
            </a:r>
            <a:endParaRPr/>
          </a:p>
          <a:p>
            <a:pPr indent="0" lvl="0" marL="158750" rtl="0" algn="l">
              <a:lnSpc>
                <a:spcPct val="115000"/>
              </a:lnSpc>
              <a:spcBef>
                <a:spcPts val="0"/>
              </a:spcBef>
              <a:spcAft>
                <a:spcPts val="0"/>
              </a:spcAft>
              <a:buClr>
                <a:srgbClr val="000000"/>
              </a:buClr>
              <a:buSzPts val="1100"/>
              <a:buFont typeface="Calibri"/>
              <a:buNone/>
            </a:pPr>
            <a:r>
              <a:t/>
            </a:r>
            <a:endParaRPr sz="1100">
              <a:solidFill>
                <a:srgbClr val="000000"/>
              </a:solidFill>
            </a:endParaRPr>
          </a:p>
          <a:p>
            <a:pPr indent="-298450" lvl="0" marL="457200" rtl="0" algn="l">
              <a:lnSpc>
                <a:spcPct val="115000"/>
              </a:lnSpc>
              <a:spcBef>
                <a:spcPts val="0"/>
              </a:spcBef>
              <a:spcAft>
                <a:spcPts val="0"/>
              </a:spcAft>
              <a:buClr>
                <a:srgbClr val="000000"/>
              </a:buClr>
              <a:buSzPts val="1100"/>
              <a:buFont typeface="Calibri"/>
              <a:buAutoNum type="arabicPeriod"/>
            </a:pPr>
            <a:r>
              <a:rPr lang="en-US" sz="1100">
                <a:solidFill>
                  <a:srgbClr val="000000"/>
                </a:solidFill>
              </a:rPr>
              <a:t>Determine the OASIS principle purpose NAICS code of your requirement (this determines the pool). </a:t>
            </a:r>
            <a:endParaRPr/>
          </a:p>
          <a:p>
            <a:pPr indent="-298450" lvl="0" marL="457200" rtl="0" algn="l">
              <a:lnSpc>
                <a:spcPct val="115000"/>
              </a:lnSpc>
              <a:spcBef>
                <a:spcPts val="0"/>
              </a:spcBef>
              <a:spcAft>
                <a:spcPts val="0"/>
              </a:spcAft>
              <a:buClr>
                <a:srgbClr val="000000"/>
              </a:buClr>
              <a:buSzPts val="1100"/>
              <a:buFont typeface="Calibri"/>
              <a:buAutoNum type="arabicPeriod"/>
            </a:pPr>
            <a:r>
              <a:rPr lang="en-US" sz="1100">
                <a:solidFill>
                  <a:srgbClr val="000000"/>
                </a:solidFill>
              </a:rPr>
              <a:t>Determine if setting-aside the order to small business. </a:t>
            </a:r>
            <a:endParaRPr/>
          </a:p>
          <a:p>
            <a:pPr indent="-298450" lvl="0" marL="457200" rtl="0" algn="l">
              <a:lnSpc>
                <a:spcPct val="115000"/>
              </a:lnSpc>
              <a:spcBef>
                <a:spcPts val="0"/>
              </a:spcBef>
              <a:spcAft>
                <a:spcPts val="0"/>
              </a:spcAft>
              <a:buClr>
                <a:srgbClr val="000000"/>
              </a:buClr>
              <a:buSzPts val="1100"/>
              <a:buFont typeface="Calibri"/>
              <a:buAutoNum type="arabicPeriod"/>
            </a:pPr>
            <a:r>
              <a:rPr lang="en-US" sz="1100">
                <a:solidFill>
                  <a:srgbClr val="000000"/>
                </a:solidFill>
              </a:rPr>
              <a:t>Build the solicitation using FAR 16.505 ordering procedures.</a:t>
            </a:r>
            <a:endParaRPr/>
          </a:p>
          <a:p>
            <a:pPr indent="-298450" lvl="0" marL="457200" rtl="0" algn="l">
              <a:lnSpc>
                <a:spcPct val="115000"/>
              </a:lnSpc>
              <a:spcBef>
                <a:spcPts val="0"/>
              </a:spcBef>
              <a:spcAft>
                <a:spcPts val="0"/>
              </a:spcAft>
              <a:buClr>
                <a:srgbClr val="000000"/>
              </a:buClr>
              <a:buSzPts val="1100"/>
              <a:buFont typeface="Calibri"/>
              <a:buAutoNum type="arabicPeriod"/>
            </a:pPr>
            <a:r>
              <a:rPr lang="en-US" sz="1100">
                <a:solidFill>
                  <a:srgbClr val="000000"/>
                </a:solidFill>
              </a:rPr>
              <a:t>Issue order Solicitation under the determined Pool.</a:t>
            </a:r>
            <a:endParaRPr/>
          </a:p>
          <a:p>
            <a:pPr indent="-298450" lvl="1" marL="914400" rtl="0" algn="l">
              <a:lnSpc>
                <a:spcPct val="115000"/>
              </a:lnSpc>
              <a:spcBef>
                <a:spcPts val="0"/>
              </a:spcBef>
              <a:spcAft>
                <a:spcPts val="0"/>
              </a:spcAft>
              <a:buClr>
                <a:srgbClr val="000000"/>
              </a:buClr>
              <a:buSzPts val="1100"/>
              <a:buFont typeface="Calibri"/>
              <a:buChar char="●"/>
            </a:pPr>
            <a:r>
              <a:rPr b="0" lang="en-US" sz="1100">
                <a:solidFill>
                  <a:srgbClr val="000000"/>
                </a:solidFill>
              </a:rPr>
              <a:t> </a:t>
            </a:r>
            <a:r>
              <a:rPr b="0" lang="en-US" sz="1100" u="sng">
                <a:solidFill>
                  <a:schemeClr val="hlink"/>
                </a:solidFill>
                <a:hlinkClick r:id="rId2"/>
              </a:rPr>
              <a:t>OASIS Pool Links</a:t>
            </a:r>
            <a:r>
              <a:rPr b="0" lang="en-US" sz="1100">
                <a:solidFill>
                  <a:srgbClr val="000000"/>
                </a:solidFill>
              </a:rPr>
              <a:t> or </a:t>
            </a:r>
            <a:r>
              <a:rPr b="0" lang="en-US" sz="1100" u="sng">
                <a:solidFill>
                  <a:schemeClr val="hlink"/>
                </a:solidFill>
                <a:hlinkClick r:id="rId3"/>
              </a:rPr>
              <a:t>eBuy </a:t>
            </a:r>
            <a:r>
              <a:rPr b="0" lang="en-US" sz="1100">
                <a:solidFill>
                  <a:srgbClr val="000000"/>
                </a:solidFill>
              </a:rPr>
              <a:t>were designed for this purpose to ensure fair opportunity requirements </a:t>
            </a:r>
            <a:r>
              <a:rPr b="0" lang="en-US" sz="1100" u="sng">
                <a:solidFill>
                  <a:schemeClr val="hlink"/>
                </a:solidFill>
                <a:hlinkClick r:id="rId4"/>
              </a:rPr>
              <a:t>FAR 16.505(b)(1)</a:t>
            </a:r>
            <a:r>
              <a:rPr b="0" lang="en-US" sz="1100">
                <a:solidFill>
                  <a:srgbClr val="000000"/>
                </a:solidFill>
              </a:rPr>
              <a:t>.</a:t>
            </a:r>
            <a:endParaRPr sz="1100">
              <a:solidFill>
                <a:srgbClr val="000000"/>
              </a:solidFill>
            </a:endParaRPr>
          </a:p>
          <a:p>
            <a:pPr indent="-298450" lvl="0" marL="457200" rtl="0" algn="l">
              <a:lnSpc>
                <a:spcPct val="115000"/>
              </a:lnSpc>
              <a:spcBef>
                <a:spcPts val="0"/>
              </a:spcBef>
              <a:spcAft>
                <a:spcPts val="0"/>
              </a:spcAft>
              <a:buClr>
                <a:srgbClr val="000000"/>
              </a:buClr>
              <a:buSzPts val="1100"/>
              <a:buFont typeface="Calibri"/>
              <a:buAutoNum type="arabicPeriod"/>
            </a:pPr>
            <a:r>
              <a:rPr lang="en-US" sz="1100">
                <a:solidFill>
                  <a:srgbClr val="000000"/>
                </a:solidFill>
              </a:rPr>
              <a:t>Receive the offers.</a:t>
            </a:r>
            <a:endParaRPr/>
          </a:p>
          <a:p>
            <a:pPr indent="-298450" lvl="0" marL="457200" rtl="0" algn="l">
              <a:lnSpc>
                <a:spcPct val="115000"/>
              </a:lnSpc>
              <a:spcBef>
                <a:spcPts val="0"/>
              </a:spcBef>
              <a:spcAft>
                <a:spcPts val="0"/>
              </a:spcAft>
              <a:buClr>
                <a:srgbClr val="000000"/>
              </a:buClr>
              <a:buSzPts val="1100"/>
              <a:buFont typeface="Calibri"/>
              <a:buAutoNum type="arabicPeriod"/>
            </a:pPr>
            <a:r>
              <a:rPr lang="en-US" sz="1100">
                <a:solidFill>
                  <a:srgbClr val="000000"/>
                </a:solidFill>
              </a:rPr>
              <a:t>Evaluate offers and make award in accordance with your Solicitation evaluation criteria. </a:t>
            </a:r>
            <a:endParaRPr/>
          </a:p>
          <a:p>
            <a:pPr indent="-298450" lvl="1" marL="914400" rtl="0" algn="l">
              <a:lnSpc>
                <a:spcPct val="115000"/>
              </a:lnSpc>
              <a:spcBef>
                <a:spcPts val="0"/>
              </a:spcBef>
              <a:spcAft>
                <a:spcPts val="0"/>
              </a:spcAft>
              <a:buClr>
                <a:srgbClr val="000000"/>
              </a:buClr>
              <a:buSzPts val="1100"/>
              <a:buFont typeface="Calibri"/>
              <a:buChar char="●"/>
            </a:pPr>
            <a:r>
              <a:rPr b="0" lang="en-US" sz="1100">
                <a:solidFill>
                  <a:srgbClr val="000000"/>
                </a:solidFill>
              </a:rPr>
              <a:t>Document award decision </a:t>
            </a:r>
            <a:r>
              <a:rPr b="0" lang="en-US" sz="1100" u="sng">
                <a:solidFill>
                  <a:schemeClr val="hlink"/>
                </a:solidFill>
                <a:hlinkClick r:id="rId5"/>
              </a:rPr>
              <a:t>FAR 16.505(b)(7)</a:t>
            </a:r>
            <a:r>
              <a:rPr b="0" lang="en-US" sz="1100">
                <a:solidFill>
                  <a:srgbClr val="000000"/>
                </a:solidFill>
              </a:rPr>
              <a:t>. </a:t>
            </a:r>
            <a:endParaRPr/>
          </a:p>
          <a:p>
            <a:pPr indent="-298450" lvl="1" marL="914400" rtl="0" algn="l">
              <a:lnSpc>
                <a:spcPct val="115000"/>
              </a:lnSpc>
              <a:spcBef>
                <a:spcPts val="0"/>
              </a:spcBef>
              <a:spcAft>
                <a:spcPts val="0"/>
              </a:spcAft>
              <a:buClr>
                <a:srgbClr val="000000"/>
              </a:buClr>
              <a:buSzPts val="1100"/>
              <a:buFont typeface="Calibri"/>
              <a:buChar char="●"/>
            </a:pPr>
            <a:r>
              <a:rPr b="0" lang="en-US" sz="1100">
                <a:solidFill>
                  <a:srgbClr val="000000"/>
                </a:solidFill>
              </a:rPr>
              <a:t>Award order to successful offeror (must reference OASIS contract number). </a:t>
            </a:r>
            <a:endParaRPr/>
          </a:p>
          <a:p>
            <a:pPr indent="-298450" lvl="1" marL="914400" rtl="0" algn="l">
              <a:lnSpc>
                <a:spcPct val="115000"/>
              </a:lnSpc>
              <a:spcBef>
                <a:spcPts val="0"/>
              </a:spcBef>
              <a:spcAft>
                <a:spcPts val="0"/>
              </a:spcAft>
              <a:buClr>
                <a:srgbClr val="000000"/>
              </a:buClr>
              <a:buSzPts val="1100"/>
              <a:buFont typeface="Calibri"/>
              <a:buChar char="●"/>
            </a:pPr>
            <a:r>
              <a:rPr b="0" lang="en-US" sz="1100">
                <a:solidFill>
                  <a:srgbClr val="000000"/>
                </a:solidFill>
              </a:rPr>
              <a:t>Provide notice to unsuccessful offerors.</a:t>
            </a:r>
            <a:endParaRPr/>
          </a:p>
          <a:p>
            <a:pPr indent="-298450" lvl="1" marL="914400" rtl="0" algn="l">
              <a:lnSpc>
                <a:spcPct val="115000"/>
              </a:lnSpc>
              <a:spcBef>
                <a:spcPts val="0"/>
              </a:spcBef>
              <a:spcAft>
                <a:spcPts val="0"/>
              </a:spcAft>
              <a:buClr>
                <a:srgbClr val="000000"/>
              </a:buClr>
              <a:buSzPts val="1100"/>
              <a:buFont typeface="Calibri"/>
              <a:buChar char="●"/>
            </a:pPr>
            <a:r>
              <a:rPr b="0" lang="en-US" sz="1100">
                <a:solidFill>
                  <a:srgbClr val="000000"/>
                </a:solidFill>
              </a:rPr>
              <a:t>For orders exceeding $5.5 million see post award notice and debriefing procedures  </a:t>
            </a:r>
            <a:r>
              <a:rPr b="0" lang="en-US" sz="1100" u="sng">
                <a:solidFill>
                  <a:schemeClr val="hlink"/>
                </a:solidFill>
                <a:hlinkClick r:id="rId6"/>
              </a:rPr>
              <a:t>FAR 16.505(b)(6)</a:t>
            </a:r>
            <a:r>
              <a:rPr b="0" lang="en-US" sz="1100">
                <a:solidFill>
                  <a:srgbClr val="000000"/>
                </a:solidFill>
              </a:rPr>
              <a:t>. </a:t>
            </a:r>
            <a:endParaRPr/>
          </a:p>
          <a:p>
            <a:pPr indent="-298450" lvl="1" marL="914400" rtl="0" algn="l">
              <a:lnSpc>
                <a:spcPct val="115000"/>
              </a:lnSpc>
              <a:spcBef>
                <a:spcPts val="0"/>
              </a:spcBef>
              <a:spcAft>
                <a:spcPts val="0"/>
              </a:spcAft>
              <a:buClr>
                <a:srgbClr val="000000"/>
              </a:buClr>
              <a:buSzPts val="1100"/>
              <a:buFont typeface="Calibri"/>
              <a:buChar char="●"/>
            </a:pPr>
            <a:r>
              <a:rPr b="0" lang="en-US" sz="1100">
                <a:solidFill>
                  <a:srgbClr val="000000"/>
                </a:solidFill>
              </a:rPr>
              <a:t>Provide completed </a:t>
            </a:r>
            <a:r>
              <a:rPr b="0" lang="en-US" sz="1100" u="sng">
                <a:solidFill>
                  <a:schemeClr val="hlink"/>
                </a:solidFill>
                <a:hlinkClick r:id="rId7"/>
              </a:rPr>
              <a:t>OASIS Ordering Guide Appendix C</a:t>
            </a:r>
            <a:r>
              <a:rPr b="0" lang="en-US" sz="1100">
                <a:solidFill>
                  <a:srgbClr val="000000"/>
                </a:solidFill>
              </a:rPr>
              <a:t> and complete copy of Task order to </a:t>
            </a:r>
            <a:r>
              <a:rPr b="0" lang="en-US" sz="1100" u="sng">
                <a:solidFill>
                  <a:schemeClr val="hlink"/>
                </a:solidFill>
                <a:hlinkClick r:id="rId8"/>
              </a:rPr>
              <a:t>OASISAWARDS@gsa.gov</a:t>
            </a:r>
            <a:r>
              <a:rPr b="0" lang="en-US" sz="1100">
                <a:solidFill>
                  <a:srgbClr val="000000"/>
                </a:solidFill>
              </a:rPr>
              <a:t> within 5 days after Task Order Award.</a:t>
            </a:r>
            <a:endParaRPr/>
          </a:p>
          <a:p>
            <a:pPr indent="-298450" lvl="1" marL="914400" rtl="0" algn="l">
              <a:lnSpc>
                <a:spcPct val="115000"/>
              </a:lnSpc>
              <a:spcBef>
                <a:spcPts val="0"/>
              </a:spcBef>
              <a:spcAft>
                <a:spcPts val="0"/>
              </a:spcAft>
              <a:buClr>
                <a:srgbClr val="000000"/>
              </a:buClr>
              <a:buSzPts val="1100"/>
              <a:buFont typeface="Calibri"/>
              <a:buChar char="●"/>
            </a:pPr>
            <a:r>
              <a:rPr b="0" lang="en-US" sz="1100">
                <a:solidFill>
                  <a:srgbClr val="000000"/>
                </a:solidFill>
              </a:rPr>
              <a:t>When reporting in FPDS ensure order references the OASIS Contract number.</a:t>
            </a:r>
            <a:endParaRPr/>
          </a:p>
          <a:p>
            <a:pPr indent="-298450" lvl="1" marL="914400" rtl="0" algn="l">
              <a:lnSpc>
                <a:spcPct val="115000"/>
              </a:lnSpc>
              <a:spcBef>
                <a:spcPts val="0"/>
              </a:spcBef>
              <a:spcAft>
                <a:spcPts val="0"/>
              </a:spcAft>
              <a:buClr>
                <a:srgbClr val="000000"/>
              </a:buClr>
              <a:buSzPts val="1100"/>
              <a:buFont typeface="Calibri"/>
              <a:buChar char="●"/>
            </a:pPr>
            <a:r>
              <a:rPr b="0" lang="en-US" sz="1100" u="sng">
                <a:solidFill>
                  <a:schemeClr val="hlink"/>
                </a:solidFill>
                <a:hlinkClick r:id="rId9"/>
              </a:rPr>
              <a:t>beta.SAM.gov</a:t>
            </a:r>
            <a:r>
              <a:rPr b="0" lang="en-US" sz="1100">
                <a:solidFill>
                  <a:srgbClr val="000000"/>
                </a:solidFill>
              </a:rPr>
              <a:t> notice of award not required except as detailed in </a:t>
            </a:r>
            <a:r>
              <a:rPr b="0" lang="en-US" sz="1100" u="sng">
                <a:solidFill>
                  <a:schemeClr val="hlink"/>
                </a:solidFill>
                <a:hlinkClick r:id="rId10"/>
              </a:rPr>
              <a:t>FAR 5.301(a)(2)</a:t>
            </a:r>
            <a:r>
              <a:rPr lang="en-US" sz="1100">
                <a:solidFill>
                  <a:srgbClr val="000000"/>
                </a:solidFill>
              </a:rPr>
              <a:t>.</a:t>
            </a:r>
            <a:endParaRPr/>
          </a:p>
          <a:p>
            <a:pPr indent="0" lvl="0" marL="914400" rtl="0" algn="l">
              <a:lnSpc>
                <a:spcPct val="115000"/>
              </a:lnSpc>
              <a:spcBef>
                <a:spcPts val="0"/>
              </a:spcBef>
              <a:spcAft>
                <a:spcPts val="0"/>
              </a:spcAft>
              <a:buClr>
                <a:schemeClr val="dk1"/>
              </a:buClr>
              <a:buSzPts val="1100"/>
              <a:buFont typeface="Calibri"/>
              <a:buNone/>
            </a:pPr>
            <a:r>
              <a:t/>
            </a:r>
            <a:endParaRPr sz="1100">
              <a:solidFill>
                <a:srgbClr val="000000"/>
              </a:solidFill>
            </a:endParaRPr>
          </a:p>
          <a:p>
            <a:pPr indent="0" lvl="0" marL="0" rtl="0" algn="l">
              <a:lnSpc>
                <a:spcPct val="115000"/>
              </a:lnSpc>
              <a:spcBef>
                <a:spcPts val="0"/>
              </a:spcBef>
              <a:spcAft>
                <a:spcPts val="0"/>
              </a:spcAft>
              <a:buClr>
                <a:srgbClr val="000000"/>
              </a:buClr>
              <a:buSzPts val="1100"/>
              <a:buFont typeface="Calibri"/>
              <a:buNone/>
            </a:pPr>
            <a:r>
              <a:rPr lang="en-US" sz="1100">
                <a:solidFill>
                  <a:srgbClr val="000000"/>
                </a:solidFill>
              </a:rPr>
              <a:t>**This process can be found on the </a:t>
            </a:r>
            <a:r>
              <a:rPr lang="en-US" sz="1100" u="sng">
                <a:solidFill>
                  <a:schemeClr val="hlink"/>
                </a:solidFill>
                <a:hlinkClick r:id="rId11"/>
              </a:rPr>
              <a:t>OASIS Website</a:t>
            </a:r>
            <a:endParaRPr sz="1100">
              <a:solidFill>
                <a:srgbClr val="000000"/>
              </a:solidFill>
            </a:endParaRPr>
          </a:p>
          <a:p>
            <a:pPr indent="0" lvl="0" marL="0" rtl="0" algn="l">
              <a:spcBef>
                <a:spcPts val="0"/>
              </a:spcBef>
              <a:spcAft>
                <a:spcPts val="0"/>
              </a:spcAft>
              <a:buNone/>
            </a:pPr>
            <a:r>
              <a:t/>
            </a:r>
            <a:endParaRPr/>
          </a:p>
        </p:txBody>
      </p:sp>
      <p:sp>
        <p:nvSpPr>
          <p:cNvPr id="2808" name="Google Shape;2808;p2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0" name="Shape 2820"/>
        <p:cNvGrpSpPr/>
        <p:nvPr/>
      </p:nvGrpSpPr>
      <p:grpSpPr>
        <a:xfrm>
          <a:off x="0" y="0"/>
          <a:ext cx="0" cy="0"/>
          <a:chOff x="0" y="0"/>
          <a:chExt cx="0" cy="0"/>
        </a:xfrm>
      </p:grpSpPr>
      <p:sp>
        <p:nvSpPr>
          <p:cNvPr id="2821" name="Google Shape;2821;g2b4c6cad7e1_1_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822" name="Google Shape;2822;g2b4c6cad7e1_1_1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Symphony will close Feb. 28, 2025</a:t>
            </a:r>
            <a:endParaRPr/>
          </a:p>
        </p:txBody>
      </p:sp>
      <p:sp>
        <p:nvSpPr>
          <p:cNvPr id="2823" name="Google Shape;2823;g2b4c6cad7e1_1_1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8" name="Shape 2828"/>
        <p:cNvGrpSpPr/>
        <p:nvPr/>
      </p:nvGrpSpPr>
      <p:grpSpPr>
        <a:xfrm>
          <a:off x="0" y="0"/>
          <a:ext cx="0" cy="0"/>
          <a:chOff x="0" y="0"/>
          <a:chExt cx="0" cy="0"/>
        </a:xfrm>
      </p:grpSpPr>
      <p:sp>
        <p:nvSpPr>
          <p:cNvPr id="2829" name="Google Shape;2829;p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30" name="Google Shape;2830;p3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31" name="Google Shape;2831;p3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9" name="Shape 2849"/>
        <p:cNvGrpSpPr/>
        <p:nvPr/>
      </p:nvGrpSpPr>
      <p:grpSpPr>
        <a:xfrm>
          <a:off x="0" y="0"/>
          <a:ext cx="0" cy="0"/>
          <a:chOff x="0" y="0"/>
          <a:chExt cx="0" cy="0"/>
        </a:xfrm>
      </p:grpSpPr>
      <p:sp>
        <p:nvSpPr>
          <p:cNvPr id="2850" name="Google Shape;2850;p3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51" name="Google Shape;2851;p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9" name="Shape 2479"/>
        <p:cNvGrpSpPr/>
        <p:nvPr/>
      </p:nvGrpSpPr>
      <p:grpSpPr>
        <a:xfrm>
          <a:off x="0" y="0"/>
          <a:ext cx="0" cy="0"/>
          <a:chOff x="0" y="0"/>
          <a:chExt cx="0" cy="0"/>
        </a:xfrm>
      </p:grpSpPr>
      <p:sp>
        <p:nvSpPr>
          <p:cNvPr id="2480" name="Google Shape;2480;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81" name="Google Shape;2481;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7000"/>
              </a:lnSpc>
              <a:spcBef>
                <a:spcPts val="0"/>
              </a:spcBef>
              <a:spcAft>
                <a:spcPts val="0"/>
              </a:spcAft>
              <a:buNone/>
            </a:pPr>
            <a:r>
              <a:rPr lang="en-US" sz="1800">
                <a:latin typeface="Calibri"/>
                <a:ea typeface="Calibri"/>
                <a:cs typeface="Calibri"/>
                <a:sym typeface="Calibri"/>
              </a:rPr>
              <a:t>Somewhere between the </a:t>
            </a:r>
            <a:r>
              <a:rPr b="1" lang="en-US" sz="1800">
                <a:latin typeface="Calibri"/>
                <a:ea typeface="Calibri"/>
                <a:cs typeface="Calibri"/>
                <a:sym typeface="Calibri"/>
              </a:rPr>
              <a:t>massively diverse &amp; capable contractor community on the Professional Services Schedule -- the select, highly technically rated community on OASIS -- &amp; the custom human capital &amp; training experts on HCaTS</a:t>
            </a:r>
            <a:r>
              <a:rPr lang="en-US" sz="1800">
                <a:latin typeface="Calibri"/>
                <a:ea typeface="Calibri"/>
                <a:cs typeface="Calibri"/>
                <a:sym typeface="Calibri"/>
              </a:rPr>
              <a:t> you will find comprehensive, scalable services to meet all of your professional services &amp; human capital requirements! From the simplest, most straightforward acquisitions where speed is mission-critical to the most complex &amp; challenging requirement, you will find a competitive community of offerors ready to respond to your challenges.</a:t>
            </a:r>
            <a:endParaRPr/>
          </a:p>
          <a:p>
            <a:pPr indent="0" lvl="0" marL="0" marR="0" rtl="0" algn="l">
              <a:lnSpc>
                <a:spcPct val="107000"/>
              </a:lnSpc>
              <a:spcBef>
                <a:spcPts val="800"/>
              </a:spcBef>
              <a:spcAft>
                <a:spcPts val="0"/>
              </a:spcAft>
              <a:buNone/>
            </a:pPr>
            <a:r>
              <a:rPr lang="en-US" sz="1800">
                <a:latin typeface="Calibri"/>
                <a:ea typeface="Calibri"/>
                <a:cs typeface="Calibri"/>
                <a:sym typeface="Calibri"/>
              </a:rPr>
              <a:t>It is all about the continuum of service!</a:t>
            </a:r>
            <a:endParaRPr/>
          </a:p>
        </p:txBody>
      </p:sp>
      <p:sp>
        <p:nvSpPr>
          <p:cNvPr id="2482" name="Google Shape;2482;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None/>
            </a:pPr>
            <a:fld id="{00000000-1234-1234-1234-123412341234}" type="slidenum">
              <a:rPr lang="en-US"/>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0" name="Shape 2860"/>
        <p:cNvGrpSpPr/>
        <p:nvPr/>
      </p:nvGrpSpPr>
      <p:grpSpPr>
        <a:xfrm>
          <a:off x="0" y="0"/>
          <a:ext cx="0" cy="0"/>
          <a:chOff x="0" y="0"/>
          <a:chExt cx="0" cy="0"/>
        </a:xfrm>
      </p:grpSpPr>
      <p:sp>
        <p:nvSpPr>
          <p:cNvPr id="2861" name="Google Shape;2861;g23e646c28de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62" name="Google Shape;2862;g23e646c28de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OASIS ordering guide pg 8: Market Research as a Service (MRAS) is a new free service offering a streamlined innovative approach to conducting RFI’s quickly &amp; efficiently. MRAS can be accessed after affirmative completion of an optional OASIS Scope Review.</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OASIS ordering guide pg 11: Pre-solicitation scope reviews Task orders under OASIS contract vehicles must be within the scope of the master IDIQ contract as discussed in the section on “Scope of the OASIS contracts.” GSA offers, &amp; strongly encourages OCOs to take advantage of, pre-solicitation scope reviews. This review will ensure your requirement is being placed under the appropriate contract vehicle. Reviews may be requested via the scope review instructions on the OASIS website</a:t>
            </a:r>
            <a:endParaRPr/>
          </a:p>
        </p:txBody>
      </p:sp>
      <p:sp>
        <p:nvSpPr>
          <p:cNvPr id="2863" name="Google Shape;2863;g23e646c28de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None/>
            </a:pPr>
            <a:fld id="{00000000-1234-1234-1234-123412341234}" type="slidenum">
              <a:rPr lang="en-US"/>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8" name="Shape 2868"/>
        <p:cNvGrpSpPr/>
        <p:nvPr/>
      </p:nvGrpSpPr>
      <p:grpSpPr>
        <a:xfrm>
          <a:off x="0" y="0"/>
          <a:ext cx="0" cy="0"/>
          <a:chOff x="0" y="0"/>
          <a:chExt cx="0" cy="0"/>
        </a:xfrm>
      </p:grpSpPr>
      <p:sp>
        <p:nvSpPr>
          <p:cNvPr id="2869" name="Google Shape;2869;p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70" name="Google Shape;2870;p4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71" name="Google Shape;2871;p4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None/>
            </a:pPr>
            <a:fld id="{00000000-1234-1234-1234-123412341234}" type="slidenum">
              <a:rPr lang="en-US"/>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6" name="Shape 2876"/>
        <p:cNvGrpSpPr/>
        <p:nvPr/>
      </p:nvGrpSpPr>
      <p:grpSpPr>
        <a:xfrm>
          <a:off x="0" y="0"/>
          <a:ext cx="0" cy="0"/>
          <a:chOff x="0" y="0"/>
          <a:chExt cx="0" cy="0"/>
        </a:xfrm>
      </p:grpSpPr>
      <p:sp>
        <p:nvSpPr>
          <p:cNvPr id="2877" name="Google Shape;2877;p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78" name="Google Shape;2878;p4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79" name="Google Shape;2879;p4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None/>
            </a:pPr>
            <a:fld id="{00000000-1234-1234-1234-123412341234}" type="slidenum">
              <a:rPr lang="en-US"/>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4" name="Shape 2884"/>
        <p:cNvGrpSpPr/>
        <p:nvPr/>
      </p:nvGrpSpPr>
      <p:grpSpPr>
        <a:xfrm>
          <a:off x="0" y="0"/>
          <a:ext cx="0" cy="0"/>
          <a:chOff x="0" y="0"/>
          <a:chExt cx="0" cy="0"/>
        </a:xfrm>
      </p:grpSpPr>
      <p:sp>
        <p:nvSpPr>
          <p:cNvPr id="2885" name="Google Shape;2885;g23e646c28de_0_1830:notes"/>
          <p:cNvSpPr/>
          <p:nvPr>
            <p:ph idx="2" type="sldImg"/>
          </p:nvPr>
        </p:nvSpPr>
        <p:spPr>
          <a:xfrm>
            <a:off x="381309"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86" name="Google Shape;2886;g23e646c28de_0_183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b="1" lang="en-US" sz="1600">
                <a:solidFill>
                  <a:schemeClr val="dk1"/>
                </a:solidFill>
              </a:rPr>
              <a:t>Talking points:</a:t>
            </a:r>
            <a:endParaRPr b="1" sz="1600">
              <a:solidFill>
                <a:schemeClr val="dk1"/>
              </a:solidFill>
            </a:endParaRPr>
          </a:p>
          <a:p>
            <a:pPr indent="-330200" lvl="0" marL="457200" rtl="0" algn="l">
              <a:spcBef>
                <a:spcPts val="0"/>
              </a:spcBef>
              <a:spcAft>
                <a:spcPts val="0"/>
              </a:spcAft>
              <a:buClr>
                <a:schemeClr val="dk1"/>
              </a:buClr>
              <a:buSzPts val="1600"/>
              <a:buAutoNum type="arabicPeriod"/>
            </a:pPr>
            <a:r>
              <a:rPr lang="en-US" sz="1600">
                <a:solidFill>
                  <a:schemeClr val="dk1"/>
                </a:solidFill>
              </a:rPr>
              <a:t>Let’s take a look at some of the differences between our existing contract offerings so you can get an idea of what they cover and how they work.</a:t>
            </a:r>
            <a:endParaRPr sz="1600">
              <a:solidFill>
                <a:schemeClr val="dk1"/>
              </a:solidFill>
            </a:endParaRPr>
          </a:p>
          <a:p>
            <a:pPr indent="-330200" lvl="0" marL="457200" rtl="0" algn="l">
              <a:spcBef>
                <a:spcPts val="0"/>
              </a:spcBef>
              <a:spcAft>
                <a:spcPts val="0"/>
              </a:spcAft>
              <a:buClr>
                <a:schemeClr val="dk1"/>
              </a:buClr>
              <a:buSzPts val="1600"/>
              <a:buAutoNum type="arabicPeriod"/>
            </a:pPr>
            <a:r>
              <a:t/>
            </a:r>
            <a:endParaRPr sz="1600">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0" name="Shape 2890"/>
        <p:cNvGrpSpPr/>
        <p:nvPr/>
      </p:nvGrpSpPr>
      <p:grpSpPr>
        <a:xfrm>
          <a:off x="0" y="0"/>
          <a:ext cx="0" cy="0"/>
          <a:chOff x="0" y="0"/>
          <a:chExt cx="0" cy="0"/>
        </a:xfrm>
      </p:grpSpPr>
      <p:sp>
        <p:nvSpPr>
          <p:cNvPr id="2891" name="Google Shape;2891;p4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92" name="Google Shape;2892;p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2" name="Shape 2902"/>
        <p:cNvGrpSpPr/>
        <p:nvPr/>
      </p:nvGrpSpPr>
      <p:grpSpPr>
        <a:xfrm>
          <a:off x="0" y="0"/>
          <a:ext cx="0" cy="0"/>
          <a:chOff x="0" y="0"/>
          <a:chExt cx="0" cy="0"/>
        </a:xfrm>
      </p:grpSpPr>
      <p:sp>
        <p:nvSpPr>
          <p:cNvPr id="2903" name="Google Shape;2903;p4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04" name="Google Shape;2904;p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7" name="Shape 2917"/>
        <p:cNvGrpSpPr/>
        <p:nvPr/>
      </p:nvGrpSpPr>
      <p:grpSpPr>
        <a:xfrm>
          <a:off x="0" y="0"/>
          <a:ext cx="0" cy="0"/>
          <a:chOff x="0" y="0"/>
          <a:chExt cx="0" cy="0"/>
        </a:xfrm>
      </p:grpSpPr>
      <p:sp>
        <p:nvSpPr>
          <p:cNvPr id="2918" name="Google Shape;2918;p4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19" name="Google Shape;2919;p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2" name="Shape 2932"/>
        <p:cNvGrpSpPr/>
        <p:nvPr/>
      </p:nvGrpSpPr>
      <p:grpSpPr>
        <a:xfrm>
          <a:off x="0" y="0"/>
          <a:ext cx="0" cy="0"/>
          <a:chOff x="0" y="0"/>
          <a:chExt cx="0" cy="0"/>
        </a:xfrm>
      </p:grpSpPr>
      <p:sp>
        <p:nvSpPr>
          <p:cNvPr id="2933" name="Google Shape;2933;p4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34" name="Google Shape;2934;p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4" name="Shape 2944"/>
        <p:cNvGrpSpPr/>
        <p:nvPr/>
      </p:nvGrpSpPr>
      <p:grpSpPr>
        <a:xfrm>
          <a:off x="0" y="0"/>
          <a:ext cx="0" cy="0"/>
          <a:chOff x="0" y="0"/>
          <a:chExt cx="0" cy="0"/>
        </a:xfrm>
      </p:grpSpPr>
      <p:sp>
        <p:nvSpPr>
          <p:cNvPr id="2945" name="Google Shape;2945;p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46" name="Google Shape;2946;p4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47" name="Google Shape;2947;p4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None/>
            </a:pPr>
            <a:fld id="{00000000-1234-1234-1234-123412341234}" type="slidenum">
              <a:rPr lang="en-US"/>
              <a:t>‹#›</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6" name="Shape 2956"/>
        <p:cNvGrpSpPr/>
        <p:nvPr/>
      </p:nvGrpSpPr>
      <p:grpSpPr>
        <a:xfrm>
          <a:off x="0" y="0"/>
          <a:ext cx="0" cy="0"/>
          <a:chOff x="0" y="0"/>
          <a:chExt cx="0" cy="0"/>
        </a:xfrm>
      </p:grpSpPr>
      <p:sp>
        <p:nvSpPr>
          <p:cNvPr id="2957" name="Google Shape;2957;p4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58" name="Google Shape;2958;p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7" name="Shape 2537"/>
        <p:cNvGrpSpPr/>
        <p:nvPr/>
      </p:nvGrpSpPr>
      <p:grpSpPr>
        <a:xfrm>
          <a:off x="0" y="0"/>
          <a:ext cx="0" cy="0"/>
          <a:chOff x="0" y="0"/>
          <a:chExt cx="0" cy="0"/>
        </a:xfrm>
      </p:grpSpPr>
      <p:sp>
        <p:nvSpPr>
          <p:cNvPr id="2538" name="Google Shape;2538;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39" name="Google Shape;2539;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7000"/>
              </a:lnSpc>
              <a:spcBef>
                <a:spcPts val="0"/>
              </a:spcBef>
              <a:spcAft>
                <a:spcPts val="0"/>
              </a:spcAft>
              <a:buNone/>
            </a:pPr>
            <a:r>
              <a:rPr lang="en-US" sz="1100">
                <a:solidFill>
                  <a:srgbClr val="5A5A5A"/>
                </a:solidFill>
                <a:latin typeface="Calibri"/>
                <a:ea typeface="Calibri"/>
                <a:cs typeface="Calibri"/>
                <a:sym typeface="Calibri"/>
              </a:rPr>
              <a:t>Spend on OASIS &amp; HCaTS is considered Tier 3/BIC, the highest level of SUM maturity.</a:t>
            </a:r>
            <a:endParaRPr/>
          </a:p>
          <a:p>
            <a:pPr indent="0" lvl="0" marL="0" marR="0" rtl="0" algn="l">
              <a:lnSpc>
                <a:spcPct val="107000"/>
              </a:lnSpc>
              <a:spcBef>
                <a:spcPts val="800"/>
              </a:spcBef>
              <a:spcAft>
                <a:spcPts val="0"/>
              </a:spcAft>
              <a:buNone/>
            </a:pPr>
            <a:r>
              <a:rPr lang="en-US" sz="1100">
                <a:solidFill>
                  <a:srgbClr val="5A5A5A"/>
                </a:solidFill>
                <a:latin typeface="Calibri"/>
                <a:ea typeface="Calibri"/>
                <a:cs typeface="Calibri"/>
                <a:sym typeface="Calibri"/>
              </a:rPr>
              <a:t>Spend on PS-MAS is considered Tier 2 &amp; also supports achievement of your agency’s SUM target.</a:t>
            </a:r>
            <a:endParaRPr/>
          </a:p>
          <a:p>
            <a:pPr indent="-342900" lvl="0" marL="342900" marR="0" rtl="0" algn="l">
              <a:lnSpc>
                <a:spcPct val="107000"/>
              </a:lnSpc>
              <a:spcBef>
                <a:spcPts val="800"/>
              </a:spcBef>
              <a:spcAft>
                <a:spcPts val="0"/>
              </a:spcAft>
              <a:buClr>
                <a:schemeClr val="dk1"/>
              </a:buClr>
              <a:buSzPts val="1100"/>
              <a:buFont typeface="Noto Sans Symbols"/>
              <a:buChar char="∙"/>
            </a:pPr>
            <a:r>
              <a:rPr b="1" lang="en-US" sz="1100">
                <a:latin typeface="Calibri"/>
                <a:ea typeface="Calibri"/>
                <a:cs typeface="Calibri"/>
                <a:sym typeface="Calibri"/>
              </a:rPr>
              <a:t>Tier 3: Government-wide Best-in-Class (BIC) Solutions</a:t>
            </a:r>
            <a:endParaRPr sz="1100">
              <a:latin typeface="Calibri"/>
              <a:ea typeface="Calibri"/>
              <a:cs typeface="Calibri"/>
              <a:sym typeface="Calibri"/>
            </a:endParaRPr>
          </a:p>
          <a:p>
            <a:pPr indent="-285750" lvl="1" marL="742950" marR="0" rtl="0" algn="l">
              <a:lnSpc>
                <a:spcPct val="107000"/>
              </a:lnSpc>
              <a:spcBef>
                <a:spcPts val="0"/>
              </a:spcBef>
              <a:spcAft>
                <a:spcPts val="0"/>
              </a:spcAft>
              <a:buClr>
                <a:schemeClr val="dk1"/>
              </a:buClr>
              <a:buSzPts val="1100"/>
              <a:buFont typeface="Courier New"/>
              <a:buChar char="o"/>
            </a:pPr>
            <a:r>
              <a:rPr lang="en-US" sz="1100">
                <a:latin typeface="Calibri"/>
                <a:ea typeface="Calibri"/>
                <a:cs typeface="Calibri"/>
                <a:sym typeface="Calibri"/>
              </a:rPr>
              <a:t>Contract dollars obligated on Best-In-Class contracts</a:t>
            </a:r>
            <a:endParaRPr/>
          </a:p>
          <a:p>
            <a:pPr indent="-285750" lvl="1" marL="742950" marR="0" rtl="0" algn="l">
              <a:lnSpc>
                <a:spcPct val="107000"/>
              </a:lnSpc>
              <a:spcBef>
                <a:spcPts val="0"/>
              </a:spcBef>
              <a:spcAft>
                <a:spcPts val="0"/>
              </a:spcAft>
              <a:buClr>
                <a:schemeClr val="dk1"/>
              </a:buClr>
              <a:buSzPts val="1100"/>
              <a:buFont typeface="Courier New"/>
              <a:buChar char="o"/>
            </a:pPr>
            <a:r>
              <a:rPr lang="en-US" sz="1100">
                <a:latin typeface="Calibri"/>
                <a:ea typeface="Calibri"/>
                <a:cs typeface="Calibri"/>
                <a:sym typeface="Calibri"/>
              </a:rPr>
              <a:t>Example: OASIS, HCaTS, Alliant</a:t>
            </a:r>
            <a:endParaRPr/>
          </a:p>
          <a:p>
            <a:pPr indent="-342900" lvl="0" marL="342900" marR="0" rtl="0" algn="l">
              <a:lnSpc>
                <a:spcPct val="107000"/>
              </a:lnSpc>
              <a:spcBef>
                <a:spcPts val="0"/>
              </a:spcBef>
              <a:spcAft>
                <a:spcPts val="0"/>
              </a:spcAft>
              <a:buClr>
                <a:schemeClr val="dk1"/>
              </a:buClr>
              <a:buSzPts val="1100"/>
              <a:buFont typeface="Noto Sans Symbols"/>
              <a:buChar char="∙"/>
            </a:pPr>
            <a:r>
              <a:rPr b="1" lang="en-US" sz="1100">
                <a:latin typeface="Calibri"/>
                <a:ea typeface="Calibri"/>
                <a:cs typeface="Calibri"/>
                <a:sym typeface="Calibri"/>
              </a:rPr>
              <a:t>Tier 2 - Multi-Agency Solutions</a:t>
            </a:r>
            <a:endParaRPr sz="1100">
              <a:latin typeface="Calibri"/>
              <a:ea typeface="Calibri"/>
              <a:cs typeface="Calibri"/>
              <a:sym typeface="Calibri"/>
            </a:endParaRPr>
          </a:p>
          <a:p>
            <a:pPr indent="-285750" lvl="1" marL="742950" marR="0" rtl="0" algn="l">
              <a:lnSpc>
                <a:spcPct val="107000"/>
              </a:lnSpc>
              <a:spcBef>
                <a:spcPts val="0"/>
              </a:spcBef>
              <a:spcAft>
                <a:spcPts val="0"/>
              </a:spcAft>
              <a:buClr>
                <a:schemeClr val="dk1"/>
              </a:buClr>
              <a:buSzPts val="1100"/>
              <a:buFont typeface="Courier New"/>
              <a:buChar char="o"/>
            </a:pPr>
            <a:r>
              <a:rPr lang="en-US" sz="1100">
                <a:latin typeface="Calibri"/>
                <a:ea typeface="Calibri"/>
                <a:cs typeface="Calibri"/>
                <a:sym typeface="Calibri"/>
              </a:rPr>
              <a:t>Obligated dollars on agency-wide contracts satisfying rigorous standards for strategy, data, tools &amp; metrics</a:t>
            </a:r>
            <a:endParaRPr/>
          </a:p>
          <a:p>
            <a:pPr indent="-285750" lvl="1" marL="742950" marR="0" rtl="0" algn="l">
              <a:lnSpc>
                <a:spcPct val="107000"/>
              </a:lnSpc>
              <a:spcBef>
                <a:spcPts val="0"/>
              </a:spcBef>
              <a:spcAft>
                <a:spcPts val="0"/>
              </a:spcAft>
              <a:buClr>
                <a:schemeClr val="dk1"/>
              </a:buClr>
              <a:buSzPts val="1100"/>
              <a:buFont typeface="Courier New"/>
              <a:buChar char="o"/>
            </a:pPr>
            <a:r>
              <a:rPr lang="en-US" sz="1100">
                <a:latin typeface="Calibri"/>
                <a:ea typeface="Calibri"/>
                <a:cs typeface="Calibri"/>
                <a:sym typeface="Calibri"/>
              </a:rPr>
              <a:t>Example: GSA Multiple Award Schedules</a:t>
            </a:r>
            <a:endParaRPr/>
          </a:p>
          <a:p>
            <a:pPr indent="-342900" lvl="0" marL="342900" marR="0" rtl="0" algn="l">
              <a:lnSpc>
                <a:spcPct val="107000"/>
              </a:lnSpc>
              <a:spcBef>
                <a:spcPts val="0"/>
              </a:spcBef>
              <a:spcAft>
                <a:spcPts val="0"/>
              </a:spcAft>
              <a:buClr>
                <a:schemeClr val="dk1"/>
              </a:buClr>
              <a:buSzPts val="1100"/>
              <a:buFont typeface="Noto Sans Symbols"/>
              <a:buChar char="∙"/>
            </a:pPr>
            <a:r>
              <a:rPr b="1" lang="en-US" sz="1100">
                <a:latin typeface="Calibri"/>
                <a:ea typeface="Calibri"/>
                <a:cs typeface="Calibri"/>
                <a:sym typeface="Calibri"/>
              </a:rPr>
              <a:t>Tier 1 - Agency-Wide Mandatory Solutions</a:t>
            </a:r>
            <a:endParaRPr sz="1100">
              <a:latin typeface="Calibri"/>
              <a:ea typeface="Calibri"/>
              <a:cs typeface="Calibri"/>
              <a:sym typeface="Calibri"/>
            </a:endParaRPr>
          </a:p>
          <a:p>
            <a:pPr indent="-285750" lvl="1" marL="742950" marR="0" rtl="0" algn="l">
              <a:lnSpc>
                <a:spcPct val="107000"/>
              </a:lnSpc>
              <a:spcBef>
                <a:spcPts val="0"/>
              </a:spcBef>
              <a:spcAft>
                <a:spcPts val="0"/>
              </a:spcAft>
              <a:buClr>
                <a:schemeClr val="dk1"/>
              </a:buClr>
              <a:buSzPts val="1100"/>
              <a:buFont typeface="Courier New"/>
              <a:buChar char="o"/>
            </a:pPr>
            <a:r>
              <a:rPr lang="en-US" sz="1100">
                <a:latin typeface="Calibri"/>
                <a:ea typeface="Calibri"/>
                <a:cs typeface="Calibri"/>
                <a:sym typeface="Calibri"/>
              </a:rPr>
              <a:t>Agency-wide contract dollars with mandatory use or mandatory consideration policies &amp; data sharing standards</a:t>
            </a:r>
            <a:endParaRPr/>
          </a:p>
          <a:p>
            <a:pPr indent="-285750" lvl="1" marL="742950" marR="0" rtl="0" algn="l">
              <a:lnSpc>
                <a:spcPct val="107000"/>
              </a:lnSpc>
              <a:spcBef>
                <a:spcPts val="0"/>
              </a:spcBef>
              <a:spcAft>
                <a:spcPts val="0"/>
              </a:spcAft>
              <a:buClr>
                <a:schemeClr val="dk1"/>
              </a:buClr>
              <a:buSzPts val="1100"/>
              <a:buFont typeface="Courier New"/>
              <a:buChar char="o"/>
            </a:pPr>
            <a:r>
              <a:rPr lang="en-US" sz="1100">
                <a:latin typeface="Calibri"/>
                <a:ea typeface="Calibri"/>
                <a:cs typeface="Calibri"/>
                <a:sym typeface="Calibri"/>
              </a:rPr>
              <a:t>Example: Air Force NETCENTS-2 IDIQ</a:t>
            </a:r>
            <a:endParaRPr/>
          </a:p>
          <a:p>
            <a:pPr indent="-342900" lvl="0" marL="342900" marR="0" rtl="0" algn="l">
              <a:lnSpc>
                <a:spcPct val="107000"/>
              </a:lnSpc>
              <a:spcBef>
                <a:spcPts val="0"/>
              </a:spcBef>
              <a:spcAft>
                <a:spcPts val="0"/>
              </a:spcAft>
              <a:buClr>
                <a:schemeClr val="dk1"/>
              </a:buClr>
              <a:buSzPts val="1100"/>
              <a:buFont typeface="Noto Sans Symbols"/>
              <a:buChar char="∙"/>
            </a:pPr>
            <a:r>
              <a:rPr b="1" lang="en-US" sz="1100">
                <a:latin typeface="Calibri"/>
                <a:ea typeface="Calibri"/>
                <a:cs typeface="Calibri"/>
                <a:sym typeface="Calibri"/>
              </a:rPr>
              <a:t>Tier 0 - Spend not aligned to Category Management Principals</a:t>
            </a:r>
            <a:endParaRPr sz="1100">
              <a:latin typeface="Calibri"/>
              <a:ea typeface="Calibri"/>
              <a:cs typeface="Calibri"/>
              <a:sym typeface="Calibri"/>
            </a:endParaRPr>
          </a:p>
          <a:p>
            <a:pPr indent="-285750" lvl="1" marL="742950" marR="0" rtl="0" algn="l">
              <a:lnSpc>
                <a:spcPct val="107000"/>
              </a:lnSpc>
              <a:spcBef>
                <a:spcPts val="0"/>
              </a:spcBef>
              <a:spcAft>
                <a:spcPts val="0"/>
              </a:spcAft>
              <a:buClr>
                <a:schemeClr val="dk1"/>
              </a:buClr>
              <a:buSzPts val="1100"/>
              <a:buFont typeface="Courier New"/>
              <a:buChar char="o"/>
            </a:pPr>
            <a:r>
              <a:rPr lang="en-US" sz="1100">
                <a:latin typeface="Calibri"/>
                <a:ea typeface="Calibri"/>
                <a:cs typeface="Calibri"/>
                <a:sym typeface="Calibri"/>
              </a:rPr>
              <a:t>Contract dollars not fitting into any other Tier</a:t>
            </a:r>
            <a:endParaRPr/>
          </a:p>
          <a:p>
            <a:pPr indent="-285750" lvl="1" marL="742950" marR="0" rtl="0" algn="l">
              <a:lnSpc>
                <a:spcPct val="107000"/>
              </a:lnSpc>
              <a:spcBef>
                <a:spcPts val="0"/>
              </a:spcBef>
              <a:spcAft>
                <a:spcPts val="0"/>
              </a:spcAft>
              <a:buClr>
                <a:schemeClr val="dk1"/>
              </a:buClr>
              <a:buSzPts val="1100"/>
              <a:buFont typeface="Courier New"/>
              <a:buChar char="o"/>
            </a:pPr>
            <a:r>
              <a:rPr lang="en-US" sz="1100">
                <a:latin typeface="Calibri"/>
                <a:ea typeface="Calibri"/>
                <a:cs typeface="Calibri"/>
                <a:sym typeface="Calibri"/>
              </a:rPr>
              <a:t>OMB encourages agencies to shift to higher tier solutions (OMB M-19-22)</a:t>
            </a:r>
            <a:endParaRPr/>
          </a:p>
        </p:txBody>
      </p:sp>
      <p:sp>
        <p:nvSpPr>
          <p:cNvPr id="2540" name="Google Shape;2540;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None/>
            </a:pPr>
            <a:fld id="{00000000-1234-1234-1234-123412341234}" type="slidenum">
              <a:rPr lang="en-US"/>
              <a:t>‹#›</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7" name="Shape 2967"/>
        <p:cNvGrpSpPr/>
        <p:nvPr/>
      </p:nvGrpSpPr>
      <p:grpSpPr>
        <a:xfrm>
          <a:off x="0" y="0"/>
          <a:ext cx="0" cy="0"/>
          <a:chOff x="0" y="0"/>
          <a:chExt cx="0" cy="0"/>
        </a:xfrm>
      </p:grpSpPr>
      <p:sp>
        <p:nvSpPr>
          <p:cNvPr id="2968" name="Google Shape;2968;p4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69" name="Google Shape;2969;p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8" name="Shape 2978"/>
        <p:cNvGrpSpPr/>
        <p:nvPr/>
      </p:nvGrpSpPr>
      <p:grpSpPr>
        <a:xfrm>
          <a:off x="0" y="0"/>
          <a:ext cx="0" cy="0"/>
          <a:chOff x="0" y="0"/>
          <a:chExt cx="0" cy="0"/>
        </a:xfrm>
      </p:grpSpPr>
      <p:sp>
        <p:nvSpPr>
          <p:cNvPr id="2979" name="Google Shape;2979;p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80" name="Google Shape;2980;p5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t>Tell what-you-are-going-to-do &amp; do it</a:t>
            </a:r>
            <a:endParaRPr/>
          </a:p>
        </p:txBody>
      </p:sp>
      <p:sp>
        <p:nvSpPr>
          <p:cNvPr id="2981" name="Google Shape;2981;p5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None/>
            </a:pPr>
            <a:fld id="{00000000-1234-1234-1234-123412341234}" type="slidenum">
              <a:rPr lang="en-US"/>
              <a:t>‹#›</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0" name="Shape 2990"/>
        <p:cNvGrpSpPr/>
        <p:nvPr/>
      </p:nvGrpSpPr>
      <p:grpSpPr>
        <a:xfrm>
          <a:off x="0" y="0"/>
          <a:ext cx="0" cy="0"/>
          <a:chOff x="0" y="0"/>
          <a:chExt cx="0" cy="0"/>
        </a:xfrm>
      </p:grpSpPr>
      <p:sp>
        <p:nvSpPr>
          <p:cNvPr id="2991" name="Google Shape;2991;p5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92" name="Google Shape;2992;p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2" name="Shape 2552"/>
        <p:cNvGrpSpPr/>
        <p:nvPr/>
      </p:nvGrpSpPr>
      <p:grpSpPr>
        <a:xfrm>
          <a:off x="0" y="0"/>
          <a:ext cx="0" cy="0"/>
          <a:chOff x="0" y="0"/>
          <a:chExt cx="0" cy="0"/>
        </a:xfrm>
      </p:grpSpPr>
      <p:sp>
        <p:nvSpPr>
          <p:cNvPr id="2553" name="Google Shape;2553;g250321f5c95_0_39:notes"/>
          <p:cNvSpPr/>
          <p:nvPr>
            <p:ph idx="2" type="sldImg"/>
          </p:nvPr>
        </p:nvSpPr>
        <p:spPr>
          <a:xfrm>
            <a:off x="398921" y="684553"/>
            <a:ext cx="6060000" cy="3430800"/>
          </a:xfrm>
          <a:custGeom>
            <a:rect b="b" l="l" r="r" t="t"/>
            <a:pathLst>
              <a:path extrusionOk="0" h="120000" w="120000">
                <a:moveTo>
                  <a:pt x="0" y="0"/>
                </a:moveTo>
                <a:lnTo>
                  <a:pt x="120000" y="0"/>
                </a:lnTo>
                <a:lnTo>
                  <a:pt x="120000" y="120000"/>
                </a:lnTo>
                <a:lnTo>
                  <a:pt x="0" y="120000"/>
                </a:lnTo>
                <a:close/>
              </a:path>
            </a:pathLst>
          </a:custGeom>
        </p:spPr>
      </p:sp>
      <p:sp>
        <p:nvSpPr>
          <p:cNvPr id="2554" name="Google Shape;2554;g250321f5c95_0_39:notes"/>
          <p:cNvSpPr txBox="1"/>
          <p:nvPr>
            <p:ph idx="1" type="body"/>
          </p:nvPr>
        </p:nvSpPr>
        <p:spPr>
          <a:xfrm>
            <a:off x="685800" y="4343401"/>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55" name="Google Shape;2555;g250321f5c95_0_39:notes"/>
          <p:cNvSpPr txBox="1"/>
          <p:nvPr>
            <p:ph idx="12" type="sldNum"/>
          </p:nvPr>
        </p:nvSpPr>
        <p:spPr>
          <a:xfrm>
            <a:off x="3884614"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8" name="Shape 2568"/>
        <p:cNvGrpSpPr/>
        <p:nvPr/>
      </p:nvGrpSpPr>
      <p:grpSpPr>
        <a:xfrm>
          <a:off x="0" y="0"/>
          <a:ext cx="0" cy="0"/>
          <a:chOff x="0" y="0"/>
          <a:chExt cx="0" cy="0"/>
        </a:xfrm>
      </p:grpSpPr>
      <p:sp>
        <p:nvSpPr>
          <p:cNvPr id="2569" name="Google Shape;2569;g323094f3224_0_11:notes"/>
          <p:cNvSpPr/>
          <p:nvPr>
            <p:ph idx="2" type="sldImg"/>
          </p:nvPr>
        </p:nvSpPr>
        <p:spPr>
          <a:xfrm>
            <a:off x="398921" y="684553"/>
            <a:ext cx="6060000" cy="3430800"/>
          </a:xfrm>
          <a:custGeom>
            <a:rect b="b" l="l" r="r" t="t"/>
            <a:pathLst>
              <a:path extrusionOk="0" h="120000" w="120000">
                <a:moveTo>
                  <a:pt x="0" y="0"/>
                </a:moveTo>
                <a:lnTo>
                  <a:pt x="120000" y="0"/>
                </a:lnTo>
                <a:lnTo>
                  <a:pt x="120000" y="120000"/>
                </a:lnTo>
                <a:lnTo>
                  <a:pt x="0" y="120000"/>
                </a:lnTo>
                <a:close/>
              </a:path>
            </a:pathLst>
          </a:custGeom>
        </p:spPr>
      </p:sp>
      <p:sp>
        <p:nvSpPr>
          <p:cNvPr id="2570" name="Google Shape;2570;g323094f3224_0_11:notes"/>
          <p:cNvSpPr txBox="1"/>
          <p:nvPr>
            <p:ph idx="1" type="body"/>
          </p:nvPr>
        </p:nvSpPr>
        <p:spPr>
          <a:xfrm>
            <a:off x="685800" y="4343401"/>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71" name="Google Shape;2571;g323094f3224_0_11:notes"/>
          <p:cNvSpPr txBox="1"/>
          <p:nvPr>
            <p:ph idx="12" type="sldNum"/>
          </p:nvPr>
        </p:nvSpPr>
        <p:spPr>
          <a:xfrm>
            <a:off x="3884614"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2" name="Shape 2582"/>
        <p:cNvGrpSpPr/>
        <p:nvPr/>
      </p:nvGrpSpPr>
      <p:grpSpPr>
        <a:xfrm>
          <a:off x="0" y="0"/>
          <a:ext cx="0" cy="0"/>
          <a:chOff x="0" y="0"/>
          <a:chExt cx="0" cy="0"/>
        </a:xfrm>
      </p:grpSpPr>
      <p:sp>
        <p:nvSpPr>
          <p:cNvPr id="2583" name="Google Shape;2583;g27e943b4000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84" name="Google Shape;2584;g27e943b4000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85" name="Google Shape;2585;g27e943b4000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1" name="Shape 2591"/>
        <p:cNvGrpSpPr/>
        <p:nvPr/>
      </p:nvGrpSpPr>
      <p:grpSpPr>
        <a:xfrm>
          <a:off x="0" y="0"/>
          <a:ext cx="0" cy="0"/>
          <a:chOff x="0" y="0"/>
          <a:chExt cx="0" cy="0"/>
        </a:xfrm>
      </p:grpSpPr>
      <p:sp>
        <p:nvSpPr>
          <p:cNvPr id="2592" name="Google Shape;2592;g30fd3704889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93" name="Google Shape;2593;g30fd3704889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94" name="Google Shape;2594;g30fd3704889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9" name="Shape 2599"/>
        <p:cNvGrpSpPr/>
        <p:nvPr/>
      </p:nvGrpSpPr>
      <p:grpSpPr>
        <a:xfrm>
          <a:off x="0" y="0"/>
          <a:ext cx="0" cy="0"/>
          <a:chOff x="0" y="0"/>
          <a:chExt cx="0" cy="0"/>
        </a:xfrm>
      </p:grpSpPr>
      <p:sp>
        <p:nvSpPr>
          <p:cNvPr id="2600" name="Google Shape;2600;g2b33cfdd76e_0_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01" name="Google Shape;2601;g2b33cfdd76e_0_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02" name="Google Shape;2602;g2b33cfdd76e_0_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1.png"/><Relationship Id="rId3" Type="http://schemas.openxmlformats.org/officeDocument/2006/relationships/image" Target="../media/image32.png"/><Relationship Id="rId4" Type="http://schemas.openxmlformats.org/officeDocument/2006/relationships/image" Target="../media/image14.png"/><Relationship Id="rId9" Type="http://schemas.openxmlformats.org/officeDocument/2006/relationships/image" Target="../media/image9.png"/><Relationship Id="rId5" Type="http://schemas.openxmlformats.org/officeDocument/2006/relationships/image" Target="../media/image30.png"/><Relationship Id="rId6" Type="http://schemas.openxmlformats.org/officeDocument/2006/relationships/image" Target="../media/image5.png"/><Relationship Id="rId7" Type="http://schemas.openxmlformats.org/officeDocument/2006/relationships/image" Target="../media/image19.png"/><Relationship Id="rId8" Type="http://schemas.openxmlformats.org/officeDocument/2006/relationships/image" Target="../media/image15.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6.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22.png"/><Relationship Id="rId4" Type="http://schemas.openxmlformats.org/officeDocument/2006/relationships/image" Target="../media/image6.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22.png"/><Relationship Id="rId4" Type="http://schemas.openxmlformats.org/officeDocument/2006/relationships/image" Target="../media/image6.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24.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4.png"/><Relationship Id="rId3" Type="http://schemas.openxmlformats.org/officeDocument/2006/relationships/image" Target="../media/image12.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8.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8.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8.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9.pn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8.pn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4.jp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5.png"/><Relationship Id="rId3" Type="http://schemas.openxmlformats.org/officeDocument/2006/relationships/image" Target="../media/image34.jp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4.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4.jp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4.jp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6.png"/><Relationship Id="rId3" Type="http://schemas.openxmlformats.org/officeDocument/2006/relationships/image" Target="../media/image34.jp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4.jpg"/></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4.jpg"/><Relationship Id="rId3" Type="http://schemas.openxmlformats.org/officeDocument/2006/relationships/hyperlink" Target="https://www.acquisition.gov/far/16.505" TargetMode="Externa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4.jpg"/></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4.jpg"/></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4.jpg"/><Relationship Id="rId3" Type="http://schemas.openxmlformats.org/officeDocument/2006/relationships/image" Target="../media/image45.png"/><Relationship Id="rId4" Type="http://schemas.openxmlformats.org/officeDocument/2006/relationships/image" Target="../media/image47.png"/><Relationship Id="rId5" Type="http://schemas.openxmlformats.org/officeDocument/2006/relationships/image" Target="../media/image44.png"/></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4.jpg"/><Relationship Id="rId3" Type="http://schemas.openxmlformats.org/officeDocument/2006/relationships/image" Target="../media/image45.png"/><Relationship Id="rId4" Type="http://schemas.openxmlformats.org/officeDocument/2006/relationships/image" Target="../media/image47.png"/><Relationship Id="rId5" Type="http://schemas.openxmlformats.org/officeDocument/2006/relationships/image" Target="../media/image44.png"/></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4.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4.jpg"/></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4.jpg"/></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4.jpg"/></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4.jpg"/><Relationship Id="rId3" Type="http://schemas.openxmlformats.org/officeDocument/2006/relationships/hyperlink" Target="https://www.linkedin.com/company/gsa-professional-services/" TargetMode="External"/><Relationship Id="rId4" Type="http://schemas.openxmlformats.org/officeDocument/2006/relationships/hyperlink" Target="https://interact.gsa.gov/groups/professionalservicescategory" TargetMode="External"/><Relationship Id="rId5" Type="http://schemas.openxmlformats.org/officeDocument/2006/relationships/hyperlink" Target="https://twitter.com/GSAProfServices" TargetMode="External"/><Relationship Id="rId6" Type="http://schemas.openxmlformats.org/officeDocument/2006/relationships/image" Target="../media/image36.png"/><Relationship Id="rId7" Type="http://schemas.openxmlformats.org/officeDocument/2006/relationships/image" Target="../media/image43.png"/><Relationship Id="rId8" Type="http://schemas.openxmlformats.org/officeDocument/2006/relationships/image" Target="../media/image37.png"/></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4.jpg"/></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4.jpg"/></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9.png"/><Relationship Id="rId3" Type="http://schemas.openxmlformats.org/officeDocument/2006/relationships/image" Target="../media/image34.jpg"/></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9.png"/><Relationship Id="rId3" Type="http://schemas.openxmlformats.org/officeDocument/2006/relationships/image" Target="../media/image34.jpg"/></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s - LIGHT ON DARK">
  <p:cSld name="1_Bullets - LIGHT ON DARK">
    <p:spTree>
      <p:nvGrpSpPr>
        <p:cNvPr id="12" name="Shape 12"/>
        <p:cNvGrpSpPr/>
        <p:nvPr/>
      </p:nvGrpSpPr>
      <p:grpSpPr>
        <a:xfrm>
          <a:off x="0" y="0"/>
          <a:ext cx="0" cy="0"/>
          <a:chOff x="0" y="0"/>
          <a:chExt cx="0" cy="0"/>
        </a:xfrm>
      </p:grpSpPr>
      <p:grpSp>
        <p:nvGrpSpPr>
          <p:cNvPr id="13" name="Google Shape;13;p2"/>
          <p:cNvGrpSpPr/>
          <p:nvPr/>
        </p:nvGrpSpPr>
        <p:grpSpPr>
          <a:xfrm>
            <a:off x="695466" y="1363634"/>
            <a:ext cx="3206001" cy="5303170"/>
            <a:chOff x="695466" y="1363634"/>
            <a:chExt cx="3206001" cy="5303170"/>
          </a:xfrm>
        </p:grpSpPr>
        <p:sp>
          <p:nvSpPr>
            <p:cNvPr id="14" name="Google Shape;14;p2"/>
            <p:cNvSpPr/>
            <p:nvPr/>
          </p:nvSpPr>
          <p:spPr>
            <a:xfrm>
              <a:off x="2073884" y="1363634"/>
              <a:ext cx="175167" cy="174814"/>
            </a:xfrm>
            <a:custGeom>
              <a:rect b="b" l="l" r="r" t="t"/>
              <a:pathLst>
                <a:path extrusionOk="0" h="55" w="47">
                  <a:moveTo>
                    <a:pt x="0" y="55"/>
                  </a:moveTo>
                  <a:cubicBezTo>
                    <a:pt x="0" y="0"/>
                    <a:pt x="0" y="0"/>
                    <a:pt x="0" y="0"/>
                  </a:cubicBezTo>
                  <a:cubicBezTo>
                    <a:pt x="1" y="0"/>
                    <a:pt x="2" y="0"/>
                    <a:pt x="2" y="0"/>
                  </a:cubicBezTo>
                  <a:cubicBezTo>
                    <a:pt x="27" y="0"/>
                    <a:pt x="47" y="21"/>
                    <a:pt x="47" y="46"/>
                  </a:cubicBezTo>
                  <a:cubicBezTo>
                    <a:pt x="47" y="49"/>
                    <a:pt x="47" y="52"/>
                    <a:pt x="47" y="55"/>
                  </a:cubicBezTo>
                  <a:cubicBezTo>
                    <a:pt x="0" y="55"/>
                    <a:pt x="0" y="55"/>
                    <a:pt x="0" y="55"/>
                  </a:cubicBezTo>
                  <a:close/>
                </a:path>
              </a:pathLst>
            </a:custGeom>
            <a:solidFill>
              <a:srgbClr val="2F549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2800" u="none" cap="none" strike="noStrike">
                <a:solidFill>
                  <a:schemeClr val="lt1"/>
                </a:solidFill>
                <a:latin typeface="Arial"/>
                <a:ea typeface="Arial"/>
                <a:cs typeface="Arial"/>
                <a:sym typeface="Arial"/>
              </a:endParaRPr>
            </a:p>
          </p:txBody>
        </p:sp>
        <p:sp>
          <p:nvSpPr>
            <p:cNvPr id="15" name="Google Shape;15;p2"/>
            <p:cNvSpPr/>
            <p:nvPr/>
          </p:nvSpPr>
          <p:spPr>
            <a:xfrm>
              <a:off x="739800" y="1363634"/>
              <a:ext cx="173603" cy="174814"/>
            </a:xfrm>
            <a:custGeom>
              <a:rect b="b" l="l" r="r" t="t"/>
              <a:pathLst>
                <a:path extrusionOk="0" h="55" w="47">
                  <a:moveTo>
                    <a:pt x="47" y="55"/>
                  </a:moveTo>
                  <a:cubicBezTo>
                    <a:pt x="47" y="0"/>
                    <a:pt x="47" y="0"/>
                    <a:pt x="47" y="0"/>
                  </a:cubicBezTo>
                  <a:cubicBezTo>
                    <a:pt x="47" y="0"/>
                    <a:pt x="46" y="0"/>
                    <a:pt x="46" y="0"/>
                  </a:cubicBezTo>
                  <a:cubicBezTo>
                    <a:pt x="21" y="0"/>
                    <a:pt x="0" y="21"/>
                    <a:pt x="0" y="46"/>
                  </a:cubicBezTo>
                  <a:cubicBezTo>
                    <a:pt x="0" y="49"/>
                    <a:pt x="1" y="52"/>
                    <a:pt x="1" y="55"/>
                  </a:cubicBezTo>
                  <a:cubicBezTo>
                    <a:pt x="47" y="55"/>
                    <a:pt x="47" y="55"/>
                    <a:pt x="47" y="55"/>
                  </a:cubicBezTo>
                  <a:close/>
                </a:path>
              </a:pathLst>
            </a:custGeom>
            <a:solidFill>
              <a:srgbClr val="2F549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2800" u="none" cap="none" strike="noStrike">
                <a:solidFill>
                  <a:schemeClr val="lt1"/>
                </a:solidFill>
                <a:latin typeface="Arial"/>
                <a:ea typeface="Arial"/>
                <a:cs typeface="Arial"/>
                <a:sym typeface="Arial"/>
              </a:endParaRPr>
            </a:p>
          </p:txBody>
        </p:sp>
        <p:sp>
          <p:nvSpPr>
            <p:cNvPr id="16" name="Google Shape;16;p2"/>
            <p:cNvSpPr/>
            <p:nvPr/>
          </p:nvSpPr>
          <p:spPr>
            <a:xfrm>
              <a:off x="695466" y="1528370"/>
              <a:ext cx="3206001" cy="5138434"/>
            </a:xfrm>
            <a:custGeom>
              <a:rect b="b" l="l" r="r" t="t"/>
              <a:pathLst>
                <a:path extrusionOk="0" h="1419" w="407">
                  <a:moveTo>
                    <a:pt x="407" y="16"/>
                  </a:moveTo>
                  <a:cubicBezTo>
                    <a:pt x="407" y="1404"/>
                    <a:pt x="407" y="1404"/>
                    <a:pt x="407" y="1404"/>
                  </a:cubicBezTo>
                  <a:cubicBezTo>
                    <a:pt x="407" y="1412"/>
                    <a:pt x="400" y="1419"/>
                    <a:pt x="391" y="1419"/>
                  </a:cubicBezTo>
                  <a:cubicBezTo>
                    <a:pt x="15" y="1419"/>
                    <a:pt x="15" y="1419"/>
                    <a:pt x="15" y="1419"/>
                  </a:cubicBezTo>
                  <a:cubicBezTo>
                    <a:pt x="7" y="1419"/>
                    <a:pt x="0" y="1412"/>
                    <a:pt x="0" y="1404"/>
                  </a:cubicBezTo>
                  <a:cubicBezTo>
                    <a:pt x="0" y="16"/>
                    <a:pt x="0" y="16"/>
                    <a:pt x="0" y="16"/>
                  </a:cubicBezTo>
                  <a:cubicBezTo>
                    <a:pt x="0" y="7"/>
                    <a:pt x="7" y="0"/>
                    <a:pt x="15" y="0"/>
                  </a:cubicBezTo>
                  <a:cubicBezTo>
                    <a:pt x="391" y="0"/>
                    <a:pt x="391" y="0"/>
                    <a:pt x="391" y="0"/>
                  </a:cubicBezTo>
                  <a:cubicBezTo>
                    <a:pt x="400" y="0"/>
                    <a:pt x="407" y="7"/>
                    <a:pt x="407" y="16"/>
                  </a:cubicBezTo>
                  <a:close/>
                </a:path>
              </a:pathLst>
            </a:cu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2800" u="none" cap="none" strike="noStrike">
                <a:solidFill>
                  <a:srgbClr val="003C71"/>
                </a:solidFill>
                <a:latin typeface="Arial"/>
                <a:ea typeface="Arial"/>
                <a:cs typeface="Arial"/>
                <a:sym typeface="Arial"/>
              </a:endParaRPr>
            </a:p>
          </p:txBody>
        </p:sp>
        <p:sp>
          <p:nvSpPr>
            <p:cNvPr id="17" name="Google Shape;17;p2"/>
            <p:cNvSpPr/>
            <p:nvPr/>
          </p:nvSpPr>
          <p:spPr>
            <a:xfrm>
              <a:off x="913403" y="1363634"/>
              <a:ext cx="1160481" cy="1246559"/>
            </a:xfrm>
            <a:custGeom>
              <a:rect b="b" l="l" r="r" t="t"/>
              <a:pathLst>
                <a:path extrusionOk="0" h="927" w="742">
                  <a:moveTo>
                    <a:pt x="0" y="0"/>
                  </a:moveTo>
                  <a:lnTo>
                    <a:pt x="742" y="0"/>
                  </a:lnTo>
                  <a:lnTo>
                    <a:pt x="742" y="927"/>
                  </a:lnTo>
                  <a:lnTo>
                    <a:pt x="0" y="927"/>
                  </a:lnTo>
                  <a:lnTo>
                    <a:pt x="0" y="0"/>
                  </a:lnTo>
                  <a:lnTo>
                    <a:pt x="0"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2800" u="none" cap="none" strike="noStrike">
                <a:solidFill>
                  <a:schemeClr val="lt1"/>
                </a:solidFill>
                <a:latin typeface="Arial"/>
                <a:ea typeface="Arial"/>
                <a:cs typeface="Arial"/>
                <a:sym typeface="Arial"/>
              </a:endParaRPr>
            </a:p>
          </p:txBody>
        </p:sp>
      </p:grpSp>
      <p:sp>
        <p:nvSpPr>
          <p:cNvPr id="18" name="Google Shape;18;p2"/>
          <p:cNvSpPr/>
          <p:nvPr/>
        </p:nvSpPr>
        <p:spPr>
          <a:xfrm>
            <a:off x="621474" y="1061841"/>
            <a:ext cx="10058400" cy="0"/>
          </a:xfrm>
          <a:prstGeom prst="rect">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9" name="Google Shape;19;p2"/>
          <p:cNvSpPr txBox="1"/>
          <p:nvPr>
            <p:ph type="title"/>
          </p:nvPr>
        </p:nvSpPr>
        <p:spPr>
          <a:xfrm>
            <a:off x="612465" y="4663"/>
            <a:ext cx="10562869" cy="1057173"/>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3200"/>
              <a:buNone/>
              <a:defRPr b="1" sz="3200">
                <a:solidFill>
                  <a:schemeClr val="dk1"/>
                </a:solidFill>
                <a:latin typeface="Arial"/>
                <a:ea typeface="Arial"/>
                <a:cs typeface="Arial"/>
                <a:sym typeface="Arial"/>
              </a:defRPr>
            </a:lvl1pPr>
            <a:lvl2pPr lvl="1" algn="l">
              <a:lnSpc>
                <a:spcPct val="100000"/>
              </a:lnSpc>
              <a:spcBef>
                <a:spcPts val="0"/>
              </a:spcBef>
              <a:spcAft>
                <a:spcPts val="0"/>
              </a:spcAft>
              <a:buSzPts val="3200"/>
              <a:buNone/>
              <a:defRPr b="1" sz="3600">
                <a:solidFill>
                  <a:srgbClr val="FFFFFF"/>
                </a:solidFill>
                <a:latin typeface="Arial"/>
                <a:ea typeface="Arial"/>
                <a:cs typeface="Arial"/>
                <a:sym typeface="Arial"/>
              </a:defRPr>
            </a:lvl2pPr>
            <a:lvl3pPr lvl="2" algn="l">
              <a:lnSpc>
                <a:spcPct val="100000"/>
              </a:lnSpc>
              <a:spcBef>
                <a:spcPts val="0"/>
              </a:spcBef>
              <a:spcAft>
                <a:spcPts val="0"/>
              </a:spcAft>
              <a:buSzPts val="3200"/>
              <a:buNone/>
              <a:defRPr b="1" sz="3600">
                <a:solidFill>
                  <a:srgbClr val="FFFFFF"/>
                </a:solidFill>
                <a:latin typeface="Arial"/>
                <a:ea typeface="Arial"/>
                <a:cs typeface="Arial"/>
                <a:sym typeface="Arial"/>
              </a:defRPr>
            </a:lvl3pPr>
            <a:lvl4pPr lvl="3" algn="l">
              <a:lnSpc>
                <a:spcPct val="100000"/>
              </a:lnSpc>
              <a:spcBef>
                <a:spcPts val="0"/>
              </a:spcBef>
              <a:spcAft>
                <a:spcPts val="0"/>
              </a:spcAft>
              <a:buSzPts val="3200"/>
              <a:buNone/>
              <a:defRPr b="1" sz="3600">
                <a:solidFill>
                  <a:srgbClr val="FFFFFF"/>
                </a:solidFill>
                <a:latin typeface="Arial"/>
                <a:ea typeface="Arial"/>
                <a:cs typeface="Arial"/>
                <a:sym typeface="Arial"/>
              </a:defRPr>
            </a:lvl4pPr>
            <a:lvl5pPr lvl="4" algn="l">
              <a:lnSpc>
                <a:spcPct val="100000"/>
              </a:lnSpc>
              <a:spcBef>
                <a:spcPts val="0"/>
              </a:spcBef>
              <a:spcAft>
                <a:spcPts val="0"/>
              </a:spcAft>
              <a:buSzPts val="3200"/>
              <a:buNone/>
              <a:defRPr b="1" sz="3600">
                <a:solidFill>
                  <a:srgbClr val="FFFFFF"/>
                </a:solidFill>
                <a:latin typeface="Arial"/>
                <a:ea typeface="Arial"/>
                <a:cs typeface="Arial"/>
                <a:sym typeface="Arial"/>
              </a:defRPr>
            </a:lvl5pPr>
            <a:lvl6pPr lvl="5" algn="l">
              <a:lnSpc>
                <a:spcPct val="100000"/>
              </a:lnSpc>
              <a:spcBef>
                <a:spcPts val="0"/>
              </a:spcBef>
              <a:spcAft>
                <a:spcPts val="0"/>
              </a:spcAft>
              <a:buSzPts val="3200"/>
              <a:buNone/>
              <a:defRPr b="1" sz="3600">
                <a:solidFill>
                  <a:srgbClr val="FFFFFF"/>
                </a:solidFill>
                <a:latin typeface="Arial"/>
                <a:ea typeface="Arial"/>
                <a:cs typeface="Arial"/>
                <a:sym typeface="Arial"/>
              </a:defRPr>
            </a:lvl6pPr>
            <a:lvl7pPr lvl="6" algn="l">
              <a:lnSpc>
                <a:spcPct val="100000"/>
              </a:lnSpc>
              <a:spcBef>
                <a:spcPts val="0"/>
              </a:spcBef>
              <a:spcAft>
                <a:spcPts val="0"/>
              </a:spcAft>
              <a:buSzPts val="3200"/>
              <a:buNone/>
              <a:defRPr b="1" sz="3600">
                <a:solidFill>
                  <a:srgbClr val="FFFFFF"/>
                </a:solidFill>
                <a:latin typeface="Arial"/>
                <a:ea typeface="Arial"/>
                <a:cs typeface="Arial"/>
                <a:sym typeface="Arial"/>
              </a:defRPr>
            </a:lvl7pPr>
            <a:lvl8pPr lvl="7" algn="l">
              <a:lnSpc>
                <a:spcPct val="100000"/>
              </a:lnSpc>
              <a:spcBef>
                <a:spcPts val="0"/>
              </a:spcBef>
              <a:spcAft>
                <a:spcPts val="0"/>
              </a:spcAft>
              <a:buSzPts val="3200"/>
              <a:buNone/>
              <a:defRPr b="1" sz="3600">
                <a:solidFill>
                  <a:srgbClr val="FFFFFF"/>
                </a:solidFill>
                <a:latin typeface="Arial"/>
                <a:ea typeface="Arial"/>
                <a:cs typeface="Arial"/>
                <a:sym typeface="Arial"/>
              </a:defRPr>
            </a:lvl8pPr>
            <a:lvl9pPr lvl="8" algn="l">
              <a:lnSpc>
                <a:spcPct val="100000"/>
              </a:lnSpc>
              <a:spcBef>
                <a:spcPts val="0"/>
              </a:spcBef>
              <a:spcAft>
                <a:spcPts val="0"/>
              </a:spcAft>
              <a:buSzPts val="3200"/>
              <a:buNone/>
              <a:defRPr b="1" sz="3600">
                <a:solidFill>
                  <a:srgbClr val="FFFFFF"/>
                </a:solidFill>
                <a:latin typeface="Arial"/>
                <a:ea typeface="Arial"/>
                <a:cs typeface="Arial"/>
                <a:sym typeface="Arial"/>
              </a:defRPr>
            </a:lvl9pPr>
          </a:lstStyle>
          <a:p/>
        </p:txBody>
      </p:sp>
      <p:sp>
        <p:nvSpPr>
          <p:cNvPr id="20" name="Google Shape;20;p2"/>
          <p:cNvSpPr txBox="1"/>
          <p:nvPr>
            <p:ph idx="1" type="body"/>
          </p:nvPr>
        </p:nvSpPr>
        <p:spPr>
          <a:xfrm>
            <a:off x="739800" y="2610193"/>
            <a:ext cx="3116635" cy="3981801"/>
          </a:xfrm>
          <a:prstGeom prst="rect">
            <a:avLst/>
          </a:prstGeom>
          <a:noFill/>
          <a:ln>
            <a:noFill/>
          </a:ln>
        </p:spPr>
        <p:txBody>
          <a:bodyPr anchorCtr="0" anchor="t" bIns="91425" lIns="91425" spcFirstLastPara="1" rIns="91425" wrap="square" tIns="91425">
            <a:noAutofit/>
          </a:bodyPr>
          <a:lstStyle>
            <a:lvl1pPr indent="-228600" lvl="0" marL="457200" algn="l">
              <a:lnSpc>
                <a:spcPct val="100000"/>
              </a:lnSpc>
              <a:spcBef>
                <a:spcPts val="0"/>
              </a:spcBef>
              <a:spcAft>
                <a:spcPts val="0"/>
              </a:spcAft>
              <a:buClr>
                <a:srgbClr val="003C71"/>
              </a:buClr>
              <a:buSzPts val="1400"/>
              <a:buNone/>
              <a:defRPr sz="1400">
                <a:solidFill>
                  <a:srgbClr val="003C71"/>
                </a:solidFill>
                <a:latin typeface="Arial"/>
                <a:ea typeface="Arial"/>
                <a:cs typeface="Arial"/>
                <a:sym typeface="Arial"/>
              </a:defRPr>
            </a:lvl1pPr>
            <a:lvl2pPr indent="-304800" lvl="1" marL="914400" algn="l">
              <a:lnSpc>
                <a:spcPct val="100000"/>
              </a:lnSpc>
              <a:spcBef>
                <a:spcPts val="600"/>
              </a:spcBef>
              <a:spcAft>
                <a:spcPts val="0"/>
              </a:spcAft>
              <a:buClr>
                <a:srgbClr val="003C71"/>
              </a:buClr>
              <a:buSzPts val="1200"/>
              <a:buChar char="o"/>
              <a:defRPr sz="1200">
                <a:solidFill>
                  <a:srgbClr val="003C71"/>
                </a:solidFill>
                <a:latin typeface="Arial"/>
                <a:ea typeface="Arial"/>
                <a:cs typeface="Arial"/>
                <a:sym typeface="Arial"/>
              </a:defRPr>
            </a:lvl2pPr>
            <a:lvl3pPr indent="-304800" lvl="2" marL="1371600" algn="l">
              <a:lnSpc>
                <a:spcPct val="100000"/>
              </a:lnSpc>
              <a:spcBef>
                <a:spcPts val="800"/>
              </a:spcBef>
              <a:spcAft>
                <a:spcPts val="0"/>
              </a:spcAft>
              <a:buClr>
                <a:schemeClr val="lt1"/>
              </a:buClr>
              <a:buSzPts val="1200"/>
              <a:buChar char="▪"/>
              <a:defRPr sz="1200">
                <a:solidFill>
                  <a:srgbClr val="003C71"/>
                </a:solidFill>
                <a:latin typeface="Arial"/>
                <a:ea typeface="Arial"/>
                <a:cs typeface="Arial"/>
                <a:sym typeface="Arial"/>
              </a:defRPr>
            </a:lvl3pPr>
            <a:lvl4pPr indent="-304800" lvl="3" marL="1828800" algn="l">
              <a:lnSpc>
                <a:spcPct val="100000"/>
              </a:lnSpc>
              <a:spcBef>
                <a:spcPts val="800"/>
              </a:spcBef>
              <a:spcAft>
                <a:spcPts val="0"/>
              </a:spcAft>
              <a:buSzPts val="1200"/>
              <a:buChar char="•"/>
              <a:defRPr sz="1200">
                <a:solidFill>
                  <a:srgbClr val="003C71"/>
                </a:solidFill>
                <a:latin typeface="Arial"/>
                <a:ea typeface="Arial"/>
                <a:cs typeface="Arial"/>
                <a:sym typeface="Arial"/>
              </a:defRPr>
            </a:lvl4pPr>
            <a:lvl5pPr indent="-304800" lvl="4" marL="2286000" algn="l">
              <a:lnSpc>
                <a:spcPct val="100000"/>
              </a:lnSpc>
              <a:spcBef>
                <a:spcPts val="800"/>
              </a:spcBef>
              <a:spcAft>
                <a:spcPts val="0"/>
              </a:spcAft>
              <a:buClr>
                <a:schemeClr val="dk1"/>
              </a:buClr>
              <a:buSzPts val="1200"/>
              <a:buChar char="▪"/>
              <a:defRPr sz="1200">
                <a:solidFill>
                  <a:srgbClr val="003C71"/>
                </a:solidFill>
                <a:latin typeface="Arial"/>
                <a:ea typeface="Arial"/>
                <a:cs typeface="Arial"/>
                <a:sym typeface="Arial"/>
              </a:defRPr>
            </a:lvl5pPr>
            <a:lvl6pPr indent="-228600" lvl="5" marL="2743200" algn="l">
              <a:lnSpc>
                <a:spcPct val="100000"/>
              </a:lnSpc>
              <a:spcBef>
                <a:spcPts val="80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21" name="Google Shape;21;p2"/>
          <p:cNvSpPr txBox="1"/>
          <p:nvPr>
            <p:ph idx="2" type="body"/>
          </p:nvPr>
        </p:nvSpPr>
        <p:spPr>
          <a:xfrm>
            <a:off x="967489" y="1400789"/>
            <a:ext cx="1052308" cy="114412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lt1"/>
              </a:buClr>
              <a:buSzPts val="1400"/>
              <a:buFont typeface="Arial"/>
              <a:buNone/>
              <a:defRPr b="1" i="1" sz="1400">
                <a:solidFill>
                  <a:schemeClr val="lt1"/>
                </a:solidFill>
                <a:latin typeface="Arial"/>
                <a:ea typeface="Arial"/>
                <a:cs typeface="Arial"/>
                <a:sym typeface="Arial"/>
              </a:defRPr>
            </a:lvl1pPr>
            <a:lvl2pPr indent="-381000" lvl="1" marL="9144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2pPr>
            <a:lvl3pPr indent="-381000" lvl="2" marL="13716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3pPr>
            <a:lvl4pPr indent="-381000" lvl="3" marL="18288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4pPr>
            <a:lvl5pPr indent="-381000" lvl="4" marL="22860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5pPr>
            <a:lvl6pPr indent="-381000" lvl="5" marL="27432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6pPr>
            <a:lvl7pPr indent="-381000" lvl="6" marL="32004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7pPr>
            <a:lvl8pPr indent="-381000" lvl="7" marL="36576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8pPr>
            <a:lvl9pPr indent="-381000" lvl="8" marL="4114800" algn="l">
              <a:lnSpc>
                <a:spcPct val="100000"/>
              </a:lnSpc>
              <a:spcBef>
                <a:spcPts val="800"/>
              </a:spcBef>
              <a:spcAft>
                <a:spcPts val="800"/>
              </a:spcAft>
              <a:buClr>
                <a:srgbClr val="FFFFFF"/>
              </a:buClr>
              <a:buSzPts val="2400"/>
              <a:buFont typeface="Arial"/>
              <a:buChar char="■"/>
              <a:defRPr b="1" sz="2400">
                <a:solidFill>
                  <a:srgbClr val="FFFFFF"/>
                </a:solidFill>
                <a:latin typeface="Arial"/>
                <a:ea typeface="Arial"/>
                <a:cs typeface="Arial"/>
                <a:sym typeface="Arial"/>
              </a:defRPr>
            </a:lvl9pPr>
          </a:lstStyle>
          <a:p/>
        </p:txBody>
      </p:sp>
      <p:sp>
        <p:nvSpPr>
          <p:cNvPr id="22" name="Google Shape;22;p2"/>
          <p:cNvSpPr txBox="1"/>
          <p:nvPr>
            <p:ph idx="3" type="body"/>
          </p:nvPr>
        </p:nvSpPr>
        <p:spPr>
          <a:xfrm>
            <a:off x="2127250" y="1630363"/>
            <a:ext cx="1728788" cy="989012"/>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0"/>
              </a:spcBef>
              <a:spcAft>
                <a:spcPts val="0"/>
              </a:spcAft>
              <a:buSzPts val="1800"/>
              <a:buFont typeface="Arial"/>
              <a:buNone/>
              <a:defRPr b="1" i="1" sz="1800">
                <a:solidFill>
                  <a:srgbClr val="003C71"/>
                </a:solidFill>
                <a:latin typeface="Arial"/>
                <a:ea typeface="Arial"/>
                <a:cs typeface="Arial"/>
                <a:sym typeface="Arial"/>
              </a:defRPr>
            </a:lvl1pPr>
            <a:lvl2pPr indent="-228600" lvl="1" marL="914400" algn="l">
              <a:lnSpc>
                <a:spcPct val="100000"/>
              </a:lnSpc>
              <a:spcBef>
                <a:spcPts val="600"/>
              </a:spcBef>
              <a:spcAft>
                <a:spcPts val="0"/>
              </a:spcAft>
              <a:buSzPts val="1800"/>
              <a:buFont typeface="Arial"/>
              <a:buNone/>
              <a:defRPr b="1" i="1" sz="1800">
                <a:solidFill>
                  <a:srgbClr val="003C71"/>
                </a:solidFill>
                <a:latin typeface="Arial"/>
                <a:ea typeface="Arial"/>
                <a:cs typeface="Arial"/>
                <a:sym typeface="Arial"/>
              </a:defRPr>
            </a:lvl2pPr>
            <a:lvl3pPr indent="-228600" lvl="2" marL="1371600" algn="l">
              <a:lnSpc>
                <a:spcPct val="100000"/>
              </a:lnSpc>
              <a:spcBef>
                <a:spcPts val="800"/>
              </a:spcBef>
              <a:spcAft>
                <a:spcPts val="0"/>
              </a:spcAft>
              <a:buSzPts val="1800"/>
              <a:buFont typeface="Arial"/>
              <a:buNone/>
              <a:defRPr b="1" i="1" sz="1800">
                <a:solidFill>
                  <a:srgbClr val="003C71"/>
                </a:solidFill>
                <a:latin typeface="Arial"/>
                <a:ea typeface="Arial"/>
                <a:cs typeface="Arial"/>
                <a:sym typeface="Arial"/>
              </a:defRPr>
            </a:lvl3pPr>
            <a:lvl4pPr indent="-228600" lvl="3" marL="1828800" algn="l">
              <a:lnSpc>
                <a:spcPct val="100000"/>
              </a:lnSpc>
              <a:spcBef>
                <a:spcPts val="800"/>
              </a:spcBef>
              <a:spcAft>
                <a:spcPts val="0"/>
              </a:spcAft>
              <a:buSzPts val="1800"/>
              <a:buFont typeface="Arial"/>
              <a:buNone/>
              <a:defRPr b="1" i="1" sz="1800">
                <a:solidFill>
                  <a:srgbClr val="003C71"/>
                </a:solidFill>
                <a:latin typeface="Arial"/>
                <a:ea typeface="Arial"/>
                <a:cs typeface="Arial"/>
                <a:sym typeface="Arial"/>
              </a:defRPr>
            </a:lvl4pPr>
            <a:lvl5pPr indent="-228600" lvl="4" marL="2286000" algn="l">
              <a:lnSpc>
                <a:spcPct val="100000"/>
              </a:lnSpc>
              <a:spcBef>
                <a:spcPts val="800"/>
              </a:spcBef>
              <a:spcAft>
                <a:spcPts val="0"/>
              </a:spcAft>
              <a:buSzPts val="1800"/>
              <a:buFont typeface="Arial"/>
              <a:buNone/>
              <a:defRPr b="1" i="1" sz="1800">
                <a:solidFill>
                  <a:srgbClr val="003C71"/>
                </a:solidFill>
                <a:latin typeface="Arial"/>
                <a:ea typeface="Arial"/>
                <a:cs typeface="Arial"/>
                <a:sym typeface="Arial"/>
              </a:defRPr>
            </a:lvl5pPr>
            <a:lvl6pPr indent="-228600" lvl="5" marL="2743200" algn="l">
              <a:lnSpc>
                <a:spcPct val="100000"/>
              </a:lnSpc>
              <a:spcBef>
                <a:spcPts val="80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grpSp>
        <p:nvGrpSpPr>
          <p:cNvPr id="23" name="Google Shape;23;p2"/>
          <p:cNvGrpSpPr/>
          <p:nvPr/>
        </p:nvGrpSpPr>
        <p:grpSpPr>
          <a:xfrm>
            <a:off x="7426322" y="1363634"/>
            <a:ext cx="3206001" cy="5303170"/>
            <a:chOff x="695466" y="1363634"/>
            <a:chExt cx="3206001" cy="5303170"/>
          </a:xfrm>
        </p:grpSpPr>
        <p:sp>
          <p:nvSpPr>
            <p:cNvPr id="24" name="Google Shape;24;p2"/>
            <p:cNvSpPr/>
            <p:nvPr/>
          </p:nvSpPr>
          <p:spPr>
            <a:xfrm>
              <a:off x="2073884" y="1363634"/>
              <a:ext cx="175167" cy="174814"/>
            </a:xfrm>
            <a:custGeom>
              <a:rect b="b" l="l" r="r" t="t"/>
              <a:pathLst>
                <a:path extrusionOk="0" h="55" w="47">
                  <a:moveTo>
                    <a:pt x="0" y="55"/>
                  </a:moveTo>
                  <a:cubicBezTo>
                    <a:pt x="0" y="0"/>
                    <a:pt x="0" y="0"/>
                    <a:pt x="0" y="0"/>
                  </a:cubicBezTo>
                  <a:cubicBezTo>
                    <a:pt x="1" y="0"/>
                    <a:pt x="2" y="0"/>
                    <a:pt x="2" y="0"/>
                  </a:cubicBezTo>
                  <a:cubicBezTo>
                    <a:pt x="27" y="0"/>
                    <a:pt x="47" y="21"/>
                    <a:pt x="47" y="46"/>
                  </a:cubicBezTo>
                  <a:cubicBezTo>
                    <a:pt x="47" y="49"/>
                    <a:pt x="47" y="52"/>
                    <a:pt x="47" y="55"/>
                  </a:cubicBezTo>
                  <a:cubicBezTo>
                    <a:pt x="0" y="55"/>
                    <a:pt x="0" y="55"/>
                    <a:pt x="0" y="55"/>
                  </a:cubicBezTo>
                  <a:close/>
                </a:path>
              </a:pathLst>
            </a:custGeom>
            <a:solidFill>
              <a:srgbClr val="2F549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2800" u="none" cap="none" strike="noStrike">
                <a:solidFill>
                  <a:schemeClr val="lt1"/>
                </a:solidFill>
                <a:latin typeface="Arial"/>
                <a:ea typeface="Arial"/>
                <a:cs typeface="Arial"/>
                <a:sym typeface="Arial"/>
              </a:endParaRPr>
            </a:p>
          </p:txBody>
        </p:sp>
        <p:sp>
          <p:nvSpPr>
            <p:cNvPr id="25" name="Google Shape;25;p2"/>
            <p:cNvSpPr/>
            <p:nvPr/>
          </p:nvSpPr>
          <p:spPr>
            <a:xfrm>
              <a:off x="739800" y="1363634"/>
              <a:ext cx="173603" cy="174814"/>
            </a:xfrm>
            <a:custGeom>
              <a:rect b="b" l="l" r="r" t="t"/>
              <a:pathLst>
                <a:path extrusionOk="0" h="55" w="47">
                  <a:moveTo>
                    <a:pt x="47" y="55"/>
                  </a:moveTo>
                  <a:cubicBezTo>
                    <a:pt x="47" y="0"/>
                    <a:pt x="47" y="0"/>
                    <a:pt x="47" y="0"/>
                  </a:cubicBezTo>
                  <a:cubicBezTo>
                    <a:pt x="47" y="0"/>
                    <a:pt x="46" y="0"/>
                    <a:pt x="46" y="0"/>
                  </a:cubicBezTo>
                  <a:cubicBezTo>
                    <a:pt x="21" y="0"/>
                    <a:pt x="0" y="21"/>
                    <a:pt x="0" y="46"/>
                  </a:cubicBezTo>
                  <a:cubicBezTo>
                    <a:pt x="0" y="49"/>
                    <a:pt x="1" y="52"/>
                    <a:pt x="1" y="55"/>
                  </a:cubicBezTo>
                  <a:cubicBezTo>
                    <a:pt x="47" y="55"/>
                    <a:pt x="47" y="55"/>
                    <a:pt x="47" y="55"/>
                  </a:cubicBezTo>
                  <a:close/>
                </a:path>
              </a:pathLst>
            </a:custGeom>
            <a:solidFill>
              <a:srgbClr val="2F549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2800" u="none" cap="none" strike="noStrike">
                <a:solidFill>
                  <a:schemeClr val="lt1"/>
                </a:solidFill>
                <a:latin typeface="Arial"/>
                <a:ea typeface="Arial"/>
                <a:cs typeface="Arial"/>
                <a:sym typeface="Arial"/>
              </a:endParaRPr>
            </a:p>
          </p:txBody>
        </p:sp>
        <p:sp>
          <p:nvSpPr>
            <p:cNvPr id="26" name="Google Shape;26;p2"/>
            <p:cNvSpPr/>
            <p:nvPr/>
          </p:nvSpPr>
          <p:spPr>
            <a:xfrm>
              <a:off x="695466" y="1528370"/>
              <a:ext cx="3206001" cy="5138434"/>
            </a:xfrm>
            <a:custGeom>
              <a:rect b="b" l="l" r="r" t="t"/>
              <a:pathLst>
                <a:path extrusionOk="0" h="1419" w="407">
                  <a:moveTo>
                    <a:pt x="407" y="16"/>
                  </a:moveTo>
                  <a:cubicBezTo>
                    <a:pt x="407" y="1404"/>
                    <a:pt x="407" y="1404"/>
                    <a:pt x="407" y="1404"/>
                  </a:cubicBezTo>
                  <a:cubicBezTo>
                    <a:pt x="407" y="1412"/>
                    <a:pt x="400" y="1419"/>
                    <a:pt x="391" y="1419"/>
                  </a:cubicBezTo>
                  <a:cubicBezTo>
                    <a:pt x="15" y="1419"/>
                    <a:pt x="15" y="1419"/>
                    <a:pt x="15" y="1419"/>
                  </a:cubicBezTo>
                  <a:cubicBezTo>
                    <a:pt x="7" y="1419"/>
                    <a:pt x="0" y="1412"/>
                    <a:pt x="0" y="1404"/>
                  </a:cubicBezTo>
                  <a:cubicBezTo>
                    <a:pt x="0" y="16"/>
                    <a:pt x="0" y="16"/>
                    <a:pt x="0" y="16"/>
                  </a:cubicBezTo>
                  <a:cubicBezTo>
                    <a:pt x="0" y="7"/>
                    <a:pt x="7" y="0"/>
                    <a:pt x="15" y="0"/>
                  </a:cubicBezTo>
                  <a:cubicBezTo>
                    <a:pt x="391" y="0"/>
                    <a:pt x="391" y="0"/>
                    <a:pt x="391" y="0"/>
                  </a:cubicBezTo>
                  <a:cubicBezTo>
                    <a:pt x="400" y="0"/>
                    <a:pt x="407" y="7"/>
                    <a:pt x="407" y="16"/>
                  </a:cubicBezTo>
                  <a:close/>
                </a:path>
              </a:pathLst>
            </a:cu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2800" u="none" cap="none" strike="noStrike">
                <a:solidFill>
                  <a:srgbClr val="003C71"/>
                </a:solidFill>
                <a:latin typeface="Arial"/>
                <a:ea typeface="Arial"/>
                <a:cs typeface="Arial"/>
                <a:sym typeface="Arial"/>
              </a:endParaRPr>
            </a:p>
          </p:txBody>
        </p:sp>
        <p:sp>
          <p:nvSpPr>
            <p:cNvPr id="27" name="Google Shape;27;p2"/>
            <p:cNvSpPr/>
            <p:nvPr/>
          </p:nvSpPr>
          <p:spPr>
            <a:xfrm>
              <a:off x="913403" y="1363634"/>
              <a:ext cx="1160481" cy="1246559"/>
            </a:xfrm>
            <a:custGeom>
              <a:rect b="b" l="l" r="r" t="t"/>
              <a:pathLst>
                <a:path extrusionOk="0" h="927" w="742">
                  <a:moveTo>
                    <a:pt x="0" y="0"/>
                  </a:moveTo>
                  <a:lnTo>
                    <a:pt x="742" y="0"/>
                  </a:lnTo>
                  <a:lnTo>
                    <a:pt x="742" y="927"/>
                  </a:lnTo>
                  <a:lnTo>
                    <a:pt x="0" y="927"/>
                  </a:lnTo>
                  <a:lnTo>
                    <a:pt x="0" y="0"/>
                  </a:lnTo>
                  <a:lnTo>
                    <a:pt x="0"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2800" u="none" cap="none" strike="noStrike">
                <a:solidFill>
                  <a:schemeClr val="lt1"/>
                </a:solidFill>
                <a:latin typeface="Arial"/>
                <a:ea typeface="Arial"/>
                <a:cs typeface="Arial"/>
                <a:sym typeface="Arial"/>
              </a:endParaRPr>
            </a:p>
          </p:txBody>
        </p:sp>
      </p:grpSp>
      <p:grpSp>
        <p:nvGrpSpPr>
          <p:cNvPr id="28" name="Google Shape;28;p2"/>
          <p:cNvGrpSpPr/>
          <p:nvPr/>
        </p:nvGrpSpPr>
        <p:grpSpPr>
          <a:xfrm>
            <a:off x="4074599" y="1363634"/>
            <a:ext cx="3206001" cy="5303170"/>
            <a:chOff x="695466" y="1363634"/>
            <a:chExt cx="3206001" cy="5303170"/>
          </a:xfrm>
        </p:grpSpPr>
        <p:sp>
          <p:nvSpPr>
            <p:cNvPr id="29" name="Google Shape;29;p2"/>
            <p:cNvSpPr/>
            <p:nvPr/>
          </p:nvSpPr>
          <p:spPr>
            <a:xfrm>
              <a:off x="2073884" y="1363634"/>
              <a:ext cx="175167" cy="174814"/>
            </a:xfrm>
            <a:custGeom>
              <a:rect b="b" l="l" r="r" t="t"/>
              <a:pathLst>
                <a:path extrusionOk="0" h="55" w="47">
                  <a:moveTo>
                    <a:pt x="0" y="55"/>
                  </a:moveTo>
                  <a:cubicBezTo>
                    <a:pt x="0" y="0"/>
                    <a:pt x="0" y="0"/>
                    <a:pt x="0" y="0"/>
                  </a:cubicBezTo>
                  <a:cubicBezTo>
                    <a:pt x="1" y="0"/>
                    <a:pt x="2" y="0"/>
                    <a:pt x="2" y="0"/>
                  </a:cubicBezTo>
                  <a:cubicBezTo>
                    <a:pt x="27" y="0"/>
                    <a:pt x="47" y="21"/>
                    <a:pt x="47" y="46"/>
                  </a:cubicBezTo>
                  <a:cubicBezTo>
                    <a:pt x="47" y="49"/>
                    <a:pt x="47" y="52"/>
                    <a:pt x="47" y="55"/>
                  </a:cubicBezTo>
                  <a:cubicBezTo>
                    <a:pt x="0" y="55"/>
                    <a:pt x="0" y="55"/>
                    <a:pt x="0" y="55"/>
                  </a:cubicBezTo>
                  <a:close/>
                </a:path>
              </a:pathLst>
            </a:custGeom>
            <a:solidFill>
              <a:srgbClr val="2F549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2800" u="none" cap="none" strike="noStrike">
                <a:solidFill>
                  <a:schemeClr val="lt1"/>
                </a:solidFill>
                <a:latin typeface="Arial"/>
                <a:ea typeface="Arial"/>
                <a:cs typeface="Arial"/>
                <a:sym typeface="Arial"/>
              </a:endParaRPr>
            </a:p>
          </p:txBody>
        </p:sp>
        <p:sp>
          <p:nvSpPr>
            <p:cNvPr id="30" name="Google Shape;30;p2"/>
            <p:cNvSpPr/>
            <p:nvPr/>
          </p:nvSpPr>
          <p:spPr>
            <a:xfrm>
              <a:off x="739800" y="1363634"/>
              <a:ext cx="173603" cy="174814"/>
            </a:xfrm>
            <a:custGeom>
              <a:rect b="b" l="l" r="r" t="t"/>
              <a:pathLst>
                <a:path extrusionOk="0" h="55" w="47">
                  <a:moveTo>
                    <a:pt x="47" y="55"/>
                  </a:moveTo>
                  <a:cubicBezTo>
                    <a:pt x="47" y="0"/>
                    <a:pt x="47" y="0"/>
                    <a:pt x="47" y="0"/>
                  </a:cubicBezTo>
                  <a:cubicBezTo>
                    <a:pt x="47" y="0"/>
                    <a:pt x="46" y="0"/>
                    <a:pt x="46" y="0"/>
                  </a:cubicBezTo>
                  <a:cubicBezTo>
                    <a:pt x="21" y="0"/>
                    <a:pt x="0" y="21"/>
                    <a:pt x="0" y="46"/>
                  </a:cubicBezTo>
                  <a:cubicBezTo>
                    <a:pt x="0" y="49"/>
                    <a:pt x="1" y="52"/>
                    <a:pt x="1" y="55"/>
                  </a:cubicBezTo>
                  <a:cubicBezTo>
                    <a:pt x="47" y="55"/>
                    <a:pt x="47" y="55"/>
                    <a:pt x="47" y="55"/>
                  </a:cubicBezTo>
                  <a:close/>
                </a:path>
              </a:pathLst>
            </a:custGeom>
            <a:solidFill>
              <a:srgbClr val="2F549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2800" u="none" cap="none" strike="noStrike">
                <a:solidFill>
                  <a:schemeClr val="lt1"/>
                </a:solidFill>
                <a:latin typeface="Arial"/>
                <a:ea typeface="Arial"/>
                <a:cs typeface="Arial"/>
                <a:sym typeface="Arial"/>
              </a:endParaRPr>
            </a:p>
          </p:txBody>
        </p:sp>
        <p:sp>
          <p:nvSpPr>
            <p:cNvPr id="31" name="Google Shape;31;p2"/>
            <p:cNvSpPr/>
            <p:nvPr/>
          </p:nvSpPr>
          <p:spPr>
            <a:xfrm>
              <a:off x="695466" y="1528370"/>
              <a:ext cx="3206001" cy="5138434"/>
            </a:xfrm>
            <a:custGeom>
              <a:rect b="b" l="l" r="r" t="t"/>
              <a:pathLst>
                <a:path extrusionOk="0" h="1419" w="407">
                  <a:moveTo>
                    <a:pt x="407" y="16"/>
                  </a:moveTo>
                  <a:cubicBezTo>
                    <a:pt x="407" y="1404"/>
                    <a:pt x="407" y="1404"/>
                    <a:pt x="407" y="1404"/>
                  </a:cubicBezTo>
                  <a:cubicBezTo>
                    <a:pt x="407" y="1412"/>
                    <a:pt x="400" y="1419"/>
                    <a:pt x="391" y="1419"/>
                  </a:cubicBezTo>
                  <a:cubicBezTo>
                    <a:pt x="15" y="1419"/>
                    <a:pt x="15" y="1419"/>
                    <a:pt x="15" y="1419"/>
                  </a:cubicBezTo>
                  <a:cubicBezTo>
                    <a:pt x="7" y="1419"/>
                    <a:pt x="0" y="1412"/>
                    <a:pt x="0" y="1404"/>
                  </a:cubicBezTo>
                  <a:cubicBezTo>
                    <a:pt x="0" y="16"/>
                    <a:pt x="0" y="16"/>
                    <a:pt x="0" y="16"/>
                  </a:cubicBezTo>
                  <a:cubicBezTo>
                    <a:pt x="0" y="7"/>
                    <a:pt x="7" y="0"/>
                    <a:pt x="15" y="0"/>
                  </a:cubicBezTo>
                  <a:cubicBezTo>
                    <a:pt x="391" y="0"/>
                    <a:pt x="391" y="0"/>
                    <a:pt x="391" y="0"/>
                  </a:cubicBezTo>
                  <a:cubicBezTo>
                    <a:pt x="400" y="0"/>
                    <a:pt x="407" y="7"/>
                    <a:pt x="407" y="16"/>
                  </a:cubicBezTo>
                  <a:close/>
                </a:path>
              </a:pathLst>
            </a:cu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2800" u="none" cap="none" strike="noStrike">
                <a:solidFill>
                  <a:srgbClr val="003C71"/>
                </a:solidFill>
                <a:latin typeface="Arial"/>
                <a:ea typeface="Arial"/>
                <a:cs typeface="Arial"/>
                <a:sym typeface="Arial"/>
              </a:endParaRPr>
            </a:p>
          </p:txBody>
        </p:sp>
        <p:sp>
          <p:nvSpPr>
            <p:cNvPr id="32" name="Google Shape;32;p2"/>
            <p:cNvSpPr/>
            <p:nvPr/>
          </p:nvSpPr>
          <p:spPr>
            <a:xfrm>
              <a:off x="913403" y="1363634"/>
              <a:ext cx="1160481" cy="1246559"/>
            </a:xfrm>
            <a:custGeom>
              <a:rect b="b" l="l" r="r" t="t"/>
              <a:pathLst>
                <a:path extrusionOk="0" h="927" w="742">
                  <a:moveTo>
                    <a:pt x="0" y="0"/>
                  </a:moveTo>
                  <a:lnTo>
                    <a:pt x="742" y="0"/>
                  </a:lnTo>
                  <a:lnTo>
                    <a:pt x="742" y="927"/>
                  </a:lnTo>
                  <a:lnTo>
                    <a:pt x="0" y="927"/>
                  </a:lnTo>
                  <a:lnTo>
                    <a:pt x="0" y="0"/>
                  </a:lnTo>
                  <a:lnTo>
                    <a:pt x="0"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2800" u="none" cap="none" strike="noStrike">
                <a:solidFill>
                  <a:schemeClr val="lt1"/>
                </a:solidFill>
                <a:latin typeface="Arial"/>
                <a:ea typeface="Arial"/>
                <a:cs typeface="Arial"/>
                <a:sym typeface="Arial"/>
              </a:endParaRPr>
            </a:p>
          </p:txBody>
        </p:sp>
      </p:grpSp>
      <p:grpSp>
        <p:nvGrpSpPr>
          <p:cNvPr id="33" name="Google Shape;33;p2"/>
          <p:cNvGrpSpPr/>
          <p:nvPr/>
        </p:nvGrpSpPr>
        <p:grpSpPr>
          <a:xfrm>
            <a:off x="11278585" y="0"/>
            <a:ext cx="913415" cy="6866252"/>
            <a:chOff x="11278585" y="0"/>
            <a:chExt cx="913415" cy="6866252"/>
          </a:xfrm>
        </p:grpSpPr>
        <p:cxnSp>
          <p:nvCxnSpPr>
            <p:cNvPr id="34" name="Google Shape;34;p2"/>
            <p:cNvCxnSpPr/>
            <p:nvPr/>
          </p:nvCxnSpPr>
          <p:spPr>
            <a:xfrm>
              <a:off x="11402167" y="0"/>
              <a:ext cx="0" cy="6841500"/>
            </a:xfrm>
            <a:prstGeom prst="straightConnector1">
              <a:avLst/>
            </a:prstGeom>
            <a:noFill/>
            <a:ln cap="flat" cmpd="sng" w="76200">
              <a:solidFill>
                <a:schemeClr val="lt1"/>
              </a:solidFill>
              <a:prstDash val="solid"/>
              <a:round/>
              <a:headEnd len="sm" w="sm" type="none"/>
              <a:tailEnd len="sm" w="sm" type="none"/>
            </a:ln>
          </p:spPr>
        </p:cxnSp>
        <p:cxnSp>
          <p:nvCxnSpPr>
            <p:cNvPr id="35" name="Google Shape;35;p2"/>
            <p:cNvCxnSpPr/>
            <p:nvPr/>
          </p:nvCxnSpPr>
          <p:spPr>
            <a:xfrm>
              <a:off x="11278585" y="0"/>
              <a:ext cx="0" cy="6841500"/>
            </a:xfrm>
            <a:prstGeom prst="straightConnector1">
              <a:avLst/>
            </a:prstGeom>
            <a:noFill/>
            <a:ln cap="flat" cmpd="sng" w="28575">
              <a:solidFill>
                <a:schemeClr val="lt1"/>
              </a:solidFill>
              <a:prstDash val="solid"/>
              <a:round/>
              <a:headEnd len="sm" w="sm" type="none"/>
              <a:tailEnd len="sm" w="sm" type="none"/>
            </a:ln>
          </p:spPr>
        </p:cxnSp>
        <p:sp>
          <p:nvSpPr>
            <p:cNvPr descr="Banner along right of screen with the label OGP Office of Government-wide Policy." id="36" name="Google Shape;36;p2"/>
            <p:cNvSpPr txBox="1"/>
            <p:nvPr/>
          </p:nvSpPr>
          <p:spPr>
            <a:xfrm rot="5400000">
              <a:off x="8426141" y="3100393"/>
              <a:ext cx="6866252" cy="665466"/>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500"/>
                <a:buFont typeface="Arial"/>
                <a:buNone/>
              </a:pPr>
              <a:r>
                <a:rPr b="1" i="0" lang="en-US" sz="1500" u="none" cap="none" strike="noStrike">
                  <a:solidFill>
                    <a:srgbClr val="003C71"/>
                  </a:solidFill>
                  <a:latin typeface="Arial"/>
                  <a:ea typeface="Arial"/>
                  <a:cs typeface="Arial"/>
                  <a:sym typeface="Arial"/>
                </a:rPr>
                <a:t>Office of Professional Services &amp; Human Capital </a:t>
              </a:r>
              <a:endParaRPr b="1" i="0" sz="1500" u="none" cap="none" strike="noStrike">
                <a:solidFill>
                  <a:srgbClr val="003C71"/>
                </a:solidFill>
                <a:latin typeface="Arial"/>
                <a:ea typeface="Arial"/>
                <a:cs typeface="Arial"/>
                <a:sym typeface="Arial"/>
              </a:endParaRPr>
            </a:p>
          </p:txBody>
        </p:sp>
      </p:grpSp>
      <p:sp>
        <p:nvSpPr>
          <p:cNvPr id="37" name="Google Shape;37;p2"/>
          <p:cNvSpPr txBox="1"/>
          <p:nvPr>
            <p:ph idx="4" type="body"/>
          </p:nvPr>
        </p:nvSpPr>
        <p:spPr>
          <a:xfrm>
            <a:off x="7464450" y="2610193"/>
            <a:ext cx="3116635" cy="3981801"/>
          </a:xfrm>
          <a:prstGeom prst="rect">
            <a:avLst/>
          </a:prstGeom>
          <a:noFill/>
          <a:ln>
            <a:noFill/>
          </a:ln>
        </p:spPr>
        <p:txBody>
          <a:bodyPr anchorCtr="0" anchor="t" bIns="91425" lIns="91425" spcFirstLastPara="1" rIns="91425" wrap="square" tIns="91425">
            <a:noAutofit/>
          </a:bodyPr>
          <a:lstStyle>
            <a:lvl1pPr indent="-228600" lvl="0" marL="457200" algn="l">
              <a:lnSpc>
                <a:spcPct val="100000"/>
              </a:lnSpc>
              <a:spcBef>
                <a:spcPts val="0"/>
              </a:spcBef>
              <a:spcAft>
                <a:spcPts val="0"/>
              </a:spcAft>
              <a:buClr>
                <a:srgbClr val="003C71"/>
              </a:buClr>
              <a:buSzPts val="1400"/>
              <a:buNone/>
              <a:defRPr sz="1400">
                <a:solidFill>
                  <a:srgbClr val="003C71"/>
                </a:solidFill>
                <a:latin typeface="Arial"/>
                <a:ea typeface="Arial"/>
                <a:cs typeface="Arial"/>
                <a:sym typeface="Arial"/>
              </a:defRPr>
            </a:lvl1pPr>
            <a:lvl2pPr indent="-304800" lvl="1" marL="914400" algn="l">
              <a:lnSpc>
                <a:spcPct val="100000"/>
              </a:lnSpc>
              <a:spcBef>
                <a:spcPts val="600"/>
              </a:spcBef>
              <a:spcAft>
                <a:spcPts val="0"/>
              </a:spcAft>
              <a:buClr>
                <a:srgbClr val="003C71"/>
              </a:buClr>
              <a:buSzPts val="1200"/>
              <a:buChar char="o"/>
              <a:defRPr sz="1200">
                <a:solidFill>
                  <a:srgbClr val="003C71"/>
                </a:solidFill>
                <a:latin typeface="Arial"/>
                <a:ea typeface="Arial"/>
                <a:cs typeface="Arial"/>
                <a:sym typeface="Arial"/>
              </a:defRPr>
            </a:lvl2pPr>
            <a:lvl3pPr indent="-304800" lvl="2" marL="1371600" algn="l">
              <a:lnSpc>
                <a:spcPct val="100000"/>
              </a:lnSpc>
              <a:spcBef>
                <a:spcPts val="800"/>
              </a:spcBef>
              <a:spcAft>
                <a:spcPts val="0"/>
              </a:spcAft>
              <a:buClr>
                <a:schemeClr val="lt1"/>
              </a:buClr>
              <a:buSzPts val="1200"/>
              <a:buChar char="▪"/>
              <a:defRPr sz="1200">
                <a:solidFill>
                  <a:srgbClr val="003C71"/>
                </a:solidFill>
                <a:latin typeface="Arial"/>
                <a:ea typeface="Arial"/>
                <a:cs typeface="Arial"/>
                <a:sym typeface="Arial"/>
              </a:defRPr>
            </a:lvl3pPr>
            <a:lvl4pPr indent="-304800" lvl="3" marL="1828800" algn="l">
              <a:lnSpc>
                <a:spcPct val="100000"/>
              </a:lnSpc>
              <a:spcBef>
                <a:spcPts val="800"/>
              </a:spcBef>
              <a:spcAft>
                <a:spcPts val="0"/>
              </a:spcAft>
              <a:buSzPts val="1200"/>
              <a:buChar char="•"/>
              <a:defRPr sz="1200">
                <a:solidFill>
                  <a:srgbClr val="003C71"/>
                </a:solidFill>
                <a:latin typeface="Arial"/>
                <a:ea typeface="Arial"/>
                <a:cs typeface="Arial"/>
                <a:sym typeface="Arial"/>
              </a:defRPr>
            </a:lvl4pPr>
            <a:lvl5pPr indent="-304800" lvl="4" marL="2286000" algn="l">
              <a:lnSpc>
                <a:spcPct val="100000"/>
              </a:lnSpc>
              <a:spcBef>
                <a:spcPts val="800"/>
              </a:spcBef>
              <a:spcAft>
                <a:spcPts val="0"/>
              </a:spcAft>
              <a:buClr>
                <a:schemeClr val="dk1"/>
              </a:buClr>
              <a:buSzPts val="1200"/>
              <a:buChar char="▪"/>
              <a:defRPr sz="1200">
                <a:solidFill>
                  <a:srgbClr val="003C71"/>
                </a:solidFill>
                <a:latin typeface="Arial"/>
                <a:ea typeface="Arial"/>
                <a:cs typeface="Arial"/>
                <a:sym typeface="Arial"/>
              </a:defRPr>
            </a:lvl5pPr>
            <a:lvl6pPr indent="-228600" lvl="5" marL="2743200" algn="l">
              <a:lnSpc>
                <a:spcPct val="100000"/>
              </a:lnSpc>
              <a:spcBef>
                <a:spcPts val="80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38" name="Google Shape;38;p2"/>
          <p:cNvSpPr txBox="1"/>
          <p:nvPr>
            <p:ph idx="5" type="body"/>
          </p:nvPr>
        </p:nvSpPr>
        <p:spPr>
          <a:xfrm>
            <a:off x="7692139" y="1400789"/>
            <a:ext cx="1052308" cy="114412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lt1"/>
              </a:buClr>
              <a:buSzPts val="1400"/>
              <a:buFont typeface="Arial"/>
              <a:buNone/>
              <a:defRPr b="1" i="1" sz="1400">
                <a:solidFill>
                  <a:schemeClr val="lt1"/>
                </a:solidFill>
                <a:latin typeface="Arial"/>
                <a:ea typeface="Arial"/>
                <a:cs typeface="Arial"/>
                <a:sym typeface="Arial"/>
              </a:defRPr>
            </a:lvl1pPr>
            <a:lvl2pPr indent="-381000" lvl="1" marL="9144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2pPr>
            <a:lvl3pPr indent="-381000" lvl="2" marL="13716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3pPr>
            <a:lvl4pPr indent="-381000" lvl="3" marL="18288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4pPr>
            <a:lvl5pPr indent="-381000" lvl="4" marL="22860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5pPr>
            <a:lvl6pPr indent="-381000" lvl="5" marL="27432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6pPr>
            <a:lvl7pPr indent="-381000" lvl="6" marL="32004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7pPr>
            <a:lvl8pPr indent="-381000" lvl="7" marL="36576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8pPr>
            <a:lvl9pPr indent="-381000" lvl="8" marL="4114800" algn="l">
              <a:lnSpc>
                <a:spcPct val="100000"/>
              </a:lnSpc>
              <a:spcBef>
                <a:spcPts val="800"/>
              </a:spcBef>
              <a:spcAft>
                <a:spcPts val="800"/>
              </a:spcAft>
              <a:buClr>
                <a:srgbClr val="FFFFFF"/>
              </a:buClr>
              <a:buSzPts val="2400"/>
              <a:buFont typeface="Arial"/>
              <a:buChar char="■"/>
              <a:defRPr b="1" sz="2400">
                <a:solidFill>
                  <a:srgbClr val="FFFFFF"/>
                </a:solidFill>
                <a:latin typeface="Arial"/>
                <a:ea typeface="Arial"/>
                <a:cs typeface="Arial"/>
                <a:sym typeface="Arial"/>
              </a:defRPr>
            </a:lvl9pPr>
          </a:lstStyle>
          <a:p/>
        </p:txBody>
      </p:sp>
      <p:sp>
        <p:nvSpPr>
          <p:cNvPr id="39" name="Google Shape;39;p2"/>
          <p:cNvSpPr txBox="1"/>
          <p:nvPr>
            <p:ph idx="6" type="body"/>
          </p:nvPr>
        </p:nvSpPr>
        <p:spPr>
          <a:xfrm>
            <a:off x="8851900" y="1630363"/>
            <a:ext cx="1728788" cy="989012"/>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0"/>
              </a:spcBef>
              <a:spcAft>
                <a:spcPts val="0"/>
              </a:spcAft>
              <a:buSzPts val="1800"/>
              <a:buFont typeface="Arial"/>
              <a:buNone/>
              <a:defRPr b="1" i="1" sz="1800">
                <a:solidFill>
                  <a:srgbClr val="003C71"/>
                </a:solidFill>
                <a:latin typeface="Arial"/>
                <a:ea typeface="Arial"/>
                <a:cs typeface="Arial"/>
                <a:sym typeface="Arial"/>
              </a:defRPr>
            </a:lvl1pPr>
            <a:lvl2pPr indent="-228600" lvl="1" marL="914400" algn="l">
              <a:lnSpc>
                <a:spcPct val="100000"/>
              </a:lnSpc>
              <a:spcBef>
                <a:spcPts val="600"/>
              </a:spcBef>
              <a:spcAft>
                <a:spcPts val="0"/>
              </a:spcAft>
              <a:buSzPts val="1800"/>
              <a:buFont typeface="Arial"/>
              <a:buNone/>
              <a:defRPr b="1" i="1" sz="1800">
                <a:solidFill>
                  <a:srgbClr val="003C71"/>
                </a:solidFill>
                <a:latin typeface="Arial"/>
                <a:ea typeface="Arial"/>
                <a:cs typeface="Arial"/>
                <a:sym typeface="Arial"/>
              </a:defRPr>
            </a:lvl2pPr>
            <a:lvl3pPr indent="-228600" lvl="2" marL="1371600" algn="l">
              <a:lnSpc>
                <a:spcPct val="100000"/>
              </a:lnSpc>
              <a:spcBef>
                <a:spcPts val="800"/>
              </a:spcBef>
              <a:spcAft>
                <a:spcPts val="0"/>
              </a:spcAft>
              <a:buSzPts val="1800"/>
              <a:buFont typeface="Arial"/>
              <a:buNone/>
              <a:defRPr b="1" i="1" sz="1800">
                <a:solidFill>
                  <a:srgbClr val="003C71"/>
                </a:solidFill>
                <a:latin typeface="Arial"/>
                <a:ea typeface="Arial"/>
                <a:cs typeface="Arial"/>
                <a:sym typeface="Arial"/>
              </a:defRPr>
            </a:lvl3pPr>
            <a:lvl4pPr indent="-228600" lvl="3" marL="1828800" algn="l">
              <a:lnSpc>
                <a:spcPct val="100000"/>
              </a:lnSpc>
              <a:spcBef>
                <a:spcPts val="800"/>
              </a:spcBef>
              <a:spcAft>
                <a:spcPts val="0"/>
              </a:spcAft>
              <a:buSzPts val="1800"/>
              <a:buFont typeface="Arial"/>
              <a:buNone/>
              <a:defRPr b="1" i="1" sz="1800">
                <a:solidFill>
                  <a:srgbClr val="003C71"/>
                </a:solidFill>
                <a:latin typeface="Arial"/>
                <a:ea typeface="Arial"/>
                <a:cs typeface="Arial"/>
                <a:sym typeface="Arial"/>
              </a:defRPr>
            </a:lvl4pPr>
            <a:lvl5pPr indent="-228600" lvl="4" marL="2286000" algn="l">
              <a:lnSpc>
                <a:spcPct val="100000"/>
              </a:lnSpc>
              <a:spcBef>
                <a:spcPts val="800"/>
              </a:spcBef>
              <a:spcAft>
                <a:spcPts val="0"/>
              </a:spcAft>
              <a:buSzPts val="1800"/>
              <a:buFont typeface="Arial"/>
              <a:buNone/>
              <a:defRPr b="1" i="1" sz="1800">
                <a:solidFill>
                  <a:srgbClr val="003C71"/>
                </a:solidFill>
                <a:latin typeface="Arial"/>
                <a:ea typeface="Arial"/>
                <a:cs typeface="Arial"/>
                <a:sym typeface="Arial"/>
              </a:defRPr>
            </a:lvl5pPr>
            <a:lvl6pPr indent="-228600" lvl="5" marL="2743200" algn="l">
              <a:lnSpc>
                <a:spcPct val="100000"/>
              </a:lnSpc>
              <a:spcBef>
                <a:spcPts val="80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40" name="Google Shape;40;p2"/>
          <p:cNvSpPr txBox="1"/>
          <p:nvPr>
            <p:ph idx="7" type="body"/>
          </p:nvPr>
        </p:nvSpPr>
        <p:spPr>
          <a:xfrm>
            <a:off x="4120190" y="2610193"/>
            <a:ext cx="3116635" cy="3981801"/>
          </a:xfrm>
          <a:prstGeom prst="rect">
            <a:avLst/>
          </a:prstGeom>
          <a:noFill/>
          <a:ln>
            <a:noFill/>
          </a:ln>
        </p:spPr>
        <p:txBody>
          <a:bodyPr anchorCtr="0" anchor="t" bIns="91425" lIns="91425" spcFirstLastPara="1" rIns="91425" wrap="square" tIns="91425">
            <a:noAutofit/>
          </a:bodyPr>
          <a:lstStyle>
            <a:lvl1pPr indent="-228600" lvl="0" marL="457200" algn="l">
              <a:lnSpc>
                <a:spcPct val="100000"/>
              </a:lnSpc>
              <a:spcBef>
                <a:spcPts val="0"/>
              </a:spcBef>
              <a:spcAft>
                <a:spcPts val="0"/>
              </a:spcAft>
              <a:buClr>
                <a:srgbClr val="003C71"/>
              </a:buClr>
              <a:buSzPts val="1400"/>
              <a:buNone/>
              <a:defRPr sz="1400">
                <a:solidFill>
                  <a:srgbClr val="003C71"/>
                </a:solidFill>
                <a:latin typeface="Arial"/>
                <a:ea typeface="Arial"/>
                <a:cs typeface="Arial"/>
                <a:sym typeface="Arial"/>
              </a:defRPr>
            </a:lvl1pPr>
            <a:lvl2pPr indent="-304800" lvl="1" marL="914400" algn="l">
              <a:lnSpc>
                <a:spcPct val="100000"/>
              </a:lnSpc>
              <a:spcBef>
                <a:spcPts val="600"/>
              </a:spcBef>
              <a:spcAft>
                <a:spcPts val="0"/>
              </a:spcAft>
              <a:buClr>
                <a:srgbClr val="003C71"/>
              </a:buClr>
              <a:buSzPts val="1200"/>
              <a:buChar char="o"/>
              <a:defRPr sz="1200">
                <a:solidFill>
                  <a:srgbClr val="003C71"/>
                </a:solidFill>
                <a:latin typeface="Arial"/>
                <a:ea typeface="Arial"/>
                <a:cs typeface="Arial"/>
                <a:sym typeface="Arial"/>
              </a:defRPr>
            </a:lvl2pPr>
            <a:lvl3pPr indent="-304800" lvl="2" marL="1371600" algn="l">
              <a:lnSpc>
                <a:spcPct val="100000"/>
              </a:lnSpc>
              <a:spcBef>
                <a:spcPts val="800"/>
              </a:spcBef>
              <a:spcAft>
                <a:spcPts val="0"/>
              </a:spcAft>
              <a:buClr>
                <a:schemeClr val="lt1"/>
              </a:buClr>
              <a:buSzPts val="1200"/>
              <a:buChar char="▪"/>
              <a:defRPr sz="1200">
                <a:solidFill>
                  <a:srgbClr val="003C71"/>
                </a:solidFill>
                <a:latin typeface="Arial"/>
                <a:ea typeface="Arial"/>
                <a:cs typeface="Arial"/>
                <a:sym typeface="Arial"/>
              </a:defRPr>
            </a:lvl3pPr>
            <a:lvl4pPr indent="-304800" lvl="3" marL="1828800" algn="l">
              <a:lnSpc>
                <a:spcPct val="100000"/>
              </a:lnSpc>
              <a:spcBef>
                <a:spcPts val="800"/>
              </a:spcBef>
              <a:spcAft>
                <a:spcPts val="0"/>
              </a:spcAft>
              <a:buSzPts val="1200"/>
              <a:buChar char="•"/>
              <a:defRPr sz="1200">
                <a:solidFill>
                  <a:srgbClr val="003C71"/>
                </a:solidFill>
                <a:latin typeface="Arial"/>
                <a:ea typeface="Arial"/>
                <a:cs typeface="Arial"/>
                <a:sym typeface="Arial"/>
              </a:defRPr>
            </a:lvl4pPr>
            <a:lvl5pPr indent="-304800" lvl="4" marL="2286000" algn="l">
              <a:lnSpc>
                <a:spcPct val="100000"/>
              </a:lnSpc>
              <a:spcBef>
                <a:spcPts val="800"/>
              </a:spcBef>
              <a:spcAft>
                <a:spcPts val="0"/>
              </a:spcAft>
              <a:buClr>
                <a:schemeClr val="dk1"/>
              </a:buClr>
              <a:buSzPts val="1200"/>
              <a:buChar char="▪"/>
              <a:defRPr sz="1200">
                <a:solidFill>
                  <a:srgbClr val="003C71"/>
                </a:solidFill>
                <a:latin typeface="Arial"/>
                <a:ea typeface="Arial"/>
                <a:cs typeface="Arial"/>
                <a:sym typeface="Arial"/>
              </a:defRPr>
            </a:lvl5pPr>
            <a:lvl6pPr indent="-228600" lvl="5" marL="2743200" algn="l">
              <a:lnSpc>
                <a:spcPct val="100000"/>
              </a:lnSpc>
              <a:spcBef>
                <a:spcPts val="80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41" name="Google Shape;41;p2"/>
          <p:cNvSpPr txBox="1"/>
          <p:nvPr>
            <p:ph idx="8" type="body"/>
          </p:nvPr>
        </p:nvSpPr>
        <p:spPr>
          <a:xfrm>
            <a:off x="4347879" y="1400789"/>
            <a:ext cx="1052308" cy="114412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lt1"/>
              </a:buClr>
              <a:buSzPts val="1400"/>
              <a:buFont typeface="Arial"/>
              <a:buNone/>
              <a:defRPr b="1" i="1" sz="1400">
                <a:solidFill>
                  <a:schemeClr val="lt1"/>
                </a:solidFill>
                <a:latin typeface="Arial"/>
                <a:ea typeface="Arial"/>
                <a:cs typeface="Arial"/>
                <a:sym typeface="Arial"/>
              </a:defRPr>
            </a:lvl1pPr>
            <a:lvl2pPr indent="-381000" lvl="1" marL="9144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2pPr>
            <a:lvl3pPr indent="-381000" lvl="2" marL="13716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3pPr>
            <a:lvl4pPr indent="-381000" lvl="3" marL="18288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4pPr>
            <a:lvl5pPr indent="-381000" lvl="4" marL="22860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5pPr>
            <a:lvl6pPr indent="-381000" lvl="5" marL="27432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6pPr>
            <a:lvl7pPr indent="-381000" lvl="6" marL="32004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7pPr>
            <a:lvl8pPr indent="-381000" lvl="7" marL="36576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8pPr>
            <a:lvl9pPr indent="-381000" lvl="8" marL="4114800" algn="l">
              <a:lnSpc>
                <a:spcPct val="100000"/>
              </a:lnSpc>
              <a:spcBef>
                <a:spcPts val="800"/>
              </a:spcBef>
              <a:spcAft>
                <a:spcPts val="800"/>
              </a:spcAft>
              <a:buClr>
                <a:srgbClr val="FFFFFF"/>
              </a:buClr>
              <a:buSzPts val="2400"/>
              <a:buFont typeface="Arial"/>
              <a:buChar char="■"/>
              <a:defRPr b="1" sz="2400">
                <a:solidFill>
                  <a:srgbClr val="FFFFFF"/>
                </a:solidFill>
                <a:latin typeface="Arial"/>
                <a:ea typeface="Arial"/>
                <a:cs typeface="Arial"/>
                <a:sym typeface="Arial"/>
              </a:defRPr>
            </a:lvl9pPr>
          </a:lstStyle>
          <a:p/>
        </p:txBody>
      </p:sp>
      <p:sp>
        <p:nvSpPr>
          <p:cNvPr id="42" name="Google Shape;42;p2"/>
          <p:cNvSpPr txBox="1"/>
          <p:nvPr>
            <p:ph idx="9" type="body"/>
          </p:nvPr>
        </p:nvSpPr>
        <p:spPr>
          <a:xfrm>
            <a:off x="5507640" y="1630363"/>
            <a:ext cx="1728788" cy="989012"/>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0"/>
              </a:spcBef>
              <a:spcAft>
                <a:spcPts val="0"/>
              </a:spcAft>
              <a:buSzPts val="1800"/>
              <a:buFont typeface="Arial"/>
              <a:buNone/>
              <a:defRPr b="1" i="1" sz="1800">
                <a:solidFill>
                  <a:srgbClr val="003C71"/>
                </a:solidFill>
                <a:latin typeface="Arial"/>
                <a:ea typeface="Arial"/>
                <a:cs typeface="Arial"/>
                <a:sym typeface="Arial"/>
              </a:defRPr>
            </a:lvl1pPr>
            <a:lvl2pPr indent="-228600" lvl="1" marL="914400" algn="l">
              <a:lnSpc>
                <a:spcPct val="100000"/>
              </a:lnSpc>
              <a:spcBef>
                <a:spcPts val="600"/>
              </a:spcBef>
              <a:spcAft>
                <a:spcPts val="0"/>
              </a:spcAft>
              <a:buSzPts val="1800"/>
              <a:buFont typeface="Arial"/>
              <a:buNone/>
              <a:defRPr b="1" i="1" sz="1800">
                <a:solidFill>
                  <a:srgbClr val="003C71"/>
                </a:solidFill>
                <a:latin typeface="Arial"/>
                <a:ea typeface="Arial"/>
                <a:cs typeface="Arial"/>
                <a:sym typeface="Arial"/>
              </a:defRPr>
            </a:lvl2pPr>
            <a:lvl3pPr indent="-228600" lvl="2" marL="1371600" algn="l">
              <a:lnSpc>
                <a:spcPct val="100000"/>
              </a:lnSpc>
              <a:spcBef>
                <a:spcPts val="800"/>
              </a:spcBef>
              <a:spcAft>
                <a:spcPts val="0"/>
              </a:spcAft>
              <a:buSzPts val="1800"/>
              <a:buFont typeface="Arial"/>
              <a:buNone/>
              <a:defRPr b="1" i="1" sz="1800">
                <a:solidFill>
                  <a:srgbClr val="003C71"/>
                </a:solidFill>
                <a:latin typeface="Arial"/>
                <a:ea typeface="Arial"/>
                <a:cs typeface="Arial"/>
                <a:sym typeface="Arial"/>
              </a:defRPr>
            </a:lvl3pPr>
            <a:lvl4pPr indent="-228600" lvl="3" marL="1828800" algn="l">
              <a:lnSpc>
                <a:spcPct val="100000"/>
              </a:lnSpc>
              <a:spcBef>
                <a:spcPts val="800"/>
              </a:spcBef>
              <a:spcAft>
                <a:spcPts val="0"/>
              </a:spcAft>
              <a:buSzPts val="1800"/>
              <a:buFont typeface="Arial"/>
              <a:buNone/>
              <a:defRPr b="1" i="1" sz="1800">
                <a:solidFill>
                  <a:srgbClr val="003C71"/>
                </a:solidFill>
                <a:latin typeface="Arial"/>
                <a:ea typeface="Arial"/>
                <a:cs typeface="Arial"/>
                <a:sym typeface="Arial"/>
              </a:defRPr>
            </a:lvl4pPr>
            <a:lvl5pPr indent="-228600" lvl="4" marL="2286000" algn="l">
              <a:lnSpc>
                <a:spcPct val="100000"/>
              </a:lnSpc>
              <a:spcBef>
                <a:spcPts val="800"/>
              </a:spcBef>
              <a:spcAft>
                <a:spcPts val="0"/>
              </a:spcAft>
              <a:buSzPts val="1800"/>
              <a:buFont typeface="Arial"/>
              <a:buNone/>
              <a:defRPr b="1" i="1" sz="1800">
                <a:solidFill>
                  <a:srgbClr val="003C71"/>
                </a:solidFill>
                <a:latin typeface="Arial"/>
                <a:ea typeface="Arial"/>
                <a:cs typeface="Arial"/>
                <a:sym typeface="Arial"/>
              </a:defRPr>
            </a:lvl5pPr>
            <a:lvl6pPr indent="-228600" lvl="5" marL="2743200" algn="l">
              <a:lnSpc>
                <a:spcPct val="100000"/>
              </a:lnSpc>
              <a:spcBef>
                <a:spcPts val="80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s - LIGHT ON DARK">
  <p:cSld name="1_Bullets - LIGHT ON DARK 9">
    <p:spTree>
      <p:nvGrpSpPr>
        <p:cNvPr id="295" name="Shape 295"/>
        <p:cNvGrpSpPr/>
        <p:nvPr/>
      </p:nvGrpSpPr>
      <p:grpSpPr>
        <a:xfrm>
          <a:off x="0" y="0"/>
          <a:ext cx="0" cy="0"/>
          <a:chOff x="0" y="0"/>
          <a:chExt cx="0" cy="0"/>
        </a:xfrm>
      </p:grpSpPr>
      <p:grpSp>
        <p:nvGrpSpPr>
          <p:cNvPr id="296" name="Google Shape;296;p11"/>
          <p:cNvGrpSpPr/>
          <p:nvPr/>
        </p:nvGrpSpPr>
        <p:grpSpPr>
          <a:xfrm>
            <a:off x="3570034" y="-229525"/>
            <a:ext cx="7786467" cy="7104067"/>
            <a:chOff x="3349694" y="-262576"/>
            <a:chExt cx="7786467" cy="7104067"/>
          </a:xfrm>
        </p:grpSpPr>
        <p:grpSp>
          <p:nvGrpSpPr>
            <p:cNvPr id="297" name="Google Shape;297;p11"/>
            <p:cNvGrpSpPr/>
            <p:nvPr/>
          </p:nvGrpSpPr>
          <p:grpSpPr>
            <a:xfrm>
              <a:off x="5250211" y="515617"/>
              <a:ext cx="1494844" cy="1364623"/>
              <a:chOff x="1655650" y="2305912"/>
              <a:chExt cx="858618" cy="864267"/>
            </a:xfrm>
          </p:grpSpPr>
          <p:sp>
            <p:nvSpPr>
              <p:cNvPr id="298" name="Google Shape;298;p11"/>
              <p:cNvSpPr/>
              <p:nvPr/>
            </p:nvSpPr>
            <p:spPr>
              <a:xfrm>
                <a:off x="1655650" y="2305912"/>
                <a:ext cx="858618" cy="864267"/>
              </a:xfrm>
              <a:custGeom>
                <a:rect b="b" l="l" r="r" t="t"/>
                <a:pathLst>
                  <a:path extrusionOk="0" h="487" w="483">
                    <a:moveTo>
                      <a:pt x="483" y="238"/>
                    </a:moveTo>
                    <a:cubicBezTo>
                      <a:pt x="483" y="236"/>
                      <a:pt x="483" y="234"/>
                      <a:pt x="483" y="234"/>
                    </a:cubicBezTo>
                    <a:cubicBezTo>
                      <a:pt x="483" y="234"/>
                      <a:pt x="481" y="233"/>
                      <a:pt x="477" y="232"/>
                    </a:cubicBezTo>
                    <a:cubicBezTo>
                      <a:pt x="474" y="231"/>
                      <a:pt x="469" y="229"/>
                      <a:pt x="464" y="228"/>
                    </a:cubicBezTo>
                    <a:cubicBezTo>
                      <a:pt x="455" y="226"/>
                      <a:pt x="446" y="224"/>
                      <a:pt x="446" y="224"/>
                    </a:cubicBezTo>
                    <a:cubicBezTo>
                      <a:pt x="446" y="224"/>
                      <a:pt x="446" y="221"/>
                      <a:pt x="445" y="218"/>
                    </a:cubicBezTo>
                    <a:cubicBezTo>
                      <a:pt x="445" y="216"/>
                      <a:pt x="445" y="214"/>
                      <a:pt x="444" y="212"/>
                    </a:cubicBezTo>
                    <a:cubicBezTo>
                      <a:pt x="444" y="210"/>
                      <a:pt x="444" y="208"/>
                      <a:pt x="443" y="206"/>
                    </a:cubicBezTo>
                    <a:cubicBezTo>
                      <a:pt x="442" y="201"/>
                      <a:pt x="441" y="197"/>
                      <a:pt x="441" y="193"/>
                    </a:cubicBezTo>
                    <a:cubicBezTo>
                      <a:pt x="440" y="192"/>
                      <a:pt x="440" y="190"/>
                      <a:pt x="440" y="189"/>
                    </a:cubicBezTo>
                    <a:cubicBezTo>
                      <a:pt x="439" y="188"/>
                      <a:pt x="439" y="188"/>
                      <a:pt x="439" y="188"/>
                    </a:cubicBezTo>
                    <a:cubicBezTo>
                      <a:pt x="439" y="188"/>
                      <a:pt x="438" y="186"/>
                      <a:pt x="438" y="182"/>
                    </a:cubicBezTo>
                    <a:cubicBezTo>
                      <a:pt x="436" y="179"/>
                      <a:pt x="435" y="175"/>
                      <a:pt x="433" y="171"/>
                    </a:cubicBezTo>
                    <a:cubicBezTo>
                      <a:pt x="432" y="166"/>
                      <a:pt x="430" y="162"/>
                      <a:pt x="429" y="159"/>
                    </a:cubicBezTo>
                    <a:cubicBezTo>
                      <a:pt x="427" y="156"/>
                      <a:pt x="426" y="154"/>
                      <a:pt x="426" y="154"/>
                    </a:cubicBezTo>
                    <a:cubicBezTo>
                      <a:pt x="426" y="154"/>
                      <a:pt x="433" y="147"/>
                      <a:pt x="440" y="140"/>
                    </a:cubicBezTo>
                    <a:cubicBezTo>
                      <a:pt x="443" y="137"/>
                      <a:pt x="446" y="133"/>
                      <a:pt x="449" y="130"/>
                    </a:cubicBezTo>
                    <a:cubicBezTo>
                      <a:pt x="451" y="127"/>
                      <a:pt x="453" y="126"/>
                      <a:pt x="453" y="126"/>
                    </a:cubicBezTo>
                    <a:cubicBezTo>
                      <a:pt x="453" y="126"/>
                      <a:pt x="452" y="124"/>
                      <a:pt x="451" y="122"/>
                    </a:cubicBezTo>
                    <a:cubicBezTo>
                      <a:pt x="449" y="120"/>
                      <a:pt x="448" y="117"/>
                      <a:pt x="446" y="114"/>
                    </a:cubicBezTo>
                    <a:cubicBezTo>
                      <a:pt x="444" y="112"/>
                      <a:pt x="443" y="109"/>
                      <a:pt x="441" y="107"/>
                    </a:cubicBezTo>
                    <a:cubicBezTo>
                      <a:pt x="440" y="105"/>
                      <a:pt x="439" y="103"/>
                      <a:pt x="439" y="103"/>
                    </a:cubicBezTo>
                    <a:cubicBezTo>
                      <a:pt x="439" y="103"/>
                      <a:pt x="429" y="106"/>
                      <a:pt x="420" y="109"/>
                    </a:cubicBezTo>
                    <a:cubicBezTo>
                      <a:pt x="416" y="110"/>
                      <a:pt x="411" y="112"/>
                      <a:pt x="408" y="113"/>
                    </a:cubicBezTo>
                    <a:cubicBezTo>
                      <a:pt x="404" y="114"/>
                      <a:pt x="402" y="115"/>
                      <a:pt x="402" y="115"/>
                    </a:cubicBezTo>
                    <a:cubicBezTo>
                      <a:pt x="402" y="115"/>
                      <a:pt x="400" y="113"/>
                      <a:pt x="398" y="111"/>
                    </a:cubicBezTo>
                    <a:cubicBezTo>
                      <a:pt x="396" y="108"/>
                      <a:pt x="393" y="105"/>
                      <a:pt x="390" y="101"/>
                    </a:cubicBezTo>
                    <a:cubicBezTo>
                      <a:pt x="384" y="95"/>
                      <a:pt x="377" y="89"/>
                      <a:pt x="377" y="89"/>
                    </a:cubicBezTo>
                    <a:cubicBezTo>
                      <a:pt x="377" y="89"/>
                      <a:pt x="375" y="87"/>
                      <a:pt x="373" y="85"/>
                    </a:cubicBezTo>
                    <a:cubicBezTo>
                      <a:pt x="371" y="84"/>
                      <a:pt x="370" y="82"/>
                      <a:pt x="368" y="81"/>
                    </a:cubicBezTo>
                    <a:cubicBezTo>
                      <a:pt x="367" y="80"/>
                      <a:pt x="365" y="78"/>
                      <a:pt x="363" y="77"/>
                    </a:cubicBezTo>
                    <a:cubicBezTo>
                      <a:pt x="359" y="74"/>
                      <a:pt x="355" y="72"/>
                      <a:pt x="353" y="70"/>
                    </a:cubicBezTo>
                    <a:cubicBezTo>
                      <a:pt x="351" y="69"/>
                      <a:pt x="350" y="68"/>
                      <a:pt x="349" y="68"/>
                    </a:cubicBezTo>
                    <a:cubicBezTo>
                      <a:pt x="348" y="67"/>
                      <a:pt x="348" y="67"/>
                      <a:pt x="348" y="67"/>
                    </a:cubicBezTo>
                    <a:cubicBezTo>
                      <a:pt x="348" y="67"/>
                      <a:pt x="350" y="58"/>
                      <a:pt x="352" y="48"/>
                    </a:cubicBezTo>
                    <a:cubicBezTo>
                      <a:pt x="354" y="38"/>
                      <a:pt x="355" y="29"/>
                      <a:pt x="355" y="29"/>
                    </a:cubicBezTo>
                    <a:cubicBezTo>
                      <a:pt x="355" y="29"/>
                      <a:pt x="349" y="26"/>
                      <a:pt x="343" y="23"/>
                    </a:cubicBezTo>
                    <a:cubicBezTo>
                      <a:pt x="342" y="22"/>
                      <a:pt x="340" y="22"/>
                      <a:pt x="339" y="21"/>
                    </a:cubicBezTo>
                    <a:cubicBezTo>
                      <a:pt x="337" y="20"/>
                      <a:pt x="336" y="20"/>
                      <a:pt x="335" y="19"/>
                    </a:cubicBezTo>
                    <a:cubicBezTo>
                      <a:pt x="333" y="18"/>
                      <a:pt x="331" y="18"/>
                      <a:pt x="331" y="18"/>
                    </a:cubicBezTo>
                    <a:cubicBezTo>
                      <a:pt x="331" y="18"/>
                      <a:pt x="324" y="25"/>
                      <a:pt x="318" y="32"/>
                    </a:cubicBezTo>
                    <a:cubicBezTo>
                      <a:pt x="312" y="40"/>
                      <a:pt x="306" y="47"/>
                      <a:pt x="306" y="47"/>
                    </a:cubicBezTo>
                    <a:cubicBezTo>
                      <a:pt x="306" y="47"/>
                      <a:pt x="306" y="47"/>
                      <a:pt x="305" y="47"/>
                    </a:cubicBezTo>
                    <a:cubicBezTo>
                      <a:pt x="304" y="46"/>
                      <a:pt x="302" y="46"/>
                      <a:pt x="301" y="46"/>
                    </a:cubicBezTo>
                    <a:cubicBezTo>
                      <a:pt x="299" y="45"/>
                      <a:pt x="297" y="44"/>
                      <a:pt x="295" y="44"/>
                    </a:cubicBezTo>
                    <a:cubicBezTo>
                      <a:pt x="293" y="43"/>
                      <a:pt x="291" y="43"/>
                      <a:pt x="289" y="42"/>
                    </a:cubicBezTo>
                    <a:cubicBezTo>
                      <a:pt x="284" y="41"/>
                      <a:pt x="280" y="40"/>
                      <a:pt x="277" y="39"/>
                    </a:cubicBezTo>
                    <a:cubicBezTo>
                      <a:pt x="273" y="39"/>
                      <a:pt x="271" y="39"/>
                      <a:pt x="271" y="39"/>
                    </a:cubicBezTo>
                    <a:cubicBezTo>
                      <a:pt x="271" y="39"/>
                      <a:pt x="269" y="38"/>
                      <a:pt x="265" y="38"/>
                    </a:cubicBezTo>
                    <a:cubicBezTo>
                      <a:pt x="264" y="38"/>
                      <a:pt x="262" y="37"/>
                      <a:pt x="260" y="37"/>
                    </a:cubicBezTo>
                    <a:cubicBezTo>
                      <a:pt x="257" y="37"/>
                      <a:pt x="255" y="37"/>
                      <a:pt x="253" y="37"/>
                    </a:cubicBezTo>
                    <a:cubicBezTo>
                      <a:pt x="251" y="36"/>
                      <a:pt x="248" y="36"/>
                      <a:pt x="246" y="36"/>
                    </a:cubicBezTo>
                    <a:cubicBezTo>
                      <a:pt x="244" y="36"/>
                      <a:pt x="242" y="36"/>
                      <a:pt x="240" y="36"/>
                    </a:cubicBezTo>
                    <a:cubicBezTo>
                      <a:pt x="239" y="36"/>
                      <a:pt x="237" y="36"/>
                      <a:pt x="236" y="36"/>
                    </a:cubicBezTo>
                    <a:cubicBezTo>
                      <a:pt x="235" y="36"/>
                      <a:pt x="235" y="36"/>
                      <a:pt x="235" y="36"/>
                    </a:cubicBezTo>
                    <a:cubicBezTo>
                      <a:pt x="235" y="36"/>
                      <a:pt x="232" y="27"/>
                      <a:pt x="228" y="18"/>
                    </a:cubicBezTo>
                    <a:cubicBezTo>
                      <a:pt x="226" y="14"/>
                      <a:pt x="224" y="9"/>
                      <a:pt x="223" y="6"/>
                    </a:cubicBezTo>
                    <a:cubicBezTo>
                      <a:pt x="221" y="3"/>
                      <a:pt x="220" y="0"/>
                      <a:pt x="220" y="0"/>
                    </a:cubicBezTo>
                    <a:cubicBezTo>
                      <a:pt x="220" y="0"/>
                      <a:pt x="218" y="0"/>
                      <a:pt x="216" y="1"/>
                    </a:cubicBezTo>
                    <a:cubicBezTo>
                      <a:pt x="214" y="1"/>
                      <a:pt x="210" y="1"/>
                      <a:pt x="207" y="2"/>
                    </a:cubicBezTo>
                    <a:cubicBezTo>
                      <a:pt x="201" y="2"/>
                      <a:pt x="194" y="4"/>
                      <a:pt x="194" y="4"/>
                    </a:cubicBezTo>
                    <a:cubicBezTo>
                      <a:pt x="194" y="4"/>
                      <a:pt x="194" y="6"/>
                      <a:pt x="193" y="10"/>
                    </a:cubicBezTo>
                    <a:cubicBezTo>
                      <a:pt x="193" y="13"/>
                      <a:pt x="192" y="18"/>
                      <a:pt x="191" y="23"/>
                    </a:cubicBezTo>
                    <a:cubicBezTo>
                      <a:pt x="190" y="33"/>
                      <a:pt x="189" y="42"/>
                      <a:pt x="189" y="42"/>
                    </a:cubicBezTo>
                    <a:cubicBezTo>
                      <a:pt x="189" y="42"/>
                      <a:pt x="187" y="42"/>
                      <a:pt x="184" y="43"/>
                    </a:cubicBezTo>
                    <a:cubicBezTo>
                      <a:pt x="180" y="44"/>
                      <a:pt x="176" y="46"/>
                      <a:pt x="172" y="47"/>
                    </a:cubicBezTo>
                    <a:cubicBezTo>
                      <a:pt x="167" y="49"/>
                      <a:pt x="163" y="50"/>
                      <a:pt x="160" y="52"/>
                    </a:cubicBezTo>
                    <a:cubicBezTo>
                      <a:pt x="158" y="52"/>
                      <a:pt x="157" y="53"/>
                      <a:pt x="156" y="53"/>
                    </a:cubicBezTo>
                    <a:cubicBezTo>
                      <a:pt x="155" y="54"/>
                      <a:pt x="155" y="54"/>
                      <a:pt x="155" y="54"/>
                    </a:cubicBezTo>
                    <a:cubicBezTo>
                      <a:pt x="155" y="54"/>
                      <a:pt x="153" y="55"/>
                      <a:pt x="150" y="56"/>
                    </a:cubicBezTo>
                    <a:cubicBezTo>
                      <a:pt x="147" y="58"/>
                      <a:pt x="143" y="60"/>
                      <a:pt x="139" y="62"/>
                    </a:cubicBezTo>
                    <a:cubicBezTo>
                      <a:pt x="135" y="64"/>
                      <a:pt x="131" y="66"/>
                      <a:pt x="128" y="68"/>
                    </a:cubicBezTo>
                    <a:cubicBezTo>
                      <a:pt x="125" y="70"/>
                      <a:pt x="123" y="71"/>
                      <a:pt x="123" y="71"/>
                    </a:cubicBezTo>
                    <a:cubicBezTo>
                      <a:pt x="123" y="71"/>
                      <a:pt x="121" y="70"/>
                      <a:pt x="118" y="68"/>
                    </a:cubicBezTo>
                    <a:cubicBezTo>
                      <a:pt x="115" y="65"/>
                      <a:pt x="112" y="63"/>
                      <a:pt x="108" y="60"/>
                    </a:cubicBezTo>
                    <a:cubicBezTo>
                      <a:pt x="100" y="54"/>
                      <a:pt x="91" y="49"/>
                      <a:pt x="91" y="49"/>
                    </a:cubicBezTo>
                    <a:cubicBezTo>
                      <a:pt x="91" y="49"/>
                      <a:pt x="90" y="50"/>
                      <a:pt x="88" y="52"/>
                    </a:cubicBezTo>
                    <a:cubicBezTo>
                      <a:pt x="86" y="53"/>
                      <a:pt x="84" y="55"/>
                      <a:pt x="81" y="57"/>
                    </a:cubicBezTo>
                    <a:cubicBezTo>
                      <a:pt x="79" y="59"/>
                      <a:pt x="76" y="62"/>
                      <a:pt x="74" y="63"/>
                    </a:cubicBezTo>
                    <a:cubicBezTo>
                      <a:pt x="73" y="65"/>
                      <a:pt x="71" y="66"/>
                      <a:pt x="71" y="66"/>
                    </a:cubicBezTo>
                    <a:cubicBezTo>
                      <a:pt x="71" y="66"/>
                      <a:pt x="75" y="75"/>
                      <a:pt x="79" y="84"/>
                    </a:cubicBezTo>
                    <a:cubicBezTo>
                      <a:pt x="81" y="88"/>
                      <a:pt x="83" y="92"/>
                      <a:pt x="85" y="96"/>
                    </a:cubicBezTo>
                    <a:cubicBezTo>
                      <a:pt x="87" y="99"/>
                      <a:pt x="88" y="101"/>
                      <a:pt x="88" y="101"/>
                    </a:cubicBezTo>
                    <a:cubicBezTo>
                      <a:pt x="88" y="101"/>
                      <a:pt x="86" y="103"/>
                      <a:pt x="84" y="105"/>
                    </a:cubicBezTo>
                    <a:cubicBezTo>
                      <a:pt x="82" y="108"/>
                      <a:pt x="79" y="111"/>
                      <a:pt x="76" y="115"/>
                    </a:cubicBezTo>
                    <a:cubicBezTo>
                      <a:pt x="73" y="118"/>
                      <a:pt x="70" y="122"/>
                      <a:pt x="69" y="125"/>
                    </a:cubicBezTo>
                    <a:cubicBezTo>
                      <a:pt x="67" y="128"/>
                      <a:pt x="65" y="129"/>
                      <a:pt x="65" y="129"/>
                    </a:cubicBezTo>
                    <a:cubicBezTo>
                      <a:pt x="65" y="129"/>
                      <a:pt x="65" y="130"/>
                      <a:pt x="64" y="131"/>
                    </a:cubicBezTo>
                    <a:cubicBezTo>
                      <a:pt x="64" y="132"/>
                      <a:pt x="63" y="133"/>
                      <a:pt x="62" y="134"/>
                    </a:cubicBezTo>
                    <a:cubicBezTo>
                      <a:pt x="61" y="137"/>
                      <a:pt x="58" y="141"/>
                      <a:pt x="56" y="145"/>
                    </a:cubicBezTo>
                    <a:cubicBezTo>
                      <a:pt x="54" y="149"/>
                      <a:pt x="52" y="153"/>
                      <a:pt x="50" y="156"/>
                    </a:cubicBezTo>
                    <a:cubicBezTo>
                      <a:pt x="49" y="159"/>
                      <a:pt x="48" y="161"/>
                      <a:pt x="48" y="161"/>
                    </a:cubicBezTo>
                    <a:cubicBezTo>
                      <a:pt x="48" y="161"/>
                      <a:pt x="39" y="160"/>
                      <a:pt x="29" y="160"/>
                    </a:cubicBezTo>
                    <a:cubicBezTo>
                      <a:pt x="24" y="160"/>
                      <a:pt x="19" y="160"/>
                      <a:pt x="15" y="160"/>
                    </a:cubicBezTo>
                    <a:cubicBezTo>
                      <a:pt x="12" y="160"/>
                      <a:pt x="9" y="160"/>
                      <a:pt x="9" y="160"/>
                    </a:cubicBezTo>
                    <a:cubicBezTo>
                      <a:pt x="9" y="160"/>
                      <a:pt x="7" y="166"/>
                      <a:pt x="5" y="172"/>
                    </a:cubicBezTo>
                    <a:cubicBezTo>
                      <a:pt x="4" y="175"/>
                      <a:pt x="3" y="179"/>
                      <a:pt x="3" y="181"/>
                    </a:cubicBezTo>
                    <a:cubicBezTo>
                      <a:pt x="2" y="183"/>
                      <a:pt x="2" y="185"/>
                      <a:pt x="2" y="185"/>
                    </a:cubicBezTo>
                    <a:cubicBezTo>
                      <a:pt x="2" y="185"/>
                      <a:pt x="4" y="186"/>
                      <a:pt x="7" y="188"/>
                    </a:cubicBezTo>
                    <a:cubicBezTo>
                      <a:pt x="10" y="190"/>
                      <a:pt x="14" y="193"/>
                      <a:pt x="18" y="196"/>
                    </a:cubicBezTo>
                    <a:cubicBezTo>
                      <a:pt x="26" y="201"/>
                      <a:pt x="35" y="205"/>
                      <a:pt x="35" y="205"/>
                    </a:cubicBezTo>
                    <a:cubicBezTo>
                      <a:pt x="35" y="205"/>
                      <a:pt x="34" y="206"/>
                      <a:pt x="34" y="207"/>
                    </a:cubicBezTo>
                    <a:cubicBezTo>
                      <a:pt x="34" y="208"/>
                      <a:pt x="34" y="209"/>
                      <a:pt x="34" y="211"/>
                    </a:cubicBezTo>
                    <a:cubicBezTo>
                      <a:pt x="33" y="213"/>
                      <a:pt x="33" y="215"/>
                      <a:pt x="33" y="217"/>
                    </a:cubicBezTo>
                    <a:cubicBezTo>
                      <a:pt x="33" y="219"/>
                      <a:pt x="32" y="221"/>
                      <a:pt x="32" y="223"/>
                    </a:cubicBezTo>
                    <a:cubicBezTo>
                      <a:pt x="32" y="226"/>
                      <a:pt x="32" y="228"/>
                      <a:pt x="31" y="230"/>
                    </a:cubicBezTo>
                    <a:cubicBezTo>
                      <a:pt x="31" y="232"/>
                      <a:pt x="31" y="234"/>
                      <a:pt x="31" y="236"/>
                    </a:cubicBezTo>
                    <a:cubicBezTo>
                      <a:pt x="31" y="239"/>
                      <a:pt x="31" y="241"/>
                      <a:pt x="31" y="241"/>
                    </a:cubicBezTo>
                    <a:cubicBezTo>
                      <a:pt x="31" y="241"/>
                      <a:pt x="31" y="244"/>
                      <a:pt x="31" y="247"/>
                    </a:cubicBezTo>
                    <a:cubicBezTo>
                      <a:pt x="31" y="250"/>
                      <a:pt x="31" y="255"/>
                      <a:pt x="32" y="260"/>
                    </a:cubicBezTo>
                    <a:cubicBezTo>
                      <a:pt x="32" y="262"/>
                      <a:pt x="32" y="264"/>
                      <a:pt x="32" y="266"/>
                    </a:cubicBezTo>
                    <a:cubicBezTo>
                      <a:pt x="32" y="268"/>
                      <a:pt x="33" y="270"/>
                      <a:pt x="33" y="272"/>
                    </a:cubicBezTo>
                    <a:cubicBezTo>
                      <a:pt x="33" y="274"/>
                      <a:pt x="33" y="275"/>
                      <a:pt x="33" y="276"/>
                    </a:cubicBezTo>
                    <a:cubicBezTo>
                      <a:pt x="34" y="277"/>
                      <a:pt x="34" y="278"/>
                      <a:pt x="34" y="278"/>
                    </a:cubicBezTo>
                    <a:cubicBezTo>
                      <a:pt x="34" y="278"/>
                      <a:pt x="25" y="282"/>
                      <a:pt x="17" y="287"/>
                    </a:cubicBezTo>
                    <a:cubicBezTo>
                      <a:pt x="8" y="292"/>
                      <a:pt x="0" y="297"/>
                      <a:pt x="0" y="297"/>
                    </a:cubicBezTo>
                    <a:cubicBezTo>
                      <a:pt x="0" y="297"/>
                      <a:pt x="1" y="299"/>
                      <a:pt x="1" y="301"/>
                    </a:cubicBezTo>
                    <a:cubicBezTo>
                      <a:pt x="2" y="302"/>
                      <a:pt x="2" y="304"/>
                      <a:pt x="2" y="305"/>
                    </a:cubicBezTo>
                    <a:cubicBezTo>
                      <a:pt x="3" y="307"/>
                      <a:pt x="3" y="308"/>
                      <a:pt x="4" y="310"/>
                    </a:cubicBezTo>
                    <a:cubicBezTo>
                      <a:pt x="5" y="316"/>
                      <a:pt x="7" y="322"/>
                      <a:pt x="7" y="322"/>
                    </a:cubicBezTo>
                    <a:cubicBezTo>
                      <a:pt x="7" y="322"/>
                      <a:pt x="17" y="323"/>
                      <a:pt x="27" y="323"/>
                    </a:cubicBezTo>
                    <a:cubicBezTo>
                      <a:pt x="37" y="323"/>
                      <a:pt x="46" y="322"/>
                      <a:pt x="46" y="322"/>
                    </a:cubicBezTo>
                    <a:cubicBezTo>
                      <a:pt x="46" y="322"/>
                      <a:pt x="46" y="322"/>
                      <a:pt x="47" y="323"/>
                    </a:cubicBezTo>
                    <a:cubicBezTo>
                      <a:pt x="47" y="324"/>
                      <a:pt x="48" y="326"/>
                      <a:pt x="48" y="327"/>
                    </a:cubicBezTo>
                    <a:cubicBezTo>
                      <a:pt x="50" y="330"/>
                      <a:pt x="51" y="334"/>
                      <a:pt x="54" y="338"/>
                    </a:cubicBezTo>
                    <a:cubicBezTo>
                      <a:pt x="55" y="340"/>
                      <a:pt x="56" y="342"/>
                      <a:pt x="57" y="344"/>
                    </a:cubicBezTo>
                    <a:cubicBezTo>
                      <a:pt x="58" y="346"/>
                      <a:pt x="59" y="348"/>
                      <a:pt x="60" y="349"/>
                    </a:cubicBezTo>
                    <a:cubicBezTo>
                      <a:pt x="61" y="352"/>
                      <a:pt x="63" y="354"/>
                      <a:pt x="63" y="354"/>
                    </a:cubicBezTo>
                    <a:cubicBezTo>
                      <a:pt x="63" y="354"/>
                      <a:pt x="67" y="362"/>
                      <a:pt x="73" y="369"/>
                    </a:cubicBezTo>
                    <a:cubicBezTo>
                      <a:pt x="76" y="373"/>
                      <a:pt x="79" y="376"/>
                      <a:pt x="81" y="379"/>
                    </a:cubicBezTo>
                    <a:cubicBezTo>
                      <a:pt x="83" y="381"/>
                      <a:pt x="85" y="383"/>
                      <a:pt x="85" y="383"/>
                    </a:cubicBezTo>
                    <a:cubicBezTo>
                      <a:pt x="85" y="383"/>
                      <a:pt x="83" y="385"/>
                      <a:pt x="82" y="388"/>
                    </a:cubicBezTo>
                    <a:cubicBezTo>
                      <a:pt x="80" y="392"/>
                      <a:pt x="77" y="396"/>
                      <a:pt x="75" y="400"/>
                    </a:cubicBezTo>
                    <a:cubicBezTo>
                      <a:pt x="71" y="409"/>
                      <a:pt x="67" y="418"/>
                      <a:pt x="67" y="418"/>
                    </a:cubicBezTo>
                    <a:cubicBezTo>
                      <a:pt x="67" y="418"/>
                      <a:pt x="68" y="419"/>
                      <a:pt x="70" y="421"/>
                    </a:cubicBezTo>
                    <a:cubicBezTo>
                      <a:pt x="72" y="422"/>
                      <a:pt x="74" y="424"/>
                      <a:pt x="77" y="427"/>
                    </a:cubicBezTo>
                    <a:cubicBezTo>
                      <a:pt x="79" y="429"/>
                      <a:pt x="82" y="431"/>
                      <a:pt x="83" y="432"/>
                    </a:cubicBezTo>
                    <a:cubicBezTo>
                      <a:pt x="85" y="434"/>
                      <a:pt x="87" y="435"/>
                      <a:pt x="87" y="435"/>
                    </a:cubicBezTo>
                    <a:cubicBezTo>
                      <a:pt x="87" y="435"/>
                      <a:pt x="89" y="434"/>
                      <a:pt x="92" y="432"/>
                    </a:cubicBezTo>
                    <a:cubicBezTo>
                      <a:pt x="95" y="430"/>
                      <a:pt x="99" y="427"/>
                      <a:pt x="103" y="425"/>
                    </a:cubicBezTo>
                    <a:cubicBezTo>
                      <a:pt x="111" y="419"/>
                      <a:pt x="119" y="414"/>
                      <a:pt x="119" y="414"/>
                    </a:cubicBezTo>
                    <a:cubicBezTo>
                      <a:pt x="119" y="414"/>
                      <a:pt x="121" y="415"/>
                      <a:pt x="123" y="417"/>
                    </a:cubicBezTo>
                    <a:cubicBezTo>
                      <a:pt x="126" y="419"/>
                      <a:pt x="130" y="421"/>
                      <a:pt x="134" y="424"/>
                    </a:cubicBezTo>
                    <a:cubicBezTo>
                      <a:pt x="138" y="426"/>
                      <a:pt x="142" y="428"/>
                      <a:pt x="145" y="430"/>
                    </a:cubicBezTo>
                    <a:cubicBezTo>
                      <a:pt x="148" y="431"/>
                      <a:pt x="150" y="432"/>
                      <a:pt x="150" y="432"/>
                    </a:cubicBezTo>
                    <a:cubicBezTo>
                      <a:pt x="150" y="432"/>
                      <a:pt x="151" y="432"/>
                      <a:pt x="152" y="433"/>
                    </a:cubicBezTo>
                    <a:cubicBezTo>
                      <a:pt x="152" y="433"/>
                      <a:pt x="154" y="434"/>
                      <a:pt x="155" y="434"/>
                    </a:cubicBezTo>
                    <a:cubicBezTo>
                      <a:pt x="159" y="436"/>
                      <a:pt x="163" y="438"/>
                      <a:pt x="167" y="439"/>
                    </a:cubicBezTo>
                    <a:cubicBezTo>
                      <a:pt x="169" y="440"/>
                      <a:pt x="171" y="441"/>
                      <a:pt x="173" y="441"/>
                    </a:cubicBezTo>
                    <a:cubicBezTo>
                      <a:pt x="175" y="442"/>
                      <a:pt x="177" y="442"/>
                      <a:pt x="179" y="443"/>
                    </a:cubicBezTo>
                    <a:cubicBezTo>
                      <a:pt x="182" y="444"/>
                      <a:pt x="184" y="445"/>
                      <a:pt x="184" y="445"/>
                    </a:cubicBezTo>
                    <a:cubicBezTo>
                      <a:pt x="184" y="445"/>
                      <a:pt x="185" y="454"/>
                      <a:pt x="186" y="464"/>
                    </a:cubicBezTo>
                    <a:cubicBezTo>
                      <a:pt x="186" y="469"/>
                      <a:pt x="187" y="473"/>
                      <a:pt x="187" y="477"/>
                    </a:cubicBezTo>
                    <a:cubicBezTo>
                      <a:pt x="188" y="481"/>
                      <a:pt x="188" y="483"/>
                      <a:pt x="188" y="483"/>
                    </a:cubicBezTo>
                    <a:cubicBezTo>
                      <a:pt x="188" y="483"/>
                      <a:pt x="190" y="483"/>
                      <a:pt x="192" y="484"/>
                    </a:cubicBezTo>
                    <a:cubicBezTo>
                      <a:pt x="195" y="484"/>
                      <a:pt x="198" y="485"/>
                      <a:pt x="201" y="485"/>
                    </a:cubicBezTo>
                    <a:cubicBezTo>
                      <a:pt x="204" y="486"/>
                      <a:pt x="208" y="486"/>
                      <a:pt x="210" y="487"/>
                    </a:cubicBezTo>
                    <a:cubicBezTo>
                      <a:pt x="212" y="487"/>
                      <a:pt x="214" y="487"/>
                      <a:pt x="214" y="487"/>
                    </a:cubicBezTo>
                    <a:cubicBezTo>
                      <a:pt x="214" y="487"/>
                      <a:pt x="215" y="485"/>
                      <a:pt x="217" y="482"/>
                    </a:cubicBezTo>
                    <a:cubicBezTo>
                      <a:pt x="218" y="478"/>
                      <a:pt x="220" y="474"/>
                      <a:pt x="222" y="469"/>
                    </a:cubicBezTo>
                    <a:cubicBezTo>
                      <a:pt x="226" y="461"/>
                      <a:pt x="230" y="452"/>
                      <a:pt x="230" y="452"/>
                    </a:cubicBezTo>
                    <a:cubicBezTo>
                      <a:pt x="230" y="452"/>
                      <a:pt x="230" y="452"/>
                      <a:pt x="231" y="452"/>
                    </a:cubicBezTo>
                    <a:cubicBezTo>
                      <a:pt x="232" y="452"/>
                      <a:pt x="234" y="452"/>
                      <a:pt x="235" y="452"/>
                    </a:cubicBezTo>
                    <a:cubicBezTo>
                      <a:pt x="237" y="452"/>
                      <a:pt x="239" y="452"/>
                      <a:pt x="241" y="452"/>
                    </a:cubicBezTo>
                    <a:cubicBezTo>
                      <a:pt x="243" y="452"/>
                      <a:pt x="246" y="452"/>
                      <a:pt x="248" y="452"/>
                    </a:cubicBezTo>
                    <a:cubicBezTo>
                      <a:pt x="252" y="452"/>
                      <a:pt x="257" y="451"/>
                      <a:pt x="260" y="451"/>
                    </a:cubicBezTo>
                    <a:cubicBezTo>
                      <a:pt x="262" y="451"/>
                      <a:pt x="263" y="450"/>
                      <a:pt x="264" y="450"/>
                    </a:cubicBezTo>
                    <a:cubicBezTo>
                      <a:pt x="265" y="450"/>
                      <a:pt x="266" y="450"/>
                      <a:pt x="266" y="450"/>
                    </a:cubicBezTo>
                    <a:cubicBezTo>
                      <a:pt x="266" y="450"/>
                      <a:pt x="268" y="450"/>
                      <a:pt x="272" y="449"/>
                    </a:cubicBezTo>
                    <a:cubicBezTo>
                      <a:pt x="275" y="449"/>
                      <a:pt x="279" y="448"/>
                      <a:pt x="284" y="447"/>
                    </a:cubicBezTo>
                    <a:cubicBezTo>
                      <a:pt x="286" y="446"/>
                      <a:pt x="288" y="446"/>
                      <a:pt x="290" y="445"/>
                    </a:cubicBezTo>
                    <a:cubicBezTo>
                      <a:pt x="292" y="445"/>
                      <a:pt x="294" y="444"/>
                      <a:pt x="296" y="444"/>
                    </a:cubicBezTo>
                    <a:cubicBezTo>
                      <a:pt x="298" y="443"/>
                      <a:pt x="299" y="443"/>
                      <a:pt x="300" y="443"/>
                    </a:cubicBezTo>
                    <a:cubicBezTo>
                      <a:pt x="301" y="443"/>
                      <a:pt x="301" y="442"/>
                      <a:pt x="301" y="442"/>
                    </a:cubicBezTo>
                    <a:cubicBezTo>
                      <a:pt x="301" y="442"/>
                      <a:pt x="307" y="450"/>
                      <a:pt x="313" y="458"/>
                    </a:cubicBezTo>
                    <a:cubicBezTo>
                      <a:pt x="319" y="465"/>
                      <a:pt x="326" y="473"/>
                      <a:pt x="326" y="473"/>
                    </a:cubicBezTo>
                    <a:cubicBezTo>
                      <a:pt x="326" y="473"/>
                      <a:pt x="327" y="472"/>
                      <a:pt x="329" y="471"/>
                    </a:cubicBezTo>
                    <a:cubicBezTo>
                      <a:pt x="332" y="470"/>
                      <a:pt x="335" y="469"/>
                      <a:pt x="338" y="468"/>
                    </a:cubicBezTo>
                    <a:cubicBezTo>
                      <a:pt x="341" y="466"/>
                      <a:pt x="344" y="465"/>
                      <a:pt x="346" y="464"/>
                    </a:cubicBezTo>
                    <a:cubicBezTo>
                      <a:pt x="348" y="463"/>
                      <a:pt x="350" y="462"/>
                      <a:pt x="350" y="462"/>
                    </a:cubicBezTo>
                    <a:cubicBezTo>
                      <a:pt x="350" y="462"/>
                      <a:pt x="349" y="452"/>
                      <a:pt x="347" y="443"/>
                    </a:cubicBezTo>
                    <a:cubicBezTo>
                      <a:pt x="345" y="433"/>
                      <a:pt x="343" y="424"/>
                      <a:pt x="343" y="424"/>
                    </a:cubicBezTo>
                    <a:cubicBezTo>
                      <a:pt x="343" y="424"/>
                      <a:pt x="344" y="423"/>
                      <a:pt x="345" y="423"/>
                    </a:cubicBezTo>
                    <a:cubicBezTo>
                      <a:pt x="346" y="422"/>
                      <a:pt x="347" y="422"/>
                      <a:pt x="348" y="421"/>
                    </a:cubicBezTo>
                    <a:cubicBezTo>
                      <a:pt x="350" y="420"/>
                      <a:pt x="351" y="419"/>
                      <a:pt x="353" y="418"/>
                    </a:cubicBezTo>
                    <a:cubicBezTo>
                      <a:pt x="355" y="416"/>
                      <a:pt x="357" y="415"/>
                      <a:pt x="359" y="414"/>
                    </a:cubicBezTo>
                    <a:cubicBezTo>
                      <a:pt x="361" y="413"/>
                      <a:pt x="362" y="411"/>
                      <a:pt x="364" y="410"/>
                    </a:cubicBezTo>
                    <a:cubicBezTo>
                      <a:pt x="366" y="409"/>
                      <a:pt x="367" y="407"/>
                      <a:pt x="369" y="406"/>
                    </a:cubicBezTo>
                    <a:cubicBezTo>
                      <a:pt x="371" y="404"/>
                      <a:pt x="373" y="403"/>
                      <a:pt x="373" y="403"/>
                    </a:cubicBezTo>
                    <a:cubicBezTo>
                      <a:pt x="373" y="403"/>
                      <a:pt x="375" y="401"/>
                      <a:pt x="377" y="399"/>
                    </a:cubicBezTo>
                    <a:cubicBezTo>
                      <a:pt x="379" y="398"/>
                      <a:pt x="380" y="397"/>
                      <a:pt x="382" y="395"/>
                    </a:cubicBezTo>
                    <a:cubicBezTo>
                      <a:pt x="383" y="394"/>
                      <a:pt x="385" y="392"/>
                      <a:pt x="386" y="390"/>
                    </a:cubicBezTo>
                    <a:cubicBezTo>
                      <a:pt x="388" y="389"/>
                      <a:pt x="390" y="387"/>
                      <a:pt x="391" y="386"/>
                    </a:cubicBezTo>
                    <a:cubicBezTo>
                      <a:pt x="393" y="384"/>
                      <a:pt x="394" y="383"/>
                      <a:pt x="395" y="381"/>
                    </a:cubicBezTo>
                    <a:cubicBezTo>
                      <a:pt x="396" y="380"/>
                      <a:pt x="397" y="379"/>
                      <a:pt x="398" y="378"/>
                    </a:cubicBezTo>
                    <a:cubicBezTo>
                      <a:pt x="398" y="377"/>
                      <a:pt x="399" y="377"/>
                      <a:pt x="399" y="377"/>
                    </a:cubicBezTo>
                    <a:cubicBezTo>
                      <a:pt x="399" y="377"/>
                      <a:pt x="408" y="381"/>
                      <a:pt x="417" y="384"/>
                    </a:cubicBezTo>
                    <a:cubicBezTo>
                      <a:pt x="426" y="387"/>
                      <a:pt x="435" y="389"/>
                      <a:pt x="435" y="389"/>
                    </a:cubicBezTo>
                    <a:cubicBezTo>
                      <a:pt x="435" y="389"/>
                      <a:pt x="436" y="388"/>
                      <a:pt x="438" y="386"/>
                    </a:cubicBezTo>
                    <a:cubicBezTo>
                      <a:pt x="439" y="384"/>
                      <a:pt x="441" y="381"/>
                      <a:pt x="443" y="379"/>
                    </a:cubicBezTo>
                    <a:cubicBezTo>
                      <a:pt x="445" y="376"/>
                      <a:pt x="446" y="373"/>
                      <a:pt x="448" y="371"/>
                    </a:cubicBezTo>
                    <a:cubicBezTo>
                      <a:pt x="449" y="369"/>
                      <a:pt x="450" y="368"/>
                      <a:pt x="450" y="368"/>
                    </a:cubicBezTo>
                    <a:cubicBezTo>
                      <a:pt x="450" y="368"/>
                      <a:pt x="444" y="360"/>
                      <a:pt x="437" y="353"/>
                    </a:cubicBezTo>
                    <a:cubicBezTo>
                      <a:pt x="431" y="345"/>
                      <a:pt x="424" y="339"/>
                      <a:pt x="424" y="339"/>
                    </a:cubicBezTo>
                    <a:cubicBezTo>
                      <a:pt x="424" y="339"/>
                      <a:pt x="424" y="338"/>
                      <a:pt x="425" y="337"/>
                    </a:cubicBezTo>
                    <a:cubicBezTo>
                      <a:pt x="425" y="336"/>
                      <a:pt x="426" y="335"/>
                      <a:pt x="427" y="334"/>
                    </a:cubicBezTo>
                    <a:cubicBezTo>
                      <a:pt x="427" y="332"/>
                      <a:pt x="428" y="330"/>
                      <a:pt x="429" y="328"/>
                    </a:cubicBezTo>
                    <a:cubicBezTo>
                      <a:pt x="430" y="326"/>
                      <a:pt x="431" y="324"/>
                      <a:pt x="432" y="322"/>
                    </a:cubicBezTo>
                    <a:cubicBezTo>
                      <a:pt x="433" y="318"/>
                      <a:pt x="435" y="314"/>
                      <a:pt x="436" y="310"/>
                    </a:cubicBezTo>
                    <a:cubicBezTo>
                      <a:pt x="437" y="307"/>
                      <a:pt x="438" y="305"/>
                      <a:pt x="438" y="305"/>
                    </a:cubicBezTo>
                    <a:cubicBezTo>
                      <a:pt x="438" y="305"/>
                      <a:pt x="438" y="304"/>
                      <a:pt x="438" y="303"/>
                    </a:cubicBezTo>
                    <a:cubicBezTo>
                      <a:pt x="438" y="303"/>
                      <a:pt x="439" y="301"/>
                      <a:pt x="439" y="300"/>
                    </a:cubicBezTo>
                    <a:cubicBezTo>
                      <a:pt x="440" y="296"/>
                      <a:pt x="441" y="292"/>
                      <a:pt x="442" y="287"/>
                    </a:cubicBezTo>
                    <a:cubicBezTo>
                      <a:pt x="443" y="285"/>
                      <a:pt x="443" y="283"/>
                      <a:pt x="444" y="281"/>
                    </a:cubicBezTo>
                    <a:cubicBezTo>
                      <a:pt x="444" y="279"/>
                      <a:pt x="444" y="277"/>
                      <a:pt x="444" y="275"/>
                    </a:cubicBezTo>
                    <a:cubicBezTo>
                      <a:pt x="445" y="273"/>
                      <a:pt x="445" y="272"/>
                      <a:pt x="445" y="271"/>
                    </a:cubicBezTo>
                    <a:cubicBezTo>
                      <a:pt x="445" y="270"/>
                      <a:pt x="445" y="269"/>
                      <a:pt x="445" y="269"/>
                    </a:cubicBezTo>
                    <a:cubicBezTo>
                      <a:pt x="445" y="269"/>
                      <a:pt x="455" y="268"/>
                      <a:pt x="464" y="265"/>
                    </a:cubicBezTo>
                    <a:cubicBezTo>
                      <a:pt x="469" y="264"/>
                      <a:pt x="473" y="263"/>
                      <a:pt x="477" y="262"/>
                    </a:cubicBezTo>
                    <a:cubicBezTo>
                      <a:pt x="480" y="261"/>
                      <a:pt x="483" y="260"/>
                      <a:pt x="483" y="260"/>
                    </a:cubicBezTo>
                    <a:cubicBezTo>
                      <a:pt x="483" y="260"/>
                      <a:pt x="483" y="258"/>
                      <a:pt x="483" y="256"/>
                    </a:cubicBezTo>
                    <a:cubicBezTo>
                      <a:pt x="483" y="254"/>
                      <a:pt x="483" y="250"/>
                      <a:pt x="483" y="247"/>
                    </a:cubicBezTo>
                    <a:cubicBezTo>
                      <a:pt x="483" y="244"/>
                      <a:pt x="483" y="240"/>
                      <a:pt x="483" y="238"/>
                    </a:cubicBezTo>
                    <a:close/>
                    <a:moveTo>
                      <a:pt x="242" y="388"/>
                    </a:moveTo>
                    <a:cubicBezTo>
                      <a:pt x="162" y="388"/>
                      <a:pt x="98" y="323"/>
                      <a:pt x="98" y="244"/>
                    </a:cubicBezTo>
                    <a:cubicBezTo>
                      <a:pt x="98" y="164"/>
                      <a:pt x="162" y="100"/>
                      <a:pt x="242" y="100"/>
                    </a:cubicBezTo>
                    <a:cubicBezTo>
                      <a:pt x="321" y="100"/>
                      <a:pt x="386" y="164"/>
                      <a:pt x="386" y="244"/>
                    </a:cubicBezTo>
                    <a:cubicBezTo>
                      <a:pt x="386" y="323"/>
                      <a:pt x="321" y="388"/>
                      <a:pt x="242" y="388"/>
                    </a:cubicBezTo>
                    <a:close/>
                  </a:path>
                </a:pathLst>
              </a:custGeom>
              <a:gradFill>
                <a:gsLst>
                  <a:gs pos="0">
                    <a:srgbClr val="000000">
                      <a:alpha val="0"/>
                    </a:srgbClr>
                  </a:gs>
                  <a:gs pos="46000">
                    <a:srgbClr val="4C78C6"/>
                  </a:gs>
                  <a:gs pos="100000">
                    <a:srgbClr val="254378"/>
                  </a:gs>
                </a:gsLst>
                <a:path path="circle">
                  <a:fillToRect b="50%" l="50%" r="50%" t="50%"/>
                </a:path>
                <a:tileRect/>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99" name="Google Shape;299;p11"/>
              <p:cNvSpPr/>
              <p:nvPr/>
            </p:nvSpPr>
            <p:spPr>
              <a:xfrm>
                <a:off x="1935471" y="2587457"/>
                <a:ext cx="298977" cy="301176"/>
              </a:xfrm>
              <a:custGeom>
                <a:rect b="b" l="l" r="r" t="t"/>
                <a:pathLst>
                  <a:path extrusionOk="0" h="63" w="63">
                    <a:moveTo>
                      <a:pt x="63" y="43"/>
                    </a:moveTo>
                    <a:cubicBezTo>
                      <a:pt x="63" y="45"/>
                      <a:pt x="62" y="47"/>
                      <a:pt x="60" y="48"/>
                    </a:cubicBezTo>
                    <a:cubicBezTo>
                      <a:pt x="34" y="62"/>
                      <a:pt x="34" y="62"/>
                      <a:pt x="34" y="62"/>
                    </a:cubicBezTo>
                    <a:cubicBezTo>
                      <a:pt x="33" y="63"/>
                      <a:pt x="32" y="63"/>
                      <a:pt x="31" y="63"/>
                    </a:cubicBezTo>
                    <a:cubicBezTo>
                      <a:pt x="31" y="63"/>
                      <a:pt x="30" y="63"/>
                      <a:pt x="29" y="62"/>
                    </a:cubicBezTo>
                    <a:cubicBezTo>
                      <a:pt x="2" y="48"/>
                      <a:pt x="2" y="48"/>
                      <a:pt x="2" y="48"/>
                    </a:cubicBezTo>
                    <a:cubicBezTo>
                      <a:pt x="1" y="47"/>
                      <a:pt x="0" y="45"/>
                      <a:pt x="0" y="43"/>
                    </a:cubicBezTo>
                    <a:cubicBezTo>
                      <a:pt x="0" y="14"/>
                      <a:pt x="0" y="14"/>
                      <a:pt x="0" y="14"/>
                    </a:cubicBezTo>
                    <a:cubicBezTo>
                      <a:pt x="0" y="12"/>
                      <a:pt x="1" y="10"/>
                      <a:pt x="3" y="10"/>
                    </a:cubicBezTo>
                    <a:cubicBezTo>
                      <a:pt x="30" y="0"/>
                      <a:pt x="30" y="0"/>
                      <a:pt x="30" y="0"/>
                    </a:cubicBezTo>
                    <a:cubicBezTo>
                      <a:pt x="30" y="0"/>
                      <a:pt x="31" y="0"/>
                      <a:pt x="31" y="0"/>
                    </a:cubicBezTo>
                    <a:cubicBezTo>
                      <a:pt x="32" y="0"/>
                      <a:pt x="32" y="0"/>
                      <a:pt x="33" y="0"/>
                    </a:cubicBezTo>
                    <a:cubicBezTo>
                      <a:pt x="60" y="10"/>
                      <a:pt x="60" y="10"/>
                      <a:pt x="60" y="10"/>
                    </a:cubicBezTo>
                    <a:cubicBezTo>
                      <a:pt x="62" y="10"/>
                      <a:pt x="63" y="12"/>
                      <a:pt x="63" y="14"/>
                    </a:cubicBezTo>
                    <a:lnTo>
                      <a:pt x="63" y="43"/>
                    </a:lnTo>
                    <a:close/>
                    <a:moveTo>
                      <a:pt x="58" y="14"/>
                    </a:moveTo>
                    <a:cubicBezTo>
                      <a:pt x="31" y="4"/>
                      <a:pt x="31" y="4"/>
                      <a:pt x="31" y="4"/>
                    </a:cubicBezTo>
                    <a:cubicBezTo>
                      <a:pt x="5" y="14"/>
                      <a:pt x="5" y="14"/>
                      <a:pt x="5" y="14"/>
                    </a:cubicBezTo>
                    <a:cubicBezTo>
                      <a:pt x="31" y="24"/>
                      <a:pt x="31" y="24"/>
                      <a:pt x="31" y="24"/>
                    </a:cubicBezTo>
                    <a:lnTo>
                      <a:pt x="58" y="14"/>
                    </a:lnTo>
                    <a:close/>
                    <a:moveTo>
                      <a:pt x="58" y="43"/>
                    </a:moveTo>
                    <a:cubicBezTo>
                      <a:pt x="58" y="19"/>
                      <a:pt x="58" y="19"/>
                      <a:pt x="58" y="19"/>
                    </a:cubicBezTo>
                    <a:cubicBezTo>
                      <a:pt x="34" y="28"/>
                      <a:pt x="34" y="28"/>
                      <a:pt x="34" y="28"/>
                    </a:cubicBezTo>
                    <a:cubicBezTo>
                      <a:pt x="34" y="57"/>
                      <a:pt x="34" y="57"/>
                      <a:pt x="34" y="57"/>
                    </a:cubicBezTo>
                    <a:lnTo>
                      <a:pt x="58" y="43"/>
                    </a:lnTo>
                    <a:close/>
                  </a:path>
                </a:pathLst>
              </a:custGeom>
              <a:gradFill>
                <a:gsLst>
                  <a:gs pos="0">
                    <a:srgbClr val="000000">
                      <a:alpha val="0"/>
                    </a:srgbClr>
                  </a:gs>
                  <a:gs pos="46000">
                    <a:srgbClr val="4C78C6"/>
                  </a:gs>
                  <a:gs pos="100000">
                    <a:srgbClr val="254378"/>
                  </a:gs>
                </a:gsLst>
                <a:path path="circle">
                  <a:fillToRect b="50%" l="50%" r="50%" t="50%"/>
                </a:path>
                <a:tileRect/>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300" name="Google Shape;300;p11"/>
            <p:cNvGrpSpPr/>
            <p:nvPr/>
          </p:nvGrpSpPr>
          <p:grpSpPr>
            <a:xfrm>
              <a:off x="7662123" y="3626153"/>
              <a:ext cx="2360281" cy="2127207"/>
              <a:chOff x="3041019" y="4275931"/>
              <a:chExt cx="1355713" cy="1347240"/>
            </a:xfrm>
          </p:grpSpPr>
          <p:sp>
            <p:nvSpPr>
              <p:cNvPr id="301" name="Google Shape;301;p11"/>
              <p:cNvSpPr/>
              <p:nvPr/>
            </p:nvSpPr>
            <p:spPr>
              <a:xfrm>
                <a:off x="3041019" y="4275931"/>
                <a:ext cx="1355713" cy="1347240"/>
              </a:xfrm>
              <a:custGeom>
                <a:rect b="b" l="l" r="r" t="t"/>
                <a:pathLst>
                  <a:path extrusionOk="0" h="759" w="764">
                    <a:moveTo>
                      <a:pt x="593" y="625"/>
                    </a:moveTo>
                    <a:cubicBezTo>
                      <a:pt x="593" y="625"/>
                      <a:pt x="594" y="624"/>
                      <a:pt x="595" y="623"/>
                    </a:cubicBezTo>
                    <a:cubicBezTo>
                      <a:pt x="596" y="622"/>
                      <a:pt x="598" y="621"/>
                      <a:pt x="600" y="619"/>
                    </a:cubicBezTo>
                    <a:cubicBezTo>
                      <a:pt x="602" y="617"/>
                      <a:pt x="604" y="615"/>
                      <a:pt x="607" y="613"/>
                    </a:cubicBezTo>
                    <a:cubicBezTo>
                      <a:pt x="609" y="611"/>
                      <a:pt x="612" y="608"/>
                      <a:pt x="614" y="606"/>
                    </a:cubicBezTo>
                    <a:cubicBezTo>
                      <a:pt x="617" y="603"/>
                      <a:pt x="619" y="600"/>
                      <a:pt x="621" y="598"/>
                    </a:cubicBezTo>
                    <a:cubicBezTo>
                      <a:pt x="624" y="596"/>
                      <a:pt x="626" y="593"/>
                      <a:pt x="628" y="591"/>
                    </a:cubicBezTo>
                    <a:cubicBezTo>
                      <a:pt x="631" y="587"/>
                      <a:pt x="633" y="584"/>
                      <a:pt x="633" y="584"/>
                    </a:cubicBezTo>
                    <a:cubicBezTo>
                      <a:pt x="633" y="584"/>
                      <a:pt x="636" y="582"/>
                      <a:pt x="639" y="577"/>
                    </a:cubicBezTo>
                    <a:cubicBezTo>
                      <a:pt x="641" y="575"/>
                      <a:pt x="643" y="573"/>
                      <a:pt x="645" y="570"/>
                    </a:cubicBezTo>
                    <a:cubicBezTo>
                      <a:pt x="647" y="568"/>
                      <a:pt x="649" y="565"/>
                      <a:pt x="651" y="562"/>
                    </a:cubicBezTo>
                    <a:cubicBezTo>
                      <a:pt x="653" y="559"/>
                      <a:pt x="655" y="556"/>
                      <a:pt x="657" y="553"/>
                    </a:cubicBezTo>
                    <a:cubicBezTo>
                      <a:pt x="658" y="550"/>
                      <a:pt x="660" y="548"/>
                      <a:pt x="661" y="545"/>
                    </a:cubicBezTo>
                    <a:cubicBezTo>
                      <a:pt x="663" y="543"/>
                      <a:pt x="664" y="541"/>
                      <a:pt x="665" y="540"/>
                    </a:cubicBezTo>
                    <a:cubicBezTo>
                      <a:pt x="666" y="538"/>
                      <a:pt x="666" y="538"/>
                      <a:pt x="666" y="538"/>
                    </a:cubicBezTo>
                    <a:cubicBezTo>
                      <a:pt x="666" y="538"/>
                      <a:pt x="681" y="541"/>
                      <a:pt x="696" y="543"/>
                    </a:cubicBezTo>
                    <a:cubicBezTo>
                      <a:pt x="711" y="545"/>
                      <a:pt x="726" y="547"/>
                      <a:pt x="726" y="547"/>
                    </a:cubicBezTo>
                    <a:cubicBezTo>
                      <a:pt x="726" y="547"/>
                      <a:pt x="727" y="545"/>
                      <a:pt x="729" y="541"/>
                    </a:cubicBezTo>
                    <a:cubicBezTo>
                      <a:pt x="731" y="538"/>
                      <a:pt x="733" y="533"/>
                      <a:pt x="735" y="528"/>
                    </a:cubicBezTo>
                    <a:cubicBezTo>
                      <a:pt x="737" y="524"/>
                      <a:pt x="739" y="519"/>
                      <a:pt x="740" y="515"/>
                    </a:cubicBezTo>
                    <a:cubicBezTo>
                      <a:pt x="742" y="512"/>
                      <a:pt x="742" y="509"/>
                      <a:pt x="742" y="509"/>
                    </a:cubicBezTo>
                    <a:cubicBezTo>
                      <a:pt x="742" y="509"/>
                      <a:pt x="731" y="499"/>
                      <a:pt x="719" y="490"/>
                    </a:cubicBezTo>
                    <a:cubicBezTo>
                      <a:pt x="707" y="480"/>
                      <a:pt x="695" y="471"/>
                      <a:pt x="695" y="471"/>
                    </a:cubicBezTo>
                    <a:cubicBezTo>
                      <a:pt x="695" y="471"/>
                      <a:pt x="695" y="471"/>
                      <a:pt x="696" y="469"/>
                    </a:cubicBezTo>
                    <a:cubicBezTo>
                      <a:pt x="696" y="468"/>
                      <a:pt x="697" y="465"/>
                      <a:pt x="697" y="463"/>
                    </a:cubicBezTo>
                    <a:cubicBezTo>
                      <a:pt x="698" y="460"/>
                      <a:pt x="699" y="457"/>
                      <a:pt x="700" y="454"/>
                    </a:cubicBezTo>
                    <a:cubicBezTo>
                      <a:pt x="700" y="451"/>
                      <a:pt x="701" y="447"/>
                      <a:pt x="702" y="444"/>
                    </a:cubicBezTo>
                    <a:cubicBezTo>
                      <a:pt x="704" y="437"/>
                      <a:pt x="705" y="430"/>
                      <a:pt x="706" y="425"/>
                    </a:cubicBezTo>
                    <a:cubicBezTo>
                      <a:pt x="706" y="419"/>
                      <a:pt x="707" y="416"/>
                      <a:pt x="707" y="416"/>
                    </a:cubicBezTo>
                    <a:cubicBezTo>
                      <a:pt x="707" y="416"/>
                      <a:pt x="707" y="415"/>
                      <a:pt x="707" y="413"/>
                    </a:cubicBezTo>
                    <a:cubicBezTo>
                      <a:pt x="707" y="412"/>
                      <a:pt x="708" y="409"/>
                      <a:pt x="708" y="407"/>
                    </a:cubicBezTo>
                    <a:cubicBezTo>
                      <a:pt x="708" y="401"/>
                      <a:pt x="709" y="394"/>
                      <a:pt x="709" y="387"/>
                    </a:cubicBezTo>
                    <a:cubicBezTo>
                      <a:pt x="709" y="384"/>
                      <a:pt x="709" y="380"/>
                      <a:pt x="709" y="377"/>
                    </a:cubicBezTo>
                    <a:cubicBezTo>
                      <a:pt x="709" y="373"/>
                      <a:pt x="709" y="370"/>
                      <a:pt x="709" y="368"/>
                    </a:cubicBezTo>
                    <a:cubicBezTo>
                      <a:pt x="709" y="365"/>
                      <a:pt x="709" y="363"/>
                      <a:pt x="709" y="361"/>
                    </a:cubicBezTo>
                    <a:cubicBezTo>
                      <a:pt x="709" y="360"/>
                      <a:pt x="709" y="359"/>
                      <a:pt x="709" y="359"/>
                    </a:cubicBezTo>
                    <a:cubicBezTo>
                      <a:pt x="709" y="359"/>
                      <a:pt x="723" y="353"/>
                      <a:pt x="737" y="347"/>
                    </a:cubicBezTo>
                    <a:cubicBezTo>
                      <a:pt x="744" y="344"/>
                      <a:pt x="751" y="341"/>
                      <a:pt x="756" y="338"/>
                    </a:cubicBezTo>
                    <a:cubicBezTo>
                      <a:pt x="761" y="336"/>
                      <a:pt x="764" y="334"/>
                      <a:pt x="764" y="334"/>
                    </a:cubicBezTo>
                    <a:cubicBezTo>
                      <a:pt x="764" y="334"/>
                      <a:pt x="764" y="331"/>
                      <a:pt x="764" y="328"/>
                    </a:cubicBezTo>
                    <a:cubicBezTo>
                      <a:pt x="763" y="324"/>
                      <a:pt x="762" y="319"/>
                      <a:pt x="762" y="314"/>
                    </a:cubicBezTo>
                    <a:cubicBezTo>
                      <a:pt x="761" y="308"/>
                      <a:pt x="760" y="303"/>
                      <a:pt x="759" y="300"/>
                    </a:cubicBezTo>
                    <a:cubicBezTo>
                      <a:pt x="758" y="296"/>
                      <a:pt x="758" y="293"/>
                      <a:pt x="758" y="293"/>
                    </a:cubicBezTo>
                    <a:cubicBezTo>
                      <a:pt x="758" y="293"/>
                      <a:pt x="754" y="293"/>
                      <a:pt x="748" y="292"/>
                    </a:cubicBezTo>
                    <a:cubicBezTo>
                      <a:pt x="743" y="291"/>
                      <a:pt x="735" y="290"/>
                      <a:pt x="727" y="290"/>
                    </a:cubicBezTo>
                    <a:cubicBezTo>
                      <a:pt x="712" y="288"/>
                      <a:pt x="697" y="287"/>
                      <a:pt x="697" y="287"/>
                    </a:cubicBezTo>
                    <a:cubicBezTo>
                      <a:pt x="697" y="287"/>
                      <a:pt x="696" y="284"/>
                      <a:pt x="695" y="279"/>
                    </a:cubicBezTo>
                    <a:cubicBezTo>
                      <a:pt x="694" y="276"/>
                      <a:pt x="693" y="273"/>
                      <a:pt x="692" y="270"/>
                    </a:cubicBezTo>
                    <a:cubicBezTo>
                      <a:pt x="691" y="267"/>
                      <a:pt x="690" y="264"/>
                      <a:pt x="688" y="260"/>
                    </a:cubicBezTo>
                    <a:cubicBezTo>
                      <a:pt x="686" y="254"/>
                      <a:pt x="683" y="247"/>
                      <a:pt x="681" y="242"/>
                    </a:cubicBezTo>
                    <a:cubicBezTo>
                      <a:pt x="680" y="240"/>
                      <a:pt x="679" y="238"/>
                      <a:pt x="678" y="236"/>
                    </a:cubicBezTo>
                    <a:cubicBezTo>
                      <a:pt x="678" y="235"/>
                      <a:pt x="677" y="234"/>
                      <a:pt x="677" y="234"/>
                    </a:cubicBezTo>
                    <a:cubicBezTo>
                      <a:pt x="677" y="234"/>
                      <a:pt x="676" y="231"/>
                      <a:pt x="673" y="226"/>
                    </a:cubicBezTo>
                    <a:cubicBezTo>
                      <a:pt x="671" y="221"/>
                      <a:pt x="667" y="215"/>
                      <a:pt x="664" y="209"/>
                    </a:cubicBezTo>
                    <a:cubicBezTo>
                      <a:pt x="660" y="203"/>
                      <a:pt x="656" y="197"/>
                      <a:pt x="653" y="192"/>
                    </a:cubicBezTo>
                    <a:cubicBezTo>
                      <a:pt x="650" y="188"/>
                      <a:pt x="648" y="185"/>
                      <a:pt x="648" y="185"/>
                    </a:cubicBezTo>
                    <a:cubicBezTo>
                      <a:pt x="648" y="185"/>
                      <a:pt x="657" y="173"/>
                      <a:pt x="665" y="160"/>
                    </a:cubicBezTo>
                    <a:cubicBezTo>
                      <a:pt x="670" y="154"/>
                      <a:pt x="674" y="147"/>
                      <a:pt x="677" y="142"/>
                    </a:cubicBezTo>
                    <a:cubicBezTo>
                      <a:pt x="679" y="137"/>
                      <a:pt x="681" y="134"/>
                      <a:pt x="681" y="134"/>
                    </a:cubicBezTo>
                    <a:cubicBezTo>
                      <a:pt x="681" y="134"/>
                      <a:pt x="680" y="132"/>
                      <a:pt x="677" y="129"/>
                    </a:cubicBezTo>
                    <a:cubicBezTo>
                      <a:pt x="675" y="126"/>
                      <a:pt x="672" y="122"/>
                      <a:pt x="668" y="118"/>
                    </a:cubicBezTo>
                    <a:cubicBezTo>
                      <a:pt x="665" y="115"/>
                      <a:pt x="661" y="111"/>
                      <a:pt x="658" y="108"/>
                    </a:cubicBezTo>
                    <a:cubicBezTo>
                      <a:pt x="656" y="105"/>
                      <a:pt x="654" y="103"/>
                      <a:pt x="654" y="103"/>
                    </a:cubicBezTo>
                    <a:cubicBezTo>
                      <a:pt x="654" y="103"/>
                      <a:pt x="640" y="110"/>
                      <a:pt x="626" y="117"/>
                    </a:cubicBezTo>
                    <a:cubicBezTo>
                      <a:pt x="620" y="120"/>
                      <a:pt x="613" y="124"/>
                      <a:pt x="608" y="127"/>
                    </a:cubicBezTo>
                    <a:cubicBezTo>
                      <a:pt x="603" y="129"/>
                      <a:pt x="600" y="131"/>
                      <a:pt x="600" y="131"/>
                    </a:cubicBezTo>
                    <a:cubicBezTo>
                      <a:pt x="600" y="131"/>
                      <a:pt x="597" y="129"/>
                      <a:pt x="593" y="125"/>
                    </a:cubicBezTo>
                    <a:cubicBezTo>
                      <a:pt x="589" y="122"/>
                      <a:pt x="583" y="118"/>
                      <a:pt x="578" y="113"/>
                    </a:cubicBezTo>
                    <a:cubicBezTo>
                      <a:pt x="566" y="105"/>
                      <a:pt x="554" y="97"/>
                      <a:pt x="554" y="97"/>
                    </a:cubicBezTo>
                    <a:cubicBezTo>
                      <a:pt x="554" y="97"/>
                      <a:pt x="551" y="95"/>
                      <a:pt x="546" y="93"/>
                    </a:cubicBezTo>
                    <a:cubicBezTo>
                      <a:pt x="544" y="91"/>
                      <a:pt x="541" y="90"/>
                      <a:pt x="538" y="88"/>
                    </a:cubicBezTo>
                    <a:cubicBezTo>
                      <a:pt x="536" y="86"/>
                      <a:pt x="532" y="85"/>
                      <a:pt x="529" y="83"/>
                    </a:cubicBezTo>
                    <a:cubicBezTo>
                      <a:pt x="523" y="80"/>
                      <a:pt x="516" y="77"/>
                      <a:pt x="511" y="75"/>
                    </a:cubicBezTo>
                    <a:cubicBezTo>
                      <a:pt x="509" y="74"/>
                      <a:pt x="507" y="73"/>
                      <a:pt x="505" y="72"/>
                    </a:cubicBezTo>
                    <a:cubicBezTo>
                      <a:pt x="504" y="72"/>
                      <a:pt x="503" y="72"/>
                      <a:pt x="503" y="72"/>
                    </a:cubicBezTo>
                    <a:cubicBezTo>
                      <a:pt x="503" y="72"/>
                      <a:pt x="504" y="57"/>
                      <a:pt x="504" y="41"/>
                    </a:cubicBezTo>
                    <a:cubicBezTo>
                      <a:pt x="504" y="26"/>
                      <a:pt x="504" y="11"/>
                      <a:pt x="504" y="11"/>
                    </a:cubicBezTo>
                    <a:cubicBezTo>
                      <a:pt x="504" y="11"/>
                      <a:pt x="494" y="7"/>
                      <a:pt x="484" y="5"/>
                    </a:cubicBezTo>
                    <a:cubicBezTo>
                      <a:pt x="481" y="4"/>
                      <a:pt x="479" y="3"/>
                      <a:pt x="477" y="3"/>
                    </a:cubicBezTo>
                    <a:cubicBezTo>
                      <a:pt x="474" y="2"/>
                      <a:pt x="472" y="2"/>
                      <a:pt x="470" y="1"/>
                    </a:cubicBezTo>
                    <a:cubicBezTo>
                      <a:pt x="466" y="1"/>
                      <a:pt x="464" y="0"/>
                      <a:pt x="464" y="0"/>
                    </a:cubicBezTo>
                    <a:cubicBezTo>
                      <a:pt x="464" y="0"/>
                      <a:pt x="456" y="13"/>
                      <a:pt x="448" y="26"/>
                    </a:cubicBezTo>
                    <a:cubicBezTo>
                      <a:pt x="440" y="39"/>
                      <a:pt x="434" y="52"/>
                      <a:pt x="434" y="52"/>
                    </a:cubicBezTo>
                    <a:cubicBezTo>
                      <a:pt x="434" y="52"/>
                      <a:pt x="433" y="52"/>
                      <a:pt x="431" y="52"/>
                    </a:cubicBezTo>
                    <a:cubicBezTo>
                      <a:pt x="430" y="52"/>
                      <a:pt x="427" y="52"/>
                      <a:pt x="425" y="51"/>
                    </a:cubicBezTo>
                    <a:cubicBezTo>
                      <a:pt x="422" y="51"/>
                      <a:pt x="419" y="51"/>
                      <a:pt x="416" y="50"/>
                    </a:cubicBezTo>
                    <a:cubicBezTo>
                      <a:pt x="412" y="50"/>
                      <a:pt x="409" y="50"/>
                      <a:pt x="405" y="49"/>
                    </a:cubicBezTo>
                    <a:cubicBezTo>
                      <a:pt x="398" y="49"/>
                      <a:pt x="391" y="49"/>
                      <a:pt x="386" y="49"/>
                    </a:cubicBezTo>
                    <a:cubicBezTo>
                      <a:pt x="380" y="49"/>
                      <a:pt x="377" y="49"/>
                      <a:pt x="377" y="49"/>
                    </a:cubicBezTo>
                    <a:cubicBezTo>
                      <a:pt x="377" y="49"/>
                      <a:pt x="373" y="49"/>
                      <a:pt x="368" y="49"/>
                    </a:cubicBezTo>
                    <a:cubicBezTo>
                      <a:pt x="365" y="49"/>
                      <a:pt x="362" y="49"/>
                      <a:pt x="359" y="49"/>
                    </a:cubicBezTo>
                    <a:cubicBezTo>
                      <a:pt x="355" y="50"/>
                      <a:pt x="352" y="50"/>
                      <a:pt x="348" y="50"/>
                    </a:cubicBezTo>
                    <a:cubicBezTo>
                      <a:pt x="345" y="51"/>
                      <a:pt x="341" y="51"/>
                      <a:pt x="338" y="52"/>
                    </a:cubicBezTo>
                    <a:cubicBezTo>
                      <a:pt x="334" y="52"/>
                      <a:pt x="331" y="53"/>
                      <a:pt x="329" y="53"/>
                    </a:cubicBezTo>
                    <a:cubicBezTo>
                      <a:pt x="326" y="54"/>
                      <a:pt x="324" y="54"/>
                      <a:pt x="322" y="54"/>
                    </a:cubicBezTo>
                    <a:cubicBezTo>
                      <a:pt x="321" y="54"/>
                      <a:pt x="320" y="55"/>
                      <a:pt x="320" y="55"/>
                    </a:cubicBezTo>
                    <a:cubicBezTo>
                      <a:pt x="320" y="55"/>
                      <a:pt x="313" y="42"/>
                      <a:pt x="304" y="29"/>
                    </a:cubicBezTo>
                    <a:cubicBezTo>
                      <a:pt x="300" y="22"/>
                      <a:pt x="296" y="16"/>
                      <a:pt x="293" y="11"/>
                    </a:cubicBezTo>
                    <a:cubicBezTo>
                      <a:pt x="290" y="6"/>
                      <a:pt x="288" y="3"/>
                      <a:pt x="288" y="3"/>
                    </a:cubicBezTo>
                    <a:cubicBezTo>
                      <a:pt x="288" y="3"/>
                      <a:pt x="285" y="4"/>
                      <a:pt x="281" y="5"/>
                    </a:cubicBezTo>
                    <a:cubicBezTo>
                      <a:pt x="278" y="6"/>
                      <a:pt x="273" y="7"/>
                      <a:pt x="268" y="9"/>
                    </a:cubicBezTo>
                    <a:cubicBezTo>
                      <a:pt x="258" y="12"/>
                      <a:pt x="248" y="16"/>
                      <a:pt x="248" y="16"/>
                    </a:cubicBezTo>
                    <a:cubicBezTo>
                      <a:pt x="248" y="16"/>
                      <a:pt x="248" y="19"/>
                      <a:pt x="248" y="25"/>
                    </a:cubicBezTo>
                    <a:cubicBezTo>
                      <a:pt x="248" y="31"/>
                      <a:pt x="248" y="38"/>
                      <a:pt x="249" y="46"/>
                    </a:cubicBezTo>
                    <a:cubicBezTo>
                      <a:pt x="249" y="61"/>
                      <a:pt x="251" y="76"/>
                      <a:pt x="251" y="76"/>
                    </a:cubicBezTo>
                    <a:cubicBezTo>
                      <a:pt x="251" y="76"/>
                      <a:pt x="248" y="78"/>
                      <a:pt x="243" y="80"/>
                    </a:cubicBezTo>
                    <a:cubicBezTo>
                      <a:pt x="238" y="82"/>
                      <a:pt x="232" y="85"/>
                      <a:pt x="225" y="89"/>
                    </a:cubicBezTo>
                    <a:cubicBezTo>
                      <a:pt x="219" y="92"/>
                      <a:pt x="213" y="96"/>
                      <a:pt x="208" y="99"/>
                    </a:cubicBezTo>
                    <a:cubicBezTo>
                      <a:pt x="206" y="100"/>
                      <a:pt x="204" y="101"/>
                      <a:pt x="203" y="102"/>
                    </a:cubicBezTo>
                    <a:cubicBezTo>
                      <a:pt x="202" y="103"/>
                      <a:pt x="201" y="104"/>
                      <a:pt x="201" y="104"/>
                    </a:cubicBezTo>
                    <a:cubicBezTo>
                      <a:pt x="201" y="104"/>
                      <a:pt x="198" y="106"/>
                      <a:pt x="194" y="109"/>
                    </a:cubicBezTo>
                    <a:cubicBezTo>
                      <a:pt x="189" y="112"/>
                      <a:pt x="184" y="116"/>
                      <a:pt x="178" y="121"/>
                    </a:cubicBezTo>
                    <a:cubicBezTo>
                      <a:pt x="173" y="125"/>
                      <a:pt x="167" y="130"/>
                      <a:pt x="163" y="133"/>
                    </a:cubicBezTo>
                    <a:cubicBezTo>
                      <a:pt x="159" y="137"/>
                      <a:pt x="157" y="139"/>
                      <a:pt x="157" y="139"/>
                    </a:cubicBezTo>
                    <a:cubicBezTo>
                      <a:pt x="157" y="139"/>
                      <a:pt x="153" y="138"/>
                      <a:pt x="148" y="135"/>
                    </a:cubicBezTo>
                    <a:cubicBezTo>
                      <a:pt x="143" y="132"/>
                      <a:pt x="136" y="129"/>
                      <a:pt x="130" y="126"/>
                    </a:cubicBezTo>
                    <a:cubicBezTo>
                      <a:pt x="116" y="120"/>
                      <a:pt x="101" y="114"/>
                      <a:pt x="101" y="114"/>
                    </a:cubicBezTo>
                    <a:cubicBezTo>
                      <a:pt x="101" y="114"/>
                      <a:pt x="100" y="116"/>
                      <a:pt x="97" y="119"/>
                    </a:cubicBezTo>
                    <a:cubicBezTo>
                      <a:pt x="95" y="121"/>
                      <a:pt x="91" y="125"/>
                      <a:pt x="88" y="129"/>
                    </a:cubicBezTo>
                    <a:cubicBezTo>
                      <a:pt x="85" y="133"/>
                      <a:pt x="81" y="137"/>
                      <a:pt x="79" y="140"/>
                    </a:cubicBezTo>
                    <a:cubicBezTo>
                      <a:pt x="77" y="143"/>
                      <a:pt x="75" y="145"/>
                      <a:pt x="75" y="145"/>
                    </a:cubicBezTo>
                    <a:cubicBezTo>
                      <a:pt x="75" y="145"/>
                      <a:pt x="83" y="158"/>
                      <a:pt x="92" y="171"/>
                    </a:cubicBezTo>
                    <a:cubicBezTo>
                      <a:pt x="97" y="177"/>
                      <a:pt x="101" y="183"/>
                      <a:pt x="104" y="187"/>
                    </a:cubicBezTo>
                    <a:cubicBezTo>
                      <a:pt x="108" y="192"/>
                      <a:pt x="110" y="195"/>
                      <a:pt x="110" y="195"/>
                    </a:cubicBezTo>
                    <a:cubicBezTo>
                      <a:pt x="110" y="195"/>
                      <a:pt x="108" y="198"/>
                      <a:pt x="105" y="202"/>
                    </a:cubicBezTo>
                    <a:cubicBezTo>
                      <a:pt x="102" y="207"/>
                      <a:pt x="99" y="213"/>
                      <a:pt x="96" y="219"/>
                    </a:cubicBezTo>
                    <a:cubicBezTo>
                      <a:pt x="92" y="226"/>
                      <a:pt x="89" y="232"/>
                      <a:pt x="87" y="237"/>
                    </a:cubicBezTo>
                    <a:cubicBezTo>
                      <a:pt x="85" y="242"/>
                      <a:pt x="83" y="245"/>
                      <a:pt x="83" y="245"/>
                    </a:cubicBezTo>
                    <a:cubicBezTo>
                      <a:pt x="83" y="245"/>
                      <a:pt x="83" y="246"/>
                      <a:pt x="82" y="247"/>
                    </a:cubicBezTo>
                    <a:cubicBezTo>
                      <a:pt x="81" y="249"/>
                      <a:pt x="81" y="251"/>
                      <a:pt x="80" y="253"/>
                    </a:cubicBezTo>
                    <a:cubicBezTo>
                      <a:pt x="78" y="258"/>
                      <a:pt x="75" y="265"/>
                      <a:pt x="73" y="272"/>
                    </a:cubicBezTo>
                    <a:cubicBezTo>
                      <a:pt x="70" y="278"/>
                      <a:pt x="69" y="285"/>
                      <a:pt x="67" y="290"/>
                    </a:cubicBezTo>
                    <a:cubicBezTo>
                      <a:pt x="66" y="296"/>
                      <a:pt x="65" y="299"/>
                      <a:pt x="65" y="299"/>
                    </a:cubicBezTo>
                    <a:cubicBezTo>
                      <a:pt x="65" y="299"/>
                      <a:pt x="50" y="300"/>
                      <a:pt x="35" y="302"/>
                    </a:cubicBezTo>
                    <a:cubicBezTo>
                      <a:pt x="27" y="303"/>
                      <a:pt x="20" y="305"/>
                      <a:pt x="14" y="306"/>
                    </a:cubicBezTo>
                    <a:cubicBezTo>
                      <a:pt x="9" y="307"/>
                      <a:pt x="5" y="307"/>
                      <a:pt x="5" y="307"/>
                    </a:cubicBezTo>
                    <a:cubicBezTo>
                      <a:pt x="5" y="307"/>
                      <a:pt x="3" y="317"/>
                      <a:pt x="2" y="328"/>
                    </a:cubicBezTo>
                    <a:cubicBezTo>
                      <a:pt x="1" y="333"/>
                      <a:pt x="0" y="338"/>
                      <a:pt x="0" y="342"/>
                    </a:cubicBezTo>
                    <a:cubicBezTo>
                      <a:pt x="0" y="345"/>
                      <a:pt x="0" y="348"/>
                      <a:pt x="0" y="348"/>
                    </a:cubicBezTo>
                    <a:cubicBezTo>
                      <a:pt x="0" y="348"/>
                      <a:pt x="3" y="350"/>
                      <a:pt x="8" y="352"/>
                    </a:cubicBezTo>
                    <a:cubicBezTo>
                      <a:pt x="14" y="354"/>
                      <a:pt x="21" y="357"/>
                      <a:pt x="28" y="360"/>
                    </a:cubicBezTo>
                    <a:cubicBezTo>
                      <a:pt x="42" y="366"/>
                      <a:pt x="56" y="371"/>
                      <a:pt x="56" y="371"/>
                    </a:cubicBezTo>
                    <a:cubicBezTo>
                      <a:pt x="56" y="371"/>
                      <a:pt x="56" y="372"/>
                      <a:pt x="56" y="373"/>
                    </a:cubicBezTo>
                    <a:cubicBezTo>
                      <a:pt x="56" y="375"/>
                      <a:pt x="56" y="377"/>
                      <a:pt x="56" y="380"/>
                    </a:cubicBezTo>
                    <a:cubicBezTo>
                      <a:pt x="56" y="382"/>
                      <a:pt x="56" y="385"/>
                      <a:pt x="56" y="389"/>
                    </a:cubicBezTo>
                    <a:cubicBezTo>
                      <a:pt x="56" y="392"/>
                      <a:pt x="57" y="396"/>
                      <a:pt x="57" y="399"/>
                    </a:cubicBezTo>
                    <a:cubicBezTo>
                      <a:pt x="57" y="403"/>
                      <a:pt x="57" y="406"/>
                      <a:pt x="58" y="410"/>
                    </a:cubicBezTo>
                    <a:cubicBezTo>
                      <a:pt x="58" y="413"/>
                      <a:pt x="59" y="416"/>
                      <a:pt x="59" y="419"/>
                    </a:cubicBezTo>
                    <a:cubicBezTo>
                      <a:pt x="60" y="424"/>
                      <a:pt x="60" y="428"/>
                      <a:pt x="60" y="428"/>
                    </a:cubicBezTo>
                    <a:cubicBezTo>
                      <a:pt x="60" y="428"/>
                      <a:pt x="61" y="431"/>
                      <a:pt x="62" y="436"/>
                    </a:cubicBezTo>
                    <a:cubicBezTo>
                      <a:pt x="63" y="442"/>
                      <a:pt x="64" y="449"/>
                      <a:pt x="66" y="456"/>
                    </a:cubicBezTo>
                    <a:cubicBezTo>
                      <a:pt x="67" y="459"/>
                      <a:pt x="68" y="462"/>
                      <a:pt x="69" y="466"/>
                    </a:cubicBezTo>
                    <a:cubicBezTo>
                      <a:pt x="70" y="469"/>
                      <a:pt x="71" y="472"/>
                      <a:pt x="71" y="474"/>
                    </a:cubicBezTo>
                    <a:cubicBezTo>
                      <a:pt x="72" y="477"/>
                      <a:pt x="73" y="479"/>
                      <a:pt x="73" y="481"/>
                    </a:cubicBezTo>
                    <a:cubicBezTo>
                      <a:pt x="74" y="482"/>
                      <a:pt x="74" y="483"/>
                      <a:pt x="74" y="483"/>
                    </a:cubicBezTo>
                    <a:cubicBezTo>
                      <a:pt x="74" y="483"/>
                      <a:pt x="62" y="492"/>
                      <a:pt x="51" y="502"/>
                    </a:cubicBezTo>
                    <a:cubicBezTo>
                      <a:pt x="39" y="512"/>
                      <a:pt x="28" y="522"/>
                      <a:pt x="28" y="522"/>
                    </a:cubicBezTo>
                    <a:cubicBezTo>
                      <a:pt x="28" y="522"/>
                      <a:pt x="29" y="525"/>
                      <a:pt x="31" y="528"/>
                    </a:cubicBezTo>
                    <a:cubicBezTo>
                      <a:pt x="31" y="530"/>
                      <a:pt x="32" y="532"/>
                      <a:pt x="33" y="534"/>
                    </a:cubicBezTo>
                    <a:cubicBezTo>
                      <a:pt x="34" y="536"/>
                      <a:pt x="35" y="539"/>
                      <a:pt x="36" y="541"/>
                    </a:cubicBezTo>
                    <a:cubicBezTo>
                      <a:pt x="41" y="550"/>
                      <a:pt x="46" y="559"/>
                      <a:pt x="46" y="559"/>
                    </a:cubicBezTo>
                    <a:cubicBezTo>
                      <a:pt x="46" y="559"/>
                      <a:pt x="61" y="557"/>
                      <a:pt x="76" y="554"/>
                    </a:cubicBezTo>
                    <a:cubicBezTo>
                      <a:pt x="91" y="552"/>
                      <a:pt x="105" y="548"/>
                      <a:pt x="105" y="548"/>
                    </a:cubicBezTo>
                    <a:cubicBezTo>
                      <a:pt x="105" y="548"/>
                      <a:pt x="106" y="549"/>
                      <a:pt x="107" y="550"/>
                    </a:cubicBezTo>
                    <a:cubicBezTo>
                      <a:pt x="108" y="551"/>
                      <a:pt x="109" y="553"/>
                      <a:pt x="110" y="555"/>
                    </a:cubicBezTo>
                    <a:cubicBezTo>
                      <a:pt x="113" y="560"/>
                      <a:pt x="117" y="566"/>
                      <a:pt x="122" y="572"/>
                    </a:cubicBezTo>
                    <a:cubicBezTo>
                      <a:pt x="124" y="574"/>
                      <a:pt x="126" y="577"/>
                      <a:pt x="128" y="580"/>
                    </a:cubicBezTo>
                    <a:cubicBezTo>
                      <a:pt x="130" y="582"/>
                      <a:pt x="132" y="585"/>
                      <a:pt x="134" y="587"/>
                    </a:cubicBezTo>
                    <a:cubicBezTo>
                      <a:pt x="137" y="591"/>
                      <a:pt x="140" y="594"/>
                      <a:pt x="140" y="594"/>
                    </a:cubicBezTo>
                    <a:cubicBezTo>
                      <a:pt x="140" y="594"/>
                      <a:pt x="149" y="604"/>
                      <a:pt x="160" y="614"/>
                    </a:cubicBezTo>
                    <a:cubicBezTo>
                      <a:pt x="165" y="619"/>
                      <a:pt x="170" y="623"/>
                      <a:pt x="175" y="627"/>
                    </a:cubicBezTo>
                    <a:cubicBezTo>
                      <a:pt x="179" y="630"/>
                      <a:pt x="182" y="632"/>
                      <a:pt x="182" y="632"/>
                    </a:cubicBezTo>
                    <a:cubicBezTo>
                      <a:pt x="182" y="632"/>
                      <a:pt x="180" y="636"/>
                      <a:pt x="178" y="641"/>
                    </a:cubicBezTo>
                    <a:cubicBezTo>
                      <a:pt x="176" y="647"/>
                      <a:pt x="174" y="654"/>
                      <a:pt x="172" y="661"/>
                    </a:cubicBezTo>
                    <a:cubicBezTo>
                      <a:pt x="168" y="676"/>
                      <a:pt x="164" y="691"/>
                      <a:pt x="164" y="691"/>
                    </a:cubicBezTo>
                    <a:cubicBezTo>
                      <a:pt x="164" y="691"/>
                      <a:pt x="166" y="692"/>
                      <a:pt x="169" y="694"/>
                    </a:cubicBezTo>
                    <a:cubicBezTo>
                      <a:pt x="172" y="696"/>
                      <a:pt x="177" y="699"/>
                      <a:pt x="181" y="702"/>
                    </a:cubicBezTo>
                    <a:cubicBezTo>
                      <a:pt x="185" y="705"/>
                      <a:pt x="190" y="707"/>
                      <a:pt x="193" y="709"/>
                    </a:cubicBezTo>
                    <a:cubicBezTo>
                      <a:pt x="197" y="711"/>
                      <a:pt x="199" y="712"/>
                      <a:pt x="199" y="712"/>
                    </a:cubicBezTo>
                    <a:cubicBezTo>
                      <a:pt x="199" y="712"/>
                      <a:pt x="202" y="710"/>
                      <a:pt x="206" y="706"/>
                    </a:cubicBezTo>
                    <a:cubicBezTo>
                      <a:pt x="210" y="702"/>
                      <a:pt x="216" y="697"/>
                      <a:pt x="222" y="692"/>
                    </a:cubicBezTo>
                    <a:cubicBezTo>
                      <a:pt x="233" y="681"/>
                      <a:pt x="243" y="670"/>
                      <a:pt x="243" y="670"/>
                    </a:cubicBezTo>
                    <a:cubicBezTo>
                      <a:pt x="243" y="670"/>
                      <a:pt x="246" y="672"/>
                      <a:pt x="251" y="674"/>
                    </a:cubicBezTo>
                    <a:cubicBezTo>
                      <a:pt x="256" y="676"/>
                      <a:pt x="263" y="679"/>
                      <a:pt x="269" y="681"/>
                    </a:cubicBezTo>
                    <a:cubicBezTo>
                      <a:pt x="276" y="684"/>
                      <a:pt x="283" y="686"/>
                      <a:pt x="288" y="688"/>
                    </a:cubicBezTo>
                    <a:cubicBezTo>
                      <a:pt x="293" y="689"/>
                      <a:pt x="296" y="690"/>
                      <a:pt x="296" y="690"/>
                    </a:cubicBezTo>
                    <a:cubicBezTo>
                      <a:pt x="296" y="690"/>
                      <a:pt x="297" y="690"/>
                      <a:pt x="299" y="691"/>
                    </a:cubicBezTo>
                    <a:cubicBezTo>
                      <a:pt x="300" y="691"/>
                      <a:pt x="302" y="692"/>
                      <a:pt x="305" y="692"/>
                    </a:cubicBezTo>
                    <a:cubicBezTo>
                      <a:pt x="310" y="694"/>
                      <a:pt x="317" y="695"/>
                      <a:pt x="324" y="697"/>
                    </a:cubicBezTo>
                    <a:cubicBezTo>
                      <a:pt x="328" y="697"/>
                      <a:pt x="331" y="698"/>
                      <a:pt x="335" y="698"/>
                    </a:cubicBezTo>
                    <a:cubicBezTo>
                      <a:pt x="338" y="699"/>
                      <a:pt x="341" y="699"/>
                      <a:pt x="344" y="699"/>
                    </a:cubicBezTo>
                    <a:cubicBezTo>
                      <a:pt x="349" y="700"/>
                      <a:pt x="353" y="700"/>
                      <a:pt x="353" y="700"/>
                    </a:cubicBezTo>
                    <a:cubicBezTo>
                      <a:pt x="353" y="700"/>
                      <a:pt x="356" y="715"/>
                      <a:pt x="360" y="730"/>
                    </a:cubicBezTo>
                    <a:cubicBezTo>
                      <a:pt x="362" y="737"/>
                      <a:pt x="364" y="744"/>
                      <a:pt x="366" y="750"/>
                    </a:cubicBezTo>
                    <a:cubicBezTo>
                      <a:pt x="368" y="755"/>
                      <a:pt x="369" y="759"/>
                      <a:pt x="369" y="759"/>
                    </a:cubicBezTo>
                    <a:cubicBezTo>
                      <a:pt x="369" y="759"/>
                      <a:pt x="372" y="759"/>
                      <a:pt x="376" y="759"/>
                    </a:cubicBezTo>
                    <a:cubicBezTo>
                      <a:pt x="379" y="759"/>
                      <a:pt x="385" y="759"/>
                      <a:pt x="390" y="759"/>
                    </a:cubicBezTo>
                    <a:cubicBezTo>
                      <a:pt x="395" y="759"/>
                      <a:pt x="400" y="759"/>
                      <a:pt x="404" y="758"/>
                    </a:cubicBezTo>
                    <a:cubicBezTo>
                      <a:pt x="408" y="758"/>
                      <a:pt x="410" y="758"/>
                      <a:pt x="410" y="758"/>
                    </a:cubicBezTo>
                    <a:cubicBezTo>
                      <a:pt x="410" y="758"/>
                      <a:pt x="411" y="754"/>
                      <a:pt x="413" y="749"/>
                    </a:cubicBezTo>
                    <a:cubicBezTo>
                      <a:pt x="415" y="743"/>
                      <a:pt x="417" y="736"/>
                      <a:pt x="418" y="729"/>
                    </a:cubicBezTo>
                    <a:cubicBezTo>
                      <a:pt x="422" y="714"/>
                      <a:pt x="425" y="699"/>
                      <a:pt x="425" y="699"/>
                    </a:cubicBezTo>
                    <a:cubicBezTo>
                      <a:pt x="425" y="699"/>
                      <a:pt x="426" y="699"/>
                      <a:pt x="427" y="699"/>
                    </a:cubicBezTo>
                    <a:cubicBezTo>
                      <a:pt x="429" y="698"/>
                      <a:pt x="431" y="698"/>
                      <a:pt x="434" y="698"/>
                    </a:cubicBezTo>
                    <a:cubicBezTo>
                      <a:pt x="436" y="697"/>
                      <a:pt x="439" y="697"/>
                      <a:pt x="443" y="696"/>
                    </a:cubicBezTo>
                    <a:cubicBezTo>
                      <a:pt x="446" y="696"/>
                      <a:pt x="449" y="695"/>
                      <a:pt x="453" y="694"/>
                    </a:cubicBezTo>
                    <a:cubicBezTo>
                      <a:pt x="460" y="693"/>
                      <a:pt x="467" y="691"/>
                      <a:pt x="472" y="689"/>
                    </a:cubicBezTo>
                    <a:cubicBezTo>
                      <a:pt x="474" y="689"/>
                      <a:pt x="477" y="688"/>
                      <a:pt x="478" y="687"/>
                    </a:cubicBezTo>
                    <a:cubicBezTo>
                      <a:pt x="480" y="687"/>
                      <a:pt x="480" y="687"/>
                      <a:pt x="480" y="687"/>
                    </a:cubicBezTo>
                    <a:cubicBezTo>
                      <a:pt x="480" y="687"/>
                      <a:pt x="484" y="686"/>
                      <a:pt x="489" y="684"/>
                    </a:cubicBezTo>
                    <a:cubicBezTo>
                      <a:pt x="494" y="682"/>
                      <a:pt x="501" y="680"/>
                      <a:pt x="507" y="677"/>
                    </a:cubicBezTo>
                    <a:cubicBezTo>
                      <a:pt x="511" y="676"/>
                      <a:pt x="514" y="674"/>
                      <a:pt x="517" y="673"/>
                    </a:cubicBezTo>
                    <a:cubicBezTo>
                      <a:pt x="520" y="672"/>
                      <a:pt x="523" y="670"/>
                      <a:pt x="525" y="669"/>
                    </a:cubicBezTo>
                    <a:cubicBezTo>
                      <a:pt x="528" y="668"/>
                      <a:pt x="530" y="667"/>
                      <a:pt x="531" y="666"/>
                    </a:cubicBezTo>
                    <a:cubicBezTo>
                      <a:pt x="532" y="666"/>
                      <a:pt x="533" y="665"/>
                      <a:pt x="533" y="665"/>
                    </a:cubicBezTo>
                    <a:cubicBezTo>
                      <a:pt x="533" y="665"/>
                      <a:pt x="544" y="676"/>
                      <a:pt x="555" y="686"/>
                    </a:cubicBezTo>
                    <a:cubicBezTo>
                      <a:pt x="567" y="696"/>
                      <a:pt x="579" y="705"/>
                      <a:pt x="579" y="705"/>
                    </a:cubicBezTo>
                    <a:cubicBezTo>
                      <a:pt x="579" y="705"/>
                      <a:pt x="581" y="704"/>
                      <a:pt x="584" y="702"/>
                    </a:cubicBezTo>
                    <a:cubicBezTo>
                      <a:pt x="588" y="700"/>
                      <a:pt x="592" y="697"/>
                      <a:pt x="596" y="694"/>
                    </a:cubicBezTo>
                    <a:cubicBezTo>
                      <a:pt x="600" y="691"/>
                      <a:pt x="605" y="688"/>
                      <a:pt x="608" y="686"/>
                    </a:cubicBezTo>
                    <a:cubicBezTo>
                      <a:pt x="611" y="684"/>
                      <a:pt x="613" y="682"/>
                      <a:pt x="613" y="682"/>
                    </a:cubicBezTo>
                    <a:cubicBezTo>
                      <a:pt x="613" y="682"/>
                      <a:pt x="609" y="668"/>
                      <a:pt x="604" y="653"/>
                    </a:cubicBezTo>
                    <a:cubicBezTo>
                      <a:pt x="599" y="639"/>
                      <a:pt x="593" y="625"/>
                      <a:pt x="593" y="625"/>
                    </a:cubicBezTo>
                    <a:close/>
                    <a:moveTo>
                      <a:pt x="457" y="634"/>
                    </a:moveTo>
                    <a:cubicBezTo>
                      <a:pt x="455" y="635"/>
                      <a:pt x="452" y="635"/>
                      <a:pt x="450" y="636"/>
                    </a:cubicBezTo>
                    <a:cubicBezTo>
                      <a:pt x="448" y="636"/>
                      <a:pt x="447" y="637"/>
                      <a:pt x="445" y="637"/>
                    </a:cubicBezTo>
                    <a:cubicBezTo>
                      <a:pt x="444" y="637"/>
                      <a:pt x="442" y="638"/>
                      <a:pt x="440" y="638"/>
                    </a:cubicBezTo>
                    <a:cubicBezTo>
                      <a:pt x="426" y="641"/>
                      <a:pt x="407" y="644"/>
                      <a:pt x="388" y="644"/>
                    </a:cubicBezTo>
                    <a:cubicBezTo>
                      <a:pt x="368" y="645"/>
                      <a:pt x="349" y="643"/>
                      <a:pt x="335" y="640"/>
                    </a:cubicBezTo>
                    <a:cubicBezTo>
                      <a:pt x="328" y="639"/>
                      <a:pt x="322" y="637"/>
                      <a:pt x="318" y="637"/>
                    </a:cubicBezTo>
                    <a:cubicBezTo>
                      <a:pt x="314" y="636"/>
                      <a:pt x="312" y="635"/>
                      <a:pt x="312" y="635"/>
                    </a:cubicBezTo>
                    <a:cubicBezTo>
                      <a:pt x="312" y="635"/>
                      <a:pt x="309" y="634"/>
                      <a:pt x="305" y="633"/>
                    </a:cubicBezTo>
                    <a:cubicBezTo>
                      <a:pt x="303" y="633"/>
                      <a:pt x="301" y="632"/>
                      <a:pt x="298" y="631"/>
                    </a:cubicBezTo>
                    <a:cubicBezTo>
                      <a:pt x="295" y="630"/>
                      <a:pt x="292" y="629"/>
                      <a:pt x="289" y="628"/>
                    </a:cubicBezTo>
                    <a:cubicBezTo>
                      <a:pt x="275" y="623"/>
                      <a:pt x="258" y="615"/>
                      <a:pt x="241" y="604"/>
                    </a:cubicBezTo>
                    <a:cubicBezTo>
                      <a:pt x="225" y="594"/>
                      <a:pt x="210" y="582"/>
                      <a:pt x="199" y="572"/>
                    </a:cubicBezTo>
                    <a:cubicBezTo>
                      <a:pt x="194" y="567"/>
                      <a:pt x="190" y="563"/>
                      <a:pt x="187" y="560"/>
                    </a:cubicBezTo>
                    <a:cubicBezTo>
                      <a:pt x="184" y="557"/>
                      <a:pt x="182" y="555"/>
                      <a:pt x="182" y="555"/>
                    </a:cubicBezTo>
                    <a:cubicBezTo>
                      <a:pt x="182" y="555"/>
                      <a:pt x="181" y="553"/>
                      <a:pt x="178" y="550"/>
                    </a:cubicBezTo>
                    <a:cubicBezTo>
                      <a:pt x="175" y="547"/>
                      <a:pt x="171" y="542"/>
                      <a:pt x="167" y="537"/>
                    </a:cubicBezTo>
                    <a:cubicBezTo>
                      <a:pt x="158" y="525"/>
                      <a:pt x="148" y="509"/>
                      <a:pt x="140" y="492"/>
                    </a:cubicBezTo>
                    <a:cubicBezTo>
                      <a:pt x="131" y="474"/>
                      <a:pt x="125" y="456"/>
                      <a:pt x="122" y="442"/>
                    </a:cubicBezTo>
                    <a:cubicBezTo>
                      <a:pt x="121" y="438"/>
                      <a:pt x="120" y="435"/>
                      <a:pt x="120" y="432"/>
                    </a:cubicBezTo>
                    <a:cubicBezTo>
                      <a:pt x="119" y="430"/>
                      <a:pt x="118" y="427"/>
                      <a:pt x="118" y="425"/>
                    </a:cubicBezTo>
                    <a:cubicBezTo>
                      <a:pt x="117" y="421"/>
                      <a:pt x="117" y="418"/>
                      <a:pt x="117" y="418"/>
                    </a:cubicBezTo>
                    <a:cubicBezTo>
                      <a:pt x="117" y="418"/>
                      <a:pt x="116" y="416"/>
                      <a:pt x="116" y="412"/>
                    </a:cubicBezTo>
                    <a:cubicBezTo>
                      <a:pt x="116" y="410"/>
                      <a:pt x="115" y="407"/>
                      <a:pt x="115" y="404"/>
                    </a:cubicBezTo>
                    <a:cubicBezTo>
                      <a:pt x="115" y="401"/>
                      <a:pt x="114" y="398"/>
                      <a:pt x="114" y="395"/>
                    </a:cubicBezTo>
                    <a:cubicBezTo>
                      <a:pt x="113" y="380"/>
                      <a:pt x="113" y="361"/>
                      <a:pt x="115" y="342"/>
                    </a:cubicBezTo>
                    <a:cubicBezTo>
                      <a:pt x="118" y="323"/>
                      <a:pt x="122" y="304"/>
                      <a:pt x="127" y="290"/>
                    </a:cubicBezTo>
                    <a:cubicBezTo>
                      <a:pt x="132" y="277"/>
                      <a:pt x="136" y="268"/>
                      <a:pt x="136" y="268"/>
                    </a:cubicBezTo>
                    <a:cubicBezTo>
                      <a:pt x="136" y="268"/>
                      <a:pt x="137" y="266"/>
                      <a:pt x="138" y="262"/>
                    </a:cubicBezTo>
                    <a:cubicBezTo>
                      <a:pt x="139" y="260"/>
                      <a:pt x="140" y="258"/>
                      <a:pt x="142" y="255"/>
                    </a:cubicBezTo>
                    <a:cubicBezTo>
                      <a:pt x="143" y="252"/>
                      <a:pt x="144" y="249"/>
                      <a:pt x="146" y="246"/>
                    </a:cubicBezTo>
                    <a:cubicBezTo>
                      <a:pt x="153" y="234"/>
                      <a:pt x="163" y="217"/>
                      <a:pt x="176" y="203"/>
                    </a:cubicBezTo>
                    <a:cubicBezTo>
                      <a:pt x="188" y="188"/>
                      <a:pt x="202" y="174"/>
                      <a:pt x="214" y="165"/>
                    </a:cubicBezTo>
                    <a:cubicBezTo>
                      <a:pt x="216" y="163"/>
                      <a:pt x="219" y="161"/>
                      <a:pt x="221" y="159"/>
                    </a:cubicBezTo>
                    <a:cubicBezTo>
                      <a:pt x="224" y="158"/>
                      <a:pt x="226" y="156"/>
                      <a:pt x="227" y="155"/>
                    </a:cubicBezTo>
                    <a:cubicBezTo>
                      <a:pt x="231" y="153"/>
                      <a:pt x="233" y="151"/>
                      <a:pt x="233" y="151"/>
                    </a:cubicBezTo>
                    <a:cubicBezTo>
                      <a:pt x="233" y="151"/>
                      <a:pt x="241" y="146"/>
                      <a:pt x="253" y="139"/>
                    </a:cubicBezTo>
                    <a:cubicBezTo>
                      <a:pt x="266" y="132"/>
                      <a:pt x="284" y="124"/>
                      <a:pt x="302" y="118"/>
                    </a:cubicBezTo>
                    <a:cubicBezTo>
                      <a:pt x="320" y="112"/>
                      <a:pt x="339" y="109"/>
                      <a:pt x="354" y="107"/>
                    </a:cubicBezTo>
                    <a:cubicBezTo>
                      <a:pt x="357" y="107"/>
                      <a:pt x="361" y="107"/>
                      <a:pt x="363" y="107"/>
                    </a:cubicBezTo>
                    <a:cubicBezTo>
                      <a:pt x="366" y="106"/>
                      <a:pt x="369" y="106"/>
                      <a:pt x="371" y="106"/>
                    </a:cubicBezTo>
                    <a:cubicBezTo>
                      <a:pt x="375" y="106"/>
                      <a:pt x="378" y="106"/>
                      <a:pt x="378" y="106"/>
                    </a:cubicBezTo>
                    <a:cubicBezTo>
                      <a:pt x="378" y="106"/>
                      <a:pt x="380" y="106"/>
                      <a:pt x="384" y="106"/>
                    </a:cubicBezTo>
                    <a:cubicBezTo>
                      <a:pt x="386" y="106"/>
                      <a:pt x="389" y="106"/>
                      <a:pt x="392" y="106"/>
                    </a:cubicBezTo>
                    <a:cubicBezTo>
                      <a:pt x="395" y="106"/>
                      <a:pt x="398" y="106"/>
                      <a:pt x="402" y="107"/>
                    </a:cubicBezTo>
                    <a:cubicBezTo>
                      <a:pt x="416" y="107"/>
                      <a:pt x="435" y="110"/>
                      <a:pt x="454" y="115"/>
                    </a:cubicBezTo>
                    <a:cubicBezTo>
                      <a:pt x="472" y="120"/>
                      <a:pt x="490" y="128"/>
                      <a:pt x="503" y="134"/>
                    </a:cubicBezTo>
                    <a:cubicBezTo>
                      <a:pt x="509" y="137"/>
                      <a:pt x="515" y="140"/>
                      <a:pt x="518" y="143"/>
                    </a:cubicBezTo>
                    <a:cubicBezTo>
                      <a:pt x="522" y="145"/>
                      <a:pt x="524" y="146"/>
                      <a:pt x="524" y="146"/>
                    </a:cubicBezTo>
                    <a:cubicBezTo>
                      <a:pt x="524" y="146"/>
                      <a:pt x="526" y="147"/>
                      <a:pt x="530" y="149"/>
                    </a:cubicBezTo>
                    <a:cubicBezTo>
                      <a:pt x="533" y="152"/>
                      <a:pt x="538" y="155"/>
                      <a:pt x="544" y="159"/>
                    </a:cubicBezTo>
                    <a:cubicBezTo>
                      <a:pt x="555" y="168"/>
                      <a:pt x="570" y="181"/>
                      <a:pt x="583" y="195"/>
                    </a:cubicBezTo>
                    <a:cubicBezTo>
                      <a:pt x="596" y="209"/>
                      <a:pt x="607" y="225"/>
                      <a:pt x="614" y="238"/>
                    </a:cubicBezTo>
                    <a:cubicBezTo>
                      <a:pt x="616" y="241"/>
                      <a:pt x="618" y="244"/>
                      <a:pt x="619" y="246"/>
                    </a:cubicBezTo>
                    <a:cubicBezTo>
                      <a:pt x="620" y="249"/>
                      <a:pt x="622" y="251"/>
                      <a:pt x="623" y="253"/>
                    </a:cubicBezTo>
                    <a:cubicBezTo>
                      <a:pt x="624" y="257"/>
                      <a:pt x="625" y="259"/>
                      <a:pt x="625" y="259"/>
                    </a:cubicBezTo>
                    <a:cubicBezTo>
                      <a:pt x="625" y="259"/>
                      <a:pt x="627" y="261"/>
                      <a:pt x="628" y="265"/>
                    </a:cubicBezTo>
                    <a:cubicBezTo>
                      <a:pt x="630" y="269"/>
                      <a:pt x="633" y="274"/>
                      <a:pt x="635" y="281"/>
                    </a:cubicBezTo>
                    <a:cubicBezTo>
                      <a:pt x="640" y="294"/>
                      <a:pt x="645" y="313"/>
                      <a:pt x="648" y="332"/>
                    </a:cubicBezTo>
                    <a:cubicBezTo>
                      <a:pt x="652" y="351"/>
                      <a:pt x="652" y="370"/>
                      <a:pt x="652" y="385"/>
                    </a:cubicBezTo>
                    <a:cubicBezTo>
                      <a:pt x="652" y="386"/>
                      <a:pt x="652" y="388"/>
                      <a:pt x="652" y="390"/>
                    </a:cubicBezTo>
                    <a:cubicBezTo>
                      <a:pt x="651" y="391"/>
                      <a:pt x="651" y="393"/>
                      <a:pt x="651" y="394"/>
                    </a:cubicBezTo>
                    <a:cubicBezTo>
                      <a:pt x="651" y="397"/>
                      <a:pt x="651" y="400"/>
                      <a:pt x="651" y="402"/>
                    </a:cubicBezTo>
                    <a:cubicBezTo>
                      <a:pt x="650" y="406"/>
                      <a:pt x="650" y="409"/>
                      <a:pt x="650" y="409"/>
                    </a:cubicBezTo>
                    <a:cubicBezTo>
                      <a:pt x="650" y="409"/>
                      <a:pt x="650" y="411"/>
                      <a:pt x="649" y="415"/>
                    </a:cubicBezTo>
                    <a:cubicBezTo>
                      <a:pt x="649" y="417"/>
                      <a:pt x="648" y="420"/>
                      <a:pt x="648" y="423"/>
                    </a:cubicBezTo>
                    <a:cubicBezTo>
                      <a:pt x="647" y="426"/>
                      <a:pt x="647" y="429"/>
                      <a:pt x="646" y="432"/>
                    </a:cubicBezTo>
                    <a:cubicBezTo>
                      <a:pt x="643" y="446"/>
                      <a:pt x="637" y="465"/>
                      <a:pt x="630" y="482"/>
                    </a:cubicBezTo>
                    <a:cubicBezTo>
                      <a:pt x="622" y="500"/>
                      <a:pt x="612" y="517"/>
                      <a:pt x="604" y="529"/>
                    </a:cubicBezTo>
                    <a:cubicBezTo>
                      <a:pt x="602" y="531"/>
                      <a:pt x="600" y="534"/>
                      <a:pt x="598" y="537"/>
                    </a:cubicBezTo>
                    <a:cubicBezTo>
                      <a:pt x="596" y="539"/>
                      <a:pt x="595" y="541"/>
                      <a:pt x="594" y="543"/>
                    </a:cubicBezTo>
                    <a:cubicBezTo>
                      <a:pt x="591" y="546"/>
                      <a:pt x="589" y="548"/>
                      <a:pt x="589" y="548"/>
                    </a:cubicBezTo>
                    <a:cubicBezTo>
                      <a:pt x="589" y="548"/>
                      <a:pt x="588" y="550"/>
                      <a:pt x="585" y="553"/>
                    </a:cubicBezTo>
                    <a:cubicBezTo>
                      <a:pt x="584" y="554"/>
                      <a:pt x="582" y="556"/>
                      <a:pt x="580" y="558"/>
                    </a:cubicBezTo>
                    <a:cubicBezTo>
                      <a:pt x="578" y="561"/>
                      <a:pt x="576" y="563"/>
                      <a:pt x="573" y="565"/>
                    </a:cubicBezTo>
                    <a:cubicBezTo>
                      <a:pt x="563" y="576"/>
                      <a:pt x="548" y="588"/>
                      <a:pt x="532" y="599"/>
                    </a:cubicBezTo>
                    <a:cubicBezTo>
                      <a:pt x="516" y="610"/>
                      <a:pt x="499" y="618"/>
                      <a:pt x="486" y="624"/>
                    </a:cubicBezTo>
                    <a:cubicBezTo>
                      <a:pt x="483" y="625"/>
                      <a:pt x="479" y="626"/>
                      <a:pt x="477" y="627"/>
                    </a:cubicBezTo>
                    <a:cubicBezTo>
                      <a:pt x="474" y="628"/>
                      <a:pt x="472" y="629"/>
                      <a:pt x="470" y="630"/>
                    </a:cubicBezTo>
                    <a:cubicBezTo>
                      <a:pt x="466" y="631"/>
                      <a:pt x="463" y="632"/>
                      <a:pt x="463" y="632"/>
                    </a:cubicBezTo>
                    <a:cubicBezTo>
                      <a:pt x="463" y="632"/>
                      <a:pt x="461" y="633"/>
                      <a:pt x="457" y="634"/>
                    </a:cubicBezTo>
                    <a:close/>
                  </a:path>
                </a:pathLst>
              </a:custGeom>
              <a:gradFill>
                <a:gsLst>
                  <a:gs pos="0">
                    <a:srgbClr val="000000">
                      <a:alpha val="0"/>
                    </a:srgbClr>
                  </a:gs>
                  <a:gs pos="46000">
                    <a:srgbClr val="4C78C6"/>
                  </a:gs>
                  <a:gs pos="100000">
                    <a:srgbClr val="254378"/>
                  </a:gs>
                </a:gsLst>
                <a:path path="circle">
                  <a:fillToRect b="50%" l="50%" r="50%" t="50%"/>
                </a:path>
                <a:tileRect/>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02" name="Google Shape;302;p11"/>
              <p:cNvSpPr/>
              <p:nvPr/>
            </p:nvSpPr>
            <p:spPr>
              <a:xfrm>
                <a:off x="3473071" y="4703749"/>
                <a:ext cx="491608" cy="491604"/>
              </a:xfrm>
              <a:custGeom>
                <a:rect b="b" l="l" r="r" t="t"/>
                <a:pathLst>
                  <a:path extrusionOk="0" h="68" w="68">
                    <a:moveTo>
                      <a:pt x="68" y="34"/>
                    </a:moveTo>
                    <a:cubicBezTo>
                      <a:pt x="68" y="52"/>
                      <a:pt x="53" y="68"/>
                      <a:pt x="34" y="68"/>
                    </a:cubicBezTo>
                    <a:cubicBezTo>
                      <a:pt x="15" y="68"/>
                      <a:pt x="0" y="52"/>
                      <a:pt x="0" y="34"/>
                    </a:cubicBezTo>
                    <a:cubicBezTo>
                      <a:pt x="0" y="15"/>
                      <a:pt x="15" y="0"/>
                      <a:pt x="34" y="0"/>
                    </a:cubicBezTo>
                    <a:cubicBezTo>
                      <a:pt x="53" y="0"/>
                      <a:pt x="68" y="15"/>
                      <a:pt x="68" y="34"/>
                    </a:cubicBezTo>
                    <a:close/>
                    <a:moveTo>
                      <a:pt x="15" y="40"/>
                    </a:moveTo>
                    <a:cubicBezTo>
                      <a:pt x="15" y="38"/>
                      <a:pt x="14" y="36"/>
                      <a:pt x="14" y="34"/>
                    </a:cubicBezTo>
                    <a:cubicBezTo>
                      <a:pt x="14" y="31"/>
                      <a:pt x="15" y="29"/>
                      <a:pt x="15" y="27"/>
                    </a:cubicBezTo>
                    <a:cubicBezTo>
                      <a:pt x="8" y="20"/>
                      <a:pt x="8" y="20"/>
                      <a:pt x="8" y="20"/>
                    </a:cubicBezTo>
                    <a:cubicBezTo>
                      <a:pt x="6" y="24"/>
                      <a:pt x="5" y="29"/>
                      <a:pt x="5" y="34"/>
                    </a:cubicBezTo>
                    <a:cubicBezTo>
                      <a:pt x="5" y="39"/>
                      <a:pt x="6" y="43"/>
                      <a:pt x="8" y="47"/>
                    </a:cubicBezTo>
                    <a:lnTo>
                      <a:pt x="15" y="40"/>
                    </a:lnTo>
                    <a:close/>
                    <a:moveTo>
                      <a:pt x="48" y="34"/>
                    </a:moveTo>
                    <a:cubicBezTo>
                      <a:pt x="48" y="26"/>
                      <a:pt x="42" y="19"/>
                      <a:pt x="34" y="19"/>
                    </a:cubicBezTo>
                    <a:cubicBezTo>
                      <a:pt x="26" y="19"/>
                      <a:pt x="19" y="26"/>
                      <a:pt x="19" y="34"/>
                    </a:cubicBezTo>
                    <a:cubicBezTo>
                      <a:pt x="19" y="42"/>
                      <a:pt x="26" y="48"/>
                      <a:pt x="34" y="48"/>
                    </a:cubicBezTo>
                    <a:cubicBezTo>
                      <a:pt x="42" y="48"/>
                      <a:pt x="48" y="42"/>
                      <a:pt x="48" y="34"/>
                    </a:cubicBezTo>
                    <a:close/>
                    <a:moveTo>
                      <a:pt x="20" y="8"/>
                    </a:moveTo>
                    <a:cubicBezTo>
                      <a:pt x="27" y="15"/>
                      <a:pt x="27" y="15"/>
                      <a:pt x="27" y="15"/>
                    </a:cubicBezTo>
                    <a:cubicBezTo>
                      <a:pt x="29" y="15"/>
                      <a:pt x="32" y="14"/>
                      <a:pt x="34" y="14"/>
                    </a:cubicBezTo>
                    <a:cubicBezTo>
                      <a:pt x="36" y="14"/>
                      <a:pt x="38" y="15"/>
                      <a:pt x="40" y="15"/>
                    </a:cubicBezTo>
                    <a:cubicBezTo>
                      <a:pt x="47" y="8"/>
                      <a:pt x="47" y="8"/>
                      <a:pt x="47" y="8"/>
                    </a:cubicBezTo>
                    <a:cubicBezTo>
                      <a:pt x="43" y="6"/>
                      <a:pt x="39" y="5"/>
                      <a:pt x="34" y="5"/>
                    </a:cubicBezTo>
                    <a:cubicBezTo>
                      <a:pt x="29" y="5"/>
                      <a:pt x="24" y="6"/>
                      <a:pt x="20" y="8"/>
                    </a:cubicBezTo>
                    <a:close/>
                    <a:moveTo>
                      <a:pt x="47" y="59"/>
                    </a:moveTo>
                    <a:cubicBezTo>
                      <a:pt x="40" y="52"/>
                      <a:pt x="40" y="52"/>
                      <a:pt x="40" y="52"/>
                    </a:cubicBezTo>
                    <a:cubicBezTo>
                      <a:pt x="38" y="53"/>
                      <a:pt x="36" y="53"/>
                      <a:pt x="34" y="53"/>
                    </a:cubicBezTo>
                    <a:cubicBezTo>
                      <a:pt x="32" y="53"/>
                      <a:pt x="29" y="53"/>
                      <a:pt x="27" y="52"/>
                    </a:cubicBezTo>
                    <a:cubicBezTo>
                      <a:pt x="20" y="59"/>
                      <a:pt x="20" y="59"/>
                      <a:pt x="20" y="59"/>
                    </a:cubicBezTo>
                    <a:cubicBezTo>
                      <a:pt x="24" y="62"/>
                      <a:pt x="29" y="63"/>
                      <a:pt x="34" y="63"/>
                    </a:cubicBezTo>
                    <a:cubicBezTo>
                      <a:pt x="39" y="63"/>
                      <a:pt x="43" y="62"/>
                      <a:pt x="47" y="59"/>
                    </a:cubicBezTo>
                    <a:close/>
                    <a:moveTo>
                      <a:pt x="60" y="47"/>
                    </a:moveTo>
                    <a:cubicBezTo>
                      <a:pt x="62" y="43"/>
                      <a:pt x="63" y="39"/>
                      <a:pt x="63" y="34"/>
                    </a:cubicBezTo>
                    <a:cubicBezTo>
                      <a:pt x="63" y="29"/>
                      <a:pt x="62" y="24"/>
                      <a:pt x="60" y="20"/>
                    </a:cubicBezTo>
                    <a:cubicBezTo>
                      <a:pt x="52" y="27"/>
                      <a:pt x="52" y="27"/>
                      <a:pt x="52" y="27"/>
                    </a:cubicBezTo>
                    <a:cubicBezTo>
                      <a:pt x="53" y="29"/>
                      <a:pt x="53" y="32"/>
                      <a:pt x="53" y="34"/>
                    </a:cubicBezTo>
                    <a:cubicBezTo>
                      <a:pt x="53" y="36"/>
                      <a:pt x="53" y="38"/>
                      <a:pt x="52" y="40"/>
                    </a:cubicBezTo>
                    <a:lnTo>
                      <a:pt x="60" y="47"/>
                    </a:lnTo>
                    <a:close/>
                  </a:path>
                </a:pathLst>
              </a:custGeom>
              <a:gradFill>
                <a:gsLst>
                  <a:gs pos="0">
                    <a:srgbClr val="000000">
                      <a:alpha val="0"/>
                    </a:srgbClr>
                  </a:gs>
                  <a:gs pos="46000">
                    <a:srgbClr val="4C78C6"/>
                  </a:gs>
                  <a:gs pos="100000">
                    <a:srgbClr val="254378"/>
                  </a:gs>
                </a:gsLst>
                <a:path path="circle">
                  <a:fillToRect b="50%" l="50%" r="50%" t="50%"/>
                </a:path>
                <a:tileRect/>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303" name="Google Shape;303;p11"/>
            <p:cNvGrpSpPr/>
            <p:nvPr/>
          </p:nvGrpSpPr>
          <p:grpSpPr>
            <a:xfrm>
              <a:off x="8276780" y="1458811"/>
              <a:ext cx="2375032" cy="2180720"/>
              <a:chOff x="3394070" y="2903272"/>
              <a:chExt cx="1364186" cy="1381132"/>
            </a:xfrm>
          </p:grpSpPr>
          <p:sp>
            <p:nvSpPr>
              <p:cNvPr id="304" name="Google Shape;304;p11"/>
              <p:cNvSpPr/>
              <p:nvPr/>
            </p:nvSpPr>
            <p:spPr>
              <a:xfrm>
                <a:off x="3394070" y="2903272"/>
                <a:ext cx="1364186" cy="1381132"/>
              </a:xfrm>
              <a:custGeom>
                <a:rect b="b" l="l" r="r" t="t"/>
                <a:pathLst>
                  <a:path extrusionOk="0" h="778" w="768">
                    <a:moveTo>
                      <a:pt x="753" y="442"/>
                    </a:moveTo>
                    <a:cubicBezTo>
                      <a:pt x="744" y="437"/>
                      <a:pt x="731" y="431"/>
                      <a:pt x="718" y="425"/>
                    </a:cubicBezTo>
                    <a:cubicBezTo>
                      <a:pt x="713" y="423"/>
                      <a:pt x="707" y="421"/>
                      <a:pt x="702" y="418"/>
                    </a:cubicBezTo>
                    <a:cubicBezTo>
                      <a:pt x="703" y="415"/>
                      <a:pt x="703" y="411"/>
                      <a:pt x="703" y="408"/>
                    </a:cubicBezTo>
                    <a:cubicBezTo>
                      <a:pt x="704" y="401"/>
                      <a:pt x="703" y="395"/>
                      <a:pt x="703" y="392"/>
                    </a:cubicBezTo>
                    <a:cubicBezTo>
                      <a:pt x="704" y="388"/>
                      <a:pt x="704" y="385"/>
                      <a:pt x="704" y="385"/>
                    </a:cubicBezTo>
                    <a:cubicBezTo>
                      <a:pt x="704" y="385"/>
                      <a:pt x="703" y="383"/>
                      <a:pt x="703" y="379"/>
                    </a:cubicBezTo>
                    <a:cubicBezTo>
                      <a:pt x="703" y="375"/>
                      <a:pt x="703" y="370"/>
                      <a:pt x="702" y="363"/>
                    </a:cubicBezTo>
                    <a:cubicBezTo>
                      <a:pt x="702" y="360"/>
                      <a:pt x="702" y="356"/>
                      <a:pt x="701" y="352"/>
                    </a:cubicBezTo>
                    <a:cubicBezTo>
                      <a:pt x="707" y="350"/>
                      <a:pt x="712" y="348"/>
                      <a:pt x="717" y="345"/>
                    </a:cubicBezTo>
                    <a:cubicBezTo>
                      <a:pt x="730" y="339"/>
                      <a:pt x="742" y="332"/>
                      <a:pt x="752" y="327"/>
                    </a:cubicBezTo>
                    <a:cubicBezTo>
                      <a:pt x="761" y="322"/>
                      <a:pt x="767" y="318"/>
                      <a:pt x="767" y="318"/>
                    </a:cubicBezTo>
                    <a:cubicBezTo>
                      <a:pt x="767" y="318"/>
                      <a:pt x="766" y="316"/>
                      <a:pt x="766" y="312"/>
                    </a:cubicBezTo>
                    <a:cubicBezTo>
                      <a:pt x="765" y="310"/>
                      <a:pt x="765" y="308"/>
                      <a:pt x="764" y="305"/>
                    </a:cubicBezTo>
                    <a:cubicBezTo>
                      <a:pt x="764" y="303"/>
                      <a:pt x="763" y="301"/>
                      <a:pt x="763" y="298"/>
                    </a:cubicBezTo>
                    <a:cubicBezTo>
                      <a:pt x="762" y="296"/>
                      <a:pt x="761" y="293"/>
                      <a:pt x="761" y="291"/>
                    </a:cubicBezTo>
                    <a:cubicBezTo>
                      <a:pt x="760" y="290"/>
                      <a:pt x="760" y="288"/>
                      <a:pt x="760" y="287"/>
                    </a:cubicBezTo>
                    <a:cubicBezTo>
                      <a:pt x="760" y="286"/>
                      <a:pt x="759" y="285"/>
                      <a:pt x="759" y="284"/>
                    </a:cubicBezTo>
                    <a:cubicBezTo>
                      <a:pt x="758" y="281"/>
                      <a:pt x="757" y="278"/>
                      <a:pt x="757" y="278"/>
                    </a:cubicBezTo>
                    <a:cubicBezTo>
                      <a:pt x="757" y="278"/>
                      <a:pt x="750" y="278"/>
                      <a:pt x="740" y="277"/>
                    </a:cubicBezTo>
                    <a:cubicBezTo>
                      <a:pt x="737" y="277"/>
                      <a:pt x="734" y="277"/>
                      <a:pt x="731" y="277"/>
                    </a:cubicBezTo>
                    <a:cubicBezTo>
                      <a:pt x="728" y="277"/>
                      <a:pt x="725" y="277"/>
                      <a:pt x="722" y="277"/>
                    </a:cubicBezTo>
                    <a:cubicBezTo>
                      <a:pt x="715" y="277"/>
                      <a:pt x="708" y="277"/>
                      <a:pt x="701" y="277"/>
                    </a:cubicBezTo>
                    <a:cubicBezTo>
                      <a:pt x="695" y="277"/>
                      <a:pt x="689" y="277"/>
                      <a:pt x="683" y="278"/>
                    </a:cubicBezTo>
                    <a:cubicBezTo>
                      <a:pt x="682" y="274"/>
                      <a:pt x="681" y="271"/>
                      <a:pt x="679" y="268"/>
                    </a:cubicBezTo>
                    <a:cubicBezTo>
                      <a:pt x="677" y="261"/>
                      <a:pt x="675" y="256"/>
                      <a:pt x="673" y="253"/>
                    </a:cubicBezTo>
                    <a:cubicBezTo>
                      <a:pt x="671" y="249"/>
                      <a:pt x="670" y="247"/>
                      <a:pt x="670" y="247"/>
                    </a:cubicBezTo>
                    <a:cubicBezTo>
                      <a:pt x="670" y="247"/>
                      <a:pt x="669" y="245"/>
                      <a:pt x="667" y="242"/>
                    </a:cubicBezTo>
                    <a:cubicBezTo>
                      <a:pt x="666" y="238"/>
                      <a:pt x="663" y="233"/>
                      <a:pt x="660" y="228"/>
                    </a:cubicBezTo>
                    <a:cubicBezTo>
                      <a:pt x="659" y="226"/>
                      <a:pt x="658" y="225"/>
                      <a:pt x="657" y="223"/>
                    </a:cubicBezTo>
                    <a:cubicBezTo>
                      <a:pt x="656" y="222"/>
                      <a:pt x="655" y="220"/>
                      <a:pt x="654" y="218"/>
                    </a:cubicBezTo>
                    <a:cubicBezTo>
                      <a:pt x="658" y="214"/>
                      <a:pt x="661" y="210"/>
                      <a:pt x="665" y="205"/>
                    </a:cubicBezTo>
                    <a:cubicBezTo>
                      <a:pt x="674" y="194"/>
                      <a:pt x="682" y="183"/>
                      <a:pt x="688" y="174"/>
                    </a:cubicBezTo>
                    <a:cubicBezTo>
                      <a:pt x="694" y="165"/>
                      <a:pt x="698" y="159"/>
                      <a:pt x="698" y="159"/>
                    </a:cubicBezTo>
                    <a:cubicBezTo>
                      <a:pt x="698" y="159"/>
                      <a:pt x="697" y="157"/>
                      <a:pt x="694" y="154"/>
                    </a:cubicBezTo>
                    <a:cubicBezTo>
                      <a:pt x="692" y="151"/>
                      <a:pt x="689" y="147"/>
                      <a:pt x="685" y="143"/>
                    </a:cubicBezTo>
                    <a:cubicBezTo>
                      <a:pt x="684" y="141"/>
                      <a:pt x="682" y="139"/>
                      <a:pt x="681" y="137"/>
                    </a:cubicBezTo>
                    <a:cubicBezTo>
                      <a:pt x="679" y="135"/>
                      <a:pt x="677" y="134"/>
                      <a:pt x="676" y="132"/>
                    </a:cubicBezTo>
                    <a:cubicBezTo>
                      <a:pt x="674" y="129"/>
                      <a:pt x="672" y="127"/>
                      <a:pt x="672" y="127"/>
                    </a:cubicBezTo>
                    <a:cubicBezTo>
                      <a:pt x="672" y="127"/>
                      <a:pt x="670" y="128"/>
                      <a:pt x="667" y="129"/>
                    </a:cubicBezTo>
                    <a:cubicBezTo>
                      <a:pt x="665" y="130"/>
                      <a:pt x="660" y="132"/>
                      <a:pt x="656" y="134"/>
                    </a:cubicBezTo>
                    <a:cubicBezTo>
                      <a:pt x="646" y="138"/>
                      <a:pt x="633" y="144"/>
                      <a:pt x="621" y="151"/>
                    </a:cubicBezTo>
                    <a:cubicBezTo>
                      <a:pt x="615" y="153"/>
                      <a:pt x="610" y="156"/>
                      <a:pt x="605" y="159"/>
                    </a:cubicBezTo>
                    <a:cubicBezTo>
                      <a:pt x="602" y="156"/>
                      <a:pt x="600" y="154"/>
                      <a:pt x="597" y="152"/>
                    </a:cubicBezTo>
                    <a:cubicBezTo>
                      <a:pt x="592" y="147"/>
                      <a:pt x="588" y="144"/>
                      <a:pt x="585" y="141"/>
                    </a:cubicBezTo>
                    <a:cubicBezTo>
                      <a:pt x="584" y="140"/>
                      <a:pt x="582" y="139"/>
                      <a:pt x="581" y="138"/>
                    </a:cubicBezTo>
                    <a:cubicBezTo>
                      <a:pt x="581" y="138"/>
                      <a:pt x="580" y="137"/>
                      <a:pt x="580" y="137"/>
                    </a:cubicBezTo>
                    <a:cubicBezTo>
                      <a:pt x="580" y="137"/>
                      <a:pt x="578" y="136"/>
                      <a:pt x="575" y="134"/>
                    </a:cubicBezTo>
                    <a:cubicBezTo>
                      <a:pt x="572" y="131"/>
                      <a:pt x="568" y="128"/>
                      <a:pt x="562" y="124"/>
                    </a:cubicBezTo>
                    <a:cubicBezTo>
                      <a:pt x="559" y="122"/>
                      <a:pt x="556" y="120"/>
                      <a:pt x="553" y="118"/>
                    </a:cubicBezTo>
                    <a:cubicBezTo>
                      <a:pt x="555" y="113"/>
                      <a:pt x="556" y="107"/>
                      <a:pt x="557" y="101"/>
                    </a:cubicBezTo>
                    <a:cubicBezTo>
                      <a:pt x="559" y="94"/>
                      <a:pt x="560" y="88"/>
                      <a:pt x="562" y="81"/>
                    </a:cubicBezTo>
                    <a:cubicBezTo>
                      <a:pt x="563" y="75"/>
                      <a:pt x="564" y="69"/>
                      <a:pt x="565" y="64"/>
                    </a:cubicBezTo>
                    <a:cubicBezTo>
                      <a:pt x="566" y="53"/>
                      <a:pt x="567" y="46"/>
                      <a:pt x="567" y="46"/>
                    </a:cubicBezTo>
                    <a:cubicBezTo>
                      <a:pt x="567" y="46"/>
                      <a:pt x="567" y="46"/>
                      <a:pt x="566" y="45"/>
                    </a:cubicBezTo>
                    <a:cubicBezTo>
                      <a:pt x="565" y="45"/>
                      <a:pt x="563" y="44"/>
                      <a:pt x="562" y="43"/>
                    </a:cubicBezTo>
                    <a:cubicBezTo>
                      <a:pt x="558" y="41"/>
                      <a:pt x="553" y="39"/>
                      <a:pt x="549" y="37"/>
                    </a:cubicBezTo>
                    <a:cubicBezTo>
                      <a:pt x="544" y="35"/>
                      <a:pt x="539" y="33"/>
                      <a:pt x="536" y="31"/>
                    </a:cubicBezTo>
                    <a:cubicBezTo>
                      <a:pt x="534" y="30"/>
                      <a:pt x="533" y="30"/>
                      <a:pt x="531" y="29"/>
                    </a:cubicBezTo>
                    <a:cubicBezTo>
                      <a:pt x="530" y="29"/>
                      <a:pt x="530" y="28"/>
                      <a:pt x="530" y="28"/>
                    </a:cubicBezTo>
                    <a:cubicBezTo>
                      <a:pt x="530" y="28"/>
                      <a:pt x="525" y="34"/>
                      <a:pt x="518" y="42"/>
                    </a:cubicBezTo>
                    <a:cubicBezTo>
                      <a:pt x="515" y="46"/>
                      <a:pt x="511" y="50"/>
                      <a:pt x="506" y="55"/>
                    </a:cubicBezTo>
                    <a:cubicBezTo>
                      <a:pt x="502" y="61"/>
                      <a:pt x="498" y="66"/>
                      <a:pt x="494" y="72"/>
                    </a:cubicBezTo>
                    <a:cubicBezTo>
                      <a:pt x="490" y="76"/>
                      <a:pt x="487" y="81"/>
                      <a:pt x="483" y="86"/>
                    </a:cubicBezTo>
                    <a:cubicBezTo>
                      <a:pt x="480" y="85"/>
                      <a:pt x="476" y="84"/>
                      <a:pt x="473" y="83"/>
                    </a:cubicBezTo>
                    <a:cubicBezTo>
                      <a:pt x="470" y="82"/>
                      <a:pt x="467" y="81"/>
                      <a:pt x="464" y="80"/>
                    </a:cubicBezTo>
                    <a:cubicBezTo>
                      <a:pt x="463" y="80"/>
                      <a:pt x="462" y="80"/>
                      <a:pt x="461" y="79"/>
                    </a:cubicBezTo>
                    <a:cubicBezTo>
                      <a:pt x="460" y="79"/>
                      <a:pt x="458" y="79"/>
                      <a:pt x="458" y="79"/>
                    </a:cubicBezTo>
                    <a:cubicBezTo>
                      <a:pt x="454" y="78"/>
                      <a:pt x="451" y="77"/>
                      <a:pt x="451" y="77"/>
                    </a:cubicBezTo>
                    <a:cubicBezTo>
                      <a:pt x="451" y="77"/>
                      <a:pt x="449" y="77"/>
                      <a:pt x="445" y="76"/>
                    </a:cubicBezTo>
                    <a:cubicBezTo>
                      <a:pt x="442" y="75"/>
                      <a:pt x="436" y="74"/>
                      <a:pt x="429" y="73"/>
                    </a:cubicBezTo>
                    <a:cubicBezTo>
                      <a:pt x="426" y="73"/>
                      <a:pt x="423" y="72"/>
                      <a:pt x="419" y="72"/>
                    </a:cubicBezTo>
                    <a:cubicBezTo>
                      <a:pt x="418" y="66"/>
                      <a:pt x="417" y="61"/>
                      <a:pt x="415" y="55"/>
                    </a:cubicBezTo>
                    <a:cubicBezTo>
                      <a:pt x="412" y="41"/>
                      <a:pt x="408" y="28"/>
                      <a:pt x="405" y="18"/>
                    </a:cubicBezTo>
                    <a:cubicBezTo>
                      <a:pt x="402" y="7"/>
                      <a:pt x="400" y="1"/>
                      <a:pt x="400" y="1"/>
                    </a:cubicBezTo>
                    <a:cubicBezTo>
                      <a:pt x="400" y="1"/>
                      <a:pt x="399" y="1"/>
                      <a:pt x="398" y="1"/>
                    </a:cubicBezTo>
                    <a:cubicBezTo>
                      <a:pt x="397" y="1"/>
                      <a:pt x="396" y="0"/>
                      <a:pt x="394" y="0"/>
                    </a:cubicBezTo>
                    <a:cubicBezTo>
                      <a:pt x="390" y="0"/>
                      <a:pt x="385" y="0"/>
                      <a:pt x="379" y="0"/>
                    </a:cubicBezTo>
                    <a:cubicBezTo>
                      <a:pt x="374" y="0"/>
                      <a:pt x="369" y="1"/>
                      <a:pt x="365" y="1"/>
                    </a:cubicBezTo>
                    <a:cubicBezTo>
                      <a:pt x="363" y="1"/>
                      <a:pt x="362" y="1"/>
                      <a:pt x="361" y="1"/>
                    </a:cubicBezTo>
                    <a:cubicBezTo>
                      <a:pt x="359" y="1"/>
                      <a:pt x="359" y="1"/>
                      <a:pt x="359" y="1"/>
                    </a:cubicBezTo>
                    <a:cubicBezTo>
                      <a:pt x="359" y="1"/>
                      <a:pt x="357" y="8"/>
                      <a:pt x="354" y="18"/>
                    </a:cubicBezTo>
                    <a:cubicBezTo>
                      <a:pt x="351" y="28"/>
                      <a:pt x="348" y="42"/>
                      <a:pt x="345" y="56"/>
                    </a:cubicBezTo>
                    <a:cubicBezTo>
                      <a:pt x="344" y="62"/>
                      <a:pt x="343" y="67"/>
                      <a:pt x="342" y="73"/>
                    </a:cubicBezTo>
                    <a:cubicBezTo>
                      <a:pt x="338" y="73"/>
                      <a:pt x="335" y="74"/>
                      <a:pt x="331" y="75"/>
                    </a:cubicBezTo>
                    <a:cubicBezTo>
                      <a:pt x="325" y="76"/>
                      <a:pt x="319" y="77"/>
                      <a:pt x="315" y="78"/>
                    </a:cubicBezTo>
                    <a:cubicBezTo>
                      <a:pt x="312" y="79"/>
                      <a:pt x="309" y="79"/>
                      <a:pt x="309" y="79"/>
                    </a:cubicBezTo>
                    <a:cubicBezTo>
                      <a:pt x="309" y="79"/>
                      <a:pt x="307" y="80"/>
                      <a:pt x="303" y="81"/>
                    </a:cubicBezTo>
                    <a:cubicBezTo>
                      <a:pt x="302" y="81"/>
                      <a:pt x="301" y="81"/>
                      <a:pt x="300" y="81"/>
                    </a:cubicBezTo>
                    <a:cubicBezTo>
                      <a:pt x="299" y="82"/>
                      <a:pt x="298" y="82"/>
                      <a:pt x="297" y="82"/>
                    </a:cubicBezTo>
                    <a:cubicBezTo>
                      <a:pt x="294" y="83"/>
                      <a:pt x="291" y="84"/>
                      <a:pt x="288" y="85"/>
                    </a:cubicBezTo>
                    <a:cubicBezTo>
                      <a:pt x="285" y="86"/>
                      <a:pt x="281" y="87"/>
                      <a:pt x="278" y="88"/>
                    </a:cubicBezTo>
                    <a:cubicBezTo>
                      <a:pt x="274" y="84"/>
                      <a:pt x="271" y="79"/>
                      <a:pt x="267" y="74"/>
                    </a:cubicBezTo>
                    <a:cubicBezTo>
                      <a:pt x="263" y="69"/>
                      <a:pt x="258" y="64"/>
                      <a:pt x="254" y="59"/>
                    </a:cubicBezTo>
                    <a:cubicBezTo>
                      <a:pt x="250" y="54"/>
                      <a:pt x="246" y="49"/>
                      <a:pt x="242" y="45"/>
                    </a:cubicBezTo>
                    <a:cubicBezTo>
                      <a:pt x="235" y="37"/>
                      <a:pt x="230" y="32"/>
                      <a:pt x="230" y="32"/>
                    </a:cubicBezTo>
                    <a:cubicBezTo>
                      <a:pt x="230" y="32"/>
                      <a:pt x="229" y="32"/>
                      <a:pt x="228" y="33"/>
                    </a:cubicBezTo>
                    <a:cubicBezTo>
                      <a:pt x="227" y="33"/>
                      <a:pt x="226" y="34"/>
                      <a:pt x="224" y="35"/>
                    </a:cubicBezTo>
                    <a:cubicBezTo>
                      <a:pt x="220" y="36"/>
                      <a:pt x="216" y="39"/>
                      <a:pt x="211" y="41"/>
                    </a:cubicBezTo>
                    <a:cubicBezTo>
                      <a:pt x="207" y="43"/>
                      <a:pt x="202" y="46"/>
                      <a:pt x="198" y="48"/>
                    </a:cubicBezTo>
                    <a:cubicBezTo>
                      <a:pt x="197" y="48"/>
                      <a:pt x="195" y="49"/>
                      <a:pt x="194" y="50"/>
                    </a:cubicBezTo>
                    <a:cubicBezTo>
                      <a:pt x="193" y="50"/>
                      <a:pt x="193" y="51"/>
                      <a:pt x="193" y="51"/>
                    </a:cubicBezTo>
                    <a:cubicBezTo>
                      <a:pt x="193" y="51"/>
                      <a:pt x="194" y="58"/>
                      <a:pt x="196" y="68"/>
                    </a:cubicBezTo>
                    <a:cubicBezTo>
                      <a:pt x="197" y="73"/>
                      <a:pt x="198" y="79"/>
                      <a:pt x="199" y="86"/>
                    </a:cubicBezTo>
                    <a:cubicBezTo>
                      <a:pt x="201" y="92"/>
                      <a:pt x="202" y="99"/>
                      <a:pt x="204" y="106"/>
                    </a:cubicBezTo>
                    <a:cubicBezTo>
                      <a:pt x="206" y="112"/>
                      <a:pt x="207" y="117"/>
                      <a:pt x="209" y="123"/>
                    </a:cubicBezTo>
                    <a:cubicBezTo>
                      <a:pt x="206" y="125"/>
                      <a:pt x="203" y="127"/>
                      <a:pt x="200" y="129"/>
                    </a:cubicBezTo>
                    <a:cubicBezTo>
                      <a:pt x="195" y="133"/>
                      <a:pt x="190" y="136"/>
                      <a:pt x="187" y="138"/>
                    </a:cubicBezTo>
                    <a:cubicBezTo>
                      <a:pt x="184" y="141"/>
                      <a:pt x="182" y="142"/>
                      <a:pt x="182" y="142"/>
                    </a:cubicBezTo>
                    <a:cubicBezTo>
                      <a:pt x="182" y="142"/>
                      <a:pt x="182" y="143"/>
                      <a:pt x="181" y="143"/>
                    </a:cubicBezTo>
                    <a:cubicBezTo>
                      <a:pt x="180" y="144"/>
                      <a:pt x="179" y="145"/>
                      <a:pt x="177" y="146"/>
                    </a:cubicBezTo>
                    <a:cubicBezTo>
                      <a:pt x="175" y="149"/>
                      <a:pt x="170" y="152"/>
                      <a:pt x="165" y="157"/>
                    </a:cubicBezTo>
                    <a:cubicBezTo>
                      <a:pt x="163" y="159"/>
                      <a:pt x="160" y="162"/>
                      <a:pt x="158" y="165"/>
                    </a:cubicBezTo>
                    <a:cubicBezTo>
                      <a:pt x="153" y="162"/>
                      <a:pt x="147" y="159"/>
                      <a:pt x="142" y="157"/>
                    </a:cubicBezTo>
                    <a:cubicBezTo>
                      <a:pt x="130" y="151"/>
                      <a:pt x="117" y="145"/>
                      <a:pt x="107" y="141"/>
                    </a:cubicBezTo>
                    <a:cubicBezTo>
                      <a:pt x="102" y="139"/>
                      <a:pt x="98" y="137"/>
                      <a:pt x="95" y="136"/>
                    </a:cubicBezTo>
                    <a:cubicBezTo>
                      <a:pt x="92" y="135"/>
                      <a:pt x="90" y="135"/>
                      <a:pt x="90" y="135"/>
                    </a:cubicBezTo>
                    <a:cubicBezTo>
                      <a:pt x="90" y="135"/>
                      <a:pt x="89" y="137"/>
                      <a:pt x="86" y="140"/>
                    </a:cubicBezTo>
                    <a:cubicBezTo>
                      <a:pt x="85" y="141"/>
                      <a:pt x="83" y="143"/>
                      <a:pt x="82" y="145"/>
                    </a:cubicBezTo>
                    <a:cubicBezTo>
                      <a:pt x="80" y="146"/>
                      <a:pt x="79" y="149"/>
                      <a:pt x="77" y="151"/>
                    </a:cubicBezTo>
                    <a:cubicBezTo>
                      <a:pt x="74" y="155"/>
                      <a:pt x="71" y="159"/>
                      <a:pt x="69" y="162"/>
                    </a:cubicBezTo>
                    <a:cubicBezTo>
                      <a:pt x="66" y="165"/>
                      <a:pt x="65" y="167"/>
                      <a:pt x="65" y="167"/>
                    </a:cubicBezTo>
                    <a:cubicBezTo>
                      <a:pt x="65" y="167"/>
                      <a:pt x="69" y="173"/>
                      <a:pt x="75" y="182"/>
                    </a:cubicBezTo>
                    <a:cubicBezTo>
                      <a:pt x="81" y="190"/>
                      <a:pt x="90" y="201"/>
                      <a:pt x="99" y="212"/>
                    </a:cubicBezTo>
                    <a:cubicBezTo>
                      <a:pt x="103" y="217"/>
                      <a:pt x="107" y="221"/>
                      <a:pt x="111" y="225"/>
                    </a:cubicBezTo>
                    <a:cubicBezTo>
                      <a:pt x="110" y="227"/>
                      <a:pt x="109" y="228"/>
                      <a:pt x="108" y="230"/>
                    </a:cubicBezTo>
                    <a:cubicBezTo>
                      <a:pt x="107" y="232"/>
                      <a:pt x="106" y="233"/>
                      <a:pt x="105" y="235"/>
                    </a:cubicBezTo>
                    <a:cubicBezTo>
                      <a:pt x="102" y="240"/>
                      <a:pt x="99" y="245"/>
                      <a:pt x="98" y="249"/>
                    </a:cubicBezTo>
                    <a:cubicBezTo>
                      <a:pt x="96" y="252"/>
                      <a:pt x="95" y="254"/>
                      <a:pt x="95" y="254"/>
                    </a:cubicBezTo>
                    <a:cubicBezTo>
                      <a:pt x="95" y="254"/>
                      <a:pt x="94" y="256"/>
                      <a:pt x="92" y="260"/>
                    </a:cubicBezTo>
                    <a:cubicBezTo>
                      <a:pt x="91" y="264"/>
                      <a:pt x="89" y="269"/>
                      <a:pt x="86" y="275"/>
                    </a:cubicBezTo>
                    <a:cubicBezTo>
                      <a:pt x="85" y="278"/>
                      <a:pt x="84" y="281"/>
                      <a:pt x="83" y="285"/>
                    </a:cubicBezTo>
                    <a:cubicBezTo>
                      <a:pt x="77" y="285"/>
                      <a:pt x="71" y="285"/>
                      <a:pt x="65" y="285"/>
                    </a:cubicBezTo>
                    <a:cubicBezTo>
                      <a:pt x="58" y="285"/>
                      <a:pt x="51" y="285"/>
                      <a:pt x="44" y="285"/>
                    </a:cubicBezTo>
                    <a:cubicBezTo>
                      <a:pt x="41" y="285"/>
                      <a:pt x="38" y="285"/>
                      <a:pt x="35" y="285"/>
                    </a:cubicBezTo>
                    <a:cubicBezTo>
                      <a:pt x="32" y="286"/>
                      <a:pt x="29" y="286"/>
                      <a:pt x="26" y="286"/>
                    </a:cubicBezTo>
                    <a:cubicBezTo>
                      <a:pt x="16" y="287"/>
                      <a:pt x="9" y="287"/>
                      <a:pt x="9" y="287"/>
                    </a:cubicBezTo>
                    <a:cubicBezTo>
                      <a:pt x="9" y="287"/>
                      <a:pt x="8" y="290"/>
                      <a:pt x="7" y="294"/>
                    </a:cubicBezTo>
                    <a:cubicBezTo>
                      <a:pt x="7" y="295"/>
                      <a:pt x="7" y="296"/>
                      <a:pt x="6" y="297"/>
                    </a:cubicBezTo>
                    <a:cubicBezTo>
                      <a:pt x="6" y="298"/>
                      <a:pt x="6" y="299"/>
                      <a:pt x="6" y="300"/>
                    </a:cubicBezTo>
                    <a:cubicBezTo>
                      <a:pt x="5" y="302"/>
                      <a:pt x="5" y="305"/>
                      <a:pt x="4" y="308"/>
                    </a:cubicBezTo>
                    <a:cubicBezTo>
                      <a:pt x="3" y="310"/>
                      <a:pt x="3" y="313"/>
                      <a:pt x="2" y="315"/>
                    </a:cubicBezTo>
                    <a:cubicBezTo>
                      <a:pt x="2" y="317"/>
                      <a:pt x="2" y="320"/>
                      <a:pt x="1" y="322"/>
                    </a:cubicBezTo>
                    <a:cubicBezTo>
                      <a:pt x="1" y="325"/>
                      <a:pt x="0" y="328"/>
                      <a:pt x="0" y="328"/>
                    </a:cubicBezTo>
                    <a:cubicBezTo>
                      <a:pt x="0" y="328"/>
                      <a:pt x="6" y="331"/>
                      <a:pt x="16" y="336"/>
                    </a:cubicBezTo>
                    <a:cubicBezTo>
                      <a:pt x="25" y="341"/>
                      <a:pt x="38" y="348"/>
                      <a:pt x="50" y="353"/>
                    </a:cubicBezTo>
                    <a:cubicBezTo>
                      <a:pt x="56" y="356"/>
                      <a:pt x="61" y="358"/>
                      <a:pt x="66" y="360"/>
                    </a:cubicBezTo>
                    <a:cubicBezTo>
                      <a:pt x="66" y="364"/>
                      <a:pt x="66" y="368"/>
                      <a:pt x="66" y="371"/>
                    </a:cubicBezTo>
                    <a:cubicBezTo>
                      <a:pt x="65" y="378"/>
                      <a:pt x="65" y="383"/>
                      <a:pt x="65" y="387"/>
                    </a:cubicBezTo>
                    <a:cubicBezTo>
                      <a:pt x="65" y="391"/>
                      <a:pt x="65" y="393"/>
                      <a:pt x="65" y="393"/>
                    </a:cubicBezTo>
                    <a:cubicBezTo>
                      <a:pt x="65" y="393"/>
                      <a:pt x="65" y="396"/>
                      <a:pt x="65" y="399"/>
                    </a:cubicBezTo>
                    <a:cubicBezTo>
                      <a:pt x="66" y="403"/>
                      <a:pt x="66" y="409"/>
                      <a:pt x="66" y="416"/>
                    </a:cubicBezTo>
                    <a:cubicBezTo>
                      <a:pt x="67" y="419"/>
                      <a:pt x="67" y="423"/>
                      <a:pt x="67" y="426"/>
                    </a:cubicBezTo>
                    <a:cubicBezTo>
                      <a:pt x="62" y="429"/>
                      <a:pt x="57" y="431"/>
                      <a:pt x="51" y="434"/>
                    </a:cubicBezTo>
                    <a:cubicBezTo>
                      <a:pt x="39" y="440"/>
                      <a:pt x="26" y="446"/>
                      <a:pt x="17" y="451"/>
                    </a:cubicBezTo>
                    <a:cubicBezTo>
                      <a:pt x="8" y="457"/>
                      <a:pt x="2" y="460"/>
                      <a:pt x="2" y="460"/>
                    </a:cubicBezTo>
                    <a:cubicBezTo>
                      <a:pt x="2" y="460"/>
                      <a:pt x="2" y="463"/>
                      <a:pt x="3" y="467"/>
                    </a:cubicBezTo>
                    <a:cubicBezTo>
                      <a:pt x="3" y="469"/>
                      <a:pt x="4" y="471"/>
                      <a:pt x="4" y="473"/>
                    </a:cubicBezTo>
                    <a:cubicBezTo>
                      <a:pt x="5" y="476"/>
                      <a:pt x="6" y="478"/>
                      <a:pt x="6" y="481"/>
                    </a:cubicBezTo>
                    <a:cubicBezTo>
                      <a:pt x="7" y="483"/>
                      <a:pt x="7" y="486"/>
                      <a:pt x="8" y="488"/>
                    </a:cubicBezTo>
                    <a:cubicBezTo>
                      <a:pt x="8" y="489"/>
                      <a:pt x="9" y="490"/>
                      <a:pt x="9" y="491"/>
                    </a:cubicBezTo>
                    <a:cubicBezTo>
                      <a:pt x="9" y="492"/>
                      <a:pt x="9" y="493"/>
                      <a:pt x="10" y="494"/>
                    </a:cubicBezTo>
                    <a:cubicBezTo>
                      <a:pt x="11" y="498"/>
                      <a:pt x="12" y="501"/>
                      <a:pt x="12" y="501"/>
                    </a:cubicBezTo>
                    <a:cubicBezTo>
                      <a:pt x="12" y="501"/>
                      <a:pt x="19" y="501"/>
                      <a:pt x="29" y="502"/>
                    </a:cubicBezTo>
                    <a:cubicBezTo>
                      <a:pt x="32" y="502"/>
                      <a:pt x="35" y="502"/>
                      <a:pt x="38" y="502"/>
                    </a:cubicBezTo>
                    <a:cubicBezTo>
                      <a:pt x="41" y="502"/>
                      <a:pt x="44" y="502"/>
                      <a:pt x="47" y="502"/>
                    </a:cubicBezTo>
                    <a:cubicBezTo>
                      <a:pt x="54" y="502"/>
                      <a:pt x="61" y="502"/>
                      <a:pt x="68" y="502"/>
                    </a:cubicBezTo>
                    <a:cubicBezTo>
                      <a:pt x="74" y="502"/>
                      <a:pt x="80" y="501"/>
                      <a:pt x="85" y="501"/>
                    </a:cubicBezTo>
                    <a:cubicBezTo>
                      <a:pt x="87" y="505"/>
                      <a:pt x="88" y="508"/>
                      <a:pt x="89" y="511"/>
                    </a:cubicBezTo>
                    <a:cubicBezTo>
                      <a:pt x="92" y="517"/>
                      <a:pt x="94" y="522"/>
                      <a:pt x="96" y="526"/>
                    </a:cubicBezTo>
                    <a:cubicBezTo>
                      <a:pt x="97" y="529"/>
                      <a:pt x="98" y="531"/>
                      <a:pt x="98" y="531"/>
                    </a:cubicBezTo>
                    <a:cubicBezTo>
                      <a:pt x="98" y="531"/>
                      <a:pt x="99" y="533"/>
                      <a:pt x="101" y="537"/>
                    </a:cubicBezTo>
                    <a:cubicBezTo>
                      <a:pt x="103" y="540"/>
                      <a:pt x="106" y="545"/>
                      <a:pt x="109" y="551"/>
                    </a:cubicBezTo>
                    <a:cubicBezTo>
                      <a:pt x="110" y="553"/>
                      <a:pt x="111" y="554"/>
                      <a:pt x="112" y="556"/>
                    </a:cubicBezTo>
                    <a:cubicBezTo>
                      <a:pt x="113" y="557"/>
                      <a:pt x="114" y="559"/>
                      <a:pt x="115" y="560"/>
                    </a:cubicBezTo>
                    <a:cubicBezTo>
                      <a:pt x="111" y="565"/>
                      <a:pt x="107" y="569"/>
                      <a:pt x="104" y="574"/>
                    </a:cubicBezTo>
                    <a:cubicBezTo>
                      <a:pt x="95" y="585"/>
                      <a:pt x="86" y="596"/>
                      <a:pt x="80" y="605"/>
                    </a:cubicBezTo>
                    <a:cubicBezTo>
                      <a:pt x="74" y="613"/>
                      <a:pt x="71" y="619"/>
                      <a:pt x="71" y="619"/>
                    </a:cubicBezTo>
                    <a:cubicBezTo>
                      <a:pt x="71" y="619"/>
                      <a:pt x="72" y="621"/>
                      <a:pt x="74" y="625"/>
                    </a:cubicBezTo>
                    <a:cubicBezTo>
                      <a:pt x="77" y="628"/>
                      <a:pt x="80" y="632"/>
                      <a:pt x="83" y="636"/>
                    </a:cubicBezTo>
                    <a:cubicBezTo>
                      <a:pt x="85" y="638"/>
                      <a:pt x="87" y="640"/>
                      <a:pt x="88" y="642"/>
                    </a:cubicBezTo>
                    <a:cubicBezTo>
                      <a:pt x="90" y="643"/>
                      <a:pt x="91" y="645"/>
                      <a:pt x="93" y="647"/>
                    </a:cubicBezTo>
                    <a:cubicBezTo>
                      <a:pt x="95" y="649"/>
                      <a:pt x="97" y="651"/>
                      <a:pt x="97" y="651"/>
                    </a:cubicBezTo>
                    <a:cubicBezTo>
                      <a:pt x="97" y="651"/>
                      <a:pt x="98" y="651"/>
                      <a:pt x="101" y="650"/>
                    </a:cubicBezTo>
                    <a:cubicBezTo>
                      <a:pt x="104" y="648"/>
                      <a:pt x="108" y="647"/>
                      <a:pt x="113" y="645"/>
                    </a:cubicBezTo>
                    <a:cubicBezTo>
                      <a:pt x="123" y="640"/>
                      <a:pt x="136" y="634"/>
                      <a:pt x="148" y="628"/>
                    </a:cubicBezTo>
                    <a:cubicBezTo>
                      <a:pt x="153" y="625"/>
                      <a:pt x="158" y="623"/>
                      <a:pt x="163" y="620"/>
                    </a:cubicBezTo>
                    <a:cubicBezTo>
                      <a:pt x="166" y="622"/>
                      <a:pt x="169" y="625"/>
                      <a:pt x="171" y="627"/>
                    </a:cubicBezTo>
                    <a:cubicBezTo>
                      <a:pt x="176" y="631"/>
                      <a:pt x="181" y="635"/>
                      <a:pt x="184" y="638"/>
                    </a:cubicBezTo>
                    <a:cubicBezTo>
                      <a:pt x="185" y="639"/>
                      <a:pt x="186" y="640"/>
                      <a:pt x="187" y="640"/>
                    </a:cubicBezTo>
                    <a:cubicBezTo>
                      <a:pt x="188" y="641"/>
                      <a:pt x="188" y="641"/>
                      <a:pt x="188" y="641"/>
                    </a:cubicBezTo>
                    <a:cubicBezTo>
                      <a:pt x="188" y="641"/>
                      <a:pt x="190" y="643"/>
                      <a:pt x="193" y="645"/>
                    </a:cubicBezTo>
                    <a:cubicBezTo>
                      <a:pt x="196" y="648"/>
                      <a:pt x="201" y="651"/>
                      <a:pt x="207" y="654"/>
                    </a:cubicBezTo>
                    <a:cubicBezTo>
                      <a:pt x="209" y="656"/>
                      <a:pt x="212" y="658"/>
                      <a:pt x="216" y="660"/>
                    </a:cubicBezTo>
                    <a:cubicBezTo>
                      <a:pt x="214" y="666"/>
                      <a:pt x="213" y="672"/>
                      <a:pt x="211" y="677"/>
                    </a:cubicBezTo>
                    <a:cubicBezTo>
                      <a:pt x="210" y="684"/>
                      <a:pt x="208" y="691"/>
                      <a:pt x="207" y="697"/>
                    </a:cubicBezTo>
                    <a:cubicBezTo>
                      <a:pt x="206" y="704"/>
                      <a:pt x="205" y="710"/>
                      <a:pt x="204" y="715"/>
                    </a:cubicBezTo>
                    <a:cubicBezTo>
                      <a:pt x="202" y="726"/>
                      <a:pt x="201" y="733"/>
                      <a:pt x="201" y="733"/>
                    </a:cubicBezTo>
                    <a:cubicBezTo>
                      <a:pt x="201" y="733"/>
                      <a:pt x="202" y="733"/>
                      <a:pt x="203" y="734"/>
                    </a:cubicBezTo>
                    <a:cubicBezTo>
                      <a:pt x="204" y="734"/>
                      <a:pt x="205" y="735"/>
                      <a:pt x="207" y="736"/>
                    </a:cubicBezTo>
                    <a:cubicBezTo>
                      <a:pt x="211" y="737"/>
                      <a:pt x="215" y="740"/>
                      <a:pt x="220" y="742"/>
                    </a:cubicBezTo>
                    <a:cubicBezTo>
                      <a:pt x="225" y="744"/>
                      <a:pt x="229" y="746"/>
                      <a:pt x="233" y="748"/>
                    </a:cubicBezTo>
                    <a:cubicBezTo>
                      <a:pt x="235" y="749"/>
                      <a:pt x="236" y="749"/>
                      <a:pt x="237" y="750"/>
                    </a:cubicBezTo>
                    <a:cubicBezTo>
                      <a:pt x="238" y="750"/>
                      <a:pt x="239" y="750"/>
                      <a:pt x="239" y="750"/>
                    </a:cubicBezTo>
                    <a:cubicBezTo>
                      <a:pt x="239" y="750"/>
                      <a:pt x="244" y="745"/>
                      <a:pt x="251" y="737"/>
                    </a:cubicBezTo>
                    <a:cubicBezTo>
                      <a:pt x="254" y="733"/>
                      <a:pt x="258" y="728"/>
                      <a:pt x="262" y="723"/>
                    </a:cubicBezTo>
                    <a:cubicBezTo>
                      <a:pt x="266" y="718"/>
                      <a:pt x="271" y="713"/>
                      <a:pt x="275" y="707"/>
                    </a:cubicBezTo>
                    <a:cubicBezTo>
                      <a:pt x="279" y="702"/>
                      <a:pt x="282" y="697"/>
                      <a:pt x="285" y="693"/>
                    </a:cubicBezTo>
                    <a:cubicBezTo>
                      <a:pt x="289" y="694"/>
                      <a:pt x="292" y="695"/>
                      <a:pt x="295" y="696"/>
                    </a:cubicBezTo>
                    <a:cubicBezTo>
                      <a:pt x="299" y="697"/>
                      <a:pt x="302" y="698"/>
                      <a:pt x="304" y="698"/>
                    </a:cubicBezTo>
                    <a:cubicBezTo>
                      <a:pt x="306" y="699"/>
                      <a:pt x="307" y="699"/>
                      <a:pt x="308" y="699"/>
                    </a:cubicBezTo>
                    <a:cubicBezTo>
                      <a:pt x="309" y="700"/>
                      <a:pt x="310" y="700"/>
                      <a:pt x="311" y="700"/>
                    </a:cubicBezTo>
                    <a:cubicBezTo>
                      <a:pt x="315" y="701"/>
                      <a:pt x="317" y="701"/>
                      <a:pt x="317" y="701"/>
                    </a:cubicBezTo>
                    <a:cubicBezTo>
                      <a:pt x="317" y="701"/>
                      <a:pt x="319" y="702"/>
                      <a:pt x="323" y="703"/>
                    </a:cubicBezTo>
                    <a:cubicBezTo>
                      <a:pt x="327" y="703"/>
                      <a:pt x="333" y="704"/>
                      <a:pt x="339" y="705"/>
                    </a:cubicBezTo>
                    <a:cubicBezTo>
                      <a:pt x="342" y="706"/>
                      <a:pt x="346" y="706"/>
                      <a:pt x="350" y="707"/>
                    </a:cubicBezTo>
                    <a:cubicBezTo>
                      <a:pt x="351" y="712"/>
                      <a:pt x="352" y="718"/>
                      <a:pt x="353" y="724"/>
                    </a:cubicBezTo>
                    <a:cubicBezTo>
                      <a:pt x="357" y="737"/>
                      <a:pt x="360" y="751"/>
                      <a:pt x="363" y="761"/>
                    </a:cubicBezTo>
                    <a:cubicBezTo>
                      <a:pt x="366" y="771"/>
                      <a:pt x="369" y="778"/>
                      <a:pt x="369" y="778"/>
                    </a:cubicBezTo>
                    <a:cubicBezTo>
                      <a:pt x="369" y="778"/>
                      <a:pt x="369" y="778"/>
                      <a:pt x="370" y="778"/>
                    </a:cubicBezTo>
                    <a:cubicBezTo>
                      <a:pt x="371" y="778"/>
                      <a:pt x="373" y="778"/>
                      <a:pt x="375" y="778"/>
                    </a:cubicBezTo>
                    <a:cubicBezTo>
                      <a:pt x="379" y="778"/>
                      <a:pt x="384" y="778"/>
                      <a:pt x="389" y="778"/>
                    </a:cubicBezTo>
                    <a:cubicBezTo>
                      <a:pt x="394" y="778"/>
                      <a:pt x="400" y="778"/>
                      <a:pt x="403" y="778"/>
                    </a:cubicBezTo>
                    <a:cubicBezTo>
                      <a:pt x="405" y="778"/>
                      <a:pt x="407" y="778"/>
                      <a:pt x="408" y="778"/>
                    </a:cubicBezTo>
                    <a:cubicBezTo>
                      <a:pt x="409" y="778"/>
                      <a:pt x="410" y="778"/>
                      <a:pt x="410" y="778"/>
                    </a:cubicBezTo>
                    <a:cubicBezTo>
                      <a:pt x="410" y="778"/>
                      <a:pt x="412" y="771"/>
                      <a:pt x="415" y="760"/>
                    </a:cubicBezTo>
                    <a:cubicBezTo>
                      <a:pt x="417" y="750"/>
                      <a:pt x="421" y="737"/>
                      <a:pt x="424" y="723"/>
                    </a:cubicBezTo>
                    <a:cubicBezTo>
                      <a:pt x="425" y="717"/>
                      <a:pt x="426" y="711"/>
                      <a:pt x="427" y="706"/>
                    </a:cubicBezTo>
                    <a:cubicBezTo>
                      <a:pt x="431" y="705"/>
                      <a:pt x="434" y="705"/>
                      <a:pt x="437" y="704"/>
                    </a:cubicBezTo>
                    <a:cubicBezTo>
                      <a:pt x="444" y="703"/>
                      <a:pt x="449" y="702"/>
                      <a:pt x="453" y="701"/>
                    </a:cubicBezTo>
                    <a:cubicBezTo>
                      <a:pt x="457" y="700"/>
                      <a:pt x="459" y="700"/>
                      <a:pt x="459" y="700"/>
                    </a:cubicBezTo>
                    <a:cubicBezTo>
                      <a:pt x="459" y="700"/>
                      <a:pt x="461" y="699"/>
                      <a:pt x="465" y="698"/>
                    </a:cubicBezTo>
                    <a:cubicBezTo>
                      <a:pt x="466" y="698"/>
                      <a:pt x="467" y="698"/>
                      <a:pt x="468" y="697"/>
                    </a:cubicBezTo>
                    <a:cubicBezTo>
                      <a:pt x="470" y="697"/>
                      <a:pt x="471" y="697"/>
                      <a:pt x="472" y="696"/>
                    </a:cubicBezTo>
                    <a:cubicBezTo>
                      <a:pt x="475" y="696"/>
                      <a:pt x="478" y="695"/>
                      <a:pt x="481" y="694"/>
                    </a:cubicBezTo>
                    <a:cubicBezTo>
                      <a:pt x="484" y="693"/>
                      <a:pt x="487" y="692"/>
                      <a:pt x="491" y="690"/>
                    </a:cubicBezTo>
                    <a:cubicBezTo>
                      <a:pt x="494" y="695"/>
                      <a:pt x="498" y="700"/>
                      <a:pt x="502" y="704"/>
                    </a:cubicBezTo>
                    <a:cubicBezTo>
                      <a:pt x="506" y="710"/>
                      <a:pt x="510" y="715"/>
                      <a:pt x="515" y="720"/>
                    </a:cubicBezTo>
                    <a:cubicBezTo>
                      <a:pt x="519" y="725"/>
                      <a:pt x="523" y="730"/>
                      <a:pt x="527" y="734"/>
                    </a:cubicBezTo>
                    <a:cubicBezTo>
                      <a:pt x="534" y="741"/>
                      <a:pt x="539" y="747"/>
                      <a:pt x="539" y="747"/>
                    </a:cubicBezTo>
                    <a:cubicBezTo>
                      <a:pt x="539" y="747"/>
                      <a:pt x="539" y="746"/>
                      <a:pt x="540" y="746"/>
                    </a:cubicBezTo>
                    <a:cubicBezTo>
                      <a:pt x="541" y="745"/>
                      <a:pt x="543" y="745"/>
                      <a:pt x="545" y="744"/>
                    </a:cubicBezTo>
                    <a:cubicBezTo>
                      <a:pt x="548" y="742"/>
                      <a:pt x="553" y="740"/>
                      <a:pt x="558" y="738"/>
                    </a:cubicBezTo>
                    <a:cubicBezTo>
                      <a:pt x="562" y="735"/>
                      <a:pt x="567" y="733"/>
                      <a:pt x="570" y="731"/>
                    </a:cubicBezTo>
                    <a:cubicBezTo>
                      <a:pt x="572" y="730"/>
                      <a:pt x="573" y="729"/>
                      <a:pt x="574" y="729"/>
                    </a:cubicBezTo>
                    <a:cubicBezTo>
                      <a:pt x="575" y="728"/>
                      <a:pt x="576" y="728"/>
                      <a:pt x="576" y="728"/>
                    </a:cubicBezTo>
                    <a:cubicBezTo>
                      <a:pt x="576" y="728"/>
                      <a:pt x="575" y="721"/>
                      <a:pt x="573" y="711"/>
                    </a:cubicBezTo>
                    <a:cubicBezTo>
                      <a:pt x="572" y="705"/>
                      <a:pt x="571" y="699"/>
                      <a:pt x="569" y="693"/>
                    </a:cubicBezTo>
                    <a:cubicBezTo>
                      <a:pt x="568" y="687"/>
                      <a:pt x="566" y="680"/>
                      <a:pt x="564" y="673"/>
                    </a:cubicBezTo>
                    <a:cubicBezTo>
                      <a:pt x="563" y="667"/>
                      <a:pt x="561" y="661"/>
                      <a:pt x="560" y="656"/>
                    </a:cubicBezTo>
                    <a:cubicBezTo>
                      <a:pt x="563" y="654"/>
                      <a:pt x="566" y="652"/>
                      <a:pt x="569" y="650"/>
                    </a:cubicBezTo>
                    <a:cubicBezTo>
                      <a:pt x="574" y="646"/>
                      <a:pt x="579" y="643"/>
                      <a:pt x="582" y="640"/>
                    </a:cubicBezTo>
                    <a:cubicBezTo>
                      <a:pt x="585" y="638"/>
                      <a:pt x="586" y="636"/>
                      <a:pt x="586" y="636"/>
                    </a:cubicBezTo>
                    <a:cubicBezTo>
                      <a:pt x="586" y="636"/>
                      <a:pt x="587" y="636"/>
                      <a:pt x="588" y="635"/>
                    </a:cubicBezTo>
                    <a:cubicBezTo>
                      <a:pt x="588" y="635"/>
                      <a:pt x="590" y="634"/>
                      <a:pt x="591" y="632"/>
                    </a:cubicBezTo>
                    <a:cubicBezTo>
                      <a:pt x="594" y="630"/>
                      <a:pt x="598" y="626"/>
                      <a:pt x="603" y="622"/>
                    </a:cubicBezTo>
                    <a:cubicBezTo>
                      <a:pt x="606" y="619"/>
                      <a:pt x="608" y="617"/>
                      <a:pt x="611" y="614"/>
                    </a:cubicBezTo>
                    <a:cubicBezTo>
                      <a:pt x="616" y="617"/>
                      <a:pt x="621" y="619"/>
                      <a:pt x="627" y="622"/>
                    </a:cubicBezTo>
                    <a:cubicBezTo>
                      <a:pt x="639" y="628"/>
                      <a:pt x="652" y="634"/>
                      <a:pt x="662" y="638"/>
                    </a:cubicBezTo>
                    <a:cubicBezTo>
                      <a:pt x="667" y="640"/>
                      <a:pt x="671" y="641"/>
                      <a:pt x="674" y="642"/>
                    </a:cubicBezTo>
                    <a:cubicBezTo>
                      <a:pt x="677" y="643"/>
                      <a:pt x="678" y="644"/>
                      <a:pt x="678" y="644"/>
                    </a:cubicBezTo>
                    <a:cubicBezTo>
                      <a:pt x="678" y="644"/>
                      <a:pt x="680" y="642"/>
                      <a:pt x="683" y="639"/>
                    </a:cubicBezTo>
                    <a:cubicBezTo>
                      <a:pt x="684" y="638"/>
                      <a:pt x="685" y="636"/>
                      <a:pt x="687" y="634"/>
                    </a:cubicBezTo>
                    <a:cubicBezTo>
                      <a:pt x="688" y="632"/>
                      <a:pt x="690" y="630"/>
                      <a:pt x="691" y="628"/>
                    </a:cubicBezTo>
                    <a:cubicBezTo>
                      <a:pt x="695" y="624"/>
                      <a:pt x="698" y="620"/>
                      <a:pt x="700" y="617"/>
                    </a:cubicBezTo>
                    <a:cubicBezTo>
                      <a:pt x="702" y="614"/>
                      <a:pt x="704" y="611"/>
                      <a:pt x="704" y="611"/>
                    </a:cubicBezTo>
                    <a:cubicBezTo>
                      <a:pt x="704" y="611"/>
                      <a:pt x="700" y="606"/>
                      <a:pt x="694" y="597"/>
                    </a:cubicBezTo>
                    <a:cubicBezTo>
                      <a:pt x="687" y="589"/>
                      <a:pt x="679" y="577"/>
                      <a:pt x="670" y="567"/>
                    </a:cubicBezTo>
                    <a:cubicBezTo>
                      <a:pt x="666" y="562"/>
                      <a:pt x="662" y="558"/>
                      <a:pt x="658" y="553"/>
                    </a:cubicBezTo>
                    <a:cubicBezTo>
                      <a:pt x="659" y="552"/>
                      <a:pt x="660" y="550"/>
                      <a:pt x="661" y="549"/>
                    </a:cubicBezTo>
                    <a:cubicBezTo>
                      <a:pt x="662" y="547"/>
                      <a:pt x="663" y="546"/>
                      <a:pt x="663" y="544"/>
                    </a:cubicBezTo>
                    <a:cubicBezTo>
                      <a:pt x="667" y="538"/>
                      <a:pt x="669" y="533"/>
                      <a:pt x="671" y="530"/>
                    </a:cubicBezTo>
                    <a:cubicBezTo>
                      <a:pt x="673" y="526"/>
                      <a:pt x="674" y="524"/>
                      <a:pt x="674" y="524"/>
                    </a:cubicBezTo>
                    <a:cubicBezTo>
                      <a:pt x="674" y="524"/>
                      <a:pt x="675" y="522"/>
                      <a:pt x="676" y="519"/>
                    </a:cubicBezTo>
                    <a:cubicBezTo>
                      <a:pt x="678" y="515"/>
                      <a:pt x="680" y="510"/>
                      <a:pt x="682" y="504"/>
                    </a:cubicBezTo>
                    <a:cubicBezTo>
                      <a:pt x="684" y="501"/>
                      <a:pt x="685" y="497"/>
                      <a:pt x="686" y="494"/>
                    </a:cubicBezTo>
                    <a:cubicBezTo>
                      <a:pt x="692" y="494"/>
                      <a:pt x="698" y="494"/>
                      <a:pt x="704" y="494"/>
                    </a:cubicBezTo>
                    <a:cubicBezTo>
                      <a:pt x="711" y="494"/>
                      <a:pt x="718" y="494"/>
                      <a:pt x="724" y="494"/>
                    </a:cubicBezTo>
                    <a:cubicBezTo>
                      <a:pt x="728" y="493"/>
                      <a:pt x="731" y="493"/>
                      <a:pt x="734" y="493"/>
                    </a:cubicBezTo>
                    <a:cubicBezTo>
                      <a:pt x="737" y="493"/>
                      <a:pt x="740" y="493"/>
                      <a:pt x="742" y="493"/>
                    </a:cubicBezTo>
                    <a:cubicBezTo>
                      <a:pt x="753" y="492"/>
                      <a:pt x="760" y="491"/>
                      <a:pt x="760" y="491"/>
                    </a:cubicBezTo>
                    <a:cubicBezTo>
                      <a:pt x="760" y="491"/>
                      <a:pt x="760" y="489"/>
                      <a:pt x="761" y="485"/>
                    </a:cubicBezTo>
                    <a:cubicBezTo>
                      <a:pt x="762" y="484"/>
                      <a:pt x="762" y="483"/>
                      <a:pt x="762" y="482"/>
                    </a:cubicBezTo>
                    <a:cubicBezTo>
                      <a:pt x="763" y="481"/>
                      <a:pt x="763" y="480"/>
                      <a:pt x="763" y="479"/>
                    </a:cubicBezTo>
                    <a:cubicBezTo>
                      <a:pt x="764" y="476"/>
                      <a:pt x="764" y="474"/>
                      <a:pt x="765" y="471"/>
                    </a:cubicBezTo>
                    <a:cubicBezTo>
                      <a:pt x="765" y="469"/>
                      <a:pt x="766" y="466"/>
                      <a:pt x="766" y="464"/>
                    </a:cubicBezTo>
                    <a:cubicBezTo>
                      <a:pt x="767" y="461"/>
                      <a:pt x="767" y="459"/>
                      <a:pt x="767" y="457"/>
                    </a:cubicBezTo>
                    <a:cubicBezTo>
                      <a:pt x="768" y="453"/>
                      <a:pt x="768" y="451"/>
                      <a:pt x="768" y="451"/>
                    </a:cubicBezTo>
                    <a:cubicBezTo>
                      <a:pt x="768" y="451"/>
                      <a:pt x="762" y="447"/>
                      <a:pt x="753" y="442"/>
                    </a:cubicBezTo>
                    <a:close/>
                    <a:moveTo>
                      <a:pt x="364" y="606"/>
                    </a:moveTo>
                    <a:cubicBezTo>
                      <a:pt x="244" y="595"/>
                      <a:pt x="156" y="488"/>
                      <a:pt x="168" y="369"/>
                    </a:cubicBezTo>
                    <a:cubicBezTo>
                      <a:pt x="179" y="249"/>
                      <a:pt x="285" y="161"/>
                      <a:pt x="405" y="173"/>
                    </a:cubicBezTo>
                    <a:cubicBezTo>
                      <a:pt x="524" y="184"/>
                      <a:pt x="612" y="290"/>
                      <a:pt x="601" y="410"/>
                    </a:cubicBezTo>
                    <a:cubicBezTo>
                      <a:pt x="590" y="529"/>
                      <a:pt x="483" y="617"/>
                      <a:pt x="364" y="606"/>
                    </a:cubicBezTo>
                    <a:close/>
                  </a:path>
                </a:pathLst>
              </a:custGeom>
              <a:gradFill>
                <a:gsLst>
                  <a:gs pos="0">
                    <a:srgbClr val="000000">
                      <a:alpha val="0"/>
                    </a:srgbClr>
                  </a:gs>
                  <a:gs pos="46000">
                    <a:srgbClr val="4C78C6"/>
                  </a:gs>
                  <a:gs pos="100000">
                    <a:srgbClr val="254378"/>
                  </a:gs>
                </a:gsLst>
                <a:path path="circle">
                  <a:fillToRect b="50%" l="50%" r="50%" t="50%"/>
                </a:path>
                <a:tileRect/>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05" name="Google Shape;305;p11"/>
              <p:cNvSpPr/>
              <p:nvPr/>
            </p:nvSpPr>
            <p:spPr>
              <a:xfrm>
                <a:off x="3871637" y="3389314"/>
                <a:ext cx="409052" cy="409048"/>
              </a:xfrm>
              <a:custGeom>
                <a:rect b="b" l="l" r="r" t="t"/>
                <a:pathLst>
                  <a:path extrusionOk="0" h="68" w="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5" y="55"/>
                      <a:pt x="35" y="55"/>
                      <a:pt x="35" y="55"/>
                    </a:cubicBezTo>
                    <a:cubicBezTo>
                      <a:pt x="23" y="67"/>
                      <a:pt x="23" y="67"/>
                      <a:pt x="23" y="67"/>
                    </a:cubicBezTo>
                    <a:cubicBezTo>
                      <a:pt x="23" y="67"/>
                      <a:pt x="22" y="68"/>
                      <a:pt x="22" y="68"/>
                    </a:cubicBezTo>
                    <a:cubicBezTo>
                      <a:pt x="21" y="68"/>
                      <a:pt x="21" y="68"/>
                      <a:pt x="21" y="68"/>
                    </a:cubicBezTo>
                    <a:cubicBezTo>
                      <a:pt x="20" y="67"/>
                      <a:pt x="19" y="66"/>
                      <a:pt x="19" y="65"/>
                    </a:cubicBezTo>
                    <a:cubicBezTo>
                      <a:pt x="19" y="48"/>
                      <a:pt x="19" y="48"/>
                      <a:pt x="19" y="48"/>
                    </a:cubicBezTo>
                    <a:cubicBezTo>
                      <a:pt x="1" y="41"/>
                      <a:pt x="1" y="41"/>
                      <a:pt x="1" y="41"/>
                    </a:cubicBezTo>
                    <a:cubicBezTo>
                      <a:pt x="0" y="40"/>
                      <a:pt x="0" y="40"/>
                      <a:pt x="0" y="39"/>
                    </a:cubicBezTo>
                    <a:cubicBezTo>
                      <a:pt x="0" y="38"/>
                      <a:pt x="0" y="37"/>
                      <a:pt x="1" y="36"/>
                    </a:cubicBezTo>
                    <a:cubicBezTo>
                      <a:pt x="64" y="0"/>
                      <a:pt x="64" y="0"/>
                      <a:pt x="64" y="0"/>
                    </a:cubicBezTo>
                    <a:cubicBezTo>
                      <a:pt x="65" y="0"/>
                      <a:pt x="66" y="0"/>
                      <a:pt x="67" y="0"/>
                    </a:cubicBezTo>
                    <a:cubicBezTo>
                      <a:pt x="68" y="1"/>
                      <a:pt x="68" y="2"/>
                      <a:pt x="68" y="3"/>
                    </a:cubicBezTo>
                    <a:close/>
                    <a:moveTo>
                      <a:pt x="62" y="7"/>
                    </a:moveTo>
                    <a:cubicBezTo>
                      <a:pt x="8" y="38"/>
                      <a:pt x="8" y="38"/>
                      <a:pt x="8" y="38"/>
                    </a:cubicBezTo>
                    <a:cubicBezTo>
                      <a:pt x="20" y="43"/>
                      <a:pt x="20" y="43"/>
                      <a:pt x="20" y="43"/>
                    </a:cubicBezTo>
                    <a:cubicBezTo>
                      <a:pt x="53" y="19"/>
                      <a:pt x="53" y="19"/>
                      <a:pt x="53" y="19"/>
                    </a:cubicBezTo>
                    <a:cubicBezTo>
                      <a:pt x="35" y="49"/>
                      <a:pt x="35" y="49"/>
                      <a:pt x="35" y="49"/>
                    </a:cubicBezTo>
                    <a:cubicBezTo>
                      <a:pt x="54" y="57"/>
                      <a:pt x="54" y="57"/>
                      <a:pt x="54" y="57"/>
                    </a:cubicBezTo>
                    <a:lnTo>
                      <a:pt x="62" y="7"/>
                    </a:lnTo>
                    <a:close/>
                  </a:path>
                </a:pathLst>
              </a:custGeom>
              <a:gradFill>
                <a:gsLst>
                  <a:gs pos="0">
                    <a:srgbClr val="000000">
                      <a:alpha val="0"/>
                    </a:srgbClr>
                  </a:gs>
                  <a:gs pos="46000">
                    <a:srgbClr val="4C78C6"/>
                  </a:gs>
                  <a:gs pos="100000">
                    <a:srgbClr val="254378"/>
                  </a:gs>
                </a:gsLst>
                <a:path path="circle">
                  <a:fillToRect b="50%" l="50%" r="50%" t="50%"/>
                </a:path>
                <a:tileRect/>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306" name="Google Shape;306;p11"/>
            <p:cNvGrpSpPr/>
            <p:nvPr/>
          </p:nvGrpSpPr>
          <p:grpSpPr>
            <a:xfrm>
              <a:off x="3349694" y="2879179"/>
              <a:ext cx="2372574" cy="2160654"/>
              <a:chOff x="564019" y="3802844"/>
              <a:chExt cx="1362774" cy="1368423"/>
            </a:xfrm>
          </p:grpSpPr>
          <p:sp>
            <p:nvSpPr>
              <p:cNvPr id="307" name="Google Shape;307;p11"/>
              <p:cNvSpPr/>
              <p:nvPr/>
            </p:nvSpPr>
            <p:spPr>
              <a:xfrm>
                <a:off x="564019" y="3802844"/>
                <a:ext cx="1362774" cy="1368423"/>
              </a:xfrm>
              <a:custGeom>
                <a:rect b="b" l="l" r="r" t="t"/>
                <a:pathLst>
                  <a:path extrusionOk="0" h="771" w="767">
                    <a:moveTo>
                      <a:pt x="710" y="448"/>
                    </a:moveTo>
                    <a:cubicBezTo>
                      <a:pt x="705" y="445"/>
                      <a:pt x="700" y="443"/>
                      <a:pt x="695" y="440"/>
                    </a:cubicBezTo>
                    <a:cubicBezTo>
                      <a:pt x="695" y="436"/>
                      <a:pt x="696" y="433"/>
                      <a:pt x="696" y="430"/>
                    </a:cubicBezTo>
                    <a:cubicBezTo>
                      <a:pt x="698" y="423"/>
                      <a:pt x="698" y="418"/>
                      <a:pt x="698" y="414"/>
                    </a:cubicBezTo>
                    <a:cubicBezTo>
                      <a:pt x="699" y="410"/>
                      <a:pt x="699" y="408"/>
                      <a:pt x="699" y="408"/>
                    </a:cubicBezTo>
                    <a:cubicBezTo>
                      <a:pt x="699" y="408"/>
                      <a:pt x="699" y="405"/>
                      <a:pt x="699" y="402"/>
                    </a:cubicBezTo>
                    <a:cubicBezTo>
                      <a:pt x="699" y="398"/>
                      <a:pt x="700" y="392"/>
                      <a:pt x="700" y="385"/>
                    </a:cubicBezTo>
                    <a:cubicBezTo>
                      <a:pt x="699" y="382"/>
                      <a:pt x="700" y="379"/>
                      <a:pt x="699" y="375"/>
                    </a:cubicBezTo>
                    <a:cubicBezTo>
                      <a:pt x="705" y="373"/>
                      <a:pt x="710" y="371"/>
                      <a:pt x="716" y="369"/>
                    </a:cubicBezTo>
                    <a:cubicBezTo>
                      <a:pt x="729" y="364"/>
                      <a:pt x="741" y="359"/>
                      <a:pt x="751" y="354"/>
                    </a:cubicBezTo>
                    <a:cubicBezTo>
                      <a:pt x="760" y="350"/>
                      <a:pt x="767" y="347"/>
                      <a:pt x="767" y="347"/>
                    </a:cubicBezTo>
                    <a:cubicBezTo>
                      <a:pt x="767" y="347"/>
                      <a:pt x="766" y="344"/>
                      <a:pt x="766" y="340"/>
                    </a:cubicBezTo>
                    <a:cubicBezTo>
                      <a:pt x="766" y="338"/>
                      <a:pt x="766" y="336"/>
                      <a:pt x="765" y="334"/>
                    </a:cubicBezTo>
                    <a:cubicBezTo>
                      <a:pt x="765" y="331"/>
                      <a:pt x="765" y="329"/>
                      <a:pt x="764" y="326"/>
                    </a:cubicBezTo>
                    <a:cubicBezTo>
                      <a:pt x="764" y="324"/>
                      <a:pt x="763" y="321"/>
                      <a:pt x="763" y="319"/>
                    </a:cubicBezTo>
                    <a:cubicBezTo>
                      <a:pt x="763" y="318"/>
                      <a:pt x="763" y="317"/>
                      <a:pt x="762" y="315"/>
                    </a:cubicBezTo>
                    <a:cubicBezTo>
                      <a:pt x="762" y="314"/>
                      <a:pt x="762" y="313"/>
                      <a:pt x="762" y="312"/>
                    </a:cubicBezTo>
                    <a:cubicBezTo>
                      <a:pt x="761" y="309"/>
                      <a:pt x="761" y="306"/>
                      <a:pt x="761" y="306"/>
                    </a:cubicBezTo>
                    <a:cubicBezTo>
                      <a:pt x="761" y="306"/>
                      <a:pt x="754" y="305"/>
                      <a:pt x="743" y="304"/>
                    </a:cubicBezTo>
                    <a:cubicBezTo>
                      <a:pt x="741" y="303"/>
                      <a:pt x="738" y="303"/>
                      <a:pt x="735" y="303"/>
                    </a:cubicBezTo>
                    <a:cubicBezTo>
                      <a:pt x="732" y="302"/>
                      <a:pt x="729" y="302"/>
                      <a:pt x="725" y="302"/>
                    </a:cubicBezTo>
                    <a:cubicBezTo>
                      <a:pt x="719" y="301"/>
                      <a:pt x="712" y="301"/>
                      <a:pt x="705" y="300"/>
                    </a:cubicBezTo>
                    <a:cubicBezTo>
                      <a:pt x="699" y="300"/>
                      <a:pt x="693" y="300"/>
                      <a:pt x="688" y="300"/>
                    </a:cubicBezTo>
                    <a:cubicBezTo>
                      <a:pt x="687" y="296"/>
                      <a:pt x="686" y="293"/>
                      <a:pt x="685" y="289"/>
                    </a:cubicBezTo>
                    <a:cubicBezTo>
                      <a:pt x="683" y="283"/>
                      <a:pt x="681" y="278"/>
                      <a:pt x="679" y="274"/>
                    </a:cubicBezTo>
                    <a:cubicBezTo>
                      <a:pt x="678" y="271"/>
                      <a:pt x="677" y="269"/>
                      <a:pt x="677" y="269"/>
                    </a:cubicBezTo>
                    <a:cubicBezTo>
                      <a:pt x="677" y="269"/>
                      <a:pt x="676" y="267"/>
                      <a:pt x="675" y="263"/>
                    </a:cubicBezTo>
                    <a:cubicBezTo>
                      <a:pt x="673" y="259"/>
                      <a:pt x="671" y="254"/>
                      <a:pt x="668" y="248"/>
                    </a:cubicBezTo>
                    <a:cubicBezTo>
                      <a:pt x="668" y="247"/>
                      <a:pt x="667" y="245"/>
                      <a:pt x="666" y="244"/>
                    </a:cubicBezTo>
                    <a:cubicBezTo>
                      <a:pt x="665" y="242"/>
                      <a:pt x="664" y="240"/>
                      <a:pt x="664" y="239"/>
                    </a:cubicBezTo>
                    <a:cubicBezTo>
                      <a:pt x="668" y="235"/>
                      <a:pt x="672" y="231"/>
                      <a:pt x="676" y="226"/>
                    </a:cubicBezTo>
                    <a:cubicBezTo>
                      <a:pt x="685" y="216"/>
                      <a:pt x="694" y="206"/>
                      <a:pt x="701" y="198"/>
                    </a:cubicBezTo>
                    <a:cubicBezTo>
                      <a:pt x="708" y="190"/>
                      <a:pt x="712" y="184"/>
                      <a:pt x="712" y="184"/>
                    </a:cubicBezTo>
                    <a:cubicBezTo>
                      <a:pt x="712" y="184"/>
                      <a:pt x="711" y="182"/>
                      <a:pt x="709" y="179"/>
                    </a:cubicBezTo>
                    <a:cubicBezTo>
                      <a:pt x="707" y="175"/>
                      <a:pt x="704" y="171"/>
                      <a:pt x="701" y="167"/>
                    </a:cubicBezTo>
                    <a:cubicBezTo>
                      <a:pt x="699" y="165"/>
                      <a:pt x="698" y="163"/>
                      <a:pt x="696" y="161"/>
                    </a:cubicBezTo>
                    <a:cubicBezTo>
                      <a:pt x="695" y="159"/>
                      <a:pt x="694" y="157"/>
                      <a:pt x="693" y="156"/>
                    </a:cubicBezTo>
                    <a:cubicBezTo>
                      <a:pt x="690" y="152"/>
                      <a:pt x="689" y="150"/>
                      <a:pt x="689" y="150"/>
                    </a:cubicBezTo>
                    <a:cubicBezTo>
                      <a:pt x="689" y="150"/>
                      <a:pt x="687" y="151"/>
                      <a:pt x="684" y="152"/>
                    </a:cubicBezTo>
                    <a:cubicBezTo>
                      <a:pt x="681" y="153"/>
                      <a:pt x="677" y="154"/>
                      <a:pt x="672" y="156"/>
                    </a:cubicBezTo>
                    <a:cubicBezTo>
                      <a:pt x="662" y="159"/>
                      <a:pt x="649" y="164"/>
                      <a:pt x="636" y="169"/>
                    </a:cubicBezTo>
                    <a:cubicBezTo>
                      <a:pt x="631" y="171"/>
                      <a:pt x="626" y="174"/>
                      <a:pt x="620" y="176"/>
                    </a:cubicBezTo>
                    <a:cubicBezTo>
                      <a:pt x="618" y="173"/>
                      <a:pt x="615" y="171"/>
                      <a:pt x="613" y="168"/>
                    </a:cubicBezTo>
                    <a:cubicBezTo>
                      <a:pt x="609" y="163"/>
                      <a:pt x="605" y="160"/>
                      <a:pt x="602" y="157"/>
                    </a:cubicBezTo>
                    <a:cubicBezTo>
                      <a:pt x="601" y="156"/>
                      <a:pt x="599" y="155"/>
                      <a:pt x="599" y="154"/>
                    </a:cubicBezTo>
                    <a:cubicBezTo>
                      <a:pt x="598" y="153"/>
                      <a:pt x="597" y="153"/>
                      <a:pt x="597" y="153"/>
                    </a:cubicBezTo>
                    <a:cubicBezTo>
                      <a:pt x="597" y="153"/>
                      <a:pt x="596" y="151"/>
                      <a:pt x="593" y="149"/>
                    </a:cubicBezTo>
                    <a:cubicBezTo>
                      <a:pt x="590" y="146"/>
                      <a:pt x="586" y="143"/>
                      <a:pt x="581" y="138"/>
                    </a:cubicBezTo>
                    <a:cubicBezTo>
                      <a:pt x="578" y="136"/>
                      <a:pt x="575" y="134"/>
                      <a:pt x="572" y="132"/>
                    </a:cubicBezTo>
                    <a:cubicBezTo>
                      <a:pt x="574" y="127"/>
                      <a:pt x="576" y="121"/>
                      <a:pt x="578" y="115"/>
                    </a:cubicBezTo>
                    <a:cubicBezTo>
                      <a:pt x="580" y="109"/>
                      <a:pt x="582" y="102"/>
                      <a:pt x="584" y="96"/>
                    </a:cubicBezTo>
                    <a:cubicBezTo>
                      <a:pt x="585" y="90"/>
                      <a:pt x="587" y="84"/>
                      <a:pt x="588" y="79"/>
                    </a:cubicBezTo>
                    <a:cubicBezTo>
                      <a:pt x="591" y="68"/>
                      <a:pt x="592" y="62"/>
                      <a:pt x="592" y="62"/>
                    </a:cubicBezTo>
                    <a:cubicBezTo>
                      <a:pt x="592" y="62"/>
                      <a:pt x="592" y="61"/>
                      <a:pt x="591" y="61"/>
                    </a:cubicBezTo>
                    <a:cubicBezTo>
                      <a:pt x="590" y="60"/>
                      <a:pt x="588" y="59"/>
                      <a:pt x="587" y="58"/>
                    </a:cubicBezTo>
                    <a:cubicBezTo>
                      <a:pt x="584" y="56"/>
                      <a:pt x="579" y="53"/>
                      <a:pt x="575" y="51"/>
                    </a:cubicBezTo>
                    <a:cubicBezTo>
                      <a:pt x="570" y="48"/>
                      <a:pt x="566" y="46"/>
                      <a:pt x="562" y="44"/>
                    </a:cubicBezTo>
                    <a:cubicBezTo>
                      <a:pt x="561" y="43"/>
                      <a:pt x="559" y="42"/>
                      <a:pt x="558" y="42"/>
                    </a:cubicBezTo>
                    <a:cubicBezTo>
                      <a:pt x="557" y="41"/>
                      <a:pt x="557" y="41"/>
                      <a:pt x="557" y="41"/>
                    </a:cubicBezTo>
                    <a:cubicBezTo>
                      <a:pt x="557" y="41"/>
                      <a:pt x="551" y="46"/>
                      <a:pt x="544" y="53"/>
                    </a:cubicBezTo>
                    <a:cubicBezTo>
                      <a:pt x="540" y="57"/>
                      <a:pt x="536" y="61"/>
                      <a:pt x="531" y="66"/>
                    </a:cubicBezTo>
                    <a:cubicBezTo>
                      <a:pt x="527" y="71"/>
                      <a:pt x="522" y="76"/>
                      <a:pt x="518" y="81"/>
                    </a:cubicBezTo>
                    <a:cubicBezTo>
                      <a:pt x="514" y="85"/>
                      <a:pt x="510" y="90"/>
                      <a:pt x="506" y="94"/>
                    </a:cubicBezTo>
                    <a:cubicBezTo>
                      <a:pt x="503" y="93"/>
                      <a:pt x="499" y="91"/>
                      <a:pt x="496" y="90"/>
                    </a:cubicBezTo>
                    <a:cubicBezTo>
                      <a:pt x="493" y="89"/>
                      <a:pt x="490" y="88"/>
                      <a:pt x="488" y="87"/>
                    </a:cubicBezTo>
                    <a:cubicBezTo>
                      <a:pt x="487" y="87"/>
                      <a:pt x="485" y="86"/>
                      <a:pt x="484" y="86"/>
                    </a:cubicBezTo>
                    <a:cubicBezTo>
                      <a:pt x="483" y="85"/>
                      <a:pt x="482" y="85"/>
                      <a:pt x="481" y="85"/>
                    </a:cubicBezTo>
                    <a:cubicBezTo>
                      <a:pt x="477" y="84"/>
                      <a:pt x="475" y="83"/>
                      <a:pt x="475" y="83"/>
                    </a:cubicBezTo>
                    <a:cubicBezTo>
                      <a:pt x="475" y="83"/>
                      <a:pt x="473" y="82"/>
                      <a:pt x="470" y="81"/>
                    </a:cubicBezTo>
                    <a:cubicBezTo>
                      <a:pt x="466" y="80"/>
                      <a:pt x="460" y="79"/>
                      <a:pt x="454" y="77"/>
                    </a:cubicBezTo>
                    <a:cubicBezTo>
                      <a:pt x="451" y="76"/>
                      <a:pt x="447" y="76"/>
                      <a:pt x="444" y="75"/>
                    </a:cubicBezTo>
                    <a:cubicBezTo>
                      <a:pt x="443" y="69"/>
                      <a:pt x="442" y="64"/>
                      <a:pt x="441" y="58"/>
                    </a:cubicBezTo>
                    <a:cubicBezTo>
                      <a:pt x="440" y="44"/>
                      <a:pt x="437" y="31"/>
                      <a:pt x="435" y="20"/>
                    </a:cubicBezTo>
                    <a:cubicBezTo>
                      <a:pt x="433" y="10"/>
                      <a:pt x="431" y="3"/>
                      <a:pt x="431" y="3"/>
                    </a:cubicBezTo>
                    <a:cubicBezTo>
                      <a:pt x="431" y="3"/>
                      <a:pt x="430" y="3"/>
                      <a:pt x="429" y="3"/>
                    </a:cubicBezTo>
                    <a:cubicBezTo>
                      <a:pt x="428" y="3"/>
                      <a:pt x="427" y="3"/>
                      <a:pt x="425" y="2"/>
                    </a:cubicBezTo>
                    <a:cubicBezTo>
                      <a:pt x="421" y="2"/>
                      <a:pt x="416" y="2"/>
                      <a:pt x="411" y="1"/>
                    </a:cubicBezTo>
                    <a:cubicBezTo>
                      <a:pt x="406" y="1"/>
                      <a:pt x="400" y="1"/>
                      <a:pt x="397" y="0"/>
                    </a:cubicBezTo>
                    <a:cubicBezTo>
                      <a:pt x="395" y="0"/>
                      <a:pt x="393" y="0"/>
                      <a:pt x="392" y="0"/>
                    </a:cubicBezTo>
                    <a:cubicBezTo>
                      <a:pt x="391" y="0"/>
                      <a:pt x="390" y="0"/>
                      <a:pt x="390" y="0"/>
                    </a:cubicBezTo>
                    <a:cubicBezTo>
                      <a:pt x="390" y="0"/>
                      <a:pt x="388" y="7"/>
                      <a:pt x="384" y="17"/>
                    </a:cubicBezTo>
                    <a:cubicBezTo>
                      <a:pt x="380" y="27"/>
                      <a:pt x="376" y="40"/>
                      <a:pt x="372" y="53"/>
                    </a:cubicBezTo>
                    <a:cubicBezTo>
                      <a:pt x="371" y="59"/>
                      <a:pt x="369" y="64"/>
                      <a:pt x="368" y="70"/>
                    </a:cubicBezTo>
                    <a:cubicBezTo>
                      <a:pt x="364" y="70"/>
                      <a:pt x="360" y="70"/>
                      <a:pt x="357" y="70"/>
                    </a:cubicBezTo>
                    <a:cubicBezTo>
                      <a:pt x="350" y="71"/>
                      <a:pt x="345" y="72"/>
                      <a:pt x="341" y="72"/>
                    </a:cubicBezTo>
                    <a:cubicBezTo>
                      <a:pt x="337" y="73"/>
                      <a:pt x="335" y="73"/>
                      <a:pt x="335" y="73"/>
                    </a:cubicBezTo>
                    <a:cubicBezTo>
                      <a:pt x="335" y="73"/>
                      <a:pt x="333" y="73"/>
                      <a:pt x="329" y="74"/>
                    </a:cubicBezTo>
                    <a:cubicBezTo>
                      <a:pt x="328" y="74"/>
                      <a:pt x="327" y="74"/>
                      <a:pt x="326" y="75"/>
                    </a:cubicBezTo>
                    <a:cubicBezTo>
                      <a:pt x="325" y="75"/>
                      <a:pt x="323" y="75"/>
                      <a:pt x="322" y="75"/>
                    </a:cubicBezTo>
                    <a:cubicBezTo>
                      <a:pt x="319" y="76"/>
                      <a:pt x="317" y="76"/>
                      <a:pt x="313" y="77"/>
                    </a:cubicBezTo>
                    <a:cubicBezTo>
                      <a:pt x="310" y="78"/>
                      <a:pt x="307" y="79"/>
                      <a:pt x="303" y="80"/>
                    </a:cubicBezTo>
                    <a:cubicBezTo>
                      <a:pt x="300" y="75"/>
                      <a:pt x="297" y="70"/>
                      <a:pt x="294" y="65"/>
                    </a:cubicBezTo>
                    <a:cubicBezTo>
                      <a:pt x="290" y="59"/>
                      <a:pt x="286" y="54"/>
                      <a:pt x="282" y="48"/>
                    </a:cubicBezTo>
                    <a:cubicBezTo>
                      <a:pt x="278" y="43"/>
                      <a:pt x="275" y="38"/>
                      <a:pt x="271" y="34"/>
                    </a:cubicBezTo>
                    <a:cubicBezTo>
                      <a:pt x="265" y="26"/>
                      <a:pt x="260" y="20"/>
                      <a:pt x="260" y="20"/>
                    </a:cubicBezTo>
                    <a:cubicBezTo>
                      <a:pt x="260" y="20"/>
                      <a:pt x="260" y="20"/>
                      <a:pt x="259" y="21"/>
                    </a:cubicBezTo>
                    <a:cubicBezTo>
                      <a:pt x="258" y="21"/>
                      <a:pt x="256" y="22"/>
                      <a:pt x="254" y="22"/>
                    </a:cubicBezTo>
                    <a:cubicBezTo>
                      <a:pt x="251" y="24"/>
                      <a:pt x="246" y="26"/>
                      <a:pt x="241" y="27"/>
                    </a:cubicBezTo>
                    <a:cubicBezTo>
                      <a:pt x="236" y="29"/>
                      <a:pt x="232" y="31"/>
                      <a:pt x="228" y="33"/>
                    </a:cubicBezTo>
                    <a:cubicBezTo>
                      <a:pt x="226" y="34"/>
                      <a:pt x="225" y="34"/>
                      <a:pt x="224" y="35"/>
                    </a:cubicBezTo>
                    <a:cubicBezTo>
                      <a:pt x="223" y="35"/>
                      <a:pt x="222" y="35"/>
                      <a:pt x="222" y="35"/>
                    </a:cubicBezTo>
                    <a:cubicBezTo>
                      <a:pt x="222" y="35"/>
                      <a:pt x="223" y="43"/>
                      <a:pt x="224" y="53"/>
                    </a:cubicBezTo>
                    <a:cubicBezTo>
                      <a:pt x="224" y="58"/>
                      <a:pt x="225" y="64"/>
                      <a:pt x="226" y="71"/>
                    </a:cubicBezTo>
                    <a:cubicBezTo>
                      <a:pt x="227" y="77"/>
                      <a:pt x="228" y="84"/>
                      <a:pt x="229" y="91"/>
                    </a:cubicBezTo>
                    <a:cubicBezTo>
                      <a:pt x="230" y="97"/>
                      <a:pt x="231" y="102"/>
                      <a:pt x="232" y="108"/>
                    </a:cubicBezTo>
                    <a:cubicBezTo>
                      <a:pt x="229" y="110"/>
                      <a:pt x="226" y="111"/>
                      <a:pt x="223" y="113"/>
                    </a:cubicBezTo>
                    <a:cubicBezTo>
                      <a:pt x="217" y="117"/>
                      <a:pt x="213" y="119"/>
                      <a:pt x="209" y="122"/>
                    </a:cubicBezTo>
                    <a:cubicBezTo>
                      <a:pt x="206" y="124"/>
                      <a:pt x="204" y="125"/>
                      <a:pt x="204" y="125"/>
                    </a:cubicBezTo>
                    <a:cubicBezTo>
                      <a:pt x="204" y="125"/>
                      <a:pt x="204" y="125"/>
                      <a:pt x="203" y="126"/>
                    </a:cubicBezTo>
                    <a:cubicBezTo>
                      <a:pt x="202" y="127"/>
                      <a:pt x="201" y="127"/>
                      <a:pt x="199" y="128"/>
                    </a:cubicBezTo>
                    <a:cubicBezTo>
                      <a:pt x="196" y="131"/>
                      <a:pt x="192" y="134"/>
                      <a:pt x="187" y="138"/>
                    </a:cubicBezTo>
                    <a:cubicBezTo>
                      <a:pt x="184" y="140"/>
                      <a:pt x="181" y="143"/>
                      <a:pt x="178" y="145"/>
                    </a:cubicBezTo>
                    <a:cubicBezTo>
                      <a:pt x="174" y="142"/>
                      <a:pt x="169" y="139"/>
                      <a:pt x="164" y="136"/>
                    </a:cubicBezTo>
                    <a:cubicBezTo>
                      <a:pt x="152" y="129"/>
                      <a:pt x="139" y="122"/>
                      <a:pt x="130" y="118"/>
                    </a:cubicBezTo>
                    <a:cubicBezTo>
                      <a:pt x="125" y="115"/>
                      <a:pt x="121" y="113"/>
                      <a:pt x="119" y="112"/>
                    </a:cubicBezTo>
                    <a:cubicBezTo>
                      <a:pt x="116" y="111"/>
                      <a:pt x="114" y="110"/>
                      <a:pt x="114" y="110"/>
                    </a:cubicBezTo>
                    <a:cubicBezTo>
                      <a:pt x="114" y="110"/>
                      <a:pt x="112" y="112"/>
                      <a:pt x="110" y="114"/>
                    </a:cubicBezTo>
                    <a:cubicBezTo>
                      <a:pt x="108" y="116"/>
                      <a:pt x="107" y="117"/>
                      <a:pt x="105" y="119"/>
                    </a:cubicBezTo>
                    <a:cubicBezTo>
                      <a:pt x="103" y="121"/>
                      <a:pt x="102" y="123"/>
                      <a:pt x="100" y="125"/>
                    </a:cubicBezTo>
                    <a:cubicBezTo>
                      <a:pt x="97" y="128"/>
                      <a:pt x="93" y="132"/>
                      <a:pt x="91" y="135"/>
                    </a:cubicBezTo>
                    <a:cubicBezTo>
                      <a:pt x="88" y="138"/>
                      <a:pt x="87" y="140"/>
                      <a:pt x="87" y="140"/>
                    </a:cubicBezTo>
                    <a:cubicBezTo>
                      <a:pt x="87" y="140"/>
                      <a:pt x="90" y="146"/>
                      <a:pt x="95" y="155"/>
                    </a:cubicBezTo>
                    <a:cubicBezTo>
                      <a:pt x="101" y="164"/>
                      <a:pt x="109" y="176"/>
                      <a:pt x="117" y="187"/>
                    </a:cubicBezTo>
                    <a:cubicBezTo>
                      <a:pt x="120" y="192"/>
                      <a:pt x="123" y="197"/>
                      <a:pt x="127" y="201"/>
                    </a:cubicBezTo>
                    <a:cubicBezTo>
                      <a:pt x="126" y="202"/>
                      <a:pt x="125" y="204"/>
                      <a:pt x="124" y="205"/>
                    </a:cubicBezTo>
                    <a:cubicBezTo>
                      <a:pt x="123" y="207"/>
                      <a:pt x="122" y="208"/>
                      <a:pt x="121" y="210"/>
                    </a:cubicBezTo>
                    <a:cubicBezTo>
                      <a:pt x="117" y="215"/>
                      <a:pt x="114" y="220"/>
                      <a:pt x="112" y="223"/>
                    </a:cubicBezTo>
                    <a:cubicBezTo>
                      <a:pt x="110" y="227"/>
                      <a:pt x="109" y="228"/>
                      <a:pt x="109" y="228"/>
                    </a:cubicBezTo>
                    <a:cubicBezTo>
                      <a:pt x="109" y="228"/>
                      <a:pt x="108" y="230"/>
                      <a:pt x="106" y="234"/>
                    </a:cubicBezTo>
                    <a:cubicBezTo>
                      <a:pt x="104" y="237"/>
                      <a:pt x="102" y="242"/>
                      <a:pt x="99" y="248"/>
                    </a:cubicBezTo>
                    <a:cubicBezTo>
                      <a:pt x="97" y="251"/>
                      <a:pt x="96" y="254"/>
                      <a:pt x="94" y="258"/>
                    </a:cubicBezTo>
                    <a:cubicBezTo>
                      <a:pt x="89" y="257"/>
                      <a:pt x="83" y="256"/>
                      <a:pt x="77" y="256"/>
                    </a:cubicBezTo>
                    <a:cubicBezTo>
                      <a:pt x="70" y="255"/>
                      <a:pt x="63" y="255"/>
                      <a:pt x="57" y="255"/>
                    </a:cubicBezTo>
                    <a:cubicBezTo>
                      <a:pt x="53" y="254"/>
                      <a:pt x="50" y="254"/>
                      <a:pt x="47" y="254"/>
                    </a:cubicBezTo>
                    <a:cubicBezTo>
                      <a:pt x="44" y="254"/>
                      <a:pt x="41" y="254"/>
                      <a:pt x="39" y="254"/>
                    </a:cubicBezTo>
                    <a:cubicBezTo>
                      <a:pt x="28" y="254"/>
                      <a:pt x="21" y="254"/>
                      <a:pt x="21" y="254"/>
                    </a:cubicBezTo>
                    <a:cubicBezTo>
                      <a:pt x="21" y="254"/>
                      <a:pt x="20" y="256"/>
                      <a:pt x="19" y="260"/>
                    </a:cubicBezTo>
                    <a:cubicBezTo>
                      <a:pt x="19" y="261"/>
                      <a:pt x="19" y="262"/>
                      <a:pt x="18" y="263"/>
                    </a:cubicBezTo>
                    <a:cubicBezTo>
                      <a:pt x="18" y="264"/>
                      <a:pt x="17" y="265"/>
                      <a:pt x="17" y="266"/>
                    </a:cubicBezTo>
                    <a:cubicBezTo>
                      <a:pt x="16" y="269"/>
                      <a:pt x="16" y="271"/>
                      <a:pt x="15" y="273"/>
                    </a:cubicBezTo>
                    <a:cubicBezTo>
                      <a:pt x="14" y="276"/>
                      <a:pt x="13" y="278"/>
                      <a:pt x="13" y="281"/>
                    </a:cubicBezTo>
                    <a:cubicBezTo>
                      <a:pt x="12" y="283"/>
                      <a:pt x="12" y="285"/>
                      <a:pt x="11" y="287"/>
                    </a:cubicBezTo>
                    <a:cubicBezTo>
                      <a:pt x="10" y="291"/>
                      <a:pt x="9" y="293"/>
                      <a:pt x="9" y="293"/>
                    </a:cubicBezTo>
                    <a:cubicBezTo>
                      <a:pt x="9" y="293"/>
                      <a:pt x="15" y="297"/>
                      <a:pt x="24" y="303"/>
                    </a:cubicBezTo>
                    <a:cubicBezTo>
                      <a:pt x="33" y="309"/>
                      <a:pt x="45" y="316"/>
                      <a:pt x="57" y="322"/>
                    </a:cubicBezTo>
                    <a:cubicBezTo>
                      <a:pt x="62" y="325"/>
                      <a:pt x="67" y="328"/>
                      <a:pt x="72" y="331"/>
                    </a:cubicBezTo>
                    <a:cubicBezTo>
                      <a:pt x="72" y="334"/>
                      <a:pt x="71" y="338"/>
                      <a:pt x="71" y="341"/>
                    </a:cubicBezTo>
                    <a:cubicBezTo>
                      <a:pt x="70" y="348"/>
                      <a:pt x="69" y="353"/>
                      <a:pt x="69" y="357"/>
                    </a:cubicBezTo>
                    <a:cubicBezTo>
                      <a:pt x="68" y="361"/>
                      <a:pt x="68" y="363"/>
                      <a:pt x="68" y="363"/>
                    </a:cubicBezTo>
                    <a:cubicBezTo>
                      <a:pt x="68" y="363"/>
                      <a:pt x="68" y="365"/>
                      <a:pt x="68" y="369"/>
                    </a:cubicBezTo>
                    <a:cubicBezTo>
                      <a:pt x="68" y="373"/>
                      <a:pt x="67" y="379"/>
                      <a:pt x="67" y="385"/>
                    </a:cubicBezTo>
                    <a:cubicBezTo>
                      <a:pt x="68" y="389"/>
                      <a:pt x="68" y="392"/>
                      <a:pt x="68" y="396"/>
                    </a:cubicBezTo>
                    <a:cubicBezTo>
                      <a:pt x="62" y="398"/>
                      <a:pt x="57" y="400"/>
                      <a:pt x="51" y="402"/>
                    </a:cubicBezTo>
                    <a:cubicBezTo>
                      <a:pt x="38" y="407"/>
                      <a:pt x="26" y="412"/>
                      <a:pt x="16" y="417"/>
                    </a:cubicBezTo>
                    <a:cubicBezTo>
                      <a:pt x="7" y="421"/>
                      <a:pt x="0" y="424"/>
                      <a:pt x="0" y="424"/>
                    </a:cubicBezTo>
                    <a:cubicBezTo>
                      <a:pt x="0" y="424"/>
                      <a:pt x="1" y="427"/>
                      <a:pt x="1" y="430"/>
                    </a:cubicBezTo>
                    <a:cubicBezTo>
                      <a:pt x="1" y="432"/>
                      <a:pt x="1" y="435"/>
                      <a:pt x="2" y="437"/>
                    </a:cubicBezTo>
                    <a:cubicBezTo>
                      <a:pt x="2" y="439"/>
                      <a:pt x="2" y="442"/>
                      <a:pt x="3" y="444"/>
                    </a:cubicBezTo>
                    <a:cubicBezTo>
                      <a:pt x="3" y="447"/>
                      <a:pt x="4" y="449"/>
                      <a:pt x="4" y="452"/>
                    </a:cubicBezTo>
                    <a:cubicBezTo>
                      <a:pt x="4" y="453"/>
                      <a:pt x="4" y="454"/>
                      <a:pt x="5" y="455"/>
                    </a:cubicBezTo>
                    <a:cubicBezTo>
                      <a:pt x="5" y="456"/>
                      <a:pt x="5" y="457"/>
                      <a:pt x="5" y="458"/>
                    </a:cubicBezTo>
                    <a:cubicBezTo>
                      <a:pt x="6" y="462"/>
                      <a:pt x="7" y="465"/>
                      <a:pt x="7" y="465"/>
                    </a:cubicBezTo>
                    <a:cubicBezTo>
                      <a:pt x="7" y="465"/>
                      <a:pt x="13" y="466"/>
                      <a:pt x="24" y="467"/>
                    </a:cubicBezTo>
                    <a:cubicBezTo>
                      <a:pt x="26" y="467"/>
                      <a:pt x="29" y="468"/>
                      <a:pt x="32" y="468"/>
                    </a:cubicBezTo>
                    <a:cubicBezTo>
                      <a:pt x="35" y="468"/>
                      <a:pt x="38" y="469"/>
                      <a:pt x="42" y="469"/>
                    </a:cubicBezTo>
                    <a:cubicBezTo>
                      <a:pt x="48" y="470"/>
                      <a:pt x="55" y="470"/>
                      <a:pt x="62" y="470"/>
                    </a:cubicBezTo>
                    <a:cubicBezTo>
                      <a:pt x="68" y="471"/>
                      <a:pt x="74" y="471"/>
                      <a:pt x="79" y="471"/>
                    </a:cubicBezTo>
                    <a:cubicBezTo>
                      <a:pt x="80" y="475"/>
                      <a:pt x="81" y="478"/>
                      <a:pt x="82" y="481"/>
                    </a:cubicBezTo>
                    <a:cubicBezTo>
                      <a:pt x="84" y="488"/>
                      <a:pt x="86" y="493"/>
                      <a:pt x="88" y="496"/>
                    </a:cubicBezTo>
                    <a:cubicBezTo>
                      <a:pt x="89" y="500"/>
                      <a:pt x="90" y="502"/>
                      <a:pt x="90" y="502"/>
                    </a:cubicBezTo>
                    <a:cubicBezTo>
                      <a:pt x="90" y="502"/>
                      <a:pt x="91" y="504"/>
                      <a:pt x="92" y="508"/>
                    </a:cubicBezTo>
                    <a:cubicBezTo>
                      <a:pt x="94" y="511"/>
                      <a:pt x="96" y="516"/>
                      <a:pt x="99" y="522"/>
                    </a:cubicBezTo>
                    <a:cubicBezTo>
                      <a:pt x="99" y="524"/>
                      <a:pt x="100" y="525"/>
                      <a:pt x="101" y="527"/>
                    </a:cubicBezTo>
                    <a:cubicBezTo>
                      <a:pt x="102" y="529"/>
                      <a:pt x="103" y="530"/>
                      <a:pt x="103" y="532"/>
                    </a:cubicBezTo>
                    <a:cubicBezTo>
                      <a:pt x="99" y="536"/>
                      <a:pt x="95" y="540"/>
                      <a:pt x="91" y="544"/>
                    </a:cubicBezTo>
                    <a:cubicBezTo>
                      <a:pt x="82" y="554"/>
                      <a:pt x="73" y="565"/>
                      <a:pt x="66" y="573"/>
                    </a:cubicBezTo>
                    <a:cubicBezTo>
                      <a:pt x="59" y="581"/>
                      <a:pt x="55" y="587"/>
                      <a:pt x="55" y="587"/>
                    </a:cubicBezTo>
                    <a:cubicBezTo>
                      <a:pt x="55" y="587"/>
                      <a:pt x="56" y="589"/>
                      <a:pt x="58" y="592"/>
                    </a:cubicBezTo>
                    <a:cubicBezTo>
                      <a:pt x="60" y="595"/>
                      <a:pt x="63" y="600"/>
                      <a:pt x="66" y="604"/>
                    </a:cubicBezTo>
                    <a:cubicBezTo>
                      <a:pt x="68" y="606"/>
                      <a:pt x="69" y="608"/>
                      <a:pt x="71" y="610"/>
                    </a:cubicBezTo>
                    <a:cubicBezTo>
                      <a:pt x="72" y="612"/>
                      <a:pt x="73" y="614"/>
                      <a:pt x="74" y="615"/>
                    </a:cubicBezTo>
                    <a:cubicBezTo>
                      <a:pt x="77" y="618"/>
                      <a:pt x="78" y="620"/>
                      <a:pt x="78" y="620"/>
                    </a:cubicBezTo>
                    <a:cubicBezTo>
                      <a:pt x="78" y="620"/>
                      <a:pt x="80" y="620"/>
                      <a:pt x="83" y="619"/>
                    </a:cubicBezTo>
                    <a:cubicBezTo>
                      <a:pt x="86" y="618"/>
                      <a:pt x="90" y="617"/>
                      <a:pt x="95" y="615"/>
                    </a:cubicBezTo>
                    <a:cubicBezTo>
                      <a:pt x="105" y="612"/>
                      <a:pt x="118" y="607"/>
                      <a:pt x="131" y="602"/>
                    </a:cubicBezTo>
                    <a:cubicBezTo>
                      <a:pt x="136" y="599"/>
                      <a:pt x="142" y="597"/>
                      <a:pt x="147" y="595"/>
                    </a:cubicBezTo>
                    <a:cubicBezTo>
                      <a:pt x="149" y="597"/>
                      <a:pt x="152" y="600"/>
                      <a:pt x="154" y="602"/>
                    </a:cubicBezTo>
                    <a:cubicBezTo>
                      <a:pt x="158" y="607"/>
                      <a:pt x="162" y="611"/>
                      <a:pt x="165" y="614"/>
                    </a:cubicBezTo>
                    <a:cubicBezTo>
                      <a:pt x="166" y="615"/>
                      <a:pt x="168" y="616"/>
                      <a:pt x="168" y="617"/>
                    </a:cubicBezTo>
                    <a:cubicBezTo>
                      <a:pt x="169" y="618"/>
                      <a:pt x="170" y="618"/>
                      <a:pt x="170" y="618"/>
                    </a:cubicBezTo>
                    <a:cubicBezTo>
                      <a:pt x="170" y="618"/>
                      <a:pt x="171" y="619"/>
                      <a:pt x="174" y="622"/>
                    </a:cubicBezTo>
                    <a:cubicBezTo>
                      <a:pt x="177" y="625"/>
                      <a:pt x="181" y="628"/>
                      <a:pt x="186" y="632"/>
                    </a:cubicBezTo>
                    <a:cubicBezTo>
                      <a:pt x="189" y="634"/>
                      <a:pt x="192" y="637"/>
                      <a:pt x="195" y="639"/>
                    </a:cubicBezTo>
                    <a:cubicBezTo>
                      <a:pt x="193" y="644"/>
                      <a:pt x="191" y="650"/>
                      <a:pt x="189" y="655"/>
                    </a:cubicBezTo>
                    <a:cubicBezTo>
                      <a:pt x="187" y="662"/>
                      <a:pt x="185" y="669"/>
                      <a:pt x="183" y="675"/>
                    </a:cubicBezTo>
                    <a:cubicBezTo>
                      <a:pt x="182" y="681"/>
                      <a:pt x="180" y="687"/>
                      <a:pt x="179" y="692"/>
                    </a:cubicBezTo>
                    <a:cubicBezTo>
                      <a:pt x="176" y="702"/>
                      <a:pt x="175" y="709"/>
                      <a:pt x="175" y="709"/>
                    </a:cubicBezTo>
                    <a:cubicBezTo>
                      <a:pt x="175" y="709"/>
                      <a:pt x="175" y="710"/>
                      <a:pt x="176" y="710"/>
                    </a:cubicBezTo>
                    <a:cubicBezTo>
                      <a:pt x="177" y="711"/>
                      <a:pt x="179" y="712"/>
                      <a:pt x="180" y="713"/>
                    </a:cubicBezTo>
                    <a:cubicBezTo>
                      <a:pt x="183" y="715"/>
                      <a:pt x="188" y="717"/>
                      <a:pt x="192" y="720"/>
                    </a:cubicBezTo>
                    <a:cubicBezTo>
                      <a:pt x="197" y="722"/>
                      <a:pt x="201" y="725"/>
                      <a:pt x="205" y="727"/>
                    </a:cubicBezTo>
                    <a:cubicBezTo>
                      <a:pt x="206" y="728"/>
                      <a:pt x="208" y="728"/>
                      <a:pt x="209" y="729"/>
                    </a:cubicBezTo>
                    <a:cubicBezTo>
                      <a:pt x="210" y="729"/>
                      <a:pt x="210" y="730"/>
                      <a:pt x="210" y="730"/>
                    </a:cubicBezTo>
                    <a:cubicBezTo>
                      <a:pt x="210" y="730"/>
                      <a:pt x="216" y="725"/>
                      <a:pt x="223" y="717"/>
                    </a:cubicBezTo>
                    <a:cubicBezTo>
                      <a:pt x="227" y="714"/>
                      <a:pt x="231" y="709"/>
                      <a:pt x="236" y="705"/>
                    </a:cubicBezTo>
                    <a:cubicBezTo>
                      <a:pt x="240" y="700"/>
                      <a:pt x="245" y="695"/>
                      <a:pt x="249" y="690"/>
                    </a:cubicBezTo>
                    <a:cubicBezTo>
                      <a:pt x="253" y="685"/>
                      <a:pt x="257" y="681"/>
                      <a:pt x="261" y="677"/>
                    </a:cubicBezTo>
                    <a:cubicBezTo>
                      <a:pt x="264" y="678"/>
                      <a:pt x="268" y="679"/>
                      <a:pt x="271" y="681"/>
                    </a:cubicBezTo>
                    <a:cubicBezTo>
                      <a:pt x="274" y="682"/>
                      <a:pt x="277" y="683"/>
                      <a:pt x="279" y="684"/>
                    </a:cubicBezTo>
                    <a:cubicBezTo>
                      <a:pt x="280" y="684"/>
                      <a:pt x="282" y="685"/>
                      <a:pt x="283" y="685"/>
                    </a:cubicBezTo>
                    <a:cubicBezTo>
                      <a:pt x="284" y="685"/>
                      <a:pt x="285" y="686"/>
                      <a:pt x="286" y="686"/>
                    </a:cubicBezTo>
                    <a:cubicBezTo>
                      <a:pt x="290" y="687"/>
                      <a:pt x="292" y="688"/>
                      <a:pt x="292" y="688"/>
                    </a:cubicBezTo>
                    <a:cubicBezTo>
                      <a:pt x="292" y="688"/>
                      <a:pt x="294" y="688"/>
                      <a:pt x="297" y="690"/>
                    </a:cubicBezTo>
                    <a:cubicBezTo>
                      <a:pt x="301" y="691"/>
                      <a:pt x="307" y="692"/>
                      <a:pt x="313" y="694"/>
                    </a:cubicBezTo>
                    <a:cubicBezTo>
                      <a:pt x="316" y="694"/>
                      <a:pt x="320" y="695"/>
                      <a:pt x="323" y="696"/>
                    </a:cubicBezTo>
                    <a:cubicBezTo>
                      <a:pt x="324" y="701"/>
                      <a:pt x="325" y="707"/>
                      <a:pt x="326" y="713"/>
                    </a:cubicBezTo>
                    <a:cubicBezTo>
                      <a:pt x="328" y="727"/>
                      <a:pt x="330" y="740"/>
                      <a:pt x="332" y="751"/>
                    </a:cubicBezTo>
                    <a:cubicBezTo>
                      <a:pt x="334" y="761"/>
                      <a:pt x="336" y="768"/>
                      <a:pt x="336" y="768"/>
                    </a:cubicBezTo>
                    <a:cubicBezTo>
                      <a:pt x="336" y="768"/>
                      <a:pt x="337" y="768"/>
                      <a:pt x="338" y="768"/>
                    </a:cubicBezTo>
                    <a:cubicBezTo>
                      <a:pt x="339" y="768"/>
                      <a:pt x="340" y="768"/>
                      <a:pt x="342" y="768"/>
                    </a:cubicBezTo>
                    <a:cubicBezTo>
                      <a:pt x="346" y="769"/>
                      <a:pt x="351" y="769"/>
                      <a:pt x="356" y="770"/>
                    </a:cubicBezTo>
                    <a:cubicBezTo>
                      <a:pt x="362" y="770"/>
                      <a:pt x="367" y="770"/>
                      <a:pt x="370" y="770"/>
                    </a:cubicBezTo>
                    <a:cubicBezTo>
                      <a:pt x="372" y="770"/>
                      <a:pt x="374" y="770"/>
                      <a:pt x="375" y="771"/>
                    </a:cubicBezTo>
                    <a:cubicBezTo>
                      <a:pt x="376" y="771"/>
                      <a:pt x="377" y="771"/>
                      <a:pt x="377" y="771"/>
                    </a:cubicBezTo>
                    <a:cubicBezTo>
                      <a:pt x="377" y="771"/>
                      <a:pt x="379" y="764"/>
                      <a:pt x="383" y="754"/>
                    </a:cubicBezTo>
                    <a:cubicBezTo>
                      <a:pt x="387" y="744"/>
                      <a:pt x="391" y="731"/>
                      <a:pt x="395" y="718"/>
                    </a:cubicBezTo>
                    <a:cubicBezTo>
                      <a:pt x="397" y="712"/>
                      <a:pt x="398" y="706"/>
                      <a:pt x="399" y="701"/>
                    </a:cubicBezTo>
                    <a:cubicBezTo>
                      <a:pt x="403" y="701"/>
                      <a:pt x="407" y="701"/>
                      <a:pt x="410" y="700"/>
                    </a:cubicBezTo>
                    <a:cubicBezTo>
                      <a:pt x="417" y="700"/>
                      <a:pt x="422" y="699"/>
                      <a:pt x="426" y="699"/>
                    </a:cubicBezTo>
                    <a:cubicBezTo>
                      <a:pt x="430" y="698"/>
                      <a:pt x="432" y="698"/>
                      <a:pt x="432" y="698"/>
                    </a:cubicBezTo>
                    <a:cubicBezTo>
                      <a:pt x="432" y="698"/>
                      <a:pt x="434" y="697"/>
                      <a:pt x="438" y="697"/>
                    </a:cubicBezTo>
                    <a:cubicBezTo>
                      <a:pt x="439" y="697"/>
                      <a:pt x="440" y="696"/>
                      <a:pt x="441" y="696"/>
                    </a:cubicBezTo>
                    <a:cubicBezTo>
                      <a:pt x="442" y="696"/>
                      <a:pt x="444" y="696"/>
                      <a:pt x="445" y="695"/>
                    </a:cubicBezTo>
                    <a:cubicBezTo>
                      <a:pt x="448" y="695"/>
                      <a:pt x="451" y="694"/>
                      <a:pt x="454" y="694"/>
                    </a:cubicBezTo>
                    <a:cubicBezTo>
                      <a:pt x="457" y="693"/>
                      <a:pt x="460" y="692"/>
                      <a:pt x="464" y="691"/>
                    </a:cubicBezTo>
                    <a:cubicBezTo>
                      <a:pt x="467" y="696"/>
                      <a:pt x="470" y="701"/>
                      <a:pt x="473" y="706"/>
                    </a:cubicBezTo>
                    <a:cubicBezTo>
                      <a:pt x="477" y="712"/>
                      <a:pt x="481" y="717"/>
                      <a:pt x="485" y="722"/>
                    </a:cubicBezTo>
                    <a:cubicBezTo>
                      <a:pt x="489" y="728"/>
                      <a:pt x="493" y="733"/>
                      <a:pt x="496" y="737"/>
                    </a:cubicBezTo>
                    <a:cubicBezTo>
                      <a:pt x="502" y="745"/>
                      <a:pt x="507" y="750"/>
                      <a:pt x="507" y="750"/>
                    </a:cubicBezTo>
                    <a:cubicBezTo>
                      <a:pt x="507" y="750"/>
                      <a:pt x="507" y="750"/>
                      <a:pt x="508" y="750"/>
                    </a:cubicBezTo>
                    <a:cubicBezTo>
                      <a:pt x="509" y="750"/>
                      <a:pt x="511" y="749"/>
                      <a:pt x="513" y="748"/>
                    </a:cubicBezTo>
                    <a:cubicBezTo>
                      <a:pt x="516" y="747"/>
                      <a:pt x="521" y="745"/>
                      <a:pt x="526" y="743"/>
                    </a:cubicBezTo>
                    <a:cubicBezTo>
                      <a:pt x="531" y="741"/>
                      <a:pt x="535" y="739"/>
                      <a:pt x="539" y="738"/>
                    </a:cubicBezTo>
                    <a:cubicBezTo>
                      <a:pt x="541" y="737"/>
                      <a:pt x="542" y="736"/>
                      <a:pt x="543" y="736"/>
                    </a:cubicBezTo>
                    <a:cubicBezTo>
                      <a:pt x="544" y="736"/>
                      <a:pt x="545" y="735"/>
                      <a:pt x="545" y="735"/>
                    </a:cubicBezTo>
                    <a:cubicBezTo>
                      <a:pt x="545" y="735"/>
                      <a:pt x="544" y="728"/>
                      <a:pt x="543" y="718"/>
                    </a:cubicBezTo>
                    <a:cubicBezTo>
                      <a:pt x="543" y="713"/>
                      <a:pt x="542" y="707"/>
                      <a:pt x="541" y="700"/>
                    </a:cubicBezTo>
                    <a:cubicBezTo>
                      <a:pt x="540" y="694"/>
                      <a:pt x="539" y="687"/>
                      <a:pt x="538" y="680"/>
                    </a:cubicBezTo>
                    <a:cubicBezTo>
                      <a:pt x="537" y="674"/>
                      <a:pt x="536" y="668"/>
                      <a:pt x="535" y="663"/>
                    </a:cubicBezTo>
                    <a:cubicBezTo>
                      <a:pt x="538" y="661"/>
                      <a:pt x="541" y="659"/>
                      <a:pt x="544" y="658"/>
                    </a:cubicBezTo>
                    <a:cubicBezTo>
                      <a:pt x="550" y="654"/>
                      <a:pt x="554" y="651"/>
                      <a:pt x="558" y="649"/>
                    </a:cubicBezTo>
                    <a:cubicBezTo>
                      <a:pt x="561" y="647"/>
                      <a:pt x="563" y="646"/>
                      <a:pt x="563" y="646"/>
                    </a:cubicBezTo>
                    <a:cubicBezTo>
                      <a:pt x="563" y="646"/>
                      <a:pt x="563" y="645"/>
                      <a:pt x="564" y="645"/>
                    </a:cubicBezTo>
                    <a:cubicBezTo>
                      <a:pt x="565" y="644"/>
                      <a:pt x="566" y="643"/>
                      <a:pt x="568" y="642"/>
                    </a:cubicBezTo>
                    <a:cubicBezTo>
                      <a:pt x="571" y="640"/>
                      <a:pt x="575" y="637"/>
                      <a:pt x="580" y="633"/>
                    </a:cubicBezTo>
                    <a:cubicBezTo>
                      <a:pt x="583" y="630"/>
                      <a:pt x="586" y="628"/>
                      <a:pt x="589" y="626"/>
                    </a:cubicBezTo>
                    <a:cubicBezTo>
                      <a:pt x="593" y="629"/>
                      <a:pt x="598" y="632"/>
                      <a:pt x="603" y="635"/>
                    </a:cubicBezTo>
                    <a:cubicBezTo>
                      <a:pt x="615" y="642"/>
                      <a:pt x="628" y="648"/>
                      <a:pt x="637" y="653"/>
                    </a:cubicBezTo>
                    <a:cubicBezTo>
                      <a:pt x="642" y="656"/>
                      <a:pt x="646" y="657"/>
                      <a:pt x="648" y="659"/>
                    </a:cubicBezTo>
                    <a:cubicBezTo>
                      <a:pt x="651" y="660"/>
                      <a:pt x="653" y="661"/>
                      <a:pt x="653" y="661"/>
                    </a:cubicBezTo>
                    <a:cubicBezTo>
                      <a:pt x="653" y="661"/>
                      <a:pt x="655" y="659"/>
                      <a:pt x="657" y="656"/>
                    </a:cubicBezTo>
                    <a:cubicBezTo>
                      <a:pt x="659" y="655"/>
                      <a:pt x="660" y="653"/>
                      <a:pt x="662" y="652"/>
                    </a:cubicBezTo>
                    <a:cubicBezTo>
                      <a:pt x="664" y="650"/>
                      <a:pt x="665" y="648"/>
                      <a:pt x="667" y="646"/>
                    </a:cubicBezTo>
                    <a:cubicBezTo>
                      <a:pt x="670" y="642"/>
                      <a:pt x="674" y="639"/>
                      <a:pt x="676" y="636"/>
                    </a:cubicBezTo>
                    <a:cubicBezTo>
                      <a:pt x="679" y="633"/>
                      <a:pt x="680" y="631"/>
                      <a:pt x="680" y="631"/>
                    </a:cubicBezTo>
                    <a:cubicBezTo>
                      <a:pt x="680" y="631"/>
                      <a:pt x="677" y="625"/>
                      <a:pt x="672" y="616"/>
                    </a:cubicBezTo>
                    <a:cubicBezTo>
                      <a:pt x="666" y="607"/>
                      <a:pt x="658" y="595"/>
                      <a:pt x="650" y="584"/>
                    </a:cubicBezTo>
                    <a:cubicBezTo>
                      <a:pt x="647" y="579"/>
                      <a:pt x="644" y="574"/>
                      <a:pt x="640" y="570"/>
                    </a:cubicBezTo>
                    <a:cubicBezTo>
                      <a:pt x="641" y="568"/>
                      <a:pt x="642" y="567"/>
                      <a:pt x="643" y="565"/>
                    </a:cubicBezTo>
                    <a:cubicBezTo>
                      <a:pt x="644" y="564"/>
                      <a:pt x="645" y="562"/>
                      <a:pt x="646" y="561"/>
                    </a:cubicBezTo>
                    <a:cubicBezTo>
                      <a:pt x="650" y="556"/>
                      <a:pt x="653" y="551"/>
                      <a:pt x="655" y="547"/>
                    </a:cubicBezTo>
                    <a:cubicBezTo>
                      <a:pt x="657" y="544"/>
                      <a:pt x="658" y="542"/>
                      <a:pt x="658" y="542"/>
                    </a:cubicBezTo>
                    <a:cubicBezTo>
                      <a:pt x="658" y="542"/>
                      <a:pt x="659" y="540"/>
                      <a:pt x="661" y="537"/>
                    </a:cubicBezTo>
                    <a:cubicBezTo>
                      <a:pt x="663" y="533"/>
                      <a:pt x="665" y="529"/>
                      <a:pt x="668" y="523"/>
                    </a:cubicBezTo>
                    <a:cubicBezTo>
                      <a:pt x="670" y="520"/>
                      <a:pt x="671" y="516"/>
                      <a:pt x="673" y="513"/>
                    </a:cubicBezTo>
                    <a:cubicBezTo>
                      <a:pt x="678" y="514"/>
                      <a:pt x="684" y="514"/>
                      <a:pt x="690" y="515"/>
                    </a:cubicBezTo>
                    <a:cubicBezTo>
                      <a:pt x="697" y="515"/>
                      <a:pt x="704" y="516"/>
                      <a:pt x="710" y="516"/>
                    </a:cubicBezTo>
                    <a:cubicBezTo>
                      <a:pt x="714" y="516"/>
                      <a:pt x="717" y="516"/>
                      <a:pt x="720" y="517"/>
                    </a:cubicBezTo>
                    <a:cubicBezTo>
                      <a:pt x="723" y="517"/>
                      <a:pt x="726" y="517"/>
                      <a:pt x="728" y="517"/>
                    </a:cubicBezTo>
                    <a:cubicBezTo>
                      <a:pt x="739" y="517"/>
                      <a:pt x="746" y="517"/>
                      <a:pt x="746" y="517"/>
                    </a:cubicBezTo>
                    <a:cubicBezTo>
                      <a:pt x="746" y="517"/>
                      <a:pt x="747" y="514"/>
                      <a:pt x="748" y="511"/>
                    </a:cubicBezTo>
                    <a:cubicBezTo>
                      <a:pt x="748" y="510"/>
                      <a:pt x="748" y="509"/>
                      <a:pt x="749" y="508"/>
                    </a:cubicBezTo>
                    <a:cubicBezTo>
                      <a:pt x="749" y="507"/>
                      <a:pt x="750" y="506"/>
                      <a:pt x="750" y="504"/>
                    </a:cubicBezTo>
                    <a:cubicBezTo>
                      <a:pt x="751" y="502"/>
                      <a:pt x="751" y="500"/>
                      <a:pt x="752" y="497"/>
                    </a:cubicBezTo>
                    <a:cubicBezTo>
                      <a:pt x="753" y="495"/>
                      <a:pt x="754" y="492"/>
                      <a:pt x="754" y="490"/>
                    </a:cubicBezTo>
                    <a:cubicBezTo>
                      <a:pt x="755" y="488"/>
                      <a:pt x="755" y="486"/>
                      <a:pt x="756" y="484"/>
                    </a:cubicBezTo>
                    <a:cubicBezTo>
                      <a:pt x="757" y="480"/>
                      <a:pt x="758" y="477"/>
                      <a:pt x="758" y="477"/>
                    </a:cubicBezTo>
                    <a:cubicBezTo>
                      <a:pt x="758" y="477"/>
                      <a:pt x="752" y="473"/>
                      <a:pt x="743" y="468"/>
                    </a:cubicBezTo>
                    <a:cubicBezTo>
                      <a:pt x="734" y="462"/>
                      <a:pt x="722" y="455"/>
                      <a:pt x="710" y="448"/>
                    </a:cubicBezTo>
                    <a:close/>
                    <a:moveTo>
                      <a:pt x="604" y="517"/>
                    </a:moveTo>
                    <a:cubicBezTo>
                      <a:pt x="603" y="520"/>
                      <a:pt x="600" y="524"/>
                      <a:pt x="597" y="528"/>
                    </a:cubicBezTo>
                    <a:cubicBezTo>
                      <a:pt x="596" y="529"/>
                      <a:pt x="596" y="530"/>
                      <a:pt x="595" y="532"/>
                    </a:cubicBezTo>
                    <a:cubicBezTo>
                      <a:pt x="594" y="533"/>
                      <a:pt x="593" y="534"/>
                      <a:pt x="592" y="535"/>
                    </a:cubicBezTo>
                    <a:cubicBezTo>
                      <a:pt x="590" y="538"/>
                      <a:pt x="588" y="540"/>
                      <a:pt x="586" y="543"/>
                    </a:cubicBezTo>
                    <a:cubicBezTo>
                      <a:pt x="584" y="546"/>
                      <a:pt x="582" y="548"/>
                      <a:pt x="580" y="551"/>
                    </a:cubicBezTo>
                    <a:cubicBezTo>
                      <a:pt x="578" y="553"/>
                      <a:pt x="578" y="553"/>
                      <a:pt x="578" y="553"/>
                    </a:cubicBezTo>
                    <a:cubicBezTo>
                      <a:pt x="576" y="555"/>
                      <a:pt x="576" y="555"/>
                      <a:pt x="576" y="555"/>
                    </a:cubicBezTo>
                    <a:cubicBezTo>
                      <a:pt x="575" y="557"/>
                      <a:pt x="574" y="558"/>
                      <a:pt x="573" y="559"/>
                    </a:cubicBezTo>
                    <a:cubicBezTo>
                      <a:pt x="563" y="570"/>
                      <a:pt x="552" y="580"/>
                      <a:pt x="544" y="586"/>
                    </a:cubicBezTo>
                    <a:cubicBezTo>
                      <a:pt x="539" y="590"/>
                      <a:pt x="536" y="592"/>
                      <a:pt x="533" y="594"/>
                    </a:cubicBezTo>
                    <a:cubicBezTo>
                      <a:pt x="532" y="595"/>
                      <a:pt x="531" y="596"/>
                      <a:pt x="530" y="596"/>
                    </a:cubicBezTo>
                    <a:cubicBezTo>
                      <a:pt x="530" y="597"/>
                      <a:pt x="529" y="597"/>
                      <a:pt x="529" y="597"/>
                    </a:cubicBezTo>
                    <a:cubicBezTo>
                      <a:pt x="529" y="597"/>
                      <a:pt x="528" y="598"/>
                      <a:pt x="525" y="600"/>
                    </a:cubicBezTo>
                    <a:cubicBezTo>
                      <a:pt x="523" y="602"/>
                      <a:pt x="519" y="604"/>
                      <a:pt x="514" y="607"/>
                    </a:cubicBezTo>
                    <a:cubicBezTo>
                      <a:pt x="505" y="612"/>
                      <a:pt x="492" y="619"/>
                      <a:pt x="478" y="624"/>
                    </a:cubicBezTo>
                    <a:cubicBezTo>
                      <a:pt x="465" y="630"/>
                      <a:pt x="451" y="634"/>
                      <a:pt x="441" y="636"/>
                    </a:cubicBezTo>
                    <a:cubicBezTo>
                      <a:pt x="438" y="637"/>
                      <a:pt x="436" y="637"/>
                      <a:pt x="433" y="638"/>
                    </a:cubicBezTo>
                    <a:cubicBezTo>
                      <a:pt x="432" y="638"/>
                      <a:pt x="431" y="638"/>
                      <a:pt x="430" y="638"/>
                    </a:cubicBezTo>
                    <a:cubicBezTo>
                      <a:pt x="430" y="638"/>
                      <a:pt x="429" y="638"/>
                      <a:pt x="428" y="639"/>
                    </a:cubicBezTo>
                    <a:cubicBezTo>
                      <a:pt x="425" y="639"/>
                      <a:pt x="423" y="639"/>
                      <a:pt x="423" y="639"/>
                    </a:cubicBezTo>
                    <a:cubicBezTo>
                      <a:pt x="423" y="639"/>
                      <a:pt x="421" y="640"/>
                      <a:pt x="418" y="640"/>
                    </a:cubicBezTo>
                    <a:cubicBezTo>
                      <a:pt x="415" y="640"/>
                      <a:pt x="410" y="641"/>
                      <a:pt x="405" y="642"/>
                    </a:cubicBezTo>
                    <a:cubicBezTo>
                      <a:pt x="394" y="642"/>
                      <a:pt x="380" y="643"/>
                      <a:pt x="365" y="642"/>
                    </a:cubicBezTo>
                    <a:cubicBezTo>
                      <a:pt x="351" y="641"/>
                      <a:pt x="337" y="638"/>
                      <a:pt x="326" y="636"/>
                    </a:cubicBezTo>
                    <a:cubicBezTo>
                      <a:pt x="321" y="635"/>
                      <a:pt x="317" y="634"/>
                      <a:pt x="313" y="633"/>
                    </a:cubicBezTo>
                    <a:cubicBezTo>
                      <a:pt x="310" y="632"/>
                      <a:pt x="309" y="631"/>
                      <a:pt x="309" y="631"/>
                    </a:cubicBezTo>
                    <a:cubicBezTo>
                      <a:pt x="309" y="631"/>
                      <a:pt x="307" y="631"/>
                      <a:pt x="304" y="630"/>
                    </a:cubicBezTo>
                    <a:cubicBezTo>
                      <a:pt x="303" y="630"/>
                      <a:pt x="302" y="629"/>
                      <a:pt x="302" y="629"/>
                    </a:cubicBezTo>
                    <a:cubicBezTo>
                      <a:pt x="301" y="629"/>
                      <a:pt x="300" y="628"/>
                      <a:pt x="299" y="628"/>
                    </a:cubicBezTo>
                    <a:cubicBezTo>
                      <a:pt x="297" y="627"/>
                      <a:pt x="294" y="626"/>
                      <a:pt x="292" y="626"/>
                    </a:cubicBezTo>
                    <a:cubicBezTo>
                      <a:pt x="282" y="622"/>
                      <a:pt x="268" y="616"/>
                      <a:pt x="256" y="609"/>
                    </a:cubicBezTo>
                    <a:cubicBezTo>
                      <a:pt x="243" y="601"/>
                      <a:pt x="232" y="593"/>
                      <a:pt x="223" y="586"/>
                    </a:cubicBezTo>
                    <a:cubicBezTo>
                      <a:pt x="219" y="583"/>
                      <a:pt x="215" y="580"/>
                      <a:pt x="213" y="578"/>
                    </a:cubicBezTo>
                    <a:cubicBezTo>
                      <a:pt x="211" y="576"/>
                      <a:pt x="210" y="575"/>
                      <a:pt x="210" y="575"/>
                    </a:cubicBezTo>
                    <a:cubicBezTo>
                      <a:pt x="210" y="575"/>
                      <a:pt x="209" y="574"/>
                      <a:pt x="209" y="574"/>
                    </a:cubicBezTo>
                    <a:cubicBezTo>
                      <a:pt x="208" y="573"/>
                      <a:pt x="207" y="572"/>
                      <a:pt x="206" y="571"/>
                    </a:cubicBezTo>
                    <a:cubicBezTo>
                      <a:pt x="204" y="569"/>
                      <a:pt x="200" y="566"/>
                      <a:pt x="197" y="562"/>
                    </a:cubicBezTo>
                    <a:cubicBezTo>
                      <a:pt x="189" y="554"/>
                      <a:pt x="180" y="543"/>
                      <a:pt x="172" y="531"/>
                    </a:cubicBezTo>
                    <a:cubicBezTo>
                      <a:pt x="171" y="530"/>
                      <a:pt x="170" y="528"/>
                      <a:pt x="169" y="527"/>
                    </a:cubicBezTo>
                    <a:cubicBezTo>
                      <a:pt x="167" y="524"/>
                      <a:pt x="167" y="524"/>
                      <a:pt x="167" y="524"/>
                    </a:cubicBezTo>
                    <a:cubicBezTo>
                      <a:pt x="166" y="522"/>
                      <a:pt x="166" y="522"/>
                      <a:pt x="166" y="522"/>
                    </a:cubicBezTo>
                    <a:cubicBezTo>
                      <a:pt x="164" y="519"/>
                      <a:pt x="162" y="516"/>
                      <a:pt x="160" y="513"/>
                    </a:cubicBezTo>
                    <a:cubicBezTo>
                      <a:pt x="159" y="510"/>
                      <a:pt x="157" y="507"/>
                      <a:pt x="156" y="505"/>
                    </a:cubicBezTo>
                    <a:cubicBezTo>
                      <a:pt x="155" y="503"/>
                      <a:pt x="154" y="502"/>
                      <a:pt x="154" y="501"/>
                    </a:cubicBezTo>
                    <a:cubicBezTo>
                      <a:pt x="153" y="499"/>
                      <a:pt x="152" y="498"/>
                      <a:pt x="152" y="497"/>
                    </a:cubicBezTo>
                    <a:cubicBezTo>
                      <a:pt x="149" y="492"/>
                      <a:pt x="148" y="488"/>
                      <a:pt x="146" y="485"/>
                    </a:cubicBezTo>
                    <a:cubicBezTo>
                      <a:pt x="145" y="482"/>
                      <a:pt x="145" y="480"/>
                      <a:pt x="145" y="480"/>
                    </a:cubicBezTo>
                    <a:cubicBezTo>
                      <a:pt x="145" y="480"/>
                      <a:pt x="144" y="479"/>
                      <a:pt x="143" y="476"/>
                    </a:cubicBezTo>
                    <a:cubicBezTo>
                      <a:pt x="142" y="473"/>
                      <a:pt x="140" y="469"/>
                      <a:pt x="139" y="463"/>
                    </a:cubicBezTo>
                    <a:cubicBezTo>
                      <a:pt x="138" y="461"/>
                      <a:pt x="137" y="458"/>
                      <a:pt x="136" y="455"/>
                    </a:cubicBezTo>
                    <a:cubicBezTo>
                      <a:pt x="135" y="452"/>
                      <a:pt x="134" y="449"/>
                      <a:pt x="134" y="446"/>
                    </a:cubicBezTo>
                    <a:cubicBezTo>
                      <a:pt x="132" y="439"/>
                      <a:pt x="130" y="432"/>
                      <a:pt x="130" y="425"/>
                    </a:cubicBezTo>
                    <a:cubicBezTo>
                      <a:pt x="129" y="423"/>
                      <a:pt x="129" y="421"/>
                      <a:pt x="129" y="420"/>
                    </a:cubicBezTo>
                    <a:cubicBezTo>
                      <a:pt x="128" y="418"/>
                      <a:pt x="128" y="416"/>
                      <a:pt x="128" y="414"/>
                    </a:cubicBezTo>
                    <a:cubicBezTo>
                      <a:pt x="128" y="412"/>
                      <a:pt x="128" y="411"/>
                      <a:pt x="128" y="409"/>
                    </a:cubicBezTo>
                    <a:cubicBezTo>
                      <a:pt x="127" y="408"/>
                      <a:pt x="127" y="407"/>
                      <a:pt x="127" y="406"/>
                    </a:cubicBezTo>
                    <a:cubicBezTo>
                      <a:pt x="127" y="406"/>
                      <a:pt x="127" y="405"/>
                      <a:pt x="127" y="404"/>
                    </a:cubicBezTo>
                    <a:cubicBezTo>
                      <a:pt x="127" y="400"/>
                      <a:pt x="127" y="397"/>
                      <a:pt x="127" y="394"/>
                    </a:cubicBezTo>
                    <a:cubicBezTo>
                      <a:pt x="127" y="391"/>
                      <a:pt x="127" y="388"/>
                      <a:pt x="127" y="385"/>
                    </a:cubicBezTo>
                    <a:cubicBezTo>
                      <a:pt x="126" y="380"/>
                      <a:pt x="127" y="375"/>
                      <a:pt x="127" y="372"/>
                    </a:cubicBezTo>
                    <a:cubicBezTo>
                      <a:pt x="127" y="369"/>
                      <a:pt x="127" y="367"/>
                      <a:pt x="127" y="367"/>
                    </a:cubicBezTo>
                    <a:cubicBezTo>
                      <a:pt x="127" y="367"/>
                      <a:pt x="127" y="365"/>
                      <a:pt x="128" y="362"/>
                    </a:cubicBezTo>
                    <a:cubicBezTo>
                      <a:pt x="128" y="359"/>
                      <a:pt x="128" y="355"/>
                      <a:pt x="129" y="349"/>
                    </a:cubicBezTo>
                    <a:cubicBezTo>
                      <a:pt x="129" y="347"/>
                      <a:pt x="130" y="344"/>
                      <a:pt x="130" y="341"/>
                    </a:cubicBezTo>
                    <a:cubicBezTo>
                      <a:pt x="131" y="338"/>
                      <a:pt x="132" y="334"/>
                      <a:pt x="132" y="331"/>
                    </a:cubicBezTo>
                    <a:cubicBezTo>
                      <a:pt x="132" y="330"/>
                      <a:pt x="133" y="329"/>
                      <a:pt x="133" y="329"/>
                    </a:cubicBezTo>
                    <a:cubicBezTo>
                      <a:pt x="133" y="328"/>
                      <a:pt x="133" y="327"/>
                      <a:pt x="133" y="326"/>
                    </a:cubicBezTo>
                    <a:cubicBezTo>
                      <a:pt x="134" y="324"/>
                      <a:pt x="134" y="323"/>
                      <a:pt x="135" y="321"/>
                    </a:cubicBezTo>
                    <a:cubicBezTo>
                      <a:pt x="135" y="319"/>
                      <a:pt x="136" y="318"/>
                      <a:pt x="136" y="316"/>
                    </a:cubicBezTo>
                    <a:cubicBezTo>
                      <a:pt x="137" y="314"/>
                      <a:pt x="137" y="312"/>
                      <a:pt x="138" y="311"/>
                    </a:cubicBezTo>
                    <a:cubicBezTo>
                      <a:pt x="140" y="304"/>
                      <a:pt x="142" y="297"/>
                      <a:pt x="144" y="291"/>
                    </a:cubicBezTo>
                    <a:cubicBezTo>
                      <a:pt x="146" y="288"/>
                      <a:pt x="147" y="285"/>
                      <a:pt x="148" y="282"/>
                    </a:cubicBezTo>
                    <a:cubicBezTo>
                      <a:pt x="149" y="279"/>
                      <a:pt x="151" y="276"/>
                      <a:pt x="152" y="274"/>
                    </a:cubicBezTo>
                    <a:cubicBezTo>
                      <a:pt x="154" y="269"/>
                      <a:pt x="156" y="265"/>
                      <a:pt x="158" y="262"/>
                    </a:cubicBezTo>
                    <a:cubicBezTo>
                      <a:pt x="159" y="259"/>
                      <a:pt x="160" y="258"/>
                      <a:pt x="160" y="258"/>
                    </a:cubicBezTo>
                    <a:cubicBezTo>
                      <a:pt x="160" y="258"/>
                      <a:pt x="161" y="256"/>
                      <a:pt x="163" y="254"/>
                    </a:cubicBezTo>
                    <a:cubicBezTo>
                      <a:pt x="164" y="251"/>
                      <a:pt x="167" y="247"/>
                      <a:pt x="170" y="243"/>
                    </a:cubicBezTo>
                    <a:cubicBezTo>
                      <a:pt x="171" y="241"/>
                      <a:pt x="171" y="240"/>
                      <a:pt x="172" y="239"/>
                    </a:cubicBezTo>
                    <a:cubicBezTo>
                      <a:pt x="173" y="238"/>
                      <a:pt x="174" y="237"/>
                      <a:pt x="175" y="235"/>
                    </a:cubicBezTo>
                    <a:cubicBezTo>
                      <a:pt x="177" y="233"/>
                      <a:pt x="179" y="230"/>
                      <a:pt x="181" y="228"/>
                    </a:cubicBezTo>
                    <a:cubicBezTo>
                      <a:pt x="183" y="225"/>
                      <a:pt x="185" y="222"/>
                      <a:pt x="187" y="219"/>
                    </a:cubicBezTo>
                    <a:cubicBezTo>
                      <a:pt x="189" y="217"/>
                      <a:pt x="189" y="217"/>
                      <a:pt x="189" y="217"/>
                    </a:cubicBezTo>
                    <a:cubicBezTo>
                      <a:pt x="191" y="215"/>
                      <a:pt x="191" y="215"/>
                      <a:pt x="191" y="215"/>
                    </a:cubicBezTo>
                    <a:cubicBezTo>
                      <a:pt x="192" y="214"/>
                      <a:pt x="193" y="213"/>
                      <a:pt x="194" y="211"/>
                    </a:cubicBezTo>
                    <a:cubicBezTo>
                      <a:pt x="204" y="201"/>
                      <a:pt x="215" y="191"/>
                      <a:pt x="223" y="184"/>
                    </a:cubicBezTo>
                    <a:cubicBezTo>
                      <a:pt x="228" y="181"/>
                      <a:pt x="231" y="178"/>
                      <a:pt x="234" y="176"/>
                    </a:cubicBezTo>
                    <a:cubicBezTo>
                      <a:pt x="235" y="175"/>
                      <a:pt x="236" y="175"/>
                      <a:pt x="237" y="174"/>
                    </a:cubicBezTo>
                    <a:cubicBezTo>
                      <a:pt x="237" y="174"/>
                      <a:pt x="238" y="174"/>
                      <a:pt x="238" y="174"/>
                    </a:cubicBezTo>
                    <a:cubicBezTo>
                      <a:pt x="238" y="174"/>
                      <a:pt x="239" y="173"/>
                      <a:pt x="242" y="171"/>
                    </a:cubicBezTo>
                    <a:cubicBezTo>
                      <a:pt x="244" y="169"/>
                      <a:pt x="248" y="167"/>
                      <a:pt x="253" y="164"/>
                    </a:cubicBezTo>
                    <a:cubicBezTo>
                      <a:pt x="262" y="158"/>
                      <a:pt x="275" y="152"/>
                      <a:pt x="289" y="146"/>
                    </a:cubicBezTo>
                    <a:cubicBezTo>
                      <a:pt x="302" y="141"/>
                      <a:pt x="316" y="137"/>
                      <a:pt x="326" y="135"/>
                    </a:cubicBezTo>
                    <a:cubicBezTo>
                      <a:pt x="329" y="134"/>
                      <a:pt x="331" y="134"/>
                      <a:pt x="334" y="133"/>
                    </a:cubicBezTo>
                    <a:cubicBezTo>
                      <a:pt x="335" y="133"/>
                      <a:pt x="336" y="133"/>
                      <a:pt x="337" y="133"/>
                    </a:cubicBezTo>
                    <a:cubicBezTo>
                      <a:pt x="337" y="132"/>
                      <a:pt x="338" y="132"/>
                      <a:pt x="339" y="132"/>
                    </a:cubicBezTo>
                    <a:cubicBezTo>
                      <a:pt x="342" y="132"/>
                      <a:pt x="344" y="131"/>
                      <a:pt x="344" y="131"/>
                    </a:cubicBezTo>
                    <a:cubicBezTo>
                      <a:pt x="344" y="131"/>
                      <a:pt x="346" y="131"/>
                      <a:pt x="349" y="131"/>
                    </a:cubicBezTo>
                    <a:cubicBezTo>
                      <a:pt x="352" y="130"/>
                      <a:pt x="357" y="130"/>
                      <a:pt x="362" y="129"/>
                    </a:cubicBezTo>
                    <a:cubicBezTo>
                      <a:pt x="373" y="128"/>
                      <a:pt x="387" y="128"/>
                      <a:pt x="402" y="129"/>
                    </a:cubicBezTo>
                    <a:cubicBezTo>
                      <a:pt x="416" y="130"/>
                      <a:pt x="430" y="132"/>
                      <a:pt x="441" y="135"/>
                    </a:cubicBezTo>
                    <a:cubicBezTo>
                      <a:pt x="446" y="136"/>
                      <a:pt x="450" y="137"/>
                      <a:pt x="454" y="138"/>
                    </a:cubicBezTo>
                    <a:cubicBezTo>
                      <a:pt x="457" y="139"/>
                      <a:pt x="458" y="139"/>
                      <a:pt x="458" y="139"/>
                    </a:cubicBezTo>
                    <a:cubicBezTo>
                      <a:pt x="458" y="139"/>
                      <a:pt x="460" y="140"/>
                      <a:pt x="463" y="141"/>
                    </a:cubicBezTo>
                    <a:cubicBezTo>
                      <a:pt x="464" y="141"/>
                      <a:pt x="465" y="141"/>
                      <a:pt x="465" y="142"/>
                    </a:cubicBezTo>
                    <a:cubicBezTo>
                      <a:pt x="466" y="142"/>
                      <a:pt x="467" y="142"/>
                      <a:pt x="468" y="143"/>
                    </a:cubicBezTo>
                    <a:cubicBezTo>
                      <a:pt x="470" y="143"/>
                      <a:pt x="473" y="144"/>
                      <a:pt x="475" y="145"/>
                    </a:cubicBezTo>
                    <a:cubicBezTo>
                      <a:pt x="485" y="149"/>
                      <a:pt x="499" y="155"/>
                      <a:pt x="511" y="162"/>
                    </a:cubicBezTo>
                    <a:cubicBezTo>
                      <a:pt x="524" y="169"/>
                      <a:pt x="535" y="178"/>
                      <a:pt x="544" y="184"/>
                    </a:cubicBezTo>
                    <a:cubicBezTo>
                      <a:pt x="548" y="188"/>
                      <a:pt x="552" y="191"/>
                      <a:pt x="554" y="193"/>
                    </a:cubicBezTo>
                    <a:cubicBezTo>
                      <a:pt x="556" y="195"/>
                      <a:pt x="557" y="196"/>
                      <a:pt x="557" y="196"/>
                    </a:cubicBezTo>
                    <a:cubicBezTo>
                      <a:pt x="557" y="196"/>
                      <a:pt x="558" y="196"/>
                      <a:pt x="558" y="197"/>
                    </a:cubicBezTo>
                    <a:cubicBezTo>
                      <a:pt x="559" y="198"/>
                      <a:pt x="560" y="198"/>
                      <a:pt x="561" y="200"/>
                    </a:cubicBezTo>
                    <a:cubicBezTo>
                      <a:pt x="563" y="202"/>
                      <a:pt x="567" y="205"/>
                      <a:pt x="570" y="209"/>
                    </a:cubicBezTo>
                    <a:cubicBezTo>
                      <a:pt x="578" y="217"/>
                      <a:pt x="587" y="228"/>
                      <a:pt x="595" y="240"/>
                    </a:cubicBezTo>
                    <a:cubicBezTo>
                      <a:pt x="596" y="241"/>
                      <a:pt x="597" y="243"/>
                      <a:pt x="598" y="244"/>
                    </a:cubicBezTo>
                    <a:cubicBezTo>
                      <a:pt x="600" y="246"/>
                      <a:pt x="600" y="246"/>
                      <a:pt x="600" y="246"/>
                    </a:cubicBezTo>
                    <a:cubicBezTo>
                      <a:pt x="601" y="249"/>
                      <a:pt x="601" y="249"/>
                      <a:pt x="601" y="249"/>
                    </a:cubicBezTo>
                    <a:cubicBezTo>
                      <a:pt x="603" y="252"/>
                      <a:pt x="605" y="255"/>
                      <a:pt x="607" y="258"/>
                    </a:cubicBezTo>
                    <a:cubicBezTo>
                      <a:pt x="608" y="261"/>
                      <a:pt x="610" y="263"/>
                      <a:pt x="611" y="266"/>
                    </a:cubicBezTo>
                    <a:cubicBezTo>
                      <a:pt x="612" y="267"/>
                      <a:pt x="613" y="269"/>
                      <a:pt x="613" y="270"/>
                    </a:cubicBezTo>
                    <a:cubicBezTo>
                      <a:pt x="614" y="271"/>
                      <a:pt x="615" y="273"/>
                      <a:pt x="615" y="274"/>
                    </a:cubicBezTo>
                    <a:cubicBezTo>
                      <a:pt x="618" y="279"/>
                      <a:pt x="619" y="283"/>
                      <a:pt x="621" y="286"/>
                    </a:cubicBezTo>
                    <a:cubicBezTo>
                      <a:pt x="622" y="289"/>
                      <a:pt x="622" y="290"/>
                      <a:pt x="622" y="290"/>
                    </a:cubicBezTo>
                    <a:cubicBezTo>
                      <a:pt x="622" y="290"/>
                      <a:pt x="623" y="292"/>
                      <a:pt x="624" y="295"/>
                    </a:cubicBezTo>
                    <a:cubicBezTo>
                      <a:pt x="625" y="298"/>
                      <a:pt x="627" y="302"/>
                      <a:pt x="628" y="307"/>
                    </a:cubicBezTo>
                    <a:cubicBezTo>
                      <a:pt x="629" y="310"/>
                      <a:pt x="630" y="313"/>
                      <a:pt x="631" y="316"/>
                    </a:cubicBezTo>
                    <a:cubicBezTo>
                      <a:pt x="632" y="319"/>
                      <a:pt x="633" y="322"/>
                      <a:pt x="633" y="325"/>
                    </a:cubicBezTo>
                    <a:cubicBezTo>
                      <a:pt x="635" y="332"/>
                      <a:pt x="637" y="339"/>
                      <a:pt x="638" y="346"/>
                    </a:cubicBezTo>
                    <a:cubicBezTo>
                      <a:pt x="638" y="348"/>
                      <a:pt x="638" y="349"/>
                      <a:pt x="638" y="351"/>
                    </a:cubicBezTo>
                    <a:cubicBezTo>
                      <a:pt x="639" y="353"/>
                      <a:pt x="639" y="355"/>
                      <a:pt x="639" y="357"/>
                    </a:cubicBezTo>
                    <a:cubicBezTo>
                      <a:pt x="639" y="358"/>
                      <a:pt x="639" y="360"/>
                      <a:pt x="639" y="362"/>
                    </a:cubicBezTo>
                    <a:cubicBezTo>
                      <a:pt x="640" y="363"/>
                      <a:pt x="640" y="363"/>
                      <a:pt x="640" y="364"/>
                    </a:cubicBezTo>
                    <a:cubicBezTo>
                      <a:pt x="640" y="365"/>
                      <a:pt x="640" y="366"/>
                      <a:pt x="640" y="367"/>
                    </a:cubicBezTo>
                    <a:cubicBezTo>
                      <a:pt x="640" y="370"/>
                      <a:pt x="640" y="374"/>
                      <a:pt x="640" y="377"/>
                    </a:cubicBezTo>
                    <a:cubicBezTo>
                      <a:pt x="640" y="380"/>
                      <a:pt x="640" y="383"/>
                      <a:pt x="640" y="385"/>
                    </a:cubicBezTo>
                    <a:cubicBezTo>
                      <a:pt x="641" y="391"/>
                      <a:pt x="640" y="395"/>
                      <a:pt x="640" y="398"/>
                    </a:cubicBezTo>
                    <a:cubicBezTo>
                      <a:pt x="640" y="402"/>
                      <a:pt x="640" y="403"/>
                      <a:pt x="640" y="403"/>
                    </a:cubicBezTo>
                    <a:cubicBezTo>
                      <a:pt x="640" y="403"/>
                      <a:pt x="640" y="405"/>
                      <a:pt x="639" y="408"/>
                    </a:cubicBezTo>
                    <a:cubicBezTo>
                      <a:pt x="639" y="412"/>
                      <a:pt x="639" y="416"/>
                      <a:pt x="638" y="421"/>
                    </a:cubicBezTo>
                    <a:cubicBezTo>
                      <a:pt x="638" y="424"/>
                      <a:pt x="637" y="427"/>
                      <a:pt x="637" y="430"/>
                    </a:cubicBezTo>
                    <a:cubicBezTo>
                      <a:pt x="636" y="433"/>
                      <a:pt x="635" y="436"/>
                      <a:pt x="635" y="440"/>
                    </a:cubicBezTo>
                    <a:cubicBezTo>
                      <a:pt x="635" y="440"/>
                      <a:pt x="634" y="441"/>
                      <a:pt x="634" y="442"/>
                    </a:cubicBezTo>
                    <a:cubicBezTo>
                      <a:pt x="634" y="443"/>
                      <a:pt x="634" y="444"/>
                      <a:pt x="634" y="445"/>
                    </a:cubicBezTo>
                    <a:cubicBezTo>
                      <a:pt x="633" y="446"/>
                      <a:pt x="633" y="448"/>
                      <a:pt x="632" y="450"/>
                    </a:cubicBezTo>
                    <a:cubicBezTo>
                      <a:pt x="632" y="451"/>
                      <a:pt x="631" y="453"/>
                      <a:pt x="631" y="455"/>
                    </a:cubicBezTo>
                    <a:cubicBezTo>
                      <a:pt x="631" y="457"/>
                      <a:pt x="630" y="458"/>
                      <a:pt x="629" y="460"/>
                    </a:cubicBezTo>
                    <a:cubicBezTo>
                      <a:pt x="627" y="467"/>
                      <a:pt x="625" y="474"/>
                      <a:pt x="623" y="480"/>
                    </a:cubicBezTo>
                    <a:cubicBezTo>
                      <a:pt x="621" y="483"/>
                      <a:pt x="620" y="486"/>
                      <a:pt x="619" y="489"/>
                    </a:cubicBezTo>
                    <a:cubicBezTo>
                      <a:pt x="618" y="492"/>
                      <a:pt x="616" y="494"/>
                      <a:pt x="615" y="497"/>
                    </a:cubicBezTo>
                    <a:cubicBezTo>
                      <a:pt x="613" y="502"/>
                      <a:pt x="611" y="506"/>
                      <a:pt x="609" y="509"/>
                    </a:cubicBezTo>
                    <a:cubicBezTo>
                      <a:pt x="608" y="511"/>
                      <a:pt x="607" y="513"/>
                      <a:pt x="607" y="513"/>
                    </a:cubicBezTo>
                    <a:cubicBezTo>
                      <a:pt x="607" y="513"/>
                      <a:pt x="606" y="514"/>
                      <a:pt x="604" y="517"/>
                    </a:cubicBezTo>
                    <a:close/>
                  </a:path>
                </a:pathLst>
              </a:custGeom>
              <a:gradFill>
                <a:gsLst>
                  <a:gs pos="0">
                    <a:srgbClr val="000000">
                      <a:alpha val="0"/>
                    </a:srgbClr>
                  </a:gs>
                  <a:gs pos="46000">
                    <a:srgbClr val="4C78C6"/>
                  </a:gs>
                  <a:gs pos="100000">
                    <a:srgbClr val="254378"/>
                  </a:gs>
                </a:gsLst>
                <a:path path="circle">
                  <a:fillToRect b="50%" l="50%" r="50%" t="50%"/>
                </a:path>
                <a:tileRect/>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08" name="Google Shape;308;p11"/>
              <p:cNvSpPr/>
              <p:nvPr/>
            </p:nvSpPr>
            <p:spPr>
              <a:xfrm>
                <a:off x="1040880" y="4311749"/>
                <a:ext cx="409052" cy="350612"/>
              </a:xfrm>
              <a:custGeom>
                <a:rect b="b" l="l" r="r" t="t"/>
                <a:pathLst>
                  <a:path extrusionOk="0" h="58" w="68">
                    <a:moveTo>
                      <a:pt x="11" y="58"/>
                    </a:moveTo>
                    <a:cubicBezTo>
                      <a:pt x="9" y="58"/>
                      <a:pt x="9" y="58"/>
                      <a:pt x="9" y="58"/>
                    </a:cubicBezTo>
                    <a:cubicBezTo>
                      <a:pt x="4" y="58"/>
                      <a:pt x="0" y="54"/>
                      <a:pt x="0" y="49"/>
                    </a:cubicBezTo>
                    <a:cubicBezTo>
                      <a:pt x="0" y="18"/>
                      <a:pt x="0" y="18"/>
                      <a:pt x="0" y="18"/>
                    </a:cubicBezTo>
                    <a:cubicBezTo>
                      <a:pt x="0" y="13"/>
                      <a:pt x="4" y="9"/>
                      <a:pt x="9" y="9"/>
                    </a:cubicBezTo>
                    <a:cubicBezTo>
                      <a:pt x="11" y="9"/>
                      <a:pt x="11" y="9"/>
                      <a:pt x="11" y="9"/>
                    </a:cubicBezTo>
                    <a:lnTo>
                      <a:pt x="11" y="58"/>
                    </a:lnTo>
                    <a:close/>
                    <a:moveTo>
                      <a:pt x="54" y="58"/>
                    </a:moveTo>
                    <a:cubicBezTo>
                      <a:pt x="15" y="58"/>
                      <a:pt x="15" y="58"/>
                      <a:pt x="15" y="58"/>
                    </a:cubicBezTo>
                    <a:cubicBezTo>
                      <a:pt x="15" y="9"/>
                      <a:pt x="15" y="9"/>
                      <a:pt x="15" y="9"/>
                    </a:cubicBezTo>
                    <a:cubicBezTo>
                      <a:pt x="20" y="9"/>
                      <a:pt x="20" y="9"/>
                      <a:pt x="20" y="9"/>
                    </a:cubicBezTo>
                    <a:cubicBezTo>
                      <a:pt x="20" y="3"/>
                      <a:pt x="20" y="3"/>
                      <a:pt x="20" y="3"/>
                    </a:cubicBezTo>
                    <a:cubicBezTo>
                      <a:pt x="20" y="1"/>
                      <a:pt x="22" y="0"/>
                      <a:pt x="24" y="0"/>
                    </a:cubicBezTo>
                    <a:cubicBezTo>
                      <a:pt x="45" y="0"/>
                      <a:pt x="45" y="0"/>
                      <a:pt x="45" y="0"/>
                    </a:cubicBezTo>
                    <a:cubicBezTo>
                      <a:pt x="47" y="0"/>
                      <a:pt x="49" y="1"/>
                      <a:pt x="49" y="3"/>
                    </a:cubicBezTo>
                    <a:cubicBezTo>
                      <a:pt x="49" y="9"/>
                      <a:pt x="49" y="9"/>
                      <a:pt x="49" y="9"/>
                    </a:cubicBezTo>
                    <a:cubicBezTo>
                      <a:pt x="54" y="9"/>
                      <a:pt x="54" y="9"/>
                      <a:pt x="54" y="9"/>
                    </a:cubicBezTo>
                    <a:lnTo>
                      <a:pt x="54" y="58"/>
                    </a:lnTo>
                    <a:close/>
                    <a:moveTo>
                      <a:pt x="44" y="9"/>
                    </a:moveTo>
                    <a:cubicBezTo>
                      <a:pt x="44" y="4"/>
                      <a:pt x="44" y="4"/>
                      <a:pt x="44" y="4"/>
                    </a:cubicBezTo>
                    <a:cubicBezTo>
                      <a:pt x="25" y="4"/>
                      <a:pt x="25" y="4"/>
                      <a:pt x="25" y="4"/>
                    </a:cubicBezTo>
                    <a:cubicBezTo>
                      <a:pt x="25" y="9"/>
                      <a:pt x="25" y="9"/>
                      <a:pt x="25" y="9"/>
                    </a:cubicBezTo>
                    <a:lnTo>
                      <a:pt x="44" y="9"/>
                    </a:lnTo>
                    <a:close/>
                    <a:moveTo>
                      <a:pt x="68" y="49"/>
                    </a:moveTo>
                    <a:cubicBezTo>
                      <a:pt x="68" y="54"/>
                      <a:pt x="65" y="58"/>
                      <a:pt x="60" y="58"/>
                    </a:cubicBezTo>
                    <a:cubicBezTo>
                      <a:pt x="58" y="58"/>
                      <a:pt x="58" y="58"/>
                      <a:pt x="58" y="58"/>
                    </a:cubicBezTo>
                    <a:cubicBezTo>
                      <a:pt x="58" y="9"/>
                      <a:pt x="58" y="9"/>
                      <a:pt x="58" y="9"/>
                    </a:cubicBezTo>
                    <a:cubicBezTo>
                      <a:pt x="60" y="9"/>
                      <a:pt x="60" y="9"/>
                      <a:pt x="60" y="9"/>
                    </a:cubicBezTo>
                    <a:cubicBezTo>
                      <a:pt x="65" y="9"/>
                      <a:pt x="68" y="13"/>
                      <a:pt x="68" y="18"/>
                    </a:cubicBezTo>
                    <a:lnTo>
                      <a:pt x="68" y="49"/>
                    </a:lnTo>
                    <a:close/>
                  </a:path>
                </a:pathLst>
              </a:custGeom>
              <a:gradFill>
                <a:gsLst>
                  <a:gs pos="0">
                    <a:srgbClr val="000000">
                      <a:alpha val="0"/>
                    </a:srgbClr>
                  </a:gs>
                  <a:gs pos="46000">
                    <a:srgbClr val="4C78C6"/>
                  </a:gs>
                  <a:gs pos="100000">
                    <a:srgbClr val="254378"/>
                  </a:gs>
                </a:gsLst>
                <a:path path="circle">
                  <a:fillToRect b="50%" l="50%" r="50%" t="50%"/>
                </a:path>
                <a:tileRect/>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309" name="Google Shape;309;p11"/>
            <p:cNvGrpSpPr/>
            <p:nvPr/>
          </p:nvGrpSpPr>
          <p:grpSpPr>
            <a:xfrm>
              <a:off x="6720469" y="-262576"/>
              <a:ext cx="2338155" cy="2127207"/>
              <a:chOff x="2500146" y="1813053"/>
              <a:chExt cx="1343004" cy="1347240"/>
            </a:xfrm>
          </p:grpSpPr>
          <p:sp>
            <p:nvSpPr>
              <p:cNvPr id="310" name="Google Shape;310;p11"/>
              <p:cNvSpPr/>
              <p:nvPr/>
            </p:nvSpPr>
            <p:spPr>
              <a:xfrm>
                <a:off x="2500146" y="1813053"/>
                <a:ext cx="1343004" cy="1347240"/>
              </a:xfrm>
              <a:custGeom>
                <a:rect b="b" l="l" r="r" t="t"/>
                <a:pathLst>
                  <a:path extrusionOk="0" h="759" w="757">
                    <a:moveTo>
                      <a:pt x="717" y="346"/>
                    </a:moveTo>
                    <a:cubicBezTo>
                      <a:pt x="717" y="343"/>
                      <a:pt x="717" y="341"/>
                      <a:pt x="717" y="339"/>
                    </a:cubicBezTo>
                    <a:cubicBezTo>
                      <a:pt x="716" y="333"/>
                      <a:pt x="715" y="328"/>
                      <a:pt x="715" y="325"/>
                    </a:cubicBezTo>
                    <a:cubicBezTo>
                      <a:pt x="714" y="321"/>
                      <a:pt x="714" y="319"/>
                      <a:pt x="714" y="319"/>
                    </a:cubicBezTo>
                    <a:cubicBezTo>
                      <a:pt x="714" y="319"/>
                      <a:pt x="713" y="318"/>
                      <a:pt x="713" y="314"/>
                    </a:cubicBezTo>
                    <a:cubicBezTo>
                      <a:pt x="712" y="311"/>
                      <a:pt x="711" y="306"/>
                      <a:pt x="710" y="300"/>
                    </a:cubicBezTo>
                    <a:cubicBezTo>
                      <a:pt x="709" y="298"/>
                      <a:pt x="709" y="296"/>
                      <a:pt x="708" y="294"/>
                    </a:cubicBezTo>
                    <a:cubicBezTo>
                      <a:pt x="711" y="291"/>
                      <a:pt x="715" y="287"/>
                      <a:pt x="719" y="283"/>
                    </a:cubicBezTo>
                    <a:cubicBezTo>
                      <a:pt x="729" y="273"/>
                      <a:pt x="738" y="261"/>
                      <a:pt x="738" y="261"/>
                    </a:cubicBezTo>
                    <a:cubicBezTo>
                      <a:pt x="738" y="261"/>
                      <a:pt x="738" y="259"/>
                      <a:pt x="737" y="256"/>
                    </a:cubicBezTo>
                    <a:cubicBezTo>
                      <a:pt x="736" y="253"/>
                      <a:pt x="734" y="249"/>
                      <a:pt x="733" y="245"/>
                    </a:cubicBezTo>
                    <a:cubicBezTo>
                      <a:pt x="731" y="241"/>
                      <a:pt x="730" y="237"/>
                      <a:pt x="729" y="234"/>
                    </a:cubicBezTo>
                    <a:cubicBezTo>
                      <a:pt x="727" y="232"/>
                      <a:pt x="727" y="230"/>
                      <a:pt x="727" y="230"/>
                    </a:cubicBezTo>
                    <a:cubicBezTo>
                      <a:pt x="727" y="230"/>
                      <a:pt x="723" y="229"/>
                      <a:pt x="717" y="228"/>
                    </a:cubicBezTo>
                    <a:cubicBezTo>
                      <a:pt x="712" y="227"/>
                      <a:pt x="704" y="227"/>
                      <a:pt x="697" y="226"/>
                    </a:cubicBezTo>
                    <a:cubicBezTo>
                      <a:pt x="692" y="226"/>
                      <a:pt x="687" y="225"/>
                      <a:pt x="682" y="225"/>
                    </a:cubicBezTo>
                    <a:cubicBezTo>
                      <a:pt x="681" y="223"/>
                      <a:pt x="680" y="221"/>
                      <a:pt x="679" y="219"/>
                    </a:cubicBezTo>
                    <a:cubicBezTo>
                      <a:pt x="676" y="214"/>
                      <a:pt x="674" y="209"/>
                      <a:pt x="672" y="207"/>
                    </a:cubicBezTo>
                    <a:cubicBezTo>
                      <a:pt x="670" y="204"/>
                      <a:pt x="669" y="202"/>
                      <a:pt x="669" y="202"/>
                    </a:cubicBezTo>
                    <a:cubicBezTo>
                      <a:pt x="669" y="202"/>
                      <a:pt x="668" y="200"/>
                      <a:pt x="666" y="197"/>
                    </a:cubicBezTo>
                    <a:cubicBezTo>
                      <a:pt x="665" y="194"/>
                      <a:pt x="662" y="190"/>
                      <a:pt x="659" y="185"/>
                    </a:cubicBezTo>
                    <a:cubicBezTo>
                      <a:pt x="657" y="184"/>
                      <a:pt x="656" y="182"/>
                      <a:pt x="655" y="180"/>
                    </a:cubicBezTo>
                    <a:cubicBezTo>
                      <a:pt x="657" y="176"/>
                      <a:pt x="659" y="171"/>
                      <a:pt x="661" y="166"/>
                    </a:cubicBezTo>
                    <a:cubicBezTo>
                      <a:pt x="663" y="159"/>
                      <a:pt x="666" y="152"/>
                      <a:pt x="668" y="147"/>
                    </a:cubicBezTo>
                    <a:cubicBezTo>
                      <a:pt x="670" y="142"/>
                      <a:pt x="671" y="138"/>
                      <a:pt x="671" y="138"/>
                    </a:cubicBezTo>
                    <a:cubicBezTo>
                      <a:pt x="671" y="138"/>
                      <a:pt x="670" y="137"/>
                      <a:pt x="668" y="134"/>
                    </a:cubicBezTo>
                    <a:cubicBezTo>
                      <a:pt x="666" y="132"/>
                      <a:pt x="663" y="129"/>
                      <a:pt x="660" y="126"/>
                    </a:cubicBezTo>
                    <a:cubicBezTo>
                      <a:pt x="657" y="123"/>
                      <a:pt x="655" y="120"/>
                      <a:pt x="652" y="117"/>
                    </a:cubicBezTo>
                    <a:cubicBezTo>
                      <a:pt x="650" y="115"/>
                      <a:pt x="649" y="113"/>
                      <a:pt x="649" y="113"/>
                    </a:cubicBezTo>
                    <a:cubicBezTo>
                      <a:pt x="649" y="113"/>
                      <a:pt x="634" y="117"/>
                      <a:pt x="620" y="121"/>
                    </a:cubicBezTo>
                    <a:cubicBezTo>
                      <a:pt x="615" y="122"/>
                      <a:pt x="610" y="124"/>
                      <a:pt x="606" y="125"/>
                    </a:cubicBezTo>
                    <a:cubicBezTo>
                      <a:pt x="604" y="124"/>
                      <a:pt x="602" y="122"/>
                      <a:pt x="601" y="121"/>
                    </a:cubicBezTo>
                    <a:cubicBezTo>
                      <a:pt x="592" y="113"/>
                      <a:pt x="585" y="108"/>
                      <a:pt x="585" y="108"/>
                    </a:cubicBezTo>
                    <a:cubicBezTo>
                      <a:pt x="585" y="108"/>
                      <a:pt x="584" y="107"/>
                      <a:pt x="581" y="105"/>
                    </a:cubicBezTo>
                    <a:cubicBezTo>
                      <a:pt x="578" y="103"/>
                      <a:pt x="574" y="100"/>
                      <a:pt x="569" y="97"/>
                    </a:cubicBezTo>
                    <a:cubicBezTo>
                      <a:pt x="568" y="96"/>
                      <a:pt x="566" y="94"/>
                      <a:pt x="564" y="93"/>
                    </a:cubicBezTo>
                    <a:cubicBezTo>
                      <a:pt x="564" y="89"/>
                      <a:pt x="564" y="83"/>
                      <a:pt x="565" y="78"/>
                    </a:cubicBezTo>
                    <a:cubicBezTo>
                      <a:pt x="565" y="64"/>
                      <a:pt x="564" y="48"/>
                      <a:pt x="564" y="48"/>
                    </a:cubicBezTo>
                    <a:cubicBezTo>
                      <a:pt x="564" y="48"/>
                      <a:pt x="562" y="47"/>
                      <a:pt x="560" y="46"/>
                    </a:cubicBezTo>
                    <a:cubicBezTo>
                      <a:pt x="557" y="44"/>
                      <a:pt x="553" y="42"/>
                      <a:pt x="549" y="40"/>
                    </a:cubicBezTo>
                    <a:cubicBezTo>
                      <a:pt x="546" y="39"/>
                      <a:pt x="542" y="37"/>
                      <a:pt x="539" y="35"/>
                    </a:cubicBezTo>
                    <a:cubicBezTo>
                      <a:pt x="536" y="34"/>
                      <a:pt x="534" y="33"/>
                      <a:pt x="534" y="33"/>
                    </a:cubicBezTo>
                    <a:cubicBezTo>
                      <a:pt x="534" y="33"/>
                      <a:pt x="531" y="35"/>
                      <a:pt x="527" y="38"/>
                    </a:cubicBezTo>
                    <a:cubicBezTo>
                      <a:pt x="522" y="42"/>
                      <a:pt x="516" y="46"/>
                      <a:pt x="510" y="50"/>
                    </a:cubicBezTo>
                    <a:cubicBezTo>
                      <a:pt x="507" y="53"/>
                      <a:pt x="504" y="55"/>
                      <a:pt x="502" y="57"/>
                    </a:cubicBezTo>
                    <a:cubicBezTo>
                      <a:pt x="501" y="58"/>
                      <a:pt x="500" y="59"/>
                      <a:pt x="499" y="60"/>
                    </a:cubicBezTo>
                    <a:cubicBezTo>
                      <a:pt x="496" y="59"/>
                      <a:pt x="494" y="58"/>
                      <a:pt x="492" y="57"/>
                    </a:cubicBezTo>
                    <a:cubicBezTo>
                      <a:pt x="489" y="56"/>
                      <a:pt x="487" y="55"/>
                      <a:pt x="485" y="55"/>
                    </a:cubicBezTo>
                    <a:cubicBezTo>
                      <a:pt x="482" y="54"/>
                      <a:pt x="480" y="53"/>
                      <a:pt x="479" y="53"/>
                    </a:cubicBezTo>
                    <a:cubicBezTo>
                      <a:pt x="475" y="52"/>
                      <a:pt x="473" y="51"/>
                      <a:pt x="473" y="51"/>
                    </a:cubicBezTo>
                    <a:cubicBezTo>
                      <a:pt x="473" y="51"/>
                      <a:pt x="472" y="51"/>
                      <a:pt x="468" y="50"/>
                    </a:cubicBezTo>
                    <a:cubicBezTo>
                      <a:pt x="465" y="49"/>
                      <a:pt x="460" y="48"/>
                      <a:pt x="454" y="46"/>
                    </a:cubicBezTo>
                    <a:cubicBezTo>
                      <a:pt x="452" y="46"/>
                      <a:pt x="450" y="45"/>
                      <a:pt x="448" y="45"/>
                    </a:cubicBezTo>
                    <a:cubicBezTo>
                      <a:pt x="446" y="40"/>
                      <a:pt x="445" y="36"/>
                      <a:pt x="443" y="31"/>
                    </a:cubicBezTo>
                    <a:cubicBezTo>
                      <a:pt x="441" y="24"/>
                      <a:pt x="438" y="17"/>
                      <a:pt x="436" y="12"/>
                    </a:cubicBezTo>
                    <a:cubicBezTo>
                      <a:pt x="433" y="7"/>
                      <a:pt x="432" y="3"/>
                      <a:pt x="432" y="3"/>
                    </a:cubicBezTo>
                    <a:cubicBezTo>
                      <a:pt x="432" y="3"/>
                      <a:pt x="430" y="3"/>
                      <a:pt x="427" y="2"/>
                    </a:cubicBezTo>
                    <a:cubicBezTo>
                      <a:pt x="424" y="2"/>
                      <a:pt x="420" y="2"/>
                      <a:pt x="415" y="1"/>
                    </a:cubicBezTo>
                    <a:cubicBezTo>
                      <a:pt x="411" y="1"/>
                      <a:pt x="407" y="0"/>
                      <a:pt x="404" y="0"/>
                    </a:cubicBezTo>
                    <a:cubicBezTo>
                      <a:pt x="401" y="0"/>
                      <a:pt x="399" y="0"/>
                      <a:pt x="399" y="0"/>
                    </a:cubicBezTo>
                    <a:cubicBezTo>
                      <a:pt x="399" y="0"/>
                      <a:pt x="397" y="3"/>
                      <a:pt x="393" y="7"/>
                    </a:cubicBezTo>
                    <a:cubicBezTo>
                      <a:pt x="390" y="12"/>
                      <a:pt x="386" y="18"/>
                      <a:pt x="382" y="25"/>
                    </a:cubicBezTo>
                    <a:cubicBezTo>
                      <a:pt x="380" y="29"/>
                      <a:pt x="377" y="33"/>
                      <a:pt x="375" y="37"/>
                    </a:cubicBezTo>
                    <a:cubicBezTo>
                      <a:pt x="372" y="37"/>
                      <a:pt x="370" y="37"/>
                      <a:pt x="368" y="37"/>
                    </a:cubicBezTo>
                    <a:cubicBezTo>
                      <a:pt x="362" y="38"/>
                      <a:pt x="357" y="38"/>
                      <a:pt x="354" y="38"/>
                    </a:cubicBezTo>
                    <a:cubicBezTo>
                      <a:pt x="352" y="38"/>
                      <a:pt x="351" y="38"/>
                      <a:pt x="350" y="38"/>
                    </a:cubicBezTo>
                    <a:cubicBezTo>
                      <a:pt x="349" y="39"/>
                      <a:pt x="348" y="39"/>
                      <a:pt x="348" y="39"/>
                    </a:cubicBezTo>
                    <a:cubicBezTo>
                      <a:pt x="348" y="39"/>
                      <a:pt x="346" y="39"/>
                      <a:pt x="343" y="39"/>
                    </a:cubicBezTo>
                    <a:cubicBezTo>
                      <a:pt x="340" y="40"/>
                      <a:pt x="335" y="40"/>
                      <a:pt x="329" y="41"/>
                    </a:cubicBezTo>
                    <a:cubicBezTo>
                      <a:pt x="327" y="41"/>
                      <a:pt x="324" y="42"/>
                      <a:pt x="322" y="42"/>
                    </a:cubicBezTo>
                    <a:cubicBezTo>
                      <a:pt x="319" y="38"/>
                      <a:pt x="316" y="34"/>
                      <a:pt x="313" y="30"/>
                    </a:cubicBezTo>
                    <a:cubicBezTo>
                      <a:pt x="303" y="19"/>
                      <a:pt x="292" y="9"/>
                      <a:pt x="292" y="9"/>
                    </a:cubicBezTo>
                    <a:cubicBezTo>
                      <a:pt x="292" y="9"/>
                      <a:pt x="292" y="9"/>
                      <a:pt x="291" y="9"/>
                    </a:cubicBezTo>
                    <a:cubicBezTo>
                      <a:pt x="290" y="9"/>
                      <a:pt x="289" y="10"/>
                      <a:pt x="287" y="10"/>
                    </a:cubicBezTo>
                    <a:cubicBezTo>
                      <a:pt x="284" y="11"/>
                      <a:pt x="280" y="12"/>
                      <a:pt x="276" y="13"/>
                    </a:cubicBezTo>
                    <a:cubicBezTo>
                      <a:pt x="272" y="14"/>
                      <a:pt x="268" y="15"/>
                      <a:pt x="265" y="16"/>
                    </a:cubicBezTo>
                    <a:cubicBezTo>
                      <a:pt x="262" y="17"/>
                      <a:pt x="260" y="18"/>
                      <a:pt x="260" y="18"/>
                    </a:cubicBezTo>
                    <a:cubicBezTo>
                      <a:pt x="260" y="18"/>
                      <a:pt x="259" y="21"/>
                      <a:pt x="258" y="27"/>
                    </a:cubicBezTo>
                    <a:cubicBezTo>
                      <a:pt x="257" y="32"/>
                      <a:pt x="255" y="39"/>
                      <a:pt x="254" y="47"/>
                    </a:cubicBezTo>
                    <a:cubicBezTo>
                      <a:pt x="253" y="52"/>
                      <a:pt x="252" y="57"/>
                      <a:pt x="251" y="61"/>
                    </a:cubicBezTo>
                    <a:cubicBezTo>
                      <a:pt x="249" y="62"/>
                      <a:pt x="247" y="63"/>
                      <a:pt x="245" y="64"/>
                    </a:cubicBezTo>
                    <a:cubicBezTo>
                      <a:pt x="240" y="66"/>
                      <a:pt x="235" y="68"/>
                      <a:pt x="232" y="70"/>
                    </a:cubicBezTo>
                    <a:cubicBezTo>
                      <a:pt x="229" y="71"/>
                      <a:pt x="227" y="72"/>
                      <a:pt x="227" y="72"/>
                    </a:cubicBezTo>
                    <a:cubicBezTo>
                      <a:pt x="227" y="72"/>
                      <a:pt x="225" y="73"/>
                      <a:pt x="222" y="74"/>
                    </a:cubicBezTo>
                    <a:cubicBezTo>
                      <a:pt x="219" y="76"/>
                      <a:pt x="215" y="78"/>
                      <a:pt x="210" y="81"/>
                    </a:cubicBezTo>
                    <a:cubicBezTo>
                      <a:pt x="208" y="82"/>
                      <a:pt x="206" y="83"/>
                      <a:pt x="204" y="84"/>
                    </a:cubicBezTo>
                    <a:cubicBezTo>
                      <a:pt x="200" y="82"/>
                      <a:pt x="196" y="80"/>
                      <a:pt x="191" y="77"/>
                    </a:cubicBezTo>
                    <a:cubicBezTo>
                      <a:pt x="184" y="74"/>
                      <a:pt x="178" y="70"/>
                      <a:pt x="173" y="68"/>
                    </a:cubicBezTo>
                    <a:cubicBezTo>
                      <a:pt x="167" y="66"/>
                      <a:pt x="164" y="64"/>
                      <a:pt x="164" y="64"/>
                    </a:cubicBezTo>
                    <a:cubicBezTo>
                      <a:pt x="164" y="64"/>
                      <a:pt x="162" y="65"/>
                      <a:pt x="160" y="67"/>
                    </a:cubicBezTo>
                    <a:cubicBezTo>
                      <a:pt x="157" y="69"/>
                      <a:pt x="154" y="71"/>
                      <a:pt x="150" y="74"/>
                    </a:cubicBezTo>
                    <a:cubicBezTo>
                      <a:pt x="147" y="76"/>
                      <a:pt x="144" y="79"/>
                      <a:pt x="141" y="81"/>
                    </a:cubicBezTo>
                    <a:cubicBezTo>
                      <a:pt x="140" y="82"/>
                      <a:pt x="139" y="83"/>
                      <a:pt x="138" y="83"/>
                    </a:cubicBezTo>
                    <a:cubicBezTo>
                      <a:pt x="138" y="84"/>
                      <a:pt x="137" y="84"/>
                      <a:pt x="137" y="84"/>
                    </a:cubicBezTo>
                    <a:cubicBezTo>
                      <a:pt x="137" y="84"/>
                      <a:pt x="139" y="99"/>
                      <a:pt x="142" y="114"/>
                    </a:cubicBezTo>
                    <a:cubicBezTo>
                      <a:pt x="143" y="119"/>
                      <a:pt x="144" y="124"/>
                      <a:pt x="145" y="128"/>
                    </a:cubicBezTo>
                    <a:cubicBezTo>
                      <a:pt x="143" y="130"/>
                      <a:pt x="142" y="131"/>
                      <a:pt x="140" y="133"/>
                    </a:cubicBezTo>
                    <a:cubicBezTo>
                      <a:pt x="136" y="137"/>
                      <a:pt x="132" y="140"/>
                      <a:pt x="130" y="143"/>
                    </a:cubicBezTo>
                    <a:cubicBezTo>
                      <a:pt x="128" y="145"/>
                      <a:pt x="126" y="147"/>
                      <a:pt x="126" y="147"/>
                    </a:cubicBezTo>
                    <a:cubicBezTo>
                      <a:pt x="126" y="147"/>
                      <a:pt x="125" y="148"/>
                      <a:pt x="123" y="151"/>
                    </a:cubicBezTo>
                    <a:cubicBezTo>
                      <a:pt x="120" y="153"/>
                      <a:pt x="117" y="157"/>
                      <a:pt x="113" y="162"/>
                    </a:cubicBezTo>
                    <a:cubicBezTo>
                      <a:pt x="112" y="163"/>
                      <a:pt x="111" y="165"/>
                      <a:pt x="109" y="167"/>
                    </a:cubicBezTo>
                    <a:cubicBezTo>
                      <a:pt x="105" y="166"/>
                      <a:pt x="99" y="165"/>
                      <a:pt x="94" y="165"/>
                    </a:cubicBezTo>
                    <a:cubicBezTo>
                      <a:pt x="87" y="164"/>
                      <a:pt x="80" y="163"/>
                      <a:pt x="74" y="163"/>
                    </a:cubicBezTo>
                    <a:cubicBezTo>
                      <a:pt x="68" y="163"/>
                      <a:pt x="65" y="162"/>
                      <a:pt x="65" y="162"/>
                    </a:cubicBezTo>
                    <a:cubicBezTo>
                      <a:pt x="65" y="162"/>
                      <a:pt x="60" y="169"/>
                      <a:pt x="55" y="176"/>
                    </a:cubicBezTo>
                    <a:cubicBezTo>
                      <a:pt x="51" y="184"/>
                      <a:pt x="47" y="191"/>
                      <a:pt x="47" y="191"/>
                    </a:cubicBezTo>
                    <a:cubicBezTo>
                      <a:pt x="47" y="191"/>
                      <a:pt x="49" y="194"/>
                      <a:pt x="51" y="199"/>
                    </a:cubicBezTo>
                    <a:cubicBezTo>
                      <a:pt x="54" y="204"/>
                      <a:pt x="58" y="210"/>
                      <a:pt x="62" y="216"/>
                    </a:cubicBezTo>
                    <a:cubicBezTo>
                      <a:pt x="64" y="221"/>
                      <a:pt x="67" y="225"/>
                      <a:pt x="70" y="229"/>
                    </a:cubicBezTo>
                    <a:cubicBezTo>
                      <a:pt x="69" y="231"/>
                      <a:pt x="68" y="233"/>
                      <a:pt x="67" y="235"/>
                    </a:cubicBezTo>
                    <a:cubicBezTo>
                      <a:pt x="64" y="240"/>
                      <a:pt x="63" y="245"/>
                      <a:pt x="61" y="248"/>
                    </a:cubicBezTo>
                    <a:cubicBezTo>
                      <a:pt x="60" y="251"/>
                      <a:pt x="59" y="253"/>
                      <a:pt x="59" y="253"/>
                    </a:cubicBezTo>
                    <a:cubicBezTo>
                      <a:pt x="59" y="253"/>
                      <a:pt x="59" y="254"/>
                      <a:pt x="59" y="254"/>
                    </a:cubicBezTo>
                    <a:cubicBezTo>
                      <a:pt x="58" y="255"/>
                      <a:pt x="58" y="256"/>
                      <a:pt x="57" y="258"/>
                    </a:cubicBezTo>
                    <a:cubicBezTo>
                      <a:pt x="56" y="261"/>
                      <a:pt x="54" y="266"/>
                      <a:pt x="52" y="272"/>
                    </a:cubicBezTo>
                    <a:cubicBezTo>
                      <a:pt x="52" y="274"/>
                      <a:pt x="51" y="276"/>
                      <a:pt x="50" y="278"/>
                    </a:cubicBezTo>
                    <a:cubicBezTo>
                      <a:pt x="46" y="279"/>
                      <a:pt x="41" y="280"/>
                      <a:pt x="36" y="281"/>
                    </a:cubicBezTo>
                    <a:cubicBezTo>
                      <a:pt x="29" y="283"/>
                      <a:pt x="22" y="285"/>
                      <a:pt x="16" y="287"/>
                    </a:cubicBezTo>
                    <a:cubicBezTo>
                      <a:pt x="11" y="289"/>
                      <a:pt x="7" y="290"/>
                      <a:pt x="7" y="290"/>
                    </a:cubicBezTo>
                    <a:cubicBezTo>
                      <a:pt x="7" y="290"/>
                      <a:pt x="7" y="292"/>
                      <a:pt x="6" y="295"/>
                    </a:cubicBezTo>
                    <a:cubicBezTo>
                      <a:pt x="5" y="298"/>
                      <a:pt x="5" y="302"/>
                      <a:pt x="4" y="306"/>
                    </a:cubicBezTo>
                    <a:cubicBezTo>
                      <a:pt x="3" y="310"/>
                      <a:pt x="2" y="314"/>
                      <a:pt x="2" y="318"/>
                    </a:cubicBezTo>
                    <a:cubicBezTo>
                      <a:pt x="1" y="321"/>
                      <a:pt x="1" y="323"/>
                      <a:pt x="1" y="323"/>
                    </a:cubicBezTo>
                    <a:cubicBezTo>
                      <a:pt x="1" y="323"/>
                      <a:pt x="4" y="325"/>
                      <a:pt x="8" y="329"/>
                    </a:cubicBezTo>
                    <a:cubicBezTo>
                      <a:pt x="12" y="332"/>
                      <a:pt x="18" y="337"/>
                      <a:pt x="24" y="341"/>
                    </a:cubicBezTo>
                    <a:cubicBezTo>
                      <a:pt x="28" y="344"/>
                      <a:pt x="33" y="347"/>
                      <a:pt x="36" y="350"/>
                    </a:cubicBezTo>
                    <a:cubicBezTo>
                      <a:pt x="36" y="352"/>
                      <a:pt x="36" y="355"/>
                      <a:pt x="36" y="357"/>
                    </a:cubicBezTo>
                    <a:cubicBezTo>
                      <a:pt x="35" y="363"/>
                      <a:pt x="35" y="368"/>
                      <a:pt x="35" y="371"/>
                    </a:cubicBezTo>
                    <a:cubicBezTo>
                      <a:pt x="35" y="374"/>
                      <a:pt x="35" y="376"/>
                      <a:pt x="35" y="376"/>
                    </a:cubicBezTo>
                    <a:cubicBezTo>
                      <a:pt x="35" y="376"/>
                      <a:pt x="35" y="378"/>
                      <a:pt x="35" y="382"/>
                    </a:cubicBezTo>
                    <a:cubicBezTo>
                      <a:pt x="35" y="384"/>
                      <a:pt x="35" y="386"/>
                      <a:pt x="35" y="388"/>
                    </a:cubicBezTo>
                    <a:cubicBezTo>
                      <a:pt x="35" y="390"/>
                      <a:pt x="35" y="393"/>
                      <a:pt x="35" y="396"/>
                    </a:cubicBezTo>
                    <a:cubicBezTo>
                      <a:pt x="35" y="398"/>
                      <a:pt x="36" y="401"/>
                      <a:pt x="36" y="403"/>
                    </a:cubicBezTo>
                    <a:cubicBezTo>
                      <a:pt x="35" y="404"/>
                      <a:pt x="34" y="404"/>
                      <a:pt x="32" y="405"/>
                    </a:cubicBezTo>
                    <a:cubicBezTo>
                      <a:pt x="30" y="407"/>
                      <a:pt x="27" y="409"/>
                      <a:pt x="24" y="411"/>
                    </a:cubicBezTo>
                    <a:cubicBezTo>
                      <a:pt x="18" y="416"/>
                      <a:pt x="12" y="420"/>
                      <a:pt x="7" y="424"/>
                    </a:cubicBezTo>
                    <a:cubicBezTo>
                      <a:pt x="5" y="425"/>
                      <a:pt x="3" y="427"/>
                      <a:pt x="2" y="428"/>
                    </a:cubicBezTo>
                    <a:cubicBezTo>
                      <a:pt x="1" y="429"/>
                      <a:pt x="0" y="430"/>
                      <a:pt x="0" y="430"/>
                    </a:cubicBezTo>
                    <a:cubicBezTo>
                      <a:pt x="0" y="430"/>
                      <a:pt x="1" y="438"/>
                      <a:pt x="3" y="446"/>
                    </a:cubicBezTo>
                    <a:cubicBezTo>
                      <a:pt x="4" y="454"/>
                      <a:pt x="6" y="462"/>
                      <a:pt x="6" y="462"/>
                    </a:cubicBezTo>
                    <a:cubicBezTo>
                      <a:pt x="6" y="462"/>
                      <a:pt x="7" y="463"/>
                      <a:pt x="8" y="463"/>
                    </a:cubicBezTo>
                    <a:cubicBezTo>
                      <a:pt x="10" y="464"/>
                      <a:pt x="12" y="464"/>
                      <a:pt x="15" y="465"/>
                    </a:cubicBezTo>
                    <a:cubicBezTo>
                      <a:pt x="20" y="467"/>
                      <a:pt x="27" y="469"/>
                      <a:pt x="34" y="471"/>
                    </a:cubicBezTo>
                    <a:cubicBezTo>
                      <a:pt x="38" y="472"/>
                      <a:pt x="41" y="473"/>
                      <a:pt x="45" y="474"/>
                    </a:cubicBezTo>
                    <a:cubicBezTo>
                      <a:pt x="46" y="474"/>
                      <a:pt x="47" y="475"/>
                      <a:pt x="49" y="475"/>
                    </a:cubicBezTo>
                    <a:cubicBezTo>
                      <a:pt x="49" y="477"/>
                      <a:pt x="50" y="479"/>
                      <a:pt x="51" y="481"/>
                    </a:cubicBezTo>
                    <a:cubicBezTo>
                      <a:pt x="51" y="484"/>
                      <a:pt x="52" y="487"/>
                      <a:pt x="53" y="489"/>
                    </a:cubicBezTo>
                    <a:cubicBezTo>
                      <a:pt x="54" y="491"/>
                      <a:pt x="55" y="493"/>
                      <a:pt x="55" y="495"/>
                    </a:cubicBezTo>
                    <a:cubicBezTo>
                      <a:pt x="56" y="498"/>
                      <a:pt x="57" y="500"/>
                      <a:pt x="57" y="500"/>
                    </a:cubicBezTo>
                    <a:cubicBezTo>
                      <a:pt x="57" y="500"/>
                      <a:pt x="58" y="502"/>
                      <a:pt x="59" y="505"/>
                    </a:cubicBezTo>
                    <a:cubicBezTo>
                      <a:pt x="60" y="508"/>
                      <a:pt x="62" y="513"/>
                      <a:pt x="64" y="518"/>
                    </a:cubicBezTo>
                    <a:cubicBezTo>
                      <a:pt x="65" y="520"/>
                      <a:pt x="66" y="522"/>
                      <a:pt x="67" y="525"/>
                    </a:cubicBezTo>
                    <a:cubicBezTo>
                      <a:pt x="65" y="528"/>
                      <a:pt x="62" y="532"/>
                      <a:pt x="59" y="537"/>
                    </a:cubicBezTo>
                    <a:cubicBezTo>
                      <a:pt x="55" y="543"/>
                      <a:pt x="51" y="549"/>
                      <a:pt x="48" y="554"/>
                    </a:cubicBezTo>
                    <a:cubicBezTo>
                      <a:pt x="45" y="559"/>
                      <a:pt x="44" y="562"/>
                      <a:pt x="44" y="562"/>
                    </a:cubicBezTo>
                    <a:cubicBezTo>
                      <a:pt x="44" y="562"/>
                      <a:pt x="45" y="564"/>
                      <a:pt x="46" y="567"/>
                    </a:cubicBezTo>
                    <a:cubicBezTo>
                      <a:pt x="48" y="570"/>
                      <a:pt x="50" y="573"/>
                      <a:pt x="52" y="577"/>
                    </a:cubicBezTo>
                    <a:cubicBezTo>
                      <a:pt x="54" y="580"/>
                      <a:pt x="56" y="584"/>
                      <a:pt x="58" y="587"/>
                    </a:cubicBezTo>
                    <a:cubicBezTo>
                      <a:pt x="60" y="589"/>
                      <a:pt x="61" y="591"/>
                      <a:pt x="61" y="591"/>
                    </a:cubicBezTo>
                    <a:cubicBezTo>
                      <a:pt x="61" y="591"/>
                      <a:pt x="65" y="591"/>
                      <a:pt x="70" y="590"/>
                    </a:cubicBezTo>
                    <a:cubicBezTo>
                      <a:pt x="76" y="590"/>
                      <a:pt x="83" y="590"/>
                      <a:pt x="91" y="589"/>
                    </a:cubicBezTo>
                    <a:cubicBezTo>
                      <a:pt x="96" y="588"/>
                      <a:pt x="101" y="588"/>
                      <a:pt x="105" y="587"/>
                    </a:cubicBezTo>
                    <a:cubicBezTo>
                      <a:pt x="107" y="589"/>
                      <a:pt x="108" y="591"/>
                      <a:pt x="109" y="593"/>
                    </a:cubicBezTo>
                    <a:cubicBezTo>
                      <a:pt x="113" y="597"/>
                      <a:pt x="116" y="601"/>
                      <a:pt x="119" y="604"/>
                    </a:cubicBezTo>
                    <a:cubicBezTo>
                      <a:pt x="120" y="605"/>
                      <a:pt x="121" y="606"/>
                      <a:pt x="121" y="607"/>
                    </a:cubicBezTo>
                    <a:cubicBezTo>
                      <a:pt x="122" y="607"/>
                      <a:pt x="122" y="608"/>
                      <a:pt x="122" y="608"/>
                    </a:cubicBezTo>
                    <a:cubicBezTo>
                      <a:pt x="122" y="608"/>
                      <a:pt x="124" y="609"/>
                      <a:pt x="126" y="612"/>
                    </a:cubicBezTo>
                    <a:cubicBezTo>
                      <a:pt x="128" y="614"/>
                      <a:pt x="132" y="618"/>
                      <a:pt x="136" y="622"/>
                    </a:cubicBezTo>
                    <a:cubicBezTo>
                      <a:pt x="137" y="623"/>
                      <a:pt x="139" y="625"/>
                      <a:pt x="141" y="627"/>
                    </a:cubicBezTo>
                    <a:cubicBezTo>
                      <a:pt x="140" y="631"/>
                      <a:pt x="138" y="636"/>
                      <a:pt x="137" y="641"/>
                    </a:cubicBezTo>
                    <a:cubicBezTo>
                      <a:pt x="136" y="648"/>
                      <a:pt x="134" y="656"/>
                      <a:pt x="134" y="661"/>
                    </a:cubicBezTo>
                    <a:cubicBezTo>
                      <a:pt x="133" y="667"/>
                      <a:pt x="132" y="670"/>
                      <a:pt x="132" y="670"/>
                    </a:cubicBezTo>
                    <a:cubicBezTo>
                      <a:pt x="132" y="670"/>
                      <a:pt x="139" y="676"/>
                      <a:pt x="145" y="681"/>
                    </a:cubicBezTo>
                    <a:cubicBezTo>
                      <a:pt x="152" y="686"/>
                      <a:pt x="159" y="691"/>
                      <a:pt x="159" y="691"/>
                    </a:cubicBezTo>
                    <a:cubicBezTo>
                      <a:pt x="159" y="691"/>
                      <a:pt x="162" y="689"/>
                      <a:pt x="167" y="687"/>
                    </a:cubicBezTo>
                    <a:cubicBezTo>
                      <a:pt x="172" y="685"/>
                      <a:pt x="179" y="682"/>
                      <a:pt x="186" y="678"/>
                    </a:cubicBezTo>
                    <a:cubicBezTo>
                      <a:pt x="190" y="676"/>
                      <a:pt x="195" y="673"/>
                      <a:pt x="199" y="671"/>
                    </a:cubicBezTo>
                    <a:cubicBezTo>
                      <a:pt x="201" y="672"/>
                      <a:pt x="203" y="674"/>
                      <a:pt x="205" y="675"/>
                    </a:cubicBezTo>
                    <a:cubicBezTo>
                      <a:pt x="210" y="678"/>
                      <a:pt x="214" y="680"/>
                      <a:pt x="217" y="682"/>
                    </a:cubicBezTo>
                    <a:cubicBezTo>
                      <a:pt x="220" y="683"/>
                      <a:pt x="222" y="684"/>
                      <a:pt x="222" y="684"/>
                    </a:cubicBezTo>
                    <a:cubicBezTo>
                      <a:pt x="222" y="684"/>
                      <a:pt x="224" y="685"/>
                      <a:pt x="227" y="687"/>
                    </a:cubicBezTo>
                    <a:cubicBezTo>
                      <a:pt x="230" y="688"/>
                      <a:pt x="234" y="690"/>
                      <a:pt x="240" y="693"/>
                    </a:cubicBezTo>
                    <a:cubicBezTo>
                      <a:pt x="242" y="693"/>
                      <a:pt x="244" y="694"/>
                      <a:pt x="246" y="695"/>
                    </a:cubicBezTo>
                    <a:cubicBezTo>
                      <a:pt x="246" y="700"/>
                      <a:pt x="247" y="705"/>
                      <a:pt x="248" y="710"/>
                    </a:cubicBezTo>
                    <a:cubicBezTo>
                      <a:pt x="250" y="724"/>
                      <a:pt x="254" y="739"/>
                      <a:pt x="254" y="739"/>
                    </a:cubicBezTo>
                    <a:cubicBezTo>
                      <a:pt x="254" y="739"/>
                      <a:pt x="254" y="739"/>
                      <a:pt x="255" y="740"/>
                    </a:cubicBezTo>
                    <a:cubicBezTo>
                      <a:pt x="256" y="740"/>
                      <a:pt x="257" y="740"/>
                      <a:pt x="259" y="741"/>
                    </a:cubicBezTo>
                    <a:cubicBezTo>
                      <a:pt x="262" y="742"/>
                      <a:pt x="266" y="743"/>
                      <a:pt x="270" y="744"/>
                    </a:cubicBezTo>
                    <a:cubicBezTo>
                      <a:pt x="274" y="746"/>
                      <a:pt x="278" y="747"/>
                      <a:pt x="281" y="747"/>
                    </a:cubicBezTo>
                    <a:cubicBezTo>
                      <a:pt x="284" y="748"/>
                      <a:pt x="286" y="749"/>
                      <a:pt x="286" y="749"/>
                    </a:cubicBezTo>
                    <a:cubicBezTo>
                      <a:pt x="286" y="749"/>
                      <a:pt x="288" y="746"/>
                      <a:pt x="292" y="742"/>
                    </a:cubicBezTo>
                    <a:cubicBezTo>
                      <a:pt x="296" y="738"/>
                      <a:pt x="302" y="733"/>
                      <a:pt x="307" y="727"/>
                    </a:cubicBezTo>
                    <a:cubicBezTo>
                      <a:pt x="310" y="723"/>
                      <a:pt x="313" y="719"/>
                      <a:pt x="316" y="716"/>
                    </a:cubicBezTo>
                    <a:cubicBezTo>
                      <a:pt x="319" y="716"/>
                      <a:pt x="321" y="717"/>
                      <a:pt x="323" y="717"/>
                    </a:cubicBezTo>
                    <a:cubicBezTo>
                      <a:pt x="329" y="718"/>
                      <a:pt x="334" y="719"/>
                      <a:pt x="337" y="719"/>
                    </a:cubicBezTo>
                    <a:cubicBezTo>
                      <a:pt x="340" y="719"/>
                      <a:pt x="342" y="720"/>
                      <a:pt x="342" y="720"/>
                    </a:cubicBezTo>
                    <a:cubicBezTo>
                      <a:pt x="342" y="720"/>
                      <a:pt x="344" y="720"/>
                      <a:pt x="348" y="720"/>
                    </a:cubicBezTo>
                    <a:cubicBezTo>
                      <a:pt x="351" y="721"/>
                      <a:pt x="356" y="721"/>
                      <a:pt x="362" y="721"/>
                    </a:cubicBezTo>
                    <a:cubicBezTo>
                      <a:pt x="364" y="721"/>
                      <a:pt x="367" y="721"/>
                      <a:pt x="369" y="721"/>
                    </a:cubicBezTo>
                    <a:cubicBezTo>
                      <a:pt x="371" y="725"/>
                      <a:pt x="373" y="730"/>
                      <a:pt x="376" y="734"/>
                    </a:cubicBezTo>
                    <a:cubicBezTo>
                      <a:pt x="380" y="741"/>
                      <a:pt x="384" y="747"/>
                      <a:pt x="387" y="752"/>
                    </a:cubicBezTo>
                    <a:cubicBezTo>
                      <a:pt x="390" y="756"/>
                      <a:pt x="392" y="759"/>
                      <a:pt x="392" y="759"/>
                    </a:cubicBezTo>
                    <a:cubicBezTo>
                      <a:pt x="392" y="759"/>
                      <a:pt x="394" y="759"/>
                      <a:pt x="397" y="759"/>
                    </a:cubicBezTo>
                    <a:cubicBezTo>
                      <a:pt x="400" y="759"/>
                      <a:pt x="405" y="759"/>
                      <a:pt x="409" y="758"/>
                    </a:cubicBezTo>
                    <a:cubicBezTo>
                      <a:pt x="413" y="758"/>
                      <a:pt x="417" y="757"/>
                      <a:pt x="420" y="757"/>
                    </a:cubicBezTo>
                    <a:cubicBezTo>
                      <a:pt x="422" y="757"/>
                      <a:pt x="423" y="757"/>
                      <a:pt x="424" y="757"/>
                    </a:cubicBezTo>
                    <a:cubicBezTo>
                      <a:pt x="425" y="757"/>
                      <a:pt x="425" y="757"/>
                      <a:pt x="425" y="757"/>
                    </a:cubicBezTo>
                    <a:cubicBezTo>
                      <a:pt x="425" y="757"/>
                      <a:pt x="432" y="743"/>
                      <a:pt x="437" y="729"/>
                    </a:cubicBezTo>
                    <a:cubicBezTo>
                      <a:pt x="439" y="724"/>
                      <a:pt x="441" y="719"/>
                      <a:pt x="442" y="715"/>
                    </a:cubicBezTo>
                    <a:cubicBezTo>
                      <a:pt x="444" y="715"/>
                      <a:pt x="446" y="714"/>
                      <a:pt x="449" y="714"/>
                    </a:cubicBezTo>
                    <a:cubicBezTo>
                      <a:pt x="454" y="713"/>
                      <a:pt x="459" y="711"/>
                      <a:pt x="462" y="710"/>
                    </a:cubicBezTo>
                    <a:cubicBezTo>
                      <a:pt x="466" y="710"/>
                      <a:pt x="468" y="709"/>
                      <a:pt x="468" y="709"/>
                    </a:cubicBezTo>
                    <a:cubicBezTo>
                      <a:pt x="468" y="709"/>
                      <a:pt x="468" y="709"/>
                      <a:pt x="469" y="709"/>
                    </a:cubicBezTo>
                    <a:cubicBezTo>
                      <a:pt x="470" y="709"/>
                      <a:pt x="471" y="708"/>
                      <a:pt x="473" y="708"/>
                    </a:cubicBezTo>
                    <a:cubicBezTo>
                      <a:pt x="476" y="707"/>
                      <a:pt x="481" y="705"/>
                      <a:pt x="487" y="703"/>
                    </a:cubicBezTo>
                    <a:cubicBezTo>
                      <a:pt x="489" y="703"/>
                      <a:pt x="491" y="702"/>
                      <a:pt x="493" y="701"/>
                    </a:cubicBezTo>
                    <a:cubicBezTo>
                      <a:pt x="496" y="704"/>
                      <a:pt x="500" y="707"/>
                      <a:pt x="504" y="711"/>
                    </a:cubicBezTo>
                    <a:cubicBezTo>
                      <a:pt x="510" y="715"/>
                      <a:pt x="516" y="720"/>
                      <a:pt x="521" y="723"/>
                    </a:cubicBezTo>
                    <a:cubicBezTo>
                      <a:pt x="525" y="726"/>
                      <a:pt x="528" y="728"/>
                      <a:pt x="528" y="728"/>
                    </a:cubicBezTo>
                    <a:cubicBezTo>
                      <a:pt x="528" y="728"/>
                      <a:pt x="530" y="727"/>
                      <a:pt x="533" y="726"/>
                    </a:cubicBezTo>
                    <a:cubicBezTo>
                      <a:pt x="536" y="725"/>
                      <a:pt x="540" y="723"/>
                      <a:pt x="543" y="721"/>
                    </a:cubicBezTo>
                    <a:cubicBezTo>
                      <a:pt x="547" y="719"/>
                      <a:pt x="551" y="718"/>
                      <a:pt x="554" y="716"/>
                    </a:cubicBezTo>
                    <a:cubicBezTo>
                      <a:pt x="557" y="715"/>
                      <a:pt x="558" y="714"/>
                      <a:pt x="558" y="714"/>
                    </a:cubicBezTo>
                    <a:cubicBezTo>
                      <a:pt x="558" y="714"/>
                      <a:pt x="559" y="710"/>
                      <a:pt x="559" y="704"/>
                    </a:cubicBezTo>
                    <a:cubicBezTo>
                      <a:pt x="559" y="699"/>
                      <a:pt x="559" y="691"/>
                      <a:pt x="559" y="684"/>
                    </a:cubicBezTo>
                    <a:cubicBezTo>
                      <a:pt x="559" y="679"/>
                      <a:pt x="559" y="674"/>
                      <a:pt x="559" y="669"/>
                    </a:cubicBezTo>
                    <a:cubicBezTo>
                      <a:pt x="561" y="668"/>
                      <a:pt x="563" y="667"/>
                      <a:pt x="565" y="665"/>
                    </a:cubicBezTo>
                    <a:cubicBezTo>
                      <a:pt x="569" y="662"/>
                      <a:pt x="574" y="659"/>
                      <a:pt x="576" y="657"/>
                    </a:cubicBezTo>
                    <a:cubicBezTo>
                      <a:pt x="579" y="655"/>
                      <a:pt x="581" y="654"/>
                      <a:pt x="581" y="654"/>
                    </a:cubicBezTo>
                    <a:cubicBezTo>
                      <a:pt x="581" y="654"/>
                      <a:pt x="582" y="653"/>
                      <a:pt x="585" y="651"/>
                    </a:cubicBezTo>
                    <a:cubicBezTo>
                      <a:pt x="586" y="650"/>
                      <a:pt x="588" y="649"/>
                      <a:pt x="590" y="647"/>
                    </a:cubicBezTo>
                    <a:cubicBezTo>
                      <a:pt x="592" y="646"/>
                      <a:pt x="594" y="644"/>
                      <a:pt x="596" y="642"/>
                    </a:cubicBezTo>
                    <a:cubicBezTo>
                      <a:pt x="598" y="641"/>
                      <a:pt x="600" y="639"/>
                      <a:pt x="601" y="638"/>
                    </a:cubicBezTo>
                    <a:cubicBezTo>
                      <a:pt x="603" y="638"/>
                      <a:pt x="604" y="638"/>
                      <a:pt x="605" y="639"/>
                    </a:cubicBezTo>
                    <a:cubicBezTo>
                      <a:pt x="608" y="640"/>
                      <a:pt x="612" y="641"/>
                      <a:pt x="615" y="642"/>
                    </a:cubicBezTo>
                    <a:cubicBezTo>
                      <a:pt x="622" y="644"/>
                      <a:pt x="630" y="646"/>
                      <a:pt x="635" y="648"/>
                    </a:cubicBezTo>
                    <a:cubicBezTo>
                      <a:pt x="641" y="649"/>
                      <a:pt x="644" y="650"/>
                      <a:pt x="644" y="650"/>
                    </a:cubicBezTo>
                    <a:cubicBezTo>
                      <a:pt x="644" y="650"/>
                      <a:pt x="646" y="648"/>
                      <a:pt x="648" y="646"/>
                    </a:cubicBezTo>
                    <a:cubicBezTo>
                      <a:pt x="650" y="644"/>
                      <a:pt x="653" y="641"/>
                      <a:pt x="656" y="638"/>
                    </a:cubicBezTo>
                    <a:cubicBezTo>
                      <a:pt x="659" y="635"/>
                      <a:pt x="661" y="632"/>
                      <a:pt x="663" y="629"/>
                    </a:cubicBezTo>
                    <a:cubicBezTo>
                      <a:pt x="665" y="627"/>
                      <a:pt x="667" y="626"/>
                      <a:pt x="667" y="626"/>
                    </a:cubicBezTo>
                    <a:cubicBezTo>
                      <a:pt x="667" y="626"/>
                      <a:pt x="662" y="611"/>
                      <a:pt x="657" y="597"/>
                    </a:cubicBezTo>
                    <a:cubicBezTo>
                      <a:pt x="655" y="593"/>
                      <a:pt x="653" y="588"/>
                      <a:pt x="651" y="584"/>
                    </a:cubicBezTo>
                    <a:cubicBezTo>
                      <a:pt x="653" y="582"/>
                      <a:pt x="654" y="580"/>
                      <a:pt x="655" y="578"/>
                    </a:cubicBezTo>
                    <a:cubicBezTo>
                      <a:pt x="659" y="574"/>
                      <a:pt x="661" y="569"/>
                      <a:pt x="663" y="566"/>
                    </a:cubicBezTo>
                    <a:cubicBezTo>
                      <a:pt x="665" y="564"/>
                      <a:pt x="666" y="562"/>
                      <a:pt x="666" y="562"/>
                    </a:cubicBezTo>
                    <a:cubicBezTo>
                      <a:pt x="666" y="562"/>
                      <a:pt x="670" y="555"/>
                      <a:pt x="676" y="545"/>
                    </a:cubicBezTo>
                    <a:cubicBezTo>
                      <a:pt x="677" y="543"/>
                      <a:pt x="678" y="541"/>
                      <a:pt x="679" y="539"/>
                    </a:cubicBezTo>
                    <a:cubicBezTo>
                      <a:pt x="684" y="539"/>
                      <a:pt x="689" y="539"/>
                      <a:pt x="694" y="538"/>
                    </a:cubicBezTo>
                    <a:cubicBezTo>
                      <a:pt x="709" y="537"/>
                      <a:pt x="724" y="535"/>
                      <a:pt x="724" y="535"/>
                    </a:cubicBezTo>
                    <a:cubicBezTo>
                      <a:pt x="724" y="535"/>
                      <a:pt x="725" y="533"/>
                      <a:pt x="726" y="530"/>
                    </a:cubicBezTo>
                    <a:cubicBezTo>
                      <a:pt x="727" y="528"/>
                      <a:pt x="729" y="524"/>
                      <a:pt x="730" y="520"/>
                    </a:cubicBezTo>
                    <a:cubicBezTo>
                      <a:pt x="732" y="516"/>
                      <a:pt x="733" y="512"/>
                      <a:pt x="734" y="509"/>
                    </a:cubicBezTo>
                    <a:cubicBezTo>
                      <a:pt x="735" y="506"/>
                      <a:pt x="736" y="504"/>
                      <a:pt x="736" y="504"/>
                    </a:cubicBezTo>
                    <a:cubicBezTo>
                      <a:pt x="736" y="504"/>
                      <a:pt x="734" y="501"/>
                      <a:pt x="730" y="497"/>
                    </a:cubicBezTo>
                    <a:cubicBezTo>
                      <a:pt x="727" y="493"/>
                      <a:pt x="722" y="487"/>
                      <a:pt x="717" y="482"/>
                    </a:cubicBezTo>
                    <a:cubicBezTo>
                      <a:pt x="713" y="478"/>
                      <a:pt x="710" y="474"/>
                      <a:pt x="707" y="471"/>
                    </a:cubicBezTo>
                    <a:cubicBezTo>
                      <a:pt x="707" y="469"/>
                      <a:pt x="708" y="466"/>
                      <a:pt x="708" y="464"/>
                    </a:cubicBezTo>
                    <a:cubicBezTo>
                      <a:pt x="710" y="459"/>
                      <a:pt x="711" y="454"/>
                      <a:pt x="712" y="450"/>
                    </a:cubicBezTo>
                    <a:cubicBezTo>
                      <a:pt x="712" y="447"/>
                      <a:pt x="713" y="445"/>
                      <a:pt x="713" y="445"/>
                    </a:cubicBezTo>
                    <a:cubicBezTo>
                      <a:pt x="713" y="445"/>
                      <a:pt x="713" y="443"/>
                      <a:pt x="714" y="440"/>
                    </a:cubicBezTo>
                    <a:cubicBezTo>
                      <a:pt x="714" y="436"/>
                      <a:pt x="715" y="432"/>
                      <a:pt x="716" y="426"/>
                    </a:cubicBezTo>
                    <a:cubicBezTo>
                      <a:pt x="716" y="424"/>
                      <a:pt x="716" y="421"/>
                      <a:pt x="717" y="419"/>
                    </a:cubicBezTo>
                    <a:cubicBezTo>
                      <a:pt x="721" y="417"/>
                      <a:pt x="726" y="415"/>
                      <a:pt x="730" y="413"/>
                    </a:cubicBezTo>
                    <a:cubicBezTo>
                      <a:pt x="737" y="410"/>
                      <a:pt x="744" y="406"/>
                      <a:pt x="749" y="404"/>
                    </a:cubicBezTo>
                    <a:cubicBezTo>
                      <a:pt x="753" y="401"/>
                      <a:pt x="757" y="399"/>
                      <a:pt x="757" y="399"/>
                    </a:cubicBezTo>
                    <a:cubicBezTo>
                      <a:pt x="757" y="399"/>
                      <a:pt x="757" y="397"/>
                      <a:pt x="757" y="394"/>
                    </a:cubicBezTo>
                    <a:cubicBezTo>
                      <a:pt x="757" y="391"/>
                      <a:pt x="757" y="387"/>
                      <a:pt x="757" y="383"/>
                    </a:cubicBezTo>
                    <a:cubicBezTo>
                      <a:pt x="757" y="378"/>
                      <a:pt x="757" y="374"/>
                      <a:pt x="757" y="371"/>
                    </a:cubicBezTo>
                    <a:cubicBezTo>
                      <a:pt x="757" y="368"/>
                      <a:pt x="757" y="366"/>
                      <a:pt x="757" y="366"/>
                    </a:cubicBezTo>
                    <a:cubicBezTo>
                      <a:pt x="757" y="366"/>
                      <a:pt x="744" y="358"/>
                      <a:pt x="731" y="352"/>
                    </a:cubicBezTo>
                    <a:cubicBezTo>
                      <a:pt x="726" y="350"/>
                      <a:pt x="721" y="347"/>
                      <a:pt x="717" y="346"/>
                    </a:cubicBezTo>
                    <a:close/>
                    <a:moveTo>
                      <a:pt x="660" y="440"/>
                    </a:moveTo>
                    <a:cubicBezTo>
                      <a:pt x="660" y="442"/>
                      <a:pt x="659" y="447"/>
                      <a:pt x="658" y="451"/>
                    </a:cubicBezTo>
                    <a:cubicBezTo>
                      <a:pt x="655" y="461"/>
                      <a:pt x="651" y="474"/>
                      <a:pt x="646" y="486"/>
                    </a:cubicBezTo>
                    <a:cubicBezTo>
                      <a:pt x="645" y="489"/>
                      <a:pt x="644" y="493"/>
                      <a:pt x="642" y="496"/>
                    </a:cubicBezTo>
                    <a:cubicBezTo>
                      <a:pt x="641" y="499"/>
                      <a:pt x="640" y="502"/>
                      <a:pt x="638" y="504"/>
                    </a:cubicBezTo>
                    <a:cubicBezTo>
                      <a:pt x="636" y="510"/>
                      <a:pt x="633" y="515"/>
                      <a:pt x="630" y="520"/>
                    </a:cubicBezTo>
                    <a:cubicBezTo>
                      <a:pt x="626" y="528"/>
                      <a:pt x="622" y="534"/>
                      <a:pt x="622" y="534"/>
                    </a:cubicBezTo>
                    <a:cubicBezTo>
                      <a:pt x="622" y="534"/>
                      <a:pt x="621" y="535"/>
                      <a:pt x="619" y="538"/>
                    </a:cubicBezTo>
                    <a:cubicBezTo>
                      <a:pt x="618" y="540"/>
                      <a:pt x="616" y="544"/>
                      <a:pt x="613" y="548"/>
                    </a:cubicBezTo>
                    <a:cubicBezTo>
                      <a:pt x="610" y="552"/>
                      <a:pt x="606" y="557"/>
                      <a:pt x="602" y="562"/>
                    </a:cubicBezTo>
                    <a:cubicBezTo>
                      <a:pt x="598" y="567"/>
                      <a:pt x="594" y="571"/>
                      <a:pt x="589" y="576"/>
                    </a:cubicBezTo>
                    <a:cubicBezTo>
                      <a:pt x="580" y="586"/>
                      <a:pt x="571" y="596"/>
                      <a:pt x="563" y="602"/>
                    </a:cubicBezTo>
                    <a:cubicBezTo>
                      <a:pt x="561" y="603"/>
                      <a:pt x="559" y="605"/>
                      <a:pt x="557" y="606"/>
                    </a:cubicBezTo>
                    <a:cubicBezTo>
                      <a:pt x="556" y="607"/>
                      <a:pt x="554" y="608"/>
                      <a:pt x="553" y="609"/>
                    </a:cubicBezTo>
                    <a:cubicBezTo>
                      <a:pt x="551" y="611"/>
                      <a:pt x="550" y="612"/>
                      <a:pt x="550" y="612"/>
                    </a:cubicBezTo>
                    <a:cubicBezTo>
                      <a:pt x="550" y="612"/>
                      <a:pt x="548" y="613"/>
                      <a:pt x="546" y="615"/>
                    </a:cubicBezTo>
                    <a:cubicBezTo>
                      <a:pt x="543" y="617"/>
                      <a:pt x="540" y="619"/>
                      <a:pt x="536" y="622"/>
                    </a:cubicBezTo>
                    <a:cubicBezTo>
                      <a:pt x="532" y="624"/>
                      <a:pt x="527" y="628"/>
                      <a:pt x="521" y="631"/>
                    </a:cubicBezTo>
                    <a:cubicBezTo>
                      <a:pt x="516" y="634"/>
                      <a:pt x="510" y="637"/>
                      <a:pt x="504" y="640"/>
                    </a:cubicBezTo>
                    <a:cubicBezTo>
                      <a:pt x="498" y="643"/>
                      <a:pt x="492" y="645"/>
                      <a:pt x="486" y="648"/>
                    </a:cubicBezTo>
                    <a:cubicBezTo>
                      <a:pt x="480" y="650"/>
                      <a:pt x="475" y="652"/>
                      <a:pt x="470" y="654"/>
                    </a:cubicBezTo>
                    <a:cubicBezTo>
                      <a:pt x="465" y="655"/>
                      <a:pt x="461" y="657"/>
                      <a:pt x="458" y="657"/>
                    </a:cubicBezTo>
                    <a:cubicBezTo>
                      <a:pt x="457" y="658"/>
                      <a:pt x="456" y="658"/>
                      <a:pt x="455" y="658"/>
                    </a:cubicBezTo>
                    <a:cubicBezTo>
                      <a:pt x="454" y="659"/>
                      <a:pt x="454" y="659"/>
                      <a:pt x="454" y="659"/>
                    </a:cubicBezTo>
                    <a:cubicBezTo>
                      <a:pt x="454" y="659"/>
                      <a:pt x="452" y="659"/>
                      <a:pt x="449" y="660"/>
                    </a:cubicBezTo>
                    <a:cubicBezTo>
                      <a:pt x="447" y="661"/>
                      <a:pt x="443" y="662"/>
                      <a:pt x="438" y="663"/>
                    </a:cubicBezTo>
                    <a:cubicBezTo>
                      <a:pt x="433" y="664"/>
                      <a:pt x="427" y="665"/>
                      <a:pt x="421" y="666"/>
                    </a:cubicBezTo>
                    <a:cubicBezTo>
                      <a:pt x="418" y="666"/>
                      <a:pt x="414" y="667"/>
                      <a:pt x="411" y="667"/>
                    </a:cubicBezTo>
                    <a:cubicBezTo>
                      <a:pt x="408" y="667"/>
                      <a:pt x="404" y="668"/>
                      <a:pt x="401" y="668"/>
                    </a:cubicBezTo>
                    <a:cubicBezTo>
                      <a:pt x="398" y="669"/>
                      <a:pt x="394" y="669"/>
                      <a:pt x="391" y="669"/>
                    </a:cubicBezTo>
                    <a:cubicBezTo>
                      <a:pt x="388" y="669"/>
                      <a:pt x="385" y="669"/>
                      <a:pt x="382" y="669"/>
                    </a:cubicBezTo>
                    <a:cubicBezTo>
                      <a:pt x="375" y="669"/>
                      <a:pt x="369" y="669"/>
                      <a:pt x="364" y="669"/>
                    </a:cubicBezTo>
                    <a:cubicBezTo>
                      <a:pt x="359" y="669"/>
                      <a:pt x="355" y="669"/>
                      <a:pt x="352" y="668"/>
                    </a:cubicBezTo>
                    <a:cubicBezTo>
                      <a:pt x="349" y="668"/>
                      <a:pt x="348" y="668"/>
                      <a:pt x="348" y="668"/>
                    </a:cubicBezTo>
                    <a:cubicBezTo>
                      <a:pt x="348" y="668"/>
                      <a:pt x="346" y="667"/>
                      <a:pt x="343" y="667"/>
                    </a:cubicBezTo>
                    <a:cubicBezTo>
                      <a:pt x="340" y="667"/>
                      <a:pt x="336" y="666"/>
                      <a:pt x="331" y="665"/>
                    </a:cubicBezTo>
                    <a:cubicBezTo>
                      <a:pt x="326" y="665"/>
                      <a:pt x="320" y="663"/>
                      <a:pt x="314" y="662"/>
                    </a:cubicBezTo>
                    <a:cubicBezTo>
                      <a:pt x="311" y="662"/>
                      <a:pt x="308" y="661"/>
                      <a:pt x="305" y="660"/>
                    </a:cubicBezTo>
                    <a:cubicBezTo>
                      <a:pt x="302" y="659"/>
                      <a:pt x="298" y="658"/>
                      <a:pt x="295" y="657"/>
                    </a:cubicBezTo>
                    <a:cubicBezTo>
                      <a:pt x="292" y="656"/>
                      <a:pt x="289" y="655"/>
                      <a:pt x="286" y="654"/>
                    </a:cubicBezTo>
                    <a:cubicBezTo>
                      <a:pt x="283" y="653"/>
                      <a:pt x="280" y="652"/>
                      <a:pt x="277" y="651"/>
                    </a:cubicBezTo>
                    <a:cubicBezTo>
                      <a:pt x="275" y="651"/>
                      <a:pt x="274" y="650"/>
                      <a:pt x="272" y="650"/>
                    </a:cubicBezTo>
                    <a:cubicBezTo>
                      <a:pt x="271" y="649"/>
                      <a:pt x="270" y="648"/>
                      <a:pt x="268" y="648"/>
                    </a:cubicBezTo>
                    <a:cubicBezTo>
                      <a:pt x="266" y="647"/>
                      <a:pt x="263" y="646"/>
                      <a:pt x="261" y="645"/>
                    </a:cubicBezTo>
                    <a:cubicBezTo>
                      <a:pt x="256" y="643"/>
                      <a:pt x="252" y="641"/>
                      <a:pt x="250" y="640"/>
                    </a:cubicBezTo>
                    <a:cubicBezTo>
                      <a:pt x="247" y="638"/>
                      <a:pt x="246" y="638"/>
                      <a:pt x="246" y="638"/>
                    </a:cubicBezTo>
                    <a:cubicBezTo>
                      <a:pt x="246" y="638"/>
                      <a:pt x="244" y="637"/>
                      <a:pt x="242" y="635"/>
                    </a:cubicBezTo>
                    <a:cubicBezTo>
                      <a:pt x="239" y="634"/>
                      <a:pt x="235" y="632"/>
                      <a:pt x="231" y="630"/>
                    </a:cubicBezTo>
                    <a:cubicBezTo>
                      <a:pt x="229" y="628"/>
                      <a:pt x="226" y="627"/>
                      <a:pt x="224" y="625"/>
                    </a:cubicBezTo>
                    <a:cubicBezTo>
                      <a:pt x="221" y="624"/>
                      <a:pt x="219" y="622"/>
                      <a:pt x="216" y="620"/>
                    </a:cubicBezTo>
                    <a:cubicBezTo>
                      <a:pt x="211" y="617"/>
                      <a:pt x="206" y="613"/>
                      <a:pt x="200" y="609"/>
                    </a:cubicBezTo>
                    <a:cubicBezTo>
                      <a:pt x="198" y="607"/>
                      <a:pt x="195" y="605"/>
                      <a:pt x="193" y="603"/>
                    </a:cubicBezTo>
                    <a:cubicBezTo>
                      <a:pt x="190" y="601"/>
                      <a:pt x="188" y="599"/>
                      <a:pt x="185" y="596"/>
                    </a:cubicBezTo>
                    <a:cubicBezTo>
                      <a:pt x="183" y="594"/>
                      <a:pt x="181" y="592"/>
                      <a:pt x="178" y="590"/>
                    </a:cubicBezTo>
                    <a:cubicBezTo>
                      <a:pt x="176" y="588"/>
                      <a:pt x="174" y="587"/>
                      <a:pt x="173" y="585"/>
                    </a:cubicBezTo>
                    <a:cubicBezTo>
                      <a:pt x="169" y="581"/>
                      <a:pt x="166" y="578"/>
                      <a:pt x="164" y="576"/>
                    </a:cubicBezTo>
                    <a:cubicBezTo>
                      <a:pt x="162" y="574"/>
                      <a:pt x="161" y="573"/>
                      <a:pt x="161" y="573"/>
                    </a:cubicBezTo>
                    <a:cubicBezTo>
                      <a:pt x="161" y="573"/>
                      <a:pt x="161" y="572"/>
                      <a:pt x="160" y="572"/>
                    </a:cubicBezTo>
                    <a:cubicBezTo>
                      <a:pt x="160" y="571"/>
                      <a:pt x="159" y="570"/>
                      <a:pt x="158" y="569"/>
                    </a:cubicBezTo>
                    <a:cubicBezTo>
                      <a:pt x="156" y="567"/>
                      <a:pt x="154" y="564"/>
                      <a:pt x="150" y="560"/>
                    </a:cubicBezTo>
                    <a:cubicBezTo>
                      <a:pt x="144" y="552"/>
                      <a:pt x="136" y="541"/>
                      <a:pt x="129" y="530"/>
                    </a:cubicBezTo>
                    <a:cubicBezTo>
                      <a:pt x="127" y="525"/>
                      <a:pt x="127" y="525"/>
                      <a:pt x="127" y="525"/>
                    </a:cubicBezTo>
                    <a:cubicBezTo>
                      <a:pt x="126" y="524"/>
                      <a:pt x="125" y="523"/>
                      <a:pt x="124" y="521"/>
                    </a:cubicBezTo>
                    <a:cubicBezTo>
                      <a:pt x="123" y="518"/>
                      <a:pt x="121" y="515"/>
                      <a:pt x="120" y="513"/>
                    </a:cubicBezTo>
                    <a:cubicBezTo>
                      <a:pt x="117" y="507"/>
                      <a:pt x="114" y="502"/>
                      <a:pt x="112" y="497"/>
                    </a:cubicBezTo>
                    <a:cubicBezTo>
                      <a:pt x="110" y="493"/>
                      <a:pt x="109" y="489"/>
                      <a:pt x="108" y="486"/>
                    </a:cubicBezTo>
                    <a:cubicBezTo>
                      <a:pt x="107" y="483"/>
                      <a:pt x="106" y="482"/>
                      <a:pt x="106" y="482"/>
                    </a:cubicBezTo>
                    <a:cubicBezTo>
                      <a:pt x="106" y="482"/>
                      <a:pt x="105" y="480"/>
                      <a:pt x="104" y="477"/>
                    </a:cubicBezTo>
                    <a:cubicBezTo>
                      <a:pt x="104" y="476"/>
                      <a:pt x="103" y="474"/>
                      <a:pt x="103" y="472"/>
                    </a:cubicBezTo>
                    <a:cubicBezTo>
                      <a:pt x="102" y="471"/>
                      <a:pt x="101" y="468"/>
                      <a:pt x="101" y="466"/>
                    </a:cubicBezTo>
                    <a:cubicBezTo>
                      <a:pt x="97" y="456"/>
                      <a:pt x="94" y="443"/>
                      <a:pt x="92" y="430"/>
                    </a:cubicBezTo>
                    <a:cubicBezTo>
                      <a:pt x="90" y="417"/>
                      <a:pt x="88" y="404"/>
                      <a:pt x="88" y="394"/>
                    </a:cubicBezTo>
                    <a:cubicBezTo>
                      <a:pt x="88" y="391"/>
                      <a:pt x="87" y="389"/>
                      <a:pt x="87" y="387"/>
                    </a:cubicBezTo>
                    <a:cubicBezTo>
                      <a:pt x="87" y="385"/>
                      <a:pt x="87" y="383"/>
                      <a:pt x="87" y="381"/>
                    </a:cubicBezTo>
                    <a:cubicBezTo>
                      <a:pt x="87" y="378"/>
                      <a:pt x="87" y="377"/>
                      <a:pt x="87" y="377"/>
                    </a:cubicBezTo>
                    <a:cubicBezTo>
                      <a:pt x="87" y="377"/>
                      <a:pt x="87" y="375"/>
                      <a:pt x="87" y="372"/>
                    </a:cubicBezTo>
                    <a:cubicBezTo>
                      <a:pt x="87" y="369"/>
                      <a:pt x="88" y="365"/>
                      <a:pt x="88" y="360"/>
                    </a:cubicBezTo>
                    <a:cubicBezTo>
                      <a:pt x="88" y="355"/>
                      <a:pt x="89" y="349"/>
                      <a:pt x="89" y="343"/>
                    </a:cubicBezTo>
                    <a:cubicBezTo>
                      <a:pt x="90" y="340"/>
                      <a:pt x="90" y="337"/>
                      <a:pt x="91" y="333"/>
                    </a:cubicBezTo>
                    <a:cubicBezTo>
                      <a:pt x="91" y="332"/>
                      <a:pt x="91" y="330"/>
                      <a:pt x="92" y="329"/>
                    </a:cubicBezTo>
                    <a:cubicBezTo>
                      <a:pt x="93" y="324"/>
                      <a:pt x="93" y="324"/>
                      <a:pt x="93" y="324"/>
                    </a:cubicBezTo>
                    <a:cubicBezTo>
                      <a:pt x="95" y="310"/>
                      <a:pt x="99" y="298"/>
                      <a:pt x="102" y="288"/>
                    </a:cubicBezTo>
                    <a:cubicBezTo>
                      <a:pt x="104" y="283"/>
                      <a:pt x="105" y="279"/>
                      <a:pt x="106" y="277"/>
                    </a:cubicBezTo>
                    <a:cubicBezTo>
                      <a:pt x="107" y="275"/>
                      <a:pt x="107" y="274"/>
                      <a:pt x="107" y="274"/>
                    </a:cubicBezTo>
                    <a:cubicBezTo>
                      <a:pt x="108" y="273"/>
                      <a:pt x="108" y="272"/>
                      <a:pt x="108" y="272"/>
                    </a:cubicBezTo>
                    <a:cubicBezTo>
                      <a:pt x="108" y="272"/>
                      <a:pt x="108" y="271"/>
                      <a:pt x="109" y="268"/>
                    </a:cubicBezTo>
                    <a:cubicBezTo>
                      <a:pt x="111" y="265"/>
                      <a:pt x="112" y="262"/>
                      <a:pt x="114" y="257"/>
                    </a:cubicBezTo>
                    <a:cubicBezTo>
                      <a:pt x="115" y="255"/>
                      <a:pt x="117" y="252"/>
                      <a:pt x="118" y="250"/>
                    </a:cubicBezTo>
                    <a:cubicBezTo>
                      <a:pt x="119" y="247"/>
                      <a:pt x="121" y="245"/>
                      <a:pt x="122" y="242"/>
                    </a:cubicBezTo>
                    <a:cubicBezTo>
                      <a:pt x="124" y="239"/>
                      <a:pt x="125" y="236"/>
                      <a:pt x="127" y="233"/>
                    </a:cubicBezTo>
                    <a:cubicBezTo>
                      <a:pt x="129" y="230"/>
                      <a:pt x="130" y="228"/>
                      <a:pt x="132" y="225"/>
                    </a:cubicBezTo>
                    <a:cubicBezTo>
                      <a:pt x="136" y="219"/>
                      <a:pt x="139" y="213"/>
                      <a:pt x="143" y="208"/>
                    </a:cubicBezTo>
                    <a:cubicBezTo>
                      <a:pt x="145" y="206"/>
                      <a:pt x="147" y="203"/>
                      <a:pt x="149" y="201"/>
                    </a:cubicBezTo>
                    <a:cubicBezTo>
                      <a:pt x="150" y="199"/>
                      <a:pt x="152" y="197"/>
                      <a:pt x="154" y="195"/>
                    </a:cubicBezTo>
                    <a:cubicBezTo>
                      <a:pt x="157" y="191"/>
                      <a:pt x="160" y="188"/>
                      <a:pt x="162" y="186"/>
                    </a:cubicBezTo>
                    <a:cubicBezTo>
                      <a:pt x="163" y="184"/>
                      <a:pt x="165" y="182"/>
                      <a:pt x="165" y="182"/>
                    </a:cubicBezTo>
                    <a:cubicBezTo>
                      <a:pt x="165" y="182"/>
                      <a:pt x="166" y="181"/>
                      <a:pt x="168" y="179"/>
                    </a:cubicBezTo>
                    <a:cubicBezTo>
                      <a:pt x="170" y="177"/>
                      <a:pt x="173" y="174"/>
                      <a:pt x="176" y="170"/>
                    </a:cubicBezTo>
                    <a:cubicBezTo>
                      <a:pt x="178" y="169"/>
                      <a:pt x="180" y="167"/>
                      <a:pt x="182" y="165"/>
                    </a:cubicBezTo>
                    <a:cubicBezTo>
                      <a:pt x="183" y="164"/>
                      <a:pt x="184" y="163"/>
                      <a:pt x="186" y="162"/>
                    </a:cubicBezTo>
                    <a:cubicBezTo>
                      <a:pt x="187" y="161"/>
                      <a:pt x="188" y="160"/>
                      <a:pt x="189" y="159"/>
                    </a:cubicBezTo>
                    <a:cubicBezTo>
                      <a:pt x="191" y="157"/>
                      <a:pt x="194" y="155"/>
                      <a:pt x="196" y="153"/>
                    </a:cubicBezTo>
                    <a:cubicBezTo>
                      <a:pt x="199" y="151"/>
                      <a:pt x="202" y="149"/>
                      <a:pt x="204" y="147"/>
                    </a:cubicBezTo>
                    <a:cubicBezTo>
                      <a:pt x="207" y="145"/>
                      <a:pt x="210" y="143"/>
                      <a:pt x="213" y="141"/>
                    </a:cubicBezTo>
                    <a:cubicBezTo>
                      <a:pt x="215" y="139"/>
                      <a:pt x="218" y="137"/>
                      <a:pt x="221" y="135"/>
                    </a:cubicBezTo>
                    <a:cubicBezTo>
                      <a:pt x="226" y="132"/>
                      <a:pt x="231" y="129"/>
                      <a:pt x="235" y="127"/>
                    </a:cubicBezTo>
                    <a:cubicBezTo>
                      <a:pt x="240" y="124"/>
                      <a:pt x="243" y="122"/>
                      <a:pt x="246" y="121"/>
                    </a:cubicBezTo>
                    <a:cubicBezTo>
                      <a:pt x="249" y="120"/>
                      <a:pt x="250" y="119"/>
                      <a:pt x="250" y="119"/>
                    </a:cubicBezTo>
                    <a:cubicBezTo>
                      <a:pt x="250" y="119"/>
                      <a:pt x="252" y="118"/>
                      <a:pt x="254" y="117"/>
                    </a:cubicBezTo>
                    <a:cubicBezTo>
                      <a:pt x="257" y="116"/>
                      <a:pt x="261" y="114"/>
                      <a:pt x="265" y="112"/>
                    </a:cubicBezTo>
                    <a:cubicBezTo>
                      <a:pt x="270" y="110"/>
                      <a:pt x="275" y="108"/>
                      <a:pt x="281" y="106"/>
                    </a:cubicBezTo>
                    <a:cubicBezTo>
                      <a:pt x="284" y="105"/>
                      <a:pt x="287" y="104"/>
                      <a:pt x="291" y="103"/>
                    </a:cubicBezTo>
                    <a:cubicBezTo>
                      <a:pt x="294" y="102"/>
                      <a:pt x="297" y="101"/>
                      <a:pt x="300" y="100"/>
                    </a:cubicBezTo>
                    <a:cubicBezTo>
                      <a:pt x="303" y="99"/>
                      <a:pt x="307" y="98"/>
                      <a:pt x="310" y="98"/>
                    </a:cubicBezTo>
                    <a:cubicBezTo>
                      <a:pt x="313" y="97"/>
                      <a:pt x="316" y="96"/>
                      <a:pt x="319" y="96"/>
                    </a:cubicBezTo>
                    <a:cubicBezTo>
                      <a:pt x="325" y="94"/>
                      <a:pt x="331" y="93"/>
                      <a:pt x="336" y="93"/>
                    </a:cubicBezTo>
                    <a:cubicBezTo>
                      <a:pt x="341" y="92"/>
                      <a:pt x="345" y="91"/>
                      <a:pt x="348" y="91"/>
                    </a:cubicBezTo>
                    <a:cubicBezTo>
                      <a:pt x="351" y="91"/>
                      <a:pt x="353" y="91"/>
                      <a:pt x="353" y="91"/>
                    </a:cubicBezTo>
                    <a:cubicBezTo>
                      <a:pt x="353" y="91"/>
                      <a:pt x="353" y="91"/>
                      <a:pt x="354" y="91"/>
                    </a:cubicBezTo>
                    <a:cubicBezTo>
                      <a:pt x="355" y="90"/>
                      <a:pt x="356" y="90"/>
                      <a:pt x="357" y="90"/>
                    </a:cubicBezTo>
                    <a:cubicBezTo>
                      <a:pt x="360" y="90"/>
                      <a:pt x="365" y="90"/>
                      <a:pt x="370" y="90"/>
                    </a:cubicBezTo>
                    <a:cubicBezTo>
                      <a:pt x="375" y="90"/>
                      <a:pt x="380" y="90"/>
                      <a:pt x="387" y="90"/>
                    </a:cubicBezTo>
                    <a:cubicBezTo>
                      <a:pt x="393" y="90"/>
                      <a:pt x="400" y="90"/>
                      <a:pt x="406" y="91"/>
                    </a:cubicBezTo>
                    <a:cubicBezTo>
                      <a:pt x="413" y="92"/>
                      <a:pt x="420" y="93"/>
                      <a:pt x="426" y="94"/>
                    </a:cubicBezTo>
                    <a:cubicBezTo>
                      <a:pt x="432" y="95"/>
                      <a:pt x="438" y="96"/>
                      <a:pt x="443" y="97"/>
                    </a:cubicBezTo>
                    <a:cubicBezTo>
                      <a:pt x="447" y="98"/>
                      <a:pt x="451" y="99"/>
                      <a:pt x="454" y="100"/>
                    </a:cubicBezTo>
                    <a:cubicBezTo>
                      <a:pt x="457" y="101"/>
                      <a:pt x="459" y="101"/>
                      <a:pt x="459" y="101"/>
                    </a:cubicBezTo>
                    <a:cubicBezTo>
                      <a:pt x="459" y="101"/>
                      <a:pt x="460" y="102"/>
                      <a:pt x="463" y="103"/>
                    </a:cubicBezTo>
                    <a:cubicBezTo>
                      <a:pt x="464" y="103"/>
                      <a:pt x="466" y="104"/>
                      <a:pt x="468" y="104"/>
                    </a:cubicBezTo>
                    <a:cubicBezTo>
                      <a:pt x="470" y="105"/>
                      <a:pt x="472" y="106"/>
                      <a:pt x="475" y="107"/>
                    </a:cubicBezTo>
                    <a:cubicBezTo>
                      <a:pt x="484" y="110"/>
                      <a:pt x="496" y="115"/>
                      <a:pt x="508" y="121"/>
                    </a:cubicBezTo>
                    <a:cubicBezTo>
                      <a:pt x="514" y="124"/>
                      <a:pt x="520" y="127"/>
                      <a:pt x="526" y="131"/>
                    </a:cubicBezTo>
                    <a:cubicBezTo>
                      <a:pt x="531" y="134"/>
                      <a:pt x="536" y="137"/>
                      <a:pt x="540" y="140"/>
                    </a:cubicBezTo>
                    <a:cubicBezTo>
                      <a:pt x="544" y="143"/>
                      <a:pt x="547" y="145"/>
                      <a:pt x="550" y="147"/>
                    </a:cubicBezTo>
                    <a:cubicBezTo>
                      <a:pt x="552" y="149"/>
                      <a:pt x="554" y="150"/>
                      <a:pt x="554" y="150"/>
                    </a:cubicBezTo>
                    <a:cubicBezTo>
                      <a:pt x="554" y="150"/>
                      <a:pt x="559" y="154"/>
                      <a:pt x="567" y="160"/>
                    </a:cubicBezTo>
                    <a:cubicBezTo>
                      <a:pt x="570" y="164"/>
                      <a:pt x="575" y="167"/>
                      <a:pt x="579" y="172"/>
                    </a:cubicBezTo>
                    <a:cubicBezTo>
                      <a:pt x="581" y="174"/>
                      <a:pt x="584" y="176"/>
                      <a:pt x="586" y="179"/>
                    </a:cubicBezTo>
                    <a:cubicBezTo>
                      <a:pt x="588" y="181"/>
                      <a:pt x="591" y="184"/>
                      <a:pt x="593" y="186"/>
                    </a:cubicBezTo>
                    <a:cubicBezTo>
                      <a:pt x="602" y="196"/>
                      <a:pt x="610" y="207"/>
                      <a:pt x="616" y="215"/>
                    </a:cubicBezTo>
                    <a:cubicBezTo>
                      <a:pt x="618" y="219"/>
                      <a:pt x="621" y="223"/>
                      <a:pt x="622" y="225"/>
                    </a:cubicBezTo>
                    <a:cubicBezTo>
                      <a:pt x="624" y="228"/>
                      <a:pt x="625" y="229"/>
                      <a:pt x="625" y="229"/>
                    </a:cubicBezTo>
                    <a:cubicBezTo>
                      <a:pt x="625" y="229"/>
                      <a:pt x="626" y="230"/>
                      <a:pt x="627" y="233"/>
                    </a:cubicBezTo>
                    <a:cubicBezTo>
                      <a:pt x="629" y="235"/>
                      <a:pt x="631" y="239"/>
                      <a:pt x="633" y="244"/>
                    </a:cubicBezTo>
                    <a:cubicBezTo>
                      <a:pt x="635" y="248"/>
                      <a:pt x="638" y="253"/>
                      <a:pt x="641" y="259"/>
                    </a:cubicBezTo>
                    <a:cubicBezTo>
                      <a:pt x="642" y="262"/>
                      <a:pt x="643" y="265"/>
                      <a:pt x="644" y="268"/>
                    </a:cubicBezTo>
                    <a:cubicBezTo>
                      <a:pt x="645" y="269"/>
                      <a:pt x="646" y="271"/>
                      <a:pt x="646" y="272"/>
                    </a:cubicBezTo>
                    <a:cubicBezTo>
                      <a:pt x="648" y="277"/>
                      <a:pt x="648" y="277"/>
                      <a:pt x="648" y="277"/>
                    </a:cubicBezTo>
                    <a:cubicBezTo>
                      <a:pt x="653" y="289"/>
                      <a:pt x="656" y="302"/>
                      <a:pt x="659" y="312"/>
                    </a:cubicBezTo>
                    <a:cubicBezTo>
                      <a:pt x="660" y="317"/>
                      <a:pt x="661" y="321"/>
                      <a:pt x="661" y="324"/>
                    </a:cubicBezTo>
                    <a:cubicBezTo>
                      <a:pt x="662" y="327"/>
                      <a:pt x="662" y="329"/>
                      <a:pt x="662" y="329"/>
                    </a:cubicBezTo>
                    <a:cubicBezTo>
                      <a:pt x="662" y="329"/>
                      <a:pt x="663" y="330"/>
                      <a:pt x="663" y="333"/>
                    </a:cubicBezTo>
                    <a:cubicBezTo>
                      <a:pt x="663" y="336"/>
                      <a:pt x="664" y="340"/>
                      <a:pt x="665" y="345"/>
                    </a:cubicBezTo>
                    <a:cubicBezTo>
                      <a:pt x="666" y="355"/>
                      <a:pt x="667" y="369"/>
                      <a:pt x="667" y="382"/>
                    </a:cubicBezTo>
                    <a:cubicBezTo>
                      <a:pt x="667" y="387"/>
                      <a:pt x="667" y="387"/>
                      <a:pt x="667" y="387"/>
                    </a:cubicBezTo>
                    <a:cubicBezTo>
                      <a:pt x="667" y="389"/>
                      <a:pt x="667" y="390"/>
                      <a:pt x="666" y="392"/>
                    </a:cubicBezTo>
                    <a:cubicBezTo>
                      <a:pt x="666" y="395"/>
                      <a:pt x="666" y="398"/>
                      <a:pt x="666" y="402"/>
                    </a:cubicBezTo>
                    <a:cubicBezTo>
                      <a:pt x="665" y="408"/>
                      <a:pt x="665" y="414"/>
                      <a:pt x="664" y="419"/>
                    </a:cubicBezTo>
                    <a:cubicBezTo>
                      <a:pt x="663" y="424"/>
                      <a:pt x="663" y="428"/>
                      <a:pt x="662" y="431"/>
                    </a:cubicBezTo>
                    <a:cubicBezTo>
                      <a:pt x="662" y="433"/>
                      <a:pt x="661" y="435"/>
                      <a:pt x="661" y="435"/>
                    </a:cubicBezTo>
                    <a:cubicBezTo>
                      <a:pt x="661" y="435"/>
                      <a:pt x="661" y="437"/>
                      <a:pt x="660" y="440"/>
                    </a:cubicBezTo>
                    <a:close/>
                  </a:path>
                </a:pathLst>
              </a:custGeom>
              <a:gradFill>
                <a:gsLst>
                  <a:gs pos="0">
                    <a:srgbClr val="000000">
                      <a:alpha val="0"/>
                    </a:srgbClr>
                  </a:gs>
                  <a:gs pos="46000">
                    <a:srgbClr val="4C78C6"/>
                  </a:gs>
                  <a:gs pos="100000">
                    <a:srgbClr val="254378"/>
                  </a:gs>
                </a:gsLst>
                <a:path path="circle">
                  <a:fillToRect b="50%" l="50%" r="50%" t="50%"/>
                </a:path>
                <a:tileRect/>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11" name="Google Shape;311;p11"/>
              <p:cNvSpPr/>
              <p:nvPr/>
            </p:nvSpPr>
            <p:spPr>
              <a:xfrm>
                <a:off x="2951818" y="2314149"/>
                <a:ext cx="439660" cy="345048"/>
              </a:xfrm>
              <a:custGeom>
                <a:rect b="b" l="l" r="r" t="t"/>
                <a:pathLst>
                  <a:path extrusionOk="0" h="57" w="73">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gradFill>
                <a:gsLst>
                  <a:gs pos="0">
                    <a:srgbClr val="000000">
                      <a:alpha val="0"/>
                    </a:srgbClr>
                  </a:gs>
                  <a:gs pos="46000">
                    <a:srgbClr val="4C78C6"/>
                  </a:gs>
                  <a:gs pos="100000">
                    <a:srgbClr val="254378"/>
                  </a:gs>
                </a:gsLst>
                <a:path path="circle">
                  <a:fillToRect b="50%" l="50%" r="50%" t="50%"/>
                </a:path>
                <a:tileRect/>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312" name="Google Shape;312;p11"/>
            <p:cNvGrpSpPr/>
            <p:nvPr/>
          </p:nvGrpSpPr>
          <p:grpSpPr>
            <a:xfrm>
              <a:off x="5250211" y="4266100"/>
              <a:ext cx="2667609" cy="2399239"/>
              <a:chOff x="1655650" y="4681233"/>
              <a:chExt cx="1532238" cy="1519528"/>
            </a:xfrm>
          </p:grpSpPr>
          <p:sp>
            <p:nvSpPr>
              <p:cNvPr id="313" name="Google Shape;313;p11"/>
              <p:cNvSpPr/>
              <p:nvPr/>
            </p:nvSpPr>
            <p:spPr>
              <a:xfrm>
                <a:off x="1655650" y="4681233"/>
                <a:ext cx="1532238" cy="1519528"/>
              </a:xfrm>
              <a:custGeom>
                <a:rect b="b" l="l" r="r" t="t"/>
                <a:pathLst>
                  <a:path extrusionOk="0" h="856" w="863">
                    <a:moveTo>
                      <a:pt x="787" y="538"/>
                    </a:moveTo>
                    <a:cubicBezTo>
                      <a:pt x="782" y="534"/>
                      <a:pt x="777" y="530"/>
                      <a:pt x="771" y="527"/>
                    </a:cubicBezTo>
                    <a:cubicBezTo>
                      <a:pt x="773" y="523"/>
                      <a:pt x="774" y="519"/>
                      <a:pt x="774" y="515"/>
                    </a:cubicBezTo>
                    <a:cubicBezTo>
                      <a:pt x="776" y="508"/>
                      <a:pt x="777" y="502"/>
                      <a:pt x="778" y="498"/>
                    </a:cubicBezTo>
                    <a:cubicBezTo>
                      <a:pt x="779" y="494"/>
                      <a:pt x="780" y="491"/>
                      <a:pt x="780" y="491"/>
                    </a:cubicBezTo>
                    <a:cubicBezTo>
                      <a:pt x="780" y="491"/>
                      <a:pt x="780" y="489"/>
                      <a:pt x="781" y="484"/>
                    </a:cubicBezTo>
                    <a:cubicBezTo>
                      <a:pt x="781" y="480"/>
                      <a:pt x="783" y="474"/>
                      <a:pt x="783" y="467"/>
                    </a:cubicBezTo>
                    <a:cubicBezTo>
                      <a:pt x="784" y="463"/>
                      <a:pt x="784" y="459"/>
                      <a:pt x="784" y="455"/>
                    </a:cubicBezTo>
                    <a:cubicBezTo>
                      <a:pt x="791" y="453"/>
                      <a:pt x="797" y="452"/>
                      <a:pt x="803" y="450"/>
                    </a:cubicBezTo>
                    <a:cubicBezTo>
                      <a:pt x="818" y="446"/>
                      <a:pt x="833" y="442"/>
                      <a:pt x="844" y="438"/>
                    </a:cubicBezTo>
                    <a:cubicBezTo>
                      <a:pt x="855" y="434"/>
                      <a:pt x="863" y="432"/>
                      <a:pt x="863" y="432"/>
                    </a:cubicBezTo>
                    <a:cubicBezTo>
                      <a:pt x="863" y="432"/>
                      <a:pt x="863" y="429"/>
                      <a:pt x="863" y="424"/>
                    </a:cubicBezTo>
                    <a:cubicBezTo>
                      <a:pt x="863" y="422"/>
                      <a:pt x="863" y="420"/>
                      <a:pt x="863" y="417"/>
                    </a:cubicBezTo>
                    <a:cubicBezTo>
                      <a:pt x="863" y="414"/>
                      <a:pt x="863" y="412"/>
                      <a:pt x="862" y="409"/>
                    </a:cubicBezTo>
                    <a:cubicBezTo>
                      <a:pt x="862" y="406"/>
                      <a:pt x="862" y="403"/>
                      <a:pt x="862" y="400"/>
                    </a:cubicBezTo>
                    <a:cubicBezTo>
                      <a:pt x="862" y="399"/>
                      <a:pt x="862" y="398"/>
                      <a:pt x="862" y="396"/>
                    </a:cubicBezTo>
                    <a:cubicBezTo>
                      <a:pt x="862" y="395"/>
                      <a:pt x="862" y="394"/>
                      <a:pt x="861" y="393"/>
                    </a:cubicBezTo>
                    <a:cubicBezTo>
                      <a:pt x="861" y="389"/>
                      <a:pt x="861" y="386"/>
                      <a:pt x="861" y="386"/>
                    </a:cubicBezTo>
                    <a:cubicBezTo>
                      <a:pt x="861" y="386"/>
                      <a:pt x="853" y="384"/>
                      <a:pt x="842" y="381"/>
                    </a:cubicBezTo>
                    <a:cubicBezTo>
                      <a:pt x="839" y="380"/>
                      <a:pt x="836" y="380"/>
                      <a:pt x="833" y="379"/>
                    </a:cubicBezTo>
                    <a:cubicBezTo>
                      <a:pt x="829" y="378"/>
                      <a:pt x="826" y="377"/>
                      <a:pt x="822" y="377"/>
                    </a:cubicBezTo>
                    <a:cubicBezTo>
                      <a:pt x="815" y="375"/>
                      <a:pt x="807" y="374"/>
                      <a:pt x="800" y="373"/>
                    </a:cubicBezTo>
                    <a:cubicBezTo>
                      <a:pt x="793" y="371"/>
                      <a:pt x="787" y="370"/>
                      <a:pt x="781" y="370"/>
                    </a:cubicBezTo>
                    <a:cubicBezTo>
                      <a:pt x="780" y="365"/>
                      <a:pt x="779" y="362"/>
                      <a:pt x="778" y="358"/>
                    </a:cubicBezTo>
                    <a:cubicBezTo>
                      <a:pt x="777" y="351"/>
                      <a:pt x="775" y="345"/>
                      <a:pt x="774" y="340"/>
                    </a:cubicBezTo>
                    <a:cubicBezTo>
                      <a:pt x="773" y="336"/>
                      <a:pt x="773" y="334"/>
                      <a:pt x="773" y="334"/>
                    </a:cubicBezTo>
                    <a:cubicBezTo>
                      <a:pt x="773" y="334"/>
                      <a:pt x="772" y="331"/>
                      <a:pt x="771" y="327"/>
                    </a:cubicBezTo>
                    <a:cubicBezTo>
                      <a:pt x="769" y="323"/>
                      <a:pt x="768" y="317"/>
                      <a:pt x="765" y="310"/>
                    </a:cubicBezTo>
                    <a:cubicBezTo>
                      <a:pt x="765" y="308"/>
                      <a:pt x="764" y="307"/>
                      <a:pt x="763" y="305"/>
                    </a:cubicBezTo>
                    <a:cubicBezTo>
                      <a:pt x="763" y="303"/>
                      <a:pt x="762" y="301"/>
                      <a:pt x="761" y="299"/>
                    </a:cubicBezTo>
                    <a:cubicBezTo>
                      <a:pt x="766" y="295"/>
                      <a:pt x="771" y="291"/>
                      <a:pt x="776" y="287"/>
                    </a:cubicBezTo>
                    <a:cubicBezTo>
                      <a:pt x="788" y="277"/>
                      <a:pt x="799" y="266"/>
                      <a:pt x="808" y="258"/>
                    </a:cubicBezTo>
                    <a:cubicBezTo>
                      <a:pt x="816" y="250"/>
                      <a:pt x="822" y="244"/>
                      <a:pt x="822" y="244"/>
                    </a:cubicBezTo>
                    <a:cubicBezTo>
                      <a:pt x="822" y="244"/>
                      <a:pt x="820" y="242"/>
                      <a:pt x="818" y="238"/>
                    </a:cubicBezTo>
                    <a:cubicBezTo>
                      <a:pt x="817" y="234"/>
                      <a:pt x="814" y="229"/>
                      <a:pt x="811" y="224"/>
                    </a:cubicBezTo>
                    <a:cubicBezTo>
                      <a:pt x="810" y="221"/>
                      <a:pt x="809" y="219"/>
                      <a:pt x="807" y="216"/>
                    </a:cubicBezTo>
                    <a:cubicBezTo>
                      <a:pt x="806" y="214"/>
                      <a:pt x="805" y="212"/>
                      <a:pt x="803" y="210"/>
                    </a:cubicBezTo>
                    <a:cubicBezTo>
                      <a:pt x="801" y="206"/>
                      <a:pt x="800" y="204"/>
                      <a:pt x="800" y="204"/>
                    </a:cubicBezTo>
                    <a:cubicBezTo>
                      <a:pt x="800" y="204"/>
                      <a:pt x="798" y="204"/>
                      <a:pt x="794" y="205"/>
                    </a:cubicBezTo>
                    <a:cubicBezTo>
                      <a:pt x="791" y="205"/>
                      <a:pt x="786" y="206"/>
                      <a:pt x="781" y="208"/>
                    </a:cubicBezTo>
                    <a:cubicBezTo>
                      <a:pt x="769" y="210"/>
                      <a:pt x="754" y="214"/>
                      <a:pt x="739" y="218"/>
                    </a:cubicBezTo>
                    <a:cubicBezTo>
                      <a:pt x="733" y="220"/>
                      <a:pt x="727" y="222"/>
                      <a:pt x="721" y="224"/>
                    </a:cubicBezTo>
                    <a:cubicBezTo>
                      <a:pt x="718" y="221"/>
                      <a:pt x="716" y="217"/>
                      <a:pt x="714" y="214"/>
                    </a:cubicBezTo>
                    <a:cubicBezTo>
                      <a:pt x="709" y="209"/>
                      <a:pt x="705" y="204"/>
                      <a:pt x="702" y="200"/>
                    </a:cubicBezTo>
                    <a:cubicBezTo>
                      <a:pt x="701" y="199"/>
                      <a:pt x="700" y="198"/>
                      <a:pt x="699" y="197"/>
                    </a:cubicBezTo>
                    <a:cubicBezTo>
                      <a:pt x="698" y="196"/>
                      <a:pt x="698" y="195"/>
                      <a:pt x="698" y="195"/>
                    </a:cubicBezTo>
                    <a:cubicBezTo>
                      <a:pt x="698" y="195"/>
                      <a:pt x="696" y="193"/>
                      <a:pt x="693" y="190"/>
                    </a:cubicBezTo>
                    <a:cubicBezTo>
                      <a:pt x="691" y="187"/>
                      <a:pt x="686" y="183"/>
                      <a:pt x="681" y="177"/>
                    </a:cubicBezTo>
                    <a:cubicBezTo>
                      <a:pt x="678" y="175"/>
                      <a:pt x="675" y="172"/>
                      <a:pt x="672" y="169"/>
                    </a:cubicBezTo>
                    <a:cubicBezTo>
                      <a:pt x="675" y="163"/>
                      <a:pt x="678" y="157"/>
                      <a:pt x="681" y="151"/>
                    </a:cubicBezTo>
                    <a:cubicBezTo>
                      <a:pt x="684" y="144"/>
                      <a:pt x="687" y="137"/>
                      <a:pt x="689" y="130"/>
                    </a:cubicBezTo>
                    <a:cubicBezTo>
                      <a:pt x="692" y="124"/>
                      <a:pt x="695" y="117"/>
                      <a:pt x="697" y="112"/>
                    </a:cubicBezTo>
                    <a:cubicBezTo>
                      <a:pt x="701" y="101"/>
                      <a:pt x="703" y="93"/>
                      <a:pt x="703" y="93"/>
                    </a:cubicBezTo>
                    <a:cubicBezTo>
                      <a:pt x="703" y="93"/>
                      <a:pt x="703" y="93"/>
                      <a:pt x="702" y="92"/>
                    </a:cubicBezTo>
                    <a:cubicBezTo>
                      <a:pt x="701" y="91"/>
                      <a:pt x="699" y="90"/>
                      <a:pt x="698" y="89"/>
                    </a:cubicBezTo>
                    <a:cubicBezTo>
                      <a:pt x="694" y="86"/>
                      <a:pt x="690" y="83"/>
                      <a:pt x="685" y="79"/>
                    </a:cubicBezTo>
                    <a:cubicBezTo>
                      <a:pt x="680" y="76"/>
                      <a:pt x="676" y="73"/>
                      <a:pt x="672" y="70"/>
                    </a:cubicBezTo>
                    <a:cubicBezTo>
                      <a:pt x="670" y="69"/>
                      <a:pt x="669" y="68"/>
                      <a:pt x="668" y="67"/>
                    </a:cubicBezTo>
                    <a:cubicBezTo>
                      <a:pt x="667" y="67"/>
                      <a:pt x="666" y="66"/>
                      <a:pt x="666" y="66"/>
                    </a:cubicBezTo>
                    <a:cubicBezTo>
                      <a:pt x="666" y="66"/>
                      <a:pt x="660" y="71"/>
                      <a:pt x="650" y="78"/>
                    </a:cubicBezTo>
                    <a:cubicBezTo>
                      <a:pt x="646" y="82"/>
                      <a:pt x="640" y="86"/>
                      <a:pt x="635" y="91"/>
                    </a:cubicBezTo>
                    <a:cubicBezTo>
                      <a:pt x="629" y="95"/>
                      <a:pt x="623" y="100"/>
                      <a:pt x="618" y="106"/>
                    </a:cubicBezTo>
                    <a:cubicBezTo>
                      <a:pt x="613" y="110"/>
                      <a:pt x="608" y="115"/>
                      <a:pt x="603" y="119"/>
                    </a:cubicBezTo>
                    <a:cubicBezTo>
                      <a:pt x="600" y="117"/>
                      <a:pt x="596" y="115"/>
                      <a:pt x="593" y="113"/>
                    </a:cubicBezTo>
                    <a:cubicBezTo>
                      <a:pt x="590" y="112"/>
                      <a:pt x="587" y="110"/>
                      <a:pt x="584" y="109"/>
                    </a:cubicBezTo>
                    <a:cubicBezTo>
                      <a:pt x="582" y="108"/>
                      <a:pt x="581" y="107"/>
                      <a:pt x="580" y="107"/>
                    </a:cubicBezTo>
                    <a:cubicBezTo>
                      <a:pt x="579" y="106"/>
                      <a:pt x="578" y="106"/>
                      <a:pt x="577" y="105"/>
                    </a:cubicBezTo>
                    <a:cubicBezTo>
                      <a:pt x="573" y="104"/>
                      <a:pt x="570" y="103"/>
                      <a:pt x="570" y="103"/>
                    </a:cubicBezTo>
                    <a:cubicBezTo>
                      <a:pt x="570" y="103"/>
                      <a:pt x="568" y="102"/>
                      <a:pt x="564" y="100"/>
                    </a:cubicBezTo>
                    <a:cubicBezTo>
                      <a:pt x="560" y="98"/>
                      <a:pt x="554" y="96"/>
                      <a:pt x="547" y="94"/>
                    </a:cubicBezTo>
                    <a:cubicBezTo>
                      <a:pt x="544" y="93"/>
                      <a:pt x="540" y="91"/>
                      <a:pt x="536" y="90"/>
                    </a:cubicBezTo>
                    <a:cubicBezTo>
                      <a:pt x="536" y="84"/>
                      <a:pt x="536" y="77"/>
                      <a:pt x="536" y="71"/>
                    </a:cubicBezTo>
                    <a:cubicBezTo>
                      <a:pt x="535" y="55"/>
                      <a:pt x="534" y="40"/>
                      <a:pt x="533" y="28"/>
                    </a:cubicBezTo>
                    <a:cubicBezTo>
                      <a:pt x="532" y="16"/>
                      <a:pt x="531" y="8"/>
                      <a:pt x="531" y="8"/>
                    </a:cubicBezTo>
                    <a:cubicBezTo>
                      <a:pt x="531" y="8"/>
                      <a:pt x="530" y="8"/>
                      <a:pt x="529" y="8"/>
                    </a:cubicBezTo>
                    <a:cubicBezTo>
                      <a:pt x="528" y="8"/>
                      <a:pt x="526" y="7"/>
                      <a:pt x="524" y="7"/>
                    </a:cubicBezTo>
                    <a:cubicBezTo>
                      <a:pt x="520" y="6"/>
                      <a:pt x="514" y="5"/>
                      <a:pt x="508" y="4"/>
                    </a:cubicBezTo>
                    <a:cubicBezTo>
                      <a:pt x="503" y="3"/>
                      <a:pt x="497" y="2"/>
                      <a:pt x="493" y="1"/>
                    </a:cubicBezTo>
                    <a:cubicBezTo>
                      <a:pt x="491" y="1"/>
                      <a:pt x="489" y="1"/>
                      <a:pt x="488" y="1"/>
                    </a:cubicBezTo>
                    <a:cubicBezTo>
                      <a:pt x="486" y="0"/>
                      <a:pt x="486" y="0"/>
                      <a:pt x="486" y="0"/>
                    </a:cubicBezTo>
                    <a:cubicBezTo>
                      <a:pt x="486" y="0"/>
                      <a:pt x="482" y="7"/>
                      <a:pt x="477" y="18"/>
                    </a:cubicBezTo>
                    <a:cubicBezTo>
                      <a:pt x="472" y="28"/>
                      <a:pt x="465" y="43"/>
                      <a:pt x="459" y="57"/>
                    </a:cubicBezTo>
                    <a:cubicBezTo>
                      <a:pt x="457" y="63"/>
                      <a:pt x="454" y="69"/>
                      <a:pt x="452" y="75"/>
                    </a:cubicBezTo>
                    <a:cubicBezTo>
                      <a:pt x="448" y="75"/>
                      <a:pt x="444" y="75"/>
                      <a:pt x="440" y="74"/>
                    </a:cubicBezTo>
                    <a:cubicBezTo>
                      <a:pt x="433" y="74"/>
                      <a:pt x="427" y="74"/>
                      <a:pt x="422" y="74"/>
                    </a:cubicBezTo>
                    <a:cubicBezTo>
                      <a:pt x="418" y="75"/>
                      <a:pt x="415" y="75"/>
                      <a:pt x="415" y="75"/>
                    </a:cubicBezTo>
                    <a:cubicBezTo>
                      <a:pt x="415" y="75"/>
                      <a:pt x="413" y="75"/>
                      <a:pt x="409" y="75"/>
                    </a:cubicBezTo>
                    <a:cubicBezTo>
                      <a:pt x="408" y="75"/>
                      <a:pt x="406" y="75"/>
                      <a:pt x="405" y="75"/>
                    </a:cubicBezTo>
                    <a:cubicBezTo>
                      <a:pt x="404" y="75"/>
                      <a:pt x="402" y="76"/>
                      <a:pt x="401" y="76"/>
                    </a:cubicBezTo>
                    <a:cubicBezTo>
                      <a:pt x="398" y="76"/>
                      <a:pt x="394" y="76"/>
                      <a:pt x="391" y="77"/>
                    </a:cubicBezTo>
                    <a:cubicBezTo>
                      <a:pt x="387" y="77"/>
                      <a:pt x="383" y="78"/>
                      <a:pt x="379" y="78"/>
                    </a:cubicBezTo>
                    <a:cubicBezTo>
                      <a:pt x="376" y="73"/>
                      <a:pt x="373" y="67"/>
                      <a:pt x="370" y="61"/>
                    </a:cubicBezTo>
                    <a:cubicBezTo>
                      <a:pt x="367" y="54"/>
                      <a:pt x="363" y="47"/>
                      <a:pt x="359" y="41"/>
                    </a:cubicBezTo>
                    <a:cubicBezTo>
                      <a:pt x="356" y="35"/>
                      <a:pt x="352" y="29"/>
                      <a:pt x="349" y="24"/>
                    </a:cubicBezTo>
                    <a:cubicBezTo>
                      <a:pt x="343" y="14"/>
                      <a:pt x="339" y="7"/>
                      <a:pt x="339" y="7"/>
                    </a:cubicBezTo>
                    <a:cubicBezTo>
                      <a:pt x="339" y="7"/>
                      <a:pt x="338" y="7"/>
                      <a:pt x="337" y="7"/>
                    </a:cubicBezTo>
                    <a:cubicBezTo>
                      <a:pt x="336" y="8"/>
                      <a:pt x="334" y="8"/>
                      <a:pt x="332" y="9"/>
                    </a:cubicBezTo>
                    <a:cubicBezTo>
                      <a:pt x="328" y="10"/>
                      <a:pt x="322" y="11"/>
                      <a:pt x="317" y="12"/>
                    </a:cubicBezTo>
                    <a:cubicBezTo>
                      <a:pt x="311" y="14"/>
                      <a:pt x="306" y="16"/>
                      <a:pt x="301" y="17"/>
                    </a:cubicBezTo>
                    <a:cubicBezTo>
                      <a:pt x="299" y="18"/>
                      <a:pt x="298" y="18"/>
                      <a:pt x="296" y="19"/>
                    </a:cubicBezTo>
                    <a:cubicBezTo>
                      <a:pt x="295" y="19"/>
                      <a:pt x="295" y="19"/>
                      <a:pt x="295" y="19"/>
                    </a:cubicBezTo>
                    <a:cubicBezTo>
                      <a:pt x="295" y="19"/>
                      <a:pt x="294" y="27"/>
                      <a:pt x="294" y="39"/>
                    </a:cubicBezTo>
                    <a:cubicBezTo>
                      <a:pt x="294" y="45"/>
                      <a:pt x="294" y="52"/>
                      <a:pt x="294" y="59"/>
                    </a:cubicBezTo>
                    <a:cubicBezTo>
                      <a:pt x="295" y="66"/>
                      <a:pt x="295" y="74"/>
                      <a:pt x="295" y="82"/>
                    </a:cubicBezTo>
                    <a:cubicBezTo>
                      <a:pt x="296" y="88"/>
                      <a:pt x="296" y="95"/>
                      <a:pt x="297" y="101"/>
                    </a:cubicBezTo>
                    <a:cubicBezTo>
                      <a:pt x="293" y="103"/>
                      <a:pt x="289" y="104"/>
                      <a:pt x="286" y="106"/>
                    </a:cubicBezTo>
                    <a:cubicBezTo>
                      <a:pt x="279" y="109"/>
                      <a:pt x="274" y="111"/>
                      <a:pt x="270" y="114"/>
                    </a:cubicBezTo>
                    <a:cubicBezTo>
                      <a:pt x="266" y="116"/>
                      <a:pt x="264" y="117"/>
                      <a:pt x="264" y="117"/>
                    </a:cubicBezTo>
                    <a:cubicBezTo>
                      <a:pt x="264" y="117"/>
                      <a:pt x="263" y="117"/>
                      <a:pt x="262" y="118"/>
                    </a:cubicBezTo>
                    <a:cubicBezTo>
                      <a:pt x="261" y="118"/>
                      <a:pt x="260" y="119"/>
                      <a:pt x="258" y="120"/>
                    </a:cubicBezTo>
                    <a:cubicBezTo>
                      <a:pt x="254" y="122"/>
                      <a:pt x="249" y="125"/>
                      <a:pt x="242" y="129"/>
                    </a:cubicBezTo>
                    <a:cubicBezTo>
                      <a:pt x="239" y="131"/>
                      <a:pt x="236" y="133"/>
                      <a:pt x="232" y="136"/>
                    </a:cubicBezTo>
                    <a:cubicBezTo>
                      <a:pt x="227" y="132"/>
                      <a:pt x="222" y="128"/>
                      <a:pt x="217" y="124"/>
                    </a:cubicBezTo>
                    <a:cubicBezTo>
                      <a:pt x="205" y="115"/>
                      <a:pt x="192" y="106"/>
                      <a:pt x="182" y="99"/>
                    </a:cubicBezTo>
                    <a:cubicBezTo>
                      <a:pt x="177" y="96"/>
                      <a:pt x="173" y="94"/>
                      <a:pt x="170" y="92"/>
                    </a:cubicBezTo>
                    <a:cubicBezTo>
                      <a:pt x="167" y="90"/>
                      <a:pt x="165" y="89"/>
                      <a:pt x="165" y="89"/>
                    </a:cubicBezTo>
                    <a:cubicBezTo>
                      <a:pt x="165" y="89"/>
                      <a:pt x="163" y="91"/>
                      <a:pt x="160" y="93"/>
                    </a:cubicBezTo>
                    <a:cubicBezTo>
                      <a:pt x="158" y="95"/>
                      <a:pt x="156" y="96"/>
                      <a:pt x="154" y="98"/>
                    </a:cubicBezTo>
                    <a:cubicBezTo>
                      <a:pt x="152" y="100"/>
                      <a:pt x="150" y="102"/>
                      <a:pt x="148" y="104"/>
                    </a:cubicBezTo>
                    <a:cubicBezTo>
                      <a:pt x="143" y="107"/>
                      <a:pt x="139" y="111"/>
                      <a:pt x="136" y="114"/>
                    </a:cubicBezTo>
                    <a:cubicBezTo>
                      <a:pt x="133" y="117"/>
                      <a:pt x="131" y="119"/>
                      <a:pt x="131" y="119"/>
                    </a:cubicBezTo>
                    <a:cubicBezTo>
                      <a:pt x="131" y="119"/>
                      <a:pt x="134" y="126"/>
                      <a:pt x="139" y="137"/>
                    </a:cubicBezTo>
                    <a:cubicBezTo>
                      <a:pt x="144" y="148"/>
                      <a:pt x="151" y="162"/>
                      <a:pt x="159" y="175"/>
                    </a:cubicBezTo>
                    <a:cubicBezTo>
                      <a:pt x="162" y="181"/>
                      <a:pt x="165" y="187"/>
                      <a:pt x="168" y="192"/>
                    </a:cubicBezTo>
                    <a:cubicBezTo>
                      <a:pt x="167" y="193"/>
                      <a:pt x="165" y="195"/>
                      <a:pt x="164" y="196"/>
                    </a:cubicBezTo>
                    <a:cubicBezTo>
                      <a:pt x="163" y="198"/>
                      <a:pt x="162" y="199"/>
                      <a:pt x="160" y="201"/>
                    </a:cubicBezTo>
                    <a:cubicBezTo>
                      <a:pt x="156" y="206"/>
                      <a:pt x="152" y="211"/>
                      <a:pt x="149" y="215"/>
                    </a:cubicBezTo>
                    <a:cubicBezTo>
                      <a:pt x="147" y="218"/>
                      <a:pt x="145" y="220"/>
                      <a:pt x="145" y="220"/>
                    </a:cubicBezTo>
                    <a:cubicBezTo>
                      <a:pt x="145" y="220"/>
                      <a:pt x="144" y="222"/>
                      <a:pt x="141" y="226"/>
                    </a:cubicBezTo>
                    <a:cubicBezTo>
                      <a:pt x="139" y="230"/>
                      <a:pt x="135" y="235"/>
                      <a:pt x="131" y="241"/>
                    </a:cubicBezTo>
                    <a:cubicBezTo>
                      <a:pt x="129" y="244"/>
                      <a:pt x="127" y="247"/>
                      <a:pt x="125" y="251"/>
                    </a:cubicBezTo>
                    <a:cubicBezTo>
                      <a:pt x="119" y="250"/>
                      <a:pt x="113" y="248"/>
                      <a:pt x="106" y="247"/>
                    </a:cubicBezTo>
                    <a:cubicBezTo>
                      <a:pt x="99" y="246"/>
                      <a:pt x="91" y="244"/>
                      <a:pt x="84" y="243"/>
                    </a:cubicBezTo>
                    <a:cubicBezTo>
                      <a:pt x="80" y="243"/>
                      <a:pt x="77" y="242"/>
                      <a:pt x="73" y="241"/>
                    </a:cubicBezTo>
                    <a:cubicBezTo>
                      <a:pt x="70" y="241"/>
                      <a:pt x="67" y="241"/>
                      <a:pt x="64" y="240"/>
                    </a:cubicBezTo>
                    <a:cubicBezTo>
                      <a:pt x="52" y="239"/>
                      <a:pt x="44" y="238"/>
                      <a:pt x="44" y="238"/>
                    </a:cubicBezTo>
                    <a:cubicBezTo>
                      <a:pt x="44" y="238"/>
                      <a:pt x="43" y="241"/>
                      <a:pt x="41" y="245"/>
                    </a:cubicBezTo>
                    <a:cubicBezTo>
                      <a:pt x="41" y="246"/>
                      <a:pt x="40" y="247"/>
                      <a:pt x="40" y="248"/>
                    </a:cubicBezTo>
                    <a:cubicBezTo>
                      <a:pt x="39" y="249"/>
                      <a:pt x="39" y="250"/>
                      <a:pt x="38" y="251"/>
                    </a:cubicBezTo>
                    <a:cubicBezTo>
                      <a:pt x="37" y="254"/>
                      <a:pt x="36" y="256"/>
                      <a:pt x="35" y="259"/>
                    </a:cubicBezTo>
                    <a:cubicBezTo>
                      <a:pt x="34" y="262"/>
                      <a:pt x="33" y="264"/>
                      <a:pt x="32" y="267"/>
                    </a:cubicBezTo>
                    <a:cubicBezTo>
                      <a:pt x="31" y="269"/>
                      <a:pt x="30" y="272"/>
                      <a:pt x="29" y="274"/>
                    </a:cubicBezTo>
                    <a:cubicBezTo>
                      <a:pt x="27" y="278"/>
                      <a:pt x="26" y="280"/>
                      <a:pt x="26" y="280"/>
                    </a:cubicBezTo>
                    <a:cubicBezTo>
                      <a:pt x="26" y="280"/>
                      <a:pt x="32" y="286"/>
                      <a:pt x="41" y="293"/>
                    </a:cubicBezTo>
                    <a:cubicBezTo>
                      <a:pt x="51" y="300"/>
                      <a:pt x="63" y="310"/>
                      <a:pt x="76" y="319"/>
                    </a:cubicBezTo>
                    <a:cubicBezTo>
                      <a:pt x="81" y="322"/>
                      <a:pt x="87" y="326"/>
                      <a:pt x="92" y="330"/>
                    </a:cubicBezTo>
                    <a:cubicBezTo>
                      <a:pt x="91" y="334"/>
                      <a:pt x="90" y="337"/>
                      <a:pt x="89" y="341"/>
                    </a:cubicBezTo>
                    <a:cubicBezTo>
                      <a:pt x="87" y="348"/>
                      <a:pt x="86" y="354"/>
                      <a:pt x="85" y="359"/>
                    </a:cubicBezTo>
                    <a:cubicBezTo>
                      <a:pt x="84" y="363"/>
                      <a:pt x="83" y="365"/>
                      <a:pt x="83" y="365"/>
                    </a:cubicBezTo>
                    <a:cubicBezTo>
                      <a:pt x="83" y="365"/>
                      <a:pt x="83" y="368"/>
                      <a:pt x="82" y="372"/>
                    </a:cubicBezTo>
                    <a:cubicBezTo>
                      <a:pt x="82" y="376"/>
                      <a:pt x="81" y="382"/>
                      <a:pt x="80" y="390"/>
                    </a:cubicBezTo>
                    <a:cubicBezTo>
                      <a:pt x="80" y="393"/>
                      <a:pt x="79" y="397"/>
                      <a:pt x="79" y="402"/>
                    </a:cubicBezTo>
                    <a:cubicBezTo>
                      <a:pt x="73" y="403"/>
                      <a:pt x="66" y="405"/>
                      <a:pt x="60" y="406"/>
                    </a:cubicBezTo>
                    <a:cubicBezTo>
                      <a:pt x="45" y="410"/>
                      <a:pt x="30" y="415"/>
                      <a:pt x="19" y="418"/>
                    </a:cubicBezTo>
                    <a:cubicBezTo>
                      <a:pt x="8" y="422"/>
                      <a:pt x="0" y="425"/>
                      <a:pt x="0" y="425"/>
                    </a:cubicBezTo>
                    <a:cubicBezTo>
                      <a:pt x="0" y="425"/>
                      <a:pt x="0" y="428"/>
                      <a:pt x="0" y="432"/>
                    </a:cubicBezTo>
                    <a:cubicBezTo>
                      <a:pt x="0" y="434"/>
                      <a:pt x="0" y="437"/>
                      <a:pt x="0" y="439"/>
                    </a:cubicBezTo>
                    <a:cubicBezTo>
                      <a:pt x="1" y="442"/>
                      <a:pt x="1" y="445"/>
                      <a:pt x="1" y="448"/>
                    </a:cubicBezTo>
                    <a:cubicBezTo>
                      <a:pt x="1" y="451"/>
                      <a:pt x="1" y="454"/>
                      <a:pt x="1" y="456"/>
                    </a:cubicBezTo>
                    <a:cubicBezTo>
                      <a:pt x="1" y="458"/>
                      <a:pt x="1" y="459"/>
                      <a:pt x="1" y="460"/>
                    </a:cubicBezTo>
                    <a:cubicBezTo>
                      <a:pt x="2" y="461"/>
                      <a:pt x="2" y="462"/>
                      <a:pt x="2" y="464"/>
                    </a:cubicBezTo>
                    <a:cubicBezTo>
                      <a:pt x="2" y="468"/>
                      <a:pt x="2" y="471"/>
                      <a:pt x="2" y="471"/>
                    </a:cubicBezTo>
                    <a:cubicBezTo>
                      <a:pt x="2" y="471"/>
                      <a:pt x="10" y="473"/>
                      <a:pt x="21" y="475"/>
                    </a:cubicBezTo>
                    <a:cubicBezTo>
                      <a:pt x="24" y="476"/>
                      <a:pt x="27" y="477"/>
                      <a:pt x="31" y="478"/>
                    </a:cubicBezTo>
                    <a:cubicBezTo>
                      <a:pt x="34" y="478"/>
                      <a:pt x="37" y="479"/>
                      <a:pt x="41" y="480"/>
                    </a:cubicBezTo>
                    <a:cubicBezTo>
                      <a:pt x="48" y="481"/>
                      <a:pt x="56" y="483"/>
                      <a:pt x="63" y="484"/>
                    </a:cubicBezTo>
                    <a:cubicBezTo>
                      <a:pt x="70" y="485"/>
                      <a:pt x="76" y="486"/>
                      <a:pt x="83" y="487"/>
                    </a:cubicBezTo>
                    <a:cubicBezTo>
                      <a:pt x="83" y="491"/>
                      <a:pt x="84" y="495"/>
                      <a:pt x="85" y="498"/>
                    </a:cubicBezTo>
                    <a:cubicBezTo>
                      <a:pt x="86" y="506"/>
                      <a:pt x="88" y="512"/>
                      <a:pt x="89" y="516"/>
                    </a:cubicBezTo>
                    <a:cubicBezTo>
                      <a:pt x="90" y="520"/>
                      <a:pt x="90" y="523"/>
                      <a:pt x="90" y="523"/>
                    </a:cubicBezTo>
                    <a:cubicBezTo>
                      <a:pt x="90" y="523"/>
                      <a:pt x="91" y="525"/>
                      <a:pt x="92" y="529"/>
                    </a:cubicBezTo>
                    <a:cubicBezTo>
                      <a:pt x="94" y="533"/>
                      <a:pt x="95" y="539"/>
                      <a:pt x="98" y="546"/>
                    </a:cubicBezTo>
                    <a:cubicBezTo>
                      <a:pt x="99" y="548"/>
                      <a:pt x="99" y="550"/>
                      <a:pt x="100" y="552"/>
                    </a:cubicBezTo>
                    <a:cubicBezTo>
                      <a:pt x="101" y="554"/>
                      <a:pt x="101" y="555"/>
                      <a:pt x="102" y="557"/>
                    </a:cubicBezTo>
                    <a:cubicBezTo>
                      <a:pt x="97" y="561"/>
                      <a:pt x="92" y="565"/>
                      <a:pt x="87" y="570"/>
                    </a:cubicBezTo>
                    <a:cubicBezTo>
                      <a:pt x="75" y="580"/>
                      <a:pt x="64" y="590"/>
                      <a:pt x="55" y="598"/>
                    </a:cubicBezTo>
                    <a:cubicBezTo>
                      <a:pt x="47" y="607"/>
                      <a:pt x="42" y="612"/>
                      <a:pt x="42" y="612"/>
                    </a:cubicBezTo>
                    <a:cubicBezTo>
                      <a:pt x="42" y="612"/>
                      <a:pt x="43" y="615"/>
                      <a:pt x="45" y="619"/>
                    </a:cubicBezTo>
                    <a:cubicBezTo>
                      <a:pt x="47" y="623"/>
                      <a:pt x="49" y="628"/>
                      <a:pt x="52" y="633"/>
                    </a:cubicBezTo>
                    <a:cubicBezTo>
                      <a:pt x="53" y="635"/>
                      <a:pt x="55" y="638"/>
                      <a:pt x="56" y="640"/>
                    </a:cubicBezTo>
                    <a:cubicBezTo>
                      <a:pt x="57" y="643"/>
                      <a:pt x="59" y="645"/>
                      <a:pt x="60" y="647"/>
                    </a:cubicBezTo>
                    <a:cubicBezTo>
                      <a:pt x="62" y="650"/>
                      <a:pt x="63" y="653"/>
                      <a:pt x="63" y="653"/>
                    </a:cubicBezTo>
                    <a:cubicBezTo>
                      <a:pt x="63" y="653"/>
                      <a:pt x="65" y="652"/>
                      <a:pt x="69" y="652"/>
                    </a:cubicBezTo>
                    <a:cubicBezTo>
                      <a:pt x="72" y="651"/>
                      <a:pt x="77" y="650"/>
                      <a:pt x="83" y="649"/>
                    </a:cubicBezTo>
                    <a:cubicBezTo>
                      <a:pt x="94" y="646"/>
                      <a:pt x="109" y="642"/>
                      <a:pt x="124" y="638"/>
                    </a:cubicBezTo>
                    <a:cubicBezTo>
                      <a:pt x="130" y="636"/>
                      <a:pt x="137" y="634"/>
                      <a:pt x="143" y="632"/>
                    </a:cubicBezTo>
                    <a:cubicBezTo>
                      <a:pt x="145" y="636"/>
                      <a:pt x="147" y="639"/>
                      <a:pt x="150" y="642"/>
                    </a:cubicBezTo>
                    <a:cubicBezTo>
                      <a:pt x="154" y="648"/>
                      <a:pt x="158" y="653"/>
                      <a:pt x="161" y="656"/>
                    </a:cubicBezTo>
                    <a:cubicBezTo>
                      <a:pt x="162" y="658"/>
                      <a:pt x="163" y="659"/>
                      <a:pt x="164" y="660"/>
                    </a:cubicBezTo>
                    <a:cubicBezTo>
                      <a:pt x="165" y="661"/>
                      <a:pt x="165" y="661"/>
                      <a:pt x="165" y="661"/>
                    </a:cubicBezTo>
                    <a:cubicBezTo>
                      <a:pt x="165" y="661"/>
                      <a:pt x="167" y="663"/>
                      <a:pt x="170" y="666"/>
                    </a:cubicBezTo>
                    <a:cubicBezTo>
                      <a:pt x="173" y="670"/>
                      <a:pt x="177" y="674"/>
                      <a:pt x="182" y="679"/>
                    </a:cubicBezTo>
                    <a:cubicBezTo>
                      <a:pt x="185" y="682"/>
                      <a:pt x="188" y="685"/>
                      <a:pt x="191" y="687"/>
                    </a:cubicBezTo>
                    <a:cubicBezTo>
                      <a:pt x="188" y="693"/>
                      <a:pt x="185" y="699"/>
                      <a:pt x="183" y="705"/>
                    </a:cubicBezTo>
                    <a:cubicBezTo>
                      <a:pt x="179" y="712"/>
                      <a:pt x="176" y="719"/>
                      <a:pt x="174" y="726"/>
                    </a:cubicBezTo>
                    <a:cubicBezTo>
                      <a:pt x="171" y="733"/>
                      <a:pt x="169" y="739"/>
                      <a:pt x="167" y="745"/>
                    </a:cubicBezTo>
                    <a:cubicBezTo>
                      <a:pt x="162" y="756"/>
                      <a:pt x="160" y="763"/>
                      <a:pt x="160" y="763"/>
                    </a:cubicBezTo>
                    <a:cubicBezTo>
                      <a:pt x="160" y="763"/>
                      <a:pt x="161" y="764"/>
                      <a:pt x="162" y="765"/>
                    </a:cubicBezTo>
                    <a:cubicBezTo>
                      <a:pt x="163" y="765"/>
                      <a:pt x="164" y="766"/>
                      <a:pt x="166" y="768"/>
                    </a:cubicBezTo>
                    <a:cubicBezTo>
                      <a:pt x="169" y="770"/>
                      <a:pt x="174" y="774"/>
                      <a:pt x="178" y="777"/>
                    </a:cubicBezTo>
                    <a:cubicBezTo>
                      <a:pt x="183" y="781"/>
                      <a:pt x="188" y="784"/>
                      <a:pt x="191" y="786"/>
                    </a:cubicBezTo>
                    <a:cubicBezTo>
                      <a:pt x="193" y="788"/>
                      <a:pt x="194" y="789"/>
                      <a:pt x="196" y="789"/>
                    </a:cubicBezTo>
                    <a:cubicBezTo>
                      <a:pt x="197" y="790"/>
                      <a:pt x="197" y="790"/>
                      <a:pt x="197" y="790"/>
                    </a:cubicBezTo>
                    <a:cubicBezTo>
                      <a:pt x="197" y="790"/>
                      <a:pt x="204" y="786"/>
                      <a:pt x="213" y="778"/>
                    </a:cubicBezTo>
                    <a:cubicBezTo>
                      <a:pt x="217" y="775"/>
                      <a:pt x="223" y="770"/>
                      <a:pt x="228" y="766"/>
                    </a:cubicBezTo>
                    <a:cubicBezTo>
                      <a:pt x="234" y="761"/>
                      <a:pt x="240" y="756"/>
                      <a:pt x="245" y="751"/>
                    </a:cubicBezTo>
                    <a:cubicBezTo>
                      <a:pt x="250" y="746"/>
                      <a:pt x="255" y="742"/>
                      <a:pt x="260" y="738"/>
                    </a:cubicBezTo>
                    <a:cubicBezTo>
                      <a:pt x="263" y="740"/>
                      <a:pt x="267" y="742"/>
                      <a:pt x="270" y="743"/>
                    </a:cubicBezTo>
                    <a:cubicBezTo>
                      <a:pt x="274" y="745"/>
                      <a:pt x="277" y="746"/>
                      <a:pt x="279" y="748"/>
                    </a:cubicBezTo>
                    <a:cubicBezTo>
                      <a:pt x="281" y="748"/>
                      <a:pt x="282" y="749"/>
                      <a:pt x="283" y="750"/>
                    </a:cubicBezTo>
                    <a:cubicBezTo>
                      <a:pt x="284" y="750"/>
                      <a:pt x="285" y="751"/>
                      <a:pt x="286" y="751"/>
                    </a:cubicBezTo>
                    <a:cubicBezTo>
                      <a:pt x="290" y="753"/>
                      <a:pt x="293" y="754"/>
                      <a:pt x="293" y="754"/>
                    </a:cubicBezTo>
                    <a:cubicBezTo>
                      <a:pt x="293" y="754"/>
                      <a:pt x="295" y="755"/>
                      <a:pt x="299" y="756"/>
                    </a:cubicBezTo>
                    <a:cubicBezTo>
                      <a:pt x="303" y="758"/>
                      <a:pt x="309" y="760"/>
                      <a:pt x="316" y="763"/>
                    </a:cubicBezTo>
                    <a:cubicBezTo>
                      <a:pt x="319" y="764"/>
                      <a:pt x="323" y="765"/>
                      <a:pt x="327" y="766"/>
                    </a:cubicBezTo>
                    <a:cubicBezTo>
                      <a:pt x="327" y="773"/>
                      <a:pt x="327" y="779"/>
                      <a:pt x="327" y="786"/>
                    </a:cubicBezTo>
                    <a:cubicBezTo>
                      <a:pt x="328" y="801"/>
                      <a:pt x="329" y="817"/>
                      <a:pt x="330" y="828"/>
                    </a:cubicBezTo>
                    <a:cubicBezTo>
                      <a:pt x="331" y="840"/>
                      <a:pt x="332" y="848"/>
                      <a:pt x="332" y="848"/>
                    </a:cubicBezTo>
                    <a:cubicBezTo>
                      <a:pt x="332" y="848"/>
                      <a:pt x="333" y="848"/>
                      <a:pt x="334" y="848"/>
                    </a:cubicBezTo>
                    <a:cubicBezTo>
                      <a:pt x="336" y="849"/>
                      <a:pt x="337" y="849"/>
                      <a:pt x="339" y="849"/>
                    </a:cubicBezTo>
                    <a:cubicBezTo>
                      <a:pt x="344" y="850"/>
                      <a:pt x="349" y="851"/>
                      <a:pt x="355" y="853"/>
                    </a:cubicBezTo>
                    <a:cubicBezTo>
                      <a:pt x="360" y="854"/>
                      <a:pt x="366" y="854"/>
                      <a:pt x="370" y="855"/>
                    </a:cubicBezTo>
                    <a:cubicBezTo>
                      <a:pt x="373" y="855"/>
                      <a:pt x="374" y="856"/>
                      <a:pt x="376" y="856"/>
                    </a:cubicBezTo>
                    <a:cubicBezTo>
                      <a:pt x="377" y="856"/>
                      <a:pt x="377" y="856"/>
                      <a:pt x="377" y="856"/>
                    </a:cubicBezTo>
                    <a:cubicBezTo>
                      <a:pt x="377" y="856"/>
                      <a:pt x="381" y="849"/>
                      <a:pt x="386" y="839"/>
                    </a:cubicBezTo>
                    <a:cubicBezTo>
                      <a:pt x="392" y="828"/>
                      <a:pt x="398" y="814"/>
                      <a:pt x="404" y="800"/>
                    </a:cubicBezTo>
                    <a:cubicBezTo>
                      <a:pt x="406" y="793"/>
                      <a:pt x="409" y="787"/>
                      <a:pt x="411" y="781"/>
                    </a:cubicBezTo>
                    <a:cubicBezTo>
                      <a:pt x="415" y="782"/>
                      <a:pt x="419" y="782"/>
                      <a:pt x="423" y="782"/>
                    </a:cubicBezTo>
                    <a:cubicBezTo>
                      <a:pt x="430" y="782"/>
                      <a:pt x="437" y="782"/>
                      <a:pt x="441" y="782"/>
                    </a:cubicBezTo>
                    <a:cubicBezTo>
                      <a:pt x="445" y="782"/>
                      <a:pt x="448" y="782"/>
                      <a:pt x="448" y="782"/>
                    </a:cubicBezTo>
                    <a:cubicBezTo>
                      <a:pt x="448" y="782"/>
                      <a:pt x="450" y="782"/>
                      <a:pt x="454" y="781"/>
                    </a:cubicBezTo>
                    <a:cubicBezTo>
                      <a:pt x="456" y="781"/>
                      <a:pt x="457" y="781"/>
                      <a:pt x="458" y="781"/>
                    </a:cubicBezTo>
                    <a:cubicBezTo>
                      <a:pt x="459" y="781"/>
                      <a:pt x="461" y="781"/>
                      <a:pt x="462" y="781"/>
                    </a:cubicBezTo>
                    <a:cubicBezTo>
                      <a:pt x="465" y="780"/>
                      <a:pt x="469" y="780"/>
                      <a:pt x="472" y="780"/>
                    </a:cubicBezTo>
                    <a:cubicBezTo>
                      <a:pt x="476" y="779"/>
                      <a:pt x="480" y="779"/>
                      <a:pt x="484" y="778"/>
                    </a:cubicBezTo>
                    <a:cubicBezTo>
                      <a:pt x="487" y="784"/>
                      <a:pt x="490" y="790"/>
                      <a:pt x="493" y="796"/>
                    </a:cubicBezTo>
                    <a:cubicBezTo>
                      <a:pt x="496" y="803"/>
                      <a:pt x="500" y="809"/>
                      <a:pt x="504" y="816"/>
                    </a:cubicBezTo>
                    <a:cubicBezTo>
                      <a:pt x="507" y="822"/>
                      <a:pt x="511" y="828"/>
                      <a:pt x="514" y="833"/>
                    </a:cubicBezTo>
                    <a:cubicBezTo>
                      <a:pt x="520" y="843"/>
                      <a:pt x="524" y="849"/>
                      <a:pt x="524" y="849"/>
                    </a:cubicBezTo>
                    <a:cubicBezTo>
                      <a:pt x="524" y="849"/>
                      <a:pt x="525" y="849"/>
                      <a:pt x="526" y="849"/>
                    </a:cubicBezTo>
                    <a:cubicBezTo>
                      <a:pt x="527" y="849"/>
                      <a:pt x="529" y="848"/>
                      <a:pt x="531" y="848"/>
                    </a:cubicBezTo>
                    <a:cubicBezTo>
                      <a:pt x="535" y="847"/>
                      <a:pt x="541" y="845"/>
                      <a:pt x="547" y="844"/>
                    </a:cubicBezTo>
                    <a:cubicBezTo>
                      <a:pt x="552" y="842"/>
                      <a:pt x="558" y="841"/>
                      <a:pt x="562" y="839"/>
                    </a:cubicBezTo>
                    <a:cubicBezTo>
                      <a:pt x="564" y="839"/>
                      <a:pt x="566" y="838"/>
                      <a:pt x="567" y="838"/>
                    </a:cubicBezTo>
                    <a:cubicBezTo>
                      <a:pt x="568" y="837"/>
                      <a:pt x="569" y="837"/>
                      <a:pt x="569" y="837"/>
                    </a:cubicBezTo>
                    <a:cubicBezTo>
                      <a:pt x="569" y="837"/>
                      <a:pt x="569" y="829"/>
                      <a:pt x="569" y="818"/>
                    </a:cubicBezTo>
                    <a:cubicBezTo>
                      <a:pt x="569" y="812"/>
                      <a:pt x="569" y="805"/>
                      <a:pt x="569" y="798"/>
                    </a:cubicBezTo>
                    <a:cubicBezTo>
                      <a:pt x="569" y="790"/>
                      <a:pt x="568" y="783"/>
                      <a:pt x="568" y="775"/>
                    </a:cubicBezTo>
                    <a:cubicBezTo>
                      <a:pt x="567" y="768"/>
                      <a:pt x="567" y="762"/>
                      <a:pt x="566" y="755"/>
                    </a:cubicBezTo>
                    <a:cubicBezTo>
                      <a:pt x="570" y="754"/>
                      <a:pt x="574" y="752"/>
                      <a:pt x="577" y="751"/>
                    </a:cubicBezTo>
                    <a:cubicBezTo>
                      <a:pt x="584" y="747"/>
                      <a:pt x="590" y="745"/>
                      <a:pt x="593" y="743"/>
                    </a:cubicBezTo>
                    <a:cubicBezTo>
                      <a:pt x="597" y="741"/>
                      <a:pt x="599" y="740"/>
                      <a:pt x="599" y="740"/>
                    </a:cubicBezTo>
                    <a:cubicBezTo>
                      <a:pt x="599" y="740"/>
                      <a:pt x="600" y="739"/>
                      <a:pt x="601" y="739"/>
                    </a:cubicBezTo>
                    <a:cubicBezTo>
                      <a:pt x="602" y="738"/>
                      <a:pt x="604" y="738"/>
                      <a:pt x="605" y="736"/>
                    </a:cubicBezTo>
                    <a:cubicBezTo>
                      <a:pt x="609" y="734"/>
                      <a:pt x="615" y="731"/>
                      <a:pt x="621" y="727"/>
                    </a:cubicBezTo>
                    <a:cubicBezTo>
                      <a:pt x="624" y="725"/>
                      <a:pt x="627" y="723"/>
                      <a:pt x="631" y="721"/>
                    </a:cubicBezTo>
                    <a:cubicBezTo>
                      <a:pt x="636" y="725"/>
                      <a:pt x="641" y="729"/>
                      <a:pt x="646" y="733"/>
                    </a:cubicBezTo>
                    <a:cubicBezTo>
                      <a:pt x="658" y="742"/>
                      <a:pt x="671" y="751"/>
                      <a:pt x="681" y="757"/>
                    </a:cubicBezTo>
                    <a:cubicBezTo>
                      <a:pt x="686" y="760"/>
                      <a:pt x="690" y="763"/>
                      <a:pt x="693" y="765"/>
                    </a:cubicBezTo>
                    <a:cubicBezTo>
                      <a:pt x="696" y="766"/>
                      <a:pt x="698" y="767"/>
                      <a:pt x="698" y="767"/>
                    </a:cubicBezTo>
                    <a:cubicBezTo>
                      <a:pt x="698" y="767"/>
                      <a:pt x="700" y="766"/>
                      <a:pt x="703" y="763"/>
                    </a:cubicBezTo>
                    <a:cubicBezTo>
                      <a:pt x="705" y="762"/>
                      <a:pt x="707" y="760"/>
                      <a:pt x="709" y="758"/>
                    </a:cubicBezTo>
                    <a:cubicBezTo>
                      <a:pt x="711" y="757"/>
                      <a:pt x="713" y="755"/>
                      <a:pt x="715" y="753"/>
                    </a:cubicBezTo>
                    <a:cubicBezTo>
                      <a:pt x="720" y="749"/>
                      <a:pt x="724" y="745"/>
                      <a:pt x="727" y="742"/>
                    </a:cubicBezTo>
                    <a:cubicBezTo>
                      <a:pt x="730" y="739"/>
                      <a:pt x="732" y="737"/>
                      <a:pt x="732" y="737"/>
                    </a:cubicBezTo>
                    <a:cubicBezTo>
                      <a:pt x="732" y="737"/>
                      <a:pt x="729" y="730"/>
                      <a:pt x="724" y="719"/>
                    </a:cubicBezTo>
                    <a:cubicBezTo>
                      <a:pt x="719" y="709"/>
                      <a:pt x="712" y="695"/>
                      <a:pt x="705" y="681"/>
                    </a:cubicBezTo>
                    <a:cubicBezTo>
                      <a:pt x="701" y="676"/>
                      <a:pt x="698" y="670"/>
                      <a:pt x="695" y="665"/>
                    </a:cubicBezTo>
                    <a:cubicBezTo>
                      <a:pt x="696" y="663"/>
                      <a:pt x="698" y="662"/>
                      <a:pt x="699" y="660"/>
                    </a:cubicBezTo>
                    <a:cubicBezTo>
                      <a:pt x="700" y="658"/>
                      <a:pt x="702" y="657"/>
                      <a:pt x="703" y="656"/>
                    </a:cubicBezTo>
                    <a:cubicBezTo>
                      <a:pt x="708" y="650"/>
                      <a:pt x="711" y="645"/>
                      <a:pt x="714" y="642"/>
                    </a:cubicBezTo>
                    <a:cubicBezTo>
                      <a:pt x="717" y="638"/>
                      <a:pt x="718" y="636"/>
                      <a:pt x="718" y="636"/>
                    </a:cubicBezTo>
                    <a:cubicBezTo>
                      <a:pt x="718" y="636"/>
                      <a:pt x="719" y="634"/>
                      <a:pt x="722" y="630"/>
                    </a:cubicBezTo>
                    <a:cubicBezTo>
                      <a:pt x="724" y="627"/>
                      <a:pt x="728" y="622"/>
                      <a:pt x="732" y="615"/>
                    </a:cubicBezTo>
                    <a:cubicBezTo>
                      <a:pt x="734" y="612"/>
                      <a:pt x="736" y="609"/>
                      <a:pt x="738" y="605"/>
                    </a:cubicBezTo>
                    <a:cubicBezTo>
                      <a:pt x="744" y="607"/>
                      <a:pt x="751" y="608"/>
                      <a:pt x="757" y="609"/>
                    </a:cubicBezTo>
                    <a:cubicBezTo>
                      <a:pt x="765" y="611"/>
                      <a:pt x="772" y="612"/>
                      <a:pt x="779" y="613"/>
                    </a:cubicBezTo>
                    <a:cubicBezTo>
                      <a:pt x="783" y="614"/>
                      <a:pt x="787" y="614"/>
                      <a:pt x="790" y="615"/>
                    </a:cubicBezTo>
                    <a:cubicBezTo>
                      <a:pt x="793" y="615"/>
                      <a:pt x="796" y="616"/>
                      <a:pt x="799" y="616"/>
                    </a:cubicBezTo>
                    <a:cubicBezTo>
                      <a:pt x="811" y="618"/>
                      <a:pt x="819" y="618"/>
                      <a:pt x="819" y="618"/>
                    </a:cubicBezTo>
                    <a:cubicBezTo>
                      <a:pt x="819" y="618"/>
                      <a:pt x="820" y="616"/>
                      <a:pt x="822" y="612"/>
                    </a:cubicBezTo>
                    <a:cubicBezTo>
                      <a:pt x="822" y="611"/>
                      <a:pt x="823" y="610"/>
                      <a:pt x="823" y="609"/>
                    </a:cubicBezTo>
                    <a:cubicBezTo>
                      <a:pt x="824" y="608"/>
                      <a:pt x="824" y="606"/>
                      <a:pt x="825" y="605"/>
                    </a:cubicBezTo>
                    <a:cubicBezTo>
                      <a:pt x="826" y="603"/>
                      <a:pt x="827" y="600"/>
                      <a:pt x="828" y="597"/>
                    </a:cubicBezTo>
                    <a:cubicBezTo>
                      <a:pt x="829" y="595"/>
                      <a:pt x="831" y="592"/>
                      <a:pt x="832" y="590"/>
                    </a:cubicBezTo>
                    <a:cubicBezTo>
                      <a:pt x="833" y="587"/>
                      <a:pt x="833" y="585"/>
                      <a:pt x="834" y="583"/>
                    </a:cubicBezTo>
                    <a:cubicBezTo>
                      <a:pt x="836" y="579"/>
                      <a:pt x="837" y="576"/>
                      <a:pt x="837" y="576"/>
                    </a:cubicBezTo>
                    <a:cubicBezTo>
                      <a:pt x="837" y="576"/>
                      <a:pt x="831" y="571"/>
                      <a:pt x="822" y="564"/>
                    </a:cubicBezTo>
                    <a:cubicBezTo>
                      <a:pt x="813" y="556"/>
                      <a:pt x="800" y="547"/>
                      <a:pt x="787" y="538"/>
                    </a:cubicBezTo>
                    <a:close/>
                    <a:moveTo>
                      <a:pt x="661" y="602"/>
                    </a:moveTo>
                    <a:cubicBezTo>
                      <a:pt x="659" y="604"/>
                      <a:pt x="656" y="609"/>
                      <a:pt x="652" y="613"/>
                    </a:cubicBezTo>
                    <a:cubicBezTo>
                      <a:pt x="651" y="614"/>
                      <a:pt x="650" y="615"/>
                      <a:pt x="649" y="617"/>
                    </a:cubicBezTo>
                    <a:cubicBezTo>
                      <a:pt x="648" y="618"/>
                      <a:pt x="647" y="619"/>
                      <a:pt x="646" y="620"/>
                    </a:cubicBezTo>
                    <a:cubicBezTo>
                      <a:pt x="643" y="623"/>
                      <a:pt x="641" y="626"/>
                      <a:pt x="638" y="628"/>
                    </a:cubicBezTo>
                    <a:cubicBezTo>
                      <a:pt x="636" y="631"/>
                      <a:pt x="633" y="634"/>
                      <a:pt x="630" y="637"/>
                    </a:cubicBezTo>
                    <a:cubicBezTo>
                      <a:pt x="628" y="639"/>
                      <a:pt x="628" y="639"/>
                      <a:pt x="628" y="639"/>
                    </a:cubicBezTo>
                    <a:cubicBezTo>
                      <a:pt x="626" y="641"/>
                      <a:pt x="626" y="641"/>
                      <a:pt x="626" y="641"/>
                    </a:cubicBezTo>
                    <a:cubicBezTo>
                      <a:pt x="624" y="642"/>
                      <a:pt x="623" y="643"/>
                      <a:pt x="621" y="645"/>
                    </a:cubicBezTo>
                    <a:cubicBezTo>
                      <a:pt x="609" y="655"/>
                      <a:pt x="596" y="665"/>
                      <a:pt x="585" y="671"/>
                    </a:cubicBezTo>
                    <a:cubicBezTo>
                      <a:pt x="580" y="675"/>
                      <a:pt x="576" y="677"/>
                      <a:pt x="573" y="679"/>
                    </a:cubicBezTo>
                    <a:cubicBezTo>
                      <a:pt x="571" y="680"/>
                      <a:pt x="570" y="680"/>
                      <a:pt x="569" y="681"/>
                    </a:cubicBezTo>
                    <a:cubicBezTo>
                      <a:pt x="568" y="681"/>
                      <a:pt x="568" y="682"/>
                      <a:pt x="568" y="682"/>
                    </a:cubicBezTo>
                    <a:cubicBezTo>
                      <a:pt x="568" y="682"/>
                      <a:pt x="566" y="682"/>
                      <a:pt x="563" y="684"/>
                    </a:cubicBezTo>
                    <a:cubicBezTo>
                      <a:pt x="560" y="686"/>
                      <a:pt x="555" y="688"/>
                      <a:pt x="550" y="691"/>
                    </a:cubicBezTo>
                    <a:cubicBezTo>
                      <a:pt x="539" y="695"/>
                      <a:pt x="524" y="701"/>
                      <a:pt x="508" y="706"/>
                    </a:cubicBezTo>
                    <a:cubicBezTo>
                      <a:pt x="493" y="710"/>
                      <a:pt x="477" y="713"/>
                      <a:pt x="465" y="714"/>
                    </a:cubicBezTo>
                    <a:cubicBezTo>
                      <a:pt x="462" y="714"/>
                      <a:pt x="459" y="715"/>
                      <a:pt x="457" y="715"/>
                    </a:cubicBezTo>
                    <a:cubicBezTo>
                      <a:pt x="455" y="715"/>
                      <a:pt x="454" y="715"/>
                      <a:pt x="453" y="715"/>
                    </a:cubicBezTo>
                    <a:cubicBezTo>
                      <a:pt x="452" y="715"/>
                      <a:pt x="451" y="715"/>
                      <a:pt x="450" y="715"/>
                    </a:cubicBezTo>
                    <a:cubicBezTo>
                      <a:pt x="447" y="716"/>
                      <a:pt x="445" y="716"/>
                      <a:pt x="445" y="716"/>
                    </a:cubicBezTo>
                    <a:cubicBezTo>
                      <a:pt x="445" y="716"/>
                      <a:pt x="443" y="716"/>
                      <a:pt x="439" y="716"/>
                    </a:cubicBezTo>
                    <a:cubicBezTo>
                      <a:pt x="436" y="716"/>
                      <a:pt x="431" y="716"/>
                      <a:pt x="425" y="716"/>
                    </a:cubicBezTo>
                    <a:cubicBezTo>
                      <a:pt x="412" y="716"/>
                      <a:pt x="396" y="714"/>
                      <a:pt x="380" y="711"/>
                    </a:cubicBezTo>
                    <a:cubicBezTo>
                      <a:pt x="364" y="708"/>
                      <a:pt x="349" y="704"/>
                      <a:pt x="337" y="700"/>
                    </a:cubicBezTo>
                    <a:cubicBezTo>
                      <a:pt x="332" y="698"/>
                      <a:pt x="327" y="696"/>
                      <a:pt x="324" y="695"/>
                    </a:cubicBezTo>
                    <a:cubicBezTo>
                      <a:pt x="320" y="694"/>
                      <a:pt x="319" y="693"/>
                      <a:pt x="319" y="693"/>
                    </a:cubicBezTo>
                    <a:cubicBezTo>
                      <a:pt x="319" y="693"/>
                      <a:pt x="317" y="692"/>
                      <a:pt x="313" y="691"/>
                    </a:cubicBezTo>
                    <a:cubicBezTo>
                      <a:pt x="313" y="690"/>
                      <a:pt x="312" y="690"/>
                      <a:pt x="311" y="690"/>
                    </a:cubicBezTo>
                    <a:cubicBezTo>
                      <a:pt x="310" y="689"/>
                      <a:pt x="309" y="689"/>
                      <a:pt x="308" y="688"/>
                    </a:cubicBezTo>
                    <a:cubicBezTo>
                      <a:pt x="306" y="687"/>
                      <a:pt x="303" y="686"/>
                      <a:pt x="300" y="684"/>
                    </a:cubicBezTo>
                    <a:cubicBezTo>
                      <a:pt x="290" y="679"/>
                      <a:pt x="276" y="671"/>
                      <a:pt x="263" y="661"/>
                    </a:cubicBezTo>
                    <a:cubicBezTo>
                      <a:pt x="250" y="652"/>
                      <a:pt x="237" y="641"/>
                      <a:pt x="229" y="632"/>
                    </a:cubicBezTo>
                    <a:cubicBezTo>
                      <a:pt x="225" y="628"/>
                      <a:pt x="221" y="625"/>
                      <a:pt x="219" y="622"/>
                    </a:cubicBezTo>
                    <a:cubicBezTo>
                      <a:pt x="216" y="619"/>
                      <a:pt x="215" y="618"/>
                      <a:pt x="215" y="618"/>
                    </a:cubicBezTo>
                    <a:cubicBezTo>
                      <a:pt x="215" y="618"/>
                      <a:pt x="215" y="617"/>
                      <a:pt x="214" y="617"/>
                    </a:cubicBezTo>
                    <a:cubicBezTo>
                      <a:pt x="213" y="616"/>
                      <a:pt x="212" y="615"/>
                      <a:pt x="211" y="614"/>
                    </a:cubicBezTo>
                    <a:cubicBezTo>
                      <a:pt x="209" y="611"/>
                      <a:pt x="206" y="607"/>
                      <a:pt x="202" y="602"/>
                    </a:cubicBezTo>
                    <a:cubicBezTo>
                      <a:pt x="195" y="592"/>
                      <a:pt x="186" y="579"/>
                      <a:pt x="178" y="565"/>
                    </a:cubicBezTo>
                    <a:cubicBezTo>
                      <a:pt x="177" y="563"/>
                      <a:pt x="176" y="561"/>
                      <a:pt x="175" y="559"/>
                    </a:cubicBezTo>
                    <a:cubicBezTo>
                      <a:pt x="174" y="557"/>
                      <a:pt x="174" y="557"/>
                      <a:pt x="174" y="557"/>
                    </a:cubicBezTo>
                    <a:cubicBezTo>
                      <a:pt x="173" y="554"/>
                      <a:pt x="173" y="554"/>
                      <a:pt x="173" y="554"/>
                    </a:cubicBezTo>
                    <a:cubicBezTo>
                      <a:pt x="171" y="550"/>
                      <a:pt x="169" y="547"/>
                      <a:pt x="168" y="543"/>
                    </a:cubicBezTo>
                    <a:cubicBezTo>
                      <a:pt x="166" y="540"/>
                      <a:pt x="165" y="536"/>
                      <a:pt x="164" y="533"/>
                    </a:cubicBezTo>
                    <a:cubicBezTo>
                      <a:pt x="163" y="532"/>
                      <a:pt x="162" y="530"/>
                      <a:pt x="162" y="529"/>
                    </a:cubicBezTo>
                    <a:cubicBezTo>
                      <a:pt x="161" y="527"/>
                      <a:pt x="161" y="526"/>
                      <a:pt x="160" y="524"/>
                    </a:cubicBezTo>
                    <a:cubicBezTo>
                      <a:pt x="158" y="518"/>
                      <a:pt x="157" y="514"/>
                      <a:pt x="156" y="510"/>
                    </a:cubicBezTo>
                    <a:cubicBezTo>
                      <a:pt x="155" y="507"/>
                      <a:pt x="154" y="505"/>
                      <a:pt x="154" y="505"/>
                    </a:cubicBezTo>
                    <a:cubicBezTo>
                      <a:pt x="154" y="505"/>
                      <a:pt x="154" y="503"/>
                      <a:pt x="153" y="500"/>
                    </a:cubicBezTo>
                    <a:cubicBezTo>
                      <a:pt x="152" y="496"/>
                      <a:pt x="151" y="491"/>
                      <a:pt x="150" y="485"/>
                    </a:cubicBezTo>
                    <a:cubicBezTo>
                      <a:pt x="149" y="482"/>
                      <a:pt x="148" y="479"/>
                      <a:pt x="148" y="476"/>
                    </a:cubicBezTo>
                    <a:cubicBezTo>
                      <a:pt x="147" y="472"/>
                      <a:pt x="147" y="469"/>
                      <a:pt x="146" y="465"/>
                    </a:cubicBezTo>
                    <a:cubicBezTo>
                      <a:pt x="145" y="457"/>
                      <a:pt x="144" y="449"/>
                      <a:pt x="144" y="441"/>
                    </a:cubicBezTo>
                    <a:cubicBezTo>
                      <a:pt x="144" y="439"/>
                      <a:pt x="144" y="437"/>
                      <a:pt x="144" y="435"/>
                    </a:cubicBezTo>
                    <a:cubicBezTo>
                      <a:pt x="144" y="433"/>
                      <a:pt x="144" y="431"/>
                      <a:pt x="144" y="429"/>
                    </a:cubicBezTo>
                    <a:cubicBezTo>
                      <a:pt x="144" y="427"/>
                      <a:pt x="144" y="425"/>
                      <a:pt x="144" y="423"/>
                    </a:cubicBezTo>
                    <a:cubicBezTo>
                      <a:pt x="144" y="422"/>
                      <a:pt x="144" y="422"/>
                      <a:pt x="144" y="421"/>
                    </a:cubicBezTo>
                    <a:cubicBezTo>
                      <a:pt x="144" y="420"/>
                      <a:pt x="144" y="419"/>
                      <a:pt x="144" y="418"/>
                    </a:cubicBezTo>
                    <a:cubicBezTo>
                      <a:pt x="144" y="414"/>
                      <a:pt x="144" y="410"/>
                      <a:pt x="145" y="407"/>
                    </a:cubicBezTo>
                    <a:cubicBezTo>
                      <a:pt x="145" y="403"/>
                      <a:pt x="145" y="400"/>
                      <a:pt x="146" y="397"/>
                    </a:cubicBezTo>
                    <a:cubicBezTo>
                      <a:pt x="146" y="391"/>
                      <a:pt x="147" y="386"/>
                      <a:pt x="148" y="383"/>
                    </a:cubicBezTo>
                    <a:cubicBezTo>
                      <a:pt x="148" y="379"/>
                      <a:pt x="148" y="377"/>
                      <a:pt x="148" y="377"/>
                    </a:cubicBezTo>
                    <a:cubicBezTo>
                      <a:pt x="148" y="377"/>
                      <a:pt x="149" y="375"/>
                      <a:pt x="150" y="372"/>
                    </a:cubicBezTo>
                    <a:cubicBezTo>
                      <a:pt x="150" y="368"/>
                      <a:pt x="151" y="363"/>
                      <a:pt x="153" y="357"/>
                    </a:cubicBezTo>
                    <a:cubicBezTo>
                      <a:pt x="154" y="354"/>
                      <a:pt x="154" y="351"/>
                      <a:pt x="155" y="348"/>
                    </a:cubicBezTo>
                    <a:cubicBezTo>
                      <a:pt x="156" y="344"/>
                      <a:pt x="157" y="341"/>
                      <a:pt x="159" y="337"/>
                    </a:cubicBezTo>
                    <a:cubicBezTo>
                      <a:pt x="159" y="336"/>
                      <a:pt x="159" y="336"/>
                      <a:pt x="159" y="335"/>
                    </a:cubicBezTo>
                    <a:cubicBezTo>
                      <a:pt x="160" y="334"/>
                      <a:pt x="160" y="333"/>
                      <a:pt x="160" y="332"/>
                    </a:cubicBezTo>
                    <a:cubicBezTo>
                      <a:pt x="161" y="330"/>
                      <a:pt x="162" y="328"/>
                      <a:pt x="162" y="326"/>
                    </a:cubicBezTo>
                    <a:cubicBezTo>
                      <a:pt x="163" y="325"/>
                      <a:pt x="164" y="323"/>
                      <a:pt x="165" y="321"/>
                    </a:cubicBezTo>
                    <a:cubicBezTo>
                      <a:pt x="165" y="319"/>
                      <a:pt x="166" y="317"/>
                      <a:pt x="167" y="315"/>
                    </a:cubicBezTo>
                    <a:cubicBezTo>
                      <a:pt x="170" y="308"/>
                      <a:pt x="174" y="301"/>
                      <a:pt x="177" y="294"/>
                    </a:cubicBezTo>
                    <a:cubicBezTo>
                      <a:pt x="179" y="291"/>
                      <a:pt x="181" y="287"/>
                      <a:pt x="182" y="284"/>
                    </a:cubicBezTo>
                    <a:cubicBezTo>
                      <a:pt x="184" y="281"/>
                      <a:pt x="186" y="279"/>
                      <a:pt x="187" y="276"/>
                    </a:cubicBezTo>
                    <a:cubicBezTo>
                      <a:pt x="190" y="271"/>
                      <a:pt x="193" y="267"/>
                      <a:pt x="195" y="264"/>
                    </a:cubicBezTo>
                    <a:cubicBezTo>
                      <a:pt x="197" y="261"/>
                      <a:pt x="199" y="259"/>
                      <a:pt x="199" y="259"/>
                    </a:cubicBezTo>
                    <a:cubicBezTo>
                      <a:pt x="199" y="259"/>
                      <a:pt x="200" y="258"/>
                      <a:pt x="202" y="255"/>
                    </a:cubicBezTo>
                    <a:cubicBezTo>
                      <a:pt x="204" y="252"/>
                      <a:pt x="207" y="248"/>
                      <a:pt x="211" y="243"/>
                    </a:cubicBezTo>
                    <a:cubicBezTo>
                      <a:pt x="212" y="242"/>
                      <a:pt x="213" y="241"/>
                      <a:pt x="214" y="240"/>
                    </a:cubicBezTo>
                    <a:cubicBezTo>
                      <a:pt x="215" y="238"/>
                      <a:pt x="216" y="237"/>
                      <a:pt x="217" y="236"/>
                    </a:cubicBezTo>
                    <a:cubicBezTo>
                      <a:pt x="220" y="233"/>
                      <a:pt x="222" y="231"/>
                      <a:pt x="225" y="228"/>
                    </a:cubicBezTo>
                    <a:cubicBezTo>
                      <a:pt x="228" y="225"/>
                      <a:pt x="230" y="223"/>
                      <a:pt x="233" y="220"/>
                    </a:cubicBezTo>
                    <a:cubicBezTo>
                      <a:pt x="235" y="218"/>
                      <a:pt x="235" y="218"/>
                      <a:pt x="235" y="218"/>
                    </a:cubicBezTo>
                    <a:cubicBezTo>
                      <a:pt x="238" y="216"/>
                      <a:pt x="238" y="216"/>
                      <a:pt x="238" y="216"/>
                    </a:cubicBezTo>
                    <a:cubicBezTo>
                      <a:pt x="239" y="214"/>
                      <a:pt x="241" y="213"/>
                      <a:pt x="242" y="212"/>
                    </a:cubicBezTo>
                    <a:cubicBezTo>
                      <a:pt x="254" y="201"/>
                      <a:pt x="267" y="192"/>
                      <a:pt x="278" y="185"/>
                    </a:cubicBezTo>
                    <a:cubicBezTo>
                      <a:pt x="283" y="182"/>
                      <a:pt x="287" y="179"/>
                      <a:pt x="290" y="178"/>
                    </a:cubicBezTo>
                    <a:cubicBezTo>
                      <a:pt x="292" y="177"/>
                      <a:pt x="293" y="176"/>
                      <a:pt x="294" y="176"/>
                    </a:cubicBezTo>
                    <a:cubicBezTo>
                      <a:pt x="295" y="175"/>
                      <a:pt x="295" y="175"/>
                      <a:pt x="295" y="175"/>
                    </a:cubicBezTo>
                    <a:cubicBezTo>
                      <a:pt x="295" y="175"/>
                      <a:pt x="297" y="174"/>
                      <a:pt x="300" y="172"/>
                    </a:cubicBezTo>
                    <a:cubicBezTo>
                      <a:pt x="303" y="171"/>
                      <a:pt x="308" y="169"/>
                      <a:pt x="313" y="166"/>
                    </a:cubicBezTo>
                    <a:cubicBezTo>
                      <a:pt x="324" y="161"/>
                      <a:pt x="339" y="155"/>
                      <a:pt x="355" y="151"/>
                    </a:cubicBezTo>
                    <a:cubicBezTo>
                      <a:pt x="370" y="146"/>
                      <a:pt x="386" y="144"/>
                      <a:pt x="398" y="142"/>
                    </a:cubicBezTo>
                    <a:cubicBezTo>
                      <a:pt x="401" y="142"/>
                      <a:pt x="404" y="142"/>
                      <a:pt x="407" y="142"/>
                    </a:cubicBezTo>
                    <a:cubicBezTo>
                      <a:pt x="408" y="141"/>
                      <a:pt x="409" y="141"/>
                      <a:pt x="410" y="141"/>
                    </a:cubicBezTo>
                    <a:cubicBezTo>
                      <a:pt x="411" y="141"/>
                      <a:pt x="412" y="141"/>
                      <a:pt x="413" y="141"/>
                    </a:cubicBezTo>
                    <a:cubicBezTo>
                      <a:pt x="416" y="141"/>
                      <a:pt x="418" y="141"/>
                      <a:pt x="418" y="141"/>
                    </a:cubicBezTo>
                    <a:cubicBezTo>
                      <a:pt x="418" y="141"/>
                      <a:pt x="420" y="141"/>
                      <a:pt x="424" y="140"/>
                    </a:cubicBezTo>
                    <a:cubicBezTo>
                      <a:pt x="428" y="140"/>
                      <a:pt x="433" y="140"/>
                      <a:pt x="439" y="140"/>
                    </a:cubicBezTo>
                    <a:cubicBezTo>
                      <a:pt x="451" y="141"/>
                      <a:pt x="467" y="142"/>
                      <a:pt x="483" y="145"/>
                    </a:cubicBezTo>
                    <a:cubicBezTo>
                      <a:pt x="499" y="148"/>
                      <a:pt x="514" y="152"/>
                      <a:pt x="526" y="156"/>
                    </a:cubicBezTo>
                    <a:cubicBezTo>
                      <a:pt x="531" y="158"/>
                      <a:pt x="536" y="160"/>
                      <a:pt x="540" y="161"/>
                    </a:cubicBezTo>
                    <a:cubicBezTo>
                      <a:pt x="543" y="163"/>
                      <a:pt x="545" y="164"/>
                      <a:pt x="545" y="164"/>
                    </a:cubicBezTo>
                    <a:cubicBezTo>
                      <a:pt x="545" y="164"/>
                      <a:pt x="546" y="164"/>
                      <a:pt x="550" y="166"/>
                    </a:cubicBezTo>
                    <a:cubicBezTo>
                      <a:pt x="550" y="166"/>
                      <a:pt x="551" y="166"/>
                      <a:pt x="552" y="167"/>
                    </a:cubicBezTo>
                    <a:cubicBezTo>
                      <a:pt x="553" y="167"/>
                      <a:pt x="554" y="168"/>
                      <a:pt x="555" y="168"/>
                    </a:cubicBezTo>
                    <a:cubicBezTo>
                      <a:pt x="558" y="170"/>
                      <a:pt x="560" y="171"/>
                      <a:pt x="563" y="172"/>
                    </a:cubicBezTo>
                    <a:cubicBezTo>
                      <a:pt x="574" y="178"/>
                      <a:pt x="588" y="186"/>
                      <a:pt x="601" y="195"/>
                    </a:cubicBezTo>
                    <a:cubicBezTo>
                      <a:pt x="614" y="205"/>
                      <a:pt x="626" y="216"/>
                      <a:pt x="634" y="224"/>
                    </a:cubicBezTo>
                    <a:cubicBezTo>
                      <a:pt x="639" y="228"/>
                      <a:pt x="642" y="232"/>
                      <a:pt x="644" y="235"/>
                    </a:cubicBezTo>
                    <a:cubicBezTo>
                      <a:pt x="647" y="237"/>
                      <a:pt x="648" y="239"/>
                      <a:pt x="648" y="239"/>
                    </a:cubicBezTo>
                    <a:cubicBezTo>
                      <a:pt x="648" y="239"/>
                      <a:pt x="648" y="239"/>
                      <a:pt x="649" y="240"/>
                    </a:cubicBezTo>
                    <a:cubicBezTo>
                      <a:pt x="650" y="241"/>
                      <a:pt x="651" y="242"/>
                      <a:pt x="652" y="243"/>
                    </a:cubicBezTo>
                    <a:cubicBezTo>
                      <a:pt x="654" y="246"/>
                      <a:pt x="657" y="250"/>
                      <a:pt x="661" y="254"/>
                    </a:cubicBezTo>
                    <a:cubicBezTo>
                      <a:pt x="668" y="264"/>
                      <a:pt x="677" y="278"/>
                      <a:pt x="685" y="292"/>
                    </a:cubicBezTo>
                    <a:cubicBezTo>
                      <a:pt x="686" y="294"/>
                      <a:pt x="687" y="295"/>
                      <a:pt x="688" y="297"/>
                    </a:cubicBezTo>
                    <a:cubicBezTo>
                      <a:pt x="689" y="300"/>
                      <a:pt x="689" y="300"/>
                      <a:pt x="689" y="300"/>
                    </a:cubicBezTo>
                    <a:cubicBezTo>
                      <a:pt x="690" y="302"/>
                      <a:pt x="690" y="302"/>
                      <a:pt x="690" y="302"/>
                    </a:cubicBezTo>
                    <a:cubicBezTo>
                      <a:pt x="692" y="306"/>
                      <a:pt x="694" y="310"/>
                      <a:pt x="695" y="313"/>
                    </a:cubicBezTo>
                    <a:cubicBezTo>
                      <a:pt x="697" y="317"/>
                      <a:pt x="698" y="320"/>
                      <a:pt x="700" y="323"/>
                    </a:cubicBezTo>
                    <a:cubicBezTo>
                      <a:pt x="700" y="325"/>
                      <a:pt x="701" y="326"/>
                      <a:pt x="701" y="328"/>
                    </a:cubicBezTo>
                    <a:cubicBezTo>
                      <a:pt x="702" y="329"/>
                      <a:pt x="702" y="331"/>
                      <a:pt x="703" y="332"/>
                    </a:cubicBezTo>
                    <a:cubicBezTo>
                      <a:pt x="705" y="338"/>
                      <a:pt x="706" y="343"/>
                      <a:pt x="707" y="346"/>
                    </a:cubicBezTo>
                    <a:cubicBezTo>
                      <a:pt x="708" y="350"/>
                      <a:pt x="709" y="352"/>
                      <a:pt x="709" y="352"/>
                    </a:cubicBezTo>
                    <a:cubicBezTo>
                      <a:pt x="709" y="352"/>
                      <a:pt x="710" y="353"/>
                      <a:pt x="710" y="357"/>
                    </a:cubicBezTo>
                    <a:cubicBezTo>
                      <a:pt x="711" y="360"/>
                      <a:pt x="713" y="365"/>
                      <a:pt x="714" y="371"/>
                    </a:cubicBezTo>
                    <a:cubicBezTo>
                      <a:pt x="714" y="374"/>
                      <a:pt x="715" y="377"/>
                      <a:pt x="715" y="381"/>
                    </a:cubicBezTo>
                    <a:cubicBezTo>
                      <a:pt x="716" y="384"/>
                      <a:pt x="717" y="388"/>
                      <a:pt x="717" y="391"/>
                    </a:cubicBezTo>
                    <a:cubicBezTo>
                      <a:pt x="718" y="399"/>
                      <a:pt x="719" y="407"/>
                      <a:pt x="719" y="415"/>
                    </a:cubicBezTo>
                    <a:cubicBezTo>
                      <a:pt x="719" y="417"/>
                      <a:pt x="719" y="419"/>
                      <a:pt x="719" y="421"/>
                    </a:cubicBezTo>
                    <a:cubicBezTo>
                      <a:pt x="719" y="423"/>
                      <a:pt x="719" y="425"/>
                      <a:pt x="719" y="427"/>
                    </a:cubicBezTo>
                    <a:cubicBezTo>
                      <a:pt x="719" y="429"/>
                      <a:pt x="719" y="431"/>
                      <a:pt x="719" y="433"/>
                    </a:cubicBezTo>
                    <a:cubicBezTo>
                      <a:pt x="719" y="434"/>
                      <a:pt x="719" y="435"/>
                      <a:pt x="719" y="436"/>
                    </a:cubicBezTo>
                    <a:cubicBezTo>
                      <a:pt x="719" y="437"/>
                      <a:pt x="719" y="438"/>
                      <a:pt x="719" y="439"/>
                    </a:cubicBezTo>
                    <a:cubicBezTo>
                      <a:pt x="719" y="443"/>
                      <a:pt x="719" y="446"/>
                      <a:pt x="719" y="450"/>
                    </a:cubicBezTo>
                    <a:cubicBezTo>
                      <a:pt x="718" y="453"/>
                      <a:pt x="718" y="456"/>
                      <a:pt x="718" y="459"/>
                    </a:cubicBezTo>
                    <a:cubicBezTo>
                      <a:pt x="717" y="465"/>
                      <a:pt x="716" y="470"/>
                      <a:pt x="716" y="474"/>
                    </a:cubicBezTo>
                    <a:cubicBezTo>
                      <a:pt x="715" y="477"/>
                      <a:pt x="715" y="479"/>
                      <a:pt x="715" y="479"/>
                    </a:cubicBezTo>
                    <a:cubicBezTo>
                      <a:pt x="715" y="479"/>
                      <a:pt x="714" y="481"/>
                      <a:pt x="714" y="485"/>
                    </a:cubicBezTo>
                    <a:cubicBezTo>
                      <a:pt x="713" y="488"/>
                      <a:pt x="712" y="493"/>
                      <a:pt x="710" y="499"/>
                    </a:cubicBezTo>
                    <a:cubicBezTo>
                      <a:pt x="710" y="502"/>
                      <a:pt x="709" y="505"/>
                      <a:pt x="708" y="509"/>
                    </a:cubicBezTo>
                    <a:cubicBezTo>
                      <a:pt x="707" y="512"/>
                      <a:pt x="706" y="515"/>
                      <a:pt x="705" y="519"/>
                    </a:cubicBezTo>
                    <a:cubicBezTo>
                      <a:pt x="704" y="520"/>
                      <a:pt x="704" y="521"/>
                      <a:pt x="704" y="522"/>
                    </a:cubicBezTo>
                    <a:cubicBezTo>
                      <a:pt x="703" y="523"/>
                      <a:pt x="703" y="524"/>
                      <a:pt x="703" y="525"/>
                    </a:cubicBezTo>
                    <a:cubicBezTo>
                      <a:pt x="702" y="526"/>
                      <a:pt x="701" y="528"/>
                      <a:pt x="701" y="530"/>
                    </a:cubicBezTo>
                    <a:cubicBezTo>
                      <a:pt x="700" y="532"/>
                      <a:pt x="699" y="534"/>
                      <a:pt x="699" y="536"/>
                    </a:cubicBezTo>
                    <a:cubicBezTo>
                      <a:pt x="698" y="538"/>
                      <a:pt x="697" y="539"/>
                      <a:pt x="696" y="541"/>
                    </a:cubicBezTo>
                    <a:cubicBezTo>
                      <a:pt x="693" y="549"/>
                      <a:pt x="690" y="556"/>
                      <a:pt x="686" y="563"/>
                    </a:cubicBezTo>
                    <a:cubicBezTo>
                      <a:pt x="684" y="566"/>
                      <a:pt x="683" y="569"/>
                      <a:pt x="681" y="572"/>
                    </a:cubicBezTo>
                    <a:cubicBezTo>
                      <a:pt x="679" y="575"/>
                      <a:pt x="677" y="578"/>
                      <a:pt x="676" y="580"/>
                    </a:cubicBezTo>
                    <a:cubicBezTo>
                      <a:pt x="673" y="586"/>
                      <a:pt x="670" y="590"/>
                      <a:pt x="668" y="593"/>
                    </a:cubicBezTo>
                    <a:cubicBezTo>
                      <a:pt x="666" y="596"/>
                      <a:pt x="665" y="597"/>
                      <a:pt x="665" y="597"/>
                    </a:cubicBezTo>
                    <a:cubicBezTo>
                      <a:pt x="665" y="597"/>
                      <a:pt x="663" y="599"/>
                      <a:pt x="661" y="602"/>
                    </a:cubicBezTo>
                    <a:close/>
                  </a:path>
                </a:pathLst>
              </a:custGeom>
              <a:gradFill>
                <a:gsLst>
                  <a:gs pos="0">
                    <a:srgbClr val="000000">
                      <a:alpha val="0"/>
                    </a:srgbClr>
                  </a:gs>
                  <a:gs pos="46000">
                    <a:srgbClr val="4C78C6"/>
                  </a:gs>
                  <a:gs pos="100000">
                    <a:srgbClr val="254378"/>
                  </a:gs>
                </a:gsLst>
                <a:path path="circle">
                  <a:fillToRect b="50%" l="50%" r="50%" t="50%"/>
                </a:path>
                <a:tileRect/>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14" name="Google Shape;314;p11"/>
              <p:cNvSpPr/>
              <p:nvPr/>
            </p:nvSpPr>
            <p:spPr>
              <a:xfrm>
                <a:off x="2201939" y="5235081"/>
                <a:ext cx="439660" cy="411832"/>
              </a:xfrm>
              <a:custGeom>
                <a:rect b="b" l="l" r="r" t="t"/>
                <a:pathLst>
                  <a:path extrusionOk="0" h="68" w="73">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gradFill>
                <a:gsLst>
                  <a:gs pos="0">
                    <a:srgbClr val="000000">
                      <a:alpha val="0"/>
                    </a:srgbClr>
                  </a:gs>
                  <a:gs pos="46000">
                    <a:srgbClr val="4C78C6"/>
                  </a:gs>
                  <a:gs pos="100000">
                    <a:srgbClr val="254378"/>
                  </a:gs>
                </a:gsLst>
                <a:path path="circle">
                  <a:fillToRect b="50%" l="50%" r="50%" t="50%"/>
                </a:path>
                <a:tileRect/>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315" name="Google Shape;315;p11"/>
            <p:cNvGrpSpPr/>
            <p:nvPr/>
          </p:nvGrpSpPr>
          <p:grpSpPr>
            <a:xfrm>
              <a:off x="3779953" y="1296038"/>
              <a:ext cx="1871014" cy="1692401"/>
              <a:chOff x="811154" y="2800182"/>
              <a:chExt cx="1074685" cy="1071861"/>
            </a:xfrm>
          </p:grpSpPr>
          <p:sp>
            <p:nvSpPr>
              <p:cNvPr id="316" name="Google Shape;316;p11"/>
              <p:cNvSpPr/>
              <p:nvPr/>
            </p:nvSpPr>
            <p:spPr>
              <a:xfrm>
                <a:off x="811154" y="2800182"/>
                <a:ext cx="1074685" cy="1071861"/>
              </a:xfrm>
              <a:custGeom>
                <a:rect b="b" l="l" r="r" t="t"/>
                <a:pathLst>
                  <a:path extrusionOk="0" h="604" w="605">
                    <a:moveTo>
                      <a:pt x="564" y="300"/>
                    </a:moveTo>
                    <a:cubicBezTo>
                      <a:pt x="559" y="298"/>
                      <a:pt x="555" y="297"/>
                      <a:pt x="551" y="296"/>
                    </a:cubicBezTo>
                    <a:cubicBezTo>
                      <a:pt x="550" y="293"/>
                      <a:pt x="550" y="290"/>
                      <a:pt x="550" y="287"/>
                    </a:cubicBezTo>
                    <a:cubicBezTo>
                      <a:pt x="550" y="282"/>
                      <a:pt x="549" y="278"/>
                      <a:pt x="549" y="275"/>
                    </a:cubicBezTo>
                    <a:cubicBezTo>
                      <a:pt x="549" y="272"/>
                      <a:pt x="549" y="270"/>
                      <a:pt x="549" y="270"/>
                    </a:cubicBezTo>
                    <a:cubicBezTo>
                      <a:pt x="549" y="270"/>
                      <a:pt x="548" y="268"/>
                      <a:pt x="548" y="265"/>
                    </a:cubicBezTo>
                    <a:cubicBezTo>
                      <a:pt x="547" y="262"/>
                      <a:pt x="547" y="258"/>
                      <a:pt x="546" y="253"/>
                    </a:cubicBezTo>
                    <a:cubicBezTo>
                      <a:pt x="545" y="250"/>
                      <a:pt x="545" y="248"/>
                      <a:pt x="544" y="245"/>
                    </a:cubicBezTo>
                    <a:cubicBezTo>
                      <a:pt x="548" y="243"/>
                      <a:pt x="552" y="240"/>
                      <a:pt x="556" y="238"/>
                    </a:cubicBezTo>
                    <a:cubicBezTo>
                      <a:pt x="565" y="232"/>
                      <a:pt x="574" y="226"/>
                      <a:pt x="581" y="221"/>
                    </a:cubicBezTo>
                    <a:cubicBezTo>
                      <a:pt x="587" y="216"/>
                      <a:pt x="592" y="213"/>
                      <a:pt x="592" y="213"/>
                    </a:cubicBezTo>
                    <a:cubicBezTo>
                      <a:pt x="592" y="213"/>
                      <a:pt x="591" y="211"/>
                      <a:pt x="590" y="208"/>
                    </a:cubicBezTo>
                    <a:cubicBezTo>
                      <a:pt x="590" y="206"/>
                      <a:pt x="589" y="205"/>
                      <a:pt x="588" y="203"/>
                    </a:cubicBezTo>
                    <a:cubicBezTo>
                      <a:pt x="588" y="201"/>
                      <a:pt x="587" y="199"/>
                      <a:pt x="586" y="197"/>
                    </a:cubicBezTo>
                    <a:cubicBezTo>
                      <a:pt x="586" y="196"/>
                      <a:pt x="585" y="194"/>
                      <a:pt x="584" y="192"/>
                    </a:cubicBezTo>
                    <a:cubicBezTo>
                      <a:pt x="584" y="191"/>
                      <a:pt x="584" y="190"/>
                      <a:pt x="583" y="189"/>
                    </a:cubicBezTo>
                    <a:cubicBezTo>
                      <a:pt x="583" y="189"/>
                      <a:pt x="583" y="188"/>
                      <a:pt x="582" y="187"/>
                    </a:cubicBezTo>
                    <a:cubicBezTo>
                      <a:pt x="581" y="184"/>
                      <a:pt x="580" y="182"/>
                      <a:pt x="580" y="182"/>
                    </a:cubicBezTo>
                    <a:cubicBezTo>
                      <a:pt x="580" y="182"/>
                      <a:pt x="575" y="183"/>
                      <a:pt x="567" y="183"/>
                    </a:cubicBezTo>
                    <a:cubicBezTo>
                      <a:pt x="565" y="183"/>
                      <a:pt x="562" y="184"/>
                      <a:pt x="560" y="184"/>
                    </a:cubicBezTo>
                    <a:cubicBezTo>
                      <a:pt x="558" y="184"/>
                      <a:pt x="555" y="184"/>
                      <a:pt x="553" y="185"/>
                    </a:cubicBezTo>
                    <a:cubicBezTo>
                      <a:pt x="548" y="185"/>
                      <a:pt x="542" y="186"/>
                      <a:pt x="537" y="187"/>
                    </a:cubicBezTo>
                    <a:cubicBezTo>
                      <a:pt x="532" y="187"/>
                      <a:pt x="528" y="188"/>
                      <a:pt x="523" y="189"/>
                    </a:cubicBezTo>
                    <a:cubicBezTo>
                      <a:pt x="522" y="186"/>
                      <a:pt x="521" y="184"/>
                      <a:pt x="519" y="181"/>
                    </a:cubicBezTo>
                    <a:cubicBezTo>
                      <a:pt x="517" y="177"/>
                      <a:pt x="515" y="173"/>
                      <a:pt x="513" y="170"/>
                    </a:cubicBezTo>
                    <a:cubicBezTo>
                      <a:pt x="511" y="168"/>
                      <a:pt x="511" y="166"/>
                      <a:pt x="511" y="166"/>
                    </a:cubicBezTo>
                    <a:cubicBezTo>
                      <a:pt x="511" y="166"/>
                      <a:pt x="510" y="165"/>
                      <a:pt x="508" y="162"/>
                    </a:cubicBezTo>
                    <a:cubicBezTo>
                      <a:pt x="506" y="160"/>
                      <a:pt x="504" y="156"/>
                      <a:pt x="500" y="152"/>
                    </a:cubicBezTo>
                    <a:cubicBezTo>
                      <a:pt x="500" y="151"/>
                      <a:pt x="499" y="150"/>
                      <a:pt x="498" y="149"/>
                    </a:cubicBezTo>
                    <a:cubicBezTo>
                      <a:pt x="497" y="148"/>
                      <a:pt x="496" y="147"/>
                      <a:pt x="495" y="146"/>
                    </a:cubicBezTo>
                    <a:cubicBezTo>
                      <a:pt x="498" y="142"/>
                      <a:pt x="500" y="138"/>
                      <a:pt x="503" y="134"/>
                    </a:cubicBezTo>
                    <a:cubicBezTo>
                      <a:pt x="509" y="125"/>
                      <a:pt x="514" y="115"/>
                      <a:pt x="518" y="108"/>
                    </a:cubicBezTo>
                    <a:cubicBezTo>
                      <a:pt x="522" y="101"/>
                      <a:pt x="524" y="96"/>
                      <a:pt x="524" y="96"/>
                    </a:cubicBezTo>
                    <a:cubicBezTo>
                      <a:pt x="524" y="96"/>
                      <a:pt x="523" y="95"/>
                      <a:pt x="521" y="92"/>
                    </a:cubicBezTo>
                    <a:cubicBezTo>
                      <a:pt x="519" y="90"/>
                      <a:pt x="516" y="87"/>
                      <a:pt x="513" y="85"/>
                    </a:cubicBezTo>
                    <a:cubicBezTo>
                      <a:pt x="511" y="83"/>
                      <a:pt x="510" y="82"/>
                      <a:pt x="509" y="80"/>
                    </a:cubicBezTo>
                    <a:cubicBezTo>
                      <a:pt x="507" y="79"/>
                      <a:pt x="506" y="78"/>
                      <a:pt x="505" y="77"/>
                    </a:cubicBezTo>
                    <a:cubicBezTo>
                      <a:pt x="503" y="75"/>
                      <a:pt x="501" y="74"/>
                      <a:pt x="501" y="74"/>
                    </a:cubicBezTo>
                    <a:cubicBezTo>
                      <a:pt x="501" y="74"/>
                      <a:pt x="500" y="74"/>
                      <a:pt x="498" y="75"/>
                    </a:cubicBezTo>
                    <a:cubicBezTo>
                      <a:pt x="496" y="77"/>
                      <a:pt x="493" y="78"/>
                      <a:pt x="489" y="80"/>
                    </a:cubicBezTo>
                    <a:cubicBezTo>
                      <a:pt x="482" y="84"/>
                      <a:pt x="473" y="90"/>
                      <a:pt x="464" y="96"/>
                    </a:cubicBezTo>
                    <a:cubicBezTo>
                      <a:pt x="460" y="99"/>
                      <a:pt x="456" y="101"/>
                      <a:pt x="452" y="104"/>
                    </a:cubicBezTo>
                    <a:cubicBezTo>
                      <a:pt x="450" y="102"/>
                      <a:pt x="448" y="101"/>
                      <a:pt x="446" y="99"/>
                    </a:cubicBezTo>
                    <a:cubicBezTo>
                      <a:pt x="441" y="96"/>
                      <a:pt x="438" y="94"/>
                      <a:pt x="435" y="92"/>
                    </a:cubicBezTo>
                    <a:cubicBezTo>
                      <a:pt x="434" y="91"/>
                      <a:pt x="433" y="91"/>
                      <a:pt x="432" y="90"/>
                    </a:cubicBezTo>
                    <a:cubicBezTo>
                      <a:pt x="431" y="90"/>
                      <a:pt x="431" y="90"/>
                      <a:pt x="431" y="90"/>
                    </a:cubicBezTo>
                    <a:cubicBezTo>
                      <a:pt x="431" y="90"/>
                      <a:pt x="430" y="89"/>
                      <a:pt x="427" y="87"/>
                    </a:cubicBezTo>
                    <a:cubicBezTo>
                      <a:pt x="424" y="85"/>
                      <a:pt x="421" y="84"/>
                      <a:pt x="416" y="81"/>
                    </a:cubicBezTo>
                    <a:cubicBezTo>
                      <a:pt x="414" y="80"/>
                      <a:pt x="411" y="79"/>
                      <a:pt x="408" y="77"/>
                    </a:cubicBezTo>
                    <a:cubicBezTo>
                      <a:pt x="409" y="73"/>
                      <a:pt x="410" y="68"/>
                      <a:pt x="410" y="64"/>
                    </a:cubicBezTo>
                    <a:cubicBezTo>
                      <a:pt x="411" y="58"/>
                      <a:pt x="411" y="53"/>
                      <a:pt x="412" y="48"/>
                    </a:cubicBezTo>
                    <a:cubicBezTo>
                      <a:pt x="412" y="43"/>
                      <a:pt x="412" y="38"/>
                      <a:pt x="413" y="34"/>
                    </a:cubicBezTo>
                    <a:cubicBezTo>
                      <a:pt x="413" y="26"/>
                      <a:pt x="413" y="20"/>
                      <a:pt x="413" y="20"/>
                    </a:cubicBezTo>
                    <a:cubicBezTo>
                      <a:pt x="413" y="20"/>
                      <a:pt x="413" y="20"/>
                      <a:pt x="412" y="20"/>
                    </a:cubicBezTo>
                    <a:cubicBezTo>
                      <a:pt x="411" y="19"/>
                      <a:pt x="410" y="19"/>
                      <a:pt x="408" y="18"/>
                    </a:cubicBezTo>
                    <a:cubicBezTo>
                      <a:pt x="405" y="17"/>
                      <a:pt x="402" y="16"/>
                      <a:pt x="398" y="15"/>
                    </a:cubicBezTo>
                    <a:cubicBezTo>
                      <a:pt x="394" y="13"/>
                      <a:pt x="390" y="12"/>
                      <a:pt x="387" y="11"/>
                    </a:cubicBezTo>
                    <a:cubicBezTo>
                      <a:pt x="386" y="11"/>
                      <a:pt x="385" y="11"/>
                      <a:pt x="384" y="10"/>
                    </a:cubicBezTo>
                    <a:cubicBezTo>
                      <a:pt x="383" y="10"/>
                      <a:pt x="382" y="10"/>
                      <a:pt x="382" y="10"/>
                    </a:cubicBezTo>
                    <a:cubicBezTo>
                      <a:pt x="382" y="10"/>
                      <a:pt x="379" y="14"/>
                      <a:pt x="374" y="21"/>
                    </a:cubicBezTo>
                    <a:cubicBezTo>
                      <a:pt x="372" y="25"/>
                      <a:pt x="370" y="29"/>
                      <a:pt x="367" y="33"/>
                    </a:cubicBezTo>
                    <a:cubicBezTo>
                      <a:pt x="364" y="37"/>
                      <a:pt x="361" y="42"/>
                      <a:pt x="358" y="47"/>
                    </a:cubicBezTo>
                    <a:cubicBezTo>
                      <a:pt x="356" y="51"/>
                      <a:pt x="354" y="55"/>
                      <a:pt x="352" y="59"/>
                    </a:cubicBezTo>
                    <a:cubicBezTo>
                      <a:pt x="349" y="58"/>
                      <a:pt x="346" y="57"/>
                      <a:pt x="344" y="57"/>
                    </a:cubicBezTo>
                    <a:cubicBezTo>
                      <a:pt x="341" y="57"/>
                      <a:pt x="339" y="56"/>
                      <a:pt x="336" y="56"/>
                    </a:cubicBezTo>
                    <a:cubicBezTo>
                      <a:pt x="335" y="56"/>
                      <a:pt x="334" y="56"/>
                      <a:pt x="334" y="55"/>
                    </a:cubicBezTo>
                    <a:cubicBezTo>
                      <a:pt x="333" y="55"/>
                      <a:pt x="332" y="55"/>
                      <a:pt x="331" y="55"/>
                    </a:cubicBezTo>
                    <a:cubicBezTo>
                      <a:pt x="328" y="55"/>
                      <a:pt x="326" y="55"/>
                      <a:pt x="326" y="55"/>
                    </a:cubicBezTo>
                    <a:cubicBezTo>
                      <a:pt x="326" y="55"/>
                      <a:pt x="325" y="55"/>
                      <a:pt x="322" y="54"/>
                    </a:cubicBezTo>
                    <a:cubicBezTo>
                      <a:pt x="318" y="54"/>
                      <a:pt x="314" y="54"/>
                      <a:pt x="309" y="54"/>
                    </a:cubicBezTo>
                    <a:cubicBezTo>
                      <a:pt x="306" y="54"/>
                      <a:pt x="304" y="54"/>
                      <a:pt x="301" y="54"/>
                    </a:cubicBezTo>
                    <a:cubicBezTo>
                      <a:pt x="299" y="49"/>
                      <a:pt x="298" y="45"/>
                      <a:pt x="296" y="41"/>
                    </a:cubicBezTo>
                    <a:cubicBezTo>
                      <a:pt x="293" y="30"/>
                      <a:pt x="289" y="20"/>
                      <a:pt x="285" y="13"/>
                    </a:cubicBezTo>
                    <a:cubicBezTo>
                      <a:pt x="282" y="5"/>
                      <a:pt x="280" y="0"/>
                      <a:pt x="280" y="0"/>
                    </a:cubicBezTo>
                    <a:cubicBezTo>
                      <a:pt x="280" y="0"/>
                      <a:pt x="279" y="0"/>
                      <a:pt x="278" y="0"/>
                    </a:cubicBezTo>
                    <a:cubicBezTo>
                      <a:pt x="277" y="0"/>
                      <a:pt x="276" y="0"/>
                      <a:pt x="275" y="1"/>
                    </a:cubicBezTo>
                    <a:cubicBezTo>
                      <a:pt x="272" y="1"/>
                      <a:pt x="268" y="1"/>
                      <a:pt x="264" y="2"/>
                    </a:cubicBezTo>
                    <a:cubicBezTo>
                      <a:pt x="260" y="2"/>
                      <a:pt x="256" y="3"/>
                      <a:pt x="253" y="3"/>
                    </a:cubicBezTo>
                    <a:cubicBezTo>
                      <a:pt x="251" y="4"/>
                      <a:pt x="250" y="4"/>
                      <a:pt x="249" y="4"/>
                    </a:cubicBezTo>
                    <a:cubicBezTo>
                      <a:pt x="248" y="4"/>
                      <a:pt x="248" y="4"/>
                      <a:pt x="248" y="4"/>
                    </a:cubicBezTo>
                    <a:cubicBezTo>
                      <a:pt x="248" y="4"/>
                      <a:pt x="247" y="10"/>
                      <a:pt x="246" y="18"/>
                    </a:cubicBezTo>
                    <a:cubicBezTo>
                      <a:pt x="244" y="26"/>
                      <a:pt x="243" y="37"/>
                      <a:pt x="242" y="48"/>
                    </a:cubicBezTo>
                    <a:cubicBezTo>
                      <a:pt x="242" y="52"/>
                      <a:pt x="241" y="57"/>
                      <a:pt x="241" y="61"/>
                    </a:cubicBezTo>
                    <a:cubicBezTo>
                      <a:pt x="238" y="62"/>
                      <a:pt x="236" y="63"/>
                      <a:pt x="233" y="63"/>
                    </a:cubicBezTo>
                    <a:cubicBezTo>
                      <a:pt x="228" y="65"/>
                      <a:pt x="224" y="66"/>
                      <a:pt x="221" y="67"/>
                    </a:cubicBezTo>
                    <a:cubicBezTo>
                      <a:pt x="218" y="68"/>
                      <a:pt x="217" y="69"/>
                      <a:pt x="217" y="69"/>
                    </a:cubicBezTo>
                    <a:cubicBezTo>
                      <a:pt x="217" y="69"/>
                      <a:pt x="215" y="69"/>
                      <a:pt x="212" y="71"/>
                    </a:cubicBezTo>
                    <a:cubicBezTo>
                      <a:pt x="211" y="71"/>
                      <a:pt x="211" y="71"/>
                      <a:pt x="210" y="71"/>
                    </a:cubicBezTo>
                    <a:cubicBezTo>
                      <a:pt x="209" y="72"/>
                      <a:pt x="208" y="72"/>
                      <a:pt x="207" y="73"/>
                    </a:cubicBezTo>
                    <a:cubicBezTo>
                      <a:pt x="205" y="73"/>
                      <a:pt x="203" y="74"/>
                      <a:pt x="201" y="75"/>
                    </a:cubicBezTo>
                    <a:cubicBezTo>
                      <a:pt x="198" y="76"/>
                      <a:pt x="196" y="78"/>
                      <a:pt x="193" y="79"/>
                    </a:cubicBezTo>
                    <a:cubicBezTo>
                      <a:pt x="190" y="76"/>
                      <a:pt x="187" y="72"/>
                      <a:pt x="183" y="69"/>
                    </a:cubicBezTo>
                    <a:cubicBezTo>
                      <a:pt x="180" y="65"/>
                      <a:pt x="176" y="62"/>
                      <a:pt x="172" y="58"/>
                    </a:cubicBezTo>
                    <a:cubicBezTo>
                      <a:pt x="168" y="55"/>
                      <a:pt x="165" y="51"/>
                      <a:pt x="162" y="49"/>
                    </a:cubicBezTo>
                    <a:cubicBezTo>
                      <a:pt x="155" y="43"/>
                      <a:pt x="151" y="40"/>
                      <a:pt x="151" y="40"/>
                    </a:cubicBezTo>
                    <a:cubicBezTo>
                      <a:pt x="151" y="40"/>
                      <a:pt x="151" y="40"/>
                      <a:pt x="150" y="40"/>
                    </a:cubicBezTo>
                    <a:cubicBezTo>
                      <a:pt x="149" y="41"/>
                      <a:pt x="148" y="42"/>
                      <a:pt x="147" y="42"/>
                    </a:cubicBezTo>
                    <a:cubicBezTo>
                      <a:pt x="144" y="44"/>
                      <a:pt x="141" y="46"/>
                      <a:pt x="137" y="48"/>
                    </a:cubicBezTo>
                    <a:cubicBezTo>
                      <a:pt x="134" y="50"/>
                      <a:pt x="131" y="53"/>
                      <a:pt x="128" y="54"/>
                    </a:cubicBezTo>
                    <a:cubicBezTo>
                      <a:pt x="127" y="55"/>
                      <a:pt x="126" y="56"/>
                      <a:pt x="125" y="57"/>
                    </a:cubicBezTo>
                    <a:cubicBezTo>
                      <a:pt x="124" y="57"/>
                      <a:pt x="124" y="57"/>
                      <a:pt x="124" y="57"/>
                    </a:cubicBezTo>
                    <a:cubicBezTo>
                      <a:pt x="124" y="57"/>
                      <a:pt x="125" y="63"/>
                      <a:pt x="128" y="71"/>
                    </a:cubicBezTo>
                    <a:cubicBezTo>
                      <a:pt x="129" y="75"/>
                      <a:pt x="131" y="79"/>
                      <a:pt x="132" y="84"/>
                    </a:cubicBezTo>
                    <a:cubicBezTo>
                      <a:pt x="134" y="89"/>
                      <a:pt x="136" y="94"/>
                      <a:pt x="138" y="99"/>
                    </a:cubicBezTo>
                    <a:cubicBezTo>
                      <a:pt x="139" y="103"/>
                      <a:pt x="141" y="108"/>
                      <a:pt x="143" y="112"/>
                    </a:cubicBezTo>
                    <a:cubicBezTo>
                      <a:pt x="141" y="113"/>
                      <a:pt x="139" y="115"/>
                      <a:pt x="137" y="117"/>
                    </a:cubicBezTo>
                    <a:cubicBezTo>
                      <a:pt x="133" y="121"/>
                      <a:pt x="130" y="123"/>
                      <a:pt x="127" y="126"/>
                    </a:cubicBezTo>
                    <a:cubicBezTo>
                      <a:pt x="125" y="128"/>
                      <a:pt x="124" y="129"/>
                      <a:pt x="124" y="129"/>
                    </a:cubicBezTo>
                    <a:cubicBezTo>
                      <a:pt x="124" y="129"/>
                      <a:pt x="124" y="129"/>
                      <a:pt x="123" y="130"/>
                    </a:cubicBezTo>
                    <a:cubicBezTo>
                      <a:pt x="123" y="131"/>
                      <a:pt x="122" y="131"/>
                      <a:pt x="121" y="133"/>
                    </a:cubicBezTo>
                    <a:cubicBezTo>
                      <a:pt x="119" y="135"/>
                      <a:pt x="116" y="138"/>
                      <a:pt x="112" y="142"/>
                    </a:cubicBezTo>
                    <a:cubicBezTo>
                      <a:pt x="111" y="144"/>
                      <a:pt x="109" y="146"/>
                      <a:pt x="107" y="148"/>
                    </a:cubicBezTo>
                    <a:cubicBezTo>
                      <a:pt x="103" y="147"/>
                      <a:pt x="99" y="145"/>
                      <a:pt x="94" y="144"/>
                    </a:cubicBezTo>
                    <a:cubicBezTo>
                      <a:pt x="84" y="140"/>
                      <a:pt x="74" y="137"/>
                      <a:pt x="66" y="135"/>
                    </a:cubicBezTo>
                    <a:cubicBezTo>
                      <a:pt x="62" y="134"/>
                      <a:pt x="58" y="133"/>
                      <a:pt x="56" y="132"/>
                    </a:cubicBezTo>
                    <a:cubicBezTo>
                      <a:pt x="54" y="132"/>
                      <a:pt x="52" y="131"/>
                      <a:pt x="52" y="131"/>
                    </a:cubicBezTo>
                    <a:cubicBezTo>
                      <a:pt x="52" y="131"/>
                      <a:pt x="51" y="133"/>
                      <a:pt x="50" y="136"/>
                    </a:cubicBezTo>
                    <a:cubicBezTo>
                      <a:pt x="49" y="137"/>
                      <a:pt x="48" y="138"/>
                      <a:pt x="47" y="140"/>
                    </a:cubicBezTo>
                    <a:cubicBezTo>
                      <a:pt x="46" y="141"/>
                      <a:pt x="45" y="143"/>
                      <a:pt x="44" y="145"/>
                    </a:cubicBezTo>
                    <a:cubicBezTo>
                      <a:pt x="42" y="148"/>
                      <a:pt x="40" y="152"/>
                      <a:pt x="38" y="154"/>
                    </a:cubicBezTo>
                    <a:cubicBezTo>
                      <a:pt x="37" y="157"/>
                      <a:pt x="36" y="159"/>
                      <a:pt x="36" y="159"/>
                    </a:cubicBezTo>
                    <a:cubicBezTo>
                      <a:pt x="36" y="159"/>
                      <a:pt x="39" y="163"/>
                      <a:pt x="45" y="169"/>
                    </a:cubicBezTo>
                    <a:cubicBezTo>
                      <a:pt x="50" y="175"/>
                      <a:pt x="58" y="183"/>
                      <a:pt x="66" y="190"/>
                    </a:cubicBezTo>
                    <a:cubicBezTo>
                      <a:pt x="69" y="194"/>
                      <a:pt x="73" y="197"/>
                      <a:pt x="76" y="200"/>
                    </a:cubicBezTo>
                    <a:cubicBezTo>
                      <a:pt x="75" y="201"/>
                      <a:pt x="75" y="202"/>
                      <a:pt x="74" y="204"/>
                    </a:cubicBezTo>
                    <a:cubicBezTo>
                      <a:pt x="74" y="205"/>
                      <a:pt x="73" y="206"/>
                      <a:pt x="73" y="207"/>
                    </a:cubicBezTo>
                    <a:cubicBezTo>
                      <a:pt x="71" y="212"/>
                      <a:pt x="69" y="216"/>
                      <a:pt x="68" y="219"/>
                    </a:cubicBezTo>
                    <a:cubicBezTo>
                      <a:pt x="67" y="222"/>
                      <a:pt x="67" y="224"/>
                      <a:pt x="67" y="224"/>
                    </a:cubicBezTo>
                    <a:cubicBezTo>
                      <a:pt x="67" y="224"/>
                      <a:pt x="66" y="225"/>
                      <a:pt x="65" y="228"/>
                    </a:cubicBezTo>
                    <a:cubicBezTo>
                      <a:pt x="64" y="231"/>
                      <a:pt x="63" y="235"/>
                      <a:pt x="62" y="240"/>
                    </a:cubicBezTo>
                    <a:cubicBezTo>
                      <a:pt x="61" y="243"/>
                      <a:pt x="60" y="245"/>
                      <a:pt x="60" y="248"/>
                    </a:cubicBezTo>
                    <a:cubicBezTo>
                      <a:pt x="56" y="249"/>
                      <a:pt x="51" y="249"/>
                      <a:pt x="46" y="250"/>
                    </a:cubicBezTo>
                    <a:cubicBezTo>
                      <a:pt x="41" y="250"/>
                      <a:pt x="36" y="251"/>
                      <a:pt x="30" y="252"/>
                    </a:cubicBezTo>
                    <a:cubicBezTo>
                      <a:pt x="28" y="252"/>
                      <a:pt x="25" y="253"/>
                      <a:pt x="23" y="253"/>
                    </a:cubicBezTo>
                    <a:cubicBezTo>
                      <a:pt x="21" y="253"/>
                      <a:pt x="19" y="254"/>
                      <a:pt x="17" y="254"/>
                    </a:cubicBezTo>
                    <a:cubicBezTo>
                      <a:pt x="9" y="256"/>
                      <a:pt x="3" y="257"/>
                      <a:pt x="3" y="257"/>
                    </a:cubicBezTo>
                    <a:cubicBezTo>
                      <a:pt x="3" y="257"/>
                      <a:pt x="3" y="259"/>
                      <a:pt x="2" y="262"/>
                    </a:cubicBezTo>
                    <a:cubicBezTo>
                      <a:pt x="2" y="263"/>
                      <a:pt x="2" y="263"/>
                      <a:pt x="2" y="264"/>
                    </a:cubicBezTo>
                    <a:cubicBezTo>
                      <a:pt x="2" y="265"/>
                      <a:pt x="2" y="266"/>
                      <a:pt x="2" y="267"/>
                    </a:cubicBezTo>
                    <a:cubicBezTo>
                      <a:pt x="2" y="269"/>
                      <a:pt x="1" y="271"/>
                      <a:pt x="1" y="273"/>
                    </a:cubicBezTo>
                    <a:cubicBezTo>
                      <a:pt x="1" y="275"/>
                      <a:pt x="1" y="277"/>
                      <a:pt x="1" y="279"/>
                    </a:cubicBezTo>
                    <a:cubicBezTo>
                      <a:pt x="0" y="281"/>
                      <a:pt x="0" y="282"/>
                      <a:pt x="0" y="284"/>
                    </a:cubicBezTo>
                    <a:cubicBezTo>
                      <a:pt x="0" y="287"/>
                      <a:pt x="0" y="289"/>
                      <a:pt x="0" y="289"/>
                    </a:cubicBezTo>
                    <a:cubicBezTo>
                      <a:pt x="0" y="289"/>
                      <a:pt x="5" y="291"/>
                      <a:pt x="13" y="294"/>
                    </a:cubicBezTo>
                    <a:cubicBezTo>
                      <a:pt x="20" y="297"/>
                      <a:pt x="31" y="301"/>
                      <a:pt x="41" y="304"/>
                    </a:cubicBezTo>
                    <a:cubicBezTo>
                      <a:pt x="46" y="305"/>
                      <a:pt x="50" y="307"/>
                      <a:pt x="54" y="308"/>
                    </a:cubicBezTo>
                    <a:cubicBezTo>
                      <a:pt x="54" y="311"/>
                      <a:pt x="54" y="314"/>
                      <a:pt x="55" y="316"/>
                    </a:cubicBezTo>
                    <a:cubicBezTo>
                      <a:pt x="55" y="321"/>
                      <a:pt x="55" y="326"/>
                      <a:pt x="56" y="329"/>
                    </a:cubicBezTo>
                    <a:cubicBezTo>
                      <a:pt x="56" y="332"/>
                      <a:pt x="56" y="334"/>
                      <a:pt x="56" y="334"/>
                    </a:cubicBezTo>
                    <a:cubicBezTo>
                      <a:pt x="56" y="334"/>
                      <a:pt x="56" y="335"/>
                      <a:pt x="57" y="338"/>
                    </a:cubicBezTo>
                    <a:cubicBezTo>
                      <a:pt x="57" y="341"/>
                      <a:pt x="58" y="346"/>
                      <a:pt x="59" y="351"/>
                    </a:cubicBezTo>
                    <a:cubicBezTo>
                      <a:pt x="60" y="353"/>
                      <a:pt x="60" y="356"/>
                      <a:pt x="61" y="359"/>
                    </a:cubicBezTo>
                    <a:cubicBezTo>
                      <a:pt x="57" y="361"/>
                      <a:pt x="53" y="363"/>
                      <a:pt x="49" y="366"/>
                    </a:cubicBezTo>
                    <a:cubicBezTo>
                      <a:pt x="40" y="372"/>
                      <a:pt x="31" y="378"/>
                      <a:pt x="24" y="383"/>
                    </a:cubicBezTo>
                    <a:cubicBezTo>
                      <a:pt x="18" y="388"/>
                      <a:pt x="13" y="391"/>
                      <a:pt x="13" y="391"/>
                    </a:cubicBezTo>
                    <a:cubicBezTo>
                      <a:pt x="13" y="391"/>
                      <a:pt x="14" y="393"/>
                      <a:pt x="15" y="396"/>
                    </a:cubicBezTo>
                    <a:cubicBezTo>
                      <a:pt x="15" y="397"/>
                      <a:pt x="16" y="399"/>
                      <a:pt x="16" y="401"/>
                    </a:cubicBezTo>
                    <a:cubicBezTo>
                      <a:pt x="17" y="402"/>
                      <a:pt x="18" y="404"/>
                      <a:pt x="18" y="406"/>
                    </a:cubicBezTo>
                    <a:cubicBezTo>
                      <a:pt x="19" y="408"/>
                      <a:pt x="20" y="410"/>
                      <a:pt x="20" y="412"/>
                    </a:cubicBezTo>
                    <a:cubicBezTo>
                      <a:pt x="21" y="413"/>
                      <a:pt x="21" y="414"/>
                      <a:pt x="21" y="414"/>
                    </a:cubicBezTo>
                    <a:cubicBezTo>
                      <a:pt x="22" y="415"/>
                      <a:pt x="22" y="416"/>
                      <a:pt x="22" y="417"/>
                    </a:cubicBezTo>
                    <a:cubicBezTo>
                      <a:pt x="24" y="419"/>
                      <a:pt x="24" y="421"/>
                      <a:pt x="24" y="421"/>
                    </a:cubicBezTo>
                    <a:cubicBezTo>
                      <a:pt x="24" y="421"/>
                      <a:pt x="30" y="421"/>
                      <a:pt x="38" y="420"/>
                    </a:cubicBezTo>
                    <a:cubicBezTo>
                      <a:pt x="40" y="420"/>
                      <a:pt x="42" y="420"/>
                      <a:pt x="45" y="420"/>
                    </a:cubicBezTo>
                    <a:cubicBezTo>
                      <a:pt x="47" y="420"/>
                      <a:pt x="49" y="419"/>
                      <a:pt x="52" y="419"/>
                    </a:cubicBezTo>
                    <a:cubicBezTo>
                      <a:pt x="57" y="419"/>
                      <a:pt x="63" y="418"/>
                      <a:pt x="68" y="417"/>
                    </a:cubicBezTo>
                    <a:cubicBezTo>
                      <a:pt x="72" y="417"/>
                      <a:pt x="77" y="416"/>
                      <a:pt x="81" y="415"/>
                    </a:cubicBezTo>
                    <a:cubicBezTo>
                      <a:pt x="83" y="418"/>
                      <a:pt x="84" y="420"/>
                      <a:pt x="85" y="422"/>
                    </a:cubicBezTo>
                    <a:cubicBezTo>
                      <a:pt x="88" y="427"/>
                      <a:pt x="90" y="431"/>
                      <a:pt x="92" y="433"/>
                    </a:cubicBezTo>
                    <a:cubicBezTo>
                      <a:pt x="93" y="436"/>
                      <a:pt x="94" y="437"/>
                      <a:pt x="94" y="437"/>
                    </a:cubicBezTo>
                    <a:cubicBezTo>
                      <a:pt x="94" y="437"/>
                      <a:pt x="95" y="439"/>
                      <a:pt x="97" y="441"/>
                    </a:cubicBezTo>
                    <a:cubicBezTo>
                      <a:pt x="99" y="444"/>
                      <a:pt x="101" y="447"/>
                      <a:pt x="104" y="451"/>
                    </a:cubicBezTo>
                    <a:cubicBezTo>
                      <a:pt x="105" y="453"/>
                      <a:pt x="106" y="454"/>
                      <a:pt x="107" y="455"/>
                    </a:cubicBezTo>
                    <a:cubicBezTo>
                      <a:pt x="108" y="456"/>
                      <a:pt x="108" y="457"/>
                      <a:pt x="109" y="458"/>
                    </a:cubicBezTo>
                    <a:cubicBezTo>
                      <a:pt x="107" y="462"/>
                      <a:pt x="104" y="466"/>
                      <a:pt x="102" y="470"/>
                    </a:cubicBezTo>
                    <a:cubicBezTo>
                      <a:pt x="96" y="479"/>
                      <a:pt x="91" y="488"/>
                      <a:pt x="87" y="495"/>
                    </a:cubicBezTo>
                    <a:cubicBezTo>
                      <a:pt x="83" y="503"/>
                      <a:pt x="81" y="508"/>
                      <a:pt x="81" y="508"/>
                    </a:cubicBezTo>
                    <a:cubicBezTo>
                      <a:pt x="81" y="508"/>
                      <a:pt x="82" y="509"/>
                      <a:pt x="84" y="511"/>
                    </a:cubicBezTo>
                    <a:cubicBezTo>
                      <a:pt x="86" y="514"/>
                      <a:pt x="89" y="516"/>
                      <a:pt x="92" y="519"/>
                    </a:cubicBezTo>
                    <a:cubicBezTo>
                      <a:pt x="93" y="521"/>
                      <a:pt x="95" y="522"/>
                      <a:pt x="96" y="523"/>
                    </a:cubicBezTo>
                    <a:cubicBezTo>
                      <a:pt x="98" y="525"/>
                      <a:pt x="99" y="526"/>
                      <a:pt x="100" y="527"/>
                    </a:cubicBezTo>
                    <a:cubicBezTo>
                      <a:pt x="102" y="529"/>
                      <a:pt x="104" y="530"/>
                      <a:pt x="104" y="530"/>
                    </a:cubicBezTo>
                    <a:cubicBezTo>
                      <a:pt x="104" y="530"/>
                      <a:pt x="105" y="529"/>
                      <a:pt x="107" y="528"/>
                    </a:cubicBezTo>
                    <a:cubicBezTo>
                      <a:pt x="109" y="527"/>
                      <a:pt x="112" y="525"/>
                      <a:pt x="116" y="523"/>
                    </a:cubicBezTo>
                    <a:cubicBezTo>
                      <a:pt x="123" y="519"/>
                      <a:pt x="132" y="513"/>
                      <a:pt x="141" y="507"/>
                    </a:cubicBezTo>
                    <a:cubicBezTo>
                      <a:pt x="145" y="505"/>
                      <a:pt x="149" y="502"/>
                      <a:pt x="152" y="500"/>
                    </a:cubicBezTo>
                    <a:cubicBezTo>
                      <a:pt x="155" y="501"/>
                      <a:pt x="157" y="503"/>
                      <a:pt x="159" y="505"/>
                    </a:cubicBezTo>
                    <a:cubicBezTo>
                      <a:pt x="163" y="508"/>
                      <a:pt x="167" y="510"/>
                      <a:pt x="170" y="512"/>
                    </a:cubicBezTo>
                    <a:cubicBezTo>
                      <a:pt x="171" y="512"/>
                      <a:pt x="172" y="513"/>
                      <a:pt x="173" y="513"/>
                    </a:cubicBezTo>
                    <a:cubicBezTo>
                      <a:pt x="173" y="514"/>
                      <a:pt x="174" y="514"/>
                      <a:pt x="174" y="514"/>
                    </a:cubicBezTo>
                    <a:cubicBezTo>
                      <a:pt x="174" y="514"/>
                      <a:pt x="175" y="515"/>
                      <a:pt x="178" y="517"/>
                    </a:cubicBezTo>
                    <a:cubicBezTo>
                      <a:pt x="180" y="518"/>
                      <a:pt x="184" y="520"/>
                      <a:pt x="189" y="523"/>
                    </a:cubicBezTo>
                    <a:cubicBezTo>
                      <a:pt x="191" y="524"/>
                      <a:pt x="194" y="525"/>
                      <a:pt x="196" y="526"/>
                    </a:cubicBezTo>
                    <a:cubicBezTo>
                      <a:pt x="196" y="531"/>
                      <a:pt x="195" y="535"/>
                      <a:pt x="195" y="540"/>
                    </a:cubicBezTo>
                    <a:cubicBezTo>
                      <a:pt x="194" y="545"/>
                      <a:pt x="193" y="551"/>
                      <a:pt x="193" y="556"/>
                    </a:cubicBezTo>
                    <a:cubicBezTo>
                      <a:pt x="193" y="561"/>
                      <a:pt x="192" y="566"/>
                      <a:pt x="192" y="570"/>
                    </a:cubicBezTo>
                    <a:cubicBezTo>
                      <a:pt x="192" y="578"/>
                      <a:pt x="192" y="584"/>
                      <a:pt x="192" y="584"/>
                    </a:cubicBezTo>
                    <a:cubicBezTo>
                      <a:pt x="192" y="584"/>
                      <a:pt x="192" y="584"/>
                      <a:pt x="193" y="584"/>
                    </a:cubicBezTo>
                    <a:cubicBezTo>
                      <a:pt x="194" y="584"/>
                      <a:pt x="195" y="585"/>
                      <a:pt x="196" y="585"/>
                    </a:cubicBezTo>
                    <a:cubicBezTo>
                      <a:pt x="199" y="586"/>
                      <a:pt x="203" y="588"/>
                      <a:pt x="207" y="589"/>
                    </a:cubicBezTo>
                    <a:cubicBezTo>
                      <a:pt x="211" y="590"/>
                      <a:pt x="215" y="591"/>
                      <a:pt x="218" y="592"/>
                    </a:cubicBezTo>
                    <a:cubicBezTo>
                      <a:pt x="219" y="593"/>
                      <a:pt x="220" y="593"/>
                      <a:pt x="221" y="593"/>
                    </a:cubicBezTo>
                    <a:cubicBezTo>
                      <a:pt x="222" y="594"/>
                      <a:pt x="222" y="594"/>
                      <a:pt x="222" y="594"/>
                    </a:cubicBezTo>
                    <a:cubicBezTo>
                      <a:pt x="222" y="594"/>
                      <a:pt x="226" y="589"/>
                      <a:pt x="230" y="582"/>
                    </a:cubicBezTo>
                    <a:cubicBezTo>
                      <a:pt x="233" y="579"/>
                      <a:pt x="235" y="575"/>
                      <a:pt x="238" y="571"/>
                    </a:cubicBezTo>
                    <a:cubicBezTo>
                      <a:pt x="241" y="566"/>
                      <a:pt x="244" y="562"/>
                      <a:pt x="246" y="557"/>
                    </a:cubicBezTo>
                    <a:cubicBezTo>
                      <a:pt x="249" y="553"/>
                      <a:pt x="251" y="549"/>
                      <a:pt x="253" y="545"/>
                    </a:cubicBezTo>
                    <a:cubicBezTo>
                      <a:pt x="256" y="546"/>
                      <a:pt x="259" y="546"/>
                      <a:pt x="261" y="547"/>
                    </a:cubicBezTo>
                    <a:cubicBezTo>
                      <a:pt x="264" y="547"/>
                      <a:pt x="266" y="547"/>
                      <a:pt x="268" y="548"/>
                    </a:cubicBezTo>
                    <a:cubicBezTo>
                      <a:pt x="269" y="548"/>
                      <a:pt x="270" y="548"/>
                      <a:pt x="271" y="548"/>
                    </a:cubicBezTo>
                    <a:cubicBezTo>
                      <a:pt x="272" y="548"/>
                      <a:pt x="273" y="548"/>
                      <a:pt x="274" y="548"/>
                    </a:cubicBezTo>
                    <a:cubicBezTo>
                      <a:pt x="277" y="549"/>
                      <a:pt x="278" y="549"/>
                      <a:pt x="278" y="549"/>
                    </a:cubicBezTo>
                    <a:cubicBezTo>
                      <a:pt x="278" y="549"/>
                      <a:pt x="280" y="549"/>
                      <a:pt x="283" y="549"/>
                    </a:cubicBezTo>
                    <a:cubicBezTo>
                      <a:pt x="286" y="550"/>
                      <a:pt x="291" y="550"/>
                      <a:pt x="296" y="550"/>
                    </a:cubicBezTo>
                    <a:cubicBezTo>
                      <a:pt x="298" y="550"/>
                      <a:pt x="301" y="550"/>
                      <a:pt x="304" y="550"/>
                    </a:cubicBezTo>
                    <a:cubicBezTo>
                      <a:pt x="306" y="554"/>
                      <a:pt x="307" y="559"/>
                      <a:pt x="309" y="563"/>
                    </a:cubicBezTo>
                    <a:cubicBezTo>
                      <a:pt x="312" y="573"/>
                      <a:pt x="316" y="583"/>
                      <a:pt x="319" y="591"/>
                    </a:cubicBezTo>
                    <a:cubicBezTo>
                      <a:pt x="323" y="599"/>
                      <a:pt x="325" y="604"/>
                      <a:pt x="325" y="604"/>
                    </a:cubicBezTo>
                    <a:cubicBezTo>
                      <a:pt x="325" y="604"/>
                      <a:pt x="326" y="604"/>
                      <a:pt x="326" y="603"/>
                    </a:cubicBezTo>
                    <a:cubicBezTo>
                      <a:pt x="327" y="603"/>
                      <a:pt x="329" y="603"/>
                      <a:pt x="330" y="603"/>
                    </a:cubicBezTo>
                    <a:cubicBezTo>
                      <a:pt x="333" y="603"/>
                      <a:pt x="337" y="602"/>
                      <a:pt x="341" y="602"/>
                    </a:cubicBezTo>
                    <a:cubicBezTo>
                      <a:pt x="345" y="601"/>
                      <a:pt x="349" y="601"/>
                      <a:pt x="352" y="600"/>
                    </a:cubicBezTo>
                    <a:cubicBezTo>
                      <a:pt x="353" y="600"/>
                      <a:pt x="355" y="600"/>
                      <a:pt x="356" y="600"/>
                    </a:cubicBezTo>
                    <a:cubicBezTo>
                      <a:pt x="356" y="600"/>
                      <a:pt x="357" y="600"/>
                      <a:pt x="357" y="600"/>
                    </a:cubicBezTo>
                    <a:cubicBezTo>
                      <a:pt x="357" y="600"/>
                      <a:pt x="358" y="594"/>
                      <a:pt x="359" y="586"/>
                    </a:cubicBezTo>
                    <a:cubicBezTo>
                      <a:pt x="360" y="578"/>
                      <a:pt x="362" y="567"/>
                      <a:pt x="363" y="556"/>
                    </a:cubicBezTo>
                    <a:cubicBezTo>
                      <a:pt x="363" y="551"/>
                      <a:pt x="363" y="547"/>
                      <a:pt x="364" y="542"/>
                    </a:cubicBezTo>
                    <a:cubicBezTo>
                      <a:pt x="366" y="542"/>
                      <a:pt x="369" y="541"/>
                      <a:pt x="372" y="540"/>
                    </a:cubicBezTo>
                    <a:cubicBezTo>
                      <a:pt x="377" y="539"/>
                      <a:pt x="381" y="537"/>
                      <a:pt x="384" y="537"/>
                    </a:cubicBezTo>
                    <a:cubicBezTo>
                      <a:pt x="386" y="535"/>
                      <a:pt x="388" y="535"/>
                      <a:pt x="388" y="535"/>
                    </a:cubicBezTo>
                    <a:cubicBezTo>
                      <a:pt x="388" y="535"/>
                      <a:pt x="390" y="534"/>
                      <a:pt x="393" y="533"/>
                    </a:cubicBezTo>
                    <a:cubicBezTo>
                      <a:pt x="393" y="533"/>
                      <a:pt x="394" y="533"/>
                      <a:pt x="395" y="532"/>
                    </a:cubicBezTo>
                    <a:cubicBezTo>
                      <a:pt x="396" y="532"/>
                      <a:pt x="397" y="532"/>
                      <a:pt x="398" y="531"/>
                    </a:cubicBezTo>
                    <a:cubicBezTo>
                      <a:pt x="400" y="530"/>
                      <a:pt x="402" y="529"/>
                      <a:pt x="404" y="528"/>
                    </a:cubicBezTo>
                    <a:cubicBezTo>
                      <a:pt x="407" y="527"/>
                      <a:pt x="409" y="526"/>
                      <a:pt x="412" y="525"/>
                    </a:cubicBezTo>
                    <a:cubicBezTo>
                      <a:pt x="415" y="528"/>
                      <a:pt x="418" y="531"/>
                      <a:pt x="421" y="535"/>
                    </a:cubicBezTo>
                    <a:cubicBezTo>
                      <a:pt x="425" y="538"/>
                      <a:pt x="429" y="542"/>
                      <a:pt x="433" y="546"/>
                    </a:cubicBezTo>
                    <a:cubicBezTo>
                      <a:pt x="437" y="549"/>
                      <a:pt x="440" y="552"/>
                      <a:pt x="443" y="555"/>
                    </a:cubicBezTo>
                    <a:cubicBezTo>
                      <a:pt x="449" y="560"/>
                      <a:pt x="454" y="564"/>
                      <a:pt x="454" y="564"/>
                    </a:cubicBezTo>
                    <a:cubicBezTo>
                      <a:pt x="454" y="564"/>
                      <a:pt x="454" y="564"/>
                      <a:pt x="455" y="563"/>
                    </a:cubicBezTo>
                    <a:cubicBezTo>
                      <a:pt x="456" y="563"/>
                      <a:pt x="457" y="562"/>
                      <a:pt x="458" y="561"/>
                    </a:cubicBezTo>
                    <a:cubicBezTo>
                      <a:pt x="461" y="560"/>
                      <a:pt x="464" y="558"/>
                      <a:pt x="467" y="556"/>
                    </a:cubicBezTo>
                    <a:cubicBezTo>
                      <a:pt x="471" y="553"/>
                      <a:pt x="474" y="551"/>
                      <a:pt x="477" y="549"/>
                    </a:cubicBezTo>
                    <a:cubicBezTo>
                      <a:pt x="478" y="548"/>
                      <a:pt x="479" y="548"/>
                      <a:pt x="480" y="547"/>
                    </a:cubicBezTo>
                    <a:cubicBezTo>
                      <a:pt x="480" y="547"/>
                      <a:pt x="481" y="546"/>
                      <a:pt x="481" y="546"/>
                    </a:cubicBezTo>
                    <a:cubicBezTo>
                      <a:pt x="481" y="546"/>
                      <a:pt x="479" y="541"/>
                      <a:pt x="477" y="533"/>
                    </a:cubicBezTo>
                    <a:cubicBezTo>
                      <a:pt x="476" y="529"/>
                      <a:pt x="474" y="525"/>
                      <a:pt x="472" y="520"/>
                    </a:cubicBezTo>
                    <a:cubicBezTo>
                      <a:pt x="471" y="515"/>
                      <a:pt x="469" y="510"/>
                      <a:pt x="467" y="505"/>
                    </a:cubicBezTo>
                    <a:cubicBezTo>
                      <a:pt x="465" y="500"/>
                      <a:pt x="464" y="496"/>
                      <a:pt x="462" y="492"/>
                    </a:cubicBezTo>
                    <a:cubicBezTo>
                      <a:pt x="464" y="490"/>
                      <a:pt x="466" y="488"/>
                      <a:pt x="468" y="487"/>
                    </a:cubicBezTo>
                    <a:cubicBezTo>
                      <a:pt x="472" y="483"/>
                      <a:pt x="475" y="480"/>
                      <a:pt x="477" y="478"/>
                    </a:cubicBezTo>
                    <a:cubicBezTo>
                      <a:pt x="479" y="476"/>
                      <a:pt x="481" y="475"/>
                      <a:pt x="481" y="475"/>
                    </a:cubicBezTo>
                    <a:cubicBezTo>
                      <a:pt x="481" y="475"/>
                      <a:pt x="481" y="474"/>
                      <a:pt x="482" y="474"/>
                    </a:cubicBezTo>
                    <a:cubicBezTo>
                      <a:pt x="482" y="473"/>
                      <a:pt x="483" y="472"/>
                      <a:pt x="484" y="471"/>
                    </a:cubicBezTo>
                    <a:cubicBezTo>
                      <a:pt x="486" y="469"/>
                      <a:pt x="489" y="466"/>
                      <a:pt x="492" y="462"/>
                    </a:cubicBezTo>
                    <a:cubicBezTo>
                      <a:pt x="494" y="460"/>
                      <a:pt x="496" y="458"/>
                      <a:pt x="498" y="455"/>
                    </a:cubicBezTo>
                    <a:cubicBezTo>
                      <a:pt x="502" y="457"/>
                      <a:pt x="506" y="458"/>
                      <a:pt x="510" y="460"/>
                    </a:cubicBezTo>
                    <a:cubicBezTo>
                      <a:pt x="521" y="463"/>
                      <a:pt x="531" y="467"/>
                      <a:pt x="539" y="469"/>
                    </a:cubicBezTo>
                    <a:cubicBezTo>
                      <a:pt x="543" y="470"/>
                      <a:pt x="546" y="471"/>
                      <a:pt x="549" y="471"/>
                    </a:cubicBezTo>
                    <a:cubicBezTo>
                      <a:pt x="551" y="472"/>
                      <a:pt x="552" y="472"/>
                      <a:pt x="552" y="472"/>
                    </a:cubicBezTo>
                    <a:cubicBezTo>
                      <a:pt x="552" y="472"/>
                      <a:pt x="553" y="471"/>
                      <a:pt x="555" y="468"/>
                    </a:cubicBezTo>
                    <a:cubicBezTo>
                      <a:pt x="556" y="467"/>
                      <a:pt x="557" y="465"/>
                      <a:pt x="558" y="464"/>
                    </a:cubicBezTo>
                    <a:cubicBezTo>
                      <a:pt x="559" y="462"/>
                      <a:pt x="560" y="460"/>
                      <a:pt x="561" y="459"/>
                    </a:cubicBezTo>
                    <a:cubicBezTo>
                      <a:pt x="563" y="455"/>
                      <a:pt x="565" y="452"/>
                      <a:pt x="567" y="449"/>
                    </a:cubicBezTo>
                    <a:cubicBezTo>
                      <a:pt x="568" y="447"/>
                      <a:pt x="569" y="445"/>
                      <a:pt x="569" y="445"/>
                    </a:cubicBezTo>
                    <a:cubicBezTo>
                      <a:pt x="569" y="445"/>
                      <a:pt x="565" y="441"/>
                      <a:pt x="560" y="435"/>
                    </a:cubicBezTo>
                    <a:cubicBezTo>
                      <a:pt x="554" y="429"/>
                      <a:pt x="547" y="421"/>
                      <a:pt x="539" y="413"/>
                    </a:cubicBezTo>
                    <a:cubicBezTo>
                      <a:pt x="535" y="410"/>
                      <a:pt x="532" y="407"/>
                      <a:pt x="529" y="404"/>
                    </a:cubicBezTo>
                    <a:cubicBezTo>
                      <a:pt x="529" y="403"/>
                      <a:pt x="530" y="401"/>
                      <a:pt x="530" y="400"/>
                    </a:cubicBezTo>
                    <a:cubicBezTo>
                      <a:pt x="531" y="399"/>
                      <a:pt x="531" y="398"/>
                      <a:pt x="532" y="396"/>
                    </a:cubicBezTo>
                    <a:cubicBezTo>
                      <a:pt x="534" y="392"/>
                      <a:pt x="535" y="388"/>
                      <a:pt x="536" y="385"/>
                    </a:cubicBezTo>
                    <a:cubicBezTo>
                      <a:pt x="537" y="382"/>
                      <a:pt x="538" y="380"/>
                      <a:pt x="538" y="380"/>
                    </a:cubicBezTo>
                    <a:cubicBezTo>
                      <a:pt x="538" y="380"/>
                      <a:pt x="539" y="378"/>
                      <a:pt x="539" y="376"/>
                    </a:cubicBezTo>
                    <a:cubicBezTo>
                      <a:pt x="540" y="373"/>
                      <a:pt x="542" y="369"/>
                      <a:pt x="543" y="363"/>
                    </a:cubicBezTo>
                    <a:cubicBezTo>
                      <a:pt x="544" y="361"/>
                      <a:pt x="544" y="358"/>
                      <a:pt x="545" y="355"/>
                    </a:cubicBezTo>
                    <a:cubicBezTo>
                      <a:pt x="549" y="355"/>
                      <a:pt x="554" y="355"/>
                      <a:pt x="558" y="354"/>
                    </a:cubicBezTo>
                    <a:cubicBezTo>
                      <a:pt x="564" y="353"/>
                      <a:pt x="569" y="353"/>
                      <a:pt x="574" y="352"/>
                    </a:cubicBezTo>
                    <a:cubicBezTo>
                      <a:pt x="577" y="352"/>
                      <a:pt x="579" y="351"/>
                      <a:pt x="582" y="351"/>
                    </a:cubicBezTo>
                    <a:cubicBezTo>
                      <a:pt x="584" y="350"/>
                      <a:pt x="586" y="350"/>
                      <a:pt x="588" y="350"/>
                    </a:cubicBezTo>
                    <a:cubicBezTo>
                      <a:pt x="596" y="348"/>
                      <a:pt x="602" y="347"/>
                      <a:pt x="602" y="347"/>
                    </a:cubicBezTo>
                    <a:cubicBezTo>
                      <a:pt x="602" y="347"/>
                      <a:pt x="602" y="345"/>
                      <a:pt x="602" y="342"/>
                    </a:cubicBezTo>
                    <a:cubicBezTo>
                      <a:pt x="602" y="341"/>
                      <a:pt x="603" y="340"/>
                      <a:pt x="603" y="340"/>
                    </a:cubicBezTo>
                    <a:cubicBezTo>
                      <a:pt x="603" y="339"/>
                      <a:pt x="603" y="338"/>
                      <a:pt x="603" y="337"/>
                    </a:cubicBezTo>
                    <a:cubicBezTo>
                      <a:pt x="603" y="335"/>
                      <a:pt x="603" y="333"/>
                      <a:pt x="604" y="331"/>
                    </a:cubicBezTo>
                    <a:cubicBezTo>
                      <a:pt x="604" y="329"/>
                      <a:pt x="604" y="327"/>
                      <a:pt x="604" y="325"/>
                    </a:cubicBezTo>
                    <a:cubicBezTo>
                      <a:pt x="604" y="323"/>
                      <a:pt x="604" y="321"/>
                      <a:pt x="604" y="320"/>
                    </a:cubicBezTo>
                    <a:cubicBezTo>
                      <a:pt x="605" y="317"/>
                      <a:pt x="605" y="315"/>
                      <a:pt x="605" y="315"/>
                    </a:cubicBezTo>
                    <a:cubicBezTo>
                      <a:pt x="605" y="315"/>
                      <a:pt x="600" y="313"/>
                      <a:pt x="592" y="310"/>
                    </a:cubicBezTo>
                    <a:cubicBezTo>
                      <a:pt x="584" y="307"/>
                      <a:pt x="574" y="303"/>
                      <a:pt x="564" y="300"/>
                    </a:cubicBezTo>
                    <a:close/>
                    <a:moveTo>
                      <a:pt x="493" y="369"/>
                    </a:moveTo>
                    <a:cubicBezTo>
                      <a:pt x="492" y="371"/>
                      <a:pt x="491" y="375"/>
                      <a:pt x="489" y="379"/>
                    </a:cubicBezTo>
                    <a:cubicBezTo>
                      <a:pt x="489" y="380"/>
                      <a:pt x="488" y="381"/>
                      <a:pt x="488" y="382"/>
                    </a:cubicBezTo>
                    <a:cubicBezTo>
                      <a:pt x="487" y="383"/>
                      <a:pt x="487" y="384"/>
                      <a:pt x="486" y="385"/>
                    </a:cubicBezTo>
                    <a:cubicBezTo>
                      <a:pt x="485" y="387"/>
                      <a:pt x="484" y="390"/>
                      <a:pt x="483" y="392"/>
                    </a:cubicBezTo>
                    <a:cubicBezTo>
                      <a:pt x="482" y="394"/>
                      <a:pt x="481" y="397"/>
                      <a:pt x="479" y="399"/>
                    </a:cubicBezTo>
                    <a:cubicBezTo>
                      <a:pt x="478" y="401"/>
                      <a:pt x="478" y="401"/>
                      <a:pt x="478" y="401"/>
                    </a:cubicBezTo>
                    <a:cubicBezTo>
                      <a:pt x="477" y="403"/>
                      <a:pt x="477" y="403"/>
                      <a:pt x="477" y="403"/>
                    </a:cubicBezTo>
                    <a:cubicBezTo>
                      <a:pt x="476" y="404"/>
                      <a:pt x="476" y="405"/>
                      <a:pt x="475" y="407"/>
                    </a:cubicBezTo>
                    <a:cubicBezTo>
                      <a:pt x="469" y="416"/>
                      <a:pt x="462" y="425"/>
                      <a:pt x="457" y="432"/>
                    </a:cubicBezTo>
                    <a:cubicBezTo>
                      <a:pt x="454" y="435"/>
                      <a:pt x="452" y="438"/>
                      <a:pt x="450" y="440"/>
                    </a:cubicBezTo>
                    <a:cubicBezTo>
                      <a:pt x="449" y="440"/>
                      <a:pt x="449" y="441"/>
                      <a:pt x="448" y="442"/>
                    </a:cubicBezTo>
                    <a:cubicBezTo>
                      <a:pt x="448" y="442"/>
                      <a:pt x="447" y="442"/>
                      <a:pt x="447" y="442"/>
                    </a:cubicBezTo>
                    <a:cubicBezTo>
                      <a:pt x="447" y="442"/>
                      <a:pt x="446" y="443"/>
                      <a:pt x="445" y="445"/>
                    </a:cubicBezTo>
                    <a:cubicBezTo>
                      <a:pt x="443" y="447"/>
                      <a:pt x="440" y="449"/>
                      <a:pt x="437" y="452"/>
                    </a:cubicBezTo>
                    <a:cubicBezTo>
                      <a:pt x="431" y="458"/>
                      <a:pt x="422" y="465"/>
                      <a:pt x="412" y="471"/>
                    </a:cubicBezTo>
                    <a:cubicBezTo>
                      <a:pt x="403" y="477"/>
                      <a:pt x="393" y="483"/>
                      <a:pt x="385" y="486"/>
                    </a:cubicBezTo>
                    <a:cubicBezTo>
                      <a:pt x="383" y="487"/>
                      <a:pt x="381" y="488"/>
                      <a:pt x="380" y="488"/>
                    </a:cubicBezTo>
                    <a:cubicBezTo>
                      <a:pt x="379" y="489"/>
                      <a:pt x="378" y="489"/>
                      <a:pt x="378" y="489"/>
                    </a:cubicBezTo>
                    <a:cubicBezTo>
                      <a:pt x="377" y="490"/>
                      <a:pt x="376" y="490"/>
                      <a:pt x="376" y="490"/>
                    </a:cubicBezTo>
                    <a:cubicBezTo>
                      <a:pt x="373" y="491"/>
                      <a:pt x="372" y="491"/>
                      <a:pt x="372" y="491"/>
                    </a:cubicBezTo>
                    <a:cubicBezTo>
                      <a:pt x="372" y="491"/>
                      <a:pt x="371" y="492"/>
                      <a:pt x="368" y="493"/>
                    </a:cubicBezTo>
                    <a:cubicBezTo>
                      <a:pt x="366" y="493"/>
                      <a:pt x="363" y="495"/>
                      <a:pt x="359" y="496"/>
                    </a:cubicBezTo>
                    <a:cubicBezTo>
                      <a:pt x="351" y="498"/>
                      <a:pt x="339" y="501"/>
                      <a:pt x="328" y="502"/>
                    </a:cubicBezTo>
                    <a:cubicBezTo>
                      <a:pt x="317" y="504"/>
                      <a:pt x="306" y="504"/>
                      <a:pt x="297" y="504"/>
                    </a:cubicBezTo>
                    <a:cubicBezTo>
                      <a:pt x="293" y="504"/>
                      <a:pt x="289" y="503"/>
                      <a:pt x="287" y="503"/>
                    </a:cubicBezTo>
                    <a:cubicBezTo>
                      <a:pt x="284" y="503"/>
                      <a:pt x="283" y="503"/>
                      <a:pt x="283" y="503"/>
                    </a:cubicBezTo>
                    <a:cubicBezTo>
                      <a:pt x="283" y="503"/>
                      <a:pt x="281" y="503"/>
                      <a:pt x="279" y="502"/>
                    </a:cubicBezTo>
                    <a:cubicBezTo>
                      <a:pt x="278" y="502"/>
                      <a:pt x="278" y="502"/>
                      <a:pt x="277" y="502"/>
                    </a:cubicBezTo>
                    <a:cubicBezTo>
                      <a:pt x="276" y="502"/>
                      <a:pt x="275" y="502"/>
                      <a:pt x="275" y="502"/>
                    </a:cubicBezTo>
                    <a:cubicBezTo>
                      <a:pt x="273" y="502"/>
                      <a:pt x="271" y="501"/>
                      <a:pt x="269" y="501"/>
                    </a:cubicBezTo>
                    <a:cubicBezTo>
                      <a:pt x="261" y="500"/>
                      <a:pt x="249" y="497"/>
                      <a:pt x="239" y="494"/>
                    </a:cubicBezTo>
                    <a:cubicBezTo>
                      <a:pt x="228" y="490"/>
                      <a:pt x="218" y="485"/>
                      <a:pt x="210" y="481"/>
                    </a:cubicBezTo>
                    <a:cubicBezTo>
                      <a:pt x="206" y="479"/>
                      <a:pt x="203" y="478"/>
                      <a:pt x="201" y="476"/>
                    </a:cubicBezTo>
                    <a:cubicBezTo>
                      <a:pt x="199" y="475"/>
                      <a:pt x="198" y="474"/>
                      <a:pt x="198" y="474"/>
                    </a:cubicBezTo>
                    <a:cubicBezTo>
                      <a:pt x="198" y="474"/>
                      <a:pt x="197" y="474"/>
                      <a:pt x="197" y="474"/>
                    </a:cubicBezTo>
                    <a:cubicBezTo>
                      <a:pt x="196" y="474"/>
                      <a:pt x="195" y="473"/>
                      <a:pt x="194" y="472"/>
                    </a:cubicBezTo>
                    <a:cubicBezTo>
                      <a:pt x="192" y="471"/>
                      <a:pt x="189" y="469"/>
                      <a:pt x="186" y="467"/>
                    </a:cubicBezTo>
                    <a:cubicBezTo>
                      <a:pt x="179" y="462"/>
                      <a:pt x="170" y="455"/>
                      <a:pt x="162" y="447"/>
                    </a:cubicBezTo>
                    <a:cubicBezTo>
                      <a:pt x="161" y="446"/>
                      <a:pt x="160" y="445"/>
                      <a:pt x="159" y="444"/>
                    </a:cubicBezTo>
                    <a:cubicBezTo>
                      <a:pt x="157" y="442"/>
                      <a:pt x="157" y="442"/>
                      <a:pt x="157" y="442"/>
                    </a:cubicBezTo>
                    <a:cubicBezTo>
                      <a:pt x="156" y="441"/>
                      <a:pt x="156" y="441"/>
                      <a:pt x="156" y="441"/>
                    </a:cubicBezTo>
                    <a:cubicBezTo>
                      <a:pt x="154" y="439"/>
                      <a:pt x="152" y="437"/>
                      <a:pt x="150" y="435"/>
                    </a:cubicBezTo>
                    <a:cubicBezTo>
                      <a:pt x="149" y="433"/>
                      <a:pt x="147" y="431"/>
                      <a:pt x="145" y="429"/>
                    </a:cubicBezTo>
                    <a:cubicBezTo>
                      <a:pt x="145" y="428"/>
                      <a:pt x="144" y="427"/>
                      <a:pt x="143" y="426"/>
                    </a:cubicBezTo>
                    <a:cubicBezTo>
                      <a:pt x="143" y="425"/>
                      <a:pt x="142" y="424"/>
                      <a:pt x="141" y="424"/>
                    </a:cubicBezTo>
                    <a:cubicBezTo>
                      <a:pt x="139" y="420"/>
                      <a:pt x="137" y="417"/>
                      <a:pt x="135" y="415"/>
                    </a:cubicBezTo>
                    <a:cubicBezTo>
                      <a:pt x="134" y="413"/>
                      <a:pt x="133" y="412"/>
                      <a:pt x="133" y="412"/>
                    </a:cubicBezTo>
                    <a:cubicBezTo>
                      <a:pt x="133" y="412"/>
                      <a:pt x="132" y="411"/>
                      <a:pt x="131" y="409"/>
                    </a:cubicBezTo>
                    <a:cubicBezTo>
                      <a:pt x="130" y="407"/>
                      <a:pt x="128" y="404"/>
                      <a:pt x="126" y="400"/>
                    </a:cubicBezTo>
                    <a:cubicBezTo>
                      <a:pt x="125" y="398"/>
                      <a:pt x="124" y="396"/>
                      <a:pt x="123" y="394"/>
                    </a:cubicBezTo>
                    <a:cubicBezTo>
                      <a:pt x="121" y="392"/>
                      <a:pt x="120" y="389"/>
                      <a:pt x="119" y="387"/>
                    </a:cubicBezTo>
                    <a:cubicBezTo>
                      <a:pt x="117" y="382"/>
                      <a:pt x="115" y="377"/>
                      <a:pt x="113" y="372"/>
                    </a:cubicBezTo>
                    <a:cubicBezTo>
                      <a:pt x="112" y="370"/>
                      <a:pt x="112" y="369"/>
                      <a:pt x="111" y="368"/>
                    </a:cubicBezTo>
                    <a:cubicBezTo>
                      <a:pt x="111" y="366"/>
                      <a:pt x="111" y="365"/>
                      <a:pt x="110" y="364"/>
                    </a:cubicBezTo>
                    <a:cubicBezTo>
                      <a:pt x="110" y="362"/>
                      <a:pt x="109" y="361"/>
                      <a:pt x="109" y="360"/>
                    </a:cubicBezTo>
                    <a:cubicBezTo>
                      <a:pt x="109" y="359"/>
                      <a:pt x="108" y="358"/>
                      <a:pt x="108" y="358"/>
                    </a:cubicBezTo>
                    <a:cubicBezTo>
                      <a:pt x="108" y="357"/>
                      <a:pt x="108" y="356"/>
                      <a:pt x="108" y="356"/>
                    </a:cubicBezTo>
                    <a:cubicBezTo>
                      <a:pt x="107" y="353"/>
                      <a:pt x="106" y="351"/>
                      <a:pt x="106" y="348"/>
                    </a:cubicBezTo>
                    <a:cubicBezTo>
                      <a:pt x="105" y="346"/>
                      <a:pt x="105" y="344"/>
                      <a:pt x="104" y="342"/>
                    </a:cubicBezTo>
                    <a:cubicBezTo>
                      <a:pt x="103" y="337"/>
                      <a:pt x="103" y="334"/>
                      <a:pt x="103" y="331"/>
                    </a:cubicBezTo>
                    <a:cubicBezTo>
                      <a:pt x="102" y="329"/>
                      <a:pt x="102" y="328"/>
                      <a:pt x="102" y="328"/>
                    </a:cubicBezTo>
                    <a:cubicBezTo>
                      <a:pt x="102" y="328"/>
                      <a:pt x="102" y="326"/>
                      <a:pt x="102" y="324"/>
                    </a:cubicBezTo>
                    <a:cubicBezTo>
                      <a:pt x="102" y="321"/>
                      <a:pt x="101" y="318"/>
                      <a:pt x="101" y="313"/>
                    </a:cubicBezTo>
                    <a:cubicBezTo>
                      <a:pt x="101" y="311"/>
                      <a:pt x="101" y="309"/>
                      <a:pt x="100" y="307"/>
                    </a:cubicBezTo>
                    <a:cubicBezTo>
                      <a:pt x="100" y="304"/>
                      <a:pt x="100" y="302"/>
                      <a:pt x="100" y="299"/>
                    </a:cubicBezTo>
                    <a:cubicBezTo>
                      <a:pt x="100" y="298"/>
                      <a:pt x="100" y="298"/>
                      <a:pt x="100" y="297"/>
                    </a:cubicBezTo>
                    <a:cubicBezTo>
                      <a:pt x="100" y="296"/>
                      <a:pt x="101" y="296"/>
                      <a:pt x="101" y="295"/>
                    </a:cubicBezTo>
                    <a:cubicBezTo>
                      <a:pt x="101" y="294"/>
                      <a:pt x="101" y="292"/>
                      <a:pt x="101" y="291"/>
                    </a:cubicBezTo>
                    <a:cubicBezTo>
                      <a:pt x="101" y="289"/>
                      <a:pt x="101" y="288"/>
                      <a:pt x="101" y="287"/>
                    </a:cubicBezTo>
                    <a:cubicBezTo>
                      <a:pt x="101" y="285"/>
                      <a:pt x="101" y="284"/>
                      <a:pt x="101" y="282"/>
                    </a:cubicBezTo>
                    <a:cubicBezTo>
                      <a:pt x="102" y="277"/>
                      <a:pt x="103" y="271"/>
                      <a:pt x="104" y="266"/>
                    </a:cubicBezTo>
                    <a:cubicBezTo>
                      <a:pt x="104" y="263"/>
                      <a:pt x="105" y="261"/>
                      <a:pt x="105" y="258"/>
                    </a:cubicBezTo>
                    <a:cubicBezTo>
                      <a:pt x="106" y="256"/>
                      <a:pt x="106" y="254"/>
                      <a:pt x="107" y="252"/>
                    </a:cubicBezTo>
                    <a:cubicBezTo>
                      <a:pt x="108" y="248"/>
                      <a:pt x="109" y="244"/>
                      <a:pt x="110" y="242"/>
                    </a:cubicBezTo>
                    <a:cubicBezTo>
                      <a:pt x="110" y="240"/>
                      <a:pt x="111" y="238"/>
                      <a:pt x="111" y="238"/>
                    </a:cubicBezTo>
                    <a:cubicBezTo>
                      <a:pt x="111" y="238"/>
                      <a:pt x="111" y="237"/>
                      <a:pt x="112" y="235"/>
                    </a:cubicBezTo>
                    <a:cubicBezTo>
                      <a:pt x="113" y="232"/>
                      <a:pt x="114" y="229"/>
                      <a:pt x="116" y="225"/>
                    </a:cubicBezTo>
                    <a:cubicBezTo>
                      <a:pt x="116" y="224"/>
                      <a:pt x="117" y="223"/>
                      <a:pt x="117" y="222"/>
                    </a:cubicBezTo>
                    <a:cubicBezTo>
                      <a:pt x="117" y="221"/>
                      <a:pt x="118" y="220"/>
                      <a:pt x="118" y="219"/>
                    </a:cubicBezTo>
                    <a:cubicBezTo>
                      <a:pt x="119" y="216"/>
                      <a:pt x="121" y="214"/>
                      <a:pt x="122" y="212"/>
                    </a:cubicBezTo>
                    <a:cubicBezTo>
                      <a:pt x="123" y="209"/>
                      <a:pt x="124" y="207"/>
                      <a:pt x="125" y="205"/>
                    </a:cubicBezTo>
                    <a:cubicBezTo>
                      <a:pt x="126" y="203"/>
                      <a:pt x="126" y="203"/>
                      <a:pt x="126" y="203"/>
                    </a:cubicBezTo>
                    <a:cubicBezTo>
                      <a:pt x="128" y="201"/>
                      <a:pt x="128" y="201"/>
                      <a:pt x="128" y="201"/>
                    </a:cubicBezTo>
                    <a:cubicBezTo>
                      <a:pt x="128" y="200"/>
                      <a:pt x="129" y="198"/>
                      <a:pt x="130" y="197"/>
                    </a:cubicBezTo>
                    <a:cubicBezTo>
                      <a:pt x="136" y="188"/>
                      <a:pt x="142" y="178"/>
                      <a:pt x="148" y="172"/>
                    </a:cubicBezTo>
                    <a:cubicBezTo>
                      <a:pt x="151" y="169"/>
                      <a:pt x="153" y="166"/>
                      <a:pt x="155" y="164"/>
                    </a:cubicBezTo>
                    <a:cubicBezTo>
                      <a:pt x="156" y="163"/>
                      <a:pt x="156" y="163"/>
                      <a:pt x="157" y="162"/>
                    </a:cubicBezTo>
                    <a:cubicBezTo>
                      <a:pt x="157" y="162"/>
                      <a:pt x="157" y="161"/>
                      <a:pt x="157" y="161"/>
                    </a:cubicBezTo>
                    <a:cubicBezTo>
                      <a:pt x="157" y="161"/>
                      <a:pt x="158" y="160"/>
                      <a:pt x="160" y="159"/>
                    </a:cubicBezTo>
                    <a:cubicBezTo>
                      <a:pt x="162" y="157"/>
                      <a:pt x="165" y="154"/>
                      <a:pt x="168" y="152"/>
                    </a:cubicBezTo>
                    <a:cubicBezTo>
                      <a:pt x="174" y="146"/>
                      <a:pt x="183" y="139"/>
                      <a:pt x="192" y="133"/>
                    </a:cubicBezTo>
                    <a:cubicBezTo>
                      <a:pt x="202" y="126"/>
                      <a:pt x="212" y="121"/>
                      <a:pt x="220" y="118"/>
                    </a:cubicBezTo>
                    <a:cubicBezTo>
                      <a:pt x="221" y="117"/>
                      <a:pt x="223" y="116"/>
                      <a:pt x="225" y="115"/>
                    </a:cubicBezTo>
                    <a:cubicBezTo>
                      <a:pt x="226" y="115"/>
                      <a:pt x="226" y="115"/>
                      <a:pt x="227" y="114"/>
                    </a:cubicBezTo>
                    <a:cubicBezTo>
                      <a:pt x="228" y="114"/>
                      <a:pt x="228" y="114"/>
                      <a:pt x="229" y="114"/>
                    </a:cubicBezTo>
                    <a:cubicBezTo>
                      <a:pt x="231" y="113"/>
                      <a:pt x="233" y="112"/>
                      <a:pt x="233" y="112"/>
                    </a:cubicBezTo>
                    <a:cubicBezTo>
                      <a:pt x="233" y="112"/>
                      <a:pt x="234" y="112"/>
                      <a:pt x="236" y="111"/>
                    </a:cubicBezTo>
                    <a:cubicBezTo>
                      <a:pt x="239" y="110"/>
                      <a:pt x="242" y="109"/>
                      <a:pt x="246" y="108"/>
                    </a:cubicBezTo>
                    <a:cubicBezTo>
                      <a:pt x="254" y="106"/>
                      <a:pt x="265" y="103"/>
                      <a:pt x="277" y="102"/>
                    </a:cubicBezTo>
                    <a:cubicBezTo>
                      <a:pt x="288" y="100"/>
                      <a:pt x="299" y="100"/>
                      <a:pt x="308" y="100"/>
                    </a:cubicBezTo>
                    <a:cubicBezTo>
                      <a:pt x="312" y="100"/>
                      <a:pt x="316" y="100"/>
                      <a:pt x="318" y="100"/>
                    </a:cubicBezTo>
                    <a:cubicBezTo>
                      <a:pt x="320" y="101"/>
                      <a:pt x="322" y="101"/>
                      <a:pt x="322" y="101"/>
                    </a:cubicBezTo>
                    <a:cubicBezTo>
                      <a:pt x="322" y="101"/>
                      <a:pt x="323" y="101"/>
                      <a:pt x="326" y="101"/>
                    </a:cubicBezTo>
                    <a:cubicBezTo>
                      <a:pt x="326" y="101"/>
                      <a:pt x="327" y="101"/>
                      <a:pt x="328" y="101"/>
                    </a:cubicBezTo>
                    <a:cubicBezTo>
                      <a:pt x="328" y="102"/>
                      <a:pt x="329" y="102"/>
                      <a:pt x="330" y="102"/>
                    </a:cubicBezTo>
                    <a:cubicBezTo>
                      <a:pt x="332" y="102"/>
                      <a:pt x="334" y="102"/>
                      <a:pt x="336" y="103"/>
                    </a:cubicBezTo>
                    <a:cubicBezTo>
                      <a:pt x="344" y="104"/>
                      <a:pt x="355" y="107"/>
                      <a:pt x="366" y="110"/>
                    </a:cubicBezTo>
                    <a:cubicBezTo>
                      <a:pt x="377" y="114"/>
                      <a:pt x="387" y="118"/>
                      <a:pt x="395" y="122"/>
                    </a:cubicBezTo>
                    <a:cubicBezTo>
                      <a:pt x="398" y="124"/>
                      <a:pt x="402" y="126"/>
                      <a:pt x="404" y="127"/>
                    </a:cubicBezTo>
                    <a:cubicBezTo>
                      <a:pt x="406" y="128"/>
                      <a:pt x="407" y="129"/>
                      <a:pt x="407" y="129"/>
                    </a:cubicBezTo>
                    <a:cubicBezTo>
                      <a:pt x="407" y="129"/>
                      <a:pt x="407" y="129"/>
                      <a:pt x="408" y="130"/>
                    </a:cubicBezTo>
                    <a:cubicBezTo>
                      <a:pt x="408" y="130"/>
                      <a:pt x="409" y="131"/>
                      <a:pt x="410" y="131"/>
                    </a:cubicBezTo>
                    <a:cubicBezTo>
                      <a:pt x="412" y="133"/>
                      <a:pt x="415" y="135"/>
                      <a:pt x="419" y="137"/>
                    </a:cubicBezTo>
                    <a:cubicBezTo>
                      <a:pt x="426" y="142"/>
                      <a:pt x="435" y="149"/>
                      <a:pt x="443" y="157"/>
                    </a:cubicBezTo>
                    <a:cubicBezTo>
                      <a:pt x="444" y="158"/>
                      <a:pt x="445" y="159"/>
                      <a:pt x="446" y="160"/>
                    </a:cubicBezTo>
                    <a:cubicBezTo>
                      <a:pt x="447" y="161"/>
                      <a:pt x="447" y="161"/>
                      <a:pt x="447" y="161"/>
                    </a:cubicBezTo>
                    <a:cubicBezTo>
                      <a:pt x="449" y="163"/>
                      <a:pt x="449" y="163"/>
                      <a:pt x="449" y="163"/>
                    </a:cubicBezTo>
                    <a:cubicBezTo>
                      <a:pt x="451" y="165"/>
                      <a:pt x="453" y="167"/>
                      <a:pt x="454" y="169"/>
                    </a:cubicBezTo>
                    <a:cubicBezTo>
                      <a:pt x="456" y="171"/>
                      <a:pt x="458" y="173"/>
                      <a:pt x="459" y="175"/>
                    </a:cubicBezTo>
                    <a:cubicBezTo>
                      <a:pt x="460" y="176"/>
                      <a:pt x="461" y="177"/>
                      <a:pt x="462" y="178"/>
                    </a:cubicBezTo>
                    <a:cubicBezTo>
                      <a:pt x="462" y="178"/>
                      <a:pt x="463" y="179"/>
                      <a:pt x="464" y="180"/>
                    </a:cubicBezTo>
                    <a:cubicBezTo>
                      <a:pt x="466" y="184"/>
                      <a:pt x="468" y="186"/>
                      <a:pt x="469" y="189"/>
                    </a:cubicBezTo>
                    <a:cubicBezTo>
                      <a:pt x="471" y="191"/>
                      <a:pt x="472" y="192"/>
                      <a:pt x="472" y="192"/>
                    </a:cubicBezTo>
                    <a:cubicBezTo>
                      <a:pt x="472" y="192"/>
                      <a:pt x="472" y="193"/>
                      <a:pt x="474" y="195"/>
                    </a:cubicBezTo>
                    <a:cubicBezTo>
                      <a:pt x="475" y="197"/>
                      <a:pt x="477" y="200"/>
                      <a:pt x="479" y="204"/>
                    </a:cubicBezTo>
                    <a:cubicBezTo>
                      <a:pt x="480" y="206"/>
                      <a:pt x="481" y="208"/>
                      <a:pt x="482" y="210"/>
                    </a:cubicBezTo>
                    <a:cubicBezTo>
                      <a:pt x="483" y="212"/>
                      <a:pt x="484" y="214"/>
                      <a:pt x="486" y="217"/>
                    </a:cubicBezTo>
                    <a:cubicBezTo>
                      <a:pt x="488" y="222"/>
                      <a:pt x="490" y="227"/>
                      <a:pt x="492" y="232"/>
                    </a:cubicBezTo>
                    <a:cubicBezTo>
                      <a:pt x="492" y="233"/>
                      <a:pt x="493" y="235"/>
                      <a:pt x="493" y="236"/>
                    </a:cubicBezTo>
                    <a:cubicBezTo>
                      <a:pt x="494" y="237"/>
                      <a:pt x="494" y="239"/>
                      <a:pt x="495" y="240"/>
                    </a:cubicBezTo>
                    <a:cubicBezTo>
                      <a:pt x="495" y="241"/>
                      <a:pt x="495" y="243"/>
                      <a:pt x="496" y="244"/>
                    </a:cubicBezTo>
                    <a:cubicBezTo>
                      <a:pt x="496" y="245"/>
                      <a:pt x="496" y="245"/>
                      <a:pt x="496" y="246"/>
                    </a:cubicBezTo>
                    <a:cubicBezTo>
                      <a:pt x="497" y="247"/>
                      <a:pt x="497" y="247"/>
                      <a:pt x="497" y="248"/>
                    </a:cubicBezTo>
                    <a:cubicBezTo>
                      <a:pt x="498" y="250"/>
                      <a:pt x="498" y="253"/>
                      <a:pt x="499" y="255"/>
                    </a:cubicBezTo>
                    <a:cubicBezTo>
                      <a:pt x="499" y="258"/>
                      <a:pt x="500" y="260"/>
                      <a:pt x="500" y="262"/>
                    </a:cubicBezTo>
                    <a:cubicBezTo>
                      <a:pt x="501" y="266"/>
                      <a:pt x="502" y="270"/>
                      <a:pt x="502" y="272"/>
                    </a:cubicBezTo>
                    <a:cubicBezTo>
                      <a:pt x="502" y="275"/>
                      <a:pt x="503" y="276"/>
                      <a:pt x="503" y="276"/>
                    </a:cubicBezTo>
                    <a:cubicBezTo>
                      <a:pt x="503" y="276"/>
                      <a:pt x="503" y="277"/>
                      <a:pt x="503" y="280"/>
                    </a:cubicBezTo>
                    <a:cubicBezTo>
                      <a:pt x="503" y="282"/>
                      <a:pt x="504" y="286"/>
                      <a:pt x="504" y="290"/>
                    </a:cubicBezTo>
                    <a:cubicBezTo>
                      <a:pt x="504" y="292"/>
                      <a:pt x="504" y="295"/>
                      <a:pt x="504" y="297"/>
                    </a:cubicBezTo>
                    <a:cubicBezTo>
                      <a:pt x="504" y="300"/>
                      <a:pt x="504" y="302"/>
                      <a:pt x="504" y="305"/>
                    </a:cubicBezTo>
                    <a:cubicBezTo>
                      <a:pt x="504" y="305"/>
                      <a:pt x="504" y="306"/>
                      <a:pt x="504" y="307"/>
                    </a:cubicBezTo>
                    <a:cubicBezTo>
                      <a:pt x="504" y="307"/>
                      <a:pt x="504" y="308"/>
                      <a:pt x="504" y="309"/>
                    </a:cubicBezTo>
                    <a:cubicBezTo>
                      <a:pt x="504" y="310"/>
                      <a:pt x="504" y="312"/>
                      <a:pt x="504" y="313"/>
                    </a:cubicBezTo>
                    <a:cubicBezTo>
                      <a:pt x="504" y="314"/>
                      <a:pt x="504" y="316"/>
                      <a:pt x="504" y="317"/>
                    </a:cubicBezTo>
                    <a:cubicBezTo>
                      <a:pt x="504" y="319"/>
                      <a:pt x="503" y="320"/>
                      <a:pt x="503" y="321"/>
                    </a:cubicBezTo>
                    <a:cubicBezTo>
                      <a:pt x="503" y="327"/>
                      <a:pt x="502" y="333"/>
                      <a:pt x="501" y="338"/>
                    </a:cubicBezTo>
                    <a:cubicBezTo>
                      <a:pt x="501" y="340"/>
                      <a:pt x="500" y="343"/>
                      <a:pt x="500" y="345"/>
                    </a:cubicBezTo>
                    <a:cubicBezTo>
                      <a:pt x="499" y="348"/>
                      <a:pt x="498" y="350"/>
                      <a:pt x="498" y="352"/>
                    </a:cubicBezTo>
                    <a:cubicBezTo>
                      <a:pt x="497" y="356"/>
                      <a:pt x="496" y="359"/>
                      <a:pt x="495" y="362"/>
                    </a:cubicBezTo>
                    <a:cubicBezTo>
                      <a:pt x="494" y="364"/>
                      <a:pt x="494" y="366"/>
                      <a:pt x="494" y="366"/>
                    </a:cubicBezTo>
                    <a:cubicBezTo>
                      <a:pt x="494" y="366"/>
                      <a:pt x="494" y="367"/>
                      <a:pt x="493" y="369"/>
                    </a:cubicBezTo>
                    <a:close/>
                  </a:path>
                </a:pathLst>
              </a:custGeom>
              <a:gradFill>
                <a:gsLst>
                  <a:gs pos="0">
                    <a:srgbClr val="000000">
                      <a:alpha val="0"/>
                    </a:srgbClr>
                  </a:gs>
                  <a:gs pos="46000">
                    <a:srgbClr val="4C78C6"/>
                  </a:gs>
                  <a:gs pos="100000">
                    <a:srgbClr val="254378"/>
                  </a:gs>
                </a:gsLst>
                <a:path path="circle">
                  <a:fillToRect b="50%" l="50%" r="50%" t="50%"/>
                </a:path>
                <a:tileRect/>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17" name="Google Shape;317;p11"/>
              <p:cNvSpPr/>
              <p:nvPr/>
            </p:nvSpPr>
            <p:spPr>
              <a:xfrm>
                <a:off x="1143970" y="3173327"/>
                <a:ext cx="409052" cy="325570"/>
              </a:xfrm>
              <a:custGeom>
                <a:rect b="b" l="l" r="r" t="t"/>
                <a:pathLst>
                  <a:path extrusionOk="0" h="54" w="68">
                    <a:moveTo>
                      <a:pt x="53" y="20"/>
                    </a:moveTo>
                    <a:cubicBezTo>
                      <a:pt x="53" y="31"/>
                      <a:pt x="41" y="39"/>
                      <a:pt x="26" y="39"/>
                    </a:cubicBezTo>
                    <a:cubicBezTo>
                      <a:pt x="24" y="39"/>
                      <a:pt x="22" y="39"/>
                      <a:pt x="20" y="39"/>
                    </a:cubicBezTo>
                    <a:cubicBezTo>
                      <a:pt x="17" y="41"/>
                      <a:pt x="13" y="43"/>
                      <a:pt x="9" y="44"/>
                    </a:cubicBezTo>
                    <a:cubicBezTo>
                      <a:pt x="8" y="44"/>
                      <a:pt x="7" y="44"/>
                      <a:pt x="6" y="44"/>
                    </a:cubicBezTo>
                    <a:cubicBezTo>
                      <a:pt x="6" y="44"/>
                      <a:pt x="6" y="44"/>
                      <a:pt x="6" y="44"/>
                    </a:cubicBezTo>
                    <a:cubicBezTo>
                      <a:pt x="5" y="44"/>
                      <a:pt x="5" y="44"/>
                      <a:pt x="5" y="43"/>
                    </a:cubicBezTo>
                    <a:cubicBezTo>
                      <a:pt x="5" y="42"/>
                      <a:pt x="5" y="42"/>
                      <a:pt x="5" y="41"/>
                    </a:cubicBezTo>
                    <a:cubicBezTo>
                      <a:pt x="7" y="40"/>
                      <a:pt x="9" y="38"/>
                      <a:pt x="10" y="35"/>
                    </a:cubicBezTo>
                    <a:cubicBezTo>
                      <a:pt x="4" y="32"/>
                      <a:pt x="0" y="26"/>
                      <a:pt x="0" y="20"/>
                    </a:cubicBezTo>
                    <a:cubicBezTo>
                      <a:pt x="0" y="9"/>
                      <a:pt x="12" y="0"/>
                      <a:pt x="26" y="0"/>
                    </a:cubicBezTo>
                    <a:cubicBezTo>
                      <a:pt x="41" y="0"/>
                      <a:pt x="53" y="9"/>
                      <a:pt x="53" y="20"/>
                    </a:cubicBezTo>
                    <a:close/>
                    <a:moveTo>
                      <a:pt x="5" y="20"/>
                    </a:moveTo>
                    <a:cubicBezTo>
                      <a:pt x="5" y="24"/>
                      <a:pt x="7" y="28"/>
                      <a:pt x="12" y="31"/>
                    </a:cubicBezTo>
                    <a:cubicBezTo>
                      <a:pt x="16" y="33"/>
                      <a:pt x="16" y="33"/>
                      <a:pt x="16" y="33"/>
                    </a:cubicBezTo>
                    <a:cubicBezTo>
                      <a:pt x="15" y="36"/>
                      <a:pt x="15" y="36"/>
                      <a:pt x="15" y="36"/>
                    </a:cubicBezTo>
                    <a:cubicBezTo>
                      <a:pt x="15" y="36"/>
                      <a:pt x="16" y="35"/>
                      <a:pt x="17" y="35"/>
                    </a:cubicBezTo>
                    <a:cubicBezTo>
                      <a:pt x="19" y="34"/>
                      <a:pt x="19" y="34"/>
                      <a:pt x="19" y="34"/>
                    </a:cubicBezTo>
                    <a:cubicBezTo>
                      <a:pt x="21" y="34"/>
                      <a:pt x="21" y="34"/>
                      <a:pt x="21" y="34"/>
                    </a:cubicBezTo>
                    <a:cubicBezTo>
                      <a:pt x="23" y="34"/>
                      <a:pt x="25" y="34"/>
                      <a:pt x="26" y="34"/>
                    </a:cubicBezTo>
                    <a:cubicBezTo>
                      <a:pt x="38" y="34"/>
                      <a:pt x="48" y="28"/>
                      <a:pt x="48" y="20"/>
                    </a:cubicBezTo>
                    <a:cubicBezTo>
                      <a:pt x="48" y="12"/>
                      <a:pt x="38" y="5"/>
                      <a:pt x="26" y="5"/>
                    </a:cubicBezTo>
                    <a:cubicBezTo>
                      <a:pt x="15" y="5"/>
                      <a:pt x="5" y="12"/>
                      <a:pt x="5" y="20"/>
                    </a:cubicBezTo>
                    <a:close/>
                    <a:moveTo>
                      <a:pt x="62" y="51"/>
                    </a:moveTo>
                    <a:cubicBezTo>
                      <a:pt x="63" y="52"/>
                      <a:pt x="63" y="52"/>
                      <a:pt x="63" y="53"/>
                    </a:cubicBezTo>
                    <a:cubicBezTo>
                      <a:pt x="63" y="53"/>
                      <a:pt x="62" y="54"/>
                      <a:pt x="62" y="54"/>
                    </a:cubicBezTo>
                    <a:cubicBezTo>
                      <a:pt x="60" y="54"/>
                      <a:pt x="59" y="54"/>
                      <a:pt x="58" y="53"/>
                    </a:cubicBezTo>
                    <a:cubicBezTo>
                      <a:pt x="54" y="52"/>
                      <a:pt x="51" y="51"/>
                      <a:pt x="48" y="48"/>
                    </a:cubicBezTo>
                    <a:cubicBezTo>
                      <a:pt x="46" y="49"/>
                      <a:pt x="43" y="49"/>
                      <a:pt x="41" y="49"/>
                    </a:cubicBezTo>
                    <a:cubicBezTo>
                      <a:pt x="34" y="49"/>
                      <a:pt x="28" y="47"/>
                      <a:pt x="23" y="44"/>
                    </a:cubicBezTo>
                    <a:cubicBezTo>
                      <a:pt x="24" y="44"/>
                      <a:pt x="25" y="44"/>
                      <a:pt x="26" y="44"/>
                    </a:cubicBezTo>
                    <a:cubicBezTo>
                      <a:pt x="35" y="44"/>
                      <a:pt x="42" y="42"/>
                      <a:pt x="48" y="38"/>
                    </a:cubicBezTo>
                    <a:cubicBezTo>
                      <a:pt x="55" y="33"/>
                      <a:pt x="58" y="27"/>
                      <a:pt x="58" y="20"/>
                    </a:cubicBezTo>
                    <a:cubicBezTo>
                      <a:pt x="58" y="18"/>
                      <a:pt x="58" y="16"/>
                      <a:pt x="57" y="14"/>
                    </a:cubicBezTo>
                    <a:cubicBezTo>
                      <a:pt x="64" y="18"/>
                      <a:pt x="68" y="23"/>
                      <a:pt x="68" y="30"/>
                    </a:cubicBezTo>
                    <a:cubicBezTo>
                      <a:pt x="68" y="36"/>
                      <a:pt x="64" y="41"/>
                      <a:pt x="58" y="45"/>
                    </a:cubicBezTo>
                    <a:cubicBezTo>
                      <a:pt x="59" y="48"/>
                      <a:pt x="61" y="49"/>
                      <a:pt x="62" y="51"/>
                    </a:cubicBezTo>
                    <a:close/>
                  </a:path>
                </a:pathLst>
              </a:custGeom>
              <a:gradFill>
                <a:gsLst>
                  <a:gs pos="0">
                    <a:srgbClr val="000000">
                      <a:alpha val="0"/>
                    </a:srgbClr>
                  </a:gs>
                  <a:gs pos="46000">
                    <a:srgbClr val="4C78C6"/>
                  </a:gs>
                  <a:gs pos="100000">
                    <a:srgbClr val="254378"/>
                  </a:gs>
                </a:gsLst>
                <a:path path="circle">
                  <a:fillToRect b="50%" l="50%" r="50%" t="50%"/>
                </a:path>
                <a:tileRect/>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318" name="Google Shape;318;p11"/>
            <p:cNvGrpSpPr/>
            <p:nvPr/>
          </p:nvGrpSpPr>
          <p:grpSpPr>
            <a:xfrm>
              <a:off x="9901931" y="3400946"/>
              <a:ext cx="1234230" cy="1114887"/>
              <a:chOff x="4327534" y="4133299"/>
              <a:chExt cx="708925" cy="706100"/>
            </a:xfrm>
          </p:grpSpPr>
          <p:sp>
            <p:nvSpPr>
              <p:cNvPr id="319" name="Google Shape;319;p11"/>
              <p:cNvSpPr/>
              <p:nvPr/>
            </p:nvSpPr>
            <p:spPr>
              <a:xfrm>
                <a:off x="4327534" y="4133299"/>
                <a:ext cx="708925" cy="706100"/>
              </a:xfrm>
              <a:custGeom>
                <a:rect b="b" l="l" r="r" t="t"/>
                <a:pathLst>
                  <a:path extrusionOk="0" h="398" w="399">
                    <a:moveTo>
                      <a:pt x="375" y="238"/>
                    </a:moveTo>
                    <a:cubicBezTo>
                      <a:pt x="375" y="236"/>
                      <a:pt x="375" y="235"/>
                      <a:pt x="376" y="234"/>
                    </a:cubicBezTo>
                    <a:cubicBezTo>
                      <a:pt x="376" y="231"/>
                      <a:pt x="377" y="228"/>
                      <a:pt x="377" y="227"/>
                    </a:cubicBezTo>
                    <a:cubicBezTo>
                      <a:pt x="377" y="225"/>
                      <a:pt x="377" y="224"/>
                      <a:pt x="377" y="224"/>
                    </a:cubicBezTo>
                    <a:cubicBezTo>
                      <a:pt x="377" y="224"/>
                      <a:pt x="377" y="223"/>
                      <a:pt x="378" y="221"/>
                    </a:cubicBezTo>
                    <a:cubicBezTo>
                      <a:pt x="378" y="219"/>
                      <a:pt x="378" y="217"/>
                      <a:pt x="378" y="214"/>
                    </a:cubicBezTo>
                    <a:cubicBezTo>
                      <a:pt x="378" y="212"/>
                      <a:pt x="379" y="211"/>
                      <a:pt x="379" y="210"/>
                    </a:cubicBezTo>
                    <a:cubicBezTo>
                      <a:pt x="381" y="209"/>
                      <a:pt x="383" y="208"/>
                      <a:pt x="386" y="206"/>
                    </a:cubicBezTo>
                    <a:cubicBezTo>
                      <a:pt x="392" y="203"/>
                      <a:pt x="399" y="199"/>
                      <a:pt x="399" y="199"/>
                    </a:cubicBezTo>
                    <a:cubicBezTo>
                      <a:pt x="399" y="199"/>
                      <a:pt x="399" y="197"/>
                      <a:pt x="399" y="196"/>
                    </a:cubicBezTo>
                    <a:cubicBezTo>
                      <a:pt x="399" y="194"/>
                      <a:pt x="399" y="192"/>
                      <a:pt x="399" y="190"/>
                    </a:cubicBezTo>
                    <a:cubicBezTo>
                      <a:pt x="399" y="188"/>
                      <a:pt x="399" y="185"/>
                      <a:pt x="398" y="184"/>
                    </a:cubicBezTo>
                    <a:cubicBezTo>
                      <a:pt x="398" y="182"/>
                      <a:pt x="398" y="181"/>
                      <a:pt x="398" y="181"/>
                    </a:cubicBezTo>
                    <a:cubicBezTo>
                      <a:pt x="398" y="181"/>
                      <a:pt x="396" y="180"/>
                      <a:pt x="394" y="179"/>
                    </a:cubicBezTo>
                    <a:cubicBezTo>
                      <a:pt x="391" y="178"/>
                      <a:pt x="388" y="176"/>
                      <a:pt x="384" y="174"/>
                    </a:cubicBezTo>
                    <a:cubicBezTo>
                      <a:pt x="381" y="173"/>
                      <a:pt x="379" y="172"/>
                      <a:pt x="377" y="172"/>
                    </a:cubicBezTo>
                    <a:cubicBezTo>
                      <a:pt x="377" y="170"/>
                      <a:pt x="376" y="169"/>
                      <a:pt x="376" y="168"/>
                    </a:cubicBezTo>
                    <a:cubicBezTo>
                      <a:pt x="376" y="165"/>
                      <a:pt x="375" y="162"/>
                      <a:pt x="375" y="161"/>
                    </a:cubicBezTo>
                    <a:cubicBezTo>
                      <a:pt x="374" y="159"/>
                      <a:pt x="374" y="158"/>
                      <a:pt x="374" y="158"/>
                    </a:cubicBezTo>
                    <a:cubicBezTo>
                      <a:pt x="374" y="158"/>
                      <a:pt x="374" y="157"/>
                      <a:pt x="373" y="155"/>
                    </a:cubicBezTo>
                    <a:cubicBezTo>
                      <a:pt x="373" y="153"/>
                      <a:pt x="372" y="151"/>
                      <a:pt x="371" y="148"/>
                    </a:cubicBezTo>
                    <a:cubicBezTo>
                      <a:pt x="371" y="147"/>
                      <a:pt x="371" y="146"/>
                      <a:pt x="370" y="145"/>
                    </a:cubicBezTo>
                    <a:cubicBezTo>
                      <a:pt x="372" y="143"/>
                      <a:pt x="374" y="141"/>
                      <a:pt x="375" y="139"/>
                    </a:cubicBezTo>
                    <a:cubicBezTo>
                      <a:pt x="378" y="136"/>
                      <a:pt x="380" y="133"/>
                      <a:pt x="382" y="130"/>
                    </a:cubicBezTo>
                    <a:cubicBezTo>
                      <a:pt x="384" y="128"/>
                      <a:pt x="385" y="126"/>
                      <a:pt x="385" y="126"/>
                    </a:cubicBezTo>
                    <a:cubicBezTo>
                      <a:pt x="385" y="126"/>
                      <a:pt x="385" y="125"/>
                      <a:pt x="384" y="124"/>
                    </a:cubicBezTo>
                    <a:cubicBezTo>
                      <a:pt x="383" y="122"/>
                      <a:pt x="383" y="120"/>
                      <a:pt x="382" y="118"/>
                    </a:cubicBezTo>
                    <a:cubicBezTo>
                      <a:pt x="381" y="116"/>
                      <a:pt x="380" y="114"/>
                      <a:pt x="379" y="113"/>
                    </a:cubicBezTo>
                    <a:cubicBezTo>
                      <a:pt x="378" y="111"/>
                      <a:pt x="378" y="110"/>
                      <a:pt x="378" y="110"/>
                    </a:cubicBezTo>
                    <a:cubicBezTo>
                      <a:pt x="378" y="110"/>
                      <a:pt x="370" y="110"/>
                      <a:pt x="362" y="109"/>
                    </a:cubicBezTo>
                    <a:cubicBezTo>
                      <a:pt x="360" y="109"/>
                      <a:pt x="357" y="109"/>
                      <a:pt x="355" y="109"/>
                    </a:cubicBezTo>
                    <a:cubicBezTo>
                      <a:pt x="354" y="108"/>
                      <a:pt x="353" y="107"/>
                      <a:pt x="353" y="106"/>
                    </a:cubicBezTo>
                    <a:cubicBezTo>
                      <a:pt x="349" y="101"/>
                      <a:pt x="347" y="98"/>
                      <a:pt x="347" y="98"/>
                    </a:cubicBezTo>
                    <a:cubicBezTo>
                      <a:pt x="347" y="98"/>
                      <a:pt x="347" y="97"/>
                      <a:pt x="345" y="95"/>
                    </a:cubicBezTo>
                    <a:cubicBezTo>
                      <a:pt x="344" y="94"/>
                      <a:pt x="343" y="92"/>
                      <a:pt x="341" y="89"/>
                    </a:cubicBezTo>
                    <a:cubicBezTo>
                      <a:pt x="340" y="88"/>
                      <a:pt x="340" y="87"/>
                      <a:pt x="339" y="87"/>
                    </a:cubicBezTo>
                    <a:cubicBezTo>
                      <a:pt x="340" y="84"/>
                      <a:pt x="341" y="82"/>
                      <a:pt x="341" y="79"/>
                    </a:cubicBezTo>
                    <a:cubicBezTo>
                      <a:pt x="344" y="72"/>
                      <a:pt x="346" y="64"/>
                      <a:pt x="346" y="64"/>
                    </a:cubicBezTo>
                    <a:cubicBezTo>
                      <a:pt x="346" y="64"/>
                      <a:pt x="345" y="63"/>
                      <a:pt x="344" y="62"/>
                    </a:cubicBezTo>
                    <a:cubicBezTo>
                      <a:pt x="343" y="61"/>
                      <a:pt x="342" y="60"/>
                      <a:pt x="340" y="58"/>
                    </a:cubicBezTo>
                    <a:cubicBezTo>
                      <a:pt x="338" y="56"/>
                      <a:pt x="337" y="55"/>
                      <a:pt x="336" y="54"/>
                    </a:cubicBezTo>
                    <a:cubicBezTo>
                      <a:pt x="334" y="53"/>
                      <a:pt x="334" y="52"/>
                      <a:pt x="334" y="52"/>
                    </a:cubicBezTo>
                    <a:cubicBezTo>
                      <a:pt x="334" y="52"/>
                      <a:pt x="332" y="52"/>
                      <a:pt x="329" y="53"/>
                    </a:cubicBezTo>
                    <a:cubicBezTo>
                      <a:pt x="326" y="54"/>
                      <a:pt x="322" y="55"/>
                      <a:pt x="319" y="57"/>
                    </a:cubicBezTo>
                    <a:cubicBezTo>
                      <a:pt x="317" y="57"/>
                      <a:pt x="315" y="58"/>
                      <a:pt x="313" y="59"/>
                    </a:cubicBezTo>
                    <a:cubicBezTo>
                      <a:pt x="313" y="59"/>
                      <a:pt x="312" y="59"/>
                      <a:pt x="311" y="59"/>
                    </a:cubicBezTo>
                    <a:cubicBezTo>
                      <a:pt x="310" y="59"/>
                      <a:pt x="310" y="58"/>
                      <a:pt x="309" y="57"/>
                    </a:cubicBezTo>
                    <a:cubicBezTo>
                      <a:pt x="307" y="56"/>
                      <a:pt x="306" y="55"/>
                      <a:pt x="305" y="55"/>
                    </a:cubicBezTo>
                    <a:cubicBezTo>
                      <a:pt x="304" y="54"/>
                      <a:pt x="303" y="53"/>
                      <a:pt x="303" y="53"/>
                    </a:cubicBezTo>
                    <a:cubicBezTo>
                      <a:pt x="301" y="52"/>
                      <a:pt x="300" y="51"/>
                      <a:pt x="300" y="51"/>
                    </a:cubicBezTo>
                    <a:cubicBezTo>
                      <a:pt x="300" y="51"/>
                      <a:pt x="299" y="50"/>
                      <a:pt x="298" y="49"/>
                    </a:cubicBezTo>
                    <a:cubicBezTo>
                      <a:pt x="296" y="49"/>
                      <a:pt x="294" y="47"/>
                      <a:pt x="292" y="45"/>
                    </a:cubicBezTo>
                    <a:cubicBezTo>
                      <a:pt x="291" y="45"/>
                      <a:pt x="290" y="44"/>
                      <a:pt x="288" y="44"/>
                    </a:cubicBezTo>
                    <a:cubicBezTo>
                      <a:pt x="288" y="41"/>
                      <a:pt x="288" y="39"/>
                      <a:pt x="288" y="36"/>
                    </a:cubicBezTo>
                    <a:cubicBezTo>
                      <a:pt x="288" y="32"/>
                      <a:pt x="288" y="28"/>
                      <a:pt x="288" y="25"/>
                    </a:cubicBezTo>
                    <a:cubicBezTo>
                      <a:pt x="287" y="22"/>
                      <a:pt x="287" y="20"/>
                      <a:pt x="287" y="20"/>
                    </a:cubicBezTo>
                    <a:cubicBezTo>
                      <a:pt x="287" y="20"/>
                      <a:pt x="286" y="20"/>
                      <a:pt x="285" y="19"/>
                    </a:cubicBezTo>
                    <a:cubicBezTo>
                      <a:pt x="283" y="18"/>
                      <a:pt x="281" y="18"/>
                      <a:pt x="279" y="17"/>
                    </a:cubicBezTo>
                    <a:cubicBezTo>
                      <a:pt x="277" y="16"/>
                      <a:pt x="275" y="15"/>
                      <a:pt x="274" y="14"/>
                    </a:cubicBezTo>
                    <a:cubicBezTo>
                      <a:pt x="272" y="14"/>
                      <a:pt x="271" y="13"/>
                      <a:pt x="271" y="13"/>
                    </a:cubicBezTo>
                    <a:cubicBezTo>
                      <a:pt x="271" y="13"/>
                      <a:pt x="270" y="15"/>
                      <a:pt x="267" y="16"/>
                    </a:cubicBezTo>
                    <a:cubicBezTo>
                      <a:pt x="265" y="18"/>
                      <a:pt x="262" y="20"/>
                      <a:pt x="259" y="23"/>
                    </a:cubicBezTo>
                    <a:cubicBezTo>
                      <a:pt x="257" y="25"/>
                      <a:pt x="255" y="27"/>
                      <a:pt x="253" y="28"/>
                    </a:cubicBezTo>
                    <a:cubicBezTo>
                      <a:pt x="252" y="28"/>
                      <a:pt x="251" y="28"/>
                      <a:pt x="250" y="27"/>
                    </a:cubicBezTo>
                    <a:cubicBezTo>
                      <a:pt x="247" y="26"/>
                      <a:pt x="244" y="26"/>
                      <a:pt x="243" y="25"/>
                    </a:cubicBezTo>
                    <a:cubicBezTo>
                      <a:pt x="242" y="25"/>
                      <a:pt x="241" y="25"/>
                      <a:pt x="240" y="25"/>
                    </a:cubicBezTo>
                    <a:cubicBezTo>
                      <a:pt x="240" y="25"/>
                      <a:pt x="240" y="25"/>
                      <a:pt x="240" y="25"/>
                    </a:cubicBezTo>
                    <a:cubicBezTo>
                      <a:pt x="240" y="25"/>
                      <a:pt x="239" y="24"/>
                      <a:pt x="237" y="24"/>
                    </a:cubicBezTo>
                    <a:cubicBezTo>
                      <a:pt x="235" y="24"/>
                      <a:pt x="233" y="23"/>
                      <a:pt x="230" y="23"/>
                    </a:cubicBezTo>
                    <a:cubicBezTo>
                      <a:pt x="229" y="22"/>
                      <a:pt x="227" y="22"/>
                      <a:pt x="226" y="22"/>
                    </a:cubicBezTo>
                    <a:cubicBezTo>
                      <a:pt x="225" y="20"/>
                      <a:pt x="224" y="17"/>
                      <a:pt x="223" y="15"/>
                    </a:cubicBezTo>
                    <a:cubicBezTo>
                      <a:pt x="220" y="8"/>
                      <a:pt x="217" y="1"/>
                      <a:pt x="217" y="1"/>
                    </a:cubicBezTo>
                    <a:cubicBezTo>
                      <a:pt x="217" y="1"/>
                      <a:pt x="216" y="1"/>
                      <a:pt x="216" y="1"/>
                    </a:cubicBezTo>
                    <a:cubicBezTo>
                      <a:pt x="215" y="1"/>
                      <a:pt x="215" y="1"/>
                      <a:pt x="214" y="0"/>
                    </a:cubicBezTo>
                    <a:cubicBezTo>
                      <a:pt x="212" y="0"/>
                      <a:pt x="210" y="0"/>
                      <a:pt x="208" y="0"/>
                    </a:cubicBezTo>
                    <a:cubicBezTo>
                      <a:pt x="206" y="0"/>
                      <a:pt x="203" y="0"/>
                      <a:pt x="202" y="0"/>
                    </a:cubicBezTo>
                    <a:cubicBezTo>
                      <a:pt x="200" y="0"/>
                      <a:pt x="199" y="0"/>
                      <a:pt x="199" y="0"/>
                    </a:cubicBezTo>
                    <a:cubicBezTo>
                      <a:pt x="199" y="0"/>
                      <a:pt x="198" y="2"/>
                      <a:pt x="196" y="4"/>
                    </a:cubicBezTo>
                    <a:cubicBezTo>
                      <a:pt x="195" y="7"/>
                      <a:pt x="193" y="10"/>
                      <a:pt x="191" y="13"/>
                    </a:cubicBezTo>
                    <a:cubicBezTo>
                      <a:pt x="190" y="16"/>
                      <a:pt x="189" y="18"/>
                      <a:pt x="188" y="20"/>
                    </a:cubicBezTo>
                    <a:cubicBezTo>
                      <a:pt x="186" y="20"/>
                      <a:pt x="185" y="21"/>
                      <a:pt x="184" y="21"/>
                    </a:cubicBezTo>
                    <a:cubicBezTo>
                      <a:pt x="181" y="21"/>
                      <a:pt x="178" y="21"/>
                      <a:pt x="177" y="21"/>
                    </a:cubicBezTo>
                    <a:cubicBezTo>
                      <a:pt x="175" y="22"/>
                      <a:pt x="174" y="22"/>
                      <a:pt x="174" y="22"/>
                    </a:cubicBezTo>
                    <a:cubicBezTo>
                      <a:pt x="174" y="22"/>
                      <a:pt x="173" y="22"/>
                      <a:pt x="171" y="22"/>
                    </a:cubicBezTo>
                    <a:cubicBezTo>
                      <a:pt x="169" y="22"/>
                      <a:pt x="167" y="23"/>
                      <a:pt x="164" y="24"/>
                    </a:cubicBezTo>
                    <a:cubicBezTo>
                      <a:pt x="162" y="24"/>
                      <a:pt x="161" y="24"/>
                      <a:pt x="160" y="24"/>
                    </a:cubicBezTo>
                    <a:cubicBezTo>
                      <a:pt x="159" y="23"/>
                      <a:pt x="157" y="21"/>
                      <a:pt x="155" y="19"/>
                    </a:cubicBezTo>
                    <a:cubicBezTo>
                      <a:pt x="152" y="16"/>
                      <a:pt x="149" y="13"/>
                      <a:pt x="147" y="11"/>
                    </a:cubicBezTo>
                    <a:cubicBezTo>
                      <a:pt x="145" y="9"/>
                      <a:pt x="143" y="8"/>
                      <a:pt x="143" y="8"/>
                    </a:cubicBezTo>
                    <a:cubicBezTo>
                      <a:pt x="143" y="8"/>
                      <a:pt x="142" y="8"/>
                      <a:pt x="141" y="9"/>
                    </a:cubicBezTo>
                    <a:cubicBezTo>
                      <a:pt x="139" y="9"/>
                      <a:pt x="137" y="10"/>
                      <a:pt x="135" y="10"/>
                    </a:cubicBezTo>
                    <a:cubicBezTo>
                      <a:pt x="133" y="11"/>
                      <a:pt x="131" y="12"/>
                      <a:pt x="129" y="12"/>
                    </a:cubicBezTo>
                    <a:cubicBezTo>
                      <a:pt x="129" y="13"/>
                      <a:pt x="128" y="13"/>
                      <a:pt x="128" y="13"/>
                    </a:cubicBezTo>
                    <a:cubicBezTo>
                      <a:pt x="127" y="13"/>
                      <a:pt x="127" y="13"/>
                      <a:pt x="127" y="13"/>
                    </a:cubicBezTo>
                    <a:cubicBezTo>
                      <a:pt x="127" y="13"/>
                      <a:pt x="125" y="21"/>
                      <a:pt x="124" y="29"/>
                    </a:cubicBezTo>
                    <a:cubicBezTo>
                      <a:pt x="124" y="32"/>
                      <a:pt x="124" y="34"/>
                      <a:pt x="124" y="37"/>
                    </a:cubicBezTo>
                    <a:cubicBezTo>
                      <a:pt x="123" y="37"/>
                      <a:pt x="121" y="38"/>
                      <a:pt x="120" y="38"/>
                    </a:cubicBezTo>
                    <a:cubicBezTo>
                      <a:pt x="118" y="40"/>
                      <a:pt x="115" y="41"/>
                      <a:pt x="114" y="42"/>
                    </a:cubicBezTo>
                    <a:cubicBezTo>
                      <a:pt x="112" y="42"/>
                      <a:pt x="111" y="43"/>
                      <a:pt x="111" y="43"/>
                    </a:cubicBezTo>
                    <a:cubicBezTo>
                      <a:pt x="111" y="43"/>
                      <a:pt x="110" y="44"/>
                      <a:pt x="109" y="44"/>
                    </a:cubicBezTo>
                    <a:cubicBezTo>
                      <a:pt x="107" y="45"/>
                      <a:pt x="105" y="47"/>
                      <a:pt x="102" y="48"/>
                    </a:cubicBezTo>
                    <a:cubicBezTo>
                      <a:pt x="101" y="49"/>
                      <a:pt x="100" y="50"/>
                      <a:pt x="99" y="50"/>
                    </a:cubicBezTo>
                    <a:cubicBezTo>
                      <a:pt x="97" y="49"/>
                      <a:pt x="95" y="48"/>
                      <a:pt x="92" y="47"/>
                    </a:cubicBezTo>
                    <a:cubicBezTo>
                      <a:pt x="89" y="45"/>
                      <a:pt x="85" y="44"/>
                      <a:pt x="83" y="43"/>
                    </a:cubicBezTo>
                    <a:cubicBezTo>
                      <a:pt x="80" y="42"/>
                      <a:pt x="78" y="41"/>
                      <a:pt x="78" y="41"/>
                    </a:cubicBezTo>
                    <a:cubicBezTo>
                      <a:pt x="78" y="41"/>
                      <a:pt x="75" y="44"/>
                      <a:pt x="71" y="46"/>
                    </a:cubicBezTo>
                    <a:cubicBezTo>
                      <a:pt x="68" y="49"/>
                      <a:pt x="65" y="52"/>
                      <a:pt x="65" y="52"/>
                    </a:cubicBezTo>
                    <a:cubicBezTo>
                      <a:pt x="65" y="52"/>
                      <a:pt x="65" y="54"/>
                      <a:pt x="65" y="57"/>
                    </a:cubicBezTo>
                    <a:cubicBezTo>
                      <a:pt x="66" y="60"/>
                      <a:pt x="67" y="64"/>
                      <a:pt x="68" y="68"/>
                    </a:cubicBezTo>
                    <a:cubicBezTo>
                      <a:pt x="68" y="70"/>
                      <a:pt x="69" y="73"/>
                      <a:pt x="70" y="75"/>
                    </a:cubicBezTo>
                    <a:cubicBezTo>
                      <a:pt x="69" y="76"/>
                      <a:pt x="68" y="77"/>
                      <a:pt x="67" y="78"/>
                    </a:cubicBezTo>
                    <a:cubicBezTo>
                      <a:pt x="65" y="80"/>
                      <a:pt x="64" y="82"/>
                      <a:pt x="62" y="83"/>
                    </a:cubicBezTo>
                    <a:cubicBezTo>
                      <a:pt x="61" y="85"/>
                      <a:pt x="61" y="85"/>
                      <a:pt x="61" y="85"/>
                    </a:cubicBezTo>
                    <a:cubicBezTo>
                      <a:pt x="61" y="85"/>
                      <a:pt x="60" y="86"/>
                      <a:pt x="60" y="86"/>
                    </a:cubicBezTo>
                    <a:cubicBezTo>
                      <a:pt x="60" y="86"/>
                      <a:pt x="59" y="87"/>
                      <a:pt x="59" y="88"/>
                    </a:cubicBezTo>
                    <a:cubicBezTo>
                      <a:pt x="58" y="89"/>
                      <a:pt x="56" y="91"/>
                      <a:pt x="54" y="94"/>
                    </a:cubicBezTo>
                    <a:cubicBezTo>
                      <a:pt x="54" y="94"/>
                      <a:pt x="53" y="95"/>
                      <a:pt x="52" y="96"/>
                    </a:cubicBezTo>
                    <a:cubicBezTo>
                      <a:pt x="50" y="96"/>
                      <a:pt x="47" y="96"/>
                      <a:pt x="44" y="96"/>
                    </a:cubicBezTo>
                    <a:cubicBezTo>
                      <a:pt x="41" y="96"/>
                      <a:pt x="37" y="96"/>
                      <a:pt x="34" y="95"/>
                    </a:cubicBezTo>
                    <a:cubicBezTo>
                      <a:pt x="31" y="95"/>
                      <a:pt x="29" y="96"/>
                      <a:pt x="29" y="96"/>
                    </a:cubicBezTo>
                    <a:cubicBezTo>
                      <a:pt x="29" y="96"/>
                      <a:pt x="28" y="96"/>
                      <a:pt x="27" y="98"/>
                    </a:cubicBezTo>
                    <a:cubicBezTo>
                      <a:pt x="27" y="99"/>
                      <a:pt x="25" y="101"/>
                      <a:pt x="24" y="103"/>
                    </a:cubicBezTo>
                    <a:cubicBezTo>
                      <a:pt x="23" y="105"/>
                      <a:pt x="22" y="107"/>
                      <a:pt x="22" y="108"/>
                    </a:cubicBezTo>
                    <a:cubicBezTo>
                      <a:pt x="21" y="110"/>
                      <a:pt x="20" y="111"/>
                      <a:pt x="20" y="111"/>
                    </a:cubicBezTo>
                    <a:cubicBezTo>
                      <a:pt x="20" y="111"/>
                      <a:pt x="21" y="113"/>
                      <a:pt x="23" y="115"/>
                    </a:cubicBezTo>
                    <a:cubicBezTo>
                      <a:pt x="24" y="117"/>
                      <a:pt x="27" y="121"/>
                      <a:pt x="29" y="124"/>
                    </a:cubicBezTo>
                    <a:cubicBezTo>
                      <a:pt x="31" y="126"/>
                      <a:pt x="32" y="128"/>
                      <a:pt x="34" y="130"/>
                    </a:cubicBezTo>
                    <a:cubicBezTo>
                      <a:pt x="33" y="131"/>
                      <a:pt x="33" y="132"/>
                      <a:pt x="32" y="133"/>
                    </a:cubicBezTo>
                    <a:cubicBezTo>
                      <a:pt x="31" y="136"/>
                      <a:pt x="30" y="139"/>
                      <a:pt x="30" y="140"/>
                    </a:cubicBezTo>
                    <a:cubicBezTo>
                      <a:pt x="29" y="142"/>
                      <a:pt x="29" y="143"/>
                      <a:pt x="29" y="143"/>
                    </a:cubicBezTo>
                    <a:cubicBezTo>
                      <a:pt x="29" y="143"/>
                      <a:pt x="28" y="144"/>
                      <a:pt x="28" y="146"/>
                    </a:cubicBezTo>
                    <a:cubicBezTo>
                      <a:pt x="28" y="147"/>
                      <a:pt x="27" y="148"/>
                      <a:pt x="27" y="149"/>
                    </a:cubicBezTo>
                    <a:cubicBezTo>
                      <a:pt x="27" y="150"/>
                      <a:pt x="26" y="152"/>
                      <a:pt x="26" y="153"/>
                    </a:cubicBezTo>
                    <a:cubicBezTo>
                      <a:pt x="25" y="154"/>
                      <a:pt x="25" y="155"/>
                      <a:pt x="25" y="157"/>
                    </a:cubicBezTo>
                    <a:cubicBezTo>
                      <a:pt x="24" y="157"/>
                      <a:pt x="24" y="157"/>
                      <a:pt x="23" y="157"/>
                    </a:cubicBezTo>
                    <a:cubicBezTo>
                      <a:pt x="21" y="158"/>
                      <a:pt x="19" y="158"/>
                      <a:pt x="17" y="159"/>
                    </a:cubicBezTo>
                    <a:cubicBezTo>
                      <a:pt x="14" y="160"/>
                      <a:pt x="10" y="161"/>
                      <a:pt x="7" y="162"/>
                    </a:cubicBezTo>
                    <a:cubicBezTo>
                      <a:pt x="6" y="163"/>
                      <a:pt x="5" y="163"/>
                      <a:pt x="4" y="164"/>
                    </a:cubicBezTo>
                    <a:cubicBezTo>
                      <a:pt x="3" y="164"/>
                      <a:pt x="3" y="164"/>
                      <a:pt x="3" y="164"/>
                    </a:cubicBezTo>
                    <a:cubicBezTo>
                      <a:pt x="3" y="164"/>
                      <a:pt x="2" y="168"/>
                      <a:pt x="1" y="173"/>
                    </a:cubicBezTo>
                    <a:cubicBezTo>
                      <a:pt x="1" y="177"/>
                      <a:pt x="0" y="181"/>
                      <a:pt x="0" y="181"/>
                    </a:cubicBezTo>
                    <a:cubicBezTo>
                      <a:pt x="0" y="181"/>
                      <a:pt x="1" y="182"/>
                      <a:pt x="1" y="182"/>
                    </a:cubicBezTo>
                    <a:cubicBezTo>
                      <a:pt x="2" y="183"/>
                      <a:pt x="3" y="184"/>
                      <a:pt x="4" y="184"/>
                    </a:cubicBezTo>
                    <a:cubicBezTo>
                      <a:pt x="7" y="186"/>
                      <a:pt x="10" y="188"/>
                      <a:pt x="13" y="191"/>
                    </a:cubicBezTo>
                    <a:cubicBezTo>
                      <a:pt x="15" y="192"/>
                      <a:pt x="16" y="193"/>
                      <a:pt x="18" y="194"/>
                    </a:cubicBezTo>
                    <a:cubicBezTo>
                      <a:pt x="18" y="194"/>
                      <a:pt x="19" y="194"/>
                      <a:pt x="20" y="195"/>
                    </a:cubicBezTo>
                    <a:cubicBezTo>
                      <a:pt x="20" y="196"/>
                      <a:pt x="20" y="197"/>
                      <a:pt x="20" y="198"/>
                    </a:cubicBezTo>
                    <a:cubicBezTo>
                      <a:pt x="20" y="200"/>
                      <a:pt x="20" y="201"/>
                      <a:pt x="20" y="202"/>
                    </a:cubicBezTo>
                    <a:cubicBezTo>
                      <a:pt x="20" y="204"/>
                      <a:pt x="20" y="205"/>
                      <a:pt x="20" y="206"/>
                    </a:cubicBezTo>
                    <a:cubicBezTo>
                      <a:pt x="20" y="208"/>
                      <a:pt x="20" y="209"/>
                      <a:pt x="20" y="209"/>
                    </a:cubicBezTo>
                    <a:cubicBezTo>
                      <a:pt x="20" y="209"/>
                      <a:pt x="20" y="210"/>
                      <a:pt x="20" y="211"/>
                    </a:cubicBezTo>
                    <a:cubicBezTo>
                      <a:pt x="20" y="213"/>
                      <a:pt x="20" y="216"/>
                      <a:pt x="21" y="219"/>
                    </a:cubicBezTo>
                    <a:cubicBezTo>
                      <a:pt x="21" y="220"/>
                      <a:pt x="21" y="221"/>
                      <a:pt x="21" y="222"/>
                    </a:cubicBezTo>
                    <a:cubicBezTo>
                      <a:pt x="19" y="224"/>
                      <a:pt x="17" y="226"/>
                      <a:pt x="15" y="227"/>
                    </a:cubicBezTo>
                    <a:cubicBezTo>
                      <a:pt x="12" y="230"/>
                      <a:pt x="9" y="232"/>
                      <a:pt x="7" y="234"/>
                    </a:cubicBezTo>
                    <a:cubicBezTo>
                      <a:pt x="5" y="236"/>
                      <a:pt x="3" y="238"/>
                      <a:pt x="3" y="238"/>
                    </a:cubicBezTo>
                    <a:cubicBezTo>
                      <a:pt x="3" y="238"/>
                      <a:pt x="3" y="239"/>
                      <a:pt x="4" y="240"/>
                    </a:cubicBezTo>
                    <a:cubicBezTo>
                      <a:pt x="4" y="242"/>
                      <a:pt x="4" y="244"/>
                      <a:pt x="5" y="246"/>
                    </a:cubicBezTo>
                    <a:cubicBezTo>
                      <a:pt x="5" y="248"/>
                      <a:pt x="6" y="250"/>
                      <a:pt x="6" y="252"/>
                    </a:cubicBezTo>
                    <a:cubicBezTo>
                      <a:pt x="7" y="254"/>
                      <a:pt x="7" y="255"/>
                      <a:pt x="7" y="255"/>
                    </a:cubicBezTo>
                    <a:cubicBezTo>
                      <a:pt x="7" y="255"/>
                      <a:pt x="9" y="255"/>
                      <a:pt x="12" y="256"/>
                    </a:cubicBezTo>
                    <a:cubicBezTo>
                      <a:pt x="15" y="257"/>
                      <a:pt x="18" y="258"/>
                      <a:pt x="22" y="258"/>
                    </a:cubicBezTo>
                    <a:cubicBezTo>
                      <a:pt x="25" y="259"/>
                      <a:pt x="28" y="260"/>
                      <a:pt x="30" y="260"/>
                    </a:cubicBezTo>
                    <a:cubicBezTo>
                      <a:pt x="30" y="261"/>
                      <a:pt x="31" y="262"/>
                      <a:pt x="31" y="263"/>
                    </a:cubicBezTo>
                    <a:cubicBezTo>
                      <a:pt x="32" y="266"/>
                      <a:pt x="33" y="269"/>
                      <a:pt x="34" y="270"/>
                    </a:cubicBezTo>
                    <a:cubicBezTo>
                      <a:pt x="34" y="271"/>
                      <a:pt x="35" y="272"/>
                      <a:pt x="35" y="272"/>
                    </a:cubicBezTo>
                    <a:cubicBezTo>
                      <a:pt x="35" y="273"/>
                      <a:pt x="35" y="273"/>
                      <a:pt x="35" y="273"/>
                    </a:cubicBezTo>
                    <a:cubicBezTo>
                      <a:pt x="35" y="273"/>
                      <a:pt x="36" y="274"/>
                      <a:pt x="36" y="275"/>
                    </a:cubicBezTo>
                    <a:cubicBezTo>
                      <a:pt x="37" y="277"/>
                      <a:pt x="38" y="279"/>
                      <a:pt x="40" y="282"/>
                    </a:cubicBezTo>
                    <a:cubicBezTo>
                      <a:pt x="40" y="283"/>
                      <a:pt x="41" y="284"/>
                      <a:pt x="41" y="285"/>
                    </a:cubicBezTo>
                    <a:cubicBezTo>
                      <a:pt x="40" y="287"/>
                      <a:pt x="39" y="290"/>
                      <a:pt x="37" y="292"/>
                    </a:cubicBezTo>
                    <a:cubicBezTo>
                      <a:pt x="35" y="295"/>
                      <a:pt x="34" y="299"/>
                      <a:pt x="32" y="301"/>
                    </a:cubicBezTo>
                    <a:cubicBezTo>
                      <a:pt x="31" y="304"/>
                      <a:pt x="30" y="306"/>
                      <a:pt x="30" y="306"/>
                    </a:cubicBezTo>
                    <a:cubicBezTo>
                      <a:pt x="30" y="306"/>
                      <a:pt x="32" y="309"/>
                      <a:pt x="35" y="313"/>
                    </a:cubicBezTo>
                    <a:cubicBezTo>
                      <a:pt x="37" y="317"/>
                      <a:pt x="40" y="320"/>
                      <a:pt x="40" y="320"/>
                    </a:cubicBezTo>
                    <a:cubicBezTo>
                      <a:pt x="40" y="320"/>
                      <a:pt x="42" y="320"/>
                      <a:pt x="45" y="320"/>
                    </a:cubicBezTo>
                    <a:cubicBezTo>
                      <a:pt x="48" y="319"/>
                      <a:pt x="52" y="319"/>
                      <a:pt x="56" y="318"/>
                    </a:cubicBezTo>
                    <a:cubicBezTo>
                      <a:pt x="58" y="318"/>
                      <a:pt x="61" y="317"/>
                      <a:pt x="63" y="317"/>
                    </a:cubicBezTo>
                    <a:cubicBezTo>
                      <a:pt x="64" y="318"/>
                      <a:pt x="65" y="319"/>
                      <a:pt x="66" y="320"/>
                    </a:cubicBezTo>
                    <a:cubicBezTo>
                      <a:pt x="68" y="322"/>
                      <a:pt x="69" y="324"/>
                      <a:pt x="71" y="325"/>
                    </a:cubicBezTo>
                    <a:cubicBezTo>
                      <a:pt x="72" y="326"/>
                      <a:pt x="73" y="327"/>
                      <a:pt x="73" y="327"/>
                    </a:cubicBezTo>
                    <a:cubicBezTo>
                      <a:pt x="73" y="327"/>
                      <a:pt x="73" y="328"/>
                      <a:pt x="75" y="329"/>
                    </a:cubicBezTo>
                    <a:cubicBezTo>
                      <a:pt x="76" y="330"/>
                      <a:pt x="78" y="332"/>
                      <a:pt x="80" y="334"/>
                    </a:cubicBezTo>
                    <a:cubicBezTo>
                      <a:pt x="81" y="335"/>
                      <a:pt x="82" y="336"/>
                      <a:pt x="83" y="337"/>
                    </a:cubicBezTo>
                    <a:cubicBezTo>
                      <a:pt x="82" y="339"/>
                      <a:pt x="82" y="342"/>
                      <a:pt x="82" y="344"/>
                    </a:cubicBezTo>
                    <a:cubicBezTo>
                      <a:pt x="80" y="352"/>
                      <a:pt x="80" y="360"/>
                      <a:pt x="80" y="360"/>
                    </a:cubicBezTo>
                    <a:cubicBezTo>
                      <a:pt x="80" y="360"/>
                      <a:pt x="80" y="360"/>
                      <a:pt x="80" y="360"/>
                    </a:cubicBezTo>
                    <a:cubicBezTo>
                      <a:pt x="81" y="361"/>
                      <a:pt x="81" y="361"/>
                      <a:pt x="82" y="361"/>
                    </a:cubicBezTo>
                    <a:cubicBezTo>
                      <a:pt x="83" y="362"/>
                      <a:pt x="85" y="364"/>
                      <a:pt x="87" y="365"/>
                    </a:cubicBezTo>
                    <a:cubicBezTo>
                      <a:pt x="89" y="366"/>
                      <a:pt x="91" y="367"/>
                      <a:pt x="92" y="368"/>
                    </a:cubicBezTo>
                    <a:cubicBezTo>
                      <a:pt x="93" y="369"/>
                      <a:pt x="94" y="370"/>
                      <a:pt x="94" y="370"/>
                    </a:cubicBezTo>
                    <a:cubicBezTo>
                      <a:pt x="94" y="370"/>
                      <a:pt x="96" y="369"/>
                      <a:pt x="99" y="367"/>
                    </a:cubicBezTo>
                    <a:cubicBezTo>
                      <a:pt x="101" y="366"/>
                      <a:pt x="105" y="364"/>
                      <a:pt x="108" y="362"/>
                    </a:cubicBezTo>
                    <a:cubicBezTo>
                      <a:pt x="110" y="361"/>
                      <a:pt x="113" y="360"/>
                      <a:pt x="115" y="358"/>
                    </a:cubicBezTo>
                    <a:cubicBezTo>
                      <a:pt x="116" y="359"/>
                      <a:pt x="117" y="359"/>
                      <a:pt x="118" y="360"/>
                    </a:cubicBezTo>
                    <a:cubicBezTo>
                      <a:pt x="121" y="361"/>
                      <a:pt x="123" y="362"/>
                      <a:pt x="125" y="363"/>
                    </a:cubicBezTo>
                    <a:cubicBezTo>
                      <a:pt x="126" y="364"/>
                      <a:pt x="127" y="364"/>
                      <a:pt x="127" y="364"/>
                    </a:cubicBezTo>
                    <a:cubicBezTo>
                      <a:pt x="127" y="364"/>
                      <a:pt x="128" y="365"/>
                      <a:pt x="130" y="365"/>
                    </a:cubicBezTo>
                    <a:cubicBezTo>
                      <a:pt x="132" y="366"/>
                      <a:pt x="134" y="367"/>
                      <a:pt x="137" y="368"/>
                    </a:cubicBezTo>
                    <a:cubicBezTo>
                      <a:pt x="138" y="369"/>
                      <a:pt x="139" y="369"/>
                      <a:pt x="140" y="369"/>
                    </a:cubicBezTo>
                    <a:cubicBezTo>
                      <a:pt x="141" y="372"/>
                      <a:pt x="141" y="374"/>
                      <a:pt x="142" y="377"/>
                    </a:cubicBezTo>
                    <a:cubicBezTo>
                      <a:pt x="143" y="381"/>
                      <a:pt x="144" y="385"/>
                      <a:pt x="144" y="387"/>
                    </a:cubicBezTo>
                    <a:cubicBezTo>
                      <a:pt x="145" y="390"/>
                      <a:pt x="146" y="392"/>
                      <a:pt x="146" y="392"/>
                    </a:cubicBezTo>
                    <a:cubicBezTo>
                      <a:pt x="146" y="392"/>
                      <a:pt x="147" y="392"/>
                      <a:pt x="148" y="393"/>
                    </a:cubicBezTo>
                    <a:cubicBezTo>
                      <a:pt x="150" y="393"/>
                      <a:pt x="152" y="394"/>
                      <a:pt x="154" y="394"/>
                    </a:cubicBezTo>
                    <a:cubicBezTo>
                      <a:pt x="156" y="395"/>
                      <a:pt x="159" y="395"/>
                      <a:pt x="160" y="396"/>
                    </a:cubicBezTo>
                    <a:cubicBezTo>
                      <a:pt x="161" y="396"/>
                      <a:pt x="162" y="396"/>
                      <a:pt x="162" y="396"/>
                    </a:cubicBezTo>
                    <a:cubicBezTo>
                      <a:pt x="163" y="396"/>
                      <a:pt x="163" y="396"/>
                      <a:pt x="163" y="396"/>
                    </a:cubicBezTo>
                    <a:cubicBezTo>
                      <a:pt x="163" y="396"/>
                      <a:pt x="168" y="390"/>
                      <a:pt x="173" y="384"/>
                    </a:cubicBezTo>
                    <a:cubicBezTo>
                      <a:pt x="175" y="382"/>
                      <a:pt x="176" y="380"/>
                      <a:pt x="178" y="378"/>
                    </a:cubicBezTo>
                    <a:cubicBezTo>
                      <a:pt x="179" y="378"/>
                      <a:pt x="180" y="378"/>
                      <a:pt x="181" y="378"/>
                    </a:cubicBezTo>
                    <a:cubicBezTo>
                      <a:pt x="184" y="379"/>
                      <a:pt x="187" y="379"/>
                      <a:pt x="189" y="379"/>
                    </a:cubicBezTo>
                    <a:cubicBezTo>
                      <a:pt x="191" y="379"/>
                      <a:pt x="192" y="379"/>
                      <a:pt x="192" y="379"/>
                    </a:cubicBezTo>
                    <a:cubicBezTo>
                      <a:pt x="192" y="379"/>
                      <a:pt x="192" y="379"/>
                      <a:pt x="192" y="379"/>
                    </a:cubicBezTo>
                    <a:cubicBezTo>
                      <a:pt x="193" y="379"/>
                      <a:pt x="194" y="379"/>
                      <a:pt x="194" y="379"/>
                    </a:cubicBezTo>
                    <a:cubicBezTo>
                      <a:pt x="196" y="379"/>
                      <a:pt x="199" y="379"/>
                      <a:pt x="202" y="379"/>
                    </a:cubicBezTo>
                    <a:cubicBezTo>
                      <a:pt x="203" y="379"/>
                      <a:pt x="204" y="379"/>
                      <a:pt x="205" y="379"/>
                    </a:cubicBezTo>
                    <a:cubicBezTo>
                      <a:pt x="207" y="381"/>
                      <a:pt x="208" y="384"/>
                      <a:pt x="210" y="386"/>
                    </a:cubicBezTo>
                    <a:cubicBezTo>
                      <a:pt x="212" y="389"/>
                      <a:pt x="214" y="392"/>
                      <a:pt x="216" y="395"/>
                    </a:cubicBezTo>
                    <a:cubicBezTo>
                      <a:pt x="218" y="397"/>
                      <a:pt x="219" y="398"/>
                      <a:pt x="219" y="398"/>
                    </a:cubicBezTo>
                    <a:cubicBezTo>
                      <a:pt x="219" y="398"/>
                      <a:pt x="220" y="398"/>
                      <a:pt x="222" y="398"/>
                    </a:cubicBezTo>
                    <a:cubicBezTo>
                      <a:pt x="223" y="398"/>
                      <a:pt x="225" y="398"/>
                      <a:pt x="228" y="397"/>
                    </a:cubicBezTo>
                    <a:cubicBezTo>
                      <a:pt x="230" y="397"/>
                      <a:pt x="232" y="397"/>
                      <a:pt x="233" y="397"/>
                    </a:cubicBezTo>
                    <a:cubicBezTo>
                      <a:pt x="235" y="396"/>
                      <a:pt x="236" y="396"/>
                      <a:pt x="236" y="396"/>
                    </a:cubicBezTo>
                    <a:cubicBezTo>
                      <a:pt x="236" y="396"/>
                      <a:pt x="237" y="394"/>
                      <a:pt x="238" y="391"/>
                    </a:cubicBezTo>
                    <a:cubicBezTo>
                      <a:pt x="239" y="389"/>
                      <a:pt x="240" y="385"/>
                      <a:pt x="241" y="381"/>
                    </a:cubicBezTo>
                    <a:cubicBezTo>
                      <a:pt x="242" y="379"/>
                      <a:pt x="243" y="376"/>
                      <a:pt x="244" y="374"/>
                    </a:cubicBezTo>
                    <a:cubicBezTo>
                      <a:pt x="245" y="373"/>
                      <a:pt x="246" y="373"/>
                      <a:pt x="247" y="373"/>
                    </a:cubicBezTo>
                    <a:cubicBezTo>
                      <a:pt x="250" y="372"/>
                      <a:pt x="253" y="371"/>
                      <a:pt x="254" y="371"/>
                    </a:cubicBezTo>
                    <a:cubicBezTo>
                      <a:pt x="256" y="370"/>
                      <a:pt x="257" y="370"/>
                      <a:pt x="257" y="370"/>
                    </a:cubicBezTo>
                    <a:cubicBezTo>
                      <a:pt x="257" y="370"/>
                      <a:pt x="258" y="369"/>
                      <a:pt x="260" y="369"/>
                    </a:cubicBezTo>
                    <a:cubicBezTo>
                      <a:pt x="260" y="369"/>
                      <a:pt x="262" y="368"/>
                      <a:pt x="263" y="368"/>
                    </a:cubicBezTo>
                    <a:cubicBezTo>
                      <a:pt x="264" y="367"/>
                      <a:pt x="265" y="367"/>
                      <a:pt x="267" y="366"/>
                    </a:cubicBezTo>
                    <a:cubicBezTo>
                      <a:pt x="268" y="366"/>
                      <a:pt x="269" y="365"/>
                      <a:pt x="270" y="365"/>
                    </a:cubicBezTo>
                    <a:cubicBezTo>
                      <a:pt x="270" y="365"/>
                      <a:pt x="271" y="366"/>
                      <a:pt x="272" y="366"/>
                    </a:cubicBezTo>
                    <a:cubicBezTo>
                      <a:pt x="273" y="367"/>
                      <a:pt x="275" y="368"/>
                      <a:pt x="276" y="369"/>
                    </a:cubicBezTo>
                    <a:cubicBezTo>
                      <a:pt x="279" y="372"/>
                      <a:pt x="283" y="374"/>
                      <a:pt x="285" y="375"/>
                    </a:cubicBezTo>
                    <a:cubicBezTo>
                      <a:pt x="288" y="377"/>
                      <a:pt x="289" y="378"/>
                      <a:pt x="289" y="378"/>
                    </a:cubicBezTo>
                    <a:cubicBezTo>
                      <a:pt x="289" y="378"/>
                      <a:pt x="290" y="377"/>
                      <a:pt x="292" y="377"/>
                    </a:cubicBezTo>
                    <a:cubicBezTo>
                      <a:pt x="293" y="376"/>
                      <a:pt x="295" y="375"/>
                      <a:pt x="297" y="374"/>
                    </a:cubicBezTo>
                    <a:cubicBezTo>
                      <a:pt x="299" y="373"/>
                      <a:pt x="301" y="372"/>
                      <a:pt x="302" y="371"/>
                    </a:cubicBezTo>
                    <a:cubicBezTo>
                      <a:pt x="304" y="370"/>
                      <a:pt x="305" y="369"/>
                      <a:pt x="305" y="369"/>
                    </a:cubicBezTo>
                    <a:cubicBezTo>
                      <a:pt x="305" y="369"/>
                      <a:pt x="305" y="361"/>
                      <a:pt x="304" y="354"/>
                    </a:cubicBezTo>
                    <a:cubicBezTo>
                      <a:pt x="304" y="351"/>
                      <a:pt x="304" y="348"/>
                      <a:pt x="304" y="346"/>
                    </a:cubicBezTo>
                    <a:cubicBezTo>
                      <a:pt x="304" y="345"/>
                      <a:pt x="305" y="345"/>
                      <a:pt x="306" y="344"/>
                    </a:cubicBezTo>
                    <a:cubicBezTo>
                      <a:pt x="309" y="342"/>
                      <a:pt x="311" y="340"/>
                      <a:pt x="312" y="339"/>
                    </a:cubicBezTo>
                    <a:cubicBezTo>
                      <a:pt x="314" y="338"/>
                      <a:pt x="315" y="337"/>
                      <a:pt x="315" y="337"/>
                    </a:cubicBezTo>
                    <a:cubicBezTo>
                      <a:pt x="315" y="337"/>
                      <a:pt x="318" y="335"/>
                      <a:pt x="322" y="331"/>
                    </a:cubicBezTo>
                    <a:cubicBezTo>
                      <a:pt x="323" y="330"/>
                      <a:pt x="324" y="329"/>
                      <a:pt x="325" y="328"/>
                    </a:cubicBezTo>
                    <a:cubicBezTo>
                      <a:pt x="327" y="329"/>
                      <a:pt x="330" y="330"/>
                      <a:pt x="332" y="330"/>
                    </a:cubicBezTo>
                    <a:cubicBezTo>
                      <a:pt x="340" y="332"/>
                      <a:pt x="348" y="333"/>
                      <a:pt x="348" y="333"/>
                    </a:cubicBezTo>
                    <a:cubicBezTo>
                      <a:pt x="348" y="333"/>
                      <a:pt x="348" y="333"/>
                      <a:pt x="349" y="331"/>
                    </a:cubicBezTo>
                    <a:cubicBezTo>
                      <a:pt x="351" y="330"/>
                      <a:pt x="352" y="328"/>
                      <a:pt x="353" y="327"/>
                    </a:cubicBezTo>
                    <a:cubicBezTo>
                      <a:pt x="355" y="325"/>
                      <a:pt x="356" y="323"/>
                      <a:pt x="357" y="322"/>
                    </a:cubicBezTo>
                    <a:cubicBezTo>
                      <a:pt x="358" y="321"/>
                      <a:pt x="359" y="320"/>
                      <a:pt x="359" y="320"/>
                    </a:cubicBezTo>
                    <a:cubicBezTo>
                      <a:pt x="359" y="320"/>
                      <a:pt x="358" y="318"/>
                      <a:pt x="357" y="315"/>
                    </a:cubicBezTo>
                    <a:cubicBezTo>
                      <a:pt x="356" y="313"/>
                      <a:pt x="354" y="309"/>
                      <a:pt x="353" y="305"/>
                    </a:cubicBezTo>
                    <a:cubicBezTo>
                      <a:pt x="352" y="303"/>
                      <a:pt x="350" y="301"/>
                      <a:pt x="349" y="298"/>
                    </a:cubicBezTo>
                    <a:cubicBezTo>
                      <a:pt x="350" y="297"/>
                      <a:pt x="351" y="296"/>
                      <a:pt x="351" y="295"/>
                    </a:cubicBezTo>
                    <a:cubicBezTo>
                      <a:pt x="353" y="293"/>
                      <a:pt x="354" y="291"/>
                      <a:pt x="355" y="289"/>
                    </a:cubicBezTo>
                    <a:cubicBezTo>
                      <a:pt x="356" y="287"/>
                      <a:pt x="357" y="287"/>
                      <a:pt x="357" y="287"/>
                    </a:cubicBezTo>
                    <a:cubicBezTo>
                      <a:pt x="357" y="287"/>
                      <a:pt x="357" y="286"/>
                      <a:pt x="358" y="284"/>
                    </a:cubicBezTo>
                    <a:cubicBezTo>
                      <a:pt x="359" y="282"/>
                      <a:pt x="360" y="280"/>
                      <a:pt x="361" y="277"/>
                    </a:cubicBezTo>
                    <a:cubicBezTo>
                      <a:pt x="362" y="276"/>
                      <a:pt x="362" y="275"/>
                      <a:pt x="363" y="274"/>
                    </a:cubicBezTo>
                    <a:cubicBezTo>
                      <a:pt x="365" y="274"/>
                      <a:pt x="368" y="274"/>
                      <a:pt x="371" y="273"/>
                    </a:cubicBezTo>
                    <a:cubicBezTo>
                      <a:pt x="374" y="273"/>
                      <a:pt x="378" y="272"/>
                      <a:pt x="381" y="272"/>
                    </a:cubicBezTo>
                    <a:cubicBezTo>
                      <a:pt x="384" y="271"/>
                      <a:pt x="386" y="271"/>
                      <a:pt x="386" y="271"/>
                    </a:cubicBezTo>
                    <a:cubicBezTo>
                      <a:pt x="386" y="271"/>
                      <a:pt x="386" y="270"/>
                      <a:pt x="387" y="268"/>
                    </a:cubicBezTo>
                    <a:cubicBezTo>
                      <a:pt x="388" y="267"/>
                      <a:pt x="388" y="265"/>
                      <a:pt x="389" y="262"/>
                    </a:cubicBezTo>
                    <a:cubicBezTo>
                      <a:pt x="390" y="260"/>
                      <a:pt x="390" y="258"/>
                      <a:pt x="391" y="257"/>
                    </a:cubicBezTo>
                    <a:cubicBezTo>
                      <a:pt x="391" y="255"/>
                      <a:pt x="391" y="254"/>
                      <a:pt x="391" y="254"/>
                    </a:cubicBezTo>
                    <a:cubicBezTo>
                      <a:pt x="391" y="254"/>
                      <a:pt x="386" y="248"/>
                      <a:pt x="381" y="243"/>
                    </a:cubicBezTo>
                    <a:cubicBezTo>
                      <a:pt x="379" y="241"/>
                      <a:pt x="377" y="239"/>
                      <a:pt x="375" y="238"/>
                    </a:cubicBezTo>
                    <a:close/>
                    <a:moveTo>
                      <a:pt x="182" y="320"/>
                    </a:moveTo>
                    <a:cubicBezTo>
                      <a:pt x="116" y="311"/>
                      <a:pt x="69" y="249"/>
                      <a:pt x="78" y="183"/>
                    </a:cubicBezTo>
                    <a:cubicBezTo>
                      <a:pt x="87" y="117"/>
                      <a:pt x="148" y="70"/>
                      <a:pt x="215" y="79"/>
                    </a:cubicBezTo>
                    <a:cubicBezTo>
                      <a:pt x="281" y="88"/>
                      <a:pt x="327" y="150"/>
                      <a:pt x="318" y="216"/>
                    </a:cubicBezTo>
                    <a:cubicBezTo>
                      <a:pt x="309" y="282"/>
                      <a:pt x="248" y="329"/>
                      <a:pt x="182" y="320"/>
                    </a:cubicBezTo>
                    <a:close/>
                  </a:path>
                </a:pathLst>
              </a:custGeom>
              <a:gradFill>
                <a:gsLst>
                  <a:gs pos="0">
                    <a:srgbClr val="000000">
                      <a:alpha val="0"/>
                    </a:srgbClr>
                  </a:gs>
                  <a:gs pos="46000">
                    <a:srgbClr val="4C78C6"/>
                  </a:gs>
                  <a:gs pos="100000">
                    <a:srgbClr val="254378"/>
                  </a:gs>
                </a:gsLst>
                <a:path path="circle">
                  <a:fillToRect b="50%" l="50%" r="50%" t="50%"/>
                </a:path>
                <a:tileRect/>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20" name="Google Shape;320;p11"/>
              <p:cNvSpPr/>
              <p:nvPr/>
            </p:nvSpPr>
            <p:spPr>
              <a:xfrm>
                <a:off x="4572459" y="4381574"/>
                <a:ext cx="219075" cy="209550"/>
              </a:xfrm>
              <a:custGeom>
                <a:rect b="b" l="l" r="r" t="t"/>
                <a:pathLst>
                  <a:path extrusionOk="0" h="61" w="64">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gradFill>
                <a:gsLst>
                  <a:gs pos="0">
                    <a:srgbClr val="000000">
                      <a:alpha val="0"/>
                    </a:srgbClr>
                  </a:gs>
                  <a:gs pos="46000">
                    <a:srgbClr val="4C78C6"/>
                  </a:gs>
                  <a:gs pos="100000">
                    <a:srgbClr val="254378"/>
                  </a:gs>
                </a:gsLst>
                <a:path path="circle">
                  <a:fillToRect b="50%" l="50%" r="50%" t="50%"/>
                </a:path>
                <a:tileRect/>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321" name="Google Shape;321;p11"/>
            <p:cNvGrpSpPr/>
            <p:nvPr/>
          </p:nvGrpSpPr>
          <p:grpSpPr>
            <a:xfrm>
              <a:off x="7760469" y="5695386"/>
              <a:ext cx="1258817" cy="1146105"/>
              <a:chOff x="3097508" y="5586454"/>
              <a:chExt cx="723047" cy="725871"/>
            </a:xfrm>
          </p:grpSpPr>
          <p:sp>
            <p:nvSpPr>
              <p:cNvPr id="322" name="Google Shape;322;p11"/>
              <p:cNvSpPr/>
              <p:nvPr/>
            </p:nvSpPr>
            <p:spPr>
              <a:xfrm>
                <a:off x="3097508" y="5586454"/>
                <a:ext cx="723047" cy="725871"/>
              </a:xfrm>
              <a:custGeom>
                <a:rect b="b" l="l" r="r" t="t"/>
                <a:pathLst>
                  <a:path extrusionOk="0" h="409" w="407">
                    <a:moveTo>
                      <a:pt x="387" y="219"/>
                    </a:moveTo>
                    <a:cubicBezTo>
                      <a:pt x="388" y="218"/>
                      <a:pt x="388" y="216"/>
                      <a:pt x="388" y="215"/>
                    </a:cubicBezTo>
                    <a:cubicBezTo>
                      <a:pt x="388" y="212"/>
                      <a:pt x="388" y="209"/>
                      <a:pt x="388" y="208"/>
                    </a:cubicBezTo>
                    <a:cubicBezTo>
                      <a:pt x="388" y="206"/>
                      <a:pt x="388" y="205"/>
                      <a:pt x="388" y="205"/>
                    </a:cubicBezTo>
                    <a:cubicBezTo>
                      <a:pt x="388" y="205"/>
                      <a:pt x="388" y="204"/>
                      <a:pt x="388" y="202"/>
                    </a:cubicBezTo>
                    <a:cubicBezTo>
                      <a:pt x="388" y="200"/>
                      <a:pt x="388" y="197"/>
                      <a:pt x="388" y="194"/>
                    </a:cubicBezTo>
                    <a:cubicBezTo>
                      <a:pt x="388" y="193"/>
                      <a:pt x="388" y="192"/>
                      <a:pt x="387" y="190"/>
                    </a:cubicBezTo>
                    <a:cubicBezTo>
                      <a:pt x="389" y="189"/>
                      <a:pt x="392" y="187"/>
                      <a:pt x="394" y="186"/>
                    </a:cubicBezTo>
                    <a:cubicBezTo>
                      <a:pt x="400" y="181"/>
                      <a:pt x="407" y="176"/>
                      <a:pt x="407" y="176"/>
                    </a:cubicBezTo>
                    <a:cubicBezTo>
                      <a:pt x="407" y="176"/>
                      <a:pt x="406" y="175"/>
                      <a:pt x="406" y="173"/>
                    </a:cubicBezTo>
                    <a:cubicBezTo>
                      <a:pt x="406" y="171"/>
                      <a:pt x="406" y="169"/>
                      <a:pt x="405" y="167"/>
                    </a:cubicBezTo>
                    <a:cubicBezTo>
                      <a:pt x="405" y="165"/>
                      <a:pt x="404" y="163"/>
                      <a:pt x="404" y="161"/>
                    </a:cubicBezTo>
                    <a:cubicBezTo>
                      <a:pt x="404" y="159"/>
                      <a:pt x="403" y="158"/>
                      <a:pt x="403" y="158"/>
                    </a:cubicBezTo>
                    <a:cubicBezTo>
                      <a:pt x="403" y="158"/>
                      <a:pt x="401" y="158"/>
                      <a:pt x="399" y="157"/>
                    </a:cubicBezTo>
                    <a:cubicBezTo>
                      <a:pt x="396" y="156"/>
                      <a:pt x="392" y="155"/>
                      <a:pt x="388" y="154"/>
                    </a:cubicBezTo>
                    <a:cubicBezTo>
                      <a:pt x="385" y="153"/>
                      <a:pt x="383" y="152"/>
                      <a:pt x="380" y="152"/>
                    </a:cubicBezTo>
                    <a:cubicBezTo>
                      <a:pt x="380" y="150"/>
                      <a:pt x="380" y="149"/>
                      <a:pt x="379" y="148"/>
                    </a:cubicBezTo>
                    <a:cubicBezTo>
                      <a:pt x="378" y="145"/>
                      <a:pt x="377" y="143"/>
                      <a:pt x="377" y="141"/>
                    </a:cubicBezTo>
                    <a:cubicBezTo>
                      <a:pt x="376" y="139"/>
                      <a:pt x="376" y="138"/>
                      <a:pt x="376" y="138"/>
                    </a:cubicBezTo>
                    <a:cubicBezTo>
                      <a:pt x="376" y="138"/>
                      <a:pt x="375" y="137"/>
                      <a:pt x="375" y="135"/>
                    </a:cubicBezTo>
                    <a:cubicBezTo>
                      <a:pt x="374" y="134"/>
                      <a:pt x="373" y="131"/>
                      <a:pt x="372" y="128"/>
                    </a:cubicBezTo>
                    <a:cubicBezTo>
                      <a:pt x="371" y="127"/>
                      <a:pt x="371" y="126"/>
                      <a:pt x="370" y="125"/>
                    </a:cubicBezTo>
                    <a:cubicBezTo>
                      <a:pt x="371" y="123"/>
                      <a:pt x="373" y="121"/>
                      <a:pt x="374" y="119"/>
                    </a:cubicBezTo>
                    <a:cubicBezTo>
                      <a:pt x="377" y="115"/>
                      <a:pt x="379" y="112"/>
                      <a:pt x="380" y="109"/>
                    </a:cubicBezTo>
                    <a:cubicBezTo>
                      <a:pt x="382" y="106"/>
                      <a:pt x="383" y="105"/>
                      <a:pt x="383" y="105"/>
                    </a:cubicBezTo>
                    <a:cubicBezTo>
                      <a:pt x="383" y="105"/>
                      <a:pt x="382" y="104"/>
                      <a:pt x="381" y="102"/>
                    </a:cubicBezTo>
                    <a:cubicBezTo>
                      <a:pt x="380" y="101"/>
                      <a:pt x="379" y="99"/>
                      <a:pt x="378" y="97"/>
                    </a:cubicBezTo>
                    <a:cubicBezTo>
                      <a:pt x="377" y="95"/>
                      <a:pt x="376" y="93"/>
                      <a:pt x="375" y="92"/>
                    </a:cubicBezTo>
                    <a:cubicBezTo>
                      <a:pt x="374" y="90"/>
                      <a:pt x="373" y="89"/>
                      <a:pt x="373" y="89"/>
                    </a:cubicBezTo>
                    <a:cubicBezTo>
                      <a:pt x="373" y="89"/>
                      <a:pt x="365" y="90"/>
                      <a:pt x="357" y="91"/>
                    </a:cubicBezTo>
                    <a:cubicBezTo>
                      <a:pt x="354" y="91"/>
                      <a:pt x="352" y="91"/>
                      <a:pt x="349" y="92"/>
                    </a:cubicBezTo>
                    <a:cubicBezTo>
                      <a:pt x="348" y="91"/>
                      <a:pt x="348" y="90"/>
                      <a:pt x="347" y="89"/>
                    </a:cubicBezTo>
                    <a:cubicBezTo>
                      <a:pt x="343" y="84"/>
                      <a:pt x="340" y="81"/>
                      <a:pt x="340" y="81"/>
                    </a:cubicBezTo>
                    <a:cubicBezTo>
                      <a:pt x="340" y="81"/>
                      <a:pt x="339" y="80"/>
                      <a:pt x="338" y="79"/>
                    </a:cubicBezTo>
                    <a:cubicBezTo>
                      <a:pt x="337" y="77"/>
                      <a:pt x="335" y="75"/>
                      <a:pt x="333" y="73"/>
                    </a:cubicBezTo>
                    <a:cubicBezTo>
                      <a:pt x="332" y="72"/>
                      <a:pt x="331" y="72"/>
                      <a:pt x="330" y="71"/>
                    </a:cubicBezTo>
                    <a:cubicBezTo>
                      <a:pt x="331" y="68"/>
                      <a:pt x="331" y="66"/>
                      <a:pt x="332" y="63"/>
                    </a:cubicBezTo>
                    <a:cubicBezTo>
                      <a:pt x="333" y="55"/>
                      <a:pt x="334" y="47"/>
                      <a:pt x="334" y="47"/>
                    </a:cubicBezTo>
                    <a:cubicBezTo>
                      <a:pt x="334" y="47"/>
                      <a:pt x="334" y="46"/>
                      <a:pt x="332" y="45"/>
                    </a:cubicBezTo>
                    <a:cubicBezTo>
                      <a:pt x="331" y="44"/>
                      <a:pt x="329" y="43"/>
                      <a:pt x="327" y="42"/>
                    </a:cubicBezTo>
                    <a:cubicBezTo>
                      <a:pt x="326" y="40"/>
                      <a:pt x="324" y="39"/>
                      <a:pt x="322" y="38"/>
                    </a:cubicBezTo>
                    <a:cubicBezTo>
                      <a:pt x="321" y="37"/>
                      <a:pt x="320" y="36"/>
                      <a:pt x="320" y="36"/>
                    </a:cubicBezTo>
                    <a:cubicBezTo>
                      <a:pt x="320" y="36"/>
                      <a:pt x="318" y="37"/>
                      <a:pt x="316" y="38"/>
                    </a:cubicBezTo>
                    <a:cubicBezTo>
                      <a:pt x="313" y="40"/>
                      <a:pt x="309" y="41"/>
                      <a:pt x="306" y="43"/>
                    </a:cubicBezTo>
                    <a:cubicBezTo>
                      <a:pt x="304" y="44"/>
                      <a:pt x="302" y="45"/>
                      <a:pt x="301" y="46"/>
                    </a:cubicBezTo>
                    <a:cubicBezTo>
                      <a:pt x="300" y="46"/>
                      <a:pt x="299" y="47"/>
                      <a:pt x="299" y="47"/>
                    </a:cubicBezTo>
                    <a:cubicBezTo>
                      <a:pt x="298" y="46"/>
                      <a:pt x="296" y="46"/>
                      <a:pt x="296" y="45"/>
                    </a:cubicBezTo>
                    <a:cubicBezTo>
                      <a:pt x="294" y="44"/>
                      <a:pt x="293" y="44"/>
                      <a:pt x="292" y="43"/>
                    </a:cubicBezTo>
                    <a:cubicBezTo>
                      <a:pt x="291" y="42"/>
                      <a:pt x="290" y="42"/>
                      <a:pt x="289" y="41"/>
                    </a:cubicBezTo>
                    <a:cubicBezTo>
                      <a:pt x="287" y="41"/>
                      <a:pt x="286" y="40"/>
                      <a:pt x="286" y="40"/>
                    </a:cubicBezTo>
                    <a:cubicBezTo>
                      <a:pt x="286" y="40"/>
                      <a:pt x="285" y="40"/>
                      <a:pt x="284" y="39"/>
                    </a:cubicBezTo>
                    <a:cubicBezTo>
                      <a:pt x="282" y="38"/>
                      <a:pt x="279" y="37"/>
                      <a:pt x="277" y="36"/>
                    </a:cubicBezTo>
                    <a:cubicBezTo>
                      <a:pt x="275" y="35"/>
                      <a:pt x="274" y="35"/>
                      <a:pt x="273" y="34"/>
                    </a:cubicBezTo>
                    <a:cubicBezTo>
                      <a:pt x="273" y="32"/>
                      <a:pt x="272" y="29"/>
                      <a:pt x="272" y="26"/>
                    </a:cubicBezTo>
                    <a:cubicBezTo>
                      <a:pt x="271" y="22"/>
                      <a:pt x="271" y="18"/>
                      <a:pt x="270" y="16"/>
                    </a:cubicBezTo>
                    <a:cubicBezTo>
                      <a:pt x="269" y="13"/>
                      <a:pt x="269" y="11"/>
                      <a:pt x="269" y="11"/>
                    </a:cubicBezTo>
                    <a:cubicBezTo>
                      <a:pt x="269" y="11"/>
                      <a:pt x="268" y="10"/>
                      <a:pt x="266" y="10"/>
                    </a:cubicBezTo>
                    <a:cubicBezTo>
                      <a:pt x="264" y="9"/>
                      <a:pt x="262" y="9"/>
                      <a:pt x="260" y="8"/>
                    </a:cubicBezTo>
                    <a:cubicBezTo>
                      <a:pt x="258" y="7"/>
                      <a:pt x="256" y="7"/>
                      <a:pt x="254" y="6"/>
                    </a:cubicBezTo>
                    <a:cubicBezTo>
                      <a:pt x="253" y="6"/>
                      <a:pt x="251" y="6"/>
                      <a:pt x="251" y="6"/>
                    </a:cubicBezTo>
                    <a:cubicBezTo>
                      <a:pt x="251" y="6"/>
                      <a:pt x="250" y="7"/>
                      <a:pt x="248" y="9"/>
                    </a:cubicBezTo>
                    <a:cubicBezTo>
                      <a:pt x="246" y="11"/>
                      <a:pt x="243" y="14"/>
                      <a:pt x="240" y="17"/>
                    </a:cubicBezTo>
                    <a:cubicBezTo>
                      <a:pt x="239" y="19"/>
                      <a:pt x="237" y="22"/>
                      <a:pt x="235" y="23"/>
                    </a:cubicBezTo>
                    <a:cubicBezTo>
                      <a:pt x="234" y="23"/>
                      <a:pt x="233" y="23"/>
                      <a:pt x="232" y="23"/>
                    </a:cubicBezTo>
                    <a:cubicBezTo>
                      <a:pt x="229" y="22"/>
                      <a:pt x="226" y="22"/>
                      <a:pt x="224" y="22"/>
                    </a:cubicBezTo>
                    <a:cubicBezTo>
                      <a:pt x="223" y="22"/>
                      <a:pt x="222" y="22"/>
                      <a:pt x="222" y="22"/>
                    </a:cubicBezTo>
                    <a:cubicBezTo>
                      <a:pt x="221" y="22"/>
                      <a:pt x="221" y="22"/>
                      <a:pt x="221" y="22"/>
                    </a:cubicBezTo>
                    <a:cubicBezTo>
                      <a:pt x="221" y="22"/>
                      <a:pt x="220" y="22"/>
                      <a:pt x="218" y="21"/>
                    </a:cubicBezTo>
                    <a:cubicBezTo>
                      <a:pt x="216" y="21"/>
                      <a:pt x="214" y="21"/>
                      <a:pt x="211" y="21"/>
                    </a:cubicBezTo>
                    <a:cubicBezTo>
                      <a:pt x="209" y="21"/>
                      <a:pt x="208" y="21"/>
                      <a:pt x="207" y="21"/>
                    </a:cubicBezTo>
                    <a:cubicBezTo>
                      <a:pt x="206" y="19"/>
                      <a:pt x="204" y="16"/>
                      <a:pt x="203" y="14"/>
                    </a:cubicBezTo>
                    <a:cubicBezTo>
                      <a:pt x="199" y="7"/>
                      <a:pt x="194" y="0"/>
                      <a:pt x="194" y="0"/>
                    </a:cubicBezTo>
                    <a:cubicBezTo>
                      <a:pt x="194" y="0"/>
                      <a:pt x="194" y="0"/>
                      <a:pt x="194" y="0"/>
                    </a:cubicBezTo>
                    <a:cubicBezTo>
                      <a:pt x="193" y="1"/>
                      <a:pt x="192" y="1"/>
                      <a:pt x="192" y="1"/>
                    </a:cubicBezTo>
                    <a:cubicBezTo>
                      <a:pt x="190" y="1"/>
                      <a:pt x="188" y="1"/>
                      <a:pt x="185" y="1"/>
                    </a:cubicBezTo>
                    <a:cubicBezTo>
                      <a:pt x="183" y="1"/>
                      <a:pt x="181" y="2"/>
                      <a:pt x="179" y="2"/>
                    </a:cubicBezTo>
                    <a:cubicBezTo>
                      <a:pt x="178" y="2"/>
                      <a:pt x="176" y="2"/>
                      <a:pt x="176" y="2"/>
                    </a:cubicBezTo>
                    <a:cubicBezTo>
                      <a:pt x="176" y="2"/>
                      <a:pt x="176" y="4"/>
                      <a:pt x="174" y="7"/>
                    </a:cubicBezTo>
                    <a:cubicBezTo>
                      <a:pt x="173" y="9"/>
                      <a:pt x="172" y="13"/>
                      <a:pt x="170" y="17"/>
                    </a:cubicBezTo>
                    <a:cubicBezTo>
                      <a:pt x="169" y="20"/>
                      <a:pt x="168" y="22"/>
                      <a:pt x="168" y="24"/>
                    </a:cubicBezTo>
                    <a:cubicBezTo>
                      <a:pt x="166" y="25"/>
                      <a:pt x="165" y="25"/>
                      <a:pt x="164" y="25"/>
                    </a:cubicBezTo>
                    <a:cubicBezTo>
                      <a:pt x="161" y="26"/>
                      <a:pt x="158" y="26"/>
                      <a:pt x="157" y="27"/>
                    </a:cubicBezTo>
                    <a:cubicBezTo>
                      <a:pt x="155" y="28"/>
                      <a:pt x="154" y="28"/>
                      <a:pt x="154" y="28"/>
                    </a:cubicBezTo>
                    <a:cubicBezTo>
                      <a:pt x="154" y="28"/>
                      <a:pt x="153" y="28"/>
                      <a:pt x="151" y="29"/>
                    </a:cubicBezTo>
                    <a:cubicBezTo>
                      <a:pt x="149" y="29"/>
                      <a:pt x="147" y="30"/>
                      <a:pt x="144" y="31"/>
                    </a:cubicBezTo>
                    <a:cubicBezTo>
                      <a:pt x="143" y="31"/>
                      <a:pt x="142" y="32"/>
                      <a:pt x="140" y="32"/>
                    </a:cubicBezTo>
                    <a:cubicBezTo>
                      <a:pt x="139" y="31"/>
                      <a:pt x="136" y="29"/>
                      <a:pt x="134" y="27"/>
                    </a:cubicBezTo>
                    <a:cubicBezTo>
                      <a:pt x="131" y="25"/>
                      <a:pt x="128" y="22"/>
                      <a:pt x="125" y="21"/>
                    </a:cubicBezTo>
                    <a:cubicBezTo>
                      <a:pt x="123" y="19"/>
                      <a:pt x="121" y="18"/>
                      <a:pt x="121" y="18"/>
                    </a:cubicBezTo>
                    <a:cubicBezTo>
                      <a:pt x="121" y="18"/>
                      <a:pt x="120" y="18"/>
                      <a:pt x="119" y="19"/>
                    </a:cubicBezTo>
                    <a:cubicBezTo>
                      <a:pt x="117" y="20"/>
                      <a:pt x="115" y="21"/>
                      <a:pt x="113" y="22"/>
                    </a:cubicBezTo>
                    <a:cubicBezTo>
                      <a:pt x="111" y="23"/>
                      <a:pt x="109" y="24"/>
                      <a:pt x="108" y="24"/>
                    </a:cubicBezTo>
                    <a:cubicBezTo>
                      <a:pt x="107" y="25"/>
                      <a:pt x="106" y="25"/>
                      <a:pt x="106" y="25"/>
                    </a:cubicBezTo>
                    <a:cubicBezTo>
                      <a:pt x="105" y="26"/>
                      <a:pt x="105" y="26"/>
                      <a:pt x="105" y="26"/>
                    </a:cubicBezTo>
                    <a:cubicBezTo>
                      <a:pt x="105" y="26"/>
                      <a:pt x="105" y="34"/>
                      <a:pt x="105" y="42"/>
                    </a:cubicBezTo>
                    <a:cubicBezTo>
                      <a:pt x="105" y="45"/>
                      <a:pt x="105" y="47"/>
                      <a:pt x="105" y="50"/>
                    </a:cubicBezTo>
                    <a:cubicBezTo>
                      <a:pt x="104" y="50"/>
                      <a:pt x="103" y="51"/>
                      <a:pt x="102" y="52"/>
                    </a:cubicBezTo>
                    <a:cubicBezTo>
                      <a:pt x="99" y="54"/>
                      <a:pt x="97" y="55"/>
                      <a:pt x="96" y="56"/>
                    </a:cubicBezTo>
                    <a:cubicBezTo>
                      <a:pt x="94" y="57"/>
                      <a:pt x="93" y="58"/>
                      <a:pt x="93" y="58"/>
                    </a:cubicBezTo>
                    <a:cubicBezTo>
                      <a:pt x="93" y="58"/>
                      <a:pt x="93" y="59"/>
                      <a:pt x="91" y="60"/>
                    </a:cubicBezTo>
                    <a:cubicBezTo>
                      <a:pt x="90" y="61"/>
                      <a:pt x="88" y="62"/>
                      <a:pt x="85" y="65"/>
                    </a:cubicBezTo>
                    <a:cubicBezTo>
                      <a:pt x="84" y="65"/>
                      <a:pt x="83" y="66"/>
                      <a:pt x="82" y="67"/>
                    </a:cubicBezTo>
                    <a:cubicBezTo>
                      <a:pt x="80" y="66"/>
                      <a:pt x="77" y="65"/>
                      <a:pt x="75" y="64"/>
                    </a:cubicBezTo>
                    <a:cubicBezTo>
                      <a:pt x="71" y="63"/>
                      <a:pt x="67" y="62"/>
                      <a:pt x="64" y="62"/>
                    </a:cubicBezTo>
                    <a:cubicBezTo>
                      <a:pt x="61" y="61"/>
                      <a:pt x="59" y="60"/>
                      <a:pt x="59" y="60"/>
                    </a:cubicBezTo>
                    <a:cubicBezTo>
                      <a:pt x="59" y="60"/>
                      <a:pt x="56" y="64"/>
                      <a:pt x="53" y="67"/>
                    </a:cubicBezTo>
                    <a:cubicBezTo>
                      <a:pt x="50" y="70"/>
                      <a:pt x="47" y="74"/>
                      <a:pt x="47" y="74"/>
                    </a:cubicBezTo>
                    <a:cubicBezTo>
                      <a:pt x="47" y="74"/>
                      <a:pt x="48" y="76"/>
                      <a:pt x="49" y="78"/>
                    </a:cubicBezTo>
                    <a:cubicBezTo>
                      <a:pt x="50" y="81"/>
                      <a:pt x="51" y="85"/>
                      <a:pt x="53" y="89"/>
                    </a:cubicBezTo>
                    <a:cubicBezTo>
                      <a:pt x="54" y="91"/>
                      <a:pt x="55" y="94"/>
                      <a:pt x="56" y="96"/>
                    </a:cubicBezTo>
                    <a:cubicBezTo>
                      <a:pt x="55" y="97"/>
                      <a:pt x="54" y="98"/>
                      <a:pt x="54" y="99"/>
                    </a:cubicBezTo>
                    <a:cubicBezTo>
                      <a:pt x="52" y="102"/>
                      <a:pt x="51" y="104"/>
                      <a:pt x="50" y="105"/>
                    </a:cubicBezTo>
                    <a:cubicBezTo>
                      <a:pt x="49" y="107"/>
                      <a:pt x="48" y="108"/>
                      <a:pt x="48" y="108"/>
                    </a:cubicBezTo>
                    <a:cubicBezTo>
                      <a:pt x="48" y="108"/>
                      <a:pt x="48" y="108"/>
                      <a:pt x="48" y="108"/>
                    </a:cubicBezTo>
                    <a:cubicBezTo>
                      <a:pt x="47" y="109"/>
                      <a:pt x="47" y="110"/>
                      <a:pt x="46" y="110"/>
                    </a:cubicBezTo>
                    <a:cubicBezTo>
                      <a:pt x="45" y="112"/>
                      <a:pt x="44" y="114"/>
                      <a:pt x="43" y="117"/>
                    </a:cubicBezTo>
                    <a:cubicBezTo>
                      <a:pt x="42" y="118"/>
                      <a:pt x="41" y="119"/>
                      <a:pt x="41" y="120"/>
                    </a:cubicBezTo>
                    <a:cubicBezTo>
                      <a:pt x="39" y="120"/>
                      <a:pt x="36" y="120"/>
                      <a:pt x="33" y="121"/>
                    </a:cubicBezTo>
                    <a:cubicBezTo>
                      <a:pt x="29" y="121"/>
                      <a:pt x="25" y="121"/>
                      <a:pt x="22" y="122"/>
                    </a:cubicBezTo>
                    <a:cubicBezTo>
                      <a:pt x="19" y="122"/>
                      <a:pt x="17" y="122"/>
                      <a:pt x="17" y="122"/>
                    </a:cubicBezTo>
                    <a:cubicBezTo>
                      <a:pt x="17" y="122"/>
                      <a:pt x="17" y="124"/>
                      <a:pt x="16" y="125"/>
                    </a:cubicBezTo>
                    <a:cubicBezTo>
                      <a:pt x="15" y="127"/>
                      <a:pt x="14" y="129"/>
                      <a:pt x="14" y="131"/>
                    </a:cubicBezTo>
                    <a:cubicBezTo>
                      <a:pt x="13" y="133"/>
                      <a:pt x="12" y="135"/>
                      <a:pt x="11" y="137"/>
                    </a:cubicBezTo>
                    <a:cubicBezTo>
                      <a:pt x="11" y="138"/>
                      <a:pt x="11" y="139"/>
                      <a:pt x="11" y="139"/>
                    </a:cubicBezTo>
                    <a:cubicBezTo>
                      <a:pt x="11" y="139"/>
                      <a:pt x="12" y="141"/>
                      <a:pt x="14" y="143"/>
                    </a:cubicBezTo>
                    <a:cubicBezTo>
                      <a:pt x="16" y="145"/>
                      <a:pt x="18" y="148"/>
                      <a:pt x="21" y="151"/>
                    </a:cubicBezTo>
                    <a:cubicBezTo>
                      <a:pt x="23" y="153"/>
                      <a:pt x="25" y="155"/>
                      <a:pt x="27" y="157"/>
                    </a:cubicBezTo>
                    <a:cubicBezTo>
                      <a:pt x="26" y="158"/>
                      <a:pt x="26" y="159"/>
                      <a:pt x="26" y="160"/>
                    </a:cubicBezTo>
                    <a:cubicBezTo>
                      <a:pt x="25" y="164"/>
                      <a:pt x="24" y="166"/>
                      <a:pt x="24" y="168"/>
                    </a:cubicBezTo>
                    <a:cubicBezTo>
                      <a:pt x="24" y="170"/>
                      <a:pt x="24" y="171"/>
                      <a:pt x="24" y="171"/>
                    </a:cubicBezTo>
                    <a:cubicBezTo>
                      <a:pt x="24" y="171"/>
                      <a:pt x="23" y="172"/>
                      <a:pt x="23" y="174"/>
                    </a:cubicBezTo>
                    <a:cubicBezTo>
                      <a:pt x="23" y="175"/>
                      <a:pt x="23" y="176"/>
                      <a:pt x="22" y="177"/>
                    </a:cubicBezTo>
                    <a:cubicBezTo>
                      <a:pt x="22" y="178"/>
                      <a:pt x="22" y="180"/>
                      <a:pt x="22" y="181"/>
                    </a:cubicBezTo>
                    <a:cubicBezTo>
                      <a:pt x="22" y="182"/>
                      <a:pt x="22" y="184"/>
                      <a:pt x="21" y="185"/>
                    </a:cubicBezTo>
                    <a:cubicBezTo>
                      <a:pt x="21" y="185"/>
                      <a:pt x="20" y="185"/>
                      <a:pt x="19" y="186"/>
                    </a:cubicBezTo>
                    <a:cubicBezTo>
                      <a:pt x="18" y="187"/>
                      <a:pt x="16" y="187"/>
                      <a:pt x="14" y="188"/>
                    </a:cubicBezTo>
                    <a:cubicBezTo>
                      <a:pt x="11" y="190"/>
                      <a:pt x="7" y="192"/>
                      <a:pt x="4" y="193"/>
                    </a:cubicBezTo>
                    <a:cubicBezTo>
                      <a:pt x="3" y="194"/>
                      <a:pt x="2" y="195"/>
                      <a:pt x="1" y="195"/>
                    </a:cubicBezTo>
                    <a:cubicBezTo>
                      <a:pt x="0" y="195"/>
                      <a:pt x="0" y="196"/>
                      <a:pt x="0" y="196"/>
                    </a:cubicBezTo>
                    <a:cubicBezTo>
                      <a:pt x="0" y="196"/>
                      <a:pt x="0" y="200"/>
                      <a:pt x="0" y="205"/>
                    </a:cubicBezTo>
                    <a:cubicBezTo>
                      <a:pt x="0" y="209"/>
                      <a:pt x="0" y="214"/>
                      <a:pt x="0" y="214"/>
                    </a:cubicBezTo>
                    <a:cubicBezTo>
                      <a:pt x="0" y="214"/>
                      <a:pt x="0" y="214"/>
                      <a:pt x="1" y="214"/>
                    </a:cubicBezTo>
                    <a:cubicBezTo>
                      <a:pt x="2" y="215"/>
                      <a:pt x="3" y="215"/>
                      <a:pt x="4" y="216"/>
                    </a:cubicBezTo>
                    <a:cubicBezTo>
                      <a:pt x="7" y="217"/>
                      <a:pt x="11" y="219"/>
                      <a:pt x="14" y="221"/>
                    </a:cubicBezTo>
                    <a:cubicBezTo>
                      <a:pt x="16" y="222"/>
                      <a:pt x="18" y="223"/>
                      <a:pt x="19" y="223"/>
                    </a:cubicBezTo>
                    <a:cubicBezTo>
                      <a:pt x="20" y="224"/>
                      <a:pt x="21" y="224"/>
                      <a:pt x="21" y="224"/>
                    </a:cubicBezTo>
                    <a:cubicBezTo>
                      <a:pt x="22" y="226"/>
                      <a:pt x="22" y="227"/>
                      <a:pt x="22" y="228"/>
                    </a:cubicBezTo>
                    <a:cubicBezTo>
                      <a:pt x="22" y="229"/>
                      <a:pt x="22" y="231"/>
                      <a:pt x="22" y="232"/>
                    </a:cubicBezTo>
                    <a:cubicBezTo>
                      <a:pt x="23" y="233"/>
                      <a:pt x="23" y="235"/>
                      <a:pt x="23" y="236"/>
                    </a:cubicBezTo>
                    <a:cubicBezTo>
                      <a:pt x="23" y="237"/>
                      <a:pt x="24" y="238"/>
                      <a:pt x="24" y="238"/>
                    </a:cubicBezTo>
                    <a:cubicBezTo>
                      <a:pt x="24" y="238"/>
                      <a:pt x="24" y="239"/>
                      <a:pt x="24" y="241"/>
                    </a:cubicBezTo>
                    <a:cubicBezTo>
                      <a:pt x="24" y="243"/>
                      <a:pt x="25" y="246"/>
                      <a:pt x="26" y="249"/>
                    </a:cubicBezTo>
                    <a:cubicBezTo>
                      <a:pt x="26" y="250"/>
                      <a:pt x="26" y="251"/>
                      <a:pt x="27" y="252"/>
                    </a:cubicBezTo>
                    <a:cubicBezTo>
                      <a:pt x="25" y="254"/>
                      <a:pt x="23" y="256"/>
                      <a:pt x="21" y="258"/>
                    </a:cubicBezTo>
                    <a:cubicBezTo>
                      <a:pt x="18" y="261"/>
                      <a:pt x="16" y="264"/>
                      <a:pt x="14" y="266"/>
                    </a:cubicBezTo>
                    <a:cubicBezTo>
                      <a:pt x="12" y="268"/>
                      <a:pt x="11" y="270"/>
                      <a:pt x="11" y="270"/>
                    </a:cubicBezTo>
                    <a:cubicBezTo>
                      <a:pt x="11" y="270"/>
                      <a:pt x="11" y="271"/>
                      <a:pt x="11" y="273"/>
                    </a:cubicBezTo>
                    <a:cubicBezTo>
                      <a:pt x="12" y="274"/>
                      <a:pt x="13" y="276"/>
                      <a:pt x="14" y="278"/>
                    </a:cubicBezTo>
                    <a:cubicBezTo>
                      <a:pt x="14" y="281"/>
                      <a:pt x="15" y="283"/>
                      <a:pt x="16" y="284"/>
                    </a:cubicBezTo>
                    <a:cubicBezTo>
                      <a:pt x="17" y="286"/>
                      <a:pt x="17" y="287"/>
                      <a:pt x="17" y="287"/>
                    </a:cubicBezTo>
                    <a:cubicBezTo>
                      <a:pt x="17" y="287"/>
                      <a:pt x="19" y="287"/>
                      <a:pt x="22" y="287"/>
                    </a:cubicBezTo>
                    <a:cubicBezTo>
                      <a:pt x="25" y="288"/>
                      <a:pt x="29" y="288"/>
                      <a:pt x="33" y="289"/>
                    </a:cubicBezTo>
                    <a:cubicBezTo>
                      <a:pt x="36" y="289"/>
                      <a:pt x="39" y="289"/>
                      <a:pt x="41" y="289"/>
                    </a:cubicBezTo>
                    <a:cubicBezTo>
                      <a:pt x="41" y="290"/>
                      <a:pt x="42" y="291"/>
                      <a:pt x="43" y="292"/>
                    </a:cubicBezTo>
                    <a:cubicBezTo>
                      <a:pt x="44" y="295"/>
                      <a:pt x="45" y="297"/>
                      <a:pt x="46" y="299"/>
                    </a:cubicBezTo>
                    <a:cubicBezTo>
                      <a:pt x="47" y="300"/>
                      <a:pt x="47" y="300"/>
                      <a:pt x="48" y="301"/>
                    </a:cubicBezTo>
                    <a:cubicBezTo>
                      <a:pt x="48" y="301"/>
                      <a:pt x="48" y="301"/>
                      <a:pt x="48" y="301"/>
                    </a:cubicBezTo>
                    <a:cubicBezTo>
                      <a:pt x="48" y="301"/>
                      <a:pt x="49" y="302"/>
                      <a:pt x="50" y="304"/>
                    </a:cubicBezTo>
                    <a:cubicBezTo>
                      <a:pt x="51" y="305"/>
                      <a:pt x="52" y="308"/>
                      <a:pt x="54" y="310"/>
                    </a:cubicBezTo>
                    <a:cubicBezTo>
                      <a:pt x="54" y="311"/>
                      <a:pt x="55" y="312"/>
                      <a:pt x="56" y="313"/>
                    </a:cubicBezTo>
                    <a:cubicBezTo>
                      <a:pt x="55" y="315"/>
                      <a:pt x="54" y="318"/>
                      <a:pt x="53" y="320"/>
                    </a:cubicBezTo>
                    <a:cubicBezTo>
                      <a:pt x="51" y="324"/>
                      <a:pt x="50" y="328"/>
                      <a:pt x="49" y="331"/>
                    </a:cubicBezTo>
                    <a:cubicBezTo>
                      <a:pt x="48" y="334"/>
                      <a:pt x="47" y="336"/>
                      <a:pt x="47" y="336"/>
                    </a:cubicBezTo>
                    <a:cubicBezTo>
                      <a:pt x="47" y="336"/>
                      <a:pt x="50" y="339"/>
                      <a:pt x="53" y="342"/>
                    </a:cubicBezTo>
                    <a:cubicBezTo>
                      <a:pt x="56" y="346"/>
                      <a:pt x="59" y="349"/>
                      <a:pt x="59" y="349"/>
                    </a:cubicBezTo>
                    <a:cubicBezTo>
                      <a:pt x="59" y="349"/>
                      <a:pt x="61" y="348"/>
                      <a:pt x="64" y="348"/>
                    </a:cubicBezTo>
                    <a:cubicBezTo>
                      <a:pt x="67" y="347"/>
                      <a:pt x="71" y="346"/>
                      <a:pt x="75" y="345"/>
                    </a:cubicBezTo>
                    <a:cubicBezTo>
                      <a:pt x="77" y="344"/>
                      <a:pt x="80" y="343"/>
                      <a:pt x="82" y="342"/>
                    </a:cubicBezTo>
                    <a:cubicBezTo>
                      <a:pt x="83" y="343"/>
                      <a:pt x="84" y="344"/>
                      <a:pt x="85" y="345"/>
                    </a:cubicBezTo>
                    <a:cubicBezTo>
                      <a:pt x="88" y="347"/>
                      <a:pt x="90" y="348"/>
                      <a:pt x="91" y="349"/>
                    </a:cubicBezTo>
                    <a:cubicBezTo>
                      <a:pt x="93" y="351"/>
                      <a:pt x="93" y="351"/>
                      <a:pt x="93" y="351"/>
                    </a:cubicBezTo>
                    <a:cubicBezTo>
                      <a:pt x="93" y="351"/>
                      <a:pt x="94" y="352"/>
                      <a:pt x="96" y="353"/>
                    </a:cubicBezTo>
                    <a:cubicBezTo>
                      <a:pt x="97" y="354"/>
                      <a:pt x="99" y="356"/>
                      <a:pt x="102" y="357"/>
                    </a:cubicBezTo>
                    <a:cubicBezTo>
                      <a:pt x="103" y="358"/>
                      <a:pt x="104" y="359"/>
                      <a:pt x="105" y="359"/>
                    </a:cubicBezTo>
                    <a:cubicBezTo>
                      <a:pt x="105" y="362"/>
                      <a:pt x="105" y="365"/>
                      <a:pt x="105" y="367"/>
                    </a:cubicBezTo>
                    <a:cubicBezTo>
                      <a:pt x="105" y="375"/>
                      <a:pt x="105" y="383"/>
                      <a:pt x="105" y="383"/>
                    </a:cubicBezTo>
                    <a:cubicBezTo>
                      <a:pt x="105" y="383"/>
                      <a:pt x="105" y="384"/>
                      <a:pt x="106" y="384"/>
                    </a:cubicBezTo>
                    <a:cubicBezTo>
                      <a:pt x="106" y="384"/>
                      <a:pt x="107" y="384"/>
                      <a:pt x="108" y="385"/>
                    </a:cubicBezTo>
                    <a:cubicBezTo>
                      <a:pt x="109" y="386"/>
                      <a:pt x="111" y="387"/>
                      <a:pt x="113" y="388"/>
                    </a:cubicBezTo>
                    <a:cubicBezTo>
                      <a:pt x="115" y="389"/>
                      <a:pt x="117" y="390"/>
                      <a:pt x="119" y="390"/>
                    </a:cubicBezTo>
                    <a:cubicBezTo>
                      <a:pt x="120" y="391"/>
                      <a:pt x="121" y="391"/>
                      <a:pt x="121" y="391"/>
                    </a:cubicBezTo>
                    <a:cubicBezTo>
                      <a:pt x="121" y="391"/>
                      <a:pt x="123" y="390"/>
                      <a:pt x="125" y="389"/>
                    </a:cubicBezTo>
                    <a:cubicBezTo>
                      <a:pt x="128" y="387"/>
                      <a:pt x="131" y="384"/>
                      <a:pt x="134" y="382"/>
                    </a:cubicBezTo>
                    <a:cubicBezTo>
                      <a:pt x="136" y="380"/>
                      <a:pt x="139" y="379"/>
                      <a:pt x="140" y="377"/>
                    </a:cubicBezTo>
                    <a:cubicBezTo>
                      <a:pt x="142" y="377"/>
                      <a:pt x="143" y="378"/>
                      <a:pt x="144" y="378"/>
                    </a:cubicBezTo>
                    <a:cubicBezTo>
                      <a:pt x="147" y="379"/>
                      <a:pt x="149" y="380"/>
                      <a:pt x="151" y="381"/>
                    </a:cubicBezTo>
                    <a:cubicBezTo>
                      <a:pt x="153" y="381"/>
                      <a:pt x="154" y="381"/>
                      <a:pt x="154" y="381"/>
                    </a:cubicBezTo>
                    <a:cubicBezTo>
                      <a:pt x="154" y="381"/>
                      <a:pt x="155" y="382"/>
                      <a:pt x="157" y="382"/>
                    </a:cubicBezTo>
                    <a:cubicBezTo>
                      <a:pt x="158" y="383"/>
                      <a:pt x="161" y="383"/>
                      <a:pt x="164" y="384"/>
                    </a:cubicBezTo>
                    <a:cubicBezTo>
                      <a:pt x="165" y="384"/>
                      <a:pt x="166" y="385"/>
                      <a:pt x="168" y="385"/>
                    </a:cubicBezTo>
                    <a:cubicBezTo>
                      <a:pt x="168" y="387"/>
                      <a:pt x="169" y="390"/>
                      <a:pt x="170" y="392"/>
                    </a:cubicBezTo>
                    <a:cubicBezTo>
                      <a:pt x="172" y="396"/>
                      <a:pt x="173" y="400"/>
                      <a:pt x="174" y="403"/>
                    </a:cubicBezTo>
                    <a:cubicBezTo>
                      <a:pt x="176" y="405"/>
                      <a:pt x="176" y="407"/>
                      <a:pt x="176" y="407"/>
                    </a:cubicBezTo>
                    <a:cubicBezTo>
                      <a:pt x="176" y="407"/>
                      <a:pt x="178" y="407"/>
                      <a:pt x="179" y="407"/>
                    </a:cubicBezTo>
                    <a:cubicBezTo>
                      <a:pt x="181" y="408"/>
                      <a:pt x="183" y="408"/>
                      <a:pt x="185" y="408"/>
                    </a:cubicBezTo>
                    <a:cubicBezTo>
                      <a:pt x="188" y="408"/>
                      <a:pt x="190" y="408"/>
                      <a:pt x="192" y="409"/>
                    </a:cubicBezTo>
                    <a:cubicBezTo>
                      <a:pt x="192" y="409"/>
                      <a:pt x="193" y="409"/>
                      <a:pt x="194" y="409"/>
                    </a:cubicBezTo>
                    <a:cubicBezTo>
                      <a:pt x="194" y="409"/>
                      <a:pt x="194" y="409"/>
                      <a:pt x="194" y="409"/>
                    </a:cubicBezTo>
                    <a:cubicBezTo>
                      <a:pt x="194" y="409"/>
                      <a:pt x="199" y="402"/>
                      <a:pt x="203" y="395"/>
                    </a:cubicBezTo>
                    <a:cubicBezTo>
                      <a:pt x="204" y="393"/>
                      <a:pt x="206" y="391"/>
                      <a:pt x="207" y="388"/>
                    </a:cubicBezTo>
                    <a:cubicBezTo>
                      <a:pt x="208" y="388"/>
                      <a:pt x="209" y="388"/>
                      <a:pt x="211" y="388"/>
                    </a:cubicBezTo>
                    <a:cubicBezTo>
                      <a:pt x="214" y="388"/>
                      <a:pt x="216" y="388"/>
                      <a:pt x="218" y="388"/>
                    </a:cubicBezTo>
                    <a:cubicBezTo>
                      <a:pt x="220" y="388"/>
                      <a:pt x="221" y="388"/>
                      <a:pt x="221" y="388"/>
                    </a:cubicBezTo>
                    <a:cubicBezTo>
                      <a:pt x="221" y="388"/>
                      <a:pt x="221" y="388"/>
                      <a:pt x="222" y="388"/>
                    </a:cubicBezTo>
                    <a:cubicBezTo>
                      <a:pt x="222" y="388"/>
                      <a:pt x="223" y="387"/>
                      <a:pt x="224" y="387"/>
                    </a:cubicBezTo>
                    <a:cubicBezTo>
                      <a:pt x="226" y="387"/>
                      <a:pt x="229" y="387"/>
                      <a:pt x="232" y="386"/>
                    </a:cubicBezTo>
                    <a:cubicBezTo>
                      <a:pt x="233" y="386"/>
                      <a:pt x="234" y="386"/>
                      <a:pt x="235" y="386"/>
                    </a:cubicBezTo>
                    <a:cubicBezTo>
                      <a:pt x="237" y="388"/>
                      <a:pt x="239" y="390"/>
                      <a:pt x="240" y="392"/>
                    </a:cubicBezTo>
                    <a:cubicBezTo>
                      <a:pt x="243" y="395"/>
                      <a:pt x="246" y="398"/>
                      <a:pt x="248" y="400"/>
                    </a:cubicBezTo>
                    <a:cubicBezTo>
                      <a:pt x="250" y="402"/>
                      <a:pt x="251" y="403"/>
                      <a:pt x="251" y="403"/>
                    </a:cubicBezTo>
                    <a:cubicBezTo>
                      <a:pt x="251" y="403"/>
                      <a:pt x="253" y="403"/>
                      <a:pt x="254" y="403"/>
                    </a:cubicBezTo>
                    <a:cubicBezTo>
                      <a:pt x="256" y="402"/>
                      <a:pt x="258" y="402"/>
                      <a:pt x="260" y="401"/>
                    </a:cubicBezTo>
                    <a:cubicBezTo>
                      <a:pt x="262" y="401"/>
                      <a:pt x="264" y="400"/>
                      <a:pt x="266" y="399"/>
                    </a:cubicBezTo>
                    <a:cubicBezTo>
                      <a:pt x="268" y="399"/>
                      <a:pt x="269" y="399"/>
                      <a:pt x="269" y="399"/>
                    </a:cubicBezTo>
                    <a:cubicBezTo>
                      <a:pt x="269" y="399"/>
                      <a:pt x="269" y="397"/>
                      <a:pt x="270" y="394"/>
                    </a:cubicBezTo>
                    <a:cubicBezTo>
                      <a:pt x="271" y="391"/>
                      <a:pt x="271" y="387"/>
                      <a:pt x="272" y="383"/>
                    </a:cubicBezTo>
                    <a:cubicBezTo>
                      <a:pt x="272" y="380"/>
                      <a:pt x="273" y="377"/>
                      <a:pt x="273" y="375"/>
                    </a:cubicBezTo>
                    <a:cubicBezTo>
                      <a:pt x="274" y="375"/>
                      <a:pt x="275" y="374"/>
                      <a:pt x="277" y="374"/>
                    </a:cubicBezTo>
                    <a:cubicBezTo>
                      <a:pt x="279" y="372"/>
                      <a:pt x="282" y="371"/>
                      <a:pt x="284" y="370"/>
                    </a:cubicBezTo>
                    <a:cubicBezTo>
                      <a:pt x="285" y="370"/>
                      <a:pt x="286" y="369"/>
                      <a:pt x="286" y="369"/>
                    </a:cubicBezTo>
                    <a:cubicBezTo>
                      <a:pt x="286" y="369"/>
                      <a:pt x="287" y="369"/>
                      <a:pt x="289" y="368"/>
                    </a:cubicBezTo>
                    <a:cubicBezTo>
                      <a:pt x="290" y="367"/>
                      <a:pt x="291" y="367"/>
                      <a:pt x="292" y="366"/>
                    </a:cubicBezTo>
                    <a:cubicBezTo>
                      <a:pt x="293" y="366"/>
                      <a:pt x="294" y="365"/>
                      <a:pt x="296" y="364"/>
                    </a:cubicBezTo>
                    <a:cubicBezTo>
                      <a:pt x="296" y="364"/>
                      <a:pt x="298" y="363"/>
                      <a:pt x="299" y="362"/>
                    </a:cubicBezTo>
                    <a:cubicBezTo>
                      <a:pt x="299" y="363"/>
                      <a:pt x="300" y="363"/>
                      <a:pt x="301" y="363"/>
                    </a:cubicBezTo>
                    <a:cubicBezTo>
                      <a:pt x="302" y="364"/>
                      <a:pt x="304" y="365"/>
                      <a:pt x="306" y="366"/>
                    </a:cubicBezTo>
                    <a:cubicBezTo>
                      <a:pt x="309" y="368"/>
                      <a:pt x="313" y="370"/>
                      <a:pt x="316" y="371"/>
                    </a:cubicBezTo>
                    <a:cubicBezTo>
                      <a:pt x="318" y="372"/>
                      <a:pt x="320" y="373"/>
                      <a:pt x="320" y="373"/>
                    </a:cubicBezTo>
                    <a:cubicBezTo>
                      <a:pt x="320" y="373"/>
                      <a:pt x="321" y="372"/>
                      <a:pt x="322" y="371"/>
                    </a:cubicBezTo>
                    <a:cubicBezTo>
                      <a:pt x="324" y="370"/>
                      <a:pt x="326" y="369"/>
                      <a:pt x="327" y="368"/>
                    </a:cubicBezTo>
                    <a:cubicBezTo>
                      <a:pt x="329" y="366"/>
                      <a:pt x="331" y="365"/>
                      <a:pt x="332" y="364"/>
                    </a:cubicBezTo>
                    <a:cubicBezTo>
                      <a:pt x="334" y="363"/>
                      <a:pt x="334" y="362"/>
                      <a:pt x="334" y="362"/>
                    </a:cubicBezTo>
                    <a:cubicBezTo>
                      <a:pt x="334" y="362"/>
                      <a:pt x="333" y="354"/>
                      <a:pt x="332" y="346"/>
                    </a:cubicBezTo>
                    <a:cubicBezTo>
                      <a:pt x="331" y="344"/>
                      <a:pt x="331" y="341"/>
                      <a:pt x="330" y="339"/>
                    </a:cubicBezTo>
                    <a:cubicBezTo>
                      <a:pt x="331" y="338"/>
                      <a:pt x="332" y="337"/>
                      <a:pt x="333" y="336"/>
                    </a:cubicBezTo>
                    <a:cubicBezTo>
                      <a:pt x="335" y="334"/>
                      <a:pt x="337" y="332"/>
                      <a:pt x="338" y="331"/>
                    </a:cubicBezTo>
                    <a:cubicBezTo>
                      <a:pt x="339" y="329"/>
                      <a:pt x="340" y="328"/>
                      <a:pt x="340" y="328"/>
                    </a:cubicBezTo>
                    <a:cubicBezTo>
                      <a:pt x="340" y="328"/>
                      <a:pt x="343" y="325"/>
                      <a:pt x="347" y="320"/>
                    </a:cubicBezTo>
                    <a:cubicBezTo>
                      <a:pt x="348" y="319"/>
                      <a:pt x="348" y="319"/>
                      <a:pt x="349" y="318"/>
                    </a:cubicBezTo>
                    <a:cubicBezTo>
                      <a:pt x="352" y="318"/>
                      <a:pt x="354" y="318"/>
                      <a:pt x="357" y="319"/>
                    </a:cubicBezTo>
                    <a:cubicBezTo>
                      <a:pt x="365" y="319"/>
                      <a:pt x="373" y="320"/>
                      <a:pt x="373" y="320"/>
                    </a:cubicBezTo>
                    <a:cubicBezTo>
                      <a:pt x="373" y="320"/>
                      <a:pt x="374" y="319"/>
                      <a:pt x="375" y="317"/>
                    </a:cubicBezTo>
                    <a:cubicBezTo>
                      <a:pt x="376" y="316"/>
                      <a:pt x="377" y="314"/>
                      <a:pt x="378" y="312"/>
                    </a:cubicBezTo>
                    <a:cubicBezTo>
                      <a:pt x="379" y="310"/>
                      <a:pt x="380" y="308"/>
                      <a:pt x="381" y="307"/>
                    </a:cubicBezTo>
                    <a:cubicBezTo>
                      <a:pt x="382" y="305"/>
                      <a:pt x="383" y="304"/>
                      <a:pt x="383" y="304"/>
                    </a:cubicBezTo>
                    <a:cubicBezTo>
                      <a:pt x="383" y="304"/>
                      <a:pt x="382" y="303"/>
                      <a:pt x="380" y="300"/>
                    </a:cubicBezTo>
                    <a:cubicBezTo>
                      <a:pt x="379" y="297"/>
                      <a:pt x="377" y="294"/>
                      <a:pt x="374" y="291"/>
                    </a:cubicBezTo>
                    <a:cubicBezTo>
                      <a:pt x="373" y="288"/>
                      <a:pt x="371" y="286"/>
                      <a:pt x="370" y="284"/>
                    </a:cubicBezTo>
                    <a:cubicBezTo>
                      <a:pt x="371" y="283"/>
                      <a:pt x="371" y="282"/>
                      <a:pt x="372" y="281"/>
                    </a:cubicBezTo>
                    <a:cubicBezTo>
                      <a:pt x="373" y="278"/>
                      <a:pt x="374" y="275"/>
                      <a:pt x="375" y="274"/>
                    </a:cubicBezTo>
                    <a:cubicBezTo>
                      <a:pt x="375" y="272"/>
                      <a:pt x="376" y="271"/>
                      <a:pt x="376" y="271"/>
                    </a:cubicBezTo>
                    <a:cubicBezTo>
                      <a:pt x="376" y="271"/>
                      <a:pt x="376" y="270"/>
                      <a:pt x="377" y="268"/>
                    </a:cubicBezTo>
                    <a:cubicBezTo>
                      <a:pt x="377" y="267"/>
                      <a:pt x="378" y="264"/>
                      <a:pt x="379" y="261"/>
                    </a:cubicBezTo>
                    <a:cubicBezTo>
                      <a:pt x="380" y="260"/>
                      <a:pt x="380" y="259"/>
                      <a:pt x="380" y="258"/>
                    </a:cubicBezTo>
                    <a:cubicBezTo>
                      <a:pt x="383" y="257"/>
                      <a:pt x="385" y="256"/>
                      <a:pt x="388" y="256"/>
                    </a:cubicBezTo>
                    <a:cubicBezTo>
                      <a:pt x="392" y="255"/>
                      <a:pt x="396" y="253"/>
                      <a:pt x="399" y="253"/>
                    </a:cubicBezTo>
                    <a:cubicBezTo>
                      <a:pt x="401" y="252"/>
                      <a:pt x="403" y="251"/>
                      <a:pt x="403" y="251"/>
                    </a:cubicBezTo>
                    <a:cubicBezTo>
                      <a:pt x="403" y="251"/>
                      <a:pt x="404" y="250"/>
                      <a:pt x="404" y="248"/>
                    </a:cubicBezTo>
                    <a:cubicBezTo>
                      <a:pt x="404" y="247"/>
                      <a:pt x="405" y="244"/>
                      <a:pt x="405" y="242"/>
                    </a:cubicBezTo>
                    <a:cubicBezTo>
                      <a:pt x="406" y="240"/>
                      <a:pt x="406" y="238"/>
                      <a:pt x="406" y="236"/>
                    </a:cubicBezTo>
                    <a:cubicBezTo>
                      <a:pt x="406" y="234"/>
                      <a:pt x="407" y="233"/>
                      <a:pt x="407" y="233"/>
                    </a:cubicBezTo>
                    <a:cubicBezTo>
                      <a:pt x="407" y="233"/>
                      <a:pt x="400" y="228"/>
                      <a:pt x="394" y="223"/>
                    </a:cubicBezTo>
                    <a:cubicBezTo>
                      <a:pt x="392" y="222"/>
                      <a:pt x="389" y="220"/>
                      <a:pt x="387" y="219"/>
                    </a:cubicBezTo>
                    <a:close/>
                    <a:moveTo>
                      <a:pt x="203" y="329"/>
                    </a:moveTo>
                    <a:cubicBezTo>
                      <a:pt x="135" y="329"/>
                      <a:pt x="79" y="273"/>
                      <a:pt x="79" y="205"/>
                    </a:cubicBezTo>
                    <a:cubicBezTo>
                      <a:pt x="79" y="136"/>
                      <a:pt x="135" y="81"/>
                      <a:pt x="203" y="81"/>
                    </a:cubicBezTo>
                    <a:cubicBezTo>
                      <a:pt x="272" y="81"/>
                      <a:pt x="327" y="136"/>
                      <a:pt x="327" y="205"/>
                    </a:cubicBezTo>
                    <a:cubicBezTo>
                      <a:pt x="327" y="273"/>
                      <a:pt x="272" y="329"/>
                      <a:pt x="203" y="329"/>
                    </a:cubicBezTo>
                    <a:close/>
                  </a:path>
                </a:pathLst>
              </a:custGeom>
              <a:gradFill>
                <a:gsLst>
                  <a:gs pos="0">
                    <a:srgbClr val="000000">
                      <a:alpha val="0"/>
                    </a:srgbClr>
                  </a:gs>
                  <a:gs pos="46000">
                    <a:srgbClr val="4C78C6"/>
                  </a:gs>
                  <a:gs pos="100000">
                    <a:srgbClr val="254378"/>
                  </a:gs>
                </a:gsLst>
                <a:path path="circle">
                  <a:fillToRect b="50%" l="50%" r="50%" t="50%"/>
                </a:path>
                <a:tileRect/>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23" name="Google Shape;323;p11"/>
              <p:cNvSpPr/>
              <p:nvPr/>
            </p:nvSpPr>
            <p:spPr>
              <a:xfrm>
                <a:off x="3333619" y="5832708"/>
                <a:ext cx="250825" cy="233363"/>
              </a:xfrm>
              <a:custGeom>
                <a:rect b="b" l="l" r="r" t="t"/>
                <a:pathLst>
                  <a:path extrusionOk="0" h="68" w="73">
                    <a:moveTo>
                      <a:pt x="73" y="14"/>
                    </a:moveTo>
                    <a:cubicBezTo>
                      <a:pt x="73" y="19"/>
                      <a:pt x="73" y="19"/>
                      <a:pt x="73" y="19"/>
                    </a:cubicBezTo>
                    <a:cubicBezTo>
                      <a:pt x="68" y="19"/>
                      <a:pt x="68" y="19"/>
                      <a:pt x="68" y="19"/>
                    </a:cubicBezTo>
                    <a:cubicBezTo>
                      <a:pt x="68" y="20"/>
                      <a:pt x="67" y="22"/>
                      <a:pt x="65" y="22"/>
                    </a:cubicBezTo>
                    <a:cubicBezTo>
                      <a:pt x="7" y="22"/>
                      <a:pt x="7" y="22"/>
                      <a:pt x="7" y="22"/>
                    </a:cubicBezTo>
                    <a:cubicBezTo>
                      <a:pt x="6" y="22"/>
                      <a:pt x="5" y="20"/>
                      <a:pt x="5" y="19"/>
                    </a:cubicBezTo>
                    <a:cubicBezTo>
                      <a:pt x="0" y="19"/>
                      <a:pt x="0" y="19"/>
                      <a:pt x="0" y="19"/>
                    </a:cubicBezTo>
                    <a:cubicBezTo>
                      <a:pt x="0" y="14"/>
                      <a:pt x="0" y="14"/>
                      <a:pt x="0" y="14"/>
                    </a:cubicBezTo>
                    <a:cubicBezTo>
                      <a:pt x="36" y="0"/>
                      <a:pt x="36" y="0"/>
                      <a:pt x="36" y="0"/>
                    </a:cubicBezTo>
                    <a:lnTo>
                      <a:pt x="73" y="14"/>
                    </a:lnTo>
                    <a:close/>
                    <a:moveTo>
                      <a:pt x="73" y="63"/>
                    </a:moveTo>
                    <a:cubicBezTo>
                      <a:pt x="73" y="68"/>
                      <a:pt x="73" y="68"/>
                      <a:pt x="73" y="68"/>
                    </a:cubicBezTo>
                    <a:cubicBezTo>
                      <a:pt x="0" y="68"/>
                      <a:pt x="0" y="68"/>
                      <a:pt x="0" y="68"/>
                    </a:cubicBezTo>
                    <a:cubicBezTo>
                      <a:pt x="0" y="63"/>
                      <a:pt x="0" y="63"/>
                      <a:pt x="0" y="63"/>
                    </a:cubicBezTo>
                    <a:cubicBezTo>
                      <a:pt x="0" y="62"/>
                      <a:pt x="1" y="60"/>
                      <a:pt x="2" y="60"/>
                    </a:cubicBezTo>
                    <a:cubicBezTo>
                      <a:pt x="70" y="60"/>
                      <a:pt x="70" y="60"/>
                      <a:pt x="70" y="60"/>
                    </a:cubicBezTo>
                    <a:cubicBezTo>
                      <a:pt x="71" y="60"/>
                      <a:pt x="73" y="62"/>
                      <a:pt x="73" y="63"/>
                    </a:cubicBezTo>
                    <a:close/>
                    <a:moveTo>
                      <a:pt x="19" y="24"/>
                    </a:moveTo>
                    <a:cubicBezTo>
                      <a:pt x="19" y="53"/>
                      <a:pt x="19" y="53"/>
                      <a:pt x="19" y="53"/>
                    </a:cubicBezTo>
                    <a:cubicBezTo>
                      <a:pt x="24" y="53"/>
                      <a:pt x="24" y="53"/>
                      <a:pt x="24" y="53"/>
                    </a:cubicBezTo>
                    <a:cubicBezTo>
                      <a:pt x="24" y="24"/>
                      <a:pt x="24" y="24"/>
                      <a:pt x="24" y="24"/>
                    </a:cubicBezTo>
                    <a:cubicBezTo>
                      <a:pt x="34" y="24"/>
                      <a:pt x="34" y="24"/>
                      <a:pt x="34" y="24"/>
                    </a:cubicBezTo>
                    <a:cubicBezTo>
                      <a:pt x="34" y="53"/>
                      <a:pt x="34" y="53"/>
                      <a:pt x="34" y="53"/>
                    </a:cubicBezTo>
                    <a:cubicBezTo>
                      <a:pt x="39" y="53"/>
                      <a:pt x="39" y="53"/>
                      <a:pt x="39" y="53"/>
                    </a:cubicBezTo>
                    <a:cubicBezTo>
                      <a:pt x="39" y="24"/>
                      <a:pt x="39" y="24"/>
                      <a:pt x="39" y="24"/>
                    </a:cubicBezTo>
                    <a:cubicBezTo>
                      <a:pt x="48" y="24"/>
                      <a:pt x="48" y="24"/>
                      <a:pt x="48" y="24"/>
                    </a:cubicBezTo>
                    <a:cubicBezTo>
                      <a:pt x="48" y="53"/>
                      <a:pt x="48" y="53"/>
                      <a:pt x="48" y="53"/>
                    </a:cubicBezTo>
                    <a:cubicBezTo>
                      <a:pt x="53" y="53"/>
                      <a:pt x="53" y="53"/>
                      <a:pt x="53" y="53"/>
                    </a:cubicBezTo>
                    <a:cubicBezTo>
                      <a:pt x="53" y="24"/>
                      <a:pt x="53" y="24"/>
                      <a:pt x="53" y="24"/>
                    </a:cubicBezTo>
                    <a:cubicBezTo>
                      <a:pt x="63" y="24"/>
                      <a:pt x="63" y="24"/>
                      <a:pt x="63" y="24"/>
                    </a:cubicBezTo>
                    <a:cubicBezTo>
                      <a:pt x="63" y="53"/>
                      <a:pt x="63" y="53"/>
                      <a:pt x="63" y="53"/>
                    </a:cubicBezTo>
                    <a:cubicBezTo>
                      <a:pt x="65" y="53"/>
                      <a:pt x="65" y="53"/>
                      <a:pt x="65" y="53"/>
                    </a:cubicBezTo>
                    <a:cubicBezTo>
                      <a:pt x="67" y="53"/>
                      <a:pt x="68" y="54"/>
                      <a:pt x="68" y="56"/>
                    </a:cubicBezTo>
                    <a:cubicBezTo>
                      <a:pt x="68" y="58"/>
                      <a:pt x="68" y="58"/>
                      <a:pt x="68" y="58"/>
                    </a:cubicBezTo>
                    <a:cubicBezTo>
                      <a:pt x="5" y="58"/>
                      <a:pt x="5" y="58"/>
                      <a:pt x="5" y="58"/>
                    </a:cubicBezTo>
                    <a:cubicBezTo>
                      <a:pt x="5" y="56"/>
                      <a:pt x="5" y="56"/>
                      <a:pt x="5" y="56"/>
                    </a:cubicBezTo>
                    <a:cubicBezTo>
                      <a:pt x="5" y="54"/>
                      <a:pt x="6" y="53"/>
                      <a:pt x="7" y="53"/>
                    </a:cubicBezTo>
                    <a:cubicBezTo>
                      <a:pt x="9" y="53"/>
                      <a:pt x="9" y="53"/>
                      <a:pt x="9" y="53"/>
                    </a:cubicBezTo>
                    <a:cubicBezTo>
                      <a:pt x="9" y="24"/>
                      <a:pt x="9" y="24"/>
                      <a:pt x="9" y="24"/>
                    </a:cubicBezTo>
                    <a:lnTo>
                      <a:pt x="19" y="24"/>
                    </a:lnTo>
                    <a:close/>
                  </a:path>
                </a:pathLst>
              </a:custGeom>
              <a:gradFill>
                <a:gsLst>
                  <a:gs pos="0">
                    <a:srgbClr val="000000">
                      <a:alpha val="0"/>
                    </a:srgbClr>
                  </a:gs>
                  <a:gs pos="46000">
                    <a:srgbClr val="4C78C6"/>
                  </a:gs>
                  <a:gs pos="100000">
                    <a:srgbClr val="254378"/>
                  </a:gs>
                </a:gsLst>
                <a:path path="circle">
                  <a:fillToRect b="50%" l="50%" r="50%" t="50%"/>
                </a:path>
                <a:tileRect/>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324" name="Google Shape;324;p11"/>
            <p:cNvGrpSpPr/>
            <p:nvPr/>
          </p:nvGrpSpPr>
          <p:grpSpPr>
            <a:xfrm>
              <a:off x="9061080" y="439805"/>
              <a:ext cx="1096548" cy="1001171"/>
              <a:chOff x="3844561" y="2257897"/>
              <a:chExt cx="629842" cy="634079"/>
            </a:xfrm>
          </p:grpSpPr>
          <p:sp>
            <p:nvSpPr>
              <p:cNvPr id="325" name="Google Shape;325;p11"/>
              <p:cNvSpPr/>
              <p:nvPr/>
            </p:nvSpPr>
            <p:spPr>
              <a:xfrm>
                <a:off x="3844561" y="2257897"/>
                <a:ext cx="629842" cy="634079"/>
              </a:xfrm>
              <a:custGeom>
                <a:rect b="b" l="l" r="r" t="t"/>
                <a:pathLst>
                  <a:path extrusionOk="0" h="357" w="354">
                    <a:moveTo>
                      <a:pt x="350" y="122"/>
                    </a:moveTo>
                    <a:cubicBezTo>
                      <a:pt x="349" y="120"/>
                      <a:pt x="349" y="119"/>
                      <a:pt x="349" y="119"/>
                    </a:cubicBezTo>
                    <a:cubicBezTo>
                      <a:pt x="349" y="119"/>
                      <a:pt x="347" y="119"/>
                      <a:pt x="344" y="119"/>
                    </a:cubicBezTo>
                    <a:cubicBezTo>
                      <a:pt x="342" y="119"/>
                      <a:pt x="338" y="119"/>
                      <a:pt x="335" y="119"/>
                    </a:cubicBezTo>
                    <a:cubicBezTo>
                      <a:pt x="327" y="119"/>
                      <a:pt x="320" y="120"/>
                      <a:pt x="320" y="120"/>
                    </a:cubicBezTo>
                    <a:cubicBezTo>
                      <a:pt x="320" y="120"/>
                      <a:pt x="320" y="118"/>
                      <a:pt x="319" y="116"/>
                    </a:cubicBezTo>
                    <a:cubicBezTo>
                      <a:pt x="318" y="115"/>
                      <a:pt x="318" y="114"/>
                      <a:pt x="317" y="112"/>
                    </a:cubicBezTo>
                    <a:cubicBezTo>
                      <a:pt x="316" y="111"/>
                      <a:pt x="316" y="109"/>
                      <a:pt x="315" y="108"/>
                    </a:cubicBezTo>
                    <a:cubicBezTo>
                      <a:pt x="313" y="105"/>
                      <a:pt x="312" y="102"/>
                      <a:pt x="310" y="100"/>
                    </a:cubicBezTo>
                    <a:cubicBezTo>
                      <a:pt x="310" y="99"/>
                      <a:pt x="309" y="98"/>
                      <a:pt x="309" y="97"/>
                    </a:cubicBezTo>
                    <a:cubicBezTo>
                      <a:pt x="308" y="97"/>
                      <a:pt x="308" y="96"/>
                      <a:pt x="308" y="96"/>
                    </a:cubicBezTo>
                    <a:cubicBezTo>
                      <a:pt x="308" y="96"/>
                      <a:pt x="307" y="95"/>
                      <a:pt x="306" y="93"/>
                    </a:cubicBezTo>
                    <a:cubicBezTo>
                      <a:pt x="304" y="91"/>
                      <a:pt x="302" y="88"/>
                      <a:pt x="300" y="85"/>
                    </a:cubicBezTo>
                    <a:cubicBezTo>
                      <a:pt x="298" y="83"/>
                      <a:pt x="296" y="80"/>
                      <a:pt x="295" y="78"/>
                    </a:cubicBezTo>
                    <a:cubicBezTo>
                      <a:pt x="293" y="76"/>
                      <a:pt x="292" y="75"/>
                      <a:pt x="292" y="75"/>
                    </a:cubicBezTo>
                    <a:cubicBezTo>
                      <a:pt x="292" y="75"/>
                      <a:pt x="295" y="69"/>
                      <a:pt x="298" y="63"/>
                    </a:cubicBezTo>
                    <a:cubicBezTo>
                      <a:pt x="300" y="60"/>
                      <a:pt x="301" y="56"/>
                      <a:pt x="303" y="54"/>
                    </a:cubicBezTo>
                    <a:cubicBezTo>
                      <a:pt x="304" y="51"/>
                      <a:pt x="304" y="50"/>
                      <a:pt x="304" y="50"/>
                    </a:cubicBezTo>
                    <a:cubicBezTo>
                      <a:pt x="304" y="50"/>
                      <a:pt x="303" y="49"/>
                      <a:pt x="302" y="48"/>
                    </a:cubicBezTo>
                    <a:cubicBezTo>
                      <a:pt x="301" y="47"/>
                      <a:pt x="299" y="45"/>
                      <a:pt x="297" y="43"/>
                    </a:cubicBezTo>
                    <a:cubicBezTo>
                      <a:pt x="295" y="42"/>
                      <a:pt x="294" y="40"/>
                      <a:pt x="292" y="39"/>
                    </a:cubicBezTo>
                    <a:cubicBezTo>
                      <a:pt x="291" y="38"/>
                      <a:pt x="290" y="37"/>
                      <a:pt x="290" y="37"/>
                    </a:cubicBezTo>
                    <a:cubicBezTo>
                      <a:pt x="290" y="37"/>
                      <a:pt x="284" y="41"/>
                      <a:pt x="278" y="45"/>
                    </a:cubicBezTo>
                    <a:cubicBezTo>
                      <a:pt x="275" y="47"/>
                      <a:pt x="272" y="49"/>
                      <a:pt x="270" y="51"/>
                    </a:cubicBezTo>
                    <a:cubicBezTo>
                      <a:pt x="268" y="52"/>
                      <a:pt x="266" y="53"/>
                      <a:pt x="266" y="53"/>
                    </a:cubicBezTo>
                    <a:cubicBezTo>
                      <a:pt x="266" y="53"/>
                      <a:pt x="265" y="52"/>
                      <a:pt x="263" y="51"/>
                    </a:cubicBezTo>
                    <a:cubicBezTo>
                      <a:pt x="261" y="49"/>
                      <a:pt x="258" y="48"/>
                      <a:pt x="255" y="46"/>
                    </a:cubicBezTo>
                    <a:cubicBezTo>
                      <a:pt x="249" y="43"/>
                      <a:pt x="243" y="40"/>
                      <a:pt x="243" y="40"/>
                    </a:cubicBezTo>
                    <a:cubicBezTo>
                      <a:pt x="243" y="40"/>
                      <a:pt x="242" y="39"/>
                      <a:pt x="239" y="38"/>
                    </a:cubicBezTo>
                    <a:cubicBezTo>
                      <a:pt x="238" y="38"/>
                      <a:pt x="237" y="37"/>
                      <a:pt x="235" y="37"/>
                    </a:cubicBezTo>
                    <a:cubicBezTo>
                      <a:pt x="234" y="36"/>
                      <a:pt x="232" y="35"/>
                      <a:pt x="231" y="35"/>
                    </a:cubicBezTo>
                    <a:cubicBezTo>
                      <a:pt x="228" y="34"/>
                      <a:pt x="225" y="33"/>
                      <a:pt x="222" y="32"/>
                    </a:cubicBezTo>
                    <a:cubicBezTo>
                      <a:pt x="221" y="32"/>
                      <a:pt x="220" y="31"/>
                      <a:pt x="219" y="31"/>
                    </a:cubicBezTo>
                    <a:cubicBezTo>
                      <a:pt x="219" y="31"/>
                      <a:pt x="218" y="31"/>
                      <a:pt x="218" y="31"/>
                    </a:cubicBezTo>
                    <a:cubicBezTo>
                      <a:pt x="218" y="31"/>
                      <a:pt x="218" y="24"/>
                      <a:pt x="217" y="17"/>
                    </a:cubicBezTo>
                    <a:cubicBezTo>
                      <a:pt x="216" y="10"/>
                      <a:pt x="215" y="3"/>
                      <a:pt x="215" y="3"/>
                    </a:cubicBezTo>
                    <a:cubicBezTo>
                      <a:pt x="215" y="3"/>
                      <a:pt x="210" y="2"/>
                      <a:pt x="205" y="1"/>
                    </a:cubicBezTo>
                    <a:cubicBezTo>
                      <a:pt x="204" y="1"/>
                      <a:pt x="203" y="1"/>
                      <a:pt x="202" y="1"/>
                    </a:cubicBezTo>
                    <a:cubicBezTo>
                      <a:pt x="201" y="0"/>
                      <a:pt x="200" y="0"/>
                      <a:pt x="199" y="0"/>
                    </a:cubicBezTo>
                    <a:cubicBezTo>
                      <a:pt x="197" y="0"/>
                      <a:pt x="196" y="0"/>
                      <a:pt x="196" y="0"/>
                    </a:cubicBezTo>
                    <a:cubicBezTo>
                      <a:pt x="196" y="0"/>
                      <a:pt x="193" y="6"/>
                      <a:pt x="190" y="13"/>
                    </a:cubicBezTo>
                    <a:cubicBezTo>
                      <a:pt x="187" y="19"/>
                      <a:pt x="185" y="26"/>
                      <a:pt x="185" y="26"/>
                    </a:cubicBezTo>
                    <a:cubicBezTo>
                      <a:pt x="185" y="26"/>
                      <a:pt x="184" y="26"/>
                      <a:pt x="184" y="26"/>
                    </a:cubicBezTo>
                    <a:cubicBezTo>
                      <a:pt x="183" y="26"/>
                      <a:pt x="182" y="26"/>
                      <a:pt x="181" y="26"/>
                    </a:cubicBezTo>
                    <a:cubicBezTo>
                      <a:pt x="179" y="26"/>
                      <a:pt x="178" y="26"/>
                      <a:pt x="176" y="26"/>
                    </a:cubicBezTo>
                    <a:cubicBezTo>
                      <a:pt x="175" y="26"/>
                      <a:pt x="173" y="26"/>
                      <a:pt x="171" y="26"/>
                    </a:cubicBezTo>
                    <a:cubicBezTo>
                      <a:pt x="168" y="26"/>
                      <a:pt x="165" y="27"/>
                      <a:pt x="162" y="27"/>
                    </a:cubicBezTo>
                    <a:cubicBezTo>
                      <a:pt x="160" y="27"/>
                      <a:pt x="158" y="28"/>
                      <a:pt x="158" y="28"/>
                    </a:cubicBezTo>
                    <a:cubicBezTo>
                      <a:pt x="158" y="28"/>
                      <a:pt x="156" y="28"/>
                      <a:pt x="154" y="28"/>
                    </a:cubicBezTo>
                    <a:cubicBezTo>
                      <a:pt x="153" y="28"/>
                      <a:pt x="151" y="29"/>
                      <a:pt x="150" y="29"/>
                    </a:cubicBezTo>
                    <a:cubicBezTo>
                      <a:pt x="148" y="29"/>
                      <a:pt x="147" y="30"/>
                      <a:pt x="145" y="30"/>
                    </a:cubicBezTo>
                    <a:cubicBezTo>
                      <a:pt x="143" y="30"/>
                      <a:pt x="142" y="31"/>
                      <a:pt x="140" y="31"/>
                    </a:cubicBezTo>
                    <a:cubicBezTo>
                      <a:pt x="139" y="32"/>
                      <a:pt x="137" y="32"/>
                      <a:pt x="136" y="32"/>
                    </a:cubicBezTo>
                    <a:cubicBezTo>
                      <a:pt x="135" y="33"/>
                      <a:pt x="134" y="33"/>
                      <a:pt x="133" y="33"/>
                    </a:cubicBezTo>
                    <a:cubicBezTo>
                      <a:pt x="133" y="33"/>
                      <a:pt x="132" y="34"/>
                      <a:pt x="132" y="34"/>
                    </a:cubicBezTo>
                    <a:cubicBezTo>
                      <a:pt x="132" y="34"/>
                      <a:pt x="128" y="28"/>
                      <a:pt x="124" y="22"/>
                    </a:cubicBezTo>
                    <a:cubicBezTo>
                      <a:pt x="121" y="20"/>
                      <a:pt x="119" y="17"/>
                      <a:pt x="117" y="15"/>
                    </a:cubicBezTo>
                    <a:cubicBezTo>
                      <a:pt x="115" y="13"/>
                      <a:pt x="114" y="12"/>
                      <a:pt x="114" y="12"/>
                    </a:cubicBezTo>
                    <a:cubicBezTo>
                      <a:pt x="114" y="12"/>
                      <a:pt x="113" y="12"/>
                      <a:pt x="111" y="13"/>
                    </a:cubicBezTo>
                    <a:cubicBezTo>
                      <a:pt x="110" y="13"/>
                      <a:pt x="108" y="14"/>
                      <a:pt x="105" y="15"/>
                    </a:cubicBezTo>
                    <a:cubicBezTo>
                      <a:pt x="101" y="17"/>
                      <a:pt x="97" y="19"/>
                      <a:pt x="97" y="19"/>
                    </a:cubicBezTo>
                    <a:cubicBezTo>
                      <a:pt x="97" y="19"/>
                      <a:pt x="97" y="21"/>
                      <a:pt x="97" y="24"/>
                    </a:cubicBezTo>
                    <a:cubicBezTo>
                      <a:pt x="98" y="27"/>
                      <a:pt x="98" y="30"/>
                      <a:pt x="99" y="34"/>
                    </a:cubicBezTo>
                    <a:cubicBezTo>
                      <a:pt x="100" y="41"/>
                      <a:pt x="101" y="47"/>
                      <a:pt x="101" y="47"/>
                    </a:cubicBezTo>
                    <a:cubicBezTo>
                      <a:pt x="101" y="47"/>
                      <a:pt x="100" y="48"/>
                      <a:pt x="98" y="50"/>
                    </a:cubicBezTo>
                    <a:cubicBezTo>
                      <a:pt x="96" y="51"/>
                      <a:pt x="93" y="53"/>
                      <a:pt x="90" y="55"/>
                    </a:cubicBezTo>
                    <a:cubicBezTo>
                      <a:pt x="88" y="57"/>
                      <a:pt x="85" y="59"/>
                      <a:pt x="83" y="60"/>
                    </a:cubicBezTo>
                    <a:cubicBezTo>
                      <a:pt x="82" y="61"/>
                      <a:pt x="81" y="62"/>
                      <a:pt x="81" y="62"/>
                    </a:cubicBezTo>
                    <a:cubicBezTo>
                      <a:pt x="80" y="63"/>
                      <a:pt x="80" y="63"/>
                      <a:pt x="80" y="63"/>
                    </a:cubicBezTo>
                    <a:cubicBezTo>
                      <a:pt x="80" y="63"/>
                      <a:pt x="79" y="64"/>
                      <a:pt x="77" y="66"/>
                    </a:cubicBezTo>
                    <a:cubicBezTo>
                      <a:pt x="75" y="67"/>
                      <a:pt x="72" y="70"/>
                      <a:pt x="70" y="72"/>
                    </a:cubicBezTo>
                    <a:cubicBezTo>
                      <a:pt x="68" y="75"/>
                      <a:pt x="66" y="77"/>
                      <a:pt x="64" y="79"/>
                    </a:cubicBezTo>
                    <a:cubicBezTo>
                      <a:pt x="62" y="81"/>
                      <a:pt x="61" y="82"/>
                      <a:pt x="61" y="82"/>
                    </a:cubicBezTo>
                    <a:cubicBezTo>
                      <a:pt x="61" y="82"/>
                      <a:pt x="60" y="82"/>
                      <a:pt x="57" y="81"/>
                    </a:cubicBezTo>
                    <a:cubicBezTo>
                      <a:pt x="55" y="80"/>
                      <a:pt x="51" y="79"/>
                      <a:pt x="48" y="77"/>
                    </a:cubicBezTo>
                    <a:cubicBezTo>
                      <a:pt x="41" y="75"/>
                      <a:pt x="34" y="73"/>
                      <a:pt x="34" y="73"/>
                    </a:cubicBezTo>
                    <a:cubicBezTo>
                      <a:pt x="34" y="73"/>
                      <a:pt x="34" y="74"/>
                      <a:pt x="33" y="76"/>
                    </a:cubicBezTo>
                    <a:cubicBezTo>
                      <a:pt x="32" y="77"/>
                      <a:pt x="30" y="79"/>
                      <a:pt x="29" y="81"/>
                    </a:cubicBezTo>
                    <a:cubicBezTo>
                      <a:pt x="28" y="83"/>
                      <a:pt x="26" y="85"/>
                      <a:pt x="25" y="87"/>
                    </a:cubicBezTo>
                    <a:cubicBezTo>
                      <a:pt x="24" y="88"/>
                      <a:pt x="24" y="89"/>
                      <a:pt x="24" y="89"/>
                    </a:cubicBezTo>
                    <a:cubicBezTo>
                      <a:pt x="24" y="89"/>
                      <a:pt x="28" y="95"/>
                      <a:pt x="33" y="100"/>
                    </a:cubicBezTo>
                    <a:cubicBezTo>
                      <a:pt x="36" y="103"/>
                      <a:pt x="38" y="105"/>
                      <a:pt x="40" y="107"/>
                    </a:cubicBezTo>
                    <a:cubicBezTo>
                      <a:pt x="42" y="109"/>
                      <a:pt x="43" y="110"/>
                      <a:pt x="43" y="110"/>
                    </a:cubicBezTo>
                    <a:cubicBezTo>
                      <a:pt x="43" y="110"/>
                      <a:pt x="42" y="112"/>
                      <a:pt x="41" y="114"/>
                    </a:cubicBezTo>
                    <a:cubicBezTo>
                      <a:pt x="40" y="116"/>
                      <a:pt x="39" y="120"/>
                      <a:pt x="38" y="123"/>
                    </a:cubicBezTo>
                    <a:cubicBezTo>
                      <a:pt x="36" y="126"/>
                      <a:pt x="35" y="129"/>
                      <a:pt x="34" y="131"/>
                    </a:cubicBezTo>
                    <a:cubicBezTo>
                      <a:pt x="34" y="134"/>
                      <a:pt x="33" y="135"/>
                      <a:pt x="33" y="135"/>
                    </a:cubicBezTo>
                    <a:cubicBezTo>
                      <a:pt x="33" y="135"/>
                      <a:pt x="33" y="136"/>
                      <a:pt x="33" y="136"/>
                    </a:cubicBezTo>
                    <a:cubicBezTo>
                      <a:pt x="33" y="137"/>
                      <a:pt x="32" y="138"/>
                      <a:pt x="32" y="139"/>
                    </a:cubicBezTo>
                    <a:cubicBezTo>
                      <a:pt x="31" y="142"/>
                      <a:pt x="31" y="145"/>
                      <a:pt x="30" y="148"/>
                    </a:cubicBezTo>
                    <a:cubicBezTo>
                      <a:pt x="29" y="151"/>
                      <a:pt x="29" y="155"/>
                      <a:pt x="28" y="157"/>
                    </a:cubicBezTo>
                    <a:cubicBezTo>
                      <a:pt x="28" y="160"/>
                      <a:pt x="28" y="161"/>
                      <a:pt x="28" y="161"/>
                    </a:cubicBezTo>
                    <a:cubicBezTo>
                      <a:pt x="28" y="161"/>
                      <a:pt x="21" y="163"/>
                      <a:pt x="14" y="165"/>
                    </a:cubicBezTo>
                    <a:cubicBezTo>
                      <a:pt x="11" y="166"/>
                      <a:pt x="7" y="166"/>
                      <a:pt x="5" y="167"/>
                    </a:cubicBezTo>
                    <a:cubicBezTo>
                      <a:pt x="2" y="168"/>
                      <a:pt x="0" y="169"/>
                      <a:pt x="0" y="169"/>
                    </a:cubicBezTo>
                    <a:cubicBezTo>
                      <a:pt x="0" y="169"/>
                      <a:pt x="0" y="173"/>
                      <a:pt x="0" y="178"/>
                    </a:cubicBezTo>
                    <a:cubicBezTo>
                      <a:pt x="0" y="181"/>
                      <a:pt x="0" y="183"/>
                      <a:pt x="0" y="185"/>
                    </a:cubicBezTo>
                    <a:cubicBezTo>
                      <a:pt x="0" y="187"/>
                      <a:pt x="0" y="188"/>
                      <a:pt x="0" y="188"/>
                    </a:cubicBezTo>
                    <a:cubicBezTo>
                      <a:pt x="0" y="188"/>
                      <a:pt x="2" y="188"/>
                      <a:pt x="5" y="189"/>
                    </a:cubicBezTo>
                    <a:cubicBezTo>
                      <a:pt x="7" y="190"/>
                      <a:pt x="11" y="191"/>
                      <a:pt x="14" y="192"/>
                    </a:cubicBezTo>
                    <a:cubicBezTo>
                      <a:pt x="21" y="194"/>
                      <a:pt x="28" y="195"/>
                      <a:pt x="28" y="195"/>
                    </a:cubicBezTo>
                    <a:cubicBezTo>
                      <a:pt x="28" y="195"/>
                      <a:pt x="28" y="196"/>
                      <a:pt x="28" y="196"/>
                    </a:cubicBezTo>
                    <a:cubicBezTo>
                      <a:pt x="28" y="197"/>
                      <a:pt x="28" y="198"/>
                      <a:pt x="28" y="199"/>
                    </a:cubicBezTo>
                    <a:cubicBezTo>
                      <a:pt x="29" y="200"/>
                      <a:pt x="29" y="202"/>
                      <a:pt x="29" y="203"/>
                    </a:cubicBezTo>
                    <a:cubicBezTo>
                      <a:pt x="29" y="205"/>
                      <a:pt x="30" y="207"/>
                      <a:pt x="30" y="208"/>
                    </a:cubicBezTo>
                    <a:cubicBezTo>
                      <a:pt x="30" y="210"/>
                      <a:pt x="31" y="212"/>
                      <a:pt x="31" y="213"/>
                    </a:cubicBezTo>
                    <a:cubicBezTo>
                      <a:pt x="31" y="215"/>
                      <a:pt x="32" y="216"/>
                      <a:pt x="32" y="217"/>
                    </a:cubicBezTo>
                    <a:cubicBezTo>
                      <a:pt x="33" y="220"/>
                      <a:pt x="33" y="221"/>
                      <a:pt x="33" y="221"/>
                    </a:cubicBezTo>
                    <a:cubicBezTo>
                      <a:pt x="33" y="221"/>
                      <a:pt x="34" y="223"/>
                      <a:pt x="34" y="225"/>
                    </a:cubicBezTo>
                    <a:cubicBezTo>
                      <a:pt x="35" y="228"/>
                      <a:pt x="36" y="231"/>
                      <a:pt x="37" y="234"/>
                    </a:cubicBezTo>
                    <a:cubicBezTo>
                      <a:pt x="38" y="235"/>
                      <a:pt x="39" y="237"/>
                      <a:pt x="39" y="238"/>
                    </a:cubicBezTo>
                    <a:cubicBezTo>
                      <a:pt x="40" y="240"/>
                      <a:pt x="40" y="241"/>
                      <a:pt x="41" y="242"/>
                    </a:cubicBezTo>
                    <a:cubicBezTo>
                      <a:pt x="41" y="243"/>
                      <a:pt x="42" y="244"/>
                      <a:pt x="42" y="245"/>
                    </a:cubicBezTo>
                    <a:cubicBezTo>
                      <a:pt x="42" y="246"/>
                      <a:pt x="43" y="246"/>
                      <a:pt x="43" y="246"/>
                    </a:cubicBezTo>
                    <a:cubicBezTo>
                      <a:pt x="43" y="246"/>
                      <a:pt x="38" y="251"/>
                      <a:pt x="33" y="256"/>
                    </a:cubicBezTo>
                    <a:cubicBezTo>
                      <a:pt x="28" y="261"/>
                      <a:pt x="23" y="267"/>
                      <a:pt x="23" y="267"/>
                    </a:cubicBezTo>
                    <a:cubicBezTo>
                      <a:pt x="23" y="267"/>
                      <a:pt x="24" y="268"/>
                      <a:pt x="25" y="270"/>
                    </a:cubicBezTo>
                    <a:cubicBezTo>
                      <a:pt x="25" y="270"/>
                      <a:pt x="26" y="271"/>
                      <a:pt x="26" y="272"/>
                    </a:cubicBezTo>
                    <a:cubicBezTo>
                      <a:pt x="27" y="273"/>
                      <a:pt x="28" y="274"/>
                      <a:pt x="28" y="275"/>
                    </a:cubicBezTo>
                    <a:cubicBezTo>
                      <a:pt x="31" y="279"/>
                      <a:pt x="34" y="283"/>
                      <a:pt x="34" y="283"/>
                    </a:cubicBezTo>
                    <a:cubicBezTo>
                      <a:pt x="34" y="283"/>
                      <a:pt x="41" y="281"/>
                      <a:pt x="47" y="279"/>
                    </a:cubicBezTo>
                    <a:cubicBezTo>
                      <a:pt x="54" y="277"/>
                      <a:pt x="61" y="274"/>
                      <a:pt x="61" y="274"/>
                    </a:cubicBezTo>
                    <a:cubicBezTo>
                      <a:pt x="61" y="274"/>
                      <a:pt x="61" y="275"/>
                      <a:pt x="62" y="275"/>
                    </a:cubicBezTo>
                    <a:cubicBezTo>
                      <a:pt x="62" y="276"/>
                      <a:pt x="63" y="277"/>
                      <a:pt x="63" y="278"/>
                    </a:cubicBezTo>
                    <a:cubicBezTo>
                      <a:pt x="65" y="280"/>
                      <a:pt x="67" y="282"/>
                      <a:pt x="70" y="284"/>
                    </a:cubicBezTo>
                    <a:cubicBezTo>
                      <a:pt x="71" y="286"/>
                      <a:pt x="72" y="287"/>
                      <a:pt x="73" y="288"/>
                    </a:cubicBezTo>
                    <a:cubicBezTo>
                      <a:pt x="74" y="289"/>
                      <a:pt x="75" y="290"/>
                      <a:pt x="76" y="291"/>
                    </a:cubicBezTo>
                    <a:cubicBezTo>
                      <a:pt x="78" y="293"/>
                      <a:pt x="79" y="294"/>
                      <a:pt x="79" y="294"/>
                    </a:cubicBezTo>
                    <a:cubicBezTo>
                      <a:pt x="79" y="294"/>
                      <a:pt x="84" y="298"/>
                      <a:pt x="90" y="302"/>
                    </a:cubicBezTo>
                    <a:cubicBezTo>
                      <a:pt x="92" y="304"/>
                      <a:pt x="95" y="306"/>
                      <a:pt x="97" y="307"/>
                    </a:cubicBezTo>
                    <a:cubicBezTo>
                      <a:pt x="99" y="308"/>
                      <a:pt x="101" y="309"/>
                      <a:pt x="101" y="309"/>
                    </a:cubicBezTo>
                    <a:cubicBezTo>
                      <a:pt x="101" y="309"/>
                      <a:pt x="101" y="311"/>
                      <a:pt x="100" y="314"/>
                    </a:cubicBezTo>
                    <a:cubicBezTo>
                      <a:pt x="99" y="316"/>
                      <a:pt x="99" y="320"/>
                      <a:pt x="98" y="323"/>
                    </a:cubicBezTo>
                    <a:cubicBezTo>
                      <a:pt x="97" y="330"/>
                      <a:pt x="96" y="337"/>
                      <a:pt x="96" y="337"/>
                    </a:cubicBezTo>
                    <a:cubicBezTo>
                      <a:pt x="96" y="337"/>
                      <a:pt x="97" y="338"/>
                      <a:pt x="99" y="339"/>
                    </a:cubicBezTo>
                    <a:cubicBezTo>
                      <a:pt x="100" y="339"/>
                      <a:pt x="102" y="341"/>
                      <a:pt x="105" y="342"/>
                    </a:cubicBezTo>
                    <a:cubicBezTo>
                      <a:pt x="107" y="343"/>
                      <a:pt x="109" y="343"/>
                      <a:pt x="111" y="344"/>
                    </a:cubicBezTo>
                    <a:cubicBezTo>
                      <a:pt x="112" y="345"/>
                      <a:pt x="113" y="345"/>
                      <a:pt x="113" y="345"/>
                    </a:cubicBezTo>
                    <a:cubicBezTo>
                      <a:pt x="113" y="345"/>
                      <a:pt x="115" y="344"/>
                      <a:pt x="116" y="342"/>
                    </a:cubicBezTo>
                    <a:cubicBezTo>
                      <a:pt x="118" y="340"/>
                      <a:pt x="121" y="337"/>
                      <a:pt x="123" y="335"/>
                    </a:cubicBezTo>
                    <a:cubicBezTo>
                      <a:pt x="127" y="329"/>
                      <a:pt x="132" y="323"/>
                      <a:pt x="132" y="323"/>
                    </a:cubicBezTo>
                    <a:cubicBezTo>
                      <a:pt x="132" y="323"/>
                      <a:pt x="133" y="324"/>
                      <a:pt x="135" y="325"/>
                    </a:cubicBezTo>
                    <a:cubicBezTo>
                      <a:pt x="138" y="325"/>
                      <a:pt x="141" y="326"/>
                      <a:pt x="144" y="327"/>
                    </a:cubicBezTo>
                    <a:cubicBezTo>
                      <a:pt x="148" y="328"/>
                      <a:pt x="151" y="328"/>
                      <a:pt x="153" y="329"/>
                    </a:cubicBezTo>
                    <a:cubicBezTo>
                      <a:pt x="156" y="329"/>
                      <a:pt x="157" y="330"/>
                      <a:pt x="157" y="330"/>
                    </a:cubicBezTo>
                    <a:cubicBezTo>
                      <a:pt x="157" y="330"/>
                      <a:pt x="158" y="330"/>
                      <a:pt x="159" y="330"/>
                    </a:cubicBezTo>
                    <a:cubicBezTo>
                      <a:pt x="159" y="330"/>
                      <a:pt x="160" y="330"/>
                      <a:pt x="162" y="330"/>
                    </a:cubicBezTo>
                    <a:cubicBezTo>
                      <a:pt x="164" y="330"/>
                      <a:pt x="167" y="331"/>
                      <a:pt x="171" y="331"/>
                    </a:cubicBezTo>
                    <a:cubicBezTo>
                      <a:pt x="172" y="331"/>
                      <a:pt x="174" y="331"/>
                      <a:pt x="176" y="331"/>
                    </a:cubicBezTo>
                    <a:cubicBezTo>
                      <a:pt x="177" y="331"/>
                      <a:pt x="179" y="331"/>
                      <a:pt x="180" y="331"/>
                    </a:cubicBezTo>
                    <a:cubicBezTo>
                      <a:pt x="182" y="331"/>
                      <a:pt x="184" y="331"/>
                      <a:pt x="184" y="331"/>
                    </a:cubicBezTo>
                    <a:cubicBezTo>
                      <a:pt x="184" y="331"/>
                      <a:pt x="186" y="338"/>
                      <a:pt x="189" y="344"/>
                    </a:cubicBezTo>
                    <a:cubicBezTo>
                      <a:pt x="191" y="348"/>
                      <a:pt x="192" y="351"/>
                      <a:pt x="193" y="353"/>
                    </a:cubicBezTo>
                    <a:cubicBezTo>
                      <a:pt x="194" y="356"/>
                      <a:pt x="195" y="357"/>
                      <a:pt x="195" y="357"/>
                    </a:cubicBezTo>
                    <a:cubicBezTo>
                      <a:pt x="195" y="357"/>
                      <a:pt x="196" y="357"/>
                      <a:pt x="198" y="357"/>
                    </a:cubicBezTo>
                    <a:cubicBezTo>
                      <a:pt x="200" y="357"/>
                      <a:pt x="202" y="356"/>
                      <a:pt x="205" y="356"/>
                    </a:cubicBezTo>
                    <a:cubicBezTo>
                      <a:pt x="207" y="356"/>
                      <a:pt x="209" y="355"/>
                      <a:pt x="211" y="355"/>
                    </a:cubicBezTo>
                    <a:cubicBezTo>
                      <a:pt x="213" y="355"/>
                      <a:pt x="214" y="355"/>
                      <a:pt x="214" y="355"/>
                    </a:cubicBezTo>
                    <a:cubicBezTo>
                      <a:pt x="214" y="355"/>
                      <a:pt x="214" y="353"/>
                      <a:pt x="215" y="350"/>
                    </a:cubicBezTo>
                    <a:cubicBezTo>
                      <a:pt x="215" y="348"/>
                      <a:pt x="216" y="344"/>
                      <a:pt x="216" y="340"/>
                    </a:cubicBezTo>
                    <a:cubicBezTo>
                      <a:pt x="217" y="333"/>
                      <a:pt x="217" y="326"/>
                      <a:pt x="217" y="326"/>
                    </a:cubicBezTo>
                    <a:cubicBezTo>
                      <a:pt x="217" y="326"/>
                      <a:pt x="218" y="326"/>
                      <a:pt x="219" y="326"/>
                    </a:cubicBezTo>
                    <a:cubicBezTo>
                      <a:pt x="219" y="326"/>
                      <a:pt x="220" y="326"/>
                      <a:pt x="221" y="325"/>
                    </a:cubicBezTo>
                    <a:cubicBezTo>
                      <a:pt x="223" y="325"/>
                      <a:pt x="224" y="325"/>
                      <a:pt x="226" y="324"/>
                    </a:cubicBezTo>
                    <a:cubicBezTo>
                      <a:pt x="227" y="324"/>
                      <a:pt x="229" y="323"/>
                      <a:pt x="230" y="322"/>
                    </a:cubicBezTo>
                    <a:cubicBezTo>
                      <a:pt x="233" y="321"/>
                      <a:pt x="236" y="320"/>
                      <a:pt x="239" y="319"/>
                    </a:cubicBezTo>
                    <a:cubicBezTo>
                      <a:pt x="240" y="319"/>
                      <a:pt x="241" y="318"/>
                      <a:pt x="242" y="318"/>
                    </a:cubicBezTo>
                    <a:cubicBezTo>
                      <a:pt x="242" y="318"/>
                      <a:pt x="243" y="318"/>
                      <a:pt x="243" y="318"/>
                    </a:cubicBezTo>
                    <a:cubicBezTo>
                      <a:pt x="243" y="318"/>
                      <a:pt x="244" y="317"/>
                      <a:pt x="246" y="316"/>
                    </a:cubicBezTo>
                    <a:cubicBezTo>
                      <a:pt x="249" y="315"/>
                      <a:pt x="252" y="313"/>
                      <a:pt x="254" y="312"/>
                    </a:cubicBezTo>
                    <a:cubicBezTo>
                      <a:pt x="256" y="311"/>
                      <a:pt x="257" y="310"/>
                      <a:pt x="259" y="309"/>
                    </a:cubicBezTo>
                    <a:cubicBezTo>
                      <a:pt x="260" y="308"/>
                      <a:pt x="261" y="307"/>
                      <a:pt x="262" y="307"/>
                    </a:cubicBezTo>
                    <a:cubicBezTo>
                      <a:pt x="263" y="306"/>
                      <a:pt x="264" y="306"/>
                      <a:pt x="265" y="305"/>
                    </a:cubicBezTo>
                    <a:cubicBezTo>
                      <a:pt x="266" y="305"/>
                      <a:pt x="266" y="304"/>
                      <a:pt x="266" y="304"/>
                    </a:cubicBezTo>
                    <a:cubicBezTo>
                      <a:pt x="266" y="304"/>
                      <a:pt x="271" y="309"/>
                      <a:pt x="277" y="313"/>
                    </a:cubicBezTo>
                    <a:cubicBezTo>
                      <a:pt x="283" y="317"/>
                      <a:pt x="289" y="321"/>
                      <a:pt x="289" y="321"/>
                    </a:cubicBezTo>
                    <a:cubicBezTo>
                      <a:pt x="289" y="321"/>
                      <a:pt x="290" y="320"/>
                      <a:pt x="292" y="319"/>
                    </a:cubicBezTo>
                    <a:cubicBezTo>
                      <a:pt x="293" y="318"/>
                      <a:pt x="295" y="316"/>
                      <a:pt x="297" y="314"/>
                    </a:cubicBezTo>
                    <a:cubicBezTo>
                      <a:pt x="298" y="313"/>
                      <a:pt x="300" y="311"/>
                      <a:pt x="302" y="310"/>
                    </a:cubicBezTo>
                    <a:cubicBezTo>
                      <a:pt x="303" y="309"/>
                      <a:pt x="304" y="308"/>
                      <a:pt x="304" y="308"/>
                    </a:cubicBezTo>
                    <a:cubicBezTo>
                      <a:pt x="304" y="308"/>
                      <a:pt x="301" y="301"/>
                      <a:pt x="298" y="295"/>
                    </a:cubicBezTo>
                    <a:cubicBezTo>
                      <a:pt x="295" y="289"/>
                      <a:pt x="291" y="282"/>
                      <a:pt x="291" y="282"/>
                    </a:cubicBezTo>
                    <a:cubicBezTo>
                      <a:pt x="291" y="282"/>
                      <a:pt x="292" y="282"/>
                      <a:pt x="292" y="282"/>
                    </a:cubicBezTo>
                    <a:cubicBezTo>
                      <a:pt x="293" y="281"/>
                      <a:pt x="293" y="280"/>
                      <a:pt x="294" y="279"/>
                    </a:cubicBezTo>
                    <a:cubicBezTo>
                      <a:pt x="295" y="278"/>
                      <a:pt x="296" y="277"/>
                      <a:pt x="297" y="276"/>
                    </a:cubicBezTo>
                    <a:cubicBezTo>
                      <a:pt x="298" y="275"/>
                      <a:pt x="299" y="274"/>
                      <a:pt x="300" y="272"/>
                    </a:cubicBezTo>
                    <a:cubicBezTo>
                      <a:pt x="301" y="271"/>
                      <a:pt x="302" y="270"/>
                      <a:pt x="303" y="268"/>
                    </a:cubicBezTo>
                    <a:cubicBezTo>
                      <a:pt x="304" y="267"/>
                      <a:pt x="305" y="266"/>
                      <a:pt x="305" y="265"/>
                    </a:cubicBezTo>
                    <a:cubicBezTo>
                      <a:pt x="307" y="263"/>
                      <a:pt x="308" y="261"/>
                      <a:pt x="308" y="261"/>
                    </a:cubicBezTo>
                    <a:cubicBezTo>
                      <a:pt x="308" y="261"/>
                      <a:pt x="309" y="260"/>
                      <a:pt x="310" y="258"/>
                    </a:cubicBezTo>
                    <a:cubicBezTo>
                      <a:pt x="311" y="257"/>
                      <a:pt x="311" y="256"/>
                      <a:pt x="312" y="254"/>
                    </a:cubicBezTo>
                    <a:cubicBezTo>
                      <a:pt x="313" y="253"/>
                      <a:pt x="314" y="251"/>
                      <a:pt x="314" y="250"/>
                    </a:cubicBezTo>
                    <a:cubicBezTo>
                      <a:pt x="315" y="248"/>
                      <a:pt x="316" y="247"/>
                      <a:pt x="317" y="245"/>
                    </a:cubicBezTo>
                    <a:cubicBezTo>
                      <a:pt x="317" y="244"/>
                      <a:pt x="318" y="243"/>
                      <a:pt x="318" y="242"/>
                    </a:cubicBezTo>
                    <a:cubicBezTo>
                      <a:pt x="319" y="241"/>
                      <a:pt x="319" y="240"/>
                      <a:pt x="320" y="239"/>
                    </a:cubicBezTo>
                    <a:cubicBezTo>
                      <a:pt x="320" y="238"/>
                      <a:pt x="320" y="238"/>
                      <a:pt x="320" y="238"/>
                    </a:cubicBezTo>
                    <a:cubicBezTo>
                      <a:pt x="320" y="238"/>
                      <a:pt x="327" y="238"/>
                      <a:pt x="334" y="239"/>
                    </a:cubicBezTo>
                    <a:cubicBezTo>
                      <a:pt x="341" y="239"/>
                      <a:pt x="349" y="239"/>
                      <a:pt x="349" y="239"/>
                    </a:cubicBezTo>
                    <a:cubicBezTo>
                      <a:pt x="349" y="239"/>
                      <a:pt x="349" y="238"/>
                      <a:pt x="350" y="236"/>
                    </a:cubicBezTo>
                    <a:cubicBezTo>
                      <a:pt x="350" y="234"/>
                      <a:pt x="351" y="232"/>
                      <a:pt x="352" y="230"/>
                    </a:cubicBezTo>
                    <a:cubicBezTo>
                      <a:pt x="352" y="227"/>
                      <a:pt x="353" y="225"/>
                      <a:pt x="353" y="223"/>
                    </a:cubicBezTo>
                    <a:cubicBezTo>
                      <a:pt x="354" y="221"/>
                      <a:pt x="354" y="220"/>
                      <a:pt x="354" y="220"/>
                    </a:cubicBezTo>
                    <a:cubicBezTo>
                      <a:pt x="354" y="220"/>
                      <a:pt x="348" y="216"/>
                      <a:pt x="342" y="213"/>
                    </a:cubicBezTo>
                    <a:cubicBezTo>
                      <a:pt x="336" y="209"/>
                      <a:pt x="330" y="206"/>
                      <a:pt x="330" y="206"/>
                    </a:cubicBezTo>
                    <a:cubicBezTo>
                      <a:pt x="330" y="206"/>
                      <a:pt x="330" y="205"/>
                      <a:pt x="330" y="204"/>
                    </a:cubicBezTo>
                    <a:cubicBezTo>
                      <a:pt x="330" y="204"/>
                      <a:pt x="330" y="203"/>
                      <a:pt x="330" y="201"/>
                    </a:cubicBezTo>
                    <a:cubicBezTo>
                      <a:pt x="331" y="200"/>
                      <a:pt x="331" y="199"/>
                      <a:pt x="331" y="197"/>
                    </a:cubicBezTo>
                    <a:cubicBezTo>
                      <a:pt x="331" y="196"/>
                      <a:pt x="331" y="194"/>
                      <a:pt x="332" y="192"/>
                    </a:cubicBezTo>
                    <a:cubicBezTo>
                      <a:pt x="332" y="189"/>
                      <a:pt x="332" y="186"/>
                      <a:pt x="332" y="183"/>
                    </a:cubicBezTo>
                    <a:cubicBezTo>
                      <a:pt x="332" y="181"/>
                      <a:pt x="332" y="179"/>
                      <a:pt x="332" y="179"/>
                    </a:cubicBezTo>
                    <a:cubicBezTo>
                      <a:pt x="332" y="179"/>
                      <a:pt x="332" y="179"/>
                      <a:pt x="332" y="178"/>
                    </a:cubicBezTo>
                    <a:cubicBezTo>
                      <a:pt x="332" y="177"/>
                      <a:pt x="332" y="176"/>
                      <a:pt x="332" y="175"/>
                    </a:cubicBezTo>
                    <a:cubicBezTo>
                      <a:pt x="332" y="172"/>
                      <a:pt x="332" y="169"/>
                      <a:pt x="332" y="166"/>
                    </a:cubicBezTo>
                    <a:cubicBezTo>
                      <a:pt x="331" y="164"/>
                      <a:pt x="331" y="162"/>
                      <a:pt x="331" y="161"/>
                    </a:cubicBezTo>
                    <a:cubicBezTo>
                      <a:pt x="331" y="159"/>
                      <a:pt x="331" y="158"/>
                      <a:pt x="330" y="157"/>
                    </a:cubicBezTo>
                    <a:cubicBezTo>
                      <a:pt x="330" y="155"/>
                      <a:pt x="330" y="154"/>
                      <a:pt x="330" y="154"/>
                    </a:cubicBezTo>
                    <a:cubicBezTo>
                      <a:pt x="330" y="153"/>
                      <a:pt x="330" y="152"/>
                      <a:pt x="330" y="152"/>
                    </a:cubicBezTo>
                    <a:cubicBezTo>
                      <a:pt x="330" y="152"/>
                      <a:pt x="336" y="149"/>
                      <a:pt x="342" y="145"/>
                    </a:cubicBezTo>
                    <a:cubicBezTo>
                      <a:pt x="345" y="144"/>
                      <a:pt x="348" y="142"/>
                      <a:pt x="350" y="140"/>
                    </a:cubicBezTo>
                    <a:cubicBezTo>
                      <a:pt x="353" y="139"/>
                      <a:pt x="354" y="138"/>
                      <a:pt x="354" y="138"/>
                    </a:cubicBezTo>
                    <a:cubicBezTo>
                      <a:pt x="354" y="138"/>
                      <a:pt x="354" y="137"/>
                      <a:pt x="353" y="135"/>
                    </a:cubicBezTo>
                    <a:cubicBezTo>
                      <a:pt x="353" y="133"/>
                      <a:pt x="352" y="131"/>
                      <a:pt x="352" y="128"/>
                    </a:cubicBezTo>
                    <a:cubicBezTo>
                      <a:pt x="351" y="126"/>
                      <a:pt x="350" y="124"/>
                      <a:pt x="350" y="122"/>
                    </a:cubicBezTo>
                    <a:close/>
                    <a:moveTo>
                      <a:pt x="212" y="279"/>
                    </a:moveTo>
                    <a:cubicBezTo>
                      <a:pt x="157" y="296"/>
                      <a:pt x="97" y="264"/>
                      <a:pt x="80" y="209"/>
                    </a:cubicBezTo>
                    <a:cubicBezTo>
                      <a:pt x="63" y="153"/>
                      <a:pt x="95" y="94"/>
                      <a:pt x="151" y="77"/>
                    </a:cubicBezTo>
                    <a:cubicBezTo>
                      <a:pt x="206" y="60"/>
                      <a:pt x="266" y="91"/>
                      <a:pt x="283" y="147"/>
                    </a:cubicBezTo>
                    <a:cubicBezTo>
                      <a:pt x="300" y="203"/>
                      <a:pt x="268" y="262"/>
                      <a:pt x="212" y="279"/>
                    </a:cubicBezTo>
                    <a:close/>
                  </a:path>
                </a:pathLst>
              </a:custGeom>
              <a:gradFill>
                <a:gsLst>
                  <a:gs pos="0">
                    <a:srgbClr val="000000">
                      <a:alpha val="0"/>
                    </a:srgbClr>
                  </a:gs>
                  <a:gs pos="46000">
                    <a:srgbClr val="4C78C6"/>
                  </a:gs>
                  <a:gs pos="100000">
                    <a:srgbClr val="254378"/>
                  </a:gs>
                </a:gsLst>
                <a:path path="circle">
                  <a:fillToRect b="50%" l="50%" r="50%" t="50%"/>
                </a:path>
                <a:tileRect/>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26" name="Google Shape;326;p11"/>
              <p:cNvSpPr/>
              <p:nvPr/>
            </p:nvSpPr>
            <p:spPr>
              <a:xfrm>
                <a:off x="4067309" y="2495014"/>
                <a:ext cx="184346" cy="159845"/>
              </a:xfrm>
              <a:custGeom>
                <a:rect b="b" l="l" r="r" t="t"/>
                <a:pathLst>
                  <a:path extrusionOk="0" h="63" w="73">
                    <a:moveTo>
                      <a:pt x="73" y="19"/>
                    </a:moveTo>
                    <a:cubicBezTo>
                      <a:pt x="73" y="53"/>
                      <a:pt x="73" y="53"/>
                      <a:pt x="73" y="53"/>
                    </a:cubicBezTo>
                    <a:cubicBezTo>
                      <a:pt x="73" y="58"/>
                      <a:pt x="69" y="63"/>
                      <a:pt x="64" y="63"/>
                    </a:cubicBezTo>
                    <a:cubicBezTo>
                      <a:pt x="10" y="63"/>
                      <a:pt x="10" y="63"/>
                      <a:pt x="10" y="63"/>
                    </a:cubicBezTo>
                    <a:cubicBezTo>
                      <a:pt x="5" y="63"/>
                      <a:pt x="0" y="58"/>
                      <a:pt x="0" y="53"/>
                    </a:cubicBezTo>
                    <a:cubicBezTo>
                      <a:pt x="0" y="19"/>
                      <a:pt x="0" y="19"/>
                      <a:pt x="0" y="19"/>
                    </a:cubicBezTo>
                    <a:cubicBezTo>
                      <a:pt x="0" y="14"/>
                      <a:pt x="5" y="9"/>
                      <a:pt x="10" y="9"/>
                    </a:cubicBezTo>
                    <a:cubicBezTo>
                      <a:pt x="19" y="9"/>
                      <a:pt x="19" y="9"/>
                      <a:pt x="19" y="9"/>
                    </a:cubicBezTo>
                    <a:cubicBezTo>
                      <a:pt x="21" y="4"/>
                      <a:pt x="21" y="4"/>
                      <a:pt x="21" y="4"/>
                    </a:cubicBezTo>
                    <a:cubicBezTo>
                      <a:pt x="22" y="2"/>
                      <a:pt x="25" y="0"/>
                      <a:pt x="27" y="0"/>
                    </a:cubicBezTo>
                    <a:cubicBezTo>
                      <a:pt x="47" y="0"/>
                      <a:pt x="47" y="0"/>
                      <a:pt x="47" y="0"/>
                    </a:cubicBezTo>
                    <a:cubicBezTo>
                      <a:pt x="49" y="0"/>
                      <a:pt x="52" y="2"/>
                      <a:pt x="53" y="4"/>
                    </a:cubicBezTo>
                    <a:cubicBezTo>
                      <a:pt x="55" y="9"/>
                      <a:pt x="55" y="9"/>
                      <a:pt x="55" y="9"/>
                    </a:cubicBezTo>
                    <a:cubicBezTo>
                      <a:pt x="64" y="9"/>
                      <a:pt x="64" y="9"/>
                      <a:pt x="64" y="9"/>
                    </a:cubicBezTo>
                    <a:cubicBezTo>
                      <a:pt x="69" y="9"/>
                      <a:pt x="73" y="14"/>
                      <a:pt x="73" y="19"/>
                    </a:cubicBezTo>
                    <a:close/>
                    <a:moveTo>
                      <a:pt x="54" y="36"/>
                    </a:moveTo>
                    <a:cubicBezTo>
                      <a:pt x="54" y="27"/>
                      <a:pt x="46" y="19"/>
                      <a:pt x="37" y="19"/>
                    </a:cubicBezTo>
                    <a:cubicBezTo>
                      <a:pt x="28" y="19"/>
                      <a:pt x="20" y="27"/>
                      <a:pt x="20" y="36"/>
                    </a:cubicBezTo>
                    <a:cubicBezTo>
                      <a:pt x="20" y="46"/>
                      <a:pt x="28" y="53"/>
                      <a:pt x="37" y="53"/>
                    </a:cubicBezTo>
                    <a:cubicBezTo>
                      <a:pt x="46" y="53"/>
                      <a:pt x="54" y="46"/>
                      <a:pt x="54" y="36"/>
                    </a:cubicBezTo>
                    <a:close/>
                    <a:moveTo>
                      <a:pt x="48" y="36"/>
                    </a:moveTo>
                    <a:cubicBezTo>
                      <a:pt x="48" y="42"/>
                      <a:pt x="43" y="47"/>
                      <a:pt x="37" y="47"/>
                    </a:cubicBezTo>
                    <a:cubicBezTo>
                      <a:pt x="31" y="47"/>
                      <a:pt x="26" y="42"/>
                      <a:pt x="26" y="36"/>
                    </a:cubicBezTo>
                    <a:cubicBezTo>
                      <a:pt x="26" y="30"/>
                      <a:pt x="31" y="25"/>
                      <a:pt x="37" y="25"/>
                    </a:cubicBezTo>
                    <a:cubicBezTo>
                      <a:pt x="43" y="25"/>
                      <a:pt x="48" y="30"/>
                      <a:pt x="48" y="36"/>
                    </a:cubicBezTo>
                    <a:close/>
                  </a:path>
                </a:pathLst>
              </a:custGeom>
              <a:gradFill>
                <a:gsLst>
                  <a:gs pos="0">
                    <a:srgbClr val="000000">
                      <a:alpha val="0"/>
                    </a:srgbClr>
                  </a:gs>
                  <a:gs pos="46000">
                    <a:srgbClr val="4C78C6"/>
                  </a:gs>
                  <a:gs pos="100000">
                    <a:srgbClr val="254378"/>
                  </a:gs>
                </a:gsLst>
                <a:path path="circle">
                  <a:fillToRect b="50%" l="50%" r="50%" t="50%"/>
                </a:path>
                <a:tileRect/>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327" name="Google Shape;327;p11"/>
            <p:cNvGrpSpPr/>
            <p:nvPr/>
          </p:nvGrpSpPr>
          <p:grpSpPr>
            <a:xfrm>
              <a:off x="5392812" y="1688479"/>
              <a:ext cx="3046237" cy="2740395"/>
              <a:chOff x="1737558" y="3048729"/>
              <a:chExt cx="1749717" cy="1735595"/>
            </a:xfrm>
          </p:grpSpPr>
          <p:sp>
            <p:nvSpPr>
              <p:cNvPr id="328" name="Google Shape;328;p11"/>
              <p:cNvSpPr/>
              <p:nvPr/>
            </p:nvSpPr>
            <p:spPr>
              <a:xfrm>
                <a:off x="1737558" y="3048729"/>
                <a:ext cx="1749717" cy="1735595"/>
              </a:xfrm>
              <a:custGeom>
                <a:rect b="b" l="l" r="r" t="t"/>
                <a:pathLst>
                  <a:path extrusionOk="0" h="978" w="985">
                    <a:moveTo>
                      <a:pt x="917" y="470"/>
                    </a:moveTo>
                    <a:cubicBezTo>
                      <a:pt x="910" y="468"/>
                      <a:pt x="903" y="466"/>
                      <a:pt x="896" y="465"/>
                    </a:cubicBezTo>
                    <a:cubicBezTo>
                      <a:pt x="895" y="460"/>
                      <a:pt x="895" y="455"/>
                      <a:pt x="894" y="451"/>
                    </a:cubicBezTo>
                    <a:cubicBezTo>
                      <a:pt x="894" y="443"/>
                      <a:pt x="893" y="436"/>
                      <a:pt x="892" y="431"/>
                    </a:cubicBezTo>
                    <a:cubicBezTo>
                      <a:pt x="891" y="426"/>
                      <a:pt x="891" y="423"/>
                      <a:pt x="891" y="423"/>
                    </a:cubicBezTo>
                    <a:cubicBezTo>
                      <a:pt x="891" y="423"/>
                      <a:pt x="890" y="420"/>
                      <a:pt x="889" y="415"/>
                    </a:cubicBezTo>
                    <a:cubicBezTo>
                      <a:pt x="888" y="411"/>
                      <a:pt x="887" y="403"/>
                      <a:pt x="885" y="395"/>
                    </a:cubicBezTo>
                    <a:cubicBezTo>
                      <a:pt x="884" y="391"/>
                      <a:pt x="883" y="387"/>
                      <a:pt x="882" y="382"/>
                    </a:cubicBezTo>
                    <a:cubicBezTo>
                      <a:pt x="888" y="378"/>
                      <a:pt x="894" y="374"/>
                      <a:pt x="901" y="370"/>
                    </a:cubicBezTo>
                    <a:cubicBezTo>
                      <a:pt x="915" y="360"/>
                      <a:pt x="929" y="349"/>
                      <a:pt x="940" y="341"/>
                    </a:cubicBezTo>
                    <a:cubicBezTo>
                      <a:pt x="951" y="333"/>
                      <a:pt x="957" y="327"/>
                      <a:pt x="957" y="327"/>
                    </a:cubicBezTo>
                    <a:cubicBezTo>
                      <a:pt x="957" y="327"/>
                      <a:pt x="956" y="324"/>
                      <a:pt x="955" y="319"/>
                    </a:cubicBezTo>
                    <a:cubicBezTo>
                      <a:pt x="954" y="317"/>
                      <a:pt x="953" y="314"/>
                      <a:pt x="952" y="312"/>
                    </a:cubicBezTo>
                    <a:cubicBezTo>
                      <a:pt x="951" y="309"/>
                      <a:pt x="949" y="306"/>
                      <a:pt x="948" y="303"/>
                    </a:cubicBezTo>
                    <a:cubicBezTo>
                      <a:pt x="947" y="300"/>
                      <a:pt x="946" y="297"/>
                      <a:pt x="944" y="294"/>
                    </a:cubicBezTo>
                    <a:cubicBezTo>
                      <a:pt x="944" y="292"/>
                      <a:pt x="943" y="291"/>
                      <a:pt x="943" y="290"/>
                    </a:cubicBezTo>
                    <a:cubicBezTo>
                      <a:pt x="942" y="288"/>
                      <a:pt x="942" y="287"/>
                      <a:pt x="941" y="286"/>
                    </a:cubicBezTo>
                    <a:cubicBezTo>
                      <a:pt x="939" y="282"/>
                      <a:pt x="938" y="279"/>
                      <a:pt x="938" y="279"/>
                    </a:cubicBezTo>
                    <a:cubicBezTo>
                      <a:pt x="938" y="279"/>
                      <a:pt x="929" y="279"/>
                      <a:pt x="915" y="281"/>
                    </a:cubicBezTo>
                    <a:cubicBezTo>
                      <a:pt x="912" y="281"/>
                      <a:pt x="908" y="282"/>
                      <a:pt x="905" y="282"/>
                    </a:cubicBezTo>
                    <a:cubicBezTo>
                      <a:pt x="901" y="283"/>
                      <a:pt x="897" y="283"/>
                      <a:pt x="893" y="284"/>
                    </a:cubicBezTo>
                    <a:cubicBezTo>
                      <a:pt x="884" y="285"/>
                      <a:pt x="876" y="286"/>
                      <a:pt x="867" y="288"/>
                    </a:cubicBezTo>
                    <a:cubicBezTo>
                      <a:pt x="860" y="289"/>
                      <a:pt x="852" y="291"/>
                      <a:pt x="845" y="292"/>
                    </a:cubicBezTo>
                    <a:cubicBezTo>
                      <a:pt x="843" y="288"/>
                      <a:pt x="841" y="284"/>
                      <a:pt x="838" y="280"/>
                    </a:cubicBezTo>
                    <a:cubicBezTo>
                      <a:pt x="834" y="273"/>
                      <a:pt x="830" y="267"/>
                      <a:pt x="827" y="263"/>
                    </a:cubicBezTo>
                    <a:cubicBezTo>
                      <a:pt x="825" y="259"/>
                      <a:pt x="823" y="257"/>
                      <a:pt x="823" y="257"/>
                    </a:cubicBezTo>
                    <a:cubicBezTo>
                      <a:pt x="823" y="257"/>
                      <a:pt x="821" y="254"/>
                      <a:pt x="818" y="250"/>
                    </a:cubicBezTo>
                    <a:cubicBezTo>
                      <a:pt x="815" y="246"/>
                      <a:pt x="811" y="241"/>
                      <a:pt x="806" y="234"/>
                    </a:cubicBezTo>
                    <a:cubicBezTo>
                      <a:pt x="805" y="232"/>
                      <a:pt x="803" y="231"/>
                      <a:pt x="802" y="229"/>
                    </a:cubicBezTo>
                    <a:cubicBezTo>
                      <a:pt x="800" y="227"/>
                      <a:pt x="799" y="225"/>
                      <a:pt x="797" y="224"/>
                    </a:cubicBezTo>
                    <a:cubicBezTo>
                      <a:pt x="801" y="218"/>
                      <a:pt x="805" y="211"/>
                      <a:pt x="809" y="205"/>
                    </a:cubicBezTo>
                    <a:cubicBezTo>
                      <a:pt x="817" y="189"/>
                      <a:pt x="826" y="174"/>
                      <a:pt x="832" y="162"/>
                    </a:cubicBezTo>
                    <a:cubicBezTo>
                      <a:pt x="837" y="150"/>
                      <a:pt x="841" y="141"/>
                      <a:pt x="841" y="141"/>
                    </a:cubicBezTo>
                    <a:cubicBezTo>
                      <a:pt x="841" y="141"/>
                      <a:pt x="839" y="139"/>
                      <a:pt x="835" y="136"/>
                    </a:cubicBezTo>
                    <a:cubicBezTo>
                      <a:pt x="832" y="132"/>
                      <a:pt x="827" y="128"/>
                      <a:pt x="822" y="123"/>
                    </a:cubicBezTo>
                    <a:cubicBezTo>
                      <a:pt x="820" y="121"/>
                      <a:pt x="817" y="119"/>
                      <a:pt x="815" y="117"/>
                    </a:cubicBezTo>
                    <a:cubicBezTo>
                      <a:pt x="813" y="115"/>
                      <a:pt x="810" y="113"/>
                      <a:pt x="809" y="112"/>
                    </a:cubicBezTo>
                    <a:cubicBezTo>
                      <a:pt x="805" y="108"/>
                      <a:pt x="802" y="106"/>
                      <a:pt x="802" y="106"/>
                    </a:cubicBezTo>
                    <a:cubicBezTo>
                      <a:pt x="802" y="106"/>
                      <a:pt x="800" y="108"/>
                      <a:pt x="797" y="109"/>
                    </a:cubicBezTo>
                    <a:cubicBezTo>
                      <a:pt x="794" y="111"/>
                      <a:pt x="789" y="114"/>
                      <a:pt x="783" y="118"/>
                    </a:cubicBezTo>
                    <a:cubicBezTo>
                      <a:pt x="772" y="125"/>
                      <a:pt x="757" y="135"/>
                      <a:pt x="743" y="145"/>
                    </a:cubicBezTo>
                    <a:cubicBezTo>
                      <a:pt x="737" y="150"/>
                      <a:pt x="731" y="154"/>
                      <a:pt x="725" y="159"/>
                    </a:cubicBezTo>
                    <a:cubicBezTo>
                      <a:pt x="721" y="156"/>
                      <a:pt x="717" y="153"/>
                      <a:pt x="714" y="151"/>
                    </a:cubicBezTo>
                    <a:cubicBezTo>
                      <a:pt x="707" y="146"/>
                      <a:pt x="701" y="143"/>
                      <a:pt x="696" y="140"/>
                    </a:cubicBezTo>
                    <a:cubicBezTo>
                      <a:pt x="694" y="139"/>
                      <a:pt x="692" y="138"/>
                      <a:pt x="691" y="137"/>
                    </a:cubicBezTo>
                    <a:cubicBezTo>
                      <a:pt x="690" y="137"/>
                      <a:pt x="690" y="136"/>
                      <a:pt x="690" y="136"/>
                    </a:cubicBezTo>
                    <a:cubicBezTo>
                      <a:pt x="690" y="136"/>
                      <a:pt x="687" y="135"/>
                      <a:pt x="683" y="133"/>
                    </a:cubicBezTo>
                    <a:cubicBezTo>
                      <a:pt x="678" y="130"/>
                      <a:pt x="672" y="127"/>
                      <a:pt x="664" y="123"/>
                    </a:cubicBezTo>
                    <a:cubicBezTo>
                      <a:pt x="661" y="122"/>
                      <a:pt x="656" y="120"/>
                      <a:pt x="652" y="118"/>
                    </a:cubicBezTo>
                    <a:cubicBezTo>
                      <a:pt x="653" y="111"/>
                      <a:pt x="654" y="103"/>
                      <a:pt x="654" y="96"/>
                    </a:cubicBezTo>
                    <a:cubicBezTo>
                      <a:pt x="655" y="87"/>
                      <a:pt x="655" y="78"/>
                      <a:pt x="656" y="70"/>
                    </a:cubicBezTo>
                    <a:cubicBezTo>
                      <a:pt x="656" y="61"/>
                      <a:pt x="656" y="54"/>
                      <a:pt x="656" y="47"/>
                    </a:cubicBezTo>
                    <a:cubicBezTo>
                      <a:pt x="656" y="34"/>
                      <a:pt x="656" y="25"/>
                      <a:pt x="656" y="25"/>
                    </a:cubicBezTo>
                    <a:cubicBezTo>
                      <a:pt x="656" y="25"/>
                      <a:pt x="655" y="24"/>
                      <a:pt x="654" y="24"/>
                    </a:cubicBezTo>
                    <a:cubicBezTo>
                      <a:pt x="653" y="23"/>
                      <a:pt x="651" y="23"/>
                      <a:pt x="648" y="22"/>
                    </a:cubicBezTo>
                    <a:cubicBezTo>
                      <a:pt x="644" y="20"/>
                      <a:pt x="637" y="18"/>
                      <a:pt x="631" y="16"/>
                    </a:cubicBezTo>
                    <a:cubicBezTo>
                      <a:pt x="625" y="15"/>
                      <a:pt x="619" y="13"/>
                      <a:pt x="614" y="12"/>
                    </a:cubicBezTo>
                    <a:cubicBezTo>
                      <a:pt x="611" y="11"/>
                      <a:pt x="609" y="11"/>
                      <a:pt x="608" y="10"/>
                    </a:cubicBezTo>
                    <a:cubicBezTo>
                      <a:pt x="607" y="10"/>
                      <a:pt x="606" y="10"/>
                      <a:pt x="606" y="10"/>
                    </a:cubicBezTo>
                    <a:cubicBezTo>
                      <a:pt x="606" y="10"/>
                      <a:pt x="601" y="17"/>
                      <a:pt x="594" y="29"/>
                    </a:cubicBezTo>
                    <a:cubicBezTo>
                      <a:pt x="590" y="34"/>
                      <a:pt x="586" y="41"/>
                      <a:pt x="582" y="48"/>
                    </a:cubicBezTo>
                    <a:cubicBezTo>
                      <a:pt x="578" y="55"/>
                      <a:pt x="573" y="63"/>
                      <a:pt x="569" y="71"/>
                    </a:cubicBezTo>
                    <a:cubicBezTo>
                      <a:pt x="565" y="77"/>
                      <a:pt x="562" y="84"/>
                      <a:pt x="559" y="90"/>
                    </a:cubicBezTo>
                    <a:cubicBezTo>
                      <a:pt x="554" y="90"/>
                      <a:pt x="549" y="89"/>
                      <a:pt x="545" y="88"/>
                    </a:cubicBezTo>
                    <a:cubicBezTo>
                      <a:pt x="541" y="88"/>
                      <a:pt x="537" y="87"/>
                      <a:pt x="534" y="87"/>
                    </a:cubicBezTo>
                    <a:cubicBezTo>
                      <a:pt x="532" y="87"/>
                      <a:pt x="531" y="87"/>
                      <a:pt x="529" y="86"/>
                    </a:cubicBezTo>
                    <a:cubicBezTo>
                      <a:pt x="528" y="86"/>
                      <a:pt x="526" y="86"/>
                      <a:pt x="525" y="86"/>
                    </a:cubicBezTo>
                    <a:cubicBezTo>
                      <a:pt x="520" y="86"/>
                      <a:pt x="517" y="86"/>
                      <a:pt x="517" y="86"/>
                    </a:cubicBezTo>
                    <a:cubicBezTo>
                      <a:pt x="517" y="86"/>
                      <a:pt x="514" y="86"/>
                      <a:pt x="509" y="85"/>
                    </a:cubicBezTo>
                    <a:cubicBezTo>
                      <a:pt x="504" y="85"/>
                      <a:pt x="497" y="85"/>
                      <a:pt x="489" y="85"/>
                    </a:cubicBezTo>
                    <a:cubicBezTo>
                      <a:pt x="485" y="85"/>
                      <a:pt x="480" y="85"/>
                      <a:pt x="475" y="85"/>
                    </a:cubicBezTo>
                    <a:cubicBezTo>
                      <a:pt x="473" y="79"/>
                      <a:pt x="470" y="72"/>
                      <a:pt x="468" y="64"/>
                    </a:cubicBezTo>
                    <a:cubicBezTo>
                      <a:pt x="461" y="48"/>
                      <a:pt x="454" y="32"/>
                      <a:pt x="448" y="20"/>
                    </a:cubicBezTo>
                    <a:cubicBezTo>
                      <a:pt x="443" y="8"/>
                      <a:pt x="438" y="0"/>
                      <a:pt x="438" y="0"/>
                    </a:cubicBezTo>
                    <a:cubicBezTo>
                      <a:pt x="438" y="0"/>
                      <a:pt x="438" y="0"/>
                      <a:pt x="436" y="0"/>
                    </a:cubicBezTo>
                    <a:cubicBezTo>
                      <a:pt x="435" y="0"/>
                      <a:pt x="433" y="0"/>
                      <a:pt x="430" y="1"/>
                    </a:cubicBezTo>
                    <a:cubicBezTo>
                      <a:pt x="425" y="1"/>
                      <a:pt x="419" y="2"/>
                      <a:pt x="412" y="3"/>
                    </a:cubicBezTo>
                    <a:cubicBezTo>
                      <a:pt x="406" y="4"/>
                      <a:pt x="400" y="6"/>
                      <a:pt x="395" y="6"/>
                    </a:cubicBezTo>
                    <a:cubicBezTo>
                      <a:pt x="392" y="7"/>
                      <a:pt x="390" y="7"/>
                      <a:pt x="389" y="8"/>
                    </a:cubicBezTo>
                    <a:cubicBezTo>
                      <a:pt x="388" y="8"/>
                      <a:pt x="387" y="8"/>
                      <a:pt x="387" y="8"/>
                    </a:cubicBezTo>
                    <a:cubicBezTo>
                      <a:pt x="387" y="8"/>
                      <a:pt x="385" y="17"/>
                      <a:pt x="384" y="30"/>
                    </a:cubicBezTo>
                    <a:cubicBezTo>
                      <a:pt x="382" y="44"/>
                      <a:pt x="381" y="61"/>
                      <a:pt x="380" y="79"/>
                    </a:cubicBezTo>
                    <a:cubicBezTo>
                      <a:pt x="380" y="86"/>
                      <a:pt x="379" y="94"/>
                      <a:pt x="379" y="101"/>
                    </a:cubicBezTo>
                    <a:cubicBezTo>
                      <a:pt x="375" y="102"/>
                      <a:pt x="370" y="104"/>
                      <a:pt x="366" y="105"/>
                    </a:cubicBezTo>
                    <a:cubicBezTo>
                      <a:pt x="358" y="108"/>
                      <a:pt x="352" y="110"/>
                      <a:pt x="347" y="112"/>
                    </a:cubicBezTo>
                    <a:cubicBezTo>
                      <a:pt x="342" y="114"/>
                      <a:pt x="340" y="115"/>
                      <a:pt x="340" y="115"/>
                    </a:cubicBezTo>
                    <a:cubicBezTo>
                      <a:pt x="340" y="115"/>
                      <a:pt x="337" y="116"/>
                      <a:pt x="333" y="118"/>
                    </a:cubicBezTo>
                    <a:cubicBezTo>
                      <a:pt x="332" y="118"/>
                      <a:pt x="330" y="119"/>
                      <a:pt x="329" y="119"/>
                    </a:cubicBezTo>
                    <a:cubicBezTo>
                      <a:pt x="328" y="120"/>
                      <a:pt x="326" y="121"/>
                      <a:pt x="324" y="122"/>
                    </a:cubicBezTo>
                    <a:cubicBezTo>
                      <a:pt x="321" y="123"/>
                      <a:pt x="318" y="125"/>
                      <a:pt x="314" y="126"/>
                    </a:cubicBezTo>
                    <a:cubicBezTo>
                      <a:pt x="310" y="128"/>
                      <a:pt x="306" y="130"/>
                      <a:pt x="302" y="133"/>
                    </a:cubicBezTo>
                    <a:cubicBezTo>
                      <a:pt x="297" y="128"/>
                      <a:pt x="291" y="122"/>
                      <a:pt x="286" y="117"/>
                    </a:cubicBezTo>
                    <a:cubicBezTo>
                      <a:pt x="279" y="111"/>
                      <a:pt x="273" y="105"/>
                      <a:pt x="267" y="100"/>
                    </a:cubicBezTo>
                    <a:cubicBezTo>
                      <a:pt x="260" y="95"/>
                      <a:pt x="254" y="90"/>
                      <a:pt x="249" y="85"/>
                    </a:cubicBezTo>
                    <a:cubicBezTo>
                      <a:pt x="239" y="77"/>
                      <a:pt x="232" y="71"/>
                      <a:pt x="232" y="71"/>
                    </a:cubicBezTo>
                    <a:cubicBezTo>
                      <a:pt x="232" y="71"/>
                      <a:pt x="231" y="72"/>
                      <a:pt x="230" y="73"/>
                    </a:cubicBezTo>
                    <a:cubicBezTo>
                      <a:pt x="228" y="73"/>
                      <a:pt x="227" y="75"/>
                      <a:pt x="225" y="76"/>
                    </a:cubicBezTo>
                    <a:cubicBezTo>
                      <a:pt x="221" y="79"/>
                      <a:pt x="215" y="82"/>
                      <a:pt x="210" y="86"/>
                    </a:cubicBezTo>
                    <a:cubicBezTo>
                      <a:pt x="204" y="90"/>
                      <a:pt x="199" y="94"/>
                      <a:pt x="195" y="97"/>
                    </a:cubicBezTo>
                    <a:cubicBezTo>
                      <a:pt x="193" y="98"/>
                      <a:pt x="192" y="99"/>
                      <a:pt x="190" y="100"/>
                    </a:cubicBezTo>
                    <a:cubicBezTo>
                      <a:pt x="189" y="101"/>
                      <a:pt x="189" y="102"/>
                      <a:pt x="189" y="102"/>
                    </a:cubicBezTo>
                    <a:cubicBezTo>
                      <a:pt x="189" y="102"/>
                      <a:pt x="191" y="110"/>
                      <a:pt x="196" y="123"/>
                    </a:cubicBezTo>
                    <a:cubicBezTo>
                      <a:pt x="198" y="129"/>
                      <a:pt x="201" y="136"/>
                      <a:pt x="204" y="144"/>
                    </a:cubicBezTo>
                    <a:cubicBezTo>
                      <a:pt x="207" y="152"/>
                      <a:pt x="210" y="160"/>
                      <a:pt x="213" y="168"/>
                    </a:cubicBezTo>
                    <a:cubicBezTo>
                      <a:pt x="216" y="175"/>
                      <a:pt x="219" y="182"/>
                      <a:pt x="222" y="189"/>
                    </a:cubicBezTo>
                    <a:cubicBezTo>
                      <a:pt x="219" y="192"/>
                      <a:pt x="216" y="195"/>
                      <a:pt x="213" y="198"/>
                    </a:cubicBezTo>
                    <a:cubicBezTo>
                      <a:pt x="207" y="204"/>
                      <a:pt x="201" y="209"/>
                      <a:pt x="198" y="212"/>
                    </a:cubicBezTo>
                    <a:cubicBezTo>
                      <a:pt x="195" y="216"/>
                      <a:pt x="193" y="218"/>
                      <a:pt x="193" y="218"/>
                    </a:cubicBezTo>
                    <a:cubicBezTo>
                      <a:pt x="193" y="218"/>
                      <a:pt x="192" y="219"/>
                      <a:pt x="191" y="220"/>
                    </a:cubicBezTo>
                    <a:cubicBezTo>
                      <a:pt x="191" y="221"/>
                      <a:pt x="189" y="222"/>
                      <a:pt x="188" y="224"/>
                    </a:cubicBezTo>
                    <a:cubicBezTo>
                      <a:pt x="185" y="228"/>
                      <a:pt x="180" y="233"/>
                      <a:pt x="175" y="240"/>
                    </a:cubicBezTo>
                    <a:cubicBezTo>
                      <a:pt x="172" y="243"/>
                      <a:pt x="169" y="247"/>
                      <a:pt x="166" y="251"/>
                    </a:cubicBezTo>
                    <a:cubicBezTo>
                      <a:pt x="160" y="248"/>
                      <a:pt x="152" y="246"/>
                      <a:pt x="145" y="244"/>
                    </a:cubicBezTo>
                    <a:cubicBezTo>
                      <a:pt x="129" y="239"/>
                      <a:pt x="111" y="234"/>
                      <a:pt x="98" y="231"/>
                    </a:cubicBezTo>
                    <a:cubicBezTo>
                      <a:pt x="92" y="229"/>
                      <a:pt x="86" y="228"/>
                      <a:pt x="82" y="227"/>
                    </a:cubicBezTo>
                    <a:cubicBezTo>
                      <a:pt x="79" y="226"/>
                      <a:pt x="76" y="226"/>
                      <a:pt x="76" y="226"/>
                    </a:cubicBezTo>
                    <a:cubicBezTo>
                      <a:pt x="76" y="226"/>
                      <a:pt x="75" y="229"/>
                      <a:pt x="72" y="233"/>
                    </a:cubicBezTo>
                    <a:cubicBezTo>
                      <a:pt x="71" y="235"/>
                      <a:pt x="69" y="238"/>
                      <a:pt x="68" y="240"/>
                    </a:cubicBezTo>
                    <a:cubicBezTo>
                      <a:pt x="66" y="243"/>
                      <a:pt x="65" y="246"/>
                      <a:pt x="63" y="249"/>
                    </a:cubicBezTo>
                    <a:cubicBezTo>
                      <a:pt x="60" y="254"/>
                      <a:pt x="57" y="260"/>
                      <a:pt x="55" y="264"/>
                    </a:cubicBezTo>
                    <a:cubicBezTo>
                      <a:pt x="52" y="269"/>
                      <a:pt x="51" y="272"/>
                      <a:pt x="51" y="272"/>
                    </a:cubicBezTo>
                    <a:cubicBezTo>
                      <a:pt x="51" y="272"/>
                      <a:pt x="57" y="278"/>
                      <a:pt x="66" y="288"/>
                    </a:cubicBezTo>
                    <a:cubicBezTo>
                      <a:pt x="76" y="297"/>
                      <a:pt x="89" y="310"/>
                      <a:pt x="102" y="321"/>
                    </a:cubicBezTo>
                    <a:cubicBezTo>
                      <a:pt x="108" y="326"/>
                      <a:pt x="113" y="331"/>
                      <a:pt x="119" y="336"/>
                    </a:cubicBezTo>
                    <a:cubicBezTo>
                      <a:pt x="118" y="338"/>
                      <a:pt x="117" y="340"/>
                      <a:pt x="116" y="342"/>
                    </a:cubicBezTo>
                    <a:cubicBezTo>
                      <a:pt x="116" y="344"/>
                      <a:pt x="115" y="346"/>
                      <a:pt x="114" y="348"/>
                    </a:cubicBezTo>
                    <a:cubicBezTo>
                      <a:pt x="111" y="356"/>
                      <a:pt x="109" y="363"/>
                      <a:pt x="107" y="368"/>
                    </a:cubicBezTo>
                    <a:cubicBezTo>
                      <a:pt x="106" y="372"/>
                      <a:pt x="105" y="375"/>
                      <a:pt x="105" y="375"/>
                    </a:cubicBezTo>
                    <a:cubicBezTo>
                      <a:pt x="105" y="375"/>
                      <a:pt x="104" y="378"/>
                      <a:pt x="103" y="383"/>
                    </a:cubicBezTo>
                    <a:cubicBezTo>
                      <a:pt x="102" y="387"/>
                      <a:pt x="100" y="394"/>
                      <a:pt x="98" y="402"/>
                    </a:cubicBezTo>
                    <a:cubicBezTo>
                      <a:pt x="97" y="407"/>
                      <a:pt x="96" y="411"/>
                      <a:pt x="95" y="416"/>
                    </a:cubicBezTo>
                    <a:cubicBezTo>
                      <a:pt x="88" y="417"/>
                      <a:pt x="81" y="418"/>
                      <a:pt x="73" y="419"/>
                    </a:cubicBezTo>
                    <a:cubicBezTo>
                      <a:pt x="65" y="420"/>
                      <a:pt x="56" y="421"/>
                      <a:pt x="48" y="423"/>
                    </a:cubicBezTo>
                    <a:cubicBezTo>
                      <a:pt x="44" y="424"/>
                      <a:pt x="40" y="425"/>
                      <a:pt x="36" y="425"/>
                    </a:cubicBezTo>
                    <a:cubicBezTo>
                      <a:pt x="32" y="426"/>
                      <a:pt x="29" y="427"/>
                      <a:pt x="25" y="428"/>
                    </a:cubicBezTo>
                    <a:cubicBezTo>
                      <a:pt x="12" y="430"/>
                      <a:pt x="4" y="433"/>
                      <a:pt x="4" y="433"/>
                    </a:cubicBezTo>
                    <a:cubicBezTo>
                      <a:pt x="4" y="433"/>
                      <a:pt x="3" y="436"/>
                      <a:pt x="3" y="441"/>
                    </a:cubicBezTo>
                    <a:cubicBezTo>
                      <a:pt x="3" y="442"/>
                      <a:pt x="2" y="443"/>
                      <a:pt x="2" y="445"/>
                    </a:cubicBezTo>
                    <a:cubicBezTo>
                      <a:pt x="2" y="446"/>
                      <a:pt x="2" y="448"/>
                      <a:pt x="2" y="449"/>
                    </a:cubicBezTo>
                    <a:cubicBezTo>
                      <a:pt x="2" y="452"/>
                      <a:pt x="2" y="455"/>
                      <a:pt x="1" y="459"/>
                    </a:cubicBezTo>
                    <a:cubicBezTo>
                      <a:pt x="1" y="462"/>
                      <a:pt x="1" y="465"/>
                      <a:pt x="1" y="468"/>
                    </a:cubicBezTo>
                    <a:cubicBezTo>
                      <a:pt x="1" y="471"/>
                      <a:pt x="1" y="474"/>
                      <a:pt x="1" y="477"/>
                    </a:cubicBezTo>
                    <a:cubicBezTo>
                      <a:pt x="1" y="482"/>
                      <a:pt x="0" y="485"/>
                      <a:pt x="0" y="485"/>
                    </a:cubicBezTo>
                    <a:cubicBezTo>
                      <a:pt x="0" y="485"/>
                      <a:pt x="9" y="488"/>
                      <a:pt x="21" y="493"/>
                    </a:cubicBezTo>
                    <a:cubicBezTo>
                      <a:pt x="34" y="497"/>
                      <a:pt x="51" y="503"/>
                      <a:pt x="68" y="507"/>
                    </a:cubicBezTo>
                    <a:cubicBezTo>
                      <a:pt x="75" y="509"/>
                      <a:pt x="83" y="511"/>
                      <a:pt x="89" y="513"/>
                    </a:cubicBezTo>
                    <a:cubicBezTo>
                      <a:pt x="90" y="518"/>
                      <a:pt x="90" y="522"/>
                      <a:pt x="91" y="526"/>
                    </a:cubicBezTo>
                    <a:cubicBezTo>
                      <a:pt x="91" y="535"/>
                      <a:pt x="92" y="542"/>
                      <a:pt x="93" y="547"/>
                    </a:cubicBezTo>
                    <a:cubicBezTo>
                      <a:pt x="94" y="552"/>
                      <a:pt x="94" y="554"/>
                      <a:pt x="94" y="554"/>
                    </a:cubicBezTo>
                    <a:cubicBezTo>
                      <a:pt x="94" y="554"/>
                      <a:pt x="95" y="557"/>
                      <a:pt x="96" y="562"/>
                    </a:cubicBezTo>
                    <a:cubicBezTo>
                      <a:pt x="97" y="567"/>
                      <a:pt x="98" y="574"/>
                      <a:pt x="100" y="582"/>
                    </a:cubicBezTo>
                    <a:cubicBezTo>
                      <a:pt x="101" y="586"/>
                      <a:pt x="102" y="591"/>
                      <a:pt x="103" y="595"/>
                    </a:cubicBezTo>
                    <a:cubicBezTo>
                      <a:pt x="97" y="599"/>
                      <a:pt x="91" y="603"/>
                      <a:pt x="85" y="607"/>
                    </a:cubicBezTo>
                    <a:cubicBezTo>
                      <a:pt x="70" y="617"/>
                      <a:pt x="56" y="628"/>
                      <a:pt x="45" y="636"/>
                    </a:cubicBezTo>
                    <a:cubicBezTo>
                      <a:pt x="35" y="644"/>
                      <a:pt x="28" y="650"/>
                      <a:pt x="28" y="650"/>
                    </a:cubicBezTo>
                    <a:cubicBezTo>
                      <a:pt x="28" y="650"/>
                      <a:pt x="29" y="653"/>
                      <a:pt x="30" y="658"/>
                    </a:cubicBezTo>
                    <a:cubicBezTo>
                      <a:pt x="31" y="660"/>
                      <a:pt x="32" y="663"/>
                      <a:pt x="33" y="666"/>
                    </a:cubicBezTo>
                    <a:cubicBezTo>
                      <a:pt x="34" y="669"/>
                      <a:pt x="36" y="672"/>
                      <a:pt x="37" y="675"/>
                    </a:cubicBezTo>
                    <a:cubicBezTo>
                      <a:pt x="38" y="678"/>
                      <a:pt x="39" y="681"/>
                      <a:pt x="41" y="684"/>
                    </a:cubicBezTo>
                    <a:cubicBezTo>
                      <a:pt x="41" y="685"/>
                      <a:pt x="42" y="686"/>
                      <a:pt x="42" y="688"/>
                    </a:cubicBezTo>
                    <a:cubicBezTo>
                      <a:pt x="43" y="689"/>
                      <a:pt x="43" y="690"/>
                      <a:pt x="44" y="691"/>
                    </a:cubicBezTo>
                    <a:cubicBezTo>
                      <a:pt x="46" y="696"/>
                      <a:pt x="47" y="699"/>
                      <a:pt x="47" y="699"/>
                    </a:cubicBezTo>
                    <a:cubicBezTo>
                      <a:pt x="47" y="699"/>
                      <a:pt x="56" y="698"/>
                      <a:pt x="70" y="697"/>
                    </a:cubicBezTo>
                    <a:cubicBezTo>
                      <a:pt x="73" y="696"/>
                      <a:pt x="77" y="696"/>
                      <a:pt x="80" y="695"/>
                    </a:cubicBezTo>
                    <a:cubicBezTo>
                      <a:pt x="84" y="695"/>
                      <a:pt x="88" y="694"/>
                      <a:pt x="92" y="694"/>
                    </a:cubicBezTo>
                    <a:cubicBezTo>
                      <a:pt x="101" y="693"/>
                      <a:pt x="109" y="691"/>
                      <a:pt x="118" y="690"/>
                    </a:cubicBezTo>
                    <a:cubicBezTo>
                      <a:pt x="125" y="688"/>
                      <a:pt x="133" y="687"/>
                      <a:pt x="140" y="685"/>
                    </a:cubicBezTo>
                    <a:cubicBezTo>
                      <a:pt x="142" y="690"/>
                      <a:pt x="145" y="693"/>
                      <a:pt x="147" y="697"/>
                    </a:cubicBezTo>
                    <a:cubicBezTo>
                      <a:pt x="151" y="704"/>
                      <a:pt x="155" y="710"/>
                      <a:pt x="158" y="714"/>
                    </a:cubicBezTo>
                    <a:cubicBezTo>
                      <a:pt x="160" y="718"/>
                      <a:pt x="162" y="721"/>
                      <a:pt x="162" y="721"/>
                    </a:cubicBezTo>
                    <a:cubicBezTo>
                      <a:pt x="162" y="721"/>
                      <a:pt x="164" y="723"/>
                      <a:pt x="167" y="727"/>
                    </a:cubicBezTo>
                    <a:cubicBezTo>
                      <a:pt x="170" y="731"/>
                      <a:pt x="174" y="737"/>
                      <a:pt x="179" y="743"/>
                    </a:cubicBezTo>
                    <a:cubicBezTo>
                      <a:pt x="181" y="745"/>
                      <a:pt x="182" y="747"/>
                      <a:pt x="183" y="748"/>
                    </a:cubicBezTo>
                    <a:cubicBezTo>
                      <a:pt x="185" y="750"/>
                      <a:pt x="186" y="752"/>
                      <a:pt x="188" y="754"/>
                    </a:cubicBezTo>
                    <a:cubicBezTo>
                      <a:pt x="184" y="760"/>
                      <a:pt x="180" y="766"/>
                      <a:pt x="176" y="773"/>
                    </a:cubicBezTo>
                    <a:cubicBezTo>
                      <a:pt x="168" y="788"/>
                      <a:pt x="159" y="804"/>
                      <a:pt x="153" y="816"/>
                    </a:cubicBezTo>
                    <a:cubicBezTo>
                      <a:pt x="148" y="828"/>
                      <a:pt x="144" y="836"/>
                      <a:pt x="144" y="836"/>
                    </a:cubicBezTo>
                    <a:cubicBezTo>
                      <a:pt x="144" y="836"/>
                      <a:pt x="146" y="838"/>
                      <a:pt x="150" y="842"/>
                    </a:cubicBezTo>
                    <a:cubicBezTo>
                      <a:pt x="153" y="845"/>
                      <a:pt x="158" y="850"/>
                      <a:pt x="163" y="854"/>
                    </a:cubicBezTo>
                    <a:cubicBezTo>
                      <a:pt x="165" y="856"/>
                      <a:pt x="168" y="858"/>
                      <a:pt x="170" y="860"/>
                    </a:cubicBezTo>
                    <a:cubicBezTo>
                      <a:pt x="172" y="862"/>
                      <a:pt x="175" y="864"/>
                      <a:pt x="176" y="866"/>
                    </a:cubicBezTo>
                    <a:cubicBezTo>
                      <a:pt x="180" y="869"/>
                      <a:pt x="183" y="871"/>
                      <a:pt x="183" y="871"/>
                    </a:cubicBezTo>
                    <a:cubicBezTo>
                      <a:pt x="183" y="871"/>
                      <a:pt x="185" y="870"/>
                      <a:pt x="188" y="868"/>
                    </a:cubicBezTo>
                    <a:cubicBezTo>
                      <a:pt x="191" y="866"/>
                      <a:pt x="196" y="863"/>
                      <a:pt x="202" y="859"/>
                    </a:cubicBezTo>
                    <a:cubicBezTo>
                      <a:pt x="213" y="852"/>
                      <a:pt x="228" y="842"/>
                      <a:pt x="242" y="832"/>
                    </a:cubicBezTo>
                    <a:cubicBezTo>
                      <a:pt x="248" y="828"/>
                      <a:pt x="254" y="823"/>
                      <a:pt x="260" y="819"/>
                    </a:cubicBezTo>
                    <a:cubicBezTo>
                      <a:pt x="264" y="822"/>
                      <a:pt x="268" y="824"/>
                      <a:pt x="271" y="826"/>
                    </a:cubicBezTo>
                    <a:cubicBezTo>
                      <a:pt x="278" y="831"/>
                      <a:pt x="285" y="835"/>
                      <a:pt x="289" y="837"/>
                    </a:cubicBezTo>
                    <a:cubicBezTo>
                      <a:pt x="291" y="839"/>
                      <a:pt x="293" y="839"/>
                      <a:pt x="294" y="840"/>
                    </a:cubicBezTo>
                    <a:cubicBezTo>
                      <a:pt x="295" y="841"/>
                      <a:pt x="296" y="841"/>
                      <a:pt x="296" y="841"/>
                    </a:cubicBezTo>
                    <a:cubicBezTo>
                      <a:pt x="296" y="841"/>
                      <a:pt x="298" y="842"/>
                      <a:pt x="302" y="845"/>
                    </a:cubicBezTo>
                    <a:cubicBezTo>
                      <a:pt x="307" y="847"/>
                      <a:pt x="313" y="850"/>
                      <a:pt x="321" y="854"/>
                    </a:cubicBezTo>
                    <a:cubicBezTo>
                      <a:pt x="324" y="856"/>
                      <a:pt x="329" y="858"/>
                      <a:pt x="333" y="860"/>
                    </a:cubicBezTo>
                    <a:cubicBezTo>
                      <a:pt x="332" y="867"/>
                      <a:pt x="332" y="874"/>
                      <a:pt x="331" y="882"/>
                    </a:cubicBezTo>
                    <a:cubicBezTo>
                      <a:pt x="330" y="891"/>
                      <a:pt x="330" y="899"/>
                      <a:pt x="329" y="908"/>
                    </a:cubicBezTo>
                    <a:cubicBezTo>
                      <a:pt x="329" y="916"/>
                      <a:pt x="329" y="924"/>
                      <a:pt x="329" y="930"/>
                    </a:cubicBezTo>
                    <a:cubicBezTo>
                      <a:pt x="329" y="944"/>
                      <a:pt x="329" y="953"/>
                      <a:pt x="329" y="953"/>
                    </a:cubicBezTo>
                    <a:cubicBezTo>
                      <a:pt x="329" y="953"/>
                      <a:pt x="330" y="953"/>
                      <a:pt x="331" y="954"/>
                    </a:cubicBezTo>
                    <a:cubicBezTo>
                      <a:pt x="332" y="954"/>
                      <a:pt x="334" y="955"/>
                      <a:pt x="337" y="956"/>
                    </a:cubicBezTo>
                    <a:cubicBezTo>
                      <a:pt x="341" y="957"/>
                      <a:pt x="348" y="959"/>
                      <a:pt x="354" y="961"/>
                    </a:cubicBezTo>
                    <a:cubicBezTo>
                      <a:pt x="360" y="963"/>
                      <a:pt x="367" y="964"/>
                      <a:pt x="371" y="966"/>
                    </a:cubicBezTo>
                    <a:cubicBezTo>
                      <a:pt x="374" y="966"/>
                      <a:pt x="376" y="967"/>
                      <a:pt x="377" y="967"/>
                    </a:cubicBezTo>
                    <a:cubicBezTo>
                      <a:pt x="378" y="968"/>
                      <a:pt x="379" y="968"/>
                      <a:pt x="379" y="968"/>
                    </a:cubicBezTo>
                    <a:cubicBezTo>
                      <a:pt x="379" y="968"/>
                      <a:pt x="384" y="960"/>
                      <a:pt x="391" y="949"/>
                    </a:cubicBezTo>
                    <a:cubicBezTo>
                      <a:pt x="395" y="943"/>
                      <a:pt x="399" y="937"/>
                      <a:pt x="403" y="929"/>
                    </a:cubicBezTo>
                    <a:cubicBezTo>
                      <a:pt x="408" y="922"/>
                      <a:pt x="412" y="915"/>
                      <a:pt x="416" y="907"/>
                    </a:cubicBezTo>
                    <a:cubicBezTo>
                      <a:pt x="420" y="900"/>
                      <a:pt x="423" y="893"/>
                      <a:pt x="426" y="887"/>
                    </a:cubicBezTo>
                    <a:cubicBezTo>
                      <a:pt x="431" y="888"/>
                      <a:pt x="436" y="889"/>
                      <a:pt x="440" y="889"/>
                    </a:cubicBezTo>
                    <a:cubicBezTo>
                      <a:pt x="444" y="890"/>
                      <a:pt x="448" y="890"/>
                      <a:pt x="451" y="890"/>
                    </a:cubicBezTo>
                    <a:cubicBezTo>
                      <a:pt x="453" y="891"/>
                      <a:pt x="455" y="891"/>
                      <a:pt x="456" y="891"/>
                    </a:cubicBezTo>
                    <a:cubicBezTo>
                      <a:pt x="458" y="891"/>
                      <a:pt x="459" y="891"/>
                      <a:pt x="460" y="891"/>
                    </a:cubicBezTo>
                    <a:cubicBezTo>
                      <a:pt x="465" y="892"/>
                      <a:pt x="468" y="892"/>
                      <a:pt x="468" y="892"/>
                    </a:cubicBezTo>
                    <a:cubicBezTo>
                      <a:pt x="468" y="892"/>
                      <a:pt x="471" y="892"/>
                      <a:pt x="476" y="892"/>
                    </a:cubicBezTo>
                    <a:cubicBezTo>
                      <a:pt x="481" y="892"/>
                      <a:pt x="488" y="892"/>
                      <a:pt x="496" y="893"/>
                    </a:cubicBezTo>
                    <a:cubicBezTo>
                      <a:pt x="500" y="892"/>
                      <a:pt x="505" y="892"/>
                      <a:pt x="510" y="892"/>
                    </a:cubicBezTo>
                    <a:cubicBezTo>
                      <a:pt x="512" y="899"/>
                      <a:pt x="515" y="906"/>
                      <a:pt x="518" y="913"/>
                    </a:cubicBezTo>
                    <a:cubicBezTo>
                      <a:pt x="524" y="929"/>
                      <a:pt x="531" y="946"/>
                      <a:pt x="537" y="958"/>
                    </a:cubicBezTo>
                    <a:cubicBezTo>
                      <a:pt x="543" y="970"/>
                      <a:pt x="547" y="978"/>
                      <a:pt x="547" y="978"/>
                    </a:cubicBezTo>
                    <a:cubicBezTo>
                      <a:pt x="547" y="978"/>
                      <a:pt x="548" y="978"/>
                      <a:pt x="549" y="978"/>
                    </a:cubicBezTo>
                    <a:cubicBezTo>
                      <a:pt x="550" y="977"/>
                      <a:pt x="552" y="977"/>
                      <a:pt x="555" y="977"/>
                    </a:cubicBezTo>
                    <a:cubicBezTo>
                      <a:pt x="560" y="976"/>
                      <a:pt x="566" y="975"/>
                      <a:pt x="573" y="974"/>
                    </a:cubicBezTo>
                    <a:cubicBezTo>
                      <a:pt x="579" y="973"/>
                      <a:pt x="585" y="972"/>
                      <a:pt x="590" y="971"/>
                    </a:cubicBezTo>
                    <a:cubicBezTo>
                      <a:pt x="593" y="970"/>
                      <a:pt x="595" y="970"/>
                      <a:pt x="596" y="970"/>
                    </a:cubicBezTo>
                    <a:cubicBezTo>
                      <a:pt x="597" y="970"/>
                      <a:pt x="598" y="969"/>
                      <a:pt x="598" y="969"/>
                    </a:cubicBezTo>
                    <a:cubicBezTo>
                      <a:pt x="598" y="969"/>
                      <a:pt x="600" y="960"/>
                      <a:pt x="601" y="947"/>
                    </a:cubicBezTo>
                    <a:cubicBezTo>
                      <a:pt x="603" y="934"/>
                      <a:pt x="604" y="916"/>
                      <a:pt x="605" y="899"/>
                    </a:cubicBezTo>
                    <a:cubicBezTo>
                      <a:pt x="605" y="891"/>
                      <a:pt x="606" y="883"/>
                      <a:pt x="606" y="876"/>
                    </a:cubicBezTo>
                    <a:cubicBezTo>
                      <a:pt x="610" y="875"/>
                      <a:pt x="615" y="874"/>
                      <a:pt x="619" y="872"/>
                    </a:cubicBezTo>
                    <a:cubicBezTo>
                      <a:pt x="627" y="869"/>
                      <a:pt x="633" y="867"/>
                      <a:pt x="638" y="865"/>
                    </a:cubicBezTo>
                    <a:cubicBezTo>
                      <a:pt x="643" y="864"/>
                      <a:pt x="645" y="862"/>
                      <a:pt x="645" y="862"/>
                    </a:cubicBezTo>
                    <a:cubicBezTo>
                      <a:pt x="645" y="862"/>
                      <a:pt x="648" y="861"/>
                      <a:pt x="652" y="860"/>
                    </a:cubicBezTo>
                    <a:cubicBezTo>
                      <a:pt x="654" y="859"/>
                      <a:pt x="655" y="859"/>
                      <a:pt x="656" y="858"/>
                    </a:cubicBezTo>
                    <a:cubicBezTo>
                      <a:pt x="658" y="857"/>
                      <a:pt x="659" y="857"/>
                      <a:pt x="661" y="856"/>
                    </a:cubicBezTo>
                    <a:cubicBezTo>
                      <a:pt x="664" y="854"/>
                      <a:pt x="667" y="853"/>
                      <a:pt x="671" y="851"/>
                    </a:cubicBezTo>
                    <a:cubicBezTo>
                      <a:pt x="675" y="849"/>
                      <a:pt x="679" y="847"/>
                      <a:pt x="683" y="845"/>
                    </a:cubicBezTo>
                    <a:cubicBezTo>
                      <a:pt x="688" y="850"/>
                      <a:pt x="694" y="855"/>
                      <a:pt x="699" y="860"/>
                    </a:cubicBezTo>
                    <a:cubicBezTo>
                      <a:pt x="706" y="866"/>
                      <a:pt x="712" y="872"/>
                      <a:pt x="718" y="877"/>
                    </a:cubicBezTo>
                    <a:cubicBezTo>
                      <a:pt x="725" y="883"/>
                      <a:pt x="731" y="888"/>
                      <a:pt x="736" y="892"/>
                    </a:cubicBezTo>
                    <a:cubicBezTo>
                      <a:pt x="746" y="901"/>
                      <a:pt x="754" y="906"/>
                      <a:pt x="754" y="906"/>
                    </a:cubicBezTo>
                    <a:cubicBezTo>
                      <a:pt x="754" y="906"/>
                      <a:pt x="754" y="906"/>
                      <a:pt x="755" y="905"/>
                    </a:cubicBezTo>
                    <a:cubicBezTo>
                      <a:pt x="757" y="904"/>
                      <a:pt x="758" y="903"/>
                      <a:pt x="760" y="902"/>
                    </a:cubicBezTo>
                    <a:cubicBezTo>
                      <a:pt x="765" y="899"/>
                      <a:pt x="770" y="895"/>
                      <a:pt x="775" y="892"/>
                    </a:cubicBezTo>
                    <a:cubicBezTo>
                      <a:pt x="781" y="888"/>
                      <a:pt x="786" y="884"/>
                      <a:pt x="790" y="881"/>
                    </a:cubicBezTo>
                    <a:cubicBezTo>
                      <a:pt x="792" y="879"/>
                      <a:pt x="794" y="878"/>
                      <a:pt x="795" y="877"/>
                    </a:cubicBezTo>
                    <a:cubicBezTo>
                      <a:pt x="796" y="876"/>
                      <a:pt x="796" y="876"/>
                      <a:pt x="796" y="876"/>
                    </a:cubicBezTo>
                    <a:cubicBezTo>
                      <a:pt x="796" y="876"/>
                      <a:pt x="794" y="867"/>
                      <a:pt x="789" y="855"/>
                    </a:cubicBezTo>
                    <a:cubicBezTo>
                      <a:pt x="787" y="848"/>
                      <a:pt x="784" y="841"/>
                      <a:pt x="781" y="833"/>
                    </a:cubicBezTo>
                    <a:cubicBezTo>
                      <a:pt x="779" y="825"/>
                      <a:pt x="775" y="817"/>
                      <a:pt x="772" y="809"/>
                    </a:cubicBezTo>
                    <a:cubicBezTo>
                      <a:pt x="769" y="802"/>
                      <a:pt x="766" y="795"/>
                      <a:pt x="763" y="789"/>
                    </a:cubicBezTo>
                    <a:cubicBezTo>
                      <a:pt x="766" y="786"/>
                      <a:pt x="770" y="782"/>
                      <a:pt x="773" y="780"/>
                    </a:cubicBezTo>
                    <a:cubicBezTo>
                      <a:pt x="779" y="774"/>
                      <a:pt x="784" y="769"/>
                      <a:pt x="787" y="765"/>
                    </a:cubicBezTo>
                    <a:cubicBezTo>
                      <a:pt x="790" y="761"/>
                      <a:pt x="792" y="759"/>
                      <a:pt x="792" y="759"/>
                    </a:cubicBezTo>
                    <a:cubicBezTo>
                      <a:pt x="792" y="759"/>
                      <a:pt x="793" y="759"/>
                      <a:pt x="794" y="758"/>
                    </a:cubicBezTo>
                    <a:cubicBezTo>
                      <a:pt x="794" y="757"/>
                      <a:pt x="796" y="755"/>
                      <a:pt x="797" y="753"/>
                    </a:cubicBezTo>
                    <a:cubicBezTo>
                      <a:pt x="801" y="750"/>
                      <a:pt x="805" y="744"/>
                      <a:pt x="810" y="738"/>
                    </a:cubicBezTo>
                    <a:cubicBezTo>
                      <a:pt x="813" y="734"/>
                      <a:pt x="816" y="731"/>
                      <a:pt x="819" y="727"/>
                    </a:cubicBezTo>
                    <a:cubicBezTo>
                      <a:pt x="825" y="729"/>
                      <a:pt x="833" y="731"/>
                      <a:pt x="840" y="734"/>
                    </a:cubicBezTo>
                    <a:cubicBezTo>
                      <a:pt x="857" y="739"/>
                      <a:pt x="874" y="743"/>
                      <a:pt x="887" y="747"/>
                    </a:cubicBezTo>
                    <a:cubicBezTo>
                      <a:pt x="893" y="748"/>
                      <a:pt x="899" y="749"/>
                      <a:pt x="903" y="750"/>
                    </a:cubicBezTo>
                    <a:cubicBezTo>
                      <a:pt x="906" y="751"/>
                      <a:pt x="909" y="751"/>
                      <a:pt x="909" y="751"/>
                    </a:cubicBezTo>
                    <a:cubicBezTo>
                      <a:pt x="909" y="751"/>
                      <a:pt x="910" y="749"/>
                      <a:pt x="913" y="744"/>
                    </a:cubicBezTo>
                    <a:cubicBezTo>
                      <a:pt x="914" y="742"/>
                      <a:pt x="916" y="740"/>
                      <a:pt x="917" y="737"/>
                    </a:cubicBezTo>
                    <a:cubicBezTo>
                      <a:pt x="919" y="735"/>
                      <a:pt x="920" y="732"/>
                      <a:pt x="922" y="729"/>
                    </a:cubicBezTo>
                    <a:cubicBezTo>
                      <a:pt x="925" y="723"/>
                      <a:pt x="928" y="717"/>
                      <a:pt x="931" y="713"/>
                    </a:cubicBezTo>
                    <a:cubicBezTo>
                      <a:pt x="933" y="709"/>
                      <a:pt x="934" y="706"/>
                      <a:pt x="934" y="706"/>
                    </a:cubicBezTo>
                    <a:cubicBezTo>
                      <a:pt x="934" y="706"/>
                      <a:pt x="928" y="699"/>
                      <a:pt x="919" y="690"/>
                    </a:cubicBezTo>
                    <a:cubicBezTo>
                      <a:pt x="909" y="680"/>
                      <a:pt x="896" y="668"/>
                      <a:pt x="883" y="656"/>
                    </a:cubicBezTo>
                    <a:cubicBezTo>
                      <a:pt x="877" y="651"/>
                      <a:pt x="872" y="646"/>
                      <a:pt x="866" y="642"/>
                    </a:cubicBezTo>
                    <a:cubicBezTo>
                      <a:pt x="867" y="640"/>
                      <a:pt x="868" y="638"/>
                      <a:pt x="869" y="635"/>
                    </a:cubicBezTo>
                    <a:cubicBezTo>
                      <a:pt x="870" y="633"/>
                      <a:pt x="870" y="631"/>
                      <a:pt x="871" y="629"/>
                    </a:cubicBezTo>
                    <a:cubicBezTo>
                      <a:pt x="874" y="621"/>
                      <a:pt x="876" y="615"/>
                      <a:pt x="878" y="610"/>
                    </a:cubicBezTo>
                    <a:cubicBezTo>
                      <a:pt x="879" y="605"/>
                      <a:pt x="880" y="602"/>
                      <a:pt x="880" y="602"/>
                    </a:cubicBezTo>
                    <a:cubicBezTo>
                      <a:pt x="880" y="602"/>
                      <a:pt x="881" y="600"/>
                      <a:pt x="882" y="595"/>
                    </a:cubicBezTo>
                    <a:cubicBezTo>
                      <a:pt x="883" y="590"/>
                      <a:pt x="885" y="583"/>
                      <a:pt x="887" y="575"/>
                    </a:cubicBezTo>
                    <a:cubicBezTo>
                      <a:pt x="888" y="571"/>
                      <a:pt x="889" y="566"/>
                      <a:pt x="890" y="562"/>
                    </a:cubicBezTo>
                    <a:cubicBezTo>
                      <a:pt x="897" y="561"/>
                      <a:pt x="904" y="560"/>
                      <a:pt x="912" y="559"/>
                    </a:cubicBezTo>
                    <a:cubicBezTo>
                      <a:pt x="920" y="557"/>
                      <a:pt x="929" y="556"/>
                      <a:pt x="937" y="554"/>
                    </a:cubicBezTo>
                    <a:cubicBezTo>
                      <a:pt x="941" y="554"/>
                      <a:pt x="945" y="553"/>
                      <a:pt x="949" y="552"/>
                    </a:cubicBezTo>
                    <a:cubicBezTo>
                      <a:pt x="953" y="551"/>
                      <a:pt x="956" y="551"/>
                      <a:pt x="960" y="550"/>
                    </a:cubicBezTo>
                    <a:cubicBezTo>
                      <a:pt x="973" y="547"/>
                      <a:pt x="981" y="545"/>
                      <a:pt x="981" y="545"/>
                    </a:cubicBezTo>
                    <a:cubicBezTo>
                      <a:pt x="981" y="545"/>
                      <a:pt x="982" y="542"/>
                      <a:pt x="982" y="537"/>
                    </a:cubicBezTo>
                    <a:cubicBezTo>
                      <a:pt x="982" y="535"/>
                      <a:pt x="983" y="534"/>
                      <a:pt x="983" y="533"/>
                    </a:cubicBezTo>
                    <a:cubicBezTo>
                      <a:pt x="983" y="531"/>
                      <a:pt x="983" y="530"/>
                      <a:pt x="983" y="528"/>
                    </a:cubicBezTo>
                    <a:cubicBezTo>
                      <a:pt x="983" y="525"/>
                      <a:pt x="984" y="522"/>
                      <a:pt x="984" y="519"/>
                    </a:cubicBezTo>
                    <a:cubicBezTo>
                      <a:pt x="984" y="515"/>
                      <a:pt x="984" y="512"/>
                      <a:pt x="984" y="509"/>
                    </a:cubicBezTo>
                    <a:cubicBezTo>
                      <a:pt x="984" y="506"/>
                      <a:pt x="984" y="503"/>
                      <a:pt x="984" y="501"/>
                    </a:cubicBezTo>
                    <a:cubicBezTo>
                      <a:pt x="985" y="496"/>
                      <a:pt x="985" y="492"/>
                      <a:pt x="985" y="492"/>
                    </a:cubicBezTo>
                    <a:cubicBezTo>
                      <a:pt x="985" y="492"/>
                      <a:pt x="976" y="489"/>
                      <a:pt x="964" y="485"/>
                    </a:cubicBezTo>
                    <a:cubicBezTo>
                      <a:pt x="951" y="480"/>
                      <a:pt x="934" y="475"/>
                      <a:pt x="917" y="470"/>
                    </a:cubicBezTo>
                    <a:close/>
                    <a:moveTo>
                      <a:pt x="806" y="587"/>
                    </a:moveTo>
                    <a:cubicBezTo>
                      <a:pt x="805" y="591"/>
                      <a:pt x="803" y="597"/>
                      <a:pt x="800" y="603"/>
                    </a:cubicBezTo>
                    <a:cubicBezTo>
                      <a:pt x="800" y="605"/>
                      <a:pt x="799" y="606"/>
                      <a:pt x="798" y="608"/>
                    </a:cubicBezTo>
                    <a:cubicBezTo>
                      <a:pt x="798" y="610"/>
                      <a:pt x="797" y="612"/>
                      <a:pt x="796" y="613"/>
                    </a:cubicBezTo>
                    <a:cubicBezTo>
                      <a:pt x="795" y="617"/>
                      <a:pt x="793" y="621"/>
                      <a:pt x="791" y="625"/>
                    </a:cubicBezTo>
                    <a:cubicBezTo>
                      <a:pt x="790" y="629"/>
                      <a:pt x="788" y="633"/>
                      <a:pt x="786" y="637"/>
                    </a:cubicBezTo>
                    <a:cubicBezTo>
                      <a:pt x="784" y="640"/>
                      <a:pt x="784" y="640"/>
                      <a:pt x="784" y="640"/>
                    </a:cubicBezTo>
                    <a:cubicBezTo>
                      <a:pt x="782" y="643"/>
                      <a:pt x="782" y="643"/>
                      <a:pt x="782" y="643"/>
                    </a:cubicBezTo>
                    <a:cubicBezTo>
                      <a:pt x="781" y="645"/>
                      <a:pt x="780" y="647"/>
                      <a:pt x="779" y="649"/>
                    </a:cubicBezTo>
                    <a:cubicBezTo>
                      <a:pt x="770" y="665"/>
                      <a:pt x="760" y="680"/>
                      <a:pt x="751" y="691"/>
                    </a:cubicBezTo>
                    <a:cubicBezTo>
                      <a:pt x="747" y="697"/>
                      <a:pt x="743" y="701"/>
                      <a:pt x="740" y="704"/>
                    </a:cubicBezTo>
                    <a:cubicBezTo>
                      <a:pt x="739" y="706"/>
                      <a:pt x="738" y="707"/>
                      <a:pt x="737" y="707"/>
                    </a:cubicBezTo>
                    <a:cubicBezTo>
                      <a:pt x="737" y="708"/>
                      <a:pt x="736" y="709"/>
                      <a:pt x="736" y="709"/>
                    </a:cubicBezTo>
                    <a:cubicBezTo>
                      <a:pt x="736" y="709"/>
                      <a:pt x="735" y="710"/>
                      <a:pt x="732" y="713"/>
                    </a:cubicBezTo>
                    <a:cubicBezTo>
                      <a:pt x="729" y="716"/>
                      <a:pt x="725" y="720"/>
                      <a:pt x="720" y="725"/>
                    </a:cubicBezTo>
                    <a:cubicBezTo>
                      <a:pt x="710" y="735"/>
                      <a:pt x="696" y="747"/>
                      <a:pt x="681" y="758"/>
                    </a:cubicBezTo>
                    <a:cubicBezTo>
                      <a:pt x="666" y="768"/>
                      <a:pt x="650" y="777"/>
                      <a:pt x="638" y="783"/>
                    </a:cubicBezTo>
                    <a:cubicBezTo>
                      <a:pt x="635" y="785"/>
                      <a:pt x="632" y="786"/>
                      <a:pt x="629" y="787"/>
                    </a:cubicBezTo>
                    <a:cubicBezTo>
                      <a:pt x="628" y="788"/>
                      <a:pt x="627" y="788"/>
                      <a:pt x="626" y="789"/>
                    </a:cubicBezTo>
                    <a:cubicBezTo>
                      <a:pt x="625" y="789"/>
                      <a:pt x="624" y="790"/>
                      <a:pt x="623" y="790"/>
                    </a:cubicBezTo>
                    <a:cubicBezTo>
                      <a:pt x="619" y="792"/>
                      <a:pt x="617" y="793"/>
                      <a:pt x="617" y="793"/>
                    </a:cubicBezTo>
                    <a:cubicBezTo>
                      <a:pt x="617" y="793"/>
                      <a:pt x="615" y="794"/>
                      <a:pt x="611" y="795"/>
                    </a:cubicBezTo>
                    <a:cubicBezTo>
                      <a:pt x="607" y="796"/>
                      <a:pt x="602" y="798"/>
                      <a:pt x="595" y="801"/>
                    </a:cubicBezTo>
                    <a:cubicBezTo>
                      <a:pt x="582" y="805"/>
                      <a:pt x="564" y="810"/>
                      <a:pt x="546" y="813"/>
                    </a:cubicBezTo>
                    <a:cubicBezTo>
                      <a:pt x="528" y="816"/>
                      <a:pt x="509" y="817"/>
                      <a:pt x="495" y="817"/>
                    </a:cubicBezTo>
                    <a:cubicBezTo>
                      <a:pt x="489" y="817"/>
                      <a:pt x="483" y="817"/>
                      <a:pt x="479" y="817"/>
                    </a:cubicBezTo>
                    <a:cubicBezTo>
                      <a:pt x="475" y="817"/>
                      <a:pt x="472" y="816"/>
                      <a:pt x="472" y="816"/>
                    </a:cubicBezTo>
                    <a:cubicBezTo>
                      <a:pt x="472" y="816"/>
                      <a:pt x="470" y="816"/>
                      <a:pt x="466" y="816"/>
                    </a:cubicBezTo>
                    <a:cubicBezTo>
                      <a:pt x="465" y="816"/>
                      <a:pt x="464" y="816"/>
                      <a:pt x="463" y="816"/>
                    </a:cubicBezTo>
                    <a:cubicBezTo>
                      <a:pt x="462" y="816"/>
                      <a:pt x="460" y="816"/>
                      <a:pt x="459" y="815"/>
                    </a:cubicBezTo>
                    <a:cubicBezTo>
                      <a:pt x="456" y="815"/>
                      <a:pt x="453" y="815"/>
                      <a:pt x="450" y="814"/>
                    </a:cubicBezTo>
                    <a:cubicBezTo>
                      <a:pt x="436" y="812"/>
                      <a:pt x="418" y="809"/>
                      <a:pt x="400" y="804"/>
                    </a:cubicBezTo>
                    <a:cubicBezTo>
                      <a:pt x="382" y="799"/>
                      <a:pt x="365" y="792"/>
                      <a:pt x="353" y="786"/>
                    </a:cubicBezTo>
                    <a:cubicBezTo>
                      <a:pt x="347" y="783"/>
                      <a:pt x="341" y="780"/>
                      <a:pt x="338" y="778"/>
                    </a:cubicBezTo>
                    <a:cubicBezTo>
                      <a:pt x="334" y="776"/>
                      <a:pt x="332" y="775"/>
                      <a:pt x="332" y="775"/>
                    </a:cubicBezTo>
                    <a:cubicBezTo>
                      <a:pt x="332" y="775"/>
                      <a:pt x="332" y="775"/>
                      <a:pt x="331" y="774"/>
                    </a:cubicBezTo>
                    <a:cubicBezTo>
                      <a:pt x="330" y="774"/>
                      <a:pt x="329" y="773"/>
                      <a:pt x="327" y="772"/>
                    </a:cubicBezTo>
                    <a:cubicBezTo>
                      <a:pt x="323" y="770"/>
                      <a:pt x="318" y="767"/>
                      <a:pt x="313" y="763"/>
                    </a:cubicBezTo>
                    <a:cubicBezTo>
                      <a:pt x="301" y="756"/>
                      <a:pt x="286" y="745"/>
                      <a:pt x="273" y="732"/>
                    </a:cubicBezTo>
                    <a:cubicBezTo>
                      <a:pt x="271" y="731"/>
                      <a:pt x="269" y="729"/>
                      <a:pt x="267" y="728"/>
                    </a:cubicBezTo>
                    <a:cubicBezTo>
                      <a:pt x="265" y="725"/>
                      <a:pt x="265" y="725"/>
                      <a:pt x="265" y="725"/>
                    </a:cubicBezTo>
                    <a:cubicBezTo>
                      <a:pt x="262" y="723"/>
                      <a:pt x="262" y="723"/>
                      <a:pt x="262" y="723"/>
                    </a:cubicBezTo>
                    <a:cubicBezTo>
                      <a:pt x="259" y="720"/>
                      <a:pt x="256" y="717"/>
                      <a:pt x="253" y="714"/>
                    </a:cubicBezTo>
                    <a:cubicBezTo>
                      <a:pt x="250" y="710"/>
                      <a:pt x="247" y="707"/>
                      <a:pt x="245" y="704"/>
                    </a:cubicBezTo>
                    <a:cubicBezTo>
                      <a:pt x="243" y="703"/>
                      <a:pt x="242" y="701"/>
                      <a:pt x="241" y="700"/>
                    </a:cubicBezTo>
                    <a:cubicBezTo>
                      <a:pt x="240" y="698"/>
                      <a:pt x="239" y="697"/>
                      <a:pt x="238" y="696"/>
                    </a:cubicBezTo>
                    <a:cubicBezTo>
                      <a:pt x="233" y="690"/>
                      <a:pt x="230" y="686"/>
                      <a:pt x="227" y="682"/>
                    </a:cubicBezTo>
                    <a:cubicBezTo>
                      <a:pt x="225" y="679"/>
                      <a:pt x="224" y="677"/>
                      <a:pt x="224" y="677"/>
                    </a:cubicBezTo>
                    <a:cubicBezTo>
                      <a:pt x="224" y="677"/>
                      <a:pt x="222" y="676"/>
                      <a:pt x="220" y="672"/>
                    </a:cubicBezTo>
                    <a:cubicBezTo>
                      <a:pt x="218" y="669"/>
                      <a:pt x="215" y="664"/>
                      <a:pt x="211" y="658"/>
                    </a:cubicBezTo>
                    <a:cubicBezTo>
                      <a:pt x="209" y="655"/>
                      <a:pt x="207" y="652"/>
                      <a:pt x="206" y="648"/>
                    </a:cubicBezTo>
                    <a:cubicBezTo>
                      <a:pt x="204" y="645"/>
                      <a:pt x="202" y="641"/>
                      <a:pt x="200" y="638"/>
                    </a:cubicBezTo>
                    <a:cubicBezTo>
                      <a:pt x="196" y="630"/>
                      <a:pt x="192" y="622"/>
                      <a:pt x="189" y="613"/>
                    </a:cubicBezTo>
                    <a:cubicBezTo>
                      <a:pt x="188" y="611"/>
                      <a:pt x="187" y="609"/>
                      <a:pt x="186" y="607"/>
                    </a:cubicBezTo>
                    <a:cubicBezTo>
                      <a:pt x="185" y="604"/>
                      <a:pt x="184" y="602"/>
                      <a:pt x="184" y="600"/>
                    </a:cubicBezTo>
                    <a:cubicBezTo>
                      <a:pt x="183" y="598"/>
                      <a:pt x="182" y="596"/>
                      <a:pt x="181" y="594"/>
                    </a:cubicBezTo>
                    <a:cubicBezTo>
                      <a:pt x="181" y="593"/>
                      <a:pt x="181" y="592"/>
                      <a:pt x="180" y="591"/>
                    </a:cubicBezTo>
                    <a:cubicBezTo>
                      <a:pt x="180" y="590"/>
                      <a:pt x="180" y="589"/>
                      <a:pt x="179" y="588"/>
                    </a:cubicBezTo>
                    <a:cubicBezTo>
                      <a:pt x="178" y="583"/>
                      <a:pt x="177" y="579"/>
                      <a:pt x="176" y="576"/>
                    </a:cubicBezTo>
                    <a:cubicBezTo>
                      <a:pt x="175" y="572"/>
                      <a:pt x="174" y="568"/>
                      <a:pt x="173" y="565"/>
                    </a:cubicBezTo>
                    <a:cubicBezTo>
                      <a:pt x="171" y="558"/>
                      <a:pt x="171" y="552"/>
                      <a:pt x="170" y="548"/>
                    </a:cubicBezTo>
                    <a:cubicBezTo>
                      <a:pt x="169" y="544"/>
                      <a:pt x="169" y="542"/>
                      <a:pt x="169" y="542"/>
                    </a:cubicBezTo>
                    <a:cubicBezTo>
                      <a:pt x="169" y="542"/>
                      <a:pt x="168" y="540"/>
                      <a:pt x="168" y="536"/>
                    </a:cubicBezTo>
                    <a:cubicBezTo>
                      <a:pt x="167" y="532"/>
                      <a:pt x="166" y="526"/>
                      <a:pt x="166" y="519"/>
                    </a:cubicBezTo>
                    <a:cubicBezTo>
                      <a:pt x="165" y="516"/>
                      <a:pt x="165" y="512"/>
                      <a:pt x="165" y="508"/>
                    </a:cubicBezTo>
                    <a:cubicBezTo>
                      <a:pt x="165" y="504"/>
                      <a:pt x="164" y="500"/>
                      <a:pt x="164" y="496"/>
                    </a:cubicBezTo>
                    <a:cubicBezTo>
                      <a:pt x="164" y="495"/>
                      <a:pt x="164" y="493"/>
                      <a:pt x="164" y="492"/>
                    </a:cubicBezTo>
                    <a:cubicBezTo>
                      <a:pt x="164" y="491"/>
                      <a:pt x="164" y="490"/>
                      <a:pt x="164" y="489"/>
                    </a:cubicBezTo>
                    <a:cubicBezTo>
                      <a:pt x="164" y="487"/>
                      <a:pt x="164" y="485"/>
                      <a:pt x="164" y="482"/>
                    </a:cubicBezTo>
                    <a:cubicBezTo>
                      <a:pt x="164" y="480"/>
                      <a:pt x="164" y="478"/>
                      <a:pt x="164" y="475"/>
                    </a:cubicBezTo>
                    <a:cubicBezTo>
                      <a:pt x="164" y="473"/>
                      <a:pt x="165" y="471"/>
                      <a:pt x="165" y="469"/>
                    </a:cubicBezTo>
                    <a:cubicBezTo>
                      <a:pt x="165" y="459"/>
                      <a:pt x="166" y="450"/>
                      <a:pt x="167" y="442"/>
                    </a:cubicBezTo>
                    <a:cubicBezTo>
                      <a:pt x="168" y="437"/>
                      <a:pt x="169" y="433"/>
                      <a:pt x="169" y="429"/>
                    </a:cubicBezTo>
                    <a:cubicBezTo>
                      <a:pt x="170" y="426"/>
                      <a:pt x="171" y="422"/>
                      <a:pt x="172" y="419"/>
                    </a:cubicBezTo>
                    <a:cubicBezTo>
                      <a:pt x="173" y="412"/>
                      <a:pt x="175" y="406"/>
                      <a:pt x="176" y="402"/>
                    </a:cubicBezTo>
                    <a:cubicBezTo>
                      <a:pt x="177" y="399"/>
                      <a:pt x="177" y="396"/>
                      <a:pt x="177" y="396"/>
                    </a:cubicBezTo>
                    <a:cubicBezTo>
                      <a:pt x="177" y="396"/>
                      <a:pt x="178" y="394"/>
                      <a:pt x="179" y="390"/>
                    </a:cubicBezTo>
                    <a:cubicBezTo>
                      <a:pt x="181" y="386"/>
                      <a:pt x="182" y="381"/>
                      <a:pt x="185" y="374"/>
                    </a:cubicBezTo>
                    <a:cubicBezTo>
                      <a:pt x="185" y="373"/>
                      <a:pt x="186" y="371"/>
                      <a:pt x="187" y="369"/>
                    </a:cubicBezTo>
                    <a:cubicBezTo>
                      <a:pt x="187" y="368"/>
                      <a:pt x="188" y="366"/>
                      <a:pt x="189" y="364"/>
                    </a:cubicBezTo>
                    <a:cubicBezTo>
                      <a:pt x="190" y="360"/>
                      <a:pt x="192" y="357"/>
                      <a:pt x="194" y="353"/>
                    </a:cubicBezTo>
                    <a:cubicBezTo>
                      <a:pt x="195" y="349"/>
                      <a:pt x="197" y="345"/>
                      <a:pt x="199" y="341"/>
                    </a:cubicBezTo>
                    <a:cubicBezTo>
                      <a:pt x="201" y="338"/>
                      <a:pt x="201" y="338"/>
                      <a:pt x="201" y="338"/>
                    </a:cubicBezTo>
                    <a:cubicBezTo>
                      <a:pt x="203" y="335"/>
                      <a:pt x="203" y="335"/>
                      <a:pt x="203" y="335"/>
                    </a:cubicBezTo>
                    <a:cubicBezTo>
                      <a:pt x="204" y="333"/>
                      <a:pt x="205" y="331"/>
                      <a:pt x="206" y="329"/>
                    </a:cubicBezTo>
                    <a:cubicBezTo>
                      <a:pt x="215" y="312"/>
                      <a:pt x="225" y="297"/>
                      <a:pt x="234" y="286"/>
                    </a:cubicBezTo>
                    <a:cubicBezTo>
                      <a:pt x="238" y="281"/>
                      <a:pt x="242" y="277"/>
                      <a:pt x="245" y="273"/>
                    </a:cubicBezTo>
                    <a:cubicBezTo>
                      <a:pt x="246" y="272"/>
                      <a:pt x="247" y="271"/>
                      <a:pt x="248" y="270"/>
                    </a:cubicBezTo>
                    <a:cubicBezTo>
                      <a:pt x="248" y="269"/>
                      <a:pt x="249" y="269"/>
                      <a:pt x="249" y="269"/>
                    </a:cubicBezTo>
                    <a:cubicBezTo>
                      <a:pt x="249" y="269"/>
                      <a:pt x="250" y="267"/>
                      <a:pt x="253" y="264"/>
                    </a:cubicBezTo>
                    <a:cubicBezTo>
                      <a:pt x="256" y="261"/>
                      <a:pt x="260" y="257"/>
                      <a:pt x="265" y="252"/>
                    </a:cubicBezTo>
                    <a:cubicBezTo>
                      <a:pt x="275" y="243"/>
                      <a:pt x="289" y="230"/>
                      <a:pt x="304" y="220"/>
                    </a:cubicBezTo>
                    <a:cubicBezTo>
                      <a:pt x="319" y="209"/>
                      <a:pt x="335" y="200"/>
                      <a:pt x="347" y="194"/>
                    </a:cubicBezTo>
                    <a:cubicBezTo>
                      <a:pt x="350" y="193"/>
                      <a:pt x="353" y="191"/>
                      <a:pt x="356" y="190"/>
                    </a:cubicBezTo>
                    <a:cubicBezTo>
                      <a:pt x="357" y="190"/>
                      <a:pt x="358" y="189"/>
                      <a:pt x="359" y="188"/>
                    </a:cubicBezTo>
                    <a:cubicBezTo>
                      <a:pt x="360" y="188"/>
                      <a:pt x="362" y="188"/>
                      <a:pt x="362" y="187"/>
                    </a:cubicBezTo>
                    <a:cubicBezTo>
                      <a:pt x="366" y="186"/>
                      <a:pt x="368" y="185"/>
                      <a:pt x="368" y="185"/>
                    </a:cubicBezTo>
                    <a:cubicBezTo>
                      <a:pt x="368" y="185"/>
                      <a:pt x="370" y="184"/>
                      <a:pt x="374" y="182"/>
                    </a:cubicBezTo>
                    <a:cubicBezTo>
                      <a:pt x="378" y="181"/>
                      <a:pt x="383" y="179"/>
                      <a:pt x="390" y="177"/>
                    </a:cubicBezTo>
                    <a:cubicBezTo>
                      <a:pt x="403" y="173"/>
                      <a:pt x="421" y="168"/>
                      <a:pt x="439" y="165"/>
                    </a:cubicBezTo>
                    <a:cubicBezTo>
                      <a:pt x="457" y="162"/>
                      <a:pt x="476" y="161"/>
                      <a:pt x="490" y="160"/>
                    </a:cubicBezTo>
                    <a:cubicBezTo>
                      <a:pt x="497" y="160"/>
                      <a:pt x="502" y="160"/>
                      <a:pt x="506" y="161"/>
                    </a:cubicBezTo>
                    <a:cubicBezTo>
                      <a:pt x="510" y="161"/>
                      <a:pt x="513" y="161"/>
                      <a:pt x="513" y="161"/>
                    </a:cubicBezTo>
                    <a:cubicBezTo>
                      <a:pt x="513" y="161"/>
                      <a:pt x="515" y="161"/>
                      <a:pt x="519" y="161"/>
                    </a:cubicBezTo>
                    <a:cubicBezTo>
                      <a:pt x="520" y="161"/>
                      <a:pt x="521" y="161"/>
                      <a:pt x="522" y="162"/>
                    </a:cubicBezTo>
                    <a:cubicBezTo>
                      <a:pt x="523" y="162"/>
                      <a:pt x="525" y="162"/>
                      <a:pt x="526" y="162"/>
                    </a:cubicBezTo>
                    <a:cubicBezTo>
                      <a:pt x="529" y="162"/>
                      <a:pt x="532" y="163"/>
                      <a:pt x="536" y="163"/>
                    </a:cubicBezTo>
                    <a:cubicBezTo>
                      <a:pt x="549" y="165"/>
                      <a:pt x="567" y="168"/>
                      <a:pt x="585" y="173"/>
                    </a:cubicBezTo>
                    <a:cubicBezTo>
                      <a:pt x="603" y="179"/>
                      <a:pt x="620" y="186"/>
                      <a:pt x="632" y="192"/>
                    </a:cubicBezTo>
                    <a:cubicBezTo>
                      <a:pt x="638" y="195"/>
                      <a:pt x="644" y="197"/>
                      <a:pt x="647" y="199"/>
                    </a:cubicBezTo>
                    <a:cubicBezTo>
                      <a:pt x="651" y="201"/>
                      <a:pt x="653" y="202"/>
                      <a:pt x="653" y="202"/>
                    </a:cubicBezTo>
                    <a:cubicBezTo>
                      <a:pt x="653" y="202"/>
                      <a:pt x="653" y="202"/>
                      <a:pt x="654" y="203"/>
                    </a:cubicBezTo>
                    <a:cubicBezTo>
                      <a:pt x="655" y="203"/>
                      <a:pt x="657" y="204"/>
                      <a:pt x="658" y="205"/>
                    </a:cubicBezTo>
                    <a:cubicBezTo>
                      <a:pt x="662" y="207"/>
                      <a:pt x="667" y="210"/>
                      <a:pt x="672" y="214"/>
                    </a:cubicBezTo>
                    <a:cubicBezTo>
                      <a:pt x="684" y="222"/>
                      <a:pt x="699" y="233"/>
                      <a:pt x="713" y="245"/>
                    </a:cubicBezTo>
                    <a:cubicBezTo>
                      <a:pt x="714" y="247"/>
                      <a:pt x="716" y="248"/>
                      <a:pt x="718" y="250"/>
                    </a:cubicBezTo>
                    <a:cubicBezTo>
                      <a:pt x="720" y="252"/>
                      <a:pt x="720" y="252"/>
                      <a:pt x="720" y="252"/>
                    </a:cubicBezTo>
                    <a:cubicBezTo>
                      <a:pt x="723" y="254"/>
                      <a:pt x="723" y="254"/>
                      <a:pt x="723" y="254"/>
                    </a:cubicBezTo>
                    <a:cubicBezTo>
                      <a:pt x="726" y="258"/>
                      <a:pt x="729" y="261"/>
                      <a:pt x="732" y="264"/>
                    </a:cubicBezTo>
                    <a:cubicBezTo>
                      <a:pt x="735" y="267"/>
                      <a:pt x="738" y="270"/>
                      <a:pt x="740" y="273"/>
                    </a:cubicBezTo>
                    <a:cubicBezTo>
                      <a:pt x="742" y="275"/>
                      <a:pt x="743" y="276"/>
                      <a:pt x="744" y="278"/>
                    </a:cubicBezTo>
                    <a:cubicBezTo>
                      <a:pt x="745" y="279"/>
                      <a:pt x="746" y="280"/>
                      <a:pt x="747" y="282"/>
                    </a:cubicBezTo>
                    <a:cubicBezTo>
                      <a:pt x="752" y="287"/>
                      <a:pt x="755" y="292"/>
                      <a:pt x="758" y="295"/>
                    </a:cubicBezTo>
                    <a:cubicBezTo>
                      <a:pt x="760" y="298"/>
                      <a:pt x="761" y="300"/>
                      <a:pt x="761" y="300"/>
                    </a:cubicBezTo>
                    <a:cubicBezTo>
                      <a:pt x="761" y="300"/>
                      <a:pt x="763" y="302"/>
                      <a:pt x="765" y="305"/>
                    </a:cubicBezTo>
                    <a:cubicBezTo>
                      <a:pt x="767" y="309"/>
                      <a:pt x="770" y="313"/>
                      <a:pt x="774" y="319"/>
                    </a:cubicBezTo>
                    <a:cubicBezTo>
                      <a:pt x="776" y="322"/>
                      <a:pt x="778" y="325"/>
                      <a:pt x="779" y="329"/>
                    </a:cubicBezTo>
                    <a:cubicBezTo>
                      <a:pt x="781" y="332"/>
                      <a:pt x="783" y="336"/>
                      <a:pt x="785" y="340"/>
                    </a:cubicBezTo>
                    <a:cubicBezTo>
                      <a:pt x="789" y="348"/>
                      <a:pt x="793" y="356"/>
                      <a:pt x="796" y="364"/>
                    </a:cubicBezTo>
                    <a:cubicBezTo>
                      <a:pt x="797" y="367"/>
                      <a:pt x="798" y="369"/>
                      <a:pt x="799" y="371"/>
                    </a:cubicBezTo>
                    <a:cubicBezTo>
                      <a:pt x="800" y="373"/>
                      <a:pt x="801" y="375"/>
                      <a:pt x="801" y="377"/>
                    </a:cubicBezTo>
                    <a:cubicBezTo>
                      <a:pt x="802" y="379"/>
                      <a:pt x="803" y="382"/>
                      <a:pt x="804" y="384"/>
                    </a:cubicBezTo>
                    <a:cubicBezTo>
                      <a:pt x="804" y="385"/>
                      <a:pt x="804" y="386"/>
                      <a:pt x="805" y="387"/>
                    </a:cubicBezTo>
                    <a:cubicBezTo>
                      <a:pt x="805" y="388"/>
                      <a:pt x="805" y="389"/>
                      <a:pt x="806" y="390"/>
                    </a:cubicBezTo>
                    <a:cubicBezTo>
                      <a:pt x="807" y="394"/>
                      <a:pt x="808" y="398"/>
                      <a:pt x="809" y="402"/>
                    </a:cubicBezTo>
                    <a:cubicBezTo>
                      <a:pt x="810" y="406"/>
                      <a:pt x="811" y="409"/>
                      <a:pt x="812" y="413"/>
                    </a:cubicBezTo>
                    <a:cubicBezTo>
                      <a:pt x="814" y="419"/>
                      <a:pt x="815" y="425"/>
                      <a:pt x="815" y="429"/>
                    </a:cubicBezTo>
                    <a:cubicBezTo>
                      <a:pt x="816" y="433"/>
                      <a:pt x="817" y="435"/>
                      <a:pt x="817" y="435"/>
                    </a:cubicBezTo>
                    <a:cubicBezTo>
                      <a:pt x="817" y="435"/>
                      <a:pt x="817" y="438"/>
                      <a:pt x="817" y="442"/>
                    </a:cubicBezTo>
                    <a:cubicBezTo>
                      <a:pt x="818" y="446"/>
                      <a:pt x="819" y="451"/>
                      <a:pt x="819" y="458"/>
                    </a:cubicBezTo>
                    <a:cubicBezTo>
                      <a:pt x="820" y="462"/>
                      <a:pt x="820" y="465"/>
                      <a:pt x="820" y="469"/>
                    </a:cubicBezTo>
                    <a:cubicBezTo>
                      <a:pt x="821" y="473"/>
                      <a:pt x="821" y="477"/>
                      <a:pt x="821" y="482"/>
                    </a:cubicBezTo>
                    <a:cubicBezTo>
                      <a:pt x="821" y="483"/>
                      <a:pt x="821" y="484"/>
                      <a:pt x="821" y="485"/>
                    </a:cubicBezTo>
                    <a:cubicBezTo>
                      <a:pt x="821" y="486"/>
                      <a:pt x="821" y="487"/>
                      <a:pt x="821" y="488"/>
                    </a:cubicBezTo>
                    <a:cubicBezTo>
                      <a:pt x="821" y="491"/>
                      <a:pt x="821" y="493"/>
                      <a:pt x="821" y="495"/>
                    </a:cubicBezTo>
                    <a:cubicBezTo>
                      <a:pt x="821" y="497"/>
                      <a:pt x="821" y="500"/>
                      <a:pt x="821" y="502"/>
                    </a:cubicBezTo>
                    <a:cubicBezTo>
                      <a:pt x="821" y="504"/>
                      <a:pt x="820" y="507"/>
                      <a:pt x="820" y="509"/>
                    </a:cubicBezTo>
                    <a:cubicBezTo>
                      <a:pt x="820" y="518"/>
                      <a:pt x="819" y="527"/>
                      <a:pt x="818" y="536"/>
                    </a:cubicBezTo>
                    <a:cubicBezTo>
                      <a:pt x="817" y="540"/>
                      <a:pt x="816" y="544"/>
                      <a:pt x="816" y="548"/>
                    </a:cubicBezTo>
                    <a:cubicBezTo>
                      <a:pt x="815" y="552"/>
                      <a:pt x="814" y="555"/>
                      <a:pt x="813" y="559"/>
                    </a:cubicBezTo>
                    <a:cubicBezTo>
                      <a:pt x="812" y="566"/>
                      <a:pt x="810" y="571"/>
                      <a:pt x="809" y="575"/>
                    </a:cubicBezTo>
                    <a:cubicBezTo>
                      <a:pt x="808" y="579"/>
                      <a:pt x="808" y="581"/>
                      <a:pt x="808" y="581"/>
                    </a:cubicBezTo>
                    <a:cubicBezTo>
                      <a:pt x="808" y="581"/>
                      <a:pt x="807" y="583"/>
                      <a:pt x="806" y="587"/>
                    </a:cubicBezTo>
                    <a:close/>
                  </a:path>
                </a:pathLst>
              </a:custGeom>
              <a:gradFill>
                <a:gsLst>
                  <a:gs pos="0">
                    <a:srgbClr val="000000">
                      <a:alpha val="0"/>
                    </a:srgbClr>
                  </a:gs>
                  <a:gs pos="46000">
                    <a:srgbClr val="4C78C6"/>
                  </a:gs>
                  <a:gs pos="100000">
                    <a:srgbClr val="254378"/>
                  </a:gs>
                </a:gsLst>
                <a:path path="circle">
                  <a:fillToRect b="50%" l="50%" r="50%" t="50%"/>
                </a:path>
                <a:tileRect/>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29" name="Google Shape;329;p11"/>
              <p:cNvSpPr/>
              <p:nvPr/>
            </p:nvSpPr>
            <p:spPr>
              <a:xfrm>
                <a:off x="2312661" y="3621117"/>
                <a:ext cx="599510" cy="590818"/>
              </a:xfrm>
              <a:custGeom>
                <a:rect b="b" l="l" r="r" t="t"/>
                <a:pathLst>
                  <a:path extrusionOk="0" h="63" w="64">
                    <a:moveTo>
                      <a:pt x="59" y="63"/>
                    </a:moveTo>
                    <a:cubicBezTo>
                      <a:pt x="57" y="63"/>
                      <a:pt x="56" y="62"/>
                      <a:pt x="55" y="61"/>
                    </a:cubicBezTo>
                    <a:cubicBezTo>
                      <a:pt x="42" y="48"/>
                      <a:pt x="42" y="48"/>
                      <a:pt x="42" y="48"/>
                    </a:cubicBezTo>
                    <a:cubicBezTo>
                      <a:pt x="38" y="51"/>
                      <a:pt x="33" y="53"/>
                      <a:pt x="27" y="53"/>
                    </a:cubicBezTo>
                    <a:cubicBezTo>
                      <a:pt x="12" y="53"/>
                      <a:pt x="0" y="41"/>
                      <a:pt x="0" y="26"/>
                    </a:cubicBezTo>
                    <a:cubicBezTo>
                      <a:pt x="0" y="12"/>
                      <a:pt x="12" y="0"/>
                      <a:pt x="27" y="0"/>
                    </a:cubicBezTo>
                    <a:cubicBezTo>
                      <a:pt x="42" y="0"/>
                      <a:pt x="54" y="12"/>
                      <a:pt x="54" y="26"/>
                    </a:cubicBezTo>
                    <a:cubicBezTo>
                      <a:pt x="54" y="32"/>
                      <a:pt x="52" y="37"/>
                      <a:pt x="49" y="41"/>
                    </a:cubicBezTo>
                    <a:cubicBezTo>
                      <a:pt x="62" y="54"/>
                      <a:pt x="62" y="54"/>
                      <a:pt x="62" y="54"/>
                    </a:cubicBezTo>
                    <a:cubicBezTo>
                      <a:pt x="63" y="55"/>
                      <a:pt x="64" y="57"/>
                      <a:pt x="64" y="58"/>
                    </a:cubicBezTo>
                    <a:cubicBezTo>
                      <a:pt x="64" y="61"/>
                      <a:pt x="61" y="63"/>
                      <a:pt x="59" y="63"/>
                    </a:cubicBezTo>
                    <a:close/>
                    <a:moveTo>
                      <a:pt x="27" y="9"/>
                    </a:moveTo>
                    <a:cubicBezTo>
                      <a:pt x="18" y="9"/>
                      <a:pt x="10" y="17"/>
                      <a:pt x="10" y="26"/>
                    </a:cubicBezTo>
                    <a:cubicBezTo>
                      <a:pt x="10" y="36"/>
                      <a:pt x="18" y="43"/>
                      <a:pt x="27" y="43"/>
                    </a:cubicBezTo>
                    <a:cubicBezTo>
                      <a:pt x="37" y="43"/>
                      <a:pt x="44" y="36"/>
                      <a:pt x="44" y="26"/>
                    </a:cubicBezTo>
                    <a:cubicBezTo>
                      <a:pt x="44" y="17"/>
                      <a:pt x="37" y="9"/>
                      <a:pt x="27" y="9"/>
                    </a:cubicBezTo>
                    <a:close/>
                  </a:path>
                </a:pathLst>
              </a:custGeom>
              <a:gradFill>
                <a:gsLst>
                  <a:gs pos="0">
                    <a:srgbClr val="000000">
                      <a:alpha val="0"/>
                    </a:srgbClr>
                  </a:gs>
                  <a:gs pos="46000">
                    <a:srgbClr val="4C78C6"/>
                  </a:gs>
                  <a:gs pos="100000">
                    <a:srgbClr val="254378"/>
                  </a:gs>
                </a:gsLst>
                <a:path path="circle">
                  <a:fillToRect b="50%" l="50%" r="50%" t="50%"/>
                </a:path>
                <a:tileRect/>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grpSp>
        <p:nvGrpSpPr>
          <p:cNvPr id="330" name="Google Shape;330;p11"/>
          <p:cNvGrpSpPr/>
          <p:nvPr/>
        </p:nvGrpSpPr>
        <p:grpSpPr>
          <a:xfrm>
            <a:off x="7764799" y="1690255"/>
            <a:ext cx="3355116" cy="4996296"/>
            <a:chOff x="6478479" y="1756519"/>
            <a:chExt cx="4201395" cy="4771694"/>
          </a:xfrm>
        </p:grpSpPr>
        <p:sp>
          <p:nvSpPr>
            <p:cNvPr id="331" name="Google Shape;331;p11"/>
            <p:cNvSpPr/>
            <p:nvPr/>
          </p:nvSpPr>
          <p:spPr>
            <a:xfrm flipH="1">
              <a:off x="6478479" y="1756520"/>
              <a:ext cx="4201393" cy="4771693"/>
            </a:xfrm>
            <a:custGeom>
              <a:rect b="b" l="l" r="r" t="t"/>
              <a:pathLst>
                <a:path extrusionOk="0" h="610" w="886">
                  <a:moveTo>
                    <a:pt x="844" y="610"/>
                  </a:moveTo>
                  <a:cubicBezTo>
                    <a:pt x="41" y="610"/>
                    <a:pt x="41" y="610"/>
                    <a:pt x="41" y="610"/>
                  </a:cubicBezTo>
                  <a:cubicBezTo>
                    <a:pt x="19" y="610"/>
                    <a:pt x="0" y="591"/>
                    <a:pt x="0" y="569"/>
                  </a:cubicBezTo>
                  <a:cubicBezTo>
                    <a:pt x="0" y="42"/>
                    <a:pt x="0" y="42"/>
                    <a:pt x="0" y="42"/>
                  </a:cubicBezTo>
                  <a:cubicBezTo>
                    <a:pt x="0" y="19"/>
                    <a:pt x="19" y="0"/>
                    <a:pt x="41" y="0"/>
                  </a:cubicBezTo>
                  <a:cubicBezTo>
                    <a:pt x="844" y="0"/>
                    <a:pt x="844" y="0"/>
                    <a:pt x="844" y="0"/>
                  </a:cubicBezTo>
                  <a:cubicBezTo>
                    <a:pt x="867" y="0"/>
                    <a:pt x="886" y="19"/>
                    <a:pt x="886" y="42"/>
                  </a:cubicBezTo>
                  <a:cubicBezTo>
                    <a:pt x="886" y="569"/>
                    <a:pt x="886" y="569"/>
                    <a:pt x="886" y="569"/>
                  </a:cubicBezTo>
                  <a:cubicBezTo>
                    <a:pt x="886" y="591"/>
                    <a:pt x="867" y="610"/>
                    <a:pt x="844" y="610"/>
                  </a:cubicBezTo>
                  <a:close/>
                </a:path>
              </a:pathLst>
            </a:custGeom>
            <a:solidFill>
              <a:srgbClr val="F2F2F2"/>
            </a:solidFill>
            <a:ln>
              <a:noFill/>
            </a:ln>
            <a:effectLst>
              <a:outerShdw blurRad="152400" sx="90000" rotWithShape="0" dir="5400000" dist="317500" sy="-19000">
                <a:srgbClr val="000000">
                  <a:alpha val="14901"/>
                </a:srgbClr>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32" name="Google Shape;332;p11"/>
            <p:cNvSpPr/>
            <p:nvPr/>
          </p:nvSpPr>
          <p:spPr>
            <a:xfrm flipH="1">
              <a:off x="6478480" y="1756520"/>
              <a:ext cx="4201393" cy="4771692"/>
            </a:xfrm>
            <a:custGeom>
              <a:rect b="b" l="l" r="r" t="t"/>
              <a:pathLst>
                <a:path extrusionOk="0" h="610" w="886">
                  <a:moveTo>
                    <a:pt x="103" y="0"/>
                  </a:moveTo>
                  <a:cubicBezTo>
                    <a:pt x="41" y="0"/>
                    <a:pt x="41" y="0"/>
                    <a:pt x="41" y="0"/>
                  </a:cubicBezTo>
                  <a:cubicBezTo>
                    <a:pt x="19" y="0"/>
                    <a:pt x="0" y="19"/>
                    <a:pt x="0" y="42"/>
                  </a:cubicBezTo>
                  <a:cubicBezTo>
                    <a:pt x="0" y="569"/>
                    <a:pt x="0" y="569"/>
                    <a:pt x="0" y="569"/>
                  </a:cubicBezTo>
                  <a:cubicBezTo>
                    <a:pt x="0" y="591"/>
                    <a:pt x="19" y="610"/>
                    <a:pt x="41" y="610"/>
                  </a:cubicBezTo>
                  <a:cubicBezTo>
                    <a:pt x="844" y="610"/>
                    <a:pt x="844" y="610"/>
                    <a:pt x="844" y="610"/>
                  </a:cubicBezTo>
                  <a:cubicBezTo>
                    <a:pt x="867" y="610"/>
                    <a:pt x="886" y="591"/>
                    <a:pt x="886" y="569"/>
                  </a:cubicBezTo>
                  <a:cubicBezTo>
                    <a:pt x="886" y="557"/>
                    <a:pt x="886" y="557"/>
                    <a:pt x="886" y="557"/>
                  </a:cubicBezTo>
                  <a:cubicBezTo>
                    <a:pt x="208" y="570"/>
                    <a:pt x="115" y="147"/>
                    <a:pt x="103" y="0"/>
                  </a:cubicBezTo>
                  <a:close/>
                </a:path>
              </a:pathLst>
            </a:custGeom>
            <a:solidFill>
              <a:schemeClr val="lt1">
                <a:alpha val="63921"/>
              </a:schemeClr>
            </a:solidFill>
            <a:ln>
              <a:noFill/>
            </a:ln>
            <a:effectLst>
              <a:outerShdw blurRad="152400" sx="90000" rotWithShape="0" dir="5400000" dist="317500" sy="-19000">
                <a:srgbClr val="000000">
                  <a:alpha val="14901"/>
                </a:srgbClr>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33" name="Google Shape;333;p11"/>
            <p:cNvSpPr/>
            <p:nvPr/>
          </p:nvSpPr>
          <p:spPr>
            <a:xfrm flipH="1">
              <a:off x="6478481" y="1756519"/>
              <a:ext cx="4201393" cy="566928"/>
            </a:xfrm>
            <a:custGeom>
              <a:rect b="b" l="l" r="r" t="t"/>
              <a:pathLst>
                <a:path extrusionOk="0" h="149" w="886">
                  <a:moveTo>
                    <a:pt x="844" y="0"/>
                  </a:moveTo>
                  <a:cubicBezTo>
                    <a:pt x="41" y="0"/>
                    <a:pt x="41" y="0"/>
                    <a:pt x="41" y="0"/>
                  </a:cubicBezTo>
                  <a:cubicBezTo>
                    <a:pt x="19" y="0"/>
                    <a:pt x="0" y="19"/>
                    <a:pt x="0" y="42"/>
                  </a:cubicBezTo>
                  <a:cubicBezTo>
                    <a:pt x="0" y="149"/>
                    <a:pt x="0" y="149"/>
                    <a:pt x="0" y="149"/>
                  </a:cubicBezTo>
                  <a:cubicBezTo>
                    <a:pt x="886" y="149"/>
                    <a:pt x="886" y="149"/>
                    <a:pt x="886" y="149"/>
                  </a:cubicBezTo>
                  <a:cubicBezTo>
                    <a:pt x="886" y="42"/>
                    <a:pt x="886" y="42"/>
                    <a:pt x="886" y="42"/>
                  </a:cubicBezTo>
                  <a:cubicBezTo>
                    <a:pt x="886" y="19"/>
                    <a:pt x="867" y="0"/>
                    <a:pt x="844" y="0"/>
                  </a:cubicBezTo>
                  <a:close/>
                </a:path>
              </a:pathLst>
            </a:custGeom>
            <a:solidFill>
              <a:schemeClr val="accent2"/>
            </a:solidFill>
            <a:ln>
              <a:noFill/>
            </a:ln>
            <a:effectLst>
              <a:outerShdw blurRad="152400" sx="90000" rotWithShape="0" dir="5400000" dist="317500" sy="-19000">
                <a:srgbClr val="000000">
                  <a:alpha val="1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34" name="Google Shape;334;p11"/>
            <p:cNvSpPr/>
            <p:nvPr/>
          </p:nvSpPr>
          <p:spPr>
            <a:xfrm flipH="1">
              <a:off x="10044137" y="1756520"/>
              <a:ext cx="635737" cy="1053348"/>
            </a:xfrm>
            <a:custGeom>
              <a:rect b="b" l="l" r="r" t="t"/>
              <a:pathLst>
                <a:path extrusionOk="0" h="149" w="134">
                  <a:moveTo>
                    <a:pt x="0" y="42"/>
                  </a:moveTo>
                  <a:cubicBezTo>
                    <a:pt x="0" y="149"/>
                    <a:pt x="0" y="149"/>
                    <a:pt x="0" y="149"/>
                  </a:cubicBezTo>
                  <a:cubicBezTo>
                    <a:pt x="134" y="149"/>
                    <a:pt x="134" y="149"/>
                    <a:pt x="134" y="149"/>
                  </a:cubicBezTo>
                  <a:cubicBezTo>
                    <a:pt x="114" y="90"/>
                    <a:pt x="106" y="37"/>
                    <a:pt x="103" y="0"/>
                  </a:cubicBezTo>
                  <a:cubicBezTo>
                    <a:pt x="41" y="0"/>
                    <a:pt x="41" y="0"/>
                    <a:pt x="41" y="0"/>
                  </a:cubicBezTo>
                  <a:cubicBezTo>
                    <a:pt x="40" y="0"/>
                    <a:pt x="39" y="1"/>
                    <a:pt x="37" y="1"/>
                  </a:cubicBezTo>
                  <a:cubicBezTo>
                    <a:pt x="16" y="3"/>
                    <a:pt x="0" y="20"/>
                    <a:pt x="0" y="42"/>
                  </a:cubicBezTo>
                  <a:close/>
                </a:path>
              </a:pathLst>
            </a:custGeom>
            <a:solidFill>
              <a:srgbClr val="FBE4D4">
                <a:alpha val="9803"/>
              </a:srgbClr>
            </a:solidFill>
            <a:ln>
              <a:noFill/>
            </a:ln>
            <a:effectLst>
              <a:outerShdw blurRad="152400" sx="90000" rotWithShape="0" dir="5400000" dist="317500" sy="-19000">
                <a:srgbClr val="000000">
                  <a:alpha val="14901"/>
                </a:srgbClr>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335" name="Google Shape;335;p11"/>
          <p:cNvSpPr/>
          <p:nvPr/>
        </p:nvSpPr>
        <p:spPr>
          <a:xfrm>
            <a:off x="621474" y="1061841"/>
            <a:ext cx="10058400" cy="0"/>
          </a:xfrm>
          <a:prstGeom prst="rect">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36" name="Google Shape;336;p11"/>
          <p:cNvSpPr txBox="1"/>
          <p:nvPr>
            <p:ph type="title"/>
          </p:nvPr>
        </p:nvSpPr>
        <p:spPr>
          <a:xfrm>
            <a:off x="612465" y="4663"/>
            <a:ext cx="10562869" cy="1057173"/>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3200"/>
              <a:buNone/>
              <a:defRPr b="1" sz="3200">
                <a:solidFill>
                  <a:schemeClr val="dk1"/>
                </a:solidFill>
                <a:latin typeface="Arial"/>
                <a:ea typeface="Arial"/>
                <a:cs typeface="Arial"/>
                <a:sym typeface="Arial"/>
              </a:defRPr>
            </a:lvl1pPr>
            <a:lvl2pPr lvl="1" algn="l">
              <a:lnSpc>
                <a:spcPct val="100000"/>
              </a:lnSpc>
              <a:spcBef>
                <a:spcPts val="0"/>
              </a:spcBef>
              <a:spcAft>
                <a:spcPts val="0"/>
              </a:spcAft>
              <a:buSzPts val="3200"/>
              <a:buNone/>
              <a:defRPr b="1" sz="3600">
                <a:solidFill>
                  <a:srgbClr val="FFFFFF"/>
                </a:solidFill>
                <a:latin typeface="Arial"/>
                <a:ea typeface="Arial"/>
                <a:cs typeface="Arial"/>
                <a:sym typeface="Arial"/>
              </a:defRPr>
            </a:lvl2pPr>
            <a:lvl3pPr lvl="2" algn="l">
              <a:lnSpc>
                <a:spcPct val="100000"/>
              </a:lnSpc>
              <a:spcBef>
                <a:spcPts val="0"/>
              </a:spcBef>
              <a:spcAft>
                <a:spcPts val="0"/>
              </a:spcAft>
              <a:buSzPts val="3200"/>
              <a:buNone/>
              <a:defRPr b="1" sz="3600">
                <a:solidFill>
                  <a:srgbClr val="FFFFFF"/>
                </a:solidFill>
                <a:latin typeface="Arial"/>
                <a:ea typeface="Arial"/>
                <a:cs typeface="Arial"/>
                <a:sym typeface="Arial"/>
              </a:defRPr>
            </a:lvl3pPr>
            <a:lvl4pPr lvl="3" algn="l">
              <a:lnSpc>
                <a:spcPct val="100000"/>
              </a:lnSpc>
              <a:spcBef>
                <a:spcPts val="0"/>
              </a:spcBef>
              <a:spcAft>
                <a:spcPts val="0"/>
              </a:spcAft>
              <a:buSzPts val="3200"/>
              <a:buNone/>
              <a:defRPr b="1" sz="3600">
                <a:solidFill>
                  <a:srgbClr val="FFFFFF"/>
                </a:solidFill>
                <a:latin typeface="Arial"/>
                <a:ea typeface="Arial"/>
                <a:cs typeface="Arial"/>
                <a:sym typeface="Arial"/>
              </a:defRPr>
            </a:lvl4pPr>
            <a:lvl5pPr lvl="4" algn="l">
              <a:lnSpc>
                <a:spcPct val="100000"/>
              </a:lnSpc>
              <a:spcBef>
                <a:spcPts val="0"/>
              </a:spcBef>
              <a:spcAft>
                <a:spcPts val="0"/>
              </a:spcAft>
              <a:buSzPts val="3200"/>
              <a:buNone/>
              <a:defRPr b="1" sz="3600">
                <a:solidFill>
                  <a:srgbClr val="FFFFFF"/>
                </a:solidFill>
                <a:latin typeface="Arial"/>
                <a:ea typeface="Arial"/>
                <a:cs typeface="Arial"/>
                <a:sym typeface="Arial"/>
              </a:defRPr>
            </a:lvl5pPr>
            <a:lvl6pPr lvl="5" algn="l">
              <a:lnSpc>
                <a:spcPct val="100000"/>
              </a:lnSpc>
              <a:spcBef>
                <a:spcPts val="0"/>
              </a:spcBef>
              <a:spcAft>
                <a:spcPts val="0"/>
              </a:spcAft>
              <a:buSzPts val="3200"/>
              <a:buNone/>
              <a:defRPr b="1" sz="3600">
                <a:solidFill>
                  <a:srgbClr val="FFFFFF"/>
                </a:solidFill>
                <a:latin typeface="Arial"/>
                <a:ea typeface="Arial"/>
                <a:cs typeface="Arial"/>
                <a:sym typeface="Arial"/>
              </a:defRPr>
            </a:lvl6pPr>
            <a:lvl7pPr lvl="6" algn="l">
              <a:lnSpc>
                <a:spcPct val="100000"/>
              </a:lnSpc>
              <a:spcBef>
                <a:spcPts val="0"/>
              </a:spcBef>
              <a:spcAft>
                <a:spcPts val="0"/>
              </a:spcAft>
              <a:buSzPts val="3200"/>
              <a:buNone/>
              <a:defRPr b="1" sz="3600">
                <a:solidFill>
                  <a:srgbClr val="FFFFFF"/>
                </a:solidFill>
                <a:latin typeface="Arial"/>
                <a:ea typeface="Arial"/>
                <a:cs typeface="Arial"/>
                <a:sym typeface="Arial"/>
              </a:defRPr>
            </a:lvl7pPr>
            <a:lvl8pPr lvl="7" algn="l">
              <a:lnSpc>
                <a:spcPct val="100000"/>
              </a:lnSpc>
              <a:spcBef>
                <a:spcPts val="0"/>
              </a:spcBef>
              <a:spcAft>
                <a:spcPts val="0"/>
              </a:spcAft>
              <a:buSzPts val="3200"/>
              <a:buNone/>
              <a:defRPr b="1" sz="3600">
                <a:solidFill>
                  <a:srgbClr val="FFFFFF"/>
                </a:solidFill>
                <a:latin typeface="Arial"/>
                <a:ea typeface="Arial"/>
                <a:cs typeface="Arial"/>
                <a:sym typeface="Arial"/>
              </a:defRPr>
            </a:lvl8pPr>
            <a:lvl9pPr lvl="8" algn="l">
              <a:lnSpc>
                <a:spcPct val="100000"/>
              </a:lnSpc>
              <a:spcBef>
                <a:spcPts val="0"/>
              </a:spcBef>
              <a:spcAft>
                <a:spcPts val="0"/>
              </a:spcAft>
              <a:buSzPts val="3200"/>
              <a:buNone/>
              <a:defRPr b="1" sz="3600">
                <a:solidFill>
                  <a:srgbClr val="FFFFFF"/>
                </a:solidFill>
                <a:latin typeface="Arial"/>
                <a:ea typeface="Arial"/>
                <a:cs typeface="Arial"/>
                <a:sym typeface="Arial"/>
              </a:defRPr>
            </a:lvl9pPr>
          </a:lstStyle>
          <a:p/>
        </p:txBody>
      </p:sp>
      <p:grpSp>
        <p:nvGrpSpPr>
          <p:cNvPr id="337" name="Google Shape;337;p11"/>
          <p:cNvGrpSpPr/>
          <p:nvPr/>
        </p:nvGrpSpPr>
        <p:grpSpPr>
          <a:xfrm>
            <a:off x="621475" y="1690255"/>
            <a:ext cx="3355116" cy="4996296"/>
            <a:chOff x="6478479" y="1756519"/>
            <a:chExt cx="4201395" cy="4771694"/>
          </a:xfrm>
        </p:grpSpPr>
        <p:sp>
          <p:nvSpPr>
            <p:cNvPr id="338" name="Google Shape;338;p11"/>
            <p:cNvSpPr/>
            <p:nvPr/>
          </p:nvSpPr>
          <p:spPr>
            <a:xfrm flipH="1">
              <a:off x="6478479" y="1756520"/>
              <a:ext cx="4201393" cy="4771693"/>
            </a:xfrm>
            <a:custGeom>
              <a:rect b="b" l="l" r="r" t="t"/>
              <a:pathLst>
                <a:path extrusionOk="0" h="610" w="886">
                  <a:moveTo>
                    <a:pt x="844" y="610"/>
                  </a:moveTo>
                  <a:cubicBezTo>
                    <a:pt x="41" y="610"/>
                    <a:pt x="41" y="610"/>
                    <a:pt x="41" y="610"/>
                  </a:cubicBezTo>
                  <a:cubicBezTo>
                    <a:pt x="19" y="610"/>
                    <a:pt x="0" y="591"/>
                    <a:pt x="0" y="569"/>
                  </a:cubicBezTo>
                  <a:cubicBezTo>
                    <a:pt x="0" y="42"/>
                    <a:pt x="0" y="42"/>
                    <a:pt x="0" y="42"/>
                  </a:cubicBezTo>
                  <a:cubicBezTo>
                    <a:pt x="0" y="19"/>
                    <a:pt x="19" y="0"/>
                    <a:pt x="41" y="0"/>
                  </a:cubicBezTo>
                  <a:cubicBezTo>
                    <a:pt x="844" y="0"/>
                    <a:pt x="844" y="0"/>
                    <a:pt x="844" y="0"/>
                  </a:cubicBezTo>
                  <a:cubicBezTo>
                    <a:pt x="867" y="0"/>
                    <a:pt x="886" y="19"/>
                    <a:pt x="886" y="42"/>
                  </a:cubicBezTo>
                  <a:cubicBezTo>
                    <a:pt x="886" y="569"/>
                    <a:pt x="886" y="569"/>
                    <a:pt x="886" y="569"/>
                  </a:cubicBezTo>
                  <a:cubicBezTo>
                    <a:pt x="886" y="591"/>
                    <a:pt x="867" y="610"/>
                    <a:pt x="844" y="610"/>
                  </a:cubicBezTo>
                  <a:close/>
                </a:path>
              </a:pathLst>
            </a:custGeom>
            <a:solidFill>
              <a:schemeClr val="dk1"/>
            </a:solidFill>
            <a:ln>
              <a:noFill/>
            </a:ln>
            <a:effectLst>
              <a:outerShdw blurRad="152400" sx="90000" rotWithShape="0" dir="5400000" dist="317500" sy="-19000">
                <a:srgbClr val="000000">
                  <a:alpha val="14901"/>
                </a:srgbClr>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39" name="Google Shape;339;p11"/>
            <p:cNvSpPr/>
            <p:nvPr/>
          </p:nvSpPr>
          <p:spPr>
            <a:xfrm flipH="1">
              <a:off x="6478480" y="1756520"/>
              <a:ext cx="4201393" cy="4771692"/>
            </a:xfrm>
            <a:custGeom>
              <a:rect b="b" l="l" r="r" t="t"/>
              <a:pathLst>
                <a:path extrusionOk="0" h="610" w="886">
                  <a:moveTo>
                    <a:pt x="103" y="0"/>
                  </a:moveTo>
                  <a:cubicBezTo>
                    <a:pt x="41" y="0"/>
                    <a:pt x="41" y="0"/>
                    <a:pt x="41" y="0"/>
                  </a:cubicBezTo>
                  <a:cubicBezTo>
                    <a:pt x="19" y="0"/>
                    <a:pt x="0" y="19"/>
                    <a:pt x="0" y="42"/>
                  </a:cubicBezTo>
                  <a:cubicBezTo>
                    <a:pt x="0" y="569"/>
                    <a:pt x="0" y="569"/>
                    <a:pt x="0" y="569"/>
                  </a:cubicBezTo>
                  <a:cubicBezTo>
                    <a:pt x="0" y="591"/>
                    <a:pt x="19" y="610"/>
                    <a:pt x="41" y="610"/>
                  </a:cubicBezTo>
                  <a:cubicBezTo>
                    <a:pt x="844" y="610"/>
                    <a:pt x="844" y="610"/>
                    <a:pt x="844" y="610"/>
                  </a:cubicBezTo>
                  <a:cubicBezTo>
                    <a:pt x="867" y="610"/>
                    <a:pt x="886" y="591"/>
                    <a:pt x="886" y="569"/>
                  </a:cubicBezTo>
                  <a:cubicBezTo>
                    <a:pt x="886" y="557"/>
                    <a:pt x="886" y="557"/>
                    <a:pt x="886" y="557"/>
                  </a:cubicBezTo>
                  <a:cubicBezTo>
                    <a:pt x="208" y="570"/>
                    <a:pt x="115" y="147"/>
                    <a:pt x="103" y="0"/>
                  </a:cubicBezTo>
                  <a:close/>
                </a:path>
              </a:pathLst>
            </a:custGeom>
            <a:solidFill>
              <a:schemeClr val="dk1"/>
            </a:solidFill>
            <a:ln>
              <a:noFill/>
            </a:ln>
            <a:effectLst>
              <a:outerShdw blurRad="152400" sx="90000" rotWithShape="0" dir="5400000" dist="317500" sy="-19000">
                <a:srgbClr val="000000">
                  <a:alpha val="14901"/>
                </a:srgbClr>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40" name="Google Shape;340;p11"/>
            <p:cNvSpPr/>
            <p:nvPr/>
          </p:nvSpPr>
          <p:spPr>
            <a:xfrm flipH="1">
              <a:off x="6478481" y="1756519"/>
              <a:ext cx="4201393" cy="566928"/>
            </a:xfrm>
            <a:custGeom>
              <a:rect b="b" l="l" r="r" t="t"/>
              <a:pathLst>
                <a:path extrusionOk="0" h="149" w="886">
                  <a:moveTo>
                    <a:pt x="844" y="0"/>
                  </a:moveTo>
                  <a:cubicBezTo>
                    <a:pt x="41" y="0"/>
                    <a:pt x="41" y="0"/>
                    <a:pt x="41" y="0"/>
                  </a:cubicBezTo>
                  <a:cubicBezTo>
                    <a:pt x="19" y="0"/>
                    <a:pt x="0" y="19"/>
                    <a:pt x="0" y="42"/>
                  </a:cubicBezTo>
                  <a:cubicBezTo>
                    <a:pt x="0" y="149"/>
                    <a:pt x="0" y="149"/>
                    <a:pt x="0" y="149"/>
                  </a:cubicBezTo>
                  <a:cubicBezTo>
                    <a:pt x="886" y="149"/>
                    <a:pt x="886" y="149"/>
                    <a:pt x="886" y="149"/>
                  </a:cubicBezTo>
                  <a:cubicBezTo>
                    <a:pt x="886" y="42"/>
                    <a:pt x="886" y="42"/>
                    <a:pt x="886" y="42"/>
                  </a:cubicBezTo>
                  <a:cubicBezTo>
                    <a:pt x="886" y="19"/>
                    <a:pt x="867" y="0"/>
                    <a:pt x="844" y="0"/>
                  </a:cubicBezTo>
                  <a:close/>
                </a:path>
              </a:pathLst>
            </a:custGeom>
            <a:solidFill>
              <a:schemeClr val="accent2"/>
            </a:solidFill>
            <a:ln>
              <a:noFill/>
            </a:ln>
            <a:effectLst>
              <a:outerShdw blurRad="152400" sx="90000" rotWithShape="0" dir="5400000" dist="317500" sy="-19000">
                <a:srgbClr val="000000">
                  <a:alpha val="1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sp>
        <p:nvSpPr>
          <p:cNvPr id="341" name="Google Shape;341;p11"/>
          <p:cNvSpPr txBox="1"/>
          <p:nvPr>
            <p:ph idx="1" type="body"/>
          </p:nvPr>
        </p:nvSpPr>
        <p:spPr>
          <a:xfrm>
            <a:off x="612465" y="1193168"/>
            <a:ext cx="10542519" cy="365760"/>
          </a:xfrm>
          <a:prstGeom prst="rect">
            <a:avLst/>
          </a:prstGeom>
          <a:noFill/>
          <a:ln>
            <a:noFill/>
          </a:ln>
        </p:spPr>
        <p:txBody>
          <a:bodyPr anchorCtr="0" anchor="t" bIns="0" lIns="182875" spcFirstLastPara="1" rIns="91425" wrap="square" tIns="0">
            <a:noAutofit/>
          </a:bodyPr>
          <a:lstStyle>
            <a:lvl1pPr indent="-228600" lvl="0" marL="457200" algn="l">
              <a:lnSpc>
                <a:spcPct val="100000"/>
              </a:lnSpc>
              <a:spcBef>
                <a:spcPts val="0"/>
              </a:spcBef>
              <a:spcAft>
                <a:spcPts val="0"/>
              </a:spcAft>
              <a:buClr>
                <a:schemeClr val="lt1"/>
              </a:buClr>
              <a:buSzPts val="1800"/>
              <a:buFont typeface="Arial"/>
              <a:buNone/>
              <a:defRPr b="1" i="1" sz="1800">
                <a:solidFill>
                  <a:schemeClr val="lt1"/>
                </a:solidFill>
                <a:latin typeface="Arial"/>
                <a:ea typeface="Arial"/>
                <a:cs typeface="Arial"/>
                <a:sym typeface="Arial"/>
              </a:defRPr>
            </a:lvl1pPr>
            <a:lvl2pPr indent="-381000" lvl="1" marL="9144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2pPr>
            <a:lvl3pPr indent="-381000" lvl="2" marL="13716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3pPr>
            <a:lvl4pPr indent="-381000" lvl="3" marL="18288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4pPr>
            <a:lvl5pPr indent="-381000" lvl="4" marL="22860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5pPr>
            <a:lvl6pPr indent="-381000" lvl="5" marL="27432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6pPr>
            <a:lvl7pPr indent="-381000" lvl="6" marL="32004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7pPr>
            <a:lvl8pPr indent="-381000" lvl="7" marL="36576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8pPr>
            <a:lvl9pPr indent="-381000" lvl="8" marL="4114800" algn="l">
              <a:lnSpc>
                <a:spcPct val="100000"/>
              </a:lnSpc>
              <a:spcBef>
                <a:spcPts val="800"/>
              </a:spcBef>
              <a:spcAft>
                <a:spcPts val="800"/>
              </a:spcAft>
              <a:buClr>
                <a:srgbClr val="FFFFFF"/>
              </a:buClr>
              <a:buSzPts val="2400"/>
              <a:buFont typeface="Arial"/>
              <a:buChar char="■"/>
              <a:defRPr b="1" sz="2400">
                <a:solidFill>
                  <a:srgbClr val="FFFFFF"/>
                </a:solidFill>
                <a:latin typeface="Arial"/>
                <a:ea typeface="Arial"/>
                <a:cs typeface="Arial"/>
                <a:sym typeface="Arial"/>
              </a:defRPr>
            </a:lvl9pPr>
          </a:lstStyle>
          <a:p/>
        </p:txBody>
      </p:sp>
      <p:sp>
        <p:nvSpPr>
          <p:cNvPr id="342" name="Google Shape;342;p11"/>
          <p:cNvSpPr txBox="1"/>
          <p:nvPr>
            <p:ph idx="2" type="body"/>
          </p:nvPr>
        </p:nvSpPr>
        <p:spPr>
          <a:xfrm>
            <a:off x="620713" y="2295427"/>
            <a:ext cx="3353702" cy="4402137"/>
          </a:xfrm>
          <a:prstGeom prst="rect">
            <a:avLst/>
          </a:prstGeom>
          <a:noFill/>
          <a:ln>
            <a:noFill/>
          </a:ln>
        </p:spPr>
        <p:txBody>
          <a:bodyPr anchorCtr="0" anchor="t" bIns="91425" lIns="91425" spcFirstLastPara="1" rIns="91425" wrap="square" tIns="91425">
            <a:noAutofit/>
          </a:bodyPr>
          <a:lstStyle>
            <a:lvl1pPr indent="-342900" lvl="0" marL="457200" algn="l">
              <a:lnSpc>
                <a:spcPct val="100000"/>
              </a:lnSpc>
              <a:spcBef>
                <a:spcPts val="0"/>
              </a:spcBef>
              <a:spcAft>
                <a:spcPts val="0"/>
              </a:spcAft>
              <a:buClr>
                <a:srgbClr val="003C71"/>
              </a:buClr>
              <a:buSzPts val="1800"/>
              <a:buFont typeface="Arial"/>
              <a:buChar char="•"/>
              <a:defRPr>
                <a:solidFill>
                  <a:srgbClr val="003C71"/>
                </a:solidFill>
                <a:latin typeface="Arial"/>
                <a:ea typeface="Arial"/>
                <a:cs typeface="Arial"/>
                <a:sym typeface="Arial"/>
              </a:defRPr>
            </a:lvl1pPr>
            <a:lvl2pPr indent="-330200" lvl="1" marL="914400" algn="l">
              <a:lnSpc>
                <a:spcPct val="100000"/>
              </a:lnSpc>
              <a:spcBef>
                <a:spcPts val="600"/>
              </a:spcBef>
              <a:spcAft>
                <a:spcPts val="0"/>
              </a:spcAft>
              <a:buClr>
                <a:srgbClr val="003C71"/>
              </a:buClr>
              <a:buSzPts val="1600"/>
              <a:buFont typeface="Arial"/>
              <a:buChar char="•"/>
              <a:defRPr>
                <a:solidFill>
                  <a:srgbClr val="003C71"/>
                </a:solidFill>
                <a:latin typeface="Arial"/>
                <a:ea typeface="Arial"/>
                <a:cs typeface="Arial"/>
                <a:sym typeface="Arial"/>
              </a:defRPr>
            </a:lvl2pPr>
            <a:lvl3pPr indent="-317500" lvl="2" marL="1371600" algn="l">
              <a:lnSpc>
                <a:spcPct val="100000"/>
              </a:lnSpc>
              <a:spcBef>
                <a:spcPts val="800"/>
              </a:spcBef>
              <a:spcAft>
                <a:spcPts val="0"/>
              </a:spcAft>
              <a:buClr>
                <a:srgbClr val="003C71"/>
              </a:buClr>
              <a:buSzPts val="1400"/>
              <a:buFont typeface="Arial"/>
              <a:buChar char="•"/>
              <a:defRPr>
                <a:solidFill>
                  <a:srgbClr val="003C71"/>
                </a:solidFill>
                <a:latin typeface="Arial"/>
                <a:ea typeface="Arial"/>
                <a:cs typeface="Arial"/>
                <a:sym typeface="Arial"/>
              </a:defRPr>
            </a:lvl3pPr>
            <a:lvl4pPr indent="-317500" lvl="3" marL="1828800" algn="l">
              <a:lnSpc>
                <a:spcPct val="100000"/>
              </a:lnSpc>
              <a:spcBef>
                <a:spcPts val="800"/>
              </a:spcBef>
              <a:spcAft>
                <a:spcPts val="0"/>
              </a:spcAft>
              <a:buClr>
                <a:srgbClr val="003C71"/>
              </a:buClr>
              <a:buSzPts val="1400"/>
              <a:buFont typeface="Arial"/>
              <a:buChar char="•"/>
              <a:defRPr>
                <a:solidFill>
                  <a:srgbClr val="003C71"/>
                </a:solidFill>
                <a:latin typeface="Arial"/>
                <a:ea typeface="Arial"/>
                <a:cs typeface="Arial"/>
                <a:sym typeface="Arial"/>
              </a:defRPr>
            </a:lvl4pPr>
            <a:lvl5pPr indent="-317500" lvl="4" marL="2286000" algn="l">
              <a:lnSpc>
                <a:spcPct val="100000"/>
              </a:lnSpc>
              <a:spcBef>
                <a:spcPts val="800"/>
              </a:spcBef>
              <a:spcAft>
                <a:spcPts val="0"/>
              </a:spcAft>
              <a:buClr>
                <a:srgbClr val="003C71"/>
              </a:buClr>
              <a:buSzPts val="1400"/>
              <a:buFont typeface="Arial"/>
              <a:buChar char="•"/>
              <a:defRPr>
                <a:solidFill>
                  <a:srgbClr val="003C71"/>
                </a:solidFill>
                <a:latin typeface="Arial"/>
                <a:ea typeface="Arial"/>
                <a:cs typeface="Arial"/>
                <a:sym typeface="Arial"/>
              </a:defRPr>
            </a:lvl5pPr>
            <a:lvl6pPr indent="-228600" lvl="5" marL="2743200" algn="l">
              <a:lnSpc>
                <a:spcPct val="100000"/>
              </a:lnSpc>
              <a:spcBef>
                <a:spcPts val="80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343" name="Google Shape;343;p11"/>
          <p:cNvSpPr txBox="1"/>
          <p:nvPr>
            <p:ph idx="3" type="body"/>
          </p:nvPr>
        </p:nvSpPr>
        <p:spPr>
          <a:xfrm>
            <a:off x="7767039" y="2295427"/>
            <a:ext cx="3353702" cy="4402137"/>
          </a:xfrm>
          <a:prstGeom prst="rect">
            <a:avLst/>
          </a:prstGeom>
          <a:noFill/>
          <a:ln>
            <a:noFill/>
          </a:ln>
        </p:spPr>
        <p:txBody>
          <a:bodyPr anchorCtr="0" anchor="t" bIns="91425" lIns="91425" spcFirstLastPara="1" rIns="91425" wrap="square" tIns="91425">
            <a:noAutofit/>
          </a:bodyPr>
          <a:lstStyle>
            <a:lvl1pPr indent="-342900" lvl="0" marL="457200" algn="l">
              <a:lnSpc>
                <a:spcPct val="100000"/>
              </a:lnSpc>
              <a:spcBef>
                <a:spcPts val="0"/>
              </a:spcBef>
              <a:spcAft>
                <a:spcPts val="0"/>
              </a:spcAft>
              <a:buClr>
                <a:srgbClr val="003C71"/>
              </a:buClr>
              <a:buSzPts val="1800"/>
              <a:buFont typeface="Arial"/>
              <a:buChar char="•"/>
              <a:defRPr>
                <a:solidFill>
                  <a:srgbClr val="003C71"/>
                </a:solidFill>
                <a:latin typeface="Arial"/>
                <a:ea typeface="Arial"/>
                <a:cs typeface="Arial"/>
                <a:sym typeface="Arial"/>
              </a:defRPr>
            </a:lvl1pPr>
            <a:lvl2pPr indent="-330200" lvl="1" marL="914400" algn="l">
              <a:lnSpc>
                <a:spcPct val="100000"/>
              </a:lnSpc>
              <a:spcBef>
                <a:spcPts val="600"/>
              </a:spcBef>
              <a:spcAft>
                <a:spcPts val="0"/>
              </a:spcAft>
              <a:buClr>
                <a:srgbClr val="003C71"/>
              </a:buClr>
              <a:buSzPts val="1600"/>
              <a:buFont typeface="Arial"/>
              <a:buChar char="•"/>
              <a:defRPr>
                <a:solidFill>
                  <a:srgbClr val="003C71"/>
                </a:solidFill>
                <a:latin typeface="Arial"/>
                <a:ea typeface="Arial"/>
                <a:cs typeface="Arial"/>
                <a:sym typeface="Arial"/>
              </a:defRPr>
            </a:lvl2pPr>
            <a:lvl3pPr indent="-317500" lvl="2" marL="1371600" algn="l">
              <a:lnSpc>
                <a:spcPct val="100000"/>
              </a:lnSpc>
              <a:spcBef>
                <a:spcPts val="800"/>
              </a:spcBef>
              <a:spcAft>
                <a:spcPts val="0"/>
              </a:spcAft>
              <a:buClr>
                <a:srgbClr val="003C71"/>
              </a:buClr>
              <a:buSzPts val="1400"/>
              <a:buFont typeface="Arial"/>
              <a:buChar char="•"/>
              <a:defRPr>
                <a:solidFill>
                  <a:srgbClr val="003C71"/>
                </a:solidFill>
                <a:latin typeface="Arial"/>
                <a:ea typeface="Arial"/>
                <a:cs typeface="Arial"/>
                <a:sym typeface="Arial"/>
              </a:defRPr>
            </a:lvl3pPr>
            <a:lvl4pPr indent="-317500" lvl="3" marL="1828800" algn="l">
              <a:lnSpc>
                <a:spcPct val="100000"/>
              </a:lnSpc>
              <a:spcBef>
                <a:spcPts val="800"/>
              </a:spcBef>
              <a:spcAft>
                <a:spcPts val="0"/>
              </a:spcAft>
              <a:buClr>
                <a:srgbClr val="003C71"/>
              </a:buClr>
              <a:buSzPts val="1400"/>
              <a:buFont typeface="Arial"/>
              <a:buChar char="•"/>
              <a:defRPr>
                <a:solidFill>
                  <a:srgbClr val="003C71"/>
                </a:solidFill>
                <a:latin typeface="Arial"/>
                <a:ea typeface="Arial"/>
                <a:cs typeface="Arial"/>
                <a:sym typeface="Arial"/>
              </a:defRPr>
            </a:lvl4pPr>
            <a:lvl5pPr indent="-317500" lvl="4" marL="2286000" algn="l">
              <a:lnSpc>
                <a:spcPct val="100000"/>
              </a:lnSpc>
              <a:spcBef>
                <a:spcPts val="800"/>
              </a:spcBef>
              <a:spcAft>
                <a:spcPts val="0"/>
              </a:spcAft>
              <a:buClr>
                <a:srgbClr val="003C71"/>
              </a:buClr>
              <a:buSzPts val="1400"/>
              <a:buFont typeface="Arial"/>
              <a:buChar char="•"/>
              <a:defRPr>
                <a:solidFill>
                  <a:srgbClr val="003C71"/>
                </a:solidFill>
                <a:latin typeface="Arial"/>
                <a:ea typeface="Arial"/>
                <a:cs typeface="Arial"/>
                <a:sym typeface="Arial"/>
              </a:defRPr>
            </a:lvl5pPr>
            <a:lvl6pPr indent="-228600" lvl="5" marL="2743200" algn="l">
              <a:lnSpc>
                <a:spcPct val="100000"/>
              </a:lnSpc>
              <a:spcBef>
                <a:spcPts val="80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344" name="Google Shape;344;p11"/>
          <p:cNvSpPr txBox="1"/>
          <p:nvPr>
            <p:ph idx="4" type="body"/>
          </p:nvPr>
        </p:nvSpPr>
        <p:spPr>
          <a:xfrm>
            <a:off x="7708927" y="2324993"/>
            <a:ext cx="3363807" cy="566738"/>
          </a:xfrm>
          <a:prstGeom prst="rect">
            <a:avLst/>
          </a:prstGeom>
          <a:noFill/>
          <a:ln>
            <a:noFill/>
          </a:ln>
        </p:spPr>
        <p:txBody>
          <a:bodyPr anchorCtr="0" anchor="t" bIns="91425" lIns="91425" spcFirstLastPara="1" rIns="91425" wrap="square" tIns="91425">
            <a:noAutofit/>
          </a:bodyPr>
          <a:lstStyle>
            <a:lvl1pPr indent="-228600" lvl="0" marL="457200" algn="l">
              <a:lnSpc>
                <a:spcPct val="100000"/>
              </a:lnSpc>
              <a:spcBef>
                <a:spcPts val="0"/>
              </a:spcBef>
              <a:spcAft>
                <a:spcPts val="0"/>
              </a:spcAft>
              <a:buSzPts val="2000"/>
              <a:buFont typeface="Arial"/>
              <a:buNone/>
              <a:defRPr b="1" sz="2000">
                <a:solidFill>
                  <a:srgbClr val="003C71"/>
                </a:solidFill>
                <a:latin typeface="Arial"/>
                <a:ea typeface="Arial"/>
                <a:cs typeface="Arial"/>
                <a:sym typeface="Arial"/>
              </a:defRPr>
            </a:lvl1pPr>
            <a:lvl2pPr indent="-228600" lvl="1" marL="914400" algn="l">
              <a:lnSpc>
                <a:spcPct val="100000"/>
              </a:lnSpc>
              <a:spcBef>
                <a:spcPts val="600"/>
              </a:spcBef>
              <a:spcAft>
                <a:spcPts val="0"/>
              </a:spcAft>
              <a:buSzPts val="1600"/>
              <a:buFont typeface="Arial"/>
              <a:buNone/>
              <a:defRPr b="1">
                <a:solidFill>
                  <a:srgbClr val="003C71"/>
                </a:solidFill>
                <a:latin typeface="Arial"/>
                <a:ea typeface="Arial"/>
                <a:cs typeface="Arial"/>
                <a:sym typeface="Arial"/>
              </a:defRPr>
            </a:lvl2pPr>
            <a:lvl3pPr indent="-228600" lvl="2" marL="1371600" algn="l">
              <a:lnSpc>
                <a:spcPct val="100000"/>
              </a:lnSpc>
              <a:spcBef>
                <a:spcPts val="800"/>
              </a:spcBef>
              <a:spcAft>
                <a:spcPts val="0"/>
              </a:spcAft>
              <a:buSzPts val="1400"/>
              <a:buFont typeface="Arial"/>
              <a:buNone/>
              <a:defRPr b="1">
                <a:solidFill>
                  <a:srgbClr val="003C71"/>
                </a:solidFill>
                <a:latin typeface="Arial"/>
                <a:ea typeface="Arial"/>
                <a:cs typeface="Arial"/>
                <a:sym typeface="Arial"/>
              </a:defRPr>
            </a:lvl3pPr>
            <a:lvl4pPr indent="-228600" lvl="3" marL="1828800" algn="l">
              <a:lnSpc>
                <a:spcPct val="100000"/>
              </a:lnSpc>
              <a:spcBef>
                <a:spcPts val="800"/>
              </a:spcBef>
              <a:spcAft>
                <a:spcPts val="0"/>
              </a:spcAft>
              <a:buSzPts val="1400"/>
              <a:buFont typeface="Arial"/>
              <a:buNone/>
              <a:defRPr b="1">
                <a:solidFill>
                  <a:srgbClr val="003C71"/>
                </a:solidFill>
                <a:latin typeface="Arial"/>
                <a:ea typeface="Arial"/>
                <a:cs typeface="Arial"/>
                <a:sym typeface="Arial"/>
              </a:defRPr>
            </a:lvl4pPr>
            <a:lvl5pPr indent="-228600" lvl="4" marL="2286000" algn="l">
              <a:lnSpc>
                <a:spcPct val="100000"/>
              </a:lnSpc>
              <a:spcBef>
                <a:spcPts val="800"/>
              </a:spcBef>
              <a:spcAft>
                <a:spcPts val="0"/>
              </a:spcAft>
              <a:buSzPts val="1400"/>
              <a:buFont typeface="Arial"/>
              <a:buNone/>
              <a:defRPr b="1">
                <a:solidFill>
                  <a:srgbClr val="003C71"/>
                </a:solidFill>
                <a:latin typeface="Arial"/>
                <a:ea typeface="Arial"/>
                <a:cs typeface="Arial"/>
                <a:sym typeface="Arial"/>
              </a:defRPr>
            </a:lvl5pPr>
            <a:lvl6pPr indent="-228600" lvl="5" marL="2743200" algn="l">
              <a:lnSpc>
                <a:spcPct val="100000"/>
              </a:lnSpc>
              <a:spcBef>
                <a:spcPts val="80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grpSp>
        <p:nvGrpSpPr>
          <p:cNvPr id="345" name="Google Shape;345;p11"/>
          <p:cNvGrpSpPr/>
          <p:nvPr/>
        </p:nvGrpSpPr>
        <p:grpSpPr>
          <a:xfrm>
            <a:off x="4190871" y="1699673"/>
            <a:ext cx="3355116" cy="4996296"/>
            <a:chOff x="6478479" y="1756519"/>
            <a:chExt cx="4201395" cy="4771694"/>
          </a:xfrm>
        </p:grpSpPr>
        <p:sp>
          <p:nvSpPr>
            <p:cNvPr id="346" name="Google Shape;346;p11"/>
            <p:cNvSpPr/>
            <p:nvPr/>
          </p:nvSpPr>
          <p:spPr>
            <a:xfrm flipH="1">
              <a:off x="6478479" y="1756520"/>
              <a:ext cx="4201393" cy="4771693"/>
            </a:xfrm>
            <a:custGeom>
              <a:rect b="b" l="l" r="r" t="t"/>
              <a:pathLst>
                <a:path extrusionOk="0" h="610" w="886">
                  <a:moveTo>
                    <a:pt x="844" y="610"/>
                  </a:moveTo>
                  <a:cubicBezTo>
                    <a:pt x="41" y="610"/>
                    <a:pt x="41" y="610"/>
                    <a:pt x="41" y="610"/>
                  </a:cubicBezTo>
                  <a:cubicBezTo>
                    <a:pt x="19" y="610"/>
                    <a:pt x="0" y="591"/>
                    <a:pt x="0" y="569"/>
                  </a:cubicBezTo>
                  <a:cubicBezTo>
                    <a:pt x="0" y="42"/>
                    <a:pt x="0" y="42"/>
                    <a:pt x="0" y="42"/>
                  </a:cubicBezTo>
                  <a:cubicBezTo>
                    <a:pt x="0" y="19"/>
                    <a:pt x="19" y="0"/>
                    <a:pt x="41" y="0"/>
                  </a:cubicBezTo>
                  <a:cubicBezTo>
                    <a:pt x="844" y="0"/>
                    <a:pt x="844" y="0"/>
                    <a:pt x="844" y="0"/>
                  </a:cubicBezTo>
                  <a:cubicBezTo>
                    <a:pt x="867" y="0"/>
                    <a:pt x="886" y="19"/>
                    <a:pt x="886" y="42"/>
                  </a:cubicBezTo>
                  <a:cubicBezTo>
                    <a:pt x="886" y="569"/>
                    <a:pt x="886" y="569"/>
                    <a:pt x="886" y="569"/>
                  </a:cubicBezTo>
                  <a:cubicBezTo>
                    <a:pt x="886" y="591"/>
                    <a:pt x="867" y="610"/>
                    <a:pt x="844" y="610"/>
                  </a:cubicBezTo>
                  <a:close/>
                </a:path>
              </a:pathLst>
            </a:custGeom>
            <a:solidFill>
              <a:srgbClr val="F2F2F2"/>
            </a:solidFill>
            <a:ln>
              <a:noFill/>
            </a:ln>
            <a:effectLst>
              <a:outerShdw blurRad="152400" sx="90000" rotWithShape="0" dir="5400000" dist="317500" sy="-19000">
                <a:srgbClr val="000000">
                  <a:alpha val="14901"/>
                </a:srgbClr>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47" name="Google Shape;347;p11"/>
            <p:cNvSpPr/>
            <p:nvPr/>
          </p:nvSpPr>
          <p:spPr>
            <a:xfrm flipH="1">
              <a:off x="6478480" y="1756520"/>
              <a:ext cx="4201393" cy="4771692"/>
            </a:xfrm>
            <a:custGeom>
              <a:rect b="b" l="l" r="r" t="t"/>
              <a:pathLst>
                <a:path extrusionOk="0" h="610" w="886">
                  <a:moveTo>
                    <a:pt x="103" y="0"/>
                  </a:moveTo>
                  <a:cubicBezTo>
                    <a:pt x="41" y="0"/>
                    <a:pt x="41" y="0"/>
                    <a:pt x="41" y="0"/>
                  </a:cubicBezTo>
                  <a:cubicBezTo>
                    <a:pt x="19" y="0"/>
                    <a:pt x="0" y="19"/>
                    <a:pt x="0" y="42"/>
                  </a:cubicBezTo>
                  <a:cubicBezTo>
                    <a:pt x="0" y="569"/>
                    <a:pt x="0" y="569"/>
                    <a:pt x="0" y="569"/>
                  </a:cubicBezTo>
                  <a:cubicBezTo>
                    <a:pt x="0" y="591"/>
                    <a:pt x="19" y="610"/>
                    <a:pt x="41" y="610"/>
                  </a:cubicBezTo>
                  <a:cubicBezTo>
                    <a:pt x="844" y="610"/>
                    <a:pt x="844" y="610"/>
                    <a:pt x="844" y="610"/>
                  </a:cubicBezTo>
                  <a:cubicBezTo>
                    <a:pt x="867" y="610"/>
                    <a:pt x="886" y="591"/>
                    <a:pt x="886" y="569"/>
                  </a:cubicBezTo>
                  <a:cubicBezTo>
                    <a:pt x="886" y="557"/>
                    <a:pt x="886" y="557"/>
                    <a:pt x="886" y="557"/>
                  </a:cubicBezTo>
                  <a:cubicBezTo>
                    <a:pt x="208" y="570"/>
                    <a:pt x="115" y="147"/>
                    <a:pt x="103" y="0"/>
                  </a:cubicBezTo>
                  <a:close/>
                </a:path>
              </a:pathLst>
            </a:custGeom>
            <a:solidFill>
              <a:schemeClr val="lt1">
                <a:alpha val="63921"/>
              </a:schemeClr>
            </a:solidFill>
            <a:ln>
              <a:noFill/>
            </a:ln>
            <a:effectLst>
              <a:outerShdw blurRad="152400" sx="90000" rotWithShape="0" dir="5400000" dist="317500" sy="-19000">
                <a:srgbClr val="000000">
                  <a:alpha val="14901"/>
                </a:srgbClr>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48" name="Google Shape;348;p11"/>
            <p:cNvSpPr/>
            <p:nvPr/>
          </p:nvSpPr>
          <p:spPr>
            <a:xfrm flipH="1">
              <a:off x="6478481" y="1756519"/>
              <a:ext cx="4201393" cy="566928"/>
            </a:xfrm>
            <a:custGeom>
              <a:rect b="b" l="l" r="r" t="t"/>
              <a:pathLst>
                <a:path extrusionOk="0" h="149" w="886">
                  <a:moveTo>
                    <a:pt x="844" y="0"/>
                  </a:moveTo>
                  <a:cubicBezTo>
                    <a:pt x="41" y="0"/>
                    <a:pt x="41" y="0"/>
                    <a:pt x="41" y="0"/>
                  </a:cubicBezTo>
                  <a:cubicBezTo>
                    <a:pt x="19" y="0"/>
                    <a:pt x="0" y="19"/>
                    <a:pt x="0" y="42"/>
                  </a:cubicBezTo>
                  <a:cubicBezTo>
                    <a:pt x="0" y="149"/>
                    <a:pt x="0" y="149"/>
                    <a:pt x="0" y="149"/>
                  </a:cubicBezTo>
                  <a:cubicBezTo>
                    <a:pt x="886" y="149"/>
                    <a:pt x="886" y="149"/>
                    <a:pt x="886" y="149"/>
                  </a:cubicBezTo>
                  <a:cubicBezTo>
                    <a:pt x="886" y="42"/>
                    <a:pt x="886" y="42"/>
                    <a:pt x="886" y="42"/>
                  </a:cubicBezTo>
                  <a:cubicBezTo>
                    <a:pt x="886" y="19"/>
                    <a:pt x="867" y="0"/>
                    <a:pt x="844" y="0"/>
                  </a:cubicBezTo>
                  <a:close/>
                </a:path>
              </a:pathLst>
            </a:custGeom>
            <a:solidFill>
              <a:schemeClr val="accent2"/>
            </a:solidFill>
            <a:ln>
              <a:noFill/>
            </a:ln>
            <a:effectLst>
              <a:outerShdw blurRad="152400" sx="90000" rotWithShape="0" dir="5400000" dist="317500" sy="-19000">
                <a:srgbClr val="000000">
                  <a:alpha val="1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49" name="Google Shape;349;p11"/>
            <p:cNvSpPr/>
            <p:nvPr/>
          </p:nvSpPr>
          <p:spPr>
            <a:xfrm flipH="1">
              <a:off x="10044137" y="1756520"/>
              <a:ext cx="635737" cy="1053348"/>
            </a:xfrm>
            <a:custGeom>
              <a:rect b="b" l="l" r="r" t="t"/>
              <a:pathLst>
                <a:path extrusionOk="0" h="149" w="134">
                  <a:moveTo>
                    <a:pt x="0" y="42"/>
                  </a:moveTo>
                  <a:cubicBezTo>
                    <a:pt x="0" y="149"/>
                    <a:pt x="0" y="149"/>
                    <a:pt x="0" y="149"/>
                  </a:cubicBezTo>
                  <a:cubicBezTo>
                    <a:pt x="134" y="149"/>
                    <a:pt x="134" y="149"/>
                    <a:pt x="134" y="149"/>
                  </a:cubicBezTo>
                  <a:cubicBezTo>
                    <a:pt x="114" y="90"/>
                    <a:pt x="106" y="37"/>
                    <a:pt x="103" y="0"/>
                  </a:cubicBezTo>
                  <a:cubicBezTo>
                    <a:pt x="41" y="0"/>
                    <a:pt x="41" y="0"/>
                    <a:pt x="41" y="0"/>
                  </a:cubicBezTo>
                  <a:cubicBezTo>
                    <a:pt x="40" y="0"/>
                    <a:pt x="39" y="1"/>
                    <a:pt x="37" y="1"/>
                  </a:cubicBezTo>
                  <a:cubicBezTo>
                    <a:pt x="16" y="3"/>
                    <a:pt x="0" y="20"/>
                    <a:pt x="0" y="42"/>
                  </a:cubicBezTo>
                  <a:close/>
                </a:path>
              </a:pathLst>
            </a:custGeom>
            <a:solidFill>
              <a:srgbClr val="FBE4D4">
                <a:alpha val="9803"/>
              </a:srgbClr>
            </a:solidFill>
            <a:ln>
              <a:noFill/>
            </a:ln>
            <a:effectLst>
              <a:outerShdw blurRad="152400" sx="90000" rotWithShape="0" dir="5400000" dist="317500" sy="-19000">
                <a:srgbClr val="000000">
                  <a:alpha val="14901"/>
                </a:srgbClr>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350" name="Google Shape;350;p11"/>
          <p:cNvGrpSpPr/>
          <p:nvPr/>
        </p:nvGrpSpPr>
        <p:grpSpPr>
          <a:xfrm>
            <a:off x="11240989" y="0"/>
            <a:ext cx="951011" cy="6867527"/>
            <a:chOff x="11278585" y="0"/>
            <a:chExt cx="951011" cy="6867527"/>
          </a:xfrm>
        </p:grpSpPr>
        <p:cxnSp>
          <p:nvCxnSpPr>
            <p:cNvPr id="351" name="Google Shape;351;p11"/>
            <p:cNvCxnSpPr/>
            <p:nvPr/>
          </p:nvCxnSpPr>
          <p:spPr>
            <a:xfrm>
              <a:off x="11402167" y="0"/>
              <a:ext cx="0" cy="6841500"/>
            </a:xfrm>
            <a:prstGeom prst="straightConnector1">
              <a:avLst/>
            </a:prstGeom>
            <a:noFill/>
            <a:ln cap="flat" cmpd="sng" w="76200">
              <a:solidFill>
                <a:schemeClr val="accent5"/>
              </a:solidFill>
              <a:prstDash val="solid"/>
              <a:round/>
              <a:headEnd len="sm" w="sm" type="none"/>
              <a:tailEnd len="sm" w="sm" type="none"/>
            </a:ln>
          </p:spPr>
        </p:cxnSp>
        <p:cxnSp>
          <p:nvCxnSpPr>
            <p:cNvPr id="352" name="Google Shape;352;p11"/>
            <p:cNvCxnSpPr/>
            <p:nvPr/>
          </p:nvCxnSpPr>
          <p:spPr>
            <a:xfrm>
              <a:off x="11278585" y="0"/>
              <a:ext cx="0" cy="6841500"/>
            </a:xfrm>
            <a:prstGeom prst="straightConnector1">
              <a:avLst/>
            </a:prstGeom>
            <a:noFill/>
            <a:ln cap="flat" cmpd="sng" w="28575">
              <a:solidFill>
                <a:schemeClr val="accent5"/>
              </a:solidFill>
              <a:prstDash val="solid"/>
              <a:round/>
              <a:headEnd len="sm" w="sm" type="none"/>
              <a:tailEnd len="sm" w="sm" type="none"/>
            </a:ln>
          </p:spPr>
        </p:cxnSp>
        <p:sp>
          <p:nvSpPr>
            <p:cNvPr descr="Banner along right of screen with the label OGP Office of Government-wide Policy." id="353" name="Google Shape;353;p11"/>
            <p:cNvSpPr txBox="1"/>
            <p:nvPr/>
          </p:nvSpPr>
          <p:spPr>
            <a:xfrm rot="5400000">
              <a:off x="8463737" y="3101668"/>
              <a:ext cx="6866252" cy="665466"/>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500"/>
                <a:buFont typeface="Arial"/>
                <a:buNone/>
              </a:pPr>
              <a:r>
                <a:rPr b="1" i="0" lang="en-US" sz="1500" u="none" cap="none" strike="noStrike">
                  <a:solidFill>
                    <a:schemeClr val="lt1"/>
                  </a:solidFill>
                  <a:latin typeface="Arial"/>
                  <a:ea typeface="Arial"/>
                  <a:cs typeface="Arial"/>
                  <a:sym typeface="Arial"/>
                </a:rPr>
                <a:t>HCaTS DPA Training</a:t>
              </a:r>
              <a:endParaRPr b="1" i="0" sz="1500" u="none" cap="none" strike="noStrike">
                <a:solidFill>
                  <a:schemeClr val="lt1"/>
                </a:solidFill>
                <a:latin typeface="Arial"/>
                <a:ea typeface="Arial"/>
                <a:cs typeface="Arial"/>
                <a:sym typeface="Arial"/>
              </a:endParaRPr>
            </a:p>
          </p:txBody>
        </p:sp>
        <p:grpSp>
          <p:nvGrpSpPr>
            <p:cNvPr id="354" name="Google Shape;354;p11"/>
            <p:cNvGrpSpPr/>
            <p:nvPr/>
          </p:nvGrpSpPr>
          <p:grpSpPr>
            <a:xfrm>
              <a:off x="11698259" y="119765"/>
              <a:ext cx="397208" cy="506655"/>
              <a:chOff x="8093969" y="3421911"/>
              <a:chExt cx="397208" cy="506655"/>
            </a:xfrm>
          </p:grpSpPr>
          <p:sp>
            <p:nvSpPr>
              <p:cNvPr id="355" name="Google Shape;355;p11"/>
              <p:cNvSpPr/>
              <p:nvPr/>
            </p:nvSpPr>
            <p:spPr>
              <a:xfrm>
                <a:off x="8199050" y="3533083"/>
                <a:ext cx="187045" cy="395483"/>
              </a:xfrm>
              <a:custGeom>
                <a:rect b="b" l="l" r="r" t="t"/>
                <a:pathLst>
                  <a:path extrusionOk="0" h="2605" w="1073">
                    <a:moveTo>
                      <a:pt x="145" y="0"/>
                    </a:moveTo>
                    <a:lnTo>
                      <a:pt x="925" y="1"/>
                    </a:lnTo>
                    <a:lnTo>
                      <a:pt x="954" y="4"/>
                    </a:lnTo>
                    <a:lnTo>
                      <a:pt x="982" y="12"/>
                    </a:lnTo>
                    <a:lnTo>
                      <a:pt x="1007" y="26"/>
                    </a:lnTo>
                    <a:lnTo>
                      <a:pt x="1029" y="45"/>
                    </a:lnTo>
                    <a:lnTo>
                      <a:pt x="1048" y="66"/>
                    </a:lnTo>
                    <a:lnTo>
                      <a:pt x="1061" y="91"/>
                    </a:lnTo>
                    <a:lnTo>
                      <a:pt x="1069" y="119"/>
                    </a:lnTo>
                    <a:lnTo>
                      <a:pt x="1073" y="149"/>
                    </a:lnTo>
                    <a:lnTo>
                      <a:pt x="1073" y="1389"/>
                    </a:lnTo>
                    <a:lnTo>
                      <a:pt x="1069" y="1419"/>
                    </a:lnTo>
                    <a:lnTo>
                      <a:pt x="1061" y="1447"/>
                    </a:lnTo>
                    <a:lnTo>
                      <a:pt x="1048" y="1472"/>
                    </a:lnTo>
                    <a:lnTo>
                      <a:pt x="1029" y="1495"/>
                    </a:lnTo>
                    <a:lnTo>
                      <a:pt x="1007" y="1512"/>
                    </a:lnTo>
                    <a:lnTo>
                      <a:pt x="982" y="1526"/>
                    </a:lnTo>
                    <a:lnTo>
                      <a:pt x="954" y="1535"/>
                    </a:lnTo>
                    <a:lnTo>
                      <a:pt x="925" y="1538"/>
                    </a:lnTo>
                    <a:lnTo>
                      <a:pt x="900" y="1536"/>
                    </a:lnTo>
                    <a:lnTo>
                      <a:pt x="876" y="1530"/>
                    </a:lnTo>
                    <a:lnTo>
                      <a:pt x="854" y="1520"/>
                    </a:lnTo>
                    <a:lnTo>
                      <a:pt x="835" y="1508"/>
                    </a:lnTo>
                    <a:lnTo>
                      <a:pt x="835" y="2456"/>
                    </a:lnTo>
                    <a:lnTo>
                      <a:pt x="833" y="2486"/>
                    </a:lnTo>
                    <a:lnTo>
                      <a:pt x="824" y="2515"/>
                    </a:lnTo>
                    <a:lnTo>
                      <a:pt x="810" y="2539"/>
                    </a:lnTo>
                    <a:lnTo>
                      <a:pt x="792" y="2561"/>
                    </a:lnTo>
                    <a:lnTo>
                      <a:pt x="770" y="2579"/>
                    </a:lnTo>
                    <a:lnTo>
                      <a:pt x="744" y="2593"/>
                    </a:lnTo>
                    <a:lnTo>
                      <a:pt x="717" y="2602"/>
                    </a:lnTo>
                    <a:lnTo>
                      <a:pt x="687" y="2605"/>
                    </a:lnTo>
                    <a:lnTo>
                      <a:pt x="657" y="2602"/>
                    </a:lnTo>
                    <a:lnTo>
                      <a:pt x="629" y="2593"/>
                    </a:lnTo>
                    <a:lnTo>
                      <a:pt x="604" y="2579"/>
                    </a:lnTo>
                    <a:lnTo>
                      <a:pt x="582" y="2561"/>
                    </a:lnTo>
                    <a:lnTo>
                      <a:pt x="564" y="2539"/>
                    </a:lnTo>
                    <a:lnTo>
                      <a:pt x="551" y="2515"/>
                    </a:lnTo>
                    <a:lnTo>
                      <a:pt x="542" y="2486"/>
                    </a:lnTo>
                    <a:lnTo>
                      <a:pt x="539" y="2456"/>
                    </a:lnTo>
                    <a:lnTo>
                      <a:pt x="535" y="2456"/>
                    </a:lnTo>
                    <a:lnTo>
                      <a:pt x="532" y="2486"/>
                    </a:lnTo>
                    <a:lnTo>
                      <a:pt x="523" y="2515"/>
                    </a:lnTo>
                    <a:lnTo>
                      <a:pt x="509" y="2539"/>
                    </a:lnTo>
                    <a:lnTo>
                      <a:pt x="492" y="2561"/>
                    </a:lnTo>
                    <a:lnTo>
                      <a:pt x="469" y="2579"/>
                    </a:lnTo>
                    <a:lnTo>
                      <a:pt x="444" y="2593"/>
                    </a:lnTo>
                    <a:lnTo>
                      <a:pt x="416" y="2602"/>
                    </a:lnTo>
                    <a:lnTo>
                      <a:pt x="386" y="2605"/>
                    </a:lnTo>
                    <a:lnTo>
                      <a:pt x="357" y="2602"/>
                    </a:lnTo>
                    <a:lnTo>
                      <a:pt x="328" y="2593"/>
                    </a:lnTo>
                    <a:lnTo>
                      <a:pt x="304" y="2579"/>
                    </a:lnTo>
                    <a:lnTo>
                      <a:pt x="281" y="2561"/>
                    </a:lnTo>
                    <a:lnTo>
                      <a:pt x="263" y="2539"/>
                    </a:lnTo>
                    <a:lnTo>
                      <a:pt x="250" y="2515"/>
                    </a:lnTo>
                    <a:lnTo>
                      <a:pt x="241" y="2486"/>
                    </a:lnTo>
                    <a:lnTo>
                      <a:pt x="238" y="2456"/>
                    </a:lnTo>
                    <a:lnTo>
                      <a:pt x="238" y="1507"/>
                    </a:lnTo>
                    <a:lnTo>
                      <a:pt x="218" y="1520"/>
                    </a:lnTo>
                    <a:lnTo>
                      <a:pt x="197" y="1530"/>
                    </a:lnTo>
                    <a:lnTo>
                      <a:pt x="173" y="1536"/>
                    </a:lnTo>
                    <a:lnTo>
                      <a:pt x="148" y="1538"/>
                    </a:lnTo>
                    <a:lnTo>
                      <a:pt x="119" y="1535"/>
                    </a:lnTo>
                    <a:lnTo>
                      <a:pt x="91" y="1526"/>
                    </a:lnTo>
                    <a:lnTo>
                      <a:pt x="66" y="1512"/>
                    </a:lnTo>
                    <a:lnTo>
                      <a:pt x="43" y="1495"/>
                    </a:lnTo>
                    <a:lnTo>
                      <a:pt x="25" y="1472"/>
                    </a:lnTo>
                    <a:lnTo>
                      <a:pt x="12" y="1447"/>
                    </a:lnTo>
                    <a:lnTo>
                      <a:pt x="3" y="1419"/>
                    </a:lnTo>
                    <a:lnTo>
                      <a:pt x="0" y="1389"/>
                    </a:lnTo>
                    <a:lnTo>
                      <a:pt x="0" y="149"/>
                    </a:lnTo>
                    <a:lnTo>
                      <a:pt x="3" y="119"/>
                    </a:lnTo>
                    <a:lnTo>
                      <a:pt x="11" y="92"/>
                    </a:lnTo>
                    <a:lnTo>
                      <a:pt x="25" y="67"/>
                    </a:lnTo>
                    <a:lnTo>
                      <a:pt x="42" y="46"/>
                    </a:lnTo>
                    <a:lnTo>
                      <a:pt x="64" y="27"/>
                    </a:lnTo>
                    <a:lnTo>
                      <a:pt x="89" y="13"/>
                    </a:lnTo>
                    <a:lnTo>
                      <a:pt x="116" y="5"/>
                    </a:lnTo>
                    <a:lnTo>
                      <a:pt x="145" y="1"/>
                    </a:lnTo>
                    <a:lnTo>
                      <a:pt x="145" y="0"/>
                    </a:lnTo>
                    <a:close/>
                  </a:path>
                </a:pathLst>
              </a:custGeom>
              <a:solidFill>
                <a:schemeClr val="lt1"/>
              </a:solidFill>
              <a:ln cap="flat" cmpd="sng" w="9525">
                <a:solidFill>
                  <a:schemeClr val="accent5"/>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56" name="Google Shape;356;p11"/>
              <p:cNvSpPr/>
              <p:nvPr/>
            </p:nvSpPr>
            <p:spPr>
              <a:xfrm>
                <a:off x="8232676" y="3421911"/>
                <a:ext cx="119793" cy="103882"/>
              </a:xfrm>
              <a:custGeom>
                <a:rect b="b" l="l" r="r" t="t"/>
                <a:pathLst>
                  <a:path extrusionOk="0" h="686" w="686">
                    <a:moveTo>
                      <a:pt x="343" y="0"/>
                    </a:moveTo>
                    <a:lnTo>
                      <a:pt x="390" y="3"/>
                    </a:lnTo>
                    <a:lnTo>
                      <a:pt x="435" y="12"/>
                    </a:lnTo>
                    <a:lnTo>
                      <a:pt x="477" y="27"/>
                    </a:lnTo>
                    <a:lnTo>
                      <a:pt x="517" y="46"/>
                    </a:lnTo>
                    <a:lnTo>
                      <a:pt x="553" y="71"/>
                    </a:lnTo>
                    <a:lnTo>
                      <a:pt x="586" y="100"/>
                    </a:lnTo>
                    <a:lnTo>
                      <a:pt x="615" y="133"/>
                    </a:lnTo>
                    <a:lnTo>
                      <a:pt x="640" y="169"/>
                    </a:lnTo>
                    <a:lnTo>
                      <a:pt x="659" y="209"/>
                    </a:lnTo>
                    <a:lnTo>
                      <a:pt x="674" y="251"/>
                    </a:lnTo>
                    <a:lnTo>
                      <a:pt x="683" y="296"/>
                    </a:lnTo>
                    <a:lnTo>
                      <a:pt x="686" y="342"/>
                    </a:lnTo>
                    <a:lnTo>
                      <a:pt x="683" y="389"/>
                    </a:lnTo>
                    <a:lnTo>
                      <a:pt x="674" y="434"/>
                    </a:lnTo>
                    <a:lnTo>
                      <a:pt x="659" y="476"/>
                    </a:lnTo>
                    <a:lnTo>
                      <a:pt x="640" y="516"/>
                    </a:lnTo>
                    <a:lnTo>
                      <a:pt x="615" y="552"/>
                    </a:lnTo>
                    <a:lnTo>
                      <a:pt x="586" y="585"/>
                    </a:lnTo>
                    <a:lnTo>
                      <a:pt x="553" y="614"/>
                    </a:lnTo>
                    <a:lnTo>
                      <a:pt x="517" y="639"/>
                    </a:lnTo>
                    <a:lnTo>
                      <a:pt x="477" y="659"/>
                    </a:lnTo>
                    <a:lnTo>
                      <a:pt x="435" y="674"/>
                    </a:lnTo>
                    <a:lnTo>
                      <a:pt x="390" y="682"/>
                    </a:lnTo>
                    <a:lnTo>
                      <a:pt x="343" y="686"/>
                    </a:lnTo>
                    <a:lnTo>
                      <a:pt x="296" y="682"/>
                    </a:lnTo>
                    <a:lnTo>
                      <a:pt x="252" y="674"/>
                    </a:lnTo>
                    <a:lnTo>
                      <a:pt x="210" y="659"/>
                    </a:lnTo>
                    <a:lnTo>
                      <a:pt x="170" y="639"/>
                    </a:lnTo>
                    <a:lnTo>
                      <a:pt x="134" y="614"/>
                    </a:lnTo>
                    <a:lnTo>
                      <a:pt x="101" y="585"/>
                    </a:lnTo>
                    <a:lnTo>
                      <a:pt x="72" y="552"/>
                    </a:lnTo>
                    <a:lnTo>
                      <a:pt x="48" y="516"/>
                    </a:lnTo>
                    <a:lnTo>
                      <a:pt x="27" y="476"/>
                    </a:lnTo>
                    <a:lnTo>
                      <a:pt x="13" y="434"/>
                    </a:lnTo>
                    <a:lnTo>
                      <a:pt x="4" y="389"/>
                    </a:lnTo>
                    <a:lnTo>
                      <a:pt x="0" y="342"/>
                    </a:lnTo>
                    <a:lnTo>
                      <a:pt x="4" y="296"/>
                    </a:lnTo>
                    <a:lnTo>
                      <a:pt x="13" y="251"/>
                    </a:lnTo>
                    <a:lnTo>
                      <a:pt x="27" y="209"/>
                    </a:lnTo>
                    <a:lnTo>
                      <a:pt x="48" y="169"/>
                    </a:lnTo>
                    <a:lnTo>
                      <a:pt x="72" y="133"/>
                    </a:lnTo>
                    <a:lnTo>
                      <a:pt x="101" y="100"/>
                    </a:lnTo>
                    <a:lnTo>
                      <a:pt x="134" y="71"/>
                    </a:lnTo>
                    <a:lnTo>
                      <a:pt x="170" y="46"/>
                    </a:lnTo>
                    <a:lnTo>
                      <a:pt x="210" y="27"/>
                    </a:lnTo>
                    <a:lnTo>
                      <a:pt x="252" y="12"/>
                    </a:lnTo>
                    <a:lnTo>
                      <a:pt x="296" y="3"/>
                    </a:lnTo>
                    <a:lnTo>
                      <a:pt x="343" y="0"/>
                    </a:lnTo>
                    <a:close/>
                  </a:path>
                </a:pathLst>
              </a:custGeom>
              <a:solidFill>
                <a:schemeClr val="lt1"/>
              </a:solidFill>
              <a:ln cap="flat" cmpd="sng" w="9525">
                <a:solidFill>
                  <a:schemeClr val="accent5"/>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57" name="Google Shape;357;p11"/>
              <p:cNvSpPr/>
              <p:nvPr/>
            </p:nvSpPr>
            <p:spPr>
              <a:xfrm>
                <a:off x="8125494" y="3421911"/>
                <a:ext cx="98777" cy="94770"/>
              </a:xfrm>
              <a:custGeom>
                <a:rect b="b" l="l" r="r" t="t"/>
                <a:pathLst>
                  <a:path extrusionOk="0" h="629" w="565">
                    <a:moveTo>
                      <a:pt x="314" y="0"/>
                    </a:moveTo>
                    <a:lnTo>
                      <a:pt x="358" y="3"/>
                    </a:lnTo>
                    <a:lnTo>
                      <a:pt x="400" y="12"/>
                    </a:lnTo>
                    <a:lnTo>
                      <a:pt x="439" y="25"/>
                    </a:lnTo>
                    <a:lnTo>
                      <a:pt x="474" y="44"/>
                    </a:lnTo>
                    <a:lnTo>
                      <a:pt x="508" y="67"/>
                    </a:lnTo>
                    <a:lnTo>
                      <a:pt x="538" y="94"/>
                    </a:lnTo>
                    <a:lnTo>
                      <a:pt x="565" y="125"/>
                    </a:lnTo>
                    <a:lnTo>
                      <a:pt x="545" y="165"/>
                    </a:lnTo>
                    <a:lnTo>
                      <a:pt x="528" y="206"/>
                    </a:lnTo>
                    <a:lnTo>
                      <a:pt x="516" y="250"/>
                    </a:lnTo>
                    <a:lnTo>
                      <a:pt x="509" y="296"/>
                    </a:lnTo>
                    <a:lnTo>
                      <a:pt x="507" y="342"/>
                    </a:lnTo>
                    <a:lnTo>
                      <a:pt x="509" y="391"/>
                    </a:lnTo>
                    <a:lnTo>
                      <a:pt x="518" y="437"/>
                    </a:lnTo>
                    <a:lnTo>
                      <a:pt x="530" y="483"/>
                    </a:lnTo>
                    <a:lnTo>
                      <a:pt x="548" y="525"/>
                    </a:lnTo>
                    <a:lnTo>
                      <a:pt x="518" y="555"/>
                    </a:lnTo>
                    <a:lnTo>
                      <a:pt x="483" y="581"/>
                    </a:lnTo>
                    <a:lnTo>
                      <a:pt x="445" y="601"/>
                    </a:lnTo>
                    <a:lnTo>
                      <a:pt x="404" y="616"/>
                    </a:lnTo>
                    <a:lnTo>
                      <a:pt x="361" y="626"/>
                    </a:lnTo>
                    <a:lnTo>
                      <a:pt x="314" y="629"/>
                    </a:lnTo>
                    <a:lnTo>
                      <a:pt x="272" y="627"/>
                    </a:lnTo>
                    <a:lnTo>
                      <a:pt x="231" y="619"/>
                    </a:lnTo>
                    <a:lnTo>
                      <a:pt x="192" y="605"/>
                    </a:lnTo>
                    <a:lnTo>
                      <a:pt x="156" y="587"/>
                    </a:lnTo>
                    <a:lnTo>
                      <a:pt x="122" y="565"/>
                    </a:lnTo>
                    <a:lnTo>
                      <a:pt x="92" y="538"/>
                    </a:lnTo>
                    <a:lnTo>
                      <a:pt x="66" y="507"/>
                    </a:lnTo>
                    <a:lnTo>
                      <a:pt x="43" y="474"/>
                    </a:lnTo>
                    <a:lnTo>
                      <a:pt x="25" y="437"/>
                    </a:lnTo>
                    <a:lnTo>
                      <a:pt x="11" y="398"/>
                    </a:lnTo>
                    <a:lnTo>
                      <a:pt x="2" y="357"/>
                    </a:lnTo>
                    <a:lnTo>
                      <a:pt x="0" y="315"/>
                    </a:lnTo>
                    <a:lnTo>
                      <a:pt x="3" y="269"/>
                    </a:lnTo>
                    <a:lnTo>
                      <a:pt x="13" y="223"/>
                    </a:lnTo>
                    <a:lnTo>
                      <a:pt x="29" y="182"/>
                    </a:lnTo>
                    <a:lnTo>
                      <a:pt x="51" y="143"/>
                    </a:lnTo>
                    <a:lnTo>
                      <a:pt x="77" y="108"/>
                    </a:lnTo>
                    <a:lnTo>
                      <a:pt x="108" y="76"/>
                    </a:lnTo>
                    <a:lnTo>
                      <a:pt x="144" y="51"/>
                    </a:lnTo>
                    <a:lnTo>
                      <a:pt x="183" y="29"/>
                    </a:lnTo>
                    <a:lnTo>
                      <a:pt x="224" y="13"/>
                    </a:lnTo>
                    <a:lnTo>
                      <a:pt x="268" y="3"/>
                    </a:lnTo>
                    <a:lnTo>
                      <a:pt x="314" y="0"/>
                    </a:lnTo>
                    <a:close/>
                  </a:path>
                </a:pathLst>
              </a:custGeom>
              <a:solidFill>
                <a:schemeClr val="lt1"/>
              </a:solidFill>
              <a:ln cap="flat" cmpd="sng" w="9525">
                <a:solidFill>
                  <a:schemeClr val="accent5"/>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58" name="Google Shape;358;p11"/>
              <p:cNvSpPr/>
              <p:nvPr/>
            </p:nvSpPr>
            <p:spPr>
              <a:xfrm>
                <a:off x="8093969" y="3523971"/>
                <a:ext cx="128200" cy="364501"/>
              </a:xfrm>
              <a:custGeom>
                <a:rect b="b" l="l" r="r" t="t"/>
                <a:pathLst>
                  <a:path extrusionOk="0" h="2394" w="729">
                    <a:moveTo>
                      <a:pt x="329" y="0"/>
                    </a:moveTo>
                    <a:lnTo>
                      <a:pt x="373" y="0"/>
                    </a:lnTo>
                    <a:lnTo>
                      <a:pt x="463" y="0"/>
                    </a:lnTo>
                    <a:lnTo>
                      <a:pt x="510" y="0"/>
                    </a:lnTo>
                    <a:lnTo>
                      <a:pt x="556" y="0"/>
                    </a:lnTo>
                    <a:lnTo>
                      <a:pt x="600" y="0"/>
                    </a:lnTo>
                    <a:lnTo>
                      <a:pt x="573" y="21"/>
                    </a:lnTo>
                    <a:lnTo>
                      <a:pt x="550" y="46"/>
                    </a:lnTo>
                    <a:lnTo>
                      <a:pt x="529" y="74"/>
                    </a:lnTo>
                    <a:lnTo>
                      <a:pt x="513" y="105"/>
                    </a:lnTo>
                    <a:lnTo>
                      <a:pt x="501" y="137"/>
                    </a:lnTo>
                    <a:lnTo>
                      <a:pt x="494" y="172"/>
                    </a:lnTo>
                    <a:lnTo>
                      <a:pt x="490" y="208"/>
                    </a:lnTo>
                    <a:lnTo>
                      <a:pt x="490" y="1448"/>
                    </a:lnTo>
                    <a:lnTo>
                      <a:pt x="494" y="1488"/>
                    </a:lnTo>
                    <a:lnTo>
                      <a:pt x="502" y="1526"/>
                    </a:lnTo>
                    <a:lnTo>
                      <a:pt x="516" y="1562"/>
                    </a:lnTo>
                    <a:lnTo>
                      <a:pt x="536" y="1594"/>
                    </a:lnTo>
                    <a:lnTo>
                      <a:pt x="559" y="1622"/>
                    </a:lnTo>
                    <a:lnTo>
                      <a:pt x="588" y="1648"/>
                    </a:lnTo>
                    <a:lnTo>
                      <a:pt x="619" y="1668"/>
                    </a:lnTo>
                    <a:lnTo>
                      <a:pt x="652" y="1685"/>
                    </a:lnTo>
                    <a:lnTo>
                      <a:pt x="690" y="1697"/>
                    </a:lnTo>
                    <a:lnTo>
                      <a:pt x="729" y="1702"/>
                    </a:lnTo>
                    <a:lnTo>
                      <a:pt x="729" y="2354"/>
                    </a:lnTo>
                    <a:lnTo>
                      <a:pt x="708" y="2370"/>
                    </a:lnTo>
                    <a:lnTo>
                      <a:pt x="685" y="2383"/>
                    </a:lnTo>
                    <a:lnTo>
                      <a:pt x="659" y="2392"/>
                    </a:lnTo>
                    <a:lnTo>
                      <a:pt x="632" y="2394"/>
                    </a:lnTo>
                    <a:lnTo>
                      <a:pt x="604" y="2392"/>
                    </a:lnTo>
                    <a:lnTo>
                      <a:pt x="579" y="2383"/>
                    </a:lnTo>
                    <a:lnTo>
                      <a:pt x="555" y="2372"/>
                    </a:lnTo>
                    <a:lnTo>
                      <a:pt x="535" y="2354"/>
                    </a:lnTo>
                    <a:lnTo>
                      <a:pt x="518" y="2335"/>
                    </a:lnTo>
                    <a:lnTo>
                      <a:pt x="505" y="2311"/>
                    </a:lnTo>
                    <a:lnTo>
                      <a:pt x="498" y="2285"/>
                    </a:lnTo>
                    <a:lnTo>
                      <a:pt x="495" y="2258"/>
                    </a:lnTo>
                    <a:lnTo>
                      <a:pt x="491" y="2258"/>
                    </a:lnTo>
                    <a:lnTo>
                      <a:pt x="488" y="2285"/>
                    </a:lnTo>
                    <a:lnTo>
                      <a:pt x="481" y="2311"/>
                    </a:lnTo>
                    <a:lnTo>
                      <a:pt x="469" y="2335"/>
                    </a:lnTo>
                    <a:lnTo>
                      <a:pt x="451" y="2354"/>
                    </a:lnTo>
                    <a:lnTo>
                      <a:pt x="431" y="2372"/>
                    </a:lnTo>
                    <a:lnTo>
                      <a:pt x="408" y="2383"/>
                    </a:lnTo>
                    <a:lnTo>
                      <a:pt x="382" y="2392"/>
                    </a:lnTo>
                    <a:lnTo>
                      <a:pt x="355" y="2394"/>
                    </a:lnTo>
                    <a:lnTo>
                      <a:pt x="327" y="2392"/>
                    </a:lnTo>
                    <a:lnTo>
                      <a:pt x="301" y="2383"/>
                    </a:lnTo>
                    <a:lnTo>
                      <a:pt x="279" y="2372"/>
                    </a:lnTo>
                    <a:lnTo>
                      <a:pt x="258" y="2354"/>
                    </a:lnTo>
                    <a:lnTo>
                      <a:pt x="242" y="2335"/>
                    </a:lnTo>
                    <a:lnTo>
                      <a:pt x="229" y="2311"/>
                    </a:lnTo>
                    <a:lnTo>
                      <a:pt x="221" y="2285"/>
                    </a:lnTo>
                    <a:lnTo>
                      <a:pt x="218" y="2258"/>
                    </a:lnTo>
                    <a:lnTo>
                      <a:pt x="218" y="1386"/>
                    </a:lnTo>
                    <a:lnTo>
                      <a:pt x="201" y="1397"/>
                    </a:lnTo>
                    <a:lnTo>
                      <a:pt x="180" y="1406"/>
                    </a:lnTo>
                    <a:lnTo>
                      <a:pt x="159" y="1411"/>
                    </a:lnTo>
                    <a:lnTo>
                      <a:pt x="137" y="1414"/>
                    </a:lnTo>
                    <a:lnTo>
                      <a:pt x="109" y="1410"/>
                    </a:lnTo>
                    <a:lnTo>
                      <a:pt x="83" y="1403"/>
                    </a:lnTo>
                    <a:lnTo>
                      <a:pt x="60" y="1390"/>
                    </a:lnTo>
                    <a:lnTo>
                      <a:pt x="40" y="1374"/>
                    </a:lnTo>
                    <a:lnTo>
                      <a:pt x="24" y="1353"/>
                    </a:lnTo>
                    <a:lnTo>
                      <a:pt x="11" y="1330"/>
                    </a:lnTo>
                    <a:lnTo>
                      <a:pt x="3" y="1305"/>
                    </a:lnTo>
                    <a:lnTo>
                      <a:pt x="0" y="1276"/>
                    </a:lnTo>
                    <a:lnTo>
                      <a:pt x="0" y="137"/>
                    </a:lnTo>
                    <a:lnTo>
                      <a:pt x="2" y="110"/>
                    </a:lnTo>
                    <a:lnTo>
                      <a:pt x="11" y="84"/>
                    </a:lnTo>
                    <a:lnTo>
                      <a:pt x="23" y="61"/>
                    </a:lnTo>
                    <a:lnTo>
                      <a:pt x="39" y="42"/>
                    </a:lnTo>
                    <a:lnTo>
                      <a:pt x="58" y="25"/>
                    </a:lnTo>
                    <a:lnTo>
                      <a:pt x="81" y="12"/>
                    </a:lnTo>
                    <a:lnTo>
                      <a:pt x="106" y="4"/>
                    </a:lnTo>
                    <a:lnTo>
                      <a:pt x="133" y="1"/>
                    </a:lnTo>
                    <a:lnTo>
                      <a:pt x="133" y="0"/>
                    </a:lnTo>
                    <a:lnTo>
                      <a:pt x="289" y="0"/>
                    </a:lnTo>
                    <a:lnTo>
                      <a:pt x="329" y="0"/>
                    </a:lnTo>
                    <a:close/>
                  </a:path>
                </a:pathLst>
              </a:custGeom>
              <a:solidFill>
                <a:schemeClr val="lt1"/>
              </a:solidFill>
              <a:ln cap="flat" cmpd="sng" w="9525">
                <a:solidFill>
                  <a:schemeClr val="accent5"/>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59" name="Google Shape;359;p11"/>
              <p:cNvSpPr/>
              <p:nvPr/>
            </p:nvSpPr>
            <p:spPr>
              <a:xfrm>
                <a:off x="8360876" y="3421911"/>
                <a:ext cx="98777" cy="94770"/>
              </a:xfrm>
              <a:custGeom>
                <a:rect b="b" l="l" r="r" t="t"/>
                <a:pathLst>
                  <a:path extrusionOk="0" h="629" w="565">
                    <a:moveTo>
                      <a:pt x="249" y="0"/>
                    </a:moveTo>
                    <a:lnTo>
                      <a:pt x="297" y="3"/>
                    </a:lnTo>
                    <a:lnTo>
                      <a:pt x="341" y="13"/>
                    </a:lnTo>
                    <a:lnTo>
                      <a:pt x="382" y="29"/>
                    </a:lnTo>
                    <a:lnTo>
                      <a:pt x="421" y="51"/>
                    </a:lnTo>
                    <a:lnTo>
                      <a:pt x="457" y="76"/>
                    </a:lnTo>
                    <a:lnTo>
                      <a:pt x="488" y="108"/>
                    </a:lnTo>
                    <a:lnTo>
                      <a:pt x="514" y="143"/>
                    </a:lnTo>
                    <a:lnTo>
                      <a:pt x="535" y="182"/>
                    </a:lnTo>
                    <a:lnTo>
                      <a:pt x="552" y="223"/>
                    </a:lnTo>
                    <a:lnTo>
                      <a:pt x="561" y="269"/>
                    </a:lnTo>
                    <a:lnTo>
                      <a:pt x="565" y="315"/>
                    </a:lnTo>
                    <a:lnTo>
                      <a:pt x="562" y="357"/>
                    </a:lnTo>
                    <a:lnTo>
                      <a:pt x="554" y="398"/>
                    </a:lnTo>
                    <a:lnTo>
                      <a:pt x="540" y="437"/>
                    </a:lnTo>
                    <a:lnTo>
                      <a:pt x="521" y="474"/>
                    </a:lnTo>
                    <a:lnTo>
                      <a:pt x="499" y="507"/>
                    </a:lnTo>
                    <a:lnTo>
                      <a:pt x="473" y="538"/>
                    </a:lnTo>
                    <a:lnTo>
                      <a:pt x="443" y="565"/>
                    </a:lnTo>
                    <a:lnTo>
                      <a:pt x="409" y="587"/>
                    </a:lnTo>
                    <a:lnTo>
                      <a:pt x="372" y="605"/>
                    </a:lnTo>
                    <a:lnTo>
                      <a:pt x="333" y="619"/>
                    </a:lnTo>
                    <a:lnTo>
                      <a:pt x="292" y="627"/>
                    </a:lnTo>
                    <a:lnTo>
                      <a:pt x="249" y="629"/>
                    </a:lnTo>
                    <a:lnTo>
                      <a:pt x="204" y="626"/>
                    </a:lnTo>
                    <a:lnTo>
                      <a:pt x="161" y="616"/>
                    </a:lnTo>
                    <a:lnTo>
                      <a:pt x="120" y="601"/>
                    </a:lnTo>
                    <a:lnTo>
                      <a:pt x="82" y="581"/>
                    </a:lnTo>
                    <a:lnTo>
                      <a:pt x="47" y="555"/>
                    </a:lnTo>
                    <a:lnTo>
                      <a:pt x="17" y="526"/>
                    </a:lnTo>
                    <a:lnTo>
                      <a:pt x="34" y="483"/>
                    </a:lnTo>
                    <a:lnTo>
                      <a:pt x="47" y="438"/>
                    </a:lnTo>
                    <a:lnTo>
                      <a:pt x="56" y="391"/>
                    </a:lnTo>
                    <a:lnTo>
                      <a:pt x="59" y="342"/>
                    </a:lnTo>
                    <a:lnTo>
                      <a:pt x="56" y="296"/>
                    </a:lnTo>
                    <a:lnTo>
                      <a:pt x="48" y="250"/>
                    </a:lnTo>
                    <a:lnTo>
                      <a:pt x="36" y="206"/>
                    </a:lnTo>
                    <a:lnTo>
                      <a:pt x="20" y="164"/>
                    </a:lnTo>
                    <a:lnTo>
                      <a:pt x="0" y="124"/>
                    </a:lnTo>
                    <a:lnTo>
                      <a:pt x="27" y="94"/>
                    </a:lnTo>
                    <a:lnTo>
                      <a:pt x="57" y="67"/>
                    </a:lnTo>
                    <a:lnTo>
                      <a:pt x="90" y="44"/>
                    </a:lnTo>
                    <a:lnTo>
                      <a:pt x="126" y="25"/>
                    </a:lnTo>
                    <a:lnTo>
                      <a:pt x="165" y="12"/>
                    </a:lnTo>
                    <a:lnTo>
                      <a:pt x="207" y="3"/>
                    </a:lnTo>
                    <a:lnTo>
                      <a:pt x="249" y="0"/>
                    </a:lnTo>
                    <a:close/>
                  </a:path>
                </a:pathLst>
              </a:custGeom>
              <a:solidFill>
                <a:schemeClr val="lt1"/>
              </a:solidFill>
              <a:ln cap="flat" cmpd="sng" w="9525">
                <a:solidFill>
                  <a:schemeClr val="accent5"/>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60" name="Google Shape;360;p11"/>
              <p:cNvSpPr/>
              <p:nvPr/>
            </p:nvSpPr>
            <p:spPr>
              <a:xfrm>
                <a:off x="8362977" y="3523971"/>
                <a:ext cx="128200" cy="364501"/>
              </a:xfrm>
              <a:custGeom>
                <a:rect b="b" l="l" r="r" t="t"/>
                <a:pathLst>
                  <a:path extrusionOk="0" h="2394" w="728">
                    <a:moveTo>
                      <a:pt x="476" y="0"/>
                    </a:moveTo>
                    <a:lnTo>
                      <a:pt x="510" y="0"/>
                    </a:lnTo>
                    <a:lnTo>
                      <a:pt x="561" y="0"/>
                    </a:lnTo>
                    <a:lnTo>
                      <a:pt x="579" y="0"/>
                    </a:lnTo>
                    <a:lnTo>
                      <a:pt x="591" y="0"/>
                    </a:lnTo>
                    <a:lnTo>
                      <a:pt x="594" y="0"/>
                    </a:lnTo>
                    <a:lnTo>
                      <a:pt x="594" y="1"/>
                    </a:lnTo>
                    <a:lnTo>
                      <a:pt x="621" y="4"/>
                    </a:lnTo>
                    <a:lnTo>
                      <a:pt x="647" y="12"/>
                    </a:lnTo>
                    <a:lnTo>
                      <a:pt x="669" y="25"/>
                    </a:lnTo>
                    <a:lnTo>
                      <a:pt x="689" y="42"/>
                    </a:lnTo>
                    <a:lnTo>
                      <a:pt x="705" y="61"/>
                    </a:lnTo>
                    <a:lnTo>
                      <a:pt x="717" y="84"/>
                    </a:lnTo>
                    <a:lnTo>
                      <a:pt x="725" y="110"/>
                    </a:lnTo>
                    <a:lnTo>
                      <a:pt x="728" y="137"/>
                    </a:lnTo>
                    <a:lnTo>
                      <a:pt x="728" y="1276"/>
                    </a:lnTo>
                    <a:lnTo>
                      <a:pt x="725" y="1305"/>
                    </a:lnTo>
                    <a:lnTo>
                      <a:pt x="717" y="1330"/>
                    </a:lnTo>
                    <a:lnTo>
                      <a:pt x="704" y="1353"/>
                    </a:lnTo>
                    <a:lnTo>
                      <a:pt x="688" y="1374"/>
                    </a:lnTo>
                    <a:lnTo>
                      <a:pt x="667" y="1390"/>
                    </a:lnTo>
                    <a:lnTo>
                      <a:pt x="645" y="1403"/>
                    </a:lnTo>
                    <a:lnTo>
                      <a:pt x="619" y="1410"/>
                    </a:lnTo>
                    <a:lnTo>
                      <a:pt x="592" y="1414"/>
                    </a:lnTo>
                    <a:lnTo>
                      <a:pt x="569" y="1411"/>
                    </a:lnTo>
                    <a:lnTo>
                      <a:pt x="547" y="1406"/>
                    </a:lnTo>
                    <a:lnTo>
                      <a:pt x="527" y="1397"/>
                    </a:lnTo>
                    <a:lnTo>
                      <a:pt x="509" y="1386"/>
                    </a:lnTo>
                    <a:lnTo>
                      <a:pt x="509" y="2258"/>
                    </a:lnTo>
                    <a:lnTo>
                      <a:pt x="506" y="2285"/>
                    </a:lnTo>
                    <a:lnTo>
                      <a:pt x="499" y="2311"/>
                    </a:lnTo>
                    <a:lnTo>
                      <a:pt x="486" y="2335"/>
                    </a:lnTo>
                    <a:lnTo>
                      <a:pt x="470" y="2354"/>
                    </a:lnTo>
                    <a:lnTo>
                      <a:pt x="449" y="2372"/>
                    </a:lnTo>
                    <a:lnTo>
                      <a:pt x="426" y="2383"/>
                    </a:lnTo>
                    <a:lnTo>
                      <a:pt x="401" y="2392"/>
                    </a:lnTo>
                    <a:lnTo>
                      <a:pt x="372" y="2394"/>
                    </a:lnTo>
                    <a:lnTo>
                      <a:pt x="345" y="2392"/>
                    </a:lnTo>
                    <a:lnTo>
                      <a:pt x="320" y="2383"/>
                    </a:lnTo>
                    <a:lnTo>
                      <a:pt x="297" y="2372"/>
                    </a:lnTo>
                    <a:lnTo>
                      <a:pt x="276" y="2354"/>
                    </a:lnTo>
                    <a:lnTo>
                      <a:pt x="260" y="2335"/>
                    </a:lnTo>
                    <a:lnTo>
                      <a:pt x="247" y="2311"/>
                    </a:lnTo>
                    <a:lnTo>
                      <a:pt x="240" y="2285"/>
                    </a:lnTo>
                    <a:lnTo>
                      <a:pt x="236" y="2258"/>
                    </a:lnTo>
                    <a:lnTo>
                      <a:pt x="233" y="2258"/>
                    </a:lnTo>
                    <a:lnTo>
                      <a:pt x="230" y="2285"/>
                    </a:lnTo>
                    <a:lnTo>
                      <a:pt x="222" y="2311"/>
                    </a:lnTo>
                    <a:lnTo>
                      <a:pt x="209" y="2335"/>
                    </a:lnTo>
                    <a:lnTo>
                      <a:pt x="192" y="2354"/>
                    </a:lnTo>
                    <a:lnTo>
                      <a:pt x="173" y="2372"/>
                    </a:lnTo>
                    <a:lnTo>
                      <a:pt x="149" y="2383"/>
                    </a:lnTo>
                    <a:lnTo>
                      <a:pt x="123" y="2392"/>
                    </a:lnTo>
                    <a:lnTo>
                      <a:pt x="96" y="2394"/>
                    </a:lnTo>
                    <a:lnTo>
                      <a:pt x="69" y="2392"/>
                    </a:lnTo>
                    <a:lnTo>
                      <a:pt x="43" y="2383"/>
                    </a:lnTo>
                    <a:lnTo>
                      <a:pt x="19" y="2372"/>
                    </a:lnTo>
                    <a:lnTo>
                      <a:pt x="0" y="2354"/>
                    </a:lnTo>
                    <a:lnTo>
                      <a:pt x="0" y="1702"/>
                    </a:lnTo>
                    <a:lnTo>
                      <a:pt x="39" y="1697"/>
                    </a:lnTo>
                    <a:lnTo>
                      <a:pt x="75" y="1685"/>
                    </a:lnTo>
                    <a:lnTo>
                      <a:pt x="109" y="1668"/>
                    </a:lnTo>
                    <a:lnTo>
                      <a:pt x="140" y="1648"/>
                    </a:lnTo>
                    <a:lnTo>
                      <a:pt x="168" y="1622"/>
                    </a:lnTo>
                    <a:lnTo>
                      <a:pt x="191" y="1593"/>
                    </a:lnTo>
                    <a:lnTo>
                      <a:pt x="210" y="1560"/>
                    </a:lnTo>
                    <a:lnTo>
                      <a:pt x="224" y="1526"/>
                    </a:lnTo>
                    <a:lnTo>
                      <a:pt x="234" y="1488"/>
                    </a:lnTo>
                    <a:lnTo>
                      <a:pt x="236" y="1448"/>
                    </a:lnTo>
                    <a:lnTo>
                      <a:pt x="236" y="208"/>
                    </a:lnTo>
                    <a:lnTo>
                      <a:pt x="234" y="172"/>
                    </a:lnTo>
                    <a:lnTo>
                      <a:pt x="227" y="137"/>
                    </a:lnTo>
                    <a:lnTo>
                      <a:pt x="215" y="105"/>
                    </a:lnTo>
                    <a:lnTo>
                      <a:pt x="199" y="74"/>
                    </a:lnTo>
                    <a:lnTo>
                      <a:pt x="178" y="46"/>
                    </a:lnTo>
                    <a:lnTo>
                      <a:pt x="155" y="21"/>
                    </a:lnTo>
                    <a:lnTo>
                      <a:pt x="128" y="0"/>
                    </a:lnTo>
                    <a:lnTo>
                      <a:pt x="438" y="0"/>
                    </a:lnTo>
                    <a:lnTo>
                      <a:pt x="476" y="0"/>
                    </a:lnTo>
                    <a:close/>
                  </a:path>
                </a:pathLst>
              </a:custGeom>
              <a:solidFill>
                <a:schemeClr val="lt1"/>
              </a:solidFill>
              <a:ln cap="flat" cmpd="sng" w="9525">
                <a:solidFill>
                  <a:schemeClr val="accent5"/>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grpSp>
          <p:nvGrpSpPr>
            <p:cNvPr id="361" name="Google Shape;361;p11"/>
            <p:cNvGrpSpPr/>
            <p:nvPr/>
          </p:nvGrpSpPr>
          <p:grpSpPr>
            <a:xfrm>
              <a:off x="11576823" y="719817"/>
              <a:ext cx="640080" cy="242836"/>
              <a:chOff x="6373483" y="2557304"/>
              <a:chExt cx="3960523" cy="1502556"/>
            </a:xfrm>
          </p:grpSpPr>
          <p:sp>
            <p:nvSpPr>
              <p:cNvPr id="362" name="Google Shape;362;p11"/>
              <p:cNvSpPr/>
              <p:nvPr/>
            </p:nvSpPr>
            <p:spPr>
              <a:xfrm>
                <a:off x="6373483" y="2557304"/>
                <a:ext cx="3960523" cy="1502556"/>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id="363" name="Google Shape;363;p11"/>
              <p:cNvPicPr preferRelativeResize="0"/>
              <p:nvPr/>
            </p:nvPicPr>
            <p:blipFill rotWithShape="1">
              <a:blip r:embed="rId2">
                <a:alphaModFix/>
              </a:blip>
              <a:srcRect b="0" l="0" r="0" t="0"/>
              <a:stretch/>
            </p:blipFill>
            <p:spPr>
              <a:xfrm>
                <a:off x="6542385" y="2557304"/>
                <a:ext cx="3622719" cy="1502004"/>
              </a:xfrm>
              <a:prstGeom prst="rect">
                <a:avLst/>
              </a:prstGeom>
              <a:noFill/>
              <a:ln cap="flat" cmpd="sng" w="9525">
                <a:solidFill>
                  <a:schemeClr val="lt1"/>
                </a:solidFill>
                <a:prstDash val="solid"/>
                <a:round/>
                <a:headEnd len="sm" w="sm" type="none"/>
                <a:tailEnd len="sm" w="sm" type="none"/>
              </a:ln>
            </p:spPr>
          </p:pic>
        </p:grpSp>
      </p:grpSp>
      <p:grpSp>
        <p:nvGrpSpPr>
          <p:cNvPr id="364" name="Google Shape;364;p11"/>
          <p:cNvGrpSpPr/>
          <p:nvPr/>
        </p:nvGrpSpPr>
        <p:grpSpPr>
          <a:xfrm>
            <a:off x="11278585" y="0"/>
            <a:ext cx="913415" cy="6866252"/>
            <a:chOff x="11278585" y="0"/>
            <a:chExt cx="913415" cy="6866252"/>
          </a:xfrm>
        </p:grpSpPr>
        <p:cxnSp>
          <p:nvCxnSpPr>
            <p:cNvPr id="365" name="Google Shape;365;p11"/>
            <p:cNvCxnSpPr/>
            <p:nvPr/>
          </p:nvCxnSpPr>
          <p:spPr>
            <a:xfrm>
              <a:off x="11402167" y="0"/>
              <a:ext cx="0" cy="6841500"/>
            </a:xfrm>
            <a:prstGeom prst="straightConnector1">
              <a:avLst/>
            </a:prstGeom>
            <a:noFill/>
            <a:ln cap="flat" cmpd="sng" w="76200">
              <a:solidFill>
                <a:schemeClr val="accent2"/>
              </a:solidFill>
              <a:prstDash val="solid"/>
              <a:round/>
              <a:headEnd len="sm" w="sm" type="none"/>
              <a:tailEnd len="sm" w="sm" type="none"/>
            </a:ln>
          </p:spPr>
        </p:cxnSp>
        <p:cxnSp>
          <p:nvCxnSpPr>
            <p:cNvPr id="366" name="Google Shape;366;p11"/>
            <p:cNvCxnSpPr/>
            <p:nvPr/>
          </p:nvCxnSpPr>
          <p:spPr>
            <a:xfrm>
              <a:off x="11278585" y="0"/>
              <a:ext cx="0" cy="6841500"/>
            </a:xfrm>
            <a:prstGeom prst="straightConnector1">
              <a:avLst/>
            </a:prstGeom>
            <a:noFill/>
            <a:ln cap="flat" cmpd="sng" w="28575">
              <a:solidFill>
                <a:schemeClr val="accent2"/>
              </a:solidFill>
              <a:prstDash val="solid"/>
              <a:round/>
              <a:headEnd len="sm" w="sm" type="none"/>
              <a:tailEnd len="sm" w="sm" type="none"/>
            </a:ln>
          </p:spPr>
        </p:cxnSp>
        <p:grpSp>
          <p:nvGrpSpPr>
            <p:cNvPr id="367" name="Google Shape;367;p11"/>
            <p:cNvGrpSpPr/>
            <p:nvPr/>
          </p:nvGrpSpPr>
          <p:grpSpPr>
            <a:xfrm>
              <a:off x="11524488" y="0"/>
              <a:ext cx="667512" cy="6866252"/>
              <a:chOff x="11524488" y="0"/>
              <a:chExt cx="667512" cy="6866252"/>
            </a:xfrm>
          </p:grpSpPr>
          <p:sp>
            <p:nvSpPr>
              <p:cNvPr descr="Banner along right of screen with the label OGP Office of Government-wide Policy." id="368" name="Google Shape;368;p11"/>
              <p:cNvSpPr txBox="1"/>
              <p:nvPr/>
            </p:nvSpPr>
            <p:spPr>
              <a:xfrm rot="5400000">
                <a:off x="8426141" y="3100393"/>
                <a:ext cx="6866252" cy="665466"/>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500"/>
                  <a:buFont typeface="Arial"/>
                  <a:buNone/>
                </a:pPr>
                <a:r>
                  <a:rPr b="1" i="0" lang="en-US" sz="1500" u="none" cap="none" strike="noStrike">
                    <a:solidFill>
                      <a:schemeClr val="lt1"/>
                    </a:solidFill>
                    <a:latin typeface="Arial"/>
                    <a:ea typeface="Arial"/>
                    <a:cs typeface="Arial"/>
                    <a:sym typeface="Arial"/>
                  </a:rPr>
                  <a:t>OASIS DPA Training</a:t>
                </a:r>
                <a:endParaRPr b="1" i="0" sz="1500" u="none" cap="none" strike="noStrike">
                  <a:solidFill>
                    <a:schemeClr val="lt1"/>
                  </a:solidFill>
                  <a:latin typeface="Arial"/>
                  <a:ea typeface="Arial"/>
                  <a:cs typeface="Arial"/>
                  <a:sym typeface="Arial"/>
                </a:endParaRPr>
              </a:p>
            </p:txBody>
          </p:sp>
          <p:sp>
            <p:nvSpPr>
              <p:cNvPr id="369" name="Google Shape;369;p11"/>
              <p:cNvSpPr/>
              <p:nvPr/>
            </p:nvSpPr>
            <p:spPr>
              <a:xfrm>
                <a:off x="11603985" y="162640"/>
                <a:ext cx="508519" cy="370609"/>
              </a:xfrm>
              <a:custGeom>
                <a:rect b="b" l="l" r="r" t="t"/>
                <a:pathLst>
                  <a:path extrusionOk="0" h="2700" w="3538">
                    <a:moveTo>
                      <a:pt x="1116" y="0"/>
                    </a:moveTo>
                    <a:lnTo>
                      <a:pt x="2423" y="0"/>
                    </a:lnTo>
                    <a:lnTo>
                      <a:pt x="2467" y="3"/>
                    </a:lnTo>
                    <a:lnTo>
                      <a:pt x="2510" y="12"/>
                    </a:lnTo>
                    <a:lnTo>
                      <a:pt x="2550" y="26"/>
                    </a:lnTo>
                    <a:lnTo>
                      <a:pt x="2587" y="45"/>
                    </a:lnTo>
                    <a:lnTo>
                      <a:pt x="2622" y="68"/>
                    </a:lnTo>
                    <a:lnTo>
                      <a:pt x="2653" y="96"/>
                    </a:lnTo>
                    <a:lnTo>
                      <a:pt x="2681" y="127"/>
                    </a:lnTo>
                    <a:lnTo>
                      <a:pt x="2704" y="163"/>
                    </a:lnTo>
                    <a:lnTo>
                      <a:pt x="2724" y="201"/>
                    </a:lnTo>
                    <a:lnTo>
                      <a:pt x="2738" y="241"/>
                    </a:lnTo>
                    <a:lnTo>
                      <a:pt x="2746" y="283"/>
                    </a:lnTo>
                    <a:lnTo>
                      <a:pt x="2749" y="328"/>
                    </a:lnTo>
                    <a:lnTo>
                      <a:pt x="2749" y="822"/>
                    </a:lnTo>
                    <a:lnTo>
                      <a:pt x="2746" y="866"/>
                    </a:lnTo>
                    <a:lnTo>
                      <a:pt x="2738" y="909"/>
                    </a:lnTo>
                    <a:lnTo>
                      <a:pt x="2724" y="949"/>
                    </a:lnTo>
                    <a:lnTo>
                      <a:pt x="2704" y="987"/>
                    </a:lnTo>
                    <a:lnTo>
                      <a:pt x="2681" y="1022"/>
                    </a:lnTo>
                    <a:lnTo>
                      <a:pt x="2653" y="1054"/>
                    </a:lnTo>
                    <a:lnTo>
                      <a:pt x="2622" y="1081"/>
                    </a:lnTo>
                    <a:lnTo>
                      <a:pt x="2587" y="1104"/>
                    </a:lnTo>
                    <a:lnTo>
                      <a:pt x="2550" y="1124"/>
                    </a:lnTo>
                    <a:lnTo>
                      <a:pt x="2510" y="1138"/>
                    </a:lnTo>
                    <a:lnTo>
                      <a:pt x="2467" y="1146"/>
                    </a:lnTo>
                    <a:lnTo>
                      <a:pt x="2423" y="1150"/>
                    </a:lnTo>
                    <a:lnTo>
                      <a:pt x="1851" y="1150"/>
                    </a:lnTo>
                    <a:lnTo>
                      <a:pt x="1851" y="1584"/>
                    </a:lnTo>
                    <a:lnTo>
                      <a:pt x="2737" y="1584"/>
                    </a:lnTo>
                    <a:lnTo>
                      <a:pt x="2784" y="1588"/>
                    </a:lnTo>
                    <a:lnTo>
                      <a:pt x="2829" y="1596"/>
                    </a:lnTo>
                    <a:lnTo>
                      <a:pt x="2873" y="1610"/>
                    </a:lnTo>
                    <a:lnTo>
                      <a:pt x="2914" y="1629"/>
                    </a:lnTo>
                    <a:lnTo>
                      <a:pt x="2953" y="1652"/>
                    </a:lnTo>
                    <a:lnTo>
                      <a:pt x="2987" y="1680"/>
                    </a:lnTo>
                    <a:lnTo>
                      <a:pt x="3020" y="1712"/>
                    </a:lnTo>
                    <a:lnTo>
                      <a:pt x="3047" y="1747"/>
                    </a:lnTo>
                    <a:lnTo>
                      <a:pt x="3070" y="1786"/>
                    </a:lnTo>
                    <a:lnTo>
                      <a:pt x="3090" y="1827"/>
                    </a:lnTo>
                    <a:lnTo>
                      <a:pt x="3104" y="1870"/>
                    </a:lnTo>
                    <a:lnTo>
                      <a:pt x="3112" y="1917"/>
                    </a:lnTo>
                    <a:lnTo>
                      <a:pt x="3115" y="1964"/>
                    </a:lnTo>
                    <a:lnTo>
                      <a:pt x="3115" y="2072"/>
                    </a:lnTo>
                    <a:lnTo>
                      <a:pt x="3351" y="2072"/>
                    </a:lnTo>
                    <a:lnTo>
                      <a:pt x="3384" y="2074"/>
                    </a:lnTo>
                    <a:lnTo>
                      <a:pt x="3417" y="2084"/>
                    </a:lnTo>
                    <a:lnTo>
                      <a:pt x="3446" y="2097"/>
                    </a:lnTo>
                    <a:lnTo>
                      <a:pt x="3471" y="2116"/>
                    </a:lnTo>
                    <a:lnTo>
                      <a:pt x="3494" y="2139"/>
                    </a:lnTo>
                    <a:lnTo>
                      <a:pt x="3513" y="2165"/>
                    </a:lnTo>
                    <a:lnTo>
                      <a:pt x="3526" y="2194"/>
                    </a:lnTo>
                    <a:lnTo>
                      <a:pt x="3536" y="2226"/>
                    </a:lnTo>
                    <a:lnTo>
                      <a:pt x="3538" y="2259"/>
                    </a:lnTo>
                    <a:lnTo>
                      <a:pt x="3538" y="2512"/>
                    </a:lnTo>
                    <a:lnTo>
                      <a:pt x="3536" y="2545"/>
                    </a:lnTo>
                    <a:lnTo>
                      <a:pt x="3526" y="2578"/>
                    </a:lnTo>
                    <a:lnTo>
                      <a:pt x="3512" y="2607"/>
                    </a:lnTo>
                    <a:lnTo>
                      <a:pt x="3494" y="2633"/>
                    </a:lnTo>
                    <a:lnTo>
                      <a:pt x="3471" y="2655"/>
                    </a:lnTo>
                    <a:lnTo>
                      <a:pt x="3446" y="2674"/>
                    </a:lnTo>
                    <a:lnTo>
                      <a:pt x="3417" y="2688"/>
                    </a:lnTo>
                    <a:lnTo>
                      <a:pt x="3384" y="2696"/>
                    </a:lnTo>
                    <a:lnTo>
                      <a:pt x="3351" y="2700"/>
                    </a:lnTo>
                    <a:lnTo>
                      <a:pt x="2716" y="2700"/>
                    </a:lnTo>
                    <a:lnTo>
                      <a:pt x="2682" y="2696"/>
                    </a:lnTo>
                    <a:lnTo>
                      <a:pt x="2651" y="2688"/>
                    </a:lnTo>
                    <a:lnTo>
                      <a:pt x="2622" y="2674"/>
                    </a:lnTo>
                    <a:lnTo>
                      <a:pt x="2595" y="2655"/>
                    </a:lnTo>
                    <a:lnTo>
                      <a:pt x="2572" y="2633"/>
                    </a:lnTo>
                    <a:lnTo>
                      <a:pt x="2554" y="2607"/>
                    </a:lnTo>
                    <a:lnTo>
                      <a:pt x="2540" y="2578"/>
                    </a:lnTo>
                    <a:lnTo>
                      <a:pt x="2531" y="2545"/>
                    </a:lnTo>
                    <a:lnTo>
                      <a:pt x="2528" y="2512"/>
                    </a:lnTo>
                    <a:lnTo>
                      <a:pt x="2528" y="2259"/>
                    </a:lnTo>
                    <a:lnTo>
                      <a:pt x="2531" y="2226"/>
                    </a:lnTo>
                    <a:lnTo>
                      <a:pt x="2540" y="2194"/>
                    </a:lnTo>
                    <a:lnTo>
                      <a:pt x="2554" y="2165"/>
                    </a:lnTo>
                    <a:lnTo>
                      <a:pt x="2572" y="2139"/>
                    </a:lnTo>
                    <a:lnTo>
                      <a:pt x="2595" y="2116"/>
                    </a:lnTo>
                    <a:lnTo>
                      <a:pt x="2622" y="2097"/>
                    </a:lnTo>
                    <a:lnTo>
                      <a:pt x="2651" y="2084"/>
                    </a:lnTo>
                    <a:lnTo>
                      <a:pt x="2682" y="2074"/>
                    </a:lnTo>
                    <a:lnTo>
                      <a:pt x="2716" y="2072"/>
                    </a:lnTo>
                    <a:lnTo>
                      <a:pt x="2952" y="2072"/>
                    </a:lnTo>
                    <a:lnTo>
                      <a:pt x="2952" y="1964"/>
                    </a:lnTo>
                    <a:lnTo>
                      <a:pt x="2949" y="1929"/>
                    </a:lnTo>
                    <a:lnTo>
                      <a:pt x="2941" y="1896"/>
                    </a:lnTo>
                    <a:lnTo>
                      <a:pt x="2928" y="1865"/>
                    </a:lnTo>
                    <a:lnTo>
                      <a:pt x="2910" y="1837"/>
                    </a:lnTo>
                    <a:lnTo>
                      <a:pt x="2888" y="1811"/>
                    </a:lnTo>
                    <a:lnTo>
                      <a:pt x="2864" y="1789"/>
                    </a:lnTo>
                    <a:lnTo>
                      <a:pt x="2836" y="1772"/>
                    </a:lnTo>
                    <a:lnTo>
                      <a:pt x="2805" y="1759"/>
                    </a:lnTo>
                    <a:lnTo>
                      <a:pt x="2771" y="1750"/>
                    </a:lnTo>
                    <a:lnTo>
                      <a:pt x="2736" y="1748"/>
                    </a:lnTo>
                    <a:lnTo>
                      <a:pt x="1851" y="1748"/>
                    </a:lnTo>
                    <a:lnTo>
                      <a:pt x="1851" y="2072"/>
                    </a:lnTo>
                    <a:lnTo>
                      <a:pt x="2087" y="2072"/>
                    </a:lnTo>
                    <a:lnTo>
                      <a:pt x="2120" y="2074"/>
                    </a:lnTo>
                    <a:lnTo>
                      <a:pt x="2153" y="2083"/>
                    </a:lnTo>
                    <a:lnTo>
                      <a:pt x="2182" y="2097"/>
                    </a:lnTo>
                    <a:lnTo>
                      <a:pt x="2207" y="2116"/>
                    </a:lnTo>
                    <a:lnTo>
                      <a:pt x="2230" y="2139"/>
                    </a:lnTo>
                    <a:lnTo>
                      <a:pt x="2248" y="2165"/>
                    </a:lnTo>
                    <a:lnTo>
                      <a:pt x="2262" y="2194"/>
                    </a:lnTo>
                    <a:lnTo>
                      <a:pt x="2271" y="2226"/>
                    </a:lnTo>
                    <a:lnTo>
                      <a:pt x="2274" y="2259"/>
                    </a:lnTo>
                    <a:lnTo>
                      <a:pt x="2274" y="2512"/>
                    </a:lnTo>
                    <a:lnTo>
                      <a:pt x="2271" y="2545"/>
                    </a:lnTo>
                    <a:lnTo>
                      <a:pt x="2262" y="2578"/>
                    </a:lnTo>
                    <a:lnTo>
                      <a:pt x="2248" y="2607"/>
                    </a:lnTo>
                    <a:lnTo>
                      <a:pt x="2230" y="2633"/>
                    </a:lnTo>
                    <a:lnTo>
                      <a:pt x="2207" y="2655"/>
                    </a:lnTo>
                    <a:lnTo>
                      <a:pt x="2182" y="2674"/>
                    </a:lnTo>
                    <a:lnTo>
                      <a:pt x="2153" y="2688"/>
                    </a:lnTo>
                    <a:lnTo>
                      <a:pt x="2120" y="2696"/>
                    </a:lnTo>
                    <a:lnTo>
                      <a:pt x="2087" y="2700"/>
                    </a:lnTo>
                    <a:lnTo>
                      <a:pt x="1452" y="2700"/>
                    </a:lnTo>
                    <a:lnTo>
                      <a:pt x="1418" y="2696"/>
                    </a:lnTo>
                    <a:lnTo>
                      <a:pt x="1387" y="2688"/>
                    </a:lnTo>
                    <a:lnTo>
                      <a:pt x="1358" y="2674"/>
                    </a:lnTo>
                    <a:lnTo>
                      <a:pt x="1331" y="2655"/>
                    </a:lnTo>
                    <a:lnTo>
                      <a:pt x="1308" y="2633"/>
                    </a:lnTo>
                    <a:lnTo>
                      <a:pt x="1290" y="2607"/>
                    </a:lnTo>
                    <a:lnTo>
                      <a:pt x="1276" y="2578"/>
                    </a:lnTo>
                    <a:lnTo>
                      <a:pt x="1267" y="2545"/>
                    </a:lnTo>
                    <a:lnTo>
                      <a:pt x="1264" y="2512"/>
                    </a:lnTo>
                    <a:lnTo>
                      <a:pt x="1264" y="2259"/>
                    </a:lnTo>
                    <a:lnTo>
                      <a:pt x="1267" y="2226"/>
                    </a:lnTo>
                    <a:lnTo>
                      <a:pt x="1276" y="2194"/>
                    </a:lnTo>
                    <a:lnTo>
                      <a:pt x="1290" y="2165"/>
                    </a:lnTo>
                    <a:lnTo>
                      <a:pt x="1308" y="2139"/>
                    </a:lnTo>
                    <a:lnTo>
                      <a:pt x="1331" y="2116"/>
                    </a:lnTo>
                    <a:lnTo>
                      <a:pt x="1358" y="2097"/>
                    </a:lnTo>
                    <a:lnTo>
                      <a:pt x="1387" y="2083"/>
                    </a:lnTo>
                    <a:lnTo>
                      <a:pt x="1418" y="2074"/>
                    </a:lnTo>
                    <a:lnTo>
                      <a:pt x="1452" y="2072"/>
                    </a:lnTo>
                    <a:lnTo>
                      <a:pt x="1688" y="2072"/>
                    </a:lnTo>
                    <a:lnTo>
                      <a:pt x="1688" y="1748"/>
                    </a:lnTo>
                    <a:lnTo>
                      <a:pt x="803" y="1748"/>
                    </a:lnTo>
                    <a:lnTo>
                      <a:pt x="767" y="1750"/>
                    </a:lnTo>
                    <a:lnTo>
                      <a:pt x="735" y="1759"/>
                    </a:lnTo>
                    <a:lnTo>
                      <a:pt x="704" y="1772"/>
                    </a:lnTo>
                    <a:lnTo>
                      <a:pt x="676" y="1789"/>
                    </a:lnTo>
                    <a:lnTo>
                      <a:pt x="650" y="1811"/>
                    </a:lnTo>
                    <a:lnTo>
                      <a:pt x="628" y="1837"/>
                    </a:lnTo>
                    <a:lnTo>
                      <a:pt x="611" y="1865"/>
                    </a:lnTo>
                    <a:lnTo>
                      <a:pt x="598" y="1896"/>
                    </a:lnTo>
                    <a:lnTo>
                      <a:pt x="590" y="1929"/>
                    </a:lnTo>
                    <a:lnTo>
                      <a:pt x="586" y="1964"/>
                    </a:lnTo>
                    <a:lnTo>
                      <a:pt x="586" y="2072"/>
                    </a:lnTo>
                    <a:lnTo>
                      <a:pt x="823" y="2072"/>
                    </a:lnTo>
                    <a:lnTo>
                      <a:pt x="856" y="2074"/>
                    </a:lnTo>
                    <a:lnTo>
                      <a:pt x="889" y="2084"/>
                    </a:lnTo>
                    <a:lnTo>
                      <a:pt x="918" y="2097"/>
                    </a:lnTo>
                    <a:lnTo>
                      <a:pt x="943" y="2116"/>
                    </a:lnTo>
                    <a:lnTo>
                      <a:pt x="966" y="2139"/>
                    </a:lnTo>
                    <a:lnTo>
                      <a:pt x="984" y="2165"/>
                    </a:lnTo>
                    <a:lnTo>
                      <a:pt x="998" y="2194"/>
                    </a:lnTo>
                    <a:lnTo>
                      <a:pt x="1007" y="2226"/>
                    </a:lnTo>
                    <a:lnTo>
                      <a:pt x="1010" y="2259"/>
                    </a:lnTo>
                    <a:lnTo>
                      <a:pt x="1010" y="2512"/>
                    </a:lnTo>
                    <a:lnTo>
                      <a:pt x="1007" y="2545"/>
                    </a:lnTo>
                    <a:lnTo>
                      <a:pt x="998" y="2578"/>
                    </a:lnTo>
                    <a:lnTo>
                      <a:pt x="984" y="2607"/>
                    </a:lnTo>
                    <a:lnTo>
                      <a:pt x="966" y="2633"/>
                    </a:lnTo>
                    <a:lnTo>
                      <a:pt x="943" y="2655"/>
                    </a:lnTo>
                    <a:lnTo>
                      <a:pt x="918" y="2674"/>
                    </a:lnTo>
                    <a:lnTo>
                      <a:pt x="889" y="2688"/>
                    </a:lnTo>
                    <a:lnTo>
                      <a:pt x="856" y="2696"/>
                    </a:lnTo>
                    <a:lnTo>
                      <a:pt x="823" y="2700"/>
                    </a:lnTo>
                    <a:lnTo>
                      <a:pt x="187" y="2700"/>
                    </a:lnTo>
                    <a:lnTo>
                      <a:pt x="154" y="2696"/>
                    </a:lnTo>
                    <a:lnTo>
                      <a:pt x="123" y="2688"/>
                    </a:lnTo>
                    <a:lnTo>
                      <a:pt x="93" y="2674"/>
                    </a:lnTo>
                    <a:lnTo>
                      <a:pt x="67" y="2655"/>
                    </a:lnTo>
                    <a:lnTo>
                      <a:pt x="44" y="2633"/>
                    </a:lnTo>
                    <a:lnTo>
                      <a:pt x="26" y="2607"/>
                    </a:lnTo>
                    <a:lnTo>
                      <a:pt x="12" y="2578"/>
                    </a:lnTo>
                    <a:lnTo>
                      <a:pt x="3" y="2545"/>
                    </a:lnTo>
                    <a:lnTo>
                      <a:pt x="0" y="2512"/>
                    </a:lnTo>
                    <a:lnTo>
                      <a:pt x="0" y="2259"/>
                    </a:lnTo>
                    <a:lnTo>
                      <a:pt x="3" y="2226"/>
                    </a:lnTo>
                    <a:lnTo>
                      <a:pt x="12" y="2194"/>
                    </a:lnTo>
                    <a:lnTo>
                      <a:pt x="26" y="2165"/>
                    </a:lnTo>
                    <a:lnTo>
                      <a:pt x="44" y="2139"/>
                    </a:lnTo>
                    <a:lnTo>
                      <a:pt x="67" y="2116"/>
                    </a:lnTo>
                    <a:lnTo>
                      <a:pt x="93" y="2097"/>
                    </a:lnTo>
                    <a:lnTo>
                      <a:pt x="123" y="2084"/>
                    </a:lnTo>
                    <a:lnTo>
                      <a:pt x="154" y="2074"/>
                    </a:lnTo>
                    <a:lnTo>
                      <a:pt x="187" y="2072"/>
                    </a:lnTo>
                    <a:lnTo>
                      <a:pt x="424" y="2072"/>
                    </a:lnTo>
                    <a:lnTo>
                      <a:pt x="424" y="1964"/>
                    </a:lnTo>
                    <a:lnTo>
                      <a:pt x="427" y="1917"/>
                    </a:lnTo>
                    <a:lnTo>
                      <a:pt x="436" y="1870"/>
                    </a:lnTo>
                    <a:lnTo>
                      <a:pt x="449" y="1827"/>
                    </a:lnTo>
                    <a:lnTo>
                      <a:pt x="468" y="1786"/>
                    </a:lnTo>
                    <a:lnTo>
                      <a:pt x="492" y="1747"/>
                    </a:lnTo>
                    <a:lnTo>
                      <a:pt x="520" y="1712"/>
                    </a:lnTo>
                    <a:lnTo>
                      <a:pt x="551" y="1680"/>
                    </a:lnTo>
                    <a:lnTo>
                      <a:pt x="586" y="1652"/>
                    </a:lnTo>
                    <a:lnTo>
                      <a:pt x="624" y="1629"/>
                    </a:lnTo>
                    <a:lnTo>
                      <a:pt x="666" y="1610"/>
                    </a:lnTo>
                    <a:lnTo>
                      <a:pt x="709" y="1596"/>
                    </a:lnTo>
                    <a:lnTo>
                      <a:pt x="755" y="1588"/>
                    </a:lnTo>
                    <a:lnTo>
                      <a:pt x="803" y="1584"/>
                    </a:lnTo>
                    <a:lnTo>
                      <a:pt x="1688" y="1584"/>
                    </a:lnTo>
                    <a:lnTo>
                      <a:pt x="1688" y="1150"/>
                    </a:lnTo>
                    <a:lnTo>
                      <a:pt x="1116" y="1150"/>
                    </a:lnTo>
                    <a:lnTo>
                      <a:pt x="1071" y="1146"/>
                    </a:lnTo>
                    <a:lnTo>
                      <a:pt x="1030" y="1138"/>
                    </a:lnTo>
                    <a:lnTo>
                      <a:pt x="989" y="1124"/>
                    </a:lnTo>
                    <a:lnTo>
                      <a:pt x="951" y="1104"/>
                    </a:lnTo>
                    <a:lnTo>
                      <a:pt x="917" y="1081"/>
                    </a:lnTo>
                    <a:lnTo>
                      <a:pt x="885" y="1054"/>
                    </a:lnTo>
                    <a:lnTo>
                      <a:pt x="857" y="1022"/>
                    </a:lnTo>
                    <a:lnTo>
                      <a:pt x="834" y="987"/>
                    </a:lnTo>
                    <a:lnTo>
                      <a:pt x="815" y="949"/>
                    </a:lnTo>
                    <a:lnTo>
                      <a:pt x="801" y="909"/>
                    </a:lnTo>
                    <a:lnTo>
                      <a:pt x="793" y="866"/>
                    </a:lnTo>
                    <a:lnTo>
                      <a:pt x="790" y="822"/>
                    </a:lnTo>
                    <a:lnTo>
                      <a:pt x="790" y="328"/>
                    </a:lnTo>
                    <a:lnTo>
                      <a:pt x="793" y="283"/>
                    </a:lnTo>
                    <a:lnTo>
                      <a:pt x="801" y="241"/>
                    </a:lnTo>
                    <a:lnTo>
                      <a:pt x="815" y="201"/>
                    </a:lnTo>
                    <a:lnTo>
                      <a:pt x="834" y="163"/>
                    </a:lnTo>
                    <a:lnTo>
                      <a:pt x="857" y="127"/>
                    </a:lnTo>
                    <a:lnTo>
                      <a:pt x="885" y="96"/>
                    </a:lnTo>
                    <a:lnTo>
                      <a:pt x="917" y="68"/>
                    </a:lnTo>
                    <a:lnTo>
                      <a:pt x="951" y="45"/>
                    </a:lnTo>
                    <a:lnTo>
                      <a:pt x="989" y="26"/>
                    </a:lnTo>
                    <a:lnTo>
                      <a:pt x="1030" y="12"/>
                    </a:lnTo>
                    <a:lnTo>
                      <a:pt x="1071" y="3"/>
                    </a:lnTo>
                    <a:lnTo>
                      <a:pt x="1116" y="0"/>
                    </a:lnTo>
                    <a:close/>
                  </a:path>
                </a:pathLst>
              </a:custGeom>
              <a:solidFill>
                <a:schemeClr val="dk1"/>
              </a:solidFill>
              <a:ln cap="flat" cmpd="sng" w="9525">
                <a:solidFill>
                  <a:schemeClr val="accent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id="370" name="Google Shape;370;p11"/>
              <p:cNvPicPr preferRelativeResize="0"/>
              <p:nvPr/>
            </p:nvPicPr>
            <p:blipFill rotWithShape="1">
              <a:blip r:embed="rId3">
                <a:alphaModFix/>
              </a:blip>
              <a:srcRect b="0" l="0" r="0" t="0"/>
              <a:stretch/>
            </p:blipFill>
            <p:spPr>
              <a:xfrm>
                <a:off x="11524488" y="624914"/>
                <a:ext cx="667512" cy="258662"/>
              </a:xfrm>
              <a:prstGeom prst="rect">
                <a:avLst/>
              </a:prstGeom>
              <a:noFill/>
              <a:ln>
                <a:noFill/>
              </a:ln>
            </p:spPr>
          </p:pic>
        </p:gr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s - LIGHT ON DARK">
  <p:cSld name="1_Bullets - LIGHT ON DARK 10">
    <p:spTree>
      <p:nvGrpSpPr>
        <p:cNvPr id="371" name="Shape 371"/>
        <p:cNvGrpSpPr/>
        <p:nvPr/>
      </p:nvGrpSpPr>
      <p:grpSpPr>
        <a:xfrm>
          <a:off x="0" y="0"/>
          <a:ext cx="0" cy="0"/>
          <a:chOff x="0" y="0"/>
          <a:chExt cx="0" cy="0"/>
        </a:xfrm>
      </p:grpSpPr>
      <p:sp>
        <p:nvSpPr>
          <p:cNvPr id="372" name="Google Shape;372;p12"/>
          <p:cNvSpPr txBox="1"/>
          <p:nvPr>
            <p:ph idx="1" type="body"/>
          </p:nvPr>
        </p:nvSpPr>
        <p:spPr>
          <a:xfrm>
            <a:off x="612465" y="1193168"/>
            <a:ext cx="10542519" cy="365760"/>
          </a:xfrm>
          <a:prstGeom prst="rect">
            <a:avLst/>
          </a:prstGeom>
          <a:noFill/>
          <a:ln>
            <a:noFill/>
          </a:ln>
        </p:spPr>
        <p:txBody>
          <a:bodyPr anchorCtr="0" anchor="t" bIns="0" lIns="182875" spcFirstLastPara="1" rIns="91425" wrap="square" tIns="0">
            <a:noAutofit/>
          </a:bodyPr>
          <a:lstStyle>
            <a:lvl1pPr indent="-228600" lvl="0" marL="457200" algn="l">
              <a:lnSpc>
                <a:spcPct val="100000"/>
              </a:lnSpc>
              <a:spcBef>
                <a:spcPts val="0"/>
              </a:spcBef>
              <a:spcAft>
                <a:spcPts val="0"/>
              </a:spcAft>
              <a:buClr>
                <a:schemeClr val="lt1"/>
              </a:buClr>
              <a:buSzPts val="1800"/>
              <a:buFont typeface="Arial"/>
              <a:buNone/>
              <a:defRPr b="1" i="1" sz="1800">
                <a:solidFill>
                  <a:schemeClr val="lt1"/>
                </a:solidFill>
                <a:latin typeface="Arial"/>
                <a:ea typeface="Arial"/>
                <a:cs typeface="Arial"/>
                <a:sym typeface="Arial"/>
              </a:defRPr>
            </a:lvl1pPr>
            <a:lvl2pPr indent="-381000" lvl="1" marL="9144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2pPr>
            <a:lvl3pPr indent="-381000" lvl="2" marL="13716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3pPr>
            <a:lvl4pPr indent="-381000" lvl="3" marL="18288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4pPr>
            <a:lvl5pPr indent="-381000" lvl="4" marL="22860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5pPr>
            <a:lvl6pPr indent="-381000" lvl="5" marL="27432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6pPr>
            <a:lvl7pPr indent="-381000" lvl="6" marL="32004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7pPr>
            <a:lvl8pPr indent="-381000" lvl="7" marL="36576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8pPr>
            <a:lvl9pPr indent="-381000" lvl="8" marL="4114800" algn="l">
              <a:lnSpc>
                <a:spcPct val="100000"/>
              </a:lnSpc>
              <a:spcBef>
                <a:spcPts val="800"/>
              </a:spcBef>
              <a:spcAft>
                <a:spcPts val="800"/>
              </a:spcAft>
              <a:buClr>
                <a:srgbClr val="FFFFFF"/>
              </a:buClr>
              <a:buSzPts val="2400"/>
              <a:buFont typeface="Arial"/>
              <a:buChar char="■"/>
              <a:defRPr b="1" sz="2400">
                <a:solidFill>
                  <a:srgbClr val="FFFFFF"/>
                </a:solidFill>
                <a:latin typeface="Arial"/>
                <a:ea typeface="Arial"/>
                <a:cs typeface="Arial"/>
                <a:sym typeface="Arial"/>
              </a:defRPr>
            </a:lvl9pPr>
          </a:lstStyle>
          <a:p/>
        </p:txBody>
      </p:sp>
      <p:sp>
        <p:nvSpPr>
          <p:cNvPr id="373" name="Google Shape;373;p12"/>
          <p:cNvSpPr/>
          <p:nvPr/>
        </p:nvSpPr>
        <p:spPr>
          <a:xfrm>
            <a:off x="621474" y="1061841"/>
            <a:ext cx="10058400" cy="0"/>
          </a:xfrm>
          <a:prstGeom prst="rect">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74" name="Google Shape;374;p12"/>
          <p:cNvSpPr txBox="1"/>
          <p:nvPr>
            <p:ph type="title"/>
          </p:nvPr>
        </p:nvSpPr>
        <p:spPr>
          <a:xfrm>
            <a:off x="612465" y="4663"/>
            <a:ext cx="10562869" cy="1057173"/>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3200"/>
              <a:buNone/>
              <a:defRPr b="1" sz="3200">
                <a:solidFill>
                  <a:schemeClr val="dk1"/>
                </a:solidFill>
                <a:latin typeface="Arial"/>
                <a:ea typeface="Arial"/>
                <a:cs typeface="Arial"/>
                <a:sym typeface="Arial"/>
              </a:defRPr>
            </a:lvl1pPr>
            <a:lvl2pPr lvl="1" algn="l">
              <a:lnSpc>
                <a:spcPct val="100000"/>
              </a:lnSpc>
              <a:spcBef>
                <a:spcPts val="0"/>
              </a:spcBef>
              <a:spcAft>
                <a:spcPts val="0"/>
              </a:spcAft>
              <a:buSzPts val="3200"/>
              <a:buNone/>
              <a:defRPr b="1" sz="3600">
                <a:solidFill>
                  <a:srgbClr val="FFFFFF"/>
                </a:solidFill>
                <a:latin typeface="Arial"/>
                <a:ea typeface="Arial"/>
                <a:cs typeface="Arial"/>
                <a:sym typeface="Arial"/>
              </a:defRPr>
            </a:lvl2pPr>
            <a:lvl3pPr lvl="2" algn="l">
              <a:lnSpc>
                <a:spcPct val="100000"/>
              </a:lnSpc>
              <a:spcBef>
                <a:spcPts val="0"/>
              </a:spcBef>
              <a:spcAft>
                <a:spcPts val="0"/>
              </a:spcAft>
              <a:buSzPts val="3200"/>
              <a:buNone/>
              <a:defRPr b="1" sz="3600">
                <a:solidFill>
                  <a:srgbClr val="FFFFFF"/>
                </a:solidFill>
                <a:latin typeface="Arial"/>
                <a:ea typeface="Arial"/>
                <a:cs typeface="Arial"/>
                <a:sym typeface="Arial"/>
              </a:defRPr>
            </a:lvl3pPr>
            <a:lvl4pPr lvl="3" algn="l">
              <a:lnSpc>
                <a:spcPct val="100000"/>
              </a:lnSpc>
              <a:spcBef>
                <a:spcPts val="0"/>
              </a:spcBef>
              <a:spcAft>
                <a:spcPts val="0"/>
              </a:spcAft>
              <a:buSzPts val="3200"/>
              <a:buNone/>
              <a:defRPr b="1" sz="3600">
                <a:solidFill>
                  <a:srgbClr val="FFFFFF"/>
                </a:solidFill>
                <a:latin typeface="Arial"/>
                <a:ea typeface="Arial"/>
                <a:cs typeface="Arial"/>
                <a:sym typeface="Arial"/>
              </a:defRPr>
            </a:lvl4pPr>
            <a:lvl5pPr lvl="4" algn="l">
              <a:lnSpc>
                <a:spcPct val="100000"/>
              </a:lnSpc>
              <a:spcBef>
                <a:spcPts val="0"/>
              </a:spcBef>
              <a:spcAft>
                <a:spcPts val="0"/>
              </a:spcAft>
              <a:buSzPts val="3200"/>
              <a:buNone/>
              <a:defRPr b="1" sz="3600">
                <a:solidFill>
                  <a:srgbClr val="FFFFFF"/>
                </a:solidFill>
                <a:latin typeface="Arial"/>
                <a:ea typeface="Arial"/>
                <a:cs typeface="Arial"/>
                <a:sym typeface="Arial"/>
              </a:defRPr>
            </a:lvl5pPr>
            <a:lvl6pPr lvl="5" algn="l">
              <a:lnSpc>
                <a:spcPct val="100000"/>
              </a:lnSpc>
              <a:spcBef>
                <a:spcPts val="0"/>
              </a:spcBef>
              <a:spcAft>
                <a:spcPts val="0"/>
              </a:spcAft>
              <a:buSzPts val="3200"/>
              <a:buNone/>
              <a:defRPr b="1" sz="3600">
                <a:solidFill>
                  <a:srgbClr val="FFFFFF"/>
                </a:solidFill>
                <a:latin typeface="Arial"/>
                <a:ea typeface="Arial"/>
                <a:cs typeface="Arial"/>
                <a:sym typeface="Arial"/>
              </a:defRPr>
            </a:lvl6pPr>
            <a:lvl7pPr lvl="6" algn="l">
              <a:lnSpc>
                <a:spcPct val="100000"/>
              </a:lnSpc>
              <a:spcBef>
                <a:spcPts val="0"/>
              </a:spcBef>
              <a:spcAft>
                <a:spcPts val="0"/>
              </a:spcAft>
              <a:buSzPts val="3200"/>
              <a:buNone/>
              <a:defRPr b="1" sz="3600">
                <a:solidFill>
                  <a:srgbClr val="FFFFFF"/>
                </a:solidFill>
                <a:latin typeface="Arial"/>
                <a:ea typeface="Arial"/>
                <a:cs typeface="Arial"/>
                <a:sym typeface="Arial"/>
              </a:defRPr>
            </a:lvl7pPr>
            <a:lvl8pPr lvl="7" algn="l">
              <a:lnSpc>
                <a:spcPct val="100000"/>
              </a:lnSpc>
              <a:spcBef>
                <a:spcPts val="0"/>
              </a:spcBef>
              <a:spcAft>
                <a:spcPts val="0"/>
              </a:spcAft>
              <a:buSzPts val="3200"/>
              <a:buNone/>
              <a:defRPr b="1" sz="3600">
                <a:solidFill>
                  <a:srgbClr val="FFFFFF"/>
                </a:solidFill>
                <a:latin typeface="Arial"/>
                <a:ea typeface="Arial"/>
                <a:cs typeface="Arial"/>
                <a:sym typeface="Arial"/>
              </a:defRPr>
            </a:lvl8pPr>
            <a:lvl9pPr lvl="8" algn="l">
              <a:lnSpc>
                <a:spcPct val="100000"/>
              </a:lnSpc>
              <a:spcBef>
                <a:spcPts val="0"/>
              </a:spcBef>
              <a:spcAft>
                <a:spcPts val="0"/>
              </a:spcAft>
              <a:buSzPts val="3200"/>
              <a:buNone/>
              <a:defRPr b="1" sz="3600">
                <a:solidFill>
                  <a:srgbClr val="FFFFFF"/>
                </a:solidFill>
                <a:latin typeface="Arial"/>
                <a:ea typeface="Arial"/>
                <a:cs typeface="Arial"/>
                <a:sym typeface="Arial"/>
              </a:defRPr>
            </a:lvl9pPr>
          </a:lstStyle>
          <a:p/>
        </p:txBody>
      </p:sp>
      <p:grpSp>
        <p:nvGrpSpPr>
          <p:cNvPr id="375" name="Google Shape;375;p12"/>
          <p:cNvGrpSpPr/>
          <p:nvPr/>
        </p:nvGrpSpPr>
        <p:grpSpPr>
          <a:xfrm>
            <a:off x="11278585" y="0"/>
            <a:ext cx="913415" cy="6866252"/>
            <a:chOff x="11278585" y="0"/>
            <a:chExt cx="913415" cy="6866252"/>
          </a:xfrm>
        </p:grpSpPr>
        <p:cxnSp>
          <p:nvCxnSpPr>
            <p:cNvPr id="376" name="Google Shape;376;p12"/>
            <p:cNvCxnSpPr/>
            <p:nvPr/>
          </p:nvCxnSpPr>
          <p:spPr>
            <a:xfrm>
              <a:off x="11402167" y="0"/>
              <a:ext cx="0" cy="6841500"/>
            </a:xfrm>
            <a:prstGeom prst="straightConnector1">
              <a:avLst/>
            </a:prstGeom>
            <a:noFill/>
            <a:ln cap="flat" cmpd="sng" w="76200">
              <a:solidFill>
                <a:schemeClr val="accent2"/>
              </a:solidFill>
              <a:prstDash val="solid"/>
              <a:round/>
              <a:headEnd len="sm" w="sm" type="none"/>
              <a:tailEnd len="sm" w="sm" type="none"/>
            </a:ln>
          </p:spPr>
        </p:cxnSp>
        <p:cxnSp>
          <p:nvCxnSpPr>
            <p:cNvPr id="377" name="Google Shape;377;p12"/>
            <p:cNvCxnSpPr/>
            <p:nvPr/>
          </p:nvCxnSpPr>
          <p:spPr>
            <a:xfrm>
              <a:off x="11278585" y="0"/>
              <a:ext cx="0" cy="6841500"/>
            </a:xfrm>
            <a:prstGeom prst="straightConnector1">
              <a:avLst/>
            </a:prstGeom>
            <a:noFill/>
            <a:ln cap="flat" cmpd="sng" w="28575">
              <a:solidFill>
                <a:schemeClr val="accent2"/>
              </a:solidFill>
              <a:prstDash val="solid"/>
              <a:round/>
              <a:headEnd len="sm" w="sm" type="none"/>
              <a:tailEnd len="sm" w="sm" type="none"/>
            </a:ln>
          </p:spPr>
        </p:cxnSp>
        <p:grpSp>
          <p:nvGrpSpPr>
            <p:cNvPr id="378" name="Google Shape;378;p12"/>
            <p:cNvGrpSpPr/>
            <p:nvPr/>
          </p:nvGrpSpPr>
          <p:grpSpPr>
            <a:xfrm>
              <a:off x="11524488" y="0"/>
              <a:ext cx="667512" cy="6866252"/>
              <a:chOff x="11524488" y="0"/>
              <a:chExt cx="667512" cy="6866252"/>
            </a:xfrm>
          </p:grpSpPr>
          <p:sp>
            <p:nvSpPr>
              <p:cNvPr descr="Banner along right of screen with the label OGP Office of Government-wide Policy." id="379" name="Google Shape;379;p12"/>
              <p:cNvSpPr txBox="1"/>
              <p:nvPr/>
            </p:nvSpPr>
            <p:spPr>
              <a:xfrm rot="5400000">
                <a:off x="8426141" y="3100393"/>
                <a:ext cx="6866252" cy="665466"/>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500"/>
                  <a:buFont typeface="Arial"/>
                  <a:buNone/>
                </a:pPr>
                <a:r>
                  <a:rPr b="1" i="0" lang="en-US" sz="1500" u="none" cap="none" strike="noStrike">
                    <a:solidFill>
                      <a:schemeClr val="lt1"/>
                    </a:solidFill>
                    <a:latin typeface="Arial"/>
                    <a:ea typeface="Arial"/>
                    <a:cs typeface="Arial"/>
                    <a:sym typeface="Arial"/>
                  </a:rPr>
                  <a:t>OASIS DPA Training</a:t>
                </a:r>
                <a:endParaRPr b="1" i="0" sz="1500" u="none" cap="none" strike="noStrike">
                  <a:solidFill>
                    <a:schemeClr val="lt1"/>
                  </a:solidFill>
                  <a:latin typeface="Arial"/>
                  <a:ea typeface="Arial"/>
                  <a:cs typeface="Arial"/>
                  <a:sym typeface="Arial"/>
                </a:endParaRPr>
              </a:p>
            </p:txBody>
          </p:sp>
          <p:sp>
            <p:nvSpPr>
              <p:cNvPr id="380" name="Google Shape;380;p12"/>
              <p:cNvSpPr/>
              <p:nvPr/>
            </p:nvSpPr>
            <p:spPr>
              <a:xfrm>
                <a:off x="11603985" y="162640"/>
                <a:ext cx="508519" cy="370609"/>
              </a:xfrm>
              <a:custGeom>
                <a:rect b="b" l="l" r="r" t="t"/>
                <a:pathLst>
                  <a:path extrusionOk="0" h="2700" w="3538">
                    <a:moveTo>
                      <a:pt x="1116" y="0"/>
                    </a:moveTo>
                    <a:lnTo>
                      <a:pt x="2423" y="0"/>
                    </a:lnTo>
                    <a:lnTo>
                      <a:pt x="2467" y="3"/>
                    </a:lnTo>
                    <a:lnTo>
                      <a:pt x="2510" y="12"/>
                    </a:lnTo>
                    <a:lnTo>
                      <a:pt x="2550" y="26"/>
                    </a:lnTo>
                    <a:lnTo>
                      <a:pt x="2587" y="45"/>
                    </a:lnTo>
                    <a:lnTo>
                      <a:pt x="2622" y="68"/>
                    </a:lnTo>
                    <a:lnTo>
                      <a:pt x="2653" y="96"/>
                    </a:lnTo>
                    <a:lnTo>
                      <a:pt x="2681" y="127"/>
                    </a:lnTo>
                    <a:lnTo>
                      <a:pt x="2704" y="163"/>
                    </a:lnTo>
                    <a:lnTo>
                      <a:pt x="2724" y="201"/>
                    </a:lnTo>
                    <a:lnTo>
                      <a:pt x="2738" y="241"/>
                    </a:lnTo>
                    <a:lnTo>
                      <a:pt x="2746" y="283"/>
                    </a:lnTo>
                    <a:lnTo>
                      <a:pt x="2749" y="328"/>
                    </a:lnTo>
                    <a:lnTo>
                      <a:pt x="2749" y="822"/>
                    </a:lnTo>
                    <a:lnTo>
                      <a:pt x="2746" y="866"/>
                    </a:lnTo>
                    <a:lnTo>
                      <a:pt x="2738" y="909"/>
                    </a:lnTo>
                    <a:lnTo>
                      <a:pt x="2724" y="949"/>
                    </a:lnTo>
                    <a:lnTo>
                      <a:pt x="2704" y="987"/>
                    </a:lnTo>
                    <a:lnTo>
                      <a:pt x="2681" y="1022"/>
                    </a:lnTo>
                    <a:lnTo>
                      <a:pt x="2653" y="1054"/>
                    </a:lnTo>
                    <a:lnTo>
                      <a:pt x="2622" y="1081"/>
                    </a:lnTo>
                    <a:lnTo>
                      <a:pt x="2587" y="1104"/>
                    </a:lnTo>
                    <a:lnTo>
                      <a:pt x="2550" y="1124"/>
                    </a:lnTo>
                    <a:lnTo>
                      <a:pt x="2510" y="1138"/>
                    </a:lnTo>
                    <a:lnTo>
                      <a:pt x="2467" y="1146"/>
                    </a:lnTo>
                    <a:lnTo>
                      <a:pt x="2423" y="1150"/>
                    </a:lnTo>
                    <a:lnTo>
                      <a:pt x="1851" y="1150"/>
                    </a:lnTo>
                    <a:lnTo>
                      <a:pt x="1851" y="1584"/>
                    </a:lnTo>
                    <a:lnTo>
                      <a:pt x="2737" y="1584"/>
                    </a:lnTo>
                    <a:lnTo>
                      <a:pt x="2784" y="1588"/>
                    </a:lnTo>
                    <a:lnTo>
                      <a:pt x="2829" y="1596"/>
                    </a:lnTo>
                    <a:lnTo>
                      <a:pt x="2873" y="1610"/>
                    </a:lnTo>
                    <a:lnTo>
                      <a:pt x="2914" y="1629"/>
                    </a:lnTo>
                    <a:lnTo>
                      <a:pt x="2953" y="1652"/>
                    </a:lnTo>
                    <a:lnTo>
                      <a:pt x="2987" y="1680"/>
                    </a:lnTo>
                    <a:lnTo>
                      <a:pt x="3020" y="1712"/>
                    </a:lnTo>
                    <a:lnTo>
                      <a:pt x="3047" y="1747"/>
                    </a:lnTo>
                    <a:lnTo>
                      <a:pt x="3070" y="1786"/>
                    </a:lnTo>
                    <a:lnTo>
                      <a:pt x="3090" y="1827"/>
                    </a:lnTo>
                    <a:lnTo>
                      <a:pt x="3104" y="1870"/>
                    </a:lnTo>
                    <a:lnTo>
                      <a:pt x="3112" y="1917"/>
                    </a:lnTo>
                    <a:lnTo>
                      <a:pt x="3115" y="1964"/>
                    </a:lnTo>
                    <a:lnTo>
                      <a:pt x="3115" y="2072"/>
                    </a:lnTo>
                    <a:lnTo>
                      <a:pt x="3351" y="2072"/>
                    </a:lnTo>
                    <a:lnTo>
                      <a:pt x="3384" y="2074"/>
                    </a:lnTo>
                    <a:lnTo>
                      <a:pt x="3417" y="2084"/>
                    </a:lnTo>
                    <a:lnTo>
                      <a:pt x="3446" y="2097"/>
                    </a:lnTo>
                    <a:lnTo>
                      <a:pt x="3471" y="2116"/>
                    </a:lnTo>
                    <a:lnTo>
                      <a:pt x="3494" y="2139"/>
                    </a:lnTo>
                    <a:lnTo>
                      <a:pt x="3513" y="2165"/>
                    </a:lnTo>
                    <a:lnTo>
                      <a:pt x="3526" y="2194"/>
                    </a:lnTo>
                    <a:lnTo>
                      <a:pt x="3536" y="2226"/>
                    </a:lnTo>
                    <a:lnTo>
                      <a:pt x="3538" y="2259"/>
                    </a:lnTo>
                    <a:lnTo>
                      <a:pt x="3538" y="2512"/>
                    </a:lnTo>
                    <a:lnTo>
                      <a:pt x="3536" y="2545"/>
                    </a:lnTo>
                    <a:lnTo>
                      <a:pt x="3526" y="2578"/>
                    </a:lnTo>
                    <a:lnTo>
                      <a:pt x="3512" y="2607"/>
                    </a:lnTo>
                    <a:lnTo>
                      <a:pt x="3494" y="2633"/>
                    </a:lnTo>
                    <a:lnTo>
                      <a:pt x="3471" y="2655"/>
                    </a:lnTo>
                    <a:lnTo>
                      <a:pt x="3446" y="2674"/>
                    </a:lnTo>
                    <a:lnTo>
                      <a:pt x="3417" y="2688"/>
                    </a:lnTo>
                    <a:lnTo>
                      <a:pt x="3384" y="2696"/>
                    </a:lnTo>
                    <a:lnTo>
                      <a:pt x="3351" y="2700"/>
                    </a:lnTo>
                    <a:lnTo>
                      <a:pt x="2716" y="2700"/>
                    </a:lnTo>
                    <a:lnTo>
                      <a:pt x="2682" y="2696"/>
                    </a:lnTo>
                    <a:lnTo>
                      <a:pt x="2651" y="2688"/>
                    </a:lnTo>
                    <a:lnTo>
                      <a:pt x="2622" y="2674"/>
                    </a:lnTo>
                    <a:lnTo>
                      <a:pt x="2595" y="2655"/>
                    </a:lnTo>
                    <a:lnTo>
                      <a:pt x="2572" y="2633"/>
                    </a:lnTo>
                    <a:lnTo>
                      <a:pt x="2554" y="2607"/>
                    </a:lnTo>
                    <a:lnTo>
                      <a:pt x="2540" y="2578"/>
                    </a:lnTo>
                    <a:lnTo>
                      <a:pt x="2531" y="2545"/>
                    </a:lnTo>
                    <a:lnTo>
                      <a:pt x="2528" y="2512"/>
                    </a:lnTo>
                    <a:lnTo>
                      <a:pt x="2528" y="2259"/>
                    </a:lnTo>
                    <a:lnTo>
                      <a:pt x="2531" y="2226"/>
                    </a:lnTo>
                    <a:lnTo>
                      <a:pt x="2540" y="2194"/>
                    </a:lnTo>
                    <a:lnTo>
                      <a:pt x="2554" y="2165"/>
                    </a:lnTo>
                    <a:lnTo>
                      <a:pt x="2572" y="2139"/>
                    </a:lnTo>
                    <a:lnTo>
                      <a:pt x="2595" y="2116"/>
                    </a:lnTo>
                    <a:lnTo>
                      <a:pt x="2622" y="2097"/>
                    </a:lnTo>
                    <a:lnTo>
                      <a:pt x="2651" y="2084"/>
                    </a:lnTo>
                    <a:lnTo>
                      <a:pt x="2682" y="2074"/>
                    </a:lnTo>
                    <a:lnTo>
                      <a:pt x="2716" y="2072"/>
                    </a:lnTo>
                    <a:lnTo>
                      <a:pt x="2952" y="2072"/>
                    </a:lnTo>
                    <a:lnTo>
                      <a:pt x="2952" y="1964"/>
                    </a:lnTo>
                    <a:lnTo>
                      <a:pt x="2949" y="1929"/>
                    </a:lnTo>
                    <a:lnTo>
                      <a:pt x="2941" y="1896"/>
                    </a:lnTo>
                    <a:lnTo>
                      <a:pt x="2928" y="1865"/>
                    </a:lnTo>
                    <a:lnTo>
                      <a:pt x="2910" y="1837"/>
                    </a:lnTo>
                    <a:lnTo>
                      <a:pt x="2888" y="1811"/>
                    </a:lnTo>
                    <a:lnTo>
                      <a:pt x="2864" y="1789"/>
                    </a:lnTo>
                    <a:lnTo>
                      <a:pt x="2836" y="1772"/>
                    </a:lnTo>
                    <a:lnTo>
                      <a:pt x="2805" y="1759"/>
                    </a:lnTo>
                    <a:lnTo>
                      <a:pt x="2771" y="1750"/>
                    </a:lnTo>
                    <a:lnTo>
                      <a:pt x="2736" y="1748"/>
                    </a:lnTo>
                    <a:lnTo>
                      <a:pt x="1851" y="1748"/>
                    </a:lnTo>
                    <a:lnTo>
                      <a:pt x="1851" y="2072"/>
                    </a:lnTo>
                    <a:lnTo>
                      <a:pt x="2087" y="2072"/>
                    </a:lnTo>
                    <a:lnTo>
                      <a:pt x="2120" y="2074"/>
                    </a:lnTo>
                    <a:lnTo>
                      <a:pt x="2153" y="2083"/>
                    </a:lnTo>
                    <a:lnTo>
                      <a:pt x="2182" y="2097"/>
                    </a:lnTo>
                    <a:lnTo>
                      <a:pt x="2207" y="2116"/>
                    </a:lnTo>
                    <a:lnTo>
                      <a:pt x="2230" y="2139"/>
                    </a:lnTo>
                    <a:lnTo>
                      <a:pt x="2248" y="2165"/>
                    </a:lnTo>
                    <a:lnTo>
                      <a:pt x="2262" y="2194"/>
                    </a:lnTo>
                    <a:lnTo>
                      <a:pt x="2271" y="2226"/>
                    </a:lnTo>
                    <a:lnTo>
                      <a:pt x="2274" y="2259"/>
                    </a:lnTo>
                    <a:lnTo>
                      <a:pt x="2274" y="2512"/>
                    </a:lnTo>
                    <a:lnTo>
                      <a:pt x="2271" y="2545"/>
                    </a:lnTo>
                    <a:lnTo>
                      <a:pt x="2262" y="2578"/>
                    </a:lnTo>
                    <a:lnTo>
                      <a:pt x="2248" y="2607"/>
                    </a:lnTo>
                    <a:lnTo>
                      <a:pt x="2230" y="2633"/>
                    </a:lnTo>
                    <a:lnTo>
                      <a:pt x="2207" y="2655"/>
                    </a:lnTo>
                    <a:lnTo>
                      <a:pt x="2182" y="2674"/>
                    </a:lnTo>
                    <a:lnTo>
                      <a:pt x="2153" y="2688"/>
                    </a:lnTo>
                    <a:lnTo>
                      <a:pt x="2120" y="2696"/>
                    </a:lnTo>
                    <a:lnTo>
                      <a:pt x="2087" y="2700"/>
                    </a:lnTo>
                    <a:lnTo>
                      <a:pt x="1452" y="2700"/>
                    </a:lnTo>
                    <a:lnTo>
                      <a:pt x="1418" y="2696"/>
                    </a:lnTo>
                    <a:lnTo>
                      <a:pt x="1387" y="2688"/>
                    </a:lnTo>
                    <a:lnTo>
                      <a:pt x="1358" y="2674"/>
                    </a:lnTo>
                    <a:lnTo>
                      <a:pt x="1331" y="2655"/>
                    </a:lnTo>
                    <a:lnTo>
                      <a:pt x="1308" y="2633"/>
                    </a:lnTo>
                    <a:lnTo>
                      <a:pt x="1290" y="2607"/>
                    </a:lnTo>
                    <a:lnTo>
                      <a:pt x="1276" y="2578"/>
                    </a:lnTo>
                    <a:lnTo>
                      <a:pt x="1267" y="2545"/>
                    </a:lnTo>
                    <a:lnTo>
                      <a:pt x="1264" y="2512"/>
                    </a:lnTo>
                    <a:lnTo>
                      <a:pt x="1264" y="2259"/>
                    </a:lnTo>
                    <a:lnTo>
                      <a:pt x="1267" y="2226"/>
                    </a:lnTo>
                    <a:lnTo>
                      <a:pt x="1276" y="2194"/>
                    </a:lnTo>
                    <a:lnTo>
                      <a:pt x="1290" y="2165"/>
                    </a:lnTo>
                    <a:lnTo>
                      <a:pt x="1308" y="2139"/>
                    </a:lnTo>
                    <a:lnTo>
                      <a:pt x="1331" y="2116"/>
                    </a:lnTo>
                    <a:lnTo>
                      <a:pt x="1358" y="2097"/>
                    </a:lnTo>
                    <a:lnTo>
                      <a:pt x="1387" y="2083"/>
                    </a:lnTo>
                    <a:lnTo>
                      <a:pt x="1418" y="2074"/>
                    </a:lnTo>
                    <a:lnTo>
                      <a:pt x="1452" y="2072"/>
                    </a:lnTo>
                    <a:lnTo>
                      <a:pt x="1688" y="2072"/>
                    </a:lnTo>
                    <a:lnTo>
                      <a:pt x="1688" y="1748"/>
                    </a:lnTo>
                    <a:lnTo>
                      <a:pt x="803" y="1748"/>
                    </a:lnTo>
                    <a:lnTo>
                      <a:pt x="767" y="1750"/>
                    </a:lnTo>
                    <a:lnTo>
                      <a:pt x="735" y="1759"/>
                    </a:lnTo>
                    <a:lnTo>
                      <a:pt x="704" y="1772"/>
                    </a:lnTo>
                    <a:lnTo>
                      <a:pt x="676" y="1789"/>
                    </a:lnTo>
                    <a:lnTo>
                      <a:pt x="650" y="1811"/>
                    </a:lnTo>
                    <a:lnTo>
                      <a:pt x="628" y="1837"/>
                    </a:lnTo>
                    <a:lnTo>
                      <a:pt x="611" y="1865"/>
                    </a:lnTo>
                    <a:lnTo>
                      <a:pt x="598" y="1896"/>
                    </a:lnTo>
                    <a:lnTo>
                      <a:pt x="590" y="1929"/>
                    </a:lnTo>
                    <a:lnTo>
                      <a:pt x="586" y="1964"/>
                    </a:lnTo>
                    <a:lnTo>
                      <a:pt x="586" y="2072"/>
                    </a:lnTo>
                    <a:lnTo>
                      <a:pt x="823" y="2072"/>
                    </a:lnTo>
                    <a:lnTo>
                      <a:pt x="856" y="2074"/>
                    </a:lnTo>
                    <a:lnTo>
                      <a:pt x="889" y="2084"/>
                    </a:lnTo>
                    <a:lnTo>
                      <a:pt x="918" y="2097"/>
                    </a:lnTo>
                    <a:lnTo>
                      <a:pt x="943" y="2116"/>
                    </a:lnTo>
                    <a:lnTo>
                      <a:pt x="966" y="2139"/>
                    </a:lnTo>
                    <a:lnTo>
                      <a:pt x="984" y="2165"/>
                    </a:lnTo>
                    <a:lnTo>
                      <a:pt x="998" y="2194"/>
                    </a:lnTo>
                    <a:lnTo>
                      <a:pt x="1007" y="2226"/>
                    </a:lnTo>
                    <a:lnTo>
                      <a:pt x="1010" y="2259"/>
                    </a:lnTo>
                    <a:lnTo>
                      <a:pt x="1010" y="2512"/>
                    </a:lnTo>
                    <a:lnTo>
                      <a:pt x="1007" y="2545"/>
                    </a:lnTo>
                    <a:lnTo>
                      <a:pt x="998" y="2578"/>
                    </a:lnTo>
                    <a:lnTo>
                      <a:pt x="984" y="2607"/>
                    </a:lnTo>
                    <a:lnTo>
                      <a:pt x="966" y="2633"/>
                    </a:lnTo>
                    <a:lnTo>
                      <a:pt x="943" y="2655"/>
                    </a:lnTo>
                    <a:lnTo>
                      <a:pt x="918" y="2674"/>
                    </a:lnTo>
                    <a:lnTo>
                      <a:pt x="889" y="2688"/>
                    </a:lnTo>
                    <a:lnTo>
                      <a:pt x="856" y="2696"/>
                    </a:lnTo>
                    <a:lnTo>
                      <a:pt x="823" y="2700"/>
                    </a:lnTo>
                    <a:lnTo>
                      <a:pt x="187" y="2700"/>
                    </a:lnTo>
                    <a:lnTo>
                      <a:pt x="154" y="2696"/>
                    </a:lnTo>
                    <a:lnTo>
                      <a:pt x="123" y="2688"/>
                    </a:lnTo>
                    <a:lnTo>
                      <a:pt x="93" y="2674"/>
                    </a:lnTo>
                    <a:lnTo>
                      <a:pt x="67" y="2655"/>
                    </a:lnTo>
                    <a:lnTo>
                      <a:pt x="44" y="2633"/>
                    </a:lnTo>
                    <a:lnTo>
                      <a:pt x="26" y="2607"/>
                    </a:lnTo>
                    <a:lnTo>
                      <a:pt x="12" y="2578"/>
                    </a:lnTo>
                    <a:lnTo>
                      <a:pt x="3" y="2545"/>
                    </a:lnTo>
                    <a:lnTo>
                      <a:pt x="0" y="2512"/>
                    </a:lnTo>
                    <a:lnTo>
                      <a:pt x="0" y="2259"/>
                    </a:lnTo>
                    <a:lnTo>
                      <a:pt x="3" y="2226"/>
                    </a:lnTo>
                    <a:lnTo>
                      <a:pt x="12" y="2194"/>
                    </a:lnTo>
                    <a:lnTo>
                      <a:pt x="26" y="2165"/>
                    </a:lnTo>
                    <a:lnTo>
                      <a:pt x="44" y="2139"/>
                    </a:lnTo>
                    <a:lnTo>
                      <a:pt x="67" y="2116"/>
                    </a:lnTo>
                    <a:lnTo>
                      <a:pt x="93" y="2097"/>
                    </a:lnTo>
                    <a:lnTo>
                      <a:pt x="123" y="2084"/>
                    </a:lnTo>
                    <a:lnTo>
                      <a:pt x="154" y="2074"/>
                    </a:lnTo>
                    <a:lnTo>
                      <a:pt x="187" y="2072"/>
                    </a:lnTo>
                    <a:lnTo>
                      <a:pt x="424" y="2072"/>
                    </a:lnTo>
                    <a:lnTo>
                      <a:pt x="424" y="1964"/>
                    </a:lnTo>
                    <a:lnTo>
                      <a:pt x="427" y="1917"/>
                    </a:lnTo>
                    <a:lnTo>
                      <a:pt x="436" y="1870"/>
                    </a:lnTo>
                    <a:lnTo>
                      <a:pt x="449" y="1827"/>
                    </a:lnTo>
                    <a:lnTo>
                      <a:pt x="468" y="1786"/>
                    </a:lnTo>
                    <a:lnTo>
                      <a:pt x="492" y="1747"/>
                    </a:lnTo>
                    <a:lnTo>
                      <a:pt x="520" y="1712"/>
                    </a:lnTo>
                    <a:lnTo>
                      <a:pt x="551" y="1680"/>
                    </a:lnTo>
                    <a:lnTo>
                      <a:pt x="586" y="1652"/>
                    </a:lnTo>
                    <a:lnTo>
                      <a:pt x="624" y="1629"/>
                    </a:lnTo>
                    <a:lnTo>
                      <a:pt x="666" y="1610"/>
                    </a:lnTo>
                    <a:lnTo>
                      <a:pt x="709" y="1596"/>
                    </a:lnTo>
                    <a:lnTo>
                      <a:pt x="755" y="1588"/>
                    </a:lnTo>
                    <a:lnTo>
                      <a:pt x="803" y="1584"/>
                    </a:lnTo>
                    <a:lnTo>
                      <a:pt x="1688" y="1584"/>
                    </a:lnTo>
                    <a:lnTo>
                      <a:pt x="1688" y="1150"/>
                    </a:lnTo>
                    <a:lnTo>
                      <a:pt x="1116" y="1150"/>
                    </a:lnTo>
                    <a:lnTo>
                      <a:pt x="1071" y="1146"/>
                    </a:lnTo>
                    <a:lnTo>
                      <a:pt x="1030" y="1138"/>
                    </a:lnTo>
                    <a:lnTo>
                      <a:pt x="989" y="1124"/>
                    </a:lnTo>
                    <a:lnTo>
                      <a:pt x="951" y="1104"/>
                    </a:lnTo>
                    <a:lnTo>
                      <a:pt x="917" y="1081"/>
                    </a:lnTo>
                    <a:lnTo>
                      <a:pt x="885" y="1054"/>
                    </a:lnTo>
                    <a:lnTo>
                      <a:pt x="857" y="1022"/>
                    </a:lnTo>
                    <a:lnTo>
                      <a:pt x="834" y="987"/>
                    </a:lnTo>
                    <a:lnTo>
                      <a:pt x="815" y="949"/>
                    </a:lnTo>
                    <a:lnTo>
                      <a:pt x="801" y="909"/>
                    </a:lnTo>
                    <a:lnTo>
                      <a:pt x="793" y="866"/>
                    </a:lnTo>
                    <a:lnTo>
                      <a:pt x="790" y="822"/>
                    </a:lnTo>
                    <a:lnTo>
                      <a:pt x="790" y="328"/>
                    </a:lnTo>
                    <a:lnTo>
                      <a:pt x="793" y="283"/>
                    </a:lnTo>
                    <a:lnTo>
                      <a:pt x="801" y="241"/>
                    </a:lnTo>
                    <a:lnTo>
                      <a:pt x="815" y="201"/>
                    </a:lnTo>
                    <a:lnTo>
                      <a:pt x="834" y="163"/>
                    </a:lnTo>
                    <a:lnTo>
                      <a:pt x="857" y="127"/>
                    </a:lnTo>
                    <a:lnTo>
                      <a:pt x="885" y="96"/>
                    </a:lnTo>
                    <a:lnTo>
                      <a:pt x="917" y="68"/>
                    </a:lnTo>
                    <a:lnTo>
                      <a:pt x="951" y="45"/>
                    </a:lnTo>
                    <a:lnTo>
                      <a:pt x="989" y="26"/>
                    </a:lnTo>
                    <a:lnTo>
                      <a:pt x="1030" y="12"/>
                    </a:lnTo>
                    <a:lnTo>
                      <a:pt x="1071" y="3"/>
                    </a:lnTo>
                    <a:lnTo>
                      <a:pt x="1116" y="0"/>
                    </a:lnTo>
                    <a:close/>
                  </a:path>
                </a:pathLst>
              </a:custGeom>
              <a:solidFill>
                <a:schemeClr val="dk1"/>
              </a:solidFill>
              <a:ln cap="flat" cmpd="sng" w="9525">
                <a:solidFill>
                  <a:schemeClr val="accent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id="381" name="Google Shape;381;p12"/>
              <p:cNvPicPr preferRelativeResize="0"/>
              <p:nvPr/>
            </p:nvPicPr>
            <p:blipFill rotWithShape="1">
              <a:blip r:embed="rId2">
                <a:alphaModFix/>
              </a:blip>
              <a:srcRect b="0" l="0" r="0" t="0"/>
              <a:stretch/>
            </p:blipFill>
            <p:spPr>
              <a:xfrm>
                <a:off x="11524488" y="624914"/>
                <a:ext cx="667512" cy="258662"/>
              </a:xfrm>
              <a:prstGeom prst="rect">
                <a:avLst/>
              </a:prstGeom>
              <a:noFill/>
              <a:ln>
                <a:noFill/>
              </a:ln>
            </p:spPr>
          </p:pic>
        </p:grpSp>
      </p:grpSp>
      <p:sp>
        <p:nvSpPr>
          <p:cNvPr id="382" name="Google Shape;382;p12"/>
          <p:cNvSpPr txBox="1"/>
          <p:nvPr>
            <p:ph idx="2" type="body"/>
          </p:nvPr>
        </p:nvSpPr>
        <p:spPr>
          <a:xfrm>
            <a:off x="620713" y="1647825"/>
            <a:ext cx="10534650" cy="4511237"/>
          </a:xfrm>
          <a:prstGeom prst="rect">
            <a:avLst/>
          </a:prstGeom>
          <a:noFill/>
          <a:ln>
            <a:noFill/>
          </a:ln>
        </p:spPr>
        <p:txBody>
          <a:bodyPr anchorCtr="0" anchor="t" bIns="91425" lIns="91425" spcFirstLastPara="1" rIns="91425" wrap="square" tIns="91425">
            <a:noAutofit/>
          </a:bodyPr>
          <a:lstStyle>
            <a:lvl1pPr indent="-342900" lvl="0" marL="457200" algn="l">
              <a:lnSpc>
                <a:spcPct val="100000"/>
              </a:lnSpc>
              <a:spcBef>
                <a:spcPts val="0"/>
              </a:spcBef>
              <a:spcAft>
                <a:spcPts val="0"/>
              </a:spcAft>
              <a:buClr>
                <a:schemeClr val="lt1"/>
              </a:buClr>
              <a:buSzPts val="1800"/>
              <a:buChar char="•"/>
              <a:defRPr>
                <a:solidFill>
                  <a:schemeClr val="lt1"/>
                </a:solidFill>
                <a:latin typeface="Arial"/>
                <a:ea typeface="Arial"/>
                <a:cs typeface="Arial"/>
                <a:sym typeface="Arial"/>
              </a:defRPr>
            </a:lvl1pPr>
            <a:lvl2pPr indent="-330200" lvl="1" marL="914400" algn="l">
              <a:lnSpc>
                <a:spcPct val="100000"/>
              </a:lnSpc>
              <a:spcBef>
                <a:spcPts val="600"/>
              </a:spcBef>
              <a:spcAft>
                <a:spcPts val="0"/>
              </a:spcAft>
              <a:buClr>
                <a:schemeClr val="lt1"/>
              </a:buClr>
              <a:buSzPts val="1600"/>
              <a:buChar char="o"/>
              <a:defRPr>
                <a:solidFill>
                  <a:schemeClr val="lt1"/>
                </a:solidFill>
                <a:latin typeface="Arial"/>
                <a:ea typeface="Arial"/>
                <a:cs typeface="Arial"/>
                <a:sym typeface="Arial"/>
              </a:defRPr>
            </a:lvl2pPr>
            <a:lvl3pPr indent="-317500" lvl="2" marL="1371600" algn="l">
              <a:lnSpc>
                <a:spcPct val="100000"/>
              </a:lnSpc>
              <a:spcBef>
                <a:spcPts val="800"/>
              </a:spcBef>
              <a:spcAft>
                <a:spcPts val="0"/>
              </a:spcAft>
              <a:buClr>
                <a:schemeClr val="lt1"/>
              </a:buClr>
              <a:buSzPts val="1400"/>
              <a:buChar char="▪"/>
              <a:defRPr>
                <a:solidFill>
                  <a:schemeClr val="lt1"/>
                </a:solidFill>
                <a:latin typeface="Arial"/>
                <a:ea typeface="Arial"/>
                <a:cs typeface="Arial"/>
                <a:sym typeface="Arial"/>
              </a:defRPr>
            </a:lvl3pPr>
            <a:lvl4pPr indent="-317500" lvl="3" marL="1828800" algn="l">
              <a:lnSpc>
                <a:spcPct val="100000"/>
              </a:lnSpc>
              <a:spcBef>
                <a:spcPts val="800"/>
              </a:spcBef>
              <a:spcAft>
                <a:spcPts val="0"/>
              </a:spcAft>
              <a:buClr>
                <a:schemeClr val="lt1"/>
              </a:buClr>
              <a:buSzPts val="1400"/>
              <a:buChar char="•"/>
              <a:defRPr>
                <a:solidFill>
                  <a:schemeClr val="lt1"/>
                </a:solidFill>
                <a:latin typeface="Arial"/>
                <a:ea typeface="Arial"/>
                <a:cs typeface="Arial"/>
                <a:sym typeface="Arial"/>
              </a:defRPr>
            </a:lvl4pPr>
            <a:lvl5pPr indent="-317500" lvl="4" marL="2286000" algn="l">
              <a:lnSpc>
                <a:spcPct val="100000"/>
              </a:lnSpc>
              <a:spcBef>
                <a:spcPts val="800"/>
              </a:spcBef>
              <a:spcAft>
                <a:spcPts val="0"/>
              </a:spcAft>
              <a:buClr>
                <a:schemeClr val="lt1"/>
              </a:buClr>
              <a:buSzPts val="1400"/>
              <a:buChar char="▪"/>
              <a:defRPr>
                <a:solidFill>
                  <a:schemeClr val="lt1"/>
                </a:solidFill>
                <a:latin typeface="Arial"/>
                <a:ea typeface="Arial"/>
                <a:cs typeface="Arial"/>
                <a:sym typeface="Arial"/>
              </a:defRPr>
            </a:lvl5pPr>
            <a:lvl6pPr indent="-228600" lvl="5" marL="2743200" algn="l">
              <a:lnSpc>
                <a:spcPct val="100000"/>
              </a:lnSpc>
              <a:spcBef>
                <a:spcPts val="80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s - LIGHT ON DARK">
  <p:cSld name="1_Bullets - LIGHT ON DARK 11">
    <p:spTree>
      <p:nvGrpSpPr>
        <p:cNvPr id="383" name="Shape 383"/>
        <p:cNvGrpSpPr/>
        <p:nvPr/>
      </p:nvGrpSpPr>
      <p:grpSpPr>
        <a:xfrm>
          <a:off x="0" y="0"/>
          <a:ext cx="0" cy="0"/>
          <a:chOff x="0" y="0"/>
          <a:chExt cx="0" cy="0"/>
        </a:xfrm>
      </p:grpSpPr>
      <p:grpSp>
        <p:nvGrpSpPr>
          <p:cNvPr id="384" name="Google Shape;384;p13"/>
          <p:cNvGrpSpPr/>
          <p:nvPr/>
        </p:nvGrpSpPr>
        <p:grpSpPr>
          <a:xfrm>
            <a:off x="3570034" y="-229525"/>
            <a:ext cx="7786467" cy="7104067"/>
            <a:chOff x="3349694" y="-262576"/>
            <a:chExt cx="7786467" cy="7104067"/>
          </a:xfrm>
        </p:grpSpPr>
        <p:grpSp>
          <p:nvGrpSpPr>
            <p:cNvPr id="385" name="Google Shape;385;p13"/>
            <p:cNvGrpSpPr/>
            <p:nvPr/>
          </p:nvGrpSpPr>
          <p:grpSpPr>
            <a:xfrm>
              <a:off x="5250211" y="515617"/>
              <a:ext cx="1494844" cy="1364623"/>
              <a:chOff x="1655650" y="2305912"/>
              <a:chExt cx="858618" cy="864267"/>
            </a:xfrm>
          </p:grpSpPr>
          <p:sp>
            <p:nvSpPr>
              <p:cNvPr id="386" name="Google Shape;386;p13"/>
              <p:cNvSpPr/>
              <p:nvPr/>
            </p:nvSpPr>
            <p:spPr>
              <a:xfrm>
                <a:off x="1655650" y="2305912"/>
                <a:ext cx="858618" cy="864267"/>
              </a:xfrm>
              <a:custGeom>
                <a:rect b="b" l="l" r="r" t="t"/>
                <a:pathLst>
                  <a:path extrusionOk="0" h="487" w="483">
                    <a:moveTo>
                      <a:pt x="483" y="238"/>
                    </a:moveTo>
                    <a:cubicBezTo>
                      <a:pt x="483" y="236"/>
                      <a:pt x="483" y="234"/>
                      <a:pt x="483" y="234"/>
                    </a:cubicBezTo>
                    <a:cubicBezTo>
                      <a:pt x="483" y="234"/>
                      <a:pt x="481" y="233"/>
                      <a:pt x="477" y="232"/>
                    </a:cubicBezTo>
                    <a:cubicBezTo>
                      <a:pt x="474" y="231"/>
                      <a:pt x="469" y="229"/>
                      <a:pt x="464" y="228"/>
                    </a:cubicBezTo>
                    <a:cubicBezTo>
                      <a:pt x="455" y="226"/>
                      <a:pt x="446" y="224"/>
                      <a:pt x="446" y="224"/>
                    </a:cubicBezTo>
                    <a:cubicBezTo>
                      <a:pt x="446" y="224"/>
                      <a:pt x="446" y="221"/>
                      <a:pt x="445" y="218"/>
                    </a:cubicBezTo>
                    <a:cubicBezTo>
                      <a:pt x="445" y="216"/>
                      <a:pt x="445" y="214"/>
                      <a:pt x="444" y="212"/>
                    </a:cubicBezTo>
                    <a:cubicBezTo>
                      <a:pt x="444" y="210"/>
                      <a:pt x="444" y="208"/>
                      <a:pt x="443" y="206"/>
                    </a:cubicBezTo>
                    <a:cubicBezTo>
                      <a:pt x="442" y="201"/>
                      <a:pt x="441" y="197"/>
                      <a:pt x="441" y="193"/>
                    </a:cubicBezTo>
                    <a:cubicBezTo>
                      <a:pt x="440" y="192"/>
                      <a:pt x="440" y="190"/>
                      <a:pt x="440" y="189"/>
                    </a:cubicBezTo>
                    <a:cubicBezTo>
                      <a:pt x="439" y="188"/>
                      <a:pt x="439" y="188"/>
                      <a:pt x="439" y="188"/>
                    </a:cubicBezTo>
                    <a:cubicBezTo>
                      <a:pt x="439" y="188"/>
                      <a:pt x="438" y="186"/>
                      <a:pt x="438" y="182"/>
                    </a:cubicBezTo>
                    <a:cubicBezTo>
                      <a:pt x="436" y="179"/>
                      <a:pt x="435" y="175"/>
                      <a:pt x="433" y="171"/>
                    </a:cubicBezTo>
                    <a:cubicBezTo>
                      <a:pt x="432" y="166"/>
                      <a:pt x="430" y="162"/>
                      <a:pt x="429" y="159"/>
                    </a:cubicBezTo>
                    <a:cubicBezTo>
                      <a:pt x="427" y="156"/>
                      <a:pt x="426" y="154"/>
                      <a:pt x="426" y="154"/>
                    </a:cubicBezTo>
                    <a:cubicBezTo>
                      <a:pt x="426" y="154"/>
                      <a:pt x="433" y="147"/>
                      <a:pt x="440" y="140"/>
                    </a:cubicBezTo>
                    <a:cubicBezTo>
                      <a:pt x="443" y="137"/>
                      <a:pt x="446" y="133"/>
                      <a:pt x="449" y="130"/>
                    </a:cubicBezTo>
                    <a:cubicBezTo>
                      <a:pt x="451" y="127"/>
                      <a:pt x="453" y="126"/>
                      <a:pt x="453" y="126"/>
                    </a:cubicBezTo>
                    <a:cubicBezTo>
                      <a:pt x="453" y="126"/>
                      <a:pt x="452" y="124"/>
                      <a:pt x="451" y="122"/>
                    </a:cubicBezTo>
                    <a:cubicBezTo>
                      <a:pt x="449" y="120"/>
                      <a:pt x="448" y="117"/>
                      <a:pt x="446" y="114"/>
                    </a:cubicBezTo>
                    <a:cubicBezTo>
                      <a:pt x="444" y="112"/>
                      <a:pt x="443" y="109"/>
                      <a:pt x="441" y="107"/>
                    </a:cubicBezTo>
                    <a:cubicBezTo>
                      <a:pt x="440" y="105"/>
                      <a:pt x="439" y="103"/>
                      <a:pt x="439" y="103"/>
                    </a:cubicBezTo>
                    <a:cubicBezTo>
                      <a:pt x="439" y="103"/>
                      <a:pt x="429" y="106"/>
                      <a:pt x="420" y="109"/>
                    </a:cubicBezTo>
                    <a:cubicBezTo>
                      <a:pt x="416" y="110"/>
                      <a:pt x="411" y="112"/>
                      <a:pt x="408" y="113"/>
                    </a:cubicBezTo>
                    <a:cubicBezTo>
                      <a:pt x="404" y="114"/>
                      <a:pt x="402" y="115"/>
                      <a:pt x="402" y="115"/>
                    </a:cubicBezTo>
                    <a:cubicBezTo>
                      <a:pt x="402" y="115"/>
                      <a:pt x="400" y="113"/>
                      <a:pt x="398" y="111"/>
                    </a:cubicBezTo>
                    <a:cubicBezTo>
                      <a:pt x="396" y="108"/>
                      <a:pt x="393" y="105"/>
                      <a:pt x="390" y="101"/>
                    </a:cubicBezTo>
                    <a:cubicBezTo>
                      <a:pt x="384" y="95"/>
                      <a:pt x="377" y="89"/>
                      <a:pt x="377" y="89"/>
                    </a:cubicBezTo>
                    <a:cubicBezTo>
                      <a:pt x="377" y="89"/>
                      <a:pt x="375" y="87"/>
                      <a:pt x="373" y="85"/>
                    </a:cubicBezTo>
                    <a:cubicBezTo>
                      <a:pt x="371" y="84"/>
                      <a:pt x="370" y="82"/>
                      <a:pt x="368" y="81"/>
                    </a:cubicBezTo>
                    <a:cubicBezTo>
                      <a:pt x="367" y="80"/>
                      <a:pt x="365" y="78"/>
                      <a:pt x="363" y="77"/>
                    </a:cubicBezTo>
                    <a:cubicBezTo>
                      <a:pt x="359" y="74"/>
                      <a:pt x="355" y="72"/>
                      <a:pt x="353" y="70"/>
                    </a:cubicBezTo>
                    <a:cubicBezTo>
                      <a:pt x="351" y="69"/>
                      <a:pt x="350" y="68"/>
                      <a:pt x="349" y="68"/>
                    </a:cubicBezTo>
                    <a:cubicBezTo>
                      <a:pt x="348" y="67"/>
                      <a:pt x="348" y="67"/>
                      <a:pt x="348" y="67"/>
                    </a:cubicBezTo>
                    <a:cubicBezTo>
                      <a:pt x="348" y="67"/>
                      <a:pt x="350" y="58"/>
                      <a:pt x="352" y="48"/>
                    </a:cubicBezTo>
                    <a:cubicBezTo>
                      <a:pt x="354" y="38"/>
                      <a:pt x="355" y="29"/>
                      <a:pt x="355" y="29"/>
                    </a:cubicBezTo>
                    <a:cubicBezTo>
                      <a:pt x="355" y="29"/>
                      <a:pt x="349" y="26"/>
                      <a:pt x="343" y="23"/>
                    </a:cubicBezTo>
                    <a:cubicBezTo>
                      <a:pt x="342" y="22"/>
                      <a:pt x="340" y="22"/>
                      <a:pt x="339" y="21"/>
                    </a:cubicBezTo>
                    <a:cubicBezTo>
                      <a:pt x="337" y="20"/>
                      <a:pt x="336" y="20"/>
                      <a:pt x="335" y="19"/>
                    </a:cubicBezTo>
                    <a:cubicBezTo>
                      <a:pt x="333" y="18"/>
                      <a:pt x="331" y="18"/>
                      <a:pt x="331" y="18"/>
                    </a:cubicBezTo>
                    <a:cubicBezTo>
                      <a:pt x="331" y="18"/>
                      <a:pt x="324" y="25"/>
                      <a:pt x="318" y="32"/>
                    </a:cubicBezTo>
                    <a:cubicBezTo>
                      <a:pt x="312" y="40"/>
                      <a:pt x="306" y="47"/>
                      <a:pt x="306" y="47"/>
                    </a:cubicBezTo>
                    <a:cubicBezTo>
                      <a:pt x="306" y="47"/>
                      <a:pt x="306" y="47"/>
                      <a:pt x="305" y="47"/>
                    </a:cubicBezTo>
                    <a:cubicBezTo>
                      <a:pt x="304" y="46"/>
                      <a:pt x="302" y="46"/>
                      <a:pt x="301" y="46"/>
                    </a:cubicBezTo>
                    <a:cubicBezTo>
                      <a:pt x="299" y="45"/>
                      <a:pt x="297" y="44"/>
                      <a:pt x="295" y="44"/>
                    </a:cubicBezTo>
                    <a:cubicBezTo>
                      <a:pt x="293" y="43"/>
                      <a:pt x="291" y="43"/>
                      <a:pt x="289" y="42"/>
                    </a:cubicBezTo>
                    <a:cubicBezTo>
                      <a:pt x="284" y="41"/>
                      <a:pt x="280" y="40"/>
                      <a:pt x="277" y="39"/>
                    </a:cubicBezTo>
                    <a:cubicBezTo>
                      <a:pt x="273" y="39"/>
                      <a:pt x="271" y="39"/>
                      <a:pt x="271" y="39"/>
                    </a:cubicBezTo>
                    <a:cubicBezTo>
                      <a:pt x="271" y="39"/>
                      <a:pt x="269" y="38"/>
                      <a:pt x="265" y="38"/>
                    </a:cubicBezTo>
                    <a:cubicBezTo>
                      <a:pt x="264" y="38"/>
                      <a:pt x="262" y="37"/>
                      <a:pt x="260" y="37"/>
                    </a:cubicBezTo>
                    <a:cubicBezTo>
                      <a:pt x="257" y="37"/>
                      <a:pt x="255" y="37"/>
                      <a:pt x="253" y="37"/>
                    </a:cubicBezTo>
                    <a:cubicBezTo>
                      <a:pt x="251" y="36"/>
                      <a:pt x="248" y="36"/>
                      <a:pt x="246" y="36"/>
                    </a:cubicBezTo>
                    <a:cubicBezTo>
                      <a:pt x="244" y="36"/>
                      <a:pt x="242" y="36"/>
                      <a:pt x="240" y="36"/>
                    </a:cubicBezTo>
                    <a:cubicBezTo>
                      <a:pt x="239" y="36"/>
                      <a:pt x="237" y="36"/>
                      <a:pt x="236" y="36"/>
                    </a:cubicBezTo>
                    <a:cubicBezTo>
                      <a:pt x="235" y="36"/>
                      <a:pt x="235" y="36"/>
                      <a:pt x="235" y="36"/>
                    </a:cubicBezTo>
                    <a:cubicBezTo>
                      <a:pt x="235" y="36"/>
                      <a:pt x="232" y="27"/>
                      <a:pt x="228" y="18"/>
                    </a:cubicBezTo>
                    <a:cubicBezTo>
                      <a:pt x="226" y="14"/>
                      <a:pt x="224" y="9"/>
                      <a:pt x="223" y="6"/>
                    </a:cubicBezTo>
                    <a:cubicBezTo>
                      <a:pt x="221" y="3"/>
                      <a:pt x="220" y="0"/>
                      <a:pt x="220" y="0"/>
                    </a:cubicBezTo>
                    <a:cubicBezTo>
                      <a:pt x="220" y="0"/>
                      <a:pt x="218" y="0"/>
                      <a:pt x="216" y="1"/>
                    </a:cubicBezTo>
                    <a:cubicBezTo>
                      <a:pt x="214" y="1"/>
                      <a:pt x="210" y="1"/>
                      <a:pt x="207" y="2"/>
                    </a:cubicBezTo>
                    <a:cubicBezTo>
                      <a:pt x="201" y="2"/>
                      <a:pt x="194" y="4"/>
                      <a:pt x="194" y="4"/>
                    </a:cubicBezTo>
                    <a:cubicBezTo>
                      <a:pt x="194" y="4"/>
                      <a:pt x="194" y="6"/>
                      <a:pt x="193" y="10"/>
                    </a:cubicBezTo>
                    <a:cubicBezTo>
                      <a:pt x="193" y="13"/>
                      <a:pt x="192" y="18"/>
                      <a:pt x="191" y="23"/>
                    </a:cubicBezTo>
                    <a:cubicBezTo>
                      <a:pt x="190" y="33"/>
                      <a:pt x="189" y="42"/>
                      <a:pt x="189" y="42"/>
                    </a:cubicBezTo>
                    <a:cubicBezTo>
                      <a:pt x="189" y="42"/>
                      <a:pt x="187" y="42"/>
                      <a:pt x="184" y="43"/>
                    </a:cubicBezTo>
                    <a:cubicBezTo>
                      <a:pt x="180" y="44"/>
                      <a:pt x="176" y="46"/>
                      <a:pt x="172" y="47"/>
                    </a:cubicBezTo>
                    <a:cubicBezTo>
                      <a:pt x="167" y="49"/>
                      <a:pt x="163" y="50"/>
                      <a:pt x="160" y="52"/>
                    </a:cubicBezTo>
                    <a:cubicBezTo>
                      <a:pt x="158" y="52"/>
                      <a:pt x="157" y="53"/>
                      <a:pt x="156" y="53"/>
                    </a:cubicBezTo>
                    <a:cubicBezTo>
                      <a:pt x="155" y="54"/>
                      <a:pt x="155" y="54"/>
                      <a:pt x="155" y="54"/>
                    </a:cubicBezTo>
                    <a:cubicBezTo>
                      <a:pt x="155" y="54"/>
                      <a:pt x="153" y="55"/>
                      <a:pt x="150" y="56"/>
                    </a:cubicBezTo>
                    <a:cubicBezTo>
                      <a:pt x="147" y="58"/>
                      <a:pt x="143" y="60"/>
                      <a:pt x="139" y="62"/>
                    </a:cubicBezTo>
                    <a:cubicBezTo>
                      <a:pt x="135" y="64"/>
                      <a:pt x="131" y="66"/>
                      <a:pt x="128" y="68"/>
                    </a:cubicBezTo>
                    <a:cubicBezTo>
                      <a:pt x="125" y="70"/>
                      <a:pt x="123" y="71"/>
                      <a:pt x="123" y="71"/>
                    </a:cubicBezTo>
                    <a:cubicBezTo>
                      <a:pt x="123" y="71"/>
                      <a:pt x="121" y="70"/>
                      <a:pt x="118" y="68"/>
                    </a:cubicBezTo>
                    <a:cubicBezTo>
                      <a:pt x="115" y="65"/>
                      <a:pt x="112" y="63"/>
                      <a:pt x="108" y="60"/>
                    </a:cubicBezTo>
                    <a:cubicBezTo>
                      <a:pt x="100" y="54"/>
                      <a:pt x="91" y="49"/>
                      <a:pt x="91" y="49"/>
                    </a:cubicBezTo>
                    <a:cubicBezTo>
                      <a:pt x="91" y="49"/>
                      <a:pt x="90" y="50"/>
                      <a:pt x="88" y="52"/>
                    </a:cubicBezTo>
                    <a:cubicBezTo>
                      <a:pt x="86" y="53"/>
                      <a:pt x="84" y="55"/>
                      <a:pt x="81" y="57"/>
                    </a:cubicBezTo>
                    <a:cubicBezTo>
                      <a:pt x="79" y="59"/>
                      <a:pt x="76" y="62"/>
                      <a:pt x="74" y="63"/>
                    </a:cubicBezTo>
                    <a:cubicBezTo>
                      <a:pt x="73" y="65"/>
                      <a:pt x="71" y="66"/>
                      <a:pt x="71" y="66"/>
                    </a:cubicBezTo>
                    <a:cubicBezTo>
                      <a:pt x="71" y="66"/>
                      <a:pt x="75" y="75"/>
                      <a:pt x="79" y="84"/>
                    </a:cubicBezTo>
                    <a:cubicBezTo>
                      <a:pt x="81" y="88"/>
                      <a:pt x="83" y="92"/>
                      <a:pt x="85" y="96"/>
                    </a:cubicBezTo>
                    <a:cubicBezTo>
                      <a:pt x="87" y="99"/>
                      <a:pt x="88" y="101"/>
                      <a:pt x="88" y="101"/>
                    </a:cubicBezTo>
                    <a:cubicBezTo>
                      <a:pt x="88" y="101"/>
                      <a:pt x="86" y="103"/>
                      <a:pt x="84" y="105"/>
                    </a:cubicBezTo>
                    <a:cubicBezTo>
                      <a:pt x="82" y="108"/>
                      <a:pt x="79" y="111"/>
                      <a:pt x="76" y="115"/>
                    </a:cubicBezTo>
                    <a:cubicBezTo>
                      <a:pt x="73" y="118"/>
                      <a:pt x="70" y="122"/>
                      <a:pt x="69" y="125"/>
                    </a:cubicBezTo>
                    <a:cubicBezTo>
                      <a:pt x="67" y="128"/>
                      <a:pt x="65" y="129"/>
                      <a:pt x="65" y="129"/>
                    </a:cubicBezTo>
                    <a:cubicBezTo>
                      <a:pt x="65" y="129"/>
                      <a:pt x="65" y="130"/>
                      <a:pt x="64" y="131"/>
                    </a:cubicBezTo>
                    <a:cubicBezTo>
                      <a:pt x="64" y="132"/>
                      <a:pt x="63" y="133"/>
                      <a:pt x="62" y="134"/>
                    </a:cubicBezTo>
                    <a:cubicBezTo>
                      <a:pt x="61" y="137"/>
                      <a:pt x="58" y="141"/>
                      <a:pt x="56" y="145"/>
                    </a:cubicBezTo>
                    <a:cubicBezTo>
                      <a:pt x="54" y="149"/>
                      <a:pt x="52" y="153"/>
                      <a:pt x="50" y="156"/>
                    </a:cubicBezTo>
                    <a:cubicBezTo>
                      <a:pt x="49" y="159"/>
                      <a:pt x="48" y="161"/>
                      <a:pt x="48" y="161"/>
                    </a:cubicBezTo>
                    <a:cubicBezTo>
                      <a:pt x="48" y="161"/>
                      <a:pt x="39" y="160"/>
                      <a:pt x="29" y="160"/>
                    </a:cubicBezTo>
                    <a:cubicBezTo>
                      <a:pt x="24" y="160"/>
                      <a:pt x="19" y="160"/>
                      <a:pt x="15" y="160"/>
                    </a:cubicBezTo>
                    <a:cubicBezTo>
                      <a:pt x="12" y="160"/>
                      <a:pt x="9" y="160"/>
                      <a:pt x="9" y="160"/>
                    </a:cubicBezTo>
                    <a:cubicBezTo>
                      <a:pt x="9" y="160"/>
                      <a:pt x="7" y="166"/>
                      <a:pt x="5" y="172"/>
                    </a:cubicBezTo>
                    <a:cubicBezTo>
                      <a:pt x="4" y="175"/>
                      <a:pt x="3" y="179"/>
                      <a:pt x="3" y="181"/>
                    </a:cubicBezTo>
                    <a:cubicBezTo>
                      <a:pt x="2" y="183"/>
                      <a:pt x="2" y="185"/>
                      <a:pt x="2" y="185"/>
                    </a:cubicBezTo>
                    <a:cubicBezTo>
                      <a:pt x="2" y="185"/>
                      <a:pt x="4" y="186"/>
                      <a:pt x="7" y="188"/>
                    </a:cubicBezTo>
                    <a:cubicBezTo>
                      <a:pt x="10" y="190"/>
                      <a:pt x="14" y="193"/>
                      <a:pt x="18" y="196"/>
                    </a:cubicBezTo>
                    <a:cubicBezTo>
                      <a:pt x="26" y="201"/>
                      <a:pt x="35" y="205"/>
                      <a:pt x="35" y="205"/>
                    </a:cubicBezTo>
                    <a:cubicBezTo>
                      <a:pt x="35" y="205"/>
                      <a:pt x="34" y="206"/>
                      <a:pt x="34" y="207"/>
                    </a:cubicBezTo>
                    <a:cubicBezTo>
                      <a:pt x="34" y="208"/>
                      <a:pt x="34" y="209"/>
                      <a:pt x="34" y="211"/>
                    </a:cubicBezTo>
                    <a:cubicBezTo>
                      <a:pt x="33" y="213"/>
                      <a:pt x="33" y="215"/>
                      <a:pt x="33" y="217"/>
                    </a:cubicBezTo>
                    <a:cubicBezTo>
                      <a:pt x="33" y="219"/>
                      <a:pt x="32" y="221"/>
                      <a:pt x="32" y="223"/>
                    </a:cubicBezTo>
                    <a:cubicBezTo>
                      <a:pt x="32" y="226"/>
                      <a:pt x="32" y="228"/>
                      <a:pt x="31" y="230"/>
                    </a:cubicBezTo>
                    <a:cubicBezTo>
                      <a:pt x="31" y="232"/>
                      <a:pt x="31" y="234"/>
                      <a:pt x="31" y="236"/>
                    </a:cubicBezTo>
                    <a:cubicBezTo>
                      <a:pt x="31" y="239"/>
                      <a:pt x="31" y="241"/>
                      <a:pt x="31" y="241"/>
                    </a:cubicBezTo>
                    <a:cubicBezTo>
                      <a:pt x="31" y="241"/>
                      <a:pt x="31" y="244"/>
                      <a:pt x="31" y="247"/>
                    </a:cubicBezTo>
                    <a:cubicBezTo>
                      <a:pt x="31" y="250"/>
                      <a:pt x="31" y="255"/>
                      <a:pt x="32" y="260"/>
                    </a:cubicBezTo>
                    <a:cubicBezTo>
                      <a:pt x="32" y="262"/>
                      <a:pt x="32" y="264"/>
                      <a:pt x="32" y="266"/>
                    </a:cubicBezTo>
                    <a:cubicBezTo>
                      <a:pt x="32" y="268"/>
                      <a:pt x="33" y="270"/>
                      <a:pt x="33" y="272"/>
                    </a:cubicBezTo>
                    <a:cubicBezTo>
                      <a:pt x="33" y="274"/>
                      <a:pt x="33" y="275"/>
                      <a:pt x="33" y="276"/>
                    </a:cubicBezTo>
                    <a:cubicBezTo>
                      <a:pt x="34" y="277"/>
                      <a:pt x="34" y="278"/>
                      <a:pt x="34" y="278"/>
                    </a:cubicBezTo>
                    <a:cubicBezTo>
                      <a:pt x="34" y="278"/>
                      <a:pt x="25" y="282"/>
                      <a:pt x="17" y="287"/>
                    </a:cubicBezTo>
                    <a:cubicBezTo>
                      <a:pt x="8" y="292"/>
                      <a:pt x="0" y="297"/>
                      <a:pt x="0" y="297"/>
                    </a:cubicBezTo>
                    <a:cubicBezTo>
                      <a:pt x="0" y="297"/>
                      <a:pt x="1" y="299"/>
                      <a:pt x="1" y="301"/>
                    </a:cubicBezTo>
                    <a:cubicBezTo>
                      <a:pt x="2" y="302"/>
                      <a:pt x="2" y="304"/>
                      <a:pt x="2" y="305"/>
                    </a:cubicBezTo>
                    <a:cubicBezTo>
                      <a:pt x="3" y="307"/>
                      <a:pt x="3" y="308"/>
                      <a:pt x="4" y="310"/>
                    </a:cubicBezTo>
                    <a:cubicBezTo>
                      <a:pt x="5" y="316"/>
                      <a:pt x="7" y="322"/>
                      <a:pt x="7" y="322"/>
                    </a:cubicBezTo>
                    <a:cubicBezTo>
                      <a:pt x="7" y="322"/>
                      <a:pt x="17" y="323"/>
                      <a:pt x="27" y="323"/>
                    </a:cubicBezTo>
                    <a:cubicBezTo>
                      <a:pt x="37" y="323"/>
                      <a:pt x="46" y="322"/>
                      <a:pt x="46" y="322"/>
                    </a:cubicBezTo>
                    <a:cubicBezTo>
                      <a:pt x="46" y="322"/>
                      <a:pt x="46" y="322"/>
                      <a:pt x="47" y="323"/>
                    </a:cubicBezTo>
                    <a:cubicBezTo>
                      <a:pt x="47" y="324"/>
                      <a:pt x="48" y="326"/>
                      <a:pt x="48" y="327"/>
                    </a:cubicBezTo>
                    <a:cubicBezTo>
                      <a:pt x="50" y="330"/>
                      <a:pt x="51" y="334"/>
                      <a:pt x="54" y="338"/>
                    </a:cubicBezTo>
                    <a:cubicBezTo>
                      <a:pt x="55" y="340"/>
                      <a:pt x="56" y="342"/>
                      <a:pt x="57" y="344"/>
                    </a:cubicBezTo>
                    <a:cubicBezTo>
                      <a:pt x="58" y="346"/>
                      <a:pt x="59" y="348"/>
                      <a:pt x="60" y="349"/>
                    </a:cubicBezTo>
                    <a:cubicBezTo>
                      <a:pt x="61" y="352"/>
                      <a:pt x="63" y="354"/>
                      <a:pt x="63" y="354"/>
                    </a:cubicBezTo>
                    <a:cubicBezTo>
                      <a:pt x="63" y="354"/>
                      <a:pt x="67" y="362"/>
                      <a:pt x="73" y="369"/>
                    </a:cubicBezTo>
                    <a:cubicBezTo>
                      <a:pt x="76" y="373"/>
                      <a:pt x="79" y="376"/>
                      <a:pt x="81" y="379"/>
                    </a:cubicBezTo>
                    <a:cubicBezTo>
                      <a:pt x="83" y="381"/>
                      <a:pt x="85" y="383"/>
                      <a:pt x="85" y="383"/>
                    </a:cubicBezTo>
                    <a:cubicBezTo>
                      <a:pt x="85" y="383"/>
                      <a:pt x="83" y="385"/>
                      <a:pt x="82" y="388"/>
                    </a:cubicBezTo>
                    <a:cubicBezTo>
                      <a:pt x="80" y="392"/>
                      <a:pt x="77" y="396"/>
                      <a:pt x="75" y="400"/>
                    </a:cubicBezTo>
                    <a:cubicBezTo>
                      <a:pt x="71" y="409"/>
                      <a:pt x="67" y="418"/>
                      <a:pt x="67" y="418"/>
                    </a:cubicBezTo>
                    <a:cubicBezTo>
                      <a:pt x="67" y="418"/>
                      <a:pt x="68" y="419"/>
                      <a:pt x="70" y="421"/>
                    </a:cubicBezTo>
                    <a:cubicBezTo>
                      <a:pt x="72" y="422"/>
                      <a:pt x="74" y="424"/>
                      <a:pt x="77" y="427"/>
                    </a:cubicBezTo>
                    <a:cubicBezTo>
                      <a:pt x="79" y="429"/>
                      <a:pt x="82" y="431"/>
                      <a:pt x="83" y="432"/>
                    </a:cubicBezTo>
                    <a:cubicBezTo>
                      <a:pt x="85" y="434"/>
                      <a:pt x="87" y="435"/>
                      <a:pt x="87" y="435"/>
                    </a:cubicBezTo>
                    <a:cubicBezTo>
                      <a:pt x="87" y="435"/>
                      <a:pt x="89" y="434"/>
                      <a:pt x="92" y="432"/>
                    </a:cubicBezTo>
                    <a:cubicBezTo>
                      <a:pt x="95" y="430"/>
                      <a:pt x="99" y="427"/>
                      <a:pt x="103" y="425"/>
                    </a:cubicBezTo>
                    <a:cubicBezTo>
                      <a:pt x="111" y="419"/>
                      <a:pt x="119" y="414"/>
                      <a:pt x="119" y="414"/>
                    </a:cubicBezTo>
                    <a:cubicBezTo>
                      <a:pt x="119" y="414"/>
                      <a:pt x="121" y="415"/>
                      <a:pt x="123" y="417"/>
                    </a:cubicBezTo>
                    <a:cubicBezTo>
                      <a:pt x="126" y="419"/>
                      <a:pt x="130" y="421"/>
                      <a:pt x="134" y="424"/>
                    </a:cubicBezTo>
                    <a:cubicBezTo>
                      <a:pt x="138" y="426"/>
                      <a:pt x="142" y="428"/>
                      <a:pt x="145" y="430"/>
                    </a:cubicBezTo>
                    <a:cubicBezTo>
                      <a:pt x="148" y="431"/>
                      <a:pt x="150" y="432"/>
                      <a:pt x="150" y="432"/>
                    </a:cubicBezTo>
                    <a:cubicBezTo>
                      <a:pt x="150" y="432"/>
                      <a:pt x="151" y="432"/>
                      <a:pt x="152" y="433"/>
                    </a:cubicBezTo>
                    <a:cubicBezTo>
                      <a:pt x="152" y="433"/>
                      <a:pt x="154" y="434"/>
                      <a:pt x="155" y="434"/>
                    </a:cubicBezTo>
                    <a:cubicBezTo>
                      <a:pt x="159" y="436"/>
                      <a:pt x="163" y="438"/>
                      <a:pt x="167" y="439"/>
                    </a:cubicBezTo>
                    <a:cubicBezTo>
                      <a:pt x="169" y="440"/>
                      <a:pt x="171" y="441"/>
                      <a:pt x="173" y="441"/>
                    </a:cubicBezTo>
                    <a:cubicBezTo>
                      <a:pt x="175" y="442"/>
                      <a:pt x="177" y="442"/>
                      <a:pt x="179" y="443"/>
                    </a:cubicBezTo>
                    <a:cubicBezTo>
                      <a:pt x="182" y="444"/>
                      <a:pt x="184" y="445"/>
                      <a:pt x="184" y="445"/>
                    </a:cubicBezTo>
                    <a:cubicBezTo>
                      <a:pt x="184" y="445"/>
                      <a:pt x="185" y="454"/>
                      <a:pt x="186" y="464"/>
                    </a:cubicBezTo>
                    <a:cubicBezTo>
                      <a:pt x="186" y="469"/>
                      <a:pt x="187" y="473"/>
                      <a:pt x="187" y="477"/>
                    </a:cubicBezTo>
                    <a:cubicBezTo>
                      <a:pt x="188" y="481"/>
                      <a:pt x="188" y="483"/>
                      <a:pt x="188" y="483"/>
                    </a:cubicBezTo>
                    <a:cubicBezTo>
                      <a:pt x="188" y="483"/>
                      <a:pt x="190" y="483"/>
                      <a:pt x="192" y="484"/>
                    </a:cubicBezTo>
                    <a:cubicBezTo>
                      <a:pt x="195" y="484"/>
                      <a:pt x="198" y="485"/>
                      <a:pt x="201" y="485"/>
                    </a:cubicBezTo>
                    <a:cubicBezTo>
                      <a:pt x="204" y="486"/>
                      <a:pt x="208" y="486"/>
                      <a:pt x="210" y="487"/>
                    </a:cubicBezTo>
                    <a:cubicBezTo>
                      <a:pt x="212" y="487"/>
                      <a:pt x="214" y="487"/>
                      <a:pt x="214" y="487"/>
                    </a:cubicBezTo>
                    <a:cubicBezTo>
                      <a:pt x="214" y="487"/>
                      <a:pt x="215" y="485"/>
                      <a:pt x="217" y="482"/>
                    </a:cubicBezTo>
                    <a:cubicBezTo>
                      <a:pt x="218" y="478"/>
                      <a:pt x="220" y="474"/>
                      <a:pt x="222" y="469"/>
                    </a:cubicBezTo>
                    <a:cubicBezTo>
                      <a:pt x="226" y="461"/>
                      <a:pt x="230" y="452"/>
                      <a:pt x="230" y="452"/>
                    </a:cubicBezTo>
                    <a:cubicBezTo>
                      <a:pt x="230" y="452"/>
                      <a:pt x="230" y="452"/>
                      <a:pt x="231" y="452"/>
                    </a:cubicBezTo>
                    <a:cubicBezTo>
                      <a:pt x="232" y="452"/>
                      <a:pt x="234" y="452"/>
                      <a:pt x="235" y="452"/>
                    </a:cubicBezTo>
                    <a:cubicBezTo>
                      <a:pt x="237" y="452"/>
                      <a:pt x="239" y="452"/>
                      <a:pt x="241" y="452"/>
                    </a:cubicBezTo>
                    <a:cubicBezTo>
                      <a:pt x="243" y="452"/>
                      <a:pt x="246" y="452"/>
                      <a:pt x="248" y="452"/>
                    </a:cubicBezTo>
                    <a:cubicBezTo>
                      <a:pt x="252" y="452"/>
                      <a:pt x="257" y="451"/>
                      <a:pt x="260" y="451"/>
                    </a:cubicBezTo>
                    <a:cubicBezTo>
                      <a:pt x="262" y="451"/>
                      <a:pt x="263" y="450"/>
                      <a:pt x="264" y="450"/>
                    </a:cubicBezTo>
                    <a:cubicBezTo>
                      <a:pt x="265" y="450"/>
                      <a:pt x="266" y="450"/>
                      <a:pt x="266" y="450"/>
                    </a:cubicBezTo>
                    <a:cubicBezTo>
                      <a:pt x="266" y="450"/>
                      <a:pt x="268" y="450"/>
                      <a:pt x="272" y="449"/>
                    </a:cubicBezTo>
                    <a:cubicBezTo>
                      <a:pt x="275" y="449"/>
                      <a:pt x="279" y="448"/>
                      <a:pt x="284" y="447"/>
                    </a:cubicBezTo>
                    <a:cubicBezTo>
                      <a:pt x="286" y="446"/>
                      <a:pt x="288" y="446"/>
                      <a:pt x="290" y="445"/>
                    </a:cubicBezTo>
                    <a:cubicBezTo>
                      <a:pt x="292" y="445"/>
                      <a:pt x="294" y="444"/>
                      <a:pt x="296" y="444"/>
                    </a:cubicBezTo>
                    <a:cubicBezTo>
                      <a:pt x="298" y="443"/>
                      <a:pt x="299" y="443"/>
                      <a:pt x="300" y="443"/>
                    </a:cubicBezTo>
                    <a:cubicBezTo>
                      <a:pt x="301" y="443"/>
                      <a:pt x="301" y="442"/>
                      <a:pt x="301" y="442"/>
                    </a:cubicBezTo>
                    <a:cubicBezTo>
                      <a:pt x="301" y="442"/>
                      <a:pt x="307" y="450"/>
                      <a:pt x="313" y="458"/>
                    </a:cubicBezTo>
                    <a:cubicBezTo>
                      <a:pt x="319" y="465"/>
                      <a:pt x="326" y="473"/>
                      <a:pt x="326" y="473"/>
                    </a:cubicBezTo>
                    <a:cubicBezTo>
                      <a:pt x="326" y="473"/>
                      <a:pt x="327" y="472"/>
                      <a:pt x="329" y="471"/>
                    </a:cubicBezTo>
                    <a:cubicBezTo>
                      <a:pt x="332" y="470"/>
                      <a:pt x="335" y="469"/>
                      <a:pt x="338" y="468"/>
                    </a:cubicBezTo>
                    <a:cubicBezTo>
                      <a:pt x="341" y="466"/>
                      <a:pt x="344" y="465"/>
                      <a:pt x="346" y="464"/>
                    </a:cubicBezTo>
                    <a:cubicBezTo>
                      <a:pt x="348" y="463"/>
                      <a:pt x="350" y="462"/>
                      <a:pt x="350" y="462"/>
                    </a:cubicBezTo>
                    <a:cubicBezTo>
                      <a:pt x="350" y="462"/>
                      <a:pt x="349" y="452"/>
                      <a:pt x="347" y="443"/>
                    </a:cubicBezTo>
                    <a:cubicBezTo>
                      <a:pt x="345" y="433"/>
                      <a:pt x="343" y="424"/>
                      <a:pt x="343" y="424"/>
                    </a:cubicBezTo>
                    <a:cubicBezTo>
                      <a:pt x="343" y="424"/>
                      <a:pt x="344" y="423"/>
                      <a:pt x="345" y="423"/>
                    </a:cubicBezTo>
                    <a:cubicBezTo>
                      <a:pt x="346" y="422"/>
                      <a:pt x="347" y="422"/>
                      <a:pt x="348" y="421"/>
                    </a:cubicBezTo>
                    <a:cubicBezTo>
                      <a:pt x="350" y="420"/>
                      <a:pt x="351" y="419"/>
                      <a:pt x="353" y="418"/>
                    </a:cubicBezTo>
                    <a:cubicBezTo>
                      <a:pt x="355" y="416"/>
                      <a:pt x="357" y="415"/>
                      <a:pt x="359" y="414"/>
                    </a:cubicBezTo>
                    <a:cubicBezTo>
                      <a:pt x="361" y="413"/>
                      <a:pt x="362" y="411"/>
                      <a:pt x="364" y="410"/>
                    </a:cubicBezTo>
                    <a:cubicBezTo>
                      <a:pt x="366" y="409"/>
                      <a:pt x="367" y="407"/>
                      <a:pt x="369" y="406"/>
                    </a:cubicBezTo>
                    <a:cubicBezTo>
                      <a:pt x="371" y="404"/>
                      <a:pt x="373" y="403"/>
                      <a:pt x="373" y="403"/>
                    </a:cubicBezTo>
                    <a:cubicBezTo>
                      <a:pt x="373" y="403"/>
                      <a:pt x="375" y="401"/>
                      <a:pt x="377" y="399"/>
                    </a:cubicBezTo>
                    <a:cubicBezTo>
                      <a:pt x="379" y="398"/>
                      <a:pt x="380" y="397"/>
                      <a:pt x="382" y="395"/>
                    </a:cubicBezTo>
                    <a:cubicBezTo>
                      <a:pt x="383" y="394"/>
                      <a:pt x="385" y="392"/>
                      <a:pt x="386" y="390"/>
                    </a:cubicBezTo>
                    <a:cubicBezTo>
                      <a:pt x="388" y="389"/>
                      <a:pt x="390" y="387"/>
                      <a:pt x="391" y="386"/>
                    </a:cubicBezTo>
                    <a:cubicBezTo>
                      <a:pt x="393" y="384"/>
                      <a:pt x="394" y="383"/>
                      <a:pt x="395" y="381"/>
                    </a:cubicBezTo>
                    <a:cubicBezTo>
                      <a:pt x="396" y="380"/>
                      <a:pt x="397" y="379"/>
                      <a:pt x="398" y="378"/>
                    </a:cubicBezTo>
                    <a:cubicBezTo>
                      <a:pt x="398" y="377"/>
                      <a:pt x="399" y="377"/>
                      <a:pt x="399" y="377"/>
                    </a:cubicBezTo>
                    <a:cubicBezTo>
                      <a:pt x="399" y="377"/>
                      <a:pt x="408" y="381"/>
                      <a:pt x="417" y="384"/>
                    </a:cubicBezTo>
                    <a:cubicBezTo>
                      <a:pt x="426" y="387"/>
                      <a:pt x="435" y="389"/>
                      <a:pt x="435" y="389"/>
                    </a:cubicBezTo>
                    <a:cubicBezTo>
                      <a:pt x="435" y="389"/>
                      <a:pt x="436" y="388"/>
                      <a:pt x="438" y="386"/>
                    </a:cubicBezTo>
                    <a:cubicBezTo>
                      <a:pt x="439" y="384"/>
                      <a:pt x="441" y="381"/>
                      <a:pt x="443" y="379"/>
                    </a:cubicBezTo>
                    <a:cubicBezTo>
                      <a:pt x="445" y="376"/>
                      <a:pt x="446" y="373"/>
                      <a:pt x="448" y="371"/>
                    </a:cubicBezTo>
                    <a:cubicBezTo>
                      <a:pt x="449" y="369"/>
                      <a:pt x="450" y="368"/>
                      <a:pt x="450" y="368"/>
                    </a:cubicBezTo>
                    <a:cubicBezTo>
                      <a:pt x="450" y="368"/>
                      <a:pt x="444" y="360"/>
                      <a:pt x="437" y="353"/>
                    </a:cubicBezTo>
                    <a:cubicBezTo>
                      <a:pt x="431" y="345"/>
                      <a:pt x="424" y="339"/>
                      <a:pt x="424" y="339"/>
                    </a:cubicBezTo>
                    <a:cubicBezTo>
                      <a:pt x="424" y="339"/>
                      <a:pt x="424" y="338"/>
                      <a:pt x="425" y="337"/>
                    </a:cubicBezTo>
                    <a:cubicBezTo>
                      <a:pt x="425" y="336"/>
                      <a:pt x="426" y="335"/>
                      <a:pt x="427" y="334"/>
                    </a:cubicBezTo>
                    <a:cubicBezTo>
                      <a:pt x="427" y="332"/>
                      <a:pt x="428" y="330"/>
                      <a:pt x="429" y="328"/>
                    </a:cubicBezTo>
                    <a:cubicBezTo>
                      <a:pt x="430" y="326"/>
                      <a:pt x="431" y="324"/>
                      <a:pt x="432" y="322"/>
                    </a:cubicBezTo>
                    <a:cubicBezTo>
                      <a:pt x="433" y="318"/>
                      <a:pt x="435" y="314"/>
                      <a:pt x="436" y="310"/>
                    </a:cubicBezTo>
                    <a:cubicBezTo>
                      <a:pt x="437" y="307"/>
                      <a:pt x="438" y="305"/>
                      <a:pt x="438" y="305"/>
                    </a:cubicBezTo>
                    <a:cubicBezTo>
                      <a:pt x="438" y="305"/>
                      <a:pt x="438" y="304"/>
                      <a:pt x="438" y="303"/>
                    </a:cubicBezTo>
                    <a:cubicBezTo>
                      <a:pt x="438" y="303"/>
                      <a:pt x="439" y="301"/>
                      <a:pt x="439" y="300"/>
                    </a:cubicBezTo>
                    <a:cubicBezTo>
                      <a:pt x="440" y="296"/>
                      <a:pt x="441" y="292"/>
                      <a:pt x="442" y="287"/>
                    </a:cubicBezTo>
                    <a:cubicBezTo>
                      <a:pt x="443" y="285"/>
                      <a:pt x="443" y="283"/>
                      <a:pt x="444" y="281"/>
                    </a:cubicBezTo>
                    <a:cubicBezTo>
                      <a:pt x="444" y="279"/>
                      <a:pt x="444" y="277"/>
                      <a:pt x="444" y="275"/>
                    </a:cubicBezTo>
                    <a:cubicBezTo>
                      <a:pt x="445" y="273"/>
                      <a:pt x="445" y="272"/>
                      <a:pt x="445" y="271"/>
                    </a:cubicBezTo>
                    <a:cubicBezTo>
                      <a:pt x="445" y="270"/>
                      <a:pt x="445" y="269"/>
                      <a:pt x="445" y="269"/>
                    </a:cubicBezTo>
                    <a:cubicBezTo>
                      <a:pt x="445" y="269"/>
                      <a:pt x="455" y="268"/>
                      <a:pt x="464" y="265"/>
                    </a:cubicBezTo>
                    <a:cubicBezTo>
                      <a:pt x="469" y="264"/>
                      <a:pt x="473" y="263"/>
                      <a:pt x="477" y="262"/>
                    </a:cubicBezTo>
                    <a:cubicBezTo>
                      <a:pt x="480" y="261"/>
                      <a:pt x="483" y="260"/>
                      <a:pt x="483" y="260"/>
                    </a:cubicBezTo>
                    <a:cubicBezTo>
                      <a:pt x="483" y="260"/>
                      <a:pt x="483" y="258"/>
                      <a:pt x="483" y="256"/>
                    </a:cubicBezTo>
                    <a:cubicBezTo>
                      <a:pt x="483" y="254"/>
                      <a:pt x="483" y="250"/>
                      <a:pt x="483" y="247"/>
                    </a:cubicBezTo>
                    <a:cubicBezTo>
                      <a:pt x="483" y="244"/>
                      <a:pt x="483" y="240"/>
                      <a:pt x="483" y="238"/>
                    </a:cubicBezTo>
                    <a:close/>
                    <a:moveTo>
                      <a:pt x="242" y="388"/>
                    </a:moveTo>
                    <a:cubicBezTo>
                      <a:pt x="162" y="388"/>
                      <a:pt x="98" y="323"/>
                      <a:pt x="98" y="244"/>
                    </a:cubicBezTo>
                    <a:cubicBezTo>
                      <a:pt x="98" y="164"/>
                      <a:pt x="162" y="100"/>
                      <a:pt x="242" y="100"/>
                    </a:cubicBezTo>
                    <a:cubicBezTo>
                      <a:pt x="321" y="100"/>
                      <a:pt x="386" y="164"/>
                      <a:pt x="386" y="244"/>
                    </a:cubicBezTo>
                    <a:cubicBezTo>
                      <a:pt x="386" y="323"/>
                      <a:pt x="321" y="388"/>
                      <a:pt x="242" y="388"/>
                    </a:cubicBezTo>
                    <a:close/>
                  </a:path>
                </a:pathLst>
              </a:custGeom>
              <a:gradFill>
                <a:gsLst>
                  <a:gs pos="0">
                    <a:srgbClr val="000000">
                      <a:alpha val="0"/>
                    </a:srgbClr>
                  </a:gs>
                  <a:gs pos="46000">
                    <a:srgbClr val="4C78C6"/>
                  </a:gs>
                  <a:gs pos="100000">
                    <a:srgbClr val="254378"/>
                  </a:gs>
                </a:gsLst>
                <a:path path="circle">
                  <a:fillToRect b="50%" l="50%" r="50%" t="50%"/>
                </a:path>
                <a:tileRect/>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87" name="Google Shape;387;p13"/>
              <p:cNvSpPr/>
              <p:nvPr/>
            </p:nvSpPr>
            <p:spPr>
              <a:xfrm>
                <a:off x="1935471" y="2587457"/>
                <a:ext cx="298977" cy="301176"/>
              </a:xfrm>
              <a:custGeom>
                <a:rect b="b" l="l" r="r" t="t"/>
                <a:pathLst>
                  <a:path extrusionOk="0" h="63" w="63">
                    <a:moveTo>
                      <a:pt x="63" y="43"/>
                    </a:moveTo>
                    <a:cubicBezTo>
                      <a:pt x="63" y="45"/>
                      <a:pt x="62" y="47"/>
                      <a:pt x="60" y="48"/>
                    </a:cubicBezTo>
                    <a:cubicBezTo>
                      <a:pt x="34" y="62"/>
                      <a:pt x="34" y="62"/>
                      <a:pt x="34" y="62"/>
                    </a:cubicBezTo>
                    <a:cubicBezTo>
                      <a:pt x="33" y="63"/>
                      <a:pt x="32" y="63"/>
                      <a:pt x="31" y="63"/>
                    </a:cubicBezTo>
                    <a:cubicBezTo>
                      <a:pt x="31" y="63"/>
                      <a:pt x="30" y="63"/>
                      <a:pt x="29" y="62"/>
                    </a:cubicBezTo>
                    <a:cubicBezTo>
                      <a:pt x="2" y="48"/>
                      <a:pt x="2" y="48"/>
                      <a:pt x="2" y="48"/>
                    </a:cubicBezTo>
                    <a:cubicBezTo>
                      <a:pt x="1" y="47"/>
                      <a:pt x="0" y="45"/>
                      <a:pt x="0" y="43"/>
                    </a:cubicBezTo>
                    <a:cubicBezTo>
                      <a:pt x="0" y="14"/>
                      <a:pt x="0" y="14"/>
                      <a:pt x="0" y="14"/>
                    </a:cubicBezTo>
                    <a:cubicBezTo>
                      <a:pt x="0" y="12"/>
                      <a:pt x="1" y="10"/>
                      <a:pt x="3" y="10"/>
                    </a:cubicBezTo>
                    <a:cubicBezTo>
                      <a:pt x="30" y="0"/>
                      <a:pt x="30" y="0"/>
                      <a:pt x="30" y="0"/>
                    </a:cubicBezTo>
                    <a:cubicBezTo>
                      <a:pt x="30" y="0"/>
                      <a:pt x="31" y="0"/>
                      <a:pt x="31" y="0"/>
                    </a:cubicBezTo>
                    <a:cubicBezTo>
                      <a:pt x="32" y="0"/>
                      <a:pt x="32" y="0"/>
                      <a:pt x="33" y="0"/>
                    </a:cubicBezTo>
                    <a:cubicBezTo>
                      <a:pt x="60" y="10"/>
                      <a:pt x="60" y="10"/>
                      <a:pt x="60" y="10"/>
                    </a:cubicBezTo>
                    <a:cubicBezTo>
                      <a:pt x="62" y="10"/>
                      <a:pt x="63" y="12"/>
                      <a:pt x="63" y="14"/>
                    </a:cubicBezTo>
                    <a:lnTo>
                      <a:pt x="63" y="43"/>
                    </a:lnTo>
                    <a:close/>
                    <a:moveTo>
                      <a:pt x="58" y="14"/>
                    </a:moveTo>
                    <a:cubicBezTo>
                      <a:pt x="31" y="4"/>
                      <a:pt x="31" y="4"/>
                      <a:pt x="31" y="4"/>
                    </a:cubicBezTo>
                    <a:cubicBezTo>
                      <a:pt x="5" y="14"/>
                      <a:pt x="5" y="14"/>
                      <a:pt x="5" y="14"/>
                    </a:cubicBezTo>
                    <a:cubicBezTo>
                      <a:pt x="31" y="24"/>
                      <a:pt x="31" y="24"/>
                      <a:pt x="31" y="24"/>
                    </a:cubicBezTo>
                    <a:lnTo>
                      <a:pt x="58" y="14"/>
                    </a:lnTo>
                    <a:close/>
                    <a:moveTo>
                      <a:pt x="58" y="43"/>
                    </a:moveTo>
                    <a:cubicBezTo>
                      <a:pt x="58" y="19"/>
                      <a:pt x="58" y="19"/>
                      <a:pt x="58" y="19"/>
                    </a:cubicBezTo>
                    <a:cubicBezTo>
                      <a:pt x="34" y="28"/>
                      <a:pt x="34" y="28"/>
                      <a:pt x="34" y="28"/>
                    </a:cubicBezTo>
                    <a:cubicBezTo>
                      <a:pt x="34" y="57"/>
                      <a:pt x="34" y="57"/>
                      <a:pt x="34" y="57"/>
                    </a:cubicBezTo>
                    <a:lnTo>
                      <a:pt x="58" y="43"/>
                    </a:lnTo>
                    <a:close/>
                  </a:path>
                </a:pathLst>
              </a:custGeom>
              <a:gradFill>
                <a:gsLst>
                  <a:gs pos="0">
                    <a:srgbClr val="000000">
                      <a:alpha val="0"/>
                    </a:srgbClr>
                  </a:gs>
                  <a:gs pos="46000">
                    <a:srgbClr val="4C78C6"/>
                  </a:gs>
                  <a:gs pos="100000">
                    <a:srgbClr val="254378"/>
                  </a:gs>
                </a:gsLst>
                <a:path path="circle">
                  <a:fillToRect b="50%" l="50%" r="50%" t="50%"/>
                </a:path>
                <a:tileRect/>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388" name="Google Shape;388;p13"/>
            <p:cNvGrpSpPr/>
            <p:nvPr/>
          </p:nvGrpSpPr>
          <p:grpSpPr>
            <a:xfrm>
              <a:off x="7662123" y="3626153"/>
              <a:ext cx="2360281" cy="2127207"/>
              <a:chOff x="3041019" y="4275931"/>
              <a:chExt cx="1355713" cy="1347240"/>
            </a:xfrm>
          </p:grpSpPr>
          <p:sp>
            <p:nvSpPr>
              <p:cNvPr id="389" name="Google Shape;389;p13"/>
              <p:cNvSpPr/>
              <p:nvPr/>
            </p:nvSpPr>
            <p:spPr>
              <a:xfrm>
                <a:off x="3041019" y="4275931"/>
                <a:ext cx="1355713" cy="1347240"/>
              </a:xfrm>
              <a:custGeom>
                <a:rect b="b" l="l" r="r" t="t"/>
                <a:pathLst>
                  <a:path extrusionOk="0" h="759" w="764">
                    <a:moveTo>
                      <a:pt x="593" y="625"/>
                    </a:moveTo>
                    <a:cubicBezTo>
                      <a:pt x="593" y="625"/>
                      <a:pt x="594" y="624"/>
                      <a:pt x="595" y="623"/>
                    </a:cubicBezTo>
                    <a:cubicBezTo>
                      <a:pt x="596" y="622"/>
                      <a:pt x="598" y="621"/>
                      <a:pt x="600" y="619"/>
                    </a:cubicBezTo>
                    <a:cubicBezTo>
                      <a:pt x="602" y="617"/>
                      <a:pt x="604" y="615"/>
                      <a:pt x="607" y="613"/>
                    </a:cubicBezTo>
                    <a:cubicBezTo>
                      <a:pt x="609" y="611"/>
                      <a:pt x="612" y="608"/>
                      <a:pt x="614" y="606"/>
                    </a:cubicBezTo>
                    <a:cubicBezTo>
                      <a:pt x="617" y="603"/>
                      <a:pt x="619" y="600"/>
                      <a:pt x="621" y="598"/>
                    </a:cubicBezTo>
                    <a:cubicBezTo>
                      <a:pt x="624" y="596"/>
                      <a:pt x="626" y="593"/>
                      <a:pt x="628" y="591"/>
                    </a:cubicBezTo>
                    <a:cubicBezTo>
                      <a:pt x="631" y="587"/>
                      <a:pt x="633" y="584"/>
                      <a:pt x="633" y="584"/>
                    </a:cubicBezTo>
                    <a:cubicBezTo>
                      <a:pt x="633" y="584"/>
                      <a:pt x="636" y="582"/>
                      <a:pt x="639" y="577"/>
                    </a:cubicBezTo>
                    <a:cubicBezTo>
                      <a:pt x="641" y="575"/>
                      <a:pt x="643" y="573"/>
                      <a:pt x="645" y="570"/>
                    </a:cubicBezTo>
                    <a:cubicBezTo>
                      <a:pt x="647" y="568"/>
                      <a:pt x="649" y="565"/>
                      <a:pt x="651" y="562"/>
                    </a:cubicBezTo>
                    <a:cubicBezTo>
                      <a:pt x="653" y="559"/>
                      <a:pt x="655" y="556"/>
                      <a:pt x="657" y="553"/>
                    </a:cubicBezTo>
                    <a:cubicBezTo>
                      <a:pt x="658" y="550"/>
                      <a:pt x="660" y="548"/>
                      <a:pt x="661" y="545"/>
                    </a:cubicBezTo>
                    <a:cubicBezTo>
                      <a:pt x="663" y="543"/>
                      <a:pt x="664" y="541"/>
                      <a:pt x="665" y="540"/>
                    </a:cubicBezTo>
                    <a:cubicBezTo>
                      <a:pt x="666" y="538"/>
                      <a:pt x="666" y="538"/>
                      <a:pt x="666" y="538"/>
                    </a:cubicBezTo>
                    <a:cubicBezTo>
                      <a:pt x="666" y="538"/>
                      <a:pt x="681" y="541"/>
                      <a:pt x="696" y="543"/>
                    </a:cubicBezTo>
                    <a:cubicBezTo>
                      <a:pt x="711" y="545"/>
                      <a:pt x="726" y="547"/>
                      <a:pt x="726" y="547"/>
                    </a:cubicBezTo>
                    <a:cubicBezTo>
                      <a:pt x="726" y="547"/>
                      <a:pt x="727" y="545"/>
                      <a:pt x="729" y="541"/>
                    </a:cubicBezTo>
                    <a:cubicBezTo>
                      <a:pt x="731" y="538"/>
                      <a:pt x="733" y="533"/>
                      <a:pt x="735" y="528"/>
                    </a:cubicBezTo>
                    <a:cubicBezTo>
                      <a:pt x="737" y="524"/>
                      <a:pt x="739" y="519"/>
                      <a:pt x="740" y="515"/>
                    </a:cubicBezTo>
                    <a:cubicBezTo>
                      <a:pt x="742" y="512"/>
                      <a:pt x="742" y="509"/>
                      <a:pt x="742" y="509"/>
                    </a:cubicBezTo>
                    <a:cubicBezTo>
                      <a:pt x="742" y="509"/>
                      <a:pt x="731" y="499"/>
                      <a:pt x="719" y="490"/>
                    </a:cubicBezTo>
                    <a:cubicBezTo>
                      <a:pt x="707" y="480"/>
                      <a:pt x="695" y="471"/>
                      <a:pt x="695" y="471"/>
                    </a:cubicBezTo>
                    <a:cubicBezTo>
                      <a:pt x="695" y="471"/>
                      <a:pt x="695" y="471"/>
                      <a:pt x="696" y="469"/>
                    </a:cubicBezTo>
                    <a:cubicBezTo>
                      <a:pt x="696" y="468"/>
                      <a:pt x="697" y="465"/>
                      <a:pt x="697" y="463"/>
                    </a:cubicBezTo>
                    <a:cubicBezTo>
                      <a:pt x="698" y="460"/>
                      <a:pt x="699" y="457"/>
                      <a:pt x="700" y="454"/>
                    </a:cubicBezTo>
                    <a:cubicBezTo>
                      <a:pt x="700" y="451"/>
                      <a:pt x="701" y="447"/>
                      <a:pt x="702" y="444"/>
                    </a:cubicBezTo>
                    <a:cubicBezTo>
                      <a:pt x="704" y="437"/>
                      <a:pt x="705" y="430"/>
                      <a:pt x="706" y="425"/>
                    </a:cubicBezTo>
                    <a:cubicBezTo>
                      <a:pt x="706" y="419"/>
                      <a:pt x="707" y="416"/>
                      <a:pt x="707" y="416"/>
                    </a:cubicBezTo>
                    <a:cubicBezTo>
                      <a:pt x="707" y="416"/>
                      <a:pt x="707" y="415"/>
                      <a:pt x="707" y="413"/>
                    </a:cubicBezTo>
                    <a:cubicBezTo>
                      <a:pt x="707" y="412"/>
                      <a:pt x="708" y="409"/>
                      <a:pt x="708" y="407"/>
                    </a:cubicBezTo>
                    <a:cubicBezTo>
                      <a:pt x="708" y="401"/>
                      <a:pt x="709" y="394"/>
                      <a:pt x="709" y="387"/>
                    </a:cubicBezTo>
                    <a:cubicBezTo>
                      <a:pt x="709" y="384"/>
                      <a:pt x="709" y="380"/>
                      <a:pt x="709" y="377"/>
                    </a:cubicBezTo>
                    <a:cubicBezTo>
                      <a:pt x="709" y="373"/>
                      <a:pt x="709" y="370"/>
                      <a:pt x="709" y="368"/>
                    </a:cubicBezTo>
                    <a:cubicBezTo>
                      <a:pt x="709" y="365"/>
                      <a:pt x="709" y="363"/>
                      <a:pt x="709" y="361"/>
                    </a:cubicBezTo>
                    <a:cubicBezTo>
                      <a:pt x="709" y="360"/>
                      <a:pt x="709" y="359"/>
                      <a:pt x="709" y="359"/>
                    </a:cubicBezTo>
                    <a:cubicBezTo>
                      <a:pt x="709" y="359"/>
                      <a:pt x="723" y="353"/>
                      <a:pt x="737" y="347"/>
                    </a:cubicBezTo>
                    <a:cubicBezTo>
                      <a:pt x="744" y="344"/>
                      <a:pt x="751" y="341"/>
                      <a:pt x="756" y="338"/>
                    </a:cubicBezTo>
                    <a:cubicBezTo>
                      <a:pt x="761" y="336"/>
                      <a:pt x="764" y="334"/>
                      <a:pt x="764" y="334"/>
                    </a:cubicBezTo>
                    <a:cubicBezTo>
                      <a:pt x="764" y="334"/>
                      <a:pt x="764" y="331"/>
                      <a:pt x="764" y="328"/>
                    </a:cubicBezTo>
                    <a:cubicBezTo>
                      <a:pt x="763" y="324"/>
                      <a:pt x="762" y="319"/>
                      <a:pt x="762" y="314"/>
                    </a:cubicBezTo>
                    <a:cubicBezTo>
                      <a:pt x="761" y="308"/>
                      <a:pt x="760" y="303"/>
                      <a:pt x="759" y="300"/>
                    </a:cubicBezTo>
                    <a:cubicBezTo>
                      <a:pt x="758" y="296"/>
                      <a:pt x="758" y="293"/>
                      <a:pt x="758" y="293"/>
                    </a:cubicBezTo>
                    <a:cubicBezTo>
                      <a:pt x="758" y="293"/>
                      <a:pt x="754" y="293"/>
                      <a:pt x="748" y="292"/>
                    </a:cubicBezTo>
                    <a:cubicBezTo>
                      <a:pt x="743" y="291"/>
                      <a:pt x="735" y="290"/>
                      <a:pt x="727" y="290"/>
                    </a:cubicBezTo>
                    <a:cubicBezTo>
                      <a:pt x="712" y="288"/>
                      <a:pt x="697" y="287"/>
                      <a:pt x="697" y="287"/>
                    </a:cubicBezTo>
                    <a:cubicBezTo>
                      <a:pt x="697" y="287"/>
                      <a:pt x="696" y="284"/>
                      <a:pt x="695" y="279"/>
                    </a:cubicBezTo>
                    <a:cubicBezTo>
                      <a:pt x="694" y="276"/>
                      <a:pt x="693" y="273"/>
                      <a:pt x="692" y="270"/>
                    </a:cubicBezTo>
                    <a:cubicBezTo>
                      <a:pt x="691" y="267"/>
                      <a:pt x="690" y="264"/>
                      <a:pt x="688" y="260"/>
                    </a:cubicBezTo>
                    <a:cubicBezTo>
                      <a:pt x="686" y="254"/>
                      <a:pt x="683" y="247"/>
                      <a:pt x="681" y="242"/>
                    </a:cubicBezTo>
                    <a:cubicBezTo>
                      <a:pt x="680" y="240"/>
                      <a:pt x="679" y="238"/>
                      <a:pt x="678" y="236"/>
                    </a:cubicBezTo>
                    <a:cubicBezTo>
                      <a:pt x="678" y="235"/>
                      <a:pt x="677" y="234"/>
                      <a:pt x="677" y="234"/>
                    </a:cubicBezTo>
                    <a:cubicBezTo>
                      <a:pt x="677" y="234"/>
                      <a:pt x="676" y="231"/>
                      <a:pt x="673" y="226"/>
                    </a:cubicBezTo>
                    <a:cubicBezTo>
                      <a:pt x="671" y="221"/>
                      <a:pt x="667" y="215"/>
                      <a:pt x="664" y="209"/>
                    </a:cubicBezTo>
                    <a:cubicBezTo>
                      <a:pt x="660" y="203"/>
                      <a:pt x="656" y="197"/>
                      <a:pt x="653" y="192"/>
                    </a:cubicBezTo>
                    <a:cubicBezTo>
                      <a:pt x="650" y="188"/>
                      <a:pt x="648" y="185"/>
                      <a:pt x="648" y="185"/>
                    </a:cubicBezTo>
                    <a:cubicBezTo>
                      <a:pt x="648" y="185"/>
                      <a:pt x="657" y="173"/>
                      <a:pt x="665" y="160"/>
                    </a:cubicBezTo>
                    <a:cubicBezTo>
                      <a:pt x="670" y="154"/>
                      <a:pt x="674" y="147"/>
                      <a:pt x="677" y="142"/>
                    </a:cubicBezTo>
                    <a:cubicBezTo>
                      <a:pt x="679" y="137"/>
                      <a:pt x="681" y="134"/>
                      <a:pt x="681" y="134"/>
                    </a:cubicBezTo>
                    <a:cubicBezTo>
                      <a:pt x="681" y="134"/>
                      <a:pt x="680" y="132"/>
                      <a:pt x="677" y="129"/>
                    </a:cubicBezTo>
                    <a:cubicBezTo>
                      <a:pt x="675" y="126"/>
                      <a:pt x="672" y="122"/>
                      <a:pt x="668" y="118"/>
                    </a:cubicBezTo>
                    <a:cubicBezTo>
                      <a:pt x="665" y="115"/>
                      <a:pt x="661" y="111"/>
                      <a:pt x="658" y="108"/>
                    </a:cubicBezTo>
                    <a:cubicBezTo>
                      <a:pt x="656" y="105"/>
                      <a:pt x="654" y="103"/>
                      <a:pt x="654" y="103"/>
                    </a:cubicBezTo>
                    <a:cubicBezTo>
                      <a:pt x="654" y="103"/>
                      <a:pt x="640" y="110"/>
                      <a:pt x="626" y="117"/>
                    </a:cubicBezTo>
                    <a:cubicBezTo>
                      <a:pt x="620" y="120"/>
                      <a:pt x="613" y="124"/>
                      <a:pt x="608" y="127"/>
                    </a:cubicBezTo>
                    <a:cubicBezTo>
                      <a:pt x="603" y="129"/>
                      <a:pt x="600" y="131"/>
                      <a:pt x="600" y="131"/>
                    </a:cubicBezTo>
                    <a:cubicBezTo>
                      <a:pt x="600" y="131"/>
                      <a:pt x="597" y="129"/>
                      <a:pt x="593" y="125"/>
                    </a:cubicBezTo>
                    <a:cubicBezTo>
                      <a:pt x="589" y="122"/>
                      <a:pt x="583" y="118"/>
                      <a:pt x="578" y="113"/>
                    </a:cubicBezTo>
                    <a:cubicBezTo>
                      <a:pt x="566" y="105"/>
                      <a:pt x="554" y="97"/>
                      <a:pt x="554" y="97"/>
                    </a:cubicBezTo>
                    <a:cubicBezTo>
                      <a:pt x="554" y="97"/>
                      <a:pt x="551" y="95"/>
                      <a:pt x="546" y="93"/>
                    </a:cubicBezTo>
                    <a:cubicBezTo>
                      <a:pt x="544" y="91"/>
                      <a:pt x="541" y="90"/>
                      <a:pt x="538" y="88"/>
                    </a:cubicBezTo>
                    <a:cubicBezTo>
                      <a:pt x="536" y="86"/>
                      <a:pt x="532" y="85"/>
                      <a:pt x="529" y="83"/>
                    </a:cubicBezTo>
                    <a:cubicBezTo>
                      <a:pt x="523" y="80"/>
                      <a:pt x="516" y="77"/>
                      <a:pt x="511" y="75"/>
                    </a:cubicBezTo>
                    <a:cubicBezTo>
                      <a:pt x="509" y="74"/>
                      <a:pt x="507" y="73"/>
                      <a:pt x="505" y="72"/>
                    </a:cubicBezTo>
                    <a:cubicBezTo>
                      <a:pt x="504" y="72"/>
                      <a:pt x="503" y="72"/>
                      <a:pt x="503" y="72"/>
                    </a:cubicBezTo>
                    <a:cubicBezTo>
                      <a:pt x="503" y="72"/>
                      <a:pt x="504" y="57"/>
                      <a:pt x="504" y="41"/>
                    </a:cubicBezTo>
                    <a:cubicBezTo>
                      <a:pt x="504" y="26"/>
                      <a:pt x="504" y="11"/>
                      <a:pt x="504" y="11"/>
                    </a:cubicBezTo>
                    <a:cubicBezTo>
                      <a:pt x="504" y="11"/>
                      <a:pt x="494" y="7"/>
                      <a:pt x="484" y="5"/>
                    </a:cubicBezTo>
                    <a:cubicBezTo>
                      <a:pt x="481" y="4"/>
                      <a:pt x="479" y="3"/>
                      <a:pt x="477" y="3"/>
                    </a:cubicBezTo>
                    <a:cubicBezTo>
                      <a:pt x="474" y="2"/>
                      <a:pt x="472" y="2"/>
                      <a:pt x="470" y="1"/>
                    </a:cubicBezTo>
                    <a:cubicBezTo>
                      <a:pt x="466" y="1"/>
                      <a:pt x="464" y="0"/>
                      <a:pt x="464" y="0"/>
                    </a:cubicBezTo>
                    <a:cubicBezTo>
                      <a:pt x="464" y="0"/>
                      <a:pt x="456" y="13"/>
                      <a:pt x="448" y="26"/>
                    </a:cubicBezTo>
                    <a:cubicBezTo>
                      <a:pt x="440" y="39"/>
                      <a:pt x="434" y="52"/>
                      <a:pt x="434" y="52"/>
                    </a:cubicBezTo>
                    <a:cubicBezTo>
                      <a:pt x="434" y="52"/>
                      <a:pt x="433" y="52"/>
                      <a:pt x="431" y="52"/>
                    </a:cubicBezTo>
                    <a:cubicBezTo>
                      <a:pt x="430" y="52"/>
                      <a:pt x="427" y="52"/>
                      <a:pt x="425" y="51"/>
                    </a:cubicBezTo>
                    <a:cubicBezTo>
                      <a:pt x="422" y="51"/>
                      <a:pt x="419" y="51"/>
                      <a:pt x="416" y="50"/>
                    </a:cubicBezTo>
                    <a:cubicBezTo>
                      <a:pt x="412" y="50"/>
                      <a:pt x="409" y="50"/>
                      <a:pt x="405" y="49"/>
                    </a:cubicBezTo>
                    <a:cubicBezTo>
                      <a:pt x="398" y="49"/>
                      <a:pt x="391" y="49"/>
                      <a:pt x="386" y="49"/>
                    </a:cubicBezTo>
                    <a:cubicBezTo>
                      <a:pt x="380" y="49"/>
                      <a:pt x="377" y="49"/>
                      <a:pt x="377" y="49"/>
                    </a:cubicBezTo>
                    <a:cubicBezTo>
                      <a:pt x="377" y="49"/>
                      <a:pt x="373" y="49"/>
                      <a:pt x="368" y="49"/>
                    </a:cubicBezTo>
                    <a:cubicBezTo>
                      <a:pt x="365" y="49"/>
                      <a:pt x="362" y="49"/>
                      <a:pt x="359" y="49"/>
                    </a:cubicBezTo>
                    <a:cubicBezTo>
                      <a:pt x="355" y="50"/>
                      <a:pt x="352" y="50"/>
                      <a:pt x="348" y="50"/>
                    </a:cubicBezTo>
                    <a:cubicBezTo>
                      <a:pt x="345" y="51"/>
                      <a:pt x="341" y="51"/>
                      <a:pt x="338" y="52"/>
                    </a:cubicBezTo>
                    <a:cubicBezTo>
                      <a:pt x="334" y="52"/>
                      <a:pt x="331" y="53"/>
                      <a:pt x="329" y="53"/>
                    </a:cubicBezTo>
                    <a:cubicBezTo>
                      <a:pt x="326" y="54"/>
                      <a:pt x="324" y="54"/>
                      <a:pt x="322" y="54"/>
                    </a:cubicBezTo>
                    <a:cubicBezTo>
                      <a:pt x="321" y="54"/>
                      <a:pt x="320" y="55"/>
                      <a:pt x="320" y="55"/>
                    </a:cubicBezTo>
                    <a:cubicBezTo>
                      <a:pt x="320" y="55"/>
                      <a:pt x="313" y="42"/>
                      <a:pt x="304" y="29"/>
                    </a:cubicBezTo>
                    <a:cubicBezTo>
                      <a:pt x="300" y="22"/>
                      <a:pt x="296" y="16"/>
                      <a:pt x="293" y="11"/>
                    </a:cubicBezTo>
                    <a:cubicBezTo>
                      <a:pt x="290" y="6"/>
                      <a:pt x="288" y="3"/>
                      <a:pt x="288" y="3"/>
                    </a:cubicBezTo>
                    <a:cubicBezTo>
                      <a:pt x="288" y="3"/>
                      <a:pt x="285" y="4"/>
                      <a:pt x="281" y="5"/>
                    </a:cubicBezTo>
                    <a:cubicBezTo>
                      <a:pt x="278" y="6"/>
                      <a:pt x="273" y="7"/>
                      <a:pt x="268" y="9"/>
                    </a:cubicBezTo>
                    <a:cubicBezTo>
                      <a:pt x="258" y="12"/>
                      <a:pt x="248" y="16"/>
                      <a:pt x="248" y="16"/>
                    </a:cubicBezTo>
                    <a:cubicBezTo>
                      <a:pt x="248" y="16"/>
                      <a:pt x="248" y="19"/>
                      <a:pt x="248" y="25"/>
                    </a:cubicBezTo>
                    <a:cubicBezTo>
                      <a:pt x="248" y="31"/>
                      <a:pt x="248" y="38"/>
                      <a:pt x="249" y="46"/>
                    </a:cubicBezTo>
                    <a:cubicBezTo>
                      <a:pt x="249" y="61"/>
                      <a:pt x="251" y="76"/>
                      <a:pt x="251" y="76"/>
                    </a:cubicBezTo>
                    <a:cubicBezTo>
                      <a:pt x="251" y="76"/>
                      <a:pt x="248" y="78"/>
                      <a:pt x="243" y="80"/>
                    </a:cubicBezTo>
                    <a:cubicBezTo>
                      <a:pt x="238" y="82"/>
                      <a:pt x="232" y="85"/>
                      <a:pt x="225" y="89"/>
                    </a:cubicBezTo>
                    <a:cubicBezTo>
                      <a:pt x="219" y="92"/>
                      <a:pt x="213" y="96"/>
                      <a:pt x="208" y="99"/>
                    </a:cubicBezTo>
                    <a:cubicBezTo>
                      <a:pt x="206" y="100"/>
                      <a:pt x="204" y="101"/>
                      <a:pt x="203" y="102"/>
                    </a:cubicBezTo>
                    <a:cubicBezTo>
                      <a:pt x="202" y="103"/>
                      <a:pt x="201" y="104"/>
                      <a:pt x="201" y="104"/>
                    </a:cubicBezTo>
                    <a:cubicBezTo>
                      <a:pt x="201" y="104"/>
                      <a:pt x="198" y="106"/>
                      <a:pt x="194" y="109"/>
                    </a:cubicBezTo>
                    <a:cubicBezTo>
                      <a:pt x="189" y="112"/>
                      <a:pt x="184" y="116"/>
                      <a:pt x="178" y="121"/>
                    </a:cubicBezTo>
                    <a:cubicBezTo>
                      <a:pt x="173" y="125"/>
                      <a:pt x="167" y="130"/>
                      <a:pt x="163" y="133"/>
                    </a:cubicBezTo>
                    <a:cubicBezTo>
                      <a:pt x="159" y="137"/>
                      <a:pt x="157" y="139"/>
                      <a:pt x="157" y="139"/>
                    </a:cubicBezTo>
                    <a:cubicBezTo>
                      <a:pt x="157" y="139"/>
                      <a:pt x="153" y="138"/>
                      <a:pt x="148" y="135"/>
                    </a:cubicBezTo>
                    <a:cubicBezTo>
                      <a:pt x="143" y="132"/>
                      <a:pt x="136" y="129"/>
                      <a:pt x="130" y="126"/>
                    </a:cubicBezTo>
                    <a:cubicBezTo>
                      <a:pt x="116" y="120"/>
                      <a:pt x="101" y="114"/>
                      <a:pt x="101" y="114"/>
                    </a:cubicBezTo>
                    <a:cubicBezTo>
                      <a:pt x="101" y="114"/>
                      <a:pt x="100" y="116"/>
                      <a:pt x="97" y="119"/>
                    </a:cubicBezTo>
                    <a:cubicBezTo>
                      <a:pt x="95" y="121"/>
                      <a:pt x="91" y="125"/>
                      <a:pt x="88" y="129"/>
                    </a:cubicBezTo>
                    <a:cubicBezTo>
                      <a:pt x="85" y="133"/>
                      <a:pt x="81" y="137"/>
                      <a:pt x="79" y="140"/>
                    </a:cubicBezTo>
                    <a:cubicBezTo>
                      <a:pt x="77" y="143"/>
                      <a:pt x="75" y="145"/>
                      <a:pt x="75" y="145"/>
                    </a:cubicBezTo>
                    <a:cubicBezTo>
                      <a:pt x="75" y="145"/>
                      <a:pt x="83" y="158"/>
                      <a:pt x="92" y="171"/>
                    </a:cubicBezTo>
                    <a:cubicBezTo>
                      <a:pt x="97" y="177"/>
                      <a:pt x="101" y="183"/>
                      <a:pt x="104" y="187"/>
                    </a:cubicBezTo>
                    <a:cubicBezTo>
                      <a:pt x="108" y="192"/>
                      <a:pt x="110" y="195"/>
                      <a:pt x="110" y="195"/>
                    </a:cubicBezTo>
                    <a:cubicBezTo>
                      <a:pt x="110" y="195"/>
                      <a:pt x="108" y="198"/>
                      <a:pt x="105" y="202"/>
                    </a:cubicBezTo>
                    <a:cubicBezTo>
                      <a:pt x="102" y="207"/>
                      <a:pt x="99" y="213"/>
                      <a:pt x="96" y="219"/>
                    </a:cubicBezTo>
                    <a:cubicBezTo>
                      <a:pt x="92" y="226"/>
                      <a:pt x="89" y="232"/>
                      <a:pt x="87" y="237"/>
                    </a:cubicBezTo>
                    <a:cubicBezTo>
                      <a:pt x="85" y="242"/>
                      <a:pt x="83" y="245"/>
                      <a:pt x="83" y="245"/>
                    </a:cubicBezTo>
                    <a:cubicBezTo>
                      <a:pt x="83" y="245"/>
                      <a:pt x="83" y="246"/>
                      <a:pt x="82" y="247"/>
                    </a:cubicBezTo>
                    <a:cubicBezTo>
                      <a:pt x="81" y="249"/>
                      <a:pt x="81" y="251"/>
                      <a:pt x="80" y="253"/>
                    </a:cubicBezTo>
                    <a:cubicBezTo>
                      <a:pt x="78" y="258"/>
                      <a:pt x="75" y="265"/>
                      <a:pt x="73" y="272"/>
                    </a:cubicBezTo>
                    <a:cubicBezTo>
                      <a:pt x="70" y="278"/>
                      <a:pt x="69" y="285"/>
                      <a:pt x="67" y="290"/>
                    </a:cubicBezTo>
                    <a:cubicBezTo>
                      <a:pt x="66" y="296"/>
                      <a:pt x="65" y="299"/>
                      <a:pt x="65" y="299"/>
                    </a:cubicBezTo>
                    <a:cubicBezTo>
                      <a:pt x="65" y="299"/>
                      <a:pt x="50" y="300"/>
                      <a:pt x="35" y="302"/>
                    </a:cubicBezTo>
                    <a:cubicBezTo>
                      <a:pt x="27" y="303"/>
                      <a:pt x="20" y="305"/>
                      <a:pt x="14" y="306"/>
                    </a:cubicBezTo>
                    <a:cubicBezTo>
                      <a:pt x="9" y="307"/>
                      <a:pt x="5" y="307"/>
                      <a:pt x="5" y="307"/>
                    </a:cubicBezTo>
                    <a:cubicBezTo>
                      <a:pt x="5" y="307"/>
                      <a:pt x="3" y="317"/>
                      <a:pt x="2" y="328"/>
                    </a:cubicBezTo>
                    <a:cubicBezTo>
                      <a:pt x="1" y="333"/>
                      <a:pt x="0" y="338"/>
                      <a:pt x="0" y="342"/>
                    </a:cubicBezTo>
                    <a:cubicBezTo>
                      <a:pt x="0" y="345"/>
                      <a:pt x="0" y="348"/>
                      <a:pt x="0" y="348"/>
                    </a:cubicBezTo>
                    <a:cubicBezTo>
                      <a:pt x="0" y="348"/>
                      <a:pt x="3" y="350"/>
                      <a:pt x="8" y="352"/>
                    </a:cubicBezTo>
                    <a:cubicBezTo>
                      <a:pt x="14" y="354"/>
                      <a:pt x="21" y="357"/>
                      <a:pt x="28" y="360"/>
                    </a:cubicBezTo>
                    <a:cubicBezTo>
                      <a:pt x="42" y="366"/>
                      <a:pt x="56" y="371"/>
                      <a:pt x="56" y="371"/>
                    </a:cubicBezTo>
                    <a:cubicBezTo>
                      <a:pt x="56" y="371"/>
                      <a:pt x="56" y="372"/>
                      <a:pt x="56" y="373"/>
                    </a:cubicBezTo>
                    <a:cubicBezTo>
                      <a:pt x="56" y="375"/>
                      <a:pt x="56" y="377"/>
                      <a:pt x="56" y="380"/>
                    </a:cubicBezTo>
                    <a:cubicBezTo>
                      <a:pt x="56" y="382"/>
                      <a:pt x="56" y="385"/>
                      <a:pt x="56" y="389"/>
                    </a:cubicBezTo>
                    <a:cubicBezTo>
                      <a:pt x="56" y="392"/>
                      <a:pt x="57" y="396"/>
                      <a:pt x="57" y="399"/>
                    </a:cubicBezTo>
                    <a:cubicBezTo>
                      <a:pt x="57" y="403"/>
                      <a:pt x="57" y="406"/>
                      <a:pt x="58" y="410"/>
                    </a:cubicBezTo>
                    <a:cubicBezTo>
                      <a:pt x="58" y="413"/>
                      <a:pt x="59" y="416"/>
                      <a:pt x="59" y="419"/>
                    </a:cubicBezTo>
                    <a:cubicBezTo>
                      <a:pt x="60" y="424"/>
                      <a:pt x="60" y="428"/>
                      <a:pt x="60" y="428"/>
                    </a:cubicBezTo>
                    <a:cubicBezTo>
                      <a:pt x="60" y="428"/>
                      <a:pt x="61" y="431"/>
                      <a:pt x="62" y="436"/>
                    </a:cubicBezTo>
                    <a:cubicBezTo>
                      <a:pt x="63" y="442"/>
                      <a:pt x="64" y="449"/>
                      <a:pt x="66" y="456"/>
                    </a:cubicBezTo>
                    <a:cubicBezTo>
                      <a:pt x="67" y="459"/>
                      <a:pt x="68" y="462"/>
                      <a:pt x="69" y="466"/>
                    </a:cubicBezTo>
                    <a:cubicBezTo>
                      <a:pt x="70" y="469"/>
                      <a:pt x="71" y="472"/>
                      <a:pt x="71" y="474"/>
                    </a:cubicBezTo>
                    <a:cubicBezTo>
                      <a:pt x="72" y="477"/>
                      <a:pt x="73" y="479"/>
                      <a:pt x="73" y="481"/>
                    </a:cubicBezTo>
                    <a:cubicBezTo>
                      <a:pt x="74" y="482"/>
                      <a:pt x="74" y="483"/>
                      <a:pt x="74" y="483"/>
                    </a:cubicBezTo>
                    <a:cubicBezTo>
                      <a:pt x="74" y="483"/>
                      <a:pt x="62" y="492"/>
                      <a:pt x="51" y="502"/>
                    </a:cubicBezTo>
                    <a:cubicBezTo>
                      <a:pt x="39" y="512"/>
                      <a:pt x="28" y="522"/>
                      <a:pt x="28" y="522"/>
                    </a:cubicBezTo>
                    <a:cubicBezTo>
                      <a:pt x="28" y="522"/>
                      <a:pt x="29" y="525"/>
                      <a:pt x="31" y="528"/>
                    </a:cubicBezTo>
                    <a:cubicBezTo>
                      <a:pt x="31" y="530"/>
                      <a:pt x="32" y="532"/>
                      <a:pt x="33" y="534"/>
                    </a:cubicBezTo>
                    <a:cubicBezTo>
                      <a:pt x="34" y="536"/>
                      <a:pt x="35" y="539"/>
                      <a:pt x="36" y="541"/>
                    </a:cubicBezTo>
                    <a:cubicBezTo>
                      <a:pt x="41" y="550"/>
                      <a:pt x="46" y="559"/>
                      <a:pt x="46" y="559"/>
                    </a:cubicBezTo>
                    <a:cubicBezTo>
                      <a:pt x="46" y="559"/>
                      <a:pt x="61" y="557"/>
                      <a:pt x="76" y="554"/>
                    </a:cubicBezTo>
                    <a:cubicBezTo>
                      <a:pt x="91" y="552"/>
                      <a:pt x="105" y="548"/>
                      <a:pt x="105" y="548"/>
                    </a:cubicBezTo>
                    <a:cubicBezTo>
                      <a:pt x="105" y="548"/>
                      <a:pt x="106" y="549"/>
                      <a:pt x="107" y="550"/>
                    </a:cubicBezTo>
                    <a:cubicBezTo>
                      <a:pt x="108" y="551"/>
                      <a:pt x="109" y="553"/>
                      <a:pt x="110" y="555"/>
                    </a:cubicBezTo>
                    <a:cubicBezTo>
                      <a:pt x="113" y="560"/>
                      <a:pt x="117" y="566"/>
                      <a:pt x="122" y="572"/>
                    </a:cubicBezTo>
                    <a:cubicBezTo>
                      <a:pt x="124" y="574"/>
                      <a:pt x="126" y="577"/>
                      <a:pt x="128" y="580"/>
                    </a:cubicBezTo>
                    <a:cubicBezTo>
                      <a:pt x="130" y="582"/>
                      <a:pt x="132" y="585"/>
                      <a:pt x="134" y="587"/>
                    </a:cubicBezTo>
                    <a:cubicBezTo>
                      <a:pt x="137" y="591"/>
                      <a:pt x="140" y="594"/>
                      <a:pt x="140" y="594"/>
                    </a:cubicBezTo>
                    <a:cubicBezTo>
                      <a:pt x="140" y="594"/>
                      <a:pt x="149" y="604"/>
                      <a:pt x="160" y="614"/>
                    </a:cubicBezTo>
                    <a:cubicBezTo>
                      <a:pt x="165" y="619"/>
                      <a:pt x="170" y="623"/>
                      <a:pt x="175" y="627"/>
                    </a:cubicBezTo>
                    <a:cubicBezTo>
                      <a:pt x="179" y="630"/>
                      <a:pt x="182" y="632"/>
                      <a:pt x="182" y="632"/>
                    </a:cubicBezTo>
                    <a:cubicBezTo>
                      <a:pt x="182" y="632"/>
                      <a:pt x="180" y="636"/>
                      <a:pt x="178" y="641"/>
                    </a:cubicBezTo>
                    <a:cubicBezTo>
                      <a:pt x="176" y="647"/>
                      <a:pt x="174" y="654"/>
                      <a:pt x="172" y="661"/>
                    </a:cubicBezTo>
                    <a:cubicBezTo>
                      <a:pt x="168" y="676"/>
                      <a:pt x="164" y="691"/>
                      <a:pt x="164" y="691"/>
                    </a:cubicBezTo>
                    <a:cubicBezTo>
                      <a:pt x="164" y="691"/>
                      <a:pt x="166" y="692"/>
                      <a:pt x="169" y="694"/>
                    </a:cubicBezTo>
                    <a:cubicBezTo>
                      <a:pt x="172" y="696"/>
                      <a:pt x="177" y="699"/>
                      <a:pt x="181" y="702"/>
                    </a:cubicBezTo>
                    <a:cubicBezTo>
                      <a:pt x="185" y="705"/>
                      <a:pt x="190" y="707"/>
                      <a:pt x="193" y="709"/>
                    </a:cubicBezTo>
                    <a:cubicBezTo>
                      <a:pt x="197" y="711"/>
                      <a:pt x="199" y="712"/>
                      <a:pt x="199" y="712"/>
                    </a:cubicBezTo>
                    <a:cubicBezTo>
                      <a:pt x="199" y="712"/>
                      <a:pt x="202" y="710"/>
                      <a:pt x="206" y="706"/>
                    </a:cubicBezTo>
                    <a:cubicBezTo>
                      <a:pt x="210" y="702"/>
                      <a:pt x="216" y="697"/>
                      <a:pt x="222" y="692"/>
                    </a:cubicBezTo>
                    <a:cubicBezTo>
                      <a:pt x="233" y="681"/>
                      <a:pt x="243" y="670"/>
                      <a:pt x="243" y="670"/>
                    </a:cubicBezTo>
                    <a:cubicBezTo>
                      <a:pt x="243" y="670"/>
                      <a:pt x="246" y="672"/>
                      <a:pt x="251" y="674"/>
                    </a:cubicBezTo>
                    <a:cubicBezTo>
                      <a:pt x="256" y="676"/>
                      <a:pt x="263" y="679"/>
                      <a:pt x="269" y="681"/>
                    </a:cubicBezTo>
                    <a:cubicBezTo>
                      <a:pt x="276" y="684"/>
                      <a:pt x="283" y="686"/>
                      <a:pt x="288" y="688"/>
                    </a:cubicBezTo>
                    <a:cubicBezTo>
                      <a:pt x="293" y="689"/>
                      <a:pt x="296" y="690"/>
                      <a:pt x="296" y="690"/>
                    </a:cubicBezTo>
                    <a:cubicBezTo>
                      <a:pt x="296" y="690"/>
                      <a:pt x="297" y="690"/>
                      <a:pt x="299" y="691"/>
                    </a:cubicBezTo>
                    <a:cubicBezTo>
                      <a:pt x="300" y="691"/>
                      <a:pt x="302" y="692"/>
                      <a:pt x="305" y="692"/>
                    </a:cubicBezTo>
                    <a:cubicBezTo>
                      <a:pt x="310" y="694"/>
                      <a:pt x="317" y="695"/>
                      <a:pt x="324" y="697"/>
                    </a:cubicBezTo>
                    <a:cubicBezTo>
                      <a:pt x="328" y="697"/>
                      <a:pt x="331" y="698"/>
                      <a:pt x="335" y="698"/>
                    </a:cubicBezTo>
                    <a:cubicBezTo>
                      <a:pt x="338" y="699"/>
                      <a:pt x="341" y="699"/>
                      <a:pt x="344" y="699"/>
                    </a:cubicBezTo>
                    <a:cubicBezTo>
                      <a:pt x="349" y="700"/>
                      <a:pt x="353" y="700"/>
                      <a:pt x="353" y="700"/>
                    </a:cubicBezTo>
                    <a:cubicBezTo>
                      <a:pt x="353" y="700"/>
                      <a:pt x="356" y="715"/>
                      <a:pt x="360" y="730"/>
                    </a:cubicBezTo>
                    <a:cubicBezTo>
                      <a:pt x="362" y="737"/>
                      <a:pt x="364" y="744"/>
                      <a:pt x="366" y="750"/>
                    </a:cubicBezTo>
                    <a:cubicBezTo>
                      <a:pt x="368" y="755"/>
                      <a:pt x="369" y="759"/>
                      <a:pt x="369" y="759"/>
                    </a:cubicBezTo>
                    <a:cubicBezTo>
                      <a:pt x="369" y="759"/>
                      <a:pt x="372" y="759"/>
                      <a:pt x="376" y="759"/>
                    </a:cubicBezTo>
                    <a:cubicBezTo>
                      <a:pt x="379" y="759"/>
                      <a:pt x="385" y="759"/>
                      <a:pt x="390" y="759"/>
                    </a:cubicBezTo>
                    <a:cubicBezTo>
                      <a:pt x="395" y="759"/>
                      <a:pt x="400" y="759"/>
                      <a:pt x="404" y="758"/>
                    </a:cubicBezTo>
                    <a:cubicBezTo>
                      <a:pt x="408" y="758"/>
                      <a:pt x="410" y="758"/>
                      <a:pt x="410" y="758"/>
                    </a:cubicBezTo>
                    <a:cubicBezTo>
                      <a:pt x="410" y="758"/>
                      <a:pt x="411" y="754"/>
                      <a:pt x="413" y="749"/>
                    </a:cubicBezTo>
                    <a:cubicBezTo>
                      <a:pt x="415" y="743"/>
                      <a:pt x="417" y="736"/>
                      <a:pt x="418" y="729"/>
                    </a:cubicBezTo>
                    <a:cubicBezTo>
                      <a:pt x="422" y="714"/>
                      <a:pt x="425" y="699"/>
                      <a:pt x="425" y="699"/>
                    </a:cubicBezTo>
                    <a:cubicBezTo>
                      <a:pt x="425" y="699"/>
                      <a:pt x="426" y="699"/>
                      <a:pt x="427" y="699"/>
                    </a:cubicBezTo>
                    <a:cubicBezTo>
                      <a:pt x="429" y="698"/>
                      <a:pt x="431" y="698"/>
                      <a:pt x="434" y="698"/>
                    </a:cubicBezTo>
                    <a:cubicBezTo>
                      <a:pt x="436" y="697"/>
                      <a:pt x="439" y="697"/>
                      <a:pt x="443" y="696"/>
                    </a:cubicBezTo>
                    <a:cubicBezTo>
                      <a:pt x="446" y="696"/>
                      <a:pt x="449" y="695"/>
                      <a:pt x="453" y="694"/>
                    </a:cubicBezTo>
                    <a:cubicBezTo>
                      <a:pt x="460" y="693"/>
                      <a:pt x="467" y="691"/>
                      <a:pt x="472" y="689"/>
                    </a:cubicBezTo>
                    <a:cubicBezTo>
                      <a:pt x="474" y="689"/>
                      <a:pt x="477" y="688"/>
                      <a:pt x="478" y="687"/>
                    </a:cubicBezTo>
                    <a:cubicBezTo>
                      <a:pt x="480" y="687"/>
                      <a:pt x="480" y="687"/>
                      <a:pt x="480" y="687"/>
                    </a:cubicBezTo>
                    <a:cubicBezTo>
                      <a:pt x="480" y="687"/>
                      <a:pt x="484" y="686"/>
                      <a:pt x="489" y="684"/>
                    </a:cubicBezTo>
                    <a:cubicBezTo>
                      <a:pt x="494" y="682"/>
                      <a:pt x="501" y="680"/>
                      <a:pt x="507" y="677"/>
                    </a:cubicBezTo>
                    <a:cubicBezTo>
                      <a:pt x="511" y="676"/>
                      <a:pt x="514" y="674"/>
                      <a:pt x="517" y="673"/>
                    </a:cubicBezTo>
                    <a:cubicBezTo>
                      <a:pt x="520" y="672"/>
                      <a:pt x="523" y="670"/>
                      <a:pt x="525" y="669"/>
                    </a:cubicBezTo>
                    <a:cubicBezTo>
                      <a:pt x="528" y="668"/>
                      <a:pt x="530" y="667"/>
                      <a:pt x="531" y="666"/>
                    </a:cubicBezTo>
                    <a:cubicBezTo>
                      <a:pt x="532" y="666"/>
                      <a:pt x="533" y="665"/>
                      <a:pt x="533" y="665"/>
                    </a:cubicBezTo>
                    <a:cubicBezTo>
                      <a:pt x="533" y="665"/>
                      <a:pt x="544" y="676"/>
                      <a:pt x="555" y="686"/>
                    </a:cubicBezTo>
                    <a:cubicBezTo>
                      <a:pt x="567" y="696"/>
                      <a:pt x="579" y="705"/>
                      <a:pt x="579" y="705"/>
                    </a:cubicBezTo>
                    <a:cubicBezTo>
                      <a:pt x="579" y="705"/>
                      <a:pt x="581" y="704"/>
                      <a:pt x="584" y="702"/>
                    </a:cubicBezTo>
                    <a:cubicBezTo>
                      <a:pt x="588" y="700"/>
                      <a:pt x="592" y="697"/>
                      <a:pt x="596" y="694"/>
                    </a:cubicBezTo>
                    <a:cubicBezTo>
                      <a:pt x="600" y="691"/>
                      <a:pt x="605" y="688"/>
                      <a:pt x="608" y="686"/>
                    </a:cubicBezTo>
                    <a:cubicBezTo>
                      <a:pt x="611" y="684"/>
                      <a:pt x="613" y="682"/>
                      <a:pt x="613" y="682"/>
                    </a:cubicBezTo>
                    <a:cubicBezTo>
                      <a:pt x="613" y="682"/>
                      <a:pt x="609" y="668"/>
                      <a:pt x="604" y="653"/>
                    </a:cubicBezTo>
                    <a:cubicBezTo>
                      <a:pt x="599" y="639"/>
                      <a:pt x="593" y="625"/>
                      <a:pt x="593" y="625"/>
                    </a:cubicBezTo>
                    <a:close/>
                    <a:moveTo>
                      <a:pt x="457" y="634"/>
                    </a:moveTo>
                    <a:cubicBezTo>
                      <a:pt x="455" y="635"/>
                      <a:pt x="452" y="635"/>
                      <a:pt x="450" y="636"/>
                    </a:cubicBezTo>
                    <a:cubicBezTo>
                      <a:pt x="448" y="636"/>
                      <a:pt x="447" y="637"/>
                      <a:pt x="445" y="637"/>
                    </a:cubicBezTo>
                    <a:cubicBezTo>
                      <a:pt x="444" y="637"/>
                      <a:pt x="442" y="638"/>
                      <a:pt x="440" y="638"/>
                    </a:cubicBezTo>
                    <a:cubicBezTo>
                      <a:pt x="426" y="641"/>
                      <a:pt x="407" y="644"/>
                      <a:pt x="388" y="644"/>
                    </a:cubicBezTo>
                    <a:cubicBezTo>
                      <a:pt x="368" y="645"/>
                      <a:pt x="349" y="643"/>
                      <a:pt x="335" y="640"/>
                    </a:cubicBezTo>
                    <a:cubicBezTo>
                      <a:pt x="328" y="639"/>
                      <a:pt x="322" y="637"/>
                      <a:pt x="318" y="637"/>
                    </a:cubicBezTo>
                    <a:cubicBezTo>
                      <a:pt x="314" y="636"/>
                      <a:pt x="312" y="635"/>
                      <a:pt x="312" y="635"/>
                    </a:cubicBezTo>
                    <a:cubicBezTo>
                      <a:pt x="312" y="635"/>
                      <a:pt x="309" y="634"/>
                      <a:pt x="305" y="633"/>
                    </a:cubicBezTo>
                    <a:cubicBezTo>
                      <a:pt x="303" y="633"/>
                      <a:pt x="301" y="632"/>
                      <a:pt x="298" y="631"/>
                    </a:cubicBezTo>
                    <a:cubicBezTo>
                      <a:pt x="295" y="630"/>
                      <a:pt x="292" y="629"/>
                      <a:pt x="289" y="628"/>
                    </a:cubicBezTo>
                    <a:cubicBezTo>
                      <a:pt x="275" y="623"/>
                      <a:pt x="258" y="615"/>
                      <a:pt x="241" y="604"/>
                    </a:cubicBezTo>
                    <a:cubicBezTo>
                      <a:pt x="225" y="594"/>
                      <a:pt x="210" y="582"/>
                      <a:pt x="199" y="572"/>
                    </a:cubicBezTo>
                    <a:cubicBezTo>
                      <a:pt x="194" y="567"/>
                      <a:pt x="190" y="563"/>
                      <a:pt x="187" y="560"/>
                    </a:cubicBezTo>
                    <a:cubicBezTo>
                      <a:pt x="184" y="557"/>
                      <a:pt x="182" y="555"/>
                      <a:pt x="182" y="555"/>
                    </a:cubicBezTo>
                    <a:cubicBezTo>
                      <a:pt x="182" y="555"/>
                      <a:pt x="181" y="553"/>
                      <a:pt x="178" y="550"/>
                    </a:cubicBezTo>
                    <a:cubicBezTo>
                      <a:pt x="175" y="547"/>
                      <a:pt x="171" y="542"/>
                      <a:pt x="167" y="537"/>
                    </a:cubicBezTo>
                    <a:cubicBezTo>
                      <a:pt x="158" y="525"/>
                      <a:pt x="148" y="509"/>
                      <a:pt x="140" y="492"/>
                    </a:cubicBezTo>
                    <a:cubicBezTo>
                      <a:pt x="131" y="474"/>
                      <a:pt x="125" y="456"/>
                      <a:pt x="122" y="442"/>
                    </a:cubicBezTo>
                    <a:cubicBezTo>
                      <a:pt x="121" y="438"/>
                      <a:pt x="120" y="435"/>
                      <a:pt x="120" y="432"/>
                    </a:cubicBezTo>
                    <a:cubicBezTo>
                      <a:pt x="119" y="430"/>
                      <a:pt x="118" y="427"/>
                      <a:pt x="118" y="425"/>
                    </a:cubicBezTo>
                    <a:cubicBezTo>
                      <a:pt x="117" y="421"/>
                      <a:pt x="117" y="418"/>
                      <a:pt x="117" y="418"/>
                    </a:cubicBezTo>
                    <a:cubicBezTo>
                      <a:pt x="117" y="418"/>
                      <a:pt x="116" y="416"/>
                      <a:pt x="116" y="412"/>
                    </a:cubicBezTo>
                    <a:cubicBezTo>
                      <a:pt x="116" y="410"/>
                      <a:pt x="115" y="407"/>
                      <a:pt x="115" y="404"/>
                    </a:cubicBezTo>
                    <a:cubicBezTo>
                      <a:pt x="115" y="401"/>
                      <a:pt x="114" y="398"/>
                      <a:pt x="114" y="395"/>
                    </a:cubicBezTo>
                    <a:cubicBezTo>
                      <a:pt x="113" y="380"/>
                      <a:pt x="113" y="361"/>
                      <a:pt x="115" y="342"/>
                    </a:cubicBezTo>
                    <a:cubicBezTo>
                      <a:pt x="118" y="323"/>
                      <a:pt x="122" y="304"/>
                      <a:pt x="127" y="290"/>
                    </a:cubicBezTo>
                    <a:cubicBezTo>
                      <a:pt x="132" y="277"/>
                      <a:pt x="136" y="268"/>
                      <a:pt x="136" y="268"/>
                    </a:cubicBezTo>
                    <a:cubicBezTo>
                      <a:pt x="136" y="268"/>
                      <a:pt x="137" y="266"/>
                      <a:pt x="138" y="262"/>
                    </a:cubicBezTo>
                    <a:cubicBezTo>
                      <a:pt x="139" y="260"/>
                      <a:pt x="140" y="258"/>
                      <a:pt x="142" y="255"/>
                    </a:cubicBezTo>
                    <a:cubicBezTo>
                      <a:pt x="143" y="252"/>
                      <a:pt x="144" y="249"/>
                      <a:pt x="146" y="246"/>
                    </a:cubicBezTo>
                    <a:cubicBezTo>
                      <a:pt x="153" y="234"/>
                      <a:pt x="163" y="217"/>
                      <a:pt x="176" y="203"/>
                    </a:cubicBezTo>
                    <a:cubicBezTo>
                      <a:pt x="188" y="188"/>
                      <a:pt x="202" y="174"/>
                      <a:pt x="214" y="165"/>
                    </a:cubicBezTo>
                    <a:cubicBezTo>
                      <a:pt x="216" y="163"/>
                      <a:pt x="219" y="161"/>
                      <a:pt x="221" y="159"/>
                    </a:cubicBezTo>
                    <a:cubicBezTo>
                      <a:pt x="224" y="158"/>
                      <a:pt x="226" y="156"/>
                      <a:pt x="227" y="155"/>
                    </a:cubicBezTo>
                    <a:cubicBezTo>
                      <a:pt x="231" y="153"/>
                      <a:pt x="233" y="151"/>
                      <a:pt x="233" y="151"/>
                    </a:cubicBezTo>
                    <a:cubicBezTo>
                      <a:pt x="233" y="151"/>
                      <a:pt x="241" y="146"/>
                      <a:pt x="253" y="139"/>
                    </a:cubicBezTo>
                    <a:cubicBezTo>
                      <a:pt x="266" y="132"/>
                      <a:pt x="284" y="124"/>
                      <a:pt x="302" y="118"/>
                    </a:cubicBezTo>
                    <a:cubicBezTo>
                      <a:pt x="320" y="112"/>
                      <a:pt x="339" y="109"/>
                      <a:pt x="354" y="107"/>
                    </a:cubicBezTo>
                    <a:cubicBezTo>
                      <a:pt x="357" y="107"/>
                      <a:pt x="361" y="107"/>
                      <a:pt x="363" y="107"/>
                    </a:cubicBezTo>
                    <a:cubicBezTo>
                      <a:pt x="366" y="106"/>
                      <a:pt x="369" y="106"/>
                      <a:pt x="371" y="106"/>
                    </a:cubicBezTo>
                    <a:cubicBezTo>
                      <a:pt x="375" y="106"/>
                      <a:pt x="378" y="106"/>
                      <a:pt x="378" y="106"/>
                    </a:cubicBezTo>
                    <a:cubicBezTo>
                      <a:pt x="378" y="106"/>
                      <a:pt x="380" y="106"/>
                      <a:pt x="384" y="106"/>
                    </a:cubicBezTo>
                    <a:cubicBezTo>
                      <a:pt x="386" y="106"/>
                      <a:pt x="389" y="106"/>
                      <a:pt x="392" y="106"/>
                    </a:cubicBezTo>
                    <a:cubicBezTo>
                      <a:pt x="395" y="106"/>
                      <a:pt x="398" y="106"/>
                      <a:pt x="402" y="107"/>
                    </a:cubicBezTo>
                    <a:cubicBezTo>
                      <a:pt x="416" y="107"/>
                      <a:pt x="435" y="110"/>
                      <a:pt x="454" y="115"/>
                    </a:cubicBezTo>
                    <a:cubicBezTo>
                      <a:pt x="472" y="120"/>
                      <a:pt x="490" y="128"/>
                      <a:pt x="503" y="134"/>
                    </a:cubicBezTo>
                    <a:cubicBezTo>
                      <a:pt x="509" y="137"/>
                      <a:pt x="515" y="140"/>
                      <a:pt x="518" y="143"/>
                    </a:cubicBezTo>
                    <a:cubicBezTo>
                      <a:pt x="522" y="145"/>
                      <a:pt x="524" y="146"/>
                      <a:pt x="524" y="146"/>
                    </a:cubicBezTo>
                    <a:cubicBezTo>
                      <a:pt x="524" y="146"/>
                      <a:pt x="526" y="147"/>
                      <a:pt x="530" y="149"/>
                    </a:cubicBezTo>
                    <a:cubicBezTo>
                      <a:pt x="533" y="152"/>
                      <a:pt x="538" y="155"/>
                      <a:pt x="544" y="159"/>
                    </a:cubicBezTo>
                    <a:cubicBezTo>
                      <a:pt x="555" y="168"/>
                      <a:pt x="570" y="181"/>
                      <a:pt x="583" y="195"/>
                    </a:cubicBezTo>
                    <a:cubicBezTo>
                      <a:pt x="596" y="209"/>
                      <a:pt x="607" y="225"/>
                      <a:pt x="614" y="238"/>
                    </a:cubicBezTo>
                    <a:cubicBezTo>
                      <a:pt x="616" y="241"/>
                      <a:pt x="618" y="244"/>
                      <a:pt x="619" y="246"/>
                    </a:cubicBezTo>
                    <a:cubicBezTo>
                      <a:pt x="620" y="249"/>
                      <a:pt x="622" y="251"/>
                      <a:pt x="623" y="253"/>
                    </a:cubicBezTo>
                    <a:cubicBezTo>
                      <a:pt x="624" y="257"/>
                      <a:pt x="625" y="259"/>
                      <a:pt x="625" y="259"/>
                    </a:cubicBezTo>
                    <a:cubicBezTo>
                      <a:pt x="625" y="259"/>
                      <a:pt x="627" y="261"/>
                      <a:pt x="628" y="265"/>
                    </a:cubicBezTo>
                    <a:cubicBezTo>
                      <a:pt x="630" y="269"/>
                      <a:pt x="633" y="274"/>
                      <a:pt x="635" y="281"/>
                    </a:cubicBezTo>
                    <a:cubicBezTo>
                      <a:pt x="640" y="294"/>
                      <a:pt x="645" y="313"/>
                      <a:pt x="648" y="332"/>
                    </a:cubicBezTo>
                    <a:cubicBezTo>
                      <a:pt x="652" y="351"/>
                      <a:pt x="652" y="370"/>
                      <a:pt x="652" y="385"/>
                    </a:cubicBezTo>
                    <a:cubicBezTo>
                      <a:pt x="652" y="386"/>
                      <a:pt x="652" y="388"/>
                      <a:pt x="652" y="390"/>
                    </a:cubicBezTo>
                    <a:cubicBezTo>
                      <a:pt x="651" y="391"/>
                      <a:pt x="651" y="393"/>
                      <a:pt x="651" y="394"/>
                    </a:cubicBezTo>
                    <a:cubicBezTo>
                      <a:pt x="651" y="397"/>
                      <a:pt x="651" y="400"/>
                      <a:pt x="651" y="402"/>
                    </a:cubicBezTo>
                    <a:cubicBezTo>
                      <a:pt x="650" y="406"/>
                      <a:pt x="650" y="409"/>
                      <a:pt x="650" y="409"/>
                    </a:cubicBezTo>
                    <a:cubicBezTo>
                      <a:pt x="650" y="409"/>
                      <a:pt x="650" y="411"/>
                      <a:pt x="649" y="415"/>
                    </a:cubicBezTo>
                    <a:cubicBezTo>
                      <a:pt x="649" y="417"/>
                      <a:pt x="648" y="420"/>
                      <a:pt x="648" y="423"/>
                    </a:cubicBezTo>
                    <a:cubicBezTo>
                      <a:pt x="647" y="426"/>
                      <a:pt x="647" y="429"/>
                      <a:pt x="646" y="432"/>
                    </a:cubicBezTo>
                    <a:cubicBezTo>
                      <a:pt x="643" y="446"/>
                      <a:pt x="637" y="465"/>
                      <a:pt x="630" y="482"/>
                    </a:cubicBezTo>
                    <a:cubicBezTo>
                      <a:pt x="622" y="500"/>
                      <a:pt x="612" y="517"/>
                      <a:pt x="604" y="529"/>
                    </a:cubicBezTo>
                    <a:cubicBezTo>
                      <a:pt x="602" y="531"/>
                      <a:pt x="600" y="534"/>
                      <a:pt x="598" y="537"/>
                    </a:cubicBezTo>
                    <a:cubicBezTo>
                      <a:pt x="596" y="539"/>
                      <a:pt x="595" y="541"/>
                      <a:pt x="594" y="543"/>
                    </a:cubicBezTo>
                    <a:cubicBezTo>
                      <a:pt x="591" y="546"/>
                      <a:pt x="589" y="548"/>
                      <a:pt x="589" y="548"/>
                    </a:cubicBezTo>
                    <a:cubicBezTo>
                      <a:pt x="589" y="548"/>
                      <a:pt x="588" y="550"/>
                      <a:pt x="585" y="553"/>
                    </a:cubicBezTo>
                    <a:cubicBezTo>
                      <a:pt x="584" y="554"/>
                      <a:pt x="582" y="556"/>
                      <a:pt x="580" y="558"/>
                    </a:cubicBezTo>
                    <a:cubicBezTo>
                      <a:pt x="578" y="561"/>
                      <a:pt x="576" y="563"/>
                      <a:pt x="573" y="565"/>
                    </a:cubicBezTo>
                    <a:cubicBezTo>
                      <a:pt x="563" y="576"/>
                      <a:pt x="548" y="588"/>
                      <a:pt x="532" y="599"/>
                    </a:cubicBezTo>
                    <a:cubicBezTo>
                      <a:pt x="516" y="610"/>
                      <a:pt x="499" y="618"/>
                      <a:pt x="486" y="624"/>
                    </a:cubicBezTo>
                    <a:cubicBezTo>
                      <a:pt x="483" y="625"/>
                      <a:pt x="479" y="626"/>
                      <a:pt x="477" y="627"/>
                    </a:cubicBezTo>
                    <a:cubicBezTo>
                      <a:pt x="474" y="628"/>
                      <a:pt x="472" y="629"/>
                      <a:pt x="470" y="630"/>
                    </a:cubicBezTo>
                    <a:cubicBezTo>
                      <a:pt x="466" y="631"/>
                      <a:pt x="463" y="632"/>
                      <a:pt x="463" y="632"/>
                    </a:cubicBezTo>
                    <a:cubicBezTo>
                      <a:pt x="463" y="632"/>
                      <a:pt x="461" y="633"/>
                      <a:pt x="457" y="634"/>
                    </a:cubicBezTo>
                    <a:close/>
                  </a:path>
                </a:pathLst>
              </a:custGeom>
              <a:gradFill>
                <a:gsLst>
                  <a:gs pos="0">
                    <a:srgbClr val="000000">
                      <a:alpha val="0"/>
                    </a:srgbClr>
                  </a:gs>
                  <a:gs pos="46000">
                    <a:srgbClr val="4C78C6"/>
                  </a:gs>
                  <a:gs pos="100000">
                    <a:srgbClr val="254378"/>
                  </a:gs>
                </a:gsLst>
                <a:path path="circle">
                  <a:fillToRect b="50%" l="50%" r="50%" t="50%"/>
                </a:path>
                <a:tileRect/>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90" name="Google Shape;390;p13"/>
              <p:cNvSpPr/>
              <p:nvPr/>
            </p:nvSpPr>
            <p:spPr>
              <a:xfrm>
                <a:off x="3473071" y="4703749"/>
                <a:ext cx="491608" cy="491604"/>
              </a:xfrm>
              <a:custGeom>
                <a:rect b="b" l="l" r="r" t="t"/>
                <a:pathLst>
                  <a:path extrusionOk="0" h="68" w="68">
                    <a:moveTo>
                      <a:pt x="68" y="34"/>
                    </a:moveTo>
                    <a:cubicBezTo>
                      <a:pt x="68" y="52"/>
                      <a:pt x="53" y="68"/>
                      <a:pt x="34" y="68"/>
                    </a:cubicBezTo>
                    <a:cubicBezTo>
                      <a:pt x="15" y="68"/>
                      <a:pt x="0" y="52"/>
                      <a:pt x="0" y="34"/>
                    </a:cubicBezTo>
                    <a:cubicBezTo>
                      <a:pt x="0" y="15"/>
                      <a:pt x="15" y="0"/>
                      <a:pt x="34" y="0"/>
                    </a:cubicBezTo>
                    <a:cubicBezTo>
                      <a:pt x="53" y="0"/>
                      <a:pt x="68" y="15"/>
                      <a:pt x="68" y="34"/>
                    </a:cubicBezTo>
                    <a:close/>
                    <a:moveTo>
                      <a:pt x="15" y="40"/>
                    </a:moveTo>
                    <a:cubicBezTo>
                      <a:pt x="15" y="38"/>
                      <a:pt x="14" y="36"/>
                      <a:pt x="14" y="34"/>
                    </a:cubicBezTo>
                    <a:cubicBezTo>
                      <a:pt x="14" y="31"/>
                      <a:pt x="15" y="29"/>
                      <a:pt x="15" y="27"/>
                    </a:cubicBezTo>
                    <a:cubicBezTo>
                      <a:pt x="8" y="20"/>
                      <a:pt x="8" y="20"/>
                      <a:pt x="8" y="20"/>
                    </a:cubicBezTo>
                    <a:cubicBezTo>
                      <a:pt x="6" y="24"/>
                      <a:pt x="5" y="29"/>
                      <a:pt x="5" y="34"/>
                    </a:cubicBezTo>
                    <a:cubicBezTo>
                      <a:pt x="5" y="39"/>
                      <a:pt x="6" y="43"/>
                      <a:pt x="8" y="47"/>
                    </a:cubicBezTo>
                    <a:lnTo>
                      <a:pt x="15" y="40"/>
                    </a:lnTo>
                    <a:close/>
                    <a:moveTo>
                      <a:pt x="48" y="34"/>
                    </a:moveTo>
                    <a:cubicBezTo>
                      <a:pt x="48" y="26"/>
                      <a:pt x="42" y="19"/>
                      <a:pt x="34" y="19"/>
                    </a:cubicBezTo>
                    <a:cubicBezTo>
                      <a:pt x="26" y="19"/>
                      <a:pt x="19" y="26"/>
                      <a:pt x="19" y="34"/>
                    </a:cubicBezTo>
                    <a:cubicBezTo>
                      <a:pt x="19" y="42"/>
                      <a:pt x="26" y="48"/>
                      <a:pt x="34" y="48"/>
                    </a:cubicBezTo>
                    <a:cubicBezTo>
                      <a:pt x="42" y="48"/>
                      <a:pt x="48" y="42"/>
                      <a:pt x="48" y="34"/>
                    </a:cubicBezTo>
                    <a:close/>
                    <a:moveTo>
                      <a:pt x="20" y="8"/>
                    </a:moveTo>
                    <a:cubicBezTo>
                      <a:pt x="27" y="15"/>
                      <a:pt x="27" y="15"/>
                      <a:pt x="27" y="15"/>
                    </a:cubicBezTo>
                    <a:cubicBezTo>
                      <a:pt x="29" y="15"/>
                      <a:pt x="32" y="14"/>
                      <a:pt x="34" y="14"/>
                    </a:cubicBezTo>
                    <a:cubicBezTo>
                      <a:pt x="36" y="14"/>
                      <a:pt x="38" y="15"/>
                      <a:pt x="40" y="15"/>
                    </a:cubicBezTo>
                    <a:cubicBezTo>
                      <a:pt x="47" y="8"/>
                      <a:pt x="47" y="8"/>
                      <a:pt x="47" y="8"/>
                    </a:cubicBezTo>
                    <a:cubicBezTo>
                      <a:pt x="43" y="6"/>
                      <a:pt x="39" y="5"/>
                      <a:pt x="34" y="5"/>
                    </a:cubicBezTo>
                    <a:cubicBezTo>
                      <a:pt x="29" y="5"/>
                      <a:pt x="24" y="6"/>
                      <a:pt x="20" y="8"/>
                    </a:cubicBezTo>
                    <a:close/>
                    <a:moveTo>
                      <a:pt x="47" y="59"/>
                    </a:moveTo>
                    <a:cubicBezTo>
                      <a:pt x="40" y="52"/>
                      <a:pt x="40" y="52"/>
                      <a:pt x="40" y="52"/>
                    </a:cubicBezTo>
                    <a:cubicBezTo>
                      <a:pt x="38" y="53"/>
                      <a:pt x="36" y="53"/>
                      <a:pt x="34" y="53"/>
                    </a:cubicBezTo>
                    <a:cubicBezTo>
                      <a:pt x="32" y="53"/>
                      <a:pt x="29" y="53"/>
                      <a:pt x="27" y="52"/>
                    </a:cubicBezTo>
                    <a:cubicBezTo>
                      <a:pt x="20" y="59"/>
                      <a:pt x="20" y="59"/>
                      <a:pt x="20" y="59"/>
                    </a:cubicBezTo>
                    <a:cubicBezTo>
                      <a:pt x="24" y="62"/>
                      <a:pt x="29" y="63"/>
                      <a:pt x="34" y="63"/>
                    </a:cubicBezTo>
                    <a:cubicBezTo>
                      <a:pt x="39" y="63"/>
                      <a:pt x="43" y="62"/>
                      <a:pt x="47" y="59"/>
                    </a:cubicBezTo>
                    <a:close/>
                    <a:moveTo>
                      <a:pt x="60" y="47"/>
                    </a:moveTo>
                    <a:cubicBezTo>
                      <a:pt x="62" y="43"/>
                      <a:pt x="63" y="39"/>
                      <a:pt x="63" y="34"/>
                    </a:cubicBezTo>
                    <a:cubicBezTo>
                      <a:pt x="63" y="29"/>
                      <a:pt x="62" y="24"/>
                      <a:pt x="60" y="20"/>
                    </a:cubicBezTo>
                    <a:cubicBezTo>
                      <a:pt x="52" y="27"/>
                      <a:pt x="52" y="27"/>
                      <a:pt x="52" y="27"/>
                    </a:cubicBezTo>
                    <a:cubicBezTo>
                      <a:pt x="53" y="29"/>
                      <a:pt x="53" y="32"/>
                      <a:pt x="53" y="34"/>
                    </a:cubicBezTo>
                    <a:cubicBezTo>
                      <a:pt x="53" y="36"/>
                      <a:pt x="53" y="38"/>
                      <a:pt x="52" y="40"/>
                    </a:cubicBezTo>
                    <a:lnTo>
                      <a:pt x="60" y="47"/>
                    </a:lnTo>
                    <a:close/>
                  </a:path>
                </a:pathLst>
              </a:custGeom>
              <a:gradFill>
                <a:gsLst>
                  <a:gs pos="0">
                    <a:srgbClr val="000000">
                      <a:alpha val="0"/>
                    </a:srgbClr>
                  </a:gs>
                  <a:gs pos="46000">
                    <a:srgbClr val="4C78C6"/>
                  </a:gs>
                  <a:gs pos="100000">
                    <a:srgbClr val="254378"/>
                  </a:gs>
                </a:gsLst>
                <a:path path="circle">
                  <a:fillToRect b="50%" l="50%" r="50%" t="50%"/>
                </a:path>
                <a:tileRect/>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391" name="Google Shape;391;p13"/>
            <p:cNvGrpSpPr/>
            <p:nvPr/>
          </p:nvGrpSpPr>
          <p:grpSpPr>
            <a:xfrm>
              <a:off x="8276780" y="1458811"/>
              <a:ext cx="2375032" cy="2180720"/>
              <a:chOff x="3394070" y="2903272"/>
              <a:chExt cx="1364186" cy="1381132"/>
            </a:xfrm>
          </p:grpSpPr>
          <p:sp>
            <p:nvSpPr>
              <p:cNvPr id="392" name="Google Shape;392;p13"/>
              <p:cNvSpPr/>
              <p:nvPr/>
            </p:nvSpPr>
            <p:spPr>
              <a:xfrm>
                <a:off x="3394070" y="2903272"/>
                <a:ext cx="1364186" cy="1381132"/>
              </a:xfrm>
              <a:custGeom>
                <a:rect b="b" l="l" r="r" t="t"/>
                <a:pathLst>
                  <a:path extrusionOk="0" h="778" w="768">
                    <a:moveTo>
                      <a:pt x="753" y="442"/>
                    </a:moveTo>
                    <a:cubicBezTo>
                      <a:pt x="744" y="437"/>
                      <a:pt x="731" y="431"/>
                      <a:pt x="718" y="425"/>
                    </a:cubicBezTo>
                    <a:cubicBezTo>
                      <a:pt x="713" y="423"/>
                      <a:pt x="707" y="421"/>
                      <a:pt x="702" y="418"/>
                    </a:cubicBezTo>
                    <a:cubicBezTo>
                      <a:pt x="703" y="415"/>
                      <a:pt x="703" y="411"/>
                      <a:pt x="703" y="408"/>
                    </a:cubicBezTo>
                    <a:cubicBezTo>
                      <a:pt x="704" y="401"/>
                      <a:pt x="703" y="395"/>
                      <a:pt x="703" y="392"/>
                    </a:cubicBezTo>
                    <a:cubicBezTo>
                      <a:pt x="704" y="388"/>
                      <a:pt x="704" y="385"/>
                      <a:pt x="704" y="385"/>
                    </a:cubicBezTo>
                    <a:cubicBezTo>
                      <a:pt x="704" y="385"/>
                      <a:pt x="703" y="383"/>
                      <a:pt x="703" y="379"/>
                    </a:cubicBezTo>
                    <a:cubicBezTo>
                      <a:pt x="703" y="375"/>
                      <a:pt x="703" y="370"/>
                      <a:pt x="702" y="363"/>
                    </a:cubicBezTo>
                    <a:cubicBezTo>
                      <a:pt x="702" y="360"/>
                      <a:pt x="702" y="356"/>
                      <a:pt x="701" y="352"/>
                    </a:cubicBezTo>
                    <a:cubicBezTo>
                      <a:pt x="707" y="350"/>
                      <a:pt x="712" y="348"/>
                      <a:pt x="717" y="345"/>
                    </a:cubicBezTo>
                    <a:cubicBezTo>
                      <a:pt x="730" y="339"/>
                      <a:pt x="742" y="332"/>
                      <a:pt x="752" y="327"/>
                    </a:cubicBezTo>
                    <a:cubicBezTo>
                      <a:pt x="761" y="322"/>
                      <a:pt x="767" y="318"/>
                      <a:pt x="767" y="318"/>
                    </a:cubicBezTo>
                    <a:cubicBezTo>
                      <a:pt x="767" y="318"/>
                      <a:pt x="766" y="316"/>
                      <a:pt x="766" y="312"/>
                    </a:cubicBezTo>
                    <a:cubicBezTo>
                      <a:pt x="765" y="310"/>
                      <a:pt x="765" y="308"/>
                      <a:pt x="764" y="305"/>
                    </a:cubicBezTo>
                    <a:cubicBezTo>
                      <a:pt x="764" y="303"/>
                      <a:pt x="763" y="301"/>
                      <a:pt x="763" y="298"/>
                    </a:cubicBezTo>
                    <a:cubicBezTo>
                      <a:pt x="762" y="296"/>
                      <a:pt x="761" y="293"/>
                      <a:pt x="761" y="291"/>
                    </a:cubicBezTo>
                    <a:cubicBezTo>
                      <a:pt x="760" y="290"/>
                      <a:pt x="760" y="288"/>
                      <a:pt x="760" y="287"/>
                    </a:cubicBezTo>
                    <a:cubicBezTo>
                      <a:pt x="760" y="286"/>
                      <a:pt x="759" y="285"/>
                      <a:pt x="759" y="284"/>
                    </a:cubicBezTo>
                    <a:cubicBezTo>
                      <a:pt x="758" y="281"/>
                      <a:pt x="757" y="278"/>
                      <a:pt x="757" y="278"/>
                    </a:cubicBezTo>
                    <a:cubicBezTo>
                      <a:pt x="757" y="278"/>
                      <a:pt x="750" y="278"/>
                      <a:pt x="740" y="277"/>
                    </a:cubicBezTo>
                    <a:cubicBezTo>
                      <a:pt x="737" y="277"/>
                      <a:pt x="734" y="277"/>
                      <a:pt x="731" y="277"/>
                    </a:cubicBezTo>
                    <a:cubicBezTo>
                      <a:pt x="728" y="277"/>
                      <a:pt x="725" y="277"/>
                      <a:pt x="722" y="277"/>
                    </a:cubicBezTo>
                    <a:cubicBezTo>
                      <a:pt x="715" y="277"/>
                      <a:pt x="708" y="277"/>
                      <a:pt x="701" y="277"/>
                    </a:cubicBezTo>
                    <a:cubicBezTo>
                      <a:pt x="695" y="277"/>
                      <a:pt x="689" y="277"/>
                      <a:pt x="683" y="278"/>
                    </a:cubicBezTo>
                    <a:cubicBezTo>
                      <a:pt x="682" y="274"/>
                      <a:pt x="681" y="271"/>
                      <a:pt x="679" y="268"/>
                    </a:cubicBezTo>
                    <a:cubicBezTo>
                      <a:pt x="677" y="261"/>
                      <a:pt x="675" y="256"/>
                      <a:pt x="673" y="253"/>
                    </a:cubicBezTo>
                    <a:cubicBezTo>
                      <a:pt x="671" y="249"/>
                      <a:pt x="670" y="247"/>
                      <a:pt x="670" y="247"/>
                    </a:cubicBezTo>
                    <a:cubicBezTo>
                      <a:pt x="670" y="247"/>
                      <a:pt x="669" y="245"/>
                      <a:pt x="667" y="242"/>
                    </a:cubicBezTo>
                    <a:cubicBezTo>
                      <a:pt x="666" y="238"/>
                      <a:pt x="663" y="233"/>
                      <a:pt x="660" y="228"/>
                    </a:cubicBezTo>
                    <a:cubicBezTo>
                      <a:pt x="659" y="226"/>
                      <a:pt x="658" y="225"/>
                      <a:pt x="657" y="223"/>
                    </a:cubicBezTo>
                    <a:cubicBezTo>
                      <a:pt x="656" y="222"/>
                      <a:pt x="655" y="220"/>
                      <a:pt x="654" y="218"/>
                    </a:cubicBezTo>
                    <a:cubicBezTo>
                      <a:pt x="658" y="214"/>
                      <a:pt x="661" y="210"/>
                      <a:pt x="665" y="205"/>
                    </a:cubicBezTo>
                    <a:cubicBezTo>
                      <a:pt x="674" y="194"/>
                      <a:pt x="682" y="183"/>
                      <a:pt x="688" y="174"/>
                    </a:cubicBezTo>
                    <a:cubicBezTo>
                      <a:pt x="694" y="165"/>
                      <a:pt x="698" y="159"/>
                      <a:pt x="698" y="159"/>
                    </a:cubicBezTo>
                    <a:cubicBezTo>
                      <a:pt x="698" y="159"/>
                      <a:pt x="697" y="157"/>
                      <a:pt x="694" y="154"/>
                    </a:cubicBezTo>
                    <a:cubicBezTo>
                      <a:pt x="692" y="151"/>
                      <a:pt x="689" y="147"/>
                      <a:pt x="685" y="143"/>
                    </a:cubicBezTo>
                    <a:cubicBezTo>
                      <a:pt x="684" y="141"/>
                      <a:pt x="682" y="139"/>
                      <a:pt x="681" y="137"/>
                    </a:cubicBezTo>
                    <a:cubicBezTo>
                      <a:pt x="679" y="135"/>
                      <a:pt x="677" y="134"/>
                      <a:pt x="676" y="132"/>
                    </a:cubicBezTo>
                    <a:cubicBezTo>
                      <a:pt x="674" y="129"/>
                      <a:pt x="672" y="127"/>
                      <a:pt x="672" y="127"/>
                    </a:cubicBezTo>
                    <a:cubicBezTo>
                      <a:pt x="672" y="127"/>
                      <a:pt x="670" y="128"/>
                      <a:pt x="667" y="129"/>
                    </a:cubicBezTo>
                    <a:cubicBezTo>
                      <a:pt x="665" y="130"/>
                      <a:pt x="660" y="132"/>
                      <a:pt x="656" y="134"/>
                    </a:cubicBezTo>
                    <a:cubicBezTo>
                      <a:pt x="646" y="138"/>
                      <a:pt x="633" y="144"/>
                      <a:pt x="621" y="151"/>
                    </a:cubicBezTo>
                    <a:cubicBezTo>
                      <a:pt x="615" y="153"/>
                      <a:pt x="610" y="156"/>
                      <a:pt x="605" y="159"/>
                    </a:cubicBezTo>
                    <a:cubicBezTo>
                      <a:pt x="602" y="156"/>
                      <a:pt x="600" y="154"/>
                      <a:pt x="597" y="152"/>
                    </a:cubicBezTo>
                    <a:cubicBezTo>
                      <a:pt x="592" y="147"/>
                      <a:pt x="588" y="144"/>
                      <a:pt x="585" y="141"/>
                    </a:cubicBezTo>
                    <a:cubicBezTo>
                      <a:pt x="584" y="140"/>
                      <a:pt x="582" y="139"/>
                      <a:pt x="581" y="138"/>
                    </a:cubicBezTo>
                    <a:cubicBezTo>
                      <a:pt x="581" y="138"/>
                      <a:pt x="580" y="137"/>
                      <a:pt x="580" y="137"/>
                    </a:cubicBezTo>
                    <a:cubicBezTo>
                      <a:pt x="580" y="137"/>
                      <a:pt x="578" y="136"/>
                      <a:pt x="575" y="134"/>
                    </a:cubicBezTo>
                    <a:cubicBezTo>
                      <a:pt x="572" y="131"/>
                      <a:pt x="568" y="128"/>
                      <a:pt x="562" y="124"/>
                    </a:cubicBezTo>
                    <a:cubicBezTo>
                      <a:pt x="559" y="122"/>
                      <a:pt x="556" y="120"/>
                      <a:pt x="553" y="118"/>
                    </a:cubicBezTo>
                    <a:cubicBezTo>
                      <a:pt x="555" y="113"/>
                      <a:pt x="556" y="107"/>
                      <a:pt x="557" y="101"/>
                    </a:cubicBezTo>
                    <a:cubicBezTo>
                      <a:pt x="559" y="94"/>
                      <a:pt x="560" y="88"/>
                      <a:pt x="562" y="81"/>
                    </a:cubicBezTo>
                    <a:cubicBezTo>
                      <a:pt x="563" y="75"/>
                      <a:pt x="564" y="69"/>
                      <a:pt x="565" y="64"/>
                    </a:cubicBezTo>
                    <a:cubicBezTo>
                      <a:pt x="566" y="53"/>
                      <a:pt x="567" y="46"/>
                      <a:pt x="567" y="46"/>
                    </a:cubicBezTo>
                    <a:cubicBezTo>
                      <a:pt x="567" y="46"/>
                      <a:pt x="567" y="46"/>
                      <a:pt x="566" y="45"/>
                    </a:cubicBezTo>
                    <a:cubicBezTo>
                      <a:pt x="565" y="45"/>
                      <a:pt x="563" y="44"/>
                      <a:pt x="562" y="43"/>
                    </a:cubicBezTo>
                    <a:cubicBezTo>
                      <a:pt x="558" y="41"/>
                      <a:pt x="553" y="39"/>
                      <a:pt x="549" y="37"/>
                    </a:cubicBezTo>
                    <a:cubicBezTo>
                      <a:pt x="544" y="35"/>
                      <a:pt x="539" y="33"/>
                      <a:pt x="536" y="31"/>
                    </a:cubicBezTo>
                    <a:cubicBezTo>
                      <a:pt x="534" y="30"/>
                      <a:pt x="533" y="30"/>
                      <a:pt x="531" y="29"/>
                    </a:cubicBezTo>
                    <a:cubicBezTo>
                      <a:pt x="530" y="29"/>
                      <a:pt x="530" y="28"/>
                      <a:pt x="530" y="28"/>
                    </a:cubicBezTo>
                    <a:cubicBezTo>
                      <a:pt x="530" y="28"/>
                      <a:pt x="525" y="34"/>
                      <a:pt x="518" y="42"/>
                    </a:cubicBezTo>
                    <a:cubicBezTo>
                      <a:pt x="515" y="46"/>
                      <a:pt x="511" y="50"/>
                      <a:pt x="506" y="55"/>
                    </a:cubicBezTo>
                    <a:cubicBezTo>
                      <a:pt x="502" y="61"/>
                      <a:pt x="498" y="66"/>
                      <a:pt x="494" y="72"/>
                    </a:cubicBezTo>
                    <a:cubicBezTo>
                      <a:pt x="490" y="76"/>
                      <a:pt x="487" y="81"/>
                      <a:pt x="483" y="86"/>
                    </a:cubicBezTo>
                    <a:cubicBezTo>
                      <a:pt x="480" y="85"/>
                      <a:pt x="476" y="84"/>
                      <a:pt x="473" y="83"/>
                    </a:cubicBezTo>
                    <a:cubicBezTo>
                      <a:pt x="470" y="82"/>
                      <a:pt x="467" y="81"/>
                      <a:pt x="464" y="80"/>
                    </a:cubicBezTo>
                    <a:cubicBezTo>
                      <a:pt x="463" y="80"/>
                      <a:pt x="462" y="80"/>
                      <a:pt x="461" y="79"/>
                    </a:cubicBezTo>
                    <a:cubicBezTo>
                      <a:pt x="460" y="79"/>
                      <a:pt x="458" y="79"/>
                      <a:pt x="458" y="79"/>
                    </a:cubicBezTo>
                    <a:cubicBezTo>
                      <a:pt x="454" y="78"/>
                      <a:pt x="451" y="77"/>
                      <a:pt x="451" y="77"/>
                    </a:cubicBezTo>
                    <a:cubicBezTo>
                      <a:pt x="451" y="77"/>
                      <a:pt x="449" y="77"/>
                      <a:pt x="445" y="76"/>
                    </a:cubicBezTo>
                    <a:cubicBezTo>
                      <a:pt x="442" y="75"/>
                      <a:pt x="436" y="74"/>
                      <a:pt x="429" y="73"/>
                    </a:cubicBezTo>
                    <a:cubicBezTo>
                      <a:pt x="426" y="73"/>
                      <a:pt x="423" y="72"/>
                      <a:pt x="419" y="72"/>
                    </a:cubicBezTo>
                    <a:cubicBezTo>
                      <a:pt x="418" y="66"/>
                      <a:pt x="417" y="61"/>
                      <a:pt x="415" y="55"/>
                    </a:cubicBezTo>
                    <a:cubicBezTo>
                      <a:pt x="412" y="41"/>
                      <a:pt x="408" y="28"/>
                      <a:pt x="405" y="18"/>
                    </a:cubicBezTo>
                    <a:cubicBezTo>
                      <a:pt x="402" y="7"/>
                      <a:pt x="400" y="1"/>
                      <a:pt x="400" y="1"/>
                    </a:cubicBezTo>
                    <a:cubicBezTo>
                      <a:pt x="400" y="1"/>
                      <a:pt x="399" y="1"/>
                      <a:pt x="398" y="1"/>
                    </a:cubicBezTo>
                    <a:cubicBezTo>
                      <a:pt x="397" y="1"/>
                      <a:pt x="396" y="0"/>
                      <a:pt x="394" y="0"/>
                    </a:cubicBezTo>
                    <a:cubicBezTo>
                      <a:pt x="390" y="0"/>
                      <a:pt x="385" y="0"/>
                      <a:pt x="379" y="0"/>
                    </a:cubicBezTo>
                    <a:cubicBezTo>
                      <a:pt x="374" y="0"/>
                      <a:pt x="369" y="1"/>
                      <a:pt x="365" y="1"/>
                    </a:cubicBezTo>
                    <a:cubicBezTo>
                      <a:pt x="363" y="1"/>
                      <a:pt x="362" y="1"/>
                      <a:pt x="361" y="1"/>
                    </a:cubicBezTo>
                    <a:cubicBezTo>
                      <a:pt x="359" y="1"/>
                      <a:pt x="359" y="1"/>
                      <a:pt x="359" y="1"/>
                    </a:cubicBezTo>
                    <a:cubicBezTo>
                      <a:pt x="359" y="1"/>
                      <a:pt x="357" y="8"/>
                      <a:pt x="354" y="18"/>
                    </a:cubicBezTo>
                    <a:cubicBezTo>
                      <a:pt x="351" y="28"/>
                      <a:pt x="348" y="42"/>
                      <a:pt x="345" y="56"/>
                    </a:cubicBezTo>
                    <a:cubicBezTo>
                      <a:pt x="344" y="62"/>
                      <a:pt x="343" y="67"/>
                      <a:pt x="342" y="73"/>
                    </a:cubicBezTo>
                    <a:cubicBezTo>
                      <a:pt x="338" y="73"/>
                      <a:pt x="335" y="74"/>
                      <a:pt x="331" y="75"/>
                    </a:cubicBezTo>
                    <a:cubicBezTo>
                      <a:pt x="325" y="76"/>
                      <a:pt x="319" y="77"/>
                      <a:pt x="315" y="78"/>
                    </a:cubicBezTo>
                    <a:cubicBezTo>
                      <a:pt x="312" y="79"/>
                      <a:pt x="309" y="79"/>
                      <a:pt x="309" y="79"/>
                    </a:cubicBezTo>
                    <a:cubicBezTo>
                      <a:pt x="309" y="79"/>
                      <a:pt x="307" y="80"/>
                      <a:pt x="303" y="81"/>
                    </a:cubicBezTo>
                    <a:cubicBezTo>
                      <a:pt x="302" y="81"/>
                      <a:pt x="301" y="81"/>
                      <a:pt x="300" y="81"/>
                    </a:cubicBezTo>
                    <a:cubicBezTo>
                      <a:pt x="299" y="82"/>
                      <a:pt x="298" y="82"/>
                      <a:pt x="297" y="82"/>
                    </a:cubicBezTo>
                    <a:cubicBezTo>
                      <a:pt x="294" y="83"/>
                      <a:pt x="291" y="84"/>
                      <a:pt x="288" y="85"/>
                    </a:cubicBezTo>
                    <a:cubicBezTo>
                      <a:pt x="285" y="86"/>
                      <a:pt x="281" y="87"/>
                      <a:pt x="278" y="88"/>
                    </a:cubicBezTo>
                    <a:cubicBezTo>
                      <a:pt x="274" y="84"/>
                      <a:pt x="271" y="79"/>
                      <a:pt x="267" y="74"/>
                    </a:cubicBezTo>
                    <a:cubicBezTo>
                      <a:pt x="263" y="69"/>
                      <a:pt x="258" y="64"/>
                      <a:pt x="254" y="59"/>
                    </a:cubicBezTo>
                    <a:cubicBezTo>
                      <a:pt x="250" y="54"/>
                      <a:pt x="246" y="49"/>
                      <a:pt x="242" y="45"/>
                    </a:cubicBezTo>
                    <a:cubicBezTo>
                      <a:pt x="235" y="37"/>
                      <a:pt x="230" y="32"/>
                      <a:pt x="230" y="32"/>
                    </a:cubicBezTo>
                    <a:cubicBezTo>
                      <a:pt x="230" y="32"/>
                      <a:pt x="229" y="32"/>
                      <a:pt x="228" y="33"/>
                    </a:cubicBezTo>
                    <a:cubicBezTo>
                      <a:pt x="227" y="33"/>
                      <a:pt x="226" y="34"/>
                      <a:pt x="224" y="35"/>
                    </a:cubicBezTo>
                    <a:cubicBezTo>
                      <a:pt x="220" y="36"/>
                      <a:pt x="216" y="39"/>
                      <a:pt x="211" y="41"/>
                    </a:cubicBezTo>
                    <a:cubicBezTo>
                      <a:pt x="207" y="43"/>
                      <a:pt x="202" y="46"/>
                      <a:pt x="198" y="48"/>
                    </a:cubicBezTo>
                    <a:cubicBezTo>
                      <a:pt x="197" y="48"/>
                      <a:pt x="195" y="49"/>
                      <a:pt x="194" y="50"/>
                    </a:cubicBezTo>
                    <a:cubicBezTo>
                      <a:pt x="193" y="50"/>
                      <a:pt x="193" y="51"/>
                      <a:pt x="193" y="51"/>
                    </a:cubicBezTo>
                    <a:cubicBezTo>
                      <a:pt x="193" y="51"/>
                      <a:pt x="194" y="58"/>
                      <a:pt x="196" y="68"/>
                    </a:cubicBezTo>
                    <a:cubicBezTo>
                      <a:pt x="197" y="73"/>
                      <a:pt x="198" y="79"/>
                      <a:pt x="199" y="86"/>
                    </a:cubicBezTo>
                    <a:cubicBezTo>
                      <a:pt x="201" y="92"/>
                      <a:pt x="202" y="99"/>
                      <a:pt x="204" y="106"/>
                    </a:cubicBezTo>
                    <a:cubicBezTo>
                      <a:pt x="206" y="112"/>
                      <a:pt x="207" y="117"/>
                      <a:pt x="209" y="123"/>
                    </a:cubicBezTo>
                    <a:cubicBezTo>
                      <a:pt x="206" y="125"/>
                      <a:pt x="203" y="127"/>
                      <a:pt x="200" y="129"/>
                    </a:cubicBezTo>
                    <a:cubicBezTo>
                      <a:pt x="195" y="133"/>
                      <a:pt x="190" y="136"/>
                      <a:pt x="187" y="138"/>
                    </a:cubicBezTo>
                    <a:cubicBezTo>
                      <a:pt x="184" y="141"/>
                      <a:pt x="182" y="142"/>
                      <a:pt x="182" y="142"/>
                    </a:cubicBezTo>
                    <a:cubicBezTo>
                      <a:pt x="182" y="142"/>
                      <a:pt x="182" y="143"/>
                      <a:pt x="181" y="143"/>
                    </a:cubicBezTo>
                    <a:cubicBezTo>
                      <a:pt x="180" y="144"/>
                      <a:pt x="179" y="145"/>
                      <a:pt x="177" y="146"/>
                    </a:cubicBezTo>
                    <a:cubicBezTo>
                      <a:pt x="175" y="149"/>
                      <a:pt x="170" y="152"/>
                      <a:pt x="165" y="157"/>
                    </a:cubicBezTo>
                    <a:cubicBezTo>
                      <a:pt x="163" y="159"/>
                      <a:pt x="160" y="162"/>
                      <a:pt x="158" y="165"/>
                    </a:cubicBezTo>
                    <a:cubicBezTo>
                      <a:pt x="153" y="162"/>
                      <a:pt x="147" y="159"/>
                      <a:pt x="142" y="157"/>
                    </a:cubicBezTo>
                    <a:cubicBezTo>
                      <a:pt x="130" y="151"/>
                      <a:pt x="117" y="145"/>
                      <a:pt x="107" y="141"/>
                    </a:cubicBezTo>
                    <a:cubicBezTo>
                      <a:pt x="102" y="139"/>
                      <a:pt x="98" y="137"/>
                      <a:pt x="95" y="136"/>
                    </a:cubicBezTo>
                    <a:cubicBezTo>
                      <a:pt x="92" y="135"/>
                      <a:pt x="90" y="135"/>
                      <a:pt x="90" y="135"/>
                    </a:cubicBezTo>
                    <a:cubicBezTo>
                      <a:pt x="90" y="135"/>
                      <a:pt x="89" y="137"/>
                      <a:pt x="86" y="140"/>
                    </a:cubicBezTo>
                    <a:cubicBezTo>
                      <a:pt x="85" y="141"/>
                      <a:pt x="83" y="143"/>
                      <a:pt x="82" y="145"/>
                    </a:cubicBezTo>
                    <a:cubicBezTo>
                      <a:pt x="80" y="146"/>
                      <a:pt x="79" y="149"/>
                      <a:pt x="77" y="151"/>
                    </a:cubicBezTo>
                    <a:cubicBezTo>
                      <a:pt x="74" y="155"/>
                      <a:pt x="71" y="159"/>
                      <a:pt x="69" y="162"/>
                    </a:cubicBezTo>
                    <a:cubicBezTo>
                      <a:pt x="66" y="165"/>
                      <a:pt x="65" y="167"/>
                      <a:pt x="65" y="167"/>
                    </a:cubicBezTo>
                    <a:cubicBezTo>
                      <a:pt x="65" y="167"/>
                      <a:pt x="69" y="173"/>
                      <a:pt x="75" y="182"/>
                    </a:cubicBezTo>
                    <a:cubicBezTo>
                      <a:pt x="81" y="190"/>
                      <a:pt x="90" y="201"/>
                      <a:pt x="99" y="212"/>
                    </a:cubicBezTo>
                    <a:cubicBezTo>
                      <a:pt x="103" y="217"/>
                      <a:pt x="107" y="221"/>
                      <a:pt x="111" y="225"/>
                    </a:cubicBezTo>
                    <a:cubicBezTo>
                      <a:pt x="110" y="227"/>
                      <a:pt x="109" y="228"/>
                      <a:pt x="108" y="230"/>
                    </a:cubicBezTo>
                    <a:cubicBezTo>
                      <a:pt x="107" y="232"/>
                      <a:pt x="106" y="233"/>
                      <a:pt x="105" y="235"/>
                    </a:cubicBezTo>
                    <a:cubicBezTo>
                      <a:pt x="102" y="240"/>
                      <a:pt x="99" y="245"/>
                      <a:pt x="98" y="249"/>
                    </a:cubicBezTo>
                    <a:cubicBezTo>
                      <a:pt x="96" y="252"/>
                      <a:pt x="95" y="254"/>
                      <a:pt x="95" y="254"/>
                    </a:cubicBezTo>
                    <a:cubicBezTo>
                      <a:pt x="95" y="254"/>
                      <a:pt x="94" y="256"/>
                      <a:pt x="92" y="260"/>
                    </a:cubicBezTo>
                    <a:cubicBezTo>
                      <a:pt x="91" y="264"/>
                      <a:pt x="89" y="269"/>
                      <a:pt x="86" y="275"/>
                    </a:cubicBezTo>
                    <a:cubicBezTo>
                      <a:pt x="85" y="278"/>
                      <a:pt x="84" y="281"/>
                      <a:pt x="83" y="285"/>
                    </a:cubicBezTo>
                    <a:cubicBezTo>
                      <a:pt x="77" y="285"/>
                      <a:pt x="71" y="285"/>
                      <a:pt x="65" y="285"/>
                    </a:cubicBezTo>
                    <a:cubicBezTo>
                      <a:pt x="58" y="285"/>
                      <a:pt x="51" y="285"/>
                      <a:pt x="44" y="285"/>
                    </a:cubicBezTo>
                    <a:cubicBezTo>
                      <a:pt x="41" y="285"/>
                      <a:pt x="38" y="285"/>
                      <a:pt x="35" y="285"/>
                    </a:cubicBezTo>
                    <a:cubicBezTo>
                      <a:pt x="32" y="286"/>
                      <a:pt x="29" y="286"/>
                      <a:pt x="26" y="286"/>
                    </a:cubicBezTo>
                    <a:cubicBezTo>
                      <a:pt x="16" y="287"/>
                      <a:pt x="9" y="287"/>
                      <a:pt x="9" y="287"/>
                    </a:cubicBezTo>
                    <a:cubicBezTo>
                      <a:pt x="9" y="287"/>
                      <a:pt x="8" y="290"/>
                      <a:pt x="7" y="294"/>
                    </a:cubicBezTo>
                    <a:cubicBezTo>
                      <a:pt x="7" y="295"/>
                      <a:pt x="7" y="296"/>
                      <a:pt x="6" y="297"/>
                    </a:cubicBezTo>
                    <a:cubicBezTo>
                      <a:pt x="6" y="298"/>
                      <a:pt x="6" y="299"/>
                      <a:pt x="6" y="300"/>
                    </a:cubicBezTo>
                    <a:cubicBezTo>
                      <a:pt x="5" y="302"/>
                      <a:pt x="5" y="305"/>
                      <a:pt x="4" y="308"/>
                    </a:cubicBezTo>
                    <a:cubicBezTo>
                      <a:pt x="3" y="310"/>
                      <a:pt x="3" y="313"/>
                      <a:pt x="2" y="315"/>
                    </a:cubicBezTo>
                    <a:cubicBezTo>
                      <a:pt x="2" y="317"/>
                      <a:pt x="2" y="320"/>
                      <a:pt x="1" y="322"/>
                    </a:cubicBezTo>
                    <a:cubicBezTo>
                      <a:pt x="1" y="325"/>
                      <a:pt x="0" y="328"/>
                      <a:pt x="0" y="328"/>
                    </a:cubicBezTo>
                    <a:cubicBezTo>
                      <a:pt x="0" y="328"/>
                      <a:pt x="6" y="331"/>
                      <a:pt x="16" y="336"/>
                    </a:cubicBezTo>
                    <a:cubicBezTo>
                      <a:pt x="25" y="341"/>
                      <a:pt x="38" y="348"/>
                      <a:pt x="50" y="353"/>
                    </a:cubicBezTo>
                    <a:cubicBezTo>
                      <a:pt x="56" y="356"/>
                      <a:pt x="61" y="358"/>
                      <a:pt x="66" y="360"/>
                    </a:cubicBezTo>
                    <a:cubicBezTo>
                      <a:pt x="66" y="364"/>
                      <a:pt x="66" y="368"/>
                      <a:pt x="66" y="371"/>
                    </a:cubicBezTo>
                    <a:cubicBezTo>
                      <a:pt x="65" y="378"/>
                      <a:pt x="65" y="383"/>
                      <a:pt x="65" y="387"/>
                    </a:cubicBezTo>
                    <a:cubicBezTo>
                      <a:pt x="65" y="391"/>
                      <a:pt x="65" y="393"/>
                      <a:pt x="65" y="393"/>
                    </a:cubicBezTo>
                    <a:cubicBezTo>
                      <a:pt x="65" y="393"/>
                      <a:pt x="65" y="396"/>
                      <a:pt x="65" y="399"/>
                    </a:cubicBezTo>
                    <a:cubicBezTo>
                      <a:pt x="66" y="403"/>
                      <a:pt x="66" y="409"/>
                      <a:pt x="66" y="416"/>
                    </a:cubicBezTo>
                    <a:cubicBezTo>
                      <a:pt x="67" y="419"/>
                      <a:pt x="67" y="423"/>
                      <a:pt x="67" y="426"/>
                    </a:cubicBezTo>
                    <a:cubicBezTo>
                      <a:pt x="62" y="429"/>
                      <a:pt x="57" y="431"/>
                      <a:pt x="51" y="434"/>
                    </a:cubicBezTo>
                    <a:cubicBezTo>
                      <a:pt x="39" y="440"/>
                      <a:pt x="26" y="446"/>
                      <a:pt x="17" y="451"/>
                    </a:cubicBezTo>
                    <a:cubicBezTo>
                      <a:pt x="8" y="457"/>
                      <a:pt x="2" y="460"/>
                      <a:pt x="2" y="460"/>
                    </a:cubicBezTo>
                    <a:cubicBezTo>
                      <a:pt x="2" y="460"/>
                      <a:pt x="2" y="463"/>
                      <a:pt x="3" y="467"/>
                    </a:cubicBezTo>
                    <a:cubicBezTo>
                      <a:pt x="3" y="469"/>
                      <a:pt x="4" y="471"/>
                      <a:pt x="4" y="473"/>
                    </a:cubicBezTo>
                    <a:cubicBezTo>
                      <a:pt x="5" y="476"/>
                      <a:pt x="6" y="478"/>
                      <a:pt x="6" y="481"/>
                    </a:cubicBezTo>
                    <a:cubicBezTo>
                      <a:pt x="7" y="483"/>
                      <a:pt x="7" y="486"/>
                      <a:pt x="8" y="488"/>
                    </a:cubicBezTo>
                    <a:cubicBezTo>
                      <a:pt x="8" y="489"/>
                      <a:pt x="9" y="490"/>
                      <a:pt x="9" y="491"/>
                    </a:cubicBezTo>
                    <a:cubicBezTo>
                      <a:pt x="9" y="492"/>
                      <a:pt x="9" y="493"/>
                      <a:pt x="10" y="494"/>
                    </a:cubicBezTo>
                    <a:cubicBezTo>
                      <a:pt x="11" y="498"/>
                      <a:pt x="12" y="501"/>
                      <a:pt x="12" y="501"/>
                    </a:cubicBezTo>
                    <a:cubicBezTo>
                      <a:pt x="12" y="501"/>
                      <a:pt x="19" y="501"/>
                      <a:pt x="29" y="502"/>
                    </a:cubicBezTo>
                    <a:cubicBezTo>
                      <a:pt x="32" y="502"/>
                      <a:pt x="35" y="502"/>
                      <a:pt x="38" y="502"/>
                    </a:cubicBezTo>
                    <a:cubicBezTo>
                      <a:pt x="41" y="502"/>
                      <a:pt x="44" y="502"/>
                      <a:pt x="47" y="502"/>
                    </a:cubicBezTo>
                    <a:cubicBezTo>
                      <a:pt x="54" y="502"/>
                      <a:pt x="61" y="502"/>
                      <a:pt x="68" y="502"/>
                    </a:cubicBezTo>
                    <a:cubicBezTo>
                      <a:pt x="74" y="502"/>
                      <a:pt x="80" y="501"/>
                      <a:pt x="85" y="501"/>
                    </a:cubicBezTo>
                    <a:cubicBezTo>
                      <a:pt x="87" y="505"/>
                      <a:pt x="88" y="508"/>
                      <a:pt x="89" y="511"/>
                    </a:cubicBezTo>
                    <a:cubicBezTo>
                      <a:pt x="92" y="517"/>
                      <a:pt x="94" y="522"/>
                      <a:pt x="96" y="526"/>
                    </a:cubicBezTo>
                    <a:cubicBezTo>
                      <a:pt x="97" y="529"/>
                      <a:pt x="98" y="531"/>
                      <a:pt x="98" y="531"/>
                    </a:cubicBezTo>
                    <a:cubicBezTo>
                      <a:pt x="98" y="531"/>
                      <a:pt x="99" y="533"/>
                      <a:pt x="101" y="537"/>
                    </a:cubicBezTo>
                    <a:cubicBezTo>
                      <a:pt x="103" y="540"/>
                      <a:pt x="106" y="545"/>
                      <a:pt x="109" y="551"/>
                    </a:cubicBezTo>
                    <a:cubicBezTo>
                      <a:pt x="110" y="553"/>
                      <a:pt x="111" y="554"/>
                      <a:pt x="112" y="556"/>
                    </a:cubicBezTo>
                    <a:cubicBezTo>
                      <a:pt x="113" y="557"/>
                      <a:pt x="114" y="559"/>
                      <a:pt x="115" y="560"/>
                    </a:cubicBezTo>
                    <a:cubicBezTo>
                      <a:pt x="111" y="565"/>
                      <a:pt x="107" y="569"/>
                      <a:pt x="104" y="574"/>
                    </a:cubicBezTo>
                    <a:cubicBezTo>
                      <a:pt x="95" y="585"/>
                      <a:pt x="86" y="596"/>
                      <a:pt x="80" y="605"/>
                    </a:cubicBezTo>
                    <a:cubicBezTo>
                      <a:pt x="74" y="613"/>
                      <a:pt x="71" y="619"/>
                      <a:pt x="71" y="619"/>
                    </a:cubicBezTo>
                    <a:cubicBezTo>
                      <a:pt x="71" y="619"/>
                      <a:pt x="72" y="621"/>
                      <a:pt x="74" y="625"/>
                    </a:cubicBezTo>
                    <a:cubicBezTo>
                      <a:pt x="77" y="628"/>
                      <a:pt x="80" y="632"/>
                      <a:pt x="83" y="636"/>
                    </a:cubicBezTo>
                    <a:cubicBezTo>
                      <a:pt x="85" y="638"/>
                      <a:pt x="87" y="640"/>
                      <a:pt x="88" y="642"/>
                    </a:cubicBezTo>
                    <a:cubicBezTo>
                      <a:pt x="90" y="643"/>
                      <a:pt x="91" y="645"/>
                      <a:pt x="93" y="647"/>
                    </a:cubicBezTo>
                    <a:cubicBezTo>
                      <a:pt x="95" y="649"/>
                      <a:pt x="97" y="651"/>
                      <a:pt x="97" y="651"/>
                    </a:cubicBezTo>
                    <a:cubicBezTo>
                      <a:pt x="97" y="651"/>
                      <a:pt x="98" y="651"/>
                      <a:pt x="101" y="650"/>
                    </a:cubicBezTo>
                    <a:cubicBezTo>
                      <a:pt x="104" y="648"/>
                      <a:pt x="108" y="647"/>
                      <a:pt x="113" y="645"/>
                    </a:cubicBezTo>
                    <a:cubicBezTo>
                      <a:pt x="123" y="640"/>
                      <a:pt x="136" y="634"/>
                      <a:pt x="148" y="628"/>
                    </a:cubicBezTo>
                    <a:cubicBezTo>
                      <a:pt x="153" y="625"/>
                      <a:pt x="158" y="623"/>
                      <a:pt x="163" y="620"/>
                    </a:cubicBezTo>
                    <a:cubicBezTo>
                      <a:pt x="166" y="622"/>
                      <a:pt x="169" y="625"/>
                      <a:pt x="171" y="627"/>
                    </a:cubicBezTo>
                    <a:cubicBezTo>
                      <a:pt x="176" y="631"/>
                      <a:pt x="181" y="635"/>
                      <a:pt x="184" y="638"/>
                    </a:cubicBezTo>
                    <a:cubicBezTo>
                      <a:pt x="185" y="639"/>
                      <a:pt x="186" y="640"/>
                      <a:pt x="187" y="640"/>
                    </a:cubicBezTo>
                    <a:cubicBezTo>
                      <a:pt x="188" y="641"/>
                      <a:pt x="188" y="641"/>
                      <a:pt x="188" y="641"/>
                    </a:cubicBezTo>
                    <a:cubicBezTo>
                      <a:pt x="188" y="641"/>
                      <a:pt x="190" y="643"/>
                      <a:pt x="193" y="645"/>
                    </a:cubicBezTo>
                    <a:cubicBezTo>
                      <a:pt x="196" y="648"/>
                      <a:pt x="201" y="651"/>
                      <a:pt x="207" y="654"/>
                    </a:cubicBezTo>
                    <a:cubicBezTo>
                      <a:pt x="209" y="656"/>
                      <a:pt x="212" y="658"/>
                      <a:pt x="216" y="660"/>
                    </a:cubicBezTo>
                    <a:cubicBezTo>
                      <a:pt x="214" y="666"/>
                      <a:pt x="213" y="672"/>
                      <a:pt x="211" y="677"/>
                    </a:cubicBezTo>
                    <a:cubicBezTo>
                      <a:pt x="210" y="684"/>
                      <a:pt x="208" y="691"/>
                      <a:pt x="207" y="697"/>
                    </a:cubicBezTo>
                    <a:cubicBezTo>
                      <a:pt x="206" y="704"/>
                      <a:pt x="205" y="710"/>
                      <a:pt x="204" y="715"/>
                    </a:cubicBezTo>
                    <a:cubicBezTo>
                      <a:pt x="202" y="726"/>
                      <a:pt x="201" y="733"/>
                      <a:pt x="201" y="733"/>
                    </a:cubicBezTo>
                    <a:cubicBezTo>
                      <a:pt x="201" y="733"/>
                      <a:pt x="202" y="733"/>
                      <a:pt x="203" y="734"/>
                    </a:cubicBezTo>
                    <a:cubicBezTo>
                      <a:pt x="204" y="734"/>
                      <a:pt x="205" y="735"/>
                      <a:pt x="207" y="736"/>
                    </a:cubicBezTo>
                    <a:cubicBezTo>
                      <a:pt x="211" y="737"/>
                      <a:pt x="215" y="740"/>
                      <a:pt x="220" y="742"/>
                    </a:cubicBezTo>
                    <a:cubicBezTo>
                      <a:pt x="225" y="744"/>
                      <a:pt x="229" y="746"/>
                      <a:pt x="233" y="748"/>
                    </a:cubicBezTo>
                    <a:cubicBezTo>
                      <a:pt x="235" y="749"/>
                      <a:pt x="236" y="749"/>
                      <a:pt x="237" y="750"/>
                    </a:cubicBezTo>
                    <a:cubicBezTo>
                      <a:pt x="238" y="750"/>
                      <a:pt x="239" y="750"/>
                      <a:pt x="239" y="750"/>
                    </a:cubicBezTo>
                    <a:cubicBezTo>
                      <a:pt x="239" y="750"/>
                      <a:pt x="244" y="745"/>
                      <a:pt x="251" y="737"/>
                    </a:cubicBezTo>
                    <a:cubicBezTo>
                      <a:pt x="254" y="733"/>
                      <a:pt x="258" y="728"/>
                      <a:pt x="262" y="723"/>
                    </a:cubicBezTo>
                    <a:cubicBezTo>
                      <a:pt x="266" y="718"/>
                      <a:pt x="271" y="713"/>
                      <a:pt x="275" y="707"/>
                    </a:cubicBezTo>
                    <a:cubicBezTo>
                      <a:pt x="279" y="702"/>
                      <a:pt x="282" y="697"/>
                      <a:pt x="285" y="693"/>
                    </a:cubicBezTo>
                    <a:cubicBezTo>
                      <a:pt x="289" y="694"/>
                      <a:pt x="292" y="695"/>
                      <a:pt x="295" y="696"/>
                    </a:cubicBezTo>
                    <a:cubicBezTo>
                      <a:pt x="299" y="697"/>
                      <a:pt x="302" y="698"/>
                      <a:pt x="304" y="698"/>
                    </a:cubicBezTo>
                    <a:cubicBezTo>
                      <a:pt x="306" y="699"/>
                      <a:pt x="307" y="699"/>
                      <a:pt x="308" y="699"/>
                    </a:cubicBezTo>
                    <a:cubicBezTo>
                      <a:pt x="309" y="700"/>
                      <a:pt x="310" y="700"/>
                      <a:pt x="311" y="700"/>
                    </a:cubicBezTo>
                    <a:cubicBezTo>
                      <a:pt x="315" y="701"/>
                      <a:pt x="317" y="701"/>
                      <a:pt x="317" y="701"/>
                    </a:cubicBezTo>
                    <a:cubicBezTo>
                      <a:pt x="317" y="701"/>
                      <a:pt x="319" y="702"/>
                      <a:pt x="323" y="703"/>
                    </a:cubicBezTo>
                    <a:cubicBezTo>
                      <a:pt x="327" y="703"/>
                      <a:pt x="333" y="704"/>
                      <a:pt x="339" y="705"/>
                    </a:cubicBezTo>
                    <a:cubicBezTo>
                      <a:pt x="342" y="706"/>
                      <a:pt x="346" y="706"/>
                      <a:pt x="350" y="707"/>
                    </a:cubicBezTo>
                    <a:cubicBezTo>
                      <a:pt x="351" y="712"/>
                      <a:pt x="352" y="718"/>
                      <a:pt x="353" y="724"/>
                    </a:cubicBezTo>
                    <a:cubicBezTo>
                      <a:pt x="357" y="737"/>
                      <a:pt x="360" y="751"/>
                      <a:pt x="363" y="761"/>
                    </a:cubicBezTo>
                    <a:cubicBezTo>
                      <a:pt x="366" y="771"/>
                      <a:pt x="369" y="778"/>
                      <a:pt x="369" y="778"/>
                    </a:cubicBezTo>
                    <a:cubicBezTo>
                      <a:pt x="369" y="778"/>
                      <a:pt x="369" y="778"/>
                      <a:pt x="370" y="778"/>
                    </a:cubicBezTo>
                    <a:cubicBezTo>
                      <a:pt x="371" y="778"/>
                      <a:pt x="373" y="778"/>
                      <a:pt x="375" y="778"/>
                    </a:cubicBezTo>
                    <a:cubicBezTo>
                      <a:pt x="379" y="778"/>
                      <a:pt x="384" y="778"/>
                      <a:pt x="389" y="778"/>
                    </a:cubicBezTo>
                    <a:cubicBezTo>
                      <a:pt x="394" y="778"/>
                      <a:pt x="400" y="778"/>
                      <a:pt x="403" y="778"/>
                    </a:cubicBezTo>
                    <a:cubicBezTo>
                      <a:pt x="405" y="778"/>
                      <a:pt x="407" y="778"/>
                      <a:pt x="408" y="778"/>
                    </a:cubicBezTo>
                    <a:cubicBezTo>
                      <a:pt x="409" y="778"/>
                      <a:pt x="410" y="778"/>
                      <a:pt x="410" y="778"/>
                    </a:cubicBezTo>
                    <a:cubicBezTo>
                      <a:pt x="410" y="778"/>
                      <a:pt x="412" y="771"/>
                      <a:pt x="415" y="760"/>
                    </a:cubicBezTo>
                    <a:cubicBezTo>
                      <a:pt x="417" y="750"/>
                      <a:pt x="421" y="737"/>
                      <a:pt x="424" y="723"/>
                    </a:cubicBezTo>
                    <a:cubicBezTo>
                      <a:pt x="425" y="717"/>
                      <a:pt x="426" y="711"/>
                      <a:pt x="427" y="706"/>
                    </a:cubicBezTo>
                    <a:cubicBezTo>
                      <a:pt x="431" y="705"/>
                      <a:pt x="434" y="705"/>
                      <a:pt x="437" y="704"/>
                    </a:cubicBezTo>
                    <a:cubicBezTo>
                      <a:pt x="444" y="703"/>
                      <a:pt x="449" y="702"/>
                      <a:pt x="453" y="701"/>
                    </a:cubicBezTo>
                    <a:cubicBezTo>
                      <a:pt x="457" y="700"/>
                      <a:pt x="459" y="700"/>
                      <a:pt x="459" y="700"/>
                    </a:cubicBezTo>
                    <a:cubicBezTo>
                      <a:pt x="459" y="700"/>
                      <a:pt x="461" y="699"/>
                      <a:pt x="465" y="698"/>
                    </a:cubicBezTo>
                    <a:cubicBezTo>
                      <a:pt x="466" y="698"/>
                      <a:pt x="467" y="698"/>
                      <a:pt x="468" y="697"/>
                    </a:cubicBezTo>
                    <a:cubicBezTo>
                      <a:pt x="470" y="697"/>
                      <a:pt x="471" y="697"/>
                      <a:pt x="472" y="696"/>
                    </a:cubicBezTo>
                    <a:cubicBezTo>
                      <a:pt x="475" y="696"/>
                      <a:pt x="478" y="695"/>
                      <a:pt x="481" y="694"/>
                    </a:cubicBezTo>
                    <a:cubicBezTo>
                      <a:pt x="484" y="693"/>
                      <a:pt x="487" y="692"/>
                      <a:pt x="491" y="690"/>
                    </a:cubicBezTo>
                    <a:cubicBezTo>
                      <a:pt x="494" y="695"/>
                      <a:pt x="498" y="700"/>
                      <a:pt x="502" y="704"/>
                    </a:cubicBezTo>
                    <a:cubicBezTo>
                      <a:pt x="506" y="710"/>
                      <a:pt x="510" y="715"/>
                      <a:pt x="515" y="720"/>
                    </a:cubicBezTo>
                    <a:cubicBezTo>
                      <a:pt x="519" y="725"/>
                      <a:pt x="523" y="730"/>
                      <a:pt x="527" y="734"/>
                    </a:cubicBezTo>
                    <a:cubicBezTo>
                      <a:pt x="534" y="741"/>
                      <a:pt x="539" y="747"/>
                      <a:pt x="539" y="747"/>
                    </a:cubicBezTo>
                    <a:cubicBezTo>
                      <a:pt x="539" y="747"/>
                      <a:pt x="539" y="746"/>
                      <a:pt x="540" y="746"/>
                    </a:cubicBezTo>
                    <a:cubicBezTo>
                      <a:pt x="541" y="745"/>
                      <a:pt x="543" y="745"/>
                      <a:pt x="545" y="744"/>
                    </a:cubicBezTo>
                    <a:cubicBezTo>
                      <a:pt x="548" y="742"/>
                      <a:pt x="553" y="740"/>
                      <a:pt x="558" y="738"/>
                    </a:cubicBezTo>
                    <a:cubicBezTo>
                      <a:pt x="562" y="735"/>
                      <a:pt x="567" y="733"/>
                      <a:pt x="570" y="731"/>
                    </a:cubicBezTo>
                    <a:cubicBezTo>
                      <a:pt x="572" y="730"/>
                      <a:pt x="573" y="729"/>
                      <a:pt x="574" y="729"/>
                    </a:cubicBezTo>
                    <a:cubicBezTo>
                      <a:pt x="575" y="728"/>
                      <a:pt x="576" y="728"/>
                      <a:pt x="576" y="728"/>
                    </a:cubicBezTo>
                    <a:cubicBezTo>
                      <a:pt x="576" y="728"/>
                      <a:pt x="575" y="721"/>
                      <a:pt x="573" y="711"/>
                    </a:cubicBezTo>
                    <a:cubicBezTo>
                      <a:pt x="572" y="705"/>
                      <a:pt x="571" y="699"/>
                      <a:pt x="569" y="693"/>
                    </a:cubicBezTo>
                    <a:cubicBezTo>
                      <a:pt x="568" y="687"/>
                      <a:pt x="566" y="680"/>
                      <a:pt x="564" y="673"/>
                    </a:cubicBezTo>
                    <a:cubicBezTo>
                      <a:pt x="563" y="667"/>
                      <a:pt x="561" y="661"/>
                      <a:pt x="560" y="656"/>
                    </a:cubicBezTo>
                    <a:cubicBezTo>
                      <a:pt x="563" y="654"/>
                      <a:pt x="566" y="652"/>
                      <a:pt x="569" y="650"/>
                    </a:cubicBezTo>
                    <a:cubicBezTo>
                      <a:pt x="574" y="646"/>
                      <a:pt x="579" y="643"/>
                      <a:pt x="582" y="640"/>
                    </a:cubicBezTo>
                    <a:cubicBezTo>
                      <a:pt x="585" y="638"/>
                      <a:pt x="586" y="636"/>
                      <a:pt x="586" y="636"/>
                    </a:cubicBezTo>
                    <a:cubicBezTo>
                      <a:pt x="586" y="636"/>
                      <a:pt x="587" y="636"/>
                      <a:pt x="588" y="635"/>
                    </a:cubicBezTo>
                    <a:cubicBezTo>
                      <a:pt x="588" y="635"/>
                      <a:pt x="590" y="634"/>
                      <a:pt x="591" y="632"/>
                    </a:cubicBezTo>
                    <a:cubicBezTo>
                      <a:pt x="594" y="630"/>
                      <a:pt x="598" y="626"/>
                      <a:pt x="603" y="622"/>
                    </a:cubicBezTo>
                    <a:cubicBezTo>
                      <a:pt x="606" y="619"/>
                      <a:pt x="608" y="617"/>
                      <a:pt x="611" y="614"/>
                    </a:cubicBezTo>
                    <a:cubicBezTo>
                      <a:pt x="616" y="617"/>
                      <a:pt x="621" y="619"/>
                      <a:pt x="627" y="622"/>
                    </a:cubicBezTo>
                    <a:cubicBezTo>
                      <a:pt x="639" y="628"/>
                      <a:pt x="652" y="634"/>
                      <a:pt x="662" y="638"/>
                    </a:cubicBezTo>
                    <a:cubicBezTo>
                      <a:pt x="667" y="640"/>
                      <a:pt x="671" y="641"/>
                      <a:pt x="674" y="642"/>
                    </a:cubicBezTo>
                    <a:cubicBezTo>
                      <a:pt x="677" y="643"/>
                      <a:pt x="678" y="644"/>
                      <a:pt x="678" y="644"/>
                    </a:cubicBezTo>
                    <a:cubicBezTo>
                      <a:pt x="678" y="644"/>
                      <a:pt x="680" y="642"/>
                      <a:pt x="683" y="639"/>
                    </a:cubicBezTo>
                    <a:cubicBezTo>
                      <a:pt x="684" y="638"/>
                      <a:pt x="685" y="636"/>
                      <a:pt x="687" y="634"/>
                    </a:cubicBezTo>
                    <a:cubicBezTo>
                      <a:pt x="688" y="632"/>
                      <a:pt x="690" y="630"/>
                      <a:pt x="691" y="628"/>
                    </a:cubicBezTo>
                    <a:cubicBezTo>
                      <a:pt x="695" y="624"/>
                      <a:pt x="698" y="620"/>
                      <a:pt x="700" y="617"/>
                    </a:cubicBezTo>
                    <a:cubicBezTo>
                      <a:pt x="702" y="614"/>
                      <a:pt x="704" y="611"/>
                      <a:pt x="704" y="611"/>
                    </a:cubicBezTo>
                    <a:cubicBezTo>
                      <a:pt x="704" y="611"/>
                      <a:pt x="700" y="606"/>
                      <a:pt x="694" y="597"/>
                    </a:cubicBezTo>
                    <a:cubicBezTo>
                      <a:pt x="687" y="589"/>
                      <a:pt x="679" y="577"/>
                      <a:pt x="670" y="567"/>
                    </a:cubicBezTo>
                    <a:cubicBezTo>
                      <a:pt x="666" y="562"/>
                      <a:pt x="662" y="558"/>
                      <a:pt x="658" y="553"/>
                    </a:cubicBezTo>
                    <a:cubicBezTo>
                      <a:pt x="659" y="552"/>
                      <a:pt x="660" y="550"/>
                      <a:pt x="661" y="549"/>
                    </a:cubicBezTo>
                    <a:cubicBezTo>
                      <a:pt x="662" y="547"/>
                      <a:pt x="663" y="546"/>
                      <a:pt x="663" y="544"/>
                    </a:cubicBezTo>
                    <a:cubicBezTo>
                      <a:pt x="667" y="538"/>
                      <a:pt x="669" y="533"/>
                      <a:pt x="671" y="530"/>
                    </a:cubicBezTo>
                    <a:cubicBezTo>
                      <a:pt x="673" y="526"/>
                      <a:pt x="674" y="524"/>
                      <a:pt x="674" y="524"/>
                    </a:cubicBezTo>
                    <a:cubicBezTo>
                      <a:pt x="674" y="524"/>
                      <a:pt x="675" y="522"/>
                      <a:pt x="676" y="519"/>
                    </a:cubicBezTo>
                    <a:cubicBezTo>
                      <a:pt x="678" y="515"/>
                      <a:pt x="680" y="510"/>
                      <a:pt x="682" y="504"/>
                    </a:cubicBezTo>
                    <a:cubicBezTo>
                      <a:pt x="684" y="501"/>
                      <a:pt x="685" y="497"/>
                      <a:pt x="686" y="494"/>
                    </a:cubicBezTo>
                    <a:cubicBezTo>
                      <a:pt x="692" y="494"/>
                      <a:pt x="698" y="494"/>
                      <a:pt x="704" y="494"/>
                    </a:cubicBezTo>
                    <a:cubicBezTo>
                      <a:pt x="711" y="494"/>
                      <a:pt x="718" y="494"/>
                      <a:pt x="724" y="494"/>
                    </a:cubicBezTo>
                    <a:cubicBezTo>
                      <a:pt x="728" y="493"/>
                      <a:pt x="731" y="493"/>
                      <a:pt x="734" y="493"/>
                    </a:cubicBezTo>
                    <a:cubicBezTo>
                      <a:pt x="737" y="493"/>
                      <a:pt x="740" y="493"/>
                      <a:pt x="742" y="493"/>
                    </a:cubicBezTo>
                    <a:cubicBezTo>
                      <a:pt x="753" y="492"/>
                      <a:pt x="760" y="491"/>
                      <a:pt x="760" y="491"/>
                    </a:cubicBezTo>
                    <a:cubicBezTo>
                      <a:pt x="760" y="491"/>
                      <a:pt x="760" y="489"/>
                      <a:pt x="761" y="485"/>
                    </a:cubicBezTo>
                    <a:cubicBezTo>
                      <a:pt x="762" y="484"/>
                      <a:pt x="762" y="483"/>
                      <a:pt x="762" y="482"/>
                    </a:cubicBezTo>
                    <a:cubicBezTo>
                      <a:pt x="763" y="481"/>
                      <a:pt x="763" y="480"/>
                      <a:pt x="763" y="479"/>
                    </a:cubicBezTo>
                    <a:cubicBezTo>
                      <a:pt x="764" y="476"/>
                      <a:pt x="764" y="474"/>
                      <a:pt x="765" y="471"/>
                    </a:cubicBezTo>
                    <a:cubicBezTo>
                      <a:pt x="765" y="469"/>
                      <a:pt x="766" y="466"/>
                      <a:pt x="766" y="464"/>
                    </a:cubicBezTo>
                    <a:cubicBezTo>
                      <a:pt x="767" y="461"/>
                      <a:pt x="767" y="459"/>
                      <a:pt x="767" y="457"/>
                    </a:cubicBezTo>
                    <a:cubicBezTo>
                      <a:pt x="768" y="453"/>
                      <a:pt x="768" y="451"/>
                      <a:pt x="768" y="451"/>
                    </a:cubicBezTo>
                    <a:cubicBezTo>
                      <a:pt x="768" y="451"/>
                      <a:pt x="762" y="447"/>
                      <a:pt x="753" y="442"/>
                    </a:cubicBezTo>
                    <a:close/>
                    <a:moveTo>
                      <a:pt x="364" y="606"/>
                    </a:moveTo>
                    <a:cubicBezTo>
                      <a:pt x="244" y="595"/>
                      <a:pt x="156" y="488"/>
                      <a:pt x="168" y="369"/>
                    </a:cubicBezTo>
                    <a:cubicBezTo>
                      <a:pt x="179" y="249"/>
                      <a:pt x="285" y="161"/>
                      <a:pt x="405" y="173"/>
                    </a:cubicBezTo>
                    <a:cubicBezTo>
                      <a:pt x="524" y="184"/>
                      <a:pt x="612" y="290"/>
                      <a:pt x="601" y="410"/>
                    </a:cubicBezTo>
                    <a:cubicBezTo>
                      <a:pt x="590" y="529"/>
                      <a:pt x="483" y="617"/>
                      <a:pt x="364" y="606"/>
                    </a:cubicBezTo>
                    <a:close/>
                  </a:path>
                </a:pathLst>
              </a:custGeom>
              <a:gradFill>
                <a:gsLst>
                  <a:gs pos="0">
                    <a:srgbClr val="000000">
                      <a:alpha val="0"/>
                    </a:srgbClr>
                  </a:gs>
                  <a:gs pos="46000">
                    <a:srgbClr val="4C78C6"/>
                  </a:gs>
                  <a:gs pos="100000">
                    <a:srgbClr val="254378"/>
                  </a:gs>
                </a:gsLst>
                <a:path path="circle">
                  <a:fillToRect b="50%" l="50%" r="50%" t="50%"/>
                </a:path>
                <a:tileRect/>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93" name="Google Shape;393;p13"/>
              <p:cNvSpPr/>
              <p:nvPr/>
            </p:nvSpPr>
            <p:spPr>
              <a:xfrm>
                <a:off x="3871637" y="3389314"/>
                <a:ext cx="409052" cy="409048"/>
              </a:xfrm>
              <a:custGeom>
                <a:rect b="b" l="l" r="r" t="t"/>
                <a:pathLst>
                  <a:path extrusionOk="0" h="68" w="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5" y="55"/>
                      <a:pt x="35" y="55"/>
                      <a:pt x="35" y="55"/>
                    </a:cubicBezTo>
                    <a:cubicBezTo>
                      <a:pt x="23" y="67"/>
                      <a:pt x="23" y="67"/>
                      <a:pt x="23" y="67"/>
                    </a:cubicBezTo>
                    <a:cubicBezTo>
                      <a:pt x="23" y="67"/>
                      <a:pt x="22" y="68"/>
                      <a:pt x="22" y="68"/>
                    </a:cubicBezTo>
                    <a:cubicBezTo>
                      <a:pt x="21" y="68"/>
                      <a:pt x="21" y="68"/>
                      <a:pt x="21" y="68"/>
                    </a:cubicBezTo>
                    <a:cubicBezTo>
                      <a:pt x="20" y="67"/>
                      <a:pt x="19" y="66"/>
                      <a:pt x="19" y="65"/>
                    </a:cubicBezTo>
                    <a:cubicBezTo>
                      <a:pt x="19" y="48"/>
                      <a:pt x="19" y="48"/>
                      <a:pt x="19" y="48"/>
                    </a:cubicBezTo>
                    <a:cubicBezTo>
                      <a:pt x="1" y="41"/>
                      <a:pt x="1" y="41"/>
                      <a:pt x="1" y="41"/>
                    </a:cubicBezTo>
                    <a:cubicBezTo>
                      <a:pt x="0" y="40"/>
                      <a:pt x="0" y="40"/>
                      <a:pt x="0" y="39"/>
                    </a:cubicBezTo>
                    <a:cubicBezTo>
                      <a:pt x="0" y="38"/>
                      <a:pt x="0" y="37"/>
                      <a:pt x="1" y="36"/>
                    </a:cubicBezTo>
                    <a:cubicBezTo>
                      <a:pt x="64" y="0"/>
                      <a:pt x="64" y="0"/>
                      <a:pt x="64" y="0"/>
                    </a:cubicBezTo>
                    <a:cubicBezTo>
                      <a:pt x="65" y="0"/>
                      <a:pt x="66" y="0"/>
                      <a:pt x="67" y="0"/>
                    </a:cubicBezTo>
                    <a:cubicBezTo>
                      <a:pt x="68" y="1"/>
                      <a:pt x="68" y="2"/>
                      <a:pt x="68" y="3"/>
                    </a:cubicBezTo>
                    <a:close/>
                    <a:moveTo>
                      <a:pt x="62" y="7"/>
                    </a:moveTo>
                    <a:cubicBezTo>
                      <a:pt x="8" y="38"/>
                      <a:pt x="8" y="38"/>
                      <a:pt x="8" y="38"/>
                    </a:cubicBezTo>
                    <a:cubicBezTo>
                      <a:pt x="20" y="43"/>
                      <a:pt x="20" y="43"/>
                      <a:pt x="20" y="43"/>
                    </a:cubicBezTo>
                    <a:cubicBezTo>
                      <a:pt x="53" y="19"/>
                      <a:pt x="53" y="19"/>
                      <a:pt x="53" y="19"/>
                    </a:cubicBezTo>
                    <a:cubicBezTo>
                      <a:pt x="35" y="49"/>
                      <a:pt x="35" y="49"/>
                      <a:pt x="35" y="49"/>
                    </a:cubicBezTo>
                    <a:cubicBezTo>
                      <a:pt x="54" y="57"/>
                      <a:pt x="54" y="57"/>
                      <a:pt x="54" y="57"/>
                    </a:cubicBezTo>
                    <a:lnTo>
                      <a:pt x="62" y="7"/>
                    </a:lnTo>
                    <a:close/>
                  </a:path>
                </a:pathLst>
              </a:custGeom>
              <a:gradFill>
                <a:gsLst>
                  <a:gs pos="0">
                    <a:srgbClr val="000000">
                      <a:alpha val="0"/>
                    </a:srgbClr>
                  </a:gs>
                  <a:gs pos="46000">
                    <a:srgbClr val="4C78C6"/>
                  </a:gs>
                  <a:gs pos="100000">
                    <a:srgbClr val="254378"/>
                  </a:gs>
                </a:gsLst>
                <a:path path="circle">
                  <a:fillToRect b="50%" l="50%" r="50%" t="50%"/>
                </a:path>
                <a:tileRect/>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394" name="Google Shape;394;p13"/>
            <p:cNvGrpSpPr/>
            <p:nvPr/>
          </p:nvGrpSpPr>
          <p:grpSpPr>
            <a:xfrm>
              <a:off x="3349694" y="2879179"/>
              <a:ext cx="2372574" cy="2160654"/>
              <a:chOff x="564019" y="3802844"/>
              <a:chExt cx="1362774" cy="1368423"/>
            </a:xfrm>
          </p:grpSpPr>
          <p:sp>
            <p:nvSpPr>
              <p:cNvPr id="395" name="Google Shape;395;p13"/>
              <p:cNvSpPr/>
              <p:nvPr/>
            </p:nvSpPr>
            <p:spPr>
              <a:xfrm>
                <a:off x="564019" y="3802844"/>
                <a:ext cx="1362774" cy="1368423"/>
              </a:xfrm>
              <a:custGeom>
                <a:rect b="b" l="l" r="r" t="t"/>
                <a:pathLst>
                  <a:path extrusionOk="0" h="771" w="767">
                    <a:moveTo>
                      <a:pt x="710" y="448"/>
                    </a:moveTo>
                    <a:cubicBezTo>
                      <a:pt x="705" y="445"/>
                      <a:pt x="700" y="443"/>
                      <a:pt x="695" y="440"/>
                    </a:cubicBezTo>
                    <a:cubicBezTo>
                      <a:pt x="695" y="436"/>
                      <a:pt x="696" y="433"/>
                      <a:pt x="696" y="430"/>
                    </a:cubicBezTo>
                    <a:cubicBezTo>
                      <a:pt x="698" y="423"/>
                      <a:pt x="698" y="418"/>
                      <a:pt x="698" y="414"/>
                    </a:cubicBezTo>
                    <a:cubicBezTo>
                      <a:pt x="699" y="410"/>
                      <a:pt x="699" y="408"/>
                      <a:pt x="699" y="408"/>
                    </a:cubicBezTo>
                    <a:cubicBezTo>
                      <a:pt x="699" y="408"/>
                      <a:pt x="699" y="405"/>
                      <a:pt x="699" y="402"/>
                    </a:cubicBezTo>
                    <a:cubicBezTo>
                      <a:pt x="699" y="398"/>
                      <a:pt x="700" y="392"/>
                      <a:pt x="700" y="385"/>
                    </a:cubicBezTo>
                    <a:cubicBezTo>
                      <a:pt x="699" y="382"/>
                      <a:pt x="700" y="379"/>
                      <a:pt x="699" y="375"/>
                    </a:cubicBezTo>
                    <a:cubicBezTo>
                      <a:pt x="705" y="373"/>
                      <a:pt x="710" y="371"/>
                      <a:pt x="716" y="369"/>
                    </a:cubicBezTo>
                    <a:cubicBezTo>
                      <a:pt x="729" y="364"/>
                      <a:pt x="741" y="359"/>
                      <a:pt x="751" y="354"/>
                    </a:cubicBezTo>
                    <a:cubicBezTo>
                      <a:pt x="760" y="350"/>
                      <a:pt x="767" y="347"/>
                      <a:pt x="767" y="347"/>
                    </a:cubicBezTo>
                    <a:cubicBezTo>
                      <a:pt x="767" y="347"/>
                      <a:pt x="766" y="344"/>
                      <a:pt x="766" y="340"/>
                    </a:cubicBezTo>
                    <a:cubicBezTo>
                      <a:pt x="766" y="338"/>
                      <a:pt x="766" y="336"/>
                      <a:pt x="765" y="334"/>
                    </a:cubicBezTo>
                    <a:cubicBezTo>
                      <a:pt x="765" y="331"/>
                      <a:pt x="765" y="329"/>
                      <a:pt x="764" y="326"/>
                    </a:cubicBezTo>
                    <a:cubicBezTo>
                      <a:pt x="764" y="324"/>
                      <a:pt x="763" y="321"/>
                      <a:pt x="763" y="319"/>
                    </a:cubicBezTo>
                    <a:cubicBezTo>
                      <a:pt x="763" y="318"/>
                      <a:pt x="763" y="317"/>
                      <a:pt x="762" y="315"/>
                    </a:cubicBezTo>
                    <a:cubicBezTo>
                      <a:pt x="762" y="314"/>
                      <a:pt x="762" y="313"/>
                      <a:pt x="762" y="312"/>
                    </a:cubicBezTo>
                    <a:cubicBezTo>
                      <a:pt x="761" y="309"/>
                      <a:pt x="761" y="306"/>
                      <a:pt x="761" y="306"/>
                    </a:cubicBezTo>
                    <a:cubicBezTo>
                      <a:pt x="761" y="306"/>
                      <a:pt x="754" y="305"/>
                      <a:pt x="743" y="304"/>
                    </a:cubicBezTo>
                    <a:cubicBezTo>
                      <a:pt x="741" y="303"/>
                      <a:pt x="738" y="303"/>
                      <a:pt x="735" y="303"/>
                    </a:cubicBezTo>
                    <a:cubicBezTo>
                      <a:pt x="732" y="302"/>
                      <a:pt x="729" y="302"/>
                      <a:pt x="725" y="302"/>
                    </a:cubicBezTo>
                    <a:cubicBezTo>
                      <a:pt x="719" y="301"/>
                      <a:pt x="712" y="301"/>
                      <a:pt x="705" y="300"/>
                    </a:cubicBezTo>
                    <a:cubicBezTo>
                      <a:pt x="699" y="300"/>
                      <a:pt x="693" y="300"/>
                      <a:pt x="688" y="300"/>
                    </a:cubicBezTo>
                    <a:cubicBezTo>
                      <a:pt x="687" y="296"/>
                      <a:pt x="686" y="293"/>
                      <a:pt x="685" y="289"/>
                    </a:cubicBezTo>
                    <a:cubicBezTo>
                      <a:pt x="683" y="283"/>
                      <a:pt x="681" y="278"/>
                      <a:pt x="679" y="274"/>
                    </a:cubicBezTo>
                    <a:cubicBezTo>
                      <a:pt x="678" y="271"/>
                      <a:pt x="677" y="269"/>
                      <a:pt x="677" y="269"/>
                    </a:cubicBezTo>
                    <a:cubicBezTo>
                      <a:pt x="677" y="269"/>
                      <a:pt x="676" y="267"/>
                      <a:pt x="675" y="263"/>
                    </a:cubicBezTo>
                    <a:cubicBezTo>
                      <a:pt x="673" y="259"/>
                      <a:pt x="671" y="254"/>
                      <a:pt x="668" y="248"/>
                    </a:cubicBezTo>
                    <a:cubicBezTo>
                      <a:pt x="668" y="247"/>
                      <a:pt x="667" y="245"/>
                      <a:pt x="666" y="244"/>
                    </a:cubicBezTo>
                    <a:cubicBezTo>
                      <a:pt x="665" y="242"/>
                      <a:pt x="664" y="240"/>
                      <a:pt x="664" y="239"/>
                    </a:cubicBezTo>
                    <a:cubicBezTo>
                      <a:pt x="668" y="235"/>
                      <a:pt x="672" y="231"/>
                      <a:pt x="676" y="226"/>
                    </a:cubicBezTo>
                    <a:cubicBezTo>
                      <a:pt x="685" y="216"/>
                      <a:pt x="694" y="206"/>
                      <a:pt x="701" y="198"/>
                    </a:cubicBezTo>
                    <a:cubicBezTo>
                      <a:pt x="708" y="190"/>
                      <a:pt x="712" y="184"/>
                      <a:pt x="712" y="184"/>
                    </a:cubicBezTo>
                    <a:cubicBezTo>
                      <a:pt x="712" y="184"/>
                      <a:pt x="711" y="182"/>
                      <a:pt x="709" y="179"/>
                    </a:cubicBezTo>
                    <a:cubicBezTo>
                      <a:pt x="707" y="175"/>
                      <a:pt x="704" y="171"/>
                      <a:pt x="701" y="167"/>
                    </a:cubicBezTo>
                    <a:cubicBezTo>
                      <a:pt x="699" y="165"/>
                      <a:pt x="698" y="163"/>
                      <a:pt x="696" y="161"/>
                    </a:cubicBezTo>
                    <a:cubicBezTo>
                      <a:pt x="695" y="159"/>
                      <a:pt x="694" y="157"/>
                      <a:pt x="693" y="156"/>
                    </a:cubicBezTo>
                    <a:cubicBezTo>
                      <a:pt x="690" y="152"/>
                      <a:pt x="689" y="150"/>
                      <a:pt x="689" y="150"/>
                    </a:cubicBezTo>
                    <a:cubicBezTo>
                      <a:pt x="689" y="150"/>
                      <a:pt x="687" y="151"/>
                      <a:pt x="684" y="152"/>
                    </a:cubicBezTo>
                    <a:cubicBezTo>
                      <a:pt x="681" y="153"/>
                      <a:pt x="677" y="154"/>
                      <a:pt x="672" y="156"/>
                    </a:cubicBezTo>
                    <a:cubicBezTo>
                      <a:pt x="662" y="159"/>
                      <a:pt x="649" y="164"/>
                      <a:pt x="636" y="169"/>
                    </a:cubicBezTo>
                    <a:cubicBezTo>
                      <a:pt x="631" y="171"/>
                      <a:pt x="626" y="174"/>
                      <a:pt x="620" y="176"/>
                    </a:cubicBezTo>
                    <a:cubicBezTo>
                      <a:pt x="618" y="173"/>
                      <a:pt x="615" y="171"/>
                      <a:pt x="613" y="168"/>
                    </a:cubicBezTo>
                    <a:cubicBezTo>
                      <a:pt x="609" y="163"/>
                      <a:pt x="605" y="160"/>
                      <a:pt x="602" y="157"/>
                    </a:cubicBezTo>
                    <a:cubicBezTo>
                      <a:pt x="601" y="156"/>
                      <a:pt x="599" y="155"/>
                      <a:pt x="599" y="154"/>
                    </a:cubicBezTo>
                    <a:cubicBezTo>
                      <a:pt x="598" y="153"/>
                      <a:pt x="597" y="153"/>
                      <a:pt x="597" y="153"/>
                    </a:cubicBezTo>
                    <a:cubicBezTo>
                      <a:pt x="597" y="153"/>
                      <a:pt x="596" y="151"/>
                      <a:pt x="593" y="149"/>
                    </a:cubicBezTo>
                    <a:cubicBezTo>
                      <a:pt x="590" y="146"/>
                      <a:pt x="586" y="143"/>
                      <a:pt x="581" y="138"/>
                    </a:cubicBezTo>
                    <a:cubicBezTo>
                      <a:pt x="578" y="136"/>
                      <a:pt x="575" y="134"/>
                      <a:pt x="572" y="132"/>
                    </a:cubicBezTo>
                    <a:cubicBezTo>
                      <a:pt x="574" y="127"/>
                      <a:pt x="576" y="121"/>
                      <a:pt x="578" y="115"/>
                    </a:cubicBezTo>
                    <a:cubicBezTo>
                      <a:pt x="580" y="109"/>
                      <a:pt x="582" y="102"/>
                      <a:pt x="584" y="96"/>
                    </a:cubicBezTo>
                    <a:cubicBezTo>
                      <a:pt x="585" y="90"/>
                      <a:pt x="587" y="84"/>
                      <a:pt x="588" y="79"/>
                    </a:cubicBezTo>
                    <a:cubicBezTo>
                      <a:pt x="591" y="68"/>
                      <a:pt x="592" y="62"/>
                      <a:pt x="592" y="62"/>
                    </a:cubicBezTo>
                    <a:cubicBezTo>
                      <a:pt x="592" y="62"/>
                      <a:pt x="592" y="61"/>
                      <a:pt x="591" y="61"/>
                    </a:cubicBezTo>
                    <a:cubicBezTo>
                      <a:pt x="590" y="60"/>
                      <a:pt x="588" y="59"/>
                      <a:pt x="587" y="58"/>
                    </a:cubicBezTo>
                    <a:cubicBezTo>
                      <a:pt x="584" y="56"/>
                      <a:pt x="579" y="53"/>
                      <a:pt x="575" y="51"/>
                    </a:cubicBezTo>
                    <a:cubicBezTo>
                      <a:pt x="570" y="48"/>
                      <a:pt x="566" y="46"/>
                      <a:pt x="562" y="44"/>
                    </a:cubicBezTo>
                    <a:cubicBezTo>
                      <a:pt x="561" y="43"/>
                      <a:pt x="559" y="42"/>
                      <a:pt x="558" y="42"/>
                    </a:cubicBezTo>
                    <a:cubicBezTo>
                      <a:pt x="557" y="41"/>
                      <a:pt x="557" y="41"/>
                      <a:pt x="557" y="41"/>
                    </a:cubicBezTo>
                    <a:cubicBezTo>
                      <a:pt x="557" y="41"/>
                      <a:pt x="551" y="46"/>
                      <a:pt x="544" y="53"/>
                    </a:cubicBezTo>
                    <a:cubicBezTo>
                      <a:pt x="540" y="57"/>
                      <a:pt x="536" y="61"/>
                      <a:pt x="531" y="66"/>
                    </a:cubicBezTo>
                    <a:cubicBezTo>
                      <a:pt x="527" y="71"/>
                      <a:pt x="522" y="76"/>
                      <a:pt x="518" y="81"/>
                    </a:cubicBezTo>
                    <a:cubicBezTo>
                      <a:pt x="514" y="85"/>
                      <a:pt x="510" y="90"/>
                      <a:pt x="506" y="94"/>
                    </a:cubicBezTo>
                    <a:cubicBezTo>
                      <a:pt x="503" y="93"/>
                      <a:pt x="499" y="91"/>
                      <a:pt x="496" y="90"/>
                    </a:cubicBezTo>
                    <a:cubicBezTo>
                      <a:pt x="493" y="89"/>
                      <a:pt x="490" y="88"/>
                      <a:pt x="488" y="87"/>
                    </a:cubicBezTo>
                    <a:cubicBezTo>
                      <a:pt x="487" y="87"/>
                      <a:pt x="485" y="86"/>
                      <a:pt x="484" y="86"/>
                    </a:cubicBezTo>
                    <a:cubicBezTo>
                      <a:pt x="483" y="85"/>
                      <a:pt x="482" y="85"/>
                      <a:pt x="481" y="85"/>
                    </a:cubicBezTo>
                    <a:cubicBezTo>
                      <a:pt x="477" y="84"/>
                      <a:pt x="475" y="83"/>
                      <a:pt x="475" y="83"/>
                    </a:cubicBezTo>
                    <a:cubicBezTo>
                      <a:pt x="475" y="83"/>
                      <a:pt x="473" y="82"/>
                      <a:pt x="470" y="81"/>
                    </a:cubicBezTo>
                    <a:cubicBezTo>
                      <a:pt x="466" y="80"/>
                      <a:pt x="460" y="79"/>
                      <a:pt x="454" y="77"/>
                    </a:cubicBezTo>
                    <a:cubicBezTo>
                      <a:pt x="451" y="76"/>
                      <a:pt x="447" y="76"/>
                      <a:pt x="444" y="75"/>
                    </a:cubicBezTo>
                    <a:cubicBezTo>
                      <a:pt x="443" y="69"/>
                      <a:pt x="442" y="64"/>
                      <a:pt x="441" y="58"/>
                    </a:cubicBezTo>
                    <a:cubicBezTo>
                      <a:pt x="440" y="44"/>
                      <a:pt x="437" y="31"/>
                      <a:pt x="435" y="20"/>
                    </a:cubicBezTo>
                    <a:cubicBezTo>
                      <a:pt x="433" y="10"/>
                      <a:pt x="431" y="3"/>
                      <a:pt x="431" y="3"/>
                    </a:cubicBezTo>
                    <a:cubicBezTo>
                      <a:pt x="431" y="3"/>
                      <a:pt x="430" y="3"/>
                      <a:pt x="429" y="3"/>
                    </a:cubicBezTo>
                    <a:cubicBezTo>
                      <a:pt x="428" y="3"/>
                      <a:pt x="427" y="3"/>
                      <a:pt x="425" y="2"/>
                    </a:cubicBezTo>
                    <a:cubicBezTo>
                      <a:pt x="421" y="2"/>
                      <a:pt x="416" y="2"/>
                      <a:pt x="411" y="1"/>
                    </a:cubicBezTo>
                    <a:cubicBezTo>
                      <a:pt x="406" y="1"/>
                      <a:pt x="400" y="1"/>
                      <a:pt x="397" y="0"/>
                    </a:cubicBezTo>
                    <a:cubicBezTo>
                      <a:pt x="395" y="0"/>
                      <a:pt x="393" y="0"/>
                      <a:pt x="392" y="0"/>
                    </a:cubicBezTo>
                    <a:cubicBezTo>
                      <a:pt x="391" y="0"/>
                      <a:pt x="390" y="0"/>
                      <a:pt x="390" y="0"/>
                    </a:cubicBezTo>
                    <a:cubicBezTo>
                      <a:pt x="390" y="0"/>
                      <a:pt x="388" y="7"/>
                      <a:pt x="384" y="17"/>
                    </a:cubicBezTo>
                    <a:cubicBezTo>
                      <a:pt x="380" y="27"/>
                      <a:pt x="376" y="40"/>
                      <a:pt x="372" y="53"/>
                    </a:cubicBezTo>
                    <a:cubicBezTo>
                      <a:pt x="371" y="59"/>
                      <a:pt x="369" y="64"/>
                      <a:pt x="368" y="70"/>
                    </a:cubicBezTo>
                    <a:cubicBezTo>
                      <a:pt x="364" y="70"/>
                      <a:pt x="360" y="70"/>
                      <a:pt x="357" y="70"/>
                    </a:cubicBezTo>
                    <a:cubicBezTo>
                      <a:pt x="350" y="71"/>
                      <a:pt x="345" y="72"/>
                      <a:pt x="341" y="72"/>
                    </a:cubicBezTo>
                    <a:cubicBezTo>
                      <a:pt x="337" y="73"/>
                      <a:pt x="335" y="73"/>
                      <a:pt x="335" y="73"/>
                    </a:cubicBezTo>
                    <a:cubicBezTo>
                      <a:pt x="335" y="73"/>
                      <a:pt x="333" y="73"/>
                      <a:pt x="329" y="74"/>
                    </a:cubicBezTo>
                    <a:cubicBezTo>
                      <a:pt x="328" y="74"/>
                      <a:pt x="327" y="74"/>
                      <a:pt x="326" y="75"/>
                    </a:cubicBezTo>
                    <a:cubicBezTo>
                      <a:pt x="325" y="75"/>
                      <a:pt x="323" y="75"/>
                      <a:pt x="322" y="75"/>
                    </a:cubicBezTo>
                    <a:cubicBezTo>
                      <a:pt x="319" y="76"/>
                      <a:pt x="317" y="76"/>
                      <a:pt x="313" y="77"/>
                    </a:cubicBezTo>
                    <a:cubicBezTo>
                      <a:pt x="310" y="78"/>
                      <a:pt x="307" y="79"/>
                      <a:pt x="303" y="80"/>
                    </a:cubicBezTo>
                    <a:cubicBezTo>
                      <a:pt x="300" y="75"/>
                      <a:pt x="297" y="70"/>
                      <a:pt x="294" y="65"/>
                    </a:cubicBezTo>
                    <a:cubicBezTo>
                      <a:pt x="290" y="59"/>
                      <a:pt x="286" y="54"/>
                      <a:pt x="282" y="48"/>
                    </a:cubicBezTo>
                    <a:cubicBezTo>
                      <a:pt x="278" y="43"/>
                      <a:pt x="275" y="38"/>
                      <a:pt x="271" y="34"/>
                    </a:cubicBezTo>
                    <a:cubicBezTo>
                      <a:pt x="265" y="26"/>
                      <a:pt x="260" y="20"/>
                      <a:pt x="260" y="20"/>
                    </a:cubicBezTo>
                    <a:cubicBezTo>
                      <a:pt x="260" y="20"/>
                      <a:pt x="260" y="20"/>
                      <a:pt x="259" y="21"/>
                    </a:cubicBezTo>
                    <a:cubicBezTo>
                      <a:pt x="258" y="21"/>
                      <a:pt x="256" y="22"/>
                      <a:pt x="254" y="22"/>
                    </a:cubicBezTo>
                    <a:cubicBezTo>
                      <a:pt x="251" y="24"/>
                      <a:pt x="246" y="26"/>
                      <a:pt x="241" y="27"/>
                    </a:cubicBezTo>
                    <a:cubicBezTo>
                      <a:pt x="236" y="29"/>
                      <a:pt x="232" y="31"/>
                      <a:pt x="228" y="33"/>
                    </a:cubicBezTo>
                    <a:cubicBezTo>
                      <a:pt x="226" y="34"/>
                      <a:pt x="225" y="34"/>
                      <a:pt x="224" y="35"/>
                    </a:cubicBezTo>
                    <a:cubicBezTo>
                      <a:pt x="223" y="35"/>
                      <a:pt x="222" y="35"/>
                      <a:pt x="222" y="35"/>
                    </a:cubicBezTo>
                    <a:cubicBezTo>
                      <a:pt x="222" y="35"/>
                      <a:pt x="223" y="43"/>
                      <a:pt x="224" y="53"/>
                    </a:cubicBezTo>
                    <a:cubicBezTo>
                      <a:pt x="224" y="58"/>
                      <a:pt x="225" y="64"/>
                      <a:pt x="226" y="71"/>
                    </a:cubicBezTo>
                    <a:cubicBezTo>
                      <a:pt x="227" y="77"/>
                      <a:pt x="228" y="84"/>
                      <a:pt x="229" y="91"/>
                    </a:cubicBezTo>
                    <a:cubicBezTo>
                      <a:pt x="230" y="97"/>
                      <a:pt x="231" y="102"/>
                      <a:pt x="232" y="108"/>
                    </a:cubicBezTo>
                    <a:cubicBezTo>
                      <a:pt x="229" y="110"/>
                      <a:pt x="226" y="111"/>
                      <a:pt x="223" y="113"/>
                    </a:cubicBezTo>
                    <a:cubicBezTo>
                      <a:pt x="217" y="117"/>
                      <a:pt x="213" y="119"/>
                      <a:pt x="209" y="122"/>
                    </a:cubicBezTo>
                    <a:cubicBezTo>
                      <a:pt x="206" y="124"/>
                      <a:pt x="204" y="125"/>
                      <a:pt x="204" y="125"/>
                    </a:cubicBezTo>
                    <a:cubicBezTo>
                      <a:pt x="204" y="125"/>
                      <a:pt x="204" y="125"/>
                      <a:pt x="203" y="126"/>
                    </a:cubicBezTo>
                    <a:cubicBezTo>
                      <a:pt x="202" y="127"/>
                      <a:pt x="201" y="127"/>
                      <a:pt x="199" y="128"/>
                    </a:cubicBezTo>
                    <a:cubicBezTo>
                      <a:pt x="196" y="131"/>
                      <a:pt x="192" y="134"/>
                      <a:pt x="187" y="138"/>
                    </a:cubicBezTo>
                    <a:cubicBezTo>
                      <a:pt x="184" y="140"/>
                      <a:pt x="181" y="143"/>
                      <a:pt x="178" y="145"/>
                    </a:cubicBezTo>
                    <a:cubicBezTo>
                      <a:pt x="174" y="142"/>
                      <a:pt x="169" y="139"/>
                      <a:pt x="164" y="136"/>
                    </a:cubicBezTo>
                    <a:cubicBezTo>
                      <a:pt x="152" y="129"/>
                      <a:pt x="139" y="122"/>
                      <a:pt x="130" y="118"/>
                    </a:cubicBezTo>
                    <a:cubicBezTo>
                      <a:pt x="125" y="115"/>
                      <a:pt x="121" y="113"/>
                      <a:pt x="119" y="112"/>
                    </a:cubicBezTo>
                    <a:cubicBezTo>
                      <a:pt x="116" y="111"/>
                      <a:pt x="114" y="110"/>
                      <a:pt x="114" y="110"/>
                    </a:cubicBezTo>
                    <a:cubicBezTo>
                      <a:pt x="114" y="110"/>
                      <a:pt x="112" y="112"/>
                      <a:pt x="110" y="114"/>
                    </a:cubicBezTo>
                    <a:cubicBezTo>
                      <a:pt x="108" y="116"/>
                      <a:pt x="107" y="117"/>
                      <a:pt x="105" y="119"/>
                    </a:cubicBezTo>
                    <a:cubicBezTo>
                      <a:pt x="103" y="121"/>
                      <a:pt x="102" y="123"/>
                      <a:pt x="100" y="125"/>
                    </a:cubicBezTo>
                    <a:cubicBezTo>
                      <a:pt x="97" y="128"/>
                      <a:pt x="93" y="132"/>
                      <a:pt x="91" y="135"/>
                    </a:cubicBezTo>
                    <a:cubicBezTo>
                      <a:pt x="88" y="138"/>
                      <a:pt x="87" y="140"/>
                      <a:pt x="87" y="140"/>
                    </a:cubicBezTo>
                    <a:cubicBezTo>
                      <a:pt x="87" y="140"/>
                      <a:pt x="90" y="146"/>
                      <a:pt x="95" y="155"/>
                    </a:cubicBezTo>
                    <a:cubicBezTo>
                      <a:pt x="101" y="164"/>
                      <a:pt x="109" y="176"/>
                      <a:pt x="117" y="187"/>
                    </a:cubicBezTo>
                    <a:cubicBezTo>
                      <a:pt x="120" y="192"/>
                      <a:pt x="123" y="197"/>
                      <a:pt x="127" y="201"/>
                    </a:cubicBezTo>
                    <a:cubicBezTo>
                      <a:pt x="126" y="202"/>
                      <a:pt x="125" y="204"/>
                      <a:pt x="124" y="205"/>
                    </a:cubicBezTo>
                    <a:cubicBezTo>
                      <a:pt x="123" y="207"/>
                      <a:pt x="122" y="208"/>
                      <a:pt x="121" y="210"/>
                    </a:cubicBezTo>
                    <a:cubicBezTo>
                      <a:pt x="117" y="215"/>
                      <a:pt x="114" y="220"/>
                      <a:pt x="112" y="223"/>
                    </a:cubicBezTo>
                    <a:cubicBezTo>
                      <a:pt x="110" y="227"/>
                      <a:pt x="109" y="228"/>
                      <a:pt x="109" y="228"/>
                    </a:cubicBezTo>
                    <a:cubicBezTo>
                      <a:pt x="109" y="228"/>
                      <a:pt x="108" y="230"/>
                      <a:pt x="106" y="234"/>
                    </a:cubicBezTo>
                    <a:cubicBezTo>
                      <a:pt x="104" y="237"/>
                      <a:pt x="102" y="242"/>
                      <a:pt x="99" y="248"/>
                    </a:cubicBezTo>
                    <a:cubicBezTo>
                      <a:pt x="97" y="251"/>
                      <a:pt x="96" y="254"/>
                      <a:pt x="94" y="258"/>
                    </a:cubicBezTo>
                    <a:cubicBezTo>
                      <a:pt x="89" y="257"/>
                      <a:pt x="83" y="256"/>
                      <a:pt x="77" y="256"/>
                    </a:cubicBezTo>
                    <a:cubicBezTo>
                      <a:pt x="70" y="255"/>
                      <a:pt x="63" y="255"/>
                      <a:pt x="57" y="255"/>
                    </a:cubicBezTo>
                    <a:cubicBezTo>
                      <a:pt x="53" y="254"/>
                      <a:pt x="50" y="254"/>
                      <a:pt x="47" y="254"/>
                    </a:cubicBezTo>
                    <a:cubicBezTo>
                      <a:pt x="44" y="254"/>
                      <a:pt x="41" y="254"/>
                      <a:pt x="39" y="254"/>
                    </a:cubicBezTo>
                    <a:cubicBezTo>
                      <a:pt x="28" y="254"/>
                      <a:pt x="21" y="254"/>
                      <a:pt x="21" y="254"/>
                    </a:cubicBezTo>
                    <a:cubicBezTo>
                      <a:pt x="21" y="254"/>
                      <a:pt x="20" y="256"/>
                      <a:pt x="19" y="260"/>
                    </a:cubicBezTo>
                    <a:cubicBezTo>
                      <a:pt x="19" y="261"/>
                      <a:pt x="19" y="262"/>
                      <a:pt x="18" y="263"/>
                    </a:cubicBezTo>
                    <a:cubicBezTo>
                      <a:pt x="18" y="264"/>
                      <a:pt x="17" y="265"/>
                      <a:pt x="17" y="266"/>
                    </a:cubicBezTo>
                    <a:cubicBezTo>
                      <a:pt x="16" y="269"/>
                      <a:pt x="16" y="271"/>
                      <a:pt x="15" y="273"/>
                    </a:cubicBezTo>
                    <a:cubicBezTo>
                      <a:pt x="14" y="276"/>
                      <a:pt x="13" y="278"/>
                      <a:pt x="13" y="281"/>
                    </a:cubicBezTo>
                    <a:cubicBezTo>
                      <a:pt x="12" y="283"/>
                      <a:pt x="12" y="285"/>
                      <a:pt x="11" y="287"/>
                    </a:cubicBezTo>
                    <a:cubicBezTo>
                      <a:pt x="10" y="291"/>
                      <a:pt x="9" y="293"/>
                      <a:pt x="9" y="293"/>
                    </a:cubicBezTo>
                    <a:cubicBezTo>
                      <a:pt x="9" y="293"/>
                      <a:pt x="15" y="297"/>
                      <a:pt x="24" y="303"/>
                    </a:cubicBezTo>
                    <a:cubicBezTo>
                      <a:pt x="33" y="309"/>
                      <a:pt x="45" y="316"/>
                      <a:pt x="57" y="322"/>
                    </a:cubicBezTo>
                    <a:cubicBezTo>
                      <a:pt x="62" y="325"/>
                      <a:pt x="67" y="328"/>
                      <a:pt x="72" y="331"/>
                    </a:cubicBezTo>
                    <a:cubicBezTo>
                      <a:pt x="72" y="334"/>
                      <a:pt x="71" y="338"/>
                      <a:pt x="71" y="341"/>
                    </a:cubicBezTo>
                    <a:cubicBezTo>
                      <a:pt x="70" y="348"/>
                      <a:pt x="69" y="353"/>
                      <a:pt x="69" y="357"/>
                    </a:cubicBezTo>
                    <a:cubicBezTo>
                      <a:pt x="68" y="361"/>
                      <a:pt x="68" y="363"/>
                      <a:pt x="68" y="363"/>
                    </a:cubicBezTo>
                    <a:cubicBezTo>
                      <a:pt x="68" y="363"/>
                      <a:pt x="68" y="365"/>
                      <a:pt x="68" y="369"/>
                    </a:cubicBezTo>
                    <a:cubicBezTo>
                      <a:pt x="68" y="373"/>
                      <a:pt x="67" y="379"/>
                      <a:pt x="67" y="385"/>
                    </a:cubicBezTo>
                    <a:cubicBezTo>
                      <a:pt x="68" y="389"/>
                      <a:pt x="68" y="392"/>
                      <a:pt x="68" y="396"/>
                    </a:cubicBezTo>
                    <a:cubicBezTo>
                      <a:pt x="62" y="398"/>
                      <a:pt x="57" y="400"/>
                      <a:pt x="51" y="402"/>
                    </a:cubicBezTo>
                    <a:cubicBezTo>
                      <a:pt x="38" y="407"/>
                      <a:pt x="26" y="412"/>
                      <a:pt x="16" y="417"/>
                    </a:cubicBezTo>
                    <a:cubicBezTo>
                      <a:pt x="7" y="421"/>
                      <a:pt x="0" y="424"/>
                      <a:pt x="0" y="424"/>
                    </a:cubicBezTo>
                    <a:cubicBezTo>
                      <a:pt x="0" y="424"/>
                      <a:pt x="1" y="427"/>
                      <a:pt x="1" y="430"/>
                    </a:cubicBezTo>
                    <a:cubicBezTo>
                      <a:pt x="1" y="432"/>
                      <a:pt x="1" y="435"/>
                      <a:pt x="2" y="437"/>
                    </a:cubicBezTo>
                    <a:cubicBezTo>
                      <a:pt x="2" y="439"/>
                      <a:pt x="2" y="442"/>
                      <a:pt x="3" y="444"/>
                    </a:cubicBezTo>
                    <a:cubicBezTo>
                      <a:pt x="3" y="447"/>
                      <a:pt x="4" y="449"/>
                      <a:pt x="4" y="452"/>
                    </a:cubicBezTo>
                    <a:cubicBezTo>
                      <a:pt x="4" y="453"/>
                      <a:pt x="4" y="454"/>
                      <a:pt x="5" y="455"/>
                    </a:cubicBezTo>
                    <a:cubicBezTo>
                      <a:pt x="5" y="456"/>
                      <a:pt x="5" y="457"/>
                      <a:pt x="5" y="458"/>
                    </a:cubicBezTo>
                    <a:cubicBezTo>
                      <a:pt x="6" y="462"/>
                      <a:pt x="7" y="465"/>
                      <a:pt x="7" y="465"/>
                    </a:cubicBezTo>
                    <a:cubicBezTo>
                      <a:pt x="7" y="465"/>
                      <a:pt x="13" y="466"/>
                      <a:pt x="24" y="467"/>
                    </a:cubicBezTo>
                    <a:cubicBezTo>
                      <a:pt x="26" y="467"/>
                      <a:pt x="29" y="468"/>
                      <a:pt x="32" y="468"/>
                    </a:cubicBezTo>
                    <a:cubicBezTo>
                      <a:pt x="35" y="468"/>
                      <a:pt x="38" y="469"/>
                      <a:pt x="42" y="469"/>
                    </a:cubicBezTo>
                    <a:cubicBezTo>
                      <a:pt x="48" y="470"/>
                      <a:pt x="55" y="470"/>
                      <a:pt x="62" y="470"/>
                    </a:cubicBezTo>
                    <a:cubicBezTo>
                      <a:pt x="68" y="471"/>
                      <a:pt x="74" y="471"/>
                      <a:pt x="79" y="471"/>
                    </a:cubicBezTo>
                    <a:cubicBezTo>
                      <a:pt x="80" y="475"/>
                      <a:pt x="81" y="478"/>
                      <a:pt x="82" y="481"/>
                    </a:cubicBezTo>
                    <a:cubicBezTo>
                      <a:pt x="84" y="488"/>
                      <a:pt x="86" y="493"/>
                      <a:pt x="88" y="496"/>
                    </a:cubicBezTo>
                    <a:cubicBezTo>
                      <a:pt x="89" y="500"/>
                      <a:pt x="90" y="502"/>
                      <a:pt x="90" y="502"/>
                    </a:cubicBezTo>
                    <a:cubicBezTo>
                      <a:pt x="90" y="502"/>
                      <a:pt x="91" y="504"/>
                      <a:pt x="92" y="508"/>
                    </a:cubicBezTo>
                    <a:cubicBezTo>
                      <a:pt x="94" y="511"/>
                      <a:pt x="96" y="516"/>
                      <a:pt x="99" y="522"/>
                    </a:cubicBezTo>
                    <a:cubicBezTo>
                      <a:pt x="99" y="524"/>
                      <a:pt x="100" y="525"/>
                      <a:pt x="101" y="527"/>
                    </a:cubicBezTo>
                    <a:cubicBezTo>
                      <a:pt x="102" y="529"/>
                      <a:pt x="103" y="530"/>
                      <a:pt x="103" y="532"/>
                    </a:cubicBezTo>
                    <a:cubicBezTo>
                      <a:pt x="99" y="536"/>
                      <a:pt x="95" y="540"/>
                      <a:pt x="91" y="544"/>
                    </a:cubicBezTo>
                    <a:cubicBezTo>
                      <a:pt x="82" y="554"/>
                      <a:pt x="73" y="565"/>
                      <a:pt x="66" y="573"/>
                    </a:cubicBezTo>
                    <a:cubicBezTo>
                      <a:pt x="59" y="581"/>
                      <a:pt x="55" y="587"/>
                      <a:pt x="55" y="587"/>
                    </a:cubicBezTo>
                    <a:cubicBezTo>
                      <a:pt x="55" y="587"/>
                      <a:pt x="56" y="589"/>
                      <a:pt x="58" y="592"/>
                    </a:cubicBezTo>
                    <a:cubicBezTo>
                      <a:pt x="60" y="595"/>
                      <a:pt x="63" y="600"/>
                      <a:pt x="66" y="604"/>
                    </a:cubicBezTo>
                    <a:cubicBezTo>
                      <a:pt x="68" y="606"/>
                      <a:pt x="69" y="608"/>
                      <a:pt x="71" y="610"/>
                    </a:cubicBezTo>
                    <a:cubicBezTo>
                      <a:pt x="72" y="612"/>
                      <a:pt x="73" y="614"/>
                      <a:pt x="74" y="615"/>
                    </a:cubicBezTo>
                    <a:cubicBezTo>
                      <a:pt x="77" y="618"/>
                      <a:pt x="78" y="620"/>
                      <a:pt x="78" y="620"/>
                    </a:cubicBezTo>
                    <a:cubicBezTo>
                      <a:pt x="78" y="620"/>
                      <a:pt x="80" y="620"/>
                      <a:pt x="83" y="619"/>
                    </a:cubicBezTo>
                    <a:cubicBezTo>
                      <a:pt x="86" y="618"/>
                      <a:pt x="90" y="617"/>
                      <a:pt x="95" y="615"/>
                    </a:cubicBezTo>
                    <a:cubicBezTo>
                      <a:pt x="105" y="612"/>
                      <a:pt x="118" y="607"/>
                      <a:pt x="131" y="602"/>
                    </a:cubicBezTo>
                    <a:cubicBezTo>
                      <a:pt x="136" y="599"/>
                      <a:pt x="142" y="597"/>
                      <a:pt x="147" y="595"/>
                    </a:cubicBezTo>
                    <a:cubicBezTo>
                      <a:pt x="149" y="597"/>
                      <a:pt x="152" y="600"/>
                      <a:pt x="154" y="602"/>
                    </a:cubicBezTo>
                    <a:cubicBezTo>
                      <a:pt x="158" y="607"/>
                      <a:pt x="162" y="611"/>
                      <a:pt x="165" y="614"/>
                    </a:cubicBezTo>
                    <a:cubicBezTo>
                      <a:pt x="166" y="615"/>
                      <a:pt x="168" y="616"/>
                      <a:pt x="168" y="617"/>
                    </a:cubicBezTo>
                    <a:cubicBezTo>
                      <a:pt x="169" y="618"/>
                      <a:pt x="170" y="618"/>
                      <a:pt x="170" y="618"/>
                    </a:cubicBezTo>
                    <a:cubicBezTo>
                      <a:pt x="170" y="618"/>
                      <a:pt x="171" y="619"/>
                      <a:pt x="174" y="622"/>
                    </a:cubicBezTo>
                    <a:cubicBezTo>
                      <a:pt x="177" y="625"/>
                      <a:pt x="181" y="628"/>
                      <a:pt x="186" y="632"/>
                    </a:cubicBezTo>
                    <a:cubicBezTo>
                      <a:pt x="189" y="634"/>
                      <a:pt x="192" y="637"/>
                      <a:pt x="195" y="639"/>
                    </a:cubicBezTo>
                    <a:cubicBezTo>
                      <a:pt x="193" y="644"/>
                      <a:pt x="191" y="650"/>
                      <a:pt x="189" y="655"/>
                    </a:cubicBezTo>
                    <a:cubicBezTo>
                      <a:pt x="187" y="662"/>
                      <a:pt x="185" y="669"/>
                      <a:pt x="183" y="675"/>
                    </a:cubicBezTo>
                    <a:cubicBezTo>
                      <a:pt x="182" y="681"/>
                      <a:pt x="180" y="687"/>
                      <a:pt x="179" y="692"/>
                    </a:cubicBezTo>
                    <a:cubicBezTo>
                      <a:pt x="176" y="702"/>
                      <a:pt x="175" y="709"/>
                      <a:pt x="175" y="709"/>
                    </a:cubicBezTo>
                    <a:cubicBezTo>
                      <a:pt x="175" y="709"/>
                      <a:pt x="175" y="710"/>
                      <a:pt x="176" y="710"/>
                    </a:cubicBezTo>
                    <a:cubicBezTo>
                      <a:pt x="177" y="711"/>
                      <a:pt x="179" y="712"/>
                      <a:pt x="180" y="713"/>
                    </a:cubicBezTo>
                    <a:cubicBezTo>
                      <a:pt x="183" y="715"/>
                      <a:pt x="188" y="717"/>
                      <a:pt x="192" y="720"/>
                    </a:cubicBezTo>
                    <a:cubicBezTo>
                      <a:pt x="197" y="722"/>
                      <a:pt x="201" y="725"/>
                      <a:pt x="205" y="727"/>
                    </a:cubicBezTo>
                    <a:cubicBezTo>
                      <a:pt x="206" y="728"/>
                      <a:pt x="208" y="728"/>
                      <a:pt x="209" y="729"/>
                    </a:cubicBezTo>
                    <a:cubicBezTo>
                      <a:pt x="210" y="729"/>
                      <a:pt x="210" y="730"/>
                      <a:pt x="210" y="730"/>
                    </a:cubicBezTo>
                    <a:cubicBezTo>
                      <a:pt x="210" y="730"/>
                      <a:pt x="216" y="725"/>
                      <a:pt x="223" y="717"/>
                    </a:cubicBezTo>
                    <a:cubicBezTo>
                      <a:pt x="227" y="714"/>
                      <a:pt x="231" y="709"/>
                      <a:pt x="236" y="705"/>
                    </a:cubicBezTo>
                    <a:cubicBezTo>
                      <a:pt x="240" y="700"/>
                      <a:pt x="245" y="695"/>
                      <a:pt x="249" y="690"/>
                    </a:cubicBezTo>
                    <a:cubicBezTo>
                      <a:pt x="253" y="685"/>
                      <a:pt x="257" y="681"/>
                      <a:pt x="261" y="677"/>
                    </a:cubicBezTo>
                    <a:cubicBezTo>
                      <a:pt x="264" y="678"/>
                      <a:pt x="268" y="679"/>
                      <a:pt x="271" y="681"/>
                    </a:cubicBezTo>
                    <a:cubicBezTo>
                      <a:pt x="274" y="682"/>
                      <a:pt x="277" y="683"/>
                      <a:pt x="279" y="684"/>
                    </a:cubicBezTo>
                    <a:cubicBezTo>
                      <a:pt x="280" y="684"/>
                      <a:pt x="282" y="685"/>
                      <a:pt x="283" y="685"/>
                    </a:cubicBezTo>
                    <a:cubicBezTo>
                      <a:pt x="284" y="685"/>
                      <a:pt x="285" y="686"/>
                      <a:pt x="286" y="686"/>
                    </a:cubicBezTo>
                    <a:cubicBezTo>
                      <a:pt x="290" y="687"/>
                      <a:pt x="292" y="688"/>
                      <a:pt x="292" y="688"/>
                    </a:cubicBezTo>
                    <a:cubicBezTo>
                      <a:pt x="292" y="688"/>
                      <a:pt x="294" y="688"/>
                      <a:pt x="297" y="690"/>
                    </a:cubicBezTo>
                    <a:cubicBezTo>
                      <a:pt x="301" y="691"/>
                      <a:pt x="307" y="692"/>
                      <a:pt x="313" y="694"/>
                    </a:cubicBezTo>
                    <a:cubicBezTo>
                      <a:pt x="316" y="694"/>
                      <a:pt x="320" y="695"/>
                      <a:pt x="323" y="696"/>
                    </a:cubicBezTo>
                    <a:cubicBezTo>
                      <a:pt x="324" y="701"/>
                      <a:pt x="325" y="707"/>
                      <a:pt x="326" y="713"/>
                    </a:cubicBezTo>
                    <a:cubicBezTo>
                      <a:pt x="328" y="727"/>
                      <a:pt x="330" y="740"/>
                      <a:pt x="332" y="751"/>
                    </a:cubicBezTo>
                    <a:cubicBezTo>
                      <a:pt x="334" y="761"/>
                      <a:pt x="336" y="768"/>
                      <a:pt x="336" y="768"/>
                    </a:cubicBezTo>
                    <a:cubicBezTo>
                      <a:pt x="336" y="768"/>
                      <a:pt x="337" y="768"/>
                      <a:pt x="338" y="768"/>
                    </a:cubicBezTo>
                    <a:cubicBezTo>
                      <a:pt x="339" y="768"/>
                      <a:pt x="340" y="768"/>
                      <a:pt x="342" y="768"/>
                    </a:cubicBezTo>
                    <a:cubicBezTo>
                      <a:pt x="346" y="769"/>
                      <a:pt x="351" y="769"/>
                      <a:pt x="356" y="770"/>
                    </a:cubicBezTo>
                    <a:cubicBezTo>
                      <a:pt x="362" y="770"/>
                      <a:pt x="367" y="770"/>
                      <a:pt x="370" y="770"/>
                    </a:cubicBezTo>
                    <a:cubicBezTo>
                      <a:pt x="372" y="770"/>
                      <a:pt x="374" y="770"/>
                      <a:pt x="375" y="771"/>
                    </a:cubicBezTo>
                    <a:cubicBezTo>
                      <a:pt x="376" y="771"/>
                      <a:pt x="377" y="771"/>
                      <a:pt x="377" y="771"/>
                    </a:cubicBezTo>
                    <a:cubicBezTo>
                      <a:pt x="377" y="771"/>
                      <a:pt x="379" y="764"/>
                      <a:pt x="383" y="754"/>
                    </a:cubicBezTo>
                    <a:cubicBezTo>
                      <a:pt x="387" y="744"/>
                      <a:pt x="391" y="731"/>
                      <a:pt x="395" y="718"/>
                    </a:cubicBezTo>
                    <a:cubicBezTo>
                      <a:pt x="397" y="712"/>
                      <a:pt x="398" y="706"/>
                      <a:pt x="399" y="701"/>
                    </a:cubicBezTo>
                    <a:cubicBezTo>
                      <a:pt x="403" y="701"/>
                      <a:pt x="407" y="701"/>
                      <a:pt x="410" y="700"/>
                    </a:cubicBezTo>
                    <a:cubicBezTo>
                      <a:pt x="417" y="700"/>
                      <a:pt x="422" y="699"/>
                      <a:pt x="426" y="699"/>
                    </a:cubicBezTo>
                    <a:cubicBezTo>
                      <a:pt x="430" y="698"/>
                      <a:pt x="432" y="698"/>
                      <a:pt x="432" y="698"/>
                    </a:cubicBezTo>
                    <a:cubicBezTo>
                      <a:pt x="432" y="698"/>
                      <a:pt x="434" y="697"/>
                      <a:pt x="438" y="697"/>
                    </a:cubicBezTo>
                    <a:cubicBezTo>
                      <a:pt x="439" y="697"/>
                      <a:pt x="440" y="696"/>
                      <a:pt x="441" y="696"/>
                    </a:cubicBezTo>
                    <a:cubicBezTo>
                      <a:pt x="442" y="696"/>
                      <a:pt x="444" y="696"/>
                      <a:pt x="445" y="695"/>
                    </a:cubicBezTo>
                    <a:cubicBezTo>
                      <a:pt x="448" y="695"/>
                      <a:pt x="451" y="694"/>
                      <a:pt x="454" y="694"/>
                    </a:cubicBezTo>
                    <a:cubicBezTo>
                      <a:pt x="457" y="693"/>
                      <a:pt x="460" y="692"/>
                      <a:pt x="464" y="691"/>
                    </a:cubicBezTo>
                    <a:cubicBezTo>
                      <a:pt x="467" y="696"/>
                      <a:pt x="470" y="701"/>
                      <a:pt x="473" y="706"/>
                    </a:cubicBezTo>
                    <a:cubicBezTo>
                      <a:pt x="477" y="712"/>
                      <a:pt x="481" y="717"/>
                      <a:pt x="485" y="722"/>
                    </a:cubicBezTo>
                    <a:cubicBezTo>
                      <a:pt x="489" y="728"/>
                      <a:pt x="493" y="733"/>
                      <a:pt x="496" y="737"/>
                    </a:cubicBezTo>
                    <a:cubicBezTo>
                      <a:pt x="502" y="745"/>
                      <a:pt x="507" y="750"/>
                      <a:pt x="507" y="750"/>
                    </a:cubicBezTo>
                    <a:cubicBezTo>
                      <a:pt x="507" y="750"/>
                      <a:pt x="507" y="750"/>
                      <a:pt x="508" y="750"/>
                    </a:cubicBezTo>
                    <a:cubicBezTo>
                      <a:pt x="509" y="750"/>
                      <a:pt x="511" y="749"/>
                      <a:pt x="513" y="748"/>
                    </a:cubicBezTo>
                    <a:cubicBezTo>
                      <a:pt x="516" y="747"/>
                      <a:pt x="521" y="745"/>
                      <a:pt x="526" y="743"/>
                    </a:cubicBezTo>
                    <a:cubicBezTo>
                      <a:pt x="531" y="741"/>
                      <a:pt x="535" y="739"/>
                      <a:pt x="539" y="738"/>
                    </a:cubicBezTo>
                    <a:cubicBezTo>
                      <a:pt x="541" y="737"/>
                      <a:pt x="542" y="736"/>
                      <a:pt x="543" y="736"/>
                    </a:cubicBezTo>
                    <a:cubicBezTo>
                      <a:pt x="544" y="736"/>
                      <a:pt x="545" y="735"/>
                      <a:pt x="545" y="735"/>
                    </a:cubicBezTo>
                    <a:cubicBezTo>
                      <a:pt x="545" y="735"/>
                      <a:pt x="544" y="728"/>
                      <a:pt x="543" y="718"/>
                    </a:cubicBezTo>
                    <a:cubicBezTo>
                      <a:pt x="543" y="713"/>
                      <a:pt x="542" y="707"/>
                      <a:pt x="541" y="700"/>
                    </a:cubicBezTo>
                    <a:cubicBezTo>
                      <a:pt x="540" y="694"/>
                      <a:pt x="539" y="687"/>
                      <a:pt x="538" y="680"/>
                    </a:cubicBezTo>
                    <a:cubicBezTo>
                      <a:pt x="537" y="674"/>
                      <a:pt x="536" y="668"/>
                      <a:pt x="535" y="663"/>
                    </a:cubicBezTo>
                    <a:cubicBezTo>
                      <a:pt x="538" y="661"/>
                      <a:pt x="541" y="659"/>
                      <a:pt x="544" y="658"/>
                    </a:cubicBezTo>
                    <a:cubicBezTo>
                      <a:pt x="550" y="654"/>
                      <a:pt x="554" y="651"/>
                      <a:pt x="558" y="649"/>
                    </a:cubicBezTo>
                    <a:cubicBezTo>
                      <a:pt x="561" y="647"/>
                      <a:pt x="563" y="646"/>
                      <a:pt x="563" y="646"/>
                    </a:cubicBezTo>
                    <a:cubicBezTo>
                      <a:pt x="563" y="646"/>
                      <a:pt x="563" y="645"/>
                      <a:pt x="564" y="645"/>
                    </a:cubicBezTo>
                    <a:cubicBezTo>
                      <a:pt x="565" y="644"/>
                      <a:pt x="566" y="643"/>
                      <a:pt x="568" y="642"/>
                    </a:cubicBezTo>
                    <a:cubicBezTo>
                      <a:pt x="571" y="640"/>
                      <a:pt x="575" y="637"/>
                      <a:pt x="580" y="633"/>
                    </a:cubicBezTo>
                    <a:cubicBezTo>
                      <a:pt x="583" y="630"/>
                      <a:pt x="586" y="628"/>
                      <a:pt x="589" y="626"/>
                    </a:cubicBezTo>
                    <a:cubicBezTo>
                      <a:pt x="593" y="629"/>
                      <a:pt x="598" y="632"/>
                      <a:pt x="603" y="635"/>
                    </a:cubicBezTo>
                    <a:cubicBezTo>
                      <a:pt x="615" y="642"/>
                      <a:pt x="628" y="648"/>
                      <a:pt x="637" y="653"/>
                    </a:cubicBezTo>
                    <a:cubicBezTo>
                      <a:pt x="642" y="656"/>
                      <a:pt x="646" y="657"/>
                      <a:pt x="648" y="659"/>
                    </a:cubicBezTo>
                    <a:cubicBezTo>
                      <a:pt x="651" y="660"/>
                      <a:pt x="653" y="661"/>
                      <a:pt x="653" y="661"/>
                    </a:cubicBezTo>
                    <a:cubicBezTo>
                      <a:pt x="653" y="661"/>
                      <a:pt x="655" y="659"/>
                      <a:pt x="657" y="656"/>
                    </a:cubicBezTo>
                    <a:cubicBezTo>
                      <a:pt x="659" y="655"/>
                      <a:pt x="660" y="653"/>
                      <a:pt x="662" y="652"/>
                    </a:cubicBezTo>
                    <a:cubicBezTo>
                      <a:pt x="664" y="650"/>
                      <a:pt x="665" y="648"/>
                      <a:pt x="667" y="646"/>
                    </a:cubicBezTo>
                    <a:cubicBezTo>
                      <a:pt x="670" y="642"/>
                      <a:pt x="674" y="639"/>
                      <a:pt x="676" y="636"/>
                    </a:cubicBezTo>
                    <a:cubicBezTo>
                      <a:pt x="679" y="633"/>
                      <a:pt x="680" y="631"/>
                      <a:pt x="680" y="631"/>
                    </a:cubicBezTo>
                    <a:cubicBezTo>
                      <a:pt x="680" y="631"/>
                      <a:pt x="677" y="625"/>
                      <a:pt x="672" y="616"/>
                    </a:cubicBezTo>
                    <a:cubicBezTo>
                      <a:pt x="666" y="607"/>
                      <a:pt x="658" y="595"/>
                      <a:pt x="650" y="584"/>
                    </a:cubicBezTo>
                    <a:cubicBezTo>
                      <a:pt x="647" y="579"/>
                      <a:pt x="644" y="574"/>
                      <a:pt x="640" y="570"/>
                    </a:cubicBezTo>
                    <a:cubicBezTo>
                      <a:pt x="641" y="568"/>
                      <a:pt x="642" y="567"/>
                      <a:pt x="643" y="565"/>
                    </a:cubicBezTo>
                    <a:cubicBezTo>
                      <a:pt x="644" y="564"/>
                      <a:pt x="645" y="562"/>
                      <a:pt x="646" y="561"/>
                    </a:cubicBezTo>
                    <a:cubicBezTo>
                      <a:pt x="650" y="556"/>
                      <a:pt x="653" y="551"/>
                      <a:pt x="655" y="547"/>
                    </a:cubicBezTo>
                    <a:cubicBezTo>
                      <a:pt x="657" y="544"/>
                      <a:pt x="658" y="542"/>
                      <a:pt x="658" y="542"/>
                    </a:cubicBezTo>
                    <a:cubicBezTo>
                      <a:pt x="658" y="542"/>
                      <a:pt x="659" y="540"/>
                      <a:pt x="661" y="537"/>
                    </a:cubicBezTo>
                    <a:cubicBezTo>
                      <a:pt x="663" y="533"/>
                      <a:pt x="665" y="529"/>
                      <a:pt x="668" y="523"/>
                    </a:cubicBezTo>
                    <a:cubicBezTo>
                      <a:pt x="670" y="520"/>
                      <a:pt x="671" y="516"/>
                      <a:pt x="673" y="513"/>
                    </a:cubicBezTo>
                    <a:cubicBezTo>
                      <a:pt x="678" y="514"/>
                      <a:pt x="684" y="514"/>
                      <a:pt x="690" y="515"/>
                    </a:cubicBezTo>
                    <a:cubicBezTo>
                      <a:pt x="697" y="515"/>
                      <a:pt x="704" y="516"/>
                      <a:pt x="710" y="516"/>
                    </a:cubicBezTo>
                    <a:cubicBezTo>
                      <a:pt x="714" y="516"/>
                      <a:pt x="717" y="516"/>
                      <a:pt x="720" y="517"/>
                    </a:cubicBezTo>
                    <a:cubicBezTo>
                      <a:pt x="723" y="517"/>
                      <a:pt x="726" y="517"/>
                      <a:pt x="728" y="517"/>
                    </a:cubicBezTo>
                    <a:cubicBezTo>
                      <a:pt x="739" y="517"/>
                      <a:pt x="746" y="517"/>
                      <a:pt x="746" y="517"/>
                    </a:cubicBezTo>
                    <a:cubicBezTo>
                      <a:pt x="746" y="517"/>
                      <a:pt x="747" y="514"/>
                      <a:pt x="748" y="511"/>
                    </a:cubicBezTo>
                    <a:cubicBezTo>
                      <a:pt x="748" y="510"/>
                      <a:pt x="748" y="509"/>
                      <a:pt x="749" y="508"/>
                    </a:cubicBezTo>
                    <a:cubicBezTo>
                      <a:pt x="749" y="507"/>
                      <a:pt x="750" y="506"/>
                      <a:pt x="750" y="504"/>
                    </a:cubicBezTo>
                    <a:cubicBezTo>
                      <a:pt x="751" y="502"/>
                      <a:pt x="751" y="500"/>
                      <a:pt x="752" y="497"/>
                    </a:cubicBezTo>
                    <a:cubicBezTo>
                      <a:pt x="753" y="495"/>
                      <a:pt x="754" y="492"/>
                      <a:pt x="754" y="490"/>
                    </a:cubicBezTo>
                    <a:cubicBezTo>
                      <a:pt x="755" y="488"/>
                      <a:pt x="755" y="486"/>
                      <a:pt x="756" y="484"/>
                    </a:cubicBezTo>
                    <a:cubicBezTo>
                      <a:pt x="757" y="480"/>
                      <a:pt x="758" y="477"/>
                      <a:pt x="758" y="477"/>
                    </a:cubicBezTo>
                    <a:cubicBezTo>
                      <a:pt x="758" y="477"/>
                      <a:pt x="752" y="473"/>
                      <a:pt x="743" y="468"/>
                    </a:cubicBezTo>
                    <a:cubicBezTo>
                      <a:pt x="734" y="462"/>
                      <a:pt x="722" y="455"/>
                      <a:pt x="710" y="448"/>
                    </a:cubicBezTo>
                    <a:close/>
                    <a:moveTo>
                      <a:pt x="604" y="517"/>
                    </a:moveTo>
                    <a:cubicBezTo>
                      <a:pt x="603" y="520"/>
                      <a:pt x="600" y="524"/>
                      <a:pt x="597" y="528"/>
                    </a:cubicBezTo>
                    <a:cubicBezTo>
                      <a:pt x="596" y="529"/>
                      <a:pt x="596" y="530"/>
                      <a:pt x="595" y="532"/>
                    </a:cubicBezTo>
                    <a:cubicBezTo>
                      <a:pt x="594" y="533"/>
                      <a:pt x="593" y="534"/>
                      <a:pt x="592" y="535"/>
                    </a:cubicBezTo>
                    <a:cubicBezTo>
                      <a:pt x="590" y="538"/>
                      <a:pt x="588" y="540"/>
                      <a:pt x="586" y="543"/>
                    </a:cubicBezTo>
                    <a:cubicBezTo>
                      <a:pt x="584" y="546"/>
                      <a:pt x="582" y="548"/>
                      <a:pt x="580" y="551"/>
                    </a:cubicBezTo>
                    <a:cubicBezTo>
                      <a:pt x="578" y="553"/>
                      <a:pt x="578" y="553"/>
                      <a:pt x="578" y="553"/>
                    </a:cubicBezTo>
                    <a:cubicBezTo>
                      <a:pt x="576" y="555"/>
                      <a:pt x="576" y="555"/>
                      <a:pt x="576" y="555"/>
                    </a:cubicBezTo>
                    <a:cubicBezTo>
                      <a:pt x="575" y="557"/>
                      <a:pt x="574" y="558"/>
                      <a:pt x="573" y="559"/>
                    </a:cubicBezTo>
                    <a:cubicBezTo>
                      <a:pt x="563" y="570"/>
                      <a:pt x="552" y="580"/>
                      <a:pt x="544" y="586"/>
                    </a:cubicBezTo>
                    <a:cubicBezTo>
                      <a:pt x="539" y="590"/>
                      <a:pt x="536" y="592"/>
                      <a:pt x="533" y="594"/>
                    </a:cubicBezTo>
                    <a:cubicBezTo>
                      <a:pt x="532" y="595"/>
                      <a:pt x="531" y="596"/>
                      <a:pt x="530" y="596"/>
                    </a:cubicBezTo>
                    <a:cubicBezTo>
                      <a:pt x="530" y="597"/>
                      <a:pt x="529" y="597"/>
                      <a:pt x="529" y="597"/>
                    </a:cubicBezTo>
                    <a:cubicBezTo>
                      <a:pt x="529" y="597"/>
                      <a:pt x="528" y="598"/>
                      <a:pt x="525" y="600"/>
                    </a:cubicBezTo>
                    <a:cubicBezTo>
                      <a:pt x="523" y="602"/>
                      <a:pt x="519" y="604"/>
                      <a:pt x="514" y="607"/>
                    </a:cubicBezTo>
                    <a:cubicBezTo>
                      <a:pt x="505" y="612"/>
                      <a:pt x="492" y="619"/>
                      <a:pt x="478" y="624"/>
                    </a:cubicBezTo>
                    <a:cubicBezTo>
                      <a:pt x="465" y="630"/>
                      <a:pt x="451" y="634"/>
                      <a:pt x="441" y="636"/>
                    </a:cubicBezTo>
                    <a:cubicBezTo>
                      <a:pt x="438" y="637"/>
                      <a:pt x="436" y="637"/>
                      <a:pt x="433" y="638"/>
                    </a:cubicBezTo>
                    <a:cubicBezTo>
                      <a:pt x="432" y="638"/>
                      <a:pt x="431" y="638"/>
                      <a:pt x="430" y="638"/>
                    </a:cubicBezTo>
                    <a:cubicBezTo>
                      <a:pt x="430" y="638"/>
                      <a:pt x="429" y="638"/>
                      <a:pt x="428" y="639"/>
                    </a:cubicBezTo>
                    <a:cubicBezTo>
                      <a:pt x="425" y="639"/>
                      <a:pt x="423" y="639"/>
                      <a:pt x="423" y="639"/>
                    </a:cubicBezTo>
                    <a:cubicBezTo>
                      <a:pt x="423" y="639"/>
                      <a:pt x="421" y="640"/>
                      <a:pt x="418" y="640"/>
                    </a:cubicBezTo>
                    <a:cubicBezTo>
                      <a:pt x="415" y="640"/>
                      <a:pt x="410" y="641"/>
                      <a:pt x="405" y="642"/>
                    </a:cubicBezTo>
                    <a:cubicBezTo>
                      <a:pt x="394" y="642"/>
                      <a:pt x="380" y="643"/>
                      <a:pt x="365" y="642"/>
                    </a:cubicBezTo>
                    <a:cubicBezTo>
                      <a:pt x="351" y="641"/>
                      <a:pt x="337" y="638"/>
                      <a:pt x="326" y="636"/>
                    </a:cubicBezTo>
                    <a:cubicBezTo>
                      <a:pt x="321" y="635"/>
                      <a:pt x="317" y="634"/>
                      <a:pt x="313" y="633"/>
                    </a:cubicBezTo>
                    <a:cubicBezTo>
                      <a:pt x="310" y="632"/>
                      <a:pt x="309" y="631"/>
                      <a:pt x="309" y="631"/>
                    </a:cubicBezTo>
                    <a:cubicBezTo>
                      <a:pt x="309" y="631"/>
                      <a:pt x="307" y="631"/>
                      <a:pt x="304" y="630"/>
                    </a:cubicBezTo>
                    <a:cubicBezTo>
                      <a:pt x="303" y="630"/>
                      <a:pt x="302" y="629"/>
                      <a:pt x="302" y="629"/>
                    </a:cubicBezTo>
                    <a:cubicBezTo>
                      <a:pt x="301" y="629"/>
                      <a:pt x="300" y="628"/>
                      <a:pt x="299" y="628"/>
                    </a:cubicBezTo>
                    <a:cubicBezTo>
                      <a:pt x="297" y="627"/>
                      <a:pt x="294" y="626"/>
                      <a:pt x="292" y="626"/>
                    </a:cubicBezTo>
                    <a:cubicBezTo>
                      <a:pt x="282" y="622"/>
                      <a:pt x="268" y="616"/>
                      <a:pt x="256" y="609"/>
                    </a:cubicBezTo>
                    <a:cubicBezTo>
                      <a:pt x="243" y="601"/>
                      <a:pt x="232" y="593"/>
                      <a:pt x="223" y="586"/>
                    </a:cubicBezTo>
                    <a:cubicBezTo>
                      <a:pt x="219" y="583"/>
                      <a:pt x="215" y="580"/>
                      <a:pt x="213" y="578"/>
                    </a:cubicBezTo>
                    <a:cubicBezTo>
                      <a:pt x="211" y="576"/>
                      <a:pt x="210" y="575"/>
                      <a:pt x="210" y="575"/>
                    </a:cubicBezTo>
                    <a:cubicBezTo>
                      <a:pt x="210" y="575"/>
                      <a:pt x="209" y="574"/>
                      <a:pt x="209" y="574"/>
                    </a:cubicBezTo>
                    <a:cubicBezTo>
                      <a:pt x="208" y="573"/>
                      <a:pt x="207" y="572"/>
                      <a:pt x="206" y="571"/>
                    </a:cubicBezTo>
                    <a:cubicBezTo>
                      <a:pt x="204" y="569"/>
                      <a:pt x="200" y="566"/>
                      <a:pt x="197" y="562"/>
                    </a:cubicBezTo>
                    <a:cubicBezTo>
                      <a:pt x="189" y="554"/>
                      <a:pt x="180" y="543"/>
                      <a:pt x="172" y="531"/>
                    </a:cubicBezTo>
                    <a:cubicBezTo>
                      <a:pt x="171" y="530"/>
                      <a:pt x="170" y="528"/>
                      <a:pt x="169" y="527"/>
                    </a:cubicBezTo>
                    <a:cubicBezTo>
                      <a:pt x="167" y="524"/>
                      <a:pt x="167" y="524"/>
                      <a:pt x="167" y="524"/>
                    </a:cubicBezTo>
                    <a:cubicBezTo>
                      <a:pt x="166" y="522"/>
                      <a:pt x="166" y="522"/>
                      <a:pt x="166" y="522"/>
                    </a:cubicBezTo>
                    <a:cubicBezTo>
                      <a:pt x="164" y="519"/>
                      <a:pt x="162" y="516"/>
                      <a:pt x="160" y="513"/>
                    </a:cubicBezTo>
                    <a:cubicBezTo>
                      <a:pt x="159" y="510"/>
                      <a:pt x="157" y="507"/>
                      <a:pt x="156" y="505"/>
                    </a:cubicBezTo>
                    <a:cubicBezTo>
                      <a:pt x="155" y="503"/>
                      <a:pt x="154" y="502"/>
                      <a:pt x="154" y="501"/>
                    </a:cubicBezTo>
                    <a:cubicBezTo>
                      <a:pt x="153" y="499"/>
                      <a:pt x="152" y="498"/>
                      <a:pt x="152" y="497"/>
                    </a:cubicBezTo>
                    <a:cubicBezTo>
                      <a:pt x="149" y="492"/>
                      <a:pt x="148" y="488"/>
                      <a:pt x="146" y="485"/>
                    </a:cubicBezTo>
                    <a:cubicBezTo>
                      <a:pt x="145" y="482"/>
                      <a:pt x="145" y="480"/>
                      <a:pt x="145" y="480"/>
                    </a:cubicBezTo>
                    <a:cubicBezTo>
                      <a:pt x="145" y="480"/>
                      <a:pt x="144" y="479"/>
                      <a:pt x="143" y="476"/>
                    </a:cubicBezTo>
                    <a:cubicBezTo>
                      <a:pt x="142" y="473"/>
                      <a:pt x="140" y="469"/>
                      <a:pt x="139" y="463"/>
                    </a:cubicBezTo>
                    <a:cubicBezTo>
                      <a:pt x="138" y="461"/>
                      <a:pt x="137" y="458"/>
                      <a:pt x="136" y="455"/>
                    </a:cubicBezTo>
                    <a:cubicBezTo>
                      <a:pt x="135" y="452"/>
                      <a:pt x="134" y="449"/>
                      <a:pt x="134" y="446"/>
                    </a:cubicBezTo>
                    <a:cubicBezTo>
                      <a:pt x="132" y="439"/>
                      <a:pt x="130" y="432"/>
                      <a:pt x="130" y="425"/>
                    </a:cubicBezTo>
                    <a:cubicBezTo>
                      <a:pt x="129" y="423"/>
                      <a:pt x="129" y="421"/>
                      <a:pt x="129" y="420"/>
                    </a:cubicBezTo>
                    <a:cubicBezTo>
                      <a:pt x="128" y="418"/>
                      <a:pt x="128" y="416"/>
                      <a:pt x="128" y="414"/>
                    </a:cubicBezTo>
                    <a:cubicBezTo>
                      <a:pt x="128" y="412"/>
                      <a:pt x="128" y="411"/>
                      <a:pt x="128" y="409"/>
                    </a:cubicBezTo>
                    <a:cubicBezTo>
                      <a:pt x="127" y="408"/>
                      <a:pt x="127" y="407"/>
                      <a:pt x="127" y="406"/>
                    </a:cubicBezTo>
                    <a:cubicBezTo>
                      <a:pt x="127" y="406"/>
                      <a:pt x="127" y="405"/>
                      <a:pt x="127" y="404"/>
                    </a:cubicBezTo>
                    <a:cubicBezTo>
                      <a:pt x="127" y="400"/>
                      <a:pt x="127" y="397"/>
                      <a:pt x="127" y="394"/>
                    </a:cubicBezTo>
                    <a:cubicBezTo>
                      <a:pt x="127" y="391"/>
                      <a:pt x="127" y="388"/>
                      <a:pt x="127" y="385"/>
                    </a:cubicBezTo>
                    <a:cubicBezTo>
                      <a:pt x="126" y="380"/>
                      <a:pt x="127" y="375"/>
                      <a:pt x="127" y="372"/>
                    </a:cubicBezTo>
                    <a:cubicBezTo>
                      <a:pt x="127" y="369"/>
                      <a:pt x="127" y="367"/>
                      <a:pt x="127" y="367"/>
                    </a:cubicBezTo>
                    <a:cubicBezTo>
                      <a:pt x="127" y="367"/>
                      <a:pt x="127" y="365"/>
                      <a:pt x="128" y="362"/>
                    </a:cubicBezTo>
                    <a:cubicBezTo>
                      <a:pt x="128" y="359"/>
                      <a:pt x="128" y="355"/>
                      <a:pt x="129" y="349"/>
                    </a:cubicBezTo>
                    <a:cubicBezTo>
                      <a:pt x="129" y="347"/>
                      <a:pt x="130" y="344"/>
                      <a:pt x="130" y="341"/>
                    </a:cubicBezTo>
                    <a:cubicBezTo>
                      <a:pt x="131" y="338"/>
                      <a:pt x="132" y="334"/>
                      <a:pt x="132" y="331"/>
                    </a:cubicBezTo>
                    <a:cubicBezTo>
                      <a:pt x="132" y="330"/>
                      <a:pt x="133" y="329"/>
                      <a:pt x="133" y="329"/>
                    </a:cubicBezTo>
                    <a:cubicBezTo>
                      <a:pt x="133" y="328"/>
                      <a:pt x="133" y="327"/>
                      <a:pt x="133" y="326"/>
                    </a:cubicBezTo>
                    <a:cubicBezTo>
                      <a:pt x="134" y="324"/>
                      <a:pt x="134" y="323"/>
                      <a:pt x="135" y="321"/>
                    </a:cubicBezTo>
                    <a:cubicBezTo>
                      <a:pt x="135" y="319"/>
                      <a:pt x="136" y="318"/>
                      <a:pt x="136" y="316"/>
                    </a:cubicBezTo>
                    <a:cubicBezTo>
                      <a:pt x="137" y="314"/>
                      <a:pt x="137" y="312"/>
                      <a:pt x="138" y="311"/>
                    </a:cubicBezTo>
                    <a:cubicBezTo>
                      <a:pt x="140" y="304"/>
                      <a:pt x="142" y="297"/>
                      <a:pt x="144" y="291"/>
                    </a:cubicBezTo>
                    <a:cubicBezTo>
                      <a:pt x="146" y="288"/>
                      <a:pt x="147" y="285"/>
                      <a:pt x="148" y="282"/>
                    </a:cubicBezTo>
                    <a:cubicBezTo>
                      <a:pt x="149" y="279"/>
                      <a:pt x="151" y="276"/>
                      <a:pt x="152" y="274"/>
                    </a:cubicBezTo>
                    <a:cubicBezTo>
                      <a:pt x="154" y="269"/>
                      <a:pt x="156" y="265"/>
                      <a:pt x="158" y="262"/>
                    </a:cubicBezTo>
                    <a:cubicBezTo>
                      <a:pt x="159" y="259"/>
                      <a:pt x="160" y="258"/>
                      <a:pt x="160" y="258"/>
                    </a:cubicBezTo>
                    <a:cubicBezTo>
                      <a:pt x="160" y="258"/>
                      <a:pt x="161" y="256"/>
                      <a:pt x="163" y="254"/>
                    </a:cubicBezTo>
                    <a:cubicBezTo>
                      <a:pt x="164" y="251"/>
                      <a:pt x="167" y="247"/>
                      <a:pt x="170" y="243"/>
                    </a:cubicBezTo>
                    <a:cubicBezTo>
                      <a:pt x="171" y="241"/>
                      <a:pt x="171" y="240"/>
                      <a:pt x="172" y="239"/>
                    </a:cubicBezTo>
                    <a:cubicBezTo>
                      <a:pt x="173" y="238"/>
                      <a:pt x="174" y="237"/>
                      <a:pt x="175" y="235"/>
                    </a:cubicBezTo>
                    <a:cubicBezTo>
                      <a:pt x="177" y="233"/>
                      <a:pt x="179" y="230"/>
                      <a:pt x="181" y="228"/>
                    </a:cubicBezTo>
                    <a:cubicBezTo>
                      <a:pt x="183" y="225"/>
                      <a:pt x="185" y="222"/>
                      <a:pt x="187" y="219"/>
                    </a:cubicBezTo>
                    <a:cubicBezTo>
                      <a:pt x="189" y="217"/>
                      <a:pt x="189" y="217"/>
                      <a:pt x="189" y="217"/>
                    </a:cubicBezTo>
                    <a:cubicBezTo>
                      <a:pt x="191" y="215"/>
                      <a:pt x="191" y="215"/>
                      <a:pt x="191" y="215"/>
                    </a:cubicBezTo>
                    <a:cubicBezTo>
                      <a:pt x="192" y="214"/>
                      <a:pt x="193" y="213"/>
                      <a:pt x="194" y="211"/>
                    </a:cubicBezTo>
                    <a:cubicBezTo>
                      <a:pt x="204" y="201"/>
                      <a:pt x="215" y="191"/>
                      <a:pt x="223" y="184"/>
                    </a:cubicBezTo>
                    <a:cubicBezTo>
                      <a:pt x="228" y="181"/>
                      <a:pt x="231" y="178"/>
                      <a:pt x="234" y="176"/>
                    </a:cubicBezTo>
                    <a:cubicBezTo>
                      <a:pt x="235" y="175"/>
                      <a:pt x="236" y="175"/>
                      <a:pt x="237" y="174"/>
                    </a:cubicBezTo>
                    <a:cubicBezTo>
                      <a:pt x="237" y="174"/>
                      <a:pt x="238" y="174"/>
                      <a:pt x="238" y="174"/>
                    </a:cubicBezTo>
                    <a:cubicBezTo>
                      <a:pt x="238" y="174"/>
                      <a:pt x="239" y="173"/>
                      <a:pt x="242" y="171"/>
                    </a:cubicBezTo>
                    <a:cubicBezTo>
                      <a:pt x="244" y="169"/>
                      <a:pt x="248" y="167"/>
                      <a:pt x="253" y="164"/>
                    </a:cubicBezTo>
                    <a:cubicBezTo>
                      <a:pt x="262" y="158"/>
                      <a:pt x="275" y="152"/>
                      <a:pt x="289" y="146"/>
                    </a:cubicBezTo>
                    <a:cubicBezTo>
                      <a:pt x="302" y="141"/>
                      <a:pt x="316" y="137"/>
                      <a:pt x="326" y="135"/>
                    </a:cubicBezTo>
                    <a:cubicBezTo>
                      <a:pt x="329" y="134"/>
                      <a:pt x="331" y="134"/>
                      <a:pt x="334" y="133"/>
                    </a:cubicBezTo>
                    <a:cubicBezTo>
                      <a:pt x="335" y="133"/>
                      <a:pt x="336" y="133"/>
                      <a:pt x="337" y="133"/>
                    </a:cubicBezTo>
                    <a:cubicBezTo>
                      <a:pt x="337" y="132"/>
                      <a:pt x="338" y="132"/>
                      <a:pt x="339" y="132"/>
                    </a:cubicBezTo>
                    <a:cubicBezTo>
                      <a:pt x="342" y="132"/>
                      <a:pt x="344" y="131"/>
                      <a:pt x="344" y="131"/>
                    </a:cubicBezTo>
                    <a:cubicBezTo>
                      <a:pt x="344" y="131"/>
                      <a:pt x="346" y="131"/>
                      <a:pt x="349" y="131"/>
                    </a:cubicBezTo>
                    <a:cubicBezTo>
                      <a:pt x="352" y="130"/>
                      <a:pt x="357" y="130"/>
                      <a:pt x="362" y="129"/>
                    </a:cubicBezTo>
                    <a:cubicBezTo>
                      <a:pt x="373" y="128"/>
                      <a:pt x="387" y="128"/>
                      <a:pt x="402" y="129"/>
                    </a:cubicBezTo>
                    <a:cubicBezTo>
                      <a:pt x="416" y="130"/>
                      <a:pt x="430" y="132"/>
                      <a:pt x="441" y="135"/>
                    </a:cubicBezTo>
                    <a:cubicBezTo>
                      <a:pt x="446" y="136"/>
                      <a:pt x="450" y="137"/>
                      <a:pt x="454" y="138"/>
                    </a:cubicBezTo>
                    <a:cubicBezTo>
                      <a:pt x="457" y="139"/>
                      <a:pt x="458" y="139"/>
                      <a:pt x="458" y="139"/>
                    </a:cubicBezTo>
                    <a:cubicBezTo>
                      <a:pt x="458" y="139"/>
                      <a:pt x="460" y="140"/>
                      <a:pt x="463" y="141"/>
                    </a:cubicBezTo>
                    <a:cubicBezTo>
                      <a:pt x="464" y="141"/>
                      <a:pt x="465" y="141"/>
                      <a:pt x="465" y="142"/>
                    </a:cubicBezTo>
                    <a:cubicBezTo>
                      <a:pt x="466" y="142"/>
                      <a:pt x="467" y="142"/>
                      <a:pt x="468" y="143"/>
                    </a:cubicBezTo>
                    <a:cubicBezTo>
                      <a:pt x="470" y="143"/>
                      <a:pt x="473" y="144"/>
                      <a:pt x="475" y="145"/>
                    </a:cubicBezTo>
                    <a:cubicBezTo>
                      <a:pt x="485" y="149"/>
                      <a:pt x="499" y="155"/>
                      <a:pt x="511" y="162"/>
                    </a:cubicBezTo>
                    <a:cubicBezTo>
                      <a:pt x="524" y="169"/>
                      <a:pt x="535" y="178"/>
                      <a:pt x="544" y="184"/>
                    </a:cubicBezTo>
                    <a:cubicBezTo>
                      <a:pt x="548" y="188"/>
                      <a:pt x="552" y="191"/>
                      <a:pt x="554" y="193"/>
                    </a:cubicBezTo>
                    <a:cubicBezTo>
                      <a:pt x="556" y="195"/>
                      <a:pt x="557" y="196"/>
                      <a:pt x="557" y="196"/>
                    </a:cubicBezTo>
                    <a:cubicBezTo>
                      <a:pt x="557" y="196"/>
                      <a:pt x="558" y="196"/>
                      <a:pt x="558" y="197"/>
                    </a:cubicBezTo>
                    <a:cubicBezTo>
                      <a:pt x="559" y="198"/>
                      <a:pt x="560" y="198"/>
                      <a:pt x="561" y="200"/>
                    </a:cubicBezTo>
                    <a:cubicBezTo>
                      <a:pt x="563" y="202"/>
                      <a:pt x="567" y="205"/>
                      <a:pt x="570" y="209"/>
                    </a:cubicBezTo>
                    <a:cubicBezTo>
                      <a:pt x="578" y="217"/>
                      <a:pt x="587" y="228"/>
                      <a:pt x="595" y="240"/>
                    </a:cubicBezTo>
                    <a:cubicBezTo>
                      <a:pt x="596" y="241"/>
                      <a:pt x="597" y="243"/>
                      <a:pt x="598" y="244"/>
                    </a:cubicBezTo>
                    <a:cubicBezTo>
                      <a:pt x="600" y="246"/>
                      <a:pt x="600" y="246"/>
                      <a:pt x="600" y="246"/>
                    </a:cubicBezTo>
                    <a:cubicBezTo>
                      <a:pt x="601" y="249"/>
                      <a:pt x="601" y="249"/>
                      <a:pt x="601" y="249"/>
                    </a:cubicBezTo>
                    <a:cubicBezTo>
                      <a:pt x="603" y="252"/>
                      <a:pt x="605" y="255"/>
                      <a:pt x="607" y="258"/>
                    </a:cubicBezTo>
                    <a:cubicBezTo>
                      <a:pt x="608" y="261"/>
                      <a:pt x="610" y="263"/>
                      <a:pt x="611" y="266"/>
                    </a:cubicBezTo>
                    <a:cubicBezTo>
                      <a:pt x="612" y="267"/>
                      <a:pt x="613" y="269"/>
                      <a:pt x="613" y="270"/>
                    </a:cubicBezTo>
                    <a:cubicBezTo>
                      <a:pt x="614" y="271"/>
                      <a:pt x="615" y="273"/>
                      <a:pt x="615" y="274"/>
                    </a:cubicBezTo>
                    <a:cubicBezTo>
                      <a:pt x="618" y="279"/>
                      <a:pt x="619" y="283"/>
                      <a:pt x="621" y="286"/>
                    </a:cubicBezTo>
                    <a:cubicBezTo>
                      <a:pt x="622" y="289"/>
                      <a:pt x="622" y="290"/>
                      <a:pt x="622" y="290"/>
                    </a:cubicBezTo>
                    <a:cubicBezTo>
                      <a:pt x="622" y="290"/>
                      <a:pt x="623" y="292"/>
                      <a:pt x="624" y="295"/>
                    </a:cubicBezTo>
                    <a:cubicBezTo>
                      <a:pt x="625" y="298"/>
                      <a:pt x="627" y="302"/>
                      <a:pt x="628" y="307"/>
                    </a:cubicBezTo>
                    <a:cubicBezTo>
                      <a:pt x="629" y="310"/>
                      <a:pt x="630" y="313"/>
                      <a:pt x="631" y="316"/>
                    </a:cubicBezTo>
                    <a:cubicBezTo>
                      <a:pt x="632" y="319"/>
                      <a:pt x="633" y="322"/>
                      <a:pt x="633" y="325"/>
                    </a:cubicBezTo>
                    <a:cubicBezTo>
                      <a:pt x="635" y="332"/>
                      <a:pt x="637" y="339"/>
                      <a:pt x="638" y="346"/>
                    </a:cubicBezTo>
                    <a:cubicBezTo>
                      <a:pt x="638" y="348"/>
                      <a:pt x="638" y="349"/>
                      <a:pt x="638" y="351"/>
                    </a:cubicBezTo>
                    <a:cubicBezTo>
                      <a:pt x="639" y="353"/>
                      <a:pt x="639" y="355"/>
                      <a:pt x="639" y="357"/>
                    </a:cubicBezTo>
                    <a:cubicBezTo>
                      <a:pt x="639" y="358"/>
                      <a:pt x="639" y="360"/>
                      <a:pt x="639" y="362"/>
                    </a:cubicBezTo>
                    <a:cubicBezTo>
                      <a:pt x="640" y="363"/>
                      <a:pt x="640" y="363"/>
                      <a:pt x="640" y="364"/>
                    </a:cubicBezTo>
                    <a:cubicBezTo>
                      <a:pt x="640" y="365"/>
                      <a:pt x="640" y="366"/>
                      <a:pt x="640" y="367"/>
                    </a:cubicBezTo>
                    <a:cubicBezTo>
                      <a:pt x="640" y="370"/>
                      <a:pt x="640" y="374"/>
                      <a:pt x="640" y="377"/>
                    </a:cubicBezTo>
                    <a:cubicBezTo>
                      <a:pt x="640" y="380"/>
                      <a:pt x="640" y="383"/>
                      <a:pt x="640" y="385"/>
                    </a:cubicBezTo>
                    <a:cubicBezTo>
                      <a:pt x="641" y="391"/>
                      <a:pt x="640" y="395"/>
                      <a:pt x="640" y="398"/>
                    </a:cubicBezTo>
                    <a:cubicBezTo>
                      <a:pt x="640" y="402"/>
                      <a:pt x="640" y="403"/>
                      <a:pt x="640" y="403"/>
                    </a:cubicBezTo>
                    <a:cubicBezTo>
                      <a:pt x="640" y="403"/>
                      <a:pt x="640" y="405"/>
                      <a:pt x="639" y="408"/>
                    </a:cubicBezTo>
                    <a:cubicBezTo>
                      <a:pt x="639" y="412"/>
                      <a:pt x="639" y="416"/>
                      <a:pt x="638" y="421"/>
                    </a:cubicBezTo>
                    <a:cubicBezTo>
                      <a:pt x="638" y="424"/>
                      <a:pt x="637" y="427"/>
                      <a:pt x="637" y="430"/>
                    </a:cubicBezTo>
                    <a:cubicBezTo>
                      <a:pt x="636" y="433"/>
                      <a:pt x="635" y="436"/>
                      <a:pt x="635" y="440"/>
                    </a:cubicBezTo>
                    <a:cubicBezTo>
                      <a:pt x="635" y="440"/>
                      <a:pt x="634" y="441"/>
                      <a:pt x="634" y="442"/>
                    </a:cubicBezTo>
                    <a:cubicBezTo>
                      <a:pt x="634" y="443"/>
                      <a:pt x="634" y="444"/>
                      <a:pt x="634" y="445"/>
                    </a:cubicBezTo>
                    <a:cubicBezTo>
                      <a:pt x="633" y="446"/>
                      <a:pt x="633" y="448"/>
                      <a:pt x="632" y="450"/>
                    </a:cubicBezTo>
                    <a:cubicBezTo>
                      <a:pt x="632" y="451"/>
                      <a:pt x="631" y="453"/>
                      <a:pt x="631" y="455"/>
                    </a:cubicBezTo>
                    <a:cubicBezTo>
                      <a:pt x="631" y="457"/>
                      <a:pt x="630" y="458"/>
                      <a:pt x="629" y="460"/>
                    </a:cubicBezTo>
                    <a:cubicBezTo>
                      <a:pt x="627" y="467"/>
                      <a:pt x="625" y="474"/>
                      <a:pt x="623" y="480"/>
                    </a:cubicBezTo>
                    <a:cubicBezTo>
                      <a:pt x="621" y="483"/>
                      <a:pt x="620" y="486"/>
                      <a:pt x="619" y="489"/>
                    </a:cubicBezTo>
                    <a:cubicBezTo>
                      <a:pt x="618" y="492"/>
                      <a:pt x="616" y="494"/>
                      <a:pt x="615" y="497"/>
                    </a:cubicBezTo>
                    <a:cubicBezTo>
                      <a:pt x="613" y="502"/>
                      <a:pt x="611" y="506"/>
                      <a:pt x="609" y="509"/>
                    </a:cubicBezTo>
                    <a:cubicBezTo>
                      <a:pt x="608" y="511"/>
                      <a:pt x="607" y="513"/>
                      <a:pt x="607" y="513"/>
                    </a:cubicBezTo>
                    <a:cubicBezTo>
                      <a:pt x="607" y="513"/>
                      <a:pt x="606" y="514"/>
                      <a:pt x="604" y="517"/>
                    </a:cubicBezTo>
                    <a:close/>
                  </a:path>
                </a:pathLst>
              </a:custGeom>
              <a:gradFill>
                <a:gsLst>
                  <a:gs pos="0">
                    <a:srgbClr val="000000">
                      <a:alpha val="0"/>
                    </a:srgbClr>
                  </a:gs>
                  <a:gs pos="46000">
                    <a:srgbClr val="4C78C6"/>
                  </a:gs>
                  <a:gs pos="100000">
                    <a:srgbClr val="254378"/>
                  </a:gs>
                </a:gsLst>
                <a:path path="circle">
                  <a:fillToRect b="50%" l="50%" r="50%" t="50%"/>
                </a:path>
                <a:tileRect/>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96" name="Google Shape;396;p13"/>
              <p:cNvSpPr/>
              <p:nvPr/>
            </p:nvSpPr>
            <p:spPr>
              <a:xfrm>
                <a:off x="1040880" y="4311749"/>
                <a:ext cx="409052" cy="350612"/>
              </a:xfrm>
              <a:custGeom>
                <a:rect b="b" l="l" r="r" t="t"/>
                <a:pathLst>
                  <a:path extrusionOk="0" h="58" w="68">
                    <a:moveTo>
                      <a:pt x="11" y="58"/>
                    </a:moveTo>
                    <a:cubicBezTo>
                      <a:pt x="9" y="58"/>
                      <a:pt x="9" y="58"/>
                      <a:pt x="9" y="58"/>
                    </a:cubicBezTo>
                    <a:cubicBezTo>
                      <a:pt x="4" y="58"/>
                      <a:pt x="0" y="54"/>
                      <a:pt x="0" y="49"/>
                    </a:cubicBezTo>
                    <a:cubicBezTo>
                      <a:pt x="0" y="18"/>
                      <a:pt x="0" y="18"/>
                      <a:pt x="0" y="18"/>
                    </a:cubicBezTo>
                    <a:cubicBezTo>
                      <a:pt x="0" y="13"/>
                      <a:pt x="4" y="9"/>
                      <a:pt x="9" y="9"/>
                    </a:cubicBezTo>
                    <a:cubicBezTo>
                      <a:pt x="11" y="9"/>
                      <a:pt x="11" y="9"/>
                      <a:pt x="11" y="9"/>
                    </a:cubicBezTo>
                    <a:lnTo>
                      <a:pt x="11" y="58"/>
                    </a:lnTo>
                    <a:close/>
                    <a:moveTo>
                      <a:pt x="54" y="58"/>
                    </a:moveTo>
                    <a:cubicBezTo>
                      <a:pt x="15" y="58"/>
                      <a:pt x="15" y="58"/>
                      <a:pt x="15" y="58"/>
                    </a:cubicBezTo>
                    <a:cubicBezTo>
                      <a:pt x="15" y="9"/>
                      <a:pt x="15" y="9"/>
                      <a:pt x="15" y="9"/>
                    </a:cubicBezTo>
                    <a:cubicBezTo>
                      <a:pt x="20" y="9"/>
                      <a:pt x="20" y="9"/>
                      <a:pt x="20" y="9"/>
                    </a:cubicBezTo>
                    <a:cubicBezTo>
                      <a:pt x="20" y="3"/>
                      <a:pt x="20" y="3"/>
                      <a:pt x="20" y="3"/>
                    </a:cubicBezTo>
                    <a:cubicBezTo>
                      <a:pt x="20" y="1"/>
                      <a:pt x="22" y="0"/>
                      <a:pt x="24" y="0"/>
                    </a:cubicBezTo>
                    <a:cubicBezTo>
                      <a:pt x="45" y="0"/>
                      <a:pt x="45" y="0"/>
                      <a:pt x="45" y="0"/>
                    </a:cubicBezTo>
                    <a:cubicBezTo>
                      <a:pt x="47" y="0"/>
                      <a:pt x="49" y="1"/>
                      <a:pt x="49" y="3"/>
                    </a:cubicBezTo>
                    <a:cubicBezTo>
                      <a:pt x="49" y="9"/>
                      <a:pt x="49" y="9"/>
                      <a:pt x="49" y="9"/>
                    </a:cubicBezTo>
                    <a:cubicBezTo>
                      <a:pt x="54" y="9"/>
                      <a:pt x="54" y="9"/>
                      <a:pt x="54" y="9"/>
                    </a:cubicBezTo>
                    <a:lnTo>
                      <a:pt x="54" y="58"/>
                    </a:lnTo>
                    <a:close/>
                    <a:moveTo>
                      <a:pt x="44" y="9"/>
                    </a:moveTo>
                    <a:cubicBezTo>
                      <a:pt x="44" y="4"/>
                      <a:pt x="44" y="4"/>
                      <a:pt x="44" y="4"/>
                    </a:cubicBezTo>
                    <a:cubicBezTo>
                      <a:pt x="25" y="4"/>
                      <a:pt x="25" y="4"/>
                      <a:pt x="25" y="4"/>
                    </a:cubicBezTo>
                    <a:cubicBezTo>
                      <a:pt x="25" y="9"/>
                      <a:pt x="25" y="9"/>
                      <a:pt x="25" y="9"/>
                    </a:cubicBezTo>
                    <a:lnTo>
                      <a:pt x="44" y="9"/>
                    </a:lnTo>
                    <a:close/>
                    <a:moveTo>
                      <a:pt x="68" y="49"/>
                    </a:moveTo>
                    <a:cubicBezTo>
                      <a:pt x="68" y="54"/>
                      <a:pt x="65" y="58"/>
                      <a:pt x="60" y="58"/>
                    </a:cubicBezTo>
                    <a:cubicBezTo>
                      <a:pt x="58" y="58"/>
                      <a:pt x="58" y="58"/>
                      <a:pt x="58" y="58"/>
                    </a:cubicBezTo>
                    <a:cubicBezTo>
                      <a:pt x="58" y="9"/>
                      <a:pt x="58" y="9"/>
                      <a:pt x="58" y="9"/>
                    </a:cubicBezTo>
                    <a:cubicBezTo>
                      <a:pt x="60" y="9"/>
                      <a:pt x="60" y="9"/>
                      <a:pt x="60" y="9"/>
                    </a:cubicBezTo>
                    <a:cubicBezTo>
                      <a:pt x="65" y="9"/>
                      <a:pt x="68" y="13"/>
                      <a:pt x="68" y="18"/>
                    </a:cubicBezTo>
                    <a:lnTo>
                      <a:pt x="68" y="49"/>
                    </a:lnTo>
                    <a:close/>
                  </a:path>
                </a:pathLst>
              </a:custGeom>
              <a:gradFill>
                <a:gsLst>
                  <a:gs pos="0">
                    <a:srgbClr val="000000">
                      <a:alpha val="0"/>
                    </a:srgbClr>
                  </a:gs>
                  <a:gs pos="46000">
                    <a:srgbClr val="4C78C6"/>
                  </a:gs>
                  <a:gs pos="100000">
                    <a:srgbClr val="254378"/>
                  </a:gs>
                </a:gsLst>
                <a:path path="circle">
                  <a:fillToRect b="50%" l="50%" r="50%" t="50%"/>
                </a:path>
                <a:tileRect/>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397" name="Google Shape;397;p13"/>
            <p:cNvGrpSpPr/>
            <p:nvPr/>
          </p:nvGrpSpPr>
          <p:grpSpPr>
            <a:xfrm>
              <a:off x="6720469" y="-262576"/>
              <a:ext cx="2338155" cy="2127207"/>
              <a:chOff x="2500146" y="1813053"/>
              <a:chExt cx="1343004" cy="1347240"/>
            </a:xfrm>
          </p:grpSpPr>
          <p:sp>
            <p:nvSpPr>
              <p:cNvPr id="398" name="Google Shape;398;p13"/>
              <p:cNvSpPr/>
              <p:nvPr/>
            </p:nvSpPr>
            <p:spPr>
              <a:xfrm>
                <a:off x="2500146" y="1813053"/>
                <a:ext cx="1343004" cy="1347240"/>
              </a:xfrm>
              <a:custGeom>
                <a:rect b="b" l="l" r="r" t="t"/>
                <a:pathLst>
                  <a:path extrusionOk="0" h="759" w="757">
                    <a:moveTo>
                      <a:pt x="717" y="346"/>
                    </a:moveTo>
                    <a:cubicBezTo>
                      <a:pt x="717" y="343"/>
                      <a:pt x="717" y="341"/>
                      <a:pt x="717" y="339"/>
                    </a:cubicBezTo>
                    <a:cubicBezTo>
                      <a:pt x="716" y="333"/>
                      <a:pt x="715" y="328"/>
                      <a:pt x="715" y="325"/>
                    </a:cubicBezTo>
                    <a:cubicBezTo>
                      <a:pt x="714" y="321"/>
                      <a:pt x="714" y="319"/>
                      <a:pt x="714" y="319"/>
                    </a:cubicBezTo>
                    <a:cubicBezTo>
                      <a:pt x="714" y="319"/>
                      <a:pt x="713" y="318"/>
                      <a:pt x="713" y="314"/>
                    </a:cubicBezTo>
                    <a:cubicBezTo>
                      <a:pt x="712" y="311"/>
                      <a:pt x="711" y="306"/>
                      <a:pt x="710" y="300"/>
                    </a:cubicBezTo>
                    <a:cubicBezTo>
                      <a:pt x="709" y="298"/>
                      <a:pt x="709" y="296"/>
                      <a:pt x="708" y="294"/>
                    </a:cubicBezTo>
                    <a:cubicBezTo>
                      <a:pt x="711" y="291"/>
                      <a:pt x="715" y="287"/>
                      <a:pt x="719" y="283"/>
                    </a:cubicBezTo>
                    <a:cubicBezTo>
                      <a:pt x="729" y="273"/>
                      <a:pt x="738" y="261"/>
                      <a:pt x="738" y="261"/>
                    </a:cubicBezTo>
                    <a:cubicBezTo>
                      <a:pt x="738" y="261"/>
                      <a:pt x="738" y="259"/>
                      <a:pt x="737" y="256"/>
                    </a:cubicBezTo>
                    <a:cubicBezTo>
                      <a:pt x="736" y="253"/>
                      <a:pt x="734" y="249"/>
                      <a:pt x="733" y="245"/>
                    </a:cubicBezTo>
                    <a:cubicBezTo>
                      <a:pt x="731" y="241"/>
                      <a:pt x="730" y="237"/>
                      <a:pt x="729" y="234"/>
                    </a:cubicBezTo>
                    <a:cubicBezTo>
                      <a:pt x="727" y="232"/>
                      <a:pt x="727" y="230"/>
                      <a:pt x="727" y="230"/>
                    </a:cubicBezTo>
                    <a:cubicBezTo>
                      <a:pt x="727" y="230"/>
                      <a:pt x="723" y="229"/>
                      <a:pt x="717" y="228"/>
                    </a:cubicBezTo>
                    <a:cubicBezTo>
                      <a:pt x="712" y="227"/>
                      <a:pt x="704" y="227"/>
                      <a:pt x="697" y="226"/>
                    </a:cubicBezTo>
                    <a:cubicBezTo>
                      <a:pt x="692" y="226"/>
                      <a:pt x="687" y="225"/>
                      <a:pt x="682" y="225"/>
                    </a:cubicBezTo>
                    <a:cubicBezTo>
                      <a:pt x="681" y="223"/>
                      <a:pt x="680" y="221"/>
                      <a:pt x="679" y="219"/>
                    </a:cubicBezTo>
                    <a:cubicBezTo>
                      <a:pt x="676" y="214"/>
                      <a:pt x="674" y="209"/>
                      <a:pt x="672" y="207"/>
                    </a:cubicBezTo>
                    <a:cubicBezTo>
                      <a:pt x="670" y="204"/>
                      <a:pt x="669" y="202"/>
                      <a:pt x="669" y="202"/>
                    </a:cubicBezTo>
                    <a:cubicBezTo>
                      <a:pt x="669" y="202"/>
                      <a:pt x="668" y="200"/>
                      <a:pt x="666" y="197"/>
                    </a:cubicBezTo>
                    <a:cubicBezTo>
                      <a:pt x="665" y="194"/>
                      <a:pt x="662" y="190"/>
                      <a:pt x="659" y="185"/>
                    </a:cubicBezTo>
                    <a:cubicBezTo>
                      <a:pt x="657" y="184"/>
                      <a:pt x="656" y="182"/>
                      <a:pt x="655" y="180"/>
                    </a:cubicBezTo>
                    <a:cubicBezTo>
                      <a:pt x="657" y="176"/>
                      <a:pt x="659" y="171"/>
                      <a:pt x="661" y="166"/>
                    </a:cubicBezTo>
                    <a:cubicBezTo>
                      <a:pt x="663" y="159"/>
                      <a:pt x="666" y="152"/>
                      <a:pt x="668" y="147"/>
                    </a:cubicBezTo>
                    <a:cubicBezTo>
                      <a:pt x="670" y="142"/>
                      <a:pt x="671" y="138"/>
                      <a:pt x="671" y="138"/>
                    </a:cubicBezTo>
                    <a:cubicBezTo>
                      <a:pt x="671" y="138"/>
                      <a:pt x="670" y="137"/>
                      <a:pt x="668" y="134"/>
                    </a:cubicBezTo>
                    <a:cubicBezTo>
                      <a:pt x="666" y="132"/>
                      <a:pt x="663" y="129"/>
                      <a:pt x="660" y="126"/>
                    </a:cubicBezTo>
                    <a:cubicBezTo>
                      <a:pt x="657" y="123"/>
                      <a:pt x="655" y="120"/>
                      <a:pt x="652" y="117"/>
                    </a:cubicBezTo>
                    <a:cubicBezTo>
                      <a:pt x="650" y="115"/>
                      <a:pt x="649" y="113"/>
                      <a:pt x="649" y="113"/>
                    </a:cubicBezTo>
                    <a:cubicBezTo>
                      <a:pt x="649" y="113"/>
                      <a:pt x="634" y="117"/>
                      <a:pt x="620" y="121"/>
                    </a:cubicBezTo>
                    <a:cubicBezTo>
                      <a:pt x="615" y="122"/>
                      <a:pt x="610" y="124"/>
                      <a:pt x="606" y="125"/>
                    </a:cubicBezTo>
                    <a:cubicBezTo>
                      <a:pt x="604" y="124"/>
                      <a:pt x="602" y="122"/>
                      <a:pt x="601" y="121"/>
                    </a:cubicBezTo>
                    <a:cubicBezTo>
                      <a:pt x="592" y="113"/>
                      <a:pt x="585" y="108"/>
                      <a:pt x="585" y="108"/>
                    </a:cubicBezTo>
                    <a:cubicBezTo>
                      <a:pt x="585" y="108"/>
                      <a:pt x="584" y="107"/>
                      <a:pt x="581" y="105"/>
                    </a:cubicBezTo>
                    <a:cubicBezTo>
                      <a:pt x="578" y="103"/>
                      <a:pt x="574" y="100"/>
                      <a:pt x="569" y="97"/>
                    </a:cubicBezTo>
                    <a:cubicBezTo>
                      <a:pt x="568" y="96"/>
                      <a:pt x="566" y="94"/>
                      <a:pt x="564" y="93"/>
                    </a:cubicBezTo>
                    <a:cubicBezTo>
                      <a:pt x="564" y="89"/>
                      <a:pt x="564" y="83"/>
                      <a:pt x="565" y="78"/>
                    </a:cubicBezTo>
                    <a:cubicBezTo>
                      <a:pt x="565" y="64"/>
                      <a:pt x="564" y="48"/>
                      <a:pt x="564" y="48"/>
                    </a:cubicBezTo>
                    <a:cubicBezTo>
                      <a:pt x="564" y="48"/>
                      <a:pt x="562" y="47"/>
                      <a:pt x="560" y="46"/>
                    </a:cubicBezTo>
                    <a:cubicBezTo>
                      <a:pt x="557" y="44"/>
                      <a:pt x="553" y="42"/>
                      <a:pt x="549" y="40"/>
                    </a:cubicBezTo>
                    <a:cubicBezTo>
                      <a:pt x="546" y="39"/>
                      <a:pt x="542" y="37"/>
                      <a:pt x="539" y="35"/>
                    </a:cubicBezTo>
                    <a:cubicBezTo>
                      <a:pt x="536" y="34"/>
                      <a:pt x="534" y="33"/>
                      <a:pt x="534" y="33"/>
                    </a:cubicBezTo>
                    <a:cubicBezTo>
                      <a:pt x="534" y="33"/>
                      <a:pt x="531" y="35"/>
                      <a:pt x="527" y="38"/>
                    </a:cubicBezTo>
                    <a:cubicBezTo>
                      <a:pt x="522" y="42"/>
                      <a:pt x="516" y="46"/>
                      <a:pt x="510" y="50"/>
                    </a:cubicBezTo>
                    <a:cubicBezTo>
                      <a:pt x="507" y="53"/>
                      <a:pt x="504" y="55"/>
                      <a:pt x="502" y="57"/>
                    </a:cubicBezTo>
                    <a:cubicBezTo>
                      <a:pt x="501" y="58"/>
                      <a:pt x="500" y="59"/>
                      <a:pt x="499" y="60"/>
                    </a:cubicBezTo>
                    <a:cubicBezTo>
                      <a:pt x="496" y="59"/>
                      <a:pt x="494" y="58"/>
                      <a:pt x="492" y="57"/>
                    </a:cubicBezTo>
                    <a:cubicBezTo>
                      <a:pt x="489" y="56"/>
                      <a:pt x="487" y="55"/>
                      <a:pt x="485" y="55"/>
                    </a:cubicBezTo>
                    <a:cubicBezTo>
                      <a:pt x="482" y="54"/>
                      <a:pt x="480" y="53"/>
                      <a:pt x="479" y="53"/>
                    </a:cubicBezTo>
                    <a:cubicBezTo>
                      <a:pt x="475" y="52"/>
                      <a:pt x="473" y="51"/>
                      <a:pt x="473" y="51"/>
                    </a:cubicBezTo>
                    <a:cubicBezTo>
                      <a:pt x="473" y="51"/>
                      <a:pt x="472" y="51"/>
                      <a:pt x="468" y="50"/>
                    </a:cubicBezTo>
                    <a:cubicBezTo>
                      <a:pt x="465" y="49"/>
                      <a:pt x="460" y="48"/>
                      <a:pt x="454" y="46"/>
                    </a:cubicBezTo>
                    <a:cubicBezTo>
                      <a:pt x="452" y="46"/>
                      <a:pt x="450" y="45"/>
                      <a:pt x="448" y="45"/>
                    </a:cubicBezTo>
                    <a:cubicBezTo>
                      <a:pt x="446" y="40"/>
                      <a:pt x="445" y="36"/>
                      <a:pt x="443" y="31"/>
                    </a:cubicBezTo>
                    <a:cubicBezTo>
                      <a:pt x="441" y="24"/>
                      <a:pt x="438" y="17"/>
                      <a:pt x="436" y="12"/>
                    </a:cubicBezTo>
                    <a:cubicBezTo>
                      <a:pt x="433" y="7"/>
                      <a:pt x="432" y="3"/>
                      <a:pt x="432" y="3"/>
                    </a:cubicBezTo>
                    <a:cubicBezTo>
                      <a:pt x="432" y="3"/>
                      <a:pt x="430" y="3"/>
                      <a:pt x="427" y="2"/>
                    </a:cubicBezTo>
                    <a:cubicBezTo>
                      <a:pt x="424" y="2"/>
                      <a:pt x="420" y="2"/>
                      <a:pt x="415" y="1"/>
                    </a:cubicBezTo>
                    <a:cubicBezTo>
                      <a:pt x="411" y="1"/>
                      <a:pt x="407" y="0"/>
                      <a:pt x="404" y="0"/>
                    </a:cubicBezTo>
                    <a:cubicBezTo>
                      <a:pt x="401" y="0"/>
                      <a:pt x="399" y="0"/>
                      <a:pt x="399" y="0"/>
                    </a:cubicBezTo>
                    <a:cubicBezTo>
                      <a:pt x="399" y="0"/>
                      <a:pt x="397" y="3"/>
                      <a:pt x="393" y="7"/>
                    </a:cubicBezTo>
                    <a:cubicBezTo>
                      <a:pt x="390" y="12"/>
                      <a:pt x="386" y="18"/>
                      <a:pt x="382" y="25"/>
                    </a:cubicBezTo>
                    <a:cubicBezTo>
                      <a:pt x="380" y="29"/>
                      <a:pt x="377" y="33"/>
                      <a:pt x="375" y="37"/>
                    </a:cubicBezTo>
                    <a:cubicBezTo>
                      <a:pt x="372" y="37"/>
                      <a:pt x="370" y="37"/>
                      <a:pt x="368" y="37"/>
                    </a:cubicBezTo>
                    <a:cubicBezTo>
                      <a:pt x="362" y="38"/>
                      <a:pt x="357" y="38"/>
                      <a:pt x="354" y="38"/>
                    </a:cubicBezTo>
                    <a:cubicBezTo>
                      <a:pt x="352" y="38"/>
                      <a:pt x="351" y="38"/>
                      <a:pt x="350" y="38"/>
                    </a:cubicBezTo>
                    <a:cubicBezTo>
                      <a:pt x="349" y="39"/>
                      <a:pt x="348" y="39"/>
                      <a:pt x="348" y="39"/>
                    </a:cubicBezTo>
                    <a:cubicBezTo>
                      <a:pt x="348" y="39"/>
                      <a:pt x="346" y="39"/>
                      <a:pt x="343" y="39"/>
                    </a:cubicBezTo>
                    <a:cubicBezTo>
                      <a:pt x="340" y="40"/>
                      <a:pt x="335" y="40"/>
                      <a:pt x="329" y="41"/>
                    </a:cubicBezTo>
                    <a:cubicBezTo>
                      <a:pt x="327" y="41"/>
                      <a:pt x="324" y="42"/>
                      <a:pt x="322" y="42"/>
                    </a:cubicBezTo>
                    <a:cubicBezTo>
                      <a:pt x="319" y="38"/>
                      <a:pt x="316" y="34"/>
                      <a:pt x="313" y="30"/>
                    </a:cubicBezTo>
                    <a:cubicBezTo>
                      <a:pt x="303" y="19"/>
                      <a:pt x="292" y="9"/>
                      <a:pt x="292" y="9"/>
                    </a:cubicBezTo>
                    <a:cubicBezTo>
                      <a:pt x="292" y="9"/>
                      <a:pt x="292" y="9"/>
                      <a:pt x="291" y="9"/>
                    </a:cubicBezTo>
                    <a:cubicBezTo>
                      <a:pt x="290" y="9"/>
                      <a:pt x="289" y="10"/>
                      <a:pt x="287" y="10"/>
                    </a:cubicBezTo>
                    <a:cubicBezTo>
                      <a:pt x="284" y="11"/>
                      <a:pt x="280" y="12"/>
                      <a:pt x="276" y="13"/>
                    </a:cubicBezTo>
                    <a:cubicBezTo>
                      <a:pt x="272" y="14"/>
                      <a:pt x="268" y="15"/>
                      <a:pt x="265" y="16"/>
                    </a:cubicBezTo>
                    <a:cubicBezTo>
                      <a:pt x="262" y="17"/>
                      <a:pt x="260" y="18"/>
                      <a:pt x="260" y="18"/>
                    </a:cubicBezTo>
                    <a:cubicBezTo>
                      <a:pt x="260" y="18"/>
                      <a:pt x="259" y="21"/>
                      <a:pt x="258" y="27"/>
                    </a:cubicBezTo>
                    <a:cubicBezTo>
                      <a:pt x="257" y="32"/>
                      <a:pt x="255" y="39"/>
                      <a:pt x="254" y="47"/>
                    </a:cubicBezTo>
                    <a:cubicBezTo>
                      <a:pt x="253" y="52"/>
                      <a:pt x="252" y="57"/>
                      <a:pt x="251" y="61"/>
                    </a:cubicBezTo>
                    <a:cubicBezTo>
                      <a:pt x="249" y="62"/>
                      <a:pt x="247" y="63"/>
                      <a:pt x="245" y="64"/>
                    </a:cubicBezTo>
                    <a:cubicBezTo>
                      <a:pt x="240" y="66"/>
                      <a:pt x="235" y="68"/>
                      <a:pt x="232" y="70"/>
                    </a:cubicBezTo>
                    <a:cubicBezTo>
                      <a:pt x="229" y="71"/>
                      <a:pt x="227" y="72"/>
                      <a:pt x="227" y="72"/>
                    </a:cubicBezTo>
                    <a:cubicBezTo>
                      <a:pt x="227" y="72"/>
                      <a:pt x="225" y="73"/>
                      <a:pt x="222" y="74"/>
                    </a:cubicBezTo>
                    <a:cubicBezTo>
                      <a:pt x="219" y="76"/>
                      <a:pt x="215" y="78"/>
                      <a:pt x="210" y="81"/>
                    </a:cubicBezTo>
                    <a:cubicBezTo>
                      <a:pt x="208" y="82"/>
                      <a:pt x="206" y="83"/>
                      <a:pt x="204" y="84"/>
                    </a:cubicBezTo>
                    <a:cubicBezTo>
                      <a:pt x="200" y="82"/>
                      <a:pt x="196" y="80"/>
                      <a:pt x="191" y="77"/>
                    </a:cubicBezTo>
                    <a:cubicBezTo>
                      <a:pt x="184" y="74"/>
                      <a:pt x="178" y="70"/>
                      <a:pt x="173" y="68"/>
                    </a:cubicBezTo>
                    <a:cubicBezTo>
                      <a:pt x="167" y="66"/>
                      <a:pt x="164" y="64"/>
                      <a:pt x="164" y="64"/>
                    </a:cubicBezTo>
                    <a:cubicBezTo>
                      <a:pt x="164" y="64"/>
                      <a:pt x="162" y="65"/>
                      <a:pt x="160" y="67"/>
                    </a:cubicBezTo>
                    <a:cubicBezTo>
                      <a:pt x="157" y="69"/>
                      <a:pt x="154" y="71"/>
                      <a:pt x="150" y="74"/>
                    </a:cubicBezTo>
                    <a:cubicBezTo>
                      <a:pt x="147" y="76"/>
                      <a:pt x="144" y="79"/>
                      <a:pt x="141" y="81"/>
                    </a:cubicBezTo>
                    <a:cubicBezTo>
                      <a:pt x="140" y="82"/>
                      <a:pt x="139" y="83"/>
                      <a:pt x="138" y="83"/>
                    </a:cubicBezTo>
                    <a:cubicBezTo>
                      <a:pt x="138" y="84"/>
                      <a:pt x="137" y="84"/>
                      <a:pt x="137" y="84"/>
                    </a:cubicBezTo>
                    <a:cubicBezTo>
                      <a:pt x="137" y="84"/>
                      <a:pt x="139" y="99"/>
                      <a:pt x="142" y="114"/>
                    </a:cubicBezTo>
                    <a:cubicBezTo>
                      <a:pt x="143" y="119"/>
                      <a:pt x="144" y="124"/>
                      <a:pt x="145" y="128"/>
                    </a:cubicBezTo>
                    <a:cubicBezTo>
                      <a:pt x="143" y="130"/>
                      <a:pt x="142" y="131"/>
                      <a:pt x="140" y="133"/>
                    </a:cubicBezTo>
                    <a:cubicBezTo>
                      <a:pt x="136" y="137"/>
                      <a:pt x="132" y="140"/>
                      <a:pt x="130" y="143"/>
                    </a:cubicBezTo>
                    <a:cubicBezTo>
                      <a:pt x="128" y="145"/>
                      <a:pt x="126" y="147"/>
                      <a:pt x="126" y="147"/>
                    </a:cubicBezTo>
                    <a:cubicBezTo>
                      <a:pt x="126" y="147"/>
                      <a:pt x="125" y="148"/>
                      <a:pt x="123" y="151"/>
                    </a:cubicBezTo>
                    <a:cubicBezTo>
                      <a:pt x="120" y="153"/>
                      <a:pt x="117" y="157"/>
                      <a:pt x="113" y="162"/>
                    </a:cubicBezTo>
                    <a:cubicBezTo>
                      <a:pt x="112" y="163"/>
                      <a:pt x="111" y="165"/>
                      <a:pt x="109" y="167"/>
                    </a:cubicBezTo>
                    <a:cubicBezTo>
                      <a:pt x="105" y="166"/>
                      <a:pt x="99" y="165"/>
                      <a:pt x="94" y="165"/>
                    </a:cubicBezTo>
                    <a:cubicBezTo>
                      <a:pt x="87" y="164"/>
                      <a:pt x="80" y="163"/>
                      <a:pt x="74" y="163"/>
                    </a:cubicBezTo>
                    <a:cubicBezTo>
                      <a:pt x="68" y="163"/>
                      <a:pt x="65" y="162"/>
                      <a:pt x="65" y="162"/>
                    </a:cubicBezTo>
                    <a:cubicBezTo>
                      <a:pt x="65" y="162"/>
                      <a:pt x="60" y="169"/>
                      <a:pt x="55" y="176"/>
                    </a:cubicBezTo>
                    <a:cubicBezTo>
                      <a:pt x="51" y="184"/>
                      <a:pt x="47" y="191"/>
                      <a:pt x="47" y="191"/>
                    </a:cubicBezTo>
                    <a:cubicBezTo>
                      <a:pt x="47" y="191"/>
                      <a:pt x="49" y="194"/>
                      <a:pt x="51" y="199"/>
                    </a:cubicBezTo>
                    <a:cubicBezTo>
                      <a:pt x="54" y="204"/>
                      <a:pt x="58" y="210"/>
                      <a:pt x="62" y="216"/>
                    </a:cubicBezTo>
                    <a:cubicBezTo>
                      <a:pt x="64" y="221"/>
                      <a:pt x="67" y="225"/>
                      <a:pt x="70" y="229"/>
                    </a:cubicBezTo>
                    <a:cubicBezTo>
                      <a:pt x="69" y="231"/>
                      <a:pt x="68" y="233"/>
                      <a:pt x="67" y="235"/>
                    </a:cubicBezTo>
                    <a:cubicBezTo>
                      <a:pt x="64" y="240"/>
                      <a:pt x="63" y="245"/>
                      <a:pt x="61" y="248"/>
                    </a:cubicBezTo>
                    <a:cubicBezTo>
                      <a:pt x="60" y="251"/>
                      <a:pt x="59" y="253"/>
                      <a:pt x="59" y="253"/>
                    </a:cubicBezTo>
                    <a:cubicBezTo>
                      <a:pt x="59" y="253"/>
                      <a:pt x="59" y="254"/>
                      <a:pt x="59" y="254"/>
                    </a:cubicBezTo>
                    <a:cubicBezTo>
                      <a:pt x="58" y="255"/>
                      <a:pt x="58" y="256"/>
                      <a:pt x="57" y="258"/>
                    </a:cubicBezTo>
                    <a:cubicBezTo>
                      <a:pt x="56" y="261"/>
                      <a:pt x="54" y="266"/>
                      <a:pt x="52" y="272"/>
                    </a:cubicBezTo>
                    <a:cubicBezTo>
                      <a:pt x="52" y="274"/>
                      <a:pt x="51" y="276"/>
                      <a:pt x="50" y="278"/>
                    </a:cubicBezTo>
                    <a:cubicBezTo>
                      <a:pt x="46" y="279"/>
                      <a:pt x="41" y="280"/>
                      <a:pt x="36" y="281"/>
                    </a:cubicBezTo>
                    <a:cubicBezTo>
                      <a:pt x="29" y="283"/>
                      <a:pt x="22" y="285"/>
                      <a:pt x="16" y="287"/>
                    </a:cubicBezTo>
                    <a:cubicBezTo>
                      <a:pt x="11" y="289"/>
                      <a:pt x="7" y="290"/>
                      <a:pt x="7" y="290"/>
                    </a:cubicBezTo>
                    <a:cubicBezTo>
                      <a:pt x="7" y="290"/>
                      <a:pt x="7" y="292"/>
                      <a:pt x="6" y="295"/>
                    </a:cubicBezTo>
                    <a:cubicBezTo>
                      <a:pt x="5" y="298"/>
                      <a:pt x="5" y="302"/>
                      <a:pt x="4" y="306"/>
                    </a:cubicBezTo>
                    <a:cubicBezTo>
                      <a:pt x="3" y="310"/>
                      <a:pt x="2" y="314"/>
                      <a:pt x="2" y="318"/>
                    </a:cubicBezTo>
                    <a:cubicBezTo>
                      <a:pt x="1" y="321"/>
                      <a:pt x="1" y="323"/>
                      <a:pt x="1" y="323"/>
                    </a:cubicBezTo>
                    <a:cubicBezTo>
                      <a:pt x="1" y="323"/>
                      <a:pt x="4" y="325"/>
                      <a:pt x="8" y="329"/>
                    </a:cubicBezTo>
                    <a:cubicBezTo>
                      <a:pt x="12" y="332"/>
                      <a:pt x="18" y="337"/>
                      <a:pt x="24" y="341"/>
                    </a:cubicBezTo>
                    <a:cubicBezTo>
                      <a:pt x="28" y="344"/>
                      <a:pt x="33" y="347"/>
                      <a:pt x="36" y="350"/>
                    </a:cubicBezTo>
                    <a:cubicBezTo>
                      <a:pt x="36" y="352"/>
                      <a:pt x="36" y="355"/>
                      <a:pt x="36" y="357"/>
                    </a:cubicBezTo>
                    <a:cubicBezTo>
                      <a:pt x="35" y="363"/>
                      <a:pt x="35" y="368"/>
                      <a:pt x="35" y="371"/>
                    </a:cubicBezTo>
                    <a:cubicBezTo>
                      <a:pt x="35" y="374"/>
                      <a:pt x="35" y="376"/>
                      <a:pt x="35" y="376"/>
                    </a:cubicBezTo>
                    <a:cubicBezTo>
                      <a:pt x="35" y="376"/>
                      <a:pt x="35" y="378"/>
                      <a:pt x="35" y="382"/>
                    </a:cubicBezTo>
                    <a:cubicBezTo>
                      <a:pt x="35" y="384"/>
                      <a:pt x="35" y="386"/>
                      <a:pt x="35" y="388"/>
                    </a:cubicBezTo>
                    <a:cubicBezTo>
                      <a:pt x="35" y="390"/>
                      <a:pt x="35" y="393"/>
                      <a:pt x="35" y="396"/>
                    </a:cubicBezTo>
                    <a:cubicBezTo>
                      <a:pt x="35" y="398"/>
                      <a:pt x="36" y="401"/>
                      <a:pt x="36" y="403"/>
                    </a:cubicBezTo>
                    <a:cubicBezTo>
                      <a:pt x="35" y="404"/>
                      <a:pt x="34" y="404"/>
                      <a:pt x="32" y="405"/>
                    </a:cubicBezTo>
                    <a:cubicBezTo>
                      <a:pt x="30" y="407"/>
                      <a:pt x="27" y="409"/>
                      <a:pt x="24" y="411"/>
                    </a:cubicBezTo>
                    <a:cubicBezTo>
                      <a:pt x="18" y="416"/>
                      <a:pt x="12" y="420"/>
                      <a:pt x="7" y="424"/>
                    </a:cubicBezTo>
                    <a:cubicBezTo>
                      <a:pt x="5" y="425"/>
                      <a:pt x="3" y="427"/>
                      <a:pt x="2" y="428"/>
                    </a:cubicBezTo>
                    <a:cubicBezTo>
                      <a:pt x="1" y="429"/>
                      <a:pt x="0" y="430"/>
                      <a:pt x="0" y="430"/>
                    </a:cubicBezTo>
                    <a:cubicBezTo>
                      <a:pt x="0" y="430"/>
                      <a:pt x="1" y="438"/>
                      <a:pt x="3" y="446"/>
                    </a:cubicBezTo>
                    <a:cubicBezTo>
                      <a:pt x="4" y="454"/>
                      <a:pt x="6" y="462"/>
                      <a:pt x="6" y="462"/>
                    </a:cubicBezTo>
                    <a:cubicBezTo>
                      <a:pt x="6" y="462"/>
                      <a:pt x="7" y="463"/>
                      <a:pt x="8" y="463"/>
                    </a:cubicBezTo>
                    <a:cubicBezTo>
                      <a:pt x="10" y="464"/>
                      <a:pt x="12" y="464"/>
                      <a:pt x="15" y="465"/>
                    </a:cubicBezTo>
                    <a:cubicBezTo>
                      <a:pt x="20" y="467"/>
                      <a:pt x="27" y="469"/>
                      <a:pt x="34" y="471"/>
                    </a:cubicBezTo>
                    <a:cubicBezTo>
                      <a:pt x="38" y="472"/>
                      <a:pt x="41" y="473"/>
                      <a:pt x="45" y="474"/>
                    </a:cubicBezTo>
                    <a:cubicBezTo>
                      <a:pt x="46" y="474"/>
                      <a:pt x="47" y="475"/>
                      <a:pt x="49" y="475"/>
                    </a:cubicBezTo>
                    <a:cubicBezTo>
                      <a:pt x="49" y="477"/>
                      <a:pt x="50" y="479"/>
                      <a:pt x="51" y="481"/>
                    </a:cubicBezTo>
                    <a:cubicBezTo>
                      <a:pt x="51" y="484"/>
                      <a:pt x="52" y="487"/>
                      <a:pt x="53" y="489"/>
                    </a:cubicBezTo>
                    <a:cubicBezTo>
                      <a:pt x="54" y="491"/>
                      <a:pt x="55" y="493"/>
                      <a:pt x="55" y="495"/>
                    </a:cubicBezTo>
                    <a:cubicBezTo>
                      <a:pt x="56" y="498"/>
                      <a:pt x="57" y="500"/>
                      <a:pt x="57" y="500"/>
                    </a:cubicBezTo>
                    <a:cubicBezTo>
                      <a:pt x="57" y="500"/>
                      <a:pt x="58" y="502"/>
                      <a:pt x="59" y="505"/>
                    </a:cubicBezTo>
                    <a:cubicBezTo>
                      <a:pt x="60" y="508"/>
                      <a:pt x="62" y="513"/>
                      <a:pt x="64" y="518"/>
                    </a:cubicBezTo>
                    <a:cubicBezTo>
                      <a:pt x="65" y="520"/>
                      <a:pt x="66" y="522"/>
                      <a:pt x="67" y="525"/>
                    </a:cubicBezTo>
                    <a:cubicBezTo>
                      <a:pt x="65" y="528"/>
                      <a:pt x="62" y="532"/>
                      <a:pt x="59" y="537"/>
                    </a:cubicBezTo>
                    <a:cubicBezTo>
                      <a:pt x="55" y="543"/>
                      <a:pt x="51" y="549"/>
                      <a:pt x="48" y="554"/>
                    </a:cubicBezTo>
                    <a:cubicBezTo>
                      <a:pt x="45" y="559"/>
                      <a:pt x="44" y="562"/>
                      <a:pt x="44" y="562"/>
                    </a:cubicBezTo>
                    <a:cubicBezTo>
                      <a:pt x="44" y="562"/>
                      <a:pt x="45" y="564"/>
                      <a:pt x="46" y="567"/>
                    </a:cubicBezTo>
                    <a:cubicBezTo>
                      <a:pt x="48" y="570"/>
                      <a:pt x="50" y="573"/>
                      <a:pt x="52" y="577"/>
                    </a:cubicBezTo>
                    <a:cubicBezTo>
                      <a:pt x="54" y="580"/>
                      <a:pt x="56" y="584"/>
                      <a:pt x="58" y="587"/>
                    </a:cubicBezTo>
                    <a:cubicBezTo>
                      <a:pt x="60" y="589"/>
                      <a:pt x="61" y="591"/>
                      <a:pt x="61" y="591"/>
                    </a:cubicBezTo>
                    <a:cubicBezTo>
                      <a:pt x="61" y="591"/>
                      <a:pt x="65" y="591"/>
                      <a:pt x="70" y="590"/>
                    </a:cubicBezTo>
                    <a:cubicBezTo>
                      <a:pt x="76" y="590"/>
                      <a:pt x="83" y="590"/>
                      <a:pt x="91" y="589"/>
                    </a:cubicBezTo>
                    <a:cubicBezTo>
                      <a:pt x="96" y="588"/>
                      <a:pt x="101" y="588"/>
                      <a:pt x="105" y="587"/>
                    </a:cubicBezTo>
                    <a:cubicBezTo>
                      <a:pt x="107" y="589"/>
                      <a:pt x="108" y="591"/>
                      <a:pt x="109" y="593"/>
                    </a:cubicBezTo>
                    <a:cubicBezTo>
                      <a:pt x="113" y="597"/>
                      <a:pt x="116" y="601"/>
                      <a:pt x="119" y="604"/>
                    </a:cubicBezTo>
                    <a:cubicBezTo>
                      <a:pt x="120" y="605"/>
                      <a:pt x="121" y="606"/>
                      <a:pt x="121" y="607"/>
                    </a:cubicBezTo>
                    <a:cubicBezTo>
                      <a:pt x="122" y="607"/>
                      <a:pt x="122" y="608"/>
                      <a:pt x="122" y="608"/>
                    </a:cubicBezTo>
                    <a:cubicBezTo>
                      <a:pt x="122" y="608"/>
                      <a:pt x="124" y="609"/>
                      <a:pt x="126" y="612"/>
                    </a:cubicBezTo>
                    <a:cubicBezTo>
                      <a:pt x="128" y="614"/>
                      <a:pt x="132" y="618"/>
                      <a:pt x="136" y="622"/>
                    </a:cubicBezTo>
                    <a:cubicBezTo>
                      <a:pt x="137" y="623"/>
                      <a:pt x="139" y="625"/>
                      <a:pt x="141" y="627"/>
                    </a:cubicBezTo>
                    <a:cubicBezTo>
                      <a:pt x="140" y="631"/>
                      <a:pt x="138" y="636"/>
                      <a:pt x="137" y="641"/>
                    </a:cubicBezTo>
                    <a:cubicBezTo>
                      <a:pt x="136" y="648"/>
                      <a:pt x="134" y="656"/>
                      <a:pt x="134" y="661"/>
                    </a:cubicBezTo>
                    <a:cubicBezTo>
                      <a:pt x="133" y="667"/>
                      <a:pt x="132" y="670"/>
                      <a:pt x="132" y="670"/>
                    </a:cubicBezTo>
                    <a:cubicBezTo>
                      <a:pt x="132" y="670"/>
                      <a:pt x="139" y="676"/>
                      <a:pt x="145" y="681"/>
                    </a:cubicBezTo>
                    <a:cubicBezTo>
                      <a:pt x="152" y="686"/>
                      <a:pt x="159" y="691"/>
                      <a:pt x="159" y="691"/>
                    </a:cubicBezTo>
                    <a:cubicBezTo>
                      <a:pt x="159" y="691"/>
                      <a:pt x="162" y="689"/>
                      <a:pt x="167" y="687"/>
                    </a:cubicBezTo>
                    <a:cubicBezTo>
                      <a:pt x="172" y="685"/>
                      <a:pt x="179" y="682"/>
                      <a:pt x="186" y="678"/>
                    </a:cubicBezTo>
                    <a:cubicBezTo>
                      <a:pt x="190" y="676"/>
                      <a:pt x="195" y="673"/>
                      <a:pt x="199" y="671"/>
                    </a:cubicBezTo>
                    <a:cubicBezTo>
                      <a:pt x="201" y="672"/>
                      <a:pt x="203" y="674"/>
                      <a:pt x="205" y="675"/>
                    </a:cubicBezTo>
                    <a:cubicBezTo>
                      <a:pt x="210" y="678"/>
                      <a:pt x="214" y="680"/>
                      <a:pt x="217" y="682"/>
                    </a:cubicBezTo>
                    <a:cubicBezTo>
                      <a:pt x="220" y="683"/>
                      <a:pt x="222" y="684"/>
                      <a:pt x="222" y="684"/>
                    </a:cubicBezTo>
                    <a:cubicBezTo>
                      <a:pt x="222" y="684"/>
                      <a:pt x="224" y="685"/>
                      <a:pt x="227" y="687"/>
                    </a:cubicBezTo>
                    <a:cubicBezTo>
                      <a:pt x="230" y="688"/>
                      <a:pt x="234" y="690"/>
                      <a:pt x="240" y="693"/>
                    </a:cubicBezTo>
                    <a:cubicBezTo>
                      <a:pt x="242" y="693"/>
                      <a:pt x="244" y="694"/>
                      <a:pt x="246" y="695"/>
                    </a:cubicBezTo>
                    <a:cubicBezTo>
                      <a:pt x="246" y="700"/>
                      <a:pt x="247" y="705"/>
                      <a:pt x="248" y="710"/>
                    </a:cubicBezTo>
                    <a:cubicBezTo>
                      <a:pt x="250" y="724"/>
                      <a:pt x="254" y="739"/>
                      <a:pt x="254" y="739"/>
                    </a:cubicBezTo>
                    <a:cubicBezTo>
                      <a:pt x="254" y="739"/>
                      <a:pt x="254" y="739"/>
                      <a:pt x="255" y="740"/>
                    </a:cubicBezTo>
                    <a:cubicBezTo>
                      <a:pt x="256" y="740"/>
                      <a:pt x="257" y="740"/>
                      <a:pt x="259" y="741"/>
                    </a:cubicBezTo>
                    <a:cubicBezTo>
                      <a:pt x="262" y="742"/>
                      <a:pt x="266" y="743"/>
                      <a:pt x="270" y="744"/>
                    </a:cubicBezTo>
                    <a:cubicBezTo>
                      <a:pt x="274" y="746"/>
                      <a:pt x="278" y="747"/>
                      <a:pt x="281" y="747"/>
                    </a:cubicBezTo>
                    <a:cubicBezTo>
                      <a:pt x="284" y="748"/>
                      <a:pt x="286" y="749"/>
                      <a:pt x="286" y="749"/>
                    </a:cubicBezTo>
                    <a:cubicBezTo>
                      <a:pt x="286" y="749"/>
                      <a:pt x="288" y="746"/>
                      <a:pt x="292" y="742"/>
                    </a:cubicBezTo>
                    <a:cubicBezTo>
                      <a:pt x="296" y="738"/>
                      <a:pt x="302" y="733"/>
                      <a:pt x="307" y="727"/>
                    </a:cubicBezTo>
                    <a:cubicBezTo>
                      <a:pt x="310" y="723"/>
                      <a:pt x="313" y="719"/>
                      <a:pt x="316" y="716"/>
                    </a:cubicBezTo>
                    <a:cubicBezTo>
                      <a:pt x="319" y="716"/>
                      <a:pt x="321" y="717"/>
                      <a:pt x="323" y="717"/>
                    </a:cubicBezTo>
                    <a:cubicBezTo>
                      <a:pt x="329" y="718"/>
                      <a:pt x="334" y="719"/>
                      <a:pt x="337" y="719"/>
                    </a:cubicBezTo>
                    <a:cubicBezTo>
                      <a:pt x="340" y="719"/>
                      <a:pt x="342" y="720"/>
                      <a:pt x="342" y="720"/>
                    </a:cubicBezTo>
                    <a:cubicBezTo>
                      <a:pt x="342" y="720"/>
                      <a:pt x="344" y="720"/>
                      <a:pt x="348" y="720"/>
                    </a:cubicBezTo>
                    <a:cubicBezTo>
                      <a:pt x="351" y="721"/>
                      <a:pt x="356" y="721"/>
                      <a:pt x="362" y="721"/>
                    </a:cubicBezTo>
                    <a:cubicBezTo>
                      <a:pt x="364" y="721"/>
                      <a:pt x="367" y="721"/>
                      <a:pt x="369" y="721"/>
                    </a:cubicBezTo>
                    <a:cubicBezTo>
                      <a:pt x="371" y="725"/>
                      <a:pt x="373" y="730"/>
                      <a:pt x="376" y="734"/>
                    </a:cubicBezTo>
                    <a:cubicBezTo>
                      <a:pt x="380" y="741"/>
                      <a:pt x="384" y="747"/>
                      <a:pt x="387" y="752"/>
                    </a:cubicBezTo>
                    <a:cubicBezTo>
                      <a:pt x="390" y="756"/>
                      <a:pt x="392" y="759"/>
                      <a:pt x="392" y="759"/>
                    </a:cubicBezTo>
                    <a:cubicBezTo>
                      <a:pt x="392" y="759"/>
                      <a:pt x="394" y="759"/>
                      <a:pt x="397" y="759"/>
                    </a:cubicBezTo>
                    <a:cubicBezTo>
                      <a:pt x="400" y="759"/>
                      <a:pt x="405" y="759"/>
                      <a:pt x="409" y="758"/>
                    </a:cubicBezTo>
                    <a:cubicBezTo>
                      <a:pt x="413" y="758"/>
                      <a:pt x="417" y="757"/>
                      <a:pt x="420" y="757"/>
                    </a:cubicBezTo>
                    <a:cubicBezTo>
                      <a:pt x="422" y="757"/>
                      <a:pt x="423" y="757"/>
                      <a:pt x="424" y="757"/>
                    </a:cubicBezTo>
                    <a:cubicBezTo>
                      <a:pt x="425" y="757"/>
                      <a:pt x="425" y="757"/>
                      <a:pt x="425" y="757"/>
                    </a:cubicBezTo>
                    <a:cubicBezTo>
                      <a:pt x="425" y="757"/>
                      <a:pt x="432" y="743"/>
                      <a:pt x="437" y="729"/>
                    </a:cubicBezTo>
                    <a:cubicBezTo>
                      <a:pt x="439" y="724"/>
                      <a:pt x="441" y="719"/>
                      <a:pt x="442" y="715"/>
                    </a:cubicBezTo>
                    <a:cubicBezTo>
                      <a:pt x="444" y="715"/>
                      <a:pt x="446" y="714"/>
                      <a:pt x="449" y="714"/>
                    </a:cubicBezTo>
                    <a:cubicBezTo>
                      <a:pt x="454" y="713"/>
                      <a:pt x="459" y="711"/>
                      <a:pt x="462" y="710"/>
                    </a:cubicBezTo>
                    <a:cubicBezTo>
                      <a:pt x="466" y="710"/>
                      <a:pt x="468" y="709"/>
                      <a:pt x="468" y="709"/>
                    </a:cubicBezTo>
                    <a:cubicBezTo>
                      <a:pt x="468" y="709"/>
                      <a:pt x="468" y="709"/>
                      <a:pt x="469" y="709"/>
                    </a:cubicBezTo>
                    <a:cubicBezTo>
                      <a:pt x="470" y="709"/>
                      <a:pt x="471" y="708"/>
                      <a:pt x="473" y="708"/>
                    </a:cubicBezTo>
                    <a:cubicBezTo>
                      <a:pt x="476" y="707"/>
                      <a:pt x="481" y="705"/>
                      <a:pt x="487" y="703"/>
                    </a:cubicBezTo>
                    <a:cubicBezTo>
                      <a:pt x="489" y="703"/>
                      <a:pt x="491" y="702"/>
                      <a:pt x="493" y="701"/>
                    </a:cubicBezTo>
                    <a:cubicBezTo>
                      <a:pt x="496" y="704"/>
                      <a:pt x="500" y="707"/>
                      <a:pt x="504" y="711"/>
                    </a:cubicBezTo>
                    <a:cubicBezTo>
                      <a:pt x="510" y="715"/>
                      <a:pt x="516" y="720"/>
                      <a:pt x="521" y="723"/>
                    </a:cubicBezTo>
                    <a:cubicBezTo>
                      <a:pt x="525" y="726"/>
                      <a:pt x="528" y="728"/>
                      <a:pt x="528" y="728"/>
                    </a:cubicBezTo>
                    <a:cubicBezTo>
                      <a:pt x="528" y="728"/>
                      <a:pt x="530" y="727"/>
                      <a:pt x="533" y="726"/>
                    </a:cubicBezTo>
                    <a:cubicBezTo>
                      <a:pt x="536" y="725"/>
                      <a:pt x="540" y="723"/>
                      <a:pt x="543" y="721"/>
                    </a:cubicBezTo>
                    <a:cubicBezTo>
                      <a:pt x="547" y="719"/>
                      <a:pt x="551" y="718"/>
                      <a:pt x="554" y="716"/>
                    </a:cubicBezTo>
                    <a:cubicBezTo>
                      <a:pt x="557" y="715"/>
                      <a:pt x="558" y="714"/>
                      <a:pt x="558" y="714"/>
                    </a:cubicBezTo>
                    <a:cubicBezTo>
                      <a:pt x="558" y="714"/>
                      <a:pt x="559" y="710"/>
                      <a:pt x="559" y="704"/>
                    </a:cubicBezTo>
                    <a:cubicBezTo>
                      <a:pt x="559" y="699"/>
                      <a:pt x="559" y="691"/>
                      <a:pt x="559" y="684"/>
                    </a:cubicBezTo>
                    <a:cubicBezTo>
                      <a:pt x="559" y="679"/>
                      <a:pt x="559" y="674"/>
                      <a:pt x="559" y="669"/>
                    </a:cubicBezTo>
                    <a:cubicBezTo>
                      <a:pt x="561" y="668"/>
                      <a:pt x="563" y="667"/>
                      <a:pt x="565" y="665"/>
                    </a:cubicBezTo>
                    <a:cubicBezTo>
                      <a:pt x="569" y="662"/>
                      <a:pt x="574" y="659"/>
                      <a:pt x="576" y="657"/>
                    </a:cubicBezTo>
                    <a:cubicBezTo>
                      <a:pt x="579" y="655"/>
                      <a:pt x="581" y="654"/>
                      <a:pt x="581" y="654"/>
                    </a:cubicBezTo>
                    <a:cubicBezTo>
                      <a:pt x="581" y="654"/>
                      <a:pt x="582" y="653"/>
                      <a:pt x="585" y="651"/>
                    </a:cubicBezTo>
                    <a:cubicBezTo>
                      <a:pt x="586" y="650"/>
                      <a:pt x="588" y="649"/>
                      <a:pt x="590" y="647"/>
                    </a:cubicBezTo>
                    <a:cubicBezTo>
                      <a:pt x="592" y="646"/>
                      <a:pt x="594" y="644"/>
                      <a:pt x="596" y="642"/>
                    </a:cubicBezTo>
                    <a:cubicBezTo>
                      <a:pt x="598" y="641"/>
                      <a:pt x="600" y="639"/>
                      <a:pt x="601" y="638"/>
                    </a:cubicBezTo>
                    <a:cubicBezTo>
                      <a:pt x="603" y="638"/>
                      <a:pt x="604" y="638"/>
                      <a:pt x="605" y="639"/>
                    </a:cubicBezTo>
                    <a:cubicBezTo>
                      <a:pt x="608" y="640"/>
                      <a:pt x="612" y="641"/>
                      <a:pt x="615" y="642"/>
                    </a:cubicBezTo>
                    <a:cubicBezTo>
                      <a:pt x="622" y="644"/>
                      <a:pt x="630" y="646"/>
                      <a:pt x="635" y="648"/>
                    </a:cubicBezTo>
                    <a:cubicBezTo>
                      <a:pt x="641" y="649"/>
                      <a:pt x="644" y="650"/>
                      <a:pt x="644" y="650"/>
                    </a:cubicBezTo>
                    <a:cubicBezTo>
                      <a:pt x="644" y="650"/>
                      <a:pt x="646" y="648"/>
                      <a:pt x="648" y="646"/>
                    </a:cubicBezTo>
                    <a:cubicBezTo>
                      <a:pt x="650" y="644"/>
                      <a:pt x="653" y="641"/>
                      <a:pt x="656" y="638"/>
                    </a:cubicBezTo>
                    <a:cubicBezTo>
                      <a:pt x="659" y="635"/>
                      <a:pt x="661" y="632"/>
                      <a:pt x="663" y="629"/>
                    </a:cubicBezTo>
                    <a:cubicBezTo>
                      <a:pt x="665" y="627"/>
                      <a:pt x="667" y="626"/>
                      <a:pt x="667" y="626"/>
                    </a:cubicBezTo>
                    <a:cubicBezTo>
                      <a:pt x="667" y="626"/>
                      <a:pt x="662" y="611"/>
                      <a:pt x="657" y="597"/>
                    </a:cubicBezTo>
                    <a:cubicBezTo>
                      <a:pt x="655" y="593"/>
                      <a:pt x="653" y="588"/>
                      <a:pt x="651" y="584"/>
                    </a:cubicBezTo>
                    <a:cubicBezTo>
                      <a:pt x="653" y="582"/>
                      <a:pt x="654" y="580"/>
                      <a:pt x="655" y="578"/>
                    </a:cubicBezTo>
                    <a:cubicBezTo>
                      <a:pt x="659" y="574"/>
                      <a:pt x="661" y="569"/>
                      <a:pt x="663" y="566"/>
                    </a:cubicBezTo>
                    <a:cubicBezTo>
                      <a:pt x="665" y="564"/>
                      <a:pt x="666" y="562"/>
                      <a:pt x="666" y="562"/>
                    </a:cubicBezTo>
                    <a:cubicBezTo>
                      <a:pt x="666" y="562"/>
                      <a:pt x="670" y="555"/>
                      <a:pt x="676" y="545"/>
                    </a:cubicBezTo>
                    <a:cubicBezTo>
                      <a:pt x="677" y="543"/>
                      <a:pt x="678" y="541"/>
                      <a:pt x="679" y="539"/>
                    </a:cubicBezTo>
                    <a:cubicBezTo>
                      <a:pt x="684" y="539"/>
                      <a:pt x="689" y="539"/>
                      <a:pt x="694" y="538"/>
                    </a:cubicBezTo>
                    <a:cubicBezTo>
                      <a:pt x="709" y="537"/>
                      <a:pt x="724" y="535"/>
                      <a:pt x="724" y="535"/>
                    </a:cubicBezTo>
                    <a:cubicBezTo>
                      <a:pt x="724" y="535"/>
                      <a:pt x="725" y="533"/>
                      <a:pt x="726" y="530"/>
                    </a:cubicBezTo>
                    <a:cubicBezTo>
                      <a:pt x="727" y="528"/>
                      <a:pt x="729" y="524"/>
                      <a:pt x="730" y="520"/>
                    </a:cubicBezTo>
                    <a:cubicBezTo>
                      <a:pt x="732" y="516"/>
                      <a:pt x="733" y="512"/>
                      <a:pt x="734" y="509"/>
                    </a:cubicBezTo>
                    <a:cubicBezTo>
                      <a:pt x="735" y="506"/>
                      <a:pt x="736" y="504"/>
                      <a:pt x="736" y="504"/>
                    </a:cubicBezTo>
                    <a:cubicBezTo>
                      <a:pt x="736" y="504"/>
                      <a:pt x="734" y="501"/>
                      <a:pt x="730" y="497"/>
                    </a:cubicBezTo>
                    <a:cubicBezTo>
                      <a:pt x="727" y="493"/>
                      <a:pt x="722" y="487"/>
                      <a:pt x="717" y="482"/>
                    </a:cubicBezTo>
                    <a:cubicBezTo>
                      <a:pt x="713" y="478"/>
                      <a:pt x="710" y="474"/>
                      <a:pt x="707" y="471"/>
                    </a:cubicBezTo>
                    <a:cubicBezTo>
                      <a:pt x="707" y="469"/>
                      <a:pt x="708" y="466"/>
                      <a:pt x="708" y="464"/>
                    </a:cubicBezTo>
                    <a:cubicBezTo>
                      <a:pt x="710" y="459"/>
                      <a:pt x="711" y="454"/>
                      <a:pt x="712" y="450"/>
                    </a:cubicBezTo>
                    <a:cubicBezTo>
                      <a:pt x="712" y="447"/>
                      <a:pt x="713" y="445"/>
                      <a:pt x="713" y="445"/>
                    </a:cubicBezTo>
                    <a:cubicBezTo>
                      <a:pt x="713" y="445"/>
                      <a:pt x="713" y="443"/>
                      <a:pt x="714" y="440"/>
                    </a:cubicBezTo>
                    <a:cubicBezTo>
                      <a:pt x="714" y="436"/>
                      <a:pt x="715" y="432"/>
                      <a:pt x="716" y="426"/>
                    </a:cubicBezTo>
                    <a:cubicBezTo>
                      <a:pt x="716" y="424"/>
                      <a:pt x="716" y="421"/>
                      <a:pt x="717" y="419"/>
                    </a:cubicBezTo>
                    <a:cubicBezTo>
                      <a:pt x="721" y="417"/>
                      <a:pt x="726" y="415"/>
                      <a:pt x="730" y="413"/>
                    </a:cubicBezTo>
                    <a:cubicBezTo>
                      <a:pt x="737" y="410"/>
                      <a:pt x="744" y="406"/>
                      <a:pt x="749" y="404"/>
                    </a:cubicBezTo>
                    <a:cubicBezTo>
                      <a:pt x="753" y="401"/>
                      <a:pt x="757" y="399"/>
                      <a:pt x="757" y="399"/>
                    </a:cubicBezTo>
                    <a:cubicBezTo>
                      <a:pt x="757" y="399"/>
                      <a:pt x="757" y="397"/>
                      <a:pt x="757" y="394"/>
                    </a:cubicBezTo>
                    <a:cubicBezTo>
                      <a:pt x="757" y="391"/>
                      <a:pt x="757" y="387"/>
                      <a:pt x="757" y="383"/>
                    </a:cubicBezTo>
                    <a:cubicBezTo>
                      <a:pt x="757" y="378"/>
                      <a:pt x="757" y="374"/>
                      <a:pt x="757" y="371"/>
                    </a:cubicBezTo>
                    <a:cubicBezTo>
                      <a:pt x="757" y="368"/>
                      <a:pt x="757" y="366"/>
                      <a:pt x="757" y="366"/>
                    </a:cubicBezTo>
                    <a:cubicBezTo>
                      <a:pt x="757" y="366"/>
                      <a:pt x="744" y="358"/>
                      <a:pt x="731" y="352"/>
                    </a:cubicBezTo>
                    <a:cubicBezTo>
                      <a:pt x="726" y="350"/>
                      <a:pt x="721" y="347"/>
                      <a:pt x="717" y="346"/>
                    </a:cubicBezTo>
                    <a:close/>
                    <a:moveTo>
                      <a:pt x="660" y="440"/>
                    </a:moveTo>
                    <a:cubicBezTo>
                      <a:pt x="660" y="442"/>
                      <a:pt x="659" y="447"/>
                      <a:pt x="658" y="451"/>
                    </a:cubicBezTo>
                    <a:cubicBezTo>
                      <a:pt x="655" y="461"/>
                      <a:pt x="651" y="474"/>
                      <a:pt x="646" y="486"/>
                    </a:cubicBezTo>
                    <a:cubicBezTo>
                      <a:pt x="645" y="489"/>
                      <a:pt x="644" y="493"/>
                      <a:pt x="642" y="496"/>
                    </a:cubicBezTo>
                    <a:cubicBezTo>
                      <a:pt x="641" y="499"/>
                      <a:pt x="640" y="502"/>
                      <a:pt x="638" y="504"/>
                    </a:cubicBezTo>
                    <a:cubicBezTo>
                      <a:pt x="636" y="510"/>
                      <a:pt x="633" y="515"/>
                      <a:pt x="630" y="520"/>
                    </a:cubicBezTo>
                    <a:cubicBezTo>
                      <a:pt x="626" y="528"/>
                      <a:pt x="622" y="534"/>
                      <a:pt x="622" y="534"/>
                    </a:cubicBezTo>
                    <a:cubicBezTo>
                      <a:pt x="622" y="534"/>
                      <a:pt x="621" y="535"/>
                      <a:pt x="619" y="538"/>
                    </a:cubicBezTo>
                    <a:cubicBezTo>
                      <a:pt x="618" y="540"/>
                      <a:pt x="616" y="544"/>
                      <a:pt x="613" y="548"/>
                    </a:cubicBezTo>
                    <a:cubicBezTo>
                      <a:pt x="610" y="552"/>
                      <a:pt x="606" y="557"/>
                      <a:pt x="602" y="562"/>
                    </a:cubicBezTo>
                    <a:cubicBezTo>
                      <a:pt x="598" y="567"/>
                      <a:pt x="594" y="571"/>
                      <a:pt x="589" y="576"/>
                    </a:cubicBezTo>
                    <a:cubicBezTo>
                      <a:pt x="580" y="586"/>
                      <a:pt x="571" y="596"/>
                      <a:pt x="563" y="602"/>
                    </a:cubicBezTo>
                    <a:cubicBezTo>
                      <a:pt x="561" y="603"/>
                      <a:pt x="559" y="605"/>
                      <a:pt x="557" y="606"/>
                    </a:cubicBezTo>
                    <a:cubicBezTo>
                      <a:pt x="556" y="607"/>
                      <a:pt x="554" y="608"/>
                      <a:pt x="553" y="609"/>
                    </a:cubicBezTo>
                    <a:cubicBezTo>
                      <a:pt x="551" y="611"/>
                      <a:pt x="550" y="612"/>
                      <a:pt x="550" y="612"/>
                    </a:cubicBezTo>
                    <a:cubicBezTo>
                      <a:pt x="550" y="612"/>
                      <a:pt x="548" y="613"/>
                      <a:pt x="546" y="615"/>
                    </a:cubicBezTo>
                    <a:cubicBezTo>
                      <a:pt x="543" y="617"/>
                      <a:pt x="540" y="619"/>
                      <a:pt x="536" y="622"/>
                    </a:cubicBezTo>
                    <a:cubicBezTo>
                      <a:pt x="532" y="624"/>
                      <a:pt x="527" y="628"/>
                      <a:pt x="521" y="631"/>
                    </a:cubicBezTo>
                    <a:cubicBezTo>
                      <a:pt x="516" y="634"/>
                      <a:pt x="510" y="637"/>
                      <a:pt x="504" y="640"/>
                    </a:cubicBezTo>
                    <a:cubicBezTo>
                      <a:pt x="498" y="643"/>
                      <a:pt x="492" y="645"/>
                      <a:pt x="486" y="648"/>
                    </a:cubicBezTo>
                    <a:cubicBezTo>
                      <a:pt x="480" y="650"/>
                      <a:pt x="475" y="652"/>
                      <a:pt x="470" y="654"/>
                    </a:cubicBezTo>
                    <a:cubicBezTo>
                      <a:pt x="465" y="655"/>
                      <a:pt x="461" y="657"/>
                      <a:pt x="458" y="657"/>
                    </a:cubicBezTo>
                    <a:cubicBezTo>
                      <a:pt x="457" y="658"/>
                      <a:pt x="456" y="658"/>
                      <a:pt x="455" y="658"/>
                    </a:cubicBezTo>
                    <a:cubicBezTo>
                      <a:pt x="454" y="659"/>
                      <a:pt x="454" y="659"/>
                      <a:pt x="454" y="659"/>
                    </a:cubicBezTo>
                    <a:cubicBezTo>
                      <a:pt x="454" y="659"/>
                      <a:pt x="452" y="659"/>
                      <a:pt x="449" y="660"/>
                    </a:cubicBezTo>
                    <a:cubicBezTo>
                      <a:pt x="447" y="661"/>
                      <a:pt x="443" y="662"/>
                      <a:pt x="438" y="663"/>
                    </a:cubicBezTo>
                    <a:cubicBezTo>
                      <a:pt x="433" y="664"/>
                      <a:pt x="427" y="665"/>
                      <a:pt x="421" y="666"/>
                    </a:cubicBezTo>
                    <a:cubicBezTo>
                      <a:pt x="418" y="666"/>
                      <a:pt x="414" y="667"/>
                      <a:pt x="411" y="667"/>
                    </a:cubicBezTo>
                    <a:cubicBezTo>
                      <a:pt x="408" y="667"/>
                      <a:pt x="404" y="668"/>
                      <a:pt x="401" y="668"/>
                    </a:cubicBezTo>
                    <a:cubicBezTo>
                      <a:pt x="398" y="669"/>
                      <a:pt x="394" y="669"/>
                      <a:pt x="391" y="669"/>
                    </a:cubicBezTo>
                    <a:cubicBezTo>
                      <a:pt x="388" y="669"/>
                      <a:pt x="385" y="669"/>
                      <a:pt x="382" y="669"/>
                    </a:cubicBezTo>
                    <a:cubicBezTo>
                      <a:pt x="375" y="669"/>
                      <a:pt x="369" y="669"/>
                      <a:pt x="364" y="669"/>
                    </a:cubicBezTo>
                    <a:cubicBezTo>
                      <a:pt x="359" y="669"/>
                      <a:pt x="355" y="669"/>
                      <a:pt x="352" y="668"/>
                    </a:cubicBezTo>
                    <a:cubicBezTo>
                      <a:pt x="349" y="668"/>
                      <a:pt x="348" y="668"/>
                      <a:pt x="348" y="668"/>
                    </a:cubicBezTo>
                    <a:cubicBezTo>
                      <a:pt x="348" y="668"/>
                      <a:pt x="346" y="667"/>
                      <a:pt x="343" y="667"/>
                    </a:cubicBezTo>
                    <a:cubicBezTo>
                      <a:pt x="340" y="667"/>
                      <a:pt x="336" y="666"/>
                      <a:pt x="331" y="665"/>
                    </a:cubicBezTo>
                    <a:cubicBezTo>
                      <a:pt x="326" y="665"/>
                      <a:pt x="320" y="663"/>
                      <a:pt x="314" y="662"/>
                    </a:cubicBezTo>
                    <a:cubicBezTo>
                      <a:pt x="311" y="662"/>
                      <a:pt x="308" y="661"/>
                      <a:pt x="305" y="660"/>
                    </a:cubicBezTo>
                    <a:cubicBezTo>
                      <a:pt x="302" y="659"/>
                      <a:pt x="298" y="658"/>
                      <a:pt x="295" y="657"/>
                    </a:cubicBezTo>
                    <a:cubicBezTo>
                      <a:pt x="292" y="656"/>
                      <a:pt x="289" y="655"/>
                      <a:pt x="286" y="654"/>
                    </a:cubicBezTo>
                    <a:cubicBezTo>
                      <a:pt x="283" y="653"/>
                      <a:pt x="280" y="652"/>
                      <a:pt x="277" y="651"/>
                    </a:cubicBezTo>
                    <a:cubicBezTo>
                      <a:pt x="275" y="651"/>
                      <a:pt x="274" y="650"/>
                      <a:pt x="272" y="650"/>
                    </a:cubicBezTo>
                    <a:cubicBezTo>
                      <a:pt x="271" y="649"/>
                      <a:pt x="270" y="648"/>
                      <a:pt x="268" y="648"/>
                    </a:cubicBezTo>
                    <a:cubicBezTo>
                      <a:pt x="266" y="647"/>
                      <a:pt x="263" y="646"/>
                      <a:pt x="261" y="645"/>
                    </a:cubicBezTo>
                    <a:cubicBezTo>
                      <a:pt x="256" y="643"/>
                      <a:pt x="252" y="641"/>
                      <a:pt x="250" y="640"/>
                    </a:cubicBezTo>
                    <a:cubicBezTo>
                      <a:pt x="247" y="638"/>
                      <a:pt x="246" y="638"/>
                      <a:pt x="246" y="638"/>
                    </a:cubicBezTo>
                    <a:cubicBezTo>
                      <a:pt x="246" y="638"/>
                      <a:pt x="244" y="637"/>
                      <a:pt x="242" y="635"/>
                    </a:cubicBezTo>
                    <a:cubicBezTo>
                      <a:pt x="239" y="634"/>
                      <a:pt x="235" y="632"/>
                      <a:pt x="231" y="630"/>
                    </a:cubicBezTo>
                    <a:cubicBezTo>
                      <a:pt x="229" y="628"/>
                      <a:pt x="226" y="627"/>
                      <a:pt x="224" y="625"/>
                    </a:cubicBezTo>
                    <a:cubicBezTo>
                      <a:pt x="221" y="624"/>
                      <a:pt x="219" y="622"/>
                      <a:pt x="216" y="620"/>
                    </a:cubicBezTo>
                    <a:cubicBezTo>
                      <a:pt x="211" y="617"/>
                      <a:pt x="206" y="613"/>
                      <a:pt x="200" y="609"/>
                    </a:cubicBezTo>
                    <a:cubicBezTo>
                      <a:pt x="198" y="607"/>
                      <a:pt x="195" y="605"/>
                      <a:pt x="193" y="603"/>
                    </a:cubicBezTo>
                    <a:cubicBezTo>
                      <a:pt x="190" y="601"/>
                      <a:pt x="188" y="599"/>
                      <a:pt x="185" y="596"/>
                    </a:cubicBezTo>
                    <a:cubicBezTo>
                      <a:pt x="183" y="594"/>
                      <a:pt x="181" y="592"/>
                      <a:pt x="178" y="590"/>
                    </a:cubicBezTo>
                    <a:cubicBezTo>
                      <a:pt x="176" y="588"/>
                      <a:pt x="174" y="587"/>
                      <a:pt x="173" y="585"/>
                    </a:cubicBezTo>
                    <a:cubicBezTo>
                      <a:pt x="169" y="581"/>
                      <a:pt x="166" y="578"/>
                      <a:pt x="164" y="576"/>
                    </a:cubicBezTo>
                    <a:cubicBezTo>
                      <a:pt x="162" y="574"/>
                      <a:pt x="161" y="573"/>
                      <a:pt x="161" y="573"/>
                    </a:cubicBezTo>
                    <a:cubicBezTo>
                      <a:pt x="161" y="573"/>
                      <a:pt x="161" y="572"/>
                      <a:pt x="160" y="572"/>
                    </a:cubicBezTo>
                    <a:cubicBezTo>
                      <a:pt x="160" y="571"/>
                      <a:pt x="159" y="570"/>
                      <a:pt x="158" y="569"/>
                    </a:cubicBezTo>
                    <a:cubicBezTo>
                      <a:pt x="156" y="567"/>
                      <a:pt x="154" y="564"/>
                      <a:pt x="150" y="560"/>
                    </a:cubicBezTo>
                    <a:cubicBezTo>
                      <a:pt x="144" y="552"/>
                      <a:pt x="136" y="541"/>
                      <a:pt x="129" y="530"/>
                    </a:cubicBezTo>
                    <a:cubicBezTo>
                      <a:pt x="127" y="525"/>
                      <a:pt x="127" y="525"/>
                      <a:pt x="127" y="525"/>
                    </a:cubicBezTo>
                    <a:cubicBezTo>
                      <a:pt x="126" y="524"/>
                      <a:pt x="125" y="523"/>
                      <a:pt x="124" y="521"/>
                    </a:cubicBezTo>
                    <a:cubicBezTo>
                      <a:pt x="123" y="518"/>
                      <a:pt x="121" y="515"/>
                      <a:pt x="120" y="513"/>
                    </a:cubicBezTo>
                    <a:cubicBezTo>
                      <a:pt x="117" y="507"/>
                      <a:pt x="114" y="502"/>
                      <a:pt x="112" y="497"/>
                    </a:cubicBezTo>
                    <a:cubicBezTo>
                      <a:pt x="110" y="493"/>
                      <a:pt x="109" y="489"/>
                      <a:pt x="108" y="486"/>
                    </a:cubicBezTo>
                    <a:cubicBezTo>
                      <a:pt x="107" y="483"/>
                      <a:pt x="106" y="482"/>
                      <a:pt x="106" y="482"/>
                    </a:cubicBezTo>
                    <a:cubicBezTo>
                      <a:pt x="106" y="482"/>
                      <a:pt x="105" y="480"/>
                      <a:pt x="104" y="477"/>
                    </a:cubicBezTo>
                    <a:cubicBezTo>
                      <a:pt x="104" y="476"/>
                      <a:pt x="103" y="474"/>
                      <a:pt x="103" y="472"/>
                    </a:cubicBezTo>
                    <a:cubicBezTo>
                      <a:pt x="102" y="471"/>
                      <a:pt x="101" y="468"/>
                      <a:pt x="101" y="466"/>
                    </a:cubicBezTo>
                    <a:cubicBezTo>
                      <a:pt x="97" y="456"/>
                      <a:pt x="94" y="443"/>
                      <a:pt x="92" y="430"/>
                    </a:cubicBezTo>
                    <a:cubicBezTo>
                      <a:pt x="90" y="417"/>
                      <a:pt x="88" y="404"/>
                      <a:pt x="88" y="394"/>
                    </a:cubicBezTo>
                    <a:cubicBezTo>
                      <a:pt x="88" y="391"/>
                      <a:pt x="87" y="389"/>
                      <a:pt x="87" y="387"/>
                    </a:cubicBezTo>
                    <a:cubicBezTo>
                      <a:pt x="87" y="385"/>
                      <a:pt x="87" y="383"/>
                      <a:pt x="87" y="381"/>
                    </a:cubicBezTo>
                    <a:cubicBezTo>
                      <a:pt x="87" y="378"/>
                      <a:pt x="87" y="377"/>
                      <a:pt x="87" y="377"/>
                    </a:cubicBezTo>
                    <a:cubicBezTo>
                      <a:pt x="87" y="377"/>
                      <a:pt x="87" y="375"/>
                      <a:pt x="87" y="372"/>
                    </a:cubicBezTo>
                    <a:cubicBezTo>
                      <a:pt x="87" y="369"/>
                      <a:pt x="88" y="365"/>
                      <a:pt x="88" y="360"/>
                    </a:cubicBezTo>
                    <a:cubicBezTo>
                      <a:pt x="88" y="355"/>
                      <a:pt x="89" y="349"/>
                      <a:pt x="89" y="343"/>
                    </a:cubicBezTo>
                    <a:cubicBezTo>
                      <a:pt x="90" y="340"/>
                      <a:pt x="90" y="337"/>
                      <a:pt x="91" y="333"/>
                    </a:cubicBezTo>
                    <a:cubicBezTo>
                      <a:pt x="91" y="332"/>
                      <a:pt x="91" y="330"/>
                      <a:pt x="92" y="329"/>
                    </a:cubicBezTo>
                    <a:cubicBezTo>
                      <a:pt x="93" y="324"/>
                      <a:pt x="93" y="324"/>
                      <a:pt x="93" y="324"/>
                    </a:cubicBezTo>
                    <a:cubicBezTo>
                      <a:pt x="95" y="310"/>
                      <a:pt x="99" y="298"/>
                      <a:pt x="102" y="288"/>
                    </a:cubicBezTo>
                    <a:cubicBezTo>
                      <a:pt x="104" y="283"/>
                      <a:pt x="105" y="279"/>
                      <a:pt x="106" y="277"/>
                    </a:cubicBezTo>
                    <a:cubicBezTo>
                      <a:pt x="107" y="275"/>
                      <a:pt x="107" y="274"/>
                      <a:pt x="107" y="274"/>
                    </a:cubicBezTo>
                    <a:cubicBezTo>
                      <a:pt x="108" y="273"/>
                      <a:pt x="108" y="272"/>
                      <a:pt x="108" y="272"/>
                    </a:cubicBezTo>
                    <a:cubicBezTo>
                      <a:pt x="108" y="272"/>
                      <a:pt x="108" y="271"/>
                      <a:pt x="109" y="268"/>
                    </a:cubicBezTo>
                    <a:cubicBezTo>
                      <a:pt x="111" y="265"/>
                      <a:pt x="112" y="262"/>
                      <a:pt x="114" y="257"/>
                    </a:cubicBezTo>
                    <a:cubicBezTo>
                      <a:pt x="115" y="255"/>
                      <a:pt x="117" y="252"/>
                      <a:pt x="118" y="250"/>
                    </a:cubicBezTo>
                    <a:cubicBezTo>
                      <a:pt x="119" y="247"/>
                      <a:pt x="121" y="245"/>
                      <a:pt x="122" y="242"/>
                    </a:cubicBezTo>
                    <a:cubicBezTo>
                      <a:pt x="124" y="239"/>
                      <a:pt x="125" y="236"/>
                      <a:pt x="127" y="233"/>
                    </a:cubicBezTo>
                    <a:cubicBezTo>
                      <a:pt x="129" y="230"/>
                      <a:pt x="130" y="228"/>
                      <a:pt x="132" y="225"/>
                    </a:cubicBezTo>
                    <a:cubicBezTo>
                      <a:pt x="136" y="219"/>
                      <a:pt x="139" y="213"/>
                      <a:pt x="143" y="208"/>
                    </a:cubicBezTo>
                    <a:cubicBezTo>
                      <a:pt x="145" y="206"/>
                      <a:pt x="147" y="203"/>
                      <a:pt x="149" y="201"/>
                    </a:cubicBezTo>
                    <a:cubicBezTo>
                      <a:pt x="150" y="199"/>
                      <a:pt x="152" y="197"/>
                      <a:pt x="154" y="195"/>
                    </a:cubicBezTo>
                    <a:cubicBezTo>
                      <a:pt x="157" y="191"/>
                      <a:pt x="160" y="188"/>
                      <a:pt x="162" y="186"/>
                    </a:cubicBezTo>
                    <a:cubicBezTo>
                      <a:pt x="163" y="184"/>
                      <a:pt x="165" y="182"/>
                      <a:pt x="165" y="182"/>
                    </a:cubicBezTo>
                    <a:cubicBezTo>
                      <a:pt x="165" y="182"/>
                      <a:pt x="166" y="181"/>
                      <a:pt x="168" y="179"/>
                    </a:cubicBezTo>
                    <a:cubicBezTo>
                      <a:pt x="170" y="177"/>
                      <a:pt x="173" y="174"/>
                      <a:pt x="176" y="170"/>
                    </a:cubicBezTo>
                    <a:cubicBezTo>
                      <a:pt x="178" y="169"/>
                      <a:pt x="180" y="167"/>
                      <a:pt x="182" y="165"/>
                    </a:cubicBezTo>
                    <a:cubicBezTo>
                      <a:pt x="183" y="164"/>
                      <a:pt x="184" y="163"/>
                      <a:pt x="186" y="162"/>
                    </a:cubicBezTo>
                    <a:cubicBezTo>
                      <a:pt x="187" y="161"/>
                      <a:pt x="188" y="160"/>
                      <a:pt x="189" y="159"/>
                    </a:cubicBezTo>
                    <a:cubicBezTo>
                      <a:pt x="191" y="157"/>
                      <a:pt x="194" y="155"/>
                      <a:pt x="196" y="153"/>
                    </a:cubicBezTo>
                    <a:cubicBezTo>
                      <a:pt x="199" y="151"/>
                      <a:pt x="202" y="149"/>
                      <a:pt x="204" y="147"/>
                    </a:cubicBezTo>
                    <a:cubicBezTo>
                      <a:pt x="207" y="145"/>
                      <a:pt x="210" y="143"/>
                      <a:pt x="213" y="141"/>
                    </a:cubicBezTo>
                    <a:cubicBezTo>
                      <a:pt x="215" y="139"/>
                      <a:pt x="218" y="137"/>
                      <a:pt x="221" y="135"/>
                    </a:cubicBezTo>
                    <a:cubicBezTo>
                      <a:pt x="226" y="132"/>
                      <a:pt x="231" y="129"/>
                      <a:pt x="235" y="127"/>
                    </a:cubicBezTo>
                    <a:cubicBezTo>
                      <a:pt x="240" y="124"/>
                      <a:pt x="243" y="122"/>
                      <a:pt x="246" y="121"/>
                    </a:cubicBezTo>
                    <a:cubicBezTo>
                      <a:pt x="249" y="120"/>
                      <a:pt x="250" y="119"/>
                      <a:pt x="250" y="119"/>
                    </a:cubicBezTo>
                    <a:cubicBezTo>
                      <a:pt x="250" y="119"/>
                      <a:pt x="252" y="118"/>
                      <a:pt x="254" y="117"/>
                    </a:cubicBezTo>
                    <a:cubicBezTo>
                      <a:pt x="257" y="116"/>
                      <a:pt x="261" y="114"/>
                      <a:pt x="265" y="112"/>
                    </a:cubicBezTo>
                    <a:cubicBezTo>
                      <a:pt x="270" y="110"/>
                      <a:pt x="275" y="108"/>
                      <a:pt x="281" y="106"/>
                    </a:cubicBezTo>
                    <a:cubicBezTo>
                      <a:pt x="284" y="105"/>
                      <a:pt x="287" y="104"/>
                      <a:pt x="291" y="103"/>
                    </a:cubicBezTo>
                    <a:cubicBezTo>
                      <a:pt x="294" y="102"/>
                      <a:pt x="297" y="101"/>
                      <a:pt x="300" y="100"/>
                    </a:cubicBezTo>
                    <a:cubicBezTo>
                      <a:pt x="303" y="99"/>
                      <a:pt x="307" y="98"/>
                      <a:pt x="310" y="98"/>
                    </a:cubicBezTo>
                    <a:cubicBezTo>
                      <a:pt x="313" y="97"/>
                      <a:pt x="316" y="96"/>
                      <a:pt x="319" y="96"/>
                    </a:cubicBezTo>
                    <a:cubicBezTo>
                      <a:pt x="325" y="94"/>
                      <a:pt x="331" y="93"/>
                      <a:pt x="336" y="93"/>
                    </a:cubicBezTo>
                    <a:cubicBezTo>
                      <a:pt x="341" y="92"/>
                      <a:pt x="345" y="91"/>
                      <a:pt x="348" y="91"/>
                    </a:cubicBezTo>
                    <a:cubicBezTo>
                      <a:pt x="351" y="91"/>
                      <a:pt x="353" y="91"/>
                      <a:pt x="353" y="91"/>
                    </a:cubicBezTo>
                    <a:cubicBezTo>
                      <a:pt x="353" y="91"/>
                      <a:pt x="353" y="91"/>
                      <a:pt x="354" y="91"/>
                    </a:cubicBezTo>
                    <a:cubicBezTo>
                      <a:pt x="355" y="90"/>
                      <a:pt x="356" y="90"/>
                      <a:pt x="357" y="90"/>
                    </a:cubicBezTo>
                    <a:cubicBezTo>
                      <a:pt x="360" y="90"/>
                      <a:pt x="365" y="90"/>
                      <a:pt x="370" y="90"/>
                    </a:cubicBezTo>
                    <a:cubicBezTo>
                      <a:pt x="375" y="90"/>
                      <a:pt x="380" y="90"/>
                      <a:pt x="387" y="90"/>
                    </a:cubicBezTo>
                    <a:cubicBezTo>
                      <a:pt x="393" y="90"/>
                      <a:pt x="400" y="90"/>
                      <a:pt x="406" y="91"/>
                    </a:cubicBezTo>
                    <a:cubicBezTo>
                      <a:pt x="413" y="92"/>
                      <a:pt x="420" y="93"/>
                      <a:pt x="426" y="94"/>
                    </a:cubicBezTo>
                    <a:cubicBezTo>
                      <a:pt x="432" y="95"/>
                      <a:pt x="438" y="96"/>
                      <a:pt x="443" y="97"/>
                    </a:cubicBezTo>
                    <a:cubicBezTo>
                      <a:pt x="447" y="98"/>
                      <a:pt x="451" y="99"/>
                      <a:pt x="454" y="100"/>
                    </a:cubicBezTo>
                    <a:cubicBezTo>
                      <a:pt x="457" y="101"/>
                      <a:pt x="459" y="101"/>
                      <a:pt x="459" y="101"/>
                    </a:cubicBezTo>
                    <a:cubicBezTo>
                      <a:pt x="459" y="101"/>
                      <a:pt x="460" y="102"/>
                      <a:pt x="463" y="103"/>
                    </a:cubicBezTo>
                    <a:cubicBezTo>
                      <a:pt x="464" y="103"/>
                      <a:pt x="466" y="104"/>
                      <a:pt x="468" y="104"/>
                    </a:cubicBezTo>
                    <a:cubicBezTo>
                      <a:pt x="470" y="105"/>
                      <a:pt x="472" y="106"/>
                      <a:pt x="475" y="107"/>
                    </a:cubicBezTo>
                    <a:cubicBezTo>
                      <a:pt x="484" y="110"/>
                      <a:pt x="496" y="115"/>
                      <a:pt x="508" y="121"/>
                    </a:cubicBezTo>
                    <a:cubicBezTo>
                      <a:pt x="514" y="124"/>
                      <a:pt x="520" y="127"/>
                      <a:pt x="526" y="131"/>
                    </a:cubicBezTo>
                    <a:cubicBezTo>
                      <a:pt x="531" y="134"/>
                      <a:pt x="536" y="137"/>
                      <a:pt x="540" y="140"/>
                    </a:cubicBezTo>
                    <a:cubicBezTo>
                      <a:pt x="544" y="143"/>
                      <a:pt x="547" y="145"/>
                      <a:pt x="550" y="147"/>
                    </a:cubicBezTo>
                    <a:cubicBezTo>
                      <a:pt x="552" y="149"/>
                      <a:pt x="554" y="150"/>
                      <a:pt x="554" y="150"/>
                    </a:cubicBezTo>
                    <a:cubicBezTo>
                      <a:pt x="554" y="150"/>
                      <a:pt x="559" y="154"/>
                      <a:pt x="567" y="160"/>
                    </a:cubicBezTo>
                    <a:cubicBezTo>
                      <a:pt x="570" y="164"/>
                      <a:pt x="575" y="167"/>
                      <a:pt x="579" y="172"/>
                    </a:cubicBezTo>
                    <a:cubicBezTo>
                      <a:pt x="581" y="174"/>
                      <a:pt x="584" y="176"/>
                      <a:pt x="586" y="179"/>
                    </a:cubicBezTo>
                    <a:cubicBezTo>
                      <a:pt x="588" y="181"/>
                      <a:pt x="591" y="184"/>
                      <a:pt x="593" y="186"/>
                    </a:cubicBezTo>
                    <a:cubicBezTo>
                      <a:pt x="602" y="196"/>
                      <a:pt x="610" y="207"/>
                      <a:pt x="616" y="215"/>
                    </a:cubicBezTo>
                    <a:cubicBezTo>
                      <a:pt x="618" y="219"/>
                      <a:pt x="621" y="223"/>
                      <a:pt x="622" y="225"/>
                    </a:cubicBezTo>
                    <a:cubicBezTo>
                      <a:pt x="624" y="228"/>
                      <a:pt x="625" y="229"/>
                      <a:pt x="625" y="229"/>
                    </a:cubicBezTo>
                    <a:cubicBezTo>
                      <a:pt x="625" y="229"/>
                      <a:pt x="626" y="230"/>
                      <a:pt x="627" y="233"/>
                    </a:cubicBezTo>
                    <a:cubicBezTo>
                      <a:pt x="629" y="235"/>
                      <a:pt x="631" y="239"/>
                      <a:pt x="633" y="244"/>
                    </a:cubicBezTo>
                    <a:cubicBezTo>
                      <a:pt x="635" y="248"/>
                      <a:pt x="638" y="253"/>
                      <a:pt x="641" y="259"/>
                    </a:cubicBezTo>
                    <a:cubicBezTo>
                      <a:pt x="642" y="262"/>
                      <a:pt x="643" y="265"/>
                      <a:pt x="644" y="268"/>
                    </a:cubicBezTo>
                    <a:cubicBezTo>
                      <a:pt x="645" y="269"/>
                      <a:pt x="646" y="271"/>
                      <a:pt x="646" y="272"/>
                    </a:cubicBezTo>
                    <a:cubicBezTo>
                      <a:pt x="648" y="277"/>
                      <a:pt x="648" y="277"/>
                      <a:pt x="648" y="277"/>
                    </a:cubicBezTo>
                    <a:cubicBezTo>
                      <a:pt x="653" y="289"/>
                      <a:pt x="656" y="302"/>
                      <a:pt x="659" y="312"/>
                    </a:cubicBezTo>
                    <a:cubicBezTo>
                      <a:pt x="660" y="317"/>
                      <a:pt x="661" y="321"/>
                      <a:pt x="661" y="324"/>
                    </a:cubicBezTo>
                    <a:cubicBezTo>
                      <a:pt x="662" y="327"/>
                      <a:pt x="662" y="329"/>
                      <a:pt x="662" y="329"/>
                    </a:cubicBezTo>
                    <a:cubicBezTo>
                      <a:pt x="662" y="329"/>
                      <a:pt x="663" y="330"/>
                      <a:pt x="663" y="333"/>
                    </a:cubicBezTo>
                    <a:cubicBezTo>
                      <a:pt x="663" y="336"/>
                      <a:pt x="664" y="340"/>
                      <a:pt x="665" y="345"/>
                    </a:cubicBezTo>
                    <a:cubicBezTo>
                      <a:pt x="666" y="355"/>
                      <a:pt x="667" y="369"/>
                      <a:pt x="667" y="382"/>
                    </a:cubicBezTo>
                    <a:cubicBezTo>
                      <a:pt x="667" y="387"/>
                      <a:pt x="667" y="387"/>
                      <a:pt x="667" y="387"/>
                    </a:cubicBezTo>
                    <a:cubicBezTo>
                      <a:pt x="667" y="389"/>
                      <a:pt x="667" y="390"/>
                      <a:pt x="666" y="392"/>
                    </a:cubicBezTo>
                    <a:cubicBezTo>
                      <a:pt x="666" y="395"/>
                      <a:pt x="666" y="398"/>
                      <a:pt x="666" y="402"/>
                    </a:cubicBezTo>
                    <a:cubicBezTo>
                      <a:pt x="665" y="408"/>
                      <a:pt x="665" y="414"/>
                      <a:pt x="664" y="419"/>
                    </a:cubicBezTo>
                    <a:cubicBezTo>
                      <a:pt x="663" y="424"/>
                      <a:pt x="663" y="428"/>
                      <a:pt x="662" y="431"/>
                    </a:cubicBezTo>
                    <a:cubicBezTo>
                      <a:pt x="662" y="433"/>
                      <a:pt x="661" y="435"/>
                      <a:pt x="661" y="435"/>
                    </a:cubicBezTo>
                    <a:cubicBezTo>
                      <a:pt x="661" y="435"/>
                      <a:pt x="661" y="437"/>
                      <a:pt x="660" y="440"/>
                    </a:cubicBezTo>
                    <a:close/>
                  </a:path>
                </a:pathLst>
              </a:custGeom>
              <a:gradFill>
                <a:gsLst>
                  <a:gs pos="0">
                    <a:srgbClr val="000000">
                      <a:alpha val="0"/>
                    </a:srgbClr>
                  </a:gs>
                  <a:gs pos="46000">
                    <a:srgbClr val="4C78C6"/>
                  </a:gs>
                  <a:gs pos="100000">
                    <a:srgbClr val="254378"/>
                  </a:gs>
                </a:gsLst>
                <a:path path="circle">
                  <a:fillToRect b="50%" l="50%" r="50%" t="50%"/>
                </a:path>
                <a:tileRect/>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99" name="Google Shape;399;p13"/>
              <p:cNvSpPr/>
              <p:nvPr/>
            </p:nvSpPr>
            <p:spPr>
              <a:xfrm>
                <a:off x="2951818" y="2314149"/>
                <a:ext cx="439660" cy="345048"/>
              </a:xfrm>
              <a:custGeom>
                <a:rect b="b" l="l" r="r" t="t"/>
                <a:pathLst>
                  <a:path extrusionOk="0" h="57" w="73">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gradFill>
                <a:gsLst>
                  <a:gs pos="0">
                    <a:srgbClr val="000000">
                      <a:alpha val="0"/>
                    </a:srgbClr>
                  </a:gs>
                  <a:gs pos="46000">
                    <a:srgbClr val="4C78C6"/>
                  </a:gs>
                  <a:gs pos="100000">
                    <a:srgbClr val="254378"/>
                  </a:gs>
                </a:gsLst>
                <a:path path="circle">
                  <a:fillToRect b="50%" l="50%" r="50%" t="50%"/>
                </a:path>
                <a:tileRect/>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400" name="Google Shape;400;p13"/>
            <p:cNvGrpSpPr/>
            <p:nvPr/>
          </p:nvGrpSpPr>
          <p:grpSpPr>
            <a:xfrm>
              <a:off x="5250211" y="4266100"/>
              <a:ext cx="2667609" cy="2399239"/>
              <a:chOff x="1655650" y="4681233"/>
              <a:chExt cx="1532238" cy="1519528"/>
            </a:xfrm>
          </p:grpSpPr>
          <p:sp>
            <p:nvSpPr>
              <p:cNvPr id="401" name="Google Shape;401;p13"/>
              <p:cNvSpPr/>
              <p:nvPr/>
            </p:nvSpPr>
            <p:spPr>
              <a:xfrm>
                <a:off x="1655650" y="4681233"/>
                <a:ext cx="1532238" cy="1519528"/>
              </a:xfrm>
              <a:custGeom>
                <a:rect b="b" l="l" r="r" t="t"/>
                <a:pathLst>
                  <a:path extrusionOk="0" h="856" w="863">
                    <a:moveTo>
                      <a:pt x="787" y="538"/>
                    </a:moveTo>
                    <a:cubicBezTo>
                      <a:pt x="782" y="534"/>
                      <a:pt x="777" y="530"/>
                      <a:pt x="771" y="527"/>
                    </a:cubicBezTo>
                    <a:cubicBezTo>
                      <a:pt x="773" y="523"/>
                      <a:pt x="774" y="519"/>
                      <a:pt x="774" y="515"/>
                    </a:cubicBezTo>
                    <a:cubicBezTo>
                      <a:pt x="776" y="508"/>
                      <a:pt x="777" y="502"/>
                      <a:pt x="778" y="498"/>
                    </a:cubicBezTo>
                    <a:cubicBezTo>
                      <a:pt x="779" y="494"/>
                      <a:pt x="780" y="491"/>
                      <a:pt x="780" y="491"/>
                    </a:cubicBezTo>
                    <a:cubicBezTo>
                      <a:pt x="780" y="491"/>
                      <a:pt x="780" y="489"/>
                      <a:pt x="781" y="484"/>
                    </a:cubicBezTo>
                    <a:cubicBezTo>
                      <a:pt x="781" y="480"/>
                      <a:pt x="783" y="474"/>
                      <a:pt x="783" y="467"/>
                    </a:cubicBezTo>
                    <a:cubicBezTo>
                      <a:pt x="784" y="463"/>
                      <a:pt x="784" y="459"/>
                      <a:pt x="784" y="455"/>
                    </a:cubicBezTo>
                    <a:cubicBezTo>
                      <a:pt x="791" y="453"/>
                      <a:pt x="797" y="452"/>
                      <a:pt x="803" y="450"/>
                    </a:cubicBezTo>
                    <a:cubicBezTo>
                      <a:pt x="818" y="446"/>
                      <a:pt x="833" y="442"/>
                      <a:pt x="844" y="438"/>
                    </a:cubicBezTo>
                    <a:cubicBezTo>
                      <a:pt x="855" y="434"/>
                      <a:pt x="863" y="432"/>
                      <a:pt x="863" y="432"/>
                    </a:cubicBezTo>
                    <a:cubicBezTo>
                      <a:pt x="863" y="432"/>
                      <a:pt x="863" y="429"/>
                      <a:pt x="863" y="424"/>
                    </a:cubicBezTo>
                    <a:cubicBezTo>
                      <a:pt x="863" y="422"/>
                      <a:pt x="863" y="420"/>
                      <a:pt x="863" y="417"/>
                    </a:cubicBezTo>
                    <a:cubicBezTo>
                      <a:pt x="863" y="414"/>
                      <a:pt x="863" y="412"/>
                      <a:pt x="862" y="409"/>
                    </a:cubicBezTo>
                    <a:cubicBezTo>
                      <a:pt x="862" y="406"/>
                      <a:pt x="862" y="403"/>
                      <a:pt x="862" y="400"/>
                    </a:cubicBezTo>
                    <a:cubicBezTo>
                      <a:pt x="862" y="399"/>
                      <a:pt x="862" y="398"/>
                      <a:pt x="862" y="396"/>
                    </a:cubicBezTo>
                    <a:cubicBezTo>
                      <a:pt x="862" y="395"/>
                      <a:pt x="862" y="394"/>
                      <a:pt x="861" y="393"/>
                    </a:cubicBezTo>
                    <a:cubicBezTo>
                      <a:pt x="861" y="389"/>
                      <a:pt x="861" y="386"/>
                      <a:pt x="861" y="386"/>
                    </a:cubicBezTo>
                    <a:cubicBezTo>
                      <a:pt x="861" y="386"/>
                      <a:pt x="853" y="384"/>
                      <a:pt x="842" y="381"/>
                    </a:cubicBezTo>
                    <a:cubicBezTo>
                      <a:pt x="839" y="380"/>
                      <a:pt x="836" y="380"/>
                      <a:pt x="833" y="379"/>
                    </a:cubicBezTo>
                    <a:cubicBezTo>
                      <a:pt x="829" y="378"/>
                      <a:pt x="826" y="377"/>
                      <a:pt x="822" y="377"/>
                    </a:cubicBezTo>
                    <a:cubicBezTo>
                      <a:pt x="815" y="375"/>
                      <a:pt x="807" y="374"/>
                      <a:pt x="800" y="373"/>
                    </a:cubicBezTo>
                    <a:cubicBezTo>
                      <a:pt x="793" y="371"/>
                      <a:pt x="787" y="370"/>
                      <a:pt x="781" y="370"/>
                    </a:cubicBezTo>
                    <a:cubicBezTo>
                      <a:pt x="780" y="365"/>
                      <a:pt x="779" y="362"/>
                      <a:pt x="778" y="358"/>
                    </a:cubicBezTo>
                    <a:cubicBezTo>
                      <a:pt x="777" y="351"/>
                      <a:pt x="775" y="345"/>
                      <a:pt x="774" y="340"/>
                    </a:cubicBezTo>
                    <a:cubicBezTo>
                      <a:pt x="773" y="336"/>
                      <a:pt x="773" y="334"/>
                      <a:pt x="773" y="334"/>
                    </a:cubicBezTo>
                    <a:cubicBezTo>
                      <a:pt x="773" y="334"/>
                      <a:pt x="772" y="331"/>
                      <a:pt x="771" y="327"/>
                    </a:cubicBezTo>
                    <a:cubicBezTo>
                      <a:pt x="769" y="323"/>
                      <a:pt x="768" y="317"/>
                      <a:pt x="765" y="310"/>
                    </a:cubicBezTo>
                    <a:cubicBezTo>
                      <a:pt x="765" y="308"/>
                      <a:pt x="764" y="307"/>
                      <a:pt x="763" y="305"/>
                    </a:cubicBezTo>
                    <a:cubicBezTo>
                      <a:pt x="763" y="303"/>
                      <a:pt x="762" y="301"/>
                      <a:pt x="761" y="299"/>
                    </a:cubicBezTo>
                    <a:cubicBezTo>
                      <a:pt x="766" y="295"/>
                      <a:pt x="771" y="291"/>
                      <a:pt x="776" y="287"/>
                    </a:cubicBezTo>
                    <a:cubicBezTo>
                      <a:pt x="788" y="277"/>
                      <a:pt x="799" y="266"/>
                      <a:pt x="808" y="258"/>
                    </a:cubicBezTo>
                    <a:cubicBezTo>
                      <a:pt x="816" y="250"/>
                      <a:pt x="822" y="244"/>
                      <a:pt x="822" y="244"/>
                    </a:cubicBezTo>
                    <a:cubicBezTo>
                      <a:pt x="822" y="244"/>
                      <a:pt x="820" y="242"/>
                      <a:pt x="818" y="238"/>
                    </a:cubicBezTo>
                    <a:cubicBezTo>
                      <a:pt x="817" y="234"/>
                      <a:pt x="814" y="229"/>
                      <a:pt x="811" y="224"/>
                    </a:cubicBezTo>
                    <a:cubicBezTo>
                      <a:pt x="810" y="221"/>
                      <a:pt x="809" y="219"/>
                      <a:pt x="807" y="216"/>
                    </a:cubicBezTo>
                    <a:cubicBezTo>
                      <a:pt x="806" y="214"/>
                      <a:pt x="805" y="212"/>
                      <a:pt x="803" y="210"/>
                    </a:cubicBezTo>
                    <a:cubicBezTo>
                      <a:pt x="801" y="206"/>
                      <a:pt x="800" y="204"/>
                      <a:pt x="800" y="204"/>
                    </a:cubicBezTo>
                    <a:cubicBezTo>
                      <a:pt x="800" y="204"/>
                      <a:pt x="798" y="204"/>
                      <a:pt x="794" y="205"/>
                    </a:cubicBezTo>
                    <a:cubicBezTo>
                      <a:pt x="791" y="205"/>
                      <a:pt x="786" y="206"/>
                      <a:pt x="781" y="208"/>
                    </a:cubicBezTo>
                    <a:cubicBezTo>
                      <a:pt x="769" y="210"/>
                      <a:pt x="754" y="214"/>
                      <a:pt x="739" y="218"/>
                    </a:cubicBezTo>
                    <a:cubicBezTo>
                      <a:pt x="733" y="220"/>
                      <a:pt x="727" y="222"/>
                      <a:pt x="721" y="224"/>
                    </a:cubicBezTo>
                    <a:cubicBezTo>
                      <a:pt x="718" y="221"/>
                      <a:pt x="716" y="217"/>
                      <a:pt x="714" y="214"/>
                    </a:cubicBezTo>
                    <a:cubicBezTo>
                      <a:pt x="709" y="209"/>
                      <a:pt x="705" y="204"/>
                      <a:pt x="702" y="200"/>
                    </a:cubicBezTo>
                    <a:cubicBezTo>
                      <a:pt x="701" y="199"/>
                      <a:pt x="700" y="198"/>
                      <a:pt x="699" y="197"/>
                    </a:cubicBezTo>
                    <a:cubicBezTo>
                      <a:pt x="698" y="196"/>
                      <a:pt x="698" y="195"/>
                      <a:pt x="698" y="195"/>
                    </a:cubicBezTo>
                    <a:cubicBezTo>
                      <a:pt x="698" y="195"/>
                      <a:pt x="696" y="193"/>
                      <a:pt x="693" y="190"/>
                    </a:cubicBezTo>
                    <a:cubicBezTo>
                      <a:pt x="691" y="187"/>
                      <a:pt x="686" y="183"/>
                      <a:pt x="681" y="177"/>
                    </a:cubicBezTo>
                    <a:cubicBezTo>
                      <a:pt x="678" y="175"/>
                      <a:pt x="675" y="172"/>
                      <a:pt x="672" y="169"/>
                    </a:cubicBezTo>
                    <a:cubicBezTo>
                      <a:pt x="675" y="163"/>
                      <a:pt x="678" y="157"/>
                      <a:pt x="681" y="151"/>
                    </a:cubicBezTo>
                    <a:cubicBezTo>
                      <a:pt x="684" y="144"/>
                      <a:pt x="687" y="137"/>
                      <a:pt x="689" y="130"/>
                    </a:cubicBezTo>
                    <a:cubicBezTo>
                      <a:pt x="692" y="124"/>
                      <a:pt x="695" y="117"/>
                      <a:pt x="697" y="112"/>
                    </a:cubicBezTo>
                    <a:cubicBezTo>
                      <a:pt x="701" y="101"/>
                      <a:pt x="703" y="93"/>
                      <a:pt x="703" y="93"/>
                    </a:cubicBezTo>
                    <a:cubicBezTo>
                      <a:pt x="703" y="93"/>
                      <a:pt x="703" y="93"/>
                      <a:pt x="702" y="92"/>
                    </a:cubicBezTo>
                    <a:cubicBezTo>
                      <a:pt x="701" y="91"/>
                      <a:pt x="699" y="90"/>
                      <a:pt x="698" y="89"/>
                    </a:cubicBezTo>
                    <a:cubicBezTo>
                      <a:pt x="694" y="86"/>
                      <a:pt x="690" y="83"/>
                      <a:pt x="685" y="79"/>
                    </a:cubicBezTo>
                    <a:cubicBezTo>
                      <a:pt x="680" y="76"/>
                      <a:pt x="676" y="73"/>
                      <a:pt x="672" y="70"/>
                    </a:cubicBezTo>
                    <a:cubicBezTo>
                      <a:pt x="670" y="69"/>
                      <a:pt x="669" y="68"/>
                      <a:pt x="668" y="67"/>
                    </a:cubicBezTo>
                    <a:cubicBezTo>
                      <a:pt x="667" y="67"/>
                      <a:pt x="666" y="66"/>
                      <a:pt x="666" y="66"/>
                    </a:cubicBezTo>
                    <a:cubicBezTo>
                      <a:pt x="666" y="66"/>
                      <a:pt x="660" y="71"/>
                      <a:pt x="650" y="78"/>
                    </a:cubicBezTo>
                    <a:cubicBezTo>
                      <a:pt x="646" y="82"/>
                      <a:pt x="640" y="86"/>
                      <a:pt x="635" y="91"/>
                    </a:cubicBezTo>
                    <a:cubicBezTo>
                      <a:pt x="629" y="95"/>
                      <a:pt x="623" y="100"/>
                      <a:pt x="618" y="106"/>
                    </a:cubicBezTo>
                    <a:cubicBezTo>
                      <a:pt x="613" y="110"/>
                      <a:pt x="608" y="115"/>
                      <a:pt x="603" y="119"/>
                    </a:cubicBezTo>
                    <a:cubicBezTo>
                      <a:pt x="600" y="117"/>
                      <a:pt x="596" y="115"/>
                      <a:pt x="593" y="113"/>
                    </a:cubicBezTo>
                    <a:cubicBezTo>
                      <a:pt x="590" y="112"/>
                      <a:pt x="587" y="110"/>
                      <a:pt x="584" y="109"/>
                    </a:cubicBezTo>
                    <a:cubicBezTo>
                      <a:pt x="582" y="108"/>
                      <a:pt x="581" y="107"/>
                      <a:pt x="580" y="107"/>
                    </a:cubicBezTo>
                    <a:cubicBezTo>
                      <a:pt x="579" y="106"/>
                      <a:pt x="578" y="106"/>
                      <a:pt x="577" y="105"/>
                    </a:cubicBezTo>
                    <a:cubicBezTo>
                      <a:pt x="573" y="104"/>
                      <a:pt x="570" y="103"/>
                      <a:pt x="570" y="103"/>
                    </a:cubicBezTo>
                    <a:cubicBezTo>
                      <a:pt x="570" y="103"/>
                      <a:pt x="568" y="102"/>
                      <a:pt x="564" y="100"/>
                    </a:cubicBezTo>
                    <a:cubicBezTo>
                      <a:pt x="560" y="98"/>
                      <a:pt x="554" y="96"/>
                      <a:pt x="547" y="94"/>
                    </a:cubicBezTo>
                    <a:cubicBezTo>
                      <a:pt x="544" y="93"/>
                      <a:pt x="540" y="91"/>
                      <a:pt x="536" y="90"/>
                    </a:cubicBezTo>
                    <a:cubicBezTo>
                      <a:pt x="536" y="84"/>
                      <a:pt x="536" y="77"/>
                      <a:pt x="536" y="71"/>
                    </a:cubicBezTo>
                    <a:cubicBezTo>
                      <a:pt x="535" y="55"/>
                      <a:pt x="534" y="40"/>
                      <a:pt x="533" y="28"/>
                    </a:cubicBezTo>
                    <a:cubicBezTo>
                      <a:pt x="532" y="16"/>
                      <a:pt x="531" y="8"/>
                      <a:pt x="531" y="8"/>
                    </a:cubicBezTo>
                    <a:cubicBezTo>
                      <a:pt x="531" y="8"/>
                      <a:pt x="530" y="8"/>
                      <a:pt x="529" y="8"/>
                    </a:cubicBezTo>
                    <a:cubicBezTo>
                      <a:pt x="528" y="8"/>
                      <a:pt x="526" y="7"/>
                      <a:pt x="524" y="7"/>
                    </a:cubicBezTo>
                    <a:cubicBezTo>
                      <a:pt x="520" y="6"/>
                      <a:pt x="514" y="5"/>
                      <a:pt x="508" y="4"/>
                    </a:cubicBezTo>
                    <a:cubicBezTo>
                      <a:pt x="503" y="3"/>
                      <a:pt x="497" y="2"/>
                      <a:pt x="493" y="1"/>
                    </a:cubicBezTo>
                    <a:cubicBezTo>
                      <a:pt x="491" y="1"/>
                      <a:pt x="489" y="1"/>
                      <a:pt x="488" y="1"/>
                    </a:cubicBezTo>
                    <a:cubicBezTo>
                      <a:pt x="486" y="0"/>
                      <a:pt x="486" y="0"/>
                      <a:pt x="486" y="0"/>
                    </a:cubicBezTo>
                    <a:cubicBezTo>
                      <a:pt x="486" y="0"/>
                      <a:pt x="482" y="7"/>
                      <a:pt x="477" y="18"/>
                    </a:cubicBezTo>
                    <a:cubicBezTo>
                      <a:pt x="472" y="28"/>
                      <a:pt x="465" y="43"/>
                      <a:pt x="459" y="57"/>
                    </a:cubicBezTo>
                    <a:cubicBezTo>
                      <a:pt x="457" y="63"/>
                      <a:pt x="454" y="69"/>
                      <a:pt x="452" y="75"/>
                    </a:cubicBezTo>
                    <a:cubicBezTo>
                      <a:pt x="448" y="75"/>
                      <a:pt x="444" y="75"/>
                      <a:pt x="440" y="74"/>
                    </a:cubicBezTo>
                    <a:cubicBezTo>
                      <a:pt x="433" y="74"/>
                      <a:pt x="427" y="74"/>
                      <a:pt x="422" y="74"/>
                    </a:cubicBezTo>
                    <a:cubicBezTo>
                      <a:pt x="418" y="75"/>
                      <a:pt x="415" y="75"/>
                      <a:pt x="415" y="75"/>
                    </a:cubicBezTo>
                    <a:cubicBezTo>
                      <a:pt x="415" y="75"/>
                      <a:pt x="413" y="75"/>
                      <a:pt x="409" y="75"/>
                    </a:cubicBezTo>
                    <a:cubicBezTo>
                      <a:pt x="408" y="75"/>
                      <a:pt x="406" y="75"/>
                      <a:pt x="405" y="75"/>
                    </a:cubicBezTo>
                    <a:cubicBezTo>
                      <a:pt x="404" y="75"/>
                      <a:pt x="402" y="76"/>
                      <a:pt x="401" y="76"/>
                    </a:cubicBezTo>
                    <a:cubicBezTo>
                      <a:pt x="398" y="76"/>
                      <a:pt x="394" y="76"/>
                      <a:pt x="391" y="77"/>
                    </a:cubicBezTo>
                    <a:cubicBezTo>
                      <a:pt x="387" y="77"/>
                      <a:pt x="383" y="78"/>
                      <a:pt x="379" y="78"/>
                    </a:cubicBezTo>
                    <a:cubicBezTo>
                      <a:pt x="376" y="73"/>
                      <a:pt x="373" y="67"/>
                      <a:pt x="370" y="61"/>
                    </a:cubicBezTo>
                    <a:cubicBezTo>
                      <a:pt x="367" y="54"/>
                      <a:pt x="363" y="47"/>
                      <a:pt x="359" y="41"/>
                    </a:cubicBezTo>
                    <a:cubicBezTo>
                      <a:pt x="356" y="35"/>
                      <a:pt x="352" y="29"/>
                      <a:pt x="349" y="24"/>
                    </a:cubicBezTo>
                    <a:cubicBezTo>
                      <a:pt x="343" y="14"/>
                      <a:pt x="339" y="7"/>
                      <a:pt x="339" y="7"/>
                    </a:cubicBezTo>
                    <a:cubicBezTo>
                      <a:pt x="339" y="7"/>
                      <a:pt x="338" y="7"/>
                      <a:pt x="337" y="7"/>
                    </a:cubicBezTo>
                    <a:cubicBezTo>
                      <a:pt x="336" y="8"/>
                      <a:pt x="334" y="8"/>
                      <a:pt x="332" y="9"/>
                    </a:cubicBezTo>
                    <a:cubicBezTo>
                      <a:pt x="328" y="10"/>
                      <a:pt x="322" y="11"/>
                      <a:pt x="317" y="12"/>
                    </a:cubicBezTo>
                    <a:cubicBezTo>
                      <a:pt x="311" y="14"/>
                      <a:pt x="306" y="16"/>
                      <a:pt x="301" y="17"/>
                    </a:cubicBezTo>
                    <a:cubicBezTo>
                      <a:pt x="299" y="18"/>
                      <a:pt x="298" y="18"/>
                      <a:pt x="296" y="19"/>
                    </a:cubicBezTo>
                    <a:cubicBezTo>
                      <a:pt x="295" y="19"/>
                      <a:pt x="295" y="19"/>
                      <a:pt x="295" y="19"/>
                    </a:cubicBezTo>
                    <a:cubicBezTo>
                      <a:pt x="295" y="19"/>
                      <a:pt x="294" y="27"/>
                      <a:pt x="294" y="39"/>
                    </a:cubicBezTo>
                    <a:cubicBezTo>
                      <a:pt x="294" y="45"/>
                      <a:pt x="294" y="52"/>
                      <a:pt x="294" y="59"/>
                    </a:cubicBezTo>
                    <a:cubicBezTo>
                      <a:pt x="295" y="66"/>
                      <a:pt x="295" y="74"/>
                      <a:pt x="295" y="82"/>
                    </a:cubicBezTo>
                    <a:cubicBezTo>
                      <a:pt x="296" y="88"/>
                      <a:pt x="296" y="95"/>
                      <a:pt x="297" y="101"/>
                    </a:cubicBezTo>
                    <a:cubicBezTo>
                      <a:pt x="293" y="103"/>
                      <a:pt x="289" y="104"/>
                      <a:pt x="286" y="106"/>
                    </a:cubicBezTo>
                    <a:cubicBezTo>
                      <a:pt x="279" y="109"/>
                      <a:pt x="274" y="111"/>
                      <a:pt x="270" y="114"/>
                    </a:cubicBezTo>
                    <a:cubicBezTo>
                      <a:pt x="266" y="116"/>
                      <a:pt x="264" y="117"/>
                      <a:pt x="264" y="117"/>
                    </a:cubicBezTo>
                    <a:cubicBezTo>
                      <a:pt x="264" y="117"/>
                      <a:pt x="263" y="117"/>
                      <a:pt x="262" y="118"/>
                    </a:cubicBezTo>
                    <a:cubicBezTo>
                      <a:pt x="261" y="118"/>
                      <a:pt x="260" y="119"/>
                      <a:pt x="258" y="120"/>
                    </a:cubicBezTo>
                    <a:cubicBezTo>
                      <a:pt x="254" y="122"/>
                      <a:pt x="249" y="125"/>
                      <a:pt x="242" y="129"/>
                    </a:cubicBezTo>
                    <a:cubicBezTo>
                      <a:pt x="239" y="131"/>
                      <a:pt x="236" y="133"/>
                      <a:pt x="232" y="136"/>
                    </a:cubicBezTo>
                    <a:cubicBezTo>
                      <a:pt x="227" y="132"/>
                      <a:pt x="222" y="128"/>
                      <a:pt x="217" y="124"/>
                    </a:cubicBezTo>
                    <a:cubicBezTo>
                      <a:pt x="205" y="115"/>
                      <a:pt x="192" y="106"/>
                      <a:pt x="182" y="99"/>
                    </a:cubicBezTo>
                    <a:cubicBezTo>
                      <a:pt x="177" y="96"/>
                      <a:pt x="173" y="94"/>
                      <a:pt x="170" y="92"/>
                    </a:cubicBezTo>
                    <a:cubicBezTo>
                      <a:pt x="167" y="90"/>
                      <a:pt x="165" y="89"/>
                      <a:pt x="165" y="89"/>
                    </a:cubicBezTo>
                    <a:cubicBezTo>
                      <a:pt x="165" y="89"/>
                      <a:pt x="163" y="91"/>
                      <a:pt x="160" y="93"/>
                    </a:cubicBezTo>
                    <a:cubicBezTo>
                      <a:pt x="158" y="95"/>
                      <a:pt x="156" y="96"/>
                      <a:pt x="154" y="98"/>
                    </a:cubicBezTo>
                    <a:cubicBezTo>
                      <a:pt x="152" y="100"/>
                      <a:pt x="150" y="102"/>
                      <a:pt x="148" y="104"/>
                    </a:cubicBezTo>
                    <a:cubicBezTo>
                      <a:pt x="143" y="107"/>
                      <a:pt x="139" y="111"/>
                      <a:pt x="136" y="114"/>
                    </a:cubicBezTo>
                    <a:cubicBezTo>
                      <a:pt x="133" y="117"/>
                      <a:pt x="131" y="119"/>
                      <a:pt x="131" y="119"/>
                    </a:cubicBezTo>
                    <a:cubicBezTo>
                      <a:pt x="131" y="119"/>
                      <a:pt x="134" y="126"/>
                      <a:pt x="139" y="137"/>
                    </a:cubicBezTo>
                    <a:cubicBezTo>
                      <a:pt x="144" y="148"/>
                      <a:pt x="151" y="162"/>
                      <a:pt x="159" y="175"/>
                    </a:cubicBezTo>
                    <a:cubicBezTo>
                      <a:pt x="162" y="181"/>
                      <a:pt x="165" y="187"/>
                      <a:pt x="168" y="192"/>
                    </a:cubicBezTo>
                    <a:cubicBezTo>
                      <a:pt x="167" y="193"/>
                      <a:pt x="165" y="195"/>
                      <a:pt x="164" y="196"/>
                    </a:cubicBezTo>
                    <a:cubicBezTo>
                      <a:pt x="163" y="198"/>
                      <a:pt x="162" y="199"/>
                      <a:pt x="160" y="201"/>
                    </a:cubicBezTo>
                    <a:cubicBezTo>
                      <a:pt x="156" y="206"/>
                      <a:pt x="152" y="211"/>
                      <a:pt x="149" y="215"/>
                    </a:cubicBezTo>
                    <a:cubicBezTo>
                      <a:pt x="147" y="218"/>
                      <a:pt x="145" y="220"/>
                      <a:pt x="145" y="220"/>
                    </a:cubicBezTo>
                    <a:cubicBezTo>
                      <a:pt x="145" y="220"/>
                      <a:pt x="144" y="222"/>
                      <a:pt x="141" y="226"/>
                    </a:cubicBezTo>
                    <a:cubicBezTo>
                      <a:pt x="139" y="230"/>
                      <a:pt x="135" y="235"/>
                      <a:pt x="131" y="241"/>
                    </a:cubicBezTo>
                    <a:cubicBezTo>
                      <a:pt x="129" y="244"/>
                      <a:pt x="127" y="247"/>
                      <a:pt x="125" y="251"/>
                    </a:cubicBezTo>
                    <a:cubicBezTo>
                      <a:pt x="119" y="250"/>
                      <a:pt x="113" y="248"/>
                      <a:pt x="106" y="247"/>
                    </a:cubicBezTo>
                    <a:cubicBezTo>
                      <a:pt x="99" y="246"/>
                      <a:pt x="91" y="244"/>
                      <a:pt x="84" y="243"/>
                    </a:cubicBezTo>
                    <a:cubicBezTo>
                      <a:pt x="80" y="243"/>
                      <a:pt x="77" y="242"/>
                      <a:pt x="73" y="241"/>
                    </a:cubicBezTo>
                    <a:cubicBezTo>
                      <a:pt x="70" y="241"/>
                      <a:pt x="67" y="241"/>
                      <a:pt x="64" y="240"/>
                    </a:cubicBezTo>
                    <a:cubicBezTo>
                      <a:pt x="52" y="239"/>
                      <a:pt x="44" y="238"/>
                      <a:pt x="44" y="238"/>
                    </a:cubicBezTo>
                    <a:cubicBezTo>
                      <a:pt x="44" y="238"/>
                      <a:pt x="43" y="241"/>
                      <a:pt x="41" y="245"/>
                    </a:cubicBezTo>
                    <a:cubicBezTo>
                      <a:pt x="41" y="246"/>
                      <a:pt x="40" y="247"/>
                      <a:pt x="40" y="248"/>
                    </a:cubicBezTo>
                    <a:cubicBezTo>
                      <a:pt x="39" y="249"/>
                      <a:pt x="39" y="250"/>
                      <a:pt x="38" y="251"/>
                    </a:cubicBezTo>
                    <a:cubicBezTo>
                      <a:pt x="37" y="254"/>
                      <a:pt x="36" y="256"/>
                      <a:pt x="35" y="259"/>
                    </a:cubicBezTo>
                    <a:cubicBezTo>
                      <a:pt x="34" y="262"/>
                      <a:pt x="33" y="264"/>
                      <a:pt x="32" y="267"/>
                    </a:cubicBezTo>
                    <a:cubicBezTo>
                      <a:pt x="31" y="269"/>
                      <a:pt x="30" y="272"/>
                      <a:pt x="29" y="274"/>
                    </a:cubicBezTo>
                    <a:cubicBezTo>
                      <a:pt x="27" y="278"/>
                      <a:pt x="26" y="280"/>
                      <a:pt x="26" y="280"/>
                    </a:cubicBezTo>
                    <a:cubicBezTo>
                      <a:pt x="26" y="280"/>
                      <a:pt x="32" y="286"/>
                      <a:pt x="41" y="293"/>
                    </a:cubicBezTo>
                    <a:cubicBezTo>
                      <a:pt x="51" y="300"/>
                      <a:pt x="63" y="310"/>
                      <a:pt x="76" y="319"/>
                    </a:cubicBezTo>
                    <a:cubicBezTo>
                      <a:pt x="81" y="322"/>
                      <a:pt x="87" y="326"/>
                      <a:pt x="92" y="330"/>
                    </a:cubicBezTo>
                    <a:cubicBezTo>
                      <a:pt x="91" y="334"/>
                      <a:pt x="90" y="337"/>
                      <a:pt x="89" y="341"/>
                    </a:cubicBezTo>
                    <a:cubicBezTo>
                      <a:pt x="87" y="348"/>
                      <a:pt x="86" y="354"/>
                      <a:pt x="85" y="359"/>
                    </a:cubicBezTo>
                    <a:cubicBezTo>
                      <a:pt x="84" y="363"/>
                      <a:pt x="83" y="365"/>
                      <a:pt x="83" y="365"/>
                    </a:cubicBezTo>
                    <a:cubicBezTo>
                      <a:pt x="83" y="365"/>
                      <a:pt x="83" y="368"/>
                      <a:pt x="82" y="372"/>
                    </a:cubicBezTo>
                    <a:cubicBezTo>
                      <a:pt x="82" y="376"/>
                      <a:pt x="81" y="382"/>
                      <a:pt x="80" y="390"/>
                    </a:cubicBezTo>
                    <a:cubicBezTo>
                      <a:pt x="80" y="393"/>
                      <a:pt x="79" y="397"/>
                      <a:pt x="79" y="402"/>
                    </a:cubicBezTo>
                    <a:cubicBezTo>
                      <a:pt x="73" y="403"/>
                      <a:pt x="66" y="405"/>
                      <a:pt x="60" y="406"/>
                    </a:cubicBezTo>
                    <a:cubicBezTo>
                      <a:pt x="45" y="410"/>
                      <a:pt x="30" y="415"/>
                      <a:pt x="19" y="418"/>
                    </a:cubicBezTo>
                    <a:cubicBezTo>
                      <a:pt x="8" y="422"/>
                      <a:pt x="0" y="425"/>
                      <a:pt x="0" y="425"/>
                    </a:cubicBezTo>
                    <a:cubicBezTo>
                      <a:pt x="0" y="425"/>
                      <a:pt x="0" y="428"/>
                      <a:pt x="0" y="432"/>
                    </a:cubicBezTo>
                    <a:cubicBezTo>
                      <a:pt x="0" y="434"/>
                      <a:pt x="0" y="437"/>
                      <a:pt x="0" y="439"/>
                    </a:cubicBezTo>
                    <a:cubicBezTo>
                      <a:pt x="1" y="442"/>
                      <a:pt x="1" y="445"/>
                      <a:pt x="1" y="448"/>
                    </a:cubicBezTo>
                    <a:cubicBezTo>
                      <a:pt x="1" y="451"/>
                      <a:pt x="1" y="454"/>
                      <a:pt x="1" y="456"/>
                    </a:cubicBezTo>
                    <a:cubicBezTo>
                      <a:pt x="1" y="458"/>
                      <a:pt x="1" y="459"/>
                      <a:pt x="1" y="460"/>
                    </a:cubicBezTo>
                    <a:cubicBezTo>
                      <a:pt x="2" y="461"/>
                      <a:pt x="2" y="462"/>
                      <a:pt x="2" y="464"/>
                    </a:cubicBezTo>
                    <a:cubicBezTo>
                      <a:pt x="2" y="468"/>
                      <a:pt x="2" y="471"/>
                      <a:pt x="2" y="471"/>
                    </a:cubicBezTo>
                    <a:cubicBezTo>
                      <a:pt x="2" y="471"/>
                      <a:pt x="10" y="473"/>
                      <a:pt x="21" y="475"/>
                    </a:cubicBezTo>
                    <a:cubicBezTo>
                      <a:pt x="24" y="476"/>
                      <a:pt x="27" y="477"/>
                      <a:pt x="31" y="478"/>
                    </a:cubicBezTo>
                    <a:cubicBezTo>
                      <a:pt x="34" y="478"/>
                      <a:pt x="37" y="479"/>
                      <a:pt x="41" y="480"/>
                    </a:cubicBezTo>
                    <a:cubicBezTo>
                      <a:pt x="48" y="481"/>
                      <a:pt x="56" y="483"/>
                      <a:pt x="63" y="484"/>
                    </a:cubicBezTo>
                    <a:cubicBezTo>
                      <a:pt x="70" y="485"/>
                      <a:pt x="76" y="486"/>
                      <a:pt x="83" y="487"/>
                    </a:cubicBezTo>
                    <a:cubicBezTo>
                      <a:pt x="83" y="491"/>
                      <a:pt x="84" y="495"/>
                      <a:pt x="85" y="498"/>
                    </a:cubicBezTo>
                    <a:cubicBezTo>
                      <a:pt x="86" y="506"/>
                      <a:pt x="88" y="512"/>
                      <a:pt x="89" y="516"/>
                    </a:cubicBezTo>
                    <a:cubicBezTo>
                      <a:pt x="90" y="520"/>
                      <a:pt x="90" y="523"/>
                      <a:pt x="90" y="523"/>
                    </a:cubicBezTo>
                    <a:cubicBezTo>
                      <a:pt x="90" y="523"/>
                      <a:pt x="91" y="525"/>
                      <a:pt x="92" y="529"/>
                    </a:cubicBezTo>
                    <a:cubicBezTo>
                      <a:pt x="94" y="533"/>
                      <a:pt x="95" y="539"/>
                      <a:pt x="98" y="546"/>
                    </a:cubicBezTo>
                    <a:cubicBezTo>
                      <a:pt x="99" y="548"/>
                      <a:pt x="99" y="550"/>
                      <a:pt x="100" y="552"/>
                    </a:cubicBezTo>
                    <a:cubicBezTo>
                      <a:pt x="101" y="554"/>
                      <a:pt x="101" y="555"/>
                      <a:pt x="102" y="557"/>
                    </a:cubicBezTo>
                    <a:cubicBezTo>
                      <a:pt x="97" y="561"/>
                      <a:pt x="92" y="565"/>
                      <a:pt x="87" y="570"/>
                    </a:cubicBezTo>
                    <a:cubicBezTo>
                      <a:pt x="75" y="580"/>
                      <a:pt x="64" y="590"/>
                      <a:pt x="55" y="598"/>
                    </a:cubicBezTo>
                    <a:cubicBezTo>
                      <a:pt x="47" y="607"/>
                      <a:pt x="42" y="612"/>
                      <a:pt x="42" y="612"/>
                    </a:cubicBezTo>
                    <a:cubicBezTo>
                      <a:pt x="42" y="612"/>
                      <a:pt x="43" y="615"/>
                      <a:pt x="45" y="619"/>
                    </a:cubicBezTo>
                    <a:cubicBezTo>
                      <a:pt x="47" y="623"/>
                      <a:pt x="49" y="628"/>
                      <a:pt x="52" y="633"/>
                    </a:cubicBezTo>
                    <a:cubicBezTo>
                      <a:pt x="53" y="635"/>
                      <a:pt x="55" y="638"/>
                      <a:pt x="56" y="640"/>
                    </a:cubicBezTo>
                    <a:cubicBezTo>
                      <a:pt x="57" y="643"/>
                      <a:pt x="59" y="645"/>
                      <a:pt x="60" y="647"/>
                    </a:cubicBezTo>
                    <a:cubicBezTo>
                      <a:pt x="62" y="650"/>
                      <a:pt x="63" y="653"/>
                      <a:pt x="63" y="653"/>
                    </a:cubicBezTo>
                    <a:cubicBezTo>
                      <a:pt x="63" y="653"/>
                      <a:pt x="65" y="652"/>
                      <a:pt x="69" y="652"/>
                    </a:cubicBezTo>
                    <a:cubicBezTo>
                      <a:pt x="72" y="651"/>
                      <a:pt x="77" y="650"/>
                      <a:pt x="83" y="649"/>
                    </a:cubicBezTo>
                    <a:cubicBezTo>
                      <a:pt x="94" y="646"/>
                      <a:pt x="109" y="642"/>
                      <a:pt x="124" y="638"/>
                    </a:cubicBezTo>
                    <a:cubicBezTo>
                      <a:pt x="130" y="636"/>
                      <a:pt x="137" y="634"/>
                      <a:pt x="143" y="632"/>
                    </a:cubicBezTo>
                    <a:cubicBezTo>
                      <a:pt x="145" y="636"/>
                      <a:pt x="147" y="639"/>
                      <a:pt x="150" y="642"/>
                    </a:cubicBezTo>
                    <a:cubicBezTo>
                      <a:pt x="154" y="648"/>
                      <a:pt x="158" y="653"/>
                      <a:pt x="161" y="656"/>
                    </a:cubicBezTo>
                    <a:cubicBezTo>
                      <a:pt x="162" y="658"/>
                      <a:pt x="163" y="659"/>
                      <a:pt x="164" y="660"/>
                    </a:cubicBezTo>
                    <a:cubicBezTo>
                      <a:pt x="165" y="661"/>
                      <a:pt x="165" y="661"/>
                      <a:pt x="165" y="661"/>
                    </a:cubicBezTo>
                    <a:cubicBezTo>
                      <a:pt x="165" y="661"/>
                      <a:pt x="167" y="663"/>
                      <a:pt x="170" y="666"/>
                    </a:cubicBezTo>
                    <a:cubicBezTo>
                      <a:pt x="173" y="670"/>
                      <a:pt x="177" y="674"/>
                      <a:pt x="182" y="679"/>
                    </a:cubicBezTo>
                    <a:cubicBezTo>
                      <a:pt x="185" y="682"/>
                      <a:pt x="188" y="685"/>
                      <a:pt x="191" y="687"/>
                    </a:cubicBezTo>
                    <a:cubicBezTo>
                      <a:pt x="188" y="693"/>
                      <a:pt x="185" y="699"/>
                      <a:pt x="183" y="705"/>
                    </a:cubicBezTo>
                    <a:cubicBezTo>
                      <a:pt x="179" y="712"/>
                      <a:pt x="176" y="719"/>
                      <a:pt x="174" y="726"/>
                    </a:cubicBezTo>
                    <a:cubicBezTo>
                      <a:pt x="171" y="733"/>
                      <a:pt x="169" y="739"/>
                      <a:pt x="167" y="745"/>
                    </a:cubicBezTo>
                    <a:cubicBezTo>
                      <a:pt x="162" y="756"/>
                      <a:pt x="160" y="763"/>
                      <a:pt x="160" y="763"/>
                    </a:cubicBezTo>
                    <a:cubicBezTo>
                      <a:pt x="160" y="763"/>
                      <a:pt x="161" y="764"/>
                      <a:pt x="162" y="765"/>
                    </a:cubicBezTo>
                    <a:cubicBezTo>
                      <a:pt x="163" y="765"/>
                      <a:pt x="164" y="766"/>
                      <a:pt x="166" y="768"/>
                    </a:cubicBezTo>
                    <a:cubicBezTo>
                      <a:pt x="169" y="770"/>
                      <a:pt x="174" y="774"/>
                      <a:pt x="178" y="777"/>
                    </a:cubicBezTo>
                    <a:cubicBezTo>
                      <a:pt x="183" y="781"/>
                      <a:pt x="188" y="784"/>
                      <a:pt x="191" y="786"/>
                    </a:cubicBezTo>
                    <a:cubicBezTo>
                      <a:pt x="193" y="788"/>
                      <a:pt x="194" y="789"/>
                      <a:pt x="196" y="789"/>
                    </a:cubicBezTo>
                    <a:cubicBezTo>
                      <a:pt x="197" y="790"/>
                      <a:pt x="197" y="790"/>
                      <a:pt x="197" y="790"/>
                    </a:cubicBezTo>
                    <a:cubicBezTo>
                      <a:pt x="197" y="790"/>
                      <a:pt x="204" y="786"/>
                      <a:pt x="213" y="778"/>
                    </a:cubicBezTo>
                    <a:cubicBezTo>
                      <a:pt x="217" y="775"/>
                      <a:pt x="223" y="770"/>
                      <a:pt x="228" y="766"/>
                    </a:cubicBezTo>
                    <a:cubicBezTo>
                      <a:pt x="234" y="761"/>
                      <a:pt x="240" y="756"/>
                      <a:pt x="245" y="751"/>
                    </a:cubicBezTo>
                    <a:cubicBezTo>
                      <a:pt x="250" y="746"/>
                      <a:pt x="255" y="742"/>
                      <a:pt x="260" y="738"/>
                    </a:cubicBezTo>
                    <a:cubicBezTo>
                      <a:pt x="263" y="740"/>
                      <a:pt x="267" y="742"/>
                      <a:pt x="270" y="743"/>
                    </a:cubicBezTo>
                    <a:cubicBezTo>
                      <a:pt x="274" y="745"/>
                      <a:pt x="277" y="746"/>
                      <a:pt x="279" y="748"/>
                    </a:cubicBezTo>
                    <a:cubicBezTo>
                      <a:pt x="281" y="748"/>
                      <a:pt x="282" y="749"/>
                      <a:pt x="283" y="750"/>
                    </a:cubicBezTo>
                    <a:cubicBezTo>
                      <a:pt x="284" y="750"/>
                      <a:pt x="285" y="751"/>
                      <a:pt x="286" y="751"/>
                    </a:cubicBezTo>
                    <a:cubicBezTo>
                      <a:pt x="290" y="753"/>
                      <a:pt x="293" y="754"/>
                      <a:pt x="293" y="754"/>
                    </a:cubicBezTo>
                    <a:cubicBezTo>
                      <a:pt x="293" y="754"/>
                      <a:pt x="295" y="755"/>
                      <a:pt x="299" y="756"/>
                    </a:cubicBezTo>
                    <a:cubicBezTo>
                      <a:pt x="303" y="758"/>
                      <a:pt x="309" y="760"/>
                      <a:pt x="316" y="763"/>
                    </a:cubicBezTo>
                    <a:cubicBezTo>
                      <a:pt x="319" y="764"/>
                      <a:pt x="323" y="765"/>
                      <a:pt x="327" y="766"/>
                    </a:cubicBezTo>
                    <a:cubicBezTo>
                      <a:pt x="327" y="773"/>
                      <a:pt x="327" y="779"/>
                      <a:pt x="327" y="786"/>
                    </a:cubicBezTo>
                    <a:cubicBezTo>
                      <a:pt x="328" y="801"/>
                      <a:pt x="329" y="817"/>
                      <a:pt x="330" y="828"/>
                    </a:cubicBezTo>
                    <a:cubicBezTo>
                      <a:pt x="331" y="840"/>
                      <a:pt x="332" y="848"/>
                      <a:pt x="332" y="848"/>
                    </a:cubicBezTo>
                    <a:cubicBezTo>
                      <a:pt x="332" y="848"/>
                      <a:pt x="333" y="848"/>
                      <a:pt x="334" y="848"/>
                    </a:cubicBezTo>
                    <a:cubicBezTo>
                      <a:pt x="336" y="849"/>
                      <a:pt x="337" y="849"/>
                      <a:pt x="339" y="849"/>
                    </a:cubicBezTo>
                    <a:cubicBezTo>
                      <a:pt x="344" y="850"/>
                      <a:pt x="349" y="851"/>
                      <a:pt x="355" y="853"/>
                    </a:cubicBezTo>
                    <a:cubicBezTo>
                      <a:pt x="360" y="854"/>
                      <a:pt x="366" y="854"/>
                      <a:pt x="370" y="855"/>
                    </a:cubicBezTo>
                    <a:cubicBezTo>
                      <a:pt x="373" y="855"/>
                      <a:pt x="374" y="856"/>
                      <a:pt x="376" y="856"/>
                    </a:cubicBezTo>
                    <a:cubicBezTo>
                      <a:pt x="377" y="856"/>
                      <a:pt x="377" y="856"/>
                      <a:pt x="377" y="856"/>
                    </a:cubicBezTo>
                    <a:cubicBezTo>
                      <a:pt x="377" y="856"/>
                      <a:pt x="381" y="849"/>
                      <a:pt x="386" y="839"/>
                    </a:cubicBezTo>
                    <a:cubicBezTo>
                      <a:pt x="392" y="828"/>
                      <a:pt x="398" y="814"/>
                      <a:pt x="404" y="800"/>
                    </a:cubicBezTo>
                    <a:cubicBezTo>
                      <a:pt x="406" y="793"/>
                      <a:pt x="409" y="787"/>
                      <a:pt x="411" y="781"/>
                    </a:cubicBezTo>
                    <a:cubicBezTo>
                      <a:pt x="415" y="782"/>
                      <a:pt x="419" y="782"/>
                      <a:pt x="423" y="782"/>
                    </a:cubicBezTo>
                    <a:cubicBezTo>
                      <a:pt x="430" y="782"/>
                      <a:pt x="437" y="782"/>
                      <a:pt x="441" y="782"/>
                    </a:cubicBezTo>
                    <a:cubicBezTo>
                      <a:pt x="445" y="782"/>
                      <a:pt x="448" y="782"/>
                      <a:pt x="448" y="782"/>
                    </a:cubicBezTo>
                    <a:cubicBezTo>
                      <a:pt x="448" y="782"/>
                      <a:pt x="450" y="782"/>
                      <a:pt x="454" y="781"/>
                    </a:cubicBezTo>
                    <a:cubicBezTo>
                      <a:pt x="456" y="781"/>
                      <a:pt x="457" y="781"/>
                      <a:pt x="458" y="781"/>
                    </a:cubicBezTo>
                    <a:cubicBezTo>
                      <a:pt x="459" y="781"/>
                      <a:pt x="461" y="781"/>
                      <a:pt x="462" y="781"/>
                    </a:cubicBezTo>
                    <a:cubicBezTo>
                      <a:pt x="465" y="780"/>
                      <a:pt x="469" y="780"/>
                      <a:pt x="472" y="780"/>
                    </a:cubicBezTo>
                    <a:cubicBezTo>
                      <a:pt x="476" y="779"/>
                      <a:pt x="480" y="779"/>
                      <a:pt x="484" y="778"/>
                    </a:cubicBezTo>
                    <a:cubicBezTo>
                      <a:pt x="487" y="784"/>
                      <a:pt x="490" y="790"/>
                      <a:pt x="493" y="796"/>
                    </a:cubicBezTo>
                    <a:cubicBezTo>
                      <a:pt x="496" y="803"/>
                      <a:pt x="500" y="809"/>
                      <a:pt x="504" y="816"/>
                    </a:cubicBezTo>
                    <a:cubicBezTo>
                      <a:pt x="507" y="822"/>
                      <a:pt x="511" y="828"/>
                      <a:pt x="514" y="833"/>
                    </a:cubicBezTo>
                    <a:cubicBezTo>
                      <a:pt x="520" y="843"/>
                      <a:pt x="524" y="849"/>
                      <a:pt x="524" y="849"/>
                    </a:cubicBezTo>
                    <a:cubicBezTo>
                      <a:pt x="524" y="849"/>
                      <a:pt x="525" y="849"/>
                      <a:pt x="526" y="849"/>
                    </a:cubicBezTo>
                    <a:cubicBezTo>
                      <a:pt x="527" y="849"/>
                      <a:pt x="529" y="848"/>
                      <a:pt x="531" y="848"/>
                    </a:cubicBezTo>
                    <a:cubicBezTo>
                      <a:pt x="535" y="847"/>
                      <a:pt x="541" y="845"/>
                      <a:pt x="547" y="844"/>
                    </a:cubicBezTo>
                    <a:cubicBezTo>
                      <a:pt x="552" y="842"/>
                      <a:pt x="558" y="841"/>
                      <a:pt x="562" y="839"/>
                    </a:cubicBezTo>
                    <a:cubicBezTo>
                      <a:pt x="564" y="839"/>
                      <a:pt x="566" y="838"/>
                      <a:pt x="567" y="838"/>
                    </a:cubicBezTo>
                    <a:cubicBezTo>
                      <a:pt x="568" y="837"/>
                      <a:pt x="569" y="837"/>
                      <a:pt x="569" y="837"/>
                    </a:cubicBezTo>
                    <a:cubicBezTo>
                      <a:pt x="569" y="837"/>
                      <a:pt x="569" y="829"/>
                      <a:pt x="569" y="818"/>
                    </a:cubicBezTo>
                    <a:cubicBezTo>
                      <a:pt x="569" y="812"/>
                      <a:pt x="569" y="805"/>
                      <a:pt x="569" y="798"/>
                    </a:cubicBezTo>
                    <a:cubicBezTo>
                      <a:pt x="569" y="790"/>
                      <a:pt x="568" y="783"/>
                      <a:pt x="568" y="775"/>
                    </a:cubicBezTo>
                    <a:cubicBezTo>
                      <a:pt x="567" y="768"/>
                      <a:pt x="567" y="762"/>
                      <a:pt x="566" y="755"/>
                    </a:cubicBezTo>
                    <a:cubicBezTo>
                      <a:pt x="570" y="754"/>
                      <a:pt x="574" y="752"/>
                      <a:pt x="577" y="751"/>
                    </a:cubicBezTo>
                    <a:cubicBezTo>
                      <a:pt x="584" y="747"/>
                      <a:pt x="590" y="745"/>
                      <a:pt x="593" y="743"/>
                    </a:cubicBezTo>
                    <a:cubicBezTo>
                      <a:pt x="597" y="741"/>
                      <a:pt x="599" y="740"/>
                      <a:pt x="599" y="740"/>
                    </a:cubicBezTo>
                    <a:cubicBezTo>
                      <a:pt x="599" y="740"/>
                      <a:pt x="600" y="739"/>
                      <a:pt x="601" y="739"/>
                    </a:cubicBezTo>
                    <a:cubicBezTo>
                      <a:pt x="602" y="738"/>
                      <a:pt x="604" y="738"/>
                      <a:pt x="605" y="736"/>
                    </a:cubicBezTo>
                    <a:cubicBezTo>
                      <a:pt x="609" y="734"/>
                      <a:pt x="615" y="731"/>
                      <a:pt x="621" y="727"/>
                    </a:cubicBezTo>
                    <a:cubicBezTo>
                      <a:pt x="624" y="725"/>
                      <a:pt x="627" y="723"/>
                      <a:pt x="631" y="721"/>
                    </a:cubicBezTo>
                    <a:cubicBezTo>
                      <a:pt x="636" y="725"/>
                      <a:pt x="641" y="729"/>
                      <a:pt x="646" y="733"/>
                    </a:cubicBezTo>
                    <a:cubicBezTo>
                      <a:pt x="658" y="742"/>
                      <a:pt x="671" y="751"/>
                      <a:pt x="681" y="757"/>
                    </a:cubicBezTo>
                    <a:cubicBezTo>
                      <a:pt x="686" y="760"/>
                      <a:pt x="690" y="763"/>
                      <a:pt x="693" y="765"/>
                    </a:cubicBezTo>
                    <a:cubicBezTo>
                      <a:pt x="696" y="766"/>
                      <a:pt x="698" y="767"/>
                      <a:pt x="698" y="767"/>
                    </a:cubicBezTo>
                    <a:cubicBezTo>
                      <a:pt x="698" y="767"/>
                      <a:pt x="700" y="766"/>
                      <a:pt x="703" y="763"/>
                    </a:cubicBezTo>
                    <a:cubicBezTo>
                      <a:pt x="705" y="762"/>
                      <a:pt x="707" y="760"/>
                      <a:pt x="709" y="758"/>
                    </a:cubicBezTo>
                    <a:cubicBezTo>
                      <a:pt x="711" y="757"/>
                      <a:pt x="713" y="755"/>
                      <a:pt x="715" y="753"/>
                    </a:cubicBezTo>
                    <a:cubicBezTo>
                      <a:pt x="720" y="749"/>
                      <a:pt x="724" y="745"/>
                      <a:pt x="727" y="742"/>
                    </a:cubicBezTo>
                    <a:cubicBezTo>
                      <a:pt x="730" y="739"/>
                      <a:pt x="732" y="737"/>
                      <a:pt x="732" y="737"/>
                    </a:cubicBezTo>
                    <a:cubicBezTo>
                      <a:pt x="732" y="737"/>
                      <a:pt x="729" y="730"/>
                      <a:pt x="724" y="719"/>
                    </a:cubicBezTo>
                    <a:cubicBezTo>
                      <a:pt x="719" y="709"/>
                      <a:pt x="712" y="695"/>
                      <a:pt x="705" y="681"/>
                    </a:cubicBezTo>
                    <a:cubicBezTo>
                      <a:pt x="701" y="676"/>
                      <a:pt x="698" y="670"/>
                      <a:pt x="695" y="665"/>
                    </a:cubicBezTo>
                    <a:cubicBezTo>
                      <a:pt x="696" y="663"/>
                      <a:pt x="698" y="662"/>
                      <a:pt x="699" y="660"/>
                    </a:cubicBezTo>
                    <a:cubicBezTo>
                      <a:pt x="700" y="658"/>
                      <a:pt x="702" y="657"/>
                      <a:pt x="703" y="656"/>
                    </a:cubicBezTo>
                    <a:cubicBezTo>
                      <a:pt x="708" y="650"/>
                      <a:pt x="711" y="645"/>
                      <a:pt x="714" y="642"/>
                    </a:cubicBezTo>
                    <a:cubicBezTo>
                      <a:pt x="717" y="638"/>
                      <a:pt x="718" y="636"/>
                      <a:pt x="718" y="636"/>
                    </a:cubicBezTo>
                    <a:cubicBezTo>
                      <a:pt x="718" y="636"/>
                      <a:pt x="719" y="634"/>
                      <a:pt x="722" y="630"/>
                    </a:cubicBezTo>
                    <a:cubicBezTo>
                      <a:pt x="724" y="627"/>
                      <a:pt x="728" y="622"/>
                      <a:pt x="732" y="615"/>
                    </a:cubicBezTo>
                    <a:cubicBezTo>
                      <a:pt x="734" y="612"/>
                      <a:pt x="736" y="609"/>
                      <a:pt x="738" y="605"/>
                    </a:cubicBezTo>
                    <a:cubicBezTo>
                      <a:pt x="744" y="607"/>
                      <a:pt x="751" y="608"/>
                      <a:pt x="757" y="609"/>
                    </a:cubicBezTo>
                    <a:cubicBezTo>
                      <a:pt x="765" y="611"/>
                      <a:pt x="772" y="612"/>
                      <a:pt x="779" y="613"/>
                    </a:cubicBezTo>
                    <a:cubicBezTo>
                      <a:pt x="783" y="614"/>
                      <a:pt x="787" y="614"/>
                      <a:pt x="790" y="615"/>
                    </a:cubicBezTo>
                    <a:cubicBezTo>
                      <a:pt x="793" y="615"/>
                      <a:pt x="796" y="616"/>
                      <a:pt x="799" y="616"/>
                    </a:cubicBezTo>
                    <a:cubicBezTo>
                      <a:pt x="811" y="618"/>
                      <a:pt x="819" y="618"/>
                      <a:pt x="819" y="618"/>
                    </a:cubicBezTo>
                    <a:cubicBezTo>
                      <a:pt x="819" y="618"/>
                      <a:pt x="820" y="616"/>
                      <a:pt x="822" y="612"/>
                    </a:cubicBezTo>
                    <a:cubicBezTo>
                      <a:pt x="822" y="611"/>
                      <a:pt x="823" y="610"/>
                      <a:pt x="823" y="609"/>
                    </a:cubicBezTo>
                    <a:cubicBezTo>
                      <a:pt x="824" y="608"/>
                      <a:pt x="824" y="606"/>
                      <a:pt x="825" y="605"/>
                    </a:cubicBezTo>
                    <a:cubicBezTo>
                      <a:pt x="826" y="603"/>
                      <a:pt x="827" y="600"/>
                      <a:pt x="828" y="597"/>
                    </a:cubicBezTo>
                    <a:cubicBezTo>
                      <a:pt x="829" y="595"/>
                      <a:pt x="831" y="592"/>
                      <a:pt x="832" y="590"/>
                    </a:cubicBezTo>
                    <a:cubicBezTo>
                      <a:pt x="833" y="587"/>
                      <a:pt x="833" y="585"/>
                      <a:pt x="834" y="583"/>
                    </a:cubicBezTo>
                    <a:cubicBezTo>
                      <a:pt x="836" y="579"/>
                      <a:pt x="837" y="576"/>
                      <a:pt x="837" y="576"/>
                    </a:cubicBezTo>
                    <a:cubicBezTo>
                      <a:pt x="837" y="576"/>
                      <a:pt x="831" y="571"/>
                      <a:pt x="822" y="564"/>
                    </a:cubicBezTo>
                    <a:cubicBezTo>
                      <a:pt x="813" y="556"/>
                      <a:pt x="800" y="547"/>
                      <a:pt x="787" y="538"/>
                    </a:cubicBezTo>
                    <a:close/>
                    <a:moveTo>
                      <a:pt x="661" y="602"/>
                    </a:moveTo>
                    <a:cubicBezTo>
                      <a:pt x="659" y="604"/>
                      <a:pt x="656" y="609"/>
                      <a:pt x="652" y="613"/>
                    </a:cubicBezTo>
                    <a:cubicBezTo>
                      <a:pt x="651" y="614"/>
                      <a:pt x="650" y="615"/>
                      <a:pt x="649" y="617"/>
                    </a:cubicBezTo>
                    <a:cubicBezTo>
                      <a:pt x="648" y="618"/>
                      <a:pt x="647" y="619"/>
                      <a:pt x="646" y="620"/>
                    </a:cubicBezTo>
                    <a:cubicBezTo>
                      <a:pt x="643" y="623"/>
                      <a:pt x="641" y="626"/>
                      <a:pt x="638" y="628"/>
                    </a:cubicBezTo>
                    <a:cubicBezTo>
                      <a:pt x="636" y="631"/>
                      <a:pt x="633" y="634"/>
                      <a:pt x="630" y="637"/>
                    </a:cubicBezTo>
                    <a:cubicBezTo>
                      <a:pt x="628" y="639"/>
                      <a:pt x="628" y="639"/>
                      <a:pt x="628" y="639"/>
                    </a:cubicBezTo>
                    <a:cubicBezTo>
                      <a:pt x="626" y="641"/>
                      <a:pt x="626" y="641"/>
                      <a:pt x="626" y="641"/>
                    </a:cubicBezTo>
                    <a:cubicBezTo>
                      <a:pt x="624" y="642"/>
                      <a:pt x="623" y="643"/>
                      <a:pt x="621" y="645"/>
                    </a:cubicBezTo>
                    <a:cubicBezTo>
                      <a:pt x="609" y="655"/>
                      <a:pt x="596" y="665"/>
                      <a:pt x="585" y="671"/>
                    </a:cubicBezTo>
                    <a:cubicBezTo>
                      <a:pt x="580" y="675"/>
                      <a:pt x="576" y="677"/>
                      <a:pt x="573" y="679"/>
                    </a:cubicBezTo>
                    <a:cubicBezTo>
                      <a:pt x="571" y="680"/>
                      <a:pt x="570" y="680"/>
                      <a:pt x="569" y="681"/>
                    </a:cubicBezTo>
                    <a:cubicBezTo>
                      <a:pt x="568" y="681"/>
                      <a:pt x="568" y="682"/>
                      <a:pt x="568" y="682"/>
                    </a:cubicBezTo>
                    <a:cubicBezTo>
                      <a:pt x="568" y="682"/>
                      <a:pt x="566" y="682"/>
                      <a:pt x="563" y="684"/>
                    </a:cubicBezTo>
                    <a:cubicBezTo>
                      <a:pt x="560" y="686"/>
                      <a:pt x="555" y="688"/>
                      <a:pt x="550" y="691"/>
                    </a:cubicBezTo>
                    <a:cubicBezTo>
                      <a:pt x="539" y="695"/>
                      <a:pt x="524" y="701"/>
                      <a:pt x="508" y="706"/>
                    </a:cubicBezTo>
                    <a:cubicBezTo>
                      <a:pt x="493" y="710"/>
                      <a:pt x="477" y="713"/>
                      <a:pt x="465" y="714"/>
                    </a:cubicBezTo>
                    <a:cubicBezTo>
                      <a:pt x="462" y="714"/>
                      <a:pt x="459" y="715"/>
                      <a:pt x="457" y="715"/>
                    </a:cubicBezTo>
                    <a:cubicBezTo>
                      <a:pt x="455" y="715"/>
                      <a:pt x="454" y="715"/>
                      <a:pt x="453" y="715"/>
                    </a:cubicBezTo>
                    <a:cubicBezTo>
                      <a:pt x="452" y="715"/>
                      <a:pt x="451" y="715"/>
                      <a:pt x="450" y="715"/>
                    </a:cubicBezTo>
                    <a:cubicBezTo>
                      <a:pt x="447" y="716"/>
                      <a:pt x="445" y="716"/>
                      <a:pt x="445" y="716"/>
                    </a:cubicBezTo>
                    <a:cubicBezTo>
                      <a:pt x="445" y="716"/>
                      <a:pt x="443" y="716"/>
                      <a:pt x="439" y="716"/>
                    </a:cubicBezTo>
                    <a:cubicBezTo>
                      <a:pt x="436" y="716"/>
                      <a:pt x="431" y="716"/>
                      <a:pt x="425" y="716"/>
                    </a:cubicBezTo>
                    <a:cubicBezTo>
                      <a:pt x="412" y="716"/>
                      <a:pt x="396" y="714"/>
                      <a:pt x="380" y="711"/>
                    </a:cubicBezTo>
                    <a:cubicBezTo>
                      <a:pt x="364" y="708"/>
                      <a:pt x="349" y="704"/>
                      <a:pt x="337" y="700"/>
                    </a:cubicBezTo>
                    <a:cubicBezTo>
                      <a:pt x="332" y="698"/>
                      <a:pt x="327" y="696"/>
                      <a:pt x="324" y="695"/>
                    </a:cubicBezTo>
                    <a:cubicBezTo>
                      <a:pt x="320" y="694"/>
                      <a:pt x="319" y="693"/>
                      <a:pt x="319" y="693"/>
                    </a:cubicBezTo>
                    <a:cubicBezTo>
                      <a:pt x="319" y="693"/>
                      <a:pt x="317" y="692"/>
                      <a:pt x="313" y="691"/>
                    </a:cubicBezTo>
                    <a:cubicBezTo>
                      <a:pt x="313" y="690"/>
                      <a:pt x="312" y="690"/>
                      <a:pt x="311" y="690"/>
                    </a:cubicBezTo>
                    <a:cubicBezTo>
                      <a:pt x="310" y="689"/>
                      <a:pt x="309" y="689"/>
                      <a:pt x="308" y="688"/>
                    </a:cubicBezTo>
                    <a:cubicBezTo>
                      <a:pt x="306" y="687"/>
                      <a:pt x="303" y="686"/>
                      <a:pt x="300" y="684"/>
                    </a:cubicBezTo>
                    <a:cubicBezTo>
                      <a:pt x="290" y="679"/>
                      <a:pt x="276" y="671"/>
                      <a:pt x="263" y="661"/>
                    </a:cubicBezTo>
                    <a:cubicBezTo>
                      <a:pt x="250" y="652"/>
                      <a:pt x="237" y="641"/>
                      <a:pt x="229" y="632"/>
                    </a:cubicBezTo>
                    <a:cubicBezTo>
                      <a:pt x="225" y="628"/>
                      <a:pt x="221" y="625"/>
                      <a:pt x="219" y="622"/>
                    </a:cubicBezTo>
                    <a:cubicBezTo>
                      <a:pt x="216" y="619"/>
                      <a:pt x="215" y="618"/>
                      <a:pt x="215" y="618"/>
                    </a:cubicBezTo>
                    <a:cubicBezTo>
                      <a:pt x="215" y="618"/>
                      <a:pt x="215" y="617"/>
                      <a:pt x="214" y="617"/>
                    </a:cubicBezTo>
                    <a:cubicBezTo>
                      <a:pt x="213" y="616"/>
                      <a:pt x="212" y="615"/>
                      <a:pt x="211" y="614"/>
                    </a:cubicBezTo>
                    <a:cubicBezTo>
                      <a:pt x="209" y="611"/>
                      <a:pt x="206" y="607"/>
                      <a:pt x="202" y="602"/>
                    </a:cubicBezTo>
                    <a:cubicBezTo>
                      <a:pt x="195" y="592"/>
                      <a:pt x="186" y="579"/>
                      <a:pt x="178" y="565"/>
                    </a:cubicBezTo>
                    <a:cubicBezTo>
                      <a:pt x="177" y="563"/>
                      <a:pt x="176" y="561"/>
                      <a:pt x="175" y="559"/>
                    </a:cubicBezTo>
                    <a:cubicBezTo>
                      <a:pt x="174" y="557"/>
                      <a:pt x="174" y="557"/>
                      <a:pt x="174" y="557"/>
                    </a:cubicBezTo>
                    <a:cubicBezTo>
                      <a:pt x="173" y="554"/>
                      <a:pt x="173" y="554"/>
                      <a:pt x="173" y="554"/>
                    </a:cubicBezTo>
                    <a:cubicBezTo>
                      <a:pt x="171" y="550"/>
                      <a:pt x="169" y="547"/>
                      <a:pt x="168" y="543"/>
                    </a:cubicBezTo>
                    <a:cubicBezTo>
                      <a:pt x="166" y="540"/>
                      <a:pt x="165" y="536"/>
                      <a:pt x="164" y="533"/>
                    </a:cubicBezTo>
                    <a:cubicBezTo>
                      <a:pt x="163" y="532"/>
                      <a:pt x="162" y="530"/>
                      <a:pt x="162" y="529"/>
                    </a:cubicBezTo>
                    <a:cubicBezTo>
                      <a:pt x="161" y="527"/>
                      <a:pt x="161" y="526"/>
                      <a:pt x="160" y="524"/>
                    </a:cubicBezTo>
                    <a:cubicBezTo>
                      <a:pt x="158" y="518"/>
                      <a:pt x="157" y="514"/>
                      <a:pt x="156" y="510"/>
                    </a:cubicBezTo>
                    <a:cubicBezTo>
                      <a:pt x="155" y="507"/>
                      <a:pt x="154" y="505"/>
                      <a:pt x="154" y="505"/>
                    </a:cubicBezTo>
                    <a:cubicBezTo>
                      <a:pt x="154" y="505"/>
                      <a:pt x="154" y="503"/>
                      <a:pt x="153" y="500"/>
                    </a:cubicBezTo>
                    <a:cubicBezTo>
                      <a:pt x="152" y="496"/>
                      <a:pt x="151" y="491"/>
                      <a:pt x="150" y="485"/>
                    </a:cubicBezTo>
                    <a:cubicBezTo>
                      <a:pt x="149" y="482"/>
                      <a:pt x="148" y="479"/>
                      <a:pt x="148" y="476"/>
                    </a:cubicBezTo>
                    <a:cubicBezTo>
                      <a:pt x="147" y="472"/>
                      <a:pt x="147" y="469"/>
                      <a:pt x="146" y="465"/>
                    </a:cubicBezTo>
                    <a:cubicBezTo>
                      <a:pt x="145" y="457"/>
                      <a:pt x="144" y="449"/>
                      <a:pt x="144" y="441"/>
                    </a:cubicBezTo>
                    <a:cubicBezTo>
                      <a:pt x="144" y="439"/>
                      <a:pt x="144" y="437"/>
                      <a:pt x="144" y="435"/>
                    </a:cubicBezTo>
                    <a:cubicBezTo>
                      <a:pt x="144" y="433"/>
                      <a:pt x="144" y="431"/>
                      <a:pt x="144" y="429"/>
                    </a:cubicBezTo>
                    <a:cubicBezTo>
                      <a:pt x="144" y="427"/>
                      <a:pt x="144" y="425"/>
                      <a:pt x="144" y="423"/>
                    </a:cubicBezTo>
                    <a:cubicBezTo>
                      <a:pt x="144" y="422"/>
                      <a:pt x="144" y="422"/>
                      <a:pt x="144" y="421"/>
                    </a:cubicBezTo>
                    <a:cubicBezTo>
                      <a:pt x="144" y="420"/>
                      <a:pt x="144" y="419"/>
                      <a:pt x="144" y="418"/>
                    </a:cubicBezTo>
                    <a:cubicBezTo>
                      <a:pt x="144" y="414"/>
                      <a:pt x="144" y="410"/>
                      <a:pt x="145" y="407"/>
                    </a:cubicBezTo>
                    <a:cubicBezTo>
                      <a:pt x="145" y="403"/>
                      <a:pt x="145" y="400"/>
                      <a:pt x="146" y="397"/>
                    </a:cubicBezTo>
                    <a:cubicBezTo>
                      <a:pt x="146" y="391"/>
                      <a:pt x="147" y="386"/>
                      <a:pt x="148" y="383"/>
                    </a:cubicBezTo>
                    <a:cubicBezTo>
                      <a:pt x="148" y="379"/>
                      <a:pt x="148" y="377"/>
                      <a:pt x="148" y="377"/>
                    </a:cubicBezTo>
                    <a:cubicBezTo>
                      <a:pt x="148" y="377"/>
                      <a:pt x="149" y="375"/>
                      <a:pt x="150" y="372"/>
                    </a:cubicBezTo>
                    <a:cubicBezTo>
                      <a:pt x="150" y="368"/>
                      <a:pt x="151" y="363"/>
                      <a:pt x="153" y="357"/>
                    </a:cubicBezTo>
                    <a:cubicBezTo>
                      <a:pt x="154" y="354"/>
                      <a:pt x="154" y="351"/>
                      <a:pt x="155" y="348"/>
                    </a:cubicBezTo>
                    <a:cubicBezTo>
                      <a:pt x="156" y="344"/>
                      <a:pt x="157" y="341"/>
                      <a:pt x="159" y="337"/>
                    </a:cubicBezTo>
                    <a:cubicBezTo>
                      <a:pt x="159" y="336"/>
                      <a:pt x="159" y="336"/>
                      <a:pt x="159" y="335"/>
                    </a:cubicBezTo>
                    <a:cubicBezTo>
                      <a:pt x="160" y="334"/>
                      <a:pt x="160" y="333"/>
                      <a:pt x="160" y="332"/>
                    </a:cubicBezTo>
                    <a:cubicBezTo>
                      <a:pt x="161" y="330"/>
                      <a:pt x="162" y="328"/>
                      <a:pt x="162" y="326"/>
                    </a:cubicBezTo>
                    <a:cubicBezTo>
                      <a:pt x="163" y="325"/>
                      <a:pt x="164" y="323"/>
                      <a:pt x="165" y="321"/>
                    </a:cubicBezTo>
                    <a:cubicBezTo>
                      <a:pt x="165" y="319"/>
                      <a:pt x="166" y="317"/>
                      <a:pt x="167" y="315"/>
                    </a:cubicBezTo>
                    <a:cubicBezTo>
                      <a:pt x="170" y="308"/>
                      <a:pt x="174" y="301"/>
                      <a:pt x="177" y="294"/>
                    </a:cubicBezTo>
                    <a:cubicBezTo>
                      <a:pt x="179" y="291"/>
                      <a:pt x="181" y="287"/>
                      <a:pt x="182" y="284"/>
                    </a:cubicBezTo>
                    <a:cubicBezTo>
                      <a:pt x="184" y="281"/>
                      <a:pt x="186" y="279"/>
                      <a:pt x="187" y="276"/>
                    </a:cubicBezTo>
                    <a:cubicBezTo>
                      <a:pt x="190" y="271"/>
                      <a:pt x="193" y="267"/>
                      <a:pt x="195" y="264"/>
                    </a:cubicBezTo>
                    <a:cubicBezTo>
                      <a:pt x="197" y="261"/>
                      <a:pt x="199" y="259"/>
                      <a:pt x="199" y="259"/>
                    </a:cubicBezTo>
                    <a:cubicBezTo>
                      <a:pt x="199" y="259"/>
                      <a:pt x="200" y="258"/>
                      <a:pt x="202" y="255"/>
                    </a:cubicBezTo>
                    <a:cubicBezTo>
                      <a:pt x="204" y="252"/>
                      <a:pt x="207" y="248"/>
                      <a:pt x="211" y="243"/>
                    </a:cubicBezTo>
                    <a:cubicBezTo>
                      <a:pt x="212" y="242"/>
                      <a:pt x="213" y="241"/>
                      <a:pt x="214" y="240"/>
                    </a:cubicBezTo>
                    <a:cubicBezTo>
                      <a:pt x="215" y="238"/>
                      <a:pt x="216" y="237"/>
                      <a:pt x="217" y="236"/>
                    </a:cubicBezTo>
                    <a:cubicBezTo>
                      <a:pt x="220" y="233"/>
                      <a:pt x="222" y="231"/>
                      <a:pt x="225" y="228"/>
                    </a:cubicBezTo>
                    <a:cubicBezTo>
                      <a:pt x="228" y="225"/>
                      <a:pt x="230" y="223"/>
                      <a:pt x="233" y="220"/>
                    </a:cubicBezTo>
                    <a:cubicBezTo>
                      <a:pt x="235" y="218"/>
                      <a:pt x="235" y="218"/>
                      <a:pt x="235" y="218"/>
                    </a:cubicBezTo>
                    <a:cubicBezTo>
                      <a:pt x="238" y="216"/>
                      <a:pt x="238" y="216"/>
                      <a:pt x="238" y="216"/>
                    </a:cubicBezTo>
                    <a:cubicBezTo>
                      <a:pt x="239" y="214"/>
                      <a:pt x="241" y="213"/>
                      <a:pt x="242" y="212"/>
                    </a:cubicBezTo>
                    <a:cubicBezTo>
                      <a:pt x="254" y="201"/>
                      <a:pt x="267" y="192"/>
                      <a:pt x="278" y="185"/>
                    </a:cubicBezTo>
                    <a:cubicBezTo>
                      <a:pt x="283" y="182"/>
                      <a:pt x="287" y="179"/>
                      <a:pt x="290" y="178"/>
                    </a:cubicBezTo>
                    <a:cubicBezTo>
                      <a:pt x="292" y="177"/>
                      <a:pt x="293" y="176"/>
                      <a:pt x="294" y="176"/>
                    </a:cubicBezTo>
                    <a:cubicBezTo>
                      <a:pt x="295" y="175"/>
                      <a:pt x="295" y="175"/>
                      <a:pt x="295" y="175"/>
                    </a:cubicBezTo>
                    <a:cubicBezTo>
                      <a:pt x="295" y="175"/>
                      <a:pt x="297" y="174"/>
                      <a:pt x="300" y="172"/>
                    </a:cubicBezTo>
                    <a:cubicBezTo>
                      <a:pt x="303" y="171"/>
                      <a:pt x="308" y="169"/>
                      <a:pt x="313" y="166"/>
                    </a:cubicBezTo>
                    <a:cubicBezTo>
                      <a:pt x="324" y="161"/>
                      <a:pt x="339" y="155"/>
                      <a:pt x="355" y="151"/>
                    </a:cubicBezTo>
                    <a:cubicBezTo>
                      <a:pt x="370" y="146"/>
                      <a:pt x="386" y="144"/>
                      <a:pt x="398" y="142"/>
                    </a:cubicBezTo>
                    <a:cubicBezTo>
                      <a:pt x="401" y="142"/>
                      <a:pt x="404" y="142"/>
                      <a:pt x="407" y="142"/>
                    </a:cubicBezTo>
                    <a:cubicBezTo>
                      <a:pt x="408" y="141"/>
                      <a:pt x="409" y="141"/>
                      <a:pt x="410" y="141"/>
                    </a:cubicBezTo>
                    <a:cubicBezTo>
                      <a:pt x="411" y="141"/>
                      <a:pt x="412" y="141"/>
                      <a:pt x="413" y="141"/>
                    </a:cubicBezTo>
                    <a:cubicBezTo>
                      <a:pt x="416" y="141"/>
                      <a:pt x="418" y="141"/>
                      <a:pt x="418" y="141"/>
                    </a:cubicBezTo>
                    <a:cubicBezTo>
                      <a:pt x="418" y="141"/>
                      <a:pt x="420" y="141"/>
                      <a:pt x="424" y="140"/>
                    </a:cubicBezTo>
                    <a:cubicBezTo>
                      <a:pt x="428" y="140"/>
                      <a:pt x="433" y="140"/>
                      <a:pt x="439" y="140"/>
                    </a:cubicBezTo>
                    <a:cubicBezTo>
                      <a:pt x="451" y="141"/>
                      <a:pt x="467" y="142"/>
                      <a:pt x="483" y="145"/>
                    </a:cubicBezTo>
                    <a:cubicBezTo>
                      <a:pt x="499" y="148"/>
                      <a:pt x="514" y="152"/>
                      <a:pt x="526" y="156"/>
                    </a:cubicBezTo>
                    <a:cubicBezTo>
                      <a:pt x="531" y="158"/>
                      <a:pt x="536" y="160"/>
                      <a:pt x="540" y="161"/>
                    </a:cubicBezTo>
                    <a:cubicBezTo>
                      <a:pt x="543" y="163"/>
                      <a:pt x="545" y="164"/>
                      <a:pt x="545" y="164"/>
                    </a:cubicBezTo>
                    <a:cubicBezTo>
                      <a:pt x="545" y="164"/>
                      <a:pt x="546" y="164"/>
                      <a:pt x="550" y="166"/>
                    </a:cubicBezTo>
                    <a:cubicBezTo>
                      <a:pt x="550" y="166"/>
                      <a:pt x="551" y="166"/>
                      <a:pt x="552" y="167"/>
                    </a:cubicBezTo>
                    <a:cubicBezTo>
                      <a:pt x="553" y="167"/>
                      <a:pt x="554" y="168"/>
                      <a:pt x="555" y="168"/>
                    </a:cubicBezTo>
                    <a:cubicBezTo>
                      <a:pt x="558" y="170"/>
                      <a:pt x="560" y="171"/>
                      <a:pt x="563" y="172"/>
                    </a:cubicBezTo>
                    <a:cubicBezTo>
                      <a:pt x="574" y="178"/>
                      <a:pt x="588" y="186"/>
                      <a:pt x="601" y="195"/>
                    </a:cubicBezTo>
                    <a:cubicBezTo>
                      <a:pt x="614" y="205"/>
                      <a:pt x="626" y="216"/>
                      <a:pt x="634" y="224"/>
                    </a:cubicBezTo>
                    <a:cubicBezTo>
                      <a:pt x="639" y="228"/>
                      <a:pt x="642" y="232"/>
                      <a:pt x="644" y="235"/>
                    </a:cubicBezTo>
                    <a:cubicBezTo>
                      <a:pt x="647" y="237"/>
                      <a:pt x="648" y="239"/>
                      <a:pt x="648" y="239"/>
                    </a:cubicBezTo>
                    <a:cubicBezTo>
                      <a:pt x="648" y="239"/>
                      <a:pt x="648" y="239"/>
                      <a:pt x="649" y="240"/>
                    </a:cubicBezTo>
                    <a:cubicBezTo>
                      <a:pt x="650" y="241"/>
                      <a:pt x="651" y="242"/>
                      <a:pt x="652" y="243"/>
                    </a:cubicBezTo>
                    <a:cubicBezTo>
                      <a:pt x="654" y="246"/>
                      <a:pt x="657" y="250"/>
                      <a:pt x="661" y="254"/>
                    </a:cubicBezTo>
                    <a:cubicBezTo>
                      <a:pt x="668" y="264"/>
                      <a:pt x="677" y="278"/>
                      <a:pt x="685" y="292"/>
                    </a:cubicBezTo>
                    <a:cubicBezTo>
                      <a:pt x="686" y="294"/>
                      <a:pt x="687" y="295"/>
                      <a:pt x="688" y="297"/>
                    </a:cubicBezTo>
                    <a:cubicBezTo>
                      <a:pt x="689" y="300"/>
                      <a:pt x="689" y="300"/>
                      <a:pt x="689" y="300"/>
                    </a:cubicBezTo>
                    <a:cubicBezTo>
                      <a:pt x="690" y="302"/>
                      <a:pt x="690" y="302"/>
                      <a:pt x="690" y="302"/>
                    </a:cubicBezTo>
                    <a:cubicBezTo>
                      <a:pt x="692" y="306"/>
                      <a:pt x="694" y="310"/>
                      <a:pt x="695" y="313"/>
                    </a:cubicBezTo>
                    <a:cubicBezTo>
                      <a:pt x="697" y="317"/>
                      <a:pt x="698" y="320"/>
                      <a:pt x="700" y="323"/>
                    </a:cubicBezTo>
                    <a:cubicBezTo>
                      <a:pt x="700" y="325"/>
                      <a:pt x="701" y="326"/>
                      <a:pt x="701" y="328"/>
                    </a:cubicBezTo>
                    <a:cubicBezTo>
                      <a:pt x="702" y="329"/>
                      <a:pt x="702" y="331"/>
                      <a:pt x="703" y="332"/>
                    </a:cubicBezTo>
                    <a:cubicBezTo>
                      <a:pt x="705" y="338"/>
                      <a:pt x="706" y="343"/>
                      <a:pt x="707" y="346"/>
                    </a:cubicBezTo>
                    <a:cubicBezTo>
                      <a:pt x="708" y="350"/>
                      <a:pt x="709" y="352"/>
                      <a:pt x="709" y="352"/>
                    </a:cubicBezTo>
                    <a:cubicBezTo>
                      <a:pt x="709" y="352"/>
                      <a:pt x="710" y="353"/>
                      <a:pt x="710" y="357"/>
                    </a:cubicBezTo>
                    <a:cubicBezTo>
                      <a:pt x="711" y="360"/>
                      <a:pt x="713" y="365"/>
                      <a:pt x="714" y="371"/>
                    </a:cubicBezTo>
                    <a:cubicBezTo>
                      <a:pt x="714" y="374"/>
                      <a:pt x="715" y="377"/>
                      <a:pt x="715" y="381"/>
                    </a:cubicBezTo>
                    <a:cubicBezTo>
                      <a:pt x="716" y="384"/>
                      <a:pt x="717" y="388"/>
                      <a:pt x="717" y="391"/>
                    </a:cubicBezTo>
                    <a:cubicBezTo>
                      <a:pt x="718" y="399"/>
                      <a:pt x="719" y="407"/>
                      <a:pt x="719" y="415"/>
                    </a:cubicBezTo>
                    <a:cubicBezTo>
                      <a:pt x="719" y="417"/>
                      <a:pt x="719" y="419"/>
                      <a:pt x="719" y="421"/>
                    </a:cubicBezTo>
                    <a:cubicBezTo>
                      <a:pt x="719" y="423"/>
                      <a:pt x="719" y="425"/>
                      <a:pt x="719" y="427"/>
                    </a:cubicBezTo>
                    <a:cubicBezTo>
                      <a:pt x="719" y="429"/>
                      <a:pt x="719" y="431"/>
                      <a:pt x="719" y="433"/>
                    </a:cubicBezTo>
                    <a:cubicBezTo>
                      <a:pt x="719" y="434"/>
                      <a:pt x="719" y="435"/>
                      <a:pt x="719" y="436"/>
                    </a:cubicBezTo>
                    <a:cubicBezTo>
                      <a:pt x="719" y="437"/>
                      <a:pt x="719" y="438"/>
                      <a:pt x="719" y="439"/>
                    </a:cubicBezTo>
                    <a:cubicBezTo>
                      <a:pt x="719" y="443"/>
                      <a:pt x="719" y="446"/>
                      <a:pt x="719" y="450"/>
                    </a:cubicBezTo>
                    <a:cubicBezTo>
                      <a:pt x="718" y="453"/>
                      <a:pt x="718" y="456"/>
                      <a:pt x="718" y="459"/>
                    </a:cubicBezTo>
                    <a:cubicBezTo>
                      <a:pt x="717" y="465"/>
                      <a:pt x="716" y="470"/>
                      <a:pt x="716" y="474"/>
                    </a:cubicBezTo>
                    <a:cubicBezTo>
                      <a:pt x="715" y="477"/>
                      <a:pt x="715" y="479"/>
                      <a:pt x="715" y="479"/>
                    </a:cubicBezTo>
                    <a:cubicBezTo>
                      <a:pt x="715" y="479"/>
                      <a:pt x="714" y="481"/>
                      <a:pt x="714" y="485"/>
                    </a:cubicBezTo>
                    <a:cubicBezTo>
                      <a:pt x="713" y="488"/>
                      <a:pt x="712" y="493"/>
                      <a:pt x="710" y="499"/>
                    </a:cubicBezTo>
                    <a:cubicBezTo>
                      <a:pt x="710" y="502"/>
                      <a:pt x="709" y="505"/>
                      <a:pt x="708" y="509"/>
                    </a:cubicBezTo>
                    <a:cubicBezTo>
                      <a:pt x="707" y="512"/>
                      <a:pt x="706" y="515"/>
                      <a:pt x="705" y="519"/>
                    </a:cubicBezTo>
                    <a:cubicBezTo>
                      <a:pt x="704" y="520"/>
                      <a:pt x="704" y="521"/>
                      <a:pt x="704" y="522"/>
                    </a:cubicBezTo>
                    <a:cubicBezTo>
                      <a:pt x="703" y="523"/>
                      <a:pt x="703" y="524"/>
                      <a:pt x="703" y="525"/>
                    </a:cubicBezTo>
                    <a:cubicBezTo>
                      <a:pt x="702" y="526"/>
                      <a:pt x="701" y="528"/>
                      <a:pt x="701" y="530"/>
                    </a:cubicBezTo>
                    <a:cubicBezTo>
                      <a:pt x="700" y="532"/>
                      <a:pt x="699" y="534"/>
                      <a:pt x="699" y="536"/>
                    </a:cubicBezTo>
                    <a:cubicBezTo>
                      <a:pt x="698" y="538"/>
                      <a:pt x="697" y="539"/>
                      <a:pt x="696" y="541"/>
                    </a:cubicBezTo>
                    <a:cubicBezTo>
                      <a:pt x="693" y="549"/>
                      <a:pt x="690" y="556"/>
                      <a:pt x="686" y="563"/>
                    </a:cubicBezTo>
                    <a:cubicBezTo>
                      <a:pt x="684" y="566"/>
                      <a:pt x="683" y="569"/>
                      <a:pt x="681" y="572"/>
                    </a:cubicBezTo>
                    <a:cubicBezTo>
                      <a:pt x="679" y="575"/>
                      <a:pt x="677" y="578"/>
                      <a:pt x="676" y="580"/>
                    </a:cubicBezTo>
                    <a:cubicBezTo>
                      <a:pt x="673" y="586"/>
                      <a:pt x="670" y="590"/>
                      <a:pt x="668" y="593"/>
                    </a:cubicBezTo>
                    <a:cubicBezTo>
                      <a:pt x="666" y="596"/>
                      <a:pt x="665" y="597"/>
                      <a:pt x="665" y="597"/>
                    </a:cubicBezTo>
                    <a:cubicBezTo>
                      <a:pt x="665" y="597"/>
                      <a:pt x="663" y="599"/>
                      <a:pt x="661" y="602"/>
                    </a:cubicBezTo>
                    <a:close/>
                  </a:path>
                </a:pathLst>
              </a:custGeom>
              <a:gradFill>
                <a:gsLst>
                  <a:gs pos="0">
                    <a:srgbClr val="000000">
                      <a:alpha val="0"/>
                    </a:srgbClr>
                  </a:gs>
                  <a:gs pos="46000">
                    <a:srgbClr val="4C78C6"/>
                  </a:gs>
                  <a:gs pos="100000">
                    <a:srgbClr val="254378"/>
                  </a:gs>
                </a:gsLst>
                <a:path path="circle">
                  <a:fillToRect b="50%" l="50%" r="50%" t="50%"/>
                </a:path>
                <a:tileRect/>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02" name="Google Shape;402;p13"/>
              <p:cNvSpPr/>
              <p:nvPr/>
            </p:nvSpPr>
            <p:spPr>
              <a:xfrm>
                <a:off x="2201939" y="5235081"/>
                <a:ext cx="439660" cy="411832"/>
              </a:xfrm>
              <a:custGeom>
                <a:rect b="b" l="l" r="r" t="t"/>
                <a:pathLst>
                  <a:path extrusionOk="0" h="68" w="73">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gradFill>
                <a:gsLst>
                  <a:gs pos="0">
                    <a:srgbClr val="000000">
                      <a:alpha val="0"/>
                    </a:srgbClr>
                  </a:gs>
                  <a:gs pos="46000">
                    <a:srgbClr val="4C78C6"/>
                  </a:gs>
                  <a:gs pos="100000">
                    <a:srgbClr val="254378"/>
                  </a:gs>
                </a:gsLst>
                <a:path path="circle">
                  <a:fillToRect b="50%" l="50%" r="50%" t="50%"/>
                </a:path>
                <a:tileRect/>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403" name="Google Shape;403;p13"/>
            <p:cNvGrpSpPr/>
            <p:nvPr/>
          </p:nvGrpSpPr>
          <p:grpSpPr>
            <a:xfrm>
              <a:off x="3779953" y="1296038"/>
              <a:ext cx="1871014" cy="1692401"/>
              <a:chOff x="811154" y="2800182"/>
              <a:chExt cx="1074685" cy="1071861"/>
            </a:xfrm>
          </p:grpSpPr>
          <p:sp>
            <p:nvSpPr>
              <p:cNvPr id="404" name="Google Shape;404;p13"/>
              <p:cNvSpPr/>
              <p:nvPr/>
            </p:nvSpPr>
            <p:spPr>
              <a:xfrm>
                <a:off x="811154" y="2800182"/>
                <a:ext cx="1074685" cy="1071861"/>
              </a:xfrm>
              <a:custGeom>
                <a:rect b="b" l="l" r="r" t="t"/>
                <a:pathLst>
                  <a:path extrusionOk="0" h="604" w="605">
                    <a:moveTo>
                      <a:pt x="564" y="300"/>
                    </a:moveTo>
                    <a:cubicBezTo>
                      <a:pt x="559" y="298"/>
                      <a:pt x="555" y="297"/>
                      <a:pt x="551" y="296"/>
                    </a:cubicBezTo>
                    <a:cubicBezTo>
                      <a:pt x="550" y="293"/>
                      <a:pt x="550" y="290"/>
                      <a:pt x="550" y="287"/>
                    </a:cubicBezTo>
                    <a:cubicBezTo>
                      <a:pt x="550" y="282"/>
                      <a:pt x="549" y="278"/>
                      <a:pt x="549" y="275"/>
                    </a:cubicBezTo>
                    <a:cubicBezTo>
                      <a:pt x="549" y="272"/>
                      <a:pt x="549" y="270"/>
                      <a:pt x="549" y="270"/>
                    </a:cubicBezTo>
                    <a:cubicBezTo>
                      <a:pt x="549" y="270"/>
                      <a:pt x="548" y="268"/>
                      <a:pt x="548" y="265"/>
                    </a:cubicBezTo>
                    <a:cubicBezTo>
                      <a:pt x="547" y="262"/>
                      <a:pt x="547" y="258"/>
                      <a:pt x="546" y="253"/>
                    </a:cubicBezTo>
                    <a:cubicBezTo>
                      <a:pt x="545" y="250"/>
                      <a:pt x="545" y="248"/>
                      <a:pt x="544" y="245"/>
                    </a:cubicBezTo>
                    <a:cubicBezTo>
                      <a:pt x="548" y="243"/>
                      <a:pt x="552" y="240"/>
                      <a:pt x="556" y="238"/>
                    </a:cubicBezTo>
                    <a:cubicBezTo>
                      <a:pt x="565" y="232"/>
                      <a:pt x="574" y="226"/>
                      <a:pt x="581" y="221"/>
                    </a:cubicBezTo>
                    <a:cubicBezTo>
                      <a:pt x="587" y="216"/>
                      <a:pt x="592" y="213"/>
                      <a:pt x="592" y="213"/>
                    </a:cubicBezTo>
                    <a:cubicBezTo>
                      <a:pt x="592" y="213"/>
                      <a:pt x="591" y="211"/>
                      <a:pt x="590" y="208"/>
                    </a:cubicBezTo>
                    <a:cubicBezTo>
                      <a:pt x="590" y="206"/>
                      <a:pt x="589" y="205"/>
                      <a:pt x="588" y="203"/>
                    </a:cubicBezTo>
                    <a:cubicBezTo>
                      <a:pt x="588" y="201"/>
                      <a:pt x="587" y="199"/>
                      <a:pt x="586" y="197"/>
                    </a:cubicBezTo>
                    <a:cubicBezTo>
                      <a:pt x="586" y="196"/>
                      <a:pt x="585" y="194"/>
                      <a:pt x="584" y="192"/>
                    </a:cubicBezTo>
                    <a:cubicBezTo>
                      <a:pt x="584" y="191"/>
                      <a:pt x="584" y="190"/>
                      <a:pt x="583" y="189"/>
                    </a:cubicBezTo>
                    <a:cubicBezTo>
                      <a:pt x="583" y="189"/>
                      <a:pt x="583" y="188"/>
                      <a:pt x="582" y="187"/>
                    </a:cubicBezTo>
                    <a:cubicBezTo>
                      <a:pt x="581" y="184"/>
                      <a:pt x="580" y="182"/>
                      <a:pt x="580" y="182"/>
                    </a:cubicBezTo>
                    <a:cubicBezTo>
                      <a:pt x="580" y="182"/>
                      <a:pt x="575" y="183"/>
                      <a:pt x="567" y="183"/>
                    </a:cubicBezTo>
                    <a:cubicBezTo>
                      <a:pt x="565" y="183"/>
                      <a:pt x="562" y="184"/>
                      <a:pt x="560" y="184"/>
                    </a:cubicBezTo>
                    <a:cubicBezTo>
                      <a:pt x="558" y="184"/>
                      <a:pt x="555" y="184"/>
                      <a:pt x="553" y="185"/>
                    </a:cubicBezTo>
                    <a:cubicBezTo>
                      <a:pt x="548" y="185"/>
                      <a:pt x="542" y="186"/>
                      <a:pt x="537" y="187"/>
                    </a:cubicBezTo>
                    <a:cubicBezTo>
                      <a:pt x="532" y="187"/>
                      <a:pt x="528" y="188"/>
                      <a:pt x="523" y="189"/>
                    </a:cubicBezTo>
                    <a:cubicBezTo>
                      <a:pt x="522" y="186"/>
                      <a:pt x="521" y="184"/>
                      <a:pt x="519" y="181"/>
                    </a:cubicBezTo>
                    <a:cubicBezTo>
                      <a:pt x="517" y="177"/>
                      <a:pt x="515" y="173"/>
                      <a:pt x="513" y="170"/>
                    </a:cubicBezTo>
                    <a:cubicBezTo>
                      <a:pt x="511" y="168"/>
                      <a:pt x="511" y="166"/>
                      <a:pt x="511" y="166"/>
                    </a:cubicBezTo>
                    <a:cubicBezTo>
                      <a:pt x="511" y="166"/>
                      <a:pt x="510" y="165"/>
                      <a:pt x="508" y="162"/>
                    </a:cubicBezTo>
                    <a:cubicBezTo>
                      <a:pt x="506" y="160"/>
                      <a:pt x="504" y="156"/>
                      <a:pt x="500" y="152"/>
                    </a:cubicBezTo>
                    <a:cubicBezTo>
                      <a:pt x="500" y="151"/>
                      <a:pt x="499" y="150"/>
                      <a:pt x="498" y="149"/>
                    </a:cubicBezTo>
                    <a:cubicBezTo>
                      <a:pt x="497" y="148"/>
                      <a:pt x="496" y="147"/>
                      <a:pt x="495" y="146"/>
                    </a:cubicBezTo>
                    <a:cubicBezTo>
                      <a:pt x="498" y="142"/>
                      <a:pt x="500" y="138"/>
                      <a:pt x="503" y="134"/>
                    </a:cubicBezTo>
                    <a:cubicBezTo>
                      <a:pt x="509" y="125"/>
                      <a:pt x="514" y="115"/>
                      <a:pt x="518" y="108"/>
                    </a:cubicBezTo>
                    <a:cubicBezTo>
                      <a:pt x="522" y="101"/>
                      <a:pt x="524" y="96"/>
                      <a:pt x="524" y="96"/>
                    </a:cubicBezTo>
                    <a:cubicBezTo>
                      <a:pt x="524" y="96"/>
                      <a:pt x="523" y="95"/>
                      <a:pt x="521" y="92"/>
                    </a:cubicBezTo>
                    <a:cubicBezTo>
                      <a:pt x="519" y="90"/>
                      <a:pt x="516" y="87"/>
                      <a:pt x="513" y="85"/>
                    </a:cubicBezTo>
                    <a:cubicBezTo>
                      <a:pt x="511" y="83"/>
                      <a:pt x="510" y="82"/>
                      <a:pt x="509" y="80"/>
                    </a:cubicBezTo>
                    <a:cubicBezTo>
                      <a:pt x="507" y="79"/>
                      <a:pt x="506" y="78"/>
                      <a:pt x="505" y="77"/>
                    </a:cubicBezTo>
                    <a:cubicBezTo>
                      <a:pt x="503" y="75"/>
                      <a:pt x="501" y="74"/>
                      <a:pt x="501" y="74"/>
                    </a:cubicBezTo>
                    <a:cubicBezTo>
                      <a:pt x="501" y="74"/>
                      <a:pt x="500" y="74"/>
                      <a:pt x="498" y="75"/>
                    </a:cubicBezTo>
                    <a:cubicBezTo>
                      <a:pt x="496" y="77"/>
                      <a:pt x="493" y="78"/>
                      <a:pt x="489" y="80"/>
                    </a:cubicBezTo>
                    <a:cubicBezTo>
                      <a:pt x="482" y="84"/>
                      <a:pt x="473" y="90"/>
                      <a:pt x="464" y="96"/>
                    </a:cubicBezTo>
                    <a:cubicBezTo>
                      <a:pt x="460" y="99"/>
                      <a:pt x="456" y="101"/>
                      <a:pt x="452" y="104"/>
                    </a:cubicBezTo>
                    <a:cubicBezTo>
                      <a:pt x="450" y="102"/>
                      <a:pt x="448" y="101"/>
                      <a:pt x="446" y="99"/>
                    </a:cubicBezTo>
                    <a:cubicBezTo>
                      <a:pt x="441" y="96"/>
                      <a:pt x="438" y="94"/>
                      <a:pt x="435" y="92"/>
                    </a:cubicBezTo>
                    <a:cubicBezTo>
                      <a:pt x="434" y="91"/>
                      <a:pt x="433" y="91"/>
                      <a:pt x="432" y="90"/>
                    </a:cubicBezTo>
                    <a:cubicBezTo>
                      <a:pt x="431" y="90"/>
                      <a:pt x="431" y="90"/>
                      <a:pt x="431" y="90"/>
                    </a:cubicBezTo>
                    <a:cubicBezTo>
                      <a:pt x="431" y="90"/>
                      <a:pt x="430" y="89"/>
                      <a:pt x="427" y="87"/>
                    </a:cubicBezTo>
                    <a:cubicBezTo>
                      <a:pt x="424" y="85"/>
                      <a:pt x="421" y="84"/>
                      <a:pt x="416" y="81"/>
                    </a:cubicBezTo>
                    <a:cubicBezTo>
                      <a:pt x="414" y="80"/>
                      <a:pt x="411" y="79"/>
                      <a:pt x="408" y="77"/>
                    </a:cubicBezTo>
                    <a:cubicBezTo>
                      <a:pt x="409" y="73"/>
                      <a:pt x="410" y="68"/>
                      <a:pt x="410" y="64"/>
                    </a:cubicBezTo>
                    <a:cubicBezTo>
                      <a:pt x="411" y="58"/>
                      <a:pt x="411" y="53"/>
                      <a:pt x="412" y="48"/>
                    </a:cubicBezTo>
                    <a:cubicBezTo>
                      <a:pt x="412" y="43"/>
                      <a:pt x="412" y="38"/>
                      <a:pt x="413" y="34"/>
                    </a:cubicBezTo>
                    <a:cubicBezTo>
                      <a:pt x="413" y="26"/>
                      <a:pt x="413" y="20"/>
                      <a:pt x="413" y="20"/>
                    </a:cubicBezTo>
                    <a:cubicBezTo>
                      <a:pt x="413" y="20"/>
                      <a:pt x="413" y="20"/>
                      <a:pt x="412" y="20"/>
                    </a:cubicBezTo>
                    <a:cubicBezTo>
                      <a:pt x="411" y="19"/>
                      <a:pt x="410" y="19"/>
                      <a:pt x="408" y="18"/>
                    </a:cubicBezTo>
                    <a:cubicBezTo>
                      <a:pt x="405" y="17"/>
                      <a:pt x="402" y="16"/>
                      <a:pt x="398" y="15"/>
                    </a:cubicBezTo>
                    <a:cubicBezTo>
                      <a:pt x="394" y="13"/>
                      <a:pt x="390" y="12"/>
                      <a:pt x="387" y="11"/>
                    </a:cubicBezTo>
                    <a:cubicBezTo>
                      <a:pt x="386" y="11"/>
                      <a:pt x="385" y="11"/>
                      <a:pt x="384" y="10"/>
                    </a:cubicBezTo>
                    <a:cubicBezTo>
                      <a:pt x="383" y="10"/>
                      <a:pt x="382" y="10"/>
                      <a:pt x="382" y="10"/>
                    </a:cubicBezTo>
                    <a:cubicBezTo>
                      <a:pt x="382" y="10"/>
                      <a:pt x="379" y="14"/>
                      <a:pt x="374" y="21"/>
                    </a:cubicBezTo>
                    <a:cubicBezTo>
                      <a:pt x="372" y="25"/>
                      <a:pt x="370" y="29"/>
                      <a:pt x="367" y="33"/>
                    </a:cubicBezTo>
                    <a:cubicBezTo>
                      <a:pt x="364" y="37"/>
                      <a:pt x="361" y="42"/>
                      <a:pt x="358" y="47"/>
                    </a:cubicBezTo>
                    <a:cubicBezTo>
                      <a:pt x="356" y="51"/>
                      <a:pt x="354" y="55"/>
                      <a:pt x="352" y="59"/>
                    </a:cubicBezTo>
                    <a:cubicBezTo>
                      <a:pt x="349" y="58"/>
                      <a:pt x="346" y="57"/>
                      <a:pt x="344" y="57"/>
                    </a:cubicBezTo>
                    <a:cubicBezTo>
                      <a:pt x="341" y="57"/>
                      <a:pt x="339" y="56"/>
                      <a:pt x="336" y="56"/>
                    </a:cubicBezTo>
                    <a:cubicBezTo>
                      <a:pt x="335" y="56"/>
                      <a:pt x="334" y="56"/>
                      <a:pt x="334" y="55"/>
                    </a:cubicBezTo>
                    <a:cubicBezTo>
                      <a:pt x="333" y="55"/>
                      <a:pt x="332" y="55"/>
                      <a:pt x="331" y="55"/>
                    </a:cubicBezTo>
                    <a:cubicBezTo>
                      <a:pt x="328" y="55"/>
                      <a:pt x="326" y="55"/>
                      <a:pt x="326" y="55"/>
                    </a:cubicBezTo>
                    <a:cubicBezTo>
                      <a:pt x="326" y="55"/>
                      <a:pt x="325" y="55"/>
                      <a:pt x="322" y="54"/>
                    </a:cubicBezTo>
                    <a:cubicBezTo>
                      <a:pt x="318" y="54"/>
                      <a:pt x="314" y="54"/>
                      <a:pt x="309" y="54"/>
                    </a:cubicBezTo>
                    <a:cubicBezTo>
                      <a:pt x="306" y="54"/>
                      <a:pt x="304" y="54"/>
                      <a:pt x="301" y="54"/>
                    </a:cubicBezTo>
                    <a:cubicBezTo>
                      <a:pt x="299" y="49"/>
                      <a:pt x="298" y="45"/>
                      <a:pt x="296" y="41"/>
                    </a:cubicBezTo>
                    <a:cubicBezTo>
                      <a:pt x="293" y="30"/>
                      <a:pt x="289" y="20"/>
                      <a:pt x="285" y="13"/>
                    </a:cubicBezTo>
                    <a:cubicBezTo>
                      <a:pt x="282" y="5"/>
                      <a:pt x="280" y="0"/>
                      <a:pt x="280" y="0"/>
                    </a:cubicBezTo>
                    <a:cubicBezTo>
                      <a:pt x="280" y="0"/>
                      <a:pt x="279" y="0"/>
                      <a:pt x="278" y="0"/>
                    </a:cubicBezTo>
                    <a:cubicBezTo>
                      <a:pt x="277" y="0"/>
                      <a:pt x="276" y="0"/>
                      <a:pt x="275" y="1"/>
                    </a:cubicBezTo>
                    <a:cubicBezTo>
                      <a:pt x="272" y="1"/>
                      <a:pt x="268" y="1"/>
                      <a:pt x="264" y="2"/>
                    </a:cubicBezTo>
                    <a:cubicBezTo>
                      <a:pt x="260" y="2"/>
                      <a:pt x="256" y="3"/>
                      <a:pt x="253" y="3"/>
                    </a:cubicBezTo>
                    <a:cubicBezTo>
                      <a:pt x="251" y="4"/>
                      <a:pt x="250" y="4"/>
                      <a:pt x="249" y="4"/>
                    </a:cubicBezTo>
                    <a:cubicBezTo>
                      <a:pt x="248" y="4"/>
                      <a:pt x="248" y="4"/>
                      <a:pt x="248" y="4"/>
                    </a:cubicBezTo>
                    <a:cubicBezTo>
                      <a:pt x="248" y="4"/>
                      <a:pt x="247" y="10"/>
                      <a:pt x="246" y="18"/>
                    </a:cubicBezTo>
                    <a:cubicBezTo>
                      <a:pt x="244" y="26"/>
                      <a:pt x="243" y="37"/>
                      <a:pt x="242" y="48"/>
                    </a:cubicBezTo>
                    <a:cubicBezTo>
                      <a:pt x="242" y="52"/>
                      <a:pt x="241" y="57"/>
                      <a:pt x="241" y="61"/>
                    </a:cubicBezTo>
                    <a:cubicBezTo>
                      <a:pt x="238" y="62"/>
                      <a:pt x="236" y="63"/>
                      <a:pt x="233" y="63"/>
                    </a:cubicBezTo>
                    <a:cubicBezTo>
                      <a:pt x="228" y="65"/>
                      <a:pt x="224" y="66"/>
                      <a:pt x="221" y="67"/>
                    </a:cubicBezTo>
                    <a:cubicBezTo>
                      <a:pt x="218" y="68"/>
                      <a:pt x="217" y="69"/>
                      <a:pt x="217" y="69"/>
                    </a:cubicBezTo>
                    <a:cubicBezTo>
                      <a:pt x="217" y="69"/>
                      <a:pt x="215" y="69"/>
                      <a:pt x="212" y="71"/>
                    </a:cubicBezTo>
                    <a:cubicBezTo>
                      <a:pt x="211" y="71"/>
                      <a:pt x="211" y="71"/>
                      <a:pt x="210" y="71"/>
                    </a:cubicBezTo>
                    <a:cubicBezTo>
                      <a:pt x="209" y="72"/>
                      <a:pt x="208" y="72"/>
                      <a:pt x="207" y="73"/>
                    </a:cubicBezTo>
                    <a:cubicBezTo>
                      <a:pt x="205" y="73"/>
                      <a:pt x="203" y="74"/>
                      <a:pt x="201" y="75"/>
                    </a:cubicBezTo>
                    <a:cubicBezTo>
                      <a:pt x="198" y="76"/>
                      <a:pt x="196" y="78"/>
                      <a:pt x="193" y="79"/>
                    </a:cubicBezTo>
                    <a:cubicBezTo>
                      <a:pt x="190" y="76"/>
                      <a:pt x="187" y="72"/>
                      <a:pt x="183" y="69"/>
                    </a:cubicBezTo>
                    <a:cubicBezTo>
                      <a:pt x="180" y="65"/>
                      <a:pt x="176" y="62"/>
                      <a:pt x="172" y="58"/>
                    </a:cubicBezTo>
                    <a:cubicBezTo>
                      <a:pt x="168" y="55"/>
                      <a:pt x="165" y="51"/>
                      <a:pt x="162" y="49"/>
                    </a:cubicBezTo>
                    <a:cubicBezTo>
                      <a:pt x="155" y="43"/>
                      <a:pt x="151" y="40"/>
                      <a:pt x="151" y="40"/>
                    </a:cubicBezTo>
                    <a:cubicBezTo>
                      <a:pt x="151" y="40"/>
                      <a:pt x="151" y="40"/>
                      <a:pt x="150" y="40"/>
                    </a:cubicBezTo>
                    <a:cubicBezTo>
                      <a:pt x="149" y="41"/>
                      <a:pt x="148" y="42"/>
                      <a:pt x="147" y="42"/>
                    </a:cubicBezTo>
                    <a:cubicBezTo>
                      <a:pt x="144" y="44"/>
                      <a:pt x="141" y="46"/>
                      <a:pt x="137" y="48"/>
                    </a:cubicBezTo>
                    <a:cubicBezTo>
                      <a:pt x="134" y="50"/>
                      <a:pt x="131" y="53"/>
                      <a:pt x="128" y="54"/>
                    </a:cubicBezTo>
                    <a:cubicBezTo>
                      <a:pt x="127" y="55"/>
                      <a:pt x="126" y="56"/>
                      <a:pt x="125" y="57"/>
                    </a:cubicBezTo>
                    <a:cubicBezTo>
                      <a:pt x="124" y="57"/>
                      <a:pt x="124" y="57"/>
                      <a:pt x="124" y="57"/>
                    </a:cubicBezTo>
                    <a:cubicBezTo>
                      <a:pt x="124" y="57"/>
                      <a:pt x="125" y="63"/>
                      <a:pt x="128" y="71"/>
                    </a:cubicBezTo>
                    <a:cubicBezTo>
                      <a:pt x="129" y="75"/>
                      <a:pt x="131" y="79"/>
                      <a:pt x="132" y="84"/>
                    </a:cubicBezTo>
                    <a:cubicBezTo>
                      <a:pt x="134" y="89"/>
                      <a:pt x="136" y="94"/>
                      <a:pt x="138" y="99"/>
                    </a:cubicBezTo>
                    <a:cubicBezTo>
                      <a:pt x="139" y="103"/>
                      <a:pt x="141" y="108"/>
                      <a:pt x="143" y="112"/>
                    </a:cubicBezTo>
                    <a:cubicBezTo>
                      <a:pt x="141" y="113"/>
                      <a:pt x="139" y="115"/>
                      <a:pt x="137" y="117"/>
                    </a:cubicBezTo>
                    <a:cubicBezTo>
                      <a:pt x="133" y="121"/>
                      <a:pt x="130" y="123"/>
                      <a:pt x="127" y="126"/>
                    </a:cubicBezTo>
                    <a:cubicBezTo>
                      <a:pt x="125" y="128"/>
                      <a:pt x="124" y="129"/>
                      <a:pt x="124" y="129"/>
                    </a:cubicBezTo>
                    <a:cubicBezTo>
                      <a:pt x="124" y="129"/>
                      <a:pt x="124" y="129"/>
                      <a:pt x="123" y="130"/>
                    </a:cubicBezTo>
                    <a:cubicBezTo>
                      <a:pt x="123" y="131"/>
                      <a:pt x="122" y="131"/>
                      <a:pt x="121" y="133"/>
                    </a:cubicBezTo>
                    <a:cubicBezTo>
                      <a:pt x="119" y="135"/>
                      <a:pt x="116" y="138"/>
                      <a:pt x="112" y="142"/>
                    </a:cubicBezTo>
                    <a:cubicBezTo>
                      <a:pt x="111" y="144"/>
                      <a:pt x="109" y="146"/>
                      <a:pt x="107" y="148"/>
                    </a:cubicBezTo>
                    <a:cubicBezTo>
                      <a:pt x="103" y="147"/>
                      <a:pt x="99" y="145"/>
                      <a:pt x="94" y="144"/>
                    </a:cubicBezTo>
                    <a:cubicBezTo>
                      <a:pt x="84" y="140"/>
                      <a:pt x="74" y="137"/>
                      <a:pt x="66" y="135"/>
                    </a:cubicBezTo>
                    <a:cubicBezTo>
                      <a:pt x="62" y="134"/>
                      <a:pt x="58" y="133"/>
                      <a:pt x="56" y="132"/>
                    </a:cubicBezTo>
                    <a:cubicBezTo>
                      <a:pt x="54" y="132"/>
                      <a:pt x="52" y="131"/>
                      <a:pt x="52" y="131"/>
                    </a:cubicBezTo>
                    <a:cubicBezTo>
                      <a:pt x="52" y="131"/>
                      <a:pt x="51" y="133"/>
                      <a:pt x="50" y="136"/>
                    </a:cubicBezTo>
                    <a:cubicBezTo>
                      <a:pt x="49" y="137"/>
                      <a:pt x="48" y="138"/>
                      <a:pt x="47" y="140"/>
                    </a:cubicBezTo>
                    <a:cubicBezTo>
                      <a:pt x="46" y="141"/>
                      <a:pt x="45" y="143"/>
                      <a:pt x="44" y="145"/>
                    </a:cubicBezTo>
                    <a:cubicBezTo>
                      <a:pt x="42" y="148"/>
                      <a:pt x="40" y="152"/>
                      <a:pt x="38" y="154"/>
                    </a:cubicBezTo>
                    <a:cubicBezTo>
                      <a:pt x="37" y="157"/>
                      <a:pt x="36" y="159"/>
                      <a:pt x="36" y="159"/>
                    </a:cubicBezTo>
                    <a:cubicBezTo>
                      <a:pt x="36" y="159"/>
                      <a:pt x="39" y="163"/>
                      <a:pt x="45" y="169"/>
                    </a:cubicBezTo>
                    <a:cubicBezTo>
                      <a:pt x="50" y="175"/>
                      <a:pt x="58" y="183"/>
                      <a:pt x="66" y="190"/>
                    </a:cubicBezTo>
                    <a:cubicBezTo>
                      <a:pt x="69" y="194"/>
                      <a:pt x="73" y="197"/>
                      <a:pt x="76" y="200"/>
                    </a:cubicBezTo>
                    <a:cubicBezTo>
                      <a:pt x="75" y="201"/>
                      <a:pt x="75" y="202"/>
                      <a:pt x="74" y="204"/>
                    </a:cubicBezTo>
                    <a:cubicBezTo>
                      <a:pt x="74" y="205"/>
                      <a:pt x="73" y="206"/>
                      <a:pt x="73" y="207"/>
                    </a:cubicBezTo>
                    <a:cubicBezTo>
                      <a:pt x="71" y="212"/>
                      <a:pt x="69" y="216"/>
                      <a:pt x="68" y="219"/>
                    </a:cubicBezTo>
                    <a:cubicBezTo>
                      <a:pt x="67" y="222"/>
                      <a:pt x="67" y="224"/>
                      <a:pt x="67" y="224"/>
                    </a:cubicBezTo>
                    <a:cubicBezTo>
                      <a:pt x="67" y="224"/>
                      <a:pt x="66" y="225"/>
                      <a:pt x="65" y="228"/>
                    </a:cubicBezTo>
                    <a:cubicBezTo>
                      <a:pt x="64" y="231"/>
                      <a:pt x="63" y="235"/>
                      <a:pt x="62" y="240"/>
                    </a:cubicBezTo>
                    <a:cubicBezTo>
                      <a:pt x="61" y="243"/>
                      <a:pt x="60" y="245"/>
                      <a:pt x="60" y="248"/>
                    </a:cubicBezTo>
                    <a:cubicBezTo>
                      <a:pt x="56" y="249"/>
                      <a:pt x="51" y="249"/>
                      <a:pt x="46" y="250"/>
                    </a:cubicBezTo>
                    <a:cubicBezTo>
                      <a:pt x="41" y="250"/>
                      <a:pt x="36" y="251"/>
                      <a:pt x="30" y="252"/>
                    </a:cubicBezTo>
                    <a:cubicBezTo>
                      <a:pt x="28" y="252"/>
                      <a:pt x="25" y="253"/>
                      <a:pt x="23" y="253"/>
                    </a:cubicBezTo>
                    <a:cubicBezTo>
                      <a:pt x="21" y="253"/>
                      <a:pt x="19" y="254"/>
                      <a:pt x="17" y="254"/>
                    </a:cubicBezTo>
                    <a:cubicBezTo>
                      <a:pt x="9" y="256"/>
                      <a:pt x="3" y="257"/>
                      <a:pt x="3" y="257"/>
                    </a:cubicBezTo>
                    <a:cubicBezTo>
                      <a:pt x="3" y="257"/>
                      <a:pt x="3" y="259"/>
                      <a:pt x="2" y="262"/>
                    </a:cubicBezTo>
                    <a:cubicBezTo>
                      <a:pt x="2" y="263"/>
                      <a:pt x="2" y="263"/>
                      <a:pt x="2" y="264"/>
                    </a:cubicBezTo>
                    <a:cubicBezTo>
                      <a:pt x="2" y="265"/>
                      <a:pt x="2" y="266"/>
                      <a:pt x="2" y="267"/>
                    </a:cubicBezTo>
                    <a:cubicBezTo>
                      <a:pt x="2" y="269"/>
                      <a:pt x="1" y="271"/>
                      <a:pt x="1" y="273"/>
                    </a:cubicBezTo>
                    <a:cubicBezTo>
                      <a:pt x="1" y="275"/>
                      <a:pt x="1" y="277"/>
                      <a:pt x="1" y="279"/>
                    </a:cubicBezTo>
                    <a:cubicBezTo>
                      <a:pt x="0" y="281"/>
                      <a:pt x="0" y="282"/>
                      <a:pt x="0" y="284"/>
                    </a:cubicBezTo>
                    <a:cubicBezTo>
                      <a:pt x="0" y="287"/>
                      <a:pt x="0" y="289"/>
                      <a:pt x="0" y="289"/>
                    </a:cubicBezTo>
                    <a:cubicBezTo>
                      <a:pt x="0" y="289"/>
                      <a:pt x="5" y="291"/>
                      <a:pt x="13" y="294"/>
                    </a:cubicBezTo>
                    <a:cubicBezTo>
                      <a:pt x="20" y="297"/>
                      <a:pt x="31" y="301"/>
                      <a:pt x="41" y="304"/>
                    </a:cubicBezTo>
                    <a:cubicBezTo>
                      <a:pt x="46" y="305"/>
                      <a:pt x="50" y="307"/>
                      <a:pt x="54" y="308"/>
                    </a:cubicBezTo>
                    <a:cubicBezTo>
                      <a:pt x="54" y="311"/>
                      <a:pt x="54" y="314"/>
                      <a:pt x="55" y="316"/>
                    </a:cubicBezTo>
                    <a:cubicBezTo>
                      <a:pt x="55" y="321"/>
                      <a:pt x="55" y="326"/>
                      <a:pt x="56" y="329"/>
                    </a:cubicBezTo>
                    <a:cubicBezTo>
                      <a:pt x="56" y="332"/>
                      <a:pt x="56" y="334"/>
                      <a:pt x="56" y="334"/>
                    </a:cubicBezTo>
                    <a:cubicBezTo>
                      <a:pt x="56" y="334"/>
                      <a:pt x="56" y="335"/>
                      <a:pt x="57" y="338"/>
                    </a:cubicBezTo>
                    <a:cubicBezTo>
                      <a:pt x="57" y="341"/>
                      <a:pt x="58" y="346"/>
                      <a:pt x="59" y="351"/>
                    </a:cubicBezTo>
                    <a:cubicBezTo>
                      <a:pt x="60" y="353"/>
                      <a:pt x="60" y="356"/>
                      <a:pt x="61" y="359"/>
                    </a:cubicBezTo>
                    <a:cubicBezTo>
                      <a:pt x="57" y="361"/>
                      <a:pt x="53" y="363"/>
                      <a:pt x="49" y="366"/>
                    </a:cubicBezTo>
                    <a:cubicBezTo>
                      <a:pt x="40" y="372"/>
                      <a:pt x="31" y="378"/>
                      <a:pt x="24" y="383"/>
                    </a:cubicBezTo>
                    <a:cubicBezTo>
                      <a:pt x="18" y="388"/>
                      <a:pt x="13" y="391"/>
                      <a:pt x="13" y="391"/>
                    </a:cubicBezTo>
                    <a:cubicBezTo>
                      <a:pt x="13" y="391"/>
                      <a:pt x="14" y="393"/>
                      <a:pt x="15" y="396"/>
                    </a:cubicBezTo>
                    <a:cubicBezTo>
                      <a:pt x="15" y="397"/>
                      <a:pt x="16" y="399"/>
                      <a:pt x="16" y="401"/>
                    </a:cubicBezTo>
                    <a:cubicBezTo>
                      <a:pt x="17" y="402"/>
                      <a:pt x="18" y="404"/>
                      <a:pt x="18" y="406"/>
                    </a:cubicBezTo>
                    <a:cubicBezTo>
                      <a:pt x="19" y="408"/>
                      <a:pt x="20" y="410"/>
                      <a:pt x="20" y="412"/>
                    </a:cubicBezTo>
                    <a:cubicBezTo>
                      <a:pt x="21" y="413"/>
                      <a:pt x="21" y="414"/>
                      <a:pt x="21" y="414"/>
                    </a:cubicBezTo>
                    <a:cubicBezTo>
                      <a:pt x="22" y="415"/>
                      <a:pt x="22" y="416"/>
                      <a:pt x="22" y="417"/>
                    </a:cubicBezTo>
                    <a:cubicBezTo>
                      <a:pt x="24" y="419"/>
                      <a:pt x="24" y="421"/>
                      <a:pt x="24" y="421"/>
                    </a:cubicBezTo>
                    <a:cubicBezTo>
                      <a:pt x="24" y="421"/>
                      <a:pt x="30" y="421"/>
                      <a:pt x="38" y="420"/>
                    </a:cubicBezTo>
                    <a:cubicBezTo>
                      <a:pt x="40" y="420"/>
                      <a:pt x="42" y="420"/>
                      <a:pt x="45" y="420"/>
                    </a:cubicBezTo>
                    <a:cubicBezTo>
                      <a:pt x="47" y="420"/>
                      <a:pt x="49" y="419"/>
                      <a:pt x="52" y="419"/>
                    </a:cubicBezTo>
                    <a:cubicBezTo>
                      <a:pt x="57" y="419"/>
                      <a:pt x="63" y="418"/>
                      <a:pt x="68" y="417"/>
                    </a:cubicBezTo>
                    <a:cubicBezTo>
                      <a:pt x="72" y="417"/>
                      <a:pt x="77" y="416"/>
                      <a:pt x="81" y="415"/>
                    </a:cubicBezTo>
                    <a:cubicBezTo>
                      <a:pt x="83" y="418"/>
                      <a:pt x="84" y="420"/>
                      <a:pt x="85" y="422"/>
                    </a:cubicBezTo>
                    <a:cubicBezTo>
                      <a:pt x="88" y="427"/>
                      <a:pt x="90" y="431"/>
                      <a:pt x="92" y="433"/>
                    </a:cubicBezTo>
                    <a:cubicBezTo>
                      <a:pt x="93" y="436"/>
                      <a:pt x="94" y="437"/>
                      <a:pt x="94" y="437"/>
                    </a:cubicBezTo>
                    <a:cubicBezTo>
                      <a:pt x="94" y="437"/>
                      <a:pt x="95" y="439"/>
                      <a:pt x="97" y="441"/>
                    </a:cubicBezTo>
                    <a:cubicBezTo>
                      <a:pt x="99" y="444"/>
                      <a:pt x="101" y="447"/>
                      <a:pt x="104" y="451"/>
                    </a:cubicBezTo>
                    <a:cubicBezTo>
                      <a:pt x="105" y="453"/>
                      <a:pt x="106" y="454"/>
                      <a:pt x="107" y="455"/>
                    </a:cubicBezTo>
                    <a:cubicBezTo>
                      <a:pt x="108" y="456"/>
                      <a:pt x="108" y="457"/>
                      <a:pt x="109" y="458"/>
                    </a:cubicBezTo>
                    <a:cubicBezTo>
                      <a:pt x="107" y="462"/>
                      <a:pt x="104" y="466"/>
                      <a:pt x="102" y="470"/>
                    </a:cubicBezTo>
                    <a:cubicBezTo>
                      <a:pt x="96" y="479"/>
                      <a:pt x="91" y="488"/>
                      <a:pt x="87" y="495"/>
                    </a:cubicBezTo>
                    <a:cubicBezTo>
                      <a:pt x="83" y="503"/>
                      <a:pt x="81" y="508"/>
                      <a:pt x="81" y="508"/>
                    </a:cubicBezTo>
                    <a:cubicBezTo>
                      <a:pt x="81" y="508"/>
                      <a:pt x="82" y="509"/>
                      <a:pt x="84" y="511"/>
                    </a:cubicBezTo>
                    <a:cubicBezTo>
                      <a:pt x="86" y="514"/>
                      <a:pt x="89" y="516"/>
                      <a:pt x="92" y="519"/>
                    </a:cubicBezTo>
                    <a:cubicBezTo>
                      <a:pt x="93" y="521"/>
                      <a:pt x="95" y="522"/>
                      <a:pt x="96" y="523"/>
                    </a:cubicBezTo>
                    <a:cubicBezTo>
                      <a:pt x="98" y="525"/>
                      <a:pt x="99" y="526"/>
                      <a:pt x="100" y="527"/>
                    </a:cubicBezTo>
                    <a:cubicBezTo>
                      <a:pt x="102" y="529"/>
                      <a:pt x="104" y="530"/>
                      <a:pt x="104" y="530"/>
                    </a:cubicBezTo>
                    <a:cubicBezTo>
                      <a:pt x="104" y="530"/>
                      <a:pt x="105" y="529"/>
                      <a:pt x="107" y="528"/>
                    </a:cubicBezTo>
                    <a:cubicBezTo>
                      <a:pt x="109" y="527"/>
                      <a:pt x="112" y="525"/>
                      <a:pt x="116" y="523"/>
                    </a:cubicBezTo>
                    <a:cubicBezTo>
                      <a:pt x="123" y="519"/>
                      <a:pt x="132" y="513"/>
                      <a:pt x="141" y="507"/>
                    </a:cubicBezTo>
                    <a:cubicBezTo>
                      <a:pt x="145" y="505"/>
                      <a:pt x="149" y="502"/>
                      <a:pt x="152" y="500"/>
                    </a:cubicBezTo>
                    <a:cubicBezTo>
                      <a:pt x="155" y="501"/>
                      <a:pt x="157" y="503"/>
                      <a:pt x="159" y="505"/>
                    </a:cubicBezTo>
                    <a:cubicBezTo>
                      <a:pt x="163" y="508"/>
                      <a:pt x="167" y="510"/>
                      <a:pt x="170" y="512"/>
                    </a:cubicBezTo>
                    <a:cubicBezTo>
                      <a:pt x="171" y="512"/>
                      <a:pt x="172" y="513"/>
                      <a:pt x="173" y="513"/>
                    </a:cubicBezTo>
                    <a:cubicBezTo>
                      <a:pt x="173" y="514"/>
                      <a:pt x="174" y="514"/>
                      <a:pt x="174" y="514"/>
                    </a:cubicBezTo>
                    <a:cubicBezTo>
                      <a:pt x="174" y="514"/>
                      <a:pt x="175" y="515"/>
                      <a:pt x="178" y="517"/>
                    </a:cubicBezTo>
                    <a:cubicBezTo>
                      <a:pt x="180" y="518"/>
                      <a:pt x="184" y="520"/>
                      <a:pt x="189" y="523"/>
                    </a:cubicBezTo>
                    <a:cubicBezTo>
                      <a:pt x="191" y="524"/>
                      <a:pt x="194" y="525"/>
                      <a:pt x="196" y="526"/>
                    </a:cubicBezTo>
                    <a:cubicBezTo>
                      <a:pt x="196" y="531"/>
                      <a:pt x="195" y="535"/>
                      <a:pt x="195" y="540"/>
                    </a:cubicBezTo>
                    <a:cubicBezTo>
                      <a:pt x="194" y="545"/>
                      <a:pt x="193" y="551"/>
                      <a:pt x="193" y="556"/>
                    </a:cubicBezTo>
                    <a:cubicBezTo>
                      <a:pt x="193" y="561"/>
                      <a:pt x="192" y="566"/>
                      <a:pt x="192" y="570"/>
                    </a:cubicBezTo>
                    <a:cubicBezTo>
                      <a:pt x="192" y="578"/>
                      <a:pt x="192" y="584"/>
                      <a:pt x="192" y="584"/>
                    </a:cubicBezTo>
                    <a:cubicBezTo>
                      <a:pt x="192" y="584"/>
                      <a:pt x="192" y="584"/>
                      <a:pt x="193" y="584"/>
                    </a:cubicBezTo>
                    <a:cubicBezTo>
                      <a:pt x="194" y="584"/>
                      <a:pt x="195" y="585"/>
                      <a:pt x="196" y="585"/>
                    </a:cubicBezTo>
                    <a:cubicBezTo>
                      <a:pt x="199" y="586"/>
                      <a:pt x="203" y="588"/>
                      <a:pt x="207" y="589"/>
                    </a:cubicBezTo>
                    <a:cubicBezTo>
                      <a:pt x="211" y="590"/>
                      <a:pt x="215" y="591"/>
                      <a:pt x="218" y="592"/>
                    </a:cubicBezTo>
                    <a:cubicBezTo>
                      <a:pt x="219" y="593"/>
                      <a:pt x="220" y="593"/>
                      <a:pt x="221" y="593"/>
                    </a:cubicBezTo>
                    <a:cubicBezTo>
                      <a:pt x="222" y="594"/>
                      <a:pt x="222" y="594"/>
                      <a:pt x="222" y="594"/>
                    </a:cubicBezTo>
                    <a:cubicBezTo>
                      <a:pt x="222" y="594"/>
                      <a:pt x="226" y="589"/>
                      <a:pt x="230" y="582"/>
                    </a:cubicBezTo>
                    <a:cubicBezTo>
                      <a:pt x="233" y="579"/>
                      <a:pt x="235" y="575"/>
                      <a:pt x="238" y="571"/>
                    </a:cubicBezTo>
                    <a:cubicBezTo>
                      <a:pt x="241" y="566"/>
                      <a:pt x="244" y="562"/>
                      <a:pt x="246" y="557"/>
                    </a:cubicBezTo>
                    <a:cubicBezTo>
                      <a:pt x="249" y="553"/>
                      <a:pt x="251" y="549"/>
                      <a:pt x="253" y="545"/>
                    </a:cubicBezTo>
                    <a:cubicBezTo>
                      <a:pt x="256" y="546"/>
                      <a:pt x="259" y="546"/>
                      <a:pt x="261" y="547"/>
                    </a:cubicBezTo>
                    <a:cubicBezTo>
                      <a:pt x="264" y="547"/>
                      <a:pt x="266" y="547"/>
                      <a:pt x="268" y="548"/>
                    </a:cubicBezTo>
                    <a:cubicBezTo>
                      <a:pt x="269" y="548"/>
                      <a:pt x="270" y="548"/>
                      <a:pt x="271" y="548"/>
                    </a:cubicBezTo>
                    <a:cubicBezTo>
                      <a:pt x="272" y="548"/>
                      <a:pt x="273" y="548"/>
                      <a:pt x="274" y="548"/>
                    </a:cubicBezTo>
                    <a:cubicBezTo>
                      <a:pt x="277" y="549"/>
                      <a:pt x="278" y="549"/>
                      <a:pt x="278" y="549"/>
                    </a:cubicBezTo>
                    <a:cubicBezTo>
                      <a:pt x="278" y="549"/>
                      <a:pt x="280" y="549"/>
                      <a:pt x="283" y="549"/>
                    </a:cubicBezTo>
                    <a:cubicBezTo>
                      <a:pt x="286" y="550"/>
                      <a:pt x="291" y="550"/>
                      <a:pt x="296" y="550"/>
                    </a:cubicBezTo>
                    <a:cubicBezTo>
                      <a:pt x="298" y="550"/>
                      <a:pt x="301" y="550"/>
                      <a:pt x="304" y="550"/>
                    </a:cubicBezTo>
                    <a:cubicBezTo>
                      <a:pt x="306" y="554"/>
                      <a:pt x="307" y="559"/>
                      <a:pt x="309" y="563"/>
                    </a:cubicBezTo>
                    <a:cubicBezTo>
                      <a:pt x="312" y="573"/>
                      <a:pt x="316" y="583"/>
                      <a:pt x="319" y="591"/>
                    </a:cubicBezTo>
                    <a:cubicBezTo>
                      <a:pt x="323" y="599"/>
                      <a:pt x="325" y="604"/>
                      <a:pt x="325" y="604"/>
                    </a:cubicBezTo>
                    <a:cubicBezTo>
                      <a:pt x="325" y="604"/>
                      <a:pt x="326" y="604"/>
                      <a:pt x="326" y="603"/>
                    </a:cubicBezTo>
                    <a:cubicBezTo>
                      <a:pt x="327" y="603"/>
                      <a:pt x="329" y="603"/>
                      <a:pt x="330" y="603"/>
                    </a:cubicBezTo>
                    <a:cubicBezTo>
                      <a:pt x="333" y="603"/>
                      <a:pt x="337" y="602"/>
                      <a:pt x="341" y="602"/>
                    </a:cubicBezTo>
                    <a:cubicBezTo>
                      <a:pt x="345" y="601"/>
                      <a:pt x="349" y="601"/>
                      <a:pt x="352" y="600"/>
                    </a:cubicBezTo>
                    <a:cubicBezTo>
                      <a:pt x="353" y="600"/>
                      <a:pt x="355" y="600"/>
                      <a:pt x="356" y="600"/>
                    </a:cubicBezTo>
                    <a:cubicBezTo>
                      <a:pt x="356" y="600"/>
                      <a:pt x="357" y="600"/>
                      <a:pt x="357" y="600"/>
                    </a:cubicBezTo>
                    <a:cubicBezTo>
                      <a:pt x="357" y="600"/>
                      <a:pt x="358" y="594"/>
                      <a:pt x="359" y="586"/>
                    </a:cubicBezTo>
                    <a:cubicBezTo>
                      <a:pt x="360" y="578"/>
                      <a:pt x="362" y="567"/>
                      <a:pt x="363" y="556"/>
                    </a:cubicBezTo>
                    <a:cubicBezTo>
                      <a:pt x="363" y="551"/>
                      <a:pt x="363" y="547"/>
                      <a:pt x="364" y="542"/>
                    </a:cubicBezTo>
                    <a:cubicBezTo>
                      <a:pt x="366" y="542"/>
                      <a:pt x="369" y="541"/>
                      <a:pt x="372" y="540"/>
                    </a:cubicBezTo>
                    <a:cubicBezTo>
                      <a:pt x="377" y="539"/>
                      <a:pt x="381" y="537"/>
                      <a:pt x="384" y="537"/>
                    </a:cubicBezTo>
                    <a:cubicBezTo>
                      <a:pt x="386" y="535"/>
                      <a:pt x="388" y="535"/>
                      <a:pt x="388" y="535"/>
                    </a:cubicBezTo>
                    <a:cubicBezTo>
                      <a:pt x="388" y="535"/>
                      <a:pt x="390" y="534"/>
                      <a:pt x="393" y="533"/>
                    </a:cubicBezTo>
                    <a:cubicBezTo>
                      <a:pt x="393" y="533"/>
                      <a:pt x="394" y="533"/>
                      <a:pt x="395" y="532"/>
                    </a:cubicBezTo>
                    <a:cubicBezTo>
                      <a:pt x="396" y="532"/>
                      <a:pt x="397" y="532"/>
                      <a:pt x="398" y="531"/>
                    </a:cubicBezTo>
                    <a:cubicBezTo>
                      <a:pt x="400" y="530"/>
                      <a:pt x="402" y="529"/>
                      <a:pt x="404" y="528"/>
                    </a:cubicBezTo>
                    <a:cubicBezTo>
                      <a:pt x="407" y="527"/>
                      <a:pt x="409" y="526"/>
                      <a:pt x="412" y="525"/>
                    </a:cubicBezTo>
                    <a:cubicBezTo>
                      <a:pt x="415" y="528"/>
                      <a:pt x="418" y="531"/>
                      <a:pt x="421" y="535"/>
                    </a:cubicBezTo>
                    <a:cubicBezTo>
                      <a:pt x="425" y="538"/>
                      <a:pt x="429" y="542"/>
                      <a:pt x="433" y="546"/>
                    </a:cubicBezTo>
                    <a:cubicBezTo>
                      <a:pt x="437" y="549"/>
                      <a:pt x="440" y="552"/>
                      <a:pt x="443" y="555"/>
                    </a:cubicBezTo>
                    <a:cubicBezTo>
                      <a:pt x="449" y="560"/>
                      <a:pt x="454" y="564"/>
                      <a:pt x="454" y="564"/>
                    </a:cubicBezTo>
                    <a:cubicBezTo>
                      <a:pt x="454" y="564"/>
                      <a:pt x="454" y="564"/>
                      <a:pt x="455" y="563"/>
                    </a:cubicBezTo>
                    <a:cubicBezTo>
                      <a:pt x="456" y="563"/>
                      <a:pt x="457" y="562"/>
                      <a:pt x="458" y="561"/>
                    </a:cubicBezTo>
                    <a:cubicBezTo>
                      <a:pt x="461" y="560"/>
                      <a:pt x="464" y="558"/>
                      <a:pt x="467" y="556"/>
                    </a:cubicBezTo>
                    <a:cubicBezTo>
                      <a:pt x="471" y="553"/>
                      <a:pt x="474" y="551"/>
                      <a:pt x="477" y="549"/>
                    </a:cubicBezTo>
                    <a:cubicBezTo>
                      <a:pt x="478" y="548"/>
                      <a:pt x="479" y="548"/>
                      <a:pt x="480" y="547"/>
                    </a:cubicBezTo>
                    <a:cubicBezTo>
                      <a:pt x="480" y="547"/>
                      <a:pt x="481" y="546"/>
                      <a:pt x="481" y="546"/>
                    </a:cubicBezTo>
                    <a:cubicBezTo>
                      <a:pt x="481" y="546"/>
                      <a:pt x="479" y="541"/>
                      <a:pt x="477" y="533"/>
                    </a:cubicBezTo>
                    <a:cubicBezTo>
                      <a:pt x="476" y="529"/>
                      <a:pt x="474" y="525"/>
                      <a:pt x="472" y="520"/>
                    </a:cubicBezTo>
                    <a:cubicBezTo>
                      <a:pt x="471" y="515"/>
                      <a:pt x="469" y="510"/>
                      <a:pt x="467" y="505"/>
                    </a:cubicBezTo>
                    <a:cubicBezTo>
                      <a:pt x="465" y="500"/>
                      <a:pt x="464" y="496"/>
                      <a:pt x="462" y="492"/>
                    </a:cubicBezTo>
                    <a:cubicBezTo>
                      <a:pt x="464" y="490"/>
                      <a:pt x="466" y="488"/>
                      <a:pt x="468" y="487"/>
                    </a:cubicBezTo>
                    <a:cubicBezTo>
                      <a:pt x="472" y="483"/>
                      <a:pt x="475" y="480"/>
                      <a:pt x="477" y="478"/>
                    </a:cubicBezTo>
                    <a:cubicBezTo>
                      <a:pt x="479" y="476"/>
                      <a:pt x="481" y="475"/>
                      <a:pt x="481" y="475"/>
                    </a:cubicBezTo>
                    <a:cubicBezTo>
                      <a:pt x="481" y="475"/>
                      <a:pt x="481" y="474"/>
                      <a:pt x="482" y="474"/>
                    </a:cubicBezTo>
                    <a:cubicBezTo>
                      <a:pt x="482" y="473"/>
                      <a:pt x="483" y="472"/>
                      <a:pt x="484" y="471"/>
                    </a:cubicBezTo>
                    <a:cubicBezTo>
                      <a:pt x="486" y="469"/>
                      <a:pt x="489" y="466"/>
                      <a:pt x="492" y="462"/>
                    </a:cubicBezTo>
                    <a:cubicBezTo>
                      <a:pt x="494" y="460"/>
                      <a:pt x="496" y="458"/>
                      <a:pt x="498" y="455"/>
                    </a:cubicBezTo>
                    <a:cubicBezTo>
                      <a:pt x="502" y="457"/>
                      <a:pt x="506" y="458"/>
                      <a:pt x="510" y="460"/>
                    </a:cubicBezTo>
                    <a:cubicBezTo>
                      <a:pt x="521" y="463"/>
                      <a:pt x="531" y="467"/>
                      <a:pt x="539" y="469"/>
                    </a:cubicBezTo>
                    <a:cubicBezTo>
                      <a:pt x="543" y="470"/>
                      <a:pt x="546" y="471"/>
                      <a:pt x="549" y="471"/>
                    </a:cubicBezTo>
                    <a:cubicBezTo>
                      <a:pt x="551" y="472"/>
                      <a:pt x="552" y="472"/>
                      <a:pt x="552" y="472"/>
                    </a:cubicBezTo>
                    <a:cubicBezTo>
                      <a:pt x="552" y="472"/>
                      <a:pt x="553" y="471"/>
                      <a:pt x="555" y="468"/>
                    </a:cubicBezTo>
                    <a:cubicBezTo>
                      <a:pt x="556" y="467"/>
                      <a:pt x="557" y="465"/>
                      <a:pt x="558" y="464"/>
                    </a:cubicBezTo>
                    <a:cubicBezTo>
                      <a:pt x="559" y="462"/>
                      <a:pt x="560" y="460"/>
                      <a:pt x="561" y="459"/>
                    </a:cubicBezTo>
                    <a:cubicBezTo>
                      <a:pt x="563" y="455"/>
                      <a:pt x="565" y="452"/>
                      <a:pt x="567" y="449"/>
                    </a:cubicBezTo>
                    <a:cubicBezTo>
                      <a:pt x="568" y="447"/>
                      <a:pt x="569" y="445"/>
                      <a:pt x="569" y="445"/>
                    </a:cubicBezTo>
                    <a:cubicBezTo>
                      <a:pt x="569" y="445"/>
                      <a:pt x="565" y="441"/>
                      <a:pt x="560" y="435"/>
                    </a:cubicBezTo>
                    <a:cubicBezTo>
                      <a:pt x="554" y="429"/>
                      <a:pt x="547" y="421"/>
                      <a:pt x="539" y="413"/>
                    </a:cubicBezTo>
                    <a:cubicBezTo>
                      <a:pt x="535" y="410"/>
                      <a:pt x="532" y="407"/>
                      <a:pt x="529" y="404"/>
                    </a:cubicBezTo>
                    <a:cubicBezTo>
                      <a:pt x="529" y="403"/>
                      <a:pt x="530" y="401"/>
                      <a:pt x="530" y="400"/>
                    </a:cubicBezTo>
                    <a:cubicBezTo>
                      <a:pt x="531" y="399"/>
                      <a:pt x="531" y="398"/>
                      <a:pt x="532" y="396"/>
                    </a:cubicBezTo>
                    <a:cubicBezTo>
                      <a:pt x="534" y="392"/>
                      <a:pt x="535" y="388"/>
                      <a:pt x="536" y="385"/>
                    </a:cubicBezTo>
                    <a:cubicBezTo>
                      <a:pt x="537" y="382"/>
                      <a:pt x="538" y="380"/>
                      <a:pt x="538" y="380"/>
                    </a:cubicBezTo>
                    <a:cubicBezTo>
                      <a:pt x="538" y="380"/>
                      <a:pt x="539" y="378"/>
                      <a:pt x="539" y="376"/>
                    </a:cubicBezTo>
                    <a:cubicBezTo>
                      <a:pt x="540" y="373"/>
                      <a:pt x="542" y="369"/>
                      <a:pt x="543" y="363"/>
                    </a:cubicBezTo>
                    <a:cubicBezTo>
                      <a:pt x="544" y="361"/>
                      <a:pt x="544" y="358"/>
                      <a:pt x="545" y="355"/>
                    </a:cubicBezTo>
                    <a:cubicBezTo>
                      <a:pt x="549" y="355"/>
                      <a:pt x="554" y="355"/>
                      <a:pt x="558" y="354"/>
                    </a:cubicBezTo>
                    <a:cubicBezTo>
                      <a:pt x="564" y="353"/>
                      <a:pt x="569" y="353"/>
                      <a:pt x="574" y="352"/>
                    </a:cubicBezTo>
                    <a:cubicBezTo>
                      <a:pt x="577" y="352"/>
                      <a:pt x="579" y="351"/>
                      <a:pt x="582" y="351"/>
                    </a:cubicBezTo>
                    <a:cubicBezTo>
                      <a:pt x="584" y="350"/>
                      <a:pt x="586" y="350"/>
                      <a:pt x="588" y="350"/>
                    </a:cubicBezTo>
                    <a:cubicBezTo>
                      <a:pt x="596" y="348"/>
                      <a:pt x="602" y="347"/>
                      <a:pt x="602" y="347"/>
                    </a:cubicBezTo>
                    <a:cubicBezTo>
                      <a:pt x="602" y="347"/>
                      <a:pt x="602" y="345"/>
                      <a:pt x="602" y="342"/>
                    </a:cubicBezTo>
                    <a:cubicBezTo>
                      <a:pt x="602" y="341"/>
                      <a:pt x="603" y="340"/>
                      <a:pt x="603" y="340"/>
                    </a:cubicBezTo>
                    <a:cubicBezTo>
                      <a:pt x="603" y="339"/>
                      <a:pt x="603" y="338"/>
                      <a:pt x="603" y="337"/>
                    </a:cubicBezTo>
                    <a:cubicBezTo>
                      <a:pt x="603" y="335"/>
                      <a:pt x="603" y="333"/>
                      <a:pt x="604" y="331"/>
                    </a:cubicBezTo>
                    <a:cubicBezTo>
                      <a:pt x="604" y="329"/>
                      <a:pt x="604" y="327"/>
                      <a:pt x="604" y="325"/>
                    </a:cubicBezTo>
                    <a:cubicBezTo>
                      <a:pt x="604" y="323"/>
                      <a:pt x="604" y="321"/>
                      <a:pt x="604" y="320"/>
                    </a:cubicBezTo>
                    <a:cubicBezTo>
                      <a:pt x="605" y="317"/>
                      <a:pt x="605" y="315"/>
                      <a:pt x="605" y="315"/>
                    </a:cubicBezTo>
                    <a:cubicBezTo>
                      <a:pt x="605" y="315"/>
                      <a:pt x="600" y="313"/>
                      <a:pt x="592" y="310"/>
                    </a:cubicBezTo>
                    <a:cubicBezTo>
                      <a:pt x="584" y="307"/>
                      <a:pt x="574" y="303"/>
                      <a:pt x="564" y="300"/>
                    </a:cubicBezTo>
                    <a:close/>
                    <a:moveTo>
                      <a:pt x="493" y="369"/>
                    </a:moveTo>
                    <a:cubicBezTo>
                      <a:pt x="492" y="371"/>
                      <a:pt x="491" y="375"/>
                      <a:pt x="489" y="379"/>
                    </a:cubicBezTo>
                    <a:cubicBezTo>
                      <a:pt x="489" y="380"/>
                      <a:pt x="488" y="381"/>
                      <a:pt x="488" y="382"/>
                    </a:cubicBezTo>
                    <a:cubicBezTo>
                      <a:pt x="487" y="383"/>
                      <a:pt x="487" y="384"/>
                      <a:pt x="486" y="385"/>
                    </a:cubicBezTo>
                    <a:cubicBezTo>
                      <a:pt x="485" y="387"/>
                      <a:pt x="484" y="390"/>
                      <a:pt x="483" y="392"/>
                    </a:cubicBezTo>
                    <a:cubicBezTo>
                      <a:pt x="482" y="394"/>
                      <a:pt x="481" y="397"/>
                      <a:pt x="479" y="399"/>
                    </a:cubicBezTo>
                    <a:cubicBezTo>
                      <a:pt x="478" y="401"/>
                      <a:pt x="478" y="401"/>
                      <a:pt x="478" y="401"/>
                    </a:cubicBezTo>
                    <a:cubicBezTo>
                      <a:pt x="477" y="403"/>
                      <a:pt x="477" y="403"/>
                      <a:pt x="477" y="403"/>
                    </a:cubicBezTo>
                    <a:cubicBezTo>
                      <a:pt x="476" y="404"/>
                      <a:pt x="476" y="405"/>
                      <a:pt x="475" y="407"/>
                    </a:cubicBezTo>
                    <a:cubicBezTo>
                      <a:pt x="469" y="416"/>
                      <a:pt x="462" y="425"/>
                      <a:pt x="457" y="432"/>
                    </a:cubicBezTo>
                    <a:cubicBezTo>
                      <a:pt x="454" y="435"/>
                      <a:pt x="452" y="438"/>
                      <a:pt x="450" y="440"/>
                    </a:cubicBezTo>
                    <a:cubicBezTo>
                      <a:pt x="449" y="440"/>
                      <a:pt x="449" y="441"/>
                      <a:pt x="448" y="442"/>
                    </a:cubicBezTo>
                    <a:cubicBezTo>
                      <a:pt x="448" y="442"/>
                      <a:pt x="447" y="442"/>
                      <a:pt x="447" y="442"/>
                    </a:cubicBezTo>
                    <a:cubicBezTo>
                      <a:pt x="447" y="442"/>
                      <a:pt x="446" y="443"/>
                      <a:pt x="445" y="445"/>
                    </a:cubicBezTo>
                    <a:cubicBezTo>
                      <a:pt x="443" y="447"/>
                      <a:pt x="440" y="449"/>
                      <a:pt x="437" y="452"/>
                    </a:cubicBezTo>
                    <a:cubicBezTo>
                      <a:pt x="431" y="458"/>
                      <a:pt x="422" y="465"/>
                      <a:pt x="412" y="471"/>
                    </a:cubicBezTo>
                    <a:cubicBezTo>
                      <a:pt x="403" y="477"/>
                      <a:pt x="393" y="483"/>
                      <a:pt x="385" y="486"/>
                    </a:cubicBezTo>
                    <a:cubicBezTo>
                      <a:pt x="383" y="487"/>
                      <a:pt x="381" y="488"/>
                      <a:pt x="380" y="488"/>
                    </a:cubicBezTo>
                    <a:cubicBezTo>
                      <a:pt x="379" y="489"/>
                      <a:pt x="378" y="489"/>
                      <a:pt x="378" y="489"/>
                    </a:cubicBezTo>
                    <a:cubicBezTo>
                      <a:pt x="377" y="490"/>
                      <a:pt x="376" y="490"/>
                      <a:pt x="376" y="490"/>
                    </a:cubicBezTo>
                    <a:cubicBezTo>
                      <a:pt x="373" y="491"/>
                      <a:pt x="372" y="491"/>
                      <a:pt x="372" y="491"/>
                    </a:cubicBezTo>
                    <a:cubicBezTo>
                      <a:pt x="372" y="491"/>
                      <a:pt x="371" y="492"/>
                      <a:pt x="368" y="493"/>
                    </a:cubicBezTo>
                    <a:cubicBezTo>
                      <a:pt x="366" y="493"/>
                      <a:pt x="363" y="495"/>
                      <a:pt x="359" y="496"/>
                    </a:cubicBezTo>
                    <a:cubicBezTo>
                      <a:pt x="351" y="498"/>
                      <a:pt x="339" y="501"/>
                      <a:pt x="328" y="502"/>
                    </a:cubicBezTo>
                    <a:cubicBezTo>
                      <a:pt x="317" y="504"/>
                      <a:pt x="306" y="504"/>
                      <a:pt x="297" y="504"/>
                    </a:cubicBezTo>
                    <a:cubicBezTo>
                      <a:pt x="293" y="504"/>
                      <a:pt x="289" y="503"/>
                      <a:pt x="287" y="503"/>
                    </a:cubicBezTo>
                    <a:cubicBezTo>
                      <a:pt x="284" y="503"/>
                      <a:pt x="283" y="503"/>
                      <a:pt x="283" y="503"/>
                    </a:cubicBezTo>
                    <a:cubicBezTo>
                      <a:pt x="283" y="503"/>
                      <a:pt x="281" y="503"/>
                      <a:pt x="279" y="502"/>
                    </a:cubicBezTo>
                    <a:cubicBezTo>
                      <a:pt x="278" y="502"/>
                      <a:pt x="278" y="502"/>
                      <a:pt x="277" y="502"/>
                    </a:cubicBezTo>
                    <a:cubicBezTo>
                      <a:pt x="276" y="502"/>
                      <a:pt x="275" y="502"/>
                      <a:pt x="275" y="502"/>
                    </a:cubicBezTo>
                    <a:cubicBezTo>
                      <a:pt x="273" y="502"/>
                      <a:pt x="271" y="501"/>
                      <a:pt x="269" y="501"/>
                    </a:cubicBezTo>
                    <a:cubicBezTo>
                      <a:pt x="261" y="500"/>
                      <a:pt x="249" y="497"/>
                      <a:pt x="239" y="494"/>
                    </a:cubicBezTo>
                    <a:cubicBezTo>
                      <a:pt x="228" y="490"/>
                      <a:pt x="218" y="485"/>
                      <a:pt x="210" y="481"/>
                    </a:cubicBezTo>
                    <a:cubicBezTo>
                      <a:pt x="206" y="479"/>
                      <a:pt x="203" y="478"/>
                      <a:pt x="201" y="476"/>
                    </a:cubicBezTo>
                    <a:cubicBezTo>
                      <a:pt x="199" y="475"/>
                      <a:pt x="198" y="474"/>
                      <a:pt x="198" y="474"/>
                    </a:cubicBezTo>
                    <a:cubicBezTo>
                      <a:pt x="198" y="474"/>
                      <a:pt x="197" y="474"/>
                      <a:pt x="197" y="474"/>
                    </a:cubicBezTo>
                    <a:cubicBezTo>
                      <a:pt x="196" y="474"/>
                      <a:pt x="195" y="473"/>
                      <a:pt x="194" y="472"/>
                    </a:cubicBezTo>
                    <a:cubicBezTo>
                      <a:pt x="192" y="471"/>
                      <a:pt x="189" y="469"/>
                      <a:pt x="186" y="467"/>
                    </a:cubicBezTo>
                    <a:cubicBezTo>
                      <a:pt x="179" y="462"/>
                      <a:pt x="170" y="455"/>
                      <a:pt x="162" y="447"/>
                    </a:cubicBezTo>
                    <a:cubicBezTo>
                      <a:pt x="161" y="446"/>
                      <a:pt x="160" y="445"/>
                      <a:pt x="159" y="444"/>
                    </a:cubicBezTo>
                    <a:cubicBezTo>
                      <a:pt x="157" y="442"/>
                      <a:pt x="157" y="442"/>
                      <a:pt x="157" y="442"/>
                    </a:cubicBezTo>
                    <a:cubicBezTo>
                      <a:pt x="156" y="441"/>
                      <a:pt x="156" y="441"/>
                      <a:pt x="156" y="441"/>
                    </a:cubicBezTo>
                    <a:cubicBezTo>
                      <a:pt x="154" y="439"/>
                      <a:pt x="152" y="437"/>
                      <a:pt x="150" y="435"/>
                    </a:cubicBezTo>
                    <a:cubicBezTo>
                      <a:pt x="149" y="433"/>
                      <a:pt x="147" y="431"/>
                      <a:pt x="145" y="429"/>
                    </a:cubicBezTo>
                    <a:cubicBezTo>
                      <a:pt x="145" y="428"/>
                      <a:pt x="144" y="427"/>
                      <a:pt x="143" y="426"/>
                    </a:cubicBezTo>
                    <a:cubicBezTo>
                      <a:pt x="143" y="425"/>
                      <a:pt x="142" y="424"/>
                      <a:pt x="141" y="424"/>
                    </a:cubicBezTo>
                    <a:cubicBezTo>
                      <a:pt x="139" y="420"/>
                      <a:pt x="137" y="417"/>
                      <a:pt x="135" y="415"/>
                    </a:cubicBezTo>
                    <a:cubicBezTo>
                      <a:pt x="134" y="413"/>
                      <a:pt x="133" y="412"/>
                      <a:pt x="133" y="412"/>
                    </a:cubicBezTo>
                    <a:cubicBezTo>
                      <a:pt x="133" y="412"/>
                      <a:pt x="132" y="411"/>
                      <a:pt x="131" y="409"/>
                    </a:cubicBezTo>
                    <a:cubicBezTo>
                      <a:pt x="130" y="407"/>
                      <a:pt x="128" y="404"/>
                      <a:pt x="126" y="400"/>
                    </a:cubicBezTo>
                    <a:cubicBezTo>
                      <a:pt x="125" y="398"/>
                      <a:pt x="124" y="396"/>
                      <a:pt x="123" y="394"/>
                    </a:cubicBezTo>
                    <a:cubicBezTo>
                      <a:pt x="121" y="392"/>
                      <a:pt x="120" y="389"/>
                      <a:pt x="119" y="387"/>
                    </a:cubicBezTo>
                    <a:cubicBezTo>
                      <a:pt x="117" y="382"/>
                      <a:pt x="115" y="377"/>
                      <a:pt x="113" y="372"/>
                    </a:cubicBezTo>
                    <a:cubicBezTo>
                      <a:pt x="112" y="370"/>
                      <a:pt x="112" y="369"/>
                      <a:pt x="111" y="368"/>
                    </a:cubicBezTo>
                    <a:cubicBezTo>
                      <a:pt x="111" y="366"/>
                      <a:pt x="111" y="365"/>
                      <a:pt x="110" y="364"/>
                    </a:cubicBezTo>
                    <a:cubicBezTo>
                      <a:pt x="110" y="362"/>
                      <a:pt x="109" y="361"/>
                      <a:pt x="109" y="360"/>
                    </a:cubicBezTo>
                    <a:cubicBezTo>
                      <a:pt x="109" y="359"/>
                      <a:pt x="108" y="358"/>
                      <a:pt x="108" y="358"/>
                    </a:cubicBezTo>
                    <a:cubicBezTo>
                      <a:pt x="108" y="357"/>
                      <a:pt x="108" y="356"/>
                      <a:pt x="108" y="356"/>
                    </a:cubicBezTo>
                    <a:cubicBezTo>
                      <a:pt x="107" y="353"/>
                      <a:pt x="106" y="351"/>
                      <a:pt x="106" y="348"/>
                    </a:cubicBezTo>
                    <a:cubicBezTo>
                      <a:pt x="105" y="346"/>
                      <a:pt x="105" y="344"/>
                      <a:pt x="104" y="342"/>
                    </a:cubicBezTo>
                    <a:cubicBezTo>
                      <a:pt x="103" y="337"/>
                      <a:pt x="103" y="334"/>
                      <a:pt x="103" y="331"/>
                    </a:cubicBezTo>
                    <a:cubicBezTo>
                      <a:pt x="102" y="329"/>
                      <a:pt x="102" y="328"/>
                      <a:pt x="102" y="328"/>
                    </a:cubicBezTo>
                    <a:cubicBezTo>
                      <a:pt x="102" y="328"/>
                      <a:pt x="102" y="326"/>
                      <a:pt x="102" y="324"/>
                    </a:cubicBezTo>
                    <a:cubicBezTo>
                      <a:pt x="102" y="321"/>
                      <a:pt x="101" y="318"/>
                      <a:pt x="101" y="313"/>
                    </a:cubicBezTo>
                    <a:cubicBezTo>
                      <a:pt x="101" y="311"/>
                      <a:pt x="101" y="309"/>
                      <a:pt x="100" y="307"/>
                    </a:cubicBezTo>
                    <a:cubicBezTo>
                      <a:pt x="100" y="304"/>
                      <a:pt x="100" y="302"/>
                      <a:pt x="100" y="299"/>
                    </a:cubicBezTo>
                    <a:cubicBezTo>
                      <a:pt x="100" y="298"/>
                      <a:pt x="100" y="298"/>
                      <a:pt x="100" y="297"/>
                    </a:cubicBezTo>
                    <a:cubicBezTo>
                      <a:pt x="100" y="296"/>
                      <a:pt x="101" y="296"/>
                      <a:pt x="101" y="295"/>
                    </a:cubicBezTo>
                    <a:cubicBezTo>
                      <a:pt x="101" y="294"/>
                      <a:pt x="101" y="292"/>
                      <a:pt x="101" y="291"/>
                    </a:cubicBezTo>
                    <a:cubicBezTo>
                      <a:pt x="101" y="289"/>
                      <a:pt x="101" y="288"/>
                      <a:pt x="101" y="287"/>
                    </a:cubicBezTo>
                    <a:cubicBezTo>
                      <a:pt x="101" y="285"/>
                      <a:pt x="101" y="284"/>
                      <a:pt x="101" y="282"/>
                    </a:cubicBezTo>
                    <a:cubicBezTo>
                      <a:pt x="102" y="277"/>
                      <a:pt x="103" y="271"/>
                      <a:pt x="104" y="266"/>
                    </a:cubicBezTo>
                    <a:cubicBezTo>
                      <a:pt x="104" y="263"/>
                      <a:pt x="105" y="261"/>
                      <a:pt x="105" y="258"/>
                    </a:cubicBezTo>
                    <a:cubicBezTo>
                      <a:pt x="106" y="256"/>
                      <a:pt x="106" y="254"/>
                      <a:pt x="107" y="252"/>
                    </a:cubicBezTo>
                    <a:cubicBezTo>
                      <a:pt x="108" y="248"/>
                      <a:pt x="109" y="244"/>
                      <a:pt x="110" y="242"/>
                    </a:cubicBezTo>
                    <a:cubicBezTo>
                      <a:pt x="110" y="240"/>
                      <a:pt x="111" y="238"/>
                      <a:pt x="111" y="238"/>
                    </a:cubicBezTo>
                    <a:cubicBezTo>
                      <a:pt x="111" y="238"/>
                      <a:pt x="111" y="237"/>
                      <a:pt x="112" y="235"/>
                    </a:cubicBezTo>
                    <a:cubicBezTo>
                      <a:pt x="113" y="232"/>
                      <a:pt x="114" y="229"/>
                      <a:pt x="116" y="225"/>
                    </a:cubicBezTo>
                    <a:cubicBezTo>
                      <a:pt x="116" y="224"/>
                      <a:pt x="117" y="223"/>
                      <a:pt x="117" y="222"/>
                    </a:cubicBezTo>
                    <a:cubicBezTo>
                      <a:pt x="117" y="221"/>
                      <a:pt x="118" y="220"/>
                      <a:pt x="118" y="219"/>
                    </a:cubicBezTo>
                    <a:cubicBezTo>
                      <a:pt x="119" y="216"/>
                      <a:pt x="121" y="214"/>
                      <a:pt x="122" y="212"/>
                    </a:cubicBezTo>
                    <a:cubicBezTo>
                      <a:pt x="123" y="209"/>
                      <a:pt x="124" y="207"/>
                      <a:pt x="125" y="205"/>
                    </a:cubicBezTo>
                    <a:cubicBezTo>
                      <a:pt x="126" y="203"/>
                      <a:pt x="126" y="203"/>
                      <a:pt x="126" y="203"/>
                    </a:cubicBezTo>
                    <a:cubicBezTo>
                      <a:pt x="128" y="201"/>
                      <a:pt x="128" y="201"/>
                      <a:pt x="128" y="201"/>
                    </a:cubicBezTo>
                    <a:cubicBezTo>
                      <a:pt x="128" y="200"/>
                      <a:pt x="129" y="198"/>
                      <a:pt x="130" y="197"/>
                    </a:cubicBezTo>
                    <a:cubicBezTo>
                      <a:pt x="136" y="188"/>
                      <a:pt x="142" y="178"/>
                      <a:pt x="148" y="172"/>
                    </a:cubicBezTo>
                    <a:cubicBezTo>
                      <a:pt x="151" y="169"/>
                      <a:pt x="153" y="166"/>
                      <a:pt x="155" y="164"/>
                    </a:cubicBezTo>
                    <a:cubicBezTo>
                      <a:pt x="156" y="163"/>
                      <a:pt x="156" y="163"/>
                      <a:pt x="157" y="162"/>
                    </a:cubicBezTo>
                    <a:cubicBezTo>
                      <a:pt x="157" y="162"/>
                      <a:pt x="157" y="161"/>
                      <a:pt x="157" y="161"/>
                    </a:cubicBezTo>
                    <a:cubicBezTo>
                      <a:pt x="157" y="161"/>
                      <a:pt x="158" y="160"/>
                      <a:pt x="160" y="159"/>
                    </a:cubicBezTo>
                    <a:cubicBezTo>
                      <a:pt x="162" y="157"/>
                      <a:pt x="165" y="154"/>
                      <a:pt x="168" y="152"/>
                    </a:cubicBezTo>
                    <a:cubicBezTo>
                      <a:pt x="174" y="146"/>
                      <a:pt x="183" y="139"/>
                      <a:pt x="192" y="133"/>
                    </a:cubicBezTo>
                    <a:cubicBezTo>
                      <a:pt x="202" y="126"/>
                      <a:pt x="212" y="121"/>
                      <a:pt x="220" y="118"/>
                    </a:cubicBezTo>
                    <a:cubicBezTo>
                      <a:pt x="221" y="117"/>
                      <a:pt x="223" y="116"/>
                      <a:pt x="225" y="115"/>
                    </a:cubicBezTo>
                    <a:cubicBezTo>
                      <a:pt x="226" y="115"/>
                      <a:pt x="226" y="115"/>
                      <a:pt x="227" y="114"/>
                    </a:cubicBezTo>
                    <a:cubicBezTo>
                      <a:pt x="228" y="114"/>
                      <a:pt x="228" y="114"/>
                      <a:pt x="229" y="114"/>
                    </a:cubicBezTo>
                    <a:cubicBezTo>
                      <a:pt x="231" y="113"/>
                      <a:pt x="233" y="112"/>
                      <a:pt x="233" y="112"/>
                    </a:cubicBezTo>
                    <a:cubicBezTo>
                      <a:pt x="233" y="112"/>
                      <a:pt x="234" y="112"/>
                      <a:pt x="236" y="111"/>
                    </a:cubicBezTo>
                    <a:cubicBezTo>
                      <a:pt x="239" y="110"/>
                      <a:pt x="242" y="109"/>
                      <a:pt x="246" y="108"/>
                    </a:cubicBezTo>
                    <a:cubicBezTo>
                      <a:pt x="254" y="106"/>
                      <a:pt x="265" y="103"/>
                      <a:pt x="277" y="102"/>
                    </a:cubicBezTo>
                    <a:cubicBezTo>
                      <a:pt x="288" y="100"/>
                      <a:pt x="299" y="100"/>
                      <a:pt x="308" y="100"/>
                    </a:cubicBezTo>
                    <a:cubicBezTo>
                      <a:pt x="312" y="100"/>
                      <a:pt x="316" y="100"/>
                      <a:pt x="318" y="100"/>
                    </a:cubicBezTo>
                    <a:cubicBezTo>
                      <a:pt x="320" y="101"/>
                      <a:pt x="322" y="101"/>
                      <a:pt x="322" y="101"/>
                    </a:cubicBezTo>
                    <a:cubicBezTo>
                      <a:pt x="322" y="101"/>
                      <a:pt x="323" y="101"/>
                      <a:pt x="326" y="101"/>
                    </a:cubicBezTo>
                    <a:cubicBezTo>
                      <a:pt x="326" y="101"/>
                      <a:pt x="327" y="101"/>
                      <a:pt x="328" y="101"/>
                    </a:cubicBezTo>
                    <a:cubicBezTo>
                      <a:pt x="328" y="102"/>
                      <a:pt x="329" y="102"/>
                      <a:pt x="330" y="102"/>
                    </a:cubicBezTo>
                    <a:cubicBezTo>
                      <a:pt x="332" y="102"/>
                      <a:pt x="334" y="102"/>
                      <a:pt x="336" y="103"/>
                    </a:cubicBezTo>
                    <a:cubicBezTo>
                      <a:pt x="344" y="104"/>
                      <a:pt x="355" y="107"/>
                      <a:pt x="366" y="110"/>
                    </a:cubicBezTo>
                    <a:cubicBezTo>
                      <a:pt x="377" y="114"/>
                      <a:pt x="387" y="118"/>
                      <a:pt x="395" y="122"/>
                    </a:cubicBezTo>
                    <a:cubicBezTo>
                      <a:pt x="398" y="124"/>
                      <a:pt x="402" y="126"/>
                      <a:pt x="404" y="127"/>
                    </a:cubicBezTo>
                    <a:cubicBezTo>
                      <a:pt x="406" y="128"/>
                      <a:pt x="407" y="129"/>
                      <a:pt x="407" y="129"/>
                    </a:cubicBezTo>
                    <a:cubicBezTo>
                      <a:pt x="407" y="129"/>
                      <a:pt x="407" y="129"/>
                      <a:pt x="408" y="130"/>
                    </a:cubicBezTo>
                    <a:cubicBezTo>
                      <a:pt x="408" y="130"/>
                      <a:pt x="409" y="131"/>
                      <a:pt x="410" y="131"/>
                    </a:cubicBezTo>
                    <a:cubicBezTo>
                      <a:pt x="412" y="133"/>
                      <a:pt x="415" y="135"/>
                      <a:pt x="419" y="137"/>
                    </a:cubicBezTo>
                    <a:cubicBezTo>
                      <a:pt x="426" y="142"/>
                      <a:pt x="435" y="149"/>
                      <a:pt x="443" y="157"/>
                    </a:cubicBezTo>
                    <a:cubicBezTo>
                      <a:pt x="444" y="158"/>
                      <a:pt x="445" y="159"/>
                      <a:pt x="446" y="160"/>
                    </a:cubicBezTo>
                    <a:cubicBezTo>
                      <a:pt x="447" y="161"/>
                      <a:pt x="447" y="161"/>
                      <a:pt x="447" y="161"/>
                    </a:cubicBezTo>
                    <a:cubicBezTo>
                      <a:pt x="449" y="163"/>
                      <a:pt x="449" y="163"/>
                      <a:pt x="449" y="163"/>
                    </a:cubicBezTo>
                    <a:cubicBezTo>
                      <a:pt x="451" y="165"/>
                      <a:pt x="453" y="167"/>
                      <a:pt x="454" y="169"/>
                    </a:cubicBezTo>
                    <a:cubicBezTo>
                      <a:pt x="456" y="171"/>
                      <a:pt x="458" y="173"/>
                      <a:pt x="459" y="175"/>
                    </a:cubicBezTo>
                    <a:cubicBezTo>
                      <a:pt x="460" y="176"/>
                      <a:pt x="461" y="177"/>
                      <a:pt x="462" y="178"/>
                    </a:cubicBezTo>
                    <a:cubicBezTo>
                      <a:pt x="462" y="178"/>
                      <a:pt x="463" y="179"/>
                      <a:pt x="464" y="180"/>
                    </a:cubicBezTo>
                    <a:cubicBezTo>
                      <a:pt x="466" y="184"/>
                      <a:pt x="468" y="186"/>
                      <a:pt x="469" y="189"/>
                    </a:cubicBezTo>
                    <a:cubicBezTo>
                      <a:pt x="471" y="191"/>
                      <a:pt x="472" y="192"/>
                      <a:pt x="472" y="192"/>
                    </a:cubicBezTo>
                    <a:cubicBezTo>
                      <a:pt x="472" y="192"/>
                      <a:pt x="472" y="193"/>
                      <a:pt x="474" y="195"/>
                    </a:cubicBezTo>
                    <a:cubicBezTo>
                      <a:pt x="475" y="197"/>
                      <a:pt x="477" y="200"/>
                      <a:pt x="479" y="204"/>
                    </a:cubicBezTo>
                    <a:cubicBezTo>
                      <a:pt x="480" y="206"/>
                      <a:pt x="481" y="208"/>
                      <a:pt x="482" y="210"/>
                    </a:cubicBezTo>
                    <a:cubicBezTo>
                      <a:pt x="483" y="212"/>
                      <a:pt x="484" y="214"/>
                      <a:pt x="486" y="217"/>
                    </a:cubicBezTo>
                    <a:cubicBezTo>
                      <a:pt x="488" y="222"/>
                      <a:pt x="490" y="227"/>
                      <a:pt x="492" y="232"/>
                    </a:cubicBezTo>
                    <a:cubicBezTo>
                      <a:pt x="492" y="233"/>
                      <a:pt x="493" y="235"/>
                      <a:pt x="493" y="236"/>
                    </a:cubicBezTo>
                    <a:cubicBezTo>
                      <a:pt x="494" y="237"/>
                      <a:pt x="494" y="239"/>
                      <a:pt x="495" y="240"/>
                    </a:cubicBezTo>
                    <a:cubicBezTo>
                      <a:pt x="495" y="241"/>
                      <a:pt x="495" y="243"/>
                      <a:pt x="496" y="244"/>
                    </a:cubicBezTo>
                    <a:cubicBezTo>
                      <a:pt x="496" y="245"/>
                      <a:pt x="496" y="245"/>
                      <a:pt x="496" y="246"/>
                    </a:cubicBezTo>
                    <a:cubicBezTo>
                      <a:pt x="497" y="247"/>
                      <a:pt x="497" y="247"/>
                      <a:pt x="497" y="248"/>
                    </a:cubicBezTo>
                    <a:cubicBezTo>
                      <a:pt x="498" y="250"/>
                      <a:pt x="498" y="253"/>
                      <a:pt x="499" y="255"/>
                    </a:cubicBezTo>
                    <a:cubicBezTo>
                      <a:pt x="499" y="258"/>
                      <a:pt x="500" y="260"/>
                      <a:pt x="500" y="262"/>
                    </a:cubicBezTo>
                    <a:cubicBezTo>
                      <a:pt x="501" y="266"/>
                      <a:pt x="502" y="270"/>
                      <a:pt x="502" y="272"/>
                    </a:cubicBezTo>
                    <a:cubicBezTo>
                      <a:pt x="502" y="275"/>
                      <a:pt x="503" y="276"/>
                      <a:pt x="503" y="276"/>
                    </a:cubicBezTo>
                    <a:cubicBezTo>
                      <a:pt x="503" y="276"/>
                      <a:pt x="503" y="277"/>
                      <a:pt x="503" y="280"/>
                    </a:cubicBezTo>
                    <a:cubicBezTo>
                      <a:pt x="503" y="282"/>
                      <a:pt x="504" y="286"/>
                      <a:pt x="504" y="290"/>
                    </a:cubicBezTo>
                    <a:cubicBezTo>
                      <a:pt x="504" y="292"/>
                      <a:pt x="504" y="295"/>
                      <a:pt x="504" y="297"/>
                    </a:cubicBezTo>
                    <a:cubicBezTo>
                      <a:pt x="504" y="300"/>
                      <a:pt x="504" y="302"/>
                      <a:pt x="504" y="305"/>
                    </a:cubicBezTo>
                    <a:cubicBezTo>
                      <a:pt x="504" y="305"/>
                      <a:pt x="504" y="306"/>
                      <a:pt x="504" y="307"/>
                    </a:cubicBezTo>
                    <a:cubicBezTo>
                      <a:pt x="504" y="307"/>
                      <a:pt x="504" y="308"/>
                      <a:pt x="504" y="309"/>
                    </a:cubicBezTo>
                    <a:cubicBezTo>
                      <a:pt x="504" y="310"/>
                      <a:pt x="504" y="312"/>
                      <a:pt x="504" y="313"/>
                    </a:cubicBezTo>
                    <a:cubicBezTo>
                      <a:pt x="504" y="314"/>
                      <a:pt x="504" y="316"/>
                      <a:pt x="504" y="317"/>
                    </a:cubicBezTo>
                    <a:cubicBezTo>
                      <a:pt x="504" y="319"/>
                      <a:pt x="503" y="320"/>
                      <a:pt x="503" y="321"/>
                    </a:cubicBezTo>
                    <a:cubicBezTo>
                      <a:pt x="503" y="327"/>
                      <a:pt x="502" y="333"/>
                      <a:pt x="501" y="338"/>
                    </a:cubicBezTo>
                    <a:cubicBezTo>
                      <a:pt x="501" y="340"/>
                      <a:pt x="500" y="343"/>
                      <a:pt x="500" y="345"/>
                    </a:cubicBezTo>
                    <a:cubicBezTo>
                      <a:pt x="499" y="348"/>
                      <a:pt x="498" y="350"/>
                      <a:pt x="498" y="352"/>
                    </a:cubicBezTo>
                    <a:cubicBezTo>
                      <a:pt x="497" y="356"/>
                      <a:pt x="496" y="359"/>
                      <a:pt x="495" y="362"/>
                    </a:cubicBezTo>
                    <a:cubicBezTo>
                      <a:pt x="494" y="364"/>
                      <a:pt x="494" y="366"/>
                      <a:pt x="494" y="366"/>
                    </a:cubicBezTo>
                    <a:cubicBezTo>
                      <a:pt x="494" y="366"/>
                      <a:pt x="494" y="367"/>
                      <a:pt x="493" y="369"/>
                    </a:cubicBezTo>
                    <a:close/>
                  </a:path>
                </a:pathLst>
              </a:custGeom>
              <a:gradFill>
                <a:gsLst>
                  <a:gs pos="0">
                    <a:srgbClr val="000000">
                      <a:alpha val="0"/>
                    </a:srgbClr>
                  </a:gs>
                  <a:gs pos="46000">
                    <a:srgbClr val="4C78C6"/>
                  </a:gs>
                  <a:gs pos="100000">
                    <a:srgbClr val="254378"/>
                  </a:gs>
                </a:gsLst>
                <a:path path="circle">
                  <a:fillToRect b="50%" l="50%" r="50%" t="50%"/>
                </a:path>
                <a:tileRect/>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05" name="Google Shape;405;p13"/>
              <p:cNvSpPr/>
              <p:nvPr/>
            </p:nvSpPr>
            <p:spPr>
              <a:xfrm>
                <a:off x="1143970" y="3173327"/>
                <a:ext cx="409052" cy="325570"/>
              </a:xfrm>
              <a:custGeom>
                <a:rect b="b" l="l" r="r" t="t"/>
                <a:pathLst>
                  <a:path extrusionOk="0" h="54" w="68">
                    <a:moveTo>
                      <a:pt x="53" y="20"/>
                    </a:moveTo>
                    <a:cubicBezTo>
                      <a:pt x="53" y="31"/>
                      <a:pt x="41" y="39"/>
                      <a:pt x="26" y="39"/>
                    </a:cubicBezTo>
                    <a:cubicBezTo>
                      <a:pt x="24" y="39"/>
                      <a:pt x="22" y="39"/>
                      <a:pt x="20" y="39"/>
                    </a:cubicBezTo>
                    <a:cubicBezTo>
                      <a:pt x="17" y="41"/>
                      <a:pt x="13" y="43"/>
                      <a:pt x="9" y="44"/>
                    </a:cubicBezTo>
                    <a:cubicBezTo>
                      <a:pt x="8" y="44"/>
                      <a:pt x="7" y="44"/>
                      <a:pt x="6" y="44"/>
                    </a:cubicBezTo>
                    <a:cubicBezTo>
                      <a:pt x="6" y="44"/>
                      <a:pt x="6" y="44"/>
                      <a:pt x="6" y="44"/>
                    </a:cubicBezTo>
                    <a:cubicBezTo>
                      <a:pt x="5" y="44"/>
                      <a:pt x="5" y="44"/>
                      <a:pt x="5" y="43"/>
                    </a:cubicBezTo>
                    <a:cubicBezTo>
                      <a:pt x="5" y="42"/>
                      <a:pt x="5" y="42"/>
                      <a:pt x="5" y="41"/>
                    </a:cubicBezTo>
                    <a:cubicBezTo>
                      <a:pt x="7" y="40"/>
                      <a:pt x="9" y="38"/>
                      <a:pt x="10" y="35"/>
                    </a:cubicBezTo>
                    <a:cubicBezTo>
                      <a:pt x="4" y="32"/>
                      <a:pt x="0" y="26"/>
                      <a:pt x="0" y="20"/>
                    </a:cubicBezTo>
                    <a:cubicBezTo>
                      <a:pt x="0" y="9"/>
                      <a:pt x="12" y="0"/>
                      <a:pt x="26" y="0"/>
                    </a:cubicBezTo>
                    <a:cubicBezTo>
                      <a:pt x="41" y="0"/>
                      <a:pt x="53" y="9"/>
                      <a:pt x="53" y="20"/>
                    </a:cubicBezTo>
                    <a:close/>
                    <a:moveTo>
                      <a:pt x="5" y="20"/>
                    </a:moveTo>
                    <a:cubicBezTo>
                      <a:pt x="5" y="24"/>
                      <a:pt x="7" y="28"/>
                      <a:pt x="12" y="31"/>
                    </a:cubicBezTo>
                    <a:cubicBezTo>
                      <a:pt x="16" y="33"/>
                      <a:pt x="16" y="33"/>
                      <a:pt x="16" y="33"/>
                    </a:cubicBezTo>
                    <a:cubicBezTo>
                      <a:pt x="15" y="36"/>
                      <a:pt x="15" y="36"/>
                      <a:pt x="15" y="36"/>
                    </a:cubicBezTo>
                    <a:cubicBezTo>
                      <a:pt x="15" y="36"/>
                      <a:pt x="16" y="35"/>
                      <a:pt x="17" y="35"/>
                    </a:cubicBezTo>
                    <a:cubicBezTo>
                      <a:pt x="19" y="34"/>
                      <a:pt x="19" y="34"/>
                      <a:pt x="19" y="34"/>
                    </a:cubicBezTo>
                    <a:cubicBezTo>
                      <a:pt x="21" y="34"/>
                      <a:pt x="21" y="34"/>
                      <a:pt x="21" y="34"/>
                    </a:cubicBezTo>
                    <a:cubicBezTo>
                      <a:pt x="23" y="34"/>
                      <a:pt x="25" y="34"/>
                      <a:pt x="26" y="34"/>
                    </a:cubicBezTo>
                    <a:cubicBezTo>
                      <a:pt x="38" y="34"/>
                      <a:pt x="48" y="28"/>
                      <a:pt x="48" y="20"/>
                    </a:cubicBezTo>
                    <a:cubicBezTo>
                      <a:pt x="48" y="12"/>
                      <a:pt x="38" y="5"/>
                      <a:pt x="26" y="5"/>
                    </a:cubicBezTo>
                    <a:cubicBezTo>
                      <a:pt x="15" y="5"/>
                      <a:pt x="5" y="12"/>
                      <a:pt x="5" y="20"/>
                    </a:cubicBezTo>
                    <a:close/>
                    <a:moveTo>
                      <a:pt x="62" y="51"/>
                    </a:moveTo>
                    <a:cubicBezTo>
                      <a:pt x="63" y="52"/>
                      <a:pt x="63" y="52"/>
                      <a:pt x="63" y="53"/>
                    </a:cubicBezTo>
                    <a:cubicBezTo>
                      <a:pt x="63" y="53"/>
                      <a:pt x="62" y="54"/>
                      <a:pt x="62" y="54"/>
                    </a:cubicBezTo>
                    <a:cubicBezTo>
                      <a:pt x="60" y="54"/>
                      <a:pt x="59" y="54"/>
                      <a:pt x="58" y="53"/>
                    </a:cubicBezTo>
                    <a:cubicBezTo>
                      <a:pt x="54" y="52"/>
                      <a:pt x="51" y="51"/>
                      <a:pt x="48" y="48"/>
                    </a:cubicBezTo>
                    <a:cubicBezTo>
                      <a:pt x="46" y="49"/>
                      <a:pt x="43" y="49"/>
                      <a:pt x="41" y="49"/>
                    </a:cubicBezTo>
                    <a:cubicBezTo>
                      <a:pt x="34" y="49"/>
                      <a:pt x="28" y="47"/>
                      <a:pt x="23" y="44"/>
                    </a:cubicBezTo>
                    <a:cubicBezTo>
                      <a:pt x="24" y="44"/>
                      <a:pt x="25" y="44"/>
                      <a:pt x="26" y="44"/>
                    </a:cubicBezTo>
                    <a:cubicBezTo>
                      <a:pt x="35" y="44"/>
                      <a:pt x="42" y="42"/>
                      <a:pt x="48" y="38"/>
                    </a:cubicBezTo>
                    <a:cubicBezTo>
                      <a:pt x="55" y="33"/>
                      <a:pt x="58" y="27"/>
                      <a:pt x="58" y="20"/>
                    </a:cubicBezTo>
                    <a:cubicBezTo>
                      <a:pt x="58" y="18"/>
                      <a:pt x="58" y="16"/>
                      <a:pt x="57" y="14"/>
                    </a:cubicBezTo>
                    <a:cubicBezTo>
                      <a:pt x="64" y="18"/>
                      <a:pt x="68" y="23"/>
                      <a:pt x="68" y="30"/>
                    </a:cubicBezTo>
                    <a:cubicBezTo>
                      <a:pt x="68" y="36"/>
                      <a:pt x="64" y="41"/>
                      <a:pt x="58" y="45"/>
                    </a:cubicBezTo>
                    <a:cubicBezTo>
                      <a:pt x="59" y="48"/>
                      <a:pt x="61" y="49"/>
                      <a:pt x="62" y="51"/>
                    </a:cubicBezTo>
                    <a:close/>
                  </a:path>
                </a:pathLst>
              </a:custGeom>
              <a:gradFill>
                <a:gsLst>
                  <a:gs pos="0">
                    <a:srgbClr val="000000">
                      <a:alpha val="0"/>
                    </a:srgbClr>
                  </a:gs>
                  <a:gs pos="46000">
                    <a:srgbClr val="4C78C6"/>
                  </a:gs>
                  <a:gs pos="100000">
                    <a:srgbClr val="254378"/>
                  </a:gs>
                </a:gsLst>
                <a:path path="circle">
                  <a:fillToRect b="50%" l="50%" r="50%" t="50%"/>
                </a:path>
                <a:tileRect/>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406" name="Google Shape;406;p13"/>
            <p:cNvGrpSpPr/>
            <p:nvPr/>
          </p:nvGrpSpPr>
          <p:grpSpPr>
            <a:xfrm>
              <a:off x="9901931" y="3400946"/>
              <a:ext cx="1234230" cy="1114887"/>
              <a:chOff x="4327534" y="4133299"/>
              <a:chExt cx="708925" cy="706100"/>
            </a:xfrm>
          </p:grpSpPr>
          <p:sp>
            <p:nvSpPr>
              <p:cNvPr id="407" name="Google Shape;407;p13"/>
              <p:cNvSpPr/>
              <p:nvPr/>
            </p:nvSpPr>
            <p:spPr>
              <a:xfrm>
                <a:off x="4327534" y="4133299"/>
                <a:ext cx="708925" cy="706100"/>
              </a:xfrm>
              <a:custGeom>
                <a:rect b="b" l="l" r="r" t="t"/>
                <a:pathLst>
                  <a:path extrusionOk="0" h="398" w="399">
                    <a:moveTo>
                      <a:pt x="375" y="238"/>
                    </a:moveTo>
                    <a:cubicBezTo>
                      <a:pt x="375" y="236"/>
                      <a:pt x="375" y="235"/>
                      <a:pt x="376" y="234"/>
                    </a:cubicBezTo>
                    <a:cubicBezTo>
                      <a:pt x="376" y="231"/>
                      <a:pt x="377" y="228"/>
                      <a:pt x="377" y="227"/>
                    </a:cubicBezTo>
                    <a:cubicBezTo>
                      <a:pt x="377" y="225"/>
                      <a:pt x="377" y="224"/>
                      <a:pt x="377" y="224"/>
                    </a:cubicBezTo>
                    <a:cubicBezTo>
                      <a:pt x="377" y="224"/>
                      <a:pt x="377" y="223"/>
                      <a:pt x="378" y="221"/>
                    </a:cubicBezTo>
                    <a:cubicBezTo>
                      <a:pt x="378" y="219"/>
                      <a:pt x="378" y="217"/>
                      <a:pt x="378" y="214"/>
                    </a:cubicBezTo>
                    <a:cubicBezTo>
                      <a:pt x="378" y="212"/>
                      <a:pt x="379" y="211"/>
                      <a:pt x="379" y="210"/>
                    </a:cubicBezTo>
                    <a:cubicBezTo>
                      <a:pt x="381" y="209"/>
                      <a:pt x="383" y="208"/>
                      <a:pt x="386" y="206"/>
                    </a:cubicBezTo>
                    <a:cubicBezTo>
                      <a:pt x="392" y="203"/>
                      <a:pt x="399" y="199"/>
                      <a:pt x="399" y="199"/>
                    </a:cubicBezTo>
                    <a:cubicBezTo>
                      <a:pt x="399" y="199"/>
                      <a:pt x="399" y="197"/>
                      <a:pt x="399" y="196"/>
                    </a:cubicBezTo>
                    <a:cubicBezTo>
                      <a:pt x="399" y="194"/>
                      <a:pt x="399" y="192"/>
                      <a:pt x="399" y="190"/>
                    </a:cubicBezTo>
                    <a:cubicBezTo>
                      <a:pt x="399" y="188"/>
                      <a:pt x="399" y="185"/>
                      <a:pt x="398" y="184"/>
                    </a:cubicBezTo>
                    <a:cubicBezTo>
                      <a:pt x="398" y="182"/>
                      <a:pt x="398" y="181"/>
                      <a:pt x="398" y="181"/>
                    </a:cubicBezTo>
                    <a:cubicBezTo>
                      <a:pt x="398" y="181"/>
                      <a:pt x="396" y="180"/>
                      <a:pt x="394" y="179"/>
                    </a:cubicBezTo>
                    <a:cubicBezTo>
                      <a:pt x="391" y="178"/>
                      <a:pt x="388" y="176"/>
                      <a:pt x="384" y="174"/>
                    </a:cubicBezTo>
                    <a:cubicBezTo>
                      <a:pt x="381" y="173"/>
                      <a:pt x="379" y="172"/>
                      <a:pt x="377" y="172"/>
                    </a:cubicBezTo>
                    <a:cubicBezTo>
                      <a:pt x="377" y="170"/>
                      <a:pt x="376" y="169"/>
                      <a:pt x="376" y="168"/>
                    </a:cubicBezTo>
                    <a:cubicBezTo>
                      <a:pt x="376" y="165"/>
                      <a:pt x="375" y="162"/>
                      <a:pt x="375" y="161"/>
                    </a:cubicBezTo>
                    <a:cubicBezTo>
                      <a:pt x="374" y="159"/>
                      <a:pt x="374" y="158"/>
                      <a:pt x="374" y="158"/>
                    </a:cubicBezTo>
                    <a:cubicBezTo>
                      <a:pt x="374" y="158"/>
                      <a:pt x="374" y="157"/>
                      <a:pt x="373" y="155"/>
                    </a:cubicBezTo>
                    <a:cubicBezTo>
                      <a:pt x="373" y="153"/>
                      <a:pt x="372" y="151"/>
                      <a:pt x="371" y="148"/>
                    </a:cubicBezTo>
                    <a:cubicBezTo>
                      <a:pt x="371" y="147"/>
                      <a:pt x="371" y="146"/>
                      <a:pt x="370" y="145"/>
                    </a:cubicBezTo>
                    <a:cubicBezTo>
                      <a:pt x="372" y="143"/>
                      <a:pt x="374" y="141"/>
                      <a:pt x="375" y="139"/>
                    </a:cubicBezTo>
                    <a:cubicBezTo>
                      <a:pt x="378" y="136"/>
                      <a:pt x="380" y="133"/>
                      <a:pt x="382" y="130"/>
                    </a:cubicBezTo>
                    <a:cubicBezTo>
                      <a:pt x="384" y="128"/>
                      <a:pt x="385" y="126"/>
                      <a:pt x="385" y="126"/>
                    </a:cubicBezTo>
                    <a:cubicBezTo>
                      <a:pt x="385" y="126"/>
                      <a:pt x="385" y="125"/>
                      <a:pt x="384" y="124"/>
                    </a:cubicBezTo>
                    <a:cubicBezTo>
                      <a:pt x="383" y="122"/>
                      <a:pt x="383" y="120"/>
                      <a:pt x="382" y="118"/>
                    </a:cubicBezTo>
                    <a:cubicBezTo>
                      <a:pt x="381" y="116"/>
                      <a:pt x="380" y="114"/>
                      <a:pt x="379" y="113"/>
                    </a:cubicBezTo>
                    <a:cubicBezTo>
                      <a:pt x="378" y="111"/>
                      <a:pt x="378" y="110"/>
                      <a:pt x="378" y="110"/>
                    </a:cubicBezTo>
                    <a:cubicBezTo>
                      <a:pt x="378" y="110"/>
                      <a:pt x="370" y="110"/>
                      <a:pt x="362" y="109"/>
                    </a:cubicBezTo>
                    <a:cubicBezTo>
                      <a:pt x="360" y="109"/>
                      <a:pt x="357" y="109"/>
                      <a:pt x="355" y="109"/>
                    </a:cubicBezTo>
                    <a:cubicBezTo>
                      <a:pt x="354" y="108"/>
                      <a:pt x="353" y="107"/>
                      <a:pt x="353" y="106"/>
                    </a:cubicBezTo>
                    <a:cubicBezTo>
                      <a:pt x="349" y="101"/>
                      <a:pt x="347" y="98"/>
                      <a:pt x="347" y="98"/>
                    </a:cubicBezTo>
                    <a:cubicBezTo>
                      <a:pt x="347" y="98"/>
                      <a:pt x="347" y="97"/>
                      <a:pt x="345" y="95"/>
                    </a:cubicBezTo>
                    <a:cubicBezTo>
                      <a:pt x="344" y="94"/>
                      <a:pt x="343" y="92"/>
                      <a:pt x="341" y="89"/>
                    </a:cubicBezTo>
                    <a:cubicBezTo>
                      <a:pt x="340" y="88"/>
                      <a:pt x="340" y="87"/>
                      <a:pt x="339" y="87"/>
                    </a:cubicBezTo>
                    <a:cubicBezTo>
                      <a:pt x="340" y="84"/>
                      <a:pt x="341" y="82"/>
                      <a:pt x="341" y="79"/>
                    </a:cubicBezTo>
                    <a:cubicBezTo>
                      <a:pt x="344" y="72"/>
                      <a:pt x="346" y="64"/>
                      <a:pt x="346" y="64"/>
                    </a:cubicBezTo>
                    <a:cubicBezTo>
                      <a:pt x="346" y="64"/>
                      <a:pt x="345" y="63"/>
                      <a:pt x="344" y="62"/>
                    </a:cubicBezTo>
                    <a:cubicBezTo>
                      <a:pt x="343" y="61"/>
                      <a:pt x="342" y="60"/>
                      <a:pt x="340" y="58"/>
                    </a:cubicBezTo>
                    <a:cubicBezTo>
                      <a:pt x="338" y="56"/>
                      <a:pt x="337" y="55"/>
                      <a:pt x="336" y="54"/>
                    </a:cubicBezTo>
                    <a:cubicBezTo>
                      <a:pt x="334" y="53"/>
                      <a:pt x="334" y="52"/>
                      <a:pt x="334" y="52"/>
                    </a:cubicBezTo>
                    <a:cubicBezTo>
                      <a:pt x="334" y="52"/>
                      <a:pt x="332" y="52"/>
                      <a:pt x="329" y="53"/>
                    </a:cubicBezTo>
                    <a:cubicBezTo>
                      <a:pt x="326" y="54"/>
                      <a:pt x="322" y="55"/>
                      <a:pt x="319" y="57"/>
                    </a:cubicBezTo>
                    <a:cubicBezTo>
                      <a:pt x="317" y="57"/>
                      <a:pt x="315" y="58"/>
                      <a:pt x="313" y="59"/>
                    </a:cubicBezTo>
                    <a:cubicBezTo>
                      <a:pt x="313" y="59"/>
                      <a:pt x="312" y="59"/>
                      <a:pt x="311" y="59"/>
                    </a:cubicBezTo>
                    <a:cubicBezTo>
                      <a:pt x="310" y="59"/>
                      <a:pt x="310" y="58"/>
                      <a:pt x="309" y="57"/>
                    </a:cubicBezTo>
                    <a:cubicBezTo>
                      <a:pt x="307" y="56"/>
                      <a:pt x="306" y="55"/>
                      <a:pt x="305" y="55"/>
                    </a:cubicBezTo>
                    <a:cubicBezTo>
                      <a:pt x="304" y="54"/>
                      <a:pt x="303" y="53"/>
                      <a:pt x="303" y="53"/>
                    </a:cubicBezTo>
                    <a:cubicBezTo>
                      <a:pt x="301" y="52"/>
                      <a:pt x="300" y="51"/>
                      <a:pt x="300" y="51"/>
                    </a:cubicBezTo>
                    <a:cubicBezTo>
                      <a:pt x="300" y="51"/>
                      <a:pt x="299" y="50"/>
                      <a:pt x="298" y="49"/>
                    </a:cubicBezTo>
                    <a:cubicBezTo>
                      <a:pt x="296" y="49"/>
                      <a:pt x="294" y="47"/>
                      <a:pt x="292" y="45"/>
                    </a:cubicBezTo>
                    <a:cubicBezTo>
                      <a:pt x="291" y="45"/>
                      <a:pt x="290" y="44"/>
                      <a:pt x="288" y="44"/>
                    </a:cubicBezTo>
                    <a:cubicBezTo>
                      <a:pt x="288" y="41"/>
                      <a:pt x="288" y="39"/>
                      <a:pt x="288" y="36"/>
                    </a:cubicBezTo>
                    <a:cubicBezTo>
                      <a:pt x="288" y="32"/>
                      <a:pt x="288" y="28"/>
                      <a:pt x="288" y="25"/>
                    </a:cubicBezTo>
                    <a:cubicBezTo>
                      <a:pt x="287" y="22"/>
                      <a:pt x="287" y="20"/>
                      <a:pt x="287" y="20"/>
                    </a:cubicBezTo>
                    <a:cubicBezTo>
                      <a:pt x="287" y="20"/>
                      <a:pt x="286" y="20"/>
                      <a:pt x="285" y="19"/>
                    </a:cubicBezTo>
                    <a:cubicBezTo>
                      <a:pt x="283" y="18"/>
                      <a:pt x="281" y="18"/>
                      <a:pt x="279" y="17"/>
                    </a:cubicBezTo>
                    <a:cubicBezTo>
                      <a:pt x="277" y="16"/>
                      <a:pt x="275" y="15"/>
                      <a:pt x="274" y="14"/>
                    </a:cubicBezTo>
                    <a:cubicBezTo>
                      <a:pt x="272" y="14"/>
                      <a:pt x="271" y="13"/>
                      <a:pt x="271" y="13"/>
                    </a:cubicBezTo>
                    <a:cubicBezTo>
                      <a:pt x="271" y="13"/>
                      <a:pt x="270" y="15"/>
                      <a:pt x="267" y="16"/>
                    </a:cubicBezTo>
                    <a:cubicBezTo>
                      <a:pt x="265" y="18"/>
                      <a:pt x="262" y="20"/>
                      <a:pt x="259" y="23"/>
                    </a:cubicBezTo>
                    <a:cubicBezTo>
                      <a:pt x="257" y="25"/>
                      <a:pt x="255" y="27"/>
                      <a:pt x="253" y="28"/>
                    </a:cubicBezTo>
                    <a:cubicBezTo>
                      <a:pt x="252" y="28"/>
                      <a:pt x="251" y="28"/>
                      <a:pt x="250" y="27"/>
                    </a:cubicBezTo>
                    <a:cubicBezTo>
                      <a:pt x="247" y="26"/>
                      <a:pt x="244" y="26"/>
                      <a:pt x="243" y="25"/>
                    </a:cubicBezTo>
                    <a:cubicBezTo>
                      <a:pt x="242" y="25"/>
                      <a:pt x="241" y="25"/>
                      <a:pt x="240" y="25"/>
                    </a:cubicBezTo>
                    <a:cubicBezTo>
                      <a:pt x="240" y="25"/>
                      <a:pt x="240" y="25"/>
                      <a:pt x="240" y="25"/>
                    </a:cubicBezTo>
                    <a:cubicBezTo>
                      <a:pt x="240" y="25"/>
                      <a:pt x="239" y="24"/>
                      <a:pt x="237" y="24"/>
                    </a:cubicBezTo>
                    <a:cubicBezTo>
                      <a:pt x="235" y="24"/>
                      <a:pt x="233" y="23"/>
                      <a:pt x="230" y="23"/>
                    </a:cubicBezTo>
                    <a:cubicBezTo>
                      <a:pt x="229" y="22"/>
                      <a:pt x="227" y="22"/>
                      <a:pt x="226" y="22"/>
                    </a:cubicBezTo>
                    <a:cubicBezTo>
                      <a:pt x="225" y="20"/>
                      <a:pt x="224" y="17"/>
                      <a:pt x="223" y="15"/>
                    </a:cubicBezTo>
                    <a:cubicBezTo>
                      <a:pt x="220" y="8"/>
                      <a:pt x="217" y="1"/>
                      <a:pt x="217" y="1"/>
                    </a:cubicBezTo>
                    <a:cubicBezTo>
                      <a:pt x="217" y="1"/>
                      <a:pt x="216" y="1"/>
                      <a:pt x="216" y="1"/>
                    </a:cubicBezTo>
                    <a:cubicBezTo>
                      <a:pt x="215" y="1"/>
                      <a:pt x="215" y="1"/>
                      <a:pt x="214" y="0"/>
                    </a:cubicBezTo>
                    <a:cubicBezTo>
                      <a:pt x="212" y="0"/>
                      <a:pt x="210" y="0"/>
                      <a:pt x="208" y="0"/>
                    </a:cubicBezTo>
                    <a:cubicBezTo>
                      <a:pt x="206" y="0"/>
                      <a:pt x="203" y="0"/>
                      <a:pt x="202" y="0"/>
                    </a:cubicBezTo>
                    <a:cubicBezTo>
                      <a:pt x="200" y="0"/>
                      <a:pt x="199" y="0"/>
                      <a:pt x="199" y="0"/>
                    </a:cubicBezTo>
                    <a:cubicBezTo>
                      <a:pt x="199" y="0"/>
                      <a:pt x="198" y="2"/>
                      <a:pt x="196" y="4"/>
                    </a:cubicBezTo>
                    <a:cubicBezTo>
                      <a:pt x="195" y="7"/>
                      <a:pt x="193" y="10"/>
                      <a:pt x="191" y="13"/>
                    </a:cubicBezTo>
                    <a:cubicBezTo>
                      <a:pt x="190" y="16"/>
                      <a:pt x="189" y="18"/>
                      <a:pt x="188" y="20"/>
                    </a:cubicBezTo>
                    <a:cubicBezTo>
                      <a:pt x="186" y="20"/>
                      <a:pt x="185" y="21"/>
                      <a:pt x="184" y="21"/>
                    </a:cubicBezTo>
                    <a:cubicBezTo>
                      <a:pt x="181" y="21"/>
                      <a:pt x="178" y="21"/>
                      <a:pt x="177" y="21"/>
                    </a:cubicBezTo>
                    <a:cubicBezTo>
                      <a:pt x="175" y="22"/>
                      <a:pt x="174" y="22"/>
                      <a:pt x="174" y="22"/>
                    </a:cubicBezTo>
                    <a:cubicBezTo>
                      <a:pt x="174" y="22"/>
                      <a:pt x="173" y="22"/>
                      <a:pt x="171" y="22"/>
                    </a:cubicBezTo>
                    <a:cubicBezTo>
                      <a:pt x="169" y="22"/>
                      <a:pt x="167" y="23"/>
                      <a:pt x="164" y="24"/>
                    </a:cubicBezTo>
                    <a:cubicBezTo>
                      <a:pt x="162" y="24"/>
                      <a:pt x="161" y="24"/>
                      <a:pt x="160" y="24"/>
                    </a:cubicBezTo>
                    <a:cubicBezTo>
                      <a:pt x="159" y="23"/>
                      <a:pt x="157" y="21"/>
                      <a:pt x="155" y="19"/>
                    </a:cubicBezTo>
                    <a:cubicBezTo>
                      <a:pt x="152" y="16"/>
                      <a:pt x="149" y="13"/>
                      <a:pt x="147" y="11"/>
                    </a:cubicBezTo>
                    <a:cubicBezTo>
                      <a:pt x="145" y="9"/>
                      <a:pt x="143" y="8"/>
                      <a:pt x="143" y="8"/>
                    </a:cubicBezTo>
                    <a:cubicBezTo>
                      <a:pt x="143" y="8"/>
                      <a:pt x="142" y="8"/>
                      <a:pt x="141" y="9"/>
                    </a:cubicBezTo>
                    <a:cubicBezTo>
                      <a:pt x="139" y="9"/>
                      <a:pt x="137" y="10"/>
                      <a:pt x="135" y="10"/>
                    </a:cubicBezTo>
                    <a:cubicBezTo>
                      <a:pt x="133" y="11"/>
                      <a:pt x="131" y="12"/>
                      <a:pt x="129" y="12"/>
                    </a:cubicBezTo>
                    <a:cubicBezTo>
                      <a:pt x="129" y="13"/>
                      <a:pt x="128" y="13"/>
                      <a:pt x="128" y="13"/>
                    </a:cubicBezTo>
                    <a:cubicBezTo>
                      <a:pt x="127" y="13"/>
                      <a:pt x="127" y="13"/>
                      <a:pt x="127" y="13"/>
                    </a:cubicBezTo>
                    <a:cubicBezTo>
                      <a:pt x="127" y="13"/>
                      <a:pt x="125" y="21"/>
                      <a:pt x="124" y="29"/>
                    </a:cubicBezTo>
                    <a:cubicBezTo>
                      <a:pt x="124" y="32"/>
                      <a:pt x="124" y="34"/>
                      <a:pt x="124" y="37"/>
                    </a:cubicBezTo>
                    <a:cubicBezTo>
                      <a:pt x="123" y="37"/>
                      <a:pt x="121" y="38"/>
                      <a:pt x="120" y="38"/>
                    </a:cubicBezTo>
                    <a:cubicBezTo>
                      <a:pt x="118" y="40"/>
                      <a:pt x="115" y="41"/>
                      <a:pt x="114" y="42"/>
                    </a:cubicBezTo>
                    <a:cubicBezTo>
                      <a:pt x="112" y="42"/>
                      <a:pt x="111" y="43"/>
                      <a:pt x="111" y="43"/>
                    </a:cubicBezTo>
                    <a:cubicBezTo>
                      <a:pt x="111" y="43"/>
                      <a:pt x="110" y="44"/>
                      <a:pt x="109" y="44"/>
                    </a:cubicBezTo>
                    <a:cubicBezTo>
                      <a:pt x="107" y="45"/>
                      <a:pt x="105" y="47"/>
                      <a:pt x="102" y="48"/>
                    </a:cubicBezTo>
                    <a:cubicBezTo>
                      <a:pt x="101" y="49"/>
                      <a:pt x="100" y="50"/>
                      <a:pt x="99" y="50"/>
                    </a:cubicBezTo>
                    <a:cubicBezTo>
                      <a:pt x="97" y="49"/>
                      <a:pt x="95" y="48"/>
                      <a:pt x="92" y="47"/>
                    </a:cubicBezTo>
                    <a:cubicBezTo>
                      <a:pt x="89" y="45"/>
                      <a:pt x="85" y="44"/>
                      <a:pt x="83" y="43"/>
                    </a:cubicBezTo>
                    <a:cubicBezTo>
                      <a:pt x="80" y="42"/>
                      <a:pt x="78" y="41"/>
                      <a:pt x="78" y="41"/>
                    </a:cubicBezTo>
                    <a:cubicBezTo>
                      <a:pt x="78" y="41"/>
                      <a:pt x="75" y="44"/>
                      <a:pt x="71" y="46"/>
                    </a:cubicBezTo>
                    <a:cubicBezTo>
                      <a:pt x="68" y="49"/>
                      <a:pt x="65" y="52"/>
                      <a:pt x="65" y="52"/>
                    </a:cubicBezTo>
                    <a:cubicBezTo>
                      <a:pt x="65" y="52"/>
                      <a:pt x="65" y="54"/>
                      <a:pt x="65" y="57"/>
                    </a:cubicBezTo>
                    <a:cubicBezTo>
                      <a:pt x="66" y="60"/>
                      <a:pt x="67" y="64"/>
                      <a:pt x="68" y="68"/>
                    </a:cubicBezTo>
                    <a:cubicBezTo>
                      <a:pt x="68" y="70"/>
                      <a:pt x="69" y="73"/>
                      <a:pt x="70" y="75"/>
                    </a:cubicBezTo>
                    <a:cubicBezTo>
                      <a:pt x="69" y="76"/>
                      <a:pt x="68" y="77"/>
                      <a:pt x="67" y="78"/>
                    </a:cubicBezTo>
                    <a:cubicBezTo>
                      <a:pt x="65" y="80"/>
                      <a:pt x="64" y="82"/>
                      <a:pt x="62" y="83"/>
                    </a:cubicBezTo>
                    <a:cubicBezTo>
                      <a:pt x="61" y="85"/>
                      <a:pt x="61" y="85"/>
                      <a:pt x="61" y="85"/>
                    </a:cubicBezTo>
                    <a:cubicBezTo>
                      <a:pt x="61" y="85"/>
                      <a:pt x="60" y="86"/>
                      <a:pt x="60" y="86"/>
                    </a:cubicBezTo>
                    <a:cubicBezTo>
                      <a:pt x="60" y="86"/>
                      <a:pt x="59" y="87"/>
                      <a:pt x="59" y="88"/>
                    </a:cubicBezTo>
                    <a:cubicBezTo>
                      <a:pt x="58" y="89"/>
                      <a:pt x="56" y="91"/>
                      <a:pt x="54" y="94"/>
                    </a:cubicBezTo>
                    <a:cubicBezTo>
                      <a:pt x="54" y="94"/>
                      <a:pt x="53" y="95"/>
                      <a:pt x="52" y="96"/>
                    </a:cubicBezTo>
                    <a:cubicBezTo>
                      <a:pt x="50" y="96"/>
                      <a:pt x="47" y="96"/>
                      <a:pt x="44" y="96"/>
                    </a:cubicBezTo>
                    <a:cubicBezTo>
                      <a:pt x="41" y="96"/>
                      <a:pt x="37" y="96"/>
                      <a:pt x="34" y="95"/>
                    </a:cubicBezTo>
                    <a:cubicBezTo>
                      <a:pt x="31" y="95"/>
                      <a:pt x="29" y="96"/>
                      <a:pt x="29" y="96"/>
                    </a:cubicBezTo>
                    <a:cubicBezTo>
                      <a:pt x="29" y="96"/>
                      <a:pt x="28" y="96"/>
                      <a:pt x="27" y="98"/>
                    </a:cubicBezTo>
                    <a:cubicBezTo>
                      <a:pt x="27" y="99"/>
                      <a:pt x="25" y="101"/>
                      <a:pt x="24" y="103"/>
                    </a:cubicBezTo>
                    <a:cubicBezTo>
                      <a:pt x="23" y="105"/>
                      <a:pt x="22" y="107"/>
                      <a:pt x="22" y="108"/>
                    </a:cubicBezTo>
                    <a:cubicBezTo>
                      <a:pt x="21" y="110"/>
                      <a:pt x="20" y="111"/>
                      <a:pt x="20" y="111"/>
                    </a:cubicBezTo>
                    <a:cubicBezTo>
                      <a:pt x="20" y="111"/>
                      <a:pt x="21" y="113"/>
                      <a:pt x="23" y="115"/>
                    </a:cubicBezTo>
                    <a:cubicBezTo>
                      <a:pt x="24" y="117"/>
                      <a:pt x="27" y="121"/>
                      <a:pt x="29" y="124"/>
                    </a:cubicBezTo>
                    <a:cubicBezTo>
                      <a:pt x="31" y="126"/>
                      <a:pt x="32" y="128"/>
                      <a:pt x="34" y="130"/>
                    </a:cubicBezTo>
                    <a:cubicBezTo>
                      <a:pt x="33" y="131"/>
                      <a:pt x="33" y="132"/>
                      <a:pt x="32" y="133"/>
                    </a:cubicBezTo>
                    <a:cubicBezTo>
                      <a:pt x="31" y="136"/>
                      <a:pt x="30" y="139"/>
                      <a:pt x="30" y="140"/>
                    </a:cubicBezTo>
                    <a:cubicBezTo>
                      <a:pt x="29" y="142"/>
                      <a:pt x="29" y="143"/>
                      <a:pt x="29" y="143"/>
                    </a:cubicBezTo>
                    <a:cubicBezTo>
                      <a:pt x="29" y="143"/>
                      <a:pt x="28" y="144"/>
                      <a:pt x="28" y="146"/>
                    </a:cubicBezTo>
                    <a:cubicBezTo>
                      <a:pt x="28" y="147"/>
                      <a:pt x="27" y="148"/>
                      <a:pt x="27" y="149"/>
                    </a:cubicBezTo>
                    <a:cubicBezTo>
                      <a:pt x="27" y="150"/>
                      <a:pt x="26" y="152"/>
                      <a:pt x="26" y="153"/>
                    </a:cubicBezTo>
                    <a:cubicBezTo>
                      <a:pt x="25" y="154"/>
                      <a:pt x="25" y="155"/>
                      <a:pt x="25" y="157"/>
                    </a:cubicBezTo>
                    <a:cubicBezTo>
                      <a:pt x="24" y="157"/>
                      <a:pt x="24" y="157"/>
                      <a:pt x="23" y="157"/>
                    </a:cubicBezTo>
                    <a:cubicBezTo>
                      <a:pt x="21" y="158"/>
                      <a:pt x="19" y="158"/>
                      <a:pt x="17" y="159"/>
                    </a:cubicBezTo>
                    <a:cubicBezTo>
                      <a:pt x="14" y="160"/>
                      <a:pt x="10" y="161"/>
                      <a:pt x="7" y="162"/>
                    </a:cubicBezTo>
                    <a:cubicBezTo>
                      <a:pt x="6" y="163"/>
                      <a:pt x="5" y="163"/>
                      <a:pt x="4" y="164"/>
                    </a:cubicBezTo>
                    <a:cubicBezTo>
                      <a:pt x="3" y="164"/>
                      <a:pt x="3" y="164"/>
                      <a:pt x="3" y="164"/>
                    </a:cubicBezTo>
                    <a:cubicBezTo>
                      <a:pt x="3" y="164"/>
                      <a:pt x="2" y="168"/>
                      <a:pt x="1" y="173"/>
                    </a:cubicBezTo>
                    <a:cubicBezTo>
                      <a:pt x="1" y="177"/>
                      <a:pt x="0" y="181"/>
                      <a:pt x="0" y="181"/>
                    </a:cubicBezTo>
                    <a:cubicBezTo>
                      <a:pt x="0" y="181"/>
                      <a:pt x="1" y="182"/>
                      <a:pt x="1" y="182"/>
                    </a:cubicBezTo>
                    <a:cubicBezTo>
                      <a:pt x="2" y="183"/>
                      <a:pt x="3" y="184"/>
                      <a:pt x="4" y="184"/>
                    </a:cubicBezTo>
                    <a:cubicBezTo>
                      <a:pt x="7" y="186"/>
                      <a:pt x="10" y="188"/>
                      <a:pt x="13" y="191"/>
                    </a:cubicBezTo>
                    <a:cubicBezTo>
                      <a:pt x="15" y="192"/>
                      <a:pt x="16" y="193"/>
                      <a:pt x="18" y="194"/>
                    </a:cubicBezTo>
                    <a:cubicBezTo>
                      <a:pt x="18" y="194"/>
                      <a:pt x="19" y="194"/>
                      <a:pt x="20" y="195"/>
                    </a:cubicBezTo>
                    <a:cubicBezTo>
                      <a:pt x="20" y="196"/>
                      <a:pt x="20" y="197"/>
                      <a:pt x="20" y="198"/>
                    </a:cubicBezTo>
                    <a:cubicBezTo>
                      <a:pt x="20" y="200"/>
                      <a:pt x="20" y="201"/>
                      <a:pt x="20" y="202"/>
                    </a:cubicBezTo>
                    <a:cubicBezTo>
                      <a:pt x="20" y="204"/>
                      <a:pt x="20" y="205"/>
                      <a:pt x="20" y="206"/>
                    </a:cubicBezTo>
                    <a:cubicBezTo>
                      <a:pt x="20" y="208"/>
                      <a:pt x="20" y="209"/>
                      <a:pt x="20" y="209"/>
                    </a:cubicBezTo>
                    <a:cubicBezTo>
                      <a:pt x="20" y="209"/>
                      <a:pt x="20" y="210"/>
                      <a:pt x="20" y="211"/>
                    </a:cubicBezTo>
                    <a:cubicBezTo>
                      <a:pt x="20" y="213"/>
                      <a:pt x="20" y="216"/>
                      <a:pt x="21" y="219"/>
                    </a:cubicBezTo>
                    <a:cubicBezTo>
                      <a:pt x="21" y="220"/>
                      <a:pt x="21" y="221"/>
                      <a:pt x="21" y="222"/>
                    </a:cubicBezTo>
                    <a:cubicBezTo>
                      <a:pt x="19" y="224"/>
                      <a:pt x="17" y="226"/>
                      <a:pt x="15" y="227"/>
                    </a:cubicBezTo>
                    <a:cubicBezTo>
                      <a:pt x="12" y="230"/>
                      <a:pt x="9" y="232"/>
                      <a:pt x="7" y="234"/>
                    </a:cubicBezTo>
                    <a:cubicBezTo>
                      <a:pt x="5" y="236"/>
                      <a:pt x="3" y="238"/>
                      <a:pt x="3" y="238"/>
                    </a:cubicBezTo>
                    <a:cubicBezTo>
                      <a:pt x="3" y="238"/>
                      <a:pt x="3" y="239"/>
                      <a:pt x="4" y="240"/>
                    </a:cubicBezTo>
                    <a:cubicBezTo>
                      <a:pt x="4" y="242"/>
                      <a:pt x="4" y="244"/>
                      <a:pt x="5" y="246"/>
                    </a:cubicBezTo>
                    <a:cubicBezTo>
                      <a:pt x="5" y="248"/>
                      <a:pt x="6" y="250"/>
                      <a:pt x="6" y="252"/>
                    </a:cubicBezTo>
                    <a:cubicBezTo>
                      <a:pt x="7" y="254"/>
                      <a:pt x="7" y="255"/>
                      <a:pt x="7" y="255"/>
                    </a:cubicBezTo>
                    <a:cubicBezTo>
                      <a:pt x="7" y="255"/>
                      <a:pt x="9" y="255"/>
                      <a:pt x="12" y="256"/>
                    </a:cubicBezTo>
                    <a:cubicBezTo>
                      <a:pt x="15" y="257"/>
                      <a:pt x="18" y="258"/>
                      <a:pt x="22" y="258"/>
                    </a:cubicBezTo>
                    <a:cubicBezTo>
                      <a:pt x="25" y="259"/>
                      <a:pt x="28" y="260"/>
                      <a:pt x="30" y="260"/>
                    </a:cubicBezTo>
                    <a:cubicBezTo>
                      <a:pt x="30" y="261"/>
                      <a:pt x="31" y="262"/>
                      <a:pt x="31" y="263"/>
                    </a:cubicBezTo>
                    <a:cubicBezTo>
                      <a:pt x="32" y="266"/>
                      <a:pt x="33" y="269"/>
                      <a:pt x="34" y="270"/>
                    </a:cubicBezTo>
                    <a:cubicBezTo>
                      <a:pt x="34" y="271"/>
                      <a:pt x="35" y="272"/>
                      <a:pt x="35" y="272"/>
                    </a:cubicBezTo>
                    <a:cubicBezTo>
                      <a:pt x="35" y="273"/>
                      <a:pt x="35" y="273"/>
                      <a:pt x="35" y="273"/>
                    </a:cubicBezTo>
                    <a:cubicBezTo>
                      <a:pt x="35" y="273"/>
                      <a:pt x="36" y="274"/>
                      <a:pt x="36" y="275"/>
                    </a:cubicBezTo>
                    <a:cubicBezTo>
                      <a:pt x="37" y="277"/>
                      <a:pt x="38" y="279"/>
                      <a:pt x="40" y="282"/>
                    </a:cubicBezTo>
                    <a:cubicBezTo>
                      <a:pt x="40" y="283"/>
                      <a:pt x="41" y="284"/>
                      <a:pt x="41" y="285"/>
                    </a:cubicBezTo>
                    <a:cubicBezTo>
                      <a:pt x="40" y="287"/>
                      <a:pt x="39" y="290"/>
                      <a:pt x="37" y="292"/>
                    </a:cubicBezTo>
                    <a:cubicBezTo>
                      <a:pt x="35" y="295"/>
                      <a:pt x="34" y="299"/>
                      <a:pt x="32" y="301"/>
                    </a:cubicBezTo>
                    <a:cubicBezTo>
                      <a:pt x="31" y="304"/>
                      <a:pt x="30" y="306"/>
                      <a:pt x="30" y="306"/>
                    </a:cubicBezTo>
                    <a:cubicBezTo>
                      <a:pt x="30" y="306"/>
                      <a:pt x="32" y="309"/>
                      <a:pt x="35" y="313"/>
                    </a:cubicBezTo>
                    <a:cubicBezTo>
                      <a:pt x="37" y="317"/>
                      <a:pt x="40" y="320"/>
                      <a:pt x="40" y="320"/>
                    </a:cubicBezTo>
                    <a:cubicBezTo>
                      <a:pt x="40" y="320"/>
                      <a:pt x="42" y="320"/>
                      <a:pt x="45" y="320"/>
                    </a:cubicBezTo>
                    <a:cubicBezTo>
                      <a:pt x="48" y="319"/>
                      <a:pt x="52" y="319"/>
                      <a:pt x="56" y="318"/>
                    </a:cubicBezTo>
                    <a:cubicBezTo>
                      <a:pt x="58" y="318"/>
                      <a:pt x="61" y="317"/>
                      <a:pt x="63" y="317"/>
                    </a:cubicBezTo>
                    <a:cubicBezTo>
                      <a:pt x="64" y="318"/>
                      <a:pt x="65" y="319"/>
                      <a:pt x="66" y="320"/>
                    </a:cubicBezTo>
                    <a:cubicBezTo>
                      <a:pt x="68" y="322"/>
                      <a:pt x="69" y="324"/>
                      <a:pt x="71" y="325"/>
                    </a:cubicBezTo>
                    <a:cubicBezTo>
                      <a:pt x="72" y="326"/>
                      <a:pt x="73" y="327"/>
                      <a:pt x="73" y="327"/>
                    </a:cubicBezTo>
                    <a:cubicBezTo>
                      <a:pt x="73" y="327"/>
                      <a:pt x="73" y="328"/>
                      <a:pt x="75" y="329"/>
                    </a:cubicBezTo>
                    <a:cubicBezTo>
                      <a:pt x="76" y="330"/>
                      <a:pt x="78" y="332"/>
                      <a:pt x="80" y="334"/>
                    </a:cubicBezTo>
                    <a:cubicBezTo>
                      <a:pt x="81" y="335"/>
                      <a:pt x="82" y="336"/>
                      <a:pt x="83" y="337"/>
                    </a:cubicBezTo>
                    <a:cubicBezTo>
                      <a:pt x="82" y="339"/>
                      <a:pt x="82" y="342"/>
                      <a:pt x="82" y="344"/>
                    </a:cubicBezTo>
                    <a:cubicBezTo>
                      <a:pt x="80" y="352"/>
                      <a:pt x="80" y="360"/>
                      <a:pt x="80" y="360"/>
                    </a:cubicBezTo>
                    <a:cubicBezTo>
                      <a:pt x="80" y="360"/>
                      <a:pt x="80" y="360"/>
                      <a:pt x="80" y="360"/>
                    </a:cubicBezTo>
                    <a:cubicBezTo>
                      <a:pt x="81" y="361"/>
                      <a:pt x="81" y="361"/>
                      <a:pt x="82" y="361"/>
                    </a:cubicBezTo>
                    <a:cubicBezTo>
                      <a:pt x="83" y="362"/>
                      <a:pt x="85" y="364"/>
                      <a:pt x="87" y="365"/>
                    </a:cubicBezTo>
                    <a:cubicBezTo>
                      <a:pt x="89" y="366"/>
                      <a:pt x="91" y="367"/>
                      <a:pt x="92" y="368"/>
                    </a:cubicBezTo>
                    <a:cubicBezTo>
                      <a:pt x="93" y="369"/>
                      <a:pt x="94" y="370"/>
                      <a:pt x="94" y="370"/>
                    </a:cubicBezTo>
                    <a:cubicBezTo>
                      <a:pt x="94" y="370"/>
                      <a:pt x="96" y="369"/>
                      <a:pt x="99" y="367"/>
                    </a:cubicBezTo>
                    <a:cubicBezTo>
                      <a:pt x="101" y="366"/>
                      <a:pt x="105" y="364"/>
                      <a:pt x="108" y="362"/>
                    </a:cubicBezTo>
                    <a:cubicBezTo>
                      <a:pt x="110" y="361"/>
                      <a:pt x="113" y="360"/>
                      <a:pt x="115" y="358"/>
                    </a:cubicBezTo>
                    <a:cubicBezTo>
                      <a:pt x="116" y="359"/>
                      <a:pt x="117" y="359"/>
                      <a:pt x="118" y="360"/>
                    </a:cubicBezTo>
                    <a:cubicBezTo>
                      <a:pt x="121" y="361"/>
                      <a:pt x="123" y="362"/>
                      <a:pt x="125" y="363"/>
                    </a:cubicBezTo>
                    <a:cubicBezTo>
                      <a:pt x="126" y="364"/>
                      <a:pt x="127" y="364"/>
                      <a:pt x="127" y="364"/>
                    </a:cubicBezTo>
                    <a:cubicBezTo>
                      <a:pt x="127" y="364"/>
                      <a:pt x="128" y="365"/>
                      <a:pt x="130" y="365"/>
                    </a:cubicBezTo>
                    <a:cubicBezTo>
                      <a:pt x="132" y="366"/>
                      <a:pt x="134" y="367"/>
                      <a:pt x="137" y="368"/>
                    </a:cubicBezTo>
                    <a:cubicBezTo>
                      <a:pt x="138" y="369"/>
                      <a:pt x="139" y="369"/>
                      <a:pt x="140" y="369"/>
                    </a:cubicBezTo>
                    <a:cubicBezTo>
                      <a:pt x="141" y="372"/>
                      <a:pt x="141" y="374"/>
                      <a:pt x="142" y="377"/>
                    </a:cubicBezTo>
                    <a:cubicBezTo>
                      <a:pt x="143" y="381"/>
                      <a:pt x="144" y="385"/>
                      <a:pt x="144" y="387"/>
                    </a:cubicBezTo>
                    <a:cubicBezTo>
                      <a:pt x="145" y="390"/>
                      <a:pt x="146" y="392"/>
                      <a:pt x="146" y="392"/>
                    </a:cubicBezTo>
                    <a:cubicBezTo>
                      <a:pt x="146" y="392"/>
                      <a:pt x="147" y="392"/>
                      <a:pt x="148" y="393"/>
                    </a:cubicBezTo>
                    <a:cubicBezTo>
                      <a:pt x="150" y="393"/>
                      <a:pt x="152" y="394"/>
                      <a:pt x="154" y="394"/>
                    </a:cubicBezTo>
                    <a:cubicBezTo>
                      <a:pt x="156" y="395"/>
                      <a:pt x="159" y="395"/>
                      <a:pt x="160" y="396"/>
                    </a:cubicBezTo>
                    <a:cubicBezTo>
                      <a:pt x="161" y="396"/>
                      <a:pt x="162" y="396"/>
                      <a:pt x="162" y="396"/>
                    </a:cubicBezTo>
                    <a:cubicBezTo>
                      <a:pt x="163" y="396"/>
                      <a:pt x="163" y="396"/>
                      <a:pt x="163" y="396"/>
                    </a:cubicBezTo>
                    <a:cubicBezTo>
                      <a:pt x="163" y="396"/>
                      <a:pt x="168" y="390"/>
                      <a:pt x="173" y="384"/>
                    </a:cubicBezTo>
                    <a:cubicBezTo>
                      <a:pt x="175" y="382"/>
                      <a:pt x="176" y="380"/>
                      <a:pt x="178" y="378"/>
                    </a:cubicBezTo>
                    <a:cubicBezTo>
                      <a:pt x="179" y="378"/>
                      <a:pt x="180" y="378"/>
                      <a:pt x="181" y="378"/>
                    </a:cubicBezTo>
                    <a:cubicBezTo>
                      <a:pt x="184" y="379"/>
                      <a:pt x="187" y="379"/>
                      <a:pt x="189" y="379"/>
                    </a:cubicBezTo>
                    <a:cubicBezTo>
                      <a:pt x="191" y="379"/>
                      <a:pt x="192" y="379"/>
                      <a:pt x="192" y="379"/>
                    </a:cubicBezTo>
                    <a:cubicBezTo>
                      <a:pt x="192" y="379"/>
                      <a:pt x="192" y="379"/>
                      <a:pt x="192" y="379"/>
                    </a:cubicBezTo>
                    <a:cubicBezTo>
                      <a:pt x="193" y="379"/>
                      <a:pt x="194" y="379"/>
                      <a:pt x="194" y="379"/>
                    </a:cubicBezTo>
                    <a:cubicBezTo>
                      <a:pt x="196" y="379"/>
                      <a:pt x="199" y="379"/>
                      <a:pt x="202" y="379"/>
                    </a:cubicBezTo>
                    <a:cubicBezTo>
                      <a:pt x="203" y="379"/>
                      <a:pt x="204" y="379"/>
                      <a:pt x="205" y="379"/>
                    </a:cubicBezTo>
                    <a:cubicBezTo>
                      <a:pt x="207" y="381"/>
                      <a:pt x="208" y="384"/>
                      <a:pt x="210" y="386"/>
                    </a:cubicBezTo>
                    <a:cubicBezTo>
                      <a:pt x="212" y="389"/>
                      <a:pt x="214" y="392"/>
                      <a:pt x="216" y="395"/>
                    </a:cubicBezTo>
                    <a:cubicBezTo>
                      <a:pt x="218" y="397"/>
                      <a:pt x="219" y="398"/>
                      <a:pt x="219" y="398"/>
                    </a:cubicBezTo>
                    <a:cubicBezTo>
                      <a:pt x="219" y="398"/>
                      <a:pt x="220" y="398"/>
                      <a:pt x="222" y="398"/>
                    </a:cubicBezTo>
                    <a:cubicBezTo>
                      <a:pt x="223" y="398"/>
                      <a:pt x="225" y="398"/>
                      <a:pt x="228" y="397"/>
                    </a:cubicBezTo>
                    <a:cubicBezTo>
                      <a:pt x="230" y="397"/>
                      <a:pt x="232" y="397"/>
                      <a:pt x="233" y="397"/>
                    </a:cubicBezTo>
                    <a:cubicBezTo>
                      <a:pt x="235" y="396"/>
                      <a:pt x="236" y="396"/>
                      <a:pt x="236" y="396"/>
                    </a:cubicBezTo>
                    <a:cubicBezTo>
                      <a:pt x="236" y="396"/>
                      <a:pt x="237" y="394"/>
                      <a:pt x="238" y="391"/>
                    </a:cubicBezTo>
                    <a:cubicBezTo>
                      <a:pt x="239" y="389"/>
                      <a:pt x="240" y="385"/>
                      <a:pt x="241" y="381"/>
                    </a:cubicBezTo>
                    <a:cubicBezTo>
                      <a:pt x="242" y="379"/>
                      <a:pt x="243" y="376"/>
                      <a:pt x="244" y="374"/>
                    </a:cubicBezTo>
                    <a:cubicBezTo>
                      <a:pt x="245" y="373"/>
                      <a:pt x="246" y="373"/>
                      <a:pt x="247" y="373"/>
                    </a:cubicBezTo>
                    <a:cubicBezTo>
                      <a:pt x="250" y="372"/>
                      <a:pt x="253" y="371"/>
                      <a:pt x="254" y="371"/>
                    </a:cubicBezTo>
                    <a:cubicBezTo>
                      <a:pt x="256" y="370"/>
                      <a:pt x="257" y="370"/>
                      <a:pt x="257" y="370"/>
                    </a:cubicBezTo>
                    <a:cubicBezTo>
                      <a:pt x="257" y="370"/>
                      <a:pt x="258" y="369"/>
                      <a:pt x="260" y="369"/>
                    </a:cubicBezTo>
                    <a:cubicBezTo>
                      <a:pt x="260" y="369"/>
                      <a:pt x="262" y="368"/>
                      <a:pt x="263" y="368"/>
                    </a:cubicBezTo>
                    <a:cubicBezTo>
                      <a:pt x="264" y="367"/>
                      <a:pt x="265" y="367"/>
                      <a:pt x="267" y="366"/>
                    </a:cubicBezTo>
                    <a:cubicBezTo>
                      <a:pt x="268" y="366"/>
                      <a:pt x="269" y="365"/>
                      <a:pt x="270" y="365"/>
                    </a:cubicBezTo>
                    <a:cubicBezTo>
                      <a:pt x="270" y="365"/>
                      <a:pt x="271" y="366"/>
                      <a:pt x="272" y="366"/>
                    </a:cubicBezTo>
                    <a:cubicBezTo>
                      <a:pt x="273" y="367"/>
                      <a:pt x="275" y="368"/>
                      <a:pt x="276" y="369"/>
                    </a:cubicBezTo>
                    <a:cubicBezTo>
                      <a:pt x="279" y="372"/>
                      <a:pt x="283" y="374"/>
                      <a:pt x="285" y="375"/>
                    </a:cubicBezTo>
                    <a:cubicBezTo>
                      <a:pt x="288" y="377"/>
                      <a:pt x="289" y="378"/>
                      <a:pt x="289" y="378"/>
                    </a:cubicBezTo>
                    <a:cubicBezTo>
                      <a:pt x="289" y="378"/>
                      <a:pt x="290" y="377"/>
                      <a:pt x="292" y="377"/>
                    </a:cubicBezTo>
                    <a:cubicBezTo>
                      <a:pt x="293" y="376"/>
                      <a:pt x="295" y="375"/>
                      <a:pt x="297" y="374"/>
                    </a:cubicBezTo>
                    <a:cubicBezTo>
                      <a:pt x="299" y="373"/>
                      <a:pt x="301" y="372"/>
                      <a:pt x="302" y="371"/>
                    </a:cubicBezTo>
                    <a:cubicBezTo>
                      <a:pt x="304" y="370"/>
                      <a:pt x="305" y="369"/>
                      <a:pt x="305" y="369"/>
                    </a:cubicBezTo>
                    <a:cubicBezTo>
                      <a:pt x="305" y="369"/>
                      <a:pt x="305" y="361"/>
                      <a:pt x="304" y="354"/>
                    </a:cubicBezTo>
                    <a:cubicBezTo>
                      <a:pt x="304" y="351"/>
                      <a:pt x="304" y="348"/>
                      <a:pt x="304" y="346"/>
                    </a:cubicBezTo>
                    <a:cubicBezTo>
                      <a:pt x="304" y="345"/>
                      <a:pt x="305" y="345"/>
                      <a:pt x="306" y="344"/>
                    </a:cubicBezTo>
                    <a:cubicBezTo>
                      <a:pt x="309" y="342"/>
                      <a:pt x="311" y="340"/>
                      <a:pt x="312" y="339"/>
                    </a:cubicBezTo>
                    <a:cubicBezTo>
                      <a:pt x="314" y="338"/>
                      <a:pt x="315" y="337"/>
                      <a:pt x="315" y="337"/>
                    </a:cubicBezTo>
                    <a:cubicBezTo>
                      <a:pt x="315" y="337"/>
                      <a:pt x="318" y="335"/>
                      <a:pt x="322" y="331"/>
                    </a:cubicBezTo>
                    <a:cubicBezTo>
                      <a:pt x="323" y="330"/>
                      <a:pt x="324" y="329"/>
                      <a:pt x="325" y="328"/>
                    </a:cubicBezTo>
                    <a:cubicBezTo>
                      <a:pt x="327" y="329"/>
                      <a:pt x="330" y="330"/>
                      <a:pt x="332" y="330"/>
                    </a:cubicBezTo>
                    <a:cubicBezTo>
                      <a:pt x="340" y="332"/>
                      <a:pt x="348" y="333"/>
                      <a:pt x="348" y="333"/>
                    </a:cubicBezTo>
                    <a:cubicBezTo>
                      <a:pt x="348" y="333"/>
                      <a:pt x="348" y="333"/>
                      <a:pt x="349" y="331"/>
                    </a:cubicBezTo>
                    <a:cubicBezTo>
                      <a:pt x="351" y="330"/>
                      <a:pt x="352" y="328"/>
                      <a:pt x="353" y="327"/>
                    </a:cubicBezTo>
                    <a:cubicBezTo>
                      <a:pt x="355" y="325"/>
                      <a:pt x="356" y="323"/>
                      <a:pt x="357" y="322"/>
                    </a:cubicBezTo>
                    <a:cubicBezTo>
                      <a:pt x="358" y="321"/>
                      <a:pt x="359" y="320"/>
                      <a:pt x="359" y="320"/>
                    </a:cubicBezTo>
                    <a:cubicBezTo>
                      <a:pt x="359" y="320"/>
                      <a:pt x="358" y="318"/>
                      <a:pt x="357" y="315"/>
                    </a:cubicBezTo>
                    <a:cubicBezTo>
                      <a:pt x="356" y="313"/>
                      <a:pt x="354" y="309"/>
                      <a:pt x="353" y="305"/>
                    </a:cubicBezTo>
                    <a:cubicBezTo>
                      <a:pt x="352" y="303"/>
                      <a:pt x="350" y="301"/>
                      <a:pt x="349" y="298"/>
                    </a:cubicBezTo>
                    <a:cubicBezTo>
                      <a:pt x="350" y="297"/>
                      <a:pt x="351" y="296"/>
                      <a:pt x="351" y="295"/>
                    </a:cubicBezTo>
                    <a:cubicBezTo>
                      <a:pt x="353" y="293"/>
                      <a:pt x="354" y="291"/>
                      <a:pt x="355" y="289"/>
                    </a:cubicBezTo>
                    <a:cubicBezTo>
                      <a:pt x="356" y="287"/>
                      <a:pt x="357" y="287"/>
                      <a:pt x="357" y="287"/>
                    </a:cubicBezTo>
                    <a:cubicBezTo>
                      <a:pt x="357" y="287"/>
                      <a:pt x="357" y="286"/>
                      <a:pt x="358" y="284"/>
                    </a:cubicBezTo>
                    <a:cubicBezTo>
                      <a:pt x="359" y="282"/>
                      <a:pt x="360" y="280"/>
                      <a:pt x="361" y="277"/>
                    </a:cubicBezTo>
                    <a:cubicBezTo>
                      <a:pt x="362" y="276"/>
                      <a:pt x="362" y="275"/>
                      <a:pt x="363" y="274"/>
                    </a:cubicBezTo>
                    <a:cubicBezTo>
                      <a:pt x="365" y="274"/>
                      <a:pt x="368" y="274"/>
                      <a:pt x="371" y="273"/>
                    </a:cubicBezTo>
                    <a:cubicBezTo>
                      <a:pt x="374" y="273"/>
                      <a:pt x="378" y="272"/>
                      <a:pt x="381" y="272"/>
                    </a:cubicBezTo>
                    <a:cubicBezTo>
                      <a:pt x="384" y="271"/>
                      <a:pt x="386" y="271"/>
                      <a:pt x="386" y="271"/>
                    </a:cubicBezTo>
                    <a:cubicBezTo>
                      <a:pt x="386" y="271"/>
                      <a:pt x="386" y="270"/>
                      <a:pt x="387" y="268"/>
                    </a:cubicBezTo>
                    <a:cubicBezTo>
                      <a:pt x="388" y="267"/>
                      <a:pt x="388" y="265"/>
                      <a:pt x="389" y="262"/>
                    </a:cubicBezTo>
                    <a:cubicBezTo>
                      <a:pt x="390" y="260"/>
                      <a:pt x="390" y="258"/>
                      <a:pt x="391" y="257"/>
                    </a:cubicBezTo>
                    <a:cubicBezTo>
                      <a:pt x="391" y="255"/>
                      <a:pt x="391" y="254"/>
                      <a:pt x="391" y="254"/>
                    </a:cubicBezTo>
                    <a:cubicBezTo>
                      <a:pt x="391" y="254"/>
                      <a:pt x="386" y="248"/>
                      <a:pt x="381" y="243"/>
                    </a:cubicBezTo>
                    <a:cubicBezTo>
                      <a:pt x="379" y="241"/>
                      <a:pt x="377" y="239"/>
                      <a:pt x="375" y="238"/>
                    </a:cubicBezTo>
                    <a:close/>
                    <a:moveTo>
                      <a:pt x="182" y="320"/>
                    </a:moveTo>
                    <a:cubicBezTo>
                      <a:pt x="116" y="311"/>
                      <a:pt x="69" y="249"/>
                      <a:pt x="78" y="183"/>
                    </a:cubicBezTo>
                    <a:cubicBezTo>
                      <a:pt x="87" y="117"/>
                      <a:pt x="148" y="70"/>
                      <a:pt x="215" y="79"/>
                    </a:cubicBezTo>
                    <a:cubicBezTo>
                      <a:pt x="281" y="88"/>
                      <a:pt x="327" y="150"/>
                      <a:pt x="318" y="216"/>
                    </a:cubicBezTo>
                    <a:cubicBezTo>
                      <a:pt x="309" y="282"/>
                      <a:pt x="248" y="329"/>
                      <a:pt x="182" y="320"/>
                    </a:cubicBezTo>
                    <a:close/>
                  </a:path>
                </a:pathLst>
              </a:custGeom>
              <a:gradFill>
                <a:gsLst>
                  <a:gs pos="0">
                    <a:srgbClr val="000000">
                      <a:alpha val="0"/>
                    </a:srgbClr>
                  </a:gs>
                  <a:gs pos="46000">
                    <a:srgbClr val="4C78C6"/>
                  </a:gs>
                  <a:gs pos="100000">
                    <a:srgbClr val="254378"/>
                  </a:gs>
                </a:gsLst>
                <a:path path="circle">
                  <a:fillToRect b="50%" l="50%" r="50%" t="50%"/>
                </a:path>
                <a:tileRect/>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08" name="Google Shape;408;p13"/>
              <p:cNvSpPr/>
              <p:nvPr/>
            </p:nvSpPr>
            <p:spPr>
              <a:xfrm>
                <a:off x="4572459" y="4381574"/>
                <a:ext cx="219075" cy="209550"/>
              </a:xfrm>
              <a:custGeom>
                <a:rect b="b" l="l" r="r" t="t"/>
                <a:pathLst>
                  <a:path extrusionOk="0" h="61" w="64">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gradFill>
                <a:gsLst>
                  <a:gs pos="0">
                    <a:srgbClr val="000000">
                      <a:alpha val="0"/>
                    </a:srgbClr>
                  </a:gs>
                  <a:gs pos="46000">
                    <a:srgbClr val="4C78C6"/>
                  </a:gs>
                  <a:gs pos="100000">
                    <a:srgbClr val="254378"/>
                  </a:gs>
                </a:gsLst>
                <a:path path="circle">
                  <a:fillToRect b="50%" l="50%" r="50%" t="50%"/>
                </a:path>
                <a:tileRect/>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409" name="Google Shape;409;p13"/>
            <p:cNvGrpSpPr/>
            <p:nvPr/>
          </p:nvGrpSpPr>
          <p:grpSpPr>
            <a:xfrm>
              <a:off x="7760469" y="5695386"/>
              <a:ext cx="1258817" cy="1146105"/>
              <a:chOff x="3097508" y="5586454"/>
              <a:chExt cx="723047" cy="725871"/>
            </a:xfrm>
          </p:grpSpPr>
          <p:sp>
            <p:nvSpPr>
              <p:cNvPr id="410" name="Google Shape;410;p13"/>
              <p:cNvSpPr/>
              <p:nvPr/>
            </p:nvSpPr>
            <p:spPr>
              <a:xfrm>
                <a:off x="3097508" y="5586454"/>
                <a:ext cx="723047" cy="725871"/>
              </a:xfrm>
              <a:custGeom>
                <a:rect b="b" l="l" r="r" t="t"/>
                <a:pathLst>
                  <a:path extrusionOk="0" h="409" w="407">
                    <a:moveTo>
                      <a:pt x="387" y="219"/>
                    </a:moveTo>
                    <a:cubicBezTo>
                      <a:pt x="388" y="218"/>
                      <a:pt x="388" y="216"/>
                      <a:pt x="388" y="215"/>
                    </a:cubicBezTo>
                    <a:cubicBezTo>
                      <a:pt x="388" y="212"/>
                      <a:pt x="388" y="209"/>
                      <a:pt x="388" y="208"/>
                    </a:cubicBezTo>
                    <a:cubicBezTo>
                      <a:pt x="388" y="206"/>
                      <a:pt x="388" y="205"/>
                      <a:pt x="388" y="205"/>
                    </a:cubicBezTo>
                    <a:cubicBezTo>
                      <a:pt x="388" y="205"/>
                      <a:pt x="388" y="204"/>
                      <a:pt x="388" y="202"/>
                    </a:cubicBezTo>
                    <a:cubicBezTo>
                      <a:pt x="388" y="200"/>
                      <a:pt x="388" y="197"/>
                      <a:pt x="388" y="194"/>
                    </a:cubicBezTo>
                    <a:cubicBezTo>
                      <a:pt x="388" y="193"/>
                      <a:pt x="388" y="192"/>
                      <a:pt x="387" y="190"/>
                    </a:cubicBezTo>
                    <a:cubicBezTo>
                      <a:pt x="389" y="189"/>
                      <a:pt x="392" y="187"/>
                      <a:pt x="394" y="186"/>
                    </a:cubicBezTo>
                    <a:cubicBezTo>
                      <a:pt x="400" y="181"/>
                      <a:pt x="407" y="176"/>
                      <a:pt x="407" y="176"/>
                    </a:cubicBezTo>
                    <a:cubicBezTo>
                      <a:pt x="407" y="176"/>
                      <a:pt x="406" y="175"/>
                      <a:pt x="406" y="173"/>
                    </a:cubicBezTo>
                    <a:cubicBezTo>
                      <a:pt x="406" y="171"/>
                      <a:pt x="406" y="169"/>
                      <a:pt x="405" y="167"/>
                    </a:cubicBezTo>
                    <a:cubicBezTo>
                      <a:pt x="405" y="165"/>
                      <a:pt x="404" y="163"/>
                      <a:pt x="404" y="161"/>
                    </a:cubicBezTo>
                    <a:cubicBezTo>
                      <a:pt x="404" y="159"/>
                      <a:pt x="403" y="158"/>
                      <a:pt x="403" y="158"/>
                    </a:cubicBezTo>
                    <a:cubicBezTo>
                      <a:pt x="403" y="158"/>
                      <a:pt x="401" y="158"/>
                      <a:pt x="399" y="157"/>
                    </a:cubicBezTo>
                    <a:cubicBezTo>
                      <a:pt x="396" y="156"/>
                      <a:pt x="392" y="155"/>
                      <a:pt x="388" y="154"/>
                    </a:cubicBezTo>
                    <a:cubicBezTo>
                      <a:pt x="385" y="153"/>
                      <a:pt x="383" y="152"/>
                      <a:pt x="380" y="152"/>
                    </a:cubicBezTo>
                    <a:cubicBezTo>
                      <a:pt x="380" y="150"/>
                      <a:pt x="380" y="149"/>
                      <a:pt x="379" y="148"/>
                    </a:cubicBezTo>
                    <a:cubicBezTo>
                      <a:pt x="378" y="145"/>
                      <a:pt x="377" y="143"/>
                      <a:pt x="377" y="141"/>
                    </a:cubicBezTo>
                    <a:cubicBezTo>
                      <a:pt x="376" y="139"/>
                      <a:pt x="376" y="138"/>
                      <a:pt x="376" y="138"/>
                    </a:cubicBezTo>
                    <a:cubicBezTo>
                      <a:pt x="376" y="138"/>
                      <a:pt x="375" y="137"/>
                      <a:pt x="375" y="135"/>
                    </a:cubicBezTo>
                    <a:cubicBezTo>
                      <a:pt x="374" y="134"/>
                      <a:pt x="373" y="131"/>
                      <a:pt x="372" y="128"/>
                    </a:cubicBezTo>
                    <a:cubicBezTo>
                      <a:pt x="371" y="127"/>
                      <a:pt x="371" y="126"/>
                      <a:pt x="370" y="125"/>
                    </a:cubicBezTo>
                    <a:cubicBezTo>
                      <a:pt x="371" y="123"/>
                      <a:pt x="373" y="121"/>
                      <a:pt x="374" y="119"/>
                    </a:cubicBezTo>
                    <a:cubicBezTo>
                      <a:pt x="377" y="115"/>
                      <a:pt x="379" y="112"/>
                      <a:pt x="380" y="109"/>
                    </a:cubicBezTo>
                    <a:cubicBezTo>
                      <a:pt x="382" y="106"/>
                      <a:pt x="383" y="105"/>
                      <a:pt x="383" y="105"/>
                    </a:cubicBezTo>
                    <a:cubicBezTo>
                      <a:pt x="383" y="105"/>
                      <a:pt x="382" y="104"/>
                      <a:pt x="381" y="102"/>
                    </a:cubicBezTo>
                    <a:cubicBezTo>
                      <a:pt x="380" y="101"/>
                      <a:pt x="379" y="99"/>
                      <a:pt x="378" y="97"/>
                    </a:cubicBezTo>
                    <a:cubicBezTo>
                      <a:pt x="377" y="95"/>
                      <a:pt x="376" y="93"/>
                      <a:pt x="375" y="92"/>
                    </a:cubicBezTo>
                    <a:cubicBezTo>
                      <a:pt x="374" y="90"/>
                      <a:pt x="373" y="89"/>
                      <a:pt x="373" y="89"/>
                    </a:cubicBezTo>
                    <a:cubicBezTo>
                      <a:pt x="373" y="89"/>
                      <a:pt x="365" y="90"/>
                      <a:pt x="357" y="91"/>
                    </a:cubicBezTo>
                    <a:cubicBezTo>
                      <a:pt x="354" y="91"/>
                      <a:pt x="352" y="91"/>
                      <a:pt x="349" y="92"/>
                    </a:cubicBezTo>
                    <a:cubicBezTo>
                      <a:pt x="348" y="91"/>
                      <a:pt x="348" y="90"/>
                      <a:pt x="347" y="89"/>
                    </a:cubicBezTo>
                    <a:cubicBezTo>
                      <a:pt x="343" y="84"/>
                      <a:pt x="340" y="81"/>
                      <a:pt x="340" y="81"/>
                    </a:cubicBezTo>
                    <a:cubicBezTo>
                      <a:pt x="340" y="81"/>
                      <a:pt x="339" y="80"/>
                      <a:pt x="338" y="79"/>
                    </a:cubicBezTo>
                    <a:cubicBezTo>
                      <a:pt x="337" y="77"/>
                      <a:pt x="335" y="75"/>
                      <a:pt x="333" y="73"/>
                    </a:cubicBezTo>
                    <a:cubicBezTo>
                      <a:pt x="332" y="72"/>
                      <a:pt x="331" y="72"/>
                      <a:pt x="330" y="71"/>
                    </a:cubicBezTo>
                    <a:cubicBezTo>
                      <a:pt x="331" y="68"/>
                      <a:pt x="331" y="66"/>
                      <a:pt x="332" y="63"/>
                    </a:cubicBezTo>
                    <a:cubicBezTo>
                      <a:pt x="333" y="55"/>
                      <a:pt x="334" y="47"/>
                      <a:pt x="334" y="47"/>
                    </a:cubicBezTo>
                    <a:cubicBezTo>
                      <a:pt x="334" y="47"/>
                      <a:pt x="334" y="46"/>
                      <a:pt x="332" y="45"/>
                    </a:cubicBezTo>
                    <a:cubicBezTo>
                      <a:pt x="331" y="44"/>
                      <a:pt x="329" y="43"/>
                      <a:pt x="327" y="42"/>
                    </a:cubicBezTo>
                    <a:cubicBezTo>
                      <a:pt x="326" y="40"/>
                      <a:pt x="324" y="39"/>
                      <a:pt x="322" y="38"/>
                    </a:cubicBezTo>
                    <a:cubicBezTo>
                      <a:pt x="321" y="37"/>
                      <a:pt x="320" y="36"/>
                      <a:pt x="320" y="36"/>
                    </a:cubicBezTo>
                    <a:cubicBezTo>
                      <a:pt x="320" y="36"/>
                      <a:pt x="318" y="37"/>
                      <a:pt x="316" y="38"/>
                    </a:cubicBezTo>
                    <a:cubicBezTo>
                      <a:pt x="313" y="40"/>
                      <a:pt x="309" y="41"/>
                      <a:pt x="306" y="43"/>
                    </a:cubicBezTo>
                    <a:cubicBezTo>
                      <a:pt x="304" y="44"/>
                      <a:pt x="302" y="45"/>
                      <a:pt x="301" y="46"/>
                    </a:cubicBezTo>
                    <a:cubicBezTo>
                      <a:pt x="300" y="46"/>
                      <a:pt x="299" y="47"/>
                      <a:pt x="299" y="47"/>
                    </a:cubicBezTo>
                    <a:cubicBezTo>
                      <a:pt x="298" y="46"/>
                      <a:pt x="296" y="46"/>
                      <a:pt x="296" y="45"/>
                    </a:cubicBezTo>
                    <a:cubicBezTo>
                      <a:pt x="294" y="44"/>
                      <a:pt x="293" y="44"/>
                      <a:pt x="292" y="43"/>
                    </a:cubicBezTo>
                    <a:cubicBezTo>
                      <a:pt x="291" y="42"/>
                      <a:pt x="290" y="42"/>
                      <a:pt x="289" y="41"/>
                    </a:cubicBezTo>
                    <a:cubicBezTo>
                      <a:pt x="287" y="41"/>
                      <a:pt x="286" y="40"/>
                      <a:pt x="286" y="40"/>
                    </a:cubicBezTo>
                    <a:cubicBezTo>
                      <a:pt x="286" y="40"/>
                      <a:pt x="285" y="40"/>
                      <a:pt x="284" y="39"/>
                    </a:cubicBezTo>
                    <a:cubicBezTo>
                      <a:pt x="282" y="38"/>
                      <a:pt x="279" y="37"/>
                      <a:pt x="277" y="36"/>
                    </a:cubicBezTo>
                    <a:cubicBezTo>
                      <a:pt x="275" y="35"/>
                      <a:pt x="274" y="35"/>
                      <a:pt x="273" y="34"/>
                    </a:cubicBezTo>
                    <a:cubicBezTo>
                      <a:pt x="273" y="32"/>
                      <a:pt x="272" y="29"/>
                      <a:pt x="272" y="26"/>
                    </a:cubicBezTo>
                    <a:cubicBezTo>
                      <a:pt x="271" y="22"/>
                      <a:pt x="271" y="18"/>
                      <a:pt x="270" y="16"/>
                    </a:cubicBezTo>
                    <a:cubicBezTo>
                      <a:pt x="269" y="13"/>
                      <a:pt x="269" y="11"/>
                      <a:pt x="269" y="11"/>
                    </a:cubicBezTo>
                    <a:cubicBezTo>
                      <a:pt x="269" y="11"/>
                      <a:pt x="268" y="10"/>
                      <a:pt x="266" y="10"/>
                    </a:cubicBezTo>
                    <a:cubicBezTo>
                      <a:pt x="264" y="9"/>
                      <a:pt x="262" y="9"/>
                      <a:pt x="260" y="8"/>
                    </a:cubicBezTo>
                    <a:cubicBezTo>
                      <a:pt x="258" y="7"/>
                      <a:pt x="256" y="7"/>
                      <a:pt x="254" y="6"/>
                    </a:cubicBezTo>
                    <a:cubicBezTo>
                      <a:pt x="253" y="6"/>
                      <a:pt x="251" y="6"/>
                      <a:pt x="251" y="6"/>
                    </a:cubicBezTo>
                    <a:cubicBezTo>
                      <a:pt x="251" y="6"/>
                      <a:pt x="250" y="7"/>
                      <a:pt x="248" y="9"/>
                    </a:cubicBezTo>
                    <a:cubicBezTo>
                      <a:pt x="246" y="11"/>
                      <a:pt x="243" y="14"/>
                      <a:pt x="240" y="17"/>
                    </a:cubicBezTo>
                    <a:cubicBezTo>
                      <a:pt x="239" y="19"/>
                      <a:pt x="237" y="22"/>
                      <a:pt x="235" y="23"/>
                    </a:cubicBezTo>
                    <a:cubicBezTo>
                      <a:pt x="234" y="23"/>
                      <a:pt x="233" y="23"/>
                      <a:pt x="232" y="23"/>
                    </a:cubicBezTo>
                    <a:cubicBezTo>
                      <a:pt x="229" y="22"/>
                      <a:pt x="226" y="22"/>
                      <a:pt x="224" y="22"/>
                    </a:cubicBezTo>
                    <a:cubicBezTo>
                      <a:pt x="223" y="22"/>
                      <a:pt x="222" y="22"/>
                      <a:pt x="222" y="22"/>
                    </a:cubicBezTo>
                    <a:cubicBezTo>
                      <a:pt x="221" y="22"/>
                      <a:pt x="221" y="22"/>
                      <a:pt x="221" y="22"/>
                    </a:cubicBezTo>
                    <a:cubicBezTo>
                      <a:pt x="221" y="22"/>
                      <a:pt x="220" y="22"/>
                      <a:pt x="218" y="21"/>
                    </a:cubicBezTo>
                    <a:cubicBezTo>
                      <a:pt x="216" y="21"/>
                      <a:pt x="214" y="21"/>
                      <a:pt x="211" y="21"/>
                    </a:cubicBezTo>
                    <a:cubicBezTo>
                      <a:pt x="209" y="21"/>
                      <a:pt x="208" y="21"/>
                      <a:pt x="207" y="21"/>
                    </a:cubicBezTo>
                    <a:cubicBezTo>
                      <a:pt x="206" y="19"/>
                      <a:pt x="204" y="16"/>
                      <a:pt x="203" y="14"/>
                    </a:cubicBezTo>
                    <a:cubicBezTo>
                      <a:pt x="199" y="7"/>
                      <a:pt x="194" y="0"/>
                      <a:pt x="194" y="0"/>
                    </a:cubicBezTo>
                    <a:cubicBezTo>
                      <a:pt x="194" y="0"/>
                      <a:pt x="194" y="0"/>
                      <a:pt x="194" y="0"/>
                    </a:cubicBezTo>
                    <a:cubicBezTo>
                      <a:pt x="193" y="1"/>
                      <a:pt x="192" y="1"/>
                      <a:pt x="192" y="1"/>
                    </a:cubicBezTo>
                    <a:cubicBezTo>
                      <a:pt x="190" y="1"/>
                      <a:pt x="188" y="1"/>
                      <a:pt x="185" y="1"/>
                    </a:cubicBezTo>
                    <a:cubicBezTo>
                      <a:pt x="183" y="1"/>
                      <a:pt x="181" y="2"/>
                      <a:pt x="179" y="2"/>
                    </a:cubicBezTo>
                    <a:cubicBezTo>
                      <a:pt x="178" y="2"/>
                      <a:pt x="176" y="2"/>
                      <a:pt x="176" y="2"/>
                    </a:cubicBezTo>
                    <a:cubicBezTo>
                      <a:pt x="176" y="2"/>
                      <a:pt x="176" y="4"/>
                      <a:pt x="174" y="7"/>
                    </a:cubicBezTo>
                    <a:cubicBezTo>
                      <a:pt x="173" y="9"/>
                      <a:pt x="172" y="13"/>
                      <a:pt x="170" y="17"/>
                    </a:cubicBezTo>
                    <a:cubicBezTo>
                      <a:pt x="169" y="20"/>
                      <a:pt x="168" y="22"/>
                      <a:pt x="168" y="24"/>
                    </a:cubicBezTo>
                    <a:cubicBezTo>
                      <a:pt x="166" y="25"/>
                      <a:pt x="165" y="25"/>
                      <a:pt x="164" y="25"/>
                    </a:cubicBezTo>
                    <a:cubicBezTo>
                      <a:pt x="161" y="26"/>
                      <a:pt x="158" y="26"/>
                      <a:pt x="157" y="27"/>
                    </a:cubicBezTo>
                    <a:cubicBezTo>
                      <a:pt x="155" y="28"/>
                      <a:pt x="154" y="28"/>
                      <a:pt x="154" y="28"/>
                    </a:cubicBezTo>
                    <a:cubicBezTo>
                      <a:pt x="154" y="28"/>
                      <a:pt x="153" y="28"/>
                      <a:pt x="151" y="29"/>
                    </a:cubicBezTo>
                    <a:cubicBezTo>
                      <a:pt x="149" y="29"/>
                      <a:pt x="147" y="30"/>
                      <a:pt x="144" y="31"/>
                    </a:cubicBezTo>
                    <a:cubicBezTo>
                      <a:pt x="143" y="31"/>
                      <a:pt x="142" y="32"/>
                      <a:pt x="140" y="32"/>
                    </a:cubicBezTo>
                    <a:cubicBezTo>
                      <a:pt x="139" y="31"/>
                      <a:pt x="136" y="29"/>
                      <a:pt x="134" y="27"/>
                    </a:cubicBezTo>
                    <a:cubicBezTo>
                      <a:pt x="131" y="25"/>
                      <a:pt x="128" y="22"/>
                      <a:pt x="125" y="21"/>
                    </a:cubicBezTo>
                    <a:cubicBezTo>
                      <a:pt x="123" y="19"/>
                      <a:pt x="121" y="18"/>
                      <a:pt x="121" y="18"/>
                    </a:cubicBezTo>
                    <a:cubicBezTo>
                      <a:pt x="121" y="18"/>
                      <a:pt x="120" y="18"/>
                      <a:pt x="119" y="19"/>
                    </a:cubicBezTo>
                    <a:cubicBezTo>
                      <a:pt x="117" y="20"/>
                      <a:pt x="115" y="21"/>
                      <a:pt x="113" y="22"/>
                    </a:cubicBezTo>
                    <a:cubicBezTo>
                      <a:pt x="111" y="23"/>
                      <a:pt x="109" y="24"/>
                      <a:pt x="108" y="24"/>
                    </a:cubicBezTo>
                    <a:cubicBezTo>
                      <a:pt x="107" y="25"/>
                      <a:pt x="106" y="25"/>
                      <a:pt x="106" y="25"/>
                    </a:cubicBezTo>
                    <a:cubicBezTo>
                      <a:pt x="105" y="26"/>
                      <a:pt x="105" y="26"/>
                      <a:pt x="105" y="26"/>
                    </a:cubicBezTo>
                    <a:cubicBezTo>
                      <a:pt x="105" y="26"/>
                      <a:pt x="105" y="34"/>
                      <a:pt x="105" y="42"/>
                    </a:cubicBezTo>
                    <a:cubicBezTo>
                      <a:pt x="105" y="45"/>
                      <a:pt x="105" y="47"/>
                      <a:pt x="105" y="50"/>
                    </a:cubicBezTo>
                    <a:cubicBezTo>
                      <a:pt x="104" y="50"/>
                      <a:pt x="103" y="51"/>
                      <a:pt x="102" y="52"/>
                    </a:cubicBezTo>
                    <a:cubicBezTo>
                      <a:pt x="99" y="54"/>
                      <a:pt x="97" y="55"/>
                      <a:pt x="96" y="56"/>
                    </a:cubicBezTo>
                    <a:cubicBezTo>
                      <a:pt x="94" y="57"/>
                      <a:pt x="93" y="58"/>
                      <a:pt x="93" y="58"/>
                    </a:cubicBezTo>
                    <a:cubicBezTo>
                      <a:pt x="93" y="58"/>
                      <a:pt x="93" y="59"/>
                      <a:pt x="91" y="60"/>
                    </a:cubicBezTo>
                    <a:cubicBezTo>
                      <a:pt x="90" y="61"/>
                      <a:pt x="88" y="62"/>
                      <a:pt x="85" y="65"/>
                    </a:cubicBezTo>
                    <a:cubicBezTo>
                      <a:pt x="84" y="65"/>
                      <a:pt x="83" y="66"/>
                      <a:pt x="82" y="67"/>
                    </a:cubicBezTo>
                    <a:cubicBezTo>
                      <a:pt x="80" y="66"/>
                      <a:pt x="77" y="65"/>
                      <a:pt x="75" y="64"/>
                    </a:cubicBezTo>
                    <a:cubicBezTo>
                      <a:pt x="71" y="63"/>
                      <a:pt x="67" y="62"/>
                      <a:pt x="64" y="62"/>
                    </a:cubicBezTo>
                    <a:cubicBezTo>
                      <a:pt x="61" y="61"/>
                      <a:pt x="59" y="60"/>
                      <a:pt x="59" y="60"/>
                    </a:cubicBezTo>
                    <a:cubicBezTo>
                      <a:pt x="59" y="60"/>
                      <a:pt x="56" y="64"/>
                      <a:pt x="53" y="67"/>
                    </a:cubicBezTo>
                    <a:cubicBezTo>
                      <a:pt x="50" y="70"/>
                      <a:pt x="47" y="74"/>
                      <a:pt x="47" y="74"/>
                    </a:cubicBezTo>
                    <a:cubicBezTo>
                      <a:pt x="47" y="74"/>
                      <a:pt x="48" y="76"/>
                      <a:pt x="49" y="78"/>
                    </a:cubicBezTo>
                    <a:cubicBezTo>
                      <a:pt x="50" y="81"/>
                      <a:pt x="51" y="85"/>
                      <a:pt x="53" y="89"/>
                    </a:cubicBezTo>
                    <a:cubicBezTo>
                      <a:pt x="54" y="91"/>
                      <a:pt x="55" y="94"/>
                      <a:pt x="56" y="96"/>
                    </a:cubicBezTo>
                    <a:cubicBezTo>
                      <a:pt x="55" y="97"/>
                      <a:pt x="54" y="98"/>
                      <a:pt x="54" y="99"/>
                    </a:cubicBezTo>
                    <a:cubicBezTo>
                      <a:pt x="52" y="102"/>
                      <a:pt x="51" y="104"/>
                      <a:pt x="50" y="105"/>
                    </a:cubicBezTo>
                    <a:cubicBezTo>
                      <a:pt x="49" y="107"/>
                      <a:pt x="48" y="108"/>
                      <a:pt x="48" y="108"/>
                    </a:cubicBezTo>
                    <a:cubicBezTo>
                      <a:pt x="48" y="108"/>
                      <a:pt x="48" y="108"/>
                      <a:pt x="48" y="108"/>
                    </a:cubicBezTo>
                    <a:cubicBezTo>
                      <a:pt x="47" y="109"/>
                      <a:pt x="47" y="110"/>
                      <a:pt x="46" y="110"/>
                    </a:cubicBezTo>
                    <a:cubicBezTo>
                      <a:pt x="45" y="112"/>
                      <a:pt x="44" y="114"/>
                      <a:pt x="43" y="117"/>
                    </a:cubicBezTo>
                    <a:cubicBezTo>
                      <a:pt x="42" y="118"/>
                      <a:pt x="41" y="119"/>
                      <a:pt x="41" y="120"/>
                    </a:cubicBezTo>
                    <a:cubicBezTo>
                      <a:pt x="39" y="120"/>
                      <a:pt x="36" y="120"/>
                      <a:pt x="33" y="121"/>
                    </a:cubicBezTo>
                    <a:cubicBezTo>
                      <a:pt x="29" y="121"/>
                      <a:pt x="25" y="121"/>
                      <a:pt x="22" y="122"/>
                    </a:cubicBezTo>
                    <a:cubicBezTo>
                      <a:pt x="19" y="122"/>
                      <a:pt x="17" y="122"/>
                      <a:pt x="17" y="122"/>
                    </a:cubicBezTo>
                    <a:cubicBezTo>
                      <a:pt x="17" y="122"/>
                      <a:pt x="17" y="124"/>
                      <a:pt x="16" y="125"/>
                    </a:cubicBezTo>
                    <a:cubicBezTo>
                      <a:pt x="15" y="127"/>
                      <a:pt x="14" y="129"/>
                      <a:pt x="14" y="131"/>
                    </a:cubicBezTo>
                    <a:cubicBezTo>
                      <a:pt x="13" y="133"/>
                      <a:pt x="12" y="135"/>
                      <a:pt x="11" y="137"/>
                    </a:cubicBezTo>
                    <a:cubicBezTo>
                      <a:pt x="11" y="138"/>
                      <a:pt x="11" y="139"/>
                      <a:pt x="11" y="139"/>
                    </a:cubicBezTo>
                    <a:cubicBezTo>
                      <a:pt x="11" y="139"/>
                      <a:pt x="12" y="141"/>
                      <a:pt x="14" y="143"/>
                    </a:cubicBezTo>
                    <a:cubicBezTo>
                      <a:pt x="16" y="145"/>
                      <a:pt x="18" y="148"/>
                      <a:pt x="21" y="151"/>
                    </a:cubicBezTo>
                    <a:cubicBezTo>
                      <a:pt x="23" y="153"/>
                      <a:pt x="25" y="155"/>
                      <a:pt x="27" y="157"/>
                    </a:cubicBezTo>
                    <a:cubicBezTo>
                      <a:pt x="26" y="158"/>
                      <a:pt x="26" y="159"/>
                      <a:pt x="26" y="160"/>
                    </a:cubicBezTo>
                    <a:cubicBezTo>
                      <a:pt x="25" y="164"/>
                      <a:pt x="24" y="166"/>
                      <a:pt x="24" y="168"/>
                    </a:cubicBezTo>
                    <a:cubicBezTo>
                      <a:pt x="24" y="170"/>
                      <a:pt x="24" y="171"/>
                      <a:pt x="24" y="171"/>
                    </a:cubicBezTo>
                    <a:cubicBezTo>
                      <a:pt x="24" y="171"/>
                      <a:pt x="23" y="172"/>
                      <a:pt x="23" y="174"/>
                    </a:cubicBezTo>
                    <a:cubicBezTo>
                      <a:pt x="23" y="175"/>
                      <a:pt x="23" y="176"/>
                      <a:pt x="22" y="177"/>
                    </a:cubicBezTo>
                    <a:cubicBezTo>
                      <a:pt x="22" y="178"/>
                      <a:pt x="22" y="180"/>
                      <a:pt x="22" y="181"/>
                    </a:cubicBezTo>
                    <a:cubicBezTo>
                      <a:pt x="22" y="182"/>
                      <a:pt x="22" y="184"/>
                      <a:pt x="21" y="185"/>
                    </a:cubicBezTo>
                    <a:cubicBezTo>
                      <a:pt x="21" y="185"/>
                      <a:pt x="20" y="185"/>
                      <a:pt x="19" y="186"/>
                    </a:cubicBezTo>
                    <a:cubicBezTo>
                      <a:pt x="18" y="187"/>
                      <a:pt x="16" y="187"/>
                      <a:pt x="14" y="188"/>
                    </a:cubicBezTo>
                    <a:cubicBezTo>
                      <a:pt x="11" y="190"/>
                      <a:pt x="7" y="192"/>
                      <a:pt x="4" y="193"/>
                    </a:cubicBezTo>
                    <a:cubicBezTo>
                      <a:pt x="3" y="194"/>
                      <a:pt x="2" y="195"/>
                      <a:pt x="1" y="195"/>
                    </a:cubicBezTo>
                    <a:cubicBezTo>
                      <a:pt x="0" y="195"/>
                      <a:pt x="0" y="196"/>
                      <a:pt x="0" y="196"/>
                    </a:cubicBezTo>
                    <a:cubicBezTo>
                      <a:pt x="0" y="196"/>
                      <a:pt x="0" y="200"/>
                      <a:pt x="0" y="205"/>
                    </a:cubicBezTo>
                    <a:cubicBezTo>
                      <a:pt x="0" y="209"/>
                      <a:pt x="0" y="214"/>
                      <a:pt x="0" y="214"/>
                    </a:cubicBezTo>
                    <a:cubicBezTo>
                      <a:pt x="0" y="214"/>
                      <a:pt x="0" y="214"/>
                      <a:pt x="1" y="214"/>
                    </a:cubicBezTo>
                    <a:cubicBezTo>
                      <a:pt x="2" y="215"/>
                      <a:pt x="3" y="215"/>
                      <a:pt x="4" y="216"/>
                    </a:cubicBezTo>
                    <a:cubicBezTo>
                      <a:pt x="7" y="217"/>
                      <a:pt x="11" y="219"/>
                      <a:pt x="14" y="221"/>
                    </a:cubicBezTo>
                    <a:cubicBezTo>
                      <a:pt x="16" y="222"/>
                      <a:pt x="18" y="223"/>
                      <a:pt x="19" y="223"/>
                    </a:cubicBezTo>
                    <a:cubicBezTo>
                      <a:pt x="20" y="224"/>
                      <a:pt x="21" y="224"/>
                      <a:pt x="21" y="224"/>
                    </a:cubicBezTo>
                    <a:cubicBezTo>
                      <a:pt x="22" y="226"/>
                      <a:pt x="22" y="227"/>
                      <a:pt x="22" y="228"/>
                    </a:cubicBezTo>
                    <a:cubicBezTo>
                      <a:pt x="22" y="229"/>
                      <a:pt x="22" y="231"/>
                      <a:pt x="22" y="232"/>
                    </a:cubicBezTo>
                    <a:cubicBezTo>
                      <a:pt x="23" y="233"/>
                      <a:pt x="23" y="235"/>
                      <a:pt x="23" y="236"/>
                    </a:cubicBezTo>
                    <a:cubicBezTo>
                      <a:pt x="23" y="237"/>
                      <a:pt x="24" y="238"/>
                      <a:pt x="24" y="238"/>
                    </a:cubicBezTo>
                    <a:cubicBezTo>
                      <a:pt x="24" y="238"/>
                      <a:pt x="24" y="239"/>
                      <a:pt x="24" y="241"/>
                    </a:cubicBezTo>
                    <a:cubicBezTo>
                      <a:pt x="24" y="243"/>
                      <a:pt x="25" y="246"/>
                      <a:pt x="26" y="249"/>
                    </a:cubicBezTo>
                    <a:cubicBezTo>
                      <a:pt x="26" y="250"/>
                      <a:pt x="26" y="251"/>
                      <a:pt x="27" y="252"/>
                    </a:cubicBezTo>
                    <a:cubicBezTo>
                      <a:pt x="25" y="254"/>
                      <a:pt x="23" y="256"/>
                      <a:pt x="21" y="258"/>
                    </a:cubicBezTo>
                    <a:cubicBezTo>
                      <a:pt x="18" y="261"/>
                      <a:pt x="16" y="264"/>
                      <a:pt x="14" y="266"/>
                    </a:cubicBezTo>
                    <a:cubicBezTo>
                      <a:pt x="12" y="268"/>
                      <a:pt x="11" y="270"/>
                      <a:pt x="11" y="270"/>
                    </a:cubicBezTo>
                    <a:cubicBezTo>
                      <a:pt x="11" y="270"/>
                      <a:pt x="11" y="271"/>
                      <a:pt x="11" y="273"/>
                    </a:cubicBezTo>
                    <a:cubicBezTo>
                      <a:pt x="12" y="274"/>
                      <a:pt x="13" y="276"/>
                      <a:pt x="14" y="278"/>
                    </a:cubicBezTo>
                    <a:cubicBezTo>
                      <a:pt x="14" y="281"/>
                      <a:pt x="15" y="283"/>
                      <a:pt x="16" y="284"/>
                    </a:cubicBezTo>
                    <a:cubicBezTo>
                      <a:pt x="17" y="286"/>
                      <a:pt x="17" y="287"/>
                      <a:pt x="17" y="287"/>
                    </a:cubicBezTo>
                    <a:cubicBezTo>
                      <a:pt x="17" y="287"/>
                      <a:pt x="19" y="287"/>
                      <a:pt x="22" y="287"/>
                    </a:cubicBezTo>
                    <a:cubicBezTo>
                      <a:pt x="25" y="288"/>
                      <a:pt x="29" y="288"/>
                      <a:pt x="33" y="289"/>
                    </a:cubicBezTo>
                    <a:cubicBezTo>
                      <a:pt x="36" y="289"/>
                      <a:pt x="39" y="289"/>
                      <a:pt x="41" y="289"/>
                    </a:cubicBezTo>
                    <a:cubicBezTo>
                      <a:pt x="41" y="290"/>
                      <a:pt x="42" y="291"/>
                      <a:pt x="43" y="292"/>
                    </a:cubicBezTo>
                    <a:cubicBezTo>
                      <a:pt x="44" y="295"/>
                      <a:pt x="45" y="297"/>
                      <a:pt x="46" y="299"/>
                    </a:cubicBezTo>
                    <a:cubicBezTo>
                      <a:pt x="47" y="300"/>
                      <a:pt x="47" y="300"/>
                      <a:pt x="48" y="301"/>
                    </a:cubicBezTo>
                    <a:cubicBezTo>
                      <a:pt x="48" y="301"/>
                      <a:pt x="48" y="301"/>
                      <a:pt x="48" y="301"/>
                    </a:cubicBezTo>
                    <a:cubicBezTo>
                      <a:pt x="48" y="301"/>
                      <a:pt x="49" y="302"/>
                      <a:pt x="50" y="304"/>
                    </a:cubicBezTo>
                    <a:cubicBezTo>
                      <a:pt x="51" y="305"/>
                      <a:pt x="52" y="308"/>
                      <a:pt x="54" y="310"/>
                    </a:cubicBezTo>
                    <a:cubicBezTo>
                      <a:pt x="54" y="311"/>
                      <a:pt x="55" y="312"/>
                      <a:pt x="56" y="313"/>
                    </a:cubicBezTo>
                    <a:cubicBezTo>
                      <a:pt x="55" y="315"/>
                      <a:pt x="54" y="318"/>
                      <a:pt x="53" y="320"/>
                    </a:cubicBezTo>
                    <a:cubicBezTo>
                      <a:pt x="51" y="324"/>
                      <a:pt x="50" y="328"/>
                      <a:pt x="49" y="331"/>
                    </a:cubicBezTo>
                    <a:cubicBezTo>
                      <a:pt x="48" y="334"/>
                      <a:pt x="47" y="336"/>
                      <a:pt x="47" y="336"/>
                    </a:cubicBezTo>
                    <a:cubicBezTo>
                      <a:pt x="47" y="336"/>
                      <a:pt x="50" y="339"/>
                      <a:pt x="53" y="342"/>
                    </a:cubicBezTo>
                    <a:cubicBezTo>
                      <a:pt x="56" y="346"/>
                      <a:pt x="59" y="349"/>
                      <a:pt x="59" y="349"/>
                    </a:cubicBezTo>
                    <a:cubicBezTo>
                      <a:pt x="59" y="349"/>
                      <a:pt x="61" y="348"/>
                      <a:pt x="64" y="348"/>
                    </a:cubicBezTo>
                    <a:cubicBezTo>
                      <a:pt x="67" y="347"/>
                      <a:pt x="71" y="346"/>
                      <a:pt x="75" y="345"/>
                    </a:cubicBezTo>
                    <a:cubicBezTo>
                      <a:pt x="77" y="344"/>
                      <a:pt x="80" y="343"/>
                      <a:pt x="82" y="342"/>
                    </a:cubicBezTo>
                    <a:cubicBezTo>
                      <a:pt x="83" y="343"/>
                      <a:pt x="84" y="344"/>
                      <a:pt x="85" y="345"/>
                    </a:cubicBezTo>
                    <a:cubicBezTo>
                      <a:pt x="88" y="347"/>
                      <a:pt x="90" y="348"/>
                      <a:pt x="91" y="349"/>
                    </a:cubicBezTo>
                    <a:cubicBezTo>
                      <a:pt x="93" y="351"/>
                      <a:pt x="93" y="351"/>
                      <a:pt x="93" y="351"/>
                    </a:cubicBezTo>
                    <a:cubicBezTo>
                      <a:pt x="93" y="351"/>
                      <a:pt x="94" y="352"/>
                      <a:pt x="96" y="353"/>
                    </a:cubicBezTo>
                    <a:cubicBezTo>
                      <a:pt x="97" y="354"/>
                      <a:pt x="99" y="356"/>
                      <a:pt x="102" y="357"/>
                    </a:cubicBezTo>
                    <a:cubicBezTo>
                      <a:pt x="103" y="358"/>
                      <a:pt x="104" y="359"/>
                      <a:pt x="105" y="359"/>
                    </a:cubicBezTo>
                    <a:cubicBezTo>
                      <a:pt x="105" y="362"/>
                      <a:pt x="105" y="365"/>
                      <a:pt x="105" y="367"/>
                    </a:cubicBezTo>
                    <a:cubicBezTo>
                      <a:pt x="105" y="375"/>
                      <a:pt x="105" y="383"/>
                      <a:pt x="105" y="383"/>
                    </a:cubicBezTo>
                    <a:cubicBezTo>
                      <a:pt x="105" y="383"/>
                      <a:pt x="105" y="384"/>
                      <a:pt x="106" y="384"/>
                    </a:cubicBezTo>
                    <a:cubicBezTo>
                      <a:pt x="106" y="384"/>
                      <a:pt x="107" y="384"/>
                      <a:pt x="108" y="385"/>
                    </a:cubicBezTo>
                    <a:cubicBezTo>
                      <a:pt x="109" y="386"/>
                      <a:pt x="111" y="387"/>
                      <a:pt x="113" y="388"/>
                    </a:cubicBezTo>
                    <a:cubicBezTo>
                      <a:pt x="115" y="389"/>
                      <a:pt x="117" y="390"/>
                      <a:pt x="119" y="390"/>
                    </a:cubicBezTo>
                    <a:cubicBezTo>
                      <a:pt x="120" y="391"/>
                      <a:pt x="121" y="391"/>
                      <a:pt x="121" y="391"/>
                    </a:cubicBezTo>
                    <a:cubicBezTo>
                      <a:pt x="121" y="391"/>
                      <a:pt x="123" y="390"/>
                      <a:pt x="125" y="389"/>
                    </a:cubicBezTo>
                    <a:cubicBezTo>
                      <a:pt x="128" y="387"/>
                      <a:pt x="131" y="384"/>
                      <a:pt x="134" y="382"/>
                    </a:cubicBezTo>
                    <a:cubicBezTo>
                      <a:pt x="136" y="380"/>
                      <a:pt x="139" y="379"/>
                      <a:pt x="140" y="377"/>
                    </a:cubicBezTo>
                    <a:cubicBezTo>
                      <a:pt x="142" y="377"/>
                      <a:pt x="143" y="378"/>
                      <a:pt x="144" y="378"/>
                    </a:cubicBezTo>
                    <a:cubicBezTo>
                      <a:pt x="147" y="379"/>
                      <a:pt x="149" y="380"/>
                      <a:pt x="151" y="381"/>
                    </a:cubicBezTo>
                    <a:cubicBezTo>
                      <a:pt x="153" y="381"/>
                      <a:pt x="154" y="381"/>
                      <a:pt x="154" y="381"/>
                    </a:cubicBezTo>
                    <a:cubicBezTo>
                      <a:pt x="154" y="381"/>
                      <a:pt x="155" y="382"/>
                      <a:pt x="157" y="382"/>
                    </a:cubicBezTo>
                    <a:cubicBezTo>
                      <a:pt x="158" y="383"/>
                      <a:pt x="161" y="383"/>
                      <a:pt x="164" y="384"/>
                    </a:cubicBezTo>
                    <a:cubicBezTo>
                      <a:pt x="165" y="384"/>
                      <a:pt x="166" y="385"/>
                      <a:pt x="168" y="385"/>
                    </a:cubicBezTo>
                    <a:cubicBezTo>
                      <a:pt x="168" y="387"/>
                      <a:pt x="169" y="390"/>
                      <a:pt x="170" y="392"/>
                    </a:cubicBezTo>
                    <a:cubicBezTo>
                      <a:pt x="172" y="396"/>
                      <a:pt x="173" y="400"/>
                      <a:pt x="174" y="403"/>
                    </a:cubicBezTo>
                    <a:cubicBezTo>
                      <a:pt x="176" y="405"/>
                      <a:pt x="176" y="407"/>
                      <a:pt x="176" y="407"/>
                    </a:cubicBezTo>
                    <a:cubicBezTo>
                      <a:pt x="176" y="407"/>
                      <a:pt x="178" y="407"/>
                      <a:pt x="179" y="407"/>
                    </a:cubicBezTo>
                    <a:cubicBezTo>
                      <a:pt x="181" y="408"/>
                      <a:pt x="183" y="408"/>
                      <a:pt x="185" y="408"/>
                    </a:cubicBezTo>
                    <a:cubicBezTo>
                      <a:pt x="188" y="408"/>
                      <a:pt x="190" y="408"/>
                      <a:pt x="192" y="409"/>
                    </a:cubicBezTo>
                    <a:cubicBezTo>
                      <a:pt x="192" y="409"/>
                      <a:pt x="193" y="409"/>
                      <a:pt x="194" y="409"/>
                    </a:cubicBezTo>
                    <a:cubicBezTo>
                      <a:pt x="194" y="409"/>
                      <a:pt x="194" y="409"/>
                      <a:pt x="194" y="409"/>
                    </a:cubicBezTo>
                    <a:cubicBezTo>
                      <a:pt x="194" y="409"/>
                      <a:pt x="199" y="402"/>
                      <a:pt x="203" y="395"/>
                    </a:cubicBezTo>
                    <a:cubicBezTo>
                      <a:pt x="204" y="393"/>
                      <a:pt x="206" y="391"/>
                      <a:pt x="207" y="388"/>
                    </a:cubicBezTo>
                    <a:cubicBezTo>
                      <a:pt x="208" y="388"/>
                      <a:pt x="209" y="388"/>
                      <a:pt x="211" y="388"/>
                    </a:cubicBezTo>
                    <a:cubicBezTo>
                      <a:pt x="214" y="388"/>
                      <a:pt x="216" y="388"/>
                      <a:pt x="218" y="388"/>
                    </a:cubicBezTo>
                    <a:cubicBezTo>
                      <a:pt x="220" y="388"/>
                      <a:pt x="221" y="388"/>
                      <a:pt x="221" y="388"/>
                    </a:cubicBezTo>
                    <a:cubicBezTo>
                      <a:pt x="221" y="388"/>
                      <a:pt x="221" y="388"/>
                      <a:pt x="222" y="388"/>
                    </a:cubicBezTo>
                    <a:cubicBezTo>
                      <a:pt x="222" y="388"/>
                      <a:pt x="223" y="387"/>
                      <a:pt x="224" y="387"/>
                    </a:cubicBezTo>
                    <a:cubicBezTo>
                      <a:pt x="226" y="387"/>
                      <a:pt x="229" y="387"/>
                      <a:pt x="232" y="386"/>
                    </a:cubicBezTo>
                    <a:cubicBezTo>
                      <a:pt x="233" y="386"/>
                      <a:pt x="234" y="386"/>
                      <a:pt x="235" y="386"/>
                    </a:cubicBezTo>
                    <a:cubicBezTo>
                      <a:pt x="237" y="388"/>
                      <a:pt x="239" y="390"/>
                      <a:pt x="240" y="392"/>
                    </a:cubicBezTo>
                    <a:cubicBezTo>
                      <a:pt x="243" y="395"/>
                      <a:pt x="246" y="398"/>
                      <a:pt x="248" y="400"/>
                    </a:cubicBezTo>
                    <a:cubicBezTo>
                      <a:pt x="250" y="402"/>
                      <a:pt x="251" y="403"/>
                      <a:pt x="251" y="403"/>
                    </a:cubicBezTo>
                    <a:cubicBezTo>
                      <a:pt x="251" y="403"/>
                      <a:pt x="253" y="403"/>
                      <a:pt x="254" y="403"/>
                    </a:cubicBezTo>
                    <a:cubicBezTo>
                      <a:pt x="256" y="402"/>
                      <a:pt x="258" y="402"/>
                      <a:pt x="260" y="401"/>
                    </a:cubicBezTo>
                    <a:cubicBezTo>
                      <a:pt x="262" y="401"/>
                      <a:pt x="264" y="400"/>
                      <a:pt x="266" y="399"/>
                    </a:cubicBezTo>
                    <a:cubicBezTo>
                      <a:pt x="268" y="399"/>
                      <a:pt x="269" y="399"/>
                      <a:pt x="269" y="399"/>
                    </a:cubicBezTo>
                    <a:cubicBezTo>
                      <a:pt x="269" y="399"/>
                      <a:pt x="269" y="397"/>
                      <a:pt x="270" y="394"/>
                    </a:cubicBezTo>
                    <a:cubicBezTo>
                      <a:pt x="271" y="391"/>
                      <a:pt x="271" y="387"/>
                      <a:pt x="272" y="383"/>
                    </a:cubicBezTo>
                    <a:cubicBezTo>
                      <a:pt x="272" y="380"/>
                      <a:pt x="273" y="377"/>
                      <a:pt x="273" y="375"/>
                    </a:cubicBezTo>
                    <a:cubicBezTo>
                      <a:pt x="274" y="375"/>
                      <a:pt x="275" y="374"/>
                      <a:pt x="277" y="374"/>
                    </a:cubicBezTo>
                    <a:cubicBezTo>
                      <a:pt x="279" y="372"/>
                      <a:pt x="282" y="371"/>
                      <a:pt x="284" y="370"/>
                    </a:cubicBezTo>
                    <a:cubicBezTo>
                      <a:pt x="285" y="370"/>
                      <a:pt x="286" y="369"/>
                      <a:pt x="286" y="369"/>
                    </a:cubicBezTo>
                    <a:cubicBezTo>
                      <a:pt x="286" y="369"/>
                      <a:pt x="287" y="369"/>
                      <a:pt x="289" y="368"/>
                    </a:cubicBezTo>
                    <a:cubicBezTo>
                      <a:pt x="290" y="367"/>
                      <a:pt x="291" y="367"/>
                      <a:pt x="292" y="366"/>
                    </a:cubicBezTo>
                    <a:cubicBezTo>
                      <a:pt x="293" y="366"/>
                      <a:pt x="294" y="365"/>
                      <a:pt x="296" y="364"/>
                    </a:cubicBezTo>
                    <a:cubicBezTo>
                      <a:pt x="296" y="364"/>
                      <a:pt x="298" y="363"/>
                      <a:pt x="299" y="362"/>
                    </a:cubicBezTo>
                    <a:cubicBezTo>
                      <a:pt x="299" y="363"/>
                      <a:pt x="300" y="363"/>
                      <a:pt x="301" y="363"/>
                    </a:cubicBezTo>
                    <a:cubicBezTo>
                      <a:pt x="302" y="364"/>
                      <a:pt x="304" y="365"/>
                      <a:pt x="306" y="366"/>
                    </a:cubicBezTo>
                    <a:cubicBezTo>
                      <a:pt x="309" y="368"/>
                      <a:pt x="313" y="370"/>
                      <a:pt x="316" y="371"/>
                    </a:cubicBezTo>
                    <a:cubicBezTo>
                      <a:pt x="318" y="372"/>
                      <a:pt x="320" y="373"/>
                      <a:pt x="320" y="373"/>
                    </a:cubicBezTo>
                    <a:cubicBezTo>
                      <a:pt x="320" y="373"/>
                      <a:pt x="321" y="372"/>
                      <a:pt x="322" y="371"/>
                    </a:cubicBezTo>
                    <a:cubicBezTo>
                      <a:pt x="324" y="370"/>
                      <a:pt x="326" y="369"/>
                      <a:pt x="327" y="368"/>
                    </a:cubicBezTo>
                    <a:cubicBezTo>
                      <a:pt x="329" y="366"/>
                      <a:pt x="331" y="365"/>
                      <a:pt x="332" y="364"/>
                    </a:cubicBezTo>
                    <a:cubicBezTo>
                      <a:pt x="334" y="363"/>
                      <a:pt x="334" y="362"/>
                      <a:pt x="334" y="362"/>
                    </a:cubicBezTo>
                    <a:cubicBezTo>
                      <a:pt x="334" y="362"/>
                      <a:pt x="333" y="354"/>
                      <a:pt x="332" y="346"/>
                    </a:cubicBezTo>
                    <a:cubicBezTo>
                      <a:pt x="331" y="344"/>
                      <a:pt x="331" y="341"/>
                      <a:pt x="330" y="339"/>
                    </a:cubicBezTo>
                    <a:cubicBezTo>
                      <a:pt x="331" y="338"/>
                      <a:pt x="332" y="337"/>
                      <a:pt x="333" y="336"/>
                    </a:cubicBezTo>
                    <a:cubicBezTo>
                      <a:pt x="335" y="334"/>
                      <a:pt x="337" y="332"/>
                      <a:pt x="338" y="331"/>
                    </a:cubicBezTo>
                    <a:cubicBezTo>
                      <a:pt x="339" y="329"/>
                      <a:pt x="340" y="328"/>
                      <a:pt x="340" y="328"/>
                    </a:cubicBezTo>
                    <a:cubicBezTo>
                      <a:pt x="340" y="328"/>
                      <a:pt x="343" y="325"/>
                      <a:pt x="347" y="320"/>
                    </a:cubicBezTo>
                    <a:cubicBezTo>
                      <a:pt x="348" y="319"/>
                      <a:pt x="348" y="319"/>
                      <a:pt x="349" y="318"/>
                    </a:cubicBezTo>
                    <a:cubicBezTo>
                      <a:pt x="352" y="318"/>
                      <a:pt x="354" y="318"/>
                      <a:pt x="357" y="319"/>
                    </a:cubicBezTo>
                    <a:cubicBezTo>
                      <a:pt x="365" y="319"/>
                      <a:pt x="373" y="320"/>
                      <a:pt x="373" y="320"/>
                    </a:cubicBezTo>
                    <a:cubicBezTo>
                      <a:pt x="373" y="320"/>
                      <a:pt x="374" y="319"/>
                      <a:pt x="375" y="317"/>
                    </a:cubicBezTo>
                    <a:cubicBezTo>
                      <a:pt x="376" y="316"/>
                      <a:pt x="377" y="314"/>
                      <a:pt x="378" y="312"/>
                    </a:cubicBezTo>
                    <a:cubicBezTo>
                      <a:pt x="379" y="310"/>
                      <a:pt x="380" y="308"/>
                      <a:pt x="381" y="307"/>
                    </a:cubicBezTo>
                    <a:cubicBezTo>
                      <a:pt x="382" y="305"/>
                      <a:pt x="383" y="304"/>
                      <a:pt x="383" y="304"/>
                    </a:cubicBezTo>
                    <a:cubicBezTo>
                      <a:pt x="383" y="304"/>
                      <a:pt x="382" y="303"/>
                      <a:pt x="380" y="300"/>
                    </a:cubicBezTo>
                    <a:cubicBezTo>
                      <a:pt x="379" y="297"/>
                      <a:pt x="377" y="294"/>
                      <a:pt x="374" y="291"/>
                    </a:cubicBezTo>
                    <a:cubicBezTo>
                      <a:pt x="373" y="288"/>
                      <a:pt x="371" y="286"/>
                      <a:pt x="370" y="284"/>
                    </a:cubicBezTo>
                    <a:cubicBezTo>
                      <a:pt x="371" y="283"/>
                      <a:pt x="371" y="282"/>
                      <a:pt x="372" y="281"/>
                    </a:cubicBezTo>
                    <a:cubicBezTo>
                      <a:pt x="373" y="278"/>
                      <a:pt x="374" y="275"/>
                      <a:pt x="375" y="274"/>
                    </a:cubicBezTo>
                    <a:cubicBezTo>
                      <a:pt x="375" y="272"/>
                      <a:pt x="376" y="271"/>
                      <a:pt x="376" y="271"/>
                    </a:cubicBezTo>
                    <a:cubicBezTo>
                      <a:pt x="376" y="271"/>
                      <a:pt x="376" y="270"/>
                      <a:pt x="377" y="268"/>
                    </a:cubicBezTo>
                    <a:cubicBezTo>
                      <a:pt x="377" y="267"/>
                      <a:pt x="378" y="264"/>
                      <a:pt x="379" y="261"/>
                    </a:cubicBezTo>
                    <a:cubicBezTo>
                      <a:pt x="380" y="260"/>
                      <a:pt x="380" y="259"/>
                      <a:pt x="380" y="258"/>
                    </a:cubicBezTo>
                    <a:cubicBezTo>
                      <a:pt x="383" y="257"/>
                      <a:pt x="385" y="256"/>
                      <a:pt x="388" y="256"/>
                    </a:cubicBezTo>
                    <a:cubicBezTo>
                      <a:pt x="392" y="255"/>
                      <a:pt x="396" y="253"/>
                      <a:pt x="399" y="253"/>
                    </a:cubicBezTo>
                    <a:cubicBezTo>
                      <a:pt x="401" y="252"/>
                      <a:pt x="403" y="251"/>
                      <a:pt x="403" y="251"/>
                    </a:cubicBezTo>
                    <a:cubicBezTo>
                      <a:pt x="403" y="251"/>
                      <a:pt x="404" y="250"/>
                      <a:pt x="404" y="248"/>
                    </a:cubicBezTo>
                    <a:cubicBezTo>
                      <a:pt x="404" y="247"/>
                      <a:pt x="405" y="244"/>
                      <a:pt x="405" y="242"/>
                    </a:cubicBezTo>
                    <a:cubicBezTo>
                      <a:pt x="406" y="240"/>
                      <a:pt x="406" y="238"/>
                      <a:pt x="406" y="236"/>
                    </a:cubicBezTo>
                    <a:cubicBezTo>
                      <a:pt x="406" y="234"/>
                      <a:pt x="407" y="233"/>
                      <a:pt x="407" y="233"/>
                    </a:cubicBezTo>
                    <a:cubicBezTo>
                      <a:pt x="407" y="233"/>
                      <a:pt x="400" y="228"/>
                      <a:pt x="394" y="223"/>
                    </a:cubicBezTo>
                    <a:cubicBezTo>
                      <a:pt x="392" y="222"/>
                      <a:pt x="389" y="220"/>
                      <a:pt x="387" y="219"/>
                    </a:cubicBezTo>
                    <a:close/>
                    <a:moveTo>
                      <a:pt x="203" y="329"/>
                    </a:moveTo>
                    <a:cubicBezTo>
                      <a:pt x="135" y="329"/>
                      <a:pt x="79" y="273"/>
                      <a:pt x="79" y="205"/>
                    </a:cubicBezTo>
                    <a:cubicBezTo>
                      <a:pt x="79" y="136"/>
                      <a:pt x="135" y="81"/>
                      <a:pt x="203" y="81"/>
                    </a:cubicBezTo>
                    <a:cubicBezTo>
                      <a:pt x="272" y="81"/>
                      <a:pt x="327" y="136"/>
                      <a:pt x="327" y="205"/>
                    </a:cubicBezTo>
                    <a:cubicBezTo>
                      <a:pt x="327" y="273"/>
                      <a:pt x="272" y="329"/>
                      <a:pt x="203" y="329"/>
                    </a:cubicBezTo>
                    <a:close/>
                  </a:path>
                </a:pathLst>
              </a:custGeom>
              <a:gradFill>
                <a:gsLst>
                  <a:gs pos="0">
                    <a:srgbClr val="000000">
                      <a:alpha val="0"/>
                    </a:srgbClr>
                  </a:gs>
                  <a:gs pos="46000">
                    <a:srgbClr val="4C78C6"/>
                  </a:gs>
                  <a:gs pos="100000">
                    <a:srgbClr val="254378"/>
                  </a:gs>
                </a:gsLst>
                <a:path path="circle">
                  <a:fillToRect b="50%" l="50%" r="50%" t="50%"/>
                </a:path>
                <a:tileRect/>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11" name="Google Shape;411;p13"/>
              <p:cNvSpPr/>
              <p:nvPr/>
            </p:nvSpPr>
            <p:spPr>
              <a:xfrm>
                <a:off x="3333619" y="5832708"/>
                <a:ext cx="250825" cy="233363"/>
              </a:xfrm>
              <a:custGeom>
                <a:rect b="b" l="l" r="r" t="t"/>
                <a:pathLst>
                  <a:path extrusionOk="0" h="68" w="73">
                    <a:moveTo>
                      <a:pt x="73" y="14"/>
                    </a:moveTo>
                    <a:cubicBezTo>
                      <a:pt x="73" y="19"/>
                      <a:pt x="73" y="19"/>
                      <a:pt x="73" y="19"/>
                    </a:cubicBezTo>
                    <a:cubicBezTo>
                      <a:pt x="68" y="19"/>
                      <a:pt x="68" y="19"/>
                      <a:pt x="68" y="19"/>
                    </a:cubicBezTo>
                    <a:cubicBezTo>
                      <a:pt x="68" y="20"/>
                      <a:pt x="67" y="22"/>
                      <a:pt x="65" y="22"/>
                    </a:cubicBezTo>
                    <a:cubicBezTo>
                      <a:pt x="7" y="22"/>
                      <a:pt x="7" y="22"/>
                      <a:pt x="7" y="22"/>
                    </a:cubicBezTo>
                    <a:cubicBezTo>
                      <a:pt x="6" y="22"/>
                      <a:pt x="5" y="20"/>
                      <a:pt x="5" y="19"/>
                    </a:cubicBezTo>
                    <a:cubicBezTo>
                      <a:pt x="0" y="19"/>
                      <a:pt x="0" y="19"/>
                      <a:pt x="0" y="19"/>
                    </a:cubicBezTo>
                    <a:cubicBezTo>
                      <a:pt x="0" y="14"/>
                      <a:pt x="0" y="14"/>
                      <a:pt x="0" y="14"/>
                    </a:cubicBezTo>
                    <a:cubicBezTo>
                      <a:pt x="36" y="0"/>
                      <a:pt x="36" y="0"/>
                      <a:pt x="36" y="0"/>
                    </a:cubicBezTo>
                    <a:lnTo>
                      <a:pt x="73" y="14"/>
                    </a:lnTo>
                    <a:close/>
                    <a:moveTo>
                      <a:pt x="73" y="63"/>
                    </a:moveTo>
                    <a:cubicBezTo>
                      <a:pt x="73" y="68"/>
                      <a:pt x="73" y="68"/>
                      <a:pt x="73" y="68"/>
                    </a:cubicBezTo>
                    <a:cubicBezTo>
                      <a:pt x="0" y="68"/>
                      <a:pt x="0" y="68"/>
                      <a:pt x="0" y="68"/>
                    </a:cubicBezTo>
                    <a:cubicBezTo>
                      <a:pt x="0" y="63"/>
                      <a:pt x="0" y="63"/>
                      <a:pt x="0" y="63"/>
                    </a:cubicBezTo>
                    <a:cubicBezTo>
                      <a:pt x="0" y="62"/>
                      <a:pt x="1" y="60"/>
                      <a:pt x="2" y="60"/>
                    </a:cubicBezTo>
                    <a:cubicBezTo>
                      <a:pt x="70" y="60"/>
                      <a:pt x="70" y="60"/>
                      <a:pt x="70" y="60"/>
                    </a:cubicBezTo>
                    <a:cubicBezTo>
                      <a:pt x="71" y="60"/>
                      <a:pt x="73" y="62"/>
                      <a:pt x="73" y="63"/>
                    </a:cubicBezTo>
                    <a:close/>
                    <a:moveTo>
                      <a:pt x="19" y="24"/>
                    </a:moveTo>
                    <a:cubicBezTo>
                      <a:pt x="19" y="53"/>
                      <a:pt x="19" y="53"/>
                      <a:pt x="19" y="53"/>
                    </a:cubicBezTo>
                    <a:cubicBezTo>
                      <a:pt x="24" y="53"/>
                      <a:pt x="24" y="53"/>
                      <a:pt x="24" y="53"/>
                    </a:cubicBezTo>
                    <a:cubicBezTo>
                      <a:pt x="24" y="24"/>
                      <a:pt x="24" y="24"/>
                      <a:pt x="24" y="24"/>
                    </a:cubicBezTo>
                    <a:cubicBezTo>
                      <a:pt x="34" y="24"/>
                      <a:pt x="34" y="24"/>
                      <a:pt x="34" y="24"/>
                    </a:cubicBezTo>
                    <a:cubicBezTo>
                      <a:pt x="34" y="53"/>
                      <a:pt x="34" y="53"/>
                      <a:pt x="34" y="53"/>
                    </a:cubicBezTo>
                    <a:cubicBezTo>
                      <a:pt x="39" y="53"/>
                      <a:pt x="39" y="53"/>
                      <a:pt x="39" y="53"/>
                    </a:cubicBezTo>
                    <a:cubicBezTo>
                      <a:pt x="39" y="24"/>
                      <a:pt x="39" y="24"/>
                      <a:pt x="39" y="24"/>
                    </a:cubicBezTo>
                    <a:cubicBezTo>
                      <a:pt x="48" y="24"/>
                      <a:pt x="48" y="24"/>
                      <a:pt x="48" y="24"/>
                    </a:cubicBezTo>
                    <a:cubicBezTo>
                      <a:pt x="48" y="53"/>
                      <a:pt x="48" y="53"/>
                      <a:pt x="48" y="53"/>
                    </a:cubicBezTo>
                    <a:cubicBezTo>
                      <a:pt x="53" y="53"/>
                      <a:pt x="53" y="53"/>
                      <a:pt x="53" y="53"/>
                    </a:cubicBezTo>
                    <a:cubicBezTo>
                      <a:pt x="53" y="24"/>
                      <a:pt x="53" y="24"/>
                      <a:pt x="53" y="24"/>
                    </a:cubicBezTo>
                    <a:cubicBezTo>
                      <a:pt x="63" y="24"/>
                      <a:pt x="63" y="24"/>
                      <a:pt x="63" y="24"/>
                    </a:cubicBezTo>
                    <a:cubicBezTo>
                      <a:pt x="63" y="53"/>
                      <a:pt x="63" y="53"/>
                      <a:pt x="63" y="53"/>
                    </a:cubicBezTo>
                    <a:cubicBezTo>
                      <a:pt x="65" y="53"/>
                      <a:pt x="65" y="53"/>
                      <a:pt x="65" y="53"/>
                    </a:cubicBezTo>
                    <a:cubicBezTo>
                      <a:pt x="67" y="53"/>
                      <a:pt x="68" y="54"/>
                      <a:pt x="68" y="56"/>
                    </a:cubicBezTo>
                    <a:cubicBezTo>
                      <a:pt x="68" y="58"/>
                      <a:pt x="68" y="58"/>
                      <a:pt x="68" y="58"/>
                    </a:cubicBezTo>
                    <a:cubicBezTo>
                      <a:pt x="5" y="58"/>
                      <a:pt x="5" y="58"/>
                      <a:pt x="5" y="58"/>
                    </a:cubicBezTo>
                    <a:cubicBezTo>
                      <a:pt x="5" y="56"/>
                      <a:pt x="5" y="56"/>
                      <a:pt x="5" y="56"/>
                    </a:cubicBezTo>
                    <a:cubicBezTo>
                      <a:pt x="5" y="54"/>
                      <a:pt x="6" y="53"/>
                      <a:pt x="7" y="53"/>
                    </a:cubicBezTo>
                    <a:cubicBezTo>
                      <a:pt x="9" y="53"/>
                      <a:pt x="9" y="53"/>
                      <a:pt x="9" y="53"/>
                    </a:cubicBezTo>
                    <a:cubicBezTo>
                      <a:pt x="9" y="24"/>
                      <a:pt x="9" y="24"/>
                      <a:pt x="9" y="24"/>
                    </a:cubicBezTo>
                    <a:lnTo>
                      <a:pt x="19" y="24"/>
                    </a:lnTo>
                    <a:close/>
                  </a:path>
                </a:pathLst>
              </a:custGeom>
              <a:gradFill>
                <a:gsLst>
                  <a:gs pos="0">
                    <a:srgbClr val="000000">
                      <a:alpha val="0"/>
                    </a:srgbClr>
                  </a:gs>
                  <a:gs pos="46000">
                    <a:srgbClr val="4C78C6"/>
                  </a:gs>
                  <a:gs pos="100000">
                    <a:srgbClr val="254378"/>
                  </a:gs>
                </a:gsLst>
                <a:path path="circle">
                  <a:fillToRect b="50%" l="50%" r="50%" t="50%"/>
                </a:path>
                <a:tileRect/>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412" name="Google Shape;412;p13"/>
            <p:cNvGrpSpPr/>
            <p:nvPr/>
          </p:nvGrpSpPr>
          <p:grpSpPr>
            <a:xfrm>
              <a:off x="9061080" y="439805"/>
              <a:ext cx="1096548" cy="1001171"/>
              <a:chOff x="3844561" y="2257897"/>
              <a:chExt cx="629842" cy="634079"/>
            </a:xfrm>
          </p:grpSpPr>
          <p:sp>
            <p:nvSpPr>
              <p:cNvPr id="413" name="Google Shape;413;p13"/>
              <p:cNvSpPr/>
              <p:nvPr/>
            </p:nvSpPr>
            <p:spPr>
              <a:xfrm>
                <a:off x="3844561" y="2257897"/>
                <a:ext cx="629842" cy="634079"/>
              </a:xfrm>
              <a:custGeom>
                <a:rect b="b" l="l" r="r" t="t"/>
                <a:pathLst>
                  <a:path extrusionOk="0" h="357" w="354">
                    <a:moveTo>
                      <a:pt x="350" y="122"/>
                    </a:moveTo>
                    <a:cubicBezTo>
                      <a:pt x="349" y="120"/>
                      <a:pt x="349" y="119"/>
                      <a:pt x="349" y="119"/>
                    </a:cubicBezTo>
                    <a:cubicBezTo>
                      <a:pt x="349" y="119"/>
                      <a:pt x="347" y="119"/>
                      <a:pt x="344" y="119"/>
                    </a:cubicBezTo>
                    <a:cubicBezTo>
                      <a:pt x="342" y="119"/>
                      <a:pt x="338" y="119"/>
                      <a:pt x="335" y="119"/>
                    </a:cubicBezTo>
                    <a:cubicBezTo>
                      <a:pt x="327" y="119"/>
                      <a:pt x="320" y="120"/>
                      <a:pt x="320" y="120"/>
                    </a:cubicBezTo>
                    <a:cubicBezTo>
                      <a:pt x="320" y="120"/>
                      <a:pt x="320" y="118"/>
                      <a:pt x="319" y="116"/>
                    </a:cubicBezTo>
                    <a:cubicBezTo>
                      <a:pt x="318" y="115"/>
                      <a:pt x="318" y="114"/>
                      <a:pt x="317" y="112"/>
                    </a:cubicBezTo>
                    <a:cubicBezTo>
                      <a:pt x="316" y="111"/>
                      <a:pt x="316" y="109"/>
                      <a:pt x="315" y="108"/>
                    </a:cubicBezTo>
                    <a:cubicBezTo>
                      <a:pt x="313" y="105"/>
                      <a:pt x="312" y="102"/>
                      <a:pt x="310" y="100"/>
                    </a:cubicBezTo>
                    <a:cubicBezTo>
                      <a:pt x="310" y="99"/>
                      <a:pt x="309" y="98"/>
                      <a:pt x="309" y="97"/>
                    </a:cubicBezTo>
                    <a:cubicBezTo>
                      <a:pt x="308" y="97"/>
                      <a:pt x="308" y="96"/>
                      <a:pt x="308" y="96"/>
                    </a:cubicBezTo>
                    <a:cubicBezTo>
                      <a:pt x="308" y="96"/>
                      <a:pt x="307" y="95"/>
                      <a:pt x="306" y="93"/>
                    </a:cubicBezTo>
                    <a:cubicBezTo>
                      <a:pt x="304" y="91"/>
                      <a:pt x="302" y="88"/>
                      <a:pt x="300" y="85"/>
                    </a:cubicBezTo>
                    <a:cubicBezTo>
                      <a:pt x="298" y="83"/>
                      <a:pt x="296" y="80"/>
                      <a:pt x="295" y="78"/>
                    </a:cubicBezTo>
                    <a:cubicBezTo>
                      <a:pt x="293" y="76"/>
                      <a:pt x="292" y="75"/>
                      <a:pt x="292" y="75"/>
                    </a:cubicBezTo>
                    <a:cubicBezTo>
                      <a:pt x="292" y="75"/>
                      <a:pt x="295" y="69"/>
                      <a:pt x="298" y="63"/>
                    </a:cubicBezTo>
                    <a:cubicBezTo>
                      <a:pt x="300" y="60"/>
                      <a:pt x="301" y="56"/>
                      <a:pt x="303" y="54"/>
                    </a:cubicBezTo>
                    <a:cubicBezTo>
                      <a:pt x="304" y="51"/>
                      <a:pt x="304" y="50"/>
                      <a:pt x="304" y="50"/>
                    </a:cubicBezTo>
                    <a:cubicBezTo>
                      <a:pt x="304" y="50"/>
                      <a:pt x="303" y="49"/>
                      <a:pt x="302" y="48"/>
                    </a:cubicBezTo>
                    <a:cubicBezTo>
                      <a:pt x="301" y="47"/>
                      <a:pt x="299" y="45"/>
                      <a:pt x="297" y="43"/>
                    </a:cubicBezTo>
                    <a:cubicBezTo>
                      <a:pt x="295" y="42"/>
                      <a:pt x="294" y="40"/>
                      <a:pt x="292" y="39"/>
                    </a:cubicBezTo>
                    <a:cubicBezTo>
                      <a:pt x="291" y="38"/>
                      <a:pt x="290" y="37"/>
                      <a:pt x="290" y="37"/>
                    </a:cubicBezTo>
                    <a:cubicBezTo>
                      <a:pt x="290" y="37"/>
                      <a:pt x="284" y="41"/>
                      <a:pt x="278" y="45"/>
                    </a:cubicBezTo>
                    <a:cubicBezTo>
                      <a:pt x="275" y="47"/>
                      <a:pt x="272" y="49"/>
                      <a:pt x="270" y="51"/>
                    </a:cubicBezTo>
                    <a:cubicBezTo>
                      <a:pt x="268" y="52"/>
                      <a:pt x="266" y="53"/>
                      <a:pt x="266" y="53"/>
                    </a:cubicBezTo>
                    <a:cubicBezTo>
                      <a:pt x="266" y="53"/>
                      <a:pt x="265" y="52"/>
                      <a:pt x="263" y="51"/>
                    </a:cubicBezTo>
                    <a:cubicBezTo>
                      <a:pt x="261" y="49"/>
                      <a:pt x="258" y="48"/>
                      <a:pt x="255" y="46"/>
                    </a:cubicBezTo>
                    <a:cubicBezTo>
                      <a:pt x="249" y="43"/>
                      <a:pt x="243" y="40"/>
                      <a:pt x="243" y="40"/>
                    </a:cubicBezTo>
                    <a:cubicBezTo>
                      <a:pt x="243" y="40"/>
                      <a:pt x="242" y="39"/>
                      <a:pt x="239" y="38"/>
                    </a:cubicBezTo>
                    <a:cubicBezTo>
                      <a:pt x="238" y="38"/>
                      <a:pt x="237" y="37"/>
                      <a:pt x="235" y="37"/>
                    </a:cubicBezTo>
                    <a:cubicBezTo>
                      <a:pt x="234" y="36"/>
                      <a:pt x="232" y="35"/>
                      <a:pt x="231" y="35"/>
                    </a:cubicBezTo>
                    <a:cubicBezTo>
                      <a:pt x="228" y="34"/>
                      <a:pt x="225" y="33"/>
                      <a:pt x="222" y="32"/>
                    </a:cubicBezTo>
                    <a:cubicBezTo>
                      <a:pt x="221" y="32"/>
                      <a:pt x="220" y="31"/>
                      <a:pt x="219" y="31"/>
                    </a:cubicBezTo>
                    <a:cubicBezTo>
                      <a:pt x="219" y="31"/>
                      <a:pt x="218" y="31"/>
                      <a:pt x="218" y="31"/>
                    </a:cubicBezTo>
                    <a:cubicBezTo>
                      <a:pt x="218" y="31"/>
                      <a:pt x="218" y="24"/>
                      <a:pt x="217" y="17"/>
                    </a:cubicBezTo>
                    <a:cubicBezTo>
                      <a:pt x="216" y="10"/>
                      <a:pt x="215" y="3"/>
                      <a:pt x="215" y="3"/>
                    </a:cubicBezTo>
                    <a:cubicBezTo>
                      <a:pt x="215" y="3"/>
                      <a:pt x="210" y="2"/>
                      <a:pt x="205" y="1"/>
                    </a:cubicBezTo>
                    <a:cubicBezTo>
                      <a:pt x="204" y="1"/>
                      <a:pt x="203" y="1"/>
                      <a:pt x="202" y="1"/>
                    </a:cubicBezTo>
                    <a:cubicBezTo>
                      <a:pt x="201" y="0"/>
                      <a:pt x="200" y="0"/>
                      <a:pt x="199" y="0"/>
                    </a:cubicBezTo>
                    <a:cubicBezTo>
                      <a:pt x="197" y="0"/>
                      <a:pt x="196" y="0"/>
                      <a:pt x="196" y="0"/>
                    </a:cubicBezTo>
                    <a:cubicBezTo>
                      <a:pt x="196" y="0"/>
                      <a:pt x="193" y="6"/>
                      <a:pt x="190" y="13"/>
                    </a:cubicBezTo>
                    <a:cubicBezTo>
                      <a:pt x="187" y="19"/>
                      <a:pt x="185" y="26"/>
                      <a:pt x="185" y="26"/>
                    </a:cubicBezTo>
                    <a:cubicBezTo>
                      <a:pt x="185" y="26"/>
                      <a:pt x="184" y="26"/>
                      <a:pt x="184" y="26"/>
                    </a:cubicBezTo>
                    <a:cubicBezTo>
                      <a:pt x="183" y="26"/>
                      <a:pt x="182" y="26"/>
                      <a:pt x="181" y="26"/>
                    </a:cubicBezTo>
                    <a:cubicBezTo>
                      <a:pt x="179" y="26"/>
                      <a:pt x="178" y="26"/>
                      <a:pt x="176" y="26"/>
                    </a:cubicBezTo>
                    <a:cubicBezTo>
                      <a:pt x="175" y="26"/>
                      <a:pt x="173" y="26"/>
                      <a:pt x="171" y="26"/>
                    </a:cubicBezTo>
                    <a:cubicBezTo>
                      <a:pt x="168" y="26"/>
                      <a:pt x="165" y="27"/>
                      <a:pt x="162" y="27"/>
                    </a:cubicBezTo>
                    <a:cubicBezTo>
                      <a:pt x="160" y="27"/>
                      <a:pt x="158" y="28"/>
                      <a:pt x="158" y="28"/>
                    </a:cubicBezTo>
                    <a:cubicBezTo>
                      <a:pt x="158" y="28"/>
                      <a:pt x="156" y="28"/>
                      <a:pt x="154" y="28"/>
                    </a:cubicBezTo>
                    <a:cubicBezTo>
                      <a:pt x="153" y="28"/>
                      <a:pt x="151" y="29"/>
                      <a:pt x="150" y="29"/>
                    </a:cubicBezTo>
                    <a:cubicBezTo>
                      <a:pt x="148" y="29"/>
                      <a:pt x="147" y="30"/>
                      <a:pt x="145" y="30"/>
                    </a:cubicBezTo>
                    <a:cubicBezTo>
                      <a:pt x="143" y="30"/>
                      <a:pt x="142" y="31"/>
                      <a:pt x="140" y="31"/>
                    </a:cubicBezTo>
                    <a:cubicBezTo>
                      <a:pt x="139" y="32"/>
                      <a:pt x="137" y="32"/>
                      <a:pt x="136" y="32"/>
                    </a:cubicBezTo>
                    <a:cubicBezTo>
                      <a:pt x="135" y="33"/>
                      <a:pt x="134" y="33"/>
                      <a:pt x="133" y="33"/>
                    </a:cubicBezTo>
                    <a:cubicBezTo>
                      <a:pt x="133" y="33"/>
                      <a:pt x="132" y="34"/>
                      <a:pt x="132" y="34"/>
                    </a:cubicBezTo>
                    <a:cubicBezTo>
                      <a:pt x="132" y="34"/>
                      <a:pt x="128" y="28"/>
                      <a:pt x="124" y="22"/>
                    </a:cubicBezTo>
                    <a:cubicBezTo>
                      <a:pt x="121" y="20"/>
                      <a:pt x="119" y="17"/>
                      <a:pt x="117" y="15"/>
                    </a:cubicBezTo>
                    <a:cubicBezTo>
                      <a:pt x="115" y="13"/>
                      <a:pt x="114" y="12"/>
                      <a:pt x="114" y="12"/>
                    </a:cubicBezTo>
                    <a:cubicBezTo>
                      <a:pt x="114" y="12"/>
                      <a:pt x="113" y="12"/>
                      <a:pt x="111" y="13"/>
                    </a:cubicBezTo>
                    <a:cubicBezTo>
                      <a:pt x="110" y="13"/>
                      <a:pt x="108" y="14"/>
                      <a:pt x="105" y="15"/>
                    </a:cubicBezTo>
                    <a:cubicBezTo>
                      <a:pt x="101" y="17"/>
                      <a:pt x="97" y="19"/>
                      <a:pt x="97" y="19"/>
                    </a:cubicBezTo>
                    <a:cubicBezTo>
                      <a:pt x="97" y="19"/>
                      <a:pt x="97" y="21"/>
                      <a:pt x="97" y="24"/>
                    </a:cubicBezTo>
                    <a:cubicBezTo>
                      <a:pt x="98" y="27"/>
                      <a:pt x="98" y="30"/>
                      <a:pt x="99" y="34"/>
                    </a:cubicBezTo>
                    <a:cubicBezTo>
                      <a:pt x="100" y="41"/>
                      <a:pt x="101" y="47"/>
                      <a:pt x="101" y="47"/>
                    </a:cubicBezTo>
                    <a:cubicBezTo>
                      <a:pt x="101" y="47"/>
                      <a:pt x="100" y="48"/>
                      <a:pt x="98" y="50"/>
                    </a:cubicBezTo>
                    <a:cubicBezTo>
                      <a:pt x="96" y="51"/>
                      <a:pt x="93" y="53"/>
                      <a:pt x="90" y="55"/>
                    </a:cubicBezTo>
                    <a:cubicBezTo>
                      <a:pt x="88" y="57"/>
                      <a:pt x="85" y="59"/>
                      <a:pt x="83" y="60"/>
                    </a:cubicBezTo>
                    <a:cubicBezTo>
                      <a:pt x="82" y="61"/>
                      <a:pt x="81" y="62"/>
                      <a:pt x="81" y="62"/>
                    </a:cubicBezTo>
                    <a:cubicBezTo>
                      <a:pt x="80" y="63"/>
                      <a:pt x="80" y="63"/>
                      <a:pt x="80" y="63"/>
                    </a:cubicBezTo>
                    <a:cubicBezTo>
                      <a:pt x="80" y="63"/>
                      <a:pt x="79" y="64"/>
                      <a:pt x="77" y="66"/>
                    </a:cubicBezTo>
                    <a:cubicBezTo>
                      <a:pt x="75" y="67"/>
                      <a:pt x="72" y="70"/>
                      <a:pt x="70" y="72"/>
                    </a:cubicBezTo>
                    <a:cubicBezTo>
                      <a:pt x="68" y="75"/>
                      <a:pt x="66" y="77"/>
                      <a:pt x="64" y="79"/>
                    </a:cubicBezTo>
                    <a:cubicBezTo>
                      <a:pt x="62" y="81"/>
                      <a:pt x="61" y="82"/>
                      <a:pt x="61" y="82"/>
                    </a:cubicBezTo>
                    <a:cubicBezTo>
                      <a:pt x="61" y="82"/>
                      <a:pt x="60" y="82"/>
                      <a:pt x="57" y="81"/>
                    </a:cubicBezTo>
                    <a:cubicBezTo>
                      <a:pt x="55" y="80"/>
                      <a:pt x="51" y="79"/>
                      <a:pt x="48" y="77"/>
                    </a:cubicBezTo>
                    <a:cubicBezTo>
                      <a:pt x="41" y="75"/>
                      <a:pt x="34" y="73"/>
                      <a:pt x="34" y="73"/>
                    </a:cubicBezTo>
                    <a:cubicBezTo>
                      <a:pt x="34" y="73"/>
                      <a:pt x="34" y="74"/>
                      <a:pt x="33" y="76"/>
                    </a:cubicBezTo>
                    <a:cubicBezTo>
                      <a:pt x="32" y="77"/>
                      <a:pt x="30" y="79"/>
                      <a:pt x="29" y="81"/>
                    </a:cubicBezTo>
                    <a:cubicBezTo>
                      <a:pt x="28" y="83"/>
                      <a:pt x="26" y="85"/>
                      <a:pt x="25" y="87"/>
                    </a:cubicBezTo>
                    <a:cubicBezTo>
                      <a:pt x="24" y="88"/>
                      <a:pt x="24" y="89"/>
                      <a:pt x="24" y="89"/>
                    </a:cubicBezTo>
                    <a:cubicBezTo>
                      <a:pt x="24" y="89"/>
                      <a:pt x="28" y="95"/>
                      <a:pt x="33" y="100"/>
                    </a:cubicBezTo>
                    <a:cubicBezTo>
                      <a:pt x="36" y="103"/>
                      <a:pt x="38" y="105"/>
                      <a:pt x="40" y="107"/>
                    </a:cubicBezTo>
                    <a:cubicBezTo>
                      <a:pt x="42" y="109"/>
                      <a:pt x="43" y="110"/>
                      <a:pt x="43" y="110"/>
                    </a:cubicBezTo>
                    <a:cubicBezTo>
                      <a:pt x="43" y="110"/>
                      <a:pt x="42" y="112"/>
                      <a:pt x="41" y="114"/>
                    </a:cubicBezTo>
                    <a:cubicBezTo>
                      <a:pt x="40" y="116"/>
                      <a:pt x="39" y="120"/>
                      <a:pt x="38" y="123"/>
                    </a:cubicBezTo>
                    <a:cubicBezTo>
                      <a:pt x="36" y="126"/>
                      <a:pt x="35" y="129"/>
                      <a:pt x="34" y="131"/>
                    </a:cubicBezTo>
                    <a:cubicBezTo>
                      <a:pt x="34" y="134"/>
                      <a:pt x="33" y="135"/>
                      <a:pt x="33" y="135"/>
                    </a:cubicBezTo>
                    <a:cubicBezTo>
                      <a:pt x="33" y="135"/>
                      <a:pt x="33" y="136"/>
                      <a:pt x="33" y="136"/>
                    </a:cubicBezTo>
                    <a:cubicBezTo>
                      <a:pt x="33" y="137"/>
                      <a:pt x="32" y="138"/>
                      <a:pt x="32" y="139"/>
                    </a:cubicBezTo>
                    <a:cubicBezTo>
                      <a:pt x="31" y="142"/>
                      <a:pt x="31" y="145"/>
                      <a:pt x="30" y="148"/>
                    </a:cubicBezTo>
                    <a:cubicBezTo>
                      <a:pt x="29" y="151"/>
                      <a:pt x="29" y="155"/>
                      <a:pt x="28" y="157"/>
                    </a:cubicBezTo>
                    <a:cubicBezTo>
                      <a:pt x="28" y="160"/>
                      <a:pt x="28" y="161"/>
                      <a:pt x="28" y="161"/>
                    </a:cubicBezTo>
                    <a:cubicBezTo>
                      <a:pt x="28" y="161"/>
                      <a:pt x="21" y="163"/>
                      <a:pt x="14" y="165"/>
                    </a:cubicBezTo>
                    <a:cubicBezTo>
                      <a:pt x="11" y="166"/>
                      <a:pt x="7" y="166"/>
                      <a:pt x="5" y="167"/>
                    </a:cubicBezTo>
                    <a:cubicBezTo>
                      <a:pt x="2" y="168"/>
                      <a:pt x="0" y="169"/>
                      <a:pt x="0" y="169"/>
                    </a:cubicBezTo>
                    <a:cubicBezTo>
                      <a:pt x="0" y="169"/>
                      <a:pt x="0" y="173"/>
                      <a:pt x="0" y="178"/>
                    </a:cubicBezTo>
                    <a:cubicBezTo>
                      <a:pt x="0" y="181"/>
                      <a:pt x="0" y="183"/>
                      <a:pt x="0" y="185"/>
                    </a:cubicBezTo>
                    <a:cubicBezTo>
                      <a:pt x="0" y="187"/>
                      <a:pt x="0" y="188"/>
                      <a:pt x="0" y="188"/>
                    </a:cubicBezTo>
                    <a:cubicBezTo>
                      <a:pt x="0" y="188"/>
                      <a:pt x="2" y="188"/>
                      <a:pt x="5" y="189"/>
                    </a:cubicBezTo>
                    <a:cubicBezTo>
                      <a:pt x="7" y="190"/>
                      <a:pt x="11" y="191"/>
                      <a:pt x="14" y="192"/>
                    </a:cubicBezTo>
                    <a:cubicBezTo>
                      <a:pt x="21" y="194"/>
                      <a:pt x="28" y="195"/>
                      <a:pt x="28" y="195"/>
                    </a:cubicBezTo>
                    <a:cubicBezTo>
                      <a:pt x="28" y="195"/>
                      <a:pt x="28" y="196"/>
                      <a:pt x="28" y="196"/>
                    </a:cubicBezTo>
                    <a:cubicBezTo>
                      <a:pt x="28" y="197"/>
                      <a:pt x="28" y="198"/>
                      <a:pt x="28" y="199"/>
                    </a:cubicBezTo>
                    <a:cubicBezTo>
                      <a:pt x="29" y="200"/>
                      <a:pt x="29" y="202"/>
                      <a:pt x="29" y="203"/>
                    </a:cubicBezTo>
                    <a:cubicBezTo>
                      <a:pt x="29" y="205"/>
                      <a:pt x="30" y="207"/>
                      <a:pt x="30" y="208"/>
                    </a:cubicBezTo>
                    <a:cubicBezTo>
                      <a:pt x="30" y="210"/>
                      <a:pt x="31" y="212"/>
                      <a:pt x="31" y="213"/>
                    </a:cubicBezTo>
                    <a:cubicBezTo>
                      <a:pt x="31" y="215"/>
                      <a:pt x="32" y="216"/>
                      <a:pt x="32" y="217"/>
                    </a:cubicBezTo>
                    <a:cubicBezTo>
                      <a:pt x="33" y="220"/>
                      <a:pt x="33" y="221"/>
                      <a:pt x="33" y="221"/>
                    </a:cubicBezTo>
                    <a:cubicBezTo>
                      <a:pt x="33" y="221"/>
                      <a:pt x="34" y="223"/>
                      <a:pt x="34" y="225"/>
                    </a:cubicBezTo>
                    <a:cubicBezTo>
                      <a:pt x="35" y="228"/>
                      <a:pt x="36" y="231"/>
                      <a:pt x="37" y="234"/>
                    </a:cubicBezTo>
                    <a:cubicBezTo>
                      <a:pt x="38" y="235"/>
                      <a:pt x="39" y="237"/>
                      <a:pt x="39" y="238"/>
                    </a:cubicBezTo>
                    <a:cubicBezTo>
                      <a:pt x="40" y="240"/>
                      <a:pt x="40" y="241"/>
                      <a:pt x="41" y="242"/>
                    </a:cubicBezTo>
                    <a:cubicBezTo>
                      <a:pt x="41" y="243"/>
                      <a:pt x="42" y="244"/>
                      <a:pt x="42" y="245"/>
                    </a:cubicBezTo>
                    <a:cubicBezTo>
                      <a:pt x="42" y="246"/>
                      <a:pt x="43" y="246"/>
                      <a:pt x="43" y="246"/>
                    </a:cubicBezTo>
                    <a:cubicBezTo>
                      <a:pt x="43" y="246"/>
                      <a:pt x="38" y="251"/>
                      <a:pt x="33" y="256"/>
                    </a:cubicBezTo>
                    <a:cubicBezTo>
                      <a:pt x="28" y="261"/>
                      <a:pt x="23" y="267"/>
                      <a:pt x="23" y="267"/>
                    </a:cubicBezTo>
                    <a:cubicBezTo>
                      <a:pt x="23" y="267"/>
                      <a:pt x="24" y="268"/>
                      <a:pt x="25" y="270"/>
                    </a:cubicBezTo>
                    <a:cubicBezTo>
                      <a:pt x="25" y="270"/>
                      <a:pt x="26" y="271"/>
                      <a:pt x="26" y="272"/>
                    </a:cubicBezTo>
                    <a:cubicBezTo>
                      <a:pt x="27" y="273"/>
                      <a:pt x="28" y="274"/>
                      <a:pt x="28" y="275"/>
                    </a:cubicBezTo>
                    <a:cubicBezTo>
                      <a:pt x="31" y="279"/>
                      <a:pt x="34" y="283"/>
                      <a:pt x="34" y="283"/>
                    </a:cubicBezTo>
                    <a:cubicBezTo>
                      <a:pt x="34" y="283"/>
                      <a:pt x="41" y="281"/>
                      <a:pt x="47" y="279"/>
                    </a:cubicBezTo>
                    <a:cubicBezTo>
                      <a:pt x="54" y="277"/>
                      <a:pt x="61" y="274"/>
                      <a:pt x="61" y="274"/>
                    </a:cubicBezTo>
                    <a:cubicBezTo>
                      <a:pt x="61" y="274"/>
                      <a:pt x="61" y="275"/>
                      <a:pt x="62" y="275"/>
                    </a:cubicBezTo>
                    <a:cubicBezTo>
                      <a:pt x="62" y="276"/>
                      <a:pt x="63" y="277"/>
                      <a:pt x="63" y="278"/>
                    </a:cubicBezTo>
                    <a:cubicBezTo>
                      <a:pt x="65" y="280"/>
                      <a:pt x="67" y="282"/>
                      <a:pt x="70" y="284"/>
                    </a:cubicBezTo>
                    <a:cubicBezTo>
                      <a:pt x="71" y="286"/>
                      <a:pt x="72" y="287"/>
                      <a:pt x="73" y="288"/>
                    </a:cubicBezTo>
                    <a:cubicBezTo>
                      <a:pt x="74" y="289"/>
                      <a:pt x="75" y="290"/>
                      <a:pt x="76" y="291"/>
                    </a:cubicBezTo>
                    <a:cubicBezTo>
                      <a:pt x="78" y="293"/>
                      <a:pt x="79" y="294"/>
                      <a:pt x="79" y="294"/>
                    </a:cubicBezTo>
                    <a:cubicBezTo>
                      <a:pt x="79" y="294"/>
                      <a:pt x="84" y="298"/>
                      <a:pt x="90" y="302"/>
                    </a:cubicBezTo>
                    <a:cubicBezTo>
                      <a:pt x="92" y="304"/>
                      <a:pt x="95" y="306"/>
                      <a:pt x="97" y="307"/>
                    </a:cubicBezTo>
                    <a:cubicBezTo>
                      <a:pt x="99" y="308"/>
                      <a:pt x="101" y="309"/>
                      <a:pt x="101" y="309"/>
                    </a:cubicBezTo>
                    <a:cubicBezTo>
                      <a:pt x="101" y="309"/>
                      <a:pt x="101" y="311"/>
                      <a:pt x="100" y="314"/>
                    </a:cubicBezTo>
                    <a:cubicBezTo>
                      <a:pt x="99" y="316"/>
                      <a:pt x="99" y="320"/>
                      <a:pt x="98" y="323"/>
                    </a:cubicBezTo>
                    <a:cubicBezTo>
                      <a:pt x="97" y="330"/>
                      <a:pt x="96" y="337"/>
                      <a:pt x="96" y="337"/>
                    </a:cubicBezTo>
                    <a:cubicBezTo>
                      <a:pt x="96" y="337"/>
                      <a:pt x="97" y="338"/>
                      <a:pt x="99" y="339"/>
                    </a:cubicBezTo>
                    <a:cubicBezTo>
                      <a:pt x="100" y="339"/>
                      <a:pt x="102" y="341"/>
                      <a:pt x="105" y="342"/>
                    </a:cubicBezTo>
                    <a:cubicBezTo>
                      <a:pt x="107" y="343"/>
                      <a:pt x="109" y="343"/>
                      <a:pt x="111" y="344"/>
                    </a:cubicBezTo>
                    <a:cubicBezTo>
                      <a:pt x="112" y="345"/>
                      <a:pt x="113" y="345"/>
                      <a:pt x="113" y="345"/>
                    </a:cubicBezTo>
                    <a:cubicBezTo>
                      <a:pt x="113" y="345"/>
                      <a:pt x="115" y="344"/>
                      <a:pt x="116" y="342"/>
                    </a:cubicBezTo>
                    <a:cubicBezTo>
                      <a:pt x="118" y="340"/>
                      <a:pt x="121" y="337"/>
                      <a:pt x="123" y="335"/>
                    </a:cubicBezTo>
                    <a:cubicBezTo>
                      <a:pt x="127" y="329"/>
                      <a:pt x="132" y="323"/>
                      <a:pt x="132" y="323"/>
                    </a:cubicBezTo>
                    <a:cubicBezTo>
                      <a:pt x="132" y="323"/>
                      <a:pt x="133" y="324"/>
                      <a:pt x="135" y="325"/>
                    </a:cubicBezTo>
                    <a:cubicBezTo>
                      <a:pt x="138" y="325"/>
                      <a:pt x="141" y="326"/>
                      <a:pt x="144" y="327"/>
                    </a:cubicBezTo>
                    <a:cubicBezTo>
                      <a:pt x="148" y="328"/>
                      <a:pt x="151" y="328"/>
                      <a:pt x="153" y="329"/>
                    </a:cubicBezTo>
                    <a:cubicBezTo>
                      <a:pt x="156" y="329"/>
                      <a:pt x="157" y="330"/>
                      <a:pt x="157" y="330"/>
                    </a:cubicBezTo>
                    <a:cubicBezTo>
                      <a:pt x="157" y="330"/>
                      <a:pt x="158" y="330"/>
                      <a:pt x="159" y="330"/>
                    </a:cubicBezTo>
                    <a:cubicBezTo>
                      <a:pt x="159" y="330"/>
                      <a:pt x="160" y="330"/>
                      <a:pt x="162" y="330"/>
                    </a:cubicBezTo>
                    <a:cubicBezTo>
                      <a:pt x="164" y="330"/>
                      <a:pt x="167" y="331"/>
                      <a:pt x="171" y="331"/>
                    </a:cubicBezTo>
                    <a:cubicBezTo>
                      <a:pt x="172" y="331"/>
                      <a:pt x="174" y="331"/>
                      <a:pt x="176" y="331"/>
                    </a:cubicBezTo>
                    <a:cubicBezTo>
                      <a:pt x="177" y="331"/>
                      <a:pt x="179" y="331"/>
                      <a:pt x="180" y="331"/>
                    </a:cubicBezTo>
                    <a:cubicBezTo>
                      <a:pt x="182" y="331"/>
                      <a:pt x="184" y="331"/>
                      <a:pt x="184" y="331"/>
                    </a:cubicBezTo>
                    <a:cubicBezTo>
                      <a:pt x="184" y="331"/>
                      <a:pt x="186" y="338"/>
                      <a:pt x="189" y="344"/>
                    </a:cubicBezTo>
                    <a:cubicBezTo>
                      <a:pt x="191" y="348"/>
                      <a:pt x="192" y="351"/>
                      <a:pt x="193" y="353"/>
                    </a:cubicBezTo>
                    <a:cubicBezTo>
                      <a:pt x="194" y="356"/>
                      <a:pt x="195" y="357"/>
                      <a:pt x="195" y="357"/>
                    </a:cubicBezTo>
                    <a:cubicBezTo>
                      <a:pt x="195" y="357"/>
                      <a:pt x="196" y="357"/>
                      <a:pt x="198" y="357"/>
                    </a:cubicBezTo>
                    <a:cubicBezTo>
                      <a:pt x="200" y="357"/>
                      <a:pt x="202" y="356"/>
                      <a:pt x="205" y="356"/>
                    </a:cubicBezTo>
                    <a:cubicBezTo>
                      <a:pt x="207" y="356"/>
                      <a:pt x="209" y="355"/>
                      <a:pt x="211" y="355"/>
                    </a:cubicBezTo>
                    <a:cubicBezTo>
                      <a:pt x="213" y="355"/>
                      <a:pt x="214" y="355"/>
                      <a:pt x="214" y="355"/>
                    </a:cubicBezTo>
                    <a:cubicBezTo>
                      <a:pt x="214" y="355"/>
                      <a:pt x="214" y="353"/>
                      <a:pt x="215" y="350"/>
                    </a:cubicBezTo>
                    <a:cubicBezTo>
                      <a:pt x="215" y="348"/>
                      <a:pt x="216" y="344"/>
                      <a:pt x="216" y="340"/>
                    </a:cubicBezTo>
                    <a:cubicBezTo>
                      <a:pt x="217" y="333"/>
                      <a:pt x="217" y="326"/>
                      <a:pt x="217" y="326"/>
                    </a:cubicBezTo>
                    <a:cubicBezTo>
                      <a:pt x="217" y="326"/>
                      <a:pt x="218" y="326"/>
                      <a:pt x="219" y="326"/>
                    </a:cubicBezTo>
                    <a:cubicBezTo>
                      <a:pt x="219" y="326"/>
                      <a:pt x="220" y="326"/>
                      <a:pt x="221" y="325"/>
                    </a:cubicBezTo>
                    <a:cubicBezTo>
                      <a:pt x="223" y="325"/>
                      <a:pt x="224" y="325"/>
                      <a:pt x="226" y="324"/>
                    </a:cubicBezTo>
                    <a:cubicBezTo>
                      <a:pt x="227" y="324"/>
                      <a:pt x="229" y="323"/>
                      <a:pt x="230" y="322"/>
                    </a:cubicBezTo>
                    <a:cubicBezTo>
                      <a:pt x="233" y="321"/>
                      <a:pt x="236" y="320"/>
                      <a:pt x="239" y="319"/>
                    </a:cubicBezTo>
                    <a:cubicBezTo>
                      <a:pt x="240" y="319"/>
                      <a:pt x="241" y="318"/>
                      <a:pt x="242" y="318"/>
                    </a:cubicBezTo>
                    <a:cubicBezTo>
                      <a:pt x="242" y="318"/>
                      <a:pt x="243" y="318"/>
                      <a:pt x="243" y="318"/>
                    </a:cubicBezTo>
                    <a:cubicBezTo>
                      <a:pt x="243" y="318"/>
                      <a:pt x="244" y="317"/>
                      <a:pt x="246" y="316"/>
                    </a:cubicBezTo>
                    <a:cubicBezTo>
                      <a:pt x="249" y="315"/>
                      <a:pt x="252" y="313"/>
                      <a:pt x="254" y="312"/>
                    </a:cubicBezTo>
                    <a:cubicBezTo>
                      <a:pt x="256" y="311"/>
                      <a:pt x="257" y="310"/>
                      <a:pt x="259" y="309"/>
                    </a:cubicBezTo>
                    <a:cubicBezTo>
                      <a:pt x="260" y="308"/>
                      <a:pt x="261" y="307"/>
                      <a:pt x="262" y="307"/>
                    </a:cubicBezTo>
                    <a:cubicBezTo>
                      <a:pt x="263" y="306"/>
                      <a:pt x="264" y="306"/>
                      <a:pt x="265" y="305"/>
                    </a:cubicBezTo>
                    <a:cubicBezTo>
                      <a:pt x="266" y="305"/>
                      <a:pt x="266" y="304"/>
                      <a:pt x="266" y="304"/>
                    </a:cubicBezTo>
                    <a:cubicBezTo>
                      <a:pt x="266" y="304"/>
                      <a:pt x="271" y="309"/>
                      <a:pt x="277" y="313"/>
                    </a:cubicBezTo>
                    <a:cubicBezTo>
                      <a:pt x="283" y="317"/>
                      <a:pt x="289" y="321"/>
                      <a:pt x="289" y="321"/>
                    </a:cubicBezTo>
                    <a:cubicBezTo>
                      <a:pt x="289" y="321"/>
                      <a:pt x="290" y="320"/>
                      <a:pt x="292" y="319"/>
                    </a:cubicBezTo>
                    <a:cubicBezTo>
                      <a:pt x="293" y="318"/>
                      <a:pt x="295" y="316"/>
                      <a:pt x="297" y="314"/>
                    </a:cubicBezTo>
                    <a:cubicBezTo>
                      <a:pt x="298" y="313"/>
                      <a:pt x="300" y="311"/>
                      <a:pt x="302" y="310"/>
                    </a:cubicBezTo>
                    <a:cubicBezTo>
                      <a:pt x="303" y="309"/>
                      <a:pt x="304" y="308"/>
                      <a:pt x="304" y="308"/>
                    </a:cubicBezTo>
                    <a:cubicBezTo>
                      <a:pt x="304" y="308"/>
                      <a:pt x="301" y="301"/>
                      <a:pt x="298" y="295"/>
                    </a:cubicBezTo>
                    <a:cubicBezTo>
                      <a:pt x="295" y="289"/>
                      <a:pt x="291" y="282"/>
                      <a:pt x="291" y="282"/>
                    </a:cubicBezTo>
                    <a:cubicBezTo>
                      <a:pt x="291" y="282"/>
                      <a:pt x="292" y="282"/>
                      <a:pt x="292" y="282"/>
                    </a:cubicBezTo>
                    <a:cubicBezTo>
                      <a:pt x="293" y="281"/>
                      <a:pt x="293" y="280"/>
                      <a:pt x="294" y="279"/>
                    </a:cubicBezTo>
                    <a:cubicBezTo>
                      <a:pt x="295" y="278"/>
                      <a:pt x="296" y="277"/>
                      <a:pt x="297" y="276"/>
                    </a:cubicBezTo>
                    <a:cubicBezTo>
                      <a:pt x="298" y="275"/>
                      <a:pt x="299" y="274"/>
                      <a:pt x="300" y="272"/>
                    </a:cubicBezTo>
                    <a:cubicBezTo>
                      <a:pt x="301" y="271"/>
                      <a:pt x="302" y="270"/>
                      <a:pt x="303" y="268"/>
                    </a:cubicBezTo>
                    <a:cubicBezTo>
                      <a:pt x="304" y="267"/>
                      <a:pt x="305" y="266"/>
                      <a:pt x="305" y="265"/>
                    </a:cubicBezTo>
                    <a:cubicBezTo>
                      <a:pt x="307" y="263"/>
                      <a:pt x="308" y="261"/>
                      <a:pt x="308" y="261"/>
                    </a:cubicBezTo>
                    <a:cubicBezTo>
                      <a:pt x="308" y="261"/>
                      <a:pt x="309" y="260"/>
                      <a:pt x="310" y="258"/>
                    </a:cubicBezTo>
                    <a:cubicBezTo>
                      <a:pt x="311" y="257"/>
                      <a:pt x="311" y="256"/>
                      <a:pt x="312" y="254"/>
                    </a:cubicBezTo>
                    <a:cubicBezTo>
                      <a:pt x="313" y="253"/>
                      <a:pt x="314" y="251"/>
                      <a:pt x="314" y="250"/>
                    </a:cubicBezTo>
                    <a:cubicBezTo>
                      <a:pt x="315" y="248"/>
                      <a:pt x="316" y="247"/>
                      <a:pt x="317" y="245"/>
                    </a:cubicBezTo>
                    <a:cubicBezTo>
                      <a:pt x="317" y="244"/>
                      <a:pt x="318" y="243"/>
                      <a:pt x="318" y="242"/>
                    </a:cubicBezTo>
                    <a:cubicBezTo>
                      <a:pt x="319" y="241"/>
                      <a:pt x="319" y="240"/>
                      <a:pt x="320" y="239"/>
                    </a:cubicBezTo>
                    <a:cubicBezTo>
                      <a:pt x="320" y="238"/>
                      <a:pt x="320" y="238"/>
                      <a:pt x="320" y="238"/>
                    </a:cubicBezTo>
                    <a:cubicBezTo>
                      <a:pt x="320" y="238"/>
                      <a:pt x="327" y="238"/>
                      <a:pt x="334" y="239"/>
                    </a:cubicBezTo>
                    <a:cubicBezTo>
                      <a:pt x="341" y="239"/>
                      <a:pt x="349" y="239"/>
                      <a:pt x="349" y="239"/>
                    </a:cubicBezTo>
                    <a:cubicBezTo>
                      <a:pt x="349" y="239"/>
                      <a:pt x="349" y="238"/>
                      <a:pt x="350" y="236"/>
                    </a:cubicBezTo>
                    <a:cubicBezTo>
                      <a:pt x="350" y="234"/>
                      <a:pt x="351" y="232"/>
                      <a:pt x="352" y="230"/>
                    </a:cubicBezTo>
                    <a:cubicBezTo>
                      <a:pt x="352" y="227"/>
                      <a:pt x="353" y="225"/>
                      <a:pt x="353" y="223"/>
                    </a:cubicBezTo>
                    <a:cubicBezTo>
                      <a:pt x="354" y="221"/>
                      <a:pt x="354" y="220"/>
                      <a:pt x="354" y="220"/>
                    </a:cubicBezTo>
                    <a:cubicBezTo>
                      <a:pt x="354" y="220"/>
                      <a:pt x="348" y="216"/>
                      <a:pt x="342" y="213"/>
                    </a:cubicBezTo>
                    <a:cubicBezTo>
                      <a:pt x="336" y="209"/>
                      <a:pt x="330" y="206"/>
                      <a:pt x="330" y="206"/>
                    </a:cubicBezTo>
                    <a:cubicBezTo>
                      <a:pt x="330" y="206"/>
                      <a:pt x="330" y="205"/>
                      <a:pt x="330" y="204"/>
                    </a:cubicBezTo>
                    <a:cubicBezTo>
                      <a:pt x="330" y="204"/>
                      <a:pt x="330" y="203"/>
                      <a:pt x="330" y="201"/>
                    </a:cubicBezTo>
                    <a:cubicBezTo>
                      <a:pt x="331" y="200"/>
                      <a:pt x="331" y="199"/>
                      <a:pt x="331" y="197"/>
                    </a:cubicBezTo>
                    <a:cubicBezTo>
                      <a:pt x="331" y="196"/>
                      <a:pt x="331" y="194"/>
                      <a:pt x="332" y="192"/>
                    </a:cubicBezTo>
                    <a:cubicBezTo>
                      <a:pt x="332" y="189"/>
                      <a:pt x="332" y="186"/>
                      <a:pt x="332" y="183"/>
                    </a:cubicBezTo>
                    <a:cubicBezTo>
                      <a:pt x="332" y="181"/>
                      <a:pt x="332" y="179"/>
                      <a:pt x="332" y="179"/>
                    </a:cubicBezTo>
                    <a:cubicBezTo>
                      <a:pt x="332" y="179"/>
                      <a:pt x="332" y="179"/>
                      <a:pt x="332" y="178"/>
                    </a:cubicBezTo>
                    <a:cubicBezTo>
                      <a:pt x="332" y="177"/>
                      <a:pt x="332" y="176"/>
                      <a:pt x="332" y="175"/>
                    </a:cubicBezTo>
                    <a:cubicBezTo>
                      <a:pt x="332" y="172"/>
                      <a:pt x="332" y="169"/>
                      <a:pt x="332" y="166"/>
                    </a:cubicBezTo>
                    <a:cubicBezTo>
                      <a:pt x="331" y="164"/>
                      <a:pt x="331" y="162"/>
                      <a:pt x="331" y="161"/>
                    </a:cubicBezTo>
                    <a:cubicBezTo>
                      <a:pt x="331" y="159"/>
                      <a:pt x="331" y="158"/>
                      <a:pt x="330" y="157"/>
                    </a:cubicBezTo>
                    <a:cubicBezTo>
                      <a:pt x="330" y="155"/>
                      <a:pt x="330" y="154"/>
                      <a:pt x="330" y="154"/>
                    </a:cubicBezTo>
                    <a:cubicBezTo>
                      <a:pt x="330" y="153"/>
                      <a:pt x="330" y="152"/>
                      <a:pt x="330" y="152"/>
                    </a:cubicBezTo>
                    <a:cubicBezTo>
                      <a:pt x="330" y="152"/>
                      <a:pt x="336" y="149"/>
                      <a:pt x="342" y="145"/>
                    </a:cubicBezTo>
                    <a:cubicBezTo>
                      <a:pt x="345" y="144"/>
                      <a:pt x="348" y="142"/>
                      <a:pt x="350" y="140"/>
                    </a:cubicBezTo>
                    <a:cubicBezTo>
                      <a:pt x="353" y="139"/>
                      <a:pt x="354" y="138"/>
                      <a:pt x="354" y="138"/>
                    </a:cubicBezTo>
                    <a:cubicBezTo>
                      <a:pt x="354" y="138"/>
                      <a:pt x="354" y="137"/>
                      <a:pt x="353" y="135"/>
                    </a:cubicBezTo>
                    <a:cubicBezTo>
                      <a:pt x="353" y="133"/>
                      <a:pt x="352" y="131"/>
                      <a:pt x="352" y="128"/>
                    </a:cubicBezTo>
                    <a:cubicBezTo>
                      <a:pt x="351" y="126"/>
                      <a:pt x="350" y="124"/>
                      <a:pt x="350" y="122"/>
                    </a:cubicBezTo>
                    <a:close/>
                    <a:moveTo>
                      <a:pt x="212" y="279"/>
                    </a:moveTo>
                    <a:cubicBezTo>
                      <a:pt x="157" y="296"/>
                      <a:pt x="97" y="264"/>
                      <a:pt x="80" y="209"/>
                    </a:cubicBezTo>
                    <a:cubicBezTo>
                      <a:pt x="63" y="153"/>
                      <a:pt x="95" y="94"/>
                      <a:pt x="151" y="77"/>
                    </a:cubicBezTo>
                    <a:cubicBezTo>
                      <a:pt x="206" y="60"/>
                      <a:pt x="266" y="91"/>
                      <a:pt x="283" y="147"/>
                    </a:cubicBezTo>
                    <a:cubicBezTo>
                      <a:pt x="300" y="203"/>
                      <a:pt x="268" y="262"/>
                      <a:pt x="212" y="279"/>
                    </a:cubicBezTo>
                    <a:close/>
                  </a:path>
                </a:pathLst>
              </a:custGeom>
              <a:gradFill>
                <a:gsLst>
                  <a:gs pos="0">
                    <a:srgbClr val="000000">
                      <a:alpha val="0"/>
                    </a:srgbClr>
                  </a:gs>
                  <a:gs pos="46000">
                    <a:srgbClr val="4C78C6"/>
                  </a:gs>
                  <a:gs pos="100000">
                    <a:srgbClr val="254378"/>
                  </a:gs>
                </a:gsLst>
                <a:path path="circle">
                  <a:fillToRect b="50%" l="50%" r="50%" t="50%"/>
                </a:path>
                <a:tileRect/>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14" name="Google Shape;414;p13"/>
              <p:cNvSpPr/>
              <p:nvPr/>
            </p:nvSpPr>
            <p:spPr>
              <a:xfrm>
                <a:off x="4067309" y="2495014"/>
                <a:ext cx="184346" cy="159845"/>
              </a:xfrm>
              <a:custGeom>
                <a:rect b="b" l="l" r="r" t="t"/>
                <a:pathLst>
                  <a:path extrusionOk="0" h="63" w="73">
                    <a:moveTo>
                      <a:pt x="73" y="19"/>
                    </a:moveTo>
                    <a:cubicBezTo>
                      <a:pt x="73" y="53"/>
                      <a:pt x="73" y="53"/>
                      <a:pt x="73" y="53"/>
                    </a:cubicBezTo>
                    <a:cubicBezTo>
                      <a:pt x="73" y="58"/>
                      <a:pt x="69" y="63"/>
                      <a:pt x="64" y="63"/>
                    </a:cubicBezTo>
                    <a:cubicBezTo>
                      <a:pt x="10" y="63"/>
                      <a:pt x="10" y="63"/>
                      <a:pt x="10" y="63"/>
                    </a:cubicBezTo>
                    <a:cubicBezTo>
                      <a:pt x="5" y="63"/>
                      <a:pt x="0" y="58"/>
                      <a:pt x="0" y="53"/>
                    </a:cubicBezTo>
                    <a:cubicBezTo>
                      <a:pt x="0" y="19"/>
                      <a:pt x="0" y="19"/>
                      <a:pt x="0" y="19"/>
                    </a:cubicBezTo>
                    <a:cubicBezTo>
                      <a:pt x="0" y="14"/>
                      <a:pt x="5" y="9"/>
                      <a:pt x="10" y="9"/>
                    </a:cubicBezTo>
                    <a:cubicBezTo>
                      <a:pt x="19" y="9"/>
                      <a:pt x="19" y="9"/>
                      <a:pt x="19" y="9"/>
                    </a:cubicBezTo>
                    <a:cubicBezTo>
                      <a:pt x="21" y="4"/>
                      <a:pt x="21" y="4"/>
                      <a:pt x="21" y="4"/>
                    </a:cubicBezTo>
                    <a:cubicBezTo>
                      <a:pt x="22" y="2"/>
                      <a:pt x="25" y="0"/>
                      <a:pt x="27" y="0"/>
                    </a:cubicBezTo>
                    <a:cubicBezTo>
                      <a:pt x="47" y="0"/>
                      <a:pt x="47" y="0"/>
                      <a:pt x="47" y="0"/>
                    </a:cubicBezTo>
                    <a:cubicBezTo>
                      <a:pt x="49" y="0"/>
                      <a:pt x="52" y="2"/>
                      <a:pt x="53" y="4"/>
                    </a:cubicBezTo>
                    <a:cubicBezTo>
                      <a:pt x="55" y="9"/>
                      <a:pt x="55" y="9"/>
                      <a:pt x="55" y="9"/>
                    </a:cubicBezTo>
                    <a:cubicBezTo>
                      <a:pt x="64" y="9"/>
                      <a:pt x="64" y="9"/>
                      <a:pt x="64" y="9"/>
                    </a:cubicBezTo>
                    <a:cubicBezTo>
                      <a:pt x="69" y="9"/>
                      <a:pt x="73" y="14"/>
                      <a:pt x="73" y="19"/>
                    </a:cubicBezTo>
                    <a:close/>
                    <a:moveTo>
                      <a:pt x="54" y="36"/>
                    </a:moveTo>
                    <a:cubicBezTo>
                      <a:pt x="54" y="27"/>
                      <a:pt x="46" y="19"/>
                      <a:pt x="37" y="19"/>
                    </a:cubicBezTo>
                    <a:cubicBezTo>
                      <a:pt x="28" y="19"/>
                      <a:pt x="20" y="27"/>
                      <a:pt x="20" y="36"/>
                    </a:cubicBezTo>
                    <a:cubicBezTo>
                      <a:pt x="20" y="46"/>
                      <a:pt x="28" y="53"/>
                      <a:pt x="37" y="53"/>
                    </a:cubicBezTo>
                    <a:cubicBezTo>
                      <a:pt x="46" y="53"/>
                      <a:pt x="54" y="46"/>
                      <a:pt x="54" y="36"/>
                    </a:cubicBezTo>
                    <a:close/>
                    <a:moveTo>
                      <a:pt x="48" y="36"/>
                    </a:moveTo>
                    <a:cubicBezTo>
                      <a:pt x="48" y="42"/>
                      <a:pt x="43" y="47"/>
                      <a:pt x="37" y="47"/>
                    </a:cubicBezTo>
                    <a:cubicBezTo>
                      <a:pt x="31" y="47"/>
                      <a:pt x="26" y="42"/>
                      <a:pt x="26" y="36"/>
                    </a:cubicBezTo>
                    <a:cubicBezTo>
                      <a:pt x="26" y="30"/>
                      <a:pt x="31" y="25"/>
                      <a:pt x="37" y="25"/>
                    </a:cubicBezTo>
                    <a:cubicBezTo>
                      <a:pt x="43" y="25"/>
                      <a:pt x="48" y="30"/>
                      <a:pt x="48" y="36"/>
                    </a:cubicBezTo>
                    <a:close/>
                  </a:path>
                </a:pathLst>
              </a:custGeom>
              <a:gradFill>
                <a:gsLst>
                  <a:gs pos="0">
                    <a:srgbClr val="000000">
                      <a:alpha val="0"/>
                    </a:srgbClr>
                  </a:gs>
                  <a:gs pos="46000">
                    <a:srgbClr val="4C78C6"/>
                  </a:gs>
                  <a:gs pos="100000">
                    <a:srgbClr val="254378"/>
                  </a:gs>
                </a:gsLst>
                <a:path path="circle">
                  <a:fillToRect b="50%" l="50%" r="50%" t="50%"/>
                </a:path>
                <a:tileRect/>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415" name="Google Shape;415;p13"/>
            <p:cNvGrpSpPr/>
            <p:nvPr/>
          </p:nvGrpSpPr>
          <p:grpSpPr>
            <a:xfrm>
              <a:off x="5392812" y="1688479"/>
              <a:ext cx="3046237" cy="2740395"/>
              <a:chOff x="1737558" y="3048729"/>
              <a:chExt cx="1749717" cy="1735595"/>
            </a:xfrm>
          </p:grpSpPr>
          <p:sp>
            <p:nvSpPr>
              <p:cNvPr id="416" name="Google Shape;416;p13"/>
              <p:cNvSpPr/>
              <p:nvPr/>
            </p:nvSpPr>
            <p:spPr>
              <a:xfrm>
                <a:off x="1737558" y="3048729"/>
                <a:ext cx="1749717" cy="1735595"/>
              </a:xfrm>
              <a:custGeom>
                <a:rect b="b" l="l" r="r" t="t"/>
                <a:pathLst>
                  <a:path extrusionOk="0" h="978" w="985">
                    <a:moveTo>
                      <a:pt x="917" y="470"/>
                    </a:moveTo>
                    <a:cubicBezTo>
                      <a:pt x="910" y="468"/>
                      <a:pt x="903" y="466"/>
                      <a:pt x="896" y="465"/>
                    </a:cubicBezTo>
                    <a:cubicBezTo>
                      <a:pt x="895" y="460"/>
                      <a:pt x="895" y="455"/>
                      <a:pt x="894" y="451"/>
                    </a:cubicBezTo>
                    <a:cubicBezTo>
                      <a:pt x="894" y="443"/>
                      <a:pt x="893" y="436"/>
                      <a:pt x="892" y="431"/>
                    </a:cubicBezTo>
                    <a:cubicBezTo>
                      <a:pt x="891" y="426"/>
                      <a:pt x="891" y="423"/>
                      <a:pt x="891" y="423"/>
                    </a:cubicBezTo>
                    <a:cubicBezTo>
                      <a:pt x="891" y="423"/>
                      <a:pt x="890" y="420"/>
                      <a:pt x="889" y="415"/>
                    </a:cubicBezTo>
                    <a:cubicBezTo>
                      <a:pt x="888" y="411"/>
                      <a:pt x="887" y="403"/>
                      <a:pt x="885" y="395"/>
                    </a:cubicBezTo>
                    <a:cubicBezTo>
                      <a:pt x="884" y="391"/>
                      <a:pt x="883" y="387"/>
                      <a:pt x="882" y="382"/>
                    </a:cubicBezTo>
                    <a:cubicBezTo>
                      <a:pt x="888" y="378"/>
                      <a:pt x="894" y="374"/>
                      <a:pt x="901" y="370"/>
                    </a:cubicBezTo>
                    <a:cubicBezTo>
                      <a:pt x="915" y="360"/>
                      <a:pt x="929" y="349"/>
                      <a:pt x="940" y="341"/>
                    </a:cubicBezTo>
                    <a:cubicBezTo>
                      <a:pt x="951" y="333"/>
                      <a:pt x="957" y="327"/>
                      <a:pt x="957" y="327"/>
                    </a:cubicBezTo>
                    <a:cubicBezTo>
                      <a:pt x="957" y="327"/>
                      <a:pt x="956" y="324"/>
                      <a:pt x="955" y="319"/>
                    </a:cubicBezTo>
                    <a:cubicBezTo>
                      <a:pt x="954" y="317"/>
                      <a:pt x="953" y="314"/>
                      <a:pt x="952" y="312"/>
                    </a:cubicBezTo>
                    <a:cubicBezTo>
                      <a:pt x="951" y="309"/>
                      <a:pt x="949" y="306"/>
                      <a:pt x="948" y="303"/>
                    </a:cubicBezTo>
                    <a:cubicBezTo>
                      <a:pt x="947" y="300"/>
                      <a:pt x="946" y="297"/>
                      <a:pt x="944" y="294"/>
                    </a:cubicBezTo>
                    <a:cubicBezTo>
                      <a:pt x="944" y="292"/>
                      <a:pt x="943" y="291"/>
                      <a:pt x="943" y="290"/>
                    </a:cubicBezTo>
                    <a:cubicBezTo>
                      <a:pt x="942" y="288"/>
                      <a:pt x="942" y="287"/>
                      <a:pt x="941" y="286"/>
                    </a:cubicBezTo>
                    <a:cubicBezTo>
                      <a:pt x="939" y="282"/>
                      <a:pt x="938" y="279"/>
                      <a:pt x="938" y="279"/>
                    </a:cubicBezTo>
                    <a:cubicBezTo>
                      <a:pt x="938" y="279"/>
                      <a:pt x="929" y="279"/>
                      <a:pt x="915" y="281"/>
                    </a:cubicBezTo>
                    <a:cubicBezTo>
                      <a:pt x="912" y="281"/>
                      <a:pt x="908" y="282"/>
                      <a:pt x="905" y="282"/>
                    </a:cubicBezTo>
                    <a:cubicBezTo>
                      <a:pt x="901" y="283"/>
                      <a:pt x="897" y="283"/>
                      <a:pt x="893" y="284"/>
                    </a:cubicBezTo>
                    <a:cubicBezTo>
                      <a:pt x="884" y="285"/>
                      <a:pt x="876" y="286"/>
                      <a:pt x="867" y="288"/>
                    </a:cubicBezTo>
                    <a:cubicBezTo>
                      <a:pt x="860" y="289"/>
                      <a:pt x="852" y="291"/>
                      <a:pt x="845" y="292"/>
                    </a:cubicBezTo>
                    <a:cubicBezTo>
                      <a:pt x="843" y="288"/>
                      <a:pt x="841" y="284"/>
                      <a:pt x="838" y="280"/>
                    </a:cubicBezTo>
                    <a:cubicBezTo>
                      <a:pt x="834" y="273"/>
                      <a:pt x="830" y="267"/>
                      <a:pt x="827" y="263"/>
                    </a:cubicBezTo>
                    <a:cubicBezTo>
                      <a:pt x="825" y="259"/>
                      <a:pt x="823" y="257"/>
                      <a:pt x="823" y="257"/>
                    </a:cubicBezTo>
                    <a:cubicBezTo>
                      <a:pt x="823" y="257"/>
                      <a:pt x="821" y="254"/>
                      <a:pt x="818" y="250"/>
                    </a:cubicBezTo>
                    <a:cubicBezTo>
                      <a:pt x="815" y="246"/>
                      <a:pt x="811" y="241"/>
                      <a:pt x="806" y="234"/>
                    </a:cubicBezTo>
                    <a:cubicBezTo>
                      <a:pt x="805" y="232"/>
                      <a:pt x="803" y="231"/>
                      <a:pt x="802" y="229"/>
                    </a:cubicBezTo>
                    <a:cubicBezTo>
                      <a:pt x="800" y="227"/>
                      <a:pt x="799" y="225"/>
                      <a:pt x="797" y="224"/>
                    </a:cubicBezTo>
                    <a:cubicBezTo>
                      <a:pt x="801" y="218"/>
                      <a:pt x="805" y="211"/>
                      <a:pt x="809" y="205"/>
                    </a:cubicBezTo>
                    <a:cubicBezTo>
                      <a:pt x="817" y="189"/>
                      <a:pt x="826" y="174"/>
                      <a:pt x="832" y="162"/>
                    </a:cubicBezTo>
                    <a:cubicBezTo>
                      <a:pt x="837" y="150"/>
                      <a:pt x="841" y="141"/>
                      <a:pt x="841" y="141"/>
                    </a:cubicBezTo>
                    <a:cubicBezTo>
                      <a:pt x="841" y="141"/>
                      <a:pt x="839" y="139"/>
                      <a:pt x="835" y="136"/>
                    </a:cubicBezTo>
                    <a:cubicBezTo>
                      <a:pt x="832" y="132"/>
                      <a:pt x="827" y="128"/>
                      <a:pt x="822" y="123"/>
                    </a:cubicBezTo>
                    <a:cubicBezTo>
                      <a:pt x="820" y="121"/>
                      <a:pt x="817" y="119"/>
                      <a:pt x="815" y="117"/>
                    </a:cubicBezTo>
                    <a:cubicBezTo>
                      <a:pt x="813" y="115"/>
                      <a:pt x="810" y="113"/>
                      <a:pt x="809" y="112"/>
                    </a:cubicBezTo>
                    <a:cubicBezTo>
                      <a:pt x="805" y="108"/>
                      <a:pt x="802" y="106"/>
                      <a:pt x="802" y="106"/>
                    </a:cubicBezTo>
                    <a:cubicBezTo>
                      <a:pt x="802" y="106"/>
                      <a:pt x="800" y="108"/>
                      <a:pt x="797" y="109"/>
                    </a:cubicBezTo>
                    <a:cubicBezTo>
                      <a:pt x="794" y="111"/>
                      <a:pt x="789" y="114"/>
                      <a:pt x="783" y="118"/>
                    </a:cubicBezTo>
                    <a:cubicBezTo>
                      <a:pt x="772" y="125"/>
                      <a:pt x="757" y="135"/>
                      <a:pt x="743" y="145"/>
                    </a:cubicBezTo>
                    <a:cubicBezTo>
                      <a:pt x="737" y="150"/>
                      <a:pt x="731" y="154"/>
                      <a:pt x="725" y="159"/>
                    </a:cubicBezTo>
                    <a:cubicBezTo>
                      <a:pt x="721" y="156"/>
                      <a:pt x="717" y="153"/>
                      <a:pt x="714" y="151"/>
                    </a:cubicBezTo>
                    <a:cubicBezTo>
                      <a:pt x="707" y="146"/>
                      <a:pt x="701" y="143"/>
                      <a:pt x="696" y="140"/>
                    </a:cubicBezTo>
                    <a:cubicBezTo>
                      <a:pt x="694" y="139"/>
                      <a:pt x="692" y="138"/>
                      <a:pt x="691" y="137"/>
                    </a:cubicBezTo>
                    <a:cubicBezTo>
                      <a:pt x="690" y="137"/>
                      <a:pt x="690" y="136"/>
                      <a:pt x="690" y="136"/>
                    </a:cubicBezTo>
                    <a:cubicBezTo>
                      <a:pt x="690" y="136"/>
                      <a:pt x="687" y="135"/>
                      <a:pt x="683" y="133"/>
                    </a:cubicBezTo>
                    <a:cubicBezTo>
                      <a:pt x="678" y="130"/>
                      <a:pt x="672" y="127"/>
                      <a:pt x="664" y="123"/>
                    </a:cubicBezTo>
                    <a:cubicBezTo>
                      <a:pt x="661" y="122"/>
                      <a:pt x="656" y="120"/>
                      <a:pt x="652" y="118"/>
                    </a:cubicBezTo>
                    <a:cubicBezTo>
                      <a:pt x="653" y="111"/>
                      <a:pt x="654" y="103"/>
                      <a:pt x="654" y="96"/>
                    </a:cubicBezTo>
                    <a:cubicBezTo>
                      <a:pt x="655" y="87"/>
                      <a:pt x="655" y="78"/>
                      <a:pt x="656" y="70"/>
                    </a:cubicBezTo>
                    <a:cubicBezTo>
                      <a:pt x="656" y="61"/>
                      <a:pt x="656" y="54"/>
                      <a:pt x="656" y="47"/>
                    </a:cubicBezTo>
                    <a:cubicBezTo>
                      <a:pt x="656" y="34"/>
                      <a:pt x="656" y="25"/>
                      <a:pt x="656" y="25"/>
                    </a:cubicBezTo>
                    <a:cubicBezTo>
                      <a:pt x="656" y="25"/>
                      <a:pt x="655" y="24"/>
                      <a:pt x="654" y="24"/>
                    </a:cubicBezTo>
                    <a:cubicBezTo>
                      <a:pt x="653" y="23"/>
                      <a:pt x="651" y="23"/>
                      <a:pt x="648" y="22"/>
                    </a:cubicBezTo>
                    <a:cubicBezTo>
                      <a:pt x="644" y="20"/>
                      <a:pt x="637" y="18"/>
                      <a:pt x="631" y="16"/>
                    </a:cubicBezTo>
                    <a:cubicBezTo>
                      <a:pt x="625" y="15"/>
                      <a:pt x="619" y="13"/>
                      <a:pt x="614" y="12"/>
                    </a:cubicBezTo>
                    <a:cubicBezTo>
                      <a:pt x="611" y="11"/>
                      <a:pt x="609" y="11"/>
                      <a:pt x="608" y="10"/>
                    </a:cubicBezTo>
                    <a:cubicBezTo>
                      <a:pt x="607" y="10"/>
                      <a:pt x="606" y="10"/>
                      <a:pt x="606" y="10"/>
                    </a:cubicBezTo>
                    <a:cubicBezTo>
                      <a:pt x="606" y="10"/>
                      <a:pt x="601" y="17"/>
                      <a:pt x="594" y="29"/>
                    </a:cubicBezTo>
                    <a:cubicBezTo>
                      <a:pt x="590" y="34"/>
                      <a:pt x="586" y="41"/>
                      <a:pt x="582" y="48"/>
                    </a:cubicBezTo>
                    <a:cubicBezTo>
                      <a:pt x="578" y="55"/>
                      <a:pt x="573" y="63"/>
                      <a:pt x="569" y="71"/>
                    </a:cubicBezTo>
                    <a:cubicBezTo>
                      <a:pt x="565" y="77"/>
                      <a:pt x="562" y="84"/>
                      <a:pt x="559" y="90"/>
                    </a:cubicBezTo>
                    <a:cubicBezTo>
                      <a:pt x="554" y="90"/>
                      <a:pt x="549" y="89"/>
                      <a:pt x="545" y="88"/>
                    </a:cubicBezTo>
                    <a:cubicBezTo>
                      <a:pt x="541" y="88"/>
                      <a:pt x="537" y="87"/>
                      <a:pt x="534" y="87"/>
                    </a:cubicBezTo>
                    <a:cubicBezTo>
                      <a:pt x="532" y="87"/>
                      <a:pt x="531" y="87"/>
                      <a:pt x="529" y="86"/>
                    </a:cubicBezTo>
                    <a:cubicBezTo>
                      <a:pt x="528" y="86"/>
                      <a:pt x="526" y="86"/>
                      <a:pt x="525" y="86"/>
                    </a:cubicBezTo>
                    <a:cubicBezTo>
                      <a:pt x="520" y="86"/>
                      <a:pt x="517" y="86"/>
                      <a:pt x="517" y="86"/>
                    </a:cubicBezTo>
                    <a:cubicBezTo>
                      <a:pt x="517" y="86"/>
                      <a:pt x="514" y="86"/>
                      <a:pt x="509" y="85"/>
                    </a:cubicBezTo>
                    <a:cubicBezTo>
                      <a:pt x="504" y="85"/>
                      <a:pt x="497" y="85"/>
                      <a:pt x="489" y="85"/>
                    </a:cubicBezTo>
                    <a:cubicBezTo>
                      <a:pt x="485" y="85"/>
                      <a:pt x="480" y="85"/>
                      <a:pt x="475" y="85"/>
                    </a:cubicBezTo>
                    <a:cubicBezTo>
                      <a:pt x="473" y="79"/>
                      <a:pt x="470" y="72"/>
                      <a:pt x="468" y="64"/>
                    </a:cubicBezTo>
                    <a:cubicBezTo>
                      <a:pt x="461" y="48"/>
                      <a:pt x="454" y="32"/>
                      <a:pt x="448" y="20"/>
                    </a:cubicBezTo>
                    <a:cubicBezTo>
                      <a:pt x="443" y="8"/>
                      <a:pt x="438" y="0"/>
                      <a:pt x="438" y="0"/>
                    </a:cubicBezTo>
                    <a:cubicBezTo>
                      <a:pt x="438" y="0"/>
                      <a:pt x="438" y="0"/>
                      <a:pt x="436" y="0"/>
                    </a:cubicBezTo>
                    <a:cubicBezTo>
                      <a:pt x="435" y="0"/>
                      <a:pt x="433" y="0"/>
                      <a:pt x="430" y="1"/>
                    </a:cubicBezTo>
                    <a:cubicBezTo>
                      <a:pt x="425" y="1"/>
                      <a:pt x="419" y="2"/>
                      <a:pt x="412" y="3"/>
                    </a:cubicBezTo>
                    <a:cubicBezTo>
                      <a:pt x="406" y="4"/>
                      <a:pt x="400" y="6"/>
                      <a:pt x="395" y="6"/>
                    </a:cubicBezTo>
                    <a:cubicBezTo>
                      <a:pt x="392" y="7"/>
                      <a:pt x="390" y="7"/>
                      <a:pt x="389" y="8"/>
                    </a:cubicBezTo>
                    <a:cubicBezTo>
                      <a:pt x="388" y="8"/>
                      <a:pt x="387" y="8"/>
                      <a:pt x="387" y="8"/>
                    </a:cubicBezTo>
                    <a:cubicBezTo>
                      <a:pt x="387" y="8"/>
                      <a:pt x="385" y="17"/>
                      <a:pt x="384" y="30"/>
                    </a:cubicBezTo>
                    <a:cubicBezTo>
                      <a:pt x="382" y="44"/>
                      <a:pt x="381" y="61"/>
                      <a:pt x="380" y="79"/>
                    </a:cubicBezTo>
                    <a:cubicBezTo>
                      <a:pt x="380" y="86"/>
                      <a:pt x="379" y="94"/>
                      <a:pt x="379" y="101"/>
                    </a:cubicBezTo>
                    <a:cubicBezTo>
                      <a:pt x="375" y="102"/>
                      <a:pt x="370" y="104"/>
                      <a:pt x="366" y="105"/>
                    </a:cubicBezTo>
                    <a:cubicBezTo>
                      <a:pt x="358" y="108"/>
                      <a:pt x="352" y="110"/>
                      <a:pt x="347" y="112"/>
                    </a:cubicBezTo>
                    <a:cubicBezTo>
                      <a:pt x="342" y="114"/>
                      <a:pt x="340" y="115"/>
                      <a:pt x="340" y="115"/>
                    </a:cubicBezTo>
                    <a:cubicBezTo>
                      <a:pt x="340" y="115"/>
                      <a:pt x="337" y="116"/>
                      <a:pt x="333" y="118"/>
                    </a:cubicBezTo>
                    <a:cubicBezTo>
                      <a:pt x="332" y="118"/>
                      <a:pt x="330" y="119"/>
                      <a:pt x="329" y="119"/>
                    </a:cubicBezTo>
                    <a:cubicBezTo>
                      <a:pt x="328" y="120"/>
                      <a:pt x="326" y="121"/>
                      <a:pt x="324" y="122"/>
                    </a:cubicBezTo>
                    <a:cubicBezTo>
                      <a:pt x="321" y="123"/>
                      <a:pt x="318" y="125"/>
                      <a:pt x="314" y="126"/>
                    </a:cubicBezTo>
                    <a:cubicBezTo>
                      <a:pt x="310" y="128"/>
                      <a:pt x="306" y="130"/>
                      <a:pt x="302" y="133"/>
                    </a:cubicBezTo>
                    <a:cubicBezTo>
                      <a:pt x="297" y="128"/>
                      <a:pt x="291" y="122"/>
                      <a:pt x="286" y="117"/>
                    </a:cubicBezTo>
                    <a:cubicBezTo>
                      <a:pt x="279" y="111"/>
                      <a:pt x="273" y="105"/>
                      <a:pt x="267" y="100"/>
                    </a:cubicBezTo>
                    <a:cubicBezTo>
                      <a:pt x="260" y="95"/>
                      <a:pt x="254" y="90"/>
                      <a:pt x="249" y="85"/>
                    </a:cubicBezTo>
                    <a:cubicBezTo>
                      <a:pt x="239" y="77"/>
                      <a:pt x="232" y="71"/>
                      <a:pt x="232" y="71"/>
                    </a:cubicBezTo>
                    <a:cubicBezTo>
                      <a:pt x="232" y="71"/>
                      <a:pt x="231" y="72"/>
                      <a:pt x="230" y="73"/>
                    </a:cubicBezTo>
                    <a:cubicBezTo>
                      <a:pt x="228" y="73"/>
                      <a:pt x="227" y="75"/>
                      <a:pt x="225" y="76"/>
                    </a:cubicBezTo>
                    <a:cubicBezTo>
                      <a:pt x="221" y="79"/>
                      <a:pt x="215" y="82"/>
                      <a:pt x="210" y="86"/>
                    </a:cubicBezTo>
                    <a:cubicBezTo>
                      <a:pt x="204" y="90"/>
                      <a:pt x="199" y="94"/>
                      <a:pt x="195" y="97"/>
                    </a:cubicBezTo>
                    <a:cubicBezTo>
                      <a:pt x="193" y="98"/>
                      <a:pt x="192" y="99"/>
                      <a:pt x="190" y="100"/>
                    </a:cubicBezTo>
                    <a:cubicBezTo>
                      <a:pt x="189" y="101"/>
                      <a:pt x="189" y="102"/>
                      <a:pt x="189" y="102"/>
                    </a:cubicBezTo>
                    <a:cubicBezTo>
                      <a:pt x="189" y="102"/>
                      <a:pt x="191" y="110"/>
                      <a:pt x="196" y="123"/>
                    </a:cubicBezTo>
                    <a:cubicBezTo>
                      <a:pt x="198" y="129"/>
                      <a:pt x="201" y="136"/>
                      <a:pt x="204" y="144"/>
                    </a:cubicBezTo>
                    <a:cubicBezTo>
                      <a:pt x="207" y="152"/>
                      <a:pt x="210" y="160"/>
                      <a:pt x="213" y="168"/>
                    </a:cubicBezTo>
                    <a:cubicBezTo>
                      <a:pt x="216" y="175"/>
                      <a:pt x="219" y="182"/>
                      <a:pt x="222" y="189"/>
                    </a:cubicBezTo>
                    <a:cubicBezTo>
                      <a:pt x="219" y="192"/>
                      <a:pt x="216" y="195"/>
                      <a:pt x="213" y="198"/>
                    </a:cubicBezTo>
                    <a:cubicBezTo>
                      <a:pt x="207" y="204"/>
                      <a:pt x="201" y="209"/>
                      <a:pt x="198" y="212"/>
                    </a:cubicBezTo>
                    <a:cubicBezTo>
                      <a:pt x="195" y="216"/>
                      <a:pt x="193" y="218"/>
                      <a:pt x="193" y="218"/>
                    </a:cubicBezTo>
                    <a:cubicBezTo>
                      <a:pt x="193" y="218"/>
                      <a:pt x="192" y="219"/>
                      <a:pt x="191" y="220"/>
                    </a:cubicBezTo>
                    <a:cubicBezTo>
                      <a:pt x="191" y="221"/>
                      <a:pt x="189" y="222"/>
                      <a:pt x="188" y="224"/>
                    </a:cubicBezTo>
                    <a:cubicBezTo>
                      <a:pt x="185" y="228"/>
                      <a:pt x="180" y="233"/>
                      <a:pt x="175" y="240"/>
                    </a:cubicBezTo>
                    <a:cubicBezTo>
                      <a:pt x="172" y="243"/>
                      <a:pt x="169" y="247"/>
                      <a:pt x="166" y="251"/>
                    </a:cubicBezTo>
                    <a:cubicBezTo>
                      <a:pt x="160" y="248"/>
                      <a:pt x="152" y="246"/>
                      <a:pt x="145" y="244"/>
                    </a:cubicBezTo>
                    <a:cubicBezTo>
                      <a:pt x="129" y="239"/>
                      <a:pt x="111" y="234"/>
                      <a:pt x="98" y="231"/>
                    </a:cubicBezTo>
                    <a:cubicBezTo>
                      <a:pt x="92" y="229"/>
                      <a:pt x="86" y="228"/>
                      <a:pt x="82" y="227"/>
                    </a:cubicBezTo>
                    <a:cubicBezTo>
                      <a:pt x="79" y="226"/>
                      <a:pt x="76" y="226"/>
                      <a:pt x="76" y="226"/>
                    </a:cubicBezTo>
                    <a:cubicBezTo>
                      <a:pt x="76" y="226"/>
                      <a:pt x="75" y="229"/>
                      <a:pt x="72" y="233"/>
                    </a:cubicBezTo>
                    <a:cubicBezTo>
                      <a:pt x="71" y="235"/>
                      <a:pt x="69" y="238"/>
                      <a:pt x="68" y="240"/>
                    </a:cubicBezTo>
                    <a:cubicBezTo>
                      <a:pt x="66" y="243"/>
                      <a:pt x="65" y="246"/>
                      <a:pt x="63" y="249"/>
                    </a:cubicBezTo>
                    <a:cubicBezTo>
                      <a:pt x="60" y="254"/>
                      <a:pt x="57" y="260"/>
                      <a:pt x="55" y="264"/>
                    </a:cubicBezTo>
                    <a:cubicBezTo>
                      <a:pt x="52" y="269"/>
                      <a:pt x="51" y="272"/>
                      <a:pt x="51" y="272"/>
                    </a:cubicBezTo>
                    <a:cubicBezTo>
                      <a:pt x="51" y="272"/>
                      <a:pt x="57" y="278"/>
                      <a:pt x="66" y="288"/>
                    </a:cubicBezTo>
                    <a:cubicBezTo>
                      <a:pt x="76" y="297"/>
                      <a:pt x="89" y="310"/>
                      <a:pt x="102" y="321"/>
                    </a:cubicBezTo>
                    <a:cubicBezTo>
                      <a:pt x="108" y="326"/>
                      <a:pt x="113" y="331"/>
                      <a:pt x="119" y="336"/>
                    </a:cubicBezTo>
                    <a:cubicBezTo>
                      <a:pt x="118" y="338"/>
                      <a:pt x="117" y="340"/>
                      <a:pt x="116" y="342"/>
                    </a:cubicBezTo>
                    <a:cubicBezTo>
                      <a:pt x="116" y="344"/>
                      <a:pt x="115" y="346"/>
                      <a:pt x="114" y="348"/>
                    </a:cubicBezTo>
                    <a:cubicBezTo>
                      <a:pt x="111" y="356"/>
                      <a:pt x="109" y="363"/>
                      <a:pt x="107" y="368"/>
                    </a:cubicBezTo>
                    <a:cubicBezTo>
                      <a:pt x="106" y="372"/>
                      <a:pt x="105" y="375"/>
                      <a:pt x="105" y="375"/>
                    </a:cubicBezTo>
                    <a:cubicBezTo>
                      <a:pt x="105" y="375"/>
                      <a:pt x="104" y="378"/>
                      <a:pt x="103" y="383"/>
                    </a:cubicBezTo>
                    <a:cubicBezTo>
                      <a:pt x="102" y="387"/>
                      <a:pt x="100" y="394"/>
                      <a:pt x="98" y="402"/>
                    </a:cubicBezTo>
                    <a:cubicBezTo>
                      <a:pt x="97" y="407"/>
                      <a:pt x="96" y="411"/>
                      <a:pt x="95" y="416"/>
                    </a:cubicBezTo>
                    <a:cubicBezTo>
                      <a:pt x="88" y="417"/>
                      <a:pt x="81" y="418"/>
                      <a:pt x="73" y="419"/>
                    </a:cubicBezTo>
                    <a:cubicBezTo>
                      <a:pt x="65" y="420"/>
                      <a:pt x="56" y="421"/>
                      <a:pt x="48" y="423"/>
                    </a:cubicBezTo>
                    <a:cubicBezTo>
                      <a:pt x="44" y="424"/>
                      <a:pt x="40" y="425"/>
                      <a:pt x="36" y="425"/>
                    </a:cubicBezTo>
                    <a:cubicBezTo>
                      <a:pt x="32" y="426"/>
                      <a:pt x="29" y="427"/>
                      <a:pt x="25" y="428"/>
                    </a:cubicBezTo>
                    <a:cubicBezTo>
                      <a:pt x="12" y="430"/>
                      <a:pt x="4" y="433"/>
                      <a:pt x="4" y="433"/>
                    </a:cubicBezTo>
                    <a:cubicBezTo>
                      <a:pt x="4" y="433"/>
                      <a:pt x="3" y="436"/>
                      <a:pt x="3" y="441"/>
                    </a:cubicBezTo>
                    <a:cubicBezTo>
                      <a:pt x="3" y="442"/>
                      <a:pt x="2" y="443"/>
                      <a:pt x="2" y="445"/>
                    </a:cubicBezTo>
                    <a:cubicBezTo>
                      <a:pt x="2" y="446"/>
                      <a:pt x="2" y="448"/>
                      <a:pt x="2" y="449"/>
                    </a:cubicBezTo>
                    <a:cubicBezTo>
                      <a:pt x="2" y="452"/>
                      <a:pt x="2" y="455"/>
                      <a:pt x="1" y="459"/>
                    </a:cubicBezTo>
                    <a:cubicBezTo>
                      <a:pt x="1" y="462"/>
                      <a:pt x="1" y="465"/>
                      <a:pt x="1" y="468"/>
                    </a:cubicBezTo>
                    <a:cubicBezTo>
                      <a:pt x="1" y="471"/>
                      <a:pt x="1" y="474"/>
                      <a:pt x="1" y="477"/>
                    </a:cubicBezTo>
                    <a:cubicBezTo>
                      <a:pt x="1" y="482"/>
                      <a:pt x="0" y="485"/>
                      <a:pt x="0" y="485"/>
                    </a:cubicBezTo>
                    <a:cubicBezTo>
                      <a:pt x="0" y="485"/>
                      <a:pt x="9" y="488"/>
                      <a:pt x="21" y="493"/>
                    </a:cubicBezTo>
                    <a:cubicBezTo>
                      <a:pt x="34" y="497"/>
                      <a:pt x="51" y="503"/>
                      <a:pt x="68" y="507"/>
                    </a:cubicBezTo>
                    <a:cubicBezTo>
                      <a:pt x="75" y="509"/>
                      <a:pt x="83" y="511"/>
                      <a:pt x="89" y="513"/>
                    </a:cubicBezTo>
                    <a:cubicBezTo>
                      <a:pt x="90" y="518"/>
                      <a:pt x="90" y="522"/>
                      <a:pt x="91" y="526"/>
                    </a:cubicBezTo>
                    <a:cubicBezTo>
                      <a:pt x="91" y="535"/>
                      <a:pt x="92" y="542"/>
                      <a:pt x="93" y="547"/>
                    </a:cubicBezTo>
                    <a:cubicBezTo>
                      <a:pt x="94" y="552"/>
                      <a:pt x="94" y="554"/>
                      <a:pt x="94" y="554"/>
                    </a:cubicBezTo>
                    <a:cubicBezTo>
                      <a:pt x="94" y="554"/>
                      <a:pt x="95" y="557"/>
                      <a:pt x="96" y="562"/>
                    </a:cubicBezTo>
                    <a:cubicBezTo>
                      <a:pt x="97" y="567"/>
                      <a:pt x="98" y="574"/>
                      <a:pt x="100" y="582"/>
                    </a:cubicBezTo>
                    <a:cubicBezTo>
                      <a:pt x="101" y="586"/>
                      <a:pt x="102" y="591"/>
                      <a:pt x="103" y="595"/>
                    </a:cubicBezTo>
                    <a:cubicBezTo>
                      <a:pt x="97" y="599"/>
                      <a:pt x="91" y="603"/>
                      <a:pt x="85" y="607"/>
                    </a:cubicBezTo>
                    <a:cubicBezTo>
                      <a:pt x="70" y="617"/>
                      <a:pt x="56" y="628"/>
                      <a:pt x="45" y="636"/>
                    </a:cubicBezTo>
                    <a:cubicBezTo>
                      <a:pt x="35" y="644"/>
                      <a:pt x="28" y="650"/>
                      <a:pt x="28" y="650"/>
                    </a:cubicBezTo>
                    <a:cubicBezTo>
                      <a:pt x="28" y="650"/>
                      <a:pt x="29" y="653"/>
                      <a:pt x="30" y="658"/>
                    </a:cubicBezTo>
                    <a:cubicBezTo>
                      <a:pt x="31" y="660"/>
                      <a:pt x="32" y="663"/>
                      <a:pt x="33" y="666"/>
                    </a:cubicBezTo>
                    <a:cubicBezTo>
                      <a:pt x="34" y="669"/>
                      <a:pt x="36" y="672"/>
                      <a:pt x="37" y="675"/>
                    </a:cubicBezTo>
                    <a:cubicBezTo>
                      <a:pt x="38" y="678"/>
                      <a:pt x="39" y="681"/>
                      <a:pt x="41" y="684"/>
                    </a:cubicBezTo>
                    <a:cubicBezTo>
                      <a:pt x="41" y="685"/>
                      <a:pt x="42" y="686"/>
                      <a:pt x="42" y="688"/>
                    </a:cubicBezTo>
                    <a:cubicBezTo>
                      <a:pt x="43" y="689"/>
                      <a:pt x="43" y="690"/>
                      <a:pt x="44" y="691"/>
                    </a:cubicBezTo>
                    <a:cubicBezTo>
                      <a:pt x="46" y="696"/>
                      <a:pt x="47" y="699"/>
                      <a:pt x="47" y="699"/>
                    </a:cubicBezTo>
                    <a:cubicBezTo>
                      <a:pt x="47" y="699"/>
                      <a:pt x="56" y="698"/>
                      <a:pt x="70" y="697"/>
                    </a:cubicBezTo>
                    <a:cubicBezTo>
                      <a:pt x="73" y="696"/>
                      <a:pt x="77" y="696"/>
                      <a:pt x="80" y="695"/>
                    </a:cubicBezTo>
                    <a:cubicBezTo>
                      <a:pt x="84" y="695"/>
                      <a:pt x="88" y="694"/>
                      <a:pt x="92" y="694"/>
                    </a:cubicBezTo>
                    <a:cubicBezTo>
                      <a:pt x="101" y="693"/>
                      <a:pt x="109" y="691"/>
                      <a:pt x="118" y="690"/>
                    </a:cubicBezTo>
                    <a:cubicBezTo>
                      <a:pt x="125" y="688"/>
                      <a:pt x="133" y="687"/>
                      <a:pt x="140" y="685"/>
                    </a:cubicBezTo>
                    <a:cubicBezTo>
                      <a:pt x="142" y="690"/>
                      <a:pt x="145" y="693"/>
                      <a:pt x="147" y="697"/>
                    </a:cubicBezTo>
                    <a:cubicBezTo>
                      <a:pt x="151" y="704"/>
                      <a:pt x="155" y="710"/>
                      <a:pt x="158" y="714"/>
                    </a:cubicBezTo>
                    <a:cubicBezTo>
                      <a:pt x="160" y="718"/>
                      <a:pt x="162" y="721"/>
                      <a:pt x="162" y="721"/>
                    </a:cubicBezTo>
                    <a:cubicBezTo>
                      <a:pt x="162" y="721"/>
                      <a:pt x="164" y="723"/>
                      <a:pt x="167" y="727"/>
                    </a:cubicBezTo>
                    <a:cubicBezTo>
                      <a:pt x="170" y="731"/>
                      <a:pt x="174" y="737"/>
                      <a:pt x="179" y="743"/>
                    </a:cubicBezTo>
                    <a:cubicBezTo>
                      <a:pt x="181" y="745"/>
                      <a:pt x="182" y="747"/>
                      <a:pt x="183" y="748"/>
                    </a:cubicBezTo>
                    <a:cubicBezTo>
                      <a:pt x="185" y="750"/>
                      <a:pt x="186" y="752"/>
                      <a:pt x="188" y="754"/>
                    </a:cubicBezTo>
                    <a:cubicBezTo>
                      <a:pt x="184" y="760"/>
                      <a:pt x="180" y="766"/>
                      <a:pt x="176" y="773"/>
                    </a:cubicBezTo>
                    <a:cubicBezTo>
                      <a:pt x="168" y="788"/>
                      <a:pt x="159" y="804"/>
                      <a:pt x="153" y="816"/>
                    </a:cubicBezTo>
                    <a:cubicBezTo>
                      <a:pt x="148" y="828"/>
                      <a:pt x="144" y="836"/>
                      <a:pt x="144" y="836"/>
                    </a:cubicBezTo>
                    <a:cubicBezTo>
                      <a:pt x="144" y="836"/>
                      <a:pt x="146" y="838"/>
                      <a:pt x="150" y="842"/>
                    </a:cubicBezTo>
                    <a:cubicBezTo>
                      <a:pt x="153" y="845"/>
                      <a:pt x="158" y="850"/>
                      <a:pt x="163" y="854"/>
                    </a:cubicBezTo>
                    <a:cubicBezTo>
                      <a:pt x="165" y="856"/>
                      <a:pt x="168" y="858"/>
                      <a:pt x="170" y="860"/>
                    </a:cubicBezTo>
                    <a:cubicBezTo>
                      <a:pt x="172" y="862"/>
                      <a:pt x="175" y="864"/>
                      <a:pt x="176" y="866"/>
                    </a:cubicBezTo>
                    <a:cubicBezTo>
                      <a:pt x="180" y="869"/>
                      <a:pt x="183" y="871"/>
                      <a:pt x="183" y="871"/>
                    </a:cubicBezTo>
                    <a:cubicBezTo>
                      <a:pt x="183" y="871"/>
                      <a:pt x="185" y="870"/>
                      <a:pt x="188" y="868"/>
                    </a:cubicBezTo>
                    <a:cubicBezTo>
                      <a:pt x="191" y="866"/>
                      <a:pt x="196" y="863"/>
                      <a:pt x="202" y="859"/>
                    </a:cubicBezTo>
                    <a:cubicBezTo>
                      <a:pt x="213" y="852"/>
                      <a:pt x="228" y="842"/>
                      <a:pt x="242" y="832"/>
                    </a:cubicBezTo>
                    <a:cubicBezTo>
                      <a:pt x="248" y="828"/>
                      <a:pt x="254" y="823"/>
                      <a:pt x="260" y="819"/>
                    </a:cubicBezTo>
                    <a:cubicBezTo>
                      <a:pt x="264" y="822"/>
                      <a:pt x="268" y="824"/>
                      <a:pt x="271" y="826"/>
                    </a:cubicBezTo>
                    <a:cubicBezTo>
                      <a:pt x="278" y="831"/>
                      <a:pt x="285" y="835"/>
                      <a:pt x="289" y="837"/>
                    </a:cubicBezTo>
                    <a:cubicBezTo>
                      <a:pt x="291" y="839"/>
                      <a:pt x="293" y="839"/>
                      <a:pt x="294" y="840"/>
                    </a:cubicBezTo>
                    <a:cubicBezTo>
                      <a:pt x="295" y="841"/>
                      <a:pt x="296" y="841"/>
                      <a:pt x="296" y="841"/>
                    </a:cubicBezTo>
                    <a:cubicBezTo>
                      <a:pt x="296" y="841"/>
                      <a:pt x="298" y="842"/>
                      <a:pt x="302" y="845"/>
                    </a:cubicBezTo>
                    <a:cubicBezTo>
                      <a:pt x="307" y="847"/>
                      <a:pt x="313" y="850"/>
                      <a:pt x="321" y="854"/>
                    </a:cubicBezTo>
                    <a:cubicBezTo>
                      <a:pt x="324" y="856"/>
                      <a:pt x="329" y="858"/>
                      <a:pt x="333" y="860"/>
                    </a:cubicBezTo>
                    <a:cubicBezTo>
                      <a:pt x="332" y="867"/>
                      <a:pt x="332" y="874"/>
                      <a:pt x="331" y="882"/>
                    </a:cubicBezTo>
                    <a:cubicBezTo>
                      <a:pt x="330" y="891"/>
                      <a:pt x="330" y="899"/>
                      <a:pt x="329" y="908"/>
                    </a:cubicBezTo>
                    <a:cubicBezTo>
                      <a:pt x="329" y="916"/>
                      <a:pt x="329" y="924"/>
                      <a:pt x="329" y="930"/>
                    </a:cubicBezTo>
                    <a:cubicBezTo>
                      <a:pt x="329" y="944"/>
                      <a:pt x="329" y="953"/>
                      <a:pt x="329" y="953"/>
                    </a:cubicBezTo>
                    <a:cubicBezTo>
                      <a:pt x="329" y="953"/>
                      <a:pt x="330" y="953"/>
                      <a:pt x="331" y="954"/>
                    </a:cubicBezTo>
                    <a:cubicBezTo>
                      <a:pt x="332" y="954"/>
                      <a:pt x="334" y="955"/>
                      <a:pt x="337" y="956"/>
                    </a:cubicBezTo>
                    <a:cubicBezTo>
                      <a:pt x="341" y="957"/>
                      <a:pt x="348" y="959"/>
                      <a:pt x="354" y="961"/>
                    </a:cubicBezTo>
                    <a:cubicBezTo>
                      <a:pt x="360" y="963"/>
                      <a:pt x="367" y="964"/>
                      <a:pt x="371" y="966"/>
                    </a:cubicBezTo>
                    <a:cubicBezTo>
                      <a:pt x="374" y="966"/>
                      <a:pt x="376" y="967"/>
                      <a:pt x="377" y="967"/>
                    </a:cubicBezTo>
                    <a:cubicBezTo>
                      <a:pt x="378" y="968"/>
                      <a:pt x="379" y="968"/>
                      <a:pt x="379" y="968"/>
                    </a:cubicBezTo>
                    <a:cubicBezTo>
                      <a:pt x="379" y="968"/>
                      <a:pt x="384" y="960"/>
                      <a:pt x="391" y="949"/>
                    </a:cubicBezTo>
                    <a:cubicBezTo>
                      <a:pt x="395" y="943"/>
                      <a:pt x="399" y="937"/>
                      <a:pt x="403" y="929"/>
                    </a:cubicBezTo>
                    <a:cubicBezTo>
                      <a:pt x="408" y="922"/>
                      <a:pt x="412" y="915"/>
                      <a:pt x="416" y="907"/>
                    </a:cubicBezTo>
                    <a:cubicBezTo>
                      <a:pt x="420" y="900"/>
                      <a:pt x="423" y="893"/>
                      <a:pt x="426" y="887"/>
                    </a:cubicBezTo>
                    <a:cubicBezTo>
                      <a:pt x="431" y="888"/>
                      <a:pt x="436" y="889"/>
                      <a:pt x="440" y="889"/>
                    </a:cubicBezTo>
                    <a:cubicBezTo>
                      <a:pt x="444" y="890"/>
                      <a:pt x="448" y="890"/>
                      <a:pt x="451" y="890"/>
                    </a:cubicBezTo>
                    <a:cubicBezTo>
                      <a:pt x="453" y="891"/>
                      <a:pt x="455" y="891"/>
                      <a:pt x="456" y="891"/>
                    </a:cubicBezTo>
                    <a:cubicBezTo>
                      <a:pt x="458" y="891"/>
                      <a:pt x="459" y="891"/>
                      <a:pt x="460" y="891"/>
                    </a:cubicBezTo>
                    <a:cubicBezTo>
                      <a:pt x="465" y="892"/>
                      <a:pt x="468" y="892"/>
                      <a:pt x="468" y="892"/>
                    </a:cubicBezTo>
                    <a:cubicBezTo>
                      <a:pt x="468" y="892"/>
                      <a:pt x="471" y="892"/>
                      <a:pt x="476" y="892"/>
                    </a:cubicBezTo>
                    <a:cubicBezTo>
                      <a:pt x="481" y="892"/>
                      <a:pt x="488" y="892"/>
                      <a:pt x="496" y="893"/>
                    </a:cubicBezTo>
                    <a:cubicBezTo>
                      <a:pt x="500" y="892"/>
                      <a:pt x="505" y="892"/>
                      <a:pt x="510" y="892"/>
                    </a:cubicBezTo>
                    <a:cubicBezTo>
                      <a:pt x="512" y="899"/>
                      <a:pt x="515" y="906"/>
                      <a:pt x="518" y="913"/>
                    </a:cubicBezTo>
                    <a:cubicBezTo>
                      <a:pt x="524" y="929"/>
                      <a:pt x="531" y="946"/>
                      <a:pt x="537" y="958"/>
                    </a:cubicBezTo>
                    <a:cubicBezTo>
                      <a:pt x="543" y="970"/>
                      <a:pt x="547" y="978"/>
                      <a:pt x="547" y="978"/>
                    </a:cubicBezTo>
                    <a:cubicBezTo>
                      <a:pt x="547" y="978"/>
                      <a:pt x="548" y="978"/>
                      <a:pt x="549" y="978"/>
                    </a:cubicBezTo>
                    <a:cubicBezTo>
                      <a:pt x="550" y="977"/>
                      <a:pt x="552" y="977"/>
                      <a:pt x="555" y="977"/>
                    </a:cubicBezTo>
                    <a:cubicBezTo>
                      <a:pt x="560" y="976"/>
                      <a:pt x="566" y="975"/>
                      <a:pt x="573" y="974"/>
                    </a:cubicBezTo>
                    <a:cubicBezTo>
                      <a:pt x="579" y="973"/>
                      <a:pt x="585" y="972"/>
                      <a:pt x="590" y="971"/>
                    </a:cubicBezTo>
                    <a:cubicBezTo>
                      <a:pt x="593" y="970"/>
                      <a:pt x="595" y="970"/>
                      <a:pt x="596" y="970"/>
                    </a:cubicBezTo>
                    <a:cubicBezTo>
                      <a:pt x="597" y="970"/>
                      <a:pt x="598" y="969"/>
                      <a:pt x="598" y="969"/>
                    </a:cubicBezTo>
                    <a:cubicBezTo>
                      <a:pt x="598" y="969"/>
                      <a:pt x="600" y="960"/>
                      <a:pt x="601" y="947"/>
                    </a:cubicBezTo>
                    <a:cubicBezTo>
                      <a:pt x="603" y="934"/>
                      <a:pt x="604" y="916"/>
                      <a:pt x="605" y="899"/>
                    </a:cubicBezTo>
                    <a:cubicBezTo>
                      <a:pt x="605" y="891"/>
                      <a:pt x="606" y="883"/>
                      <a:pt x="606" y="876"/>
                    </a:cubicBezTo>
                    <a:cubicBezTo>
                      <a:pt x="610" y="875"/>
                      <a:pt x="615" y="874"/>
                      <a:pt x="619" y="872"/>
                    </a:cubicBezTo>
                    <a:cubicBezTo>
                      <a:pt x="627" y="869"/>
                      <a:pt x="633" y="867"/>
                      <a:pt x="638" y="865"/>
                    </a:cubicBezTo>
                    <a:cubicBezTo>
                      <a:pt x="643" y="864"/>
                      <a:pt x="645" y="862"/>
                      <a:pt x="645" y="862"/>
                    </a:cubicBezTo>
                    <a:cubicBezTo>
                      <a:pt x="645" y="862"/>
                      <a:pt x="648" y="861"/>
                      <a:pt x="652" y="860"/>
                    </a:cubicBezTo>
                    <a:cubicBezTo>
                      <a:pt x="654" y="859"/>
                      <a:pt x="655" y="859"/>
                      <a:pt x="656" y="858"/>
                    </a:cubicBezTo>
                    <a:cubicBezTo>
                      <a:pt x="658" y="857"/>
                      <a:pt x="659" y="857"/>
                      <a:pt x="661" y="856"/>
                    </a:cubicBezTo>
                    <a:cubicBezTo>
                      <a:pt x="664" y="854"/>
                      <a:pt x="667" y="853"/>
                      <a:pt x="671" y="851"/>
                    </a:cubicBezTo>
                    <a:cubicBezTo>
                      <a:pt x="675" y="849"/>
                      <a:pt x="679" y="847"/>
                      <a:pt x="683" y="845"/>
                    </a:cubicBezTo>
                    <a:cubicBezTo>
                      <a:pt x="688" y="850"/>
                      <a:pt x="694" y="855"/>
                      <a:pt x="699" y="860"/>
                    </a:cubicBezTo>
                    <a:cubicBezTo>
                      <a:pt x="706" y="866"/>
                      <a:pt x="712" y="872"/>
                      <a:pt x="718" y="877"/>
                    </a:cubicBezTo>
                    <a:cubicBezTo>
                      <a:pt x="725" y="883"/>
                      <a:pt x="731" y="888"/>
                      <a:pt x="736" y="892"/>
                    </a:cubicBezTo>
                    <a:cubicBezTo>
                      <a:pt x="746" y="901"/>
                      <a:pt x="754" y="906"/>
                      <a:pt x="754" y="906"/>
                    </a:cubicBezTo>
                    <a:cubicBezTo>
                      <a:pt x="754" y="906"/>
                      <a:pt x="754" y="906"/>
                      <a:pt x="755" y="905"/>
                    </a:cubicBezTo>
                    <a:cubicBezTo>
                      <a:pt x="757" y="904"/>
                      <a:pt x="758" y="903"/>
                      <a:pt x="760" y="902"/>
                    </a:cubicBezTo>
                    <a:cubicBezTo>
                      <a:pt x="765" y="899"/>
                      <a:pt x="770" y="895"/>
                      <a:pt x="775" y="892"/>
                    </a:cubicBezTo>
                    <a:cubicBezTo>
                      <a:pt x="781" y="888"/>
                      <a:pt x="786" y="884"/>
                      <a:pt x="790" y="881"/>
                    </a:cubicBezTo>
                    <a:cubicBezTo>
                      <a:pt x="792" y="879"/>
                      <a:pt x="794" y="878"/>
                      <a:pt x="795" y="877"/>
                    </a:cubicBezTo>
                    <a:cubicBezTo>
                      <a:pt x="796" y="876"/>
                      <a:pt x="796" y="876"/>
                      <a:pt x="796" y="876"/>
                    </a:cubicBezTo>
                    <a:cubicBezTo>
                      <a:pt x="796" y="876"/>
                      <a:pt x="794" y="867"/>
                      <a:pt x="789" y="855"/>
                    </a:cubicBezTo>
                    <a:cubicBezTo>
                      <a:pt x="787" y="848"/>
                      <a:pt x="784" y="841"/>
                      <a:pt x="781" y="833"/>
                    </a:cubicBezTo>
                    <a:cubicBezTo>
                      <a:pt x="779" y="825"/>
                      <a:pt x="775" y="817"/>
                      <a:pt x="772" y="809"/>
                    </a:cubicBezTo>
                    <a:cubicBezTo>
                      <a:pt x="769" y="802"/>
                      <a:pt x="766" y="795"/>
                      <a:pt x="763" y="789"/>
                    </a:cubicBezTo>
                    <a:cubicBezTo>
                      <a:pt x="766" y="786"/>
                      <a:pt x="770" y="782"/>
                      <a:pt x="773" y="780"/>
                    </a:cubicBezTo>
                    <a:cubicBezTo>
                      <a:pt x="779" y="774"/>
                      <a:pt x="784" y="769"/>
                      <a:pt x="787" y="765"/>
                    </a:cubicBezTo>
                    <a:cubicBezTo>
                      <a:pt x="790" y="761"/>
                      <a:pt x="792" y="759"/>
                      <a:pt x="792" y="759"/>
                    </a:cubicBezTo>
                    <a:cubicBezTo>
                      <a:pt x="792" y="759"/>
                      <a:pt x="793" y="759"/>
                      <a:pt x="794" y="758"/>
                    </a:cubicBezTo>
                    <a:cubicBezTo>
                      <a:pt x="794" y="757"/>
                      <a:pt x="796" y="755"/>
                      <a:pt x="797" y="753"/>
                    </a:cubicBezTo>
                    <a:cubicBezTo>
                      <a:pt x="801" y="750"/>
                      <a:pt x="805" y="744"/>
                      <a:pt x="810" y="738"/>
                    </a:cubicBezTo>
                    <a:cubicBezTo>
                      <a:pt x="813" y="734"/>
                      <a:pt x="816" y="731"/>
                      <a:pt x="819" y="727"/>
                    </a:cubicBezTo>
                    <a:cubicBezTo>
                      <a:pt x="825" y="729"/>
                      <a:pt x="833" y="731"/>
                      <a:pt x="840" y="734"/>
                    </a:cubicBezTo>
                    <a:cubicBezTo>
                      <a:pt x="857" y="739"/>
                      <a:pt x="874" y="743"/>
                      <a:pt x="887" y="747"/>
                    </a:cubicBezTo>
                    <a:cubicBezTo>
                      <a:pt x="893" y="748"/>
                      <a:pt x="899" y="749"/>
                      <a:pt x="903" y="750"/>
                    </a:cubicBezTo>
                    <a:cubicBezTo>
                      <a:pt x="906" y="751"/>
                      <a:pt x="909" y="751"/>
                      <a:pt x="909" y="751"/>
                    </a:cubicBezTo>
                    <a:cubicBezTo>
                      <a:pt x="909" y="751"/>
                      <a:pt x="910" y="749"/>
                      <a:pt x="913" y="744"/>
                    </a:cubicBezTo>
                    <a:cubicBezTo>
                      <a:pt x="914" y="742"/>
                      <a:pt x="916" y="740"/>
                      <a:pt x="917" y="737"/>
                    </a:cubicBezTo>
                    <a:cubicBezTo>
                      <a:pt x="919" y="735"/>
                      <a:pt x="920" y="732"/>
                      <a:pt x="922" y="729"/>
                    </a:cubicBezTo>
                    <a:cubicBezTo>
                      <a:pt x="925" y="723"/>
                      <a:pt x="928" y="717"/>
                      <a:pt x="931" y="713"/>
                    </a:cubicBezTo>
                    <a:cubicBezTo>
                      <a:pt x="933" y="709"/>
                      <a:pt x="934" y="706"/>
                      <a:pt x="934" y="706"/>
                    </a:cubicBezTo>
                    <a:cubicBezTo>
                      <a:pt x="934" y="706"/>
                      <a:pt x="928" y="699"/>
                      <a:pt x="919" y="690"/>
                    </a:cubicBezTo>
                    <a:cubicBezTo>
                      <a:pt x="909" y="680"/>
                      <a:pt x="896" y="668"/>
                      <a:pt x="883" y="656"/>
                    </a:cubicBezTo>
                    <a:cubicBezTo>
                      <a:pt x="877" y="651"/>
                      <a:pt x="872" y="646"/>
                      <a:pt x="866" y="642"/>
                    </a:cubicBezTo>
                    <a:cubicBezTo>
                      <a:pt x="867" y="640"/>
                      <a:pt x="868" y="638"/>
                      <a:pt x="869" y="635"/>
                    </a:cubicBezTo>
                    <a:cubicBezTo>
                      <a:pt x="870" y="633"/>
                      <a:pt x="870" y="631"/>
                      <a:pt x="871" y="629"/>
                    </a:cubicBezTo>
                    <a:cubicBezTo>
                      <a:pt x="874" y="621"/>
                      <a:pt x="876" y="615"/>
                      <a:pt x="878" y="610"/>
                    </a:cubicBezTo>
                    <a:cubicBezTo>
                      <a:pt x="879" y="605"/>
                      <a:pt x="880" y="602"/>
                      <a:pt x="880" y="602"/>
                    </a:cubicBezTo>
                    <a:cubicBezTo>
                      <a:pt x="880" y="602"/>
                      <a:pt x="881" y="600"/>
                      <a:pt x="882" y="595"/>
                    </a:cubicBezTo>
                    <a:cubicBezTo>
                      <a:pt x="883" y="590"/>
                      <a:pt x="885" y="583"/>
                      <a:pt x="887" y="575"/>
                    </a:cubicBezTo>
                    <a:cubicBezTo>
                      <a:pt x="888" y="571"/>
                      <a:pt x="889" y="566"/>
                      <a:pt x="890" y="562"/>
                    </a:cubicBezTo>
                    <a:cubicBezTo>
                      <a:pt x="897" y="561"/>
                      <a:pt x="904" y="560"/>
                      <a:pt x="912" y="559"/>
                    </a:cubicBezTo>
                    <a:cubicBezTo>
                      <a:pt x="920" y="557"/>
                      <a:pt x="929" y="556"/>
                      <a:pt x="937" y="554"/>
                    </a:cubicBezTo>
                    <a:cubicBezTo>
                      <a:pt x="941" y="554"/>
                      <a:pt x="945" y="553"/>
                      <a:pt x="949" y="552"/>
                    </a:cubicBezTo>
                    <a:cubicBezTo>
                      <a:pt x="953" y="551"/>
                      <a:pt x="956" y="551"/>
                      <a:pt x="960" y="550"/>
                    </a:cubicBezTo>
                    <a:cubicBezTo>
                      <a:pt x="973" y="547"/>
                      <a:pt x="981" y="545"/>
                      <a:pt x="981" y="545"/>
                    </a:cubicBezTo>
                    <a:cubicBezTo>
                      <a:pt x="981" y="545"/>
                      <a:pt x="982" y="542"/>
                      <a:pt x="982" y="537"/>
                    </a:cubicBezTo>
                    <a:cubicBezTo>
                      <a:pt x="982" y="535"/>
                      <a:pt x="983" y="534"/>
                      <a:pt x="983" y="533"/>
                    </a:cubicBezTo>
                    <a:cubicBezTo>
                      <a:pt x="983" y="531"/>
                      <a:pt x="983" y="530"/>
                      <a:pt x="983" y="528"/>
                    </a:cubicBezTo>
                    <a:cubicBezTo>
                      <a:pt x="983" y="525"/>
                      <a:pt x="984" y="522"/>
                      <a:pt x="984" y="519"/>
                    </a:cubicBezTo>
                    <a:cubicBezTo>
                      <a:pt x="984" y="515"/>
                      <a:pt x="984" y="512"/>
                      <a:pt x="984" y="509"/>
                    </a:cubicBezTo>
                    <a:cubicBezTo>
                      <a:pt x="984" y="506"/>
                      <a:pt x="984" y="503"/>
                      <a:pt x="984" y="501"/>
                    </a:cubicBezTo>
                    <a:cubicBezTo>
                      <a:pt x="985" y="496"/>
                      <a:pt x="985" y="492"/>
                      <a:pt x="985" y="492"/>
                    </a:cubicBezTo>
                    <a:cubicBezTo>
                      <a:pt x="985" y="492"/>
                      <a:pt x="976" y="489"/>
                      <a:pt x="964" y="485"/>
                    </a:cubicBezTo>
                    <a:cubicBezTo>
                      <a:pt x="951" y="480"/>
                      <a:pt x="934" y="475"/>
                      <a:pt x="917" y="470"/>
                    </a:cubicBezTo>
                    <a:close/>
                    <a:moveTo>
                      <a:pt x="806" y="587"/>
                    </a:moveTo>
                    <a:cubicBezTo>
                      <a:pt x="805" y="591"/>
                      <a:pt x="803" y="597"/>
                      <a:pt x="800" y="603"/>
                    </a:cubicBezTo>
                    <a:cubicBezTo>
                      <a:pt x="800" y="605"/>
                      <a:pt x="799" y="606"/>
                      <a:pt x="798" y="608"/>
                    </a:cubicBezTo>
                    <a:cubicBezTo>
                      <a:pt x="798" y="610"/>
                      <a:pt x="797" y="612"/>
                      <a:pt x="796" y="613"/>
                    </a:cubicBezTo>
                    <a:cubicBezTo>
                      <a:pt x="795" y="617"/>
                      <a:pt x="793" y="621"/>
                      <a:pt x="791" y="625"/>
                    </a:cubicBezTo>
                    <a:cubicBezTo>
                      <a:pt x="790" y="629"/>
                      <a:pt x="788" y="633"/>
                      <a:pt x="786" y="637"/>
                    </a:cubicBezTo>
                    <a:cubicBezTo>
                      <a:pt x="784" y="640"/>
                      <a:pt x="784" y="640"/>
                      <a:pt x="784" y="640"/>
                    </a:cubicBezTo>
                    <a:cubicBezTo>
                      <a:pt x="782" y="643"/>
                      <a:pt x="782" y="643"/>
                      <a:pt x="782" y="643"/>
                    </a:cubicBezTo>
                    <a:cubicBezTo>
                      <a:pt x="781" y="645"/>
                      <a:pt x="780" y="647"/>
                      <a:pt x="779" y="649"/>
                    </a:cubicBezTo>
                    <a:cubicBezTo>
                      <a:pt x="770" y="665"/>
                      <a:pt x="760" y="680"/>
                      <a:pt x="751" y="691"/>
                    </a:cubicBezTo>
                    <a:cubicBezTo>
                      <a:pt x="747" y="697"/>
                      <a:pt x="743" y="701"/>
                      <a:pt x="740" y="704"/>
                    </a:cubicBezTo>
                    <a:cubicBezTo>
                      <a:pt x="739" y="706"/>
                      <a:pt x="738" y="707"/>
                      <a:pt x="737" y="707"/>
                    </a:cubicBezTo>
                    <a:cubicBezTo>
                      <a:pt x="737" y="708"/>
                      <a:pt x="736" y="709"/>
                      <a:pt x="736" y="709"/>
                    </a:cubicBezTo>
                    <a:cubicBezTo>
                      <a:pt x="736" y="709"/>
                      <a:pt x="735" y="710"/>
                      <a:pt x="732" y="713"/>
                    </a:cubicBezTo>
                    <a:cubicBezTo>
                      <a:pt x="729" y="716"/>
                      <a:pt x="725" y="720"/>
                      <a:pt x="720" y="725"/>
                    </a:cubicBezTo>
                    <a:cubicBezTo>
                      <a:pt x="710" y="735"/>
                      <a:pt x="696" y="747"/>
                      <a:pt x="681" y="758"/>
                    </a:cubicBezTo>
                    <a:cubicBezTo>
                      <a:pt x="666" y="768"/>
                      <a:pt x="650" y="777"/>
                      <a:pt x="638" y="783"/>
                    </a:cubicBezTo>
                    <a:cubicBezTo>
                      <a:pt x="635" y="785"/>
                      <a:pt x="632" y="786"/>
                      <a:pt x="629" y="787"/>
                    </a:cubicBezTo>
                    <a:cubicBezTo>
                      <a:pt x="628" y="788"/>
                      <a:pt x="627" y="788"/>
                      <a:pt x="626" y="789"/>
                    </a:cubicBezTo>
                    <a:cubicBezTo>
                      <a:pt x="625" y="789"/>
                      <a:pt x="624" y="790"/>
                      <a:pt x="623" y="790"/>
                    </a:cubicBezTo>
                    <a:cubicBezTo>
                      <a:pt x="619" y="792"/>
                      <a:pt x="617" y="793"/>
                      <a:pt x="617" y="793"/>
                    </a:cubicBezTo>
                    <a:cubicBezTo>
                      <a:pt x="617" y="793"/>
                      <a:pt x="615" y="794"/>
                      <a:pt x="611" y="795"/>
                    </a:cubicBezTo>
                    <a:cubicBezTo>
                      <a:pt x="607" y="796"/>
                      <a:pt x="602" y="798"/>
                      <a:pt x="595" y="801"/>
                    </a:cubicBezTo>
                    <a:cubicBezTo>
                      <a:pt x="582" y="805"/>
                      <a:pt x="564" y="810"/>
                      <a:pt x="546" y="813"/>
                    </a:cubicBezTo>
                    <a:cubicBezTo>
                      <a:pt x="528" y="816"/>
                      <a:pt x="509" y="817"/>
                      <a:pt x="495" y="817"/>
                    </a:cubicBezTo>
                    <a:cubicBezTo>
                      <a:pt x="489" y="817"/>
                      <a:pt x="483" y="817"/>
                      <a:pt x="479" y="817"/>
                    </a:cubicBezTo>
                    <a:cubicBezTo>
                      <a:pt x="475" y="817"/>
                      <a:pt x="472" y="816"/>
                      <a:pt x="472" y="816"/>
                    </a:cubicBezTo>
                    <a:cubicBezTo>
                      <a:pt x="472" y="816"/>
                      <a:pt x="470" y="816"/>
                      <a:pt x="466" y="816"/>
                    </a:cubicBezTo>
                    <a:cubicBezTo>
                      <a:pt x="465" y="816"/>
                      <a:pt x="464" y="816"/>
                      <a:pt x="463" y="816"/>
                    </a:cubicBezTo>
                    <a:cubicBezTo>
                      <a:pt x="462" y="816"/>
                      <a:pt x="460" y="816"/>
                      <a:pt x="459" y="815"/>
                    </a:cubicBezTo>
                    <a:cubicBezTo>
                      <a:pt x="456" y="815"/>
                      <a:pt x="453" y="815"/>
                      <a:pt x="450" y="814"/>
                    </a:cubicBezTo>
                    <a:cubicBezTo>
                      <a:pt x="436" y="812"/>
                      <a:pt x="418" y="809"/>
                      <a:pt x="400" y="804"/>
                    </a:cubicBezTo>
                    <a:cubicBezTo>
                      <a:pt x="382" y="799"/>
                      <a:pt x="365" y="792"/>
                      <a:pt x="353" y="786"/>
                    </a:cubicBezTo>
                    <a:cubicBezTo>
                      <a:pt x="347" y="783"/>
                      <a:pt x="341" y="780"/>
                      <a:pt x="338" y="778"/>
                    </a:cubicBezTo>
                    <a:cubicBezTo>
                      <a:pt x="334" y="776"/>
                      <a:pt x="332" y="775"/>
                      <a:pt x="332" y="775"/>
                    </a:cubicBezTo>
                    <a:cubicBezTo>
                      <a:pt x="332" y="775"/>
                      <a:pt x="332" y="775"/>
                      <a:pt x="331" y="774"/>
                    </a:cubicBezTo>
                    <a:cubicBezTo>
                      <a:pt x="330" y="774"/>
                      <a:pt x="329" y="773"/>
                      <a:pt x="327" y="772"/>
                    </a:cubicBezTo>
                    <a:cubicBezTo>
                      <a:pt x="323" y="770"/>
                      <a:pt x="318" y="767"/>
                      <a:pt x="313" y="763"/>
                    </a:cubicBezTo>
                    <a:cubicBezTo>
                      <a:pt x="301" y="756"/>
                      <a:pt x="286" y="745"/>
                      <a:pt x="273" y="732"/>
                    </a:cubicBezTo>
                    <a:cubicBezTo>
                      <a:pt x="271" y="731"/>
                      <a:pt x="269" y="729"/>
                      <a:pt x="267" y="728"/>
                    </a:cubicBezTo>
                    <a:cubicBezTo>
                      <a:pt x="265" y="725"/>
                      <a:pt x="265" y="725"/>
                      <a:pt x="265" y="725"/>
                    </a:cubicBezTo>
                    <a:cubicBezTo>
                      <a:pt x="262" y="723"/>
                      <a:pt x="262" y="723"/>
                      <a:pt x="262" y="723"/>
                    </a:cubicBezTo>
                    <a:cubicBezTo>
                      <a:pt x="259" y="720"/>
                      <a:pt x="256" y="717"/>
                      <a:pt x="253" y="714"/>
                    </a:cubicBezTo>
                    <a:cubicBezTo>
                      <a:pt x="250" y="710"/>
                      <a:pt x="247" y="707"/>
                      <a:pt x="245" y="704"/>
                    </a:cubicBezTo>
                    <a:cubicBezTo>
                      <a:pt x="243" y="703"/>
                      <a:pt x="242" y="701"/>
                      <a:pt x="241" y="700"/>
                    </a:cubicBezTo>
                    <a:cubicBezTo>
                      <a:pt x="240" y="698"/>
                      <a:pt x="239" y="697"/>
                      <a:pt x="238" y="696"/>
                    </a:cubicBezTo>
                    <a:cubicBezTo>
                      <a:pt x="233" y="690"/>
                      <a:pt x="230" y="686"/>
                      <a:pt x="227" y="682"/>
                    </a:cubicBezTo>
                    <a:cubicBezTo>
                      <a:pt x="225" y="679"/>
                      <a:pt x="224" y="677"/>
                      <a:pt x="224" y="677"/>
                    </a:cubicBezTo>
                    <a:cubicBezTo>
                      <a:pt x="224" y="677"/>
                      <a:pt x="222" y="676"/>
                      <a:pt x="220" y="672"/>
                    </a:cubicBezTo>
                    <a:cubicBezTo>
                      <a:pt x="218" y="669"/>
                      <a:pt x="215" y="664"/>
                      <a:pt x="211" y="658"/>
                    </a:cubicBezTo>
                    <a:cubicBezTo>
                      <a:pt x="209" y="655"/>
                      <a:pt x="207" y="652"/>
                      <a:pt x="206" y="648"/>
                    </a:cubicBezTo>
                    <a:cubicBezTo>
                      <a:pt x="204" y="645"/>
                      <a:pt x="202" y="641"/>
                      <a:pt x="200" y="638"/>
                    </a:cubicBezTo>
                    <a:cubicBezTo>
                      <a:pt x="196" y="630"/>
                      <a:pt x="192" y="622"/>
                      <a:pt x="189" y="613"/>
                    </a:cubicBezTo>
                    <a:cubicBezTo>
                      <a:pt x="188" y="611"/>
                      <a:pt x="187" y="609"/>
                      <a:pt x="186" y="607"/>
                    </a:cubicBezTo>
                    <a:cubicBezTo>
                      <a:pt x="185" y="604"/>
                      <a:pt x="184" y="602"/>
                      <a:pt x="184" y="600"/>
                    </a:cubicBezTo>
                    <a:cubicBezTo>
                      <a:pt x="183" y="598"/>
                      <a:pt x="182" y="596"/>
                      <a:pt x="181" y="594"/>
                    </a:cubicBezTo>
                    <a:cubicBezTo>
                      <a:pt x="181" y="593"/>
                      <a:pt x="181" y="592"/>
                      <a:pt x="180" y="591"/>
                    </a:cubicBezTo>
                    <a:cubicBezTo>
                      <a:pt x="180" y="590"/>
                      <a:pt x="180" y="589"/>
                      <a:pt x="179" y="588"/>
                    </a:cubicBezTo>
                    <a:cubicBezTo>
                      <a:pt x="178" y="583"/>
                      <a:pt x="177" y="579"/>
                      <a:pt x="176" y="576"/>
                    </a:cubicBezTo>
                    <a:cubicBezTo>
                      <a:pt x="175" y="572"/>
                      <a:pt x="174" y="568"/>
                      <a:pt x="173" y="565"/>
                    </a:cubicBezTo>
                    <a:cubicBezTo>
                      <a:pt x="171" y="558"/>
                      <a:pt x="171" y="552"/>
                      <a:pt x="170" y="548"/>
                    </a:cubicBezTo>
                    <a:cubicBezTo>
                      <a:pt x="169" y="544"/>
                      <a:pt x="169" y="542"/>
                      <a:pt x="169" y="542"/>
                    </a:cubicBezTo>
                    <a:cubicBezTo>
                      <a:pt x="169" y="542"/>
                      <a:pt x="168" y="540"/>
                      <a:pt x="168" y="536"/>
                    </a:cubicBezTo>
                    <a:cubicBezTo>
                      <a:pt x="167" y="532"/>
                      <a:pt x="166" y="526"/>
                      <a:pt x="166" y="519"/>
                    </a:cubicBezTo>
                    <a:cubicBezTo>
                      <a:pt x="165" y="516"/>
                      <a:pt x="165" y="512"/>
                      <a:pt x="165" y="508"/>
                    </a:cubicBezTo>
                    <a:cubicBezTo>
                      <a:pt x="165" y="504"/>
                      <a:pt x="164" y="500"/>
                      <a:pt x="164" y="496"/>
                    </a:cubicBezTo>
                    <a:cubicBezTo>
                      <a:pt x="164" y="495"/>
                      <a:pt x="164" y="493"/>
                      <a:pt x="164" y="492"/>
                    </a:cubicBezTo>
                    <a:cubicBezTo>
                      <a:pt x="164" y="491"/>
                      <a:pt x="164" y="490"/>
                      <a:pt x="164" y="489"/>
                    </a:cubicBezTo>
                    <a:cubicBezTo>
                      <a:pt x="164" y="487"/>
                      <a:pt x="164" y="485"/>
                      <a:pt x="164" y="482"/>
                    </a:cubicBezTo>
                    <a:cubicBezTo>
                      <a:pt x="164" y="480"/>
                      <a:pt x="164" y="478"/>
                      <a:pt x="164" y="475"/>
                    </a:cubicBezTo>
                    <a:cubicBezTo>
                      <a:pt x="164" y="473"/>
                      <a:pt x="165" y="471"/>
                      <a:pt x="165" y="469"/>
                    </a:cubicBezTo>
                    <a:cubicBezTo>
                      <a:pt x="165" y="459"/>
                      <a:pt x="166" y="450"/>
                      <a:pt x="167" y="442"/>
                    </a:cubicBezTo>
                    <a:cubicBezTo>
                      <a:pt x="168" y="437"/>
                      <a:pt x="169" y="433"/>
                      <a:pt x="169" y="429"/>
                    </a:cubicBezTo>
                    <a:cubicBezTo>
                      <a:pt x="170" y="426"/>
                      <a:pt x="171" y="422"/>
                      <a:pt x="172" y="419"/>
                    </a:cubicBezTo>
                    <a:cubicBezTo>
                      <a:pt x="173" y="412"/>
                      <a:pt x="175" y="406"/>
                      <a:pt x="176" y="402"/>
                    </a:cubicBezTo>
                    <a:cubicBezTo>
                      <a:pt x="177" y="399"/>
                      <a:pt x="177" y="396"/>
                      <a:pt x="177" y="396"/>
                    </a:cubicBezTo>
                    <a:cubicBezTo>
                      <a:pt x="177" y="396"/>
                      <a:pt x="178" y="394"/>
                      <a:pt x="179" y="390"/>
                    </a:cubicBezTo>
                    <a:cubicBezTo>
                      <a:pt x="181" y="386"/>
                      <a:pt x="182" y="381"/>
                      <a:pt x="185" y="374"/>
                    </a:cubicBezTo>
                    <a:cubicBezTo>
                      <a:pt x="185" y="373"/>
                      <a:pt x="186" y="371"/>
                      <a:pt x="187" y="369"/>
                    </a:cubicBezTo>
                    <a:cubicBezTo>
                      <a:pt x="187" y="368"/>
                      <a:pt x="188" y="366"/>
                      <a:pt x="189" y="364"/>
                    </a:cubicBezTo>
                    <a:cubicBezTo>
                      <a:pt x="190" y="360"/>
                      <a:pt x="192" y="357"/>
                      <a:pt x="194" y="353"/>
                    </a:cubicBezTo>
                    <a:cubicBezTo>
                      <a:pt x="195" y="349"/>
                      <a:pt x="197" y="345"/>
                      <a:pt x="199" y="341"/>
                    </a:cubicBezTo>
                    <a:cubicBezTo>
                      <a:pt x="201" y="338"/>
                      <a:pt x="201" y="338"/>
                      <a:pt x="201" y="338"/>
                    </a:cubicBezTo>
                    <a:cubicBezTo>
                      <a:pt x="203" y="335"/>
                      <a:pt x="203" y="335"/>
                      <a:pt x="203" y="335"/>
                    </a:cubicBezTo>
                    <a:cubicBezTo>
                      <a:pt x="204" y="333"/>
                      <a:pt x="205" y="331"/>
                      <a:pt x="206" y="329"/>
                    </a:cubicBezTo>
                    <a:cubicBezTo>
                      <a:pt x="215" y="312"/>
                      <a:pt x="225" y="297"/>
                      <a:pt x="234" y="286"/>
                    </a:cubicBezTo>
                    <a:cubicBezTo>
                      <a:pt x="238" y="281"/>
                      <a:pt x="242" y="277"/>
                      <a:pt x="245" y="273"/>
                    </a:cubicBezTo>
                    <a:cubicBezTo>
                      <a:pt x="246" y="272"/>
                      <a:pt x="247" y="271"/>
                      <a:pt x="248" y="270"/>
                    </a:cubicBezTo>
                    <a:cubicBezTo>
                      <a:pt x="248" y="269"/>
                      <a:pt x="249" y="269"/>
                      <a:pt x="249" y="269"/>
                    </a:cubicBezTo>
                    <a:cubicBezTo>
                      <a:pt x="249" y="269"/>
                      <a:pt x="250" y="267"/>
                      <a:pt x="253" y="264"/>
                    </a:cubicBezTo>
                    <a:cubicBezTo>
                      <a:pt x="256" y="261"/>
                      <a:pt x="260" y="257"/>
                      <a:pt x="265" y="252"/>
                    </a:cubicBezTo>
                    <a:cubicBezTo>
                      <a:pt x="275" y="243"/>
                      <a:pt x="289" y="230"/>
                      <a:pt x="304" y="220"/>
                    </a:cubicBezTo>
                    <a:cubicBezTo>
                      <a:pt x="319" y="209"/>
                      <a:pt x="335" y="200"/>
                      <a:pt x="347" y="194"/>
                    </a:cubicBezTo>
                    <a:cubicBezTo>
                      <a:pt x="350" y="193"/>
                      <a:pt x="353" y="191"/>
                      <a:pt x="356" y="190"/>
                    </a:cubicBezTo>
                    <a:cubicBezTo>
                      <a:pt x="357" y="190"/>
                      <a:pt x="358" y="189"/>
                      <a:pt x="359" y="188"/>
                    </a:cubicBezTo>
                    <a:cubicBezTo>
                      <a:pt x="360" y="188"/>
                      <a:pt x="362" y="188"/>
                      <a:pt x="362" y="187"/>
                    </a:cubicBezTo>
                    <a:cubicBezTo>
                      <a:pt x="366" y="186"/>
                      <a:pt x="368" y="185"/>
                      <a:pt x="368" y="185"/>
                    </a:cubicBezTo>
                    <a:cubicBezTo>
                      <a:pt x="368" y="185"/>
                      <a:pt x="370" y="184"/>
                      <a:pt x="374" y="182"/>
                    </a:cubicBezTo>
                    <a:cubicBezTo>
                      <a:pt x="378" y="181"/>
                      <a:pt x="383" y="179"/>
                      <a:pt x="390" y="177"/>
                    </a:cubicBezTo>
                    <a:cubicBezTo>
                      <a:pt x="403" y="173"/>
                      <a:pt x="421" y="168"/>
                      <a:pt x="439" y="165"/>
                    </a:cubicBezTo>
                    <a:cubicBezTo>
                      <a:pt x="457" y="162"/>
                      <a:pt x="476" y="161"/>
                      <a:pt x="490" y="160"/>
                    </a:cubicBezTo>
                    <a:cubicBezTo>
                      <a:pt x="497" y="160"/>
                      <a:pt x="502" y="160"/>
                      <a:pt x="506" y="161"/>
                    </a:cubicBezTo>
                    <a:cubicBezTo>
                      <a:pt x="510" y="161"/>
                      <a:pt x="513" y="161"/>
                      <a:pt x="513" y="161"/>
                    </a:cubicBezTo>
                    <a:cubicBezTo>
                      <a:pt x="513" y="161"/>
                      <a:pt x="515" y="161"/>
                      <a:pt x="519" y="161"/>
                    </a:cubicBezTo>
                    <a:cubicBezTo>
                      <a:pt x="520" y="161"/>
                      <a:pt x="521" y="161"/>
                      <a:pt x="522" y="162"/>
                    </a:cubicBezTo>
                    <a:cubicBezTo>
                      <a:pt x="523" y="162"/>
                      <a:pt x="525" y="162"/>
                      <a:pt x="526" y="162"/>
                    </a:cubicBezTo>
                    <a:cubicBezTo>
                      <a:pt x="529" y="162"/>
                      <a:pt x="532" y="163"/>
                      <a:pt x="536" y="163"/>
                    </a:cubicBezTo>
                    <a:cubicBezTo>
                      <a:pt x="549" y="165"/>
                      <a:pt x="567" y="168"/>
                      <a:pt x="585" y="173"/>
                    </a:cubicBezTo>
                    <a:cubicBezTo>
                      <a:pt x="603" y="179"/>
                      <a:pt x="620" y="186"/>
                      <a:pt x="632" y="192"/>
                    </a:cubicBezTo>
                    <a:cubicBezTo>
                      <a:pt x="638" y="195"/>
                      <a:pt x="644" y="197"/>
                      <a:pt x="647" y="199"/>
                    </a:cubicBezTo>
                    <a:cubicBezTo>
                      <a:pt x="651" y="201"/>
                      <a:pt x="653" y="202"/>
                      <a:pt x="653" y="202"/>
                    </a:cubicBezTo>
                    <a:cubicBezTo>
                      <a:pt x="653" y="202"/>
                      <a:pt x="653" y="202"/>
                      <a:pt x="654" y="203"/>
                    </a:cubicBezTo>
                    <a:cubicBezTo>
                      <a:pt x="655" y="203"/>
                      <a:pt x="657" y="204"/>
                      <a:pt x="658" y="205"/>
                    </a:cubicBezTo>
                    <a:cubicBezTo>
                      <a:pt x="662" y="207"/>
                      <a:pt x="667" y="210"/>
                      <a:pt x="672" y="214"/>
                    </a:cubicBezTo>
                    <a:cubicBezTo>
                      <a:pt x="684" y="222"/>
                      <a:pt x="699" y="233"/>
                      <a:pt x="713" y="245"/>
                    </a:cubicBezTo>
                    <a:cubicBezTo>
                      <a:pt x="714" y="247"/>
                      <a:pt x="716" y="248"/>
                      <a:pt x="718" y="250"/>
                    </a:cubicBezTo>
                    <a:cubicBezTo>
                      <a:pt x="720" y="252"/>
                      <a:pt x="720" y="252"/>
                      <a:pt x="720" y="252"/>
                    </a:cubicBezTo>
                    <a:cubicBezTo>
                      <a:pt x="723" y="254"/>
                      <a:pt x="723" y="254"/>
                      <a:pt x="723" y="254"/>
                    </a:cubicBezTo>
                    <a:cubicBezTo>
                      <a:pt x="726" y="258"/>
                      <a:pt x="729" y="261"/>
                      <a:pt x="732" y="264"/>
                    </a:cubicBezTo>
                    <a:cubicBezTo>
                      <a:pt x="735" y="267"/>
                      <a:pt x="738" y="270"/>
                      <a:pt x="740" y="273"/>
                    </a:cubicBezTo>
                    <a:cubicBezTo>
                      <a:pt x="742" y="275"/>
                      <a:pt x="743" y="276"/>
                      <a:pt x="744" y="278"/>
                    </a:cubicBezTo>
                    <a:cubicBezTo>
                      <a:pt x="745" y="279"/>
                      <a:pt x="746" y="280"/>
                      <a:pt x="747" y="282"/>
                    </a:cubicBezTo>
                    <a:cubicBezTo>
                      <a:pt x="752" y="287"/>
                      <a:pt x="755" y="292"/>
                      <a:pt x="758" y="295"/>
                    </a:cubicBezTo>
                    <a:cubicBezTo>
                      <a:pt x="760" y="298"/>
                      <a:pt x="761" y="300"/>
                      <a:pt x="761" y="300"/>
                    </a:cubicBezTo>
                    <a:cubicBezTo>
                      <a:pt x="761" y="300"/>
                      <a:pt x="763" y="302"/>
                      <a:pt x="765" y="305"/>
                    </a:cubicBezTo>
                    <a:cubicBezTo>
                      <a:pt x="767" y="309"/>
                      <a:pt x="770" y="313"/>
                      <a:pt x="774" y="319"/>
                    </a:cubicBezTo>
                    <a:cubicBezTo>
                      <a:pt x="776" y="322"/>
                      <a:pt x="778" y="325"/>
                      <a:pt x="779" y="329"/>
                    </a:cubicBezTo>
                    <a:cubicBezTo>
                      <a:pt x="781" y="332"/>
                      <a:pt x="783" y="336"/>
                      <a:pt x="785" y="340"/>
                    </a:cubicBezTo>
                    <a:cubicBezTo>
                      <a:pt x="789" y="348"/>
                      <a:pt x="793" y="356"/>
                      <a:pt x="796" y="364"/>
                    </a:cubicBezTo>
                    <a:cubicBezTo>
                      <a:pt x="797" y="367"/>
                      <a:pt x="798" y="369"/>
                      <a:pt x="799" y="371"/>
                    </a:cubicBezTo>
                    <a:cubicBezTo>
                      <a:pt x="800" y="373"/>
                      <a:pt x="801" y="375"/>
                      <a:pt x="801" y="377"/>
                    </a:cubicBezTo>
                    <a:cubicBezTo>
                      <a:pt x="802" y="379"/>
                      <a:pt x="803" y="382"/>
                      <a:pt x="804" y="384"/>
                    </a:cubicBezTo>
                    <a:cubicBezTo>
                      <a:pt x="804" y="385"/>
                      <a:pt x="804" y="386"/>
                      <a:pt x="805" y="387"/>
                    </a:cubicBezTo>
                    <a:cubicBezTo>
                      <a:pt x="805" y="388"/>
                      <a:pt x="805" y="389"/>
                      <a:pt x="806" y="390"/>
                    </a:cubicBezTo>
                    <a:cubicBezTo>
                      <a:pt x="807" y="394"/>
                      <a:pt x="808" y="398"/>
                      <a:pt x="809" y="402"/>
                    </a:cubicBezTo>
                    <a:cubicBezTo>
                      <a:pt x="810" y="406"/>
                      <a:pt x="811" y="409"/>
                      <a:pt x="812" y="413"/>
                    </a:cubicBezTo>
                    <a:cubicBezTo>
                      <a:pt x="814" y="419"/>
                      <a:pt x="815" y="425"/>
                      <a:pt x="815" y="429"/>
                    </a:cubicBezTo>
                    <a:cubicBezTo>
                      <a:pt x="816" y="433"/>
                      <a:pt x="817" y="435"/>
                      <a:pt x="817" y="435"/>
                    </a:cubicBezTo>
                    <a:cubicBezTo>
                      <a:pt x="817" y="435"/>
                      <a:pt x="817" y="438"/>
                      <a:pt x="817" y="442"/>
                    </a:cubicBezTo>
                    <a:cubicBezTo>
                      <a:pt x="818" y="446"/>
                      <a:pt x="819" y="451"/>
                      <a:pt x="819" y="458"/>
                    </a:cubicBezTo>
                    <a:cubicBezTo>
                      <a:pt x="820" y="462"/>
                      <a:pt x="820" y="465"/>
                      <a:pt x="820" y="469"/>
                    </a:cubicBezTo>
                    <a:cubicBezTo>
                      <a:pt x="821" y="473"/>
                      <a:pt x="821" y="477"/>
                      <a:pt x="821" y="482"/>
                    </a:cubicBezTo>
                    <a:cubicBezTo>
                      <a:pt x="821" y="483"/>
                      <a:pt x="821" y="484"/>
                      <a:pt x="821" y="485"/>
                    </a:cubicBezTo>
                    <a:cubicBezTo>
                      <a:pt x="821" y="486"/>
                      <a:pt x="821" y="487"/>
                      <a:pt x="821" y="488"/>
                    </a:cubicBezTo>
                    <a:cubicBezTo>
                      <a:pt x="821" y="491"/>
                      <a:pt x="821" y="493"/>
                      <a:pt x="821" y="495"/>
                    </a:cubicBezTo>
                    <a:cubicBezTo>
                      <a:pt x="821" y="497"/>
                      <a:pt x="821" y="500"/>
                      <a:pt x="821" y="502"/>
                    </a:cubicBezTo>
                    <a:cubicBezTo>
                      <a:pt x="821" y="504"/>
                      <a:pt x="820" y="507"/>
                      <a:pt x="820" y="509"/>
                    </a:cubicBezTo>
                    <a:cubicBezTo>
                      <a:pt x="820" y="518"/>
                      <a:pt x="819" y="527"/>
                      <a:pt x="818" y="536"/>
                    </a:cubicBezTo>
                    <a:cubicBezTo>
                      <a:pt x="817" y="540"/>
                      <a:pt x="816" y="544"/>
                      <a:pt x="816" y="548"/>
                    </a:cubicBezTo>
                    <a:cubicBezTo>
                      <a:pt x="815" y="552"/>
                      <a:pt x="814" y="555"/>
                      <a:pt x="813" y="559"/>
                    </a:cubicBezTo>
                    <a:cubicBezTo>
                      <a:pt x="812" y="566"/>
                      <a:pt x="810" y="571"/>
                      <a:pt x="809" y="575"/>
                    </a:cubicBezTo>
                    <a:cubicBezTo>
                      <a:pt x="808" y="579"/>
                      <a:pt x="808" y="581"/>
                      <a:pt x="808" y="581"/>
                    </a:cubicBezTo>
                    <a:cubicBezTo>
                      <a:pt x="808" y="581"/>
                      <a:pt x="807" y="583"/>
                      <a:pt x="806" y="587"/>
                    </a:cubicBezTo>
                    <a:close/>
                  </a:path>
                </a:pathLst>
              </a:custGeom>
              <a:gradFill>
                <a:gsLst>
                  <a:gs pos="0">
                    <a:srgbClr val="000000">
                      <a:alpha val="0"/>
                    </a:srgbClr>
                  </a:gs>
                  <a:gs pos="46000">
                    <a:srgbClr val="4C78C6"/>
                  </a:gs>
                  <a:gs pos="100000">
                    <a:srgbClr val="254378"/>
                  </a:gs>
                </a:gsLst>
                <a:path path="circle">
                  <a:fillToRect b="50%" l="50%" r="50%" t="50%"/>
                </a:path>
                <a:tileRect/>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17" name="Google Shape;417;p13"/>
              <p:cNvSpPr/>
              <p:nvPr/>
            </p:nvSpPr>
            <p:spPr>
              <a:xfrm>
                <a:off x="2312661" y="3621117"/>
                <a:ext cx="599510" cy="590818"/>
              </a:xfrm>
              <a:custGeom>
                <a:rect b="b" l="l" r="r" t="t"/>
                <a:pathLst>
                  <a:path extrusionOk="0" h="63" w="64">
                    <a:moveTo>
                      <a:pt x="59" y="63"/>
                    </a:moveTo>
                    <a:cubicBezTo>
                      <a:pt x="57" y="63"/>
                      <a:pt x="56" y="62"/>
                      <a:pt x="55" y="61"/>
                    </a:cubicBezTo>
                    <a:cubicBezTo>
                      <a:pt x="42" y="48"/>
                      <a:pt x="42" y="48"/>
                      <a:pt x="42" y="48"/>
                    </a:cubicBezTo>
                    <a:cubicBezTo>
                      <a:pt x="38" y="51"/>
                      <a:pt x="33" y="53"/>
                      <a:pt x="27" y="53"/>
                    </a:cubicBezTo>
                    <a:cubicBezTo>
                      <a:pt x="12" y="53"/>
                      <a:pt x="0" y="41"/>
                      <a:pt x="0" y="26"/>
                    </a:cubicBezTo>
                    <a:cubicBezTo>
                      <a:pt x="0" y="12"/>
                      <a:pt x="12" y="0"/>
                      <a:pt x="27" y="0"/>
                    </a:cubicBezTo>
                    <a:cubicBezTo>
                      <a:pt x="42" y="0"/>
                      <a:pt x="54" y="12"/>
                      <a:pt x="54" y="26"/>
                    </a:cubicBezTo>
                    <a:cubicBezTo>
                      <a:pt x="54" y="32"/>
                      <a:pt x="52" y="37"/>
                      <a:pt x="49" y="41"/>
                    </a:cubicBezTo>
                    <a:cubicBezTo>
                      <a:pt x="62" y="54"/>
                      <a:pt x="62" y="54"/>
                      <a:pt x="62" y="54"/>
                    </a:cubicBezTo>
                    <a:cubicBezTo>
                      <a:pt x="63" y="55"/>
                      <a:pt x="64" y="57"/>
                      <a:pt x="64" y="58"/>
                    </a:cubicBezTo>
                    <a:cubicBezTo>
                      <a:pt x="64" y="61"/>
                      <a:pt x="61" y="63"/>
                      <a:pt x="59" y="63"/>
                    </a:cubicBezTo>
                    <a:close/>
                    <a:moveTo>
                      <a:pt x="27" y="9"/>
                    </a:moveTo>
                    <a:cubicBezTo>
                      <a:pt x="18" y="9"/>
                      <a:pt x="10" y="17"/>
                      <a:pt x="10" y="26"/>
                    </a:cubicBezTo>
                    <a:cubicBezTo>
                      <a:pt x="10" y="36"/>
                      <a:pt x="18" y="43"/>
                      <a:pt x="27" y="43"/>
                    </a:cubicBezTo>
                    <a:cubicBezTo>
                      <a:pt x="37" y="43"/>
                      <a:pt x="44" y="36"/>
                      <a:pt x="44" y="26"/>
                    </a:cubicBezTo>
                    <a:cubicBezTo>
                      <a:pt x="44" y="17"/>
                      <a:pt x="37" y="9"/>
                      <a:pt x="27" y="9"/>
                    </a:cubicBezTo>
                    <a:close/>
                  </a:path>
                </a:pathLst>
              </a:custGeom>
              <a:gradFill>
                <a:gsLst>
                  <a:gs pos="0">
                    <a:srgbClr val="000000">
                      <a:alpha val="0"/>
                    </a:srgbClr>
                  </a:gs>
                  <a:gs pos="46000">
                    <a:srgbClr val="4C78C6"/>
                  </a:gs>
                  <a:gs pos="100000">
                    <a:srgbClr val="254378"/>
                  </a:gs>
                </a:gsLst>
                <a:path path="circle">
                  <a:fillToRect b="50%" l="50%" r="50%" t="50%"/>
                </a:path>
                <a:tileRect/>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grpSp>
        <p:nvGrpSpPr>
          <p:cNvPr id="418" name="Google Shape;418;p13"/>
          <p:cNvGrpSpPr/>
          <p:nvPr/>
        </p:nvGrpSpPr>
        <p:grpSpPr>
          <a:xfrm>
            <a:off x="5935998" y="1690255"/>
            <a:ext cx="4743861" cy="4996296"/>
            <a:chOff x="6478479" y="1756519"/>
            <a:chExt cx="4201395" cy="4771694"/>
          </a:xfrm>
        </p:grpSpPr>
        <p:sp>
          <p:nvSpPr>
            <p:cNvPr id="419" name="Google Shape;419;p13"/>
            <p:cNvSpPr/>
            <p:nvPr/>
          </p:nvSpPr>
          <p:spPr>
            <a:xfrm flipH="1">
              <a:off x="6478479" y="1756520"/>
              <a:ext cx="4201393" cy="4771693"/>
            </a:xfrm>
            <a:custGeom>
              <a:rect b="b" l="l" r="r" t="t"/>
              <a:pathLst>
                <a:path extrusionOk="0" h="610" w="886">
                  <a:moveTo>
                    <a:pt x="844" y="610"/>
                  </a:moveTo>
                  <a:cubicBezTo>
                    <a:pt x="41" y="610"/>
                    <a:pt x="41" y="610"/>
                    <a:pt x="41" y="610"/>
                  </a:cubicBezTo>
                  <a:cubicBezTo>
                    <a:pt x="19" y="610"/>
                    <a:pt x="0" y="591"/>
                    <a:pt x="0" y="569"/>
                  </a:cubicBezTo>
                  <a:cubicBezTo>
                    <a:pt x="0" y="42"/>
                    <a:pt x="0" y="42"/>
                    <a:pt x="0" y="42"/>
                  </a:cubicBezTo>
                  <a:cubicBezTo>
                    <a:pt x="0" y="19"/>
                    <a:pt x="19" y="0"/>
                    <a:pt x="41" y="0"/>
                  </a:cubicBezTo>
                  <a:cubicBezTo>
                    <a:pt x="844" y="0"/>
                    <a:pt x="844" y="0"/>
                    <a:pt x="844" y="0"/>
                  </a:cubicBezTo>
                  <a:cubicBezTo>
                    <a:pt x="867" y="0"/>
                    <a:pt x="886" y="19"/>
                    <a:pt x="886" y="42"/>
                  </a:cubicBezTo>
                  <a:cubicBezTo>
                    <a:pt x="886" y="569"/>
                    <a:pt x="886" y="569"/>
                    <a:pt x="886" y="569"/>
                  </a:cubicBezTo>
                  <a:cubicBezTo>
                    <a:pt x="886" y="591"/>
                    <a:pt x="867" y="610"/>
                    <a:pt x="844" y="610"/>
                  </a:cubicBezTo>
                  <a:close/>
                </a:path>
              </a:pathLst>
            </a:custGeom>
            <a:solidFill>
              <a:srgbClr val="F2F2F2"/>
            </a:solidFill>
            <a:ln>
              <a:noFill/>
            </a:ln>
            <a:effectLst>
              <a:outerShdw blurRad="152400" sx="90000" rotWithShape="0" dir="5400000" dist="317500" sy="-19000">
                <a:srgbClr val="000000">
                  <a:alpha val="14901"/>
                </a:srgbClr>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20" name="Google Shape;420;p13"/>
            <p:cNvSpPr/>
            <p:nvPr/>
          </p:nvSpPr>
          <p:spPr>
            <a:xfrm flipH="1">
              <a:off x="6478480" y="1756520"/>
              <a:ext cx="4201393" cy="4771692"/>
            </a:xfrm>
            <a:custGeom>
              <a:rect b="b" l="l" r="r" t="t"/>
              <a:pathLst>
                <a:path extrusionOk="0" h="610" w="886">
                  <a:moveTo>
                    <a:pt x="103" y="0"/>
                  </a:moveTo>
                  <a:cubicBezTo>
                    <a:pt x="41" y="0"/>
                    <a:pt x="41" y="0"/>
                    <a:pt x="41" y="0"/>
                  </a:cubicBezTo>
                  <a:cubicBezTo>
                    <a:pt x="19" y="0"/>
                    <a:pt x="0" y="19"/>
                    <a:pt x="0" y="42"/>
                  </a:cubicBezTo>
                  <a:cubicBezTo>
                    <a:pt x="0" y="569"/>
                    <a:pt x="0" y="569"/>
                    <a:pt x="0" y="569"/>
                  </a:cubicBezTo>
                  <a:cubicBezTo>
                    <a:pt x="0" y="591"/>
                    <a:pt x="19" y="610"/>
                    <a:pt x="41" y="610"/>
                  </a:cubicBezTo>
                  <a:cubicBezTo>
                    <a:pt x="844" y="610"/>
                    <a:pt x="844" y="610"/>
                    <a:pt x="844" y="610"/>
                  </a:cubicBezTo>
                  <a:cubicBezTo>
                    <a:pt x="867" y="610"/>
                    <a:pt x="886" y="591"/>
                    <a:pt x="886" y="569"/>
                  </a:cubicBezTo>
                  <a:cubicBezTo>
                    <a:pt x="886" y="557"/>
                    <a:pt x="886" y="557"/>
                    <a:pt x="886" y="557"/>
                  </a:cubicBezTo>
                  <a:cubicBezTo>
                    <a:pt x="208" y="570"/>
                    <a:pt x="115" y="147"/>
                    <a:pt x="103" y="0"/>
                  </a:cubicBezTo>
                  <a:close/>
                </a:path>
              </a:pathLst>
            </a:custGeom>
            <a:solidFill>
              <a:schemeClr val="lt1">
                <a:alpha val="63921"/>
              </a:schemeClr>
            </a:solidFill>
            <a:ln>
              <a:noFill/>
            </a:ln>
            <a:effectLst>
              <a:outerShdw blurRad="152400" sx="90000" rotWithShape="0" dir="5400000" dist="317500" sy="-19000">
                <a:srgbClr val="000000">
                  <a:alpha val="14901"/>
                </a:srgbClr>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21" name="Google Shape;421;p13"/>
            <p:cNvSpPr/>
            <p:nvPr/>
          </p:nvSpPr>
          <p:spPr>
            <a:xfrm flipH="1">
              <a:off x="6478481" y="1756519"/>
              <a:ext cx="4201393" cy="566928"/>
            </a:xfrm>
            <a:custGeom>
              <a:rect b="b" l="l" r="r" t="t"/>
              <a:pathLst>
                <a:path extrusionOk="0" h="149" w="886">
                  <a:moveTo>
                    <a:pt x="844" y="0"/>
                  </a:moveTo>
                  <a:cubicBezTo>
                    <a:pt x="41" y="0"/>
                    <a:pt x="41" y="0"/>
                    <a:pt x="41" y="0"/>
                  </a:cubicBezTo>
                  <a:cubicBezTo>
                    <a:pt x="19" y="0"/>
                    <a:pt x="0" y="19"/>
                    <a:pt x="0" y="42"/>
                  </a:cubicBezTo>
                  <a:cubicBezTo>
                    <a:pt x="0" y="149"/>
                    <a:pt x="0" y="149"/>
                    <a:pt x="0" y="149"/>
                  </a:cubicBezTo>
                  <a:cubicBezTo>
                    <a:pt x="886" y="149"/>
                    <a:pt x="886" y="149"/>
                    <a:pt x="886" y="149"/>
                  </a:cubicBezTo>
                  <a:cubicBezTo>
                    <a:pt x="886" y="42"/>
                    <a:pt x="886" y="42"/>
                    <a:pt x="886" y="42"/>
                  </a:cubicBezTo>
                  <a:cubicBezTo>
                    <a:pt x="886" y="19"/>
                    <a:pt x="867" y="0"/>
                    <a:pt x="844" y="0"/>
                  </a:cubicBezTo>
                  <a:close/>
                </a:path>
              </a:pathLst>
            </a:custGeom>
            <a:solidFill>
              <a:schemeClr val="accent2"/>
            </a:solidFill>
            <a:ln>
              <a:noFill/>
            </a:ln>
            <a:effectLst>
              <a:outerShdw blurRad="152400" sx="90000" rotWithShape="0" dir="5400000" dist="317500" sy="-19000">
                <a:srgbClr val="000000">
                  <a:alpha val="1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422" name="Google Shape;422;p13"/>
            <p:cNvSpPr/>
            <p:nvPr/>
          </p:nvSpPr>
          <p:spPr>
            <a:xfrm flipH="1">
              <a:off x="10044137" y="1756520"/>
              <a:ext cx="635737" cy="1053348"/>
            </a:xfrm>
            <a:custGeom>
              <a:rect b="b" l="l" r="r" t="t"/>
              <a:pathLst>
                <a:path extrusionOk="0" h="149" w="134">
                  <a:moveTo>
                    <a:pt x="0" y="42"/>
                  </a:moveTo>
                  <a:cubicBezTo>
                    <a:pt x="0" y="149"/>
                    <a:pt x="0" y="149"/>
                    <a:pt x="0" y="149"/>
                  </a:cubicBezTo>
                  <a:cubicBezTo>
                    <a:pt x="134" y="149"/>
                    <a:pt x="134" y="149"/>
                    <a:pt x="134" y="149"/>
                  </a:cubicBezTo>
                  <a:cubicBezTo>
                    <a:pt x="114" y="90"/>
                    <a:pt x="106" y="37"/>
                    <a:pt x="103" y="0"/>
                  </a:cubicBezTo>
                  <a:cubicBezTo>
                    <a:pt x="41" y="0"/>
                    <a:pt x="41" y="0"/>
                    <a:pt x="41" y="0"/>
                  </a:cubicBezTo>
                  <a:cubicBezTo>
                    <a:pt x="40" y="0"/>
                    <a:pt x="39" y="1"/>
                    <a:pt x="37" y="1"/>
                  </a:cubicBezTo>
                  <a:cubicBezTo>
                    <a:pt x="16" y="3"/>
                    <a:pt x="0" y="20"/>
                    <a:pt x="0" y="42"/>
                  </a:cubicBezTo>
                  <a:close/>
                </a:path>
              </a:pathLst>
            </a:custGeom>
            <a:solidFill>
              <a:srgbClr val="FBE4D4">
                <a:alpha val="9803"/>
              </a:srgbClr>
            </a:solidFill>
            <a:ln>
              <a:noFill/>
            </a:ln>
            <a:effectLst>
              <a:outerShdw blurRad="152400" sx="90000" rotWithShape="0" dir="5400000" dist="317500" sy="-19000">
                <a:srgbClr val="000000">
                  <a:alpha val="14901"/>
                </a:srgbClr>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423" name="Google Shape;423;p13"/>
          <p:cNvSpPr/>
          <p:nvPr/>
        </p:nvSpPr>
        <p:spPr>
          <a:xfrm>
            <a:off x="621474" y="1061841"/>
            <a:ext cx="10058400" cy="0"/>
          </a:xfrm>
          <a:prstGeom prst="rect">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424" name="Google Shape;424;p13"/>
          <p:cNvSpPr txBox="1"/>
          <p:nvPr>
            <p:ph type="title"/>
          </p:nvPr>
        </p:nvSpPr>
        <p:spPr>
          <a:xfrm>
            <a:off x="612465" y="4663"/>
            <a:ext cx="10562869" cy="1057173"/>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3200"/>
              <a:buNone/>
              <a:defRPr b="1" sz="3200">
                <a:solidFill>
                  <a:schemeClr val="dk1"/>
                </a:solidFill>
                <a:latin typeface="Arial"/>
                <a:ea typeface="Arial"/>
                <a:cs typeface="Arial"/>
                <a:sym typeface="Arial"/>
              </a:defRPr>
            </a:lvl1pPr>
            <a:lvl2pPr lvl="1" algn="l">
              <a:lnSpc>
                <a:spcPct val="100000"/>
              </a:lnSpc>
              <a:spcBef>
                <a:spcPts val="0"/>
              </a:spcBef>
              <a:spcAft>
                <a:spcPts val="0"/>
              </a:spcAft>
              <a:buSzPts val="3200"/>
              <a:buNone/>
              <a:defRPr b="1" sz="3600">
                <a:solidFill>
                  <a:srgbClr val="FFFFFF"/>
                </a:solidFill>
                <a:latin typeface="Arial"/>
                <a:ea typeface="Arial"/>
                <a:cs typeface="Arial"/>
                <a:sym typeface="Arial"/>
              </a:defRPr>
            </a:lvl2pPr>
            <a:lvl3pPr lvl="2" algn="l">
              <a:lnSpc>
                <a:spcPct val="100000"/>
              </a:lnSpc>
              <a:spcBef>
                <a:spcPts val="0"/>
              </a:spcBef>
              <a:spcAft>
                <a:spcPts val="0"/>
              </a:spcAft>
              <a:buSzPts val="3200"/>
              <a:buNone/>
              <a:defRPr b="1" sz="3600">
                <a:solidFill>
                  <a:srgbClr val="FFFFFF"/>
                </a:solidFill>
                <a:latin typeface="Arial"/>
                <a:ea typeface="Arial"/>
                <a:cs typeface="Arial"/>
                <a:sym typeface="Arial"/>
              </a:defRPr>
            </a:lvl3pPr>
            <a:lvl4pPr lvl="3" algn="l">
              <a:lnSpc>
                <a:spcPct val="100000"/>
              </a:lnSpc>
              <a:spcBef>
                <a:spcPts val="0"/>
              </a:spcBef>
              <a:spcAft>
                <a:spcPts val="0"/>
              </a:spcAft>
              <a:buSzPts val="3200"/>
              <a:buNone/>
              <a:defRPr b="1" sz="3600">
                <a:solidFill>
                  <a:srgbClr val="FFFFFF"/>
                </a:solidFill>
                <a:latin typeface="Arial"/>
                <a:ea typeface="Arial"/>
                <a:cs typeface="Arial"/>
                <a:sym typeface="Arial"/>
              </a:defRPr>
            </a:lvl4pPr>
            <a:lvl5pPr lvl="4" algn="l">
              <a:lnSpc>
                <a:spcPct val="100000"/>
              </a:lnSpc>
              <a:spcBef>
                <a:spcPts val="0"/>
              </a:spcBef>
              <a:spcAft>
                <a:spcPts val="0"/>
              </a:spcAft>
              <a:buSzPts val="3200"/>
              <a:buNone/>
              <a:defRPr b="1" sz="3600">
                <a:solidFill>
                  <a:srgbClr val="FFFFFF"/>
                </a:solidFill>
                <a:latin typeface="Arial"/>
                <a:ea typeface="Arial"/>
                <a:cs typeface="Arial"/>
                <a:sym typeface="Arial"/>
              </a:defRPr>
            </a:lvl5pPr>
            <a:lvl6pPr lvl="5" algn="l">
              <a:lnSpc>
                <a:spcPct val="100000"/>
              </a:lnSpc>
              <a:spcBef>
                <a:spcPts val="0"/>
              </a:spcBef>
              <a:spcAft>
                <a:spcPts val="0"/>
              </a:spcAft>
              <a:buSzPts val="3200"/>
              <a:buNone/>
              <a:defRPr b="1" sz="3600">
                <a:solidFill>
                  <a:srgbClr val="FFFFFF"/>
                </a:solidFill>
                <a:latin typeface="Arial"/>
                <a:ea typeface="Arial"/>
                <a:cs typeface="Arial"/>
                <a:sym typeface="Arial"/>
              </a:defRPr>
            </a:lvl6pPr>
            <a:lvl7pPr lvl="6" algn="l">
              <a:lnSpc>
                <a:spcPct val="100000"/>
              </a:lnSpc>
              <a:spcBef>
                <a:spcPts val="0"/>
              </a:spcBef>
              <a:spcAft>
                <a:spcPts val="0"/>
              </a:spcAft>
              <a:buSzPts val="3200"/>
              <a:buNone/>
              <a:defRPr b="1" sz="3600">
                <a:solidFill>
                  <a:srgbClr val="FFFFFF"/>
                </a:solidFill>
                <a:latin typeface="Arial"/>
                <a:ea typeface="Arial"/>
                <a:cs typeface="Arial"/>
                <a:sym typeface="Arial"/>
              </a:defRPr>
            </a:lvl7pPr>
            <a:lvl8pPr lvl="7" algn="l">
              <a:lnSpc>
                <a:spcPct val="100000"/>
              </a:lnSpc>
              <a:spcBef>
                <a:spcPts val="0"/>
              </a:spcBef>
              <a:spcAft>
                <a:spcPts val="0"/>
              </a:spcAft>
              <a:buSzPts val="3200"/>
              <a:buNone/>
              <a:defRPr b="1" sz="3600">
                <a:solidFill>
                  <a:srgbClr val="FFFFFF"/>
                </a:solidFill>
                <a:latin typeface="Arial"/>
                <a:ea typeface="Arial"/>
                <a:cs typeface="Arial"/>
                <a:sym typeface="Arial"/>
              </a:defRPr>
            </a:lvl8pPr>
            <a:lvl9pPr lvl="8" algn="l">
              <a:lnSpc>
                <a:spcPct val="100000"/>
              </a:lnSpc>
              <a:spcBef>
                <a:spcPts val="0"/>
              </a:spcBef>
              <a:spcAft>
                <a:spcPts val="0"/>
              </a:spcAft>
              <a:buSzPts val="3200"/>
              <a:buNone/>
              <a:defRPr b="1" sz="3600">
                <a:solidFill>
                  <a:srgbClr val="FFFFFF"/>
                </a:solidFill>
                <a:latin typeface="Arial"/>
                <a:ea typeface="Arial"/>
                <a:cs typeface="Arial"/>
                <a:sym typeface="Arial"/>
              </a:defRPr>
            </a:lvl9pPr>
          </a:lstStyle>
          <a:p/>
        </p:txBody>
      </p:sp>
      <p:grpSp>
        <p:nvGrpSpPr>
          <p:cNvPr id="425" name="Google Shape;425;p13"/>
          <p:cNvGrpSpPr/>
          <p:nvPr/>
        </p:nvGrpSpPr>
        <p:grpSpPr>
          <a:xfrm>
            <a:off x="621474" y="1690255"/>
            <a:ext cx="4743861" cy="4996296"/>
            <a:chOff x="6478479" y="1756519"/>
            <a:chExt cx="4201395" cy="4771694"/>
          </a:xfrm>
        </p:grpSpPr>
        <p:sp>
          <p:nvSpPr>
            <p:cNvPr id="426" name="Google Shape;426;p13"/>
            <p:cNvSpPr/>
            <p:nvPr/>
          </p:nvSpPr>
          <p:spPr>
            <a:xfrm flipH="1">
              <a:off x="6478479" y="1756520"/>
              <a:ext cx="4201393" cy="4771693"/>
            </a:xfrm>
            <a:custGeom>
              <a:rect b="b" l="l" r="r" t="t"/>
              <a:pathLst>
                <a:path extrusionOk="0" h="610" w="886">
                  <a:moveTo>
                    <a:pt x="844" y="610"/>
                  </a:moveTo>
                  <a:cubicBezTo>
                    <a:pt x="41" y="610"/>
                    <a:pt x="41" y="610"/>
                    <a:pt x="41" y="610"/>
                  </a:cubicBezTo>
                  <a:cubicBezTo>
                    <a:pt x="19" y="610"/>
                    <a:pt x="0" y="591"/>
                    <a:pt x="0" y="569"/>
                  </a:cubicBezTo>
                  <a:cubicBezTo>
                    <a:pt x="0" y="42"/>
                    <a:pt x="0" y="42"/>
                    <a:pt x="0" y="42"/>
                  </a:cubicBezTo>
                  <a:cubicBezTo>
                    <a:pt x="0" y="19"/>
                    <a:pt x="19" y="0"/>
                    <a:pt x="41" y="0"/>
                  </a:cubicBezTo>
                  <a:cubicBezTo>
                    <a:pt x="844" y="0"/>
                    <a:pt x="844" y="0"/>
                    <a:pt x="844" y="0"/>
                  </a:cubicBezTo>
                  <a:cubicBezTo>
                    <a:pt x="867" y="0"/>
                    <a:pt x="886" y="19"/>
                    <a:pt x="886" y="42"/>
                  </a:cubicBezTo>
                  <a:cubicBezTo>
                    <a:pt x="886" y="569"/>
                    <a:pt x="886" y="569"/>
                    <a:pt x="886" y="569"/>
                  </a:cubicBezTo>
                  <a:cubicBezTo>
                    <a:pt x="886" y="591"/>
                    <a:pt x="867" y="610"/>
                    <a:pt x="844" y="610"/>
                  </a:cubicBezTo>
                  <a:close/>
                </a:path>
              </a:pathLst>
            </a:custGeom>
            <a:solidFill>
              <a:srgbClr val="F2F2F2"/>
            </a:solidFill>
            <a:ln>
              <a:noFill/>
            </a:ln>
            <a:effectLst>
              <a:outerShdw blurRad="152400" sx="90000" rotWithShape="0" dir="5400000" dist="317500" sy="-19000">
                <a:srgbClr val="000000">
                  <a:alpha val="14901"/>
                </a:srgbClr>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27" name="Google Shape;427;p13"/>
            <p:cNvSpPr/>
            <p:nvPr/>
          </p:nvSpPr>
          <p:spPr>
            <a:xfrm flipH="1">
              <a:off x="6478480" y="1756520"/>
              <a:ext cx="4201393" cy="4771692"/>
            </a:xfrm>
            <a:custGeom>
              <a:rect b="b" l="l" r="r" t="t"/>
              <a:pathLst>
                <a:path extrusionOk="0" h="610" w="886">
                  <a:moveTo>
                    <a:pt x="103" y="0"/>
                  </a:moveTo>
                  <a:cubicBezTo>
                    <a:pt x="41" y="0"/>
                    <a:pt x="41" y="0"/>
                    <a:pt x="41" y="0"/>
                  </a:cubicBezTo>
                  <a:cubicBezTo>
                    <a:pt x="19" y="0"/>
                    <a:pt x="0" y="19"/>
                    <a:pt x="0" y="42"/>
                  </a:cubicBezTo>
                  <a:cubicBezTo>
                    <a:pt x="0" y="569"/>
                    <a:pt x="0" y="569"/>
                    <a:pt x="0" y="569"/>
                  </a:cubicBezTo>
                  <a:cubicBezTo>
                    <a:pt x="0" y="591"/>
                    <a:pt x="19" y="610"/>
                    <a:pt x="41" y="610"/>
                  </a:cubicBezTo>
                  <a:cubicBezTo>
                    <a:pt x="844" y="610"/>
                    <a:pt x="844" y="610"/>
                    <a:pt x="844" y="610"/>
                  </a:cubicBezTo>
                  <a:cubicBezTo>
                    <a:pt x="867" y="610"/>
                    <a:pt x="886" y="591"/>
                    <a:pt x="886" y="569"/>
                  </a:cubicBezTo>
                  <a:cubicBezTo>
                    <a:pt x="886" y="557"/>
                    <a:pt x="886" y="557"/>
                    <a:pt x="886" y="557"/>
                  </a:cubicBezTo>
                  <a:cubicBezTo>
                    <a:pt x="208" y="570"/>
                    <a:pt x="115" y="147"/>
                    <a:pt x="103" y="0"/>
                  </a:cubicBezTo>
                  <a:close/>
                </a:path>
              </a:pathLst>
            </a:custGeom>
            <a:solidFill>
              <a:schemeClr val="lt1">
                <a:alpha val="63921"/>
              </a:schemeClr>
            </a:solidFill>
            <a:ln>
              <a:noFill/>
            </a:ln>
            <a:effectLst>
              <a:outerShdw blurRad="152400" sx="90000" rotWithShape="0" dir="5400000" dist="317500" sy="-19000">
                <a:srgbClr val="000000">
                  <a:alpha val="14901"/>
                </a:srgbClr>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28" name="Google Shape;428;p13"/>
            <p:cNvSpPr/>
            <p:nvPr/>
          </p:nvSpPr>
          <p:spPr>
            <a:xfrm flipH="1">
              <a:off x="6478481" y="1756519"/>
              <a:ext cx="4201393" cy="566928"/>
            </a:xfrm>
            <a:custGeom>
              <a:rect b="b" l="l" r="r" t="t"/>
              <a:pathLst>
                <a:path extrusionOk="0" h="149" w="886">
                  <a:moveTo>
                    <a:pt x="844" y="0"/>
                  </a:moveTo>
                  <a:cubicBezTo>
                    <a:pt x="41" y="0"/>
                    <a:pt x="41" y="0"/>
                    <a:pt x="41" y="0"/>
                  </a:cubicBezTo>
                  <a:cubicBezTo>
                    <a:pt x="19" y="0"/>
                    <a:pt x="0" y="19"/>
                    <a:pt x="0" y="42"/>
                  </a:cubicBezTo>
                  <a:cubicBezTo>
                    <a:pt x="0" y="149"/>
                    <a:pt x="0" y="149"/>
                    <a:pt x="0" y="149"/>
                  </a:cubicBezTo>
                  <a:cubicBezTo>
                    <a:pt x="886" y="149"/>
                    <a:pt x="886" y="149"/>
                    <a:pt x="886" y="149"/>
                  </a:cubicBezTo>
                  <a:cubicBezTo>
                    <a:pt x="886" y="42"/>
                    <a:pt x="886" y="42"/>
                    <a:pt x="886" y="42"/>
                  </a:cubicBezTo>
                  <a:cubicBezTo>
                    <a:pt x="886" y="19"/>
                    <a:pt x="867" y="0"/>
                    <a:pt x="844" y="0"/>
                  </a:cubicBezTo>
                  <a:close/>
                </a:path>
              </a:pathLst>
            </a:custGeom>
            <a:solidFill>
              <a:schemeClr val="accent2"/>
            </a:solidFill>
            <a:ln>
              <a:noFill/>
            </a:ln>
            <a:effectLst>
              <a:outerShdw blurRad="152400" sx="90000" rotWithShape="0" dir="5400000" dist="317500" sy="-19000">
                <a:srgbClr val="000000">
                  <a:alpha val="1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429" name="Google Shape;429;p13"/>
            <p:cNvSpPr/>
            <p:nvPr/>
          </p:nvSpPr>
          <p:spPr>
            <a:xfrm flipH="1">
              <a:off x="10044137" y="1756520"/>
              <a:ext cx="635737" cy="1053348"/>
            </a:xfrm>
            <a:custGeom>
              <a:rect b="b" l="l" r="r" t="t"/>
              <a:pathLst>
                <a:path extrusionOk="0" h="149" w="134">
                  <a:moveTo>
                    <a:pt x="0" y="42"/>
                  </a:moveTo>
                  <a:cubicBezTo>
                    <a:pt x="0" y="149"/>
                    <a:pt x="0" y="149"/>
                    <a:pt x="0" y="149"/>
                  </a:cubicBezTo>
                  <a:cubicBezTo>
                    <a:pt x="134" y="149"/>
                    <a:pt x="134" y="149"/>
                    <a:pt x="134" y="149"/>
                  </a:cubicBezTo>
                  <a:cubicBezTo>
                    <a:pt x="114" y="90"/>
                    <a:pt x="106" y="37"/>
                    <a:pt x="103" y="0"/>
                  </a:cubicBezTo>
                  <a:cubicBezTo>
                    <a:pt x="41" y="0"/>
                    <a:pt x="41" y="0"/>
                    <a:pt x="41" y="0"/>
                  </a:cubicBezTo>
                  <a:cubicBezTo>
                    <a:pt x="40" y="0"/>
                    <a:pt x="39" y="1"/>
                    <a:pt x="37" y="1"/>
                  </a:cubicBezTo>
                  <a:cubicBezTo>
                    <a:pt x="16" y="3"/>
                    <a:pt x="0" y="20"/>
                    <a:pt x="0" y="42"/>
                  </a:cubicBezTo>
                  <a:close/>
                </a:path>
              </a:pathLst>
            </a:custGeom>
            <a:solidFill>
              <a:srgbClr val="FBE4D4">
                <a:alpha val="9803"/>
              </a:srgbClr>
            </a:solidFill>
            <a:ln>
              <a:noFill/>
            </a:ln>
            <a:effectLst>
              <a:outerShdw blurRad="152400" sx="90000" rotWithShape="0" dir="5400000" dist="317500" sy="-19000">
                <a:srgbClr val="000000">
                  <a:alpha val="14901"/>
                </a:srgbClr>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430" name="Google Shape;430;p13"/>
          <p:cNvSpPr txBox="1"/>
          <p:nvPr>
            <p:ph idx="1" type="body"/>
          </p:nvPr>
        </p:nvSpPr>
        <p:spPr>
          <a:xfrm>
            <a:off x="612465" y="1193168"/>
            <a:ext cx="10542519" cy="365760"/>
          </a:xfrm>
          <a:prstGeom prst="rect">
            <a:avLst/>
          </a:prstGeom>
          <a:noFill/>
          <a:ln>
            <a:noFill/>
          </a:ln>
        </p:spPr>
        <p:txBody>
          <a:bodyPr anchorCtr="0" anchor="t" bIns="0" lIns="182875" spcFirstLastPara="1" rIns="91425" wrap="square" tIns="0">
            <a:noAutofit/>
          </a:bodyPr>
          <a:lstStyle>
            <a:lvl1pPr indent="-228600" lvl="0" marL="457200" algn="l">
              <a:lnSpc>
                <a:spcPct val="100000"/>
              </a:lnSpc>
              <a:spcBef>
                <a:spcPts val="0"/>
              </a:spcBef>
              <a:spcAft>
                <a:spcPts val="0"/>
              </a:spcAft>
              <a:buClr>
                <a:schemeClr val="lt1"/>
              </a:buClr>
              <a:buSzPts val="1800"/>
              <a:buFont typeface="Arial"/>
              <a:buNone/>
              <a:defRPr b="1" i="1" sz="1800">
                <a:solidFill>
                  <a:schemeClr val="lt1"/>
                </a:solidFill>
                <a:latin typeface="Arial"/>
                <a:ea typeface="Arial"/>
                <a:cs typeface="Arial"/>
                <a:sym typeface="Arial"/>
              </a:defRPr>
            </a:lvl1pPr>
            <a:lvl2pPr indent="-381000" lvl="1" marL="9144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2pPr>
            <a:lvl3pPr indent="-381000" lvl="2" marL="13716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3pPr>
            <a:lvl4pPr indent="-381000" lvl="3" marL="18288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4pPr>
            <a:lvl5pPr indent="-381000" lvl="4" marL="22860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5pPr>
            <a:lvl6pPr indent="-381000" lvl="5" marL="27432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6pPr>
            <a:lvl7pPr indent="-381000" lvl="6" marL="32004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7pPr>
            <a:lvl8pPr indent="-381000" lvl="7" marL="36576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8pPr>
            <a:lvl9pPr indent="-381000" lvl="8" marL="4114800" algn="l">
              <a:lnSpc>
                <a:spcPct val="100000"/>
              </a:lnSpc>
              <a:spcBef>
                <a:spcPts val="800"/>
              </a:spcBef>
              <a:spcAft>
                <a:spcPts val="800"/>
              </a:spcAft>
              <a:buClr>
                <a:srgbClr val="FFFFFF"/>
              </a:buClr>
              <a:buSzPts val="2400"/>
              <a:buFont typeface="Arial"/>
              <a:buChar char="■"/>
              <a:defRPr b="1" sz="2400">
                <a:solidFill>
                  <a:srgbClr val="FFFFFF"/>
                </a:solidFill>
                <a:latin typeface="Arial"/>
                <a:ea typeface="Arial"/>
                <a:cs typeface="Arial"/>
                <a:sym typeface="Arial"/>
              </a:defRPr>
            </a:lvl9pPr>
          </a:lstStyle>
          <a:p/>
        </p:txBody>
      </p:sp>
      <p:sp>
        <p:nvSpPr>
          <p:cNvPr id="431" name="Google Shape;431;p13"/>
          <p:cNvSpPr txBox="1"/>
          <p:nvPr>
            <p:ph idx="2" type="body"/>
          </p:nvPr>
        </p:nvSpPr>
        <p:spPr>
          <a:xfrm>
            <a:off x="620713" y="2295427"/>
            <a:ext cx="4741862" cy="4402137"/>
          </a:xfrm>
          <a:prstGeom prst="rect">
            <a:avLst/>
          </a:prstGeom>
          <a:noFill/>
          <a:ln>
            <a:noFill/>
          </a:ln>
        </p:spPr>
        <p:txBody>
          <a:bodyPr anchorCtr="0" anchor="t" bIns="91425" lIns="91425" spcFirstLastPara="1" rIns="91425" wrap="square" tIns="91425">
            <a:noAutofit/>
          </a:bodyPr>
          <a:lstStyle>
            <a:lvl1pPr indent="-342900" lvl="0" marL="457200" algn="l">
              <a:lnSpc>
                <a:spcPct val="100000"/>
              </a:lnSpc>
              <a:spcBef>
                <a:spcPts val="0"/>
              </a:spcBef>
              <a:spcAft>
                <a:spcPts val="0"/>
              </a:spcAft>
              <a:buClr>
                <a:srgbClr val="003C71"/>
              </a:buClr>
              <a:buSzPts val="1800"/>
              <a:buFont typeface="Arial"/>
              <a:buChar char="•"/>
              <a:defRPr>
                <a:solidFill>
                  <a:srgbClr val="003C71"/>
                </a:solidFill>
                <a:latin typeface="Arial"/>
                <a:ea typeface="Arial"/>
                <a:cs typeface="Arial"/>
                <a:sym typeface="Arial"/>
              </a:defRPr>
            </a:lvl1pPr>
            <a:lvl2pPr indent="-330200" lvl="1" marL="914400" algn="l">
              <a:lnSpc>
                <a:spcPct val="100000"/>
              </a:lnSpc>
              <a:spcBef>
                <a:spcPts val="600"/>
              </a:spcBef>
              <a:spcAft>
                <a:spcPts val="0"/>
              </a:spcAft>
              <a:buClr>
                <a:srgbClr val="003C71"/>
              </a:buClr>
              <a:buSzPts val="1600"/>
              <a:buFont typeface="Arial"/>
              <a:buChar char="•"/>
              <a:defRPr>
                <a:solidFill>
                  <a:srgbClr val="003C71"/>
                </a:solidFill>
                <a:latin typeface="Arial"/>
                <a:ea typeface="Arial"/>
                <a:cs typeface="Arial"/>
                <a:sym typeface="Arial"/>
              </a:defRPr>
            </a:lvl2pPr>
            <a:lvl3pPr indent="-317500" lvl="2" marL="1371600" algn="l">
              <a:lnSpc>
                <a:spcPct val="100000"/>
              </a:lnSpc>
              <a:spcBef>
                <a:spcPts val="800"/>
              </a:spcBef>
              <a:spcAft>
                <a:spcPts val="0"/>
              </a:spcAft>
              <a:buClr>
                <a:srgbClr val="003C71"/>
              </a:buClr>
              <a:buSzPts val="1400"/>
              <a:buFont typeface="Arial"/>
              <a:buChar char="•"/>
              <a:defRPr>
                <a:solidFill>
                  <a:srgbClr val="003C71"/>
                </a:solidFill>
                <a:latin typeface="Arial"/>
                <a:ea typeface="Arial"/>
                <a:cs typeface="Arial"/>
                <a:sym typeface="Arial"/>
              </a:defRPr>
            </a:lvl3pPr>
            <a:lvl4pPr indent="-317500" lvl="3" marL="1828800" algn="l">
              <a:lnSpc>
                <a:spcPct val="100000"/>
              </a:lnSpc>
              <a:spcBef>
                <a:spcPts val="800"/>
              </a:spcBef>
              <a:spcAft>
                <a:spcPts val="0"/>
              </a:spcAft>
              <a:buClr>
                <a:srgbClr val="003C71"/>
              </a:buClr>
              <a:buSzPts val="1400"/>
              <a:buFont typeface="Arial"/>
              <a:buChar char="•"/>
              <a:defRPr>
                <a:solidFill>
                  <a:srgbClr val="003C71"/>
                </a:solidFill>
                <a:latin typeface="Arial"/>
                <a:ea typeface="Arial"/>
                <a:cs typeface="Arial"/>
                <a:sym typeface="Arial"/>
              </a:defRPr>
            </a:lvl4pPr>
            <a:lvl5pPr indent="-317500" lvl="4" marL="2286000" algn="l">
              <a:lnSpc>
                <a:spcPct val="100000"/>
              </a:lnSpc>
              <a:spcBef>
                <a:spcPts val="800"/>
              </a:spcBef>
              <a:spcAft>
                <a:spcPts val="0"/>
              </a:spcAft>
              <a:buClr>
                <a:srgbClr val="003C71"/>
              </a:buClr>
              <a:buSzPts val="1400"/>
              <a:buFont typeface="Arial"/>
              <a:buChar char="•"/>
              <a:defRPr>
                <a:solidFill>
                  <a:srgbClr val="003C71"/>
                </a:solidFill>
                <a:latin typeface="Arial"/>
                <a:ea typeface="Arial"/>
                <a:cs typeface="Arial"/>
                <a:sym typeface="Arial"/>
              </a:defRPr>
            </a:lvl5pPr>
            <a:lvl6pPr indent="-228600" lvl="5" marL="2743200" algn="l">
              <a:lnSpc>
                <a:spcPct val="100000"/>
              </a:lnSpc>
              <a:spcBef>
                <a:spcPts val="80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432" name="Google Shape;432;p13"/>
          <p:cNvSpPr txBox="1"/>
          <p:nvPr>
            <p:ph idx="3" type="body"/>
          </p:nvPr>
        </p:nvSpPr>
        <p:spPr>
          <a:xfrm>
            <a:off x="5938239" y="2295427"/>
            <a:ext cx="4741862" cy="4402137"/>
          </a:xfrm>
          <a:prstGeom prst="rect">
            <a:avLst/>
          </a:prstGeom>
          <a:noFill/>
          <a:ln>
            <a:noFill/>
          </a:ln>
        </p:spPr>
        <p:txBody>
          <a:bodyPr anchorCtr="0" anchor="t" bIns="91425" lIns="91425" spcFirstLastPara="1" rIns="91425" wrap="square" tIns="91425">
            <a:noAutofit/>
          </a:bodyPr>
          <a:lstStyle>
            <a:lvl1pPr indent="-342900" lvl="0" marL="457200" algn="l">
              <a:lnSpc>
                <a:spcPct val="100000"/>
              </a:lnSpc>
              <a:spcBef>
                <a:spcPts val="0"/>
              </a:spcBef>
              <a:spcAft>
                <a:spcPts val="0"/>
              </a:spcAft>
              <a:buClr>
                <a:srgbClr val="003C71"/>
              </a:buClr>
              <a:buSzPts val="1800"/>
              <a:buFont typeface="Arial"/>
              <a:buChar char="•"/>
              <a:defRPr>
                <a:solidFill>
                  <a:srgbClr val="003C71"/>
                </a:solidFill>
                <a:latin typeface="Arial"/>
                <a:ea typeface="Arial"/>
                <a:cs typeface="Arial"/>
                <a:sym typeface="Arial"/>
              </a:defRPr>
            </a:lvl1pPr>
            <a:lvl2pPr indent="-330200" lvl="1" marL="914400" algn="l">
              <a:lnSpc>
                <a:spcPct val="100000"/>
              </a:lnSpc>
              <a:spcBef>
                <a:spcPts val="600"/>
              </a:spcBef>
              <a:spcAft>
                <a:spcPts val="0"/>
              </a:spcAft>
              <a:buClr>
                <a:srgbClr val="003C71"/>
              </a:buClr>
              <a:buSzPts val="1600"/>
              <a:buFont typeface="Arial"/>
              <a:buChar char="•"/>
              <a:defRPr>
                <a:solidFill>
                  <a:srgbClr val="003C71"/>
                </a:solidFill>
                <a:latin typeface="Arial"/>
                <a:ea typeface="Arial"/>
                <a:cs typeface="Arial"/>
                <a:sym typeface="Arial"/>
              </a:defRPr>
            </a:lvl2pPr>
            <a:lvl3pPr indent="-317500" lvl="2" marL="1371600" algn="l">
              <a:lnSpc>
                <a:spcPct val="100000"/>
              </a:lnSpc>
              <a:spcBef>
                <a:spcPts val="800"/>
              </a:spcBef>
              <a:spcAft>
                <a:spcPts val="0"/>
              </a:spcAft>
              <a:buClr>
                <a:srgbClr val="003C71"/>
              </a:buClr>
              <a:buSzPts val="1400"/>
              <a:buFont typeface="Arial"/>
              <a:buChar char="•"/>
              <a:defRPr>
                <a:solidFill>
                  <a:srgbClr val="003C71"/>
                </a:solidFill>
                <a:latin typeface="Arial"/>
                <a:ea typeface="Arial"/>
                <a:cs typeface="Arial"/>
                <a:sym typeface="Arial"/>
              </a:defRPr>
            </a:lvl3pPr>
            <a:lvl4pPr indent="-317500" lvl="3" marL="1828800" algn="l">
              <a:lnSpc>
                <a:spcPct val="100000"/>
              </a:lnSpc>
              <a:spcBef>
                <a:spcPts val="800"/>
              </a:spcBef>
              <a:spcAft>
                <a:spcPts val="0"/>
              </a:spcAft>
              <a:buClr>
                <a:srgbClr val="003C71"/>
              </a:buClr>
              <a:buSzPts val="1400"/>
              <a:buFont typeface="Arial"/>
              <a:buChar char="•"/>
              <a:defRPr>
                <a:solidFill>
                  <a:srgbClr val="003C71"/>
                </a:solidFill>
                <a:latin typeface="Arial"/>
                <a:ea typeface="Arial"/>
                <a:cs typeface="Arial"/>
                <a:sym typeface="Arial"/>
              </a:defRPr>
            </a:lvl4pPr>
            <a:lvl5pPr indent="-317500" lvl="4" marL="2286000" algn="l">
              <a:lnSpc>
                <a:spcPct val="100000"/>
              </a:lnSpc>
              <a:spcBef>
                <a:spcPts val="800"/>
              </a:spcBef>
              <a:spcAft>
                <a:spcPts val="0"/>
              </a:spcAft>
              <a:buClr>
                <a:srgbClr val="003C71"/>
              </a:buClr>
              <a:buSzPts val="1400"/>
              <a:buFont typeface="Arial"/>
              <a:buChar char="•"/>
              <a:defRPr>
                <a:solidFill>
                  <a:srgbClr val="003C71"/>
                </a:solidFill>
                <a:latin typeface="Arial"/>
                <a:ea typeface="Arial"/>
                <a:cs typeface="Arial"/>
                <a:sym typeface="Arial"/>
              </a:defRPr>
            </a:lvl5pPr>
            <a:lvl6pPr indent="-228600" lvl="5" marL="2743200" algn="l">
              <a:lnSpc>
                <a:spcPct val="100000"/>
              </a:lnSpc>
              <a:spcBef>
                <a:spcPts val="80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433" name="Google Shape;433;p13"/>
          <p:cNvSpPr txBox="1"/>
          <p:nvPr>
            <p:ph idx="4" type="body"/>
          </p:nvPr>
        </p:nvSpPr>
        <p:spPr>
          <a:xfrm>
            <a:off x="620713" y="1696939"/>
            <a:ext cx="4756150" cy="566738"/>
          </a:xfrm>
          <a:prstGeom prst="rect">
            <a:avLst/>
          </a:prstGeom>
          <a:noFill/>
          <a:ln>
            <a:noFill/>
          </a:ln>
        </p:spPr>
        <p:txBody>
          <a:bodyPr anchorCtr="0" anchor="t" bIns="91425" lIns="91425" spcFirstLastPara="1" rIns="91425" wrap="square" tIns="91425">
            <a:noAutofit/>
          </a:bodyPr>
          <a:lstStyle>
            <a:lvl1pPr indent="-228600" lvl="0" marL="457200" algn="l">
              <a:lnSpc>
                <a:spcPct val="100000"/>
              </a:lnSpc>
              <a:spcBef>
                <a:spcPts val="0"/>
              </a:spcBef>
              <a:spcAft>
                <a:spcPts val="0"/>
              </a:spcAft>
              <a:buSzPts val="2000"/>
              <a:buFont typeface="Arial"/>
              <a:buNone/>
              <a:defRPr b="1" sz="2000">
                <a:solidFill>
                  <a:srgbClr val="003C71"/>
                </a:solidFill>
                <a:latin typeface="Arial"/>
                <a:ea typeface="Arial"/>
                <a:cs typeface="Arial"/>
                <a:sym typeface="Arial"/>
              </a:defRPr>
            </a:lvl1pPr>
            <a:lvl2pPr indent="-228600" lvl="1" marL="914400" algn="l">
              <a:lnSpc>
                <a:spcPct val="100000"/>
              </a:lnSpc>
              <a:spcBef>
                <a:spcPts val="600"/>
              </a:spcBef>
              <a:spcAft>
                <a:spcPts val="0"/>
              </a:spcAft>
              <a:buSzPts val="1600"/>
              <a:buFont typeface="Arial"/>
              <a:buNone/>
              <a:defRPr b="1">
                <a:solidFill>
                  <a:srgbClr val="003C71"/>
                </a:solidFill>
                <a:latin typeface="Arial"/>
                <a:ea typeface="Arial"/>
                <a:cs typeface="Arial"/>
                <a:sym typeface="Arial"/>
              </a:defRPr>
            </a:lvl2pPr>
            <a:lvl3pPr indent="-228600" lvl="2" marL="1371600" algn="l">
              <a:lnSpc>
                <a:spcPct val="100000"/>
              </a:lnSpc>
              <a:spcBef>
                <a:spcPts val="800"/>
              </a:spcBef>
              <a:spcAft>
                <a:spcPts val="0"/>
              </a:spcAft>
              <a:buSzPts val="1400"/>
              <a:buFont typeface="Arial"/>
              <a:buNone/>
              <a:defRPr b="1">
                <a:solidFill>
                  <a:srgbClr val="003C71"/>
                </a:solidFill>
                <a:latin typeface="Arial"/>
                <a:ea typeface="Arial"/>
                <a:cs typeface="Arial"/>
                <a:sym typeface="Arial"/>
              </a:defRPr>
            </a:lvl3pPr>
            <a:lvl4pPr indent="-228600" lvl="3" marL="1828800" algn="l">
              <a:lnSpc>
                <a:spcPct val="100000"/>
              </a:lnSpc>
              <a:spcBef>
                <a:spcPts val="800"/>
              </a:spcBef>
              <a:spcAft>
                <a:spcPts val="0"/>
              </a:spcAft>
              <a:buSzPts val="1400"/>
              <a:buFont typeface="Arial"/>
              <a:buNone/>
              <a:defRPr b="1">
                <a:solidFill>
                  <a:srgbClr val="003C71"/>
                </a:solidFill>
                <a:latin typeface="Arial"/>
                <a:ea typeface="Arial"/>
                <a:cs typeface="Arial"/>
                <a:sym typeface="Arial"/>
              </a:defRPr>
            </a:lvl4pPr>
            <a:lvl5pPr indent="-228600" lvl="4" marL="2286000" algn="l">
              <a:lnSpc>
                <a:spcPct val="100000"/>
              </a:lnSpc>
              <a:spcBef>
                <a:spcPts val="800"/>
              </a:spcBef>
              <a:spcAft>
                <a:spcPts val="0"/>
              </a:spcAft>
              <a:buSzPts val="1400"/>
              <a:buFont typeface="Arial"/>
              <a:buNone/>
              <a:defRPr b="1">
                <a:solidFill>
                  <a:srgbClr val="003C71"/>
                </a:solidFill>
                <a:latin typeface="Arial"/>
                <a:ea typeface="Arial"/>
                <a:cs typeface="Arial"/>
                <a:sym typeface="Arial"/>
              </a:defRPr>
            </a:lvl5pPr>
            <a:lvl6pPr indent="-228600" lvl="5" marL="2743200" algn="l">
              <a:lnSpc>
                <a:spcPct val="100000"/>
              </a:lnSpc>
              <a:spcBef>
                <a:spcPts val="80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434" name="Google Shape;434;p13"/>
          <p:cNvSpPr txBox="1"/>
          <p:nvPr>
            <p:ph idx="5" type="body"/>
          </p:nvPr>
        </p:nvSpPr>
        <p:spPr>
          <a:xfrm>
            <a:off x="5931095" y="1718861"/>
            <a:ext cx="4756150" cy="566738"/>
          </a:xfrm>
          <a:prstGeom prst="rect">
            <a:avLst/>
          </a:prstGeom>
          <a:noFill/>
          <a:ln>
            <a:noFill/>
          </a:ln>
        </p:spPr>
        <p:txBody>
          <a:bodyPr anchorCtr="0" anchor="t" bIns="91425" lIns="91425" spcFirstLastPara="1" rIns="91425" wrap="square" tIns="91425">
            <a:noAutofit/>
          </a:bodyPr>
          <a:lstStyle>
            <a:lvl1pPr indent="-228600" lvl="0" marL="457200" algn="l">
              <a:lnSpc>
                <a:spcPct val="100000"/>
              </a:lnSpc>
              <a:spcBef>
                <a:spcPts val="0"/>
              </a:spcBef>
              <a:spcAft>
                <a:spcPts val="0"/>
              </a:spcAft>
              <a:buSzPts val="2000"/>
              <a:buFont typeface="Arial"/>
              <a:buNone/>
              <a:defRPr b="1" sz="2000">
                <a:solidFill>
                  <a:srgbClr val="003C71"/>
                </a:solidFill>
                <a:latin typeface="Arial"/>
                <a:ea typeface="Arial"/>
                <a:cs typeface="Arial"/>
                <a:sym typeface="Arial"/>
              </a:defRPr>
            </a:lvl1pPr>
            <a:lvl2pPr indent="-228600" lvl="1" marL="914400" algn="l">
              <a:lnSpc>
                <a:spcPct val="100000"/>
              </a:lnSpc>
              <a:spcBef>
                <a:spcPts val="600"/>
              </a:spcBef>
              <a:spcAft>
                <a:spcPts val="0"/>
              </a:spcAft>
              <a:buSzPts val="1600"/>
              <a:buFont typeface="Arial"/>
              <a:buNone/>
              <a:defRPr b="1">
                <a:solidFill>
                  <a:srgbClr val="003C71"/>
                </a:solidFill>
                <a:latin typeface="Arial"/>
                <a:ea typeface="Arial"/>
                <a:cs typeface="Arial"/>
                <a:sym typeface="Arial"/>
              </a:defRPr>
            </a:lvl2pPr>
            <a:lvl3pPr indent="-228600" lvl="2" marL="1371600" algn="l">
              <a:lnSpc>
                <a:spcPct val="100000"/>
              </a:lnSpc>
              <a:spcBef>
                <a:spcPts val="800"/>
              </a:spcBef>
              <a:spcAft>
                <a:spcPts val="0"/>
              </a:spcAft>
              <a:buSzPts val="1400"/>
              <a:buFont typeface="Arial"/>
              <a:buNone/>
              <a:defRPr b="1">
                <a:solidFill>
                  <a:srgbClr val="003C71"/>
                </a:solidFill>
                <a:latin typeface="Arial"/>
                <a:ea typeface="Arial"/>
                <a:cs typeface="Arial"/>
                <a:sym typeface="Arial"/>
              </a:defRPr>
            </a:lvl3pPr>
            <a:lvl4pPr indent="-228600" lvl="3" marL="1828800" algn="l">
              <a:lnSpc>
                <a:spcPct val="100000"/>
              </a:lnSpc>
              <a:spcBef>
                <a:spcPts val="800"/>
              </a:spcBef>
              <a:spcAft>
                <a:spcPts val="0"/>
              </a:spcAft>
              <a:buSzPts val="1400"/>
              <a:buFont typeface="Arial"/>
              <a:buNone/>
              <a:defRPr b="1">
                <a:solidFill>
                  <a:srgbClr val="003C71"/>
                </a:solidFill>
                <a:latin typeface="Arial"/>
                <a:ea typeface="Arial"/>
                <a:cs typeface="Arial"/>
                <a:sym typeface="Arial"/>
              </a:defRPr>
            </a:lvl4pPr>
            <a:lvl5pPr indent="-228600" lvl="4" marL="2286000" algn="l">
              <a:lnSpc>
                <a:spcPct val="100000"/>
              </a:lnSpc>
              <a:spcBef>
                <a:spcPts val="800"/>
              </a:spcBef>
              <a:spcAft>
                <a:spcPts val="0"/>
              </a:spcAft>
              <a:buSzPts val="1400"/>
              <a:buFont typeface="Arial"/>
              <a:buNone/>
              <a:defRPr b="1">
                <a:solidFill>
                  <a:srgbClr val="003C71"/>
                </a:solidFill>
                <a:latin typeface="Arial"/>
                <a:ea typeface="Arial"/>
                <a:cs typeface="Arial"/>
                <a:sym typeface="Arial"/>
              </a:defRPr>
            </a:lvl5pPr>
            <a:lvl6pPr indent="-228600" lvl="5" marL="2743200" algn="l">
              <a:lnSpc>
                <a:spcPct val="100000"/>
              </a:lnSpc>
              <a:spcBef>
                <a:spcPts val="80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grpSp>
        <p:nvGrpSpPr>
          <p:cNvPr id="435" name="Google Shape;435;p13"/>
          <p:cNvGrpSpPr/>
          <p:nvPr/>
        </p:nvGrpSpPr>
        <p:grpSpPr>
          <a:xfrm>
            <a:off x="11278585" y="0"/>
            <a:ext cx="913415" cy="6866252"/>
            <a:chOff x="11278585" y="0"/>
            <a:chExt cx="913415" cy="6866252"/>
          </a:xfrm>
        </p:grpSpPr>
        <p:cxnSp>
          <p:nvCxnSpPr>
            <p:cNvPr id="436" name="Google Shape;436;p13"/>
            <p:cNvCxnSpPr/>
            <p:nvPr/>
          </p:nvCxnSpPr>
          <p:spPr>
            <a:xfrm>
              <a:off x="11402167" y="0"/>
              <a:ext cx="0" cy="6841500"/>
            </a:xfrm>
            <a:prstGeom prst="straightConnector1">
              <a:avLst/>
            </a:prstGeom>
            <a:noFill/>
            <a:ln cap="flat" cmpd="sng" w="76200">
              <a:solidFill>
                <a:schemeClr val="accent2"/>
              </a:solidFill>
              <a:prstDash val="solid"/>
              <a:round/>
              <a:headEnd len="sm" w="sm" type="none"/>
              <a:tailEnd len="sm" w="sm" type="none"/>
            </a:ln>
          </p:spPr>
        </p:cxnSp>
        <p:cxnSp>
          <p:nvCxnSpPr>
            <p:cNvPr id="437" name="Google Shape;437;p13"/>
            <p:cNvCxnSpPr/>
            <p:nvPr/>
          </p:nvCxnSpPr>
          <p:spPr>
            <a:xfrm>
              <a:off x="11278585" y="0"/>
              <a:ext cx="0" cy="6841500"/>
            </a:xfrm>
            <a:prstGeom prst="straightConnector1">
              <a:avLst/>
            </a:prstGeom>
            <a:noFill/>
            <a:ln cap="flat" cmpd="sng" w="28575">
              <a:solidFill>
                <a:schemeClr val="accent2"/>
              </a:solidFill>
              <a:prstDash val="solid"/>
              <a:round/>
              <a:headEnd len="sm" w="sm" type="none"/>
              <a:tailEnd len="sm" w="sm" type="none"/>
            </a:ln>
          </p:spPr>
        </p:cxnSp>
        <p:grpSp>
          <p:nvGrpSpPr>
            <p:cNvPr id="438" name="Google Shape;438;p13"/>
            <p:cNvGrpSpPr/>
            <p:nvPr/>
          </p:nvGrpSpPr>
          <p:grpSpPr>
            <a:xfrm>
              <a:off x="11524488" y="0"/>
              <a:ext cx="667512" cy="6866252"/>
              <a:chOff x="11524488" y="0"/>
              <a:chExt cx="667512" cy="6866252"/>
            </a:xfrm>
          </p:grpSpPr>
          <p:sp>
            <p:nvSpPr>
              <p:cNvPr descr="Banner along right of screen with the label OGP Office of Government-wide Policy." id="439" name="Google Shape;439;p13"/>
              <p:cNvSpPr txBox="1"/>
              <p:nvPr/>
            </p:nvSpPr>
            <p:spPr>
              <a:xfrm rot="5400000">
                <a:off x="8426141" y="3100393"/>
                <a:ext cx="6866252" cy="665466"/>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500"/>
                  <a:buFont typeface="Arial"/>
                  <a:buNone/>
                </a:pPr>
                <a:r>
                  <a:rPr b="1" i="0" lang="en-US" sz="1500" u="none" cap="none" strike="noStrike">
                    <a:solidFill>
                      <a:schemeClr val="lt1"/>
                    </a:solidFill>
                    <a:latin typeface="Arial"/>
                    <a:ea typeface="Arial"/>
                    <a:cs typeface="Arial"/>
                    <a:sym typeface="Arial"/>
                  </a:rPr>
                  <a:t>OASIS DPA Training</a:t>
                </a:r>
                <a:endParaRPr b="1" i="0" sz="1500" u="none" cap="none" strike="noStrike">
                  <a:solidFill>
                    <a:schemeClr val="lt1"/>
                  </a:solidFill>
                  <a:latin typeface="Arial"/>
                  <a:ea typeface="Arial"/>
                  <a:cs typeface="Arial"/>
                  <a:sym typeface="Arial"/>
                </a:endParaRPr>
              </a:p>
            </p:txBody>
          </p:sp>
          <p:sp>
            <p:nvSpPr>
              <p:cNvPr id="440" name="Google Shape;440;p13"/>
              <p:cNvSpPr/>
              <p:nvPr/>
            </p:nvSpPr>
            <p:spPr>
              <a:xfrm>
                <a:off x="11603985" y="162640"/>
                <a:ext cx="508519" cy="370609"/>
              </a:xfrm>
              <a:custGeom>
                <a:rect b="b" l="l" r="r" t="t"/>
                <a:pathLst>
                  <a:path extrusionOk="0" h="2700" w="3538">
                    <a:moveTo>
                      <a:pt x="1116" y="0"/>
                    </a:moveTo>
                    <a:lnTo>
                      <a:pt x="2423" y="0"/>
                    </a:lnTo>
                    <a:lnTo>
                      <a:pt x="2467" y="3"/>
                    </a:lnTo>
                    <a:lnTo>
                      <a:pt x="2510" y="12"/>
                    </a:lnTo>
                    <a:lnTo>
                      <a:pt x="2550" y="26"/>
                    </a:lnTo>
                    <a:lnTo>
                      <a:pt x="2587" y="45"/>
                    </a:lnTo>
                    <a:lnTo>
                      <a:pt x="2622" y="68"/>
                    </a:lnTo>
                    <a:lnTo>
                      <a:pt x="2653" y="96"/>
                    </a:lnTo>
                    <a:lnTo>
                      <a:pt x="2681" y="127"/>
                    </a:lnTo>
                    <a:lnTo>
                      <a:pt x="2704" y="163"/>
                    </a:lnTo>
                    <a:lnTo>
                      <a:pt x="2724" y="201"/>
                    </a:lnTo>
                    <a:lnTo>
                      <a:pt x="2738" y="241"/>
                    </a:lnTo>
                    <a:lnTo>
                      <a:pt x="2746" y="283"/>
                    </a:lnTo>
                    <a:lnTo>
                      <a:pt x="2749" y="328"/>
                    </a:lnTo>
                    <a:lnTo>
                      <a:pt x="2749" y="822"/>
                    </a:lnTo>
                    <a:lnTo>
                      <a:pt x="2746" y="866"/>
                    </a:lnTo>
                    <a:lnTo>
                      <a:pt x="2738" y="909"/>
                    </a:lnTo>
                    <a:lnTo>
                      <a:pt x="2724" y="949"/>
                    </a:lnTo>
                    <a:lnTo>
                      <a:pt x="2704" y="987"/>
                    </a:lnTo>
                    <a:lnTo>
                      <a:pt x="2681" y="1022"/>
                    </a:lnTo>
                    <a:lnTo>
                      <a:pt x="2653" y="1054"/>
                    </a:lnTo>
                    <a:lnTo>
                      <a:pt x="2622" y="1081"/>
                    </a:lnTo>
                    <a:lnTo>
                      <a:pt x="2587" y="1104"/>
                    </a:lnTo>
                    <a:lnTo>
                      <a:pt x="2550" y="1124"/>
                    </a:lnTo>
                    <a:lnTo>
                      <a:pt x="2510" y="1138"/>
                    </a:lnTo>
                    <a:lnTo>
                      <a:pt x="2467" y="1146"/>
                    </a:lnTo>
                    <a:lnTo>
                      <a:pt x="2423" y="1150"/>
                    </a:lnTo>
                    <a:lnTo>
                      <a:pt x="1851" y="1150"/>
                    </a:lnTo>
                    <a:lnTo>
                      <a:pt x="1851" y="1584"/>
                    </a:lnTo>
                    <a:lnTo>
                      <a:pt x="2737" y="1584"/>
                    </a:lnTo>
                    <a:lnTo>
                      <a:pt x="2784" y="1588"/>
                    </a:lnTo>
                    <a:lnTo>
                      <a:pt x="2829" y="1596"/>
                    </a:lnTo>
                    <a:lnTo>
                      <a:pt x="2873" y="1610"/>
                    </a:lnTo>
                    <a:lnTo>
                      <a:pt x="2914" y="1629"/>
                    </a:lnTo>
                    <a:lnTo>
                      <a:pt x="2953" y="1652"/>
                    </a:lnTo>
                    <a:lnTo>
                      <a:pt x="2987" y="1680"/>
                    </a:lnTo>
                    <a:lnTo>
                      <a:pt x="3020" y="1712"/>
                    </a:lnTo>
                    <a:lnTo>
                      <a:pt x="3047" y="1747"/>
                    </a:lnTo>
                    <a:lnTo>
                      <a:pt x="3070" y="1786"/>
                    </a:lnTo>
                    <a:lnTo>
                      <a:pt x="3090" y="1827"/>
                    </a:lnTo>
                    <a:lnTo>
                      <a:pt x="3104" y="1870"/>
                    </a:lnTo>
                    <a:lnTo>
                      <a:pt x="3112" y="1917"/>
                    </a:lnTo>
                    <a:lnTo>
                      <a:pt x="3115" y="1964"/>
                    </a:lnTo>
                    <a:lnTo>
                      <a:pt x="3115" y="2072"/>
                    </a:lnTo>
                    <a:lnTo>
                      <a:pt x="3351" y="2072"/>
                    </a:lnTo>
                    <a:lnTo>
                      <a:pt x="3384" y="2074"/>
                    </a:lnTo>
                    <a:lnTo>
                      <a:pt x="3417" y="2084"/>
                    </a:lnTo>
                    <a:lnTo>
                      <a:pt x="3446" y="2097"/>
                    </a:lnTo>
                    <a:lnTo>
                      <a:pt x="3471" y="2116"/>
                    </a:lnTo>
                    <a:lnTo>
                      <a:pt x="3494" y="2139"/>
                    </a:lnTo>
                    <a:lnTo>
                      <a:pt x="3513" y="2165"/>
                    </a:lnTo>
                    <a:lnTo>
                      <a:pt x="3526" y="2194"/>
                    </a:lnTo>
                    <a:lnTo>
                      <a:pt x="3536" y="2226"/>
                    </a:lnTo>
                    <a:lnTo>
                      <a:pt x="3538" y="2259"/>
                    </a:lnTo>
                    <a:lnTo>
                      <a:pt x="3538" y="2512"/>
                    </a:lnTo>
                    <a:lnTo>
                      <a:pt x="3536" y="2545"/>
                    </a:lnTo>
                    <a:lnTo>
                      <a:pt x="3526" y="2578"/>
                    </a:lnTo>
                    <a:lnTo>
                      <a:pt x="3512" y="2607"/>
                    </a:lnTo>
                    <a:lnTo>
                      <a:pt x="3494" y="2633"/>
                    </a:lnTo>
                    <a:lnTo>
                      <a:pt x="3471" y="2655"/>
                    </a:lnTo>
                    <a:lnTo>
                      <a:pt x="3446" y="2674"/>
                    </a:lnTo>
                    <a:lnTo>
                      <a:pt x="3417" y="2688"/>
                    </a:lnTo>
                    <a:lnTo>
                      <a:pt x="3384" y="2696"/>
                    </a:lnTo>
                    <a:lnTo>
                      <a:pt x="3351" y="2700"/>
                    </a:lnTo>
                    <a:lnTo>
                      <a:pt x="2716" y="2700"/>
                    </a:lnTo>
                    <a:lnTo>
                      <a:pt x="2682" y="2696"/>
                    </a:lnTo>
                    <a:lnTo>
                      <a:pt x="2651" y="2688"/>
                    </a:lnTo>
                    <a:lnTo>
                      <a:pt x="2622" y="2674"/>
                    </a:lnTo>
                    <a:lnTo>
                      <a:pt x="2595" y="2655"/>
                    </a:lnTo>
                    <a:lnTo>
                      <a:pt x="2572" y="2633"/>
                    </a:lnTo>
                    <a:lnTo>
                      <a:pt x="2554" y="2607"/>
                    </a:lnTo>
                    <a:lnTo>
                      <a:pt x="2540" y="2578"/>
                    </a:lnTo>
                    <a:lnTo>
                      <a:pt x="2531" y="2545"/>
                    </a:lnTo>
                    <a:lnTo>
                      <a:pt x="2528" y="2512"/>
                    </a:lnTo>
                    <a:lnTo>
                      <a:pt x="2528" y="2259"/>
                    </a:lnTo>
                    <a:lnTo>
                      <a:pt x="2531" y="2226"/>
                    </a:lnTo>
                    <a:lnTo>
                      <a:pt x="2540" y="2194"/>
                    </a:lnTo>
                    <a:lnTo>
                      <a:pt x="2554" y="2165"/>
                    </a:lnTo>
                    <a:lnTo>
                      <a:pt x="2572" y="2139"/>
                    </a:lnTo>
                    <a:lnTo>
                      <a:pt x="2595" y="2116"/>
                    </a:lnTo>
                    <a:lnTo>
                      <a:pt x="2622" y="2097"/>
                    </a:lnTo>
                    <a:lnTo>
                      <a:pt x="2651" y="2084"/>
                    </a:lnTo>
                    <a:lnTo>
                      <a:pt x="2682" y="2074"/>
                    </a:lnTo>
                    <a:lnTo>
                      <a:pt x="2716" y="2072"/>
                    </a:lnTo>
                    <a:lnTo>
                      <a:pt x="2952" y="2072"/>
                    </a:lnTo>
                    <a:lnTo>
                      <a:pt x="2952" y="1964"/>
                    </a:lnTo>
                    <a:lnTo>
                      <a:pt x="2949" y="1929"/>
                    </a:lnTo>
                    <a:lnTo>
                      <a:pt x="2941" y="1896"/>
                    </a:lnTo>
                    <a:lnTo>
                      <a:pt x="2928" y="1865"/>
                    </a:lnTo>
                    <a:lnTo>
                      <a:pt x="2910" y="1837"/>
                    </a:lnTo>
                    <a:lnTo>
                      <a:pt x="2888" y="1811"/>
                    </a:lnTo>
                    <a:lnTo>
                      <a:pt x="2864" y="1789"/>
                    </a:lnTo>
                    <a:lnTo>
                      <a:pt x="2836" y="1772"/>
                    </a:lnTo>
                    <a:lnTo>
                      <a:pt x="2805" y="1759"/>
                    </a:lnTo>
                    <a:lnTo>
                      <a:pt x="2771" y="1750"/>
                    </a:lnTo>
                    <a:lnTo>
                      <a:pt x="2736" y="1748"/>
                    </a:lnTo>
                    <a:lnTo>
                      <a:pt x="1851" y="1748"/>
                    </a:lnTo>
                    <a:lnTo>
                      <a:pt x="1851" y="2072"/>
                    </a:lnTo>
                    <a:lnTo>
                      <a:pt x="2087" y="2072"/>
                    </a:lnTo>
                    <a:lnTo>
                      <a:pt x="2120" y="2074"/>
                    </a:lnTo>
                    <a:lnTo>
                      <a:pt x="2153" y="2083"/>
                    </a:lnTo>
                    <a:lnTo>
                      <a:pt x="2182" y="2097"/>
                    </a:lnTo>
                    <a:lnTo>
                      <a:pt x="2207" y="2116"/>
                    </a:lnTo>
                    <a:lnTo>
                      <a:pt x="2230" y="2139"/>
                    </a:lnTo>
                    <a:lnTo>
                      <a:pt x="2248" y="2165"/>
                    </a:lnTo>
                    <a:lnTo>
                      <a:pt x="2262" y="2194"/>
                    </a:lnTo>
                    <a:lnTo>
                      <a:pt x="2271" y="2226"/>
                    </a:lnTo>
                    <a:lnTo>
                      <a:pt x="2274" y="2259"/>
                    </a:lnTo>
                    <a:lnTo>
                      <a:pt x="2274" y="2512"/>
                    </a:lnTo>
                    <a:lnTo>
                      <a:pt x="2271" y="2545"/>
                    </a:lnTo>
                    <a:lnTo>
                      <a:pt x="2262" y="2578"/>
                    </a:lnTo>
                    <a:lnTo>
                      <a:pt x="2248" y="2607"/>
                    </a:lnTo>
                    <a:lnTo>
                      <a:pt x="2230" y="2633"/>
                    </a:lnTo>
                    <a:lnTo>
                      <a:pt x="2207" y="2655"/>
                    </a:lnTo>
                    <a:lnTo>
                      <a:pt x="2182" y="2674"/>
                    </a:lnTo>
                    <a:lnTo>
                      <a:pt x="2153" y="2688"/>
                    </a:lnTo>
                    <a:lnTo>
                      <a:pt x="2120" y="2696"/>
                    </a:lnTo>
                    <a:lnTo>
                      <a:pt x="2087" y="2700"/>
                    </a:lnTo>
                    <a:lnTo>
                      <a:pt x="1452" y="2700"/>
                    </a:lnTo>
                    <a:lnTo>
                      <a:pt x="1418" y="2696"/>
                    </a:lnTo>
                    <a:lnTo>
                      <a:pt x="1387" y="2688"/>
                    </a:lnTo>
                    <a:lnTo>
                      <a:pt x="1358" y="2674"/>
                    </a:lnTo>
                    <a:lnTo>
                      <a:pt x="1331" y="2655"/>
                    </a:lnTo>
                    <a:lnTo>
                      <a:pt x="1308" y="2633"/>
                    </a:lnTo>
                    <a:lnTo>
                      <a:pt x="1290" y="2607"/>
                    </a:lnTo>
                    <a:lnTo>
                      <a:pt x="1276" y="2578"/>
                    </a:lnTo>
                    <a:lnTo>
                      <a:pt x="1267" y="2545"/>
                    </a:lnTo>
                    <a:lnTo>
                      <a:pt x="1264" y="2512"/>
                    </a:lnTo>
                    <a:lnTo>
                      <a:pt x="1264" y="2259"/>
                    </a:lnTo>
                    <a:lnTo>
                      <a:pt x="1267" y="2226"/>
                    </a:lnTo>
                    <a:lnTo>
                      <a:pt x="1276" y="2194"/>
                    </a:lnTo>
                    <a:lnTo>
                      <a:pt x="1290" y="2165"/>
                    </a:lnTo>
                    <a:lnTo>
                      <a:pt x="1308" y="2139"/>
                    </a:lnTo>
                    <a:lnTo>
                      <a:pt x="1331" y="2116"/>
                    </a:lnTo>
                    <a:lnTo>
                      <a:pt x="1358" y="2097"/>
                    </a:lnTo>
                    <a:lnTo>
                      <a:pt x="1387" y="2083"/>
                    </a:lnTo>
                    <a:lnTo>
                      <a:pt x="1418" y="2074"/>
                    </a:lnTo>
                    <a:lnTo>
                      <a:pt x="1452" y="2072"/>
                    </a:lnTo>
                    <a:lnTo>
                      <a:pt x="1688" y="2072"/>
                    </a:lnTo>
                    <a:lnTo>
                      <a:pt x="1688" y="1748"/>
                    </a:lnTo>
                    <a:lnTo>
                      <a:pt x="803" y="1748"/>
                    </a:lnTo>
                    <a:lnTo>
                      <a:pt x="767" y="1750"/>
                    </a:lnTo>
                    <a:lnTo>
                      <a:pt x="735" y="1759"/>
                    </a:lnTo>
                    <a:lnTo>
                      <a:pt x="704" y="1772"/>
                    </a:lnTo>
                    <a:lnTo>
                      <a:pt x="676" y="1789"/>
                    </a:lnTo>
                    <a:lnTo>
                      <a:pt x="650" y="1811"/>
                    </a:lnTo>
                    <a:lnTo>
                      <a:pt x="628" y="1837"/>
                    </a:lnTo>
                    <a:lnTo>
                      <a:pt x="611" y="1865"/>
                    </a:lnTo>
                    <a:lnTo>
                      <a:pt x="598" y="1896"/>
                    </a:lnTo>
                    <a:lnTo>
                      <a:pt x="590" y="1929"/>
                    </a:lnTo>
                    <a:lnTo>
                      <a:pt x="586" y="1964"/>
                    </a:lnTo>
                    <a:lnTo>
                      <a:pt x="586" y="2072"/>
                    </a:lnTo>
                    <a:lnTo>
                      <a:pt x="823" y="2072"/>
                    </a:lnTo>
                    <a:lnTo>
                      <a:pt x="856" y="2074"/>
                    </a:lnTo>
                    <a:lnTo>
                      <a:pt x="889" y="2084"/>
                    </a:lnTo>
                    <a:lnTo>
                      <a:pt x="918" y="2097"/>
                    </a:lnTo>
                    <a:lnTo>
                      <a:pt x="943" y="2116"/>
                    </a:lnTo>
                    <a:lnTo>
                      <a:pt x="966" y="2139"/>
                    </a:lnTo>
                    <a:lnTo>
                      <a:pt x="984" y="2165"/>
                    </a:lnTo>
                    <a:lnTo>
                      <a:pt x="998" y="2194"/>
                    </a:lnTo>
                    <a:lnTo>
                      <a:pt x="1007" y="2226"/>
                    </a:lnTo>
                    <a:lnTo>
                      <a:pt x="1010" y="2259"/>
                    </a:lnTo>
                    <a:lnTo>
                      <a:pt x="1010" y="2512"/>
                    </a:lnTo>
                    <a:lnTo>
                      <a:pt x="1007" y="2545"/>
                    </a:lnTo>
                    <a:lnTo>
                      <a:pt x="998" y="2578"/>
                    </a:lnTo>
                    <a:lnTo>
                      <a:pt x="984" y="2607"/>
                    </a:lnTo>
                    <a:lnTo>
                      <a:pt x="966" y="2633"/>
                    </a:lnTo>
                    <a:lnTo>
                      <a:pt x="943" y="2655"/>
                    </a:lnTo>
                    <a:lnTo>
                      <a:pt x="918" y="2674"/>
                    </a:lnTo>
                    <a:lnTo>
                      <a:pt x="889" y="2688"/>
                    </a:lnTo>
                    <a:lnTo>
                      <a:pt x="856" y="2696"/>
                    </a:lnTo>
                    <a:lnTo>
                      <a:pt x="823" y="2700"/>
                    </a:lnTo>
                    <a:lnTo>
                      <a:pt x="187" y="2700"/>
                    </a:lnTo>
                    <a:lnTo>
                      <a:pt x="154" y="2696"/>
                    </a:lnTo>
                    <a:lnTo>
                      <a:pt x="123" y="2688"/>
                    </a:lnTo>
                    <a:lnTo>
                      <a:pt x="93" y="2674"/>
                    </a:lnTo>
                    <a:lnTo>
                      <a:pt x="67" y="2655"/>
                    </a:lnTo>
                    <a:lnTo>
                      <a:pt x="44" y="2633"/>
                    </a:lnTo>
                    <a:lnTo>
                      <a:pt x="26" y="2607"/>
                    </a:lnTo>
                    <a:lnTo>
                      <a:pt x="12" y="2578"/>
                    </a:lnTo>
                    <a:lnTo>
                      <a:pt x="3" y="2545"/>
                    </a:lnTo>
                    <a:lnTo>
                      <a:pt x="0" y="2512"/>
                    </a:lnTo>
                    <a:lnTo>
                      <a:pt x="0" y="2259"/>
                    </a:lnTo>
                    <a:lnTo>
                      <a:pt x="3" y="2226"/>
                    </a:lnTo>
                    <a:lnTo>
                      <a:pt x="12" y="2194"/>
                    </a:lnTo>
                    <a:lnTo>
                      <a:pt x="26" y="2165"/>
                    </a:lnTo>
                    <a:lnTo>
                      <a:pt x="44" y="2139"/>
                    </a:lnTo>
                    <a:lnTo>
                      <a:pt x="67" y="2116"/>
                    </a:lnTo>
                    <a:lnTo>
                      <a:pt x="93" y="2097"/>
                    </a:lnTo>
                    <a:lnTo>
                      <a:pt x="123" y="2084"/>
                    </a:lnTo>
                    <a:lnTo>
                      <a:pt x="154" y="2074"/>
                    </a:lnTo>
                    <a:lnTo>
                      <a:pt x="187" y="2072"/>
                    </a:lnTo>
                    <a:lnTo>
                      <a:pt x="424" y="2072"/>
                    </a:lnTo>
                    <a:lnTo>
                      <a:pt x="424" y="1964"/>
                    </a:lnTo>
                    <a:lnTo>
                      <a:pt x="427" y="1917"/>
                    </a:lnTo>
                    <a:lnTo>
                      <a:pt x="436" y="1870"/>
                    </a:lnTo>
                    <a:lnTo>
                      <a:pt x="449" y="1827"/>
                    </a:lnTo>
                    <a:lnTo>
                      <a:pt x="468" y="1786"/>
                    </a:lnTo>
                    <a:lnTo>
                      <a:pt x="492" y="1747"/>
                    </a:lnTo>
                    <a:lnTo>
                      <a:pt x="520" y="1712"/>
                    </a:lnTo>
                    <a:lnTo>
                      <a:pt x="551" y="1680"/>
                    </a:lnTo>
                    <a:lnTo>
                      <a:pt x="586" y="1652"/>
                    </a:lnTo>
                    <a:lnTo>
                      <a:pt x="624" y="1629"/>
                    </a:lnTo>
                    <a:lnTo>
                      <a:pt x="666" y="1610"/>
                    </a:lnTo>
                    <a:lnTo>
                      <a:pt x="709" y="1596"/>
                    </a:lnTo>
                    <a:lnTo>
                      <a:pt x="755" y="1588"/>
                    </a:lnTo>
                    <a:lnTo>
                      <a:pt x="803" y="1584"/>
                    </a:lnTo>
                    <a:lnTo>
                      <a:pt x="1688" y="1584"/>
                    </a:lnTo>
                    <a:lnTo>
                      <a:pt x="1688" y="1150"/>
                    </a:lnTo>
                    <a:lnTo>
                      <a:pt x="1116" y="1150"/>
                    </a:lnTo>
                    <a:lnTo>
                      <a:pt x="1071" y="1146"/>
                    </a:lnTo>
                    <a:lnTo>
                      <a:pt x="1030" y="1138"/>
                    </a:lnTo>
                    <a:lnTo>
                      <a:pt x="989" y="1124"/>
                    </a:lnTo>
                    <a:lnTo>
                      <a:pt x="951" y="1104"/>
                    </a:lnTo>
                    <a:lnTo>
                      <a:pt x="917" y="1081"/>
                    </a:lnTo>
                    <a:lnTo>
                      <a:pt x="885" y="1054"/>
                    </a:lnTo>
                    <a:lnTo>
                      <a:pt x="857" y="1022"/>
                    </a:lnTo>
                    <a:lnTo>
                      <a:pt x="834" y="987"/>
                    </a:lnTo>
                    <a:lnTo>
                      <a:pt x="815" y="949"/>
                    </a:lnTo>
                    <a:lnTo>
                      <a:pt x="801" y="909"/>
                    </a:lnTo>
                    <a:lnTo>
                      <a:pt x="793" y="866"/>
                    </a:lnTo>
                    <a:lnTo>
                      <a:pt x="790" y="822"/>
                    </a:lnTo>
                    <a:lnTo>
                      <a:pt x="790" y="328"/>
                    </a:lnTo>
                    <a:lnTo>
                      <a:pt x="793" y="283"/>
                    </a:lnTo>
                    <a:lnTo>
                      <a:pt x="801" y="241"/>
                    </a:lnTo>
                    <a:lnTo>
                      <a:pt x="815" y="201"/>
                    </a:lnTo>
                    <a:lnTo>
                      <a:pt x="834" y="163"/>
                    </a:lnTo>
                    <a:lnTo>
                      <a:pt x="857" y="127"/>
                    </a:lnTo>
                    <a:lnTo>
                      <a:pt x="885" y="96"/>
                    </a:lnTo>
                    <a:lnTo>
                      <a:pt x="917" y="68"/>
                    </a:lnTo>
                    <a:lnTo>
                      <a:pt x="951" y="45"/>
                    </a:lnTo>
                    <a:lnTo>
                      <a:pt x="989" y="26"/>
                    </a:lnTo>
                    <a:lnTo>
                      <a:pt x="1030" y="12"/>
                    </a:lnTo>
                    <a:lnTo>
                      <a:pt x="1071" y="3"/>
                    </a:lnTo>
                    <a:lnTo>
                      <a:pt x="1116" y="0"/>
                    </a:lnTo>
                    <a:close/>
                  </a:path>
                </a:pathLst>
              </a:custGeom>
              <a:solidFill>
                <a:schemeClr val="dk1"/>
              </a:solidFill>
              <a:ln cap="flat" cmpd="sng" w="9525">
                <a:solidFill>
                  <a:schemeClr val="accent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id="441" name="Google Shape;441;p13"/>
              <p:cNvPicPr preferRelativeResize="0"/>
              <p:nvPr/>
            </p:nvPicPr>
            <p:blipFill rotWithShape="1">
              <a:blip r:embed="rId2">
                <a:alphaModFix/>
              </a:blip>
              <a:srcRect b="0" l="0" r="0" t="0"/>
              <a:stretch/>
            </p:blipFill>
            <p:spPr>
              <a:xfrm>
                <a:off x="11524488" y="624914"/>
                <a:ext cx="667512" cy="258662"/>
              </a:xfrm>
              <a:prstGeom prst="rect">
                <a:avLst/>
              </a:prstGeom>
              <a:noFill/>
              <a:ln>
                <a:noFill/>
              </a:ln>
            </p:spPr>
          </p:pic>
        </p:gr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s - LIGHT ON DARK">
  <p:cSld name="1_Bullets - LIGHT ON DARK 12">
    <p:spTree>
      <p:nvGrpSpPr>
        <p:cNvPr id="442" name="Shape 442"/>
        <p:cNvGrpSpPr/>
        <p:nvPr/>
      </p:nvGrpSpPr>
      <p:grpSpPr>
        <a:xfrm>
          <a:off x="0" y="0"/>
          <a:ext cx="0" cy="0"/>
          <a:chOff x="0" y="0"/>
          <a:chExt cx="0" cy="0"/>
        </a:xfrm>
      </p:grpSpPr>
      <p:sp>
        <p:nvSpPr>
          <p:cNvPr id="443" name="Google Shape;443;p14"/>
          <p:cNvSpPr/>
          <p:nvPr/>
        </p:nvSpPr>
        <p:spPr>
          <a:xfrm flipH="1">
            <a:off x="1041434" y="1162506"/>
            <a:ext cx="8233359" cy="875944"/>
          </a:xfrm>
          <a:prstGeom prst="homePlate">
            <a:avLst>
              <a:gd fmla="val 50000" name="adj"/>
            </a:avLst>
          </a:prstGeom>
          <a:solidFill>
            <a:schemeClr val="accent1">
              <a:alpha val="49803"/>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444" name="Google Shape;444;p14"/>
          <p:cNvSpPr/>
          <p:nvPr/>
        </p:nvSpPr>
        <p:spPr>
          <a:xfrm>
            <a:off x="621474" y="1061841"/>
            <a:ext cx="10058400" cy="0"/>
          </a:xfrm>
          <a:prstGeom prst="rect">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445" name="Google Shape;445;p14"/>
          <p:cNvSpPr txBox="1"/>
          <p:nvPr>
            <p:ph type="title"/>
          </p:nvPr>
        </p:nvSpPr>
        <p:spPr>
          <a:xfrm>
            <a:off x="612465" y="4663"/>
            <a:ext cx="10562869" cy="1057173"/>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3200"/>
              <a:buNone/>
              <a:defRPr b="1" sz="3200">
                <a:solidFill>
                  <a:schemeClr val="dk1"/>
                </a:solidFill>
                <a:latin typeface="Arial"/>
                <a:ea typeface="Arial"/>
                <a:cs typeface="Arial"/>
                <a:sym typeface="Arial"/>
              </a:defRPr>
            </a:lvl1pPr>
            <a:lvl2pPr lvl="1" algn="l">
              <a:lnSpc>
                <a:spcPct val="100000"/>
              </a:lnSpc>
              <a:spcBef>
                <a:spcPts val="0"/>
              </a:spcBef>
              <a:spcAft>
                <a:spcPts val="0"/>
              </a:spcAft>
              <a:buSzPts val="3200"/>
              <a:buNone/>
              <a:defRPr b="1" sz="3600">
                <a:solidFill>
                  <a:srgbClr val="FFFFFF"/>
                </a:solidFill>
                <a:latin typeface="Arial"/>
                <a:ea typeface="Arial"/>
                <a:cs typeface="Arial"/>
                <a:sym typeface="Arial"/>
              </a:defRPr>
            </a:lvl2pPr>
            <a:lvl3pPr lvl="2" algn="l">
              <a:lnSpc>
                <a:spcPct val="100000"/>
              </a:lnSpc>
              <a:spcBef>
                <a:spcPts val="0"/>
              </a:spcBef>
              <a:spcAft>
                <a:spcPts val="0"/>
              </a:spcAft>
              <a:buSzPts val="3200"/>
              <a:buNone/>
              <a:defRPr b="1" sz="3600">
                <a:solidFill>
                  <a:srgbClr val="FFFFFF"/>
                </a:solidFill>
                <a:latin typeface="Arial"/>
                <a:ea typeface="Arial"/>
                <a:cs typeface="Arial"/>
                <a:sym typeface="Arial"/>
              </a:defRPr>
            </a:lvl3pPr>
            <a:lvl4pPr lvl="3" algn="l">
              <a:lnSpc>
                <a:spcPct val="100000"/>
              </a:lnSpc>
              <a:spcBef>
                <a:spcPts val="0"/>
              </a:spcBef>
              <a:spcAft>
                <a:spcPts val="0"/>
              </a:spcAft>
              <a:buSzPts val="3200"/>
              <a:buNone/>
              <a:defRPr b="1" sz="3600">
                <a:solidFill>
                  <a:srgbClr val="FFFFFF"/>
                </a:solidFill>
                <a:latin typeface="Arial"/>
                <a:ea typeface="Arial"/>
                <a:cs typeface="Arial"/>
                <a:sym typeface="Arial"/>
              </a:defRPr>
            </a:lvl4pPr>
            <a:lvl5pPr lvl="4" algn="l">
              <a:lnSpc>
                <a:spcPct val="100000"/>
              </a:lnSpc>
              <a:spcBef>
                <a:spcPts val="0"/>
              </a:spcBef>
              <a:spcAft>
                <a:spcPts val="0"/>
              </a:spcAft>
              <a:buSzPts val="3200"/>
              <a:buNone/>
              <a:defRPr b="1" sz="3600">
                <a:solidFill>
                  <a:srgbClr val="FFFFFF"/>
                </a:solidFill>
                <a:latin typeface="Arial"/>
                <a:ea typeface="Arial"/>
                <a:cs typeface="Arial"/>
                <a:sym typeface="Arial"/>
              </a:defRPr>
            </a:lvl5pPr>
            <a:lvl6pPr lvl="5" algn="l">
              <a:lnSpc>
                <a:spcPct val="100000"/>
              </a:lnSpc>
              <a:spcBef>
                <a:spcPts val="0"/>
              </a:spcBef>
              <a:spcAft>
                <a:spcPts val="0"/>
              </a:spcAft>
              <a:buSzPts val="3200"/>
              <a:buNone/>
              <a:defRPr b="1" sz="3600">
                <a:solidFill>
                  <a:srgbClr val="FFFFFF"/>
                </a:solidFill>
                <a:latin typeface="Arial"/>
                <a:ea typeface="Arial"/>
                <a:cs typeface="Arial"/>
                <a:sym typeface="Arial"/>
              </a:defRPr>
            </a:lvl6pPr>
            <a:lvl7pPr lvl="6" algn="l">
              <a:lnSpc>
                <a:spcPct val="100000"/>
              </a:lnSpc>
              <a:spcBef>
                <a:spcPts val="0"/>
              </a:spcBef>
              <a:spcAft>
                <a:spcPts val="0"/>
              </a:spcAft>
              <a:buSzPts val="3200"/>
              <a:buNone/>
              <a:defRPr b="1" sz="3600">
                <a:solidFill>
                  <a:srgbClr val="FFFFFF"/>
                </a:solidFill>
                <a:latin typeface="Arial"/>
                <a:ea typeface="Arial"/>
                <a:cs typeface="Arial"/>
                <a:sym typeface="Arial"/>
              </a:defRPr>
            </a:lvl7pPr>
            <a:lvl8pPr lvl="7" algn="l">
              <a:lnSpc>
                <a:spcPct val="100000"/>
              </a:lnSpc>
              <a:spcBef>
                <a:spcPts val="0"/>
              </a:spcBef>
              <a:spcAft>
                <a:spcPts val="0"/>
              </a:spcAft>
              <a:buSzPts val="3200"/>
              <a:buNone/>
              <a:defRPr b="1" sz="3600">
                <a:solidFill>
                  <a:srgbClr val="FFFFFF"/>
                </a:solidFill>
                <a:latin typeface="Arial"/>
                <a:ea typeface="Arial"/>
                <a:cs typeface="Arial"/>
                <a:sym typeface="Arial"/>
              </a:defRPr>
            </a:lvl8pPr>
            <a:lvl9pPr lvl="8" algn="l">
              <a:lnSpc>
                <a:spcPct val="100000"/>
              </a:lnSpc>
              <a:spcBef>
                <a:spcPts val="0"/>
              </a:spcBef>
              <a:spcAft>
                <a:spcPts val="0"/>
              </a:spcAft>
              <a:buSzPts val="3200"/>
              <a:buNone/>
              <a:defRPr b="1" sz="3600">
                <a:solidFill>
                  <a:srgbClr val="FFFFFF"/>
                </a:solidFill>
                <a:latin typeface="Arial"/>
                <a:ea typeface="Arial"/>
                <a:cs typeface="Arial"/>
                <a:sym typeface="Arial"/>
              </a:defRPr>
            </a:lvl9pPr>
          </a:lstStyle>
          <a:p/>
        </p:txBody>
      </p:sp>
      <p:sp>
        <p:nvSpPr>
          <p:cNvPr id="446" name="Google Shape;446;p14"/>
          <p:cNvSpPr/>
          <p:nvPr/>
        </p:nvSpPr>
        <p:spPr>
          <a:xfrm>
            <a:off x="-452452" y="4708860"/>
            <a:ext cx="1323291" cy="2406832"/>
          </a:xfrm>
          <a:custGeom>
            <a:rect b="b" l="l" r="r" t="t"/>
            <a:pathLst>
              <a:path extrusionOk="0" h="1235" w="679">
                <a:moveTo>
                  <a:pt x="558" y="1235"/>
                </a:moveTo>
                <a:cubicBezTo>
                  <a:pt x="558" y="1235"/>
                  <a:pt x="455" y="806"/>
                  <a:pt x="517" y="546"/>
                </a:cubicBezTo>
                <a:cubicBezTo>
                  <a:pt x="580" y="285"/>
                  <a:pt x="679" y="231"/>
                  <a:pt x="669" y="191"/>
                </a:cubicBezTo>
                <a:cubicBezTo>
                  <a:pt x="660" y="151"/>
                  <a:pt x="609" y="170"/>
                  <a:pt x="593" y="207"/>
                </a:cubicBezTo>
                <a:cubicBezTo>
                  <a:pt x="577" y="243"/>
                  <a:pt x="512" y="323"/>
                  <a:pt x="451" y="310"/>
                </a:cubicBezTo>
                <a:cubicBezTo>
                  <a:pt x="391" y="297"/>
                  <a:pt x="375" y="49"/>
                  <a:pt x="331" y="25"/>
                </a:cubicBezTo>
                <a:cubicBezTo>
                  <a:pt x="287" y="0"/>
                  <a:pt x="302" y="114"/>
                  <a:pt x="319" y="214"/>
                </a:cubicBezTo>
                <a:cubicBezTo>
                  <a:pt x="336" y="313"/>
                  <a:pt x="252" y="258"/>
                  <a:pt x="199" y="139"/>
                </a:cubicBezTo>
                <a:cubicBezTo>
                  <a:pt x="146" y="20"/>
                  <a:pt x="115" y="54"/>
                  <a:pt x="110" y="71"/>
                </a:cubicBezTo>
                <a:cubicBezTo>
                  <a:pt x="104" y="88"/>
                  <a:pt x="225" y="300"/>
                  <a:pt x="216" y="311"/>
                </a:cubicBezTo>
                <a:cubicBezTo>
                  <a:pt x="208" y="321"/>
                  <a:pt x="55" y="145"/>
                  <a:pt x="40" y="150"/>
                </a:cubicBezTo>
                <a:cubicBezTo>
                  <a:pt x="26" y="155"/>
                  <a:pt x="0" y="169"/>
                  <a:pt x="37" y="224"/>
                </a:cubicBezTo>
                <a:cubicBezTo>
                  <a:pt x="73" y="280"/>
                  <a:pt x="187" y="373"/>
                  <a:pt x="180" y="388"/>
                </a:cubicBezTo>
                <a:cubicBezTo>
                  <a:pt x="173" y="404"/>
                  <a:pt x="78" y="319"/>
                  <a:pt x="44" y="317"/>
                </a:cubicBezTo>
                <a:cubicBezTo>
                  <a:pt x="9" y="315"/>
                  <a:pt x="23" y="364"/>
                  <a:pt x="85" y="408"/>
                </a:cubicBezTo>
                <a:cubicBezTo>
                  <a:pt x="147" y="452"/>
                  <a:pt x="298" y="501"/>
                  <a:pt x="303" y="668"/>
                </a:cubicBezTo>
                <a:cubicBezTo>
                  <a:pt x="308" y="835"/>
                  <a:pt x="275" y="1139"/>
                  <a:pt x="275" y="1139"/>
                </a:cubicBezTo>
              </a:path>
            </a:pathLst>
          </a:custGeom>
          <a:solidFill>
            <a:srgbClr val="D8D8D8"/>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47" name="Google Shape;447;p14"/>
          <p:cNvSpPr/>
          <p:nvPr/>
        </p:nvSpPr>
        <p:spPr>
          <a:xfrm>
            <a:off x="-709382" y="2488293"/>
            <a:ext cx="2542087" cy="2324322"/>
          </a:xfrm>
          <a:custGeom>
            <a:rect b="b" l="l" r="r" t="t"/>
            <a:pathLst>
              <a:path extrusionOk="0" h="1192" w="1261">
                <a:moveTo>
                  <a:pt x="388" y="1185"/>
                </a:moveTo>
                <a:cubicBezTo>
                  <a:pt x="388" y="1185"/>
                  <a:pt x="0" y="615"/>
                  <a:pt x="659" y="0"/>
                </a:cubicBezTo>
                <a:cubicBezTo>
                  <a:pt x="659" y="0"/>
                  <a:pt x="1261" y="710"/>
                  <a:pt x="490" y="1192"/>
                </a:cubicBezTo>
                <a:cubicBezTo>
                  <a:pt x="490" y="1192"/>
                  <a:pt x="508" y="734"/>
                  <a:pt x="595" y="548"/>
                </a:cubicBezTo>
                <a:cubicBezTo>
                  <a:pt x="595" y="548"/>
                  <a:pt x="363" y="953"/>
                  <a:pt x="388" y="1185"/>
                </a:cubicBezTo>
                <a:close/>
              </a:path>
            </a:pathLst>
          </a:custGeom>
          <a:noFill/>
          <a:ln cap="flat" cmpd="sng" w="25400">
            <a:solidFill>
              <a:schemeClr val="accent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448" name="Google Shape;448;p14"/>
          <p:cNvSpPr txBox="1"/>
          <p:nvPr>
            <p:ph idx="1" type="body"/>
          </p:nvPr>
        </p:nvSpPr>
        <p:spPr>
          <a:xfrm>
            <a:off x="2035914" y="2240868"/>
            <a:ext cx="7223886" cy="4252042"/>
          </a:xfrm>
          <a:prstGeom prst="rect">
            <a:avLst/>
          </a:prstGeom>
          <a:noFill/>
          <a:ln>
            <a:noFill/>
          </a:ln>
        </p:spPr>
        <p:txBody>
          <a:bodyPr anchorCtr="0" anchor="t" bIns="91425" lIns="91425" spcFirstLastPara="1" rIns="91425" wrap="square" tIns="91425">
            <a:noAutofit/>
          </a:bodyPr>
          <a:lstStyle>
            <a:lvl1pPr indent="-342900" lvl="0" marL="457200" algn="l">
              <a:lnSpc>
                <a:spcPct val="100000"/>
              </a:lnSpc>
              <a:spcBef>
                <a:spcPts val="1200"/>
              </a:spcBef>
              <a:spcAft>
                <a:spcPts val="0"/>
              </a:spcAft>
              <a:buClr>
                <a:schemeClr val="lt1"/>
              </a:buClr>
              <a:buSzPts val="1800"/>
              <a:buFont typeface="Arial"/>
              <a:buChar char="•"/>
              <a:defRPr b="1">
                <a:solidFill>
                  <a:schemeClr val="lt1"/>
                </a:solidFill>
                <a:latin typeface="Arial"/>
                <a:ea typeface="Arial"/>
                <a:cs typeface="Arial"/>
                <a:sym typeface="Arial"/>
              </a:defRPr>
            </a:lvl1pPr>
            <a:lvl2pPr indent="-330200" lvl="1" marL="914400" algn="l">
              <a:lnSpc>
                <a:spcPct val="100000"/>
              </a:lnSpc>
              <a:spcBef>
                <a:spcPts val="600"/>
              </a:spcBef>
              <a:spcAft>
                <a:spcPts val="0"/>
              </a:spcAft>
              <a:buClr>
                <a:schemeClr val="accent2"/>
              </a:buClr>
              <a:buSzPts val="1600"/>
              <a:buFont typeface="Courier New"/>
              <a:buChar char="o"/>
              <a:defRPr sz="1600">
                <a:solidFill>
                  <a:schemeClr val="accent2"/>
                </a:solidFill>
                <a:latin typeface="Arial"/>
                <a:ea typeface="Arial"/>
                <a:cs typeface="Arial"/>
                <a:sym typeface="Arial"/>
              </a:defRPr>
            </a:lvl2pPr>
            <a:lvl3pPr indent="-317500" lvl="2" marL="1371600" algn="l">
              <a:lnSpc>
                <a:spcPct val="100000"/>
              </a:lnSpc>
              <a:spcBef>
                <a:spcPts val="800"/>
              </a:spcBef>
              <a:spcAft>
                <a:spcPts val="0"/>
              </a:spcAft>
              <a:buClr>
                <a:schemeClr val="lt1"/>
              </a:buClr>
              <a:buSzPts val="1400"/>
              <a:buChar char="▪"/>
              <a:defRPr>
                <a:solidFill>
                  <a:schemeClr val="lt1"/>
                </a:solidFill>
                <a:latin typeface="Arial"/>
                <a:ea typeface="Arial"/>
                <a:cs typeface="Arial"/>
                <a:sym typeface="Arial"/>
              </a:defRPr>
            </a:lvl3pPr>
            <a:lvl4pPr indent="-317500" lvl="3" marL="1828800" algn="l">
              <a:lnSpc>
                <a:spcPct val="100000"/>
              </a:lnSpc>
              <a:spcBef>
                <a:spcPts val="800"/>
              </a:spcBef>
              <a:spcAft>
                <a:spcPts val="0"/>
              </a:spcAft>
              <a:buClr>
                <a:schemeClr val="lt1"/>
              </a:buClr>
              <a:buSzPts val="1400"/>
              <a:buChar char="•"/>
              <a:defRPr>
                <a:solidFill>
                  <a:schemeClr val="lt1"/>
                </a:solidFill>
                <a:latin typeface="Arial"/>
                <a:ea typeface="Arial"/>
                <a:cs typeface="Arial"/>
                <a:sym typeface="Arial"/>
              </a:defRPr>
            </a:lvl4pPr>
            <a:lvl5pPr indent="-317500" lvl="4" marL="2286000" algn="l">
              <a:lnSpc>
                <a:spcPct val="100000"/>
              </a:lnSpc>
              <a:spcBef>
                <a:spcPts val="800"/>
              </a:spcBef>
              <a:spcAft>
                <a:spcPts val="0"/>
              </a:spcAft>
              <a:buClr>
                <a:schemeClr val="lt1"/>
              </a:buClr>
              <a:buSzPts val="1400"/>
              <a:buChar char="▪"/>
              <a:defRPr>
                <a:solidFill>
                  <a:schemeClr val="lt1"/>
                </a:solidFill>
                <a:latin typeface="Arial"/>
                <a:ea typeface="Arial"/>
                <a:cs typeface="Arial"/>
                <a:sym typeface="Arial"/>
              </a:defRPr>
            </a:lvl5pPr>
            <a:lvl6pPr indent="-228600" lvl="5" marL="2743200" algn="l">
              <a:lnSpc>
                <a:spcPct val="100000"/>
              </a:lnSpc>
              <a:spcBef>
                <a:spcPts val="80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449" name="Google Shape;449;p14"/>
          <p:cNvSpPr txBox="1"/>
          <p:nvPr>
            <p:ph idx="2" type="body"/>
          </p:nvPr>
        </p:nvSpPr>
        <p:spPr>
          <a:xfrm>
            <a:off x="1232927" y="1157005"/>
            <a:ext cx="9432517" cy="886944"/>
          </a:xfrm>
          <a:prstGeom prst="rect">
            <a:avLst/>
          </a:prstGeom>
          <a:noFill/>
          <a:ln>
            <a:noFill/>
          </a:ln>
        </p:spPr>
        <p:txBody>
          <a:bodyPr anchorCtr="0" anchor="ctr" bIns="0" lIns="182875" spcFirstLastPara="1" rIns="91425" wrap="square" tIns="0">
            <a:noAutofit/>
          </a:bodyPr>
          <a:lstStyle>
            <a:lvl1pPr indent="-228600" lvl="0" marL="457200" algn="l">
              <a:lnSpc>
                <a:spcPct val="100000"/>
              </a:lnSpc>
              <a:spcBef>
                <a:spcPts val="0"/>
              </a:spcBef>
              <a:spcAft>
                <a:spcPts val="0"/>
              </a:spcAft>
              <a:buClr>
                <a:schemeClr val="accent2"/>
              </a:buClr>
              <a:buSzPts val="2400"/>
              <a:buFont typeface="Arial"/>
              <a:buNone/>
              <a:defRPr b="1" i="0" sz="2400">
                <a:solidFill>
                  <a:schemeClr val="accent2"/>
                </a:solidFill>
                <a:latin typeface="Arial"/>
                <a:ea typeface="Arial"/>
                <a:cs typeface="Arial"/>
                <a:sym typeface="Arial"/>
              </a:defRPr>
            </a:lvl1pPr>
            <a:lvl2pPr indent="-381000" lvl="1" marL="9144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2pPr>
            <a:lvl3pPr indent="-381000" lvl="2" marL="13716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3pPr>
            <a:lvl4pPr indent="-381000" lvl="3" marL="18288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4pPr>
            <a:lvl5pPr indent="-381000" lvl="4" marL="22860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5pPr>
            <a:lvl6pPr indent="-381000" lvl="5" marL="27432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6pPr>
            <a:lvl7pPr indent="-381000" lvl="6" marL="32004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7pPr>
            <a:lvl8pPr indent="-381000" lvl="7" marL="36576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8pPr>
            <a:lvl9pPr indent="-381000" lvl="8" marL="4114800" algn="l">
              <a:lnSpc>
                <a:spcPct val="100000"/>
              </a:lnSpc>
              <a:spcBef>
                <a:spcPts val="800"/>
              </a:spcBef>
              <a:spcAft>
                <a:spcPts val="800"/>
              </a:spcAft>
              <a:buClr>
                <a:srgbClr val="FFFFFF"/>
              </a:buClr>
              <a:buSzPts val="2400"/>
              <a:buFont typeface="Arial"/>
              <a:buChar char="■"/>
              <a:defRPr b="1" sz="2400">
                <a:solidFill>
                  <a:srgbClr val="FFFFFF"/>
                </a:solidFill>
                <a:latin typeface="Arial"/>
                <a:ea typeface="Arial"/>
                <a:cs typeface="Arial"/>
                <a:sym typeface="Arial"/>
              </a:defRPr>
            </a:lvl9pPr>
          </a:lstStyle>
          <a:p/>
        </p:txBody>
      </p:sp>
      <p:sp>
        <p:nvSpPr>
          <p:cNvPr id="450" name="Google Shape;450;p14"/>
          <p:cNvSpPr/>
          <p:nvPr/>
        </p:nvSpPr>
        <p:spPr>
          <a:xfrm flipH="1" rot="-5400000">
            <a:off x="7130902" y="3306961"/>
            <a:ext cx="5678995" cy="1390088"/>
          </a:xfrm>
          <a:prstGeom prst="homePlate">
            <a:avLst>
              <a:gd fmla="val 50000" name="adj"/>
            </a:avLst>
          </a:prstGeom>
          <a:solidFill>
            <a:schemeClr val="accent1">
              <a:alpha val="49803"/>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451" name="Google Shape;451;p14"/>
          <p:cNvSpPr txBox="1"/>
          <p:nvPr>
            <p:ph idx="3" type="body"/>
          </p:nvPr>
        </p:nvSpPr>
        <p:spPr>
          <a:xfrm>
            <a:off x="9262179" y="2488293"/>
            <a:ext cx="1390650" cy="4010116"/>
          </a:xfrm>
          <a:prstGeom prst="rect">
            <a:avLst/>
          </a:prstGeom>
          <a:noFill/>
          <a:ln>
            <a:noFill/>
          </a:ln>
        </p:spPr>
        <p:txBody>
          <a:bodyPr anchorCtr="0" anchor="t" bIns="0" lIns="0" spcFirstLastPara="1" rIns="0" wrap="square" tIns="0">
            <a:noAutofit/>
          </a:bodyPr>
          <a:lstStyle>
            <a:lvl1pPr indent="-228600" lvl="0" marL="457200" algn="ctr">
              <a:lnSpc>
                <a:spcPct val="100000"/>
              </a:lnSpc>
              <a:spcBef>
                <a:spcPts val="0"/>
              </a:spcBef>
              <a:spcAft>
                <a:spcPts val="0"/>
              </a:spcAft>
              <a:buSzPts val="1600"/>
              <a:buNone/>
              <a:defRPr sz="1600">
                <a:solidFill>
                  <a:srgbClr val="D8D8D8"/>
                </a:solidFill>
                <a:latin typeface="Arial"/>
                <a:ea typeface="Arial"/>
                <a:cs typeface="Arial"/>
                <a:sym typeface="Arial"/>
              </a:defRPr>
            </a:lvl1pPr>
            <a:lvl2pPr indent="-228600" lvl="1" marL="914400" algn="l">
              <a:lnSpc>
                <a:spcPct val="100000"/>
              </a:lnSpc>
              <a:spcBef>
                <a:spcPts val="600"/>
              </a:spcBef>
              <a:spcAft>
                <a:spcPts val="0"/>
              </a:spcAft>
              <a:buSzPts val="1600"/>
              <a:buNone/>
              <a:defRPr>
                <a:latin typeface="Arial"/>
                <a:ea typeface="Arial"/>
                <a:cs typeface="Arial"/>
                <a:sym typeface="Arial"/>
              </a:defRPr>
            </a:lvl2pPr>
            <a:lvl3pPr indent="-228600" lvl="2" marL="1371600" algn="l">
              <a:lnSpc>
                <a:spcPct val="100000"/>
              </a:lnSpc>
              <a:spcBef>
                <a:spcPts val="800"/>
              </a:spcBef>
              <a:spcAft>
                <a:spcPts val="0"/>
              </a:spcAft>
              <a:buSzPts val="1400"/>
              <a:buNone/>
              <a:defRPr>
                <a:latin typeface="Arial"/>
                <a:ea typeface="Arial"/>
                <a:cs typeface="Arial"/>
                <a:sym typeface="Arial"/>
              </a:defRPr>
            </a:lvl3pPr>
            <a:lvl4pPr indent="-228600" lvl="3" marL="1828800" algn="l">
              <a:lnSpc>
                <a:spcPct val="100000"/>
              </a:lnSpc>
              <a:spcBef>
                <a:spcPts val="800"/>
              </a:spcBef>
              <a:spcAft>
                <a:spcPts val="0"/>
              </a:spcAft>
              <a:buSzPts val="1400"/>
              <a:buNone/>
              <a:defRPr>
                <a:latin typeface="Arial"/>
                <a:ea typeface="Arial"/>
                <a:cs typeface="Arial"/>
                <a:sym typeface="Arial"/>
              </a:defRPr>
            </a:lvl4pPr>
            <a:lvl5pPr indent="-228600" lvl="4" marL="2286000" algn="l">
              <a:lnSpc>
                <a:spcPct val="100000"/>
              </a:lnSpc>
              <a:spcBef>
                <a:spcPts val="800"/>
              </a:spcBef>
              <a:spcAft>
                <a:spcPts val="0"/>
              </a:spcAft>
              <a:buSzPts val="1400"/>
              <a:buNone/>
              <a:defRPr>
                <a:latin typeface="Arial"/>
                <a:ea typeface="Arial"/>
                <a:cs typeface="Arial"/>
                <a:sym typeface="Arial"/>
              </a:defRPr>
            </a:lvl5pPr>
            <a:lvl6pPr indent="-228600" lvl="5" marL="2743200" algn="l">
              <a:lnSpc>
                <a:spcPct val="100000"/>
              </a:lnSpc>
              <a:spcBef>
                <a:spcPts val="80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452" name="Google Shape;452;p14"/>
          <p:cNvSpPr txBox="1"/>
          <p:nvPr/>
        </p:nvSpPr>
        <p:spPr>
          <a:xfrm>
            <a:off x="9264597" y="2240868"/>
            <a:ext cx="1385814" cy="276999"/>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1800" u="none" cap="none" strike="noStrike">
                <a:solidFill>
                  <a:schemeClr val="accent2"/>
                </a:solidFill>
                <a:latin typeface="Arial"/>
                <a:ea typeface="Arial"/>
                <a:cs typeface="Arial"/>
                <a:sym typeface="Arial"/>
              </a:rPr>
              <a:t>NAICS</a:t>
            </a:r>
            <a:endParaRPr/>
          </a:p>
        </p:txBody>
      </p:sp>
      <p:grpSp>
        <p:nvGrpSpPr>
          <p:cNvPr id="453" name="Google Shape;453;p14"/>
          <p:cNvGrpSpPr/>
          <p:nvPr/>
        </p:nvGrpSpPr>
        <p:grpSpPr>
          <a:xfrm>
            <a:off x="11278585" y="0"/>
            <a:ext cx="913415" cy="6866252"/>
            <a:chOff x="11278585" y="0"/>
            <a:chExt cx="913415" cy="6866252"/>
          </a:xfrm>
        </p:grpSpPr>
        <p:cxnSp>
          <p:nvCxnSpPr>
            <p:cNvPr id="454" name="Google Shape;454;p14"/>
            <p:cNvCxnSpPr/>
            <p:nvPr/>
          </p:nvCxnSpPr>
          <p:spPr>
            <a:xfrm>
              <a:off x="11402167" y="0"/>
              <a:ext cx="0" cy="6841500"/>
            </a:xfrm>
            <a:prstGeom prst="straightConnector1">
              <a:avLst/>
            </a:prstGeom>
            <a:noFill/>
            <a:ln cap="flat" cmpd="sng" w="76200">
              <a:solidFill>
                <a:schemeClr val="accent2"/>
              </a:solidFill>
              <a:prstDash val="solid"/>
              <a:round/>
              <a:headEnd len="sm" w="sm" type="none"/>
              <a:tailEnd len="sm" w="sm" type="none"/>
            </a:ln>
          </p:spPr>
        </p:cxnSp>
        <p:cxnSp>
          <p:nvCxnSpPr>
            <p:cNvPr id="455" name="Google Shape;455;p14"/>
            <p:cNvCxnSpPr/>
            <p:nvPr/>
          </p:nvCxnSpPr>
          <p:spPr>
            <a:xfrm>
              <a:off x="11278585" y="0"/>
              <a:ext cx="0" cy="6841500"/>
            </a:xfrm>
            <a:prstGeom prst="straightConnector1">
              <a:avLst/>
            </a:prstGeom>
            <a:noFill/>
            <a:ln cap="flat" cmpd="sng" w="28575">
              <a:solidFill>
                <a:schemeClr val="accent2"/>
              </a:solidFill>
              <a:prstDash val="solid"/>
              <a:round/>
              <a:headEnd len="sm" w="sm" type="none"/>
              <a:tailEnd len="sm" w="sm" type="none"/>
            </a:ln>
          </p:spPr>
        </p:cxnSp>
        <p:grpSp>
          <p:nvGrpSpPr>
            <p:cNvPr id="456" name="Google Shape;456;p14"/>
            <p:cNvGrpSpPr/>
            <p:nvPr/>
          </p:nvGrpSpPr>
          <p:grpSpPr>
            <a:xfrm>
              <a:off x="11524488" y="0"/>
              <a:ext cx="667512" cy="6866252"/>
              <a:chOff x="11524488" y="0"/>
              <a:chExt cx="667512" cy="6866252"/>
            </a:xfrm>
          </p:grpSpPr>
          <p:sp>
            <p:nvSpPr>
              <p:cNvPr descr="Banner along right of screen with the label OGP Office of Government-wide Policy." id="457" name="Google Shape;457;p14"/>
              <p:cNvSpPr txBox="1"/>
              <p:nvPr/>
            </p:nvSpPr>
            <p:spPr>
              <a:xfrm rot="5400000">
                <a:off x="8426141" y="3100393"/>
                <a:ext cx="6866252" cy="665466"/>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500"/>
                  <a:buFont typeface="Arial"/>
                  <a:buNone/>
                </a:pPr>
                <a:r>
                  <a:rPr b="1" i="0" lang="en-US" sz="1500" u="none" cap="none" strike="noStrike">
                    <a:solidFill>
                      <a:schemeClr val="lt1"/>
                    </a:solidFill>
                    <a:latin typeface="Arial"/>
                    <a:ea typeface="Arial"/>
                    <a:cs typeface="Arial"/>
                    <a:sym typeface="Arial"/>
                  </a:rPr>
                  <a:t>OASIS DPA Training</a:t>
                </a:r>
                <a:endParaRPr b="1" i="0" sz="1500" u="none" cap="none" strike="noStrike">
                  <a:solidFill>
                    <a:schemeClr val="lt1"/>
                  </a:solidFill>
                  <a:latin typeface="Arial"/>
                  <a:ea typeface="Arial"/>
                  <a:cs typeface="Arial"/>
                  <a:sym typeface="Arial"/>
                </a:endParaRPr>
              </a:p>
            </p:txBody>
          </p:sp>
          <p:sp>
            <p:nvSpPr>
              <p:cNvPr id="458" name="Google Shape;458;p14"/>
              <p:cNvSpPr/>
              <p:nvPr/>
            </p:nvSpPr>
            <p:spPr>
              <a:xfrm>
                <a:off x="11603985" y="162640"/>
                <a:ext cx="508519" cy="370609"/>
              </a:xfrm>
              <a:custGeom>
                <a:rect b="b" l="l" r="r" t="t"/>
                <a:pathLst>
                  <a:path extrusionOk="0" h="2700" w="3538">
                    <a:moveTo>
                      <a:pt x="1116" y="0"/>
                    </a:moveTo>
                    <a:lnTo>
                      <a:pt x="2423" y="0"/>
                    </a:lnTo>
                    <a:lnTo>
                      <a:pt x="2467" y="3"/>
                    </a:lnTo>
                    <a:lnTo>
                      <a:pt x="2510" y="12"/>
                    </a:lnTo>
                    <a:lnTo>
                      <a:pt x="2550" y="26"/>
                    </a:lnTo>
                    <a:lnTo>
                      <a:pt x="2587" y="45"/>
                    </a:lnTo>
                    <a:lnTo>
                      <a:pt x="2622" y="68"/>
                    </a:lnTo>
                    <a:lnTo>
                      <a:pt x="2653" y="96"/>
                    </a:lnTo>
                    <a:lnTo>
                      <a:pt x="2681" y="127"/>
                    </a:lnTo>
                    <a:lnTo>
                      <a:pt x="2704" y="163"/>
                    </a:lnTo>
                    <a:lnTo>
                      <a:pt x="2724" y="201"/>
                    </a:lnTo>
                    <a:lnTo>
                      <a:pt x="2738" y="241"/>
                    </a:lnTo>
                    <a:lnTo>
                      <a:pt x="2746" y="283"/>
                    </a:lnTo>
                    <a:lnTo>
                      <a:pt x="2749" y="328"/>
                    </a:lnTo>
                    <a:lnTo>
                      <a:pt x="2749" y="822"/>
                    </a:lnTo>
                    <a:lnTo>
                      <a:pt x="2746" y="866"/>
                    </a:lnTo>
                    <a:lnTo>
                      <a:pt x="2738" y="909"/>
                    </a:lnTo>
                    <a:lnTo>
                      <a:pt x="2724" y="949"/>
                    </a:lnTo>
                    <a:lnTo>
                      <a:pt x="2704" y="987"/>
                    </a:lnTo>
                    <a:lnTo>
                      <a:pt x="2681" y="1022"/>
                    </a:lnTo>
                    <a:lnTo>
                      <a:pt x="2653" y="1054"/>
                    </a:lnTo>
                    <a:lnTo>
                      <a:pt x="2622" y="1081"/>
                    </a:lnTo>
                    <a:lnTo>
                      <a:pt x="2587" y="1104"/>
                    </a:lnTo>
                    <a:lnTo>
                      <a:pt x="2550" y="1124"/>
                    </a:lnTo>
                    <a:lnTo>
                      <a:pt x="2510" y="1138"/>
                    </a:lnTo>
                    <a:lnTo>
                      <a:pt x="2467" y="1146"/>
                    </a:lnTo>
                    <a:lnTo>
                      <a:pt x="2423" y="1150"/>
                    </a:lnTo>
                    <a:lnTo>
                      <a:pt x="1851" y="1150"/>
                    </a:lnTo>
                    <a:lnTo>
                      <a:pt x="1851" y="1584"/>
                    </a:lnTo>
                    <a:lnTo>
                      <a:pt x="2737" y="1584"/>
                    </a:lnTo>
                    <a:lnTo>
                      <a:pt x="2784" y="1588"/>
                    </a:lnTo>
                    <a:lnTo>
                      <a:pt x="2829" y="1596"/>
                    </a:lnTo>
                    <a:lnTo>
                      <a:pt x="2873" y="1610"/>
                    </a:lnTo>
                    <a:lnTo>
                      <a:pt x="2914" y="1629"/>
                    </a:lnTo>
                    <a:lnTo>
                      <a:pt x="2953" y="1652"/>
                    </a:lnTo>
                    <a:lnTo>
                      <a:pt x="2987" y="1680"/>
                    </a:lnTo>
                    <a:lnTo>
                      <a:pt x="3020" y="1712"/>
                    </a:lnTo>
                    <a:lnTo>
                      <a:pt x="3047" y="1747"/>
                    </a:lnTo>
                    <a:lnTo>
                      <a:pt x="3070" y="1786"/>
                    </a:lnTo>
                    <a:lnTo>
                      <a:pt x="3090" y="1827"/>
                    </a:lnTo>
                    <a:lnTo>
                      <a:pt x="3104" y="1870"/>
                    </a:lnTo>
                    <a:lnTo>
                      <a:pt x="3112" y="1917"/>
                    </a:lnTo>
                    <a:lnTo>
                      <a:pt x="3115" y="1964"/>
                    </a:lnTo>
                    <a:lnTo>
                      <a:pt x="3115" y="2072"/>
                    </a:lnTo>
                    <a:lnTo>
                      <a:pt x="3351" y="2072"/>
                    </a:lnTo>
                    <a:lnTo>
                      <a:pt x="3384" y="2074"/>
                    </a:lnTo>
                    <a:lnTo>
                      <a:pt x="3417" y="2084"/>
                    </a:lnTo>
                    <a:lnTo>
                      <a:pt x="3446" y="2097"/>
                    </a:lnTo>
                    <a:lnTo>
                      <a:pt x="3471" y="2116"/>
                    </a:lnTo>
                    <a:lnTo>
                      <a:pt x="3494" y="2139"/>
                    </a:lnTo>
                    <a:lnTo>
                      <a:pt x="3513" y="2165"/>
                    </a:lnTo>
                    <a:lnTo>
                      <a:pt x="3526" y="2194"/>
                    </a:lnTo>
                    <a:lnTo>
                      <a:pt x="3536" y="2226"/>
                    </a:lnTo>
                    <a:lnTo>
                      <a:pt x="3538" y="2259"/>
                    </a:lnTo>
                    <a:lnTo>
                      <a:pt x="3538" y="2512"/>
                    </a:lnTo>
                    <a:lnTo>
                      <a:pt x="3536" y="2545"/>
                    </a:lnTo>
                    <a:lnTo>
                      <a:pt x="3526" y="2578"/>
                    </a:lnTo>
                    <a:lnTo>
                      <a:pt x="3512" y="2607"/>
                    </a:lnTo>
                    <a:lnTo>
                      <a:pt x="3494" y="2633"/>
                    </a:lnTo>
                    <a:lnTo>
                      <a:pt x="3471" y="2655"/>
                    </a:lnTo>
                    <a:lnTo>
                      <a:pt x="3446" y="2674"/>
                    </a:lnTo>
                    <a:lnTo>
                      <a:pt x="3417" y="2688"/>
                    </a:lnTo>
                    <a:lnTo>
                      <a:pt x="3384" y="2696"/>
                    </a:lnTo>
                    <a:lnTo>
                      <a:pt x="3351" y="2700"/>
                    </a:lnTo>
                    <a:lnTo>
                      <a:pt x="2716" y="2700"/>
                    </a:lnTo>
                    <a:lnTo>
                      <a:pt x="2682" y="2696"/>
                    </a:lnTo>
                    <a:lnTo>
                      <a:pt x="2651" y="2688"/>
                    </a:lnTo>
                    <a:lnTo>
                      <a:pt x="2622" y="2674"/>
                    </a:lnTo>
                    <a:lnTo>
                      <a:pt x="2595" y="2655"/>
                    </a:lnTo>
                    <a:lnTo>
                      <a:pt x="2572" y="2633"/>
                    </a:lnTo>
                    <a:lnTo>
                      <a:pt x="2554" y="2607"/>
                    </a:lnTo>
                    <a:lnTo>
                      <a:pt x="2540" y="2578"/>
                    </a:lnTo>
                    <a:lnTo>
                      <a:pt x="2531" y="2545"/>
                    </a:lnTo>
                    <a:lnTo>
                      <a:pt x="2528" y="2512"/>
                    </a:lnTo>
                    <a:lnTo>
                      <a:pt x="2528" y="2259"/>
                    </a:lnTo>
                    <a:lnTo>
                      <a:pt x="2531" y="2226"/>
                    </a:lnTo>
                    <a:lnTo>
                      <a:pt x="2540" y="2194"/>
                    </a:lnTo>
                    <a:lnTo>
                      <a:pt x="2554" y="2165"/>
                    </a:lnTo>
                    <a:lnTo>
                      <a:pt x="2572" y="2139"/>
                    </a:lnTo>
                    <a:lnTo>
                      <a:pt x="2595" y="2116"/>
                    </a:lnTo>
                    <a:lnTo>
                      <a:pt x="2622" y="2097"/>
                    </a:lnTo>
                    <a:lnTo>
                      <a:pt x="2651" y="2084"/>
                    </a:lnTo>
                    <a:lnTo>
                      <a:pt x="2682" y="2074"/>
                    </a:lnTo>
                    <a:lnTo>
                      <a:pt x="2716" y="2072"/>
                    </a:lnTo>
                    <a:lnTo>
                      <a:pt x="2952" y="2072"/>
                    </a:lnTo>
                    <a:lnTo>
                      <a:pt x="2952" y="1964"/>
                    </a:lnTo>
                    <a:lnTo>
                      <a:pt x="2949" y="1929"/>
                    </a:lnTo>
                    <a:lnTo>
                      <a:pt x="2941" y="1896"/>
                    </a:lnTo>
                    <a:lnTo>
                      <a:pt x="2928" y="1865"/>
                    </a:lnTo>
                    <a:lnTo>
                      <a:pt x="2910" y="1837"/>
                    </a:lnTo>
                    <a:lnTo>
                      <a:pt x="2888" y="1811"/>
                    </a:lnTo>
                    <a:lnTo>
                      <a:pt x="2864" y="1789"/>
                    </a:lnTo>
                    <a:lnTo>
                      <a:pt x="2836" y="1772"/>
                    </a:lnTo>
                    <a:lnTo>
                      <a:pt x="2805" y="1759"/>
                    </a:lnTo>
                    <a:lnTo>
                      <a:pt x="2771" y="1750"/>
                    </a:lnTo>
                    <a:lnTo>
                      <a:pt x="2736" y="1748"/>
                    </a:lnTo>
                    <a:lnTo>
                      <a:pt x="1851" y="1748"/>
                    </a:lnTo>
                    <a:lnTo>
                      <a:pt x="1851" y="2072"/>
                    </a:lnTo>
                    <a:lnTo>
                      <a:pt x="2087" y="2072"/>
                    </a:lnTo>
                    <a:lnTo>
                      <a:pt x="2120" y="2074"/>
                    </a:lnTo>
                    <a:lnTo>
                      <a:pt x="2153" y="2083"/>
                    </a:lnTo>
                    <a:lnTo>
                      <a:pt x="2182" y="2097"/>
                    </a:lnTo>
                    <a:lnTo>
                      <a:pt x="2207" y="2116"/>
                    </a:lnTo>
                    <a:lnTo>
                      <a:pt x="2230" y="2139"/>
                    </a:lnTo>
                    <a:lnTo>
                      <a:pt x="2248" y="2165"/>
                    </a:lnTo>
                    <a:lnTo>
                      <a:pt x="2262" y="2194"/>
                    </a:lnTo>
                    <a:lnTo>
                      <a:pt x="2271" y="2226"/>
                    </a:lnTo>
                    <a:lnTo>
                      <a:pt x="2274" y="2259"/>
                    </a:lnTo>
                    <a:lnTo>
                      <a:pt x="2274" y="2512"/>
                    </a:lnTo>
                    <a:lnTo>
                      <a:pt x="2271" y="2545"/>
                    </a:lnTo>
                    <a:lnTo>
                      <a:pt x="2262" y="2578"/>
                    </a:lnTo>
                    <a:lnTo>
                      <a:pt x="2248" y="2607"/>
                    </a:lnTo>
                    <a:lnTo>
                      <a:pt x="2230" y="2633"/>
                    </a:lnTo>
                    <a:lnTo>
                      <a:pt x="2207" y="2655"/>
                    </a:lnTo>
                    <a:lnTo>
                      <a:pt x="2182" y="2674"/>
                    </a:lnTo>
                    <a:lnTo>
                      <a:pt x="2153" y="2688"/>
                    </a:lnTo>
                    <a:lnTo>
                      <a:pt x="2120" y="2696"/>
                    </a:lnTo>
                    <a:lnTo>
                      <a:pt x="2087" y="2700"/>
                    </a:lnTo>
                    <a:lnTo>
                      <a:pt x="1452" y="2700"/>
                    </a:lnTo>
                    <a:lnTo>
                      <a:pt x="1418" y="2696"/>
                    </a:lnTo>
                    <a:lnTo>
                      <a:pt x="1387" y="2688"/>
                    </a:lnTo>
                    <a:lnTo>
                      <a:pt x="1358" y="2674"/>
                    </a:lnTo>
                    <a:lnTo>
                      <a:pt x="1331" y="2655"/>
                    </a:lnTo>
                    <a:lnTo>
                      <a:pt x="1308" y="2633"/>
                    </a:lnTo>
                    <a:lnTo>
                      <a:pt x="1290" y="2607"/>
                    </a:lnTo>
                    <a:lnTo>
                      <a:pt x="1276" y="2578"/>
                    </a:lnTo>
                    <a:lnTo>
                      <a:pt x="1267" y="2545"/>
                    </a:lnTo>
                    <a:lnTo>
                      <a:pt x="1264" y="2512"/>
                    </a:lnTo>
                    <a:lnTo>
                      <a:pt x="1264" y="2259"/>
                    </a:lnTo>
                    <a:lnTo>
                      <a:pt x="1267" y="2226"/>
                    </a:lnTo>
                    <a:lnTo>
                      <a:pt x="1276" y="2194"/>
                    </a:lnTo>
                    <a:lnTo>
                      <a:pt x="1290" y="2165"/>
                    </a:lnTo>
                    <a:lnTo>
                      <a:pt x="1308" y="2139"/>
                    </a:lnTo>
                    <a:lnTo>
                      <a:pt x="1331" y="2116"/>
                    </a:lnTo>
                    <a:lnTo>
                      <a:pt x="1358" y="2097"/>
                    </a:lnTo>
                    <a:lnTo>
                      <a:pt x="1387" y="2083"/>
                    </a:lnTo>
                    <a:lnTo>
                      <a:pt x="1418" y="2074"/>
                    </a:lnTo>
                    <a:lnTo>
                      <a:pt x="1452" y="2072"/>
                    </a:lnTo>
                    <a:lnTo>
                      <a:pt x="1688" y="2072"/>
                    </a:lnTo>
                    <a:lnTo>
                      <a:pt x="1688" y="1748"/>
                    </a:lnTo>
                    <a:lnTo>
                      <a:pt x="803" y="1748"/>
                    </a:lnTo>
                    <a:lnTo>
                      <a:pt x="767" y="1750"/>
                    </a:lnTo>
                    <a:lnTo>
                      <a:pt x="735" y="1759"/>
                    </a:lnTo>
                    <a:lnTo>
                      <a:pt x="704" y="1772"/>
                    </a:lnTo>
                    <a:lnTo>
                      <a:pt x="676" y="1789"/>
                    </a:lnTo>
                    <a:lnTo>
                      <a:pt x="650" y="1811"/>
                    </a:lnTo>
                    <a:lnTo>
                      <a:pt x="628" y="1837"/>
                    </a:lnTo>
                    <a:lnTo>
                      <a:pt x="611" y="1865"/>
                    </a:lnTo>
                    <a:lnTo>
                      <a:pt x="598" y="1896"/>
                    </a:lnTo>
                    <a:lnTo>
                      <a:pt x="590" y="1929"/>
                    </a:lnTo>
                    <a:lnTo>
                      <a:pt x="586" y="1964"/>
                    </a:lnTo>
                    <a:lnTo>
                      <a:pt x="586" y="2072"/>
                    </a:lnTo>
                    <a:lnTo>
                      <a:pt x="823" y="2072"/>
                    </a:lnTo>
                    <a:lnTo>
                      <a:pt x="856" y="2074"/>
                    </a:lnTo>
                    <a:lnTo>
                      <a:pt x="889" y="2084"/>
                    </a:lnTo>
                    <a:lnTo>
                      <a:pt x="918" y="2097"/>
                    </a:lnTo>
                    <a:lnTo>
                      <a:pt x="943" y="2116"/>
                    </a:lnTo>
                    <a:lnTo>
                      <a:pt x="966" y="2139"/>
                    </a:lnTo>
                    <a:lnTo>
                      <a:pt x="984" y="2165"/>
                    </a:lnTo>
                    <a:lnTo>
                      <a:pt x="998" y="2194"/>
                    </a:lnTo>
                    <a:lnTo>
                      <a:pt x="1007" y="2226"/>
                    </a:lnTo>
                    <a:lnTo>
                      <a:pt x="1010" y="2259"/>
                    </a:lnTo>
                    <a:lnTo>
                      <a:pt x="1010" y="2512"/>
                    </a:lnTo>
                    <a:lnTo>
                      <a:pt x="1007" y="2545"/>
                    </a:lnTo>
                    <a:lnTo>
                      <a:pt x="998" y="2578"/>
                    </a:lnTo>
                    <a:lnTo>
                      <a:pt x="984" y="2607"/>
                    </a:lnTo>
                    <a:lnTo>
                      <a:pt x="966" y="2633"/>
                    </a:lnTo>
                    <a:lnTo>
                      <a:pt x="943" y="2655"/>
                    </a:lnTo>
                    <a:lnTo>
                      <a:pt x="918" y="2674"/>
                    </a:lnTo>
                    <a:lnTo>
                      <a:pt x="889" y="2688"/>
                    </a:lnTo>
                    <a:lnTo>
                      <a:pt x="856" y="2696"/>
                    </a:lnTo>
                    <a:lnTo>
                      <a:pt x="823" y="2700"/>
                    </a:lnTo>
                    <a:lnTo>
                      <a:pt x="187" y="2700"/>
                    </a:lnTo>
                    <a:lnTo>
                      <a:pt x="154" y="2696"/>
                    </a:lnTo>
                    <a:lnTo>
                      <a:pt x="123" y="2688"/>
                    </a:lnTo>
                    <a:lnTo>
                      <a:pt x="93" y="2674"/>
                    </a:lnTo>
                    <a:lnTo>
                      <a:pt x="67" y="2655"/>
                    </a:lnTo>
                    <a:lnTo>
                      <a:pt x="44" y="2633"/>
                    </a:lnTo>
                    <a:lnTo>
                      <a:pt x="26" y="2607"/>
                    </a:lnTo>
                    <a:lnTo>
                      <a:pt x="12" y="2578"/>
                    </a:lnTo>
                    <a:lnTo>
                      <a:pt x="3" y="2545"/>
                    </a:lnTo>
                    <a:lnTo>
                      <a:pt x="0" y="2512"/>
                    </a:lnTo>
                    <a:lnTo>
                      <a:pt x="0" y="2259"/>
                    </a:lnTo>
                    <a:lnTo>
                      <a:pt x="3" y="2226"/>
                    </a:lnTo>
                    <a:lnTo>
                      <a:pt x="12" y="2194"/>
                    </a:lnTo>
                    <a:lnTo>
                      <a:pt x="26" y="2165"/>
                    </a:lnTo>
                    <a:lnTo>
                      <a:pt x="44" y="2139"/>
                    </a:lnTo>
                    <a:lnTo>
                      <a:pt x="67" y="2116"/>
                    </a:lnTo>
                    <a:lnTo>
                      <a:pt x="93" y="2097"/>
                    </a:lnTo>
                    <a:lnTo>
                      <a:pt x="123" y="2084"/>
                    </a:lnTo>
                    <a:lnTo>
                      <a:pt x="154" y="2074"/>
                    </a:lnTo>
                    <a:lnTo>
                      <a:pt x="187" y="2072"/>
                    </a:lnTo>
                    <a:lnTo>
                      <a:pt x="424" y="2072"/>
                    </a:lnTo>
                    <a:lnTo>
                      <a:pt x="424" y="1964"/>
                    </a:lnTo>
                    <a:lnTo>
                      <a:pt x="427" y="1917"/>
                    </a:lnTo>
                    <a:lnTo>
                      <a:pt x="436" y="1870"/>
                    </a:lnTo>
                    <a:lnTo>
                      <a:pt x="449" y="1827"/>
                    </a:lnTo>
                    <a:lnTo>
                      <a:pt x="468" y="1786"/>
                    </a:lnTo>
                    <a:lnTo>
                      <a:pt x="492" y="1747"/>
                    </a:lnTo>
                    <a:lnTo>
                      <a:pt x="520" y="1712"/>
                    </a:lnTo>
                    <a:lnTo>
                      <a:pt x="551" y="1680"/>
                    </a:lnTo>
                    <a:lnTo>
                      <a:pt x="586" y="1652"/>
                    </a:lnTo>
                    <a:lnTo>
                      <a:pt x="624" y="1629"/>
                    </a:lnTo>
                    <a:lnTo>
                      <a:pt x="666" y="1610"/>
                    </a:lnTo>
                    <a:lnTo>
                      <a:pt x="709" y="1596"/>
                    </a:lnTo>
                    <a:lnTo>
                      <a:pt x="755" y="1588"/>
                    </a:lnTo>
                    <a:lnTo>
                      <a:pt x="803" y="1584"/>
                    </a:lnTo>
                    <a:lnTo>
                      <a:pt x="1688" y="1584"/>
                    </a:lnTo>
                    <a:lnTo>
                      <a:pt x="1688" y="1150"/>
                    </a:lnTo>
                    <a:lnTo>
                      <a:pt x="1116" y="1150"/>
                    </a:lnTo>
                    <a:lnTo>
                      <a:pt x="1071" y="1146"/>
                    </a:lnTo>
                    <a:lnTo>
                      <a:pt x="1030" y="1138"/>
                    </a:lnTo>
                    <a:lnTo>
                      <a:pt x="989" y="1124"/>
                    </a:lnTo>
                    <a:lnTo>
                      <a:pt x="951" y="1104"/>
                    </a:lnTo>
                    <a:lnTo>
                      <a:pt x="917" y="1081"/>
                    </a:lnTo>
                    <a:lnTo>
                      <a:pt x="885" y="1054"/>
                    </a:lnTo>
                    <a:lnTo>
                      <a:pt x="857" y="1022"/>
                    </a:lnTo>
                    <a:lnTo>
                      <a:pt x="834" y="987"/>
                    </a:lnTo>
                    <a:lnTo>
                      <a:pt x="815" y="949"/>
                    </a:lnTo>
                    <a:lnTo>
                      <a:pt x="801" y="909"/>
                    </a:lnTo>
                    <a:lnTo>
                      <a:pt x="793" y="866"/>
                    </a:lnTo>
                    <a:lnTo>
                      <a:pt x="790" y="822"/>
                    </a:lnTo>
                    <a:lnTo>
                      <a:pt x="790" y="328"/>
                    </a:lnTo>
                    <a:lnTo>
                      <a:pt x="793" y="283"/>
                    </a:lnTo>
                    <a:lnTo>
                      <a:pt x="801" y="241"/>
                    </a:lnTo>
                    <a:lnTo>
                      <a:pt x="815" y="201"/>
                    </a:lnTo>
                    <a:lnTo>
                      <a:pt x="834" y="163"/>
                    </a:lnTo>
                    <a:lnTo>
                      <a:pt x="857" y="127"/>
                    </a:lnTo>
                    <a:lnTo>
                      <a:pt x="885" y="96"/>
                    </a:lnTo>
                    <a:lnTo>
                      <a:pt x="917" y="68"/>
                    </a:lnTo>
                    <a:lnTo>
                      <a:pt x="951" y="45"/>
                    </a:lnTo>
                    <a:lnTo>
                      <a:pt x="989" y="26"/>
                    </a:lnTo>
                    <a:lnTo>
                      <a:pt x="1030" y="12"/>
                    </a:lnTo>
                    <a:lnTo>
                      <a:pt x="1071" y="3"/>
                    </a:lnTo>
                    <a:lnTo>
                      <a:pt x="1116" y="0"/>
                    </a:lnTo>
                    <a:close/>
                  </a:path>
                </a:pathLst>
              </a:custGeom>
              <a:solidFill>
                <a:schemeClr val="dk1"/>
              </a:solidFill>
              <a:ln cap="flat" cmpd="sng" w="9525">
                <a:solidFill>
                  <a:schemeClr val="accent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id="459" name="Google Shape;459;p14"/>
              <p:cNvPicPr preferRelativeResize="0"/>
              <p:nvPr/>
            </p:nvPicPr>
            <p:blipFill rotWithShape="1">
              <a:blip r:embed="rId2">
                <a:alphaModFix/>
              </a:blip>
              <a:srcRect b="0" l="0" r="0" t="0"/>
              <a:stretch/>
            </p:blipFill>
            <p:spPr>
              <a:xfrm>
                <a:off x="11524488" y="624914"/>
                <a:ext cx="667512" cy="258662"/>
              </a:xfrm>
              <a:prstGeom prst="rect">
                <a:avLst/>
              </a:prstGeom>
              <a:noFill/>
              <a:ln>
                <a:noFill/>
              </a:ln>
            </p:spPr>
          </p:pic>
        </p:gr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s - LIGHT ON DARK">
  <p:cSld name="1_Bullets - LIGHT ON DARK 13">
    <p:spTree>
      <p:nvGrpSpPr>
        <p:cNvPr id="460" name="Shape 460"/>
        <p:cNvGrpSpPr/>
        <p:nvPr/>
      </p:nvGrpSpPr>
      <p:grpSpPr>
        <a:xfrm>
          <a:off x="0" y="0"/>
          <a:ext cx="0" cy="0"/>
          <a:chOff x="0" y="0"/>
          <a:chExt cx="0" cy="0"/>
        </a:xfrm>
      </p:grpSpPr>
      <p:grpSp>
        <p:nvGrpSpPr>
          <p:cNvPr id="461" name="Google Shape;461;p15"/>
          <p:cNvGrpSpPr/>
          <p:nvPr/>
        </p:nvGrpSpPr>
        <p:grpSpPr>
          <a:xfrm>
            <a:off x="8407403" y="1193168"/>
            <a:ext cx="2747581" cy="970635"/>
            <a:chOff x="8407403" y="1193168"/>
            <a:chExt cx="2747581" cy="970635"/>
          </a:xfrm>
        </p:grpSpPr>
        <p:sp>
          <p:nvSpPr>
            <p:cNvPr id="462" name="Google Shape;462;p15"/>
            <p:cNvSpPr/>
            <p:nvPr/>
          </p:nvSpPr>
          <p:spPr>
            <a:xfrm>
              <a:off x="8407403" y="1193168"/>
              <a:ext cx="61117" cy="70571"/>
            </a:xfrm>
            <a:custGeom>
              <a:rect b="b" l="l" r="r" t="t"/>
              <a:pathLst>
                <a:path extrusionOk="0" h="84" w="68">
                  <a:moveTo>
                    <a:pt x="68" y="0"/>
                  </a:moveTo>
                  <a:lnTo>
                    <a:pt x="0" y="84"/>
                  </a:lnTo>
                  <a:lnTo>
                    <a:pt x="68" y="84"/>
                  </a:lnTo>
                  <a:lnTo>
                    <a:pt x="68" y="0"/>
                  </a:lnTo>
                  <a:close/>
                </a:path>
              </a:pathLst>
            </a:custGeom>
            <a:solidFill>
              <a:srgbClr val="FEFEFE"/>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63" name="Google Shape;463;p15"/>
            <p:cNvSpPr/>
            <p:nvPr/>
          </p:nvSpPr>
          <p:spPr>
            <a:xfrm>
              <a:off x="10636300" y="1202694"/>
              <a:ext cx="62915" cy="70571"/>
            </a:xfrm>
            <a:custGeom>
              <a:rect b="b" l="l" r="r" t="t"/>
              <a:pathLst>
                <a:path extrusionOk="0" h="84" w="70">
                  <a:moveTo>
                    <a:pt x="0" y="0"/>
                  </a:moveTo>
                  <a:lnTo>
                    <a:pt x="70" y="84"/>
                  </a:lnTo>
                  <a:lnTo>
                    <a:pt x="0" y="84"/>
                  </a:lnTo>
                  <a:lnTo>
                    <a:pt x="0" y="0"/>
                  </a:lnTo>
                  <a:close/>
                </a:path>
              </a:pathLst>
            </a:custGeom>
            <a:solidFill>
              <a:srgbClr val="FEFEFE"/>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64" name="Google Shape;464;p15"/>
            <p:cNvSpPr/>
            <p:nvPr/>
          </p:nvSpPr>
          <p:spPr>
            <a:xfrm>
              <a:off x="11078588" y="2114235"/>
              <a:ext cx="76396" cy="49568"/>
            </a:xfrm>
            <a:custGeom>
              <a:rect b="b" l="l" r="r" t="t"/>
              <a:pathLst>
                <a:path extrusionOk="0" h="59" w="85">
                  <a:moveTo>
                    <a:pt x="85" y="0"/>
                  </a:moveTo>
                  <a:lnTo>
                    <a:pt x="0" y="59"/>
                  </a:lnTo>
                  <a:lnTo>
                    <a:pt x="0" y="0"/>
                  </a:lnTo>
                  <a:lnTo>
                    <a:pt x="85" y="0"/>
                  </a:lnTo>
                  <a:close/>
                </a:path>
              </a:pathLst>
            </a:custGeom>
            <a:solidFill>
              <a:srgbClr val="FEFEFE"/>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65" name="Google Shape;465;p15"/>
            <p:cNvSpPr/>
            <p:nvPr/>
          </p:nvSpPr>
          <p:spPr>
            <a:xfrm>
              <a:off x="11078588" y="1605956"/>
              <a:ext cx="76396" cy="50408"/>
            </a:xfrm>
            <a:custGeom>
              <a:rect b="b" l="l" r="r" t="t"/>
              <a:pathLst>
                <a:path extrusionOk="0" h="60" w="85">
                  <a:moveTo>
                    <a:pt x="85" y="60"/>
                  </a:moveTo>
                  <a:lnTo>
                    <a:pt x="0" y="0"/>
                  </a:lnTo>
                  <a:lnTo>
                    <a:pt x="0" y="60"/>
                  </a:lnTo>
                  <a:lnTo>
                    <a:pt x="85" y="60"/>
                  </a:lnTo>
                  <a:close/>
                </a:path>
              </a:pathLst>
            </a:custGeom>
            <a:solidFill>
              <a:srgbClr val="FEFEFE"/>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466" name="Google Shape;466;p15"/>
          <p:cNvSpPr/>
          <p:nvPr/>
        </p:nvSpPr>
        <p:spPr>
          <a:xfrm flipH="1">
            <a:off x="0" y="3802937"/>
            <a:ext cx="12192000" cy="548578"/>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467" name="Google Shape;467;p15"/>
          <p:cNvSpPr/>
          <p:nvPr/>
        </p:nvSpPr>
        <p:spPr>
          <a:xfrm flipH="1">
            <a:off x="1577522" y="3802937"/>
            <a:ext cx="2011680" cy="548578"/>
          </a:xfrm>
          <a:prstGeom prst="parallelogram">
            <a:avLst>
              <a:gd fmla="val 72727" name="adj"/>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en-US" sz="1600" u="none" cap="none" strike="noStrike">
                <a:solidFill>
                  <a:schemeClr val="lt1"/>
                </a:solidFill>
                <a:latin typeface="Arial"/>
                <a:ea typeface="Arial"/>
                <a:cs typeface="Arial"/>
                <a:sym typeface="Arial"/>
              </a:rPr>
              <a:t>Develop Solicitation</a:t>
            </a:r>
            <a:endParaRPr/>
          </a:p>
        </p:txBody>
      </p:sp>
      <p:sp>
        <p:nvSpPr>
          <p:cNvPr id="468" name="Google Shape;468;p15"/>
          <p:cNvSpPr/>
          <p:nvPr/>
        </p:nvSpPr>
        <p:spPr>
          <a:xfrm flipH="1">
            <a:off x="3155044" y="3802937"/>
            <a:ext cx="2011680" cy="548578"/>
          </a:xfrm>
          <a:prstGeom prst="parallelogram">
            <a:avLst>
              <a:gd fmla="val 72727" name="adj"/>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en-US" sz="1600" u="none" cap="none" strike="noStrike">
                <a:solidFill>
                  <a:schemeClr val="lt1"/>
                </a:solidFill>
                <a:latin typeface="Arial"/>
                <a:ea typeface="Arial"/>
                <a:cs typeface="Arial"/>
                <a:sym typeface="Arial"/>
              </a:rPr>
              <a:t>Issue Solicitation</a:t>
            </a:r>
            <a:endParaRPr/>
          </a:p>
        </p:txBody>
      </p:sp>
      <p:sp>
        <p:nvSpPr>
          <p:cNvPr id="469" name="Google Shape;469;p15"/>
          <p:cNvSpPr/>
          <p:nvPr/>
        </p:nvSpPr>
        <p:spPr>
          <a:xfrm flipH="1">
            <a:off x="4732566" y="3802937"/>
            <a:ext cx="2011680" cy="548578"/>
          </a:xfrm>
          <a:prstGeom prst="parallelogram">
            <a:avLst>
              <a:gd fmla="val 72727" name="adj"/>
            </a:avLst>
          </a:pr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en-US" sz="1600" u="none" cap="none" strike="noStrike">
                <a:solidFill>
                  <a:schemeClr val="lt1"/>
                </a:solidFill>
                <a:latin typeface="Arial"/>
                <a:ea typeface="Arial"/>
                <a:cs typeface="Arial"/>
                <a:sym typeface="Arial"/>
              </a:rPr>
              <a:t>Evaluate Proposals</a:t>
            </a:r>
            <a:endParaRPr/>
          </a:p>
        </p:txBody>
      </p:sp>
      <p:sp>
        <p:nvSpPr>
          <p:cNvPr id="470" name="Google Shape;470;p15"/>
          <p:cNvSpPr/>
          <p:nvPr/>
        </p:nvSpPr>
        <p:spPr>
          <a:xfrm flipH="1">
            <a:off x="6310088" y="3802937"/>
            <a:ext cx="2011680" cy="548578"/>
          </a:xfrm>
          <a:prstGeom prst="parallelogram">
            <a:avLst>
              <a:gd fmla="val 72727"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en-US" sz="1600" u="none" cap="none" strike="noStrike">
                <a:solidFill>
                  <a:schemeClr val="lt1"/>
                </a:solidFill>
                <a:latin typeface="Arial"/>
                <a:ea typeface="Arial"/>
                <a:cs typeface="Arial"/>
                <a:sym typeface="Arial"/>
              </a:rPr>
              <a:t>Award Task Order</a:t>
            </a:r>
            <a:endParaRPr/>
          </a:p>
        </p:txBody>
      </p:sp>
      <p:sp>
        <p:nvSpPr>
          <p:cNvPr id="471" name="Google Shape;471;p15"/>
          <p:cNvSpPr/>
          <p:nvPr/>
        </p:nvSpPr>
        <p:spPr>
          <a:xfrm flipH="1">
            <a:off x="7887610" y="3802937"/>
            <a:ext cx="2011680" cy="548578"/>
          </a:xfrm>
          <a:prstGeom prst="parallelogram">
            <a:avLst>
              <a:gd fmla="val 72727" name="adj"/>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en-US" sz="1600" u="none" cap="none" strike="noStrike">
                <a:solidFill>
                  <a:schemeClr val="lt1"/>
                </a:solidFill>
                <a:latin typeface="Arial"/>
                <a:ea typeface="Arial"/>
                <a:cs typeface="Arial"/>
                <a:sym typeface="Arial"/>
              </a:rPr>
              <a:t>Administer Task Order</a:t>
            </a:r>
            <a:endParaRPr/>
          </a:p>
        </p:txBody>
      </p:sp>
      <p:sp>
        <p:nvSpPr>
          <p:cNvPr id="472" name="Google Shape;472;p15"/>
          <p:cNvSpPr/>
          <p:nvPr/>
        </p:nvSpPr>
        <p:spPr>
          <a:xfrm flipH="1">
            <a:off x="0" y="3802937"/>
            <a:ext cx="2011680" cy="548578"/>
          </a:xfrm>
          <a:prstGeom prst="parallelogram">
            <a:avLst>
              <a:gd fmla="val 72727" name="adj"/>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en-US" sz="1600" u="none" cap="none" strike="noStrike">
                <a:solidFill>
                  <a:schemeClr val="lt1"/>
                </a:solidFill>
                <a:latin typeface="Arial"/>
                <a:ea typeface="Arial"/>
                <a:cs typeface="Arial"/>
                <a:sym typeface="Arial"/>
              </a:rPr>
              <a:t>Acquisition Planning</a:t>
            </a:r>
            <a:endParaRPr/>
          </a:p>
        </p:txBody>
      </p:sp>
      <p:sp>
        <p:nvSpPr>
          <p:cNvPr id="473" name="Google Shape;473;p15"/>
          <p:cNvSpPr/>
          <p:nvPr/>
        </p:nvSpPr>
        <p:spPr>
          <a:xfrm flipH="1">
            <a:off x="9465130" y="3802937"/>
            <a:ext cx="2011680" cy="548578"/>
          </a:xfrm>
          <a:prstGeom prst="parallelogram">
            <a:avLst>
              <a:gd fmla="val 72727" name="adj"/>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en-US" sz="1600" u="none" cap="none" strike="noStrike">
                <a:solidFill>
                  <a:schemeClr val="lt1"/>
                </a:solidFill>
                <a:latin typeface="Arial"/>
                <a:ea typeface="Arial"/>
                <a:cs typeface="Arial"/>
                <a:sym typeface="Arial"/>
              </a:rPr>
              <a:t>Closeout</a:t>
            </a:r>
            <a:endParaRPr/>
          </a:p>
        </p:txBody>
      </p:sp>
      <p:grpSp>
        <p:nvGrpSpPr>
          <p:cNvPr id="474" name="Google Shape;474;p15"/>
          <p:cNvGrpSpPr/>
          <p:nvPr/>
        </p:nvGrpSpPr>
        <p:grpSpPr>
          <a:xfrm>
            <a:off x="8930955" y="2399344"/>
            <a:ext cx="631076" cy="1288386"/>
            <a:chOff x="8930955" y="2399344"/>
            <a:chExt cx="631076" cy="1288386"/>
          </a:xfrm>
        </p:grpSpPr>
        <p:cxnSp>
          <p:nvCxnSpPr>
            <p:cNvPr id="475" name="Google Shape;475;p15"/>
            <p:cNvCxnSpPr/>
            <p:nvPr/>
          </p:nvCxnSpPr>
          <p:spPr>
            <a:xfrm>
              <a:off x="9562030" y="2399344"/>
              <a:ext cx="1" cy="1288386"/>
            </a:xfrm>
            <a:prstGeom prst="straightConnector1">
              <a:avLst/>
            </a:prstGeom>
            <a:noFill/>
            <a:ln cap="flat" cmpd="sng" w="28575">
              <a:solidFill>
                <a:schemeClr val="lt1"/>
              </a:solidFill>
              <a:prstDash val="solid"/>
              <a:round/>
              <a:headEnd len="med" w="med" type="oval"/>
              <a:tailEnd len="sm" w="sm" type="none"/>
            </a:ln>
          </p:spPr>
        </p:cxnSp>
        <p:grpSp>
          <p:nvGrpSpPr>
            <p:cNvPr id="476" name="Google Shape;476;p15"/>
            <p:cNvGrpSpPr/>
            <p:nvPr/>
          </p:nvGrpSpPr>
          <p:grpSpPr>
            <a:xfrm>
              <a:off x="8930955" y="2814937"/>
              <a:ext cx="458508" cy="457200"/>
              <a:chOff x="3519488" y="3460750"/>
              <a:chExt cx="557212" cy="555625"/>
            </a:xfrm>
          </p:grpSpPr>
          <p:sp>
            <p:nvSpPr>
              <p:cNvPr id="477" name="Google Shape;477;p15"/>
              <p:cNvSpPr/>
              <p:nvPr/>
            </p:nvSpPr>
            <p:spPr>
              <a:xfrm>
                <a:off x="3519488" y="3460750"/>
                <a:ext cx="557212" cy="555625"/>
              </a:xfrm>
              <a:custGeom>
                <a:rect b="b" l="l" r="r" t="t"/>
                <a:pathLst>
                  <a:path extrusionOk="0" h="3500" w="3510">
                    <a:moveTo>
                      <a:pt x="1755" y="182"/>
                    </a:moveTo>
                    <a:lnTo>
                      <a:pt x="1652" y="186"/>
                    </a:lnTo>
                    <a:lnTo>
                      <a:pt x="1551" y="195"/>
                    </a:lnTo>
                    <a:lnTo>
                      <a:pt x="1451" y="212"/>
                    </a:lnTo>
                    <a:lnTo>
                      <a:pt x="1354" y="234"/>
                    </a:lnTo>
                    <a:lnTo>
                      <a:pt x="1258" y="262"/>
                    </a:lnTo>
                    <a:lnTo>
                      <a:pt x="1166" y="296"/>
                    </a:lnTo>
                    <a:lnTo>
                      <a:pt x="1076" y="336"/>
                    </a:lnTo>
                    <a:lnTo>
                      <a:pt x="990" y="381"/>
                    </a:lnTo>
                    <a:lnTo>
                      <a:pt x="907" y="431"/>
                    </a:lnTo>
                    <a:lnTo>
                      <a:pt x="828" y="485"/>
                    </a:lnTo>
                    <a:lnTo>
                      <a:pt x="751" y="544"/>
                    </a:lnTo>
                    <a:lnTo>
                      <a:pt x="679" y="609"/>
                    </a:lnTo>
                    <a:lnTo>
                      <a:pt x="611" y="677"/>
                    </a:lnTo>
                    <a:lnTo>
                      <a:pt x="546" y="749"/>
                    </a:lnTo>
                    <a:lnTo>
                      <a:pt x="486" y="825"/>
                    </a:lnTo>
                    <a:lnTo>
                      <a:pt x="432" y="905"/>
                    </a:lnTo>
                    <a:lnTo>
                      <a:pt x="382" y="987"/>
                    </a:lnTo>
                    <a:lnTo>
                      <a:pt x="337" y="1073"/>
                    </a:lnTo>
                    <a:lnTo>
                      <a:pt x="297" y="1162"/>
                    </a:lnTo>
                    <a:lnTo>
                      <a:pt x="263" y="1255"/>
                    </a:lnTo>
                    <a:lnTo>
                      <a:pt x="235" y="1350"/>
                    </a:lnTo>
                    <a:lnTo>
                      <a:pt x="213" y="1447"/>
                    </a:lnTo>
                    <a:lnTo>
                      <a:pt x="196" y="1546"/>
                    </a:lnTo>
                    <a:lnTo>
                      <a:pt x="186" y="1647"/>
                    </a:lnTo>
                    <a:lnTo>
                      <a:pt x="183" y="1750"/>
                    </a:lnTo>
                    <a:lnTo>
                      <a:pt x="186" y="1853"/>
                    </a:lnTo>
                    <a:lnTo>
                      <a:pt x="196" y="1954"/>
                    </a:lnTo>
                    <a:lnTo>
                      <a:pt x="213" y="2053"/>
                    </a:lnTo>
                    <a:lnTo>
                      <a:pt x="235" y="2150"/>
                    </a:lnTo>
                    <a:lnTo>
                      <a:pt x="263" y="2245"/>
                    </a:lnTo>
                    <a:lnTo>
                      <a:pt x="297" y="2338"/>
                    </a:lnTo>
                    <a:lnTo>
                      <a:pt x="337" y="2427"/>
                    </a:lnTo>
                    <a:lnTo>
                      <a:pt x="382" y="2513"/>
                    </a:lnTo>
                    <a:lnTo>
                      <a:pt x="432" y="2595"/>
                    </a:lnTo>
                    <a:lnTo>
                      <a:pt x="486" y="2675"/>
                    </a:lnTo>
                    <a:lnTo>
                      <a:pt x="546" y="2751"/>
                    </a:lnTo>
                    <a:lnTo>
                      <a:pt x="611" y="2823"/>
                    </a:lnTo>
                    <a:lnTo>
                      <a:pt x="679" y="2891"/>
                    </a:lnTo>
                    <a:lnTo>
                      <a:pt x="751" y="2956"/>
                    </a:lnTo>
                    <a:lnTo>
                      <a:pt x="828" y="3015"/>
                    </a:lnTo>
                    <a:lnTo>
                      <a:pt x="907" y="3069"/>
                    </a:lnTo>
                    <a:lnTo>
                      <a:pt x="990" y="3119"/>
                    </a:lnTo>
                    <a:lnTo>
                      <a:pt x="1076" y="3164"/>
                    </a:lnTo>
                    <a:lnTo>
                      <a:pt x="1166" y="3204"/>
                    </a:lnTo>
                    <a:lnTo>
                      <a:pt x="1258" y="3238"/>
                    </a:lnTo>
                    <a:lnTo>
                      <a:pt x="1354" y="3266"/>
                    </a:lnTo>
                    <a:lnTo>
                      <a:pt x="1451" y="3288"/>
                    </a:lnTo>
                    <a:lnTo>
                      <a:pt x="1551" y="3305"/>
                    </a:lnTo>
                    <a:lnTo>
                      <a:pt x="1652" y="3314"/>
                    </a:lnTo>
                    <a:lnTo>
                      <a:pt x="1755" y="3318"/>
                    </a:lnTo>
                    <a:lnTo>
                      <a:pt x="1858" y="3314"/>
                    </a:lnTo>
                    <a:lnTo>
                      <a:pt x="1959" y="3305"/>
                    </a:lnTo>
                    <a:lnTo>
                      <a:pt x="2059" y="3288"/>
                    </a:lnTo>
                    <a:lnTo>
                      <a:pt x="2156" y="3266"/>
                    </a:lnTo>
                    <a:lnTo>
                      <a:pt x="2252" y="3238"/>
                    </a:lnTo>
                    <a:lnTo>
                      <a:pt x="2344" y="3204"/>
                    </a:lnTo>
                    <a:lnTo>
                      <a:pt x="2434" y="3164"/>
                    </a:lnTo>
                    <a:lnTo>
                      <a:pt x="2520" y="3119"/>
                    </a:lnTo>
                    <a:lnTo>
                      <a:pt x="2603" y="3069"/>
                    </a:lnTo>
                    <a:lnTo>
                      <a:pt x="2682" y="3015"/>
                    </a:lnTo>
                    <a:lnTo>
                      <a:pt x="2759" y="2956"/>
                    </a:lnTo>
                    <a:lnTo>
                      <a:pt x="2831" y="2891"/>
                    </a:lnTo>
                    <a:lnTo>
                      <a:pt x="2899" y="2823"/>
                    </a:lnTo>
                    <a:lnTo>
                      <a:pt x="2964" y="2751"/>
                    </a:lnTo>
                    <a:lnTo>
                      <a:pt x="3024" y="2675"/>
                    </a:lnTo>
                    <a:lnTo>
                      <a:pt x="3078" y="2595"/>
                    </a:lnTo>
                    <a:lnTo>
                      <a:pt x="3128" y="2513"/>
                    </a:lnTo>
                    <a:lnTo>
                      <a:pt x="3173" y="2427"/>
                    </a:lnTo>
                    <a:lnTo>
                      <a:pt x="3213" y="2338"/>
                    </a:lnTo>
                    <a:lnTo>
                      <a:pt x="3247" y="2245"/>
                    </a:lnTo>
                    <a:lnTo>
                      <a:pt x="3275" y="2150"/>
                    </a:lnTo>
                    <a:lnTo>
                      <a:pt x="3297" y="2053"/>
                    </a:lnTo>
                    <a:lnTo>
                      <a:pt x="3314" y="1954"/>
                    </a:lnTo>
                    <a:lnTo>
                      <a:pt x="3324" y="1853"/>
                    </a:lnTo>
                    <a:lnTo>
                      <a:pt x="3327" y="1750"/>
                    </a:lnTo>
                    <a:lnTo>
                      <a:pt x="3324" y="1647"/>
                    </a:lnTo>
                    <a:lnTo>
                      <a:pt x="3314" y="1546"/>
                    </a:lnTo>
                    <a:lnTo>
                      <a:pt x="3297" y="1447"/>
                    </a:lnTo>
                    <a:lnTo>
                      <a:pt x="3275" y="1350"/>
                    </a:lnTo>
                    <a:lnTo>
                      <a:pt x="3247" y="1255"/>
                    </a:lnTo>
                    <a:lnTo>
                      <a:pt x="3213" y="1162"/>
                    </a:lnTo>
                    <a:lnTo>
                      <a:pt x="3173" y="1073"/>
                    </a:lnTo>
                    <a:lnTo>
                      <a:pt x="3128" y="987"/>
                    </a:lnTo>
                    <a:lnTo>
                      <a:pt x="3078" y="905"/>
                    </a:lnTo>
                    <a:lnTo>
                      <a:pt x="3024" y="825"/>
                    </a:lnTo>
                    <a:lnTo>
                      <a:pt x="2964" y="749"/>
                    </a:lnTo>
                    <a:lnTo>
                      <a:pt x="2899" y="677"/>
                    </a:lnTo>
                    <a:lnTo>
                      <a:pt x="2831" y="609"/>
                    </a:lnTo>
                    <a:lnTo>
                      <a:pt x="2759" y="544"/>
                    </a:lnTo>
                    <a:lnTo>
                      <a:pt x="2682" y="485"/>
                    </a:lnTo>
                    <a:lnTo>
                      <a:pt x="2603" y="431"/>
                    </a:lnTo>
                    <a:lnTo>
                      <a:pt x="2520" y="381"/>
                    </a:lnTo>
                    <a:lnTo>
                      <a:pt x="2434" y="336"/>
                    </a:lnTo>
                    <a:lnTo>
                      <a:pt x="2344" y="296"/>
                    </a:lnTo>
                    <a:lnTo>
                      <a:pt x="2252" y="262"/>
                    </a:lnTo>
                    <a:lnTo>
                      <a:pt x="2156" y="234"/>
                    </a:lnTo>
                    <a:lnTo>
                      <a:pt x="2059" y="212"/>
                    </a:lnTo>
                    <a:lnTo>
                      <a:pt x="1959" y="195"/>
                    </a:lnTo>
                    <a:lnTo>
                      <a:pt x="1858" y="186"/>
                    </a:lnTo>
                    <a:lnTo>
                      <a:pt x="1755" y="182"/>
                    </a:lnTo>
                    <a:close/>
                    <a:moveTo>
                      <a:pt x="1755" y="0"/>
                    </a:moveTo>
                    <a:lnTo>
                      <a:pt x="1861" y="3"/>
                    </a:lnTo>
                    <a:lnTo>
                      <a:pt x="1967" y="13"/>
                    </a:lnTo>
                    <a:lnTo>
                      <a:pt x="2070" y="29"/>
                    </a:lnTo>
                    <a:lnTo>
                      <a:pt x="2171" y="50"/>
                    </a:lnTo>
                    <a:lnTo>
                      <a:pt x="2270" y="77"/>
                    </a:lnTo>
                    <a:lnTo>
                      <a:pt x="2367" y="109"/>
                    </a:lnTo>
                    <a:lnTo>
                      <a:pt x="2460" y="147"/>
                    </a:lnTo>
                    <a:lnTo>
                      <a:pt x="2552" y="191"/>
                    </a:lnTo>
                    <a:lnTo>
                      <a:pt x="2640" y="240"/>
                    </a:lnTo>
                    <a:lnTo>
                      <a:pt x="2725" y="293"/>
                    </a:lnTo>
                    <a:lnTo>
                      <a:pt x="2807" y="350"/>
                    </a:lnTo>
                    <a:lnTo>
                      <a:pt x="2885" y="413"/>
                    </a:lnTo>
                    <a:lnTo>
                      <a:pt x="2960" y="478"/>
                    </a:lnTo>
                    <a:lnTo>
                      <a:pt x="3030" y="548"/>
                    </a:lnTo>
                    <a:lnTo>
                      <a:pt x="3096" y="624"/>
                    </a:lnTo>
                    <a:lnTo>
                      <a:pt x="3159" y="701"/>
                    </a:lnTo>
                    <a:lnTo>
                      <a:pt x="3216" y="783"/>
                    </a:lnTo>
                    <a:lnTo>
                      <a:pt x="3270" y="868"/>
                    </a:lnTo>
                    <a:lnTo>
                      <a:pt x="3319" y="956"/>
                    </a:lnTo>
                    <a:lnTo>
                      <a:pt x="3362" y="1047"/>
                    </a:lnTo>
                    <a:lnTo>
                      <a:pt x="3400" y="1140"/>
                    </a:lnTo>
                    <a:lnTo>
                      <a:pt x="3432" y="1237"/>
                    </a:lnTo>
                    <a:lnTo>
                      <a:pt x="3460" y="1335"/>
                    </a:lnTo>
                    <a:lnTo>
                      <a:pt x="3481" y="1436"/>
                    </a:lnTo>
                    <a:lnTo>
                      <a:pt x="3497" y="1539"/>
                    </a:lnTo>
                    <a:lnTo>
                      <a:pt x="3507" y="1644"/>
                    </a:lnTo>
                    <a:lnTo>
                      <a:pt x="3510" y="1750"/>
                    </a:lnTo>
                    <a:lnTo>
                      <a:pt x="3507" y="1856"/>
                    </a:lnTo>
                    <a:lnTo>
                      <a:pt x="3497" y="1961"/>
                    </a:lnTo>
                    <a:lnTo>
                      <a:pt x="3481" y="2064"/>
                    </a:lnTo>
                    <a:lnTo>
                      <a:pt x="3460" y="2165"/>
                    </a:lnTo>
                    <a:lnTo>
                      <a:pt x="3432" y="2263"/>
                    </a:lnTo>
                    <a:lnTo>
                      <a:pt x="3400" y="2360"/>
                    </a:lnTo>
                    <a:lnTo>
                      <a:pt x="3362" y="2453"/>
                    </a:lnTo>
                    <a:lnTo>
                      <a:pt x="3319" y="2544"/>
                    </a:lnTo>
                    <a:lnTo>
                      <a:pt x="3270" y="2632"/>
                    </a:lnTo>
                    <a:lnTo>
                      <a:pt x="3216" y="2717"/>
                    </a:lnTo>
                    <a:lnTo>
                      <a:pt x="3159" y="2799"/>
                    </a:lnTo>
                    <a:lnTo>
                      <a:pt x="3096" y="2876"/>
                    </a:lnTo>
                    <a:lnTo>
                      <a:pt x="3030" y="2952"/>
                    </a:lnTo>
                    <a:lnTo>
                      <a:pt x="2960" y="3022"/>
                    </a:lnTo>
                    <a:lnTo>
                      <a:pt x="2885" y="3087"/>
                    </a:lnTo>
                    <a:lnTo>
                      <a:pt x="2807" y="3150"/>
                    </a:lnTo>
                    <a:lnTo>
                      <a:pt x="2725" y="3207"/>
                    </a:lnTo>
                    <a:lnTo>
                      <a:pt x="2640" y="3260"/>
                    </a:lnTo>
                    <a:lnTo>
                      <a:pt x="2552" y="3309"/>
                    </a:lnTo>
                    <a:lnTo>
                      <a:pt x="2460" y="3353"/>
                    </a:lnTo>
                    <a:lnTo>
                      <a:pt x="2367" y="3391"/>
                    </a:lnTo>
                    <a:lnTo>
                      <a:pt x="2270" y="3423"/>
                    </a:lnTo>
                    <a:lnTo>
                      <a:pt x="2171" y="3450"/>
                    </a:lnTo>
                    <a:lnTo>
                      <a:pt x="2070" y="3471"/>
                    </a:lnTo>
                    <a:lnTo>
                      <a:pt x="1967" y="3487"/>
                    </a:lnTo>
                    <a:lnTo>
                      <a:pt x="1861" y="3497"/>
                    </a:lnTo>
                    <a:lnTo>
                      <a:pt x="1755" y="3500"/>
                    </a:lnTo>
                    <a:lnTo>
                      <a:pt x="1649" y="3497"/>
                    </a:lnTo>
                    <a:lnTo>
                      <a:pt x="1543" y="3487"/>
                    </a:lnTo>
                    <a:lnTo>
                      <a:pt x="1440" y="3471"/>
                    </a:lnTo>
                    <a:lnTo>
                      <a:pt x="1339" y="3450"/>
                    </a:lnTo>
                    <a:lnTo>
                      <a:pt x="1240" y="3423"/>
                    </a:lnTo>
                    <a:lnTo>
                      <a:pt x="1143" y="3391"/>
                    </a:lnTo>
                    <a:lnTo>
                      <a:pt x="1050" y="3353"/>
                    </a:lnTo>
                    <a:lnTo>
                      <a:pt x="958" y="3309"/>
                    </a:lnTo>
                    <a:lnTo>
                      <a:pt x="870" y="3260"/>
                    </a:lnTo>
                    <a:lnTo>
                      <a:pt x="785" y="3207"/>
                    </a:lnTo>
                    <a:lnTo>
                      <a:pt x="703" y="3150"/>
                    </a:lnTo>
                    <a:lnTo>
                      <a:pt x="625" y="3087"/>
                    </a:lnTo>
                    <a:lnTo>
                      <a:pt x="550" y="3022"/>
                    </a:lnTo>
                    <a:lnTo>
                      <a:pt x="480" y="2952"/>
                    </a:lnTo>
                    <a:lnTo>
                      <a:pt x="414" y="2876"/>
                    </a:lnTo>
                    <a:lnTo>
                      <a:pt x="351" y="2799"/>
                    </a:lnTo>
                    <a:lnTo>
                      <a:pt x="294" y="2717"/>
                    </a:lnTo>
                    <a:lnTo>
                      <a:pt x="240" y="2632"/>
                    </a:lnTo>
                    <a:lnTo>
                      <a:pt x="191" y="2544"/>
                    </a:lnTo>
                    <a:lnTo>
                      <a:pt x="148" y="2453"/>
                    </a:lnTo>
                    <a:lnTo>
                      <a:pt x="110" y="2360"/>
                    </a:lnTo>
                    <a:lnTo>
                      <a:pt x="78" y="2263"/>
                    </a:lnTo>
                    <a:lnTo>
                      <a:pt x="50" y="2165"/>
                    </a:lnTo>
                    <a:lnTo>
                      <a:pt x="29" y="2064"/>
                    </a:lnTo>
                    <a:lnTo>
                      <a:pt x="13" y="1961"/>
                    </a:lnTo>
                    <a:lnTo>
                      <a:pt x="3" y="1856"/>
                    </a:lnTo>
                    <a:lnTo>
                      <a:pt x="0" y="1750"/>
                    </a:lnTo>
                    <a:lnTo>
                      <a:pt x="3" y="1644"/>
                    </a:lnTo>
                    <a:lnTo>
                      <a:pt x="13" y="1539"/>
                    </a:lnTo>
                    <a:lnTo>
                      <a:pt x="29" y="1436"/>
                    </a:lnTo>
                    <a:lnTo>
                      <a:pt x="50" y="1335"/>
                    </a:lnTo>
                    <a:lnTo>
                      <a:pt x="78" y="1237"/>
                    </a:lnTo>
                    <a:lnTo>
                      <a:pt x="110" y="1140"/>
                    </a:lnTo>
                    <a:lnTo>
                      <a:pt x="148" y="1047"/>
                    </a:lnTo>
                    <a:lnTo>
                      <a:pt x="191" y="956"/>
                    </a:lnTo>
                    <a:lnTo>
                      <a:pt x="240" y="868"/>
                    </a:lnTo>
                    <a:lnTo>
                      <a:pt x="294" y="783"/>
                    </a:lnTo>
                    <a:lnTo>
                      <a:pt x="351" y="701"/>
                    </a:lnTo>
                    <a:lnTo>
                      <a:pt x="414" y="624"/>
                    </a:lnTo>
                    <a:lnTo>
                      <a:pt x="480" y="548"/>
                    </a:lnTo>
                    <a:lnTo>
                      <a:pt x="550" y="478"/>
                    </a:lnTo>
                    <a:lnTo>
                      <a:pt x="625" y="413"/>
                    </a:lnTo>
                    <a:lnTo>
                      <a:pt x="703" y="350"/>
                    </a:lnTo>
                    <a:lnTo>
                      <a:pt x="785" y="293"/>
                    </a:lnTo>
                    <a:lnTo>
                      <a:pt x="870" y="240"/>
                    </a:lnTo>
                    <a:lnTo>
                      <a:pt x="958" y="191"/>
                    </a:lnTo>
                    <a:lnTo>
                      <a:pt x="1050" y="147"/>
                    </a:lnTo>
                    <a:lnTo>
                      <a:pt x="1143" y="109"/>
                    </a:lnTo>
                    <a:lnTo>
                      <a:pt x="1240" y="77"/>
                    </a:lnTo>
                    <a:lnTo>
                      <a:pt x="1339" y="50"/>
                    </a:lnTo>
                    <a:lnTo>
                      <a:pt x="1440" y="29"/>
                    </a:lnTo>
                    <a:lnTo>
                      <a:pt x="1543" y="13"/>
                    </a:lnTo>
                    <a:lnTo>
                      <a:pt x="1649" y="3"/>
                    </a:lnTo>
                    <a:lnTo>
                      <a:pt x="1755" y="0"/>
                    </a:lnTo>
                    <a:close/>
                  </a:path>
                </a:pathLst>
              </a:custGeom>
              <a:no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78" name="Google Shape;478;p15"/>
              <p:cNvSpPr/>
              <p:nvPr/>
            </p:nvSpPr>
            <p:spPr>
              <a:xfrm>
                <a:off x="3619500" y="3582988"/>
                <a:ext cx="357187" cy="333375"/>
              </a:xfrm>
              <a:custGeom>
                <a:rect b="b" l="l" r="r" t="t"/>
                <a:pathLst>
                  <a:path extrusionOk="0" h="2093" w="2240">
                    <a:moveTo>
                      <a:pt x="1648" y="0"/>
                    </a:moveTo>
                    <a:lnTo>
                      <a:pt x="1668" y="4"/>
                    </a:lnTo>
                    <a:lnTo>
                      <a:pt x="1687" y="13"/>
                    </a:lnTo>
                    <a:lnTo>
                      <a:pt x="1754" y="55"/>
                    </a:lnTo>
                    <a:lnTo>
                      <a:pt x="1817" y="101"/>
                    </a:lnTo>
                    <a:lnTo>
                      <a:pt x="1875" y="152"/>
                    </a:lnTo>
                    <a:lnTo>
                      <a:pt x="1930" y="206"/>
                    </a:lnTo>
                    <a:lnTo>
                      <a:pt x="1982" y="263"/>
                    </a:lnTo>
                    <a:lnTo>
                      <a:pt x="2029" y="325"/>
                    </a:lnTo>
                    <a:lnTo>
                      <a:pt x="2072" y="388"/>
                    </a:lnTo>
                    <a:lnTo>
                      <a:pt x="2110" y="455"/>
                    </a:lnTo>
                    <a:lnTo>
                      <a:pt x="2143" y="524"/>
                    </a:lnTo>
                    <a:lnTo>
                      <a:pt x="2173" y="595"/>
                    </a:lnTo>
                    <a:lnTo>
                      <a:pt x="2196" y="668"/>
                    </a:lnTo>
                    <a:lnTo>
                      <a:pt x="2216" y="744"/>
                    </a:lnTo>
                    <a:lnTo>
                      <a:pt x="2229" y="820"/>
                    </a:lnTo>
                    <a:lnTo>
                      <a:pt x="2237" y="898"/>
                    </a:lnTo>
                    <a:lnTo>
                      <a:pt x="2240" y="976"/>
                    </a:lnTo>
                    <a:lnTo>
                      <a:pt x="2237" y="1063"/>
                    </a:lnTo>
                    <a:lnTo>
                      <a:pt x="2227" y="1149"/>
                    </a:lnTo>
                    <a:lnTo>
                      <a:pt x="2210" y="1232"/>
                    </a:lnTo>
                    <a:lnTo>
                      <a:pt x="2188" y="1313"/>
                    </a:lnTo>
                    <a:lnTo>
                      <a:pt x="2160" y="1391"/>
                    </a:lnTo>
                    <a:lnTo>
                      <a:pt x="2126" y="1467"/>
                    </a:lnTo>
                    <a:lnTo>
                      <a:pt x="2087" y="1539"/>
                    </a:lnTo>
                    <a:lnTo>
                      <a:pt x="2043" y="1608"/>
                    </a:lnTo>
                    <a:lnTo>
                      <a:pt x="1993" y="1674"/>
                    </a:lnTo>
                    <a:lnTo>
                      <a:pt x="1940" y="1736"/>
                    </a:lnTo>
                    <a:lnTo>
                      <a:pt x="1883" y="1794"/>
                    </a:lnTo>
                    <a:lnTo>
                      <a:pt x="1820" y="1847"/>
                    </a:lnTo>
                    <a:lnTo>
                      <a:pt x="1754" y="1897"/>
                    </a:lnTo>
                    <a:lnTo>
                      <a:pt x="1685" y="1940"/>
                    </a:lnTo>
                    <a:lnTo>
                      <a:pt x="1612" y="1979"/>
                    </a:lnTo>
                    <a:lnTo>
                      <a:pt x="1536" y="2013"/>
                    </a:lnTo>
                    <a:lnTo>
                      <a:pt x="1458" y="2041"/>
                    </a:lnTo>
                    <a:lnTo>
                      <a:pt x="1376" y="2063"/>
                    </a:lnTo>
                    <a:lnTo>
                      <a:pt x="1293" y="2080"/>
                    </a:lnTo>
                    <a:lnTo>
                      <a:pt x="1207" y="2090"/>
                    </a:lnTo>
                    <a:lnTo>
                      <a:pt x="1120" y="2093"/>
                    </a:lnTo>
                    <a:lnTo>
                      <a:pt x="1033" y="2090"/>
                    </a:lnTo>
                    <a:lnTo>
                      <a:pt x="947" y="2080"/>
                    </a:lnTo>
                    <a:lnTo>
                      <a:pt x="864" y="2063"/>
                    </a:lnTo>
                    <a:lnTo>
                      <a:pt x="782" y="2041"/>
                    </a:lnTo>
                    <a:lnTo>
                      <a:pt x="704" y="2013"/>
                    </a:lnTo>
                    <a:lnTo>
                      <a:pt x="628" y="1979"/>
                    </a:lnTo>
                    <a:lnTo>
                      <a:pt x="555" y="1940"/>
                    </a:lnTo>
                    <a:lnTo>
                      <a:pt x="486" y="1897"/>
                    </a:lnTo>
                    <a:lnTo>
                      <a:pt x="420" y="1847"/>
                    </a:lnTo>
                    <a:lnTo>
                      <a:pt x="357" y="1794"/>
                    </a:lnTo>
                    <a:lnTo>
                      <a:pt x="300" y="1736"/>
                    </a:lnTo>
                    <a:lnTo>
                      <a:pt x="247" y="1674"/>
                    </a:lnTo>
                    <a:lnTo>
                      <a:pt x="197" y="1608"/>
                    </a:lnTo>
                    <a:lnTo>
                      <a:pt x="153" y="1539"/>
                    </a:lnTo>
                    <a:lnTo>
                      <a:pt x="114" y="1467"/>
                    </a:lnTo>
                    <a:lnTo>
                      <a:pt x="80" y="1391"/>
                    </a:lnTo>
                    <a:lnTo>
                      <a:pt x="52" y="1313"/>
                    </a:lnTo>
                    <a:lnTo>
                      <a:pt x="30" y="1232"/>
                    </a:lnTo>
                    <a:lnTo>
                      <a:pt x="13" y="1149"/>
                    </a:lnTo>
                    <a:lnTo>
                      <a:pt x="3" y="1063"/>
                    </a:lnTo>
                    <a:lnTo>
                      <a:pt x="0" y="976"/>
                    </a:lnTo>
                    <a:lnTo>
                      <a:pt x="3" y="898"/>
                    </a:lnTo>
                    <a:lnTo>
                      <a:pt x="11" y="820"/>
                    </a:lnTo>
                    <a:lnTo>
                      <a:pt x="24" y="744"/>
                    </a:lnTo>
                    <a:lnTo>
                      <a:pt x="44" y="668"/>
                    </a:lnTo>
                    <a:lnTo>
                      <a:pt x="67" y="595"/>
                    </a:lnTo>
                    <a:lnTo>
                      <a:pt x="97" y="524"/>
                    </a:lnTo>
                    <a:lnTo>
                      <a:pt x="130" y="455"/>
                    </a:lnTo>
                    <a:lnTo>
                      <a:pt x="168" y="388"/>
                    </a:lnTo>
                    <a:lnTo>
                      <a:pt x="211" y="325"/>
                    </a:lnTo>
                    <a:lnTo>
                      <a:pt x="258" y="263"/>
                    </a:lnTo>
                    <a:lnTo>
                      <a:pt x="310" y="206"/>
                    </a:lnTo>
                    <a:lnTo>
                      <a:pt x="365" y="152"/>
                    </a:lnTo>
                    <a:lnTo>
                      <a:pt x="423" y="101"/>
                    </a:lnTo>
                    <a:lnTo>
                      <a:pt x="486" y="55"/>
                    </a:lnTo>
                    <a:lnTo>
                      <a:pt x="553" y="13"/>
                    </a:lnTo>
                    <a:lnTo>
                      <a:pt x="572" y="4"/>
                    </a:lnTo>
                    <a:lnTo>
                      <a:pt x="592" y="0"/>
                    </a:lnTo>
                    <a:lnTo>
                      <a:pt x="613" y="1"/>
                    </a:lnTo>
                    <a:lnTo>
                      <a:pt x="632" y="7"/>
                    </a:lnTo>
                    <a:lnTo>
                      <a:pt x="650" y="15"/>
                    </a:lnTo>
                    <a:lnTo>
                      <a:pt x="665" y="28"/>
                    </a:lnTo>
                    <a:lnTo>
                      <a:pt x="678" y="45"/>
                    </a:lnTo>
                    <a:lnTo>
                      <a:pt x="686" y="64"/>
                    </a:lnTo>
                    <a:lnTo>
                      <a:pt x="690" y="84"/>
                    </a:lnTo>
                    <a:lnTo>
                      <a:pt x="689" y="104"/>
                    </a:lnTo>
                    <a:lnTo>
                      <a:pt x="685" y="123"/>
                    </a:lnTo>
                    <a:lnTo>
                      <a:pt x="675" y="141"/>
                    </a:lnTo>
                    <a:lnTo>
                      <a:pt x="663" y="157"/>
                    </a:lnTo>
                    <a:lnTo>
                      <a:pt x="646" y="170"/>
                    </a:lnTo>
                    <a:lnTo>
                      <a:pt x="586" y="208"/>
                    </a:lnTo>
                    <a:lnTo>
                      <a:pt x="530" y="249"/>
                    </a:lnTo>
                    <a:lnTo>
                      <a:pt x="478" y="296"/>
                    </a:lnTo>
                    <a:lnTo>
                      <a:pt x="429" y="345"/>
                    </a:lnTo>
                    <a:lnTo>
                      <a:pt x="384" y="398"/>
                    </a:lnTo>
                    <a:lnTo>
                      <a:pt x="344" y="453"/>
                    </a:lnTo>
                    <a:lnTo>
                      <a:pt x="307" y="511"/>
                    </a:lnTo>
                    <a:lnTo>
                      <a:pt x="274" y="573"/>
                    </a:lnTo>
                    <a:lnTo>
                      <a:pt x="248" y="637"/>
                    </a:lnTo>
                    <a:lnTo>
                      <a:pt x="224" y="701"/>
                    </a:lnTo>
                    <a:lnTo>
                      <a:pt x="206" y="768"/>
                    </a:lnTo>
                    <a:lnTo>
                      <a:pt x="194" y="836"/>
                    </a:lnTo>
                    <a:lnTo>
                      <a:pt x="185" y="906"/>
                    </a:lnTo>
                    <a:lnTo>
                      <a:pt x="183" y="976"/>
                    </a:lnTo>
                    <a:lnTo>
                      <a:pt x="186" y="1052"/>
                    </a:lnTo>
                    <a:lnTo>
                      <a:pt x="195" y="1128"/>
                    </a:lnTo>
                    <a:lnTo>
                      <a:pt x="210" y="1201"/>
                    </a:lnTo>
                    <a:lnTo>
                      <a:pt x="231" y="1271"/>
                    </a:lnTo>
                    <a:lnTo>
                      <a:pt x="256" y="1340"/>
                    </a:lnTo>
                    <a:lnTo>
                      <a:pt x="287" y="1406"/>
                    </a:lnTo>
                    <a:lnTo>
                      <a:pt x="323" y="1468"/>
                    </a:lnTo>
                    <a:lnTo>
                      <a:pt x="364" y="1528"/>
                    </a:lnTo>
                    <a:lnTo>
                      <a:pt x="408" y="1584"/>
                    </a:lnTo>
                    <a:lnTo>
                      <a:pt x="457" y="1637"/>
                    </a:lnTo>
                    <a:lnTo>
                      <a:pt x="511" y="1686"/>
                    </a:lnTo>
                    <a:lnTo>
                      <a:pt x="567" y="1730"/>
                    </a:lnTo>
                    <a:lnTo>
                      <a:pt x="626" y="1770"/>
                    </a:lnTo>
                    <a:lnTo>
                      <a:pt x="689" y="1806"/>
                    </a:lnTo>
                    <a:lnTo>
                      <a:pt x="755" y="1837"/>
                    </a:lnTo>
                    <a:lnTo>
                      <a:pt x="824" y="1863"/>
                    </a:lnTo>
                    <a:lnTo>
                      <a:pt x="895" y="1884"/>
                    </a:lnTo>
                    <a:lnTo>
                      <a:pt x="968" y="1899"/>
                    </a:lnTo>
                    <a:lnTo>
                      <a:pt x="1043" y="1907"/>
                    </a:lnTo>
                    <a:lnTo>
                      <a:pt x="1119" y="1910"/>
                    </a:lnTo>
                    <a:lnTo>
                      <a:pt x="1197" y="1907"/>
                    </a:lnTo>
                    <a:lnTo>
                      <a:pt x="1272" y="1899"/>
                    </a:lnTo>
                    <a:lnTo>
                      <a:pt x="1345" y="1884"/>
                    </a:lnTo>
                    <a:lnTo>
                      <a:pt x="1416" y="1863"/>
                    </a:lnTo>
                    <a:lnTo>
                      <a:pt x="1485" y="1837"/>
                    </a:lnTo>
                    <a:lnTo>
                      <a:pt x="1551" y="1806"/>
                    </a:lnTo>
                    <a:lnTo>
                      <a:pt x="1614" y="1770"/>
                    </a:lnTo>
                    <a:lnTo>
                      <a:pt x="1673" y="1730"/>
                    </a:lnTo>
                    <a:lnTo>
                      <a:pt x="1729" y="1686"/>
                    </a:lnTo>
                    <a:lnTo>
                      <a:pt x="1783" y="1637"/>
                    </a:lnTo>
                    <a:lnTo>
                      <a:pt x="1832" y="1584"/>
                    </a:lnTo>
                    <a:lnTo>
                      <a:pt x="1876" y="1528"/>
                    </a:lnTo>
                    <a:lnTo>
                      <a:pt x="1917" y="1468"/>
                    </a:lnTo>
                    <a:lnTo>
                      <a:pt x="1953" y="1406"/>
                    </a:lnTo>
                    <a:lnTo>
                      <a:pt x="1984" y="1340"/>
                    </a:lnTo>
                    <a:lnTo>
                      <a:pt x="2009" y="1271"/>
                    </a:lnTo>
                    <a:lnTo>
                      <a:pt x="2030" y="1201"/>
                    </a:lnTo>
                    <a:lnTo>
                      <a:pt x="2045" y="1128"/>
                    </a:lnTo>
                    <a:lnTo>
                      <a:pt x="2054" y="1052"/>
                    </a:lnTo>
                    <a:lnTo>
                      <a:pt x="2057" y="976"/>
                    </a:lnTo>
                    <a:lnTo>
                      <a:pt x="2055" y="906"/>
                    </a:lnTo>
                    <a:lnTo>
                      <a:pt x="2046" y="836"/>
                    </a:lnTo>
                    <a:lnTo>
                      <a:pt x="2034" y="768"/>
                    </a:lnTo>
                    <a:lnTo>
                      <a:pt x="2016" y="701"/>
                    </a:lnTo>
                    <a:lnTo>
                      <a:pt x="1992" y="637"/>
                    </a:lnTo>
                    <a:lnTo>
                      <a:pt x="1965" y="573"/>
                    </a:lnTo>
                    <a:lnTo>
                      <a:pt x="1933" y="511"/>
                    </a:lnTo>
                    <a:lnTo>
                      <a:pt x="1896" y="453"/>
                    </a:lnTo>
                    <a:lnTo>
                      <a:pt x="1856" y="398"/>
                    </a:lnTo>
                    <a:lnTo>
                      <a:pt x="1811" y="345"/>
                    </a:lnTo>
                    <a:lnTo>
                      <a:pt x="1762" y="296"/>
                    </a:lnTo>
                    <a:lnTo>
                      <a:pt x="1710" y="249"/>
                    </a:lnTo>
                    <a:lnTo>
                      <a:pt x="1654" y="208"/>
                    </a:lnTo>
                    <a:lnTo>
                      <a:pt x="1594" y="170"/>
                    </a:lnTo>
                    <a:lnTo>
                      <a:pt x="1577" y="157"/>
                    </a:lnTo>
                    <a:lnTo>
                      <a:pt x="1565" y="141"/>
                    </a:lnTo>
                    <a:lnTo>
                      <a:pt x="1555" y="123"/>
                    </a:lnTo>
                    <a:lnTo>
                      <a:pt x="1551" y="104"/>
                    </a:lnTo>
                    <a:lnTo>
                      <a:pt x="1550" y="84"/>
                    </a:lnTo>
                    <a:lnTo>
                      <a:pt x="1554" y="64"/>
                    </a:lnTo>
                    <a:lnTo>
                      <a:pt x="1562" y="45"/>
                    </a:lnTo>
                    <a:lnTo>
                      <a:pt x="1575" y="28"/>
                    </a:lnTo>
                    <a:lnTo>
                      <a:pt x="1590" y="15"/>
                    </a:lnTo>
                    <a:lnTo>
                      <a:pt x="1608" y="7"/>
                    </a:lnTo>
                    <a:lnTo>
                      <a:pt x="1627" y="1"/>
                    </a:lnTo>
                    <a:lnTo>
                      <a:pt x="1648" y="0"/>
                    </a:lnTo>
                    <a:close/>
                  </a:path>
                </a:pathLst>
              </a:custGeom>
              <a:no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79" name="Google Shape;479;p15"/>
              <p:cNvSpPr/>
              <p:nvPr/>
            </p:nvSpPr>
            <p:spPr>
              <a:xfrm>
                <a:off x="3783013" y="3541713"/>
                <a:ext cx="30162" cy="211138"/>
              </a:xfrm>
              <a:custGeom>
                <a:rect b="b" l="l" r="r" t="t"/>
                <a:pathLst>
                  <a:path extrusionOk="0" h="1330" w="182">
                    <a:moveTo>
                      <a:pt x="91" y="0"/>
                    </a:moveTo>
                    <a:lnTo>
                      <a:pt x="115" y="3"/>
                    </a:lnTo>
                    <a:lnTo>
                      <a:pt x="137" y="13"/>
                    </a:lnTo>
                    <a:lnTo>
                      <a:pt x="156" y="27"/>
                    </a:lnTo>
                    <a:lnTo>
                      <a:pt x="170" y="46"/>
                    </a:lnTo>
                    <a:lnTo>
                      <a:pt x="179" y="67"/>
                    </a:lnTo>
                    <a:lnTo>
                      <a:pt x="182" y="91"/>
                    </a:lnTo>
                    <a:lnTo>
                      <a:pt x="182" y="1239"/>
                    </a:lnTo>
                    <a:lnTo>
                      <a:pt x="179" y="1263"/>
                    </a:lnTo>
                    <a:lnTo>
                      <a:pt x="170" y="1285"/>
                    </a:lnTo>
                    <a:lnTo>
                      <a:pt x="156" y="1304"/>
                    </a:lnTo>
                    <a:lnTo>
                      <a:pt x="137" y="1317"/>
                    </a:lnTo>
                    <a:lnTo>
                      <a:pt x="115" y="1327"/>
                    </a:lnTo>
                    <a:lnTo>
                      <a:pt x="91" y="1330"/>
                    </a:lnTo>
                    <a:lnTo>
                      <a:pt x="67" y="1327"/>
                    </a:lnTo>
                    <a:lnTo>
                      <a:pt x="45" y="1317"/>
                    </a:lnTo>
                    <a:lnTo>
                      <a:pt x="26" y="1304"/>
                    </a:lnTo>
                    <a:lnTo>
                      <a:pt x="12" y="1285"/>
                    </a:lnTo>
                    <a:lnTo>
                      <a:pt x="3" y="1263"/>
                    </a:lnTo>
                    <a:lnTo>
                      <a:pt x="0" y="1239"/>
                    </a:lnTo>
                    <a:lnTo>
                      <a:pt x="0" y="91"/>
                    </a:lnTo>
                    <a:lnTo>
                      <a:pt x="3" y="67"/>
                    </a:lnTo>
                    <a:lnTo>
                      <a:pt x="12" y="46"/>
                    </a:lnTo>
                    <a:lnTo>
                      <a:pt x="26" y="27"/>
                    </a:lnTo>
                    <a:lnTo>
                      <a:pt x="45" y="13"/>
                    </a:lnTo>
                    <a:lnTo>
                      <a:pt x="67" y="3"/>
                    </a:lnTo>
                    <a:lnTo>
                      <a:pt x="91" y="0"/>
                    </a:lnTo>
                    <a:close/>
                  </a:path>
                </a:pathLst>
              </a:custGeom>
              <a:no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grpSp>
        <p:nvGrpSpPr>
          <p:cNvPr id="480" name="Google Shape;480;p15"/>
          <p:cNvGrpSpPr/>
          <p:nvPr/>
        </p:nvGrpSpPr>
        <p:grpSpPr>
          <a:xfrm>
            <a:off x="4649873" y="4489404"/>
            <a:ext cx="762512" cy="1288386"/>
            <a:chOff x="4649873" y="4489404"/>
            <a:chExt cx="762512" cy="1288386"/>
          </a:xfrm>
        </p:grpSpPr>
        <p:cxnSp>
          <p:nvCxnSpPr>
            <p:cNvPr id="481" name="Google Shape;481;p15"/>
            <p:cNvCxnSpPr/>
            <p:nvPr/>
          </p:nvCxnSpPr>
          <p:spPr>
            <a:xfrm flipH="1" rot="10800000">
              <a:off x="5412384" y="4489404"/>
              <a:ext cx="1" cy="1288386"/>
            </a:xfrm>
            <a:prstGeom prst="straightConnector1">
              <a:avLst/>
            </a:prstGeom>
            <a:noFill/>
            <a:ln cap="flat" cmpd="sng" w="28575">
              <a:solidFill>
                <a:srgbClr val="08ABFE"/>
              </a:solidFill>
              <a:prstDash val="solid"/>
              <a:round/>
              <a:headEnd len="med" w="med" type="oval"/>
              <a:tailEnd len="sm" w="sm" type="none"/>
            </a:ln>
          </p:spPr>
        </p:cxnSp>
        <p:sp>
          <p:nvSpPr>
            <p:cNvPr id="482" name="Google Shape;482;p15"/>
            <p:cNvSpPr/>
            <p:nvPr/>
          </p:nvSpPr>
          <p:spPr>
            <a:xfrm>
              <a:off x="4649873" y="4908129"/>
              <a:ext cx="548640" cy="450936"/>
            </a:xfrm>
            <a:custGeom>
              <a:rect b="b" l="l" r="r" t="t"/>
              <a:pathLst>
                <a:path extrusionOk="0" h="2997" w="3650">
                  <a:moveTo>
                    <a:pt x="548" y="721"/>
                  </a:moveTo>
                  <a:lnTo>
                    <a:pt x="1636" y="1809"/>
                  </a:lnTo>
                  <a:lnTo>
                    <a:pt x="1648" y="1826"/>
                  </a:lnTo>
                  <a:lnTo>
                    <a:pt x="1656" y="1844"/>
                  </a:lnTo>
                  <a:lnTo>
                    <a:pt x="1658" y="1864"/>
                  </a:lnTo>
                  <a:lnTo>
                    <a:pt x="1658" y="2738"/>
                  </a:lnTo>
                  <a:lnTo>
                    <a:pt x="1995" y="2401"/>
                  </a:lnTo>
                  <a:lnTo>
                    <a:pt x="1995" y="1864"/>
                  </a:lnTo>
                  <a:lnTo>
                    <a:pt x="1998" y="1845"/>
                  </a:lnTo>
                  <a:lnTo>
                    <a:pt x="2005" y="1826"/>
                  </a:lnTo>
                  <a:lnTo>
                    <a:pt x="2017" y="1809"/>
                  </a:lnTo>
                  <a:lnTo>
                    <a:pt x="3106" y="721"/>
                  </a:lnTo>
                  <a:lnTo>
                    <a:pt x="548" y="721"/>
                  </a:lnTo>
                  <a:close/>
                  <a:moveTo>
                    <a:pt x="227" y="152"/>
                  </a:moveTo>
                  <a:lnTo>
                    <a:pt x="207" y="155"/>
                  </a:lnTo>
                  <a:lnTo>
                    <a:pt x="189" y="162"/>
                  </a:lnTo>
                  <a:lnTo>
                    <a:pt x="174" y="174"/>
                  </a:lnTo>
                  <a:lnTo>
                    <a:pt x="161" y="189"/>
                  </a:lnTo>
                  <a:lnTo>
                    <a:pt x="154" y="207"/>
                  </a:lnTo>
                  <a:lnTo>
                    <a:pt x="152" y="227"/>
                  </a:lnTo>
                  <a:lnTo>
                    <a:pt x="152" y="495"/>
                  </a:lnTo>
                  <a:lnTo>
                    <a:pt x="154" y="515"/>
                  </a:lnTo>
                  <a:lnTo>
                    <a:pt x="161" y="532"/>
                  </a:lnTo>
                  <a:lnTo>
                    <a:pt x="174" y="548"/>
                  </a:lnTo>
                  <a:lnTo>
                    <a:pt x="189" y="560"/>
                  </a:lnTo>
                  <a:lnTo>
                    <a:pt x="207" y="568"/>
                  </a:lnTo>
                  <a:lnTo>
                    <a:pt x="227" y="570"/>
                  </a:lnTo>
                  <a:lnTo>
                    <a:pt x="3423" y="570"/>
                  </a:lnTo>
                  <a:lnTo>
                    <a:pt x="3443" y="568"/>
                  </a:lnTo>
                  <a:lnTo>
                    <a:pt x="3461" y="560"/>
                  </a:lnTo>
                  <a:lnTo>
                    <a:pt x="3476" y="548"/>
                  </a:lnTo>
                  <a:lnTo>
                    <a:pt x="3489" y="532"/>
                  </a:lnTo>
                  <a:lnTo>
                    <a:pt x="3496" y="515"/>
                  </a:lnTo>
                  <a:lnTo>
                    <a:pt x="3498" y="495"/>
                  </a:lnTo>
                  <a:lnTo>
                    <a:pt x="3498" y="227"/>
                  </a:lnTo>
                  <a:lnTo>
                    <a:pt x="3496" y="207"/>
                  </a:lnTo>
                  <a:lnTo>
                    <a:pt x="3489" y="189"/>
                  </a:lnTo>
                  <a:lnTo>
                    <a:pt x="3476" y="174"/>
                  </a:lnTo>
                  <a:lnTo>
                    <a:pt x="3461" y="162"/>
                  </a:lnTo>
                  <a:lnTo>
                    <a:pt x="3443" y="155"/>
                  </a:lnTo>
                  <a:lnTo>
                    <a:pt x="3423" y="152"/>
                  </a:lnTo>
                  <a:lnTo>
                    <a:pt x="227" y="152"/>
                  </a:lnTo>
                  <a:close/>
                  <a:moveTo>
                    <a:pt x="227" y="0"/>
                  </a:moveTo>
                  <a:lnTo>
                    <a:pt x="3423" y="0"/>
                  </a:lnTo>
                  <a:lnTo>
                    <a:pt x="3460" y="4"/>
                  </a:lnTo>
                  <a:lnTo>
                    <a:pt x="3495" y="12"/>
                  </a:lnTo>
                  <a:lnTo>
                    <a:pt x="3527" y="26"/>
                  </a:lnTo>
                  <a:lnTo>
                    <a:pt x="3557" y="45"/>
                  </a:lnTo>
                  <a:lnTo>
                    <a:pt x="3584" y="67"/>
                  </a:lnTo>
                  <a:lnTo>
                    <a:pt x="3606" y="93"/>
                  </a:lnTo>
                  <a:lnTo>
                    <a:pt x="3625" y="123"/>
                  </a:lnTo>
                  <a:lnTo>
                    <a:pt x="3639" y="156"/>
                  </a:lnTo>
                  <a:lnTo>
                    <a:pt x="3647" y="191"/>
                  </a:lnTo>
                  <a:lnTo>
                    <a:pt x="3650" y="227"/>
                  </a:lnTo>
                  <a:lnTo>
                    <a:pt x="3650" y="495"/>
                  </a:lnTo>
                  <a:lnTo>
                    <a:pt x="3647" y="531"/>
                  </a:lnTo>
                  <a:lnTo>
                    <a:pt x="3639" y="566"/>
                  </a:lnTo>
                  <a:lnTo>
                    <a:pt x="3625" y="599"/>
                  </a:lnTo>
                  <a:lnTo>
                    <a:pt x="3606" y="628"/>
                  </a:lnTo>
                  <a:lnTo>
                    <a:pt x="3584" y="655"/>
                  </a:lnTo>
                  <a:lnTo>
                    <a:pt x="3557" y="678"/>
                  </a:lnTo>
                  <a:lnTo>
                    <a:pt x="3527" y="696"/>
                  </a:lnTo>
                  <a:lnTo>
                    <a:pt x="3495" y="710"/>
                  </a:lnTo>
                  <a:lnTo>
                    <a:pt x="3460" y="719"/>
                  </a:lnTo>
                  <a:lnTo>
                    <a:pt x="3423" y="721"/>
                  </a:lnTo>
                  <a:lnTo>
                    <a:pt x="3319" y="721"/>
                  </a:lnTo>
                  <a:lnTo>
                    <a:pt x="2147" y="1895"/>
                  </a:lnTo>
                  <a:lnTo>
                    <a:pt x="2147" y="2432"/>
                  </a:lnTo>
                  <a:lnTo>
                    <a:pt x="2144" y="2452"/>
                  </a:lnTo>
                  <a:lnTo>
                    <a:pt x="2136" y="2471"/>
                  </a:lnTo>
                  <a:lnTo>
                    <a:pt x="2125" y="2486"/>
                  </a:lnTo>
                  <a:lnTo>
                    <a:pt x="1636" y="2975"/>
                  </a:lnTo>
                  <a:lnTo>
                    <a:pt x="1619" y="2987"/>
                  </a:lnTo>
                  <a:lnTo>
                    <a:pt x="1602" y="2994"/>
                  </a:lnTo>
                  <a:lnTo>
                    <a:pt x="1582" y="2997"/>
                  </a:lnTo>
                  <a:lnTo>
                    <a:pt x="1567" y="2995"/>
                  </a:lnTo>
                  <a:lnTo>
                    <a:pt x="1553" y="2991"/>
                  </a:lnTo>
                  <a:lnTo>
                    <a:pt x="1537" y="2983"/>
                  </a:lnTo>
                  <a:lnTo>
                    <a:pt x="1524" y="2970"/>
                  </a:lnTo>
                  <a:lnTo>
                    <a:pt x="1514" y="2955"/>
                  </a:lnTo>
                  <a:lnTo>
                    <a:pt x="1509" y="2939"/>
                  </a:lnTo>
                  <a:lnTo>
                    <a:pt x="1506" y="2921"/>
                  </a:lnTo>
                  <a:lnTo>
                    <a:pt x="1506" y="1895"/>
                  </a:lnTo>
                  <a:lnTo>
                    <a:pt x="333" y="721"/>
                  </a:lnTo>
                  <a:lnTo>
                    <a:pt x="227" y="721"/>
                  </a:lnTo>
                  <a:lnTo>
                    <a:pt x="190" y="719"/>
                  </a:lnTo>
                  <a:lnTo>
                    <a:pt x="155" y="710"/>
                  </a:lnTo>
                  <a:lnTo>
                    <a:pt x="123" y="696"/>
                  </a:lnTo>
                  <a:lnTo>
                    <a:pt x="93" y="678"/>
                  </a:lnTo>
                  <a:lnTo>
                    <a:pt x="66" y="655"/>
                  </a:lnTo>
                  <a:lnTo>
                    <a:pt x="44" y="628"/>
                  </a:lnTo>
                  <a:lnTo>
                    <a:pt x="25" y="599"/>
                  </a:lnTo>
                  <a:lnTo>
                    <a:pt x="11" y="566"/>
                  </a:lnTo>
                  <a:lnTo>
                    <a:pt x="3" y="531"/>
                  </a:lnTo>
                  <a:lnTo>
                    <a:pt x="0" y="495"/>
                  </a:lnTo>
                  <a:lnTo>
                    <a:pt x="0" y="227"/>
                  </a:lnTo>
                  <a:lnTo>
                    <a:pt x="3" y="191"/>
                  </a:lnTo>
                  <a:lnTo>
                    <a:pt x="11" y="156"/>
                  </a:lnTo>
                  <a:lnTo>
                    <a:pt x="25" y="123"/>
                  </a:lnTo>
                  <a:lnTo>
                    <a:pt x="44" y="93"/>
                  </a:lnTo>
                  <a:lnTo>
                    <a:pt x="66" y="67"/>
                  </a:lnTo>
                  <a:lnTo>
                    <a:pt x="93" y="45"/>
                  </a:lnTo>
                  <a:lnTo>
                    <a:pt x="123" y="26"/>
                  </a:lnTo>
                  <a:lnTo>
                    <a:pt x="155" y="12"/>
                  </a:lnTo>
                  <a:lnTo>
                    <a:pt x="190" y="4"/>
                  </a:lnTo>
                  <a:lnTo>
                    <a:pt x="227" y="0"/>
                  </a:lnTo>
                  <a:close/>
                </a:path>
              </a:pathLst>
            </a:custGeom>
            <a:no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483" name="Google Shape;483;p15"/>
          <p:cNvGrpSpPr/>
          <p:nvPr/>
        </p:nvGrpSpPr>
        <p:grpSpPr>
          <a:xfrm>
            <a:off x="5974656" y="2399344"/>
            <a:ext cx="560731" cy="1288386"/>
            <a:chOff x="5974656" y="2399344"/>
            <a:chExt cx="560731" cy="1288386"/>
          </a:xfrm>
        </p:grpSpPr>
        <p:cxnSp>
          <p:nvCxnSpPr>
            <p:cNvPr id="484" name="Google Shape;484;p15"/>
            <p:cNvCxnSpPr/>
            <p:nvPr/>
          </p:nvCxnSpPr>
          <p:spPr>
            <a:xfrm>
              <a:off x="6535386" y="2399344"/>
              <a:ext cx="1" cy="1288386"/>
            </a:xfrm>
            <a:prstGeom prst="straightConnector1">
              <a:avLst/>
            </a:prstGeom>
            <a:noFill/>
            <a:ln cap="flat" cmpd="sng" w="28575">
              <a:solidFill>
                <a:srgbClr val="3E6EC2"/>
              </a:solidFill>
              <a:prstDash val="solid"/>
              <a:round/>
              <a:headEnd len="med" w="med" type="oval"/>
              <a:tailEnd len="sm" w="sm" type="none"/>
            </a:ln>
          </p:spPr>
        </p:cxnSp>
        <p:grpSp>
          <p:nvGrpSpPr>
            <p:cNvPr id="485" name="Google Shape;485;p15"/>
            <p:cNvGrpSpPr/>
            <p:nvPr/>
          </p:nvGrpSpPr>
          <p:grpSpPr>
            <a:xfrm>
              <a:off x="5974656" y="2769217"/>
              <a:ext cx="414249" cy="548640"/>
              <a:chOff x="5422900" y="5006975"/>
              <a:chExt cx="415925" cy="550863"/>
            </a:xfrm>
          </p:grpSpPr>
          <p:sp>
            <p:nvSpPr>
              <p:cNvPr id="486" name="Google Shape;486;p15"/>
              <p:cNvSpPr/>
              <p:nvPr/>
            </p:nvSpPr>
            <p:spPr>
              <a:xfrm>
                <a:off x="5632450" y="5006975"/>
                <a:ext cx="22225" cy="111125"/>
              </a:xfrm>
              <a:custGeom>
                <a:rect b="b" l="l" r="r" t="t"/>
                <a:pathLst>
                  <a:path extrusionOk="0" h="700" w="140">
                    <a:moveTo>
                      <a:pt x="71" y="0"/>
                    </a:moveTo>
                    <a:lnTo>
                      <a:pt x="89" y="3"/>
                    </a:lnTo>
                    <a:lnTo>
                      <a:pt x="106" y="10"/>
                    </a:lnTo>
                    <a:lnTo>
                      <a:pt x="120" y="21"/>
                    </a:lnTo>
                    <a:lnTo>
                      <a:pt x="131" y="35"/>
                    </a:lnTo>
                    <a:lnTo>
                      <a:pt x="138" y="52"/>
                    </a:lnTo>
                    <a:lnTo>
                      <a:pt x="140" y="70"/>
                    </a:lnTo>
                    <a:lnTo>
                      <a:pt x="140" y="629"/>
                    </a:lnTo>
                    <a:lnTo>
                      <a:pt x="138" y="647"/>
                    </a:lnTo>
                    <a:lnTo>
                      <a:pt x="131" y="664"/>
                    </a:lnTo>
                    <a:lnTo>
                      <a:pt x="120" y="679"/>
                    </a:lnTo>
                    <a:lnTo>
                      <a:pt x="106" y="689"/>
                    </a:lnTo>
                    <a:lnTo>
                      <a:pt x="89" y="697"/>
                    </a:lnTo>
                    <a:lnTo>
                      <a:pt x="71" y="700"/>
                    </a:lnTo>
                    <a:lnTo>
                      <a:pt x="52" y="697"/>
                    </a:lnTo>
                    <a:lnTo>
                      <a:pt x="35" y="690"/>
                    </a:lnTo>
                    <a:lnTo>
                      <a:pt x="21" y="679"/>
                    </a:lnTo>
                    <a:lnTo>
                      <a:pt x="9" y="665"/>
                    </a:lnTo>
                    <a:lnTo>
                      <a:pt x="3" y="648"/>
                    </a:lnTo>
                    <a:lnTo>
                      <a:pt x="0" y="629"/>
                    </a:lnTo>
                    <a:lnTo>
                      <a:pt x="0" y="70"/>
                    </a:lnTo>
                    <a:lnTo>
                      <a:pt x="3" y="52"/>
                    </a:lnTo>
                    <a:lnTo>
                      <a:pt x="9" y="35"/>
                    </a:lnTo>
                    <a:lnTo>
                      <a:pt x="21" y="21"/>
                    </a:lnTo>
                    <a:lnTo>
                      <a:pt x="35" y="10"/>
                    </a:lnTo>
                    <a:lnTo>
                      <a:pt x="52" y="3"/>
                    </a:lnTo>
                    <a:lnTo>
                      <a:pt x="71" y="0"/>
                    </a:lnTo>
                    <a:close/>
                  </a:path>
                </a:pathLst>
              </a:custGeom>
              <a:no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87" name="Google Shape;487;p15"/>
              <p:cNvSpPr/>
              <p:nvPr/>
            </p:nvSpPr>
            <p:spPr>
              <a:xfrm>
                <a:off x="5486400" y="5057775"/>
                <a:ext cx="84138" cy="84137"/>
              </a:xfrm>
              <a:custGeom>
                <a:rect b="b" l="l" r="r" t="t"/>
                <a:pathLst>
                  <a:path extrusionOk="0" h="535" w="535">
                    <a:moveTo>
                      <a:pt x="70" y="0"/>
                    </a:moveTo>
                    <a:lnTo>
                      <a:pt x="88" y="2"/>
                    </a:lnTo>
                    <a:lnTo>
                      <a:pt x="105" y="8"/>
                    </a:lnTo>
                    <a:lnTo>
                      <a:pt x="120" y="20"/>
                    </a:lnTo>
                    <a:lnTo>
                      <a:pt x="514" y="416"/>
                    </a:lnTo>
                    <a:lnTo>
                      <a:pt x="526" y="431"/>
                    </a:lnTo>
                    <a:lnTo>
                      <a:pt x="533" y="447"/>
                    </a:lnTo>
                    <a:lnTo>
                      <a:pt x="535" y="464"/>
                    </a:lnTo>
                    <a:lnTo>
                      <a:pt x="533" y="482"/>
                    </a:lnTo>
                    <a:lnTo>
                      <a:pt x="526" y="499"/>
                    </a:lnTo>
                    <a:lnTo>
                      <a:pt x="514" y="514"/>
                    </a:lnTo>
                    <a:lnTo>
                      <a:pt x="499" y="526"/>
                    </a:lnTo>
                    <a:lnTo>
                      <a:pt x="482" y="533"/>
                    </a:lnTo>
                    <a:lnTo>
                      <a:pt x="465" y="535"/>
                    </a:lnTo>
                    <a:lnTo>
                      <a:pt x="447" y="533"/>
                    </a:lnTo>
                    <a:lnTo>
                      <a:pt x="430" y="526"/>
                    </a:lnTo>
                    <a:lnTo>
                      <a:pt x="416" y="514"/>
                    </a:lnTo>
                    <a:lnTo>
                      <a:pt x="20" y="119"/>
                    </a:lnTo>
                    <a:lnTo>
                      <a:pt x="10" y="105"/>
                    </a:lnTo>
                    <a:lnTo>
                      <a:pt x="2" y="88"/>
                    </a:lnTo>
                    <a:lnTo>
                      <a:pt x="0" y="70"/>
                    </a:lnTo>
                    <a:lnTo>
                      <a:pt x="2" y="52"/>
                    </a:lnTo>
                    <a:lnTo>
                      <a:pt x="10" y="36"/>
                    </a:lnTo>
                    <a:lnTo>
                      <a:pt x="20" y="20"/>
                    </a:lnTo>
                    <a:lnTo>
                      <a:pt x="36" y="8"/>
                    </a:lnTo>
                    <a:lnTo>
                      <a:pt x="53" y="2"/>
                    </a:lnTo>
                    <a:lnTo>
                      <a:pt x="70" y="0"/>
                    </a:lnTo>
                    <a:close/>
                  </a:path>
                </a:pathLst>
              </a:custGeom>
              <a:no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88" name="Google Shape;488;p15"/>
              <p:cNvSpPr/>
              <p:nvPr/>
            </p:nvSpPr>
            <p:spPr>
              <a:xfrm>
                <a:off x="5727700" y="5205413"/>
                <a:ext cx="111125" cy="22225"/>
              </a:xfrm>
              <a:custGeom>
                <a:rect b="b" l="l" r="r" t="t"/>
                <a:pathLst>
                  <a:path extrusionOk="0" h="141" w="699">
                    <a:moveTo>
                      <a:pt x="71" y="0"/>
                    </a:moveTo>
                    <a:lnTo>
                      <a:pt x="629" y="0"/>
                    </a:lnTo>
                    <a:lnTo>
                      <a:pt x="647" y="2"/>
                    </a:lnTo>
                    <a:lnTo>
                      <a:pt x="664" y="10"/>
                    </a:lnTo>
                    <a:lnTo>
                      <a:pt x="679" y="20"/>
                    </a:lnTo>
                    <a:lnTo>
                      <a:pt x="689" y="35"/>
                    </a:lnTo>
                    <a:lnTo>
                      <a:pt x="697" y="52"/>
                    </a:lnTo>
                    <a:lnTo>
                      <a:pt x="699" y="70"/>
                    </a:lnTo>
                    <a:lnTo>
                      <a:pt x="697" y="89"/>
                    </a:lnTo>
                    <a:lnTo>
                      <a:pt x="689" y="106"/>
                    </a:lnTo>
                    <a:lnTo>
                      <a:pt x="679" y="120"/>
                    </a:lnTo>
                    <a:lnTo>
                      <a:pt x="664" y="131"/>
                    </a:lnTo>
                    <a:lnTo>
                      <a:pt x="647" y="138"/>
                    </a:lnTo>
                    <a:lnTo>
                      <a:pt x="629" y="141"/>
                    </a:lnTo>
                    <a:lnTo>
                      <a:pt x="71" y="141"/>
                    </a:lnTo>
                    <a:lnTo>
                      <a:pt x="52" y="138"/>
                    </a:lnTo>
                    <a:lnTo>
                      <a:pt x="35" y="131"/>
                    </a:lnTo>
                    <a:lnTo>
                      <a:pt x="21" y="120"/>
                    </a:lnTo>
                    <a:lnTo>
                      <a:pt x="10" y="106"/>
                    </a:lnTo>
                    <a:lnTo>
                      <a:pt x="3" y="89"/>
                    </a:lnTo>
                    <a:lnTo>
                      <a:pt x="0" y="70"/>
                    </a:lnTo>
                    <a:lnTo>
                      <a:pt x="3" y="52"/>
                    </a:lnTo>
                    <a:lnTo>
                      <a:pt x="10" y="35"/>
                    </a:lnTo>
                    <a:lnTo>
                      <a:pt x="21" y="20"/>
                    </a:lnTo>
                    <a:lnTo>
                      <a:pt x="35" y="10"/>
                    </a:lnTo>
                    <a:lnTo>
                      <a:pt x="52" y="2"/>
                    </a:lnTo>
                    <a:lnTo>
                      <a:pt x="71" y="0"/>
                    </a:lnTo>
                    <a:close/>
                  </a:path>
                </a:pathLst>
              </a:custGeom>
              <a:no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89" name="Google Shape;489;p15"/>
              <p:cNvSpPr/>
              <p:nvPr/>
            </p:nvSpPr>
            <p:spPr>
              <a:xfrm>
                <a:off x="5448300" y="5205413"/>
                <a:ext cx="111125" cy="22225"/>
              </a:xfrm>
              <a:custGeom>
                <a:rect b="b" l="l" r="r" t="t"/>
                <a:pathLst>
                  <a:path extrusionOk="0" h="141" w="698">
                    <a:moveTo>
                      <a:pt x="70" y="0"/>
                    </a:moveTo>
                    <a:lnTo>
                      <a:pt x="628" y="0"/>
                    </a:lnTo>
                    <a:lnTo>
                      <a:pt x="647" y="2"/>
                    </a:lnTo>
                    <a:lnTo>
                      <a:pt x="664" y="10"/>
                    </a:lnTo>
                    <a:lnTo>
                      <a:pt x="678" y="20"/>
                    </a:lnTo>
                    <a:lnTo>
                      <a:pt x="689" y="35"/>
                    </a:lnTo>
                    <a:lnTo>
                      <a:pt x="696" y="52"/>
                    </a:lnTo>
                    <a:lnTo>
                      <a:pt x="698" y="70"/>
                    </a:lnTo>
                    <a:lnTo>
                      <a:pt x="696" y="89"/>
                    </a:lnTo>
                    <a:lnTo>
                      <a:pt x="689" y="106"/>
                    </a:lnTo>
                    <a:lnTo>
                      <a:pt x="678" y="120"/>
                    </a:lnTo>
                    <a:lnTo>
                      <a:pt x="664" y="131"/>
                    </a:lnTo>
                    <a:lnTo>
                      <a:pt x="647" y="138"/>
                    </a:lnTo>
                    <a:lnTo>
                      <a:pt x="628" y="141"/>
                    </a:lnTo>
                    <a:lnTo>
                      <a:pt x="70" y="141"/>
                    </a:lnTo>
                    <a:lnTo>
                      <a:pt x="51" y="138"/>
                    </a:lnTo>
                    <a:lnTo>
                      <a:pt x="35" y="131"/>
                    </a:lnTo>
                    <a:lnTo>
                      <a:pt x="21" y="120"/>
                    </a:lnTo>
                    <a:lnTo>
                      <a:pt x="10" y="106"/>
                    </a:lnTo>
                    <a:lnTo>
                      <a:pt x="3" y="89"/>
                    </a:lnTo>
                    <a:lnTo>
                      <a:pt x="0" y="70"/>
                    </a:lnTo>
                    <a:lnTo>
                      <a:pt x="3" y="52"/>
                    </a:lnTo>
                    <a:lnTo>
                      <a:pt x="10" y="35"/>
                    </a:lnTo>
                    <a:lnTo>
                      <a:pt x="21" y="21"/>
                    </a:lnTo>
                    <a:lnTo>
                      <a:pt x="35" y="10"/>
                    </a:lnTo>
                    <a:lnTo>
                      <a:pt x="52" y="2"/>
                    </a:lnTo>
                    <a:lnTo>
                      <a:pt x="70" y="0"/>
                    </a:lnTo>
                    <a:close/>
                  </a:path>
                </a:pathLst>
              </a:custGeom>
              <a:no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90" name="Google Shape;490;p15"/>
              <p:cNvSpPr/>
              <p:nvPr/>
            </p:nvSpPr>
            <p:spPr>
              <a:xfrm>
                <a:off x="5707063" y="5064125"/>
                <a:ext cx="84138" cy="84137"/>
              </a:xfrm>
              <a:custGeom>
                <a:rect b="b" l="l" r="r" t="t"/>
                <a:pathLst>
                  <a:path extrusionOk="0" h="535" w="535">
                    <a:moveTo>
                      <a:pt x="465" y="0"/>
                    </a:moveTo>
                    <a:lnTo>
                      <a:pt x="483" y="2"/>
                    </a:lnTo>
                    <a:lnTo>
                      <a:pt x="500" y="10"/>
                    </a:lnTo>
                    <a:lnTo>
                      <a:pt x="515" y="21"/>
                    </a:lnTo>
                    <a:lnTo>
                      <a:pt x="526" y="36"/>
                    </a:lnTo>
                    <a:lnTo>
                      <a:pt x="533" y="53"/>
                    </a:lnTo>
                    <a:lnTo>
                      <a:pt x="535" y="70"/>
                    </a:lnTo>
                    <a:lnTo>
                      <a:pt x="533" y="88"/>
                    </a:lnTo>
                    <a:lnTo>
                      <a:pt x="526" y="105"/>
                    </a:lnTo>
                    <a:lnTo>
                      <a:pt x="515" y="120"/>
                    </a:lnTo>
                    <a:lnTo>
                      <a:pt x="121" y="515"/>
                    </a:lnTo>
                    <a:lnTo>
                      <a:pt x="105" y="526"/>
                    </a:lnTo>
                    <a:lnTo>
                      <a:pt x="88" y="533"/>
                    </a:lnTo>
                    <a:lnTo>
                      <a:pt x="71" y="535"/>
                    </a:lnTo>
                    <a:lnTo>
                      <a:pt x="53" y="533"/>
                    </a:lnTo>
                    <a:lnTo>
                      <a:pt x="36" y="526"/>
                    </a:lnTo>
                    <a:lnTo>
                      <a:pt x="21" y="515"/>
                    </a:lnTo>
                    <a:lnTo>
                      <a:pt x="10" y="499"/>
                    </a:lnTo>
                    <a:lnTo>
                      <a:pt x="2" y="483"/>
                    </a:lnTo>
                    <a:lnTo>
                      <a:pt x="0" y="466"/>
                    </a:lnTo>
                    <a:lnTo>
                      <a:pt x="2" y="448"/>
                    </a:lnTo>
                    <a:lnTo>
                      <a:pt x="10" y="431"/>
                    </a:lnTo>
                    <a:lnTo>
                      <a:pt x="21" y="416"/>
                    </a:lnTo>
                    <a:lnTo>
                      <a:pt x="415" y="21"/>
                    </a:lnTo>
                    <a:lnTo>
                      <a:pt x="430" y="10"/>
                    </a:lnTo>
                    <a:lnTo>
                      <a:pt x="447" y="2"/>
                    </a:lnTo>
                    <a:lnTo>
                      <a:pt x="465" y="0"/>
                    </a:lnTo>
                    <a:close/>
                  </a:path>
                </a:pathLst>
              </a:custGeom>
              <a:no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91" name="Google Shape;491;p15"/>
              <p:cNvSpPr/>
              <p:nvPr/>
            </p:nvSpPr>
            <p:spPr>
              <a:xfrm>
                <a:off x="5422900" y="5157788"/>
                <a:ext cx="414338" cy="400050"/>
              </a:xfrm>
              <a:custGeom>
                <a:rect b="b" l="l" r="r" t="t"/>
                <a:pathLst>
                  <a:path extrusionOk="0" h="2518" w="2606">
                    <a:moveTo>
                      <a:pt x="141" y="1124"/>
                    </a:moveTo>
                    <a:lnTo>
                      <a:pt x="141" y="2337"/>
                    </a:lnTo>
                    <a:lnTo>
                      <a:pt x="550" y="2337"/>
                    </a:lnTo>
                    <a:lnTo>
                      <a:pt x="550" y="1124"/>
                    </a:lnTo>
                    <a:lnTo>
                      <a:pt x="141" y="1124"/>
                    </a:lnTo>
                    <a:close/>
                    <a:moveTo>
                      <a:pt x="1318" y="139"/>
                    </a:moveTo>
                    <a:lnTo>
                      <a:pt x="1291" y="141"/>
                    </a:lnTo>
                    <a:lnTo>
                      <a:pt x="1266" y="142"/>
                    </a:lnTo>
                    <a:lnTo>
                      <a:pt x="1245" y="145"/>
                    </a:lnTo>
                    <a:lnTo>
                      <a:pt x="1245" y="541"/>
                    </a:lnTo>
                    <a:lnTo>
                      <a:pt x="1242" y="594"/>
                    </a:lnTo>
                    <a:lnTo>
                      <a:pt x="1235" y="645"/>
                    </a:lnTo>
                    <a:lnTo>
                      <a:pt x="1225" y="693"/>
                    </a:lnTo>
                    <a:lnTo>
                      <a:pt x="1210" y="738"/>
                    </a:lnTo>
                    <a:lnTo>
                      <a:pt x="1192" y="779"/>
                    </a:lnTo>
                    <a:lnTo>
                      <a:pt x="1171" y="820"/>
                    </a:lnTo>
                    <a:lnTo>
                      <a:pt x="1147" y="857"/>
                    </a:lnTo>
                    <a:lnTo>
                      <a:pt x="1121" y="892"/>
                    </a:lnTo>
                    <a:lnTo>
                      <a:pt x="1094" y="923"/>
                    </a:lnTo>
                    <a:lnTo>
                      <a:pt x="1064" y="953"/>
                    </a:lnTo>
                    <a:lnTo>
                      <a:pt x="1035" y="980"/>
                    </a:lnTo>
                    <a:lnTo>
                      <a:pt x="1004" y="1006"/>
                    </a:lnTo>
                    <a:lnTo>
                      <a:pt x="973" y="1028"/>
                    </a:lnTo>
                    <a:lnTo>
                      <a:pt x="942" y="1049"/>
                    </a:lnTo>
                    <a:lnTo>
                      <a:pt x="911" y="1067"/>
                    </a:lnTo>
                    <a:lnTo>
                      <a:pt x="881" y="1084"/>
                    </a:lnTo>
                    <a:lnTo>
                      <a:pt x="853" y="1099"/>
                    </a:lnTo>
                    <a:lnTo>
                      <a:pt x="826" y="1112"/>
                    </a:lnTo>
                    <a:lnTo>
                      <a:pt x="801" y="1122"/>
                    </a:lnTo>
                    <a:lnTo>
                      <a:pt x="779" y="1132"/>
                    </a:lnTo>
                    <a:lnTo>
                      <a:pt x="760" y="1139"/>
                    </a:lnTo>
                    <a:lnTo>
                      <a:pt x="743" y="1144"/>
                    </a:lnTo>
                    <a:lnTo>
                      <a:pt x="729" y="1149"/>
                    </a:lnTo>
                    <a:lnTo>
                      <a:pt x="721" y="1152"/>
                    </a:lnTo>
                    <a:lnTo>
                      <a:pt x="715" y="1153"/>
                    </a:lnTo>
                    <a:lnTo>
                      <a:pt x="703" y="1155"/>
                    </a:lnTo>
                    <a:lnTo>
                      <a:pt x="690" y="1155"/>
                    </a:lnTo>
                    <a:lnTo>
                      <a:pt x="690" y="2149"/>
                    </a:lnTo>
                    <a:lnTo>
                      <a:pt x="693" y="2186"/>
                    </a:lnTo>
                    <a:lnTo>
                      <a:pt x="702" y="2220"/>
                    </a:lnTo>
                    <a:lnTo>
                      <a:pt x="715" y="2253"/>
                    </a:lnTo>
                    <a:lnTo>
                      <a:pt x="733" y="2283"/>
                    </a:lnTo>
                    <a:lnTo>
                      <a:pt x="757" y="2309"/>
                    </a:lnTo>
                    <a:lnTo>
                      <a:pt x="783" y="2331"/>
                    </a:lnTo>
                    <a:lnTo>
                      <a:pt x="813" y="2350"/>
                    </a:lnTo>
                    <a:lnTo>
                      <a:pt x="844" y="2364"/>
                    </a:lnTo>
                    <a:lnTo>
                      <a:pt x="879" y="2373"/>
                    </a:lnTo>
                    <a:lnTo>
                      <a:pt x="916" y="2376"/>
                    </a:lnTo>
                    <a:lnTo>
                      <a:pt x="2022" y="2376"/>
                    </a:lnTo>
                    <a:lnTo>
                      <a:pt x="2068" y="2374"/>
                    </a:lnTo>
                    <a:lnTo>
                      <a:pt x="2111" y="2367"/>
                    </a:lnTo>
                    <a:lnTo>
                      <a:pt x="2150" y="2358"/>
                    </a:lnTo>
                    <a:lnTo>
                      <a:pt x="2185" y="2344"/>
                    </a:lnTo>
                    <a:lnTo>
                      <a:pt x="2215" y="2327"/>
                    </a:lnTo>
                    <a:lnTo>
                      <a:pt x="2242" y="2305"/>
                    </a:lnTo>
                    <a:lnTo>
                      <a:pt x="2265" y="2281"/>
                    </a:lnTo>
                    <a:lnTo>
                      <a:pt x="2284" y="2251"/>
                    </a:lnTo>
                    <a:lnTo>
                      <a:pt x="2299" y="2218"/>
                    </a:lnTo>
                    <a:lnTo>
                      <a:pt x="2310" y="2181"/>
                    </a:lnTo>
                    <a:lnTo>
                      <a:pt x="2318" y="2141"/>
                    </a:lnTo>
                    <a:lnTo>
                      <a:pt x="2318" y="2139"/>
                    </a:lnTo>
                    <a:lnTo>
                      <a:pt x="2466" y="1196"/>
                    </a:lnTo>
                    <a:lnTo>
                      <a:pt x="2461" y="1160"/>
                    </a:lnTo>
                    <a:lnTo>
                      <a:pt x="2453" y="1126"/>
                    </a:lnTo>
                    <a:lnTo>
                      <a:pt x="2439" y="1095"/>
                    </a:lnTo>
                    <a:lnTo>
                      <a:pt x="2420" y="1066"/>
                    </a:lnTo>
                    <a:lnTo>
                      <a:pt x="2398" y="1040"/>
                    </a:lnTo>
                    <a:lnTo>
                      <a:pt x="2372" y="1017"/>
                    </a:lnTo>
                    <a:lnTo>
                      <a:pt x="2342" y="1001"/>
                    </a:lnTo>
                    <a:lnTo>
                      <a:pt x="2310" y="987"/>
                    </a:lnTo>
                    <a:lnTo>
                      <a:pt x="2275" y="978"/>
                    </a:lnTo>
                    <a:lnTo>
                      <a:pt x="2239" y="975"/>
                    </a:lnTo>
                    <a:lnTo>
                      <a:pt x="1616" y="975"/>
                    </a:lnTo>
                    <a:lnTo>
                      <a:pt x="1598" y="973"/>
                    </a:lnTo>
                    <a:lnTo>
                      <a:pt x="1581" y="966"/>
                    </a:lnTo>
                    <a:lnTo>
                      <a:pt x="1566" y="955"/>
                    </a:lnTo>
                    <a:lnTo>
                      <a:pt x="1556" y="941"/>
                    </a:lnTo>
                    <a:lnTo>
                      <a:pt x="1548" y="924"/>
                    </a:lnTo>
                    <a:lnTo>
                      <a:pt x="1546" y="905"/>
                    </a:lnTo>
                    <a:lnTo>
                      <a:pt x="1546" y="438"/>
                    </a:lnTo>
                    <a:lnTo>
                      <a:pt x="1545" y="392"/>
                    </a:lnTo>
                    <a:lnTo>
                      <a:pt x="1541" y="351"/>
                    </a:lnTo>
                    <a:lnTo>
                      <a:pt x="1533" y="314"/>
                    </a:lnTo>
                    <a:lnTo>
                      <a:pt x="1523" y="280"/>
                    </a:lnTo>
                    <a:lnTo>
                      <a:pt x="1510" y="249"/>
                    </a:lnTo>
                    <a:lnTo>
                      <a:pt x="1494" y="223"/>
                    </a:lnTo>
                    <a:lnTo>
                      <a:pt x="1475" y="201"/>
                    </a:lnTo>
                    <a:lnTo>
                      <a:pt x="1453" y="182"/>
                    </a:lnTo>
                    <a:lnTo>
                      <a:pt x="1428" y="166"/>
                    </a:lnTo>
                    <a:lnTo>
                      <a:pt x="1401" y="154"/>
                    </a:lnTo>
                    <a:lnTo>
                      <a:pt x="1374" y="147"/>
                    </a:lnTo>
                    <a:lnTo>
                      <a:pt x="1345" y="142"/>
                    </a:lnTo>
                    <a:lnTo>
                      <a:pt x="1318" y="139"/>
                    </a:lnTo>
                    <a:close/>
                    <a:moveTo>
                      <a:pt x="1322" y="0"/>
                    </a:moveTo>
                    <a:lnTo>
                      <a:pt x="1357" y="3"/>
                    </a:lnTo>
                    <a:lnTo>
                      <a:pt x="1393" y="8"/>
                    </a:lnTo>
                    <a:lnTo>
                      <a:pt x="1430" y="17"/>
                    </a:lnTo>
                    <a:lnTo>
                      <a:pt x="1466" y="29"/>
                    </a:lnTo>
                    <a:lnTo>
                      <a:pt x="1502" y="46"/>
                    </a:lnTo>
                    <a:lnTo>
                      <a:pt x="1537" y="69"/>
                    </a:lnTo>
                    <a:lnTo>
                      <a:pt x="1568" y="95"/>
                    </a:lnTo>
                    <a:lnTo>
                      <a:pt x="1596" y="125"/>
                    </a:lnTo>
                    <a:lnTo>
                      <a:pt x="1620" y="158"/>
                    </a:lnTo>
                    <a:lnTo>
                      <a:pt x="1640" y="197"/>
                    </a:lnTo>
                    <a:lnTo>
                      <a:pt x="1657" y="237"/>
                    </a:lnTo>
                    <a:lnTo>
                      <a:pt x="1670" y="282"/>
                    </a:lnTo>
                    <a:lnTo>
                      <a:pt x="1679" y="331"/>
                    </a:lnTo>
                    <a:lnTo>
                      <a:pt x="1685" y="383"/>
                    </a:lnTo>
                    <a:lnTo>
                      <a:pt x="1687" y="438"/>
                    </a:lnTo>
                    <a:lnTo>
                      <a:pt x="1687" y="836"/>
                    </a:lnTo>
                    <a:lnTo>
                      <a:pt x="2239" y="836"/>
                    </a:lnTo>
                    <a:lnTo>
                      <a:pt x="2289" y="839"/>
                    </a:lnTo>
                    <a:lnTo>
                      <a:pt x="2337" y="849"/>
                    </a:lnTo>
                    <a:lnTo>
                      <a:pt x="2382" y="865"/>
                    </a:lnTo>
                    <a:lnTo>
                      <a:pt x="2424" y="886"/>
                    </a:lnTo>
                    <a:lnTo>
                      <a:pt x="2464" y="913"/>
                    </a:lnTo>
                    <a:lnTo>
                      <a:pt x="2498" y="943"/>
                    </a:lnTo>
                    <a:lnTo>
                      <a:pt x="2529" y="978"/>
                    </a:lnTo>
                    <a:lnTo>
                      <a:pt x="2555" y="1017"/>
                    </a:lnTo>
                    <a:lnTo>
                      <a:pt x="2577" y="1060"/>
                    </a:lnTo>
                    <a:lnTo>
                      <a:pt x="2592" y="1105"/>
                    </a:lnTo>
                    <a:lnTo>
                      <a:pt x="2602" y="1153"/>
                    </a:lnTo>
                    <a:lnTo>
                      <a:pt x="2606" y="1203"/>
                    </a:lnTo>
                    <a:lnTo>
                      <a:pt x="2605" y="1208"/>
                    </a:lnTo>
                    <a:lnTo>
                      <a:pt x="2605" y="1213"/>
                    </a:lnTo>
                    <a:lnTo>
                      <a:pt x="2456" y="2160"/>
                    </a:lnTo>
                    <a:lnTo>
                      <a:pt x="2448" y="2211"/>
                    </a:lnTo>
                    <a:lnTo>
                      <a:pt x="2434" y="2257"/>
                    </a:lnTo>
                    <a:lnTo>
                      <a:pt x="2416" y="2301"/>
                    </a:lnTo>
                    <a:lnTo>
                      <a:pt x="2395" y="2341"/>
                    </a:lnTo>
                    <a:lnTo>
                      <a:pt x="2368" y="2377"/>
                    </a:lnTo>
                    <a:lnTo>
                      <a:pt x="2338" y="2409"/>
                    </a:lnTo>
                    <a:lnTo>
                      <a:pt x="2304" y="2437"/>
                    </a:lnTo>
                    <a:lnTo>
                      <a:pt x="2266" y="2462"/>
                    </a:lnTo>
                    <a:lnTo>
                      <a:pt x="2225" y="2482"/>
                    </a:lnTo>
                    <a:lnTo>
                      <a:pt x="2179" y="2496"/>
                    </a:lnTo>
                    <a:lnTo>
                      <a:pt x="2130" y="2508"/>
                    </a:lnTo>
                    <a:lnTo>
                      <a:pt x="2078" y="2514"/>
                    </a:lnTo>
                    <a:lnTo>
                      <a:pt x="2022" y="2518"/>
                    </a:lnTo>
                    <a:lnTo>
                      <a:pt x="916" y="2518"/>
                    </a:lnTo>
                    <a:lnTo>
                      <a:pt x="869" y="2514"/>
                    </a:lnTo>
                    <a:lnTo>
                      <a:pt x="822" y="2505"/>
                    </a:lnTo>
                    <a:lnTo>
                      <a:pt x="779" y="2490"/>
                    </a:lnTo>
                    <a:lnTo>
                      <a:pt x="738" y="2471"/>
                    </a:lnTo>
                    <a:lnTo>
                      <a:pt x="700" y="2446"/>
                    </a:lnTo>
                    <a:lnTo>
                      <a:pt x="666" y="2417"/>
                    </a:lnTo>
                    <a:lnTo>
                      <a:pt x="648" y="2437"/>
                    </a:lnTo>
                    <a:lnTo>
                      <a:pt x="628" y="2454"/>
                    </a:lnTo>
                    <a:lnTo>
                      <a:pt x="604" y="2466"/>
                    </a:lnTo>
                    <a:lnTo>
                      <a:pt x="579" y="2474"/>
                    </a:lnTo>
                    <a:lnTo>
                      <a:pt x="552" y="2476"/>
                    </a:lnTo>
                    <a:lnTo>
                      <a:pt x="138" y="2476"/>
                    </a:lnTo>
                    <a:lnTo>
                      <a:pt x="111" y="2474"/>
                    </a:lnTo>
                    <a:lnTo>
                      <a:pt x="84" y="2466"/>
                    </a:lnTo>
                    <a:lnTo>
                      <a:pt x="61" y="2453"/>
                    </a:lnTo>
                    <a:lnTo>
                      <a:pt x="41" y="2436"/>
                    </a:lnTo>
                    <a:lnTo>
                      <a:pt x="24" y="2416"/>
                    </a:lnTo>
                    <a:lnTo>
                      <a:pt x="12" y="2393"/>
                    </a:lnTo>
                    <a:lnTo>
                      <a:pt x="3" y="2366"/>
                    </a:lnTo>
                    <a:lnTo>
                      <a:pt x="0" y="2339"/>
                    </a:lnTo>
                    <a:lnTo>
                      <a:pt x="0" y="1123"/>
                    </a:lnTo>
                    <a:lnTo>
                      <a:pt x="3" y="1095"/>
                    </a:lnTo>
                    <a:lnTo>
                      <a:pt x="12" y="1069"/>
                    </a:lnTo>
                    <a:lnTo>
                      <a:pt x="24" y="1045"/>
                    </a:lnTo>
                    <a:lnTo>
                      <a:pt x="41" y="1025"/>
                    </a:lnTo>
                    <a:lnTo>
                      <a:pt x="61" y="1008"/>
                    </a:lnTo>
                    <a:lnTo>
                      <a:pt x="84" y="995"/>
                    </a:lnTo>
                    <a:lnTo>
                      <a:pt x="111" y="987"/>
                    </a:lnTo>
                    <a:lnTo>
                      <a:pt x="138" y="984"/>
                    </a:lnTo>
                    <a:lnTo>
                      <a:pt x="552" y="984"/>
                    </a:lnTo>
                    <a:lnTo>
                      <a:pt x="581" y="987"/>
                    </a:lnTo>
                    <a:lnTo>
                      <a:pt x="609" y="996"/>
                    </a:lnTo>
                    <a:lnTo>
                      <a:pt x="634" y="1011"/>
                    </a:lnTo>
                    <a:lnTo>
                      <a:pt x="655" y="1030"/>
                    </a:lnTo>
                    <a:lnTo>
                      <a:pt x="666" y="1023"/>
                    </a:lnTo>
                    <a:lnTo>
                      <a:pt x="678" y="1017"/>
                    </a:lnTo>
                    <a:lnTo>
                      <a:pt x="683" y="1016"/>
                    </a:lnTo>
                    <a:lnTo>
                      <a:pt x="692" y="1013"/>
                    </a:lnTo>
                    <a:lnTo>
                      <a:pt x="705" y="1009"/>
                    </a:lnTo>
                    <a:lnTo>
                      <a:pt x="722" y="1003"/>
                    </a:lnTo>
                    <a:lnTo>
                      <a:pt x="741" y="995"/>
                    </a:lnTo>
                    <a:lnTo>
                      <a:pt x="763" y="986"/>
                    </a:lnTo>
                    <a:lnTo>
                      <a:pt x="787" y="974"/>
                    </a:lnTo>
                    <a:lnTo>
                      <a:pt x="814" y="961"/>
                    </a:lnTo>
                    <a:lnTo>
                      <a:pt x="841" y="946"/>
                    </a:lnTo>
                    <a:lnTo>
                      <a:pt x="869" y="929"/>
                    </a:lnTo>
                    <a:lnTo>
                      <a:pt x="897" y="910"/>
                    </a:lnTo>
                    <a:lnTo>
                      <a:pt x="926" y="887"/>
                    </a:lnTo>
                    <a:lnTo>
                      <a:pt x="953" y="864"/>
                    </a:lnTo>
                    <a:lnTo>
                      <a:pt x="981" y="839"/>
                    </a:lnTo>
                    <a:lnTo>
                      <a:pt x="1006" y="810"/>
                    </a:lnTo>
                    <a:lnTo>
                      <a:pt x="1029" y="779"/>
                    </a:lnTo>
                    <a:lnTo>
                      <a:pt x="1050" y="746"/>
                    </a:lnTo>
                    <a:lnTo>
                      <a:pt x="1068" y="710"/>
                    </a:lnTo>
                    <a:lnTo>
                      <a:pt x="1083" y="672"/>
                    </a:lnTo>
                    <a:lnTo>
                      <a:pt x="1095" y="630"/>
                    </a:lnTo>
                    <a:lnTo>
                      <a:pt x="1102" y="587"/>
                    </a:lnTo>
                    <a:lnTo>
                      <a:pt x="1104" y="540"/>
                    </a:lnTo>
                    <a:lnTo>
                      <a:pt x="1104" y="88"/>
                    </a:lnTo>
                    <a:lnTo>
                      <a:pt x="1106" y="71"/>
                    </a:lnTo>
                    <a:lnTo>
                      <a:pt x="1113" y="54"/>
                    </a:lnTo>
                    <a:lnTo>
                      <a:pt x="1123" y="40"/>
                    </a:lnTo>
                    <a:lnTo>
                      <a:pt x="1137" y="29"/>
                    </a:lnTo>
                    <a:lnTo>
                      <a:pt x="1153" y="21"/>
                    </a:lnTo>
                    <a:lnTo>
                      <a:pt x="1158" y="20"/>
                    </a:lnTo>
                    <a:lnTo>
                      <a:pt x="1169" y="17"/>
                    </a:lnTo>
                    <a:lnTo>
                      <a:pt x="1185" y="14"/>
                    </a:lnTo>
                    <a:lnTo>
                      <a:pt x="1206" y="9"/>
                    </a:lnTo>
                    <a:lnTo>
                      <a:pt x="1230" y="5"/>
                    </a:lnTo>
                    <a:lnTo>
                      <a:pt x="1259" y="2"/>
                    </a:lnTo>
                    <a:lnTo>
                      <a:pt x="1289" y="1"/>
                    </a:lnTo>
                    <a:lnTo>
                      <a:pt x="1322" y="0"/>
                    </a:lnTo>
                    <a:close/>
                  </a:path>
                </a:pathLst>
              </a:custGeom>
              <a:no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grpSp>
        <p:nvGrpSpPr>
          <p:cNvPr id="492" name="Google Shape;492;p15"/>
          <p:cNvGrpSpPr/>
          <p:nvPr/>
        </p:nvGrpSpPr>
        <p:grpSpPr>
          <a:xfrm>
            <a:off x="7650776" y="4489404"/>
            <a:ext cx="836577" cy="1288386"/>
            <a:chOff x="7650776" y="4489404"/>
            <a:chExt cx="836577" cy="1288386"/>
          </a:xfrm>
        </p:grpSpPr>
        <p:cxnSp>
          <p:nvCxnSpPr>
            <p:cNvPr id="493" name="Google Shape;493;p15"/>
            <p:cNvCxnSpPr/>
            <p:nvPr/>
          </p:nvCxnSpPr>
          <p:spPr>
            <a:xfrm flipH="1" rot="10800000">
              <a:off x="8487352" y="4489404"/>
              <a:ext cx="1" cy="1288386"/>
            </a:xfrm>
            <a:prstGeom prst="straightConnector1">
              <a:avLst/>
            </a:prstGeom>
            <a:noFill/>
            <a:ln cap="flat" cmpd="sng" w="28575">
              <a:solidFill>
                <a:schemeClr val="lt2"/>
              </a:solidFill>
              <a:prstDash val="solid"/>
              <a:round/>
              <a:headEnd len="med" w="med" type="oval"/>
              <a:tailEnd len="sm" w="sm" type="none"/>
            </a:ln>
          </p:spPr>
        </p:cxnSp>
        <p:grpSp>
          <p:nvGrpSpPr>
            <p:cNvPr id="494" name="Google Shape;494;p15"/>
            <p:cNvGrpSpPr/>
            <p:nvPr/>
          </p:nvGrpSpPr>
          <p:grpSpPr>
            <a:xfrm>
              <a:off x="7650776" y="4934462"/>
              <a:ext cx="640080" cy="398271"/>
              <a:chOff x="7145338" y="3636963"/>
              <a:chExt cx="357188" cy="222250"/>
            </a:xfrm>
          </p:grpSpPr>
          <p:sp>
            <p:nvSpPr>
              <p:cNvPr id="495" name="Google Shape;495;p15"/>
              <p:cNvSpPr/>
              <p:nvPr/>
            </p:nvSpPr>
            <p:spPr>
              <a:xfrm>
                <a:off x="7145338" y="3636963"/>
                <a:ext cx="357188" cy="222250"/>
              </a:xfrm>
              <a:custGeom>
                <a:rect b="b" l="l" r="r" t="t"/>
                <a:pathLst>
                  <a:path extrusionOk="0" h="76" w="122">
                    <a:moveTo>
                      <a:pt x="122" y="37"/>
                    </a:moveTo>
                    <a:cubicBezTo>
                      <a:pt x="122" y="37"/>
                      <a:pt x="122" y="37"/>
                      <a:pt x="122" y="37"/>
                    </a:cubicBezTo>
                    <a:cubicBezTo>
                      <a:pt x="122" y="37"/>
                      <a:pt x="122" y="37"/>
                      <a:pt x="122" y="36"/>
                    </a:cubicBezTo>
                    <a:cubicBezTo>
                      <a:pt x="122" y="36"/>
                      <a:pt x="122" y="36"/>
                      <a:pt x="122" y="36"/>
                    </a:cubicBezTo>
                    <a:cubicBezTo>
                      <a:pt x="111" y="15"/>
                      <a:pt x="86" y="0"/>
                      <a:pt x="61" y="0"/>
                    </a:cubicBezTo>
                    <a:cubicBezTo>
                      <a:pt x="35" y="0"/>
                      <a:pt x="11" y="15"/>
                      <a:pt x="0" y="36"/>
                    </a:cubicBezTo>
                    <a:cubicBezTo>
                      <a:pt x="0" y="36"/>
                      <a:pt x="0" y="36"/>
                      <a:pt x="0" y="36"/>
                    </a:cubicBezTo>
                    <a:cubicBezTo>
                      <a:pt x="0" y="36"/>
                      <a:pt x="0" y="37"/>
                      <a:pt x="0" y="37"/>
                    </a:cubicBezTo>
                    <a:cubicBezTo>
                      <a:pt x="0" y="37"/>
                      <a:pt x="0" y="37"/>
                      <a:pt x="0" y="37"/>
                    </a:cubicBezTo>
                    <a:cubicBezTo>
                      <a:pt x="0" y="37"/>
                      <a:pt x="0" y="38"/>
                      <a:pt x="0" y="38"/>
                    </a:cubicBezTo>
                    <a:cubicBezTo>
                      <a:pt x="0" y="38"/>
                      <a:pt x="0" y="39"/>
                      <a:pt x="0" y="39"/>
                    </a:cubicBezTo>
                    <a:cubicBezTo>
                      <a:pt x="0" y="39"/>
                      <a:pt x="0" y="39"/>
                      <a:pt x="0" y="39"/>
                    </a:cubicBezTo>
                    <a:cubicBezTo>
                      <a:pt x="0" y="39"/>
                      <a:pt x="0" y="39"/>
                      <a:pt x="0" y="39"/>
                    </a:cubicBezTo>
                    <a:cubicBezTo>
                      <a:pt x="0" y="40"/>
                      <a:pt x="0" y="40"/>
                      <a:pt x="0" y="40"/>
                    </a:cubicBezTo>
                    <a:cubicBezTo>
                      <a:pt x="11" y="61"/>
                      <a:pt x="35" y="76"/>
                      <a:pt x="61" y="76"/>
                    </a:cubicBezTo>
                    <a:cubicBezTo>
                      <a:pt x="86" y="76"/>
                      <a:pt x="111" y="61"/>
                      <a:pt x="122" y="40"/>
                    </a:cubicBezTo>
                    <a:cubicBezTo>
                      <a:pt x="122" y="40"/>
                      <a:pt x="122" y="40"/>
                      <a:pt x="122" y="39"/>
                    </a:cubicBezTo>
                    <a:cubicBezTo>
                      <a:pt x="122" y="39"/>
                      <a:pt x="122" y="39"/>
                      <a:pt x="122" y="39"/>
                    </a:cubicBezTo>
                    <a:cubicBezTo>
                      <a:pt x="122" y="39"/>
                      <a:pt x="122" y="39"/>
                      <a:pt x="122" y="39"/>
                    </a:cubicBezTo>
                    <a:cubicBezTo>
                      <a:pt x="122" y="39"/>
                      <a:pt x="122" y="38"/>
                      <a:pt x="122" y="38"/>
                    </a:cubicBezTo>
                    <a:cubicBezTo>
                      <a:pt x="122" y="38"/>
                      <a:pt x="122" y="37"/>
                      <a:pt x="122" y="37"/>
                    </a:cubicBezTo>
                    <a:close/>
                    <a:moveTo>
                      <a:pt x="61" y="69"/>
                    </a:moveTo>
                    <a:cubicBezTo>
                      <a:pt x="39" y="69"/>
                      <a:pt x="18" y="56"/>
                      <a:pt x="8" y="38"/>
                    </a:cubicBezTo>
                    <a:cubicBezTo>
                      <a:pt x="18" y="20"/>
                      <a:pt x="39" y="7"/>
                      <a:pt x="61" y="7"/>
                    </a:cubicBezTo>
                    <a:cubicBezTo>
                      <a:pt x="82" y="7"/>
                      <a:pt x="104" y="20"/>
                      <a:pt x="114" y="38"/>
                    </a:cubicBezTo>
                    <a:cubicBezTo>
                      <a:pt x="103" y="56"/>
                      <a:pt x="82" y="69"/>
                      <a:pt x="61" y="69"/>
                    </a:cubicBezTo>
                    <a:close/>
                    <a:moveTo>
                      <a:pt x="61" y="69"/>
                    </a:moveTo>
                    <a:cubicBezTo>
                      <a:pt x="61" y="69"/>
                      <a:pt x="61" y="69"/>
                      <a:pt x="61" y="69"/>
                    </a:cubicBezTo>
                  </a:path>
                </a:pathLst>
              </a:custGeom>
              <a:no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96" name="Google Shape;496;p15"/>
              <p:cNvSpPr/>
              <p:nvPr/>
            </p:nvSpPr>
            <p:spPr>
              <a:xfrm>
                <a:off x="7280275" y="3703638"/>
                <a:ext cx="50800" cy="50800"/>
              </a:xfrm>
              <a:custGeom>
                <a:rect b="b" l="l" r="r" t="t"/>
                <a:pathLst>
                  <a:path extrusionOk="0" h="17" w="17">
                    <a:moveTo>
                      <a:pt x="15" y="0"/>
                    </a:moveTo>
                    <a:cubicBezTo>
                      <a:pt x="15" y="0"/>
                      <a:pt x="15" y="0"/>
                      <a:pt x="15" y="0"/>
                    </a:cubicBezTo>
                    <a:cubicBezTo>
                      <a:pt x="6" y="0"/>
                      <a:pt x="0" y="7"/>
                      <a:pt x="0" y="15"/>
                    </a:cubicBezTo>
                    <a:cubicBezTo>
                      <a:pt x="0" y="16"/>
                      <a:pt x="0" y="17"/>
                      <a:pt x="1" y="17"/>
                    </a:cubicBezTo>
                    <a:cubicBezTo>
                      <a:pt x="3" y="17"/>
                      <a:pt x="3" y="16"/>
                      <a:pt x="3" y="15"/>
                    </a:cubicBezTo>
                    <a:cubicBezTo>
                      <a:pt x="3" y="9"/>
                      <a:pt x="9" y="3"/>
                      <a:pt x="15" y="3"/>
                    </a:cubicBezTo>
                    <a:cubicBezTo>
                      <a:pt x="15" y="3"/>
                      <a:pt x="15" y="3"/>
                      <a:pt x="15" y="3"/>
                    </a:cubicBezTo>
                    <a:cubicBezTo>
                      <a:pt x="16" y="3"/>
                      <a:pt x="17" y="3"/>
                      <a:pt x="17" y="2"/>
                    </a:cubicBezTo>
                    <a:cubicBezTo>
                      <a:pt x="17" y="0"/>
                      <a:pt x="16" y="0"/>
                      <a:pt x="15" y="0"/>
                    </a:cubicBezTo>
                    <a:close/>
                    <a:moveTo>
                      <a:pt x="15" y="0"/>
                    </a:moveTo>
                    <a:cubicBezTo>
                      <a:pt x="15" y="0"/>
                      <a:pt x="15" y="0"/>
                      <a:pt x="15" y="0"/>
                    </a:cubicBezTo>
                  </a:path>
                </a:pathLst>
              </a:custGeom>
              <a:no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97" name="Google Shape;497;p15"/>
              <p:cNvSpPr/>
              <p:nvPr/>
            </p:nvSpPr>
            <p:spPr>
              <a:xfrm>
                <a:off x="7245350" y="3668713"/>
                <a:ext cx="158750" cy="158750"/>
              </a:xfrm>
              <a:custGeom>
                <a:rect b="b" l="l" r="r" t="t"/>
                <a:pathLst>
                  <a:path extrusionOk="0" h="54" w="54">
                    <a:moveTo>
                      <a:pt x="27" y="0"/>
                    </a:moveTo>
                    <a:cubicBezTo>
                      <a:pt x="12" y="0"/>
                      <a:pt x="0" y="12"/>
                      <a:pt x="0" y="27"/>
                    </a:cubicBezTo>
                    <a:cubicBezTo>
                      <a:pt x="0" y="42"/>
                      <a:pt x="12" y="54"/>
                      <a:pt x="27" y="54"/>
                    </a:cubicBezTo>
                    <a:cubicBezTo>
                      <a:pt x="42" y="54"/>
                      <a:pt x="54" y="42"/>
                      <a:pt x="54" y="27"/>
                    </a:cubicBezTo>
                    <a:cubicBezTo>
                      <a:pt x="54" y="12"/>
                      <a:pt x="42" y="0"/>
                      <a:pt x="27" y="0"/>
                    </a:cubicBezTo>
                    <a:close/>
                    <a:moveTo>
                      <a:pt x="27" y="50"/>
                    </a:moveTo>
                    <a:cubicBezTo>
                      <a:pt x="14" y="50"/>
                      <a:pt x="4" y="40"/>
                      <a:pt x="4" y="27"/>
                    </a:cubicBezTo>
                    <a:cubicBezTo>
                      <a:pt x="4" y="14"/>
                      <a:pt x="14" y="4"/>
                      <a:pt x="27" y="4"/>
                    </a:cubicBezTo>
                    <a:cubicBezTo>
                      <a:pt x="40" y="4"/>
                      <a:pt x="50" y="14"/>
                      <a:pt x="50" y="27"/>
                    </a:cubicBezTo>
                    <a:cubicBezTo>
                      <a:pt x="50" y="40"/>
                      <a:pt x="40" y="50"/>
                      <a:pt x="27" y="50"/>
                    </a:cubicBezTo>
                    <a:close/>
                    <a:moveTo>
                      <a:pt x="27" y="50"/>
                    </a:moveTo>
                    <a:cubicBezTo>
                      <a:pt x="27" y="50"/>
                      <a:pt x="27" y="50"/>
                      <a:pt x="27" y="50"/>
                    </a:cubicBezTo>
                  </a:path>
                </a:pathLst>
              </a:custGeom>
              <a:no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grpSp>
        <p:nvGrpSpPr>
          <p:cNvPr id="498" name="Google Shape;498;p15"/>
          <p:cNvGrpSpPr/>
          <p:nvPr/>
        </p:nvGrpSpPr>
        <p:grpSpPr>
          <a:xfrm>
            <a:off x="2813622" y="2399344"/>
            <a:ext cx="683254" cy="1288386"/>
            <a:chOff x="2813622" y="2399344"/>
            <a:chExt cx="683254" cy="1288386"/>
          </a:xfrm>
        </p:grpSpPr>
        <p:cxnSp>
          <p:nvCxnSpPr>
            <p:cNvPr id="499" name="Google Shape;499;p15"/>
            <p:cNvCxnSpPr/>
            <p:nvPr/>
          </p:nvCxnSpPr>
          <p:spPr>
            <a:xfrm>
              <a:off x="3496875" y="2399344"/>
              <a:ext cx="1" cy="1288386"/>
            </a:xfrm>
            <a:prstGeom prst="straightConnector1">
              <a:avLst/>
            </a:prstGeom>
            <a:noFill/>
            <a:ln cap="flat" cmpd="sng" w="28575">
              <a:solidFill>
                <a:schemeClr val="accent6"/>
              </a:solidFill>
              <a:prstDash val="solid"/>
              <a:round/>
              <a:headEnd len="med" w="med" type="oval"/>
              <a:tailEnd len="sm" w="sm" type="none"/>
            </a:ln>
          </p:spPr>
        </p:cxnSp>
        <p:sp>
          <p:nvSpPr>
            <p:cNvPr id="500" name="Google Shape;500;p15"/>
            <p:cNvSpPr/>
            <p:nvPr/>
          </p:nvSpPr>
          <p:spPr>
            <a:xfrm>
              <a:off x="2813622" y="2769217"/>
              <a:ext cx="548640" cy="548640"/>
            </a:xfrm>
            <a:custGeom>
              <a:rect b="b" l="l" r="r" t="t"/>
              <a:pathLst>
                <a:path extrusionOk="0" h="123" w="123">
                  <a:moveTo>
                    <a:pt x="96" y="0"/>
                  </a:moveTo>
                  <a:cubicBezTo>
                    <a:pt x="88" y="0"/>
                    <a:pt x="82" y="5"/>
                    <a:pt x="77" y="14"/>
                  </a:cubicBezTo>
                  <a:cubicBezTo>
                    <a:pt x="77" y="14"/>
                    <a:pt x="77" y="14"/>
                    <a:pt x="77" y="14"/>
                  </a:cubicBezTo>
                  <a:cubicBezTo>
                    <a:pt x="71" y="26"/>
                    <a:pt x="61" y="34"/>
                    <a:pt x="51" y="34"/>
                  </a:cubicBezTo>
                  <a:cubicBezTo>
                    <a:pt x="15" y="34"/>
                    <a:pt x="15" y="34"/>
                    <a:pt x="15" y="34"/>
                  </a:cubicBezTo>
                  <a:cubicBezTo>
                    <a:pt x="7" y="34"/>
                    <a:pt x="0" y="43"/>
                    <a:pt x="0" y="54"/>
                  </a:cubicBezTo>
                  <a:cubicBezTo>
                    <a:pt x="0" y="64"/>
                    <a:pt x="7" y="73"/>
                    <a:pt x="15" y="73"/>
                  </a:cubicBezTo>
                  <a:cubicBezTo>
                    <a:pt x="20" y="73"/>
                    <a:pt x="23" y="76"/>
                    <a:pt x="23" y="80"/>
                  </a:cubicBezTo>
                  <a:cubicBezTo>
                    <a:pt x="23" y="115"/>
                    <a:pt x="23" y="115"/>
                    <a:pt x="23" y="115"/>
                  </a:cubicBezTo>
                  <a:cubicBezTo>
                    <a:pt x="23" y="119"/>
                    <a:pt x="26" y="123"/>
                    <a:pt x="31" y="123"/>
                  </a:cubicBezTo>
                  <a:cubicBezTo>
                    <a:pt x="46" y="123"/>
                    <a:pt x="46" y="123"/>
                    <a:pt x="46" y="123"/>
                  </a:cubicBezTo>
                  <a:cubicBezTo>
                    <a:pt x="50" y="123"/>
                    <a:pt x="54" y="119"/>
                    <a:pt x="54" y="115"/>
                  </a:cubicBezTo>
                  <a:cubicBezTo>
                    <a:pt x="54" y="111"/>
                    <a:pt x="54" y="111"/>
                    <a:pt x="54" y="111"/>
                  </a:cubicBezTo>
                  <a:cubicBezTo>
                    <a:pt x="54" y="107"/>
                    <a:pt x="50" y="106"/>
                    <a:pt x="50" y="103"/>
                  </a:cubicBezTo>
                  <a:cubicBezTo>
                    <a:pt x="50" y="77"/>
                    <a:pt x="50" y="77"/>
                    <a:pt x="50" y="77"/>
                  </a:cubicBezTo>
                  <a:cubicBezTo>
                    <a:pt x="50" y="76"/>
                    <a:pt x="50" y="76"/>
                    <a:pt x="50" y="76"/>
                  </a:cubicBezTo>
                  <a:cubicBezTo>
                    <a:pt x="50" y="76"/>
                    <a:pt x="50" y="75"/>
                    <a:pt x="50" y="75"/>
                  </a:cubicBezTo>
                  <a:cubicBezTo>
                    <a:pt x="50" y="75"/>
                    <a:pt x="51" y="75"/>
                    <a:pt x="51" y="74"/>
                  </a:cubicBezTo>
                  <a:cubicBezTo>
                    <a:pt x="51" y="74"/>
                    <a:pt x="51" y="74"/>
                    <a:pt x="52" y="73"/>
                  </a:cubicBezTo>
                  <a:cubicBezTo>
                    <a:pt x="52" y="73"/>
                    <a:pt x="52" y="73"/>
                    <a:pt x="52" y="73"/>
                  </a:cubicBezTo>
                  <a:cubicBezTo>
                    <a:pt x="52" y="73"/>
                    <a:pt x="52" y="73"/>
                    <a:pt x="52" y="73"/>
                  </a:cubicBezTo>
                  <a:cubicBezTo>
                    <a:pt x="52" y="73"/>
                    <a:pt x="53" y="73"/>
                    <a:pt x="53" y="73"/>
                  </a:cubicBezTo>
                  <a:cubicBezTo>
                    <a:pt x="63" y="74"/>
                    <a:pt x="71" y="82"/>
                    <a:pt x="77" y="94"/>
                  </a:cubicBezTo>
                  <a:cubicBezTo>
                    <a:pt x="77" y="94"/>
                    <a:pt x="77" y="94"/>
                    <a:pt x="77" y="94"/>
                  </a:cubicBezTo>
                  <a:cubicBezTo>
                    <a:pt x="82" y="102"/>
                    <a:pt x="88" y="107"/>
                    <a:pt x="96" y="107"/>
                  </a:cubicBezTo>
                  <a:cubicBezTo>
                    <a:pt x="114" y="107"/>
                    <a:pt x="123" y="80"/>
                    <a:pt x="123" y="54"/>
                  </a:cubicBezTo>
                  <a:cubicBezTo>
                    <a:pt x="123" y="27"/>
                    <a:pt x="114" y="0"/>
                    <a:pt x="96" y="0"/>
                  </a:cubicBezTo>
                  <a:close/>
                  <a:moveTo>
                    <a:pt x="77" y="54"/>
                  </a:moveTo>
                  <a:cubicBezTo>
                    <a:pt x="77" y="50"/>
                    <a:pt x="77" y="46"/>
                    <a:pt x="77" y="42"/>
                  </a:cubicBezTo>
                  <a:cubicBezTo>
                    <a:pt x="88" y="42"/>
                    <a:pt x="88" y="42"/>
                    <a:pt x="88" y="42"/>
                  </a:cubicBezTo>
                  <a:cubicBezTo>
                    <a:pt x="92" y="42"/>
                    <a:pt x="96" y="47"/>
                    <a:pt x="96" y="54"/>
                  </a:cubicBezTo>
                  <a:cubicBezTo>
                    <a:pt x="96" y="60"/>
                    <a:pt x="92" y="65"/>
                    <a:pt x="88" y="65"/>
                  </a:cubicBezTo>
                  <a:cubicBezTo>
                    <a:pt x="77" y="65"/>
                    <a:pt x="77" y="65"/>
                    <a:pt x="77" y="65"/>
                  </a:cubicBezTo>
                  <a:cubicBezTo>
                    <a:pt x="77" y="61"/>
                    <a:pt x="77" y="58"/>
                    <a:pt x="77" y="54"/>
                  </a:cubicBezTo>
                  <a:close/>
                  <a:moveTo>
                    <a:pt x="8" y="54"/>
                  </a:moveTo>
                  <a:cubicBezTo>
                    <a:pt x="8" y="47"/>
                    <a:pt x="11" y="42"/>
                    <a:pt x="15" y="42"/>
                  </a:cubicBezTo>
                  <a:cubicBezTo>
                    <a:pt x="42" y="42"/>
                    <a:pt x="42" y="42"/>
                    <a:pt x="42" y="42"/>
                  </a:cubicBezTo>
                  <a:cubicBezTo>
                    <a:pt x="40" y="45"/>
                    <a:pt x="38" y="49"/>
                    <a:pt x="38" y="54"/>
                  </a:cubicBezTo>
                  <a:cubicBezTo>
                    <a:pt x="38" y="58"/>
                    <a:pt x="40" y="62"/>
                    <a:pt x="42" y="65"/>
                  </a:cubicBezTo>
                  <a:cubicBezTo>
                    <a:pt x="15" y="65"/>
                    <a:pt x="15" y="65"/>
                    <a:pt x="15" y="65"/>
                  </a:cubicBezTo>
                  <a:cubicBezTo>
                    <a:pt x="11" y="65"/>
                    <a:pt x="8" y="60"/>
                    <a:pt x="8" y="54"/>
                  </a:cubicBezTo>
                  <a:close/>
                  <a:moveTo>
                    <a:pt x="46" y="115"/>
                  </a:moveTo>
                  <a:cubicBezTo>
                    <a:pt x="31" y="115"/>
                    <a:pt x="31" y="115"/>
                    <a:pt x="31" y="115"/>
                  </a:cubicBezTo>
                  <a:cubicBezTo>
                    <a:pt x="31" y="80"/>
                    <a:pt x="31" y="80"/>
                    <a:pt x="31" y="80"/>
                  </a:cubicBezTo>
                  <a:cubicBezTo>
                    <a:pt x="31" y="78"/>
                    <a:pt x="30" y="75"/>
                    <a:pt x="29" y="73"/>
                  </a:cubicBezTo>
                  <a:cubicBezTo>
                    <a:pt x="31" y="73"/>
                    <a:pt x="31" y="73"/>
                    <a:pt x="31" y="73"/>
                  </a:cubicBezTo>
                  <a:cubicBezTo>
                    <a:pt x="31" y="73"/>
                    <a:pt x="31" y="73"/>
                    <a:pt x="31" y="73"/>
                  </a:cubicBezTo>
                  <a:cubicBezTo>
                    <a:pt x="43" y="73"/>
                    <a:pt x="43" y="73"/>
                    <a:pt x="43" y="73"/>
                  </a:cubicBezTo>
                  <a:cubicBezTo>
                    <a:pt x="42" y="74"/>
                    <a:pt x="42" y="75"/>
                    <a:pt x="42" y="77"/>
                  </a:cubicBezTo>
                  <a:cubicBezTo>
                    <a:pt x="42" y="103"/>
                    <a:pt x="42" y="103"/>
                    <a:pt x="42" y="103"/>
                  </a:cubicBezTo>
                  <a:cubicBezTo>
                    <a:pt x="42" y="107"/>
                    <a:pt x="44" y="110"/>
                    <a:pt x="46" y="111"/>
                  </a:cubicBezTo>
                  <a:cubicBezTo>
                    <a:pt x="46" y="111"/>
                    <a:pt x="46" y="111"/>
                    <a:pt x="46" y="112"/>
                  </a:cubicBezTo>
                  <a:lnTo>
                    <a:pt x="46" y="115"/>
                  </a:lnTo>
                  <a:close/>
                  <a:moveTo>
                    <a:pt x="51" y="65"/>
                  </a:moveTo>
                  <a:cubicBezTo>
                    <a:pt x="50" y="65"/>
                    <a:pt x="50" y="65"/>
                    <a:pt x="50" y="65"/>
                  </a:cubicBezTo>
                  <a:cubicBezTo>
                    <a:pt x="50" y="65"/>
                    <a:pt x="50" y="65"/>
                    <a:pt x="50" y="65"/>
                  </a:cubicBezTo>
                  <a:cubicBezTo>
                    <a:pt x="46" y="65"/>
                    <a:pt x="42" y="60"/>
                    <a:pt x="42" y="54"/>
                  </a:cubicBezTo>
                  <a:cubicBezTo>
                    <a:pt x="42" y="47"/>
                    <a:pt x="46" y="42"/>
                    <a:pt x="50" y="42"/>
                  </a:cubicBezTo>
                  <a:cubicBezTo>
                    <a:pt x="51" y="42"/>
                    <a:pt x="51" y="42"/>
                    <a:pt x="51" y="42"/>
                  </a:cubicBezTo>
                  <a:cubicBezTo>
                    <a:pt x="58" y="42"/>
                    <a:pt x="65" y="39"/>
                    <a:pt x="71" y="34"/>
                  </a:cubicBezTo>
                  <a:cubicBezTo>
                    <a:pt x="70" y="40"/>
                    <a:pt x="69" y="47"/>
                    <a:pt x="69" y="54"/>
                  </a:cubicBezTo>
                  <a:cubicBezTo>
                    <a:pt x="69" y="60"/>
                    <a:pt x="70" y="67"/>
                    <a:pt x="71" y="73"/>
                  </a:cubicBezTo>
                  <a:cubicBezTo>
                    <a:pt x="65" y="68"/>
                    <a:pt x="58" y="65"/>
                    <a:pt x="51" y="65"/>
                  </a:cubicBezTo>
                  <a:close/>
                  <a:moveTo>
                    <a:pt x="96" y="100"/>
                  </a:moveTo>
                  <a:cubicBezTo>
                    <a:pt x="88" y="100"/>
                    <a:pt x="82" y="89"/>
                    <a:pt x="79" y="73"/>
                  </a:cubicBezTo>
                  <a:cubicBezTo>
                    <a:pt x="88" y="73"/>
                    <a:pt x="88" y="73"/>
                    <a:pt x="88" y="73"/>
                  </a:cubicBezTo>
                  <a:cubicBezTo>
                    <a:pt x="97" y="73"/>
                    <a:pt x="104" y="64"/>
                    <a:pt x="104" y="54"/>
                  </a:cubicBezTo>
                  <a:cubicBezTo>
                    <a:pt x="104" y="43"/>
                    <a:pt x="97" y="34"/>
                    <a:pt x="88" y="34"/>
                  </a:cubicBezTo>
                  <a:cubicBezTo>
                    <a:pt x="79" y="34"/>
                    <a:pt x="79" y="34"/>
                    <a:pt x="79" y="34"/>
                  </a:cubicBezTo>
                  <a:cubicBezTo>
                    <a:pt x="82" y="19"/>
                    <a:pt x="88" y="8"/>
                    <a:pt x="96" y="8"/>
                  </a:cubicBezTo>
                  <a:cubicBezTo>
                    <a:pt x="107" y="8"/>
                    <a:pt x="115" y="28"/>
                    <a:pt x="115" y="54"/>
                  </a:cubicBezTo>
                  <a:cubicBezTo>
                    <a:pt x="115" y="79"/>
                    <a:pt x="107" y="100"/>
                    <a:pt x="96" y="100"/>
                  </a:cubicBezTo>
                  <a:close/>
                  <a:moveTo>
                    <a:pt x="96" y="100"/>
                  </a:moveTo>
                  <a:cubicBezTo>
                    <a:pt x="96" y="100"/>
                    <a:pt x="96" y="100"/>
                    <a:pt x="96" y="100"/>
                  </a:cubicBezTo>
                </a:path>
              </a:pathLst>
            </a:custGeom>
            <a:no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501" name="Google Shape;501;p15"/>
          <p:cNvGrpSpPr/>
          <p:nvPr/>
        </p:nvGrpSpPr>
        <p:grpSpPr>
          <a:xfrm>
            <a:off x="265215" y="2399344"/>
            <a:ext cx="603587" cy="1288386"/>
            <a:chOff x="265215" y="2399344"/>
            <a:chExt cx="603587" cy="1288386"/>
          </a:xfrm>
        </p:grpSpPr>
        <p:cxnSp>
          <p:nvCxnSpPr>
            <p:cNvPr id="502" name="Google Shape;502;p15"/>
            <p:cNvCxnSpPr/>
            <p:nvPr/>
          </p:nvCxnSpPr>
          <p:spPr>
            <a:xfrm>
              <a:off x="868801" y="2399344"/>
              <a:ext cx="1" cy="1288386"/>
            </a:xfrm>
            <a:prstGeom prst="straightConnector1">
              <a:avLst/>
            </a:prstGeom>
            <a:noFill/>
            <a:ln cap="flat" cmpd="sng" w="28575">
              <a:solidFill>
                <a:schemeClr val="accent2"/>
              </a:solidFill>
              <a:prstDash val="solid"/>
              <a:round/>
              <a:headEnd len="med" w="med" type="oval"/>
              <a:tailEnd len="sm" w="sm" type="none"/>
            </a:ln>
          </p:spPr>
        </p:cxnSp>
        <p:grpSp>
          <p:nvGrpSpPr>
            <p:cNvPr id="503" name="Google Shape;503;p15"/>
            <p:cNvGrpSpPr/>
            <p:nvPr/>
          </p:nvGrpSpPr>
          <p:grpSpPr>
            <a:xfrm>
              <a:off x="265215" y="2769217"/>
              <a:ext cx="468974" cy="548640"/>
              <a:chOff x="4470400" y="4994276"/>
              <a:chExt cx="495300" cy="579438"/>
            </a:xfrm>
          </p:grpSpPr>
          <p:sp>
            <p:nvSpPr>
              <p:cNvPr id="504" name="Google Shape;504;p15"/>
              <p:cNvSpPr/>
              <p:nvPr/>
            </p:nvSpPr>
            <p:spPr>
              <a:xfrm>
                <a:off x="4537075" y="5143501"/>
                <a:ext cx="361950" cy="363538"/>
              </a:xfrm>
              <a:custGeom>
                <a:rect b="b" l="l" r="r" t="t"/>
                <a:pathLst>
                  <a:path extrusionOk="0" h="2287" w="2284">
                    <a:moveTo>
                      <a:pt x="1068" y="151"/>
                    </a:moveTo>
                    <a:lnTo>
                      <a:pt x="988" y="161"/>
                    </a:lnTo>
                    <a:lnTo>
                      <a:pt x="910" y="176"/>
                    </a:lnTo>
                    <a:lnTo>
                      <a:pt x="833" y="197"/>
                    </a:lnTo>
                    <a:lnTo>
                      <a:pt x="759" y="225"/>
                    </a:lnTo>
                    <a:lnTo>
                      <a:pt x="689" y="258"/>
                    </a:lnTo>
                    <a:lnTo>
                      <a:pt x="622" y="296"/>
                    </a:lnTo>
                    <a:lnTo>
                      <a:pt x="558" y="339"/>
                    </a:lnTo>
                    <a:lnTo>
                      <a:pt x="497" y="388"/>
                    </a:lnTo>
                    <a:lnTo>
                      <a:pt x="440" y="440"/>
                    </a:lnTo>
                    <a:lnTo>
                      <a:pt x="388" y="497"/>
                    </a:lnTo>
                    <a:lnTo>
                      <a:pt x="339" y="558"/>
                    </a:lnTo>
                    <a:lnTo>
                      <a:pt x="296" y="622"/>
                    </a:lnTo>
                    <a:lnTo>
                      <a:pt x="259" y="690"/>
                    </a:lnTo>
                    <a:lnTo>
                      <a:pt x="225" y="761"/>
                    </a:lnTo>
                    <a:lnTo>
                      <a:pt x="198" y="834"/>
                    </a:lnTo>
                    <a:lnTo>
                      <a:pt x="177" y="910"/>
                    </a:lnTo>
                    <a:lnTo>
                      <a:pt x="161" y="989"/>
                    </a:lnTo>
                    <a:lnTo>
                      <a:pt x="151" y="1069"/>
                    </a:lnTo>
                    <a:lnTo>
                      <a:pt x="246" y="1069"/>
                    </a:lnTo>
                    <a:lnTo>
                      <a:pt x="266" y="1072"/>
                    </a:lnTo>
                    <a:lnTo>
                      <a:pt x="284" y="1080"/>
                    </a:lnTo>
                    <a:lnTo>
                      <a:pt x="298" y="1091"/>
                    </a:lnTo>
                    <a:lnTo>
                      <a:pt x="311" y="1106"/>
                    </a:lnTo>
                    <a:lnTo>
                      <a:pt x="318" y="1123"/>
                    </a:lnTo>
                    <a:lnTo>
                      <a:pt x="321" y="1143"/>
                    </a:lnTo>
                    <a:lnTo>
                      <a:pt x="318" y="1163"/>
                    </a:lnTo>
                    <a:lnTo>
                      <a:pt x="311" y="1181"/>
                    </a:lnTo>
                    <a:lnTo>
                      <a:pt x="298" y="1196"/>
                    </a:lnTo>
                    <a:lnTo>
                      <a:pt x="284" y="1208"/>
                    </a:lnTo>
                    <a:lnTo>
                      <a:pt x="266" y="1215"/>
                    </a:lnTo>
                    <a:lnTo>
                      <a:pt x="246" y="1218"/>
                    </a:lnTo>
                    <a:lnTo>
                      <a:pt x="151" y="1218"/>
                    </a:lnTo>
                    <a:lnTo>
                      <a:pt x="161" y="1299"/>
                    </a:lnTo>
                    <a:lnTo>
                      <a:pt x="177" y="1377"/>
                    </a:lnTo>
                    <a:lnTo>
                      <a:pt x="198" y="1453"/>
                    </a:lnTo>
                    <a:lnTo>
                      <a:pt x="225" y="1527"/>
                    </a:lnTo>
                    <a:lnTo>
                      <a:pt x="259" y="1598"/>
                    </a:lnTo>
                    <a:lnTo>
                      <a:pt x="296" y="1666"/>
                    </a:lnTo>
                    <a:lnTo>
                      <a:pt x="339" y="1730"/>
                    </a:lnTo>
                    <a:lnTo>
                      <a:pt x="388" y="1790"/>
                    </a:lnTo>
                    <a:lnTo>
                      <a:pt x="440" y="1847"/>
                    </a:lnTo>
                    <a:lnTo>
                      <a:pt x="497" y="1900"/>
                    </a:lnTo>
                    <a:lnTo>
                      <a:pt x="558" y="1947"/>
                    </a:lnTo>
                    <a:lnTo>
                      <a:pt x="622" y="1991"/>
                    </a:lnTo>
                    <a:lnTo>
                      <a:pt x="689" y="2028"/>
                    </a:lnTo>
                    <a:lnTo>
                      <a:pt x="759" y="2062"/>
                    </a:lnTo>
                    <a:lnTo>
                      <a:pt x="833" y="2089"/>
                    </a:lnTo>
                    <a:lnTo>
                      <a:pt x="910" y="2112"/>
                    </a:lnTo>
                    <a:lnTo>
                      <a:pt x="988" y="2127"/>
                    </a:lnTo>
                    <a:lnTo>
                      <a:pt x="1068" y="2136"/>
                    </a:lnTo>
                    <a:lnTo>
                      <a:pt x="1068" y="2041"/>
                    </a:lnTo>
                    <a:lnTo>
                      <a:pt x="1071" y="2021"/>
                    </a:lnTo>
                    <a:lnTo>
                      <a:pt x="1078" y="2003"/>
                    </a:lnTo>
                    <a:lnTo>
                      <a:pt x="1090" y="1989"/>
                    </a:lnTo>
                    <a:lnTo>
                      <a:pt x="1105" y="1976"/>
                    </a:lnTo>
                    <a:lnTo>
                      <a:pt x="1122" y="1970"/>
                    </a:lnTo>
                    <a:lnTo>
                      <a:pt x="1142" y="1966"/>
                    </a:lnTo>
                    <a:lnTo>
                      <a:pt x="1162" y="1970"/>
                    </a:lnTo>
                    <a:lnTo>
                      <a:pt x="1180" y="1976"/>
                    </a:lnTo>
                    <a:lnTo>
                      <a:pt x="1194" y="1989"/>
                    </a:lnTo>
                    <a:lnTo>
                      <a:pt x="1207" y="2003"/>
                    </a:lnTo>
                    <a:lnTo>
                      <a:pt x="1213" y="2021"/>
                    </a:lnTo>
                    <a:lnTo>
                      <a:pt x="1217" y="2041"/>
                    </a:lnTo>
                    <a:lnTo>
                      <a:pt x="1217" y="2136"/>
                    </a:lnTo>
                    <a:lnTo>
                      <a:pt x="1297" y="2127"/>
                    </a:lnTo>
                    <a:lnTo>
                      <a:pt x="1375" y="2112"/>
                    </a:lnTo>
                    <a:lnTo>
                      <a:pt x="1451" y="2089"/>
                    </a:lnTo>
                    <a:lnTo>
                      <a:pt x="1526" y="2062"/>
                    </a:lnTo>
                    <a:lnTo>
                      <a:pt x="1596" y="2028"/>
                    </a:lnTo>
                    <a:lnTo>
                      <a:pt x="1664" y="1991"/>
                    </a:lnTo>
                    <a:lnTo>
                      <a:pt x="1728" y="1947"/>
                    </a:lnTo>
                    <a:lnTo>
                      <a:pt x="1788" y="1900"/>
                    </a:lnTo>
                    <a:lnTo>
                      <a:pt x="1845" y="1847"/>
                    </a:lnTo>
                    <a:lnTo>
                      <a:pt x="1898" y="1790"/>
                    </a:lnTo>
                    <a:lnTo>
                      <a:pt x="1945" y="1730"/>
                    </a:lnTo>
                    <a:lnTo>
                      <a:pt x="1989" y="1666"/>
                    </a:lnTo>
                    <a:lnTo>
                      <a:pt x="2026" y="1598"/>
                    </a:lnTo>
                    <a:lnTo>
                      <a:pt x="2059" y="1527"/>
                    </a:lnTo>
                    <a:lnTo>
                      <a:pt x="2087" y="1453"/>
                    </a:lnTo>
                    <a:lnTo>
                      <a:pt x="2108" y="1377"/>
                    </a:lnTo>
                    <a:lnTo>
                      <a:pt x="2125" y="1299"/>
                    </a:lnTo>
                    <a:lnTo>
                      <a:pt x="2134" y="1218"/>
                    </a:lnTo>
                    <a:lnTo>
                      <a:pt x="2038" y="1218"/>
                    </a:lnTo>
                    <a:lnTo>
                      <a:pt x="2018" y="1215"/>
                    </a:lnTo>
                    <a:lnTo>
                      <a:pt x="2001" y="1208"/>
                    </a:lnTo>
                    <a:lnTo>
                      <a:pt x="1986" y="1196"/>
                    </a:lnTo>
                    <a:lnTo>
                      <a:pt x="1974" y="1181"/>
                    </a:lnTo>
                    <a:lnTo>
                      <a:pt x="1966" y="1163"/>
                    </a:lnTo>
                    <a:lnTo>
                      <a:pt x="1964" y="1143"/>
                    </a:lnTo>
                    <a:lnTo>
                      <a:pt x="1966" y="1123"/>
                    </a:lnTo>
                    <a:lnTo>
                      <a:pt x="1974" y="1106"/>
                    </a:lnTo>
                    <a:lnTo>
                      <a:pt x="1986" y="1091"/>
                    </a:lnTo>
                    <a:lnTo>
                      <a:pt x="2001" y="1080"/>
                    </a:lnTo>
                    <a:lnTo>
                      <a:pt x="2018" y="1072"/>
                    </a:lnTo>
                    <a:lnTo>
                      <a:pt x="2038" y="1069"/>
                    </a:lnTo>
                    <a:lnTo>
                      <a:pt x="2134" y="1069"/>
                    </a:lnTo>
                    <a:lnTo>
                      <a:pt x="2125" y="989"/>
                    </a:lnTo>
                    <a:lnTo>
                      <a:pt x="2108" y="910"/>
                    </a:lnTo>
                    <a:lnTo>
                      <a:pt x="2087" y="834"/>
                    </a:lnTo>
                    <a:lnTo>
                      <a:pt x="2059" y="761"/>
                    </a:lnTo>
                    <a:lnTo>
                      <a:pt x="2026" y="690"/>
                    </a:lnTo>
                    <a:lnTo>
                      <a:pt x="1989" y="622"/>
                    </a:lnTo>
                    <a:lnTo>
                      <a:pt x="1945" y="558"/>
                    </a:lnTo>
                    <a:lnTo>
                      <a:pt x="1898" y="497"/>
                    </a:lnTo>
                    <a:lnTo>
                      <a:pt x="1845" y="440"/>
                    </a:lnTo>
                    <a:lnTo>
                      <a:pt x="1788" y="388"/>
                    </a:lnTo>
                    <a:lnTo>
                      <a:pt x="1728" y="339"/>
                    </a:lnTo>
                    <a:lnTo>
                      <a:pt x="1664" y="296"/>
                    </a:lnTo>
                    <a:lnTo>
                      <a:pt x="1596" y="258"/>
                    </a:lnTo>
                    <a:lnTo>
                      <a:pt x="1526" y="225"/>
                    </a:lnTo>
                    <a:lnTo>
                      <a:pt x="1451" y="197"/>
                    </a:lnTo>
                    <a:lnTo>
                      <a:pt x="1375" y="176"/>
                    </a:lnTo>
                    <a:lnTo>
                      <a:pt x="1297" y="161"/>
                    </a:lnTo>
                    <a:lnTo>
                      <a:pt x="1217" y="151"/>
                    </a:lnTo>
                    <a:lnTo>
                      <a:pt x="1217" y="246"/>
                    </a:lnTo>
                    <a:lnTo>
                      <a:pt x="1213" y="266"/>
                    </a:lnTo>
                    <a:lnTo>
                      <a:pt x="1207" y="284"/>
                    </a:lnTo>
                    <a:lnTo>
                      <a:pt x="1194" y="299"/>
                    </a:lnTo>
                    <a:lnTo>
                      <a:pt x="1180" y="310"/>
                    </a:lnTo>
                    <a:lnTo>
                      <a:pt x="1162" y="318"/>
                    </a:lnTo>
                    <a:lnTo>
                      <a:pt x="1142" y="320"/>
                    </a:lnTo>
                    <a:lnTo>
                      <a:pt x="1122" y="318"/>
                    </a:lnTo>
                    <a:lnTo>
                      <a:pt x="1105" y="310"/>
                    </a:lnTo>
                    <a:lnTo>
                      <a:pt x="1090" y="299"/>
                    </a:lnTo>
                    <a:lnTo>
                      <a:pt x="1078" y="284"/>
                    </a:lnTo>
                    <a:lnTo>
                      <a:pt x="1071" y="266"/>
                    </a:lnTo>
                    <a:lnTo>
                      <a:pt x="1068" y="246"/>
                    </a:lnTo>
                    <a:lnTo>
                      <a:pt x="1068" y="151"/>
                    </a:lnTo>
                    <a:close/>
                    <a:moveTo>
                      <a:pt x="1142" y="0"/>
                    </a:moveTo>
                    <a:lnTo>
                      <a:pt x="1232" y="3"/>
                    </a:lnTo>
                    <a:lnTo>
                      <a:pt x="1318" y="14"/>
                    </a:lnTo>
                    <a:lnTo>
                      <a:pt x="1404" y="31"/>
                    </a:lnTo>
                    <a:lnTo>
                      <a:pt x="1487" y="53"/>
                    </a:lnTo>
                    <a:lnTo>
                      <a:pt x="1567" y="82"/>
                    </a:lnTo>
                    <a:lnTo>
                      <a:pt x="1644" y="116"/>
                    </a:lnTo>
                    <a:lnTo>
                      <a:pt x="1718" y="156"/>
                    </a:lnTo>
                    <a:lnTo>
                      <a:pt x="1789" y="202"/>
                    </a:lnTo>
                    <a:lnTo>
                      <a:pt x="1856" y="252"/>
                    </a:lnTo>
                    <a:lnTo>
                      <a:pt x="1919" y="306"/>
                    </a:lnTo>
                    <a:lnTo>
                      <a:pt x="1979" y="366"/>
                    </a:lnTo>
                    <a:lnTo>
                      <a:pt x="2033" y="429"/>
                    </a:lnTo>
                    <a:lnTo>
                      <a:pt x="2083" y="496"/>
                    </a:lnTo>
                    <a:lnTo>
                      <a:pt x="2128" y="567"/>
                    </a:lnTo>
                    <a:lnTo>
                      <a:pt x="2168" y="641"/>
                    </a:lnTo>
                    <a:lnTo>
                      <a:pt x="2202" y="719"/>
                    </a:lnTo>
                    <a:lnTo>
                      <a:pt x="2231" y="798"/>
                    </a:lnTo>
                    <a:lnTo>
                      <a:pt x="2254" y="882"/>
                    </a:lnTo>
                    <a:lnTo>
                      <a:pt x="2271" y="967"/>
                    </a:lnTo>
                    <a:lnTo>
                      <a:pt x="2281" y="1055"/>
                    </a:lnTo>
                    <a:lnTo>
                      <a:pt x="2284" y="1143"/>
                    </a:lnTo>
                    <a:lnTo>
                      <a:pt x="2281" y="1233"/>
                    </a:lnTo>
                    <a:lnTo>
                      <a:pt x="2271" y="1320"/>
                    </a:lnTo>
                    <a:lnTo>
                      <a:pt x="2254" y="1405"/>
                    </a:lnTo>
                    <a:lnTo>
                      <a:pt x="2231" y="1488"/>
                    </a:lnTo>
                    <a:lnTo>
                      <a:pt x="2202" y="1568"/>
                    </a:lnTo>
                    <a:lnTo>
                      <a:pt x="2168" y="1646"/>
                    </a:lnTo>
                    <a:lnTo>
                      <a:pt x="2128" y="1720"/>
                    </a:lnTo>
                    <a:lnTo>
                      <a:pt x="2083" y="1791"/>
                    </a:lnTo>
                    <a:lnTo>
                      <a:pt x="2033" y="1859"/>
                    </a:lnTo>
                    <a:lnTo>
                      <a:pt x="1979" y="1922"/>
                    </a:lnTo>
                    <a:lnTo>
                      <a:pt x="1919" y="1981"/>
                    </a:lnTo>
                    <a:lnTo>
                      <a:pt x="1856" y="2035"/>
                    </a:lnTo>
                    <a:lnTo>
                      <a:pt x="1789" y="2085"/>
                    </a:lnTo>
                    <a:lnTo>
                      <a:pt x="1718" y="2130"/>
                    </a:lnTo>
                    <a:lnTo>
                      <a:pt x="1644" y="2170"/>
                    </a:lnTo>
                    <a:lnTo>
                      <a:pt x="1567" y="2205"/>
                    </a:lnTo>
                    <a:lnTo>
                      <a:pt x="1487" y="2234"/>
                    </a:lnTo>
                    <a:lnTo>
                      <a:pt x="1404" y="2257"/>
                    </a:lnTo>
                    <a:lnTo>
                      <a:pt x="1318" y="2274"/>
                    </a:lnTo>
                    <a:lnTo>
                      <a:pt x="1232" y="2284"/>
                    </a:lnTo>
                    <a:lnTo>
                      <a:pt x="1142" y="2287"/>
                    </a:lnTo>
                    <a:lnTo>
                      <a:pt x="1054" y="2284"/>
                    </a:lnTo>
                    <a:lnTo>
                      <a:pt x="966" y="2274"/>
                    </a:lnTo>
                    <a:lnTo>
                      <a:pt x="881" y="2257"/>
                    </a:lnTo>
                    <a:lnTo>
                      <a:pt x="798" y="2234"/>
                    </a:lnTo>
                    <a:lnTo>
                      <a:pt x="718" y="2205"/>
                    </a:lnTo>
                    <a:lnTo>
                      <a:pt x="641" y="2170"/>
                    </a:lnTo>
                    <a:lnTo>
                      <a:pt x="566" y="2130"/>
                    </a:lnTo>
                    <a:lnTo>
                      <a:pt x="496" y="2085"/>
                    </a:lnTo>
                    <a:lnTo>
                      <a:pt x="429" y="2035"/>
                    </a:lnTo>
                    <a:lnTo>
                      <a:pt x="366" y="1981"/>
                    </a:lnTo>
                    <a:lnTo>
                      <a:pt x="306" y="1922"/>
                    </a:lnTo>
                    <a:lnTo>
                      <a:pt x="252" y="1859"/>
                    </a:lnTo>
                    <a:lnTo>
                      <a:pt x="202" y="1791"/>
                    </a:lnTo>
                    <a:lnTo>
                      <a:pt x="157" y="1720"/>
                    </a:lnTo>
                    <a:lnTo>
                      <a:pt x="117" y="1646"/>
                    </a:lnTo>
                    <a:lnTo>
                      <a:pt x="82" y="1568"/>
                    </a:lnTo>
                    <a:lnTo>
                      <a:pt x="54" y="1488"/>
                    </a:lnTo>
                    <a:lnTo>
                      <a:pt x="30" y="1405"/>
                    </a:lnTo>
                    <a:lnTo>
                      <a:pt x="14" y="1320"/>
                    </a:lnTo>
                    <a:lnTo>
                      <a:pt x="4" y="1233"/>
                    </a:lnTo>
                    <a:lnTo>
                      <a:pt x="0" y="1143"/>
                    </a:lnTo>
                    <a:lnTo>
                      <a:pt x="4" y="1055"/>
                    </a:lnTo>
                    <a:lnTo>
                      <a:pt x="14" y="967"/>
                    </a:lnTo>
                    <a:lnTo>
                      <a:pt x="30" y="882"/>
                    </a:lnTo>
                    <a:lnTo>
                      <a:pt x="54" y="798"/>
                    </a:lnTo>
                    <a:lnTo>
                      <a:pt x="82" y="719"/>
                    </a:lnTo>
                    <a:lnTo>
                      <a:pt x="117" y="641"/>
                    </a:lnTo>
                    <a:lnTo>
                      <a:pt x="157" y="567"/>
                    </a:lnTo>
                    <a:lnTo>
                      <a:pt x="202" y="496"/>
                    </a:lnTo>
                    <a:lnTo>
                      <a:pt x="252" y="429"/>
                    </a:lnTo>
                    <a:lnTo>
                      <a:pt x="306" y="366"/>
                    </a:lnTo>
                    <a:lnTo>
                      <a:pt x="366" y="306"/>
                    </a:lnTo>
                    <a:lnTo>
                      <a:pt x="429" y="252"/>
                    </a:lnTo>
                    <a:lnTo>
                      <a:pt x="496" y="202"/>
                    </a:lnTo>
                    <a:lnTo>
                      <a:pt x="566" y="156"/>
                    </a:lnTo>
                    <a:lnTo>
                      <a:pt x="641" y="116"/>
                    </a:lnTo>
                    <a:lnTo>
                      <a:pt x="718" y="82"/>
                    </a:lnTo>
                    <a:lnTo>
                      <a:pt x="798" y="53"/>
                    </a:lnTo>
                    <a:lnTo>
                      <a:pt x="881" y="31"/>
                    </a:lnTo>
                    <a:lnTo>
                      <a:pt x="966" y="14"/>
                    </a:lnTo>
                    <a:lnTo>
                      <a:pt x="1054" y="3"/>
                    </a:lnTo>
                    <a:lnTo>
                      <a:pt x="1142" y="0"/>
                    </a:lnTo>
                    <a:close/>
                  </a:path>
                </a:pathLst>
              </a:custGeom>
              <a:no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accent2"/>
                  </a:solidFill>
                  <a:latin typeface="Arial"/>
                  <a:ea typeface="Arial"/>
                  <a:cs typeface="Arial"/>
                  <a:sym typeface="Arial"/>
                </a:endParaRPr>
              </a:p>
            </p:txBody>
          </p:sp>
          <p:sp>
            <p:nvSpPr>
              <p:cNvPr id="505" name="Google Shape;505;p15"/>
              <p:cNvSpPr/>
              <p:nvPr/>
            </p:nvSpPr>
            <p:spPr>
              <a:xfrm>
                <a:off x="4470400" y="4994276"/>
                <a:ext cx="495300" cy="579438"/>
              </a:xfrm>
              <a:custGeom>
                <a:rect b="b" l="l" r="r" t="t"/>
                <a:pathLst>
                  <a:path extrusionOk="0" h="3653" w="3119">
                    <a:moveTo>
                      <a:pt x="1559" y="686"/>
                    </a:moveTo>
                    <a:lnTo>
                      <a:pt x="1460" y="690"/>
                    </a:lnTo>
                    <a:lnTo>
                      <a:pt x="1361" y="701"/>
                    </a:lnTo>
                    <a:lnTo>
                      <a:pt x="1265" y="717"/>
                    </a:lnTo>
                    <a:lnTo>
                      <a:pt x="1172" y="741"/>
                    </a:lnTo>
                    <a:lnTo>
                      <a:pt x="1080" y="770"/>
                    </a:lnTo>
                    <a:lnTo>
                      <a:pt x="992" y="806"/>
                    </a:lnTo>
                    <a:lnTo>
                      <a:pt x="907" y="848"/>
                    </a:lnTo>
                    <a:lnTo>
                      <a:pt x="825" y="895"/>
                    </a:lnTo>
                    <a:lnTo>
                      <a:pt x="746" y="947"/>
                    </a:lnTo>
                    <a:lnTo>
                      <a:pt x="672" y="1003"/>
                    </a:lnTo>
                    <a:lnTo>
                      <a:pt x="601" y="1065"/>
                    </a:lnTo>
                    <a:lnTo>
                      <a:pt x="535" y="1132"/>
                    </a:lnTo>
                    <a:lnTo>
                      <a:pt x="473" y="1203"/>
                    </a:lnTo>
                    <a:lnTo>
                      <a:pt x="416" y="1277"/>
                    </a:lnTo>
                    <a:lnTo>
                      <a:pt x="364" y="1356"/>
                    </a:lnTo>
                    <a:lnTo>
                      <a:pt x="317" y="1438"/>
                    </a:lnTo>
                    <a:lnTo>
                      <a:pt x="276" y="1524"/>
                    </a:lnTo>
                    <a:lnTo>
                      <a:pt x="240" y="1611"/>
                    </a:lnTo>
                    <a:lnTo>
                      <a:pt x="210" y="1703"/>
                    </a:lnTo>
                    <a:lnTo>
                      <a:pt x="187" y="1796"/>
                    </a:lnTo>
                    <a:lnTo>
                      <a:pt x="169" y="1893"/>
                    </a:lnTo>
                    <a:lnTo>
                      <a:pt x="159" y="1992"/>
                    </a:lnTo>
                    <a:lnTo>
                      <a:pt x="156" y="2091"/>
                    </a:lnTo>
                    <a:lnTo>
                      <a:pt x="159" y="2192"/>
                    </a:lnTo>
                    <a:lnTo>
                      <a:pt x="169" y="2290"/>
                    </a:lnTo>
                    <a:lnTo>
                      <a:pt x="187" y="2386"/>
                    </a:lnTo>
                    <a:lnTo>
                      <a:pt x="210" y="2481"/>
                    </a:lnTo>
                    <a:lnTo>
                      <a:pt x="240" y="2572"/>
                    </a:lnTo>
                    <a:lnTo>
                      <a:pt x="276" y="2660"/>
                    </a:lnTo>
                    <a:lnTo>
                      <a:pt x="317" y="2746"/>
                    </a:lnTo>
                    <a:lnTo>
                      <a:pt x="364" y="2828"/>
                    </a:lnTo>
                    <a:lnTo>
                      <a:pt x="416" y="2905"/>
                    </a:lnTo>
                    <a:lnTo>
                      <a:pt x="473" y="2981"/>
                    </a:lnTo>
                    <a:lnTo>
                      <a:pt x="535" y="3051"/>
                    </a:lnTo>
                    <a:lnTo>
                      <a:pt x="601" y="3117"/>
                    </a:lnTo>
                    <a:lnTo>
                      <a:pt x="672" y="3179"/>
                    </a:lnTo>
                    <a:lnTo>
                      <a:pt x="746" y="3237"/>
                    </a:lnTo>
                    <a:lnTo>
                      <a:pt x="825" y="3289"/>
                    </a:lnTo>
                    <a:lnTo>
                      <a:pt x="907" y="3336"/>
                    </a:lnTo>
                    <a:lnTo>
                      <a:pt x="992" y="3377"/>
                    </a:lnTo>
                    <a:lnTo>
                      <a:pt x="1080" y="3412"/>
                    </a:lnTo>
                    <a:lnTo>
                      <a:pt x="1172" y="3442"/>
                    </a:lnTo>
                    <a:lnTo>
                      <a:pt x="1265" y="3466"/>
                    </a:lnTo>
                    <a:lnTo>
                      <a:pt x="1361" y="3483"/>
                    </a:lnTo>
                    <a:lnTo>
                      <a:pt x="1460" y="3493"/>
                    </a:lnTo>
                    <a:lnTo>
                      <a:pt x="1559" y="3497"/>
                    </a:lnTo>
                    <a:lnTo>
                      <a:pt x="1659" y="3493"/>
                    </a:lnTo>
                    <a:lnTo>
                      <a:pt x="1758" y="3483"/>
                    </a:lnTo>
                    <a:lnTo>
                      <a:pt x="1854" y="3466"/>
                    </a:lnTo>
                    <a:lnTo>
                      <a:pt x="1948" y="3442"/>
                    </a:lnTo>
                    <a:lnTo>
                      <a:pt x="2039" y="3412"/>
                    </a:lnTo>
                    <a:lnTo>
                      <a:pt x="2128" y="3377"/>
                    </a:lnTo>
                    <a:lnTo>
                      <a:pt x="2213" y="3336"/>
                    </a:lnTo>
                    <a:lnTo>
                      <a:pt x="2294" y="3289"/>
                    </a:lnTo>
                    <a:lnTo>
                      <a:pt x="2372" y="3237"/>
                    </a:lnTo>
                    <a:lnTo>
                      <a:pt x="2448" y="3179"/>
                    </a:lnTo>
                    <a:lnTo>
                      <a:pt x="2517" y="3117"/>
                    </a:lnTo>
                    <a:lnTo>
                      <a:pt x="2584" y="3051"/>
                    </a:lnTo>
                    <a:lnTo>
                      <a:pt x="2646" y="2981"/>
                    </a:lnTo>
                    <a:lnTo>
                      <a:pt x="2702" y="2905"/>
                    </a:lnTo>
                    <a:lnTo>
                      <a:pt x="2754" y="2828"/>
                    </a:lnTo>
                    <a:lnTo>
                      <a:pt x="2802" y="2746"/>
                    </a:lnTo>
                    <a:lnTo>
                      <a:pt x="2843" y="2660"/>
                    </a:lnTo>
                    <a:lnTo>
                      <a:pt x="2878" y="2572"/>
                    </a:lnTo>
                    <a:lnTo>
                      <a:pt x="2908" y="2481"/>
                    </a:lnTo>
                    <a:lnTo>
                      <a:pt x="2932" y="2386"/>
                    </a:lnTo>
                    <a:lnTo>
                      <a:pt x="2949" y="2290"/>
                    </a:lnTo>
                    <a:lnTo>
                      <a:pt x="2959" y="2192"/>
                    </a:lnTo>
                    <a:lnTo>
                      <a:pt x="2963" y="2091"/>
                    </a:lnTo>
                    <a:lnTo>
                      <a:pt x="2959" y="1992"/>
                    </a:lnTo>
                    <a:lnTo>
                      <a:pt x="2949" y="1893"/>
                    </a:lnTo>
                    <a:lnTo>
                      <a:pt x="2932" y="1796"/>
                    </a:lnTo>
                    <a:lnTo>
                      <a:pt x="2908" y="1703"/>
                    </a:lnTo>
                    <a:lnTo>
                      <a:pt x="2878" y="1611"/>
                    </a:lnTo>
                    <a:lnTo>
                      <a:pt x="2843" y="1524"/>
                    </a:lnTo>
                    <a:lnTo>
                      <a:pt x="2802" y="1438"/>
                    </a:lnTo>
                    <a:lnTo>
                      <a:pt x="2754" y="1356"/>
                    </a:lnTo>
                    <a:lnTo>
                      <a:pt x="2702" y="1277"/>
                    </a:lnTo>
                    <a:lnTo>
                      <a:pt x="2646" y="1203"/>
                    </a:lnTo>
                    <a:lnTo>
                      <a:pt x="2584" y="1132"/>
                    </a:lnTo>
                    <a:lnTo>
                      <a:pt x="2517" y="1065"/>
                    </a:lnTo>
                    <a:lnTo>
                      <a:pt x="2448" y="1003"/>
                    </a:lnTo>
                    <a:lnTo>
                      <a:pt x="2372" y="947"/>
                    </a:lnTo>
                    <a:lnTo>
                      <a:pt x="2294" y="895"/>
                    </a:lnTo>
                    <a:lnTo>
                      <a:pt x="2213" y="848"/>
                    </a:lnTo>
                    <a:lnTo>
                      <a:pt x="2128" y="806"/>
                    </a:lnTo>
                    <a:lnTo>
                      <a:pt x="2039" y="770"/>
                    </a:lnTo>
                    <a:lnTo>
                      <a:pt x="1948" y="741"/>
                    </a:lnTo>
                    <a:lnTo>
                      <a:pt x="1854" y="717"/>
                    </a:lnTo>
                    <a:lnTo>
                      <a:pt x="1758" y="701"/>
                    </a:lnTo>
                    <a:lnTo>
                      <a:pt x="1659" y="690"/>
                    </a:lnTo>
                    <a:lnTo>
                      <a:pt x="1559" y="686"/>
                    </a:lnTo>
                    <a:close/>
                    <a:moveTo>
                      <a:pt x="1441" y="148"/>
                    </a:moveTo>
                    <a:lnTo>
                      <a:pt x="1441" y="288"/>
                    </a:lnTo>
                    <a:lnTo>
                      <a:pt x="1678" y="288"/>
                    </a:lnTo>
                    <a:lnTo>
                      <a:pt x="1678" y="148"/>
                    </a:lnTo>
                    <a:lnTo>
                      <a:pt x="1441" y="148"/>
                    </a:lnTo>
                    <a:close/>
                    <a:moveTo>
                      <a:pt x="1367" y="0"/>
                    </a:moveTo>
                    <a:lnTo>
                      <a:pt x="1752" y="0"/>
                    </a:lnTo>
                    <a:lnTo>
                      <a:pt x="1772" y="3"/>
                    </a:lnTo>
                    <a:lnTo>
                      <a:pt x="1790" y="11"/>
                    </a:lnTo>
                    <a:lnTo>
                      <a:pt x="1804" y="22"/>
                    </a:lnTo>
                    <a:lnTo>
                      <a:pt x="1816" y="37"/>
                    </a:lnTo>
                    <a:lnTo>
                      <a:pt x="1823" y="54"/>
                    </a:lnTo>
                    <a:lnTo>
                      <a:pt x="1826" y="74"/>
                    </a:lnTo>
                    <a:lnTo>
                      <a:pt x="1826" y="361"/>
                    </a:lnTo>
                    <a:lnTo>
                      <a:pt x="1823" y="381"/>
                    </a:lnTo>
                    <a:lnTo>
                      <a:pt x="1816" y="399"/>
                    </a:lnTo>
                    <a:lnTo>
                      <a:pt x="1804" y="414"/>
                    </a:lnTo>
                    <a:lnTo>
                      <a:pt x="1790" y="426"/>
                    </a:lnTo>
                    <a:lnTo>
                      <a:pt x="1772" y="433"/>
                    </a:lnTo>
                    <a:lnTo>
                      <a:pt x="1752" y="436"/>
                    </a:lnTo>
                    <a:lnTo>
                      <a:pt x="1634" y="436"/>
                    </a:lnTo>
                    <a:lnTo>
                      <a:pt x="1634" y="532"/>
                    </a:lnTo>
                    <a:lnTo>
                      <a:pt x="1735" y="540"/>
                    </a:lnTo>
                    <a:lnTo>
                      <a:pt x="1836" y="555"/>
                    </a:lnTo>
                    <a:lnTo>
                      <a:pt x="1934" y="576"/>
                    </a:lnTo>
                    <a:lnTo>
                      <a:pt x="2030" y="603"/>
                    </a:lnTo>
                    <a:lnTo>
                      <a:pt x="2123" y="636"/>
                    </a:lnTo>
                    <a:lnTo>
                      <a:pt x="2214" y="674"/>
                    </a:lnTo>
                    <a:lnTo>
                      <a:pt x="2301" y="718"/>
                    </a:lnTo>
                    <a:lnTo>
                      <a:pt x="2386" y="768"/>
                    </a:lnTo>
                    <a:lnTo>
                      <a:pt x="2466" y="821"/>
                    </a:lnTo>
                    <a:lnTo>
                      <a:pt x="2543" y="881"/>
                    </a:lnTo>
                    <a:lnTo>
                      <a:pt x="2616" y="945"/>
                    </a:lnTo>
                    <a:lnTo>
                      <a:pt x="2686" y="1012"/>
                    </a:lnTo>
                    <a:lnTo>
                      <a:pt x="2750" y="1085"/>
                    </a:lnTo>
                    <a:lnTo>
                      <a:pt x="2811" y="1161"/>
                    </a:lnTo>
                    <a:lnTo>
                      <a:pt x="2866" y="1241"/>
                    </a:lnTo>
                    <a:lnTo>
                      <a:pt x="2917" y="1324"/>
                    </a:lnTo>
                    <a:lnTo>
                      <a:pt x="2963" y="1410"/>
                    </a:lnTo>
                    <a:lnTo>
                      <a:pt x="3002" y="1500"/>
                    </a:lnTo>
                    <a:lnTo>
                      <a:pt x="3037" y="1593"/>
                    </a:lnTo>
                    <a:lnTo>
                      <a:pt x="3066" y="1689"/>
                    </a:lnTo>
                    <a:lnTo>
                      <a:pt x="3089" y="1786"/>
                    </a:lnTo>
                    <a:lnTo>
                      <a:pt x="3105" y="1886"/>
                    </a:lnTo>
                    <a:lnTo>
                      <a:pt x="3115" y="1988"/>
                    </a:lnTo>
                    <a:lnTo>
                      <a:pt x="3119" y="2091"/>
                    </a:lnTo>
                    <a:lnTo>
                      <a:pt x="3115" y="2195"/>
                    </a:lnTo>
                    <a:lnTo>
                      <a:pt x="3105" y="2294"/>
                    </a:lnTo>
                    <a:lnTo>
                      <a:pt x="3089" y="2394"/>
                    </a:lnTo>
                    <a:lnTo>
                      <a:pt x="3067" y="2491"/>
                    </a:lnTo>
                    <a:lnTo>
                      <a:pt x="3039" y="2585"/>
                    </a:lnTo>
                    <a:lnTo>
                      <a:pt x="3005" y="2676"/>
                    </a:lnTo>
                    <a:lnTo>
                      <a:pt x="2966" y="2766"/>
                    </a:lnTo>
                    <a:lnTo>
                      <a:pt x="2922" y="2851"/>
                    </a:lnTo>
                    <a:lnTo>
                      <a:pt x="2872" y="2934"/>
                    </a:lnTo>
                    <a:lnTo>
                      <a:pt x="2818" y="3013"/>
                    </a:lnTo>
                    <a:lnTo>
                      <a:pt x="2759" y="3088"/>
                    </a:lnTo>
                    <a:lnTo>
                      <a:pt x="2695" y="3161"/>
                    </a:lnTo>
                    <a:lnTo>
                      <a:pt x="2627" y="3228"/>
                    </a:lnTo>
                    <a:lnTo>
                      <a:pt x="2555" y="3293"/>
                    </a:lnTo>
                    <a:lnTo>
                      <a:pt x="2480" y="3351"/>
                    </a:lnTo>
                    <a:lnTo>
                      <a:pt x="2400" y="3406"/>
                    </a:lnTo>
                    <a:lnTo>
                      <a:pt x="2318" y="3456"/>
                    </a:lnTo>
                    <a:lnTo>
                      <a:pt x="2232" y="3500"/>
                    </a:lnTo>
                    <a:lnTo>
                      <a:pt x="2143" y="3540"/>
                    </a:lnTo>
                    <a:lnTo>
                      <a:pt x="2052" y="3573"/>
                    </a:lnTo>
                    <a:lnTo>
                      <a:pt x="1958" y="3601"/>
                    </a:lnTo>
                    <a:lnTo>
                      <a:pt x="1861" y="3624"/>
                    </a:lnTo>
                    <a:lnTo>
                      <a:pt x="1762" y="3640"/>
                    </a:lnTo>
                    <a:lnTo>
                      <a:pt x="1661" y="3650"/>
                    </a:lnTo>
                    <a:lnTo>
                      <a:pt x="1559" y="3653"/>
                    </a:lnTo>
                    <a:lnTo>
                      <a:pt x="1457" y="3650"/>
                    </a:lnTo>
                    <a:lnTo>
                      <a:pt x="1357" y="3640"/>
                    </a:lnTo>
                    <a:lnTo>
                      <a:pt x="1258" y="3624"/>
                    </a:lnTo>
                    <a:lnTo>
                      <a:pt x="1162" y="3601"/>
                    </a:lnTo>
                    <a:lnTo>
                      <a:pt x="1068" y="3573"/>
                    </a:lnTo>
                    <a:lnTo>
                      <a:pt x="976" y="3540"/>
                    </a:lnTo>
                    <a:lnTo>
                      <a:pt x="887" y="3500"/>
                    </a:lnTo>
                    <a:lnTo>
                      <a:pt x="801" y="3456"/>
                    </a:lnTo>
                    <a:lnTo>
                      <a:pt x="719" y="3406"/>
                    </a:lnTo>
                    <a:lnTo>
                      <a:pt x="639" y="3351"/>
                    </a:lnTo>
                    <a:lnTo>
                      <a:pt x="564" y="3293"/>
                    </a:lnTo>
                    <a:lnTo>
                      <a:pt x="492" y="3228"/>
                    </a:lnTo>
                    <a:lnTo>
                      <a:pt x="424" y="3161"/>
                    </a:lnTo>
                    <a:lnTo>
                      <a:pt x="361" y="3088"/>
                    </a:lnTo>
                    <a:lnTo>
                      <a:pt x="301" y="3013"/>
                    </a:lnTo>
                    <a:lnTo>
                      <a:pt x="247" y="2934"/>
                    </a:lnTo>
                    <a:lnTo>
                      <a:pt x="197" y="2851"/>
                    </a:lnTo>
                    <a:lnTo>
                      <a:pt x="153" y="2766"/>
                    </a:lnTo>
                    <a:lnTo>
                      <a:pt x="114" y="2676"/>
                    </a:lnTo>
                    <a:lnTo>
                      <a:pt x="80" y="2585"/>
                    </a:lnTo>
                    <a:lnTo>
                      <a:pt x="52" y="2491"/>
                    </a:lnTo>
                    <a:lnTo>
                      <a:pt x="30" y="2394"/>
                    </a:lnTo>
                    <a:lnTo>
                      <a:pt x="13" y="2294"/>
                    </a:lnTo>
                    <a:lnTo>
                      <a:pt x="3" y="2195"/>
                    </a:lnTo>
                    <a:lnTo>
                      <a:pt x="0" y="2091"/>
                    </a:lnTo>
                    <a:lnTo>
                      <a:pt x="3" y="1988"/>
                    </a:lnTo>
                    <a:lnTo>
                      <a:pt x="13" y="1886"/>
                    </a:lnTo>
                    <a:lnTo>
                      <a:pt x="30" y="1786"/>
                    </a:lnTo>
                    <a:lnTo>
                      <a:pt x="53" y="1689"/>
                    </a:lnTo>
                    <a:lnTo>
                      <a:pt x="82" y="1593"/>
                    </a:lnTo>
                    <a:lnTo>
                      <a:pt x="116" y="1500"/>
                    </a:lnTo>
                    <a:lnTo>
                      <a:pt x="156" y="1410"/>
                    </a:lnTo>
                    <a:lnTo>
                      <a:pt x="201" y="1324"/>
                    </a:lnTo>
                    <a:lnTo>
                      <a:pt x="252" y="1241"/>
                    </a:lnTo>
                    <a:lnTo>
                      <a:pt x="308" y="1161"/>
                    </a:lnTo>
                    <a:lnTo>
                      <a:pt x="369" y="1085"/>
                    </a:lnTo>
                    <a:lnTo>
                      <a:pt x="433" y="1012"/>
                    </a:lnTo>
                    <a:lnTo>
                      <a:pt x="503" y="945"/>
                    </a:lnTo>
                    <a:lnTo>
                      <a:pt x="576" y="881"/>
                    </a:lnTo>
                    <a:lnTo>
                      <a:pt x="652" y="821"/>
                    </a:lnTo>
                    <a:lnTo>
                      <a:pt x="733" y="768"/>
                    </a:lnTo>
                    <a:lnTo>
                      <a:pt x="817" y="718"/>
                    </a:lnTo>
                    <a:lnTo>
                      <a:pt x="905" y="674"/>
                    </a:lnTo>
                    <a:lnTo>
                      <a:pt x="996" y="636"/>
                    </a:lnTo>
                    <a:lnTo>
                      <a:pt x="1089" y="603"/>
                    </a:lnTo>
                    <a:lnTo>
                      <a:pt x="1185" y="576"/>
                    </a:lnTo>
                    <a:lnTo>
                      <a:pt x="1282" y="555"/>
                    </a:lnTo>
                    <a:lnTo>
                      <a:pt x="1383" y="540"/>
                    </a:lnTo>
                    <a:lnTo>
                      <a:pt x="1485" y="532"/>
                    </a:lnTo>
                    <a:lnTo>
                      <a:pt x="1485" y="436"/>
                    </a:lnTo>
                    <a:lnTo>
                      <a:pt x="1367" y="436"/>
                    </a:lnTo>
                    <a:lnTo>
                      <a:pt x="1347" y="433"/>
                    </a:lnTo>
                    <a:lnTo>
                      <a:pt x="1329" y="426"/>
                    </a:lnTo>
                    <a:lnTo>
                      <a:pt x="1315" y="414"/>
                    </a:lnTo>
                    <a:lnTo>
                      <a:pt x="1302" y="399"/>
                    </a:lnTo>
                    <a:lnTo>
                      <a:pt x="1296" y="381"/>
                    </a:lnTo>
                    <a:lnTo>
                      <a:pt x="1292" y="361"/>
                    </a:lnTo>
                    <a:lnTo>
                      <a:pt x="1292" y="74"/>
                    </a:lnTo>
                    <a:lnTo>
                      <a:pt x="1296" y="54"/>
                    </a:lnTo>
                    <a:lnTo>
                      <a:pt x="1302" y="37"/>
                    </a:lnTo>
                    <a:lnTo>
                      <a:pt x="1315" y="22"/>
                    </a:lnTo>
                    <a:lnTo>
                      <a:pt x="1329" y="11"/>
                    </a:lnTo>
                    <a:lnTo>
                      <a:pt x="1347" y="3"/>
                    </a:lnTo>
                    <a:lnTo>
                      <a:pt x="1367" y="0"/>
                    </a:lnTo>
                    <a:close/>
                  </a:path>
                </a:pathLst>
              </a:custGeom>
              <a:no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accent2"/>
                  </a:solidFill>
                  <a:latin typeface="Arial"/>
                  <a:ea typeface="Arial"/>
                  <a:cs typeface="Arial"/>
                  <a:sym typeface="Arial"/>
                </a:endParaRPr>
              </a:p>
            </p:txBody>
          </p:sp>
          <p:sp>
            <p:nvSpPr>
              <p:cNvPr id="506" name="Google Shape;506;p15"/>
              <p:cNvSpPr/>
              <p:nvPr/>
            </p:nvSpPr>
            <p:spPr>
              <a:xfrm>
                <a:off x="4627563" y="5235576"/>
                <a:ext cx="179388" cy="180975"/>
              </a:xfrm>
              <a:custGeom>
                <a:rect b="b" l="l" r="r" t="t"/>
                <a:pathLst>
                  <a:path extrusionOk="0" h="1133" w="1132">
                    <a:moveTo>
                      <a:pt x="405" y="510"/>
                    </a:moveTo>
                    <a:lnTo>
                      <a:pt x="223" y="910"/>
                    </a:lnTo>
                    <a:lnTo>
                      <a:pt x="623" y="728"/>
                    </a:lnTo>
                    <a:lnTo>
                      <a:pt x="405" y="510"/>
                    </a:lnTo>
                    <a:close/>
                    <a:moveTo>
                      <a:pt x="910" y="223"/>
                    </a:moveTo>
                    <a:lnTo>
                      <a:pt x="510" y="404"/>
                    </a:lnTo>
                    <a:lnTo>
                      <a:pt x="728" y="623"/>
                    </a:lnTo>
                    <a:lnTo>
                      <a:pt x="910" y="223"/>
                    </a:lnTo>
                    <a:close/>
                    <a:moveTo>
                      <a:pt x="1063" y="0"/>
                    </a:moveTo>
                    <a:lnTo>
                      <a:pt x="1080" y="3"/>
                    </a:lnTo>
                    <a:lnTo>
                      <a:pt x="1097" y="11"/>
                    </a:lnTo>
                    <a:lnTo>
                      <a:pt x="1111" y="22"/>
                    </a:lnTo>
                    <a:lnTo>
                      <a:pt x="1122" y="36"/>
                    </a:lnTo>
                    <a:lnTo>
                      <a:pt x="1129" y="52"/>
                    </a:lnTo>
                    <a:lnTo>
                      <a:pt x="1132" y="70"/>
                    </a:lnTo>
                    <a:lnTo>
                      <a:pt x="1131" y="87"/>
                    </a:lnTo>
                    <a:lnTo>
                      <a:pt x="1126" y="104"/>
                    </a:lnTo>
                    <a:lnTo>
                      <a:pt x="818" y="782"/>
                    </a:lnTo>
                    <a:lnTo>
                      <a:pt x="818" y="784"/>
                    </a:lnTo>
                    <a:lnTo>
                      <a:pt x="816" y="787"/>
                    </a:lnTo>
                    <a:lnTo>
                      <a:pt x="814" y="790"/>
                    </a:lnTo>
                    <a:lnTo>
                      <a:pt x="812" y="793"/>
                    </a:lnTo>
                    <a:lnTo>
                      <a:pt x="810" y="796"/>
                    </a:lnTo>
                    <a:lnTo>
                      <a:pt x="808" y="798"/>
                    </a:lnTo>
                    <a:lnTo>
                      <a:pt x="803" y="804"/>
                    </a:lnTo>
                    <a:lnTo>
                      <a:pt x="798" y="808"/>
                    </a:lnTo>
                    <a:lnTo>
                      <a:pt x="796" y="810"/>
                    </a:lnTo>
                    <a:lnTo>
                      <a:pt x="792" y="813"/>
                    </a:lnTo>
                    <a:lnTo>
                      <a:pt x="789" y="815"/>
                    </a:lnTo>
                    <a:lnTo>
                      <a:pt x="787" y="816"/>
                    </a:lnTo>
                    <a:lnTo>
                      <a:pt x="783" y="818"/>
                    </a:lnTo>
                    <a:lnTo>
                      <a:pt x="781" y="819"/>
                    </a:lnTo>
                    <a:lnTo>
                      <a:pt x="104" y="1126"/>
                    </a:lnTo>
                    <a:lnTo>
                      <a:pt x="90" y="1132"/>
                    </a:lnTo>
                    <a:lnTo>
                      <a:pt x="75" y="1133"/>
                    </a:lnTo>
                    <a:lnTo>
                      <a:pt x="56" y="1131"/>
                    </a:lnTo>
                    <a:lnTo>
                      <a:pt x="38" y="1123"/>
                    </a:lnTo>
                    <a:lnTo>
                      <a:pt x="23" y="1112"/>
                    </a:lnTo>
                    <a:lnTo>
                      <a:pt x="10" y="1098"/>
                    </a:lnTo>
                    <a:lnTo>
                      <a:pt x="4" y="1081"/>
                    </a:lnTo>
                    <a:lnTo>
                      <a:pt x="0" y="1063"/>
                    </a:lnTo>
                    <a:lnTo>
                      <a:pt x="1" y="1046"/>
                    </a:lnTo>
                    <a:lnTo>
                      <a:pt x="7" y="1029"/>
                    </a:lnTo>
                    <a:lnTo>
                      <a:pt x="315" y="351"/>
                    </a:lnTo>
                    <a:lnTo>
                      <a:pt x="315" y="349"/>
                    </a:lnTo>
                    <a:lnTo>
                      <a:pt x="317" y="346"/>
                    </a:lnTo>
                    <a:lnTo>
                      <a:pt x="319" y="343"/>
                    </a:lnTo>
                    <a:lnTo>
                      <a:pt x="320" y="340"/>
                    </a:lnTo>
                    <a:lnTo>
                      <a:pt x="323" y="337"/>
                    </a:lnTo>
                    <a:lnTo>
                      <a:pt x="325" y="335"/>
                    </a:lnTo>
                    <a:lnTo>
                      <a:pt x="329" y="329"/>
                    </a:lnTo>
                    <a:lnTo>
                      <a:pt x="335" y="325"/>
                    </a:lnTo>
                    <a:lnTo>
                      <a:pt x="337" y="324"/>
                    </a:lnTo>
                    <a:lnTo>
                      <a:pt x="340" y="320"/>
                    </a:lnTo>
                    <a:lnTo>
                      <a:pt x="344" y="319"/>
                    </a:lnTo>
                    <a:lnTo>
                      <a:pt x="346" y="317"/>
                    </a:lnTo>
                    <a:lnTo>
                      <a:pt x="349" y="316"/>
                    </a:lnTo>
                    <a:lnTo>
                      <a:pt x="351" y="315"/>
                    </a:lnTo>
                    <a:lnTo>
                      <a:pt x="1028" y="6"/>
                    </a:lnTo>
                    <a:lnTo>
                      <a:pt x="1045" y="1"/>
                    </a:lnTo>
                    <a:lnTo>
                      <a:pt x="1063" y="0"/>
                    </a:lnTo>
                    <a:close/>
                  </a:path>
                </a:pathLst>
              </a:custGeom>
              <a:no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accent2"/>
                  </a:solidFill>
                  <a:latin typeface="Arial"/>
                  <a:ea typeface="Arial"/>
                  <a:cs typeface="Arial"/>
                  <a:sym typeface="Arial"/>
                </a:endParaRPr>
              </a:p>
            </p:txBody>
          </p:sp>
        </p:grpSp>
      </p:grpSp>
      <p:cxnSp>
        <p:nvCxnSpPr>
          <p:cNvPr id="507" name="Google Shape;507;p15"/>
          <p:cNvCxnSpPr/>
          <p:nvPr/>
        </p:nvCxnSpPr>
        <p:spPr>
          <a:xfrm flipH="1" rot="10800000">
            <a:off x="2432947" y="4489404"/>
            <a:ext cx="1" cy="1288386"/>
          </a:xfrm>
          <a:prstGeom prst="straightConnector1">
            <a:avLst/>
          </a:prstGeom>
          <a:noFill/>
          <a:ln cap="flat" cmpd="sng" w="28575">
            <a:solidFill>
              <a:schemeClr val="accent4"/>
            </a:solidFill>
            <a:prstDash val="solid"/>
            <a:round/>
            <a:headEnd len="med" w="med" type="oval"/>
            <a:tailEnd len="sm" w="sm" type="none"/>
          </a:ln>
        </p:spPr>
      </p:cxnSp>
      <p:grpSp>
        <p:nvGrpSpPr>
          <p:cNvPr id="508" name="Google Shape;508;p15"/>
          <p:cNvGrpSpPr/>
          <p:nvPr/>
        </p:nvGrpSpPr>
        <p:grpSpPr>
          <a:xfrm>
            <a:off x="1681748" y="4904997"/>
            <a:ext cx="454755" cy="457200"/>
            <a:chOff x="9104313" y="3441701"/>
            <a:chExt cx="590550" cy="593725"/>
          </a:xfrm>
        </p:grpSpPr>
        <p:sp>
          <p:nvSpPr>
            <p:cNvPr id="509" name="Google Shape;509;p15"/>
            <p:cNvSpPr/>
            <p:nvPr/>
          </p:nvSpPr>
          <p:spPr>
            <a:xfrm>
              <a:off x="9190038" y="3544888"/>
              <a:ext cx="131763" cy="25400"/>
            </a:xfrm>
            <a:prstGeom prst="rect">
              <a:avLst/>
            </a:prstGeom>
            <a:noFill/>
            <a:ln cap="flat" cmpd="sng" w="9525">
              <a:solidFill>
                <a:schemeClr val="lt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10" name="Google Shape;510;p15"/>
            <p:cNvSpPr/>
            <p:nvPr/>
          </p:nvSpPr>
          <p:spPr>
            <a:xfrm>
              <a:off x="9190038" y="3619501"/>
              <a:ext cx="131763" cy="25400"/>
            </a:xfrm>
            <a:prstGeom prst="rect">
              <a:avLst/>
            </a:prstGeom>
            <a:noFill/>
            <a:ln cap="flat" cmpd="sng" w="9525">
              <a:solidFill>
                <a:schemeClr val="lt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11" name="Google Shape;511;p15"/>
            <p:cNvSpPr/>
            <p:nvPr/>
          </p:nvSpPr>
          <p:spPr>
            <a:xfrm>
              <a:off x="9190038" y="3692526"/>
              <a:ext cx="309563" cy="25400"/>
            </a:xfrm>
            <a:prstGeom prst="rect">
              <a:avLst/>
            </a:prstGeom>
            <a:noFill/>
            <a:ln cap="flat" cmpd="sng" w="9525">
              <a:solidFill>
                <a:schemeClr val="lt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12" name="Google Shape;512;p15"/>
            <p:cNvSpPr/>
            <p:nvPr/>
          </p:nvSpPr>
          <p:spPr>
            <a:xfrm>
              <a:off x="9190038" y="3765551"/>
              <a:ext cx="309563" cy="25400"/>
            </a:xfrm>
            <a:prstGeom prst="rect">
              <a:avLst/>
            </a:prstGeom>
            <a:noFill/>
            <a:ln cap="flat" cmpd="sng" w="9525">
              <a:solidFill>
                <a:schemeClr val="lt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13" name="Google Shape;513;p15"/>
            <p:cNvSpPr/>
            <p:nvPr/>
          </p:nvSpPr>
          <p:spPr>
            <a:xfrm>
              <a:off x="9104313" y="3441701"/>
              <a:ext cx="590550" cy="593725"/>
            </a:xfrm>
            <a:custGeom>
              <a:rect b="b" l="l" r="r" t="t"/>
              <a:pathLst>
                <a:path extrusionOk="0" h="3369" w="3348">
                  <a:moveTo>
                    <a:pt x="3051" y="1700"/>
                  </a:moveTo>
                  <a:lnTo>
                    <a:pt x="3027" y="1704"/>
                  </a:lnTo>
                  <a:lnTo>
                    <a:pt x="3004" y="1713"/>
                  </a:lnTo>
                  <a:lnTo>
                    <a:pt x="2982" y="1725"/>
                  </a:lnTo>
                  <a:lnTo>
                    <a:pt x="2962" y="1741"/>
                  </a:lnTo>
                  <a:lnTo>
                    <a:pt x="2025" y="2684"/>
                  </a:lnTo>
                  <a:lnTo>
                    <a:pt x="1987" y="2925"/>
                  </a:lnTo>
                  <a:lnTo>
                    <a:pt x="2226" y="2886"/>
                  </a:lnTo>
                  <a:lnTo>
                    <a:pt x="3163" y="1943"/>
                  </a:lnTo>
                  <a:lnTo>
                    <a:pt x="3180" y="1923"/>
                  </a:lnTo>
                  <a:lnTo>
                    <a:pt x="3192" y="1901"/>
                  </a:lnTo>
                  <a:lnTo>
                    <a:pt x="3200" y="1879"/>
                  </a:lnTo>
                  <a:lnTo>
                    <a:pt x="3204" y="1854"/>
                  </a:lnTo>
                  <a:lnTo>
                    <a:pt x="3204" y="1830"/>
                  </a:lnTo>
                  <a:lnTo>
                    <a:pt x="3200" y="1806"/>
                  </a:lnTo>
                  <a:lnTo>
                    <a:pt x="3192" y="1782"/>
                  </a:lnTo>
                  <a:lnTo>
                    <a:pt x="3180" y="1761"/>
                  </a:lnTo>
                  <a:lnTo>
                    <a:pt x="3163" y="1741"/>
                  </a:lnTo>
                  <a:lnTo>
                    <a:pt x="3144" y="1725"/>
                  </a:lnTo>
                  <a:lnTo>
                    <a:pt x="3122" y="1713"/>
                  </a:lnTo>
                  <a:lnTo>
                    <a:pt x="3099" y="1704"/>
                  </a:lnTo>
                  <a:lnTo>
                    <a:pt x="3075" y="1700"/>
                  </a:lnTo>
                  <a:lnTo>
                    <a:pt x="3051" y="1700"/>
                  </a:lnTo>
                  <a:close/>
                  <a:moveTo>
                    <a:pt x="1768" y="244"/>
                  </a:moveTo>
                  <a:lnTo>
                    <a:pt x="1768" y="946"/>
                  </a:lnTo>
                  <a:lnTo>
                    <a:pt x="2466" y="946"/>
                  </a:lnTo>
                  <a:lnTo>
                    <a:pt x="1768" y="244"/>
                  </a:lnTo>
                  <a:close/>
                  <a:moveTo>
                    <a:pt x="143" y="144"/>
                  </a:moveTo>
                  <a:lnTo>
                    <a:pt x="143" y="3225"/>
                  </a:lnTo>
                  <a:lnTo>
                    <a:pt x="2567" y="3225"/>
                  </a:lnTo>
                  <a:lnTo>
                    <a:pt x="2567" y="2748"/>
                  </a:lnTo>
                  <a:lnTo>
                    <a:pt x="2290" y="3026"/>
                  </a:lnTo>
                  <a:lnTo>
                    <a:pt x="1826" y="3087"/>
                  </a:lnTo>
                  <a:lnTo>
                    <a:pt x="1887" y="2619"/>
                  </a:lnTo>
                  <a:lnTo>
                    <a:pt x="2566" y="1936"/>
                  </a:lnTo>
                  <a:lnTo>
                    <a:pt x="2566" y="1089"/>
                  </a:lnTo>
                  <a:lnTo>
                    <a:pt x="1697" y="1089"/>
                  </a:lnTo>
                  <a:lnTo>
                    <a:pt x="1677" y="1087"/>
                  </a:lnTo>
                  <a:lnTo>
                    <a:pt x="1659" y="1081"/>
                  </a:lnTo>
                  <a:lnTo>
                    <a:pt x="1645" y="1070"/>
                  </a:lnTo>
                  <a:lnTo>
                    <a:pt x="1635" y="1055"/>
                  </a:lnTo>
                  <a:lnTo>
                    <a:pt x="1628" y="1038"/>
                  </a:lnTo>
                  <a:lnTo>
                    <a:pt x="1626" y="1018"/>
                  </a:lnTo>
                  <a:lnTo>
                    <a:pt x="1626" y="144"/>
                  </a:lnTo>
                  <a:lnTo>
                    <a:pt x="143" y="144"/>
                  </a:lnTo>
                  <a:close/>
                  <a:moveTo>
                    <a:pt x="71" y="0"/>
                  </a:moveTo>
                  <a:lnTo>
                    <a:pt x="1697" y="0"/>
                  </a:lnTo>
                  <a:lnTo>
                    <a:pt x="1711" y="2"/>
                  </a:lnTo>
                  <a:lnTo>
                    <a:pt x="1724" y="6"/>
                  </a:lnTo>
                  <a:lnTo>
                    <a:pt x="1736" y="12"/>
                  </a:lnTo>
                  <a:lnTo>
                    <a:pt x="1747" y="22"/>
                  </a:lnTo>
                  <a:lnTo>
                    <a:pt x="2687" y="968"/>
                  </a:lnTo>
                  <a:lnTo>
                    <a:pt x="2696" y="978"/>
                  </a:lnTo>
                  <a:lnTo>
                    <a:pt x="2703" y="991"/>
                  </a:lnTo>
                  <a:lnTo>
                    <a:pt x="2708" y="1003"/>
                  </a:lnTo>
                  <a:lnTo>
                    <a:pt x="2709" y="1018"/>
                  </a:lnTo>
                  <a:lnTo>
                    <a:pt x="2709" y="1793"/>
                  </a:lnTo>
                  <a:lnTo>
                    <a:pt x="2859" y="1641"/>
                  </a:lnTo>
                  <a:lnTo>
                    <a:pt x="2889" y="1615"/>
                  </a:lnTo>
                  <a:lnTo>
                    <a:pt x="2921" y="1594"/>
                  </a:lnTo>
                  <a:lnTo>
                    <a:pt x="2954" y="1577"/>
                  </a:lnTo>
                  <a:lnTo>
                    <a:pt x="2989" y="1566"/>
                  </a:lnTo>
                  <a:lnTo>
                    <a:pt x="3026" y="1559"/>
                  </a:lnTo>
                  <a:lnTo>
                    <a:pt x="3061" y="1557"/>
                  </a:lnTo>
                  <a:lnTo>
                    <a:pt x="3098" y="1559"/>
                  </a:lnTo>
                  <a:lnTo>
                    <a:pt x="3135" y="1566"/>
                  </a:lnTo>
                  <a:lnTo>
                    <a:pt x="3170" y="1577"/>
                  </a:lnTo>
                  <a:lnTo>
                    <a:pt x="3203" y="1594"/>
                  </a:lnTo>
                  <a:lnTo>
                    <a:pt x="3235" y="1615"/>
                  </a:lnTo>
                  <a:lnTo>
                    <a:pt x="3264" y="1641"/>
                  </a:lnTo>
                  <a:lnTo>
                    <a:pt x="3290" y="1671"/>
                  </a:lnTo>
                  <a:lnTo>
                    <a:pt x="3310" y="1702"/>
                  </a:lnTo>
                  <a:lnTo>
                    <a:pt x="3327" y="1736"/>
                  </a:lnTo>
                  <a:lnTo>
                    <a:pt x="3339" y="1771"/>
                  </a:lnTo>
                  <a:lnTo>
                    <a:pt x="3345" y="1807"/>
                  </a:lnTo>
                  <a:lnTo>
                    <a:pt x="3348" y="1844"/>
                  </a:lnTo>
                  <a:lnTo>
                    <a:pt x="3345" y="1881"/>
                  </a:lnTo>
                  <a:lnTo>
                    <a:pt x="3339" y="1917"/>
                  </a:lnTo>
                  <a:lnTo>
                    <a:pt x="3327" y="1952"/>
                  </a:lnTo>
                  <a:lnTo>
                    <a:pt x="3310" y="1985"/>
                  </a:lnTo>
                  <a:lnTo>
                    <a:pt x="3290" y="2017"/>
                  </a:lnTo>
                  <a:lnTo>
                    <a:pt x="3264" y="2047"/>
                  </a:lnTo>
                  <a:lnTo>
                    <a:pt x="2709" y="2606"/>
                  </a:lnTo>
                  <a:lnTo>
                    <a:pt x="2709" y="3290"/>
                  </a:lnTo>
                  <a:lnTo>
                    <a:pt x="2707" y="3309"/>
                  </a:lnTo>
                  <a:lnTo>
                    <a:pt x="2701" y="3327"/>
                  </a:lnTo>
                  <a:lnTo>
                    <a:pt x="2693" y="3341"/>
                  </a:lnTo>
                  <a:lnTo>
                    <a:pt x="2683" y="3353"/>
                  </a:lnTo>
                  <a:lnTo>
                    <a:pt x="2670" y="3362"/>
                  </a:lnTo>
                  <a:lnTo>
                    <a:pt x="2655" y="3367"/>
                  </a:lnTo>
                  <a:lnTo>
                    <a:pt x="2637" y="3369"/>
                  </a:lnTo>
                  <a:lnTo>
                    <a:pt x="71" y="3369"/>
                  </a:lnTo>
                  <a:lnTo>
                    <a:pt x="52" y="3366"/>
                  </a:lnTo>
                  <a:lnTo>
                    <a:pt x="35" y="3360"/>
                  </a:lnTo>
                  <a:lnTo>
                    <a:pt x="20" y="3348"/>
                  </a:lnTo>
                  <a:lnTo>
                    <a:pt x="9" y="3334"/>
                  </a:lnTo>
                  <a:lnTo>
                    <a:pt x="3" y="3316"/>
                  </a:lnTo>
                  <a:lnTo>
                    <a:pt x="0" y="3297"/>
                  </a:lnTo>
                  <a:lnTo>
                    <a:pt x="0" y="72"/>
                  </a:lnTo>
                  <a:lnTo>
                    <a:pt x="3" y="52"/>
                  </a:lnTo>
                  <a:lnTo>
                    <a:pt x="9" y="35"/>
                  </a:lnTo>
                  <a:lnTo>
                    <a:pt x="20" y="21"/>
                  </a:lnTo>
                  <a:lnTo>
                    <a:pt x="35" y="9"/>
                  </a:lnTo>
                  <a:lnTo>
                    <a:pt x="52" y="3"/>
                  </a:lnTo>
                  <a:lnTo>
                    <a:pt x="71" y="0"/>
                  </a:lnTo>
                  <a:close/>
                </a:path>
              </a:pathLst>
            </a:custGeom>
            <a:no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514" name="Google Shape;514;p15"/>
          <p:cNvSpPr txBox="1"/>
          <p:nvPr>
            <p:ph idx="1" type="body"/>
          </p:nvPr>
        </p:nvSpPr>
        <p:spPr>
          <a:xfrm>
            <a:off x="612466" y="1193168"/>
            <a:ext cx="6882444" cy="365760"/>
          </a:xfrm>
          <a:prstGeom prst="rect">
            <a:avLst/>
          </a:prstGeom>
          <a:noFill/>
          <a:ln>
            <a:noFill/>
          </a:ln>
        </p:spPr>
        <p:txBody>
          <a:bodyPr anchorCtr="0" anchor="t" bIns="0" lIns="182875" spcFirstLastPara="1" rIns="91425" wrap="square" tIns="0">
            <a:noAutofit/>
          </a:bodyPr>
          <a:lstStyle>
            <a:lvl1pPr indent="-228600" lvl="0" marL="457200" algn="l">
              <a:lnSpc>
                <a:spcPct val="100000"/>
              </a:lnSpc>
              <a:spcBef>
                <a:spcPts val="0"/>
              </a:spcBef>
              <a:spcAft>
                <a:spcPts val="0"/>
              </a:spcAft>
              <a:buClr>
                <a:schemeClr val="lt1"/>
              </a:buClr>
              <a:buSzPts val="1800"/>
              <a:buFont typeface="Arial"/>
              <a:buNone/>
              <a:defRPr b="1" i="1" sz="1800">
                <a:solidFill>
                  <a:schemeClr val="lt1"/>
                </a:solidFill>
                <a:latin typeface="Arial"/>
                <a:ea typeface="Arial"/>
                <a:cs typeface="Arial"/>
                <a:sym typeface="Arial"/>
              </a:defRPr>
            </a:lvl1pPr>
            <a:lvl2pPr indent="-381000" lvl="1" marL="9144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2pPr>
            <a:lvl3pPr indent="-381000" lvl="2" marL="13716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3pPr>
            <a:lvl4pPr indent="-381000" lvl="3" marL="18288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4pPr>
            <a:lvl5pPr indent="-381000" lvl="4" marL="22860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5pPr>
            <a:lvl6pPr indent="-381000" lvl="5" marL="27432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6pPr>
            <a:lvl7pPr indent="-381000" lvl="6" marL="32004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7pPr>
            <a:lvl8pPr indent="-381000" lvl="7" marL="36576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8pPr>
            <a:lvl9pPr indent="-381000" lvl="8" marL="4114800" algn="l">
              <a:lnSpc>
                <a:spcPct val="100000"/>
              </a:lnSpc>
              <a:spcBef>
                <a:spcPts val="800"/>
              </a:spcBef>
              <a:spcAft>
                <a:spcPts val="800"/>
              </a:spcAft>
              <a:buClr>
                <a:srgbClr val="FFFFFF"/>
              </a:buClr>
              <a:buSzPts val="2400"/>
              <a:buFont typeface="Arial"/>
              <a:buChar char="■"/>
              <a:defRPr b="1" sz="2400">
                <a:solidFill>
                  <a:srgbClr val="FFFFFF"/>
                </a:solidFill>
                <a:latin typeface="Arial"/>
                <a:ea typeface="Arial"/>
                <a:cs typeface="Arial"/>
                <a:sym typeface="Arial"/>
              </a:defRPr>
            </a:lvl9pPr>
          </a:lstStyle>
          <a:p/>
        </p:txBody>
      </p:sp>
      <p:sp>
        <p:nvSpPr>
          <p:cNvPr id="515" name="Google Shape;515;p15"/>
          <p:cNvSpPr/>
          <p:nvPr/>
        </p:nvSpPr>
        <p:spPr>
          <a:xfrm>
            <a:off x="621474" y="1061841"/>
            <a:ext cx="10058400" cy="0"/>
          </a:xfrm>
          <a:prstGeom prst="rect">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516" name="Google Shape;516;p15"/>
          <p:cNvSpPr txBox="1"/>
          <p:nvPr>
            <p:ph type="title"/>
          </p:nvPr>
        </p:nvSpPr>
        <p:spPr>
          <a:xfrm>
            <a:off x="612465" y="4663"/>
            <a:ext cx="10562869" cy="1057173"/>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3200"/>
              <a:buNone/>
              <a:defRPr b="1" sz="3200">
                <a:solidFill>
                  <a:schemeClr val="dk1"/>
                </a:solidFill>
                <a:latin typeface="Arial"/>
                <a:ea typeface="Arial"/>
                <a:cs typeface="Arial"/>
                <a:sym typeface="Arial"/>
              </a:defRPr>
            </a:lvl1pPr>
            <a:lvl2pPr lvl="1" algn="l">
              <a:lnSpc>
                <a:spcPct val="100000"/>
              </a:lnSpc>
              <a:spcBef>
                <a:spcPts val="0"/>
              </a:spcBef>
              <a:spcAft>
                <a:spcPts val="0"/>
              </a:spcAft>
              <a:buSzPts val="3200"/>
              <a:buNone/>
              <a:defRPr b="1" sz="3600">
                <a:solidFill>
                  <a:srgbClr val="FFFFFF"/>
                </a:solidFill>
                <a:latin typeface="Arial"/>
                <a:ea typeface="Arial"/>
                <a:cs typeface="Arial"/>
                <a:sym typeface="Arial"/>
              </a:defRPr>
            </a:lvl2pPr>
            <a:lvl3pPr lvl="2" algn="l">
              <a:lnSpc>
                <a:spcPct val="100000"/>
              </a:lnSpc>
              <a:spcBef>
                <a:spcPts val="0"/>
              </a:spcBef>
              <a:spcAft>
                <a:spcPts val="0"/>
              </a:spcAft>
              <a:buSzPts val="3200"/>
              <a:buNone/>
              <a:defRPr b="1" sz="3600">
                <a:solidFill>
                  <a:srgbClr val="FFFFFF"/>
                </a:solidFill>
                <a:latin typeface="Arial"/>
                <a:ea typeface="Arial"/>
                <a:cs typeface="Arial"/>
                <a:sym typeface="Arial"/>
              </a:defRPr>
            </a:lvl3pPr>
            <a:lvl4pPr lvl="3" algn="l">
              <a:lnSpc>
                <a:spcPct val="100000"/>
              </a:lnSpc>
              <a:spcBef>
                <a:spcPts val="0"/>
              </a:spcBef>
              <a:spcAft>
                <a:spcPts val="0"/>
              </a:spcAft>
              <a:buSzPts val="3200"/>
              <a:buNone/>
              <a:defRPr b="1" sz="3600">
                <a:solidFill>
                  <a:srgbClr val="FFFFFF"/>
                </a:solidFill>
                <a:latin typeface="Arial"/>
                <a:ea typeface="Arial"/>
                <a:cs typeface="Arial"/>
                <a:sym typeface="Arial"/>
              </a:defRPr>
            </a:lvl4pPr>
            <a:lvl5pPr lvl="4" algn="l">
              <a:lnSpc>
                <a:spcPct val="100000"/>
              </a:lnSpc>
              <a:spcBef>
                <a:spcPts val="0"/>
              </a:spcBef>
              <a:spcAft>
                <a:spcPts val="0"/>
              </a:spcAft>
              <a:buSzPts val="3200"/>
              <a:buNone/>
              <a:defRPr b="1" sz="3600">
                <a:solidFill>
                  <a:srgbClr val="FFFFFF"/>
                </a:solidFill>
                <a:latin typeface="Arial"/>
                <a:ea typeface="Arial"/>
                <a:cs typeface="Arial"/>
                <a:sym typeface="Arial"/>
              </a:defRPr>
            </a:lvl5pPr>
            <a:lvl6pPr lvl="5" algn="l">
              <a:lnSpc>
                <a:spcPct val="100000"/>
              </a:lnSpc>
              <a:spcBef>
                <a:spcPts val="0"/>
              </a:spcBef>
              <a:spcAft>
                <a:spcPts val="0"/>
              </a:spcAft>
              <a:buSzPts val="3200"/>
              <a:buNone/>
              <a:defRPr b="1" sz="3600">
                <a:solidFill>
                  <a:srgbClr val="FFFFFF"/>
                </a:solidFill>
                <a:latin typeface="Arial"/>
                <a:ea typeface="Arial"/>
                <a:cs typeface="Arial"/>
                <a:sym typeface="Arial"/>
              </a:defRPr>
            </a:lvl6pPr>
            <a:lvl7pPr lvl="6" algn="l">
              <a:lnSpc>
                <a:spcPct val="100000"/>
              </a:lnSpc>
              <a:spcBef>
                <a:spcPts val="0"/>
              </a:spcBef>
              <a:spcAft>
                <a:spcPts val="0"/>
              </a:spcAft>
              <a:buSzPts val="3200"/>
              <a:buNone/>
              <a:defRPr b="1" sz="3600">
                <a:solidFill>
                  <a:srgbClr val="FFFFFF"/>
                </a:solidFill>
                <a:latin typeface="Arial"/>
                <a:ea typeface="Arial"/>
                <a:cs typeface="Arial"/>
                <a:sym typeface="Arial"/>
              </a:defRPr>
            </a:lvl7pPr>
            <a:lvl8pPr lvl="7" algn="l">
              <a:lnSpc>
                <a:spcPct val="100000"/>
              </a:lnSpc>
              <a:spcBef>
                <a:spcPts val="0"/>
              </a:spcBef>
              <a:spcAft>
                <a:spcPts val="0"/>
              </a:spcAft>
              <a:buSzPts val="3200"/>
              <a:buNone/>
              <a:defRPr b="1" sz="3600">
                <a:solidFill>
                  <a:srgbClr val="FFFFFF"/>
                </a:solidFill>
                <a:latin typeface="Arial"/>
                <a:ea typeface="Arial"/>
                <a:cs typeface="Arial"/>
                <a:sym typeface="Arial"/>
              </a:defRPr>
            </a:lvl8pPr>
            <a:lvl9pPr lvl="8" algn="l">
              <a:lnSpc>
                <a:spcPct val="100000"/>
              </a:lnSpc>
              <a:spcBef>
                <a:spcPts val="0"/>
              </a:spcBef>
              <a:spcAft>
                <a:spcPts val="0"/>
              </a:spcAft>
              <a:buSzPts val="3200"/>
              <a:buNone/>
              <a:defRPr b="1" sz="3600">
                <a:solidFill>
                  <a:srgbClr val="FFFFFF"/>
                </a:solidFill>
                <a:latin typeface="Arial"/>
                <a:ea typeface="Arial"/>
                <a:cs typeface="Arial"/>
                <a:sym typeface="Arial"/>
              </a:defRPr>
            </a:lvl9pPr>
          </a:lstStyle>
          <a:p/>
        </p:txBody>
      </p:sp>
      <p:grpSp>
        <p:nvGrpSpPr>
          <p:cNvPr id="517" name="Google Shape;517;p15"/>
          <p:cNvGrpSpPr/>
          <p:nvPr/>
        </p:nvGrpSpPr>
        <p:grpSpPr>
          <a:xfrm>
            <a:off x="11278585" y="0"/>
            <a:ext cx="913415" cy="6866252"/>
            <a:chOff x="11278585" y="0"/>
            <a:chExt cx="913415" cy="6866252"/>
          </a:xfrm>
        </p:grpSpPr>
        <p:cxnSp>
          <p:nvCxnSpPr>
            <p:cNvPr id="518" name="Google Shape;518;p15"/>
            <p:cNvCxnSpPr/>
            <p:nvPr/>
          </p:nvCxnSpPr>
          <p:spPr>
            <a:xfrm>
              <a:off x="11402167" y="0"/>
              <a:ext cx="0" cy="6841500"/>
            </a:xfrm>
            <a:prstGeom prst="straightConnector1">
              <a:avLst/>
            </a:prstGeom>
            <a:noFill/>
            <a:ln cap="flat" cmpd="sng" w="76200">
              <a:solidFill>
                <a:schemeClr val="accent2"/>
              </a:solidFill>
              <a:prstDash val="solid"/>
              <a:round/>
              <a:headEnd len="sm" w="sm" type="none"/>
              <a:tailEnd len="sm" w="sm" type="none"/>
            </a:ln>
          </p:spPr>
        </p:cxnSp>
        <p:cxnSp>
          <p:nvCxnSpPr>
            <p:cNvPr id="519" name="Google Shape;519;p15"/>
            <p:cNvCxnSpPr/>
            <p:nvPr/>
          </p:nvCxnSpPr>
          <p:spPr>
            <a:xfrm>
              <a:off x="11278585" y="0"/>
              <a:ext cx="0" cy="6841500"/>
            </a:xfrm>
            <a:prstGeom prst="straightConnector1">
              <a:avLst/>
            </a:prstGeom>
            <a:noFill/>
            <a:ln cap="flat" cmpd="sng" w="28575">
              <a:solidFill>
                <a:schemeClr val="accent2"/>
              </a:solidFill>
              <a:prstDash val="solid"/>
              <a:round/>
              <a:headEnd len="sm" w="sm" type="none"/>
              <a:tailEnd len="sm" w="sm" type="none"/>
            </a:ln>
          </p:spPr>
        </p:cxnSp>
        <p:grpSp>
          <p:nvGrpSpPr>
            <p:cNvPr id="520" name="Google Shape;520;p15"/>
            <p:cNvGrpSpPr/>
            <p:nvPr/>
          </p:nvGrpSpPr>
          <p:grpSpPr>
            <a:xfrm>
              <a:off x="11524488" y="0"/>
              <a:ext cx="667512" cy="6866252"/>
              <a:chOff x="11524488" y="0"/>
              <a:chExt cx="667512" cy="6866252"/>
            </a:xfrm>
          </p:grpSpPr>
          <p:sp>
            <p:nvSpPr>
              <p:cNvPr descr="Banner along right of screen with the label OGP Office of Government-wide Policy." id="521" name="Google Shape;521;p15"/>
              <p:cNvSpPr txBox="1"/>
              <p:nvPr/>
            </p:nvSpPr>
            <p:spPr>
              <a:xfrm rot="5400000">
                <a:off x="8426141" y="3100393"/>
                <a:ext cx="6866252" cy="665466"/>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500"/>
                  <a:buFont typeface="Arial"/>
                  <a:buNone/>
                </a:pPr>
                <a:r>
                  <a:rPr b="1" i="0" lang="en-US" sz="1500" u="none" cap="none" strike="noStrike">
                    <a:solidFill>
                      <a:schemeClr val="lt1"/>
                    </a:solidFill>
                    <a:latin typeface="Arial"/>
                    <a:ea typeface="Arial"/>
                    <a:cs typeface="Arial"/>
                    <a:sym typeface="Arial"/>
                  </a:rPr>
                  <a:t>OASIS DPA Training</a:t>
                </a:r>
                <a:endParaRPr b="1" i="0" sz="1500" u="none" cap="none" strike="noStrike">
                  <a:solidFill>
                    <a:schemeClr val="lt1"/>
                  </a:solidFill>
                  <a:latin typeface="Arial"/>
                  <a:ea typeface="Arial"/>
                  <a:cs typeface="Arial"/>
                  <a:sym typeface="Arial"/>
                </a:endParaRPr>
              </a:p>
            </p:txBody>
          </p:sp>
          <p:sp>
            <p:nvSpPr>
              <p:cNvPr id="522" name="Google Shape;522;p15"/>
              <p:cNvSpPr/>
              <p:nvPr/>
            </p:nvSpPr>
            <p:spPr>
              <a:xfrm>
                <a:off x="11603985" y="162640"/>
                <a:ext cx="508519" cy="370609"/>
              </a:xfrm>
              <a:custGeom>
                <a:rect b="b" l="l" r="r" t="t"/>
                <a:pathLst>
                  <a:path extrusionOk="0" h="2700" w="3538">
                    <a:moveTo>
                      <a:pt x="1116" y="0"/>
                    </a:moveTo>
                    <a:lnTo>
                      <a:pt x="2423" y="0"/>
                    </a:lnTo>
                    <a:lnTo>
                      <a:pt x="2467" y="3"/>
                    </a:lnTo>
                    <a:lnTo>
                      <a:pt x="2510" y="12"/>
                    </a:lnTo>
                    <a:lnTo>
                      <a:pt x="2550" y="26"/>
                    </a:lnTo>
                    <a:lnTo>
                      <a:pt x="2587" y="45"/>
                    </a:lnTo>
                    <a:lnTo>
                      <a:pt x="2622" y="68"/>
                    </a:lnTo>
                    <a:lnTo>
                      <a:pt x="2653" y="96"/>
                    </a:lnTo>
                    <a:lnTo>
                      <a:pt x="2681" y="127"/>
                    </a:lnTo>
                    <a:lnTo>
                      <a:pt x="2704" y="163"/>
                    </a:lnTo>
                    <a:lnTo>
                      <a:pt x="2724" y="201"/>
                    </a:lnTo>
                    <a:lnTo>
                      <a:pt x="2738" y="241"/>
                    </a:lnTo>
                    <a:lnTo>
                      <a:pt x="2746" y="283"/>
                    </a:lnTo>
                    <a:lnTo>
                      <a:pt x="2749" y="328"/>
                    </a:lnTo>
                    <a:lnTo>
                      <a:pt x="2749" y="822"/>
                    </a:lnTo>
                    <a:lnTo>
                      <a:pt x="2746" y="866"/>
                    </a:lnTo>
                    <a:lnTo>
                      <a:pt x="2738" y="909"/>
                    </a:lnTo>
                    <a:lnTo>
                      <a:pt x="2724" y="949"/>
                    </a:lnTo>
                    <a:lnTo>
                      <a:pt x="2704" y="987"/>
                    </a:lnTo>
                    <a:lnTo>
                      <a:pt x="2681" y="1022"/>
                    </a:lnTo>
                    <a:lnTo>
                      <a:pt x="2653" y="1054"/>
                    </a:lnTo>
                    <a:lnTo>
                      <a:pt x="2622" y="1081"/>
                    </a:lnTo>
                    <a:lnTo>
                      <a:pt x="2587" y="1104"/>
                    </a:lnTo>
                    <a:lnTo>
                      <a:pt x="2550" y="1124"/>
                    </a:lnTo>
                    <a:lnTo>
                      <a:pt x="2510" y="1138"/>
                    </a:lnTo>
                    <a:lnTo>
                      <a:pt x="2467" y="1146"/>
                    </a:lnTo>
                    <a:lnTo>
                      <a:pt x="2423" y="1150"/>
                    </a:lnTo>
                    <a:lnTo>
                      <a:pt x="1851" y="1150"/>
                    </a:lnTo>
                    <a:lnTo>
                      <a:pt x="1851" y="1584"/>
                    </a:lnTo>
                    <a:lnTo>
                      <a:pt x="2737" y="1584"/>
                    </a:lnTo>
                    <a:lnTo>
                      <a:pt x="2784" y="1588"/>
                    </a:lnTo>
                    <a:lnTo>
                      <a:pt x="2829" y="1596"/>
                    </a:lnTo>
                    <a:lnTo>
                      <a:pt x="2873" y="1610"/>
                    </a:lnTo>
                    <a:lnTo>
                      <a:pt x="2914" y="1629"/>
                    </a:lnTo>
                    <a:lnTo>
                      <a:pt x="2953" y="1652"/>
                    </a:lnTo>
                    <a:lnTo>
                      <a:pt x="2987" y="1680"/>
                    </a:lnTo>
                    <a:lnTo>
                      <a:pt x="3020" y="1712"/>
                    </a:lnTo>
                    <a:lnTo>
                      <a:pt x="3047" y="1747"/>
                    </a:lnTo>
                    <a:lnTo>
                      <a:pt x="3070" y="1786"/>
                    </a:lnTo>
                    <a:lnTo>
                      <a:pt x="3090" y="1827"/>
                    </a:lnTo>
                    <a:lnTo>
                      <a:pt x="3104" y="1870"/>
                    </a:lnTo>
                    <a:lnTo>
                      <a:pt x="3112" y="1917"/>
                    </a:lnTo>
                    <a:lnTo>
                      <a:pt x="3115" y="1964"/>
                    </a:lnTo>
                    <a:lnTo>
                      <a:pt x="3115" y="2072"/>
                    </a:lnTo>
                    <a:lnTo>
                      <a:pt x="3351" y="2072"/>
                    </a:lnTo>
                    <a:lnTo>
                      <a:pt x="3384" y="2074"/>
                    </a:lnTo>
                    <a:lnTo>
                      <a:pt x="3417" y="2084"/>
                    </a:lnTo>
                    <a:lnTo>
                      <a:pt x="3446" y="2097"/>
                    </a:lnTo>
                    <a:lnTo>
                      <a:pt x="3471" y="2116"/>
                    </a:lnTo>
                    <a:lnTo>
                      <a:pt x="3494" y="2139"/>
                    </a:lnTo>
                    <a:lnTo>
                      <a:pt x="3513" y="2165"/>
                    </a:lnTo>
                    <a:lnTo>
                      <a:pt x="3526" y="2194"/>
                    </a:lnTo>
                    <a:lnTo>
                      <a:pt x="3536" y="2226"/>
                    </a:lnTo>
                    <a:lnTo>
                      <a:pt x="3538" y="2259"/>
                    </a:lnTo>
                    <a:lnTo>
                      <a:pt x="3538" y="2512"/>
                    </a:lnTo>
                    <a:lnTo>
                      <a:pt x="3536" y="2545"/>
                    </a:lnTo>
                    <a:lnTo>
                      <a:pt x="3526" y="2578"/>
                    </a:lnTo>
                    <a:lnTo>
                      <a:pt x="3512" y="2607"/>
                    </a:lnTo>
                    <a:lnTo>
                      <a:pt x="3494" y="2633"/>
                    </a:lnTo>
                    <a:lnTo>
                      <a:pt x="3471" y="2655"/>
                    </a:lnTo>
                    <a:lnTo>
                      <a:pt x="3446" y="2674"/>
                    </a:lnTo>
                    <a:lnTo>
                      <a:pt x="3417" y="2688"/>
                    </a:lnTo>
                    <a:lnTo>
                      <a:pt x="3384" y="2696"/>
                    </a:lnTo>
                    <a:lnTo>
                      <a:pt x="3351" y="2700"/>
                    </a:lnTo>
                    <a:lnTo>
                      <a:pt x="2716" y="2700"/>
                    </a:lnTo>
                    <a:lnTo>
                      <a:pt x="2682" y="2696"/>
                    </a:lnTo>
                    <a:lnTo>
                      <a:pt x="2651" y="2688"/>
                    </a:lnTo>
                    <a:lnTo>
                      <a:pt x="2622" y="2674"/>
                    </a:lnTo>
                    <a:lnTo>
                      <a:pt x="2595" y="2655"/>
                    </a:lnTo>
                    <a:lnTo>
                      <a:pt x="2572" y="2633"/>
                    </a:lnTo>
                    <a:lnTo>
                      <a:pt x="2554" y="2607"/>
                    </a:lnTo>
                    <a:lnTo>
                      <a:pt x="2540" y="2578"/>
                    </a:lnTo>
                    <a:lnTo>
                      <a:pt x="2531" y="2545"/>
                    </a:lnTo>
                    <a:lnTo>
                      <a:pt x="2528" y="2512"/>
                    </a:lnTo>
                    <a:lnTo>
                      <a:pt x="2528" y="2259"/>
                    </a:lnTo>
                    <a:lnTo>
                      <a:pt x="2531" y="2226"/>
                    </a:lnTo>
                    <a:lnTo>
                      <a:pt x="2540" y="2194"/>
                    </a:lnTo>
                    <a:lnTo>
                      <a:pt x="2554" y="2165"/>
                    </a:lnTo>
                    <a:lnTo>
                      <a:pt x="2572" y="2139"/>
                    </a:lnTo>
                    <a:lnTo>
                      <a:pt x="2595" y="2116"/>
                    </a:lnTo>
                    <a:lnTo>
                      <a:pt x="2622" y="2097"/>
                    </a:lnTo>
                    <a:lnTo>
                      <a:pt x="2651" y="2084"/>
                    </a:lnTo>
                    <a:lnTo>
                      <a:pt x="2682" y="2074"/>
                    </a:lnTo>
                    <a:lnTo>
                      <a:pt x="2716" y="2072"/>
                    </a:lnTo>
                    <a:lnTo>
                      <a:pt x="2952" y="2072"/>
                    </a:lnTo>
                    <a:lnTo>
                      <a:pt x="2952" y="1964"/>
                    </a:lnTo>
                    <a:lnTo>
                      <a:pt x="2949" y="1929"/>
                    </a:lnTo>
                    <a:lnTo>
                      <a:pt x="2941" y="1896"/>
                    </a:lnTo>
                    <a:lnTo>
                      <a:pt x="2928" y="1865"/>
                    </a:lnTo>
                    <a:lnTo>
                      <a:pt x="2910" y="1837"/>
                    </a:lnTo>
                    <a:lnTo>
                      <a:pt x="2888" y="1811"/>
                    </a:lnTo>
                    <a:lnTo>
                      <a:pt x="2864" y="1789"/>
                    </a:lnTo>
                    <a:lnTo>
                      <a:pt x="2836" y="1772"/>
                    </a:lnTo>
                    <a:lnTo>
                      <a:pt x="2805" y="1759"/>
                    </a:lnTo>
                    <a:lnTo>
                      <a:pt x="2771" y="1750"/>
                    </a:lnTo>
                    <a:lnTo>
                      <a:pt x="2736" y="1748"/>
                    </a:lnTo>
                    <a:lnTo>
                      <a:pt x="1851" y="1748"/>
                    </a:lnTo>
                    <a:lnTo>
                      <a:pt x="1851" y="2072"/>
                    </a:lnTo>
                    <a:lnTo>
                      <a:pt x="2087" y="2072"/>
                    </a:lnTo>
                    <a:lnTo>
                      <a:pt x="2120" y="2074"/>
                    </a:lnTo>
                    <a:lnTo>
                      <a:pt x="2153" y="2083"/>
                    </a:lnTo>
                    <a:lnTo>
                      <a:pt x="2182" y="2097"/>
                    </a:lnTo>
                    <a:lnTo>
                      <a:pt x="2207" y="2116"/>
                    </a:lnTo>
                    <a:lnTo>
                      <a:pt x="2230" y="2139"/>
                    </a:lnTo>
                    <a:lnTo>
                      <a:pt x="2248" y="2165"/>
                    </a:lnTo>
                    <a:lnTo>
                      <a:pt x="2262" y="2194"/>
                    </a:lnTo>
                    <a:lnTo>
                      <a:pt x="2271" y="2226"/>
                    </a:lnTo>
                    <a:lnTo>
                      <a:pt x="2274" y="2259"/>
                    </a:lnTo>
                    <a:lnTo>
                      <a:pt x="2274" y="2512"/>
                    </a:lnTo>
                    <a:lnTo>
                      <a:pt x="2271" y="2545"/>
                    </a:lnTo>
                    <a:lnTo>
                      <a:pt x="2262" y="2578"/>
                    </a:lnTo>
                    <a:lnTo>
                      <a:pt x="2248" y="2607"/>
                    </a:lnTo>
                    <a:lnTo>
                      <a:pt x="2230" y="2633"/>
                    </a:lnTo>
                    <a:lnTo>
                      <a:pt x="2207" y="2655"/>
                    </a:lnTo>
                    <a:lnTo>
                      <a:pt x="2182" y="2674"/>
                    </a:lnTo>
                    <a:lnTo>
                      <a:pt x="2153" y="2688"/>
                    </a:lnTo>
                    <a:lnTo>
                      <a:pt x="2120" y="2696"/>
                    </a:lnTo>
                    <a:lnTo>
                      <a:pt x="2087" y="2700"/>
                    </a:lnTo>
                    <a:lnTo>
                      <a:pt x="1452" y="2700"/>
                    </a:lnTo>
                    <a:lnTo>
                      <a:pt x="1418" y="2696"/>
                    </a:lnTo>
                    <a:lnTo>
                      <a:pt x="1387" y="2688"/>
                    </a:lnTo>
                    <a:lnTo>
                      <a:pt x="1358" y="2674"/>
                    </a:lnTo>
                    <a:lnTo>
                      <a:pt x="1331" y="2655"/>
                    </a:lnTo>
                    <a:lnTo>
                      <a:pt x="1308" y="2633"/>
                    </a:lnTo>
                    <a:lnTo>
                      <a:pt x="1290" y="2607"/>
                    </a:lnTo>
                    <a:lnTo>
                      <a:pt x="1276" y="2578"/>
                    </a:lnTo>
                    <a:lnTo>
                      <a:pt x="1267" y="2545"/>
                    </a:lnTo>
                    <a:lnTo>
                      <a:pt x="1264" y="2512"/>
                    </a:lnTo>
                    <a:lnTo>
                      <a:pt x="1264" y="2259"/>
                    </a:lnTo>
                    <a:lnTo>
                      <a:pt x="1267" y="2226"/>
                    </a:lnTo>
                    <a:lnTo>
                      <a:pt x="1276" y="2194"/>
                    </a:lnTo>
                    <a:lnTo>
                      <a:pt x="1290" y="2165"/>
                    </a:lnTo>
                    <a:lnTo>
                      <a:pt x="1308" y="2139"/>
                    </a:lnTo>
                    <a:lnTo>
                      <a:pt x="1331" y="2116"/>
                    </a:lnTo>
                    <a:lnTo>
                      <a:pt x="1358" y="2097"/>
                    </a:lnTo>
                    <a:lnTo>
                      <a:pt x="1387" y="2083"/>
                    </a:lnTo>
                    <a:lnTo>
                      <a:pt x="1418" y="2074"/>
                    </a:lnTo>
                    <a:lnTo>
                      <a:pt x="1452" y="2072"/>
                    </a:lnTo>
                    <a:lnTo>
                      <a:pt x="1688" y="2072"/>
                    </a:lnTo>
                    <a:lnTo>
                      <a:pt x="1688" y="1748"/>
                    </a:lnTo>
                    <a:lnTo>
                      <a:pt x="803" y="1748"/>
                    </a:lnTo>
                    <a:lnTo>
                      <a:pt x="767" y="1750"/>
                    </a:lnTo>
                    <a:lnTo>
                      <a:pt x="735" y="1759"/>
                    </a:lnTo>
                    <a:lnTo>
                      <a:pt x="704" y="1772"/>
                    </a:lnTo>
                    <a:lnTo>
                      <a:pt x="676" y="1789"/>
                    </a:lnTo>
                    <a:lnTo>
                      <a:pt x="650" y="1811"/>
                    </a:lnTo>
                    <a:lnTo>
                      <a:pt x="628" y="1837"/>
                    </a:lnTo>
                    <a:lnTo>
                      <a:pt x="611" y="1865"/>
                    </a:lnTo>
                    <a:lnTo>
                      <a:pt x="598" y="1896"/>
                    </a:lnTo>
                    <a:lnTo>
                      <a:pt x="590" y="1929"/>
                    </a:lnTo>
                    <a:lnTo>
                      <a:pt x="586" y="1964"/>
                    </a:lnTo>
                    <a:lnTo>
                      <a:pt x="586" y="2072"/>
                    </a:lnTo>
                    <a:lnTo>
                      <a:pt x="823" y="2072"/>
                    </a:lnTo>
                    <a:lnTo>
                      <a:pt x="856" y="2074"/>
                    </a:lnTo>
                    <a:lnTo>
                      <a:pt x="889" y="2084"/>
                    </a:lnTo>
                    <a:lnTo>
                      <a:pt x="918" y="2097"/>
                    </a:lnTo>
                    <a:lnTo>
                      <a:pt x="943" y="2116"/>
                    </a:lnTo>
                    <a:lnTo>
                      <a:pt x="966" y="2139"/>
                    </a:lnTo>
                    <a:lnTo>
                      <a:pt x="984" y="2165"/>
                    </a:lnTo>
                    <a:lnTo>
                      <a:pt x="998" y="2194"/>
                    </a:lnTo>
                    <a:lnTo>
                      <a:pt x="1007" y="2226"/>
                    </a:lnTo>
                    <a:lnTo>
                      <a:pt x="1010" y="2259"/>
                    </a:lnTo>
                    <a:lnTo>
                      <a:pt x="1010" y="2512"/>
                    </a:lnTo>
                    <a:lnTo>
                      <a:pt x="1007" y="2545"/>
                    </a:lnTo>
                    <a:lnTo>
                      <a:pt x="998" y="2578"/>
                    </a:lnTo>
                    <a:lnTo>
                      <a:pt x="984" y="2607"/>
                    </a:lnTo>
                    <a:lnTo>
                      <a:pt x="966" y="2633"/>
                    </a:lnTo>
                    <a:lnTo>
                      <a:pt x="943" y="2655"/>
                    </a:lnTo>
                    <a:lnTo>
                      <a:pt x="918" y="2674"/>
                    </a:lnTo>
                    <a:lnTo>
                      <a:pt x="889" y="2688"/>
                    </a:lnTo>
                    <a:lnTo>
                      <a:pt x="856" y="2696"/>
                    </a:lnTo>
                    <a:lnTo>
                      <a:pt x="823" y="2700"/>
                    </a:lnTo>
                    <a:lnTo>
                      <a:pt x="187" y="2700"/>
                    </a:lnTo>
                    <a:lnTo>
                      <a:pt x="154" y="2696"/>
                    </a:lnTo>
                    <a:lnTo>
                      <a:pt x="123" y="2688"/>
                    </a:lnTo>
                    <a:lnTo>
                      <a:pt x="93" y="2674"/>
                    </a:lnTo>
                    <a:lnTo>
                      <a:pt x="67" y="2655"/>
                    </a:lnTo>
                    <a:lnTo>
                      <a:pt x="44" y="2633"/>
                    </a:lnTo>
                    <a:lnTo>
                      <a:pt x="26" y="2607"/>
                    </a:lnTo>
                    <a:lnTo>
                      <a:pt x="12" y="2578"/>
                    </a:lnTo>
                    <a:lnTo>
                      <a:pt x="3" y="2545"/>
                    </a:lnTo>
                    <a:lnTo>
                      <a:pt x="0" y="2512"/>
                    </a:lnTo>
                    <a:lnTo>
                      <a:pt x="0" y="2259"/>
                    </a:lnTo>
                    <a:lnTo>
                      <a:pt x="3" y="2226"/>
                    </a:lnTo>
                    <a:lnTo>
                      <a:pt x="12" y="2194"/>
                    </a:lnTo>
                    <a:lnTo>
                      <a:pt x="26" y="2165"/>
                    </a:lnTo>
                    <a:lnTo>
                      <a:pt x="44" y="2139"/>
                    </a:lnTo>
                    <a:lnTo>
                      <a:pt x="67" y="2116"/>
                    </a:lnTo>
                    <a:lnTo>
                      <a:pt x="93" y="2097"/>
                    </a:lnTo>
                    <a:lnTo>
                      <a:pt x="123" y="2084"/>
                    </a:lnTo>
                    <a:lnTo>
                      <a:pt x="154" y="2074"/>
                    </a:lnTo>
                    <a:lnTo>
                      <a:pt x="187" y="2072"/>
                    </a:lnTo>
                    <a:lnTo>
                      <a:pt x="424" y="2072"/>
                    </a:lnTo>
                    <a:lnTo>
                      <a:pt x="424" y="1964"/>
                    </a:lnTo>
                    <a:lnTo>
                      <a:pt x="427" y="1917"/>
                    </a:lnTo>
                    <a:lnTo>
                      <a:pt x="436" y="1870"/>
                    </a:lnTo>
                    <a:lnTo>
                      <a:pt x="449" y="1827"/>
                    </a:lnTo>
                    <a:lnTo>
                      <a:pt x="468" y="1786"/>
                    </a:lnTo>
                    <a:lnTo>
                      <a:pt x="492" y="1747"/>
                    </a:lnTo>
                    <a:lnTo>
                      <a:pt x="520" y="1712"/>
                    </a:lnTo>
                    <a:lnTo>
                      <a:pt x="551" y="1680"/>
                    </a:lnTo>
                    <a:lnTo>
                      <a:pt x="586" y="1652"/>
                    </a:lnTo>
                    <a:lnTo>
                      <a:pt x="624" y="1629"/>
                    </a:lnTo>
                    <a:lnTo>
                      <a:pt x="666" y="1610"/>
                    </a:lnTo>
                    <a:lnTo>
                      <a:pt x="709" y="1596"/>
                    </a:lnTo>
                    <a:lnTo>
                      <a:pt x="755" y="1588"/>
                    </a:lnTo>
                    <a:lnTo>
                      <a:pt x="803" y="1584"/>
                    </a:lnTo>
                    <a:lnTo>
                      <a:pt x="1688" y="1584"/>
                    </a:lnTo>
                    <a:lnTo>
                      <a:pt x="1688" y="1150"/>
                    </a:lnTo>
                    <a:lnTo>
                      <a:pt x="1116" y="1150"/>
                    </a:lnTo>
                    <a:lnTo>
                      <a:pt x="1071" y="1146"/>
                    </a:lnTo>
                    <a:lnTo>
                      <a:pt x="1030" y="1138"/>
                    </a:lnTo>
                    <a:lnTo>
                      <a:pt x="989" y="1124"/>
                    </a:lnTo>
                    <a:lnTo>
                      <a:pt x="951" y="1104"/>
                    </a:lnTo>
                    <a:lnTo>
                      <a:pt x="917" y="1081"/>
                    </a:lnTo>
                    <a:lnTo>
                      <a:pt x="885" y="1054"/>
                    </a:lnTo>
                    <a:lnTo>
                      <a:pt x="857" y="1022"/>
                    </a:lnTo>
                    <a:lnTo>
                      <a:pt x="834" y="987"/>
                    </a:lnTo>
                    <a:lnTo>
                      <a:pt x="815" y="949"/>
                    </a:lnTo>
                    <a:lnTo>
                      <a:pt x="801" y="909"/>
                    </a:lnTo>
                    <a:lnTo>
                      <a:pt x="793" y="866"/>
                    </a:lnTo>
                    <a:lnTo>
                      <a:pt x="790" y="822"/>
                    </a:lnTo>
                    <a:lnTo>
                      <a:pt x="790" y="328"/>
                    </a:lnTo>
                    <a:lnTo>
                      <a:pt x="793" y="283"/>
                    </a:lnTo>
                    <a:lnTo>
                      <a:pt x="801" y="241"/>
                    </a:lnTo>
                    <a:lnTo>
                      <a:pt x="815" y="201"/>
                    </a:lnTo>
                    <a:lnTo>
                      <a:pt x="834" y="163"/>
                    </a:lnTo>
                    <a:lnTo>
                      <a:pt x="857" y="127"/>
                    </a:lnTo>
                    <a:lnTo>
                      <a:pt x="885" y="96"/>
                    </a:lnTo>
                    <a:lnTo>
                      <a:pt x="917" y="68"/>
                    </a:lnTo>
                    <a:lnTo>
                      <a:pt x="951" y="45"/>
                    </a:lnTo>
                    <a:lnTo>
                      <a:pt x="989" y="26"/>
                    </a:lnTo>
                    <a:lnTo>
                      <a:pt x="1030" y="12"/>
                    </a:lnTo>
                    <a:lnTo>
                      <a:pt x="1071" y="3"/>
                    </a:lnTo>
                    <a:lnTo>
                      <a:pt x="1116" y="0"/>
                    </a:lnTo>
                    <a:close/>
                  </a:path>
                </a:pathLst>
              </a:custGeom>
              <a:solidFill>
                <a:schemeClr val="dk1"/>
              </a:solidFill>
              <a:ln cap="flat" cmpd="sng" w="9525">
                <a:solidFill>
                  <a:schemeClr val="accent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id="523" name="Google Shape;523;p15"/>
              <p:cNvPicPr preferRelativeResize="0"/>
              <p:nvPr/>
            </p:nvPicPr>
            <p:blipFill rotWithShape="1">
              <a:blip r:embed="rId2">
                <a:alphaModFix/>
              </a:blip>
              <a:srcRect b="0" l="0" r="0" t="0"/>
              <a:stretch/>
            </p:blipFill>
            <p:spPr>
              <a:xfrm>
                <a:off x="11524488" y="624914"/>
                <a:ext cx="667512" cy="258662"/>
              </a:xfrm>
              <a:prstGeom prst="rect">
                <a:avLst/>
              </a:prstGeom>
              <a:noFill/>
              <a:ln>
                <a:noFill/>
              </a:ln>
            </p:spPr>
          </p:pic>
        </p:grpSp>
      </p:grpSp>
      <p:sp>
        <p:nvSpPr>
          <p:cNvPr id="524" name="Google Shape;524;p15"/>
          <p:cNvSpPr txBox="1"/>
          <p:nvPr>
            <p:ph idx="2" type="body"/>
          </p:nvPr>
        </p:nvSpPr>
        <p:spPr>
          <a:xfrm>
            <a:off x="903463" y="2398713"/>
            <a:ext cx="1908577" cy="1289050"/>
          </a:xfrm>
          <a:prstGeom prst="rect">
            <a:avLst/>
          </a:prstGeom>
          <a:noFill/>
          <a:ln>
            <a:noFill/>
          </a:ln>
        </p:spPr>
        <p:txBody>
          <a:bodyPr anchorCtr="0" anchor="t" bIns="91425" lIns="91425" spcFirstLastPara="1" rIns="91425" wrap="square" tIns="91425">
            <a:noAutofit/>
          </a:bodyPr>
          <a:lstStyle>
            <a:lvl1pPr indent="-228600" lvl="0" marL="457200" algn="l">
              <a:lnSpc>
                <a:spcPct val="100000"/>
              </a:lnSpc>
              <a:spcBef>
                <a:spcPts val="0"/>
              </a:spcBef>
              <a:spcAft>
                <a:spcPts val="0"/>
              </a:spcAft>
              <a:buSzPts val="1400"/>
              <a:buFont typeface="Arial"/>
              <a:buNone/>
              <a:defRPr i="1" sz="1400"/>
            </a:lvl1pPr>
            <a:lvl2pPr indent="-228600" lvl="1" marL="914400" algn="l">
              <a:lnSpc>
                <a:spcPct val="100000"/>
              </a:lnSpc>
              <a:spcBef>
                <a:spcPts val="600"/>
              </a:spcBef>
              <a:spcAft>
                <a:spcPts val="0"/>
              </a:spcAft>
              <a:buSzPts val="1600"/>
              <a:buFont typeface="Arial"/>
              <a:buNone/>
              <a:defRPr/>
            </a:lvl2pPr>
            <a:lvl3pPr indent="-228600" lvl="2" marL="1371600" algn="l">
              <a:lnSpc>
                <a:spcPct val="100000"/>
              </a:lnSpc>
              <a:spcBef>
                <a:spcPts val="800"/>
              </a:spcBef>
              <a:spcAft>
                <a:spcPts val="0"/>
              </a:spcAft>
              <a:buSzPts val="1400"/>
              <a:buFont typeface="Arial"/>
              <a:buNone/>
              <a:defRPr/>
            </a:lvl3pPr>
            <a:lvl4pPr indent="-228600" lvl="3" marL="1828800" algn="l">
              <a:lnSpc>
                <a:spcPct val="100000"/>
              </a:lnSpc>
              <a:spcBef>
                <a:spcPts val="800"/>
              </a:spcBef>
              <a:spcAft>
                <a:spcPts val="0"/>
              </a:spcAft>
              <a:buSzPts val="1400"/>
              <a:buFont typeface="Arial"/>
              <a:buNone/>
              <a:defRPr/>
            </a:lvl4pPr>
            <a:lvl5pPr indent="-228600" lvl="4" marL="2286000" algn="l">
              <a:lnSpc>
                <a:spcPct val="100000"/>
              </a:lnSpc>
              <a:spcBef>
                <a:spcPts val="800"/>
              </a:spcBef>
              <a:spcAft>
                <a:spcPts val="0"/>
              </a:spcAft>
              <a:buSzPts val="1400"/>
              <a:buFont typeface="Arial"/>
              <a:buNone/>
              <a:defRPr/>
            </a:lvl5pPr>
            <a:lvl6pPr indent="-228600" lvl="5" marL="2743200" algn="l">
              <a:lnSpc>
                <a:spcPct val="100000"/>
              </a:lnSpc>
              <a:spcBef>
                <a:spcPts val="80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525" name="Google Shape;525;p15"/>
          <p:cNvSpPr txBox="1"/>
          <p:nvPr>
            <p:ph idx="3" type="body"/>
          </p:nvPr>
        </p:nvSpPr>
        <p:spPr>
          <a:xfrm>
            <a:off x="3541736" y="2398713"/>
            <a:ext cx="2388637" cy="1289050"/>
          </a:xfrm>
          <a:prstGeom prst="rect">
            <a:avLst/>
          </a:prstGeom>
          <a:noFill/>
          <a:ln>
            <a:noFill/>
          </a:ln>
        </p:spPr>
        <p:txBody>
          <a:bodyPr anchorCtr="0" anchor="t" bIns="91425" lIns="91425" spcFirstLastPara="1" rIns="91425" wrap="square" tIns="91425">
            <a:noAutofit/>
          </a:bodyPr>
          <a:lstStyle>
            <a:lvl1pPr indent="-228600" lvl="0" marL="457200" algn="l">
              <a:lnSpc>
                <a:spcPct val="100000"/>
              </a:lnSpc>
              <a:spcBef>
                <a:spcPts val="0"/>
              </a:spcBef>
              <a:spcAft>
                <a:spcPts val="0"/>
              </a:spcAft>
              <a:buSzPts val="1400"/>
              <a:buFont typeface="Arial"/>
              <a:buNone/>
              <a:defRPr i="1" sz="1400"/>
            </a:lvl1pPr>
            <a:lvl2pPr indent="-228600" lvl="1" marL="914400" algn="l">
              <a:lnSpc>
                <a:spcPct val="100000"/>
              </a:lnSpc>
              <a:spcBef>
                <a:spcPts val="600"/>
              </a:spcBef>
              <a:spcAft>
                <a:spcPts val="0"/>
              </a:spcAft>
              <a:buSzPts val="1600"/>
              <a:buFont typeface="Arial"/>
              <a:buNone/>
              <a:defRPr/>
            </a:lvl2pPr>
            <a:lvl3pPr indent="-228600" lvl="2" marL="1371600" algn="l">
              <a:lnSpc>
                <a:spcPct val="100000"/>
              </a:lnSpc>
              <a:spcBef>
                <a:spcPts val="800"/>
              </a:spcBef>
              <a:spcAft>
                <a:spcPts val="0"/>
              </a:spcAft>
              <a:buSzPts val="1400"/>
              <a:buFont typeface="Arial"/>
              <a:buNone/>
              <a:defRPr/>
            </a:lvl3pPr>
            <a:lvl4pPr indent="-228600" lvl="3" marL="1828800" algn="l">
              <a:lnSpc>
                <a:spcPct val="100000"/>
              </a:lnSpc>
              <a:spcBef>
                <a:spcPts val="800"/>
              </a:spcBef>
              <a:spcAft>
                <a:spcPts val="0"/>
              </a:spcAft>
              <a:buSzPts val="1400"/>
              <a:buFont typeface="Arial"/>
              <a:buNone/>
              <a:defRPr/>
            </a:lvl4pPr>
            <a:lvl5pPr indent="-228600" lvl="4" marL="2286000" algn="l">
              <a:lnSpc>
                <a:spcPct val="100000"/>
              </a:lnSpc>
              <a:spcBef>
                <a:spcPts val="800"/>
              </a:spcBef>
              <a:spcAft>
                <a:spcPts val="0"/>
              </a:spcAft>
              <a:buSzPts val="1400"/>
              <a:buFont typeface="Arial"/>
              <a:buNone/>
              <a:defRPr/>
            </a:lvl5pPr>
            <a:lvl6pPr indent="-228600" lvl="5" marL="2743200" algn="l">
              <a:lnSpc>
                <a:spcPct val="100000"/>
              </a:lnSpc>
              <a:spcBef>
                <a:spcPts val="80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526" name="Google Shape;526;p15"/>
          <p:cNvSpPr txBox="1"/>
          <p:nvPr>
            <p:ph idx="4" type="body"/>
          </p:nvPr>
        </p:nvSpPr>
        <p:spPr>
          <a:xfrm>
            <a:off x="6579669" y="2398713"/>
            <a:ext cx="2322194" cy="1289050"/>
          </a:xfrm>
          <a:prstGeom prst="rect">
            <a:avLst/>
          </a:prstGeom>
          <a:noFill/>
          <a:ln>
            <a:noFill/>
          </a:ln>
        </p:spPr>
        <p:txBody>
          <a:bodyPr anchorCtr="0" anchor="t" bIns="91425" lIns="91425" spcFirstLastPara="1" rIns="91425" wrap="square" tIns="91425">
            <a:noAutofit/>
          </a:bodyPr>
          <a:lstStyle>
            <a:lvl1pPr indent="-228600" lvl="0" marL="457200" algn="l">
              <a:lnSpc>
                <a:spcPct val="100000"/>
              </a:lnSpc>
              <a:spcBef>
                <a:spcPts val="0"/>
              </a:spcBef>
              <a:spcAft>
                <a:spcPts val="0"/>
              </a:spcAft>
              <a:buSzPts val="1400"/>
              <a:buFont typeface="Arial"/>
              <a:buNone/>
              <a:defRPr i="1" sz="1400"/>
            </a:lvl1pPr>
            <a:lvl2pPr indent="-228600" lvl="1" marL="914400" algn="l">
              <a:lnSpc>
                <a:spcPct val="100000"/>
              </a:lnSpc>
              <a:spcBef>
                <a:spcPts val="600"/>
              </a:spcBef>
              <a:spcAft>
                <a:spcPts val="0"/>
              </a:spcAft>
              <a:buSzPts val="1600"/>
              <a:buFont typeface="Arial"/>
              <a:buNone/>
              <a:defRPr/>
            </a:lvl2pPr>
            <a:lvl3pPr indent="-228600" lvl="2" marL="1371600" algn="l">
              <a:lnSpc>
                <a:spcPct val="100000"/>
              </a:lnSpc>
              <a:spcBef>
                <a:spcPts val="800"/>
              </a:spcBef>
              <a:spcAft>
                <a:spcPts val="0"/>
              </a:spcAft>
              <a:buSzPts val="1400"/>
              <a:buFont typeface="Arial"/>
              <a:buNone/>
              <a:defRPr/>
            </a:lvl3pPr>
            <a:lvl4pPr indent="-228600" lvl="3" marL="1828800" algn="l">
              <a:lnSpc>
                <a:spcPct val="100000"/>
              </a:lnSpc>
              <a:spcBef>
                <a:spcPts val="800"/>
              </a:spcBef>
              <a:spcAft>
                <a:spcPts val="0"/>
              </a:spcAft>
              <a:buSzPts val="1400"/>
              <a:buFont typeface="Arial"/>
              <a:buNone/>
              <a:defRPr/>
            </a:lvl4pPr>
            <a:lvl5pPr indent="-228600" lvl="4" marL="2286000" algn="l">
              <a:lnSpc>
                <a:spcPct val="100000"/>
              </a:lnSpc>
              <a:spcBef>
                <a:spcPts val="800"/>
              </a:spcBef>
              <a:spcAft>
                <a:spcPts val="0"/>
              </a:spcAft>
              <a:buSzPts val="1400"/>
              <a:buFont typeface="Arial"/>
              <a:buNone/>
              <a:defRPr/>
            </a:lvl5pPr>
            <a:lvl6pPr indent="-228600" lvl="5" marL="2743200" algn="l">
              <a:lnSpc>
                <a:spcPct val="100000"/>
              </a:lnSpc>
              <a:spcBef>
                <a:spcPts val="80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527" name="Google Shape;527;p15"/>
          <p:cNvSpPr txBox="1"/>
          <p:nvPr>
            <p:ph idx="5" type="body"/>
          </p:nvPr>
        </p:nvSpPr>
        <p:spPr>
          <a:xfrm>
            <a:off x="9601548" y="2398713"/>
            <a:ext cx="1573783" cy="1289050"/>
          </a:xfrm>
          <a:prstGeom prst="rect">
            <a:avLst/>
          </a:prstGeom>
          <a:noFill/>
          <a:ln>
            <a:noFill/>
          </a:ln>
        </p:spPr>
        <p:txBody>
          <a:bodyPr anchorCtr="0" anchor="t" bIns="91425" lIns="91425" spcFirstLastPara="1" rIns="91425" wrap="square" tIns="91425">
            <a:noAutofit/>
          </a:bodyPr>
          <a:lstStyle>
            <a:lvl1pPr indent="-228600" lvl="0" marL="457200" algn="l">
              <a:lnSpc>
                <a:spcPct val="100000"/>
              </a:lnSpc>
              <a:spcBef>
                <a:spcPts val="0"/>
              </a:spcBef>
              <a:spcAft>
                <a:spcPts val="0"/>
              </a:spcAft>
              <a:buSzPts val="1400"/>
              <a:buFont typeface="Arial"/>
              <a:buNone/>
              <a:defRPr i="1" sz="1400"/>
            </a:lvl1pPr>
            <a:lvl2pPr indent="-228600" lvl="1" marL="914400" algn="l">
              <a:lnSpc>
                <a:spcPct val="100000"/>
              </a:lnSpc>
              <a:spcBef>
                <a:spcPts val="600"/>
              </a:spcBef>
              <a:spcAft>
                <a:spcPts val="0"/>
              </a:spcAft>
              <a:buSzPts val="1600"/>
              <a:buFont typeface="Arial"/>
              <a:buNone/>
              <a:defRPr/>
            </a:lvl2pPr>
            <a:lvl3pPr indent="-228600" lvl="2" marL="1371600" algn="l">
              <a:lnSpc>
                <a:spcPct val="100000"/>
              </a:lnSpc>
              <a:spcBef>
                <a:spcPts val="800"/>
              </a:spcBef>
              <a:spcAft>
                <a:spcPts val="0"/>
              </a:spcAft>
              <a:buSzPts val="1400"/>
              <a:buFont typeface="Arial"/>
              <a:buNone/>
              <a:defRPr/>
            </a:lvl3pPr>
            <a:lvl4pPr indent="-228600" lvl="3" marL="1828800" algn="l">
              <a:lnSpc>
                <a:spcPct val="100000"/>
              </a:lnSpc>
              <a:spcBef>
                <a:spcPts val="800"/>
              </a:spcBef>
              <a:spcAft>
                <a:spcPts val="0"/>
              </a:spcAft>
              <a:buSzPts val="1400"/>
              <a:buFont typeface="Arial"/>
              <a:buNone/>
              <a:defRPr/>
            </a:lvl4pPr>
            <a:lvl5pPr indent="-228600" lvl="4" marL="2286000" algn="l">
              <a:lnSpc>
                <a:spcPct val="100000"/>
              </a:lnSpc>
              <a:spcBef>
                <a:spcPts val="800"/>
              </a:spcBef>
              <a:spcAft>
                <a:spcPts val="0"/>
              </a:spcAft>
              <a:buSzPts val="1400"/>
              <a:buFont typeface="Arial"/>
              <a:buNone/>
              <a:defRPr/>
            </a:lvl5pPr>
            <a:lvl6pPr indent="-228600" lvl="5" marL="2743200" algn="l">
              <a:lnSpc>
                <a:spcPct val="100000"/>
              </a:lnSpc>
              <a:spcBef>
                <a:spcPts val="80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528" name="Google Shape;528;p15"/>
          <p:cNvSpPr txBox="1"/>
          <p:nvPr>
            <p:ph idx="6" type="body"/>
          </p:nvPr>
        </p:nvSpPr>
        <p:spPr>
          <a:xfrm>
            <a:off x="2472971" y="4512620"/>
            <a:ext cx="2118801" cy="1289050"/>
          </a:xfrm>
          <a:prstGeom prst="rect">
            <a:avLst/>
          </a:prstGeom>
          <a:noFill/>
          <a:ln>
            <a:noFill/>
          </a:ln>
        </p:spPr>
        <p:txBody>
          <a:bodyPr anchorCtr="0" anchor="t" bIns="91425" lIns="91425" spcFirstLastPara="1" rIns="91425" wrap="square" tIns="91425">
            <a:noAutofit/>
          </a:bodyPr>
          <a:lstStyle>
            <a:lvl1pPr indent="-228600" lvl="0" marL="457200" algn="l">
              <a:lnSpc>
                <a:spcPct val="100000"/>
              </a:lnSpc>
              <a:spcBef>
                <a:spcPts val="0"/>
              </a:spcBef>
              <a:spcAft>
                <a:spcPts val="0"/>
              </a:spcAft>
              <a:buSzPts val="1400"/>
              <a:buFont typeface="Arial"/>
              <a:buNone/>
              <a:defRPr i="1" sz="1400"/>
            </a:lvl1pPr>
            <a:lvl2pPr indent="-228600" lvl="1" marL="914400" algn="l">
              <a:lnSpc>
                <a:spcPct val="100000"/>
              </a:lnSpc>
              <a:spcBef>
                <a:spcPts val="600"/>
              </a:spcBef>
              <a:spcAft>
                <a:spcPts val="0"/>
              </a:spcAft>
              <a:buSzPts val="1600"/>
              <a:buFont typeface="Arial"/>
              <a:buNone/>
              <a:defRPr/>
            </a:lvl2pPr>
            <a:lvl3pPr indent="-228600" lvl="2" marL="1371600" algn="l">
              <a:lnSpc>
                <a:spcPct val="100000"/>
              </a:lnSpc>
              <a:spcBef>
                <a:spcPts val="800"/>
              </a:spcBef>
              <a:spcAft>
                <a:spcPts val="0"/>
              </a:spcAft>
              <a:buSzPts val="1400"/>
              <a:buFont typeface="Arial"/>
              <a:buNone/>
              <a:defRPr/>
            </a:lvl3pPr>
            <a:lvl4pPr indent="-228600" lvl="3" marL="1828800" algn="l">
              <a:lnSpc>
                <a:spcPct val="100000"/>
              </a:lnSpc>
              <a:spcBef>
                <a:spcPts val="800"/>
              </a:spcBef>
              <a:spcAft>
                <a:spcPts val="0"/>
              </a:spcAft>
              <a:buSzPts val="1400"/>
              <a:buFont typeface="Arial"/>
              <a:buNone/>
              <a:defRPr/>
            </a:lvl4pPr>
            <a:lvl5pPr indent="-228600" lvl="4" marL="2286000" algn="l">
              <a:lnSpc>
                <a:spcPct val="100000"/>
              </a:lnSpc>
              <a:spcBef>
                <a:spcPts val="800"/>
              </a:spcBef>
              <a:spcAft>
                <a:spcPts val="0"/>
              </a:spcAft>
              <a:buSzPts val="1400"/>
              <a:buFont typeface="Arial"/>
              <a:buNone/>
              <a:defRPr/>
            </a:lvl5pPr>
            <a:lvl6pPr indent="-228600" lvl="5" marL="2743200" algn="l">
              <a:lnSpc>
                <a:spcPct val="100000"/>
              </a:lnSpc>
              <a:spcBef>
                <a:spcPts val="80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529" name="Google Shape;529;p15"/>
          <p:cNvSpPr txBox="1"/>
          <p:nvPr>
            <p:ph idx="7" type="body"/>
          </p:nvPr>
        </p:nvSpPr>
        <p:spPr>
          <a:xfrm>
            <a:off x="5445855" y="4512620"/>
            <a:ext cx="2144847" cy="1289050"/>
          </a:xfrm>
          <a:prstGeom prst="rect">
            <a:avLst/>
          </a:prstGeom>
          <a:noFill/>
          <a:ln>
            <a:noFill/>
          </a:ln>
        </p:spPr>
        <p:txBody>
          <a:bodyPr anchorCtr="0" anchor="t" bIns="91425" lIns="91425" spcFirstLastPara="1" rIns="91425" wrap="square" tIns="91425">
            <a:noAutofit/>
          </a:bodyPr>
          <a:lstStyle>
            <a:lvl1pPr indent="-228600" lvl="0" marL="457200" algn="l">
              <a:lnSpc>
                <a:spcPct val="100000"/>
              </a:lnSpc>
              <a:spcBef>
                <a:spcPts val="0"/>
              </a:spcBef>
              <a:spcAft>
                <a:spcPts val="0"/>
              </a:spcAft>
              <a:buSzPts val="1400"/>
              <a:buFont typeface="Arial"/>
              <a:buNone/>
              <a:defRPr i="1" sz="1400"/>
            </a:lvl1pPr>
            <a:lvl2pPr indent="-228600" lvl="1" marL="914400" algn="l">
              <a:lnSpc>
                <a:spcPct val="100000"/>
              </a:lnSpc>
              <a:spcBef>
                <a:spcPts val="600"/>
              </a:spcBef>
              <a:spcAft>
                <a:spcPts val="0"/>
              </a:spcAft>
              <a:buSzPts val="1600"/>
              <a:buFont typeface="Arial"/>
              <a:buNone/>
              <a:defRPr/>
            </a:lvl2pPr>
            <a:lvl3pPr indent="-228600" lvl="2" marL="1371600" algn="l">
              <a:lnSpc>
                <a:spcPct val="100000"/>
              </a:lnSpc>
              <a:spcBef>
                <a:spcPts val="800"/>
              </a:spcBef>
              <a:spcAft>
                <a:spcPts val="0"/>
              </a:spcAft>
              <a:buSzPts val="1400"/>
              <a:buFont typeface="Arial"/>
              <a:buNone/>
              <a:defRPr/>
            </a:lvl3pPr>
            <a:lvl4pPr indent="-228600" lvl="3" marL="1828800" algn="l">
              <a:lnSpc>
                <a:spcPct val="100000"/>
              </a:lnSpc>
              <a:spcBef>
                <a:spcPts val="800"/>
              </a:spcBef>
              <a:spcAft>
                <a:spcPts val="0"/>
              </a:spcAft>
              <a:buSzPts val="1400"/>
              <a:buFont typeface="Arial"/>
              <a:buNone/>
              <a:defRPr/>
            </a:lvl4pPr>
            <a:lvl5pPr indent="-228600" lvl="4" marL="2286000" algn="l">
              <a:lnSpc>
                <a:spcPct val="100000"/>
              </a:lnSpc>
              <a:spcBef>
                <a:spcPts val="800"/>
              </a:spcBef>
              <a:spcAft>
                <a:spcPts val="0"/>
              </a:spcAft>
              <a:buSzPts val="1400"/>
              <a:buFont typeface="Arial"/>
              <a:buNone/>
              <a:defRPr/>
            </a:lvl5pPr>
            <a:lvl6pPr indent="-228600" lvl="5" marL="2743200" algn="l">
              <a:lnSpc>
                <a:spcPct val="100000"/>
              </a:lnSpc>
              <a:spcBef>
                <a:spcPts val="80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530" name="Google Shape;530;p15"/>
          <p:cNvSpPr txBox="1"/>
          <p:nvPr>
            <p:ph idx="8" type="body"/>
          </p:nvPr>
        </p:nvSpPr>
        <p:spPr>
          <a:xfrm>
            <a:off x="8512378" y="4512620"/>
            <a:ext cx="1978821" cy="1289050"/>
          </a:xfrm>
          <a:prstGeom prst="rect">
            <a:avLst/>
          </a:prstGeom>
          <a:noFill/>
          <a:ln>
            <a:noFill/>
          </a:ln>
        </p:spPr>
        <p:txBody>
          <a:bodyPr anchorCtr="0" anchor="t" bIns="91425" lIns="91425" spcFirstLastPara="1" rIns="91425" wrap="square" tIns="91425">
            <a:noAutofit/>
          </a:bodyPr>
          <a:lstStyle>
            <a:lvl1pPr indent="-228600" lvl="0" marL="457200" algn="l">
              <a:lnSpc>
                <a:spcPct val="100000"/>
              </a:lnSpc>
              <a:spcBef>
                <a:spcPts val="0"/>
              </a:spcBef>
              <a:spcAft>
                <a:spcPts val="0"/>
              </a:spcAft>
              <a:buSzPts val="1400"/>
              <a:buFont typeface="Arial"/>
              <a:buNone/>
              <a:defRPr i="1" sz="1400"/>
            </a:lvl1pPr>
            <a:lvl2pPr indent="-228600" lvl="1" marL="914400" algn="l">
              <a:lnSpc>
                <a:spcPct val="100000"/>
              </a:lnSpc>
              <a:spcBef>
                <a:spcPts val="600"/>
              </a:spcBef>
              <a:spcAft>
                <a:spcPts val="0"/>
              </a:spcAft>
              <a:buSzPts val="1600"/>
              <a:buFont typeface="Arial"/>
              <a:buNone/>
              <a:defRPr/>
            </a:lvl2pPr>
            <a:lvl3pPr indent="-228600" lvl="2" marL="1371600" algn="l">
              <a:lnSpc>
                <a:spcPct val="100000"/>
              </a:lnSpc>
              <a:spcBef>
                <a:spcPts val="800"/>
              </a:spcBef>
              <a:spcAft>
                <a:spcPts val="0"/>
              </a:spcAft>
              <a:buSzPts val="1400"/>
              <a:buFont typeface="Arial"/>
              <a:buNone/>
              <a:defRPr/>
            </a:lvl3pPr>
            <a:lvl4pPr indent="-228600" lvl="3" marL="1828800" algn="l">
              <a:lnSpc>
                <a:spcPct val="100000"/>
              </a:lnSpc>
              <a:spcBef>
                <a:spcPts val="800"/>
              </a:spcBef>
              <a:spcAft>
                <a:spcPts val="0"/>
              </a:spcAft>
              <a:buSzPts val="1400"/>
              <a:buFont typeface="Arial"/>
              <a:buNone/>
              <a:defRPr/>
            </a:lvl4pPr>
            <a:lvl5pPr indent="-228600" lvl="4" marL="2286000" algn="l">
              <a:lnSpc>
                <a:spcPct val="100000"/>
              </a:lnSpc>
              <a:spcBef>
                <a:spcPts val="800"/>
              </a:spcBef>
              <a:spcAft>
                <a:spcPts val="0"/>
              </a:spcAft>
              <a:buSzPts val="1400"/>
              <a:buFont typeface="Arial"/>
              <a:buNone/>
              <a:defRPr/>
            </a:lvl5pPr>
            <a:lvl6pPr indent="-228600" lvl="5" marL="2743200" algn="l">
              <a:lnSpc>
                <a:spcPct val="100000"/>
              </a:lnSpc>
              <a:spcBef>
                <a:spcPts val="80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grpSp>
        <p:nvGrpSpPr>
          <p:cNvPr id="531" name="Google Shape;531;p15"/>
          <p:cNvGrpSpPr/>
          <p:nvPr/>
        </p:nvGrpSpPr>
        <p:grpSpPr>
          <a:xfrm>
            <a:off x="7538413" y="1162420"/>
            <a:ext cx="3615806" cy="973339"/>
            <a:chOff x="7539178" y="1202781"/>
            <a:chExt cx="3615806" cy="973339"/>
          </a:xfrm>
        </p:grpSpPr>
        <p:sp>
          <p:nvSpPr>
            <p:cNvPr id="532" name="Google Shape;532;p15"/>
            <p:cNvSpPr/>
            <p:nvPr/>
          </p:nvSpPr>
          <p:spPr>
            <a:xfrm>
              <a:off x="8677936" y="2104709"/>
              <a:ext cx="2400651" cy="32765"/>
            </a:xfrm>
            <a:custGeom>
              <a:rect b="b" l="l" r="r" t="t"/>
              <a:pathLst>
                <a:path extrusionOk="0" h="39" w="2671">
                  <a:moveTo>
                    <a:pt x="0" y="0"/>
                  </a:moveTo>
                  <a:lnTo>
                    <a:pt x="2671" y="39"/>
                  </a:lnTo>
                  <a:lnTo>
                    <a:pt x="2671" y="0"/>
                  </a:lnTo>
                  <a:lnTo>
                    <a:pt x="0" y="0"/>
                  </a:lnTo>
                  <a:close/>
                </a:path>
              </a:pathLst>
            </a:custGeom>
            <a:solidFill>
              <a:srgbClr val="C55A1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33" name="Google Shape;533;p15"/>
            <p:cNvSpPr/>
            <p:nvPr/>
          </p:nvSpPr>
          <p:spPr>
            <a:xfrm>
              <a:off x="7539178" y="1263739"/>
              <a:ext cx="3539410" cy="912381"/>
            </a:xfrm>
            <a:prstGeom prst="rect">
              <a:avLst/>
            </a:pr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34" name="Google Shape;534;p15"/>
            <p:cNvSpPr/>
            <p:nvPr/>
          </p:nvSpPr>
          <p:spPr>
            <a:xfrm>
              <a:off x="8290128" y="1202781"/>
              <a:ext cx="2864856" cy="911541"/>
            </a:xfrm>
            <a:custGeom>
              <a:rect b="b" l="l" r="r" t="t"/>
              <a:pathLst>
                <a:path extrusionOk="0" h="683" w="1887">
                  <a:moveTo>
                    <a:pt x="1887" y="340"/>
                  </a:moveTo>
                  <a:cubicBezTo>
                    <a:pt x="1699" y="340"/>
                    <a:pt x="1546" y="188"/>
                    <a:pt x="1546" y="0"/>
                  </a:cubicBezTo>
                  <a:cubicBezTo>
                    <a:pt x="1546" y="0"/>
                    <a:pt x="1546" y="0"/>
                    <a:pt x="1546" y="0"/>
                  </a:cubicBezTo>
                  <a:cubicBezTo>
                    <a:pt x="0" y="0"/>
                    <a:pt x="0" y="0"/>
                    <a:pt x="0" y="0"/>
                  </a:cubicBezTo>
                  <a:cubicBezTo>
                    <a:pt x="0" y="683"/>
                    <a:pt x="0" y="683"/>
                    <a:pt x="0" y="683"/>
                  </a:cubicBezTo>
                  <a:cubicBezTo>
                    <a:pt x="1887" y="683"/>
                    <a:pt x="1887" y="683"/>
                    <a:pt x="1887" y="683"/>
                  </a:cubicBezTo>
                  <a:cubicBezTo>
                    <a:pt x="1887" y="340"/>
                    <a:pt x="1887" y="340"/>
                    <a:pt x="1887" y="340"/>
                  </a:cubicBezTo>
                  <a:close/>
                </a:path>
              </a:pathLst>
            </a:custGeom>
            <a:solidFill>
              <a:srgbClr val="F2F2F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535" name="Google Shape;535;p15"/>
          <p:cNvSpPr txBox="1"/>
          <p:nvPr>
            <p:ph idx="9" type="body"/>
          </p:nvPr>
        </p:nvSpPr>
        <p:spPr>
          <a:xfrm>
            <a:off x="8407401" y="1263650"/>
            <a:ext cx="2325156" cy="725488"/>
          </a:xfrm>
          <a:prstGeom prst="rect">
            <a:avLst/>
          </a:prstGeom>
          <a:noFill/>
          <a:ln>
            <a:noFill/>
          </a:ln>
        </p:spPr>
        <p:txBody>
          <a:bodyPr anchorCtr="0" anchor="t" bIns="91425" lIns="91425" spcFirstLastPara="1" rIns="91425" wrap="square" tIns="91425">
            <a:noAutofit/>
          </a:bodyPr>
          <a:lstStyle>
            <a:lvl1pPr indent="-228600" lvl="0" marL="457200" algn="l">
              <a:lnSpc>
                <a:spcPct val="100000"/>
              </a:lnSpc>
              <a:spcBef>
                <a:spcPts val="0"/>
              </a:spcBef>
              <a:spcAft>
                <a:spcPts val="0"/>
              </a:spcAft>
              <a:buSzPts val="1200"/>
              <a:buFont typeface="Arial"/>
              <a:buNone/>
              <a:defRPr sz="1200">
                <a:solidFill>
                  <a:srgbClr val="003C71"/>
                </a:solidFill>
              </a:defRPr>
            </a:lvl1pPr>
            <a:lvl2pPr indent="-228600" lvl="1" marL="914400" algn="l">
              <a:lnSpc>
                <a:spcPct val="100000"/>
              </a:lnSpc>
              <a:spcBef>
                <a:spcPts val="600"/>
              </a:spcBef>
              <a:spcAft>
                <a:spcPts val="0"/>
              </a:spcAft>
              <a:buSzPts val="1200"/>
              <a:buFont typeface="Arial"/>
              <a:buNone/>
              <a:defRPr sz="1200">
                <a:solidFill>
                  <a:srgbClr val="003C71"/>
                </a:solidFill>
              </a:defRPr>
            </a:lvl2pPr>
            <a:lvl3pPr indent="-228600" lvl="2" marL="1371600" algn="l">
              <a:lnSpc>
                <a:spcPct val="100000"/>
              </a:lnSpc>
              <a:spcBef>
                <a:spcPts val="800"/>
              </a:spcBef>
              <a:spcAft>
                <a:spcPts val="0"/>
              </a:spcAft>
              <a:buSzPts val="1100"/>
              <a:buFont typeface="Arial"/>
              <a:buNone/>
              <a:defRPr sz="1100">
                <a:solidFill>
                  <a:srgbClr val="003C71"/>
                </a:solidFill>
              </a:defRPr>
            </a:lvl3pPr>
            <a:lvl4pPr indent="-228600" lvl="3" marL="1828800" algn="l">
              <a:lnSpc>
                <a:spcPct val="100000"/>
              </a:lnSpc>
              <a:spcBef>
                <a:spcPts val="800"/>
              </a:spcBef>
              <a:spcAft>
                <a:spcPts val="0"/>
              </a:spcAft>
              <a:buSzPts val="1100"/>
              <a:buFont typeface="Arial"/>
              <a:buNone/>
              <a:defRPr sz="1100">
                <a:solidFill>
                  <a:srgbClr val="003C71"/>
                </a:solidFill>
              </a:defRPr>
            </a:lvl4pPr>
            <a:lvl5pPr indent="-228600" lvl="4" marL="2286000" algn="l">
              <a:lnSpc>
                <a:spcPct val="100000"/>
              </a:lnSpc>
              <a:spcBef>
                <a:spcPts val="800"/>
              </a:spcBef>
              <a:spcAft>
                <a:spcPts val="0"/>
              </a:spcAft>
              <a:buSzPts val="1100"/>
              <a:buFont typeface="Arial"/>
              <a:buNone/>
              <a:defRPr sz="1100">
                <a:solidFill>
                  <a:srgbClr val="003C71"/>
                </a:solidFill>
              </a:defRPr>
            </a:lvl5pPr>
            <a:lvl6pPr indent="-228600" lvl="5" marL="2743200" algn="l">
              <a:lnSpc>
                <a:spcPct val="100000"/>
              </a:lnSpc>
              <a:spcBef>
                <a:spcPts val="80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s - LIGHT ON DARK">
  <p:cSld name="1_Bullets - LIGHT ON DARK 14">
    <p:spTree>
      <p:nvGrpSpPr>
        <p:cNvPr id="536" name="Shape 536"/>
        <p:cNvGrpSpPr/>
        <p:nvPr/>
      </p:nvGrpSpPr>
      <p:grpSpPr>
        <a:xfrm>
          <a:off x="0" y="0"/>
          <a:ext cx="0" cy="0"/>
          <a:chOff x="0" y="0"/>
          <a:chExt cx="0" cy="0"/>
        </a:xfrm>
      </p:grpSpPr>
      <p:sp>
        <p:nvSpPr>
          <p:cNvPr id="537" name="Google Shape;537;p16"/>
          <p:cNvSpPr txBox="1"/>
          <p:nvPr>
            <p:ph idx="1" type="body"/>
          </p:nvPr>
        </p:nvSpPr>
        <p:spPr>
          <a:xfrm>
            <a:off x="612465" y="1193168"/>
            <a:ext cx="10542519" cy="365760"/>
          </a:xfrm>
          <a:prstGeom prst="rect">
            <a:avLst/>
          </a:prstGeom>
          <a:noFill/>
          <a:ln>
            <a:noFill/>
          </a:ln>
        </p:spPr>
        <p:txBody>
          <a:bodyPr anchorCtr="0" anchor="t" bIns="0" lIns="182875" spcFirstLastPara="1" rIns="91425" wrap="square" tIns="0">
            <a:noAutofit/>
          </a:bodyPr>
          <a:lstStyle>
            <a:lvl1pPr indent="-228600" lvl="0" marL="457200" algn="l">
              <a:lnSpc>
                <a:spcPct val="100000"/>
              </a:lnSpc>
              <a:spcBef>
                <a:spcPts val="0"/>
              </a:spcBef>
              <a:spcAft>
                <a:spcPts val="0"/>
              </a:spcAft>
              <a:buClr>
                <a:schemeClr val="lt1"/>
              </a:buClr>
              <a:buSzPts val="1800"/>
              <a:buFont typeface="Arial"/>
              <a:buNone/>
              <a:defRPr b="1" i="1" sz="1800">
                <a:solidFill>
                  <a:schemeClr val="lt1"/>
                </a:solidFill>
                <a:latin typeface="Arial"/>
                <a:ea typeface="Arial"/>
                <a:cs typeface="Arial"/>
                <a:sym typeface="Arial"/>
              </a:defRPr>
            </a:lvl1pPr>
            <a:lvl2pPr indent="-381000" lvl="1" marL="9144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2pPr>
            <a:lvl3pPr indent="-381000" lvl="2" marL="13716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3pPr>
            <a:lvl4pPr indent="-381000" lvl="3" marL="18288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4pPr>
            <a:lvl5pPr indent="-381000" lvl="4" marL="22860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5pPr>
            <a:lvl6pPr indent="-381000" lvl="5" marL="27432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6pPr>
            <a:lvl7pPr indent="-381000" lvl="6" marL="32004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7pPr>
            <a:lvl8pPr indent="-381000" lvl="7" marL="36576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8pPr>
            <a:lvl9pPr indent="-381000" lvl="8" marL="4114800" algn="l">
              <a:lnSpc>
                <a:spcPct val="100000"/>
              </a:lnSpc>
              <a:spcBef>
                <a:spcPts val="800"/>
              </a:spcBef>
              <a:spcAft>
                <a:spcPts val="800"/>
              </a:spcAft>
              <a:buClr>
                <a:srgbClr val="FFFFFF"/>
              </a:buClr>
              <a:buSzPts val="2400"/>
              <a:buFont typeface="Arial"/>
              <a:buChar char="■"/>
              <a:defRPr b="1" sz="2400">
                <a:solidFill>
                  <a:srgbClr val="FFFFFF"/>
                </a:solidFill>
                <a:latin typeface="Arial"/>
                <a:ea typeface="Arial"/>
                <a:cs typeface="Arial"/>
                <a:sym typeface="Arial"/>
              </a:defRPr>
            </a:lvl9pPr>
          </a:lstStyle>
          <a:p/>
        </p:txBody>
      </p:sp>
      <p:sp>
        <p:nvSpPr>
          <p:cNvPr id="538" name="Google Shape;538;p16"/>
          <p:cNvSpPr/>
          <p:nvPr/>
        </p:nvSpPr>
        <p:spPr>
          <a:xfrm>
            <a:off x="621474" y="1061841"/>
            <a:ext cx="10058400" cy="0"/>
          </a:xfrm>
          <a:prstGeom prst="rect">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539" name="Google Shape;539;p16"/>
          <p:cNvSpPr txBox="1"/>
          <p:nvPr>
            <p:ph type="title"/>
          </p:nvPr>
        </p:nvSpPr>
        <p:spPr>
          <a:xfrm>
            <a:off x="612465" y="4663"/>
            <a:ext cx="10562869" cy="1057173"/>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3200"/>
              <a:buNone/>
              <a:defRPr b="1" sz="3200">
                <a:solidFill>
                  <a:schemeClr val="dk1"/>
                </a:solidFill>
                <a:latin typeface="Arial"/>
                <a:ea typeface="Arial"/>
                <a:cs typeface="Arial"/>
                <a:sym typeface="Arial"/>
              </a:defRPr>
            </a:lvl1pPr>
            <a:lvl2pPr lvl="1" algn="l">
              <a:lnSpc>
                <a:spcPct val="100000"/>
              </a:lnSpc>
              <a:spcBef>
                <a:spcPts val="0"/>
              </a:spcBef>
              <a:spcAft>
                <a:spcPts val="0"/>
              </a:spcAft>
              <a:buSzPts val="3200"/>
              <a:buNone/>
              <a:defRPr b="1" sz="3600">
                <a:solidFill>
                  <a:srgbClr val="FFFFFF"/>
                </a:solidFill>
                <a:latin typeface="Arial"/>
                <a:ea typeface="Arial"/>
                <a:cs typeface="Arial"/>
                <a:sym typeface="Arial"/>
              </a:defRPr>
            </a:lvl2pPr>
            <a:lvl3pPr lvl="2" algn="l">
              <a:lnSpc>
                <a:spcPct val="100000"/>
              </a:lnSpc>
              <a:spcBef>
                <a:spcPts val="0"/>
              </a:spcBef>
              <a:spcAft>
                <a:spcPts val="0"/>
              </a:spcAft>
              <a:buSzPts val="3200"/>
              <a:buNone/>
              <a:defRPr b="1" sz="3600">
                <a:solidFill>
                  <a:srgbClr val="FFFFFF"/>
                </a:solidFill>
                <a:latin typeface="Arial"/>
                <a:ea typeface="Arial"/>
                <a:cs typeface="Arial"/>
                <a:sym typeface="Arial"/>
              </a:defRPr>
            </a:lvl3pPr>
            <a:lvl4pPr lvl="3" algn="l">
              <a:lnSpc>
                <a:spcPct val="100000"/>
              </a:lnSpc>
              <a:spcBef>
                <a:spcPts val="0"/>
              </a:spcBef>
              <a:spcAft>
                <a:spcPts val="0"/>
              </a:spcAft>
              <a:buSzPts val="3200"/>
              <a:buNone/>
              <a:defRPr b="1" sz="3600">
                <a:solidFill>
                  <a:srgbClr val="FFFFFF"/>
                </a:solidFill>
                <a:latin typeface="Arial"/>
                <a:ea typeface="Arial"/>
                <a:cs typeface="Arial"/>
                <a:sym typeface="Arial"/>
              </a:defRPr>
            </a:lvl4pPr>
            <a:lvl5pPr lvl="4" algn="l">
              <a:lnSpc>
                <a:spcPct val="100000"/>
              </a:lnSpc>
              <a:spcBef>
                <a:spcPts val="0"/>
              </a:spcBef>
              <a:spcAft>
                <a:spcPts val="0"/>
              </a:spcAft>
              <a:buSzPts val="3200"/>
              <a:buNone/>
              <a:defRPr b="1" sz="3600">
                <a:solidFill>
                  <a:srgbClr val="FFFFFF"/>
                </a:solidFill>
                <a:latin typeface="Arial"/>
                <a:ea typeface="Arial"/>
                <a:cs typeface="Arial"/>
                <a:sym typeface="Arial"/>
              </a:defRPr>
            </a:lvl5pPr>
            <a:lvl6pPr lvl="5" algn="l">
              <a:lnSpc>
                <a:spcPct val="100000"/>
              </a:lnSpc>
              <a:spcBef>
                <a:spcPts val="0"/>
              </a:spcBef>
              <a:spcAft>
                <a:spcPts val="0"/>
              </a:spcAft>
              <a:buSzPts val="3200"/>
              <a:buNone/>
              <a:defRPr b="1" sz="3600">
                <a:solidFill>
                  <a:srgbClr val="FFFFFF"/>
                </a:solidFill>
                <a:latin typeface="Arial"/>
                <a:ea typeface="Arial"/>
                <a:cs typeface="Arial"/>
                <a:sym typeface="Arial"/>
              </a:defRPr>
            </a:lvl6pPr>
            <a:lvl7pPr lvl="6" algn="l">
              <a:lnSpc>
                <a:spcPct val="100000"/>
              </a:lnSpc>
              <a:spcBef>
                <a:spcPts val="0"/>
              </a:spcBef>
              <a:spcAft>
                <a:spcPts val="0"/>
              </a:spcAft>
              <a:buSzPts val="3200"/>
              <a:buNone/>
              <a:defRPr b="1" sz="3600">
                <a:solidFill>
                  <a:srgbClr val="FFFFFF"/>
                </a:solidFill>
                <a:latin typeface="Arial"/>
                <a:ea typeface="Arial"/>
                <a:cs typeface="Arial"/>
                <a:sym typeface="Arial"/>
              </a:defRPr>
            </a:lvl7pPr>
            <a:lvl8pPr lvl="7" algn="l">
              <a:lnSpc>
                <a:spcPct val="100000"/>
              </a:lnSpc>
              <a:spcBef>
                <a:spcPts val="0"/>
              </a:spcBef>
              <a:spcAft>
                <a:spcPts val="0"/>
              </a:spcAft>
              <a:buSzPts val="3200"/>
              <a:buNone/>
              <a:defRPr b="1" sz="3600">
                <a:solidFill>
                  <a:srgbClr val="FFFFFF"/>
                </a:solidFill>
                <a:latin typeface="Arial"/>
                <a:ea typeface="Arial"/>
                <a:cs typeface="Arial"/>
                <a:sym typeface="Arial"/>
              </a:defRPr>
            </a:lvl8pPr>
            <a:lvl9pPr lvl="8" algn="l">
              <a:lnSpc>
                <a:spcPct val="100000"/>
              </a:lnSpc>
              <a:spcBef>
                <a:spcPts val="0"/>
              </a:spcBef>
              <a:spcAft>
                <a:spcPts val="0"/>
              </a:spcAft>
              <a:buSzPts val="3200"/>
              <a:buNone/>
              <a:defRPr b="1" sz="3600">
                <a:solidFill>
                  <a:srgbClr val="FFFFFF"/>
                </a:solidFill>
                <a:latin typeface="Arial"/>
                <a:ea typeface="Arial"/>
                <a:cs typeface="Arial"/>
                <a:sym typeface="Arial"/>
              </a:defRPr>
            </a:lvl9pPr>
          </a:lstStyle>
          <a:p/>
        </p:txBody>
      </p:sp>
      <p:grpSp>
        <p:nvGrpSpPr>
          <p:cNvPr id="540" name="Google Shape;540;p16"/>
          <p:cNvGrpSpPr/>
          <p:nvPr/>
        </p:nvGrpSpPr>
        <p:grpSpPr>
          <a:xfrm>
            <a:off x="11240989" y="0"/>
            <a:ext cx="951011" cy="6867527"/>
            <a:chOff x="11278585" y="0"/>
            <a:chExt cx="951011" cy="6867527"/>
          </a:xfrm>
        </p:grpSpPr>
        <p:cxnSp>
          <p:nvCxnSpPr>
            <p:cNvPr id="541" name="Google Shape;541;p16"/>
            <p:cNvCxnSpPr/>
            <p:nvPr/>
          </p:nvCxnSpPr>
          <p:spPr>
            <a:xfrm>
              <a:off x="11402167" y="0"/>
              <a:ext cx="0" cy="6841500"/>
            </a:xfrm>
            <a:prstGeom prst="straightConnector1">
              <a:avLst/>
            </a:prstGeom>
            <a:noFill/>
            <a:ln cap="flat" cmpd="sng" w="76200">
              <a:solidFill>
                <a:schemeClr val="accent5"/>
              </a:solidFill>
              <a:prstDash val="solid"/>
              <a:round/>
              <a:headEnd len="sm" w="sm" type="none"/>
              <a:tailEnd len="sm" w="sm" type="none"/>
            </a:ln>
          </p:spPr>
        </p:cxnSp>
        <p:cxnSp>
          <p:nvCxnSpPr>
            <p:cNvPr id="542" name="Google Shape;542;p16"/>
            <p:cNvCxnSpPr/>
            <p:nvPr/>
          </p:nvCxnSpPr>
          <p:spPr>
            <a:xfrm>
              <a:off x="11278585" y="0"/>
              <a:ext cx="0" cy="6841500"/>
            </a:xfrm>
            <a:prstGeom prst="straightConnector1">
              <a:avLst/>
            </a:prstGeom>
            <a:noFill/>
            <a:ln cap="flat" cmpd="sng" w="28575">
              <a:solidFill>
                <a:schemeClr val="accent5"/>
              </a:solidFill>
              <a:prstDash val="solid"/>
              <a:round/>
              <a:headEnd len="sm" w="sm" type="none"/>
              <a:tailEnd len="sm" w="sm" type="none"/>
            </a:ln>
          </p:spPr>
        </p:cxnSp>
        <p:sp>
          <p:nvSpPr>
            <p:cNvPr descr="Banner along right of screen with the label OGP Office of Government-wide Policy." id="543" name="Google Shape;543;p16"/>
            <p:cNvSpPr txBox="1"/>
            <p:nvPr/>
          </p:nvSpPr>
          <p:spPr>
            <a:xfrm rot="5400000">
              <a:off x="8463737" y="3101668"/>
              <a:ext cx="6866252" cy="665466"/>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500"/>
                <a:buFont typeface="Arial"/>
                <a:buNone/>
              </a:pPr>
              <a:r>
                <a:rPr b="1" i="0" lang="en-US" sz="1500" u="none" cap="none" strike="noStrike">
                  <a:solidFill>
                    <a:schemeClr val="lt1"/>
                  </a:solidFill>
                  <a:latin typeface="Arial"/>
                  <a:ea typeface="Arial"/>
                  <a:cs typeface="Arial"/>
                  <a:sym typeface="Arial"/>
                </a:rPr>
                <a:t>HCaTS DPA Training</a:t>
              </a:r>
              <a:endParaRPr b="1" i="0" sz="1500" u="none" cap="none" strike="noStrike">
                <a:solidFill>
                  <a:schemeClr val="lt1"/>
                </a:solidFill>
                <a:latin typeface="Arial"/>
                <a:ea typeface="Arial"/>
                <a:cs typeface="Arial"/>
                <a:sym typeface="Arial"/>
              </a:endParaRPr>
            </a:p>
          </p:txBody>
        </p:sp>
        <p:grpSp>
          <p:nvGrpSpPr>
            <p:cNvPr id="544" name="Google Shape;544;p16"/>
            <p:cNvGrpSpPr/>
            <p:nvPr/>
          </p:nvGrpSpPr>
          <p:grpSpPr>
            <a:xfrm>
              <a:off x="11698259" y="119765"/>
              <a:ext cx="397208" cy="506655"/>
              <a:chOff x="8093969" y="3421911"/>
              <a:chExt cx="397208" cy="506655"/>
            </a:xfrm>
          </p:grpSpPr>
          <p:sp>
            <p:nvSpPr>
              <p:cNvPr id="545" name="Google Shape;545;p16"/>
              <p:cNvSpPr/>
              <p:nvPr/>
            </p:nvSpPr>
            <p:spPr>
              <a:xfrm>
                <a:off x="8199050" y="3533083"/>
                <a:ext cx="187045" cy="395483"/>
              </a:xfrm>
              <a:custGeom>
                <a:rect b="b" l="l" r="r" t="t"/>
                <a:pathLst>
                  <a:path extrusionOk="0" h="2605" w="1073">
                    <a:moveTo>
                      <a:pt x="145" y="0"/>
                    </a:moveTo>
                    <a:lnTo>
                      <a:pt x="925" y="1"/>
                    </a:lnTo>
                    <a:lnTo>
                      <a:pt x="954" y="4"/>
                    </a:lnTo>
                    <a:lnTo>
                      <a:pt x="982" y="12"/>
                    </a:lnTo>
                    <a:lnTo>
                      <a:pt x="1007" y="26"/>
                    </a:lnTo>
                    <a:lnTo>
                      <a:pt x="1029" y="45"/>
                    </a:lnTo>
                    <a:lnTo>
                      <a:pt x="1048" y="66"/>
                    </a:lnTo>
                    <a:lnTo>
                      <a:pt x="1061" y="91"/>
                    </a:lnTo>
                    <a:lnTo>
                      <a:pt x="1069" y="119"/>
                    </a:lnTo>
                    <a:lnTo>
                      <a:pt x="1073" y="149"/>
                    </a:lnTo>
                    <a:lnTo>
                      <a:pt x="1073" y="1389"/>
                    </a:lnTo>
                    <a:lnTo>
                      <a:pt x="1069" y="1419"/>
                    </a:lnTo>
                    <a:lnTo>
                      <a:pt x="1061" y="1447"/>
                    </a:lnTo>
                    <a:lnTo>
                      <a:pt x="1048" y="1472"/>
                    </a:lnTo>
                    <a:lnTo>
                      <a:pt x="1029" y="1495"/>
                    </a:lnTo>
                    <a:lnTo>
                      <a:pt x="1007" y="1512"/>
                    </a:lnTo>
                    <a:lnTo>
                      <a:pt x="982" y="1526"/>
                    </a:lnTo>
                    <a:lnTo>
                      <a:pt x="954" y="1535"/>
                    </a:lnTo>
                    <a:lnTo>
                      <a:pt x="925" y="1538"/>
                    </a:lnTo>
                    <a:lnTo>
                      <a:pt x="900" y="1536"/>
                    </a:lnTo>
                    <a:lnTo>
                      <a:pt x="876" y="1530"/>
                    </a:lnTo>
                    <a:lnTo>
                      <a:pt x="854" y="1520"/>
                    </a:lnTo>
                    <a:lnTo>
                      <a:pt x="835" y="1508"/>
                    </a:lnTo>
                    <a:lnTo>
                      <a:pt x="835" y="2456"/>
                    </a:lnTo>
                    <a:lnTo>
                      <a:pt x="833" y="2486"/>
                    </a:lnTo>
                    <a:lnTo>
                      <a:pt x="824" y="2515"/>
                    </a:lnTo>
                    <a:lnTo>
                      <a:pt x="810" y="2539"/>
                    </a:lnTo>
                    <a:lnTo>
                      <a:pt x="792" y="2561"/>
                    </a:lnTo>
                    <a:lnTo>
                      <a:pt x="770" y="2579"/>
                    </a:lnTo>
                    <a:lnTo>
                      <a:pt x="744" y="2593"/>
                    </a:lnTo>
                    <a:lnTo>
                      <a:pt x="717" y="2602"/>
                    </a:lnTo>
                    <a:lnTo>
                      <a:pt x="687" y="2605"/>
                    </a:lnTo>
                    <a:lnTo>
                      <a:pt x="657" y="2602"/>
                    </a:lnTo>
                    <a:lnTo>
                      <a:pt x="629" y="2593"/>
                    </a:lnTo>
                    <a:lnTo>
                      <a:pt x="604" y="2579"/>
                    </a:lnTo>
                    <a:lnTo>
                      <a:pt x="582" y="2561"/>
                    </a:lnTo>
                    <a:lnTo>
                      <a:pt x="564" y="2539"/>
                    </a:lnTo>
                    <a:lnTo>
                      <a:pt x="551" y="2515"/>
                    </a:lnTo>
                    <a:lnTo>
                      <a:pt x="542" y="2486"/>
                    </a:lnTo>
                    <a:lnTo>
                      <a:pt x="539" y="2456"/>
                    </a:lnTo>
                    <a:lnTo>
                      <a:pt x="535" y="2456"/>
                    </a:lnTo>
                    <a:lnTo>
                      <a:pt x="532" y="2486"/>
                    </a:lnTo>
                    <a:lnTo>
                      <a:pt x="523" y="2515"/>
                    </a:lnTo>
                    <a:lnTo>
                      <a:pt x="509" y="2539"/>
                    </a:lnTo>
                    <a:lnTo>
                      <a:pt x="492" y="2561"/>
                    </a:lnTo>
                    <a:lnTo>
                      <a:pt x="469" y="2579"/>
                    </a:lnTo>
                    <a:lnTo>
                      <a:pt x="444" y="2593"/>
                    </a:lnTo>
                    <a:lnTo>
                      <a:pt x="416" y="2602"/>
                    </a:lnTo>
                    <a:lnTo>
                      <a:pt x="386" y="2605"/>
                    </a:lnTo>
                    <a:lnTo>
                      <a:pt x="357" y="2602"/>
                    </a:lnTo>
                    <a:lnTo>
                      <a:pt x="328" y="2593"/>
                    </a:lnTo>
                    <a:lnTo>
                      <a:pt x="304" y="2579"/>
                    </a:lnTo>
                    <a:lnTo>
                      <a:pt x="281" y="2561"/>
                    </a:lnTo>
                    <a:lnTo>
                      <a:pt x="263" y="2539"/>
                    </a:lnTo>
                    <a:lnTo>
                      <a:pt x="250" y="2515"/>
                    </a:lnTo>
                    <a:lnTo>
                      <a:pt x="241" y="2486"/>
                    </a:lnTo>
                    <a:lnTo>
                      <a:pt x="238" y="2456"/>
                    </a:lnTo>
                    <a:lnTo>
                      <a:pt x="238" y="1507"/>
                    </a:lnTo>
                    <a:lnTo>
                      <a:pt x="218" y="1520"/>
                    </a:lnTo>
                    <a:lnTo>
                      <a:pt x="197" y="1530"/>
                    </a:lnTo>
                    <a:lnTo>
                      <a:pt x="173" y="1536"/>
                    </a:lnTo>
                    <a:lnTo>
                      <a:pt x="148" y="1538"/>
                    </a:lnTo>
                    <a:lnTo>
                      <a:pt x="119" y="1535"/>
                    </a:lnTo>
                    <a:lnTo>
                      <a:pt x="91" y="1526"/>
                    </a:lnTo>
                    <a:lnTo>
                      <a:pt x="66" y="1512"/>
                    </a:lnTo>
                    <a:lnTo>
                      <a:pt x="43" y="1495"/>
                    </a:lnTo>
                    <a:lnTo>
                      <a:pt x="25" y="1472"/>
                    </a:lnTo>
                    <a:lnTo>
                      <a:pt x="12" y="1447"/>
                    </a:lnTo>
                    <a:lnTo>
                      <a:pt x="3" y="1419"/>
                    </a:lnTo>
                    <a:lnTo>
                      <a:pt x="0" y="1389"/>
                    </a:lnTo>
                    <a:lnTo>
                      <a:pt x="0" y="149"/>
                    </a:lnTo>
                    <a:lnTo>
                      <a:pt x="3" y="119"/>
                    </a:lnTo>
                    <a:lnTo>
                      <a:pt x="11" y="92"/>
                    </a:lnTo>
                    <a:lnTo>
                      <a:pt x="25" y="67"/>
                    </a:lnTo>
                    <a:lnTo>
                      <a:pt x="42" y="46"/>
                    </a:lnTo>
                    <a:lnTo>
                      <a:pt x="64" y="27"/>
                    </a:lnTo>
                    <a:lnTo>
                      <a:pt x="89" y="13"/>
                    </a:lnTo>
                    <a:lnTo>
                      <a:pt x="116" y="5"/>
                    </a:lnTo>
                    <a:lnTo>
                      <a:pt x="145" y="1"/>
                    </a:lnTo>
                    <a:lnTo>
                      <a:pt x="145" y="0"/>
                    </a:lnTo>
                    <a:close/>
                  </a:path>
                </a:pathLst>
              </a:custGeom>
              <a:solidFill>
                <a:schemeClr val="lt1"/>
              </a:solidFill>
              <a:ln cap="flat" cmpd="sng" w="9525">
                <a:solidFill>
                  <a:schemeClr val="accent5"/>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546" name="Google Shape;546;p16"/>
              <p:cNvSpPr/>
              <p:nvPr/>
            </p:nvSpPr>
            <p:spPr>
              <a:xfrm>
                <a:off x="8232676" y="3421911"/>
                <a:ext cx="119793" cy="103882"/>
              </a:xfrm>
              <a:custGeom>
                <a:rect b="b" l="l" r="r" t="t"/>
                <a:pathLst>
                  <a:path extrusionOk="0" h="686" w="686">
                    <a:moveTo>
                      <a:pt x="343" y="0"/>
                    </a:moveTo>
                    <a:lnTo>
                      <a:pt x="390" y="3"/>
                    </a:lnTo>
                    <a:lnTo>
                      <a:pt x="435" y="12"/>
                    </a:lnTo>
                    <a:lnTo>
                      <a:pt x="477" y="27"/>
                    </a:lnTo>
                    <a:lnTo>
                      <a:pt x="517" y="46"/>
                    </a:lnTo>
                    <a:lnTo>
                      <a:pt x="553" y="71"/>
                    </a:lnTo>
                    <a:lnTo>
                      <a:pt x="586" y="100"/>
                    </a:lnTo>
                    <a:lnTo>
                      <a:pt x="615" y="133"/>
                    </a:lnTo>
                    <a:lnTo>
                      <a:pt x="640" y="169"/>
                    </a:lnTo>
                    <a:lnTo>
                      <a:pt x="659" y="209"/>
                    </a:lnTo>
                    <a:lnTo>
                      <a:pt x="674" y="251"/>
                    </a:lnTo>
                    <a:lnTo>
                      <a:pt x="683" y="296"/>
                    </a:lnTo>
                    <a:lnTo>
                      <a:pt x="686" y="342"/>
                    </a:lnTo>
                    <a:lnTo>
                      <a:pt x="683" y="389"/>
                    </a:lnTo>
                    <a:lnTo>
                      <a:pt x="674" y="434"/>
                    </a:lnTo>
                    <a:lnTo>
                      <a:pt x="659" y="476"/>
                    </a:lnTo>
                    <a:lnTo>
                      <a:pt x="640" y="516"/>
                    </a:lnTo>
                    <a:lnTo>
                      <a:pt x="615" y="552"/>
                    </a:lnTo>
                    <a:lnTo>
                      <a:pt x="586" y="585"/>
                    </a:lnTo>
                    <a:lnTo>
                      <a:pt x="553" y="614"/>
                    </a:lnTo>
                    <a:lnTo>
                      <a:pt x="517" y="639"/>
                    </a:lnTo>
                    <a:lnTo>
                      <a:pt x="477" y="659"/>
                    </a:lnTo>
                    <a:lnTo>
                      <a:pt x="435" y="674"/>
                    </a:lnTo>
                    <a:lnTo>
                      <a:pt x="390" y="682"/>
                    </a:lnTo>
                    <a:lnTo>
                      <a:pt x="343" y="686"/>
                    </a:lnTo>
                    <a:lnTo>
                      <a:pt x="296" y="682"/>
                    </a:lnTo>
                    <a:lnTo>
                      <a:pt x="252" y="674"/>
                    </a:lnTo>
                    <a:lnTo>
                      <a:pt x="210" y="659"/>
                    </a:lnTo>
                    <a:lnTo>
                      <a:pt x="170" y="639"/>
                    </a:lnTo>
                    <a:lnTo>
                      <a:pt x="134" y="614"/>
                    </a:lnTo>
                    <a:lnTo>
                      <a:pt x="101" y="585"/>
                    </a:lnTo>
                    <a:lnTo>
                      <a:pt x="72" y="552"/>
                    </a:lnTo>
                    <a:lnTo>
                      <a:pt x="48" y="516"/>
                    </a:lnTo>
                    <a:lnTo>
                      <a:pt x="27" y="476"/>
                    </a:lnTo>
                    <a:lnTo>
                      <a:pt x="13" y="434"/>
                    </a:lnTo>
                    <a:lnTo>
                      <a:pt x="4" y="389"/>
                    </a:lnTo>
                    <a:lnTo>
                      <a:pt x="0" y="342"/>
                    </a:lnTo>
                    <a:lnTo>
                      <a:pt x="4" y="296"/>
                    </a:lnTo>
                    <a:lnTo>
                      <a:pt x="13" y="251"/>
                    </a:lnTo>
                    <a:lnTo>
                      <a:pt x="27" y="209"/>
                    </a:lnTo>
                    <a:lnTo>
                      <a:pt x="48" y="169"/>
                    </a:lnTo>
                    <a:lnTo>
                      <a:pt x="72" y="133"/>
                    </a:lnTo>
                    <a:lnTo>
                      <a:pt x="101" y="100"/>
                    </a:lnTo>
                    <a:lnTo>
                      <a:pt x="134" y="71"/>
                    </a:lnTo>
                    <a:lnTo>
                      <a:pt x="170" y="46"/>
                    </a:lnTo>
                    <a:lnTo>
                      <a:pt x="210" y="27"/>
                    </a:lnTo>
                    <a:lnTo>
                      <a:pt x="252" y="12"/>
                    </a:lnTo>
                    <a:lnTo>
                      <a:pt x="296" y="3"/>
                    </a:lnTo>
                    <a:lnTo>
                      <a:pt x="343" y="0"/>
                    </a:lnTo>
                    <a:close/>
                  </a:path>
                </a:pathLst>
              </a:custGeom>
              <a:solidFill>
                <a:schemeClr val="lt1"/>
              </a:solidFill>
              <a:ln cap="flat" cmpd="sng" w="9525">
                <a:solidFill>
                  <a:schemeClr val="accent5"/>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547" name="Google Shape;547;p16"/>
              <p:cNvSpPr/>
              <p:nvPr/>
            </p:nvSpPr>
            <p:spPr>
              <a:xfrm>
                <a:off x="8125494" y="3421911"/>
                <a:ext cx="98777" cy="94770"/>
              </a:xfrm>
              <a:custGeom>
                <a:rect b="b" l="l" r="r" t="t"/>
                <a:pathLst>
                  <a:path extrusionOk="0" h="629" w="565">
                    <a:moveTo>
                      <a:pt x="314" y="0"/>
                    </a:moveTo>
                    <a:lnTo>
                      <a:pt x="358" y="3"/>
                    </a:lnTo>
                    <a:lnTo>
                      <a:pt x="400" y="12"/>
                    </a:lnTo>
                    <a:lnTo>
                      <a:pt x="439" y="25"/>
                    </a:lnTo>
                    <a:lnTo>
                      <a:pt x="474" y="44"/>
                    </a:lnTo>
                    <a:lnTo>
                      <a:pt x="508" y="67"/>
                    </a:lnTo>
                    <a:lnTo>
                      <a:pt x="538" y="94"/>
                    </a:lnTo>
                    <a:lnTo>
                      <a:pt x="565" y="125"/>
                    </a:lnTo>
                    <a:lnTo>
                      <a:pt x="545" y="165"/>
                    </a:lnTo>
                    <a:lnTo>
                      <a:pt x="528" y="206"/>
                    </a:lnTo>
                    <a:lnTo>
                      <a:pt x="516" y="250"/>
                    </a:lnTo>
                    <a:lnTo>
                      <a:pt x="509" y="296"/>
                    </a:lnTo>
                    <a:lnTo>
                      <a:pt x="507" y="342"/>
                    </a:lnTo>
                    <a:lnTo>
                      <a:pt x="509" y="391"/>
                    </a:lnTo>
                    <a:lnTo>
                      <a:pt x="518" y="437"/>
                    </a:lnTo>
                    <a:lnTo>
                      <a:pt x="530" y="483"/>
                    </a:lnTo>
                    <a:lnTo>
                      <a:pt x="548" y="525"/>
                    </a:lnTo>
                    <a:lnTo>
                      <a:pt x="518" y="555"/>
                    </a:lnTo>
                    <a:lnTo>
                      <a:pt x="483" y="581"/>
                    </a:lnTo>
                    <a:lnTo>
                      <a:pt x="445" y="601"/>
                    </a:lnTo>
                    <a:lnTo>
                      <a:pt x="404" y="616"/>
                    </a:lnTo>
                    <a:lnTo>
                      <a:pt x="361" y="626"/>
                    </a:lnTo>
                    <a:lnTo>
                      <a:pt x="314" y="629"/>
                    </a:lnTo>
                    <a:lnTo>
                      <a:pt x="272" y="627"/>
                    </a:lnTo>
                    <a:lnTo>
                      <a:pt x="231" y="619"/>
                    </a:lnTo>
                    <a:lnTo>
                      <a:pt x="192" y="605"/>
                    </a:lnTo>
                    <a:lnTo>
                      <a:pt x="156" y="587"/>
                    </a:lnTo>
                    <a:lnTo>
                      <a:pt x="122" y="565"/>
                    </a:lnTo>
                    <a:lnTo>
                      <a:pt x="92" y="538"/>
                    </a:lnTo>
                    <a:lnTo>
                      <a:pt x="66" y="507"/>
                    </a:lnTo>
                    <a:lnTo>
                      <a:pt x="43" y="474"/>
                    </a:lnTo>
                    <a:lnTo>
                      <a:pt x="25" y="437"/>
                    </a:lnTo>
                    <a:lnTo>
                      <a:pt x="11" y="398"/>
                    </a:lnTo>
                    <a:lnTo>
                      <a:pt x="2" y="357"/>
                    </a:lnTo>
                    <a:lnTo>
                      <a:pt x="0" y="315"/>
                    </a:lnTo>
                    <a:lnTo>
                      <a:pt x="3" y="269"/>
                    </a:lnTo>
                    <a:lnTo>
                      <a:pt x="13" y="223"/>
                    </a:lnTo>
                    <a:lnTo>
                      <a:pt x="29" y="182"/>
                    </a:lnTo>
                    <a:lnTo>
                      <a:pt x="51" y="143"/>
                    </a:lnTo>
                    <a:lnTo>
                      <a:pt x="77" y="108"/>
                    </a:lnTo>
                    <a:lnTo>
                      <a:pt x="108" y="76"/>
                    </a:lnTo>
                    <a:lnTo>
                      <a:pt x="144" y="51"/>
                    </a:lnTo>
                    <a:lnTo>
                      <a:pt x="183" y="29"/>
                    </a:lnTo>
                    <a:lnTo>
                      <a:pt x="224" y="13"/>
                    </a:lnTo>
                    <a:lnTo>
                      <a:pt x="268" y="3"/>
                    </a:lnTo>
                    <a:lnTo>
                      <a:pt x="314" y="0"/>
                    </a:lnTo>
                    <a:close/>
                  </a:path>
                </a:pathLst>
              </a:custGeom>
              <a:solidFill>
                <a:schemeClr val="lt1"/>
              </a:solidFill>
              <a:ln cap="flat" cmpd="sng" w="9525">
                <a:solidFill>
                  <a:schemeClr val="accent5"/>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548" name="Google Shape;548;p16"/>
              <p:cNvSpPr/>
              <p:nvPr/>
            </p:nvSpPr>
            <p:spPr>
              <a:xfrm>
                <a:off x="8093969" y="3523971"/>
                <a:ext cx="128200" cy="364501"/>
              </a:xfrm>
              <a:custGeom>
                <a:rect b="b" l="l" r="r" t="t"/>
                <a:pathLst>
                  <a:path extrusionOk="0" h="2394" w="729">
                    <a:moveTo>
                      <a:pt x="329" y="0"/>
                    </a:moveTo>
                    <a:lnTo>
                      <a:pt x="373" y="0"/>
                    </a:lnTo>
                    <a:lnTo>
                      <a:pt x="463" y="0"/>
                    </a:lnTo>
                    <a:lnTo>
                      <a:pt x="510" y="0"/>
                    </a:lnTo>
                    <a:lnTo>
                      <a:pt x="556" y="0"/>
                    </a:lnTo>
                    <a:lnTo>
                      <a:pt x="600" y="0"/>
                    </a:lnTo>
                    <a:lnTo>
                      <a:pt x="573" y="21"/>
                    </a:lnTo>
                    <a:lnTo>
                      <a:pt x="550" y="46"/>
                    </a:lnTo>
                    <a:lnTo>
                      <a:pt x="529" y="74"/>
                    </a:lnTo>
                    <a:lnTo>
                      <a:pt x="513" y="105"/>
                    </a:lnTo>
                    <a:lnTo>
                      <a:pt x="501" y="137"/>
                    </a:lnTo>
                    <a:lnTo>
                      <a:pt x="494" y="172"/>
                    </a:lnTo>
                    <a:lnTo>
                      <a:pt x="490" y="208"/>
                    </a:lnTo>
                    <a:lnTo>
                      <a:pt x="490" y="1448"/>
                    </a:lnTo>
                    <a:lnTo>
                      <a:pt x="494" y="1488"/>
                    </a:lnTo>
                    <a:lnTo>
                      <a:pt x="502" y="1526"/>
                    </a:lnTo>
                    <a:lnTo>
                      <a:pt x="516" y="1562"/>
                    </a:lnTo>
                    <a:lnTo>
                      <a:pt x="536" y="1594"/>
                    </a:lnTo>
                    <a:lnTo>
                      <a:pt x="559" y="1622"/>
                    </a:lnTo>
                    <a:lnTo>
                      <a:pt x="588" y="1648"/>
                    </a:lnTo>
                    <a:lnTo>
                      <a:pt x="619" y="1668"/>
                    </a:lnTo>
                    <a:lnTo>
                      <a:pt x="652" y="1685"/>
                    </a:lnTo>
                    <a:lnTo>
                      <a:pt x="690" y="1697"/>
                    </a:lnTo>
                    <a:lnTo>
                      <a:pt x="729" y="1702"/>
                    </a:lnTo>
                    <a:lnTo>
                      <a:pt x="729" y="2354"/>
                    </a:lnTo>
                    <a:lnTo>
                      <a:pt x="708" y="2370"/>
                    </a:lnTo>
                    <a:lnTo>
                      <a:pt x="685" y="2383"/>
                    </a:lnTo>
                    <a:lnTo>
                      <a:pt x="659" y="2392"/>
                    </a:lnTo>
                    <a:lnTo>
                      <a:pt x="632" y="2394"/>
                    </a:lnTo>
                    <a:lnTo>
                      <a:pt x="604" y="2392"/>
                    </a:lnTo>
                    <a:lnTo>
                      <a:pt x="579" y="2383"/>
                    </a:lnTo>
                    <a:lnTo>
                      <a:pt x="555" y="2372"/>
                    </a:lnTo>
                    <a:lnTo>
                      <a:pt x="535" y="2354"/>
                    </a:lnTo>
                    <a:lnTo>
                      <a:pt x="518" y="2335"/>
                    </a:lnTo>
                    <a:lnTo>
                      <a:pt x="505" y="2311"/>
                    </a:lnTo>
                    <a:lnTo>
                      <a:pt x="498" y="2285"/>
                    </a:lnTo>
                    <a:lnTo>
                      <a:pt x="495" y="2258"/>
                    </a:lnTo>
                    <a:lnTo>
                      <a:pt x="491" y="2258"/>
                    </a:lnTo>
                    <a:lnTo>
                      <a:pt x="488" y="2285"/>
                    </a:lnTo>
                    <a:lnTo>
                      <a:pt x="481" y="2311"/>
                    </a:lnTo>
                    <a:lnTo>
                      <a:pt x="469" y="2335"/>
                    </a:lnTo>
                    <a:lnTo>
                      <a:pt x="451" y="2354"/>
                    </a:lnTo>
                    <a:lnTo>
                      <a:pt x="431" y="2372"/>
                    </a:lnTo>
                    <a:lnTo>
                      <a:pt x="408" y="2383"/>
                    </a:lnTo>
                    <a:lnTo>
                      <a:pt x="382" y="2392"/>
                    </a:lnTo>
                    <a:lnTo>
                      <a:pt x="355" y="2394"/>
                    </a:lnTo>
                    <a:lnTo>
                      <a:pt x="327" y="2392"/>
                    </a:lnTo>
                    <a:lnTo>
                      <a:pt x="301" y="2383"/>
                    </a:lnTo>
                    <a:lnTo>
                      <a:pt x="279" y="2372"/>
                    </a:lnTo>
                    <a:lnTo>
                      <a:pt x="258" y="2354"/>
                    </a:lnTo>
                    <a:lnTo>
                      <a:pt x="242" y="2335"/>
                    </a:lnTo>
                    <a:lnTo>
                      <a:pt x="229" y="2311"/>
                    </a:lnTo>
                    <a:lnTo>
                      <a:pt x="221" y="2285"/>
                    </a:lnTo>
                    <a:lnTo>
                      <a:pt x="218" y="2258"/>
                    </a:lnTo>
                    <a:lnTo>
                      <a:pt x="218" y="1386"/>
                    </a:lnTo>
                    <a:lnTo>
                      <a:pt x="201" y="1397"/>
                    </a:lnTo>
                    <a:lnTo>
                      <a:pt x="180" y="1406"/>
                    </a:lnTo>
                    <a:lnTo>
                      <a:pt x="159" y="1411"/>
                    </a:lnTo>
                    <a:lnTo>
                      <a:pt x="137" y="1414"/>
                    </a:lnTo>
                    <a:lnTo>
                      <a:pt x="109" y="1410"/>
                    </a:lnTo>
                    <a:lnTo>
                      <a:pt x="83" y="1403"/>
                    </a:lnTo>
                    <a:lnTo>
                      <a:pt x="60" y="1390"/>
                    </a:lnTo>
                    <a:lnTo>
                      <a:pt x="40" y="1374"/>
                    </a:lnTo>
                    <a:lnTo>
                      <a:pt x="24" y="1353"/>
                    </a:lnTo>
                    <a:lnTo>
                      <a:pt x="11" y="1330"/>
                    </a:lnTo>
                    <a:lnTo>
                      <a:pt x="3" y="1305"/>
                    </a:lnTo>
                    <a:lnTo>
                      <a:pt x="0" y="1276"/>
                    </a:lnTo>
                    <a:lnTo>
                      <a:pt x="0" y="137"/>
                    </a:lnTo>
                    <a:lnTo>
                      <a:pt x="2" y="110"/>
                    </a:lnTo>
                    <a:lnTo>
                      <a:pt x="11" y="84"/>
                    </a:lnTo>
                    <a:lnTo>
                      <a:pt x="23" y="61"/>
                    </a:lnTo>
                    <a:lnTo>
                      <a:pt x="39" y="42"/>
                    </a:lnTo>
                    <a:lnTo>
                      <a:pt x="58" y="25"/>
                    </a:lnTo>
                    <a:lnTo>
                      <a:pt x="81" y="12"/>
                    </a:lnTo>
                    <a:lnTo>
                      <a:pt x="106" y="4"/>
                    </a:lnTo>
                    <a:lnTo>
                      <a:pt x="133" y="1"/>
                    </a:lnTo>
                    <a:lnTo>
                      <a:pt x="133" y="0"/>
                    </a:lnTo>
                    <a:lnTo>
                      <a:pt x="289" y="0"/>
                    </a:lnTo>
                    <a:lnTo>
                      <a:pt x="329" y="0"/>
                    </a:lnTo>
                    <a:close/>
                  </a:path>
                </a:pathLst>
              </a:custGeom>
              <a:solidFill>
                <a:schemeClr val="lt1"/>
              </a:solidFill>
              <a:ln cap="flat" cmpd="sng" w="9525">
                <a:solidFill>
                  <a:schemeClr val="accent5"/>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549" name="Google Shape;549;p16"/>
              <p:cNvSpPr/>
              <p:nvPr/>
            </p:nvSpPr>
            <p:spPr>
              <a:xfrm>
                <a:off x="8360876" y="3421911"/>
                <a:ext cx="98777" cy="94770"/>
              </a:xfrm>
              <a:custGeom>
                <a:rect b="b" l="l" r="r" t="t"/>
                <a:pathLst>
                  <a:path extrusionOk="0" h="629" w="565">
                    <a:moveTo>
                      <a:pt x="249" y="0"/>
                    </a:moveTo>
                    <a:lnTo>
                      <a:pt x="297" y="3"/>
                    </a:lnTo>
                    <a:lnTo>
                      <a:pt x="341" y="13"/>
                    </a:lnTo>
                    <a:lnTo>
                      <a:pt x="382" y="29"/>
                    </a:lnTo>
                    <a:lnTo>
                      <a:pt x="421" y="51"/>
                    </a:lnTo>
                    <a:lnTo>
                      <a:pt x="457" y="76"/>
                    </a:lnTo>
                    <a:lnTo>
                      <a:pt x="488" y="108"/>
                    </a:lnTo>
                    <a:lnTo>
                      <a:pt x="514" y="143"/>
                    </a:lnTo>
                    <a:lnTo>
                      <a:pt x="535" y="182"/>
                    </a:lnTo>
                    <a:lnTo>
                      <a:pt x="552" y="223"/>
                    </a:lnTo>
                    <a:lnTo>
                      <a:pt x="561" y="269"/>
                    </a:lnTo>
                    <a:lnTo>
                      <a:pt x="565" y="315"/>
                    </a:lnTo>
                    <a:lnTo>
                      <a:pt x="562" y="357"/>
                    </a:lnTo>
                    <a:lnTo>
                      <a:pt x="554" y="398"/>
                    </a:lnTo>
                    <a:lnTo>
                      <a:pt x="540" y="437"/>
                    </a:lnTo>
                    <a:lnTo>
                      <a:pt x="521" y="474"/>
                    </a:lnTo>
                    <a:lnTo>
                      <a:pt x="499" y="507"/>
                    </a:lnTo>
                    <a:lnTo>
                      <a:pt x="473" y="538"/>
                    </a:lnTo>
                    <a:lnTo>
                      <a:pt x="443" y="565"/>
                    </a:lnTo>
                    <a:lnTo>
                      <a:pt x="409" y="587"/>
                    </a:lnTo>
                    <a:lnTo>
                      <a:pt x="372" y="605"/>
                    </a:lnTo>
                    <a:lnTo>
                      <a:pt x="333" y="619"/>
                    </a:lnTo>
                    <a:lnTo>
                      <a:pt x="292" y="627"/>
                    </a:lnTo>
                    <a:lnTo>
                      <a:pt x="249" y="629"/>
                    </a:lnTo>
                    <a:lnTo>
                      <a:pt x="204" y="626"/>
                    </a:lnTo>
                    <a:lnTo>
                      <a:pt x="161" y="616"/>
                    </a:lnTo>
                    <a:lnTo>
                      <a:pt x="120" y="601"/>
                    </a:lnTo>
                    <a:lnTo>
                      <a:pt x="82" y="581"/>
                    </a:lnTo>
                    <a:lnTo>
                      <a:pt x="47" y="555"/>
                    </a:lnTo>
                    <a:lnTo>
                      <a:pt x="17" y="526"/>
                    </a:lnTo>
                    <a:lnTo>
                      <a:pt x="34" y="483"/>
                    </a:lnTo>
                    <a:lnTo>
                      <a:pt x="47" y="438"/>
                    </a:lnTo>
                    <a:lnTo>
                      <a:pt x="56" y="391"/>
                    </a:lnTo>
                    <a:lnTo>
                      <a:pt x="59" y="342"/>
                    </a:lnTo>
                    <a:lnTo>
                      <a:pt x="56" y="296"/>
                    </a:lnTo>
                    <a:lnTo>
                      <a:pt x="48" y="250"/>
                    </a:lnTo>
                    <a:lnTo>
                      <a:pt x="36" y="206"/>
                    </a:lnTo>
                    <a:lnTo>
                      <a:pt x="20" y="164"/>
                    </a:lnTo>
                    <a:lnTo>
                      <a:pt x="0" y="124"/>
                    </a:lnTo>
                    <a:lnTo>
                      <a:pt x="27" y="94"/>
                    </a:lnTo>
                    <a:lnTo>
                      <a:pt x="57" y="67"/>
                    </a:lnTo>
                    <a:lnTo>
                      <a:pt x="90" y="44"/>
                    </a:lnTo>
                    <a:lnTo>
                      <a:pt x="126" y="25"/>
                    </a:lnTo>
                    <a:lnTo>
                      <a:pt x="165" y="12"/>
                    </a:lnTo>
                    <a:lnTo>
                      <a:pt x="207" y="3"/>
                    </a:lnTo>
                    <a:lnTo>
                      <a:pt x="249" y="0"/>
                    </a:lnTo>
                    <a:close/>
                  </a:path>
                </a:pathLst>
              </a:custGeom>
              <a:solidFill>
                <a:schemeClr val="lt1"/>
              </a:solidFill>
              <a:ln cap="flat" cmpd="sng" w="9525">
                <a:solidFill>
                  <a:schemeClr val="accent5"/>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550" name="Google Shape;550;p16"/>
              <p:cNvSpPr/>
              <p:nvPr/>
            </p:nvSpPr>
            <p:spPr>
              <a:xfrm>
                <a:off x="8362977" y="3523971"/>
                <a:ext cx="128200" cy="364501"/>
              </a:xfrm>
              <a:custGeom>
                <a:rect b="b" l="l" r="r" t="t"/>
                <a:pathLst>
                  <a:path extrusionOk="0" h="2394" w="728">
                    <a:moveTo>
                      <a:pt x="476" y="0"/>
                    </a:moveTo>
                    <a:lnTo>
                      <a:pt x="510" y="0"/>
                    </a:lnTo>
                    <a:lnTo>
                      <a:pt x="561" y="0"/>
                    </a:lnTo>
                    <a:lnTo>
                      <a:pt x="579" y="0"/>
                    </a:lnTo>
                    <a:lnTo>
                      <a:pt x="591" y="0"/>
                    </a:lnTo>
                    <a:lnTo>
                      <a:pt x="594" y="0"/>
                    </a:lnTo>
                    <a:lnTo>
                      <a:pt x="594" y="1"/>
                    </a:lnTo>
                    <a:lnTo>
                      <a:pt x="621" y="4"/>
                    </a:lnTo>
                    <a:lnTo>
                      <a:pt x="647" y="12"/>
                    </a:lnTo>
                    <a:lnTo>
                      <a:pt x="669" y="25"/>
                    </a:lnTo>
                    <a:lnTo>
                      <a:pt x="689" y="42"/>
                    </a:lnTo>
                    <a:lnTo>
                      <a:pt x="705" y="61"/>
                    </a:lnTo>
                    <a:lnTo>
                      <a:pt x="717" y="84"/>
                    </a:lnTo>
                    <a:lnTo>
                      <a:pt x="725" y="110"/>
                    </a:lnTo>
                    <a:lnTo>
                      <a:pt x="728" y="137"/>
                    </a:lnTo>
                    <a:lnTo>
                      <a:pt x="728" y="1276"/>
                    </a:lnTo>
                    <a:lnTo>
                      <a:pt x="725" y="1305"/>
                    </a:lnTo>
                    <a:lnTo>
                      <a:pt x="717" y="1330"/>
                    </a:lnTo>
                    <a:lnTo>
                      <a:pt x="704" y="1353"/>
                    </a:lnTo>
                    <a:lnTo>
                      <a:pt x="688" y="1374"/>
                    </a:lnTo>
                    <a:lnTo>
                      <a:pt x="667" y="1390"/>
                    </a:lnTo>
                    <a:lnTo>
                      <a:pt x="645" y="1403"/>
                    </a:lnTo>
                    <a:lnTo>
                      <a:pt x="619" y="1410"/>
                    </a:lnTo>
                    <a:lnTo>
                      <a:pt x="592" y="1414"/>
                    </a:lnTo>
                    <a:lnTo>
                      <a:pt x="569" y="1411"/>
                    </a:lnTo>
                    <a:lnTo>
                      <a:pt x="547" y="1406"/>
                    </a:lnTo>
                    <a:lnTo>
                      <a:pt x="527" y="1397"/>
                    </a:lnTo>
                    <a:lnTo>
                      <a:pt x="509" y="1386"/>
                    </a:lnTo>
                    <a:lnTo>
                      <a:pt x="509" y="2258"/>
                    </a:lnTo>
                    <a:lnTo>
                      <a:pt x="506" y="2285"/>
                    </a:lnTo>
                    <a:lnTo>
                      <a:pt x="499" y="2311"/>
                    </a:lnTo>
                    <a:lnTo>
                      <a:pt x="486" y="2335"/>
                    </a:lnTo>
                    <a:lnTo>
                      <a:pt x="470" y="2354"/>
                    </a:lnTo>
                    <a:lnTo>
                      <a:pt x="449" y="2372"/>
                    </a:lnTo>
                    <a:lnTo>
                      <a:pt x="426" y="2383"/>
                    </a:lnTo>
                    <a:lnTo>
                      <a:pt x="401" y="2392"/>
                    </a:lnTo>
                    <a:lnTo>
                      <a:pt x="372" y="2394"/>
                    </a:lnTo>
                    <a:lnTo>
                      <a:pt x="345" y="2392"/>
                    </a:lnTo>
                    <a:lnTo>
                      <a:pt x="320" y="2383"/>
                    </a:lnTo>
                    <a:lnTo>
                      <a:pt x="297" y="2372"/>
                    </a:lnTo>
                    <a:lnTo>
                      <a:pt x="276" y="2354"/>
                    </a:lnTo>
                    <a:lnTo>
                      <a:pt x="260" y="2335"/>
                    </a:lnTo>
                    <a:lnTo>
                      <a:pt x="247" y="2311"/>
                    </a:lnTo>
                    <a:lnTo>
                      <a:pt x="240" y="2285"/>
                    </a:lnTo>
                    <a:lnTo>
                      <a:pt x="236" y="2258"/>
                    </a:lnTo>
                    <a:lnTo>
                      <a:pt x="233" y="2258"/>
                    </a:lnTo>
                    <a:lnTo>
                      <a:pt x="230" y="2285"/>
                    </a:lnTo>
                    <a:lnTo>
                      <a:pt x="222" y="2311"/>
                    </a:lnTo>
                    <a:lnTo>
                      <a:pt x="209" y="2335"/>
                    </a:lnTo>
                    <a:lnTo>
                      <a:pt x="192" y="2354"/>
                    </a:lnTo>
                    <a:lnTo>
                      <a:pt x="173" y="2372"/>
                    </a:lnTo>
                    <a:lnTo>
                      <a:pt x="149" y="2383"/>
                    </a:lnTo>
                    <a:lnTo>
                      <a:pt x="123" y="2392"/>
                    </a:lnTo>
                    <a:lnTo>
                      <a:pt x="96" y="2394"/>
                    </a:lnTo>
                    <a:lnTo>
                      <a:pt x="69" y="2392"/>
                    </a:lnTo>
                    <a:lnTo>
                      <a:pt x="43" y="2383"/>
                    </a:lnTo>
                    <a:lnTo>
                      <a:pt x="19" y="2372"/>
                    </a:lnTo>
                    <a:lnTo>
                      <a:pt x="0" y="2354"/>
                    </a:lnTo>
                    <a:lnTo>
                      <a:pt x="0" y="1702"/>
                    </a:lnTo>
                    <a:lnTo>
                      <a:pt x="39" y="1697"/>
                    </a:lnTo>
                    <a:lnTo>
                      <a:pt x="75" y="1685"/>
                    </a:lnTo>
                    <a:lnTo>
                      <a:pt x="109" y="1668"/>
                    </a:lnTo>
                    <a:lnTo>
                      <a:pt x="140" y="1648"/>
                    </a:lnTo>
                    <a:lnTo>
                      <a:pt x="168" y="1622"/>
                    </a:lnTo>
                    <a:lnTo>
                      <a:pt x="191" y="1593"/>
                    </a:lnTo>
                    <a:lnTo>
                      <a:pt x="210" y="1560"/>
                    </a:lnTo>
                    <a:lnTo>
                      <a:pt x="224" y="1526"/>
                    </a:lnTo>
                    <a:lnTo>
                      <a:pt x="234" y="1488"/>
                    </a:lnTo>
                    <a:lnTo>
                      <a:pt x="236" y="1448"/>
                    </a:lnTo>
                    <a:lnTo>
                      <a:pt x="236" y="208"/>
                    </a:lnTo>
                    <a:lnTo>
                      <a:pt x="234" y="172"/>
                    </a:lnTo>
                    <a:lnTo>
                      <a:pt x="227" y="137"/>
                    </a:lnTo>
                    <a:lnTo>
                      <a:pt x="215" y="105"/>
                    </a:lnTo>
                    <a:lnTo>
                      <a:pt x="199" y="74"/>
                    </a:lnTo>
                    <a:lnTo>
                      <a:pt x="178" y="46"/>
                    </a:lnTo>
                    <a:lnTo>
                      <a:pt x="155" y="21"/>
                    </a:lnTo>
                    <a:lnTo>
                      <a:pt x="128" y="0"/>
                    </a:lnTo>
                    <a:lnTo>
                      <a:pt x="438" y="0"/>
                    </a:lnTo>
                    <a:lnTo>
                      <a:pt x="476" y="0"/>
                    </a:lnTo>
                    <a:close/>
                  </a:path>
                </a:pathLst>
              </a:custGeom>
              <a:solidFill>
                <a:schemeClr val="lt1"/>
              </a:solidFill>
              <a:ln cap="flat" cmpd="sng" w="9525">
                <a:solidFill>
                  <a:schemeClr val="accent5"/>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grpSp>
          <p:nvGrpSpPr>
            <p:cNvPr id="551" name="Google Shape;551;p16"/>
            <p:cNvGrpSpPr/>
            <p:nvPr/>
          </p:nvGrpSpPr>
          <p:grpSpPr>
            <a:xfrm>
              <a:off x="11576823" y="719817"/>
              <a:ext cx="640080" cy="242836"/>
              <a:chOff x="6373483" y="2557304"/>
              <a:chExt cx="3960523" cy="1502556"/>
            </a:xfrm>
          </p:grpSpPr>
          <p:sp>
            <p:nvSpPr>
              <p:cNvPr id="552" name="Google Shape;552;p16"/>
              <p:cNvSpPr/>
              <p:nvPr/>
            </p:nvSpPr>
            <p:spPr>
              <a:xfrm>
                <a:off x="6373483" y="2557304"/>
                <a:ext cx="3960523" cy="1502556"/>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id="553" name="Google Shape;553;p16"/>
              <p:cNvPicPr preferRelativeResize="0"/>
              <p:nvPr/>
            </p:nvPicPr>
            <p:blipFill rotWithShape="1">
              <a:blip r:embed="rId2">
                <a:alphaModFix/>
              </a:blip>
              <a:srcRect b="0" l="0" r="0" t="0"/>
              <a:stretch/>
            </p:blipFill>
            <p:spPr>
              <a:xfrm>
                <a:off x="6542385" y="2557304"/>
                <a:ext cx="3622719" cy="1502004"/>
              </a:xfrm>
              <a:prstGeom prst="rect">
                <a:avLst/>
              </a:prstGeom>
              <a:noFill/>
              <a:ln cap="flat" cmpd="sng" w="9525">
                <a:solidFill>
                  <a:schemeClr val="lt1"/>
                </a:solidFill>
                <a:prstDash val="solid"/>
                <a:round/>
                <a:headEnd len="sm" w="sm" type="none"/>
                <a:tailEnd len="sm" w="sm" type="none"/>
              </a:ln>
            </p:spPr>
          </p:pic>
        </p:grpSp>
      </p:grpSp>
      <p:sp>
        <p:nvSpPr>
          <p:cNvPr id="554" name="Google Shape;554;p16"/>
          <p:cNvSpPr txBox="1"/>
          <p:nvPr>
            <p:ph idx="2" type="body"/>
          </p:nvPr>
        </p:nvSpPr>
        <p:spPr>
          <a:xfrm>
            <a:off x="620713" y="1647825"/>
            <a:ext cx="10534650" cy="5038725"/>
          </a:xfrm>
          <a:prstGeom prst="rect">
            <a:avLst/>
          </a:prstGeom>
          <a:noFill/>
          <a:ln>
            <a:noFill/>
          </a:ln>
        </p:spPr>
        <p:txBody>
          <a:bodyPr anchorCtr="0" anchor="t" bIns="91425" lIns="91425" spcFirstLastPara="1" rIns="91425" wrap="square" tIns="91425">
            <a:noAutofit/>
          </a:bodyPr>
          <a:lstStyle>
            <a:lvl1pPr indent="-342900" lvl="0" marL="457200" algn="l">
              <a:lnSpc>
                <a:spcPct val="100000"/>
              </a:lnSpc>
              <a:spcBef>
                <a:spcPts val="0"/>
              </a:spcBef>
              <a:spcAft>
                <a:spcPts val="0"/>
              </a:spcAft>
              <a:buClr>
                <a:schemeClr val="lt1"/>
              </a:buClr>
              <a:buSzPts val="1800"/>
              <a:buFont typeface="Arial"/>
              <a:buChar char="•"/>
              <a:defRPr>
                <a:solidFill>
                  <a:schemeClr val="lt1"/>
                </a:solidFill>
                <a:latin typeface="Arial"/>
                <a:ea typeface="Arial"/>
                <a:cs typeface="Arial"/>
                <a:sym typeface="Arial"/>
              </a:defRPr>
            </a:lvl1pPr>
            <a:lvl2pPr indent="-330200" lvl="1" marL="914400" algn="l">
              <a:lnSpc>
                <a:spcPct val="100000"/>
              </a:lnSpc>
              <a:spcBef>
                <a:spcPts val="600"/>
              </a:spcBef>
              <a:spcAft>
                <a:spcPts val="0"/>
              </a:spcAft>
              <a:buClr>
                <a:schemeClr val="lt1"/>
              </a:buClr>
              <a:buSzPts val="1600"/>
              <a:buFont typeface="Courier New"/>
              <a:buChar char="o"/>
              <a:defRPr>
                <a:solidFill>
                  <a:schemeClr val="lt1"/>
                </a:solidFill>
                <a:latin typeface="Arial"/>
                <a:ea typeface="Arial"/>
                <a:cs typeface="Arial"/>
                <a:sym typeface="Arial"/>
              </a:defRPr>
            </a:lvl2pPr>
            <a:lvl3pPr indent="-317500" lvl="2" marL="1371600" algn="l">
              <a:lnSpc>
                <a:spcPct val="100000"/>
              </a:lnSpc>
              <a:spcBef>
                <a:spcPts val="800"/>
              </a:spcBef>
              <a:spcAft>
                <a:spcPts val="0"/>
              </a:spcAft>
              <a:buClr>
                <a:schemeClr val="lt1"/>
              </a:buClr>
              <a:buSzPts val="1400"/>
              <a:buFont typeface="Noto Sans Symbols"/>
              <a:buChar char="▪"/>
              <a:defRPr>
                <a:solidFill>
                  <a:schemeClr val="lt1"/>
                </a:solidFill>
                <a:latin typeface="Arial"/>
                <a:ea typeface="Arial"/>
                <a:cs typeface="Arial"/>
                <a:sym typeface="Arial"/>
              </a:defRPr>
            </a:lvl3pPr>
            <a:lvl4pPr indent="-317500" lvl="3" marL="1828800" algn="l">
              <a:lnSpc>
                <a:spcPct val="100000"/>
              </a:lnSpc>
              <a:spcBef>
                <a:spcPts val="800"/>
              </a:spcBef>
              <a:spcAft>
                <a:spcPts val="0"/>
              </a:spcAft>
              <a:buClr>
                <a:schemeClr val="lt1"/>
              </a:buClr>
              <a:buSzPts val="1400"/>
              <a:buFont typeface="Arial"/>
              <a:buChar char="•"/>
              <a:defRPr>
                <a:solidFill>
                  <a:schemeClr val="lt1"/>
                </a:solidFill>
                <a:latin typeface="Arial"/>
                <a:ea typeface="Arial"/>
                <a:cs typeface="Arial"/>
                <a:sym typeface="Arial"/>
              </a:defRPr>
            </a:lvl4pPr>
            <a:lvl5pPr indent="-317500" lvl="4" marL="2286000" algn="l">
              <a:lnSpc>
                <a:spcPct val="100000"/>
              </a:lnSpc>
              <a:spcBef>
                <a:spcPts val="800"/>
              </a:spcBef>
              <a:spcAft>
                <a:spcPts val="0"/>
              </a:spcAft>
              <a:buClr>
                <a:schemeClr val="lt1"/>
              </a:buClr>
              <a:buSzPts val="1400"/>
              <a:buFont typeface="Courier New"/>
              <a:buChar char="o"/>
              <a:defRPr>
                <a:solidFill>
                  <a:schemeClr val="lt1"/>
                </a:solidFill>
                <a:latin typeface="Arial"/>
                <a:ea typeface="Arial"/>
                <a:cs typeface="Arial"/>
                <a:sym typeface="Arial"/>
              </a:defRPr>
            </a:lvl5pPr>
            <a:lvl6pPr indent="-228600" lvl="5" marL="2743200" algn="l">
              <a:lnSpc>
                <a:spcPct val="100000"/>
              </a:lnSpc>
              <a:spcBef>
                <a:spcPts val="80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s - LIGHT ON DARK">
  <p:cSld name="1_Bullets - LIGHT ON DARK 15">
    <p:spTree>
      <p:nvGrpSpPr>
        <p:cNvPr id="555" name="Shape 555"/>
        <p:cNvGrpSpPr/>
        <p:nvPr/>
      </p:nvGrpSpPr>
      <p:grpSpPr>
        <a:xfrm>
          <a:off x="0" y="0"/>
          <a:ext cx="0" cy="0"/>
          <a:chOff x="0" y="0"/>
          <a:chExt cx="0" cy="0"/>
        </a:xfrm>
      </p:grpSpPr>
      <p:sp>
        <p:nvSpPr>
          <p:cNvPr id="556" name="Google Shape;556;p17"/>
          <p:cNvSpPr/>
          <p:nvPr/>
        </p:nvSpPr>
        <p:spPr>
          <a:xfrm>
            <a:off x="621474" y="1061841"/>
            <a:ext cx="10058400" cy="0"/>
          </a:xfrm>
          <a:prstGeom prst="rect">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557" name="Google Shape;557;p17"/>
          <p:cNvSpPr txBox="1"/>
          <p:nvPr>
            <p:ph type="title"/>
          </p:nvPr>
        </p:nvSpPr>
        <p:spPr>
          <a:xfrm>
            <a:off x="612465" y="4663"/>
            <a:ext cx="10562869" cy="1057173"/>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3200"/>
              <a:buNone/>
              <a:defRPr b="1" sz="3200">
                <a:solidFill>
                  <a:schemeClr val="dk1"/>
                </a:solidFill>
                <a:latin typeface="Arial"/>
                <a:ea typeface="Arial"/>
                <a:cs typeface="Arial"/>
                <a:sym typeface="Arial"/>
              </a:defRPr>
            </a:lvl1pPr>
            <a:lvl2pPr lvl="1" algn="l">
              <a:lnSpc>
                <a:spcPct val="100000"/>
              </a:lnSpc>
              <a:spcBef>
                <a:spcPts val="0"/>
              </a:spcBef>
              <a:spcAft>
                <a:spcPts val="0"/>
              </a:spcAft>
              <a:buSzPts val="3200"/>
              <a:buNone/>
              <a:defRPr b="1" sz="3600">
                <a:solidFill>
                  <a:srgbClr val="FFFFFF"/>
                </a:solidFill>
                <a:latin typeface="Arial"/>
                <a:ea typeface="Arial"/>
                <a:cs typeface="Arial"/>
                <a:sym typeface="Arial"/>
              </a:defRPr>
            </a:lvl2pPr>
            <a:lvl3pPr lvl="2" algn="l">
              <a:lnSpc>
                <a:spcPct val="100000"/>
              </a:lnSpc>
              <a:spcBef>
                <a:spcPts val="0"/>
              </a:spcBef>
              <a:spcAft>
                <a:spcPts val="0"/>
              </a:spcAft>
              <a:buSzPts val="3200"/>
              <a:buNone/>
              <a:defRPr b="1" sz="3600">
                <a:solidFill>
                  <a:srgbClr val="FFFFFF"/>
                </a:solidFill>
                <a:latin typeface="Arial"/>
                <a:ea typeface="Arial"/>
                <a:cs typeface="Arial"/>
                <a:sym typeface="Arial"/>
              </a:defRPr>
            </a:lvl3pPr>
            <a:lvl4pPr lvl="3" algn="l">
              <a:lnSpc>
                <a:spcPct val="100000"/>
              </a:lnSpc>
              <a:spcBef>
                <a:spcPts val="0"/>
              </a:spcBef>
              <a:spcAft>
                <a:spcPts val="0"/>
              </a:spcAft>
              <a:buSzPts val="3200"/>
              <a:buNone/>
              <a:defRPr b="1" sz="3600">
                <a:solidFill>
                  <a:srgbClr val="FFFFFF"/>
                </a:solidFill>
                <a:latin typeface="Arial"/>
                <a:ea typeface="Arial"/>
                <a:cs typeface="Arial"/>
                <a:sym typeface="Arial"/>
              </a:defRPr>
            </a:lvl4pPr>
            <a:lvl5pPr lvl="4" algn="l">
              <a:lnSpc>
                <a:spcPct val="100000"/>
              </a:lnSpc>
              <a:spcBef>
                <a:spcPts val="0"/>
              </a:spcBef>
              <a:spcAft>
                <a:spcPts val="0"/>
              </a:spcAft>
              <a:buSzPts val="3200"/>
              <a:buNone/>
              <a:defRPr b="1" sz="3600">
                <a:solidFill>
                  <a:srgbClr val="FFFFFF"/>
                </a:solidFill>
                <a:latin typeface="Arial"/>
                <a:ea typeface="Arial"/>
                <a:cs typeface="Arial"/>
                <a:sym typeface="Arial"/>
              </a:defRPr>
            </a:lvl5pPr>
            <a:lvl6pPr lvl="5" algn="l">
              <a:lnSpc>
                <a:spcPct val="100000"/>
              </a:lnSpc>
              <a:spcBef>
                <a:spcPts val="0"/>
              </a:spcBef>
              <a:spcAft>
                <a:spcPts val="0"/>
              </a:spcAft>
              <a:buSzPts val="3200"/>
              <a:buNone/>
              <a:defRPr b="1" sz="3600">
                <a:solidFill>
                  <a:srgbClr val="FFFFFF"/>
                </a:solidFill>
                <a:latin typeface="Arial"/>
                <a:ea typeface="Arial"/>
                <a:cs typeface="Arial"/>
                <a:sym typeface="Arial"/>
              </a:defRPr>
            </a:lvl6pPr>
            <a:lvl7pPr lvl="6" algn="l">
              <a:lnSpc>
                <a:spcPct val="100000"/>
              </a:lnSpc>
              <a:spcBef>
                <a:spcPts val="0"/>
              </a:spcBef>
              <a:spcAft>
                <a:spcPts val="0"/>
              </a:spcAft>
              <a:buSzPts val="3200"/>
              <a:buNone/>
              <a:defRPr b="1" sz="3600">
                <a:solidFill>
                  <a:srgbClr val="FFFFFF"/>
                </a:solidFill>
                <a:latin typeface="Arial"/>
                <a:ea typeface="Arial"/>
                <a:cs typeface="Arial"/>
                <a:sym typeface="Arial"/>
              </a:defRPr>
            </a:lvl7pPr>
            <a:lvl8pPr lvl="7" algn="l">
              <a:lnSpc>
                <a:spcPct val="100000"/>
              </a:lnSpc>
              <a:spcBef>
                <a:spcPts val="0"/>
              </a:spcBef>
              <a:spcAft>
                <a:spcPts val="0"/>
              </a:spcAft>
              <a:buSzPts val="3200"/>
              <a:buNone/>
              <a:defRPr b="1" sz="3600">
                <a:solidFill>
                  <a:srgbClr val="FFFFFF"/>
                </a:solidFill>
                <a:latin typeface="Arial"/>
                <a:ea typeface="Arial"/>
                <a:cs typeface="Arial"/>
                <a:sym typeface="Arial"/>
              </a:defRPr>
            </a:lvl8pPr>
            <a:lvl9pPr lvl="8" algn="l">
              <a:lnSpc>
                <a:spcPct val="100000"/>
              </a:lnSpc>
              <a:spcBef>
                <a:spcPts val="0"/>
              </a:spcBef>
              <a:spcAft>
                <a:spcPts val="0"/>
              </a:spcAft>
              <a:buSzPts val="3200"/>
              <a:buNone/>
              <a:defRPr b="1" sz="3600">
                <a:solidFill>
                  <a:srgbClr val="FFFFFF"/>
                </a:solidFill>
                <a:latin typeface="Arial"/>
                <a:ea typeface="Arial"/>
                <a:cs typeface="Arial"/>
                <a:sym typeface="Arial"/>
              </a:defRPr>
            </a:lvl9pPr>
          </a:lstStyle>
          <a:p/>
        </p:txBody>
      </p:sp>
      <p:sp>
        <p:nvSpPr>
          <p:cNvPr id="558" name="Google Shape;558;p17"/>
          <p:cNvSpPr/>
          <p:nvPr/>
        </p:nvSpPr>
        <p:spPr>
          <a:xfrm>
            <a:off x="620171" y="1870271"/>
            <a:ext cx="3413490" cy="4710368"/>
          </a:xfrm>
          <a:custGeom>
            <a:rect b="b" l="l" r="r" t="t"/>
            <a:pathLst>
              <a:path extrusionOk="0" h="2800" w="1323">
                <a:moveTo>
                  <a:pt x="1323" y="2626"/>
                </a:moveTo>
                <a:lnTo>
                  <a:pt x="661" y="2800"/>
                </a:lnTo>
                <a:lnTo>
                  <a:pt x="0" y="2626"/>
                </a:lnTo>
                <a:lnTo>
                  <a:pt x="0" y="0"/>
                </a:lnTo>
                <a:lnTo>
                  <a:pt x="1323" y="0"/>
                </a:lnTo>
                <a:lnTo>
                  <a:pt x="1323" y="2626"/>
                </a:lnTo>
                <a:close/>
              </a:path>
            </a:pathLst>
          </a:cu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2400" u="none" cap="none" strike="noStrike">
              <a:solidFill>
                <a:schemeClr val="lt1"/>
              </a:solidFill>
              <a:latin typeface="Arial"/>
              <a:ea typeface="Arial"/>
              <a:cs typeface="Arial"/>
              <a:sym typeface="Arial"/>
            </a:endParaRPr>
          </a:p>
        </p:txBody>
      </p:sp>
      <p:sp>
        <p:nvSpPr>
          <p:cNvPr id="559" name="Google Shape;559;p17"/>
          <p:cNvSpPr/>
          <p:nvPr/>
        </p:nvSpPr>
        <p:spPr>
          <a:xfrm>
            <a:off x="617881" y="1870271"/>
            <a:ext cx="3413490" cy="129536"/>
          </a:xfrm>
          <a:prstGeom prst="rect">
            <a:avLst/>
          </a:prstGeom>
          <a:solidFill>
            <a:srgbClr val="2F549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2400" u="none" cap="none" strike="noStrike">
              <a:solidFill>
                <a:schemeClr val="lt1"/>
              </a:solidFill>
              <a:latin typeface="Arial"/>
              <a:ea typeface="Arial"/>
              <a:cs typeface="Arial"/>
              <a:sym typeface="Arial"/>
            </a:endParaRPr>
          </a:p>
        </p:txBody>
      </p:sp>
      <p:sp>
        <p:nvSpPr>
          <p:cNvPr id="560" name="Google Shape;560;p17"/>
          <p:cNvSpPr/>
          <p:nvPr/>
        </p:nvSpPr>
        <p:spPr>
          <a:xfrm>
            <a:off x="617881" y="1190632"/>
            <a:ext cx="3413490" cy="679639"/>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2400" u="none" cap="none" strike="noStrike">
              <a:solidFill>
                <a:schemeClr val="lt1"/>
              </a:solidFill>
              <a:latin typeface="Arial"/>
              <a:ea typeface="Arial"/>
              <a:cs typeface="Arial"/>
              <a:sym typeface="Arial"/>
            </a:endParaRPr>
          </a:p>
        </p:txBody>
      </p:sp>
      <p:sp>
        <p:nvSpPr>
          <p:cNvPr id="561" name="Google Shape;561;p17"/>
          <p:cNvSpPr/>
          <p:nvPr/>
        </p:nvSpPr>
        <p:spPr>
          <a:xfrm>
            <a:off x="617881" y="1190632"/>
            <a:ext cx="3413490" cy="679639"/>
          </a:xfrm>
          <a:custGeom>
            <a:rect b="b" l="l" r="r" t="t"/>
            <a:pathLst>
              <a:path extrusionOk="0" h="641350" w="2100263">
                <a:moveTo>
                  <a:pt x="581025" y="0"/>
                </a:moveTo>
                <a:cubicBezTo>
                  <a:pt x="581025" y="0"/>
                  <a:pt x="581025" y="0"/>
                  <a:pt x="1519238" y="0"/>
                </a:cubicBezTo>
                <a:cubicBezTo>
                  <a:pt x="1519238" y="0"/>
                  <a:pt x="1519238" y="0"/>
                  <a:pt x="1519238" y="30274"/>
                </a:cubicBezTo>
                <a:lnTo>
                  <a:pt x="1519238" y="52388"/>
                </a:lnTo>
                <a:lnTo>
                  <a:pt x="2100263" y="52388"/>
                </a:lnTo>
                <a:lnTo>
                  <a:pt x="2100263" y="192088"/>
                </a:lnTo>
                <a:lnTo>
                  <a:pt x="1519238" y="192088"/>
                </a:lnTo>
                <a:lnTo>
                  <a:pt x="1519238" y="242195"/>
                </a:lnTo>
                <a:cubicBezTo>
                  <a:pt x="1519238" y="322927"/>
                  <a:pt x="1519238" y="430569"/>
                  <a:pt x="1519238" y="574092"/>
                </a:cubicBezTo>
                <a:cubicBezTo>
                  <a:pt x="1519238" y="598113"/>
                  <a:pt x="1516832" y="619732"/>
                  <a:pt x="1512021" y="641350"/>
                </a:cubicBezTo>
                <a:cubicBezTo>
                  <a:pt x="1512021" y="641350"/>
                  <a:pt x="1512021" y="641350"/>
                  <a:pt x="588242" y="641350"/>
                </a:cubicBezTo>
                <a:cubicBezTo>
                  <a:pt x="583431" y="619732"/>
                  <a:pt x="581025" y="598113"/>
                  <a:pt x="581025" y="574092"/>
                </a:cubicBezTo>
                <a:cubicBezTo>
                  <a:pt x="581025" y="574092"/>
                  <a:pt x="581025" y="574092"/>
                  <a:pt x="581025" y="266162"/>
                </a:cubicBezTo>
                <a:lnTo>
                  <a:pt x="581025" y="192088"/>
                </a:lnTo>
                <a:lnTo>
                  <a:pt x="0" y="192088"/>
                </a:lnTo>
                <a:lnTo>
                  <a:pt x="0" y="52388"/>
                </a:lnTo>
                <a:lnTo>
                  <a:pt x="581025" y="52388"/>
                </a:lnTo>
                <a:close/>
              </a:path>
            </a:pathLst>
          </a:custGeom>
          <a:solidFill>
            <a:schemeClr val="lt1">
              <a:alpha val="4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2400" u="none" cap="none" strike="noStrike">
              <a:solidFill>
                <a:schemeClr val="lt1"/>
              </a:solidFill>
              <a:latin typeface="Arial"/>
              <a:ea typeface="Arial"/>
              <a:cs typeface="Arial"/>
              <a:sym typeface="Arial"/>
            </a:endParaRPr>
          </a:p>
        </p:txBody>
      </p:sp>
      <p:sp>
        <p:nvSpPr>
          <p:cNvPr id="562" name="Google Shape;562;p17"/>
          <p:cNvSpPr/>
          <p:nvPr/>
        </p:nvSpPr>
        <p:spPr>
          <a:xfrm>
            <a:off x="617790" y="1190632"/>
            <a:ext cx="3418253" cy="144675"/>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2400" u="none" cap="none" strike="noStrike">
              <a:solidFill>
                <a:schemeClr val="lt1"/>
              </a:solidFill>
              <a:latin typeface="Arial"/>
              <a:ea typeface="Arial"/>
              <a:cs typeface="Arial"/>
              <a:sym typeface="Arial"/>
            </a:endParaRPr>
          </a:p>
        </p:txBody>
      </p:sp>
      <p:sp>
        <p:nvSpPr>
          <p:cNvPr id="563" name="Google Shape;563;p17"/>
          <p:cNvSpPr/>
          <p:nvPr/>
        </p:nvSpPr>
        <p:spPr>
          <a:xfrm>
            <a:off x="4096056" y="1870271"/>
            <a:ext cx="3413490" cy="4710368"/>
          </a:xfrm>
          <a:custGeom>
            <a:rect b="b" l="l" r="r" t="t"/>
            <a:pathLst>
              <a:path extrusionOk="0" h="2800" w="1323">
                <a:moveTo>
                  <a:pt x="1323" y="2626"/>
                </a:moveTo>
                <a:lnTo>
                  <a:pt x="661" y="2800"/>
                </a:lnTo>
                <a:lnTo>
                  <a:pt x="0" y="2626"/>
                </a:lnTo>
                <a:lnTo>
                  <a:pt x="0" y="0"/>
                </a:lnTo>
                <a:lnTo>
                  <a:pt x="1323" y="0"/>
                </a:lnTo>
                <a:lnTo>
                  <a:pt x="1323" y="2626"/>
                </a:lnTo>
                <a:close/>
              </a:path>
            </a:pathLst>
          </a:cu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2400" u="none" cap="none" strike="noStrike">
              <a:solidFill>
                <a:schemeClr val="lt1"/>
              </a:solidFill>
              <a:latin typeface="Arial"/>
              <a:ea typeface="Arial"/>
              <a:cs typeface="Arial"/>
              <a:sym typeface="Arial"/>
            </a:endParaRPr>
          </a:p>
        </p:txBody>
      </p:sp>
      <p:grpSp>
        <p:nvGrpSpPr>
          <p:cNvPr id="564" name="Google Shape;564;p17"/>
          <p:cNvGrpSpPr/>
          <p:nvPr/>
        </p:nvGrpSpPr>
        <p:grpSpPr>
          <a:xfrm>
            <a:off x="4096056" y="1190632"/>
            <a:ext cx="3413490" cy="679639"/>
            <a:chOff x="4032486" y="183644"/>
            <a:chExt cx="3413490" cy="679639"/>
          </a:xfrm>
        </p:grpSpPr>
        <p:sp>
          <p:nvSpPr>
            <p:cNvPr id="565" name="Google Shape;565;p17"/>
            <p:cNvSpPr/>
            <p:nvPr/>
          </p:nvSpPr>
          <p:spPr>
            <a:xfrm>
              <a:off x="4032486" y="183644"/>
              <a:ext cx="3413490" cy="679639"/>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2400" u="none" cap="none" strike="noStrike">
                <a:solidFill>
                  <a:schemeClr val="lt1"/>
                </a:solidFill>
                <a:latin typeface="Arial"/>
                <a:ea typeface="Arial"/>
                <a:cs typeface="Arial"/>
                <a:sym typeface="Arial"/>
              </a:endParaRPr>
            </a:p>
          </p:txBody>
        </p:sp>
        <p:sp>
          <p:nvSpPr>
            <p:cNvPr id="566" name="Google Shape;566;p17"/>
            <p:cNvSpPr/>
            <p:nvPr/>
          </p:nvSpPr>
          <p:spPr>
            <a:xfrm>
              <a:off x="4032486" y="183644"/>
              <a:ext cx="3413490" cy="679639"/>
            </a:xfrm>
            <a:custGeom>
              <a:rect b="b" l="l" r="r" t="t"/>
              <a:pathLst>
                <a:path extrusionOk="0" h="641350" w="2100263">
                  <a:moveTo>
                    <a:pt x="581025" y="0"/>
                  </a:moveTo>
                  <a:cubicBezTo>
                    <a:pt x="581025" y="0"/>
                    <a:pt x="581025" y="0"/>
                    <a:pt x="1519238" y="0"/>
                  </a:cubicBezTo>
                  <a:cubicBezTo>
                    <a:pt x="1519238" y="0"/>
                    <a:pt x="1519238" y="0"/>
                    <a:pt x="1519238" y="30274"/>
                  </a:cubicBezTo>
                  <a:lnTo>
                    <a:pt x="1519238" y="52388"/>
                  </a:lnTo>
                  <a:lnTo>
                    <a:pt x="2100263" y="52388"/>
                  </a:lnTo>
                  <a:lnTo>
                    <a:pt x="2100263" y="192088"/>
                  </a:lnTo>
                  <a:lnTo>
                    <a:pt x="1519238" y="192088"/>
                  </a:lnTo>
                  <a:lnTo>
                    <a:pt x="1519238" y="242195"/>
                  </a:lnTo>
                  <a:cubicBezTo>
                    <a:pt x="1519238" y="322927"/>
                    <a:pt x="1519238" y="430569"/>
                    <a:pt x="1519238" y="574092"/>
                  </a:cubicBezTo>
                  <a:cubicBezTo>
                    <a:pt x="1519238" y="598113"/>
                    <a:pt x="1516832" y="619732"/>
                    <a:pt x="1512021" y="641350"/>
                  </a:cubicBezTo>
                  <a:cubicBezTo>
                    <a:pt x="1512021" y="641350"/>
                    <a:pt x="1512021" y="641350"/>
                    <a:pt x="588242" y="641350"/>
                  </a:cubicBezTo>
                  <a:cubicBezTo>
                    <a:pt x="583431" y="619732"/>
                    <a:pt x="581025" y="598113"/>
                    <a:pt x="581025" y="574092"/>
                  </a:cubicBezTo>
                  <a:cubicBezTo>
                    <a:pt x="581025" y="574092"/>
                    <a:pt x="581025" y="574092"/>
                    <a:pt x="581025" y="266162"/>
                  </a:cubicBezTo>
                  <a:lnTo>
                    <a:pt x="581025" y="192088"/>
                  </a:lnTo>
                  <a:lnTo>
                    <a:pt x="0" y="192088"/>
                  </a:lnTo>
                  <a:lnTo>
                    <a:pt x="0" y="52388"/>
                  </a:lnTo>
                  <a:lnTo>
                    <a:pt x="581025" y="52388"/>
                  </a:lnTo>
                  <a:close/>
                </a:path>
              </a:pathLst>
            </a:custGeom>
            <a:solidFill>
              <a:schemeClr val="lt1">
                <a:alpha val="4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2400" u="none" cap="none" strike="noStrike">
                <a:solidFill>
                  <a:schemeClr val="lt1"/>
                </a:solidFill>
                <a:latin typeface="Arial"/>
                <a:ea typeface="Arial"/>
                <a:cs typeface="Arial"/>
                <a:sym typeface="Arial"/>
              </a:endParaRPr>
            </a:p>
          </p:txBody>
        </p:sp>
        <p:sp>
          <p:nvSpPr>
            <p:cNvPr id="567" name="Google Shape;567;p17"/>
            <p:cNvSpPr/>
            <p:nvPr/>
          </p:nvSpPr>
          <p:spPr>
            <a:xfrm>
              <a:off x="4032486" y="183644"/>
              <a:ext cx="3413490" cy="144675"/>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2400" u="none" cap="none" strike="noStrike">
                <a:solidFill>
                  <a:schemeClr val="lt1"/>
                </a:solidFill>
                <a:latin typeface="Arial"/>
                <a:ea typeface="Arial"/>
                <a:cs typeface="Arial"/>
                <a:sym typeface="Arial"/>
              </a:endParaRPr>
            </a:p>
          </p:txBody>
        </p:sp>
      </p:grpSp>
      <p:sp>
        <p:nvSpPr>
          <p:cNvPr id="568" name="Google Shape;568;p17"/>
          <p:cNvSpPr/>
          <p:nvPr/>
        </p:nvSpPr>
        <p:spPr>
          <a:xfrm>
            <a:off x="7567721" y="1870271"/>
            <a:ext cx="3413490" cy="4710368"/>
          </a:xfrm>
          <a:custGeom>
            <a:rect b="b" l="l" r="r" t="t"/>
            <a:pathLst>
              <a:path extrusionOk="0" h="2800" w="1323">
                <a:moveTo>
                  <a:pt x="1323" y="2626"/>
                </a:moveTo>
                <a:lnTo>
                  <a:pt x="661" y="2800"/>
                </a:lnTo>
                <a:lnTo>
                  <a:pt x="0" y="2626"/>
                </a:lnTo>
                <a:lnTo>
                  <a:pt x="0" y="0"/>
                </a:lnTo>
                <a:lnTo>
                  <a:pt x="1323" y="0"/>
                </a:lnTo>
                <a:lnTo>
                  <a:pt x="1323" y="2626"/>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2400" u="none" cap="none" strike="noStrike">
              <a:solidFill>
                <a:schemeClr val="lt1"/>
              </a:solidFill>
              <a:latin typeface="Arial"/>
              <a:ea typeface="Arial"/>
              <a:cs typeface="Arial"/>
              <a:sym typeface="Arial"/>
            </a:endParaRPr>
          </a:p>
        </p:txBody>
      </p:sp>
      <p:grpSp>
        <p:nvGrpSpPr>
          <p:cNvPr id="569" name="Google Shape;569;p17"/>
          <p:cNvGrpSpPr/>
          <p:nvPr/>
        </p:nvGrpSpPr>
        <p:grpSpPr>
          <a:xfrm>
            <a:off x="7567721" y="1190632"/>
            <a:ext cx="3413490" cy="809175"/>
            <a:chOff x="5240267" y="2002969"/>
            <a:chExt cx="1736828" cy="631455"/>
          </a:xfrm>
        </p:grpSpPr>
        <p:sp>
          <p:nvSpPr>
            <p:cNvPr id="570" name="Google Shape;570;p17"/>
            <p:cNvSpPr/>
            <p:nvPr/>
          </p:nvSpPr>
          <p:spPr>
            <a:xfrm>
              <a:off x="5240267" y="2533338"/>
              <a:ext cx="1736828" cy="101086"/>
            </a:xfrm>
            <a:prstGeom prst="rect">
              <a:avLst/>
            </a:prstGeom>
            <a:solidFill>
              <a:srgbClr val="7B7B7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2400" u="none" cap="none" strike="noStrike">
                <a:solidFill>
                  <a:schemeClr val="lt1"/>
                </a:solidFill>
                <a:latin typeface="Arial"/>
                <a:ea typeface="Arial"/>
                <a:cs typeface="Arial"/>
                <a:sym typeface="Arial"/>
              </a:endParaRPr>
            </a:p>
          </p:txBody>
        </p:sp>
        <p:sp>
          <p:nvSpPr>
            <p:cNvPr id="571" name="Google Shape;571;p17"/>
            <p:cNvSpPr/>
            <p:nvPr/>
          </p:nvSpPr>
          <p:spPr>
            <a:xfrm>
              <a:off x="5240267" y="2002969"/>
              <a:ext cx="1736828" cy="530369"/>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2400" u="none" cap="none" strike="noStrike">
                <a:solidFill>
                  <a:schemeClr val="lt1"/>
                </a:solidFill>
                <a:latin typeface="Arial"/>
                <a:ea typeface="Arial"/>
                <a:cs typeface="Arial"/>
                <a:sym typeface="Arial"/>
              </a:endParaRPr>
            </a:p>
          </p:txBody>
        </p:sp>
        <p:sp>
          <p:nvSpPr>
            <p:cNvPr id="572" name="Google Shape;572;p17"/>
            <p:cNvSpPr/>
            <p:nvPr/>
          </p:nvSpPr>
          <p:spPr>
            <a:xfrm>
              <a:off x="5240267" y="2002969"/>
              <a:ext cx="1736828" cy="530369"/>
            </a:xfrm>
            <a:custGeom>
              <a:rect b="b" l="l" r="r" t="t"/>
              <a:pathLst>
                <a:path extrusionOk="0" h="641350" w="2100263">
                  <a:moveTo>
                    <a:pt x="581025" y="0"/>
                  </a:moveTo>
                  <a:cubicBezTo>
                    <a:pt x="581025" y="0"/>
                    <a:pt x="581025" y="0"/>
                    <a:pt x="1519238" y="0"/>
                  </a:cubicBezTo>
                  <a:cubicBezTo>
                    <a:pt x="1519238" y="0"/>
                    <a:pt x="1519238" y="0"/>
                    <a:pt x="1519238" y="30274"/>
                  </a:cubicBezTo>
                  <a:lnTo>
                    <a:pt x="1519238" y="52388"/>
                  </a:lnTo>
                  <a:lnTo>
                    <a:pt x="2100263" y="52388"/>
                  </a:lnTo>
                  <a:lnTo>
                    <a:pt x="2100263" y="192088"/>
                  </a:lnTo>
                  <a:lnTo>
                    <a:pt x="1519238" y="192088"/>
                  </a:lnTo>
                  <a:lnTo>
                    <a:pt x="1519238" y="242195"/>
                  </a:lnTo>
                  <a:cubicBezTo>
                    <a:pt x="1519238" y="322927"/>
                    <a:pt x="1519238" y="430569"/>
                    <a:pt x="1519238" y="574092"/>
                  </a:cubicBezTo>
                  <a:cubicBezTo>
                    <a:pt x="1519238" y="598113"/>
                    <a:pt x="1516832" y="619732"/>
                    <a:pt x="1512021" y="641350"/>
                  </a:cubicBezTo>
                  <a:cubicBezTo>
                    <a:pt x="1512021" y="641350"/>
                    <a:pt x="1512021" y="641350"/>
                    <a:pt x="588242" y="641350"/>
                  </a:cubicBezTo>
                  <a:cubicBezTo>
                    <a:pt x="583431" y="619732"/>
                    <a:pt x="581025" y="598113"/>
                    <a:pt x="581025" y="574092"/>
                  </a:cubicBezTo>
                  <a:cubicBezTo>
                    <a:pt x="581025" y="574092"/>
                    <a:pt x="581025" y="574092"/>
                    <a:pt x="581025" y="266162"/>
                  </a:cubicBezTo>
                  <a:lnTo>
                    <a:pt x="581025" y="192088"/>
                  </a:lnTo>
                  <a:lnTo>
                    <a:pt x="0" y="192088"/>
                  </a:lnTo>
                  <a:lnTo>
                    <a:pt x="0" y="52388"/>
                  </a:lnTo>
                  <a:lnTo>
                    <a:pt x="581025" y="52388"/>
                  </a:lnTo>
                  <a:close/>
                </a:path>
              </a:pathLst>
            </a:custGeom>
            <a:solidFill>
              <a:schemeClr val="lt1">
                <a:alpha val="4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2400" u="none" cap="none" strike="noStrike">
                <a:solidFill>
                  <a:schemeClr val="lt1"/>
                </a:solidFill>
                <a:latin typeface="Arial"/>
                <a:ea typeface="Arial"/>
                <a:cs typeface="Arial"/>
                <a:sym typeface="Arial"/>
              </a:endParaRPr>
            </a:p>
          </p:txBody>
        </p:sp>
        <p:sp>
          <p:nvSpPr>
            <p:cNvPr id="573" name="Google Shape;573;p17"/>
            <p:cNvSpPr/>
            <p:nvPr/>
          </p:nvSpPr>
          <p:spPr>
            <a:xfrm>
              <a:off x="5240267" y="2002969"/>
              <a:ext cx="1736828" cy="1129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2400" u="none" cap="none" strike="noStrike">
                <a:solidFill>
                  <a:schemeClr val="lt1"/>
                </a:solidFill>
                <a:latin typeface="Arial"/>
                <a:ea typeface="Arial"/>
                <a:cs typeface="Arial"/>
                <a:sym typeface="Arial"/>
              </a:endParaRPr>
            </a:p>
          </p:txBody>
        </p:sp>
      </p:grpSp>
      <p:sp>
        <p:nvSpPr>
          <p:cNvPr id="574" name="Google Shape;574;p17"/>
          <p:cNvSpPr txBox="1"/>
          <p:nvPr>
            <p:ph idx="1" type="body"/>
          </p:nvPr>
        </p:nvSpPr>
        <p:spPr>
          <a:xfrm>
            <a:off x="4096239" y="1344374"/>
            <a:ext cx="3413125" cy="534987"/>
          </a:xfrm>
          <a:prstGeom prst="rect">
            <a:avLst/>
          </a:prstGeom>
          <a:noFill/>
          <a:ln>
            <a:noFill/>
          </a:ln>
        </p:spPr>
        <p:txBody>
          <a:bodyPr anchorCtr="0" anchor="ctr" bIns="91425" lIns="91425" spcFirstLastPara="1" rIns="91425" wrap="square" tIns="91425">
            <a:noAutofit/>
          </a:bodyPr>
          <a:lstStyle>
            <a:lvl1pPr indent="-228600" lvl="0" marL="457200" algn="ctr">
              <a:lnSpc>
                <a:spcPct val="100000"/>
              </a:lnSpc>
              <a:spcBef>
                <a:spcPts val="0"/>
              </a:spcBef>
              <a:spcAft>
                <a:spcPts val="0"/>
              </a:spcAft>
              <a:buSzPts val="1800"/>
              <a:buFont typeface="Arial"/>
              <a:buNone/>
              <a:defRPr b="1" i="0" sz="1800">
                <a:solidFill>
                  <a:schemeClr val="accent5"/>
                </a:solidFill>
                <a:latin typeface="Arial"/>
                <a:ea typeface="Arial"/>
                <a:cs typeface="Arial"/>
                <a:sym typeface="Arial"/>
              </a:defRPr>
            </a:lvl1pPr>
            <a:lvl2pPr indent="-228600" lvl="1" marL="914400" algn="l">
              <a:lnSpc>
                <a:spcPct val="100000"/>
              </a:lnSpc>
              <a:spcBef>
                <a:spcPts val="600"/>
              </a:spcBef>
              <a:spcAft>
                <a:spcPts val="0"/>
              </a:spcAft>
              <a:buSzPts val="1600"/>
              <a:buFont typeface="Arial"/>
              <a:buNone/>
              <a:defRPr b="1" i="1">
                <a:latin typeface="Arial"/>
                <a:ea typeface="Arial"/>
                <a:cs typeface="Arial"/>
                <a:sym typeface="Arial"/>
              </a:defRPr>
            </a:lvl2pPr>
            <a:lvl3pPr indent="-228600" lvl="2" marL="1371600" algn="l">
              <a:lnSpc>
                <a:spcPct val="100000"/>
              </a:lnSpc>
              <a:spcBef>
                <a:spcPts val="800"/>
              </a:spcBef>
              <a:spcAft>
                <a:spcPts val="0"/>
              </a:spcAft>
              <a:buSzPts val="1400"/>
              <a:buFont typeface="Arial"/>
              <a:buNone/>
              <a:defRPr b="1" i="1">
                <a:latin typeface="Arial"/>
                <a:ea typeface="Arial"/>
                <a:cs typeface="Arial"/>
                <a:sym typeface="Arial"/>
              </a:defRPr>
            </a:lvl3pPr>
            <a:lvl4pPr indent="-228600" lvl="3" marL="1828800" algn="l">
              <a:lnSpc>
                <a:spcPct val="100000"/>
              </a:lnSpc>
              <a:spcBef>
                <a:spcPts val="800"/>
              </a:spcBef>
              <a:spcAft>
                <a:spcPts val="0"/>
              </a:spcAft>
              <a:buSzPts val="1400"/>
              <a:buFont typeface="Arial"/>
              <a:buNone/>
              <a:defRPr b="1" i="1">
                <a:latin typeface="Arial"/>
                <a:ea typeface="Arial"/>
                <a:cs typeface="Arial"/>
                <a:sym typeface="Arial"/>
              </a:defRPr>
            </a:lvl4pPr>
            <a:lvl5pPr indent="-228600" lvl="4" marL="2286000" algn="l">
              <a:lnSpc>
                <a:spcPct val="100000"/>
              </a:lnSpc>
              <a:spcBef>
                <a:spcPts val="800"/>
              </a:spcBef>
              <a:spcAft>
                <a:spcPts val="0"/>
              </a:spcAft>
              <a:buSzPts val="1400"/>
              <a:buFont typeface="Arial"/>
              <a:buNone/>
              <a:defRPr b="1" i="1">
                <a:latin typeface="Arial"/>
                <a:ea typeface="Arial"/>
                <a:cs typeface="Arial"/>
                <a:sym typeface="Arial"/>
              </a:defRPr>
            </a:lvl5pPr>
            <a:lvl6pPr indent="-228600" lvl="5" marL="2743200" algn="l">
              <a:lnSpc>
                <a:spcPct val="100000"/>
              </a:lnSpc>
              <a:spcBef>
                <a:spcPts val="80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575" name="Google Shape;575;p17"/>
          <p:cNvSpPr txBox="1"/>
          <p:nvPr>
            <p:ph idx="2" type="body"/>
          </p:nvPr>
        </p:nvSpPr>
        <p:spPr>
          <a:xfrm>
            <a:off x="7567721" y="1326585"/>
            <a:ext cx="3413125" cy="534987"/>
          </a:xfrm>
          <a:prstGeom prst="rect">
            <a:avLst/>
          </a:prstGeom>
          <a:noFill/>
          <a:ln>
            <a:noFill/>
          </a:ln>
        </p:spPr>
        <p:txBody>
          <a:bodyPr anchorCtr="0" anchor="ctr" bIns="91425" lIns="91425" spcFirstLastPara="1" rIns="91425" wrap="square" tIns="91425">
            <a:noAutofit/>
          </a:bodyPr>
          <a:lstStyle>
            <a:lvl1pPr indent="-228600" lvl="0" marL="457200" algn="ctr">
              <a:lnSpc>
                <a:spcPct val="100000"/>
              </a:lnSpc>
              <a:spcBef>
                <a:spcPts val="0"/>
              </a:spcBef>
              <a:spcAft>
                <a:spcPts val="0"/>
              </a:spcAft>
              <a:buSzPts val="1800"/>
              <a:buFont typeface="Arial"/>
              <a:buNone/>
              <a:defRPr b="1" i="0" sz="1800">
                <a:solidFill>
                  <a:schemeClr val="accent5"/>
                </a:solidFill>
                <a:latin typeface="Arial"/>
                <a:ea typeface="Arial"/>
                <a:cs typeface="Arial"/>
                <a:sym typeface="Arial"/>
              </a:defRPr>
            </a:lvl1pPr>
            <a:lvl2pPr indent="-228600" lvl="1" marL="914400" algn="l">
              <a:lnSpc>
                <a:spcPct val="100000"/>
              </a:lnSpc>
              <a:spcBef>
                <a:spcPts val="600"/>
              </a:spcBef>
              <a:spcAft>
                <a:spcPts val="0"/>
              </a:spcAft>
              <a:buSzPts val="1600"/>
              <a:buFont typeface="Arial"/>
              <a:buNone/>
              <a:defRPr b="1" i="1">
                <a:latin typeface="Arial"/>
                <a:ea typeface="Arial"/>
                <a:cs typeface="Arial"/>
                <a:sym typeface="Arial"/>
              </a:defRPr>
            </a:lvl2pPr>
            <a:lvl3pPr indent="-228600" lvl="2" marL="1371600" algn="l">
              <a:lnSpc>
                <a:spcPct val="100000"/>
              </a:lnSpc>
              <a:spcBef>
                <a:spcPts val="800"/>
              </a:spcBef>
              <a:spcAft>
                <a:spcPts val="0"/>
              </a:spcAft>
              <a:buSzPts val="1400"/>
              <a:buFont typeface="Arial"/>
              <a:buNone/>
              <a:defRPr b="1" i="1">
                <a:latin typeface="Arial"/>
                <a:ea typeface="Arial"/>
                <a:cs typeface="Arial"/>
                <a:sym typeface="Arial"/>
              </a:defRPr>
            </a:lvl3pPr>
            <a:lvl4pPr indent="-228600" lvl="3" marL="1828800" algn="l">
              <a:lnSpc>
                <a:spcPct val="100000"/>
              </a:lnSpc>
              <a:spcBef>
                <a:spcPts val="800"/>
              </a:spcBef>
              <a:spcAft>
                <a:spcPts val="0"/>
              </a:spcAft>
              <a:buSzPts val="1400"/>
              <a:buFont typeface="Arial"/>
              <a:buNone/>
              <a:defRPr b="1" i="1">
                <a:latin typeface="Arial"/>
                <a:ea typeface="Arial"/>
                <a:cs typeface="Arial"/>
                <a:sym typeface="Arial"/>
              </a:defRPr>
            </a:lvl4pPr>
            <a:lvl5pPr indent="-228600" lvl="4" marL="2286000" algn="l">
              <a:lnSpc>
                <a:spcPct val="100000"/>
              </a:lnSpc>
              <a:spcBef>
                <a:spcPts val="800"/>
              </a:spcBef>
              <a:spcAft>
                <a:spcPts val="0"/>
              </a:spcAft>
              <a:buSzPts val="1400"/>
              <a:buFont typeface="Arial"/>
              <a:buNone/>
              <a:defRPr b="1" i="1">
                <a:latin typeface="Arial"/>
                <a:ea typeface="Arial"/>
                <a:cs typeface="Arial"/>
                <a:sym typeface="Arial"/>
              </a:defRPr>
            </a:lvl5pPr>
            <a:lvl6pPr indent="-228600" lvl="5" marL="2743200" algn="l">
              <a:lnSpc>
                <a:spcPct val="100000"/>
              </a:lnSpc>
              <a:spcBef>
                <a:spcPts val="80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576" name="Google Shape;576;p17"/>
          <p:cNvSpPr txBox="1"/>
          <p:nvPr>
            <p:ph idx="3" type="body"/>
          </p:nvPr>
        </p:nvSpPr>
        <p:spPr>
          <a:xfrm>
            <a:off x="621560" y="1868636"/>
            <a:ext cx="3410712" cy="539496"/>
          </a:xfrm>
          <a:prstGeom prst="rect">
            <a:avLst/>
          </a:prstGeom>
          <a:solidFill>
            <a:srgbClr val="548135"/>
          </a:solidFill>
          <a:ln>
            <a:noFill/>
          </a:ln>
        </p:spPr>
        <p:txBody>
          <a:bodyPr anchorCtr="0" anchor="b" bIns="91425" lIns="91425" spcFirstLastPara="1" rIns="91425" wrap="square" tIns="91425">
            <a:noAutofit/>
          </a:bodyPr>
          <a:lstStyle>
            <a:lvl1pPr indent="-228600" lvl="0" marL="457200" algn="l">
              <a:lnSpc>
                <a:spcPct val="100000"/>
              </a:lnSpc>
              <a:spcBef>
                <a:spcPts val="0"/>
              </a:spcBef>
              <a:spcAft>
                <a:spcPts val="0"/>
              </a:spcAft>
              <a:buSzPts val="1400"/>
              <a:buFont typeface="Arial"/>
              <a:buNone/>
              <a:defRPr b="1" i="1" sz="1400">
                <a:solidFill>
                  <a:schemeClr val="lt1"/>
                </a:solidFill>
                <a:latin typeface="Arial"/>
                <a:ea typeface="Arial"/>
                <a:cs typeface="Arial"/>
                <a:sym typeface="Arial"/>
              </a:defRPr>
            </a:lvl1pPr>
            <a:lvl2pPr indent="-228600" lvl="1" marL="914400" algn="l">
              <a:lnSpc>
                <a:spcPct val="100000"/>
              </a:lnSpc>
              <a:spcBef>
                <a:spcPts val="600"/>
              </a:spcBef>
              <a:spcAft>
                <a:spcPts val="0"/>
              </a:spcAft>
              <a:buSzPts val="1600"/>
              <a:buFont typeface="Arial"/>
              <a:buNone/>
              <a:defRPr b="1">
                <a:latin typeface="Arial"/>
                <a:ea typeface="Arial"/>
                <a:cs typeface="Arial"/>
                <a:sym typeface="Arial"/>
              </a:defRPr>
            </a:lvl2pPr>
            <a:lvl3pPr indent="-228600" lvl="2" marL="1371600" algn="l">
              <a:lnSpc>
                <a:spcPct val="100000"/>
              </a:lnSpc>
              <a:spcBef>
                <a:spcPts val="800"/>
              </a:spcBef>
              <a:spcAft>
                <a:spcPts val="0"/>
              </a:spcAft>
              <a:buSzPts val="1400"/>
              <a:buFont typeface="Arial"/>
              <a:buNone/>
              <a:defRPr b="1">
                <a:latin typeface="Arial"/>
                <a:ea typeface="Arial"/>
                <a:cs typeface="Arial"/>
                <a:sym typeface="Arial"/>
              </a:defRPr>
            </a:lvl3pPr>
            <a:lvl4pPr indent="-228600" lvl="3" marL="1828800" algn="l">
              <a:lnSpc>
                <a:spcPct val="100000"/>
              </a:lnSpc>
              <a:spcBef>
                <a:spcPts val="800"/>
              </a:spcBef>
              <a:spcAft>
                <a:spcPts val="0"/>
              </a:spcAft>
              <a:buSzPts val="1400"/>
              <a:buFont typeface="Arial"/>
              <a:buNone/>
              <a:defRPr b="1">
                <a:latin typeface="Arial"/>
                <a:ea typeface="Arial"/>
                <a:cs typeface="Arial"/>
                <a:sym typeface="Arial"/>
              </a:defRPr>
            </a:lvl4pPr>
            <a:lvl5pPr indent="-228600" lvl="4" marL="2286000" algn="l">
              <a:lnSpc>
                <a:spcPct val="100000"/>
              </a:lnSpc>
              <a:spcBef>
                <a:spcPts val="800"/>
              </a:spcBef>
              <a:spcAft>
                <a:spcPts val="0"/>
              </a:spcAft>
              <a:buSzPts val="1400"/>
              <a:buFont typeface="Arial"/>
              <a:buNone/>
              <a:defRPr b="1">
                <a:latin typeface="Arial"/>
                <a:ea typeface="Arial"/>
                <a:cs typeface="Arial"/>
                <a:sym typeface="Arial"/>
              </a:defRPr>
            </a:lvl5pPr>
            <a:lvl6pPr indent="-228600" lvl="5" marL="2743200" algn="l">
              <a:lnSpc>
                <a:spcPct val="100000"/>
              </a:lnSpc>
              <a:spcBef>
                <a:spcPts val="80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577" name="Google Shape;577;p17"/>
          <p:cNvSpPr txBox="1"/>
          <p:nvPr>
            <p:ph idx="4" type="body"/>
          </p:nvPr>
        </p:nvSpPr>
        <p:spPr>
          <a:xfrm>
            <a:off x="4092873" y="1872391"/>
            <a:ext cx="3419856" cy="531986"/>
          </a:xfrm>
          <a:prstGeom prst="rect">
            <a:avLst/>
          </a:prstGeom>
          <a:solidFill>
            <a:srgbClr val="0087CA"/>
          </a:solidFill>
          <a:ln>
            <a:noFill/>
          </a:ln>
        </p:spPr>
        <p:txBody>
          <a:bodyPr anchorCtr="0" anchor="b" bIns="91425" lIns="91425" spcFirstLastPara="1" rIns="91425" wrap="square" tIns="0">
            <a:noAutofit/>
          </a:bodyPr>
          <a:lstStyle>
            <a:lvl1pPr indent="-228600" lvl="0" marL="457200" algn="l">
              <a:lnSpc>
                <a:spcPct val="100000"/>
              </a:lnSpc>
              <a:spcBef>
                <a:spcPts val="0"/>
              </a:spcBef>
              <a:spcAft>
                <a:spcPts val="0"/>
              </a:spcAft>
              <a:buSzPts val="1400"/>
              <a:buFont typeface="Arial"/>
              <a:buNone/>
              <a:defRPr b="1" i="1" sz="1400">
                <a:solidFill>
                  <a:schemeClr val="lt1"/>
                </a:solidFill>
                <a:latin typeface="Arial"/>
                <a:ea typeface="Arial"/>
                <a:cs typeface="Arial"/>
                <a:sym typeface="Arial"/>
              </a:defRPr>
            </a:lvl1pPr>
            <a:lvl2pPr indent="-228600" lvl="1" marL="914400" algn="l">
              <a:lnSpc>
                <a:spcPct val="100000"/>
              </a:lnSpc>
              <a:spcBef>
                <a:spcPts val="600"/>
              </a:spcBef>
              <a:spcAft>
                <a:spcPts val="0"/>
              </a:spcAft>
              <a:buSzPts val="1600"/>
              <a:buFont typeface="Arial"/>
              <a:buNone/>
              <a:defRPr b="1">
                <a:latin typeface="Arial"/>
                <a:ea typeface="Arial"/>
                <a:cs typeface="Arial"/>
                <a:sym typeface="Arial"/>
              </a:defRPr>
            </a:lvl2pPr>
            <a:lvl3pPr indent="-228600" lvl="2" marL="1371600" algn="l">
              <a:lnSpc>
                <a:spcPct val="100000"/>
              </a:lnSpc>
              <a:spcBef>
                <a:spcPts val="800"/>
              </a:spcBef>
              <a:spcAft>
                <a:spcPts val="0"/>
              </a:spcAft>
              <a:buSzPts val="1400"/>
              <a:buFont typeface="Arial"/>
              <a:buNone/>
              <a:defRPr b="1">
                <a:latin typeface="Arial"/>
                <a:ea typeface="Arial"/>
                <a:cs typeface="Arial"/>
                <a:sym typeface="Arial"/>
              </a:defRPr>
            </a:lvl3pPr>
            <a:lvl4pPr indent="-228600" lvl="3" marL="1828800" algn="l">
              <a:lnSpc>
                <a:spcPct val="100000"/>
              </a:lnSpc>
              <a:spcBef>
                <a:spcPts val="800"/>
              </a:spcBef>
              <a:spcAft>
                <a:spcPts val="0"/>
              </a:spcAft>
              <a:buSzPts val="1400"/>
              <a:buFont typeface="Arial"/>
              <a:buNone/>
              <a:defRPr b="1">
                <a:latin typeface="Arial"/>
                <a:ea typeface="Arial"/>
                <a:cs typeface="Arial"/>
                <a:sym typeface="Arial"/>
              </a:defRPr>
            </a:lvl4pPr>
            <a:lvl5pPr indent="-228600" lvl="4" marL="2286000" algn="l">
              <a:lnSpc>
                <a:spcPct val="100000"/>
              </a:lnSpc>
              <a:spcBef>
                <a:spcPts val="800"/>
              </a:spcBef>
              <a:spcAft>
                <a:spcPts val="0"/>
              </a:spcAft>
              <a:buSzPts val="1400"/>
              <a:buFont typeface="Arial"/>
              <a:buNone/>
              <a:defRPr b="1">
                <a:latin typeface="Arial"/>
                <a:ea typeface="Arial"/>
                <a:cs typeface="Arial"/>
                <a:sym typeface="Arial"/>
              </a:defRPr>
            </a:lvl5pPr>
            <a:lvl6pPr indent="-228600" lvl="5" marL="2743200" algn="l">
              <a:lnSpc>
                <a:spcPct val="100000"/>
              </a:lnSpc>
              <a:spcBef>
                <a:spcPts val="80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578" name="Google Shape;578;p17"/>
          <p:cNvSpPr txBox="1"/>
          <p:nvPr>
            <p:ph idx="5" type="body"/>
          </p:nvPr>
        </p:nvSpPr>
        <p:spPr>
          <a:xfrm>
            <a:off x="7567721" y="1878568"/>
            <a:ext cx="3410712" cy="519633"/>
          </a:xfrm>
          <a:prstGeom prst="rect">
            <a:avLst/>
          </a:prstGeom>
          <a:solidFill>
            <a:srgbClr val="7F7F7F"/>
          </a:solidFill>
          <a:ln>
            <a:noFill/>
          </a:ln>
        </p:spPr>
        <p:txBody>
          <a:bodyPr anchorCtr="0" anchor="b" bIns="91425" lIns="91425" spcFirstLastPara="1" rIns="91425" wrap="square" tIns="0">
            <a:noAutofit/>
          </a:bodyPr>
          <a:lstStyle>
            <a:lvl1pPr indent="-228600" lvl="0" marL="457200" algn="l">
              <a:lnSpc>
                <a:spcPct val="100000"/>
              </a:lnSpc>
              <a:spcBef>
                <a:spcPts val="0"/>
              </a:spcBef>
              <a:spcAft>
                <a:spcPts val="0"/>
              </a:spcAft>
              <a:buSzPts val="1400"/>
              <a:buFont typeface="Arial"/>
              <a:buNone/>
              <a:defRPr b="1" i="1" sz="1400">
                <a:solidFill>
                  <a:schemeClr val="lt1"/>
                </a:solidFill>
                <a:latin typeface="Arial"/>
                <a:ea typeface="Arial"/>
                <a:cs typeface="Arial"/>
                <a:sym typeface="Arial"/>
              </a:defRPr>
            </a:lvl1pPr>
            <a:lvl2pPr indent="-228600" lvl="1" marL="914400" algn="l">
              <a:lnSpc>
                <a:spcPct val="100000"/>
              </a:lnSpc>
              <a:spcBef>
                <a:spcPts val="600"/>
              </a:spcBef>
              <a:spcAft>
                <a:spcPts val="0"/>
              </a:spcAft>
              <a:buSzPts val="1600"/>
              <a:buFont typeface="Arial"/>
              <a:buNone/>
              <a:defRPr b="1">
                <a:latin typeface="Arial"/>
                <a:ea typeface="Arial"/>
                <a:cs typeface="Arial"/>
                <a:sym typeface="Arial"/>
              </a:defRPr>
            </a:lvl2pPr>
            <a:lvl3pPr indent="-228600" lvl="2" marL="1371600" algn="l">
              <a:lnSpc>
                <a:spcPct val="100000"/>
              </a:lnSpc>
              <a:spcBef>
                <a:spcPts val="800"/>
              </a:spcBef>
              <a:spcAft>
                <a:spcPts val="0"/>
              </a:spcAft>
              <a:buSzPts val="1400"/>
              <a:buFont typeface="Arial"/>
              <a:buNone/>
              <a:defRPr b="1">
                <a:latin typeface="Arial"/>
                <a:ea typeface="Arial"/>
                <a:cs typeface="Arial"/>
                <a:sym typeface="Arial"/>
              </a:defRPr>
            </a:lvl3pPr>
            <a:lvl4pPr indent="-228600" lvl="3" marL="1828800" algn="l">
              <a:lnSpc>
                <a:spcPct val="100000"/>
              </a:lnSpc>
              <a:spcBef>
                <a:spcPts val="800"/>
              </a:spcBef>
              <a:spcAft>
                <a:spcPts val="0"/>
              </a:spcAft>
              <a:buSzPts val="1400"/>
              <a:buFont typeface="Arial"/>
              <a:buNone/>
              <a:defRPr b="1">
                <a:latin typeface="Arial"/>
                <a:ea typeface="Arial"/>
                <a:cs typeface="Arial"/>
                <a:sym typeface="Arial"/>
              </a:defRPr>
            </a:lvl4pPr>
            <a:lvl5pPr indent="-228600" lvl="4" marL="2286000" algn="l">
              <a:lnSpc>
                <a:spcPct val="100000"/>
              </a:lnSpc>
              <a:spcBef>
                <a:spcPts val="800"/>
              </a:spcBef>
              <a:spcAft>
                <a:spcPts val="0"/>
              </a:spcAft>
              <a:buSzPts val="1400"/>
              <a:buFont typeface="Arial"/>
              <a:buNone/>
              <a:defRPr b="1">
                <a:latin typeface="Arial"/>
                <a:ea typeface="Arial"/>
                <a:cs typeface="Arial"/>
                <a:sym typeface="Arial"/>
              </a:defRPr>
            </a:lvl5pPr>
            <a:lvl6pPr indent="-228600" lvl="5" marL="2743200" algn="l">
              <a:lnSpc>
                <a:spcPct val="100000"/>
              </a:lnSpc>
              <a:spcBef>
                <a:spcPts val="80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579" name="Google Shape;579;p17"/>
          <p:cNvSpPr txBox="1"/>
          <p:nvPr>
            <p:ph idx="6" type="body"/>
          </p:nvPr>
        </p:nvSpPr>
        <p:spPr>
          <a:xfrm>
            <a:off x="612465" y="2411413"/>
            <a:ext cx="3400425" cy="3875087"/>
          </a:xfrm>
          <a:prstGeom prst="rect">
            <a:avLst/>
          </a:prstGeom>
          <a:noFill/>
          <a:ln>
            <a:noFill/>
          </a:ln>
        </p:spPr>
        <p:txBody>
          <a:bodyPr anchorCtr="0" anchor="t" bIns="91425" lIns="91425" spcFirstLastPara="1" rIns="91425" wrap="square" tIns="91425">
            <a:noAutofit/>
          </a:bodyPr>
          <a:lstStyle>
            <a:lvl1pPr indent="-330200" lvl="0" marL="457200" algn="l">
              <a:lnSpc>
                <a:spcPct val="100000"/>
              </a:lnSpc>
              <a:spcBef>
                <a:spcPts val="600"/>
              </a:spcBef>
              <a:spcAft>
                <a:spcPts val="0"/>
              </a:spcAft>
              <a:buClr>
                <a:srgbClr val="0087CA"/>
              </a:buClr>
              <a:buSzPts val="1600"/>
              <a:buFont typeface="Arial"/>
              <a:buChar char="•"/>
              <a:defRPr sz="1600">
                <a:solidFill>
                  <a:schemeClr val="lt1"/>
                </a:solidFill>
                <a:latin typeface="Arial"/>
                <a:ea typeface="Arial"/>
                <a:cs typeface="Arial"/>
                <a:sym typeface="Arial"/>
              </a:defRPr>
            </a:lvl1pPr>
            <a:lvl2pPr indent="-320040" lvl="1" marL="914400" algn="l">
              <a:lnSpc>
                <a:spcPct val="100000"/>
              </a:lnSpc>
              <a:spcBef>
                <a:spcPts val="600"/>
              </a:spcBef>
              <a:spcAft>
                <a:spcPts val="0"/>
              </a:spcAft>
              <a:buClr>
                <a:srgbClr val="0087CA"/>
              </a:buClr>
              <a:buSzPts val="1440"/>
              <a:buFont typeface="Noto Sans Symbols"/>
              <a:buChar char="✔"/>
              <a:defRPr sz="1200">
                <a:solidFill>
                  <a:schemeClr val="lt1"/>
                </a:solidFill>
                <a:latin typeface="Arial"/>
                <a:ea typeface="Arial"/>
                <a:cs typeface="Arial"/>
                <a:sym typeface="Arial"/>
              </a:defRPr>
            </a:lvl2pPr>
            <a:lvl3pPr indent="-317500" lvl="2" marL="1371600" algn="l">
              <a:lnSpc>
                <a:spcPct val="100000"/>
              </a:lnSpc>
              <a:spcBef>
                <a:spcPts val="800"/>
              </a:spcBef>
              <a:spcAft>
                <a:spcPts val="0"/>
              </a:spcAft>
              <a:buClr>
                <a:schemeClr val="lt1"/>
              </a:buClr>
              <a:buSzPts val="1400"/>
              <a:buFont typeface="Arial"/>
              <a:buChar char="•"/>
              <a:defRPr>
                <a:solidFill>
                  <a:schemeClr val="lt1"/>
                </a:solidFill>
              </a:defRPr>
            </a:lvl3pPr>
            <a:lvl4pPr indent="-317500" lvl="3" marL="1828800" algn="l">
              <a:lnSpc>
                <a:spcPct val="100000"/>
              </a:lnSpc>
              <a:spcBef>
                <a:spcPts val="800"/>
              </a:spcBef>
              <a:spcAft>
                <a:spcPts val="0"/>
              </a:spcAft>
              <a:buClr>
                <a:schemeClr val="lt1"/>
              </a:buClr>
              <a:buSzPts val="1400"/>
              <a:buFont typeface="Arial"/>
              <a:buChar char="•"/>
              <a:defRPr>
                <a:solidFill>
                  <a:schemeClr val="lt1"/>
                </a:solidFill>
              </a:defRPr>
            </a:lvl4pPr>
            <a:lvl5pPr indent="-317500" lvl="4" marL="2286000" algn="l">
              <a:lnSpc>
                <a:spcPct val="100000"/>
              </a:lnSpc>
              <a:spcBef>
                <a:spcPts val="800"/>
              </a:spcBef>
              <a:spcAft>
                <a:spcPts val="0"/>
              </a:spcAft>
              <a:buClr>
                <a:schemeClr val="lt1"/>
              </a:buClr>
              <a:buSzPts val="1400"/>
              <a:buFont typeface="Arial"/>
              <a:buChar char="•"/>
              <a:defRPr>
                <a:solidFill>
                  <a:schemeClr val="lt1"/>
                </a:solidFill>
              </a:defRPr>
            </a:lvl5pPr>
            <a:lvl6pPr indent="-228600" lvl="5" marL="2743200" algn="l">
              <a:lnSpc>
                <a:spcPct val="100000"/>
              </a:lnSpc>
              <a:spcBef>
                <a:spcPts val="80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580" name="Google Shape;580;p17"/>
          <p:cNvSpPr txBox="1"/>
          <p:nvPr>
            <p:ph idx="7" type="body"/>
          </p:nvPr>
        </p:nvSpPr>
        <p:spPr>
          <a:xfrm>
            <a:off x="7564943" y="2396536"/>
            <a:ext cx="3400425" cy="3875087"/>
          </a:xfrm>
          <a:prstGeom prst="rect">
            <a:avLst/>
          </a:prstGeom>
          <a:noFill/>
          <a:ln>
            <a:noFill/>
          </a:ln>
        </p:spPr>
        <p:txBody>
          <a:bodyPr anchorCtr="0" anchor="t" bIns="91425" lIns="91425" spcFirstLastPara="1" rIns="91425" wrap="square" tIns="91425">
            <a:noAutofit/>
          </a:bodyPr>
          <a:lstStyle>
            <a:lvl1pPr indent="-330200" lvl="0" marL="457200" algn="l">
              <a:lnSpc>
                <a:spcPct val="100000"/>
              </a:lnSpc>
              <a:spcBef>
                <a:spcPts val="600"/>
              </a:spcBef>
              <a:spcAft>
                <a:spcPts val="0"/>
              </a:spcAft>
              <a:buClr>
                <a:srgbClr val="0087CA"/>
              </a:buClr>
              <a:buSzPts val="1600"/>
              <a:buFont typeface="Arial"/>
              <a:buChar char="•"/>
              <a:defRPr sz="1600">
                <a:solidFill>
                  <a:schemeClr val="lt1"/>
                </a:solidFill>
                <a:latin typeface="Arial"/>
                <a:ea typeface="Arial"/>
                <a:cs typeface="Arial"/>
                <a:sym typeface="Arial"/>
              </a:defRPr>
            </a:lvl1pPr>
            <a:lvl2pPr indent="-320040" lvl="1" marL="914400" algn="l">
              <a:lnSpc>
                <a:spcPct val="100000"/>
              </a:lnSpc>
              <a:spcBef>
                <a:spcPts val="600"/>
              </a:spcBef>
              <a:spcAft>
                <a:spcPts val="0"/>
              </a:spcAft>
              <a:buClr>
                <a:srgbClr val="0087CA"/>
              </a:buClr>
              <a:buSzPts val="1440"/>
              <a:buFont typeface="Noto Sans Symbols"/>
              <a:buChar char="✔"/>
              <a:defRPr sz="1200">
                <a:solidFill>
                  <a:schemeClr val="lt1"/>
                </a:solidFill>
                <a:latin typeface="Arial"/>
                <a:ea typeface="Arial"/>
                <a:cs typeface="Arial"/>
                <a:sym typeface="Arial"/>
              </a:defRPr>
            </a:lvl2pPr>
            <a:lvl3pPr indent="-317500" lvl="2" marL="1371600" algn="l">
              <a:lnSpc>
                <a:spcPct val="100000"/>
              </a:lnSpc>
              <a:spcBef>
                <a:spcPts val="800"/>
              </a:spcBef>
              <a:spcAft>
                <a:spcPts val="0"/>
              </a:spcAft>
              <a:buClr>
                <a:schemeClr val="lt1"/>
              </a:buClr>
              <a:buSzPts val="1400"/>
              <a:buFont typeface="Arial"/>
              <a:buChar char="•"/>
              <a:defRPr>
                <a:solidFill>
                  <a:schemeClr val="lt1"/>
                </a:solidFill>
              </a:defRPr>
            </a:lvl3pPr>
            <a:lvl4pPr indent="-317500" lvl="3" marL="1828800" algn="l">
              <a:lnSpc>
                <a:spcPct val="100000"/>
              </a:lnSpc>
              <a:spcBef>
                <a:spcPts val="800"/>
              </a:spcBef>
              <a:spcAft>
                <a:spcPts val="0"/>
              </a:spcAft>
              <a:buClr>
                <a:schemeClr val="lt1"/>
              </a:buClr>
              <a:buSzPts val="1400"/>
              <a:buFont typeface="Arial"/>
              <a:buChar char="•"/>
              <a:defRPr>
                <a:solidFill>
                  <a:schemeClr val="lt1"/>
                </a:solidFill>
              </a:defRPr>
            </a:lvl4pPr>
            <a:lvl5pPr indent="-317500" lvl="4" marL="2286000" algn="l">
              <a:lnSpc>
                <a:spcPct val="100000"/>
              </a:lnSpc>
              <a:spcBef>
                <a:spcPts val="800"/>
              </a:spcBef>
              <a:spcAft>
                <a:spcPts val="0"/>
              </a:spcAft>
              <a:buClr>
                <a:schemeClr val="lt1"/>
              </a:buClr>
              <a:buSzPts val="1400"/>
              <a:buFont typeface="Arial"/>
              <a:buChar char="•"/>
              <a:defRPr>
                <a:solidFill>
                  <a:schemeClr val="lt1"/>
                </a:solidFill>
              </a:defRPr>
            </a:lvl5pPr>
            <a:lvl6pPr indent="-228600" lvl="5" marL="2743200" algn="l">
              <a:lnSpc>
                <a:spcPct val="100000"/>
              </a:lnSpc>
              <a:spcBef>
                <a:spcPts val="80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581" name="Google Shape;581;p17"/>
          <p:cNvSpPr txBox="1"/>
          <p:nvPr>
            <p:ph idx="8" type="body"/>
          </p:nvPr>
        </p:nvSpPr>
        <p:spPr>
          <a:xfrm>
            <a:off x="4102589" y="2411413"/>
            <a:ext cx="3400425" cy="3875087"/>
          </a:xfrm>
          <a:prstGeom prst="rect">
            <a:avLst/>
          </a:prstGeom>
          <a:noFill/>
          <a:ln>
            <a:noFill/>
          </a:ln>
        </p:spPr>
        <p:txBody>
          <a:bodyPr anchorCtr="0" anchor="t" bIns="91425" lIns="91425" spcFirstLastPara="1" rIns="91425" wrap="square" tIns="91425">
            <a:noAutofit/>
          </a:bodyPr>
          <a:lstStyle>
            <a:lvl1pPr indent="-330200" lvl="0" marL="457200" algn="l">
              <a:lnSpc>
                <a:spcPct val="100000"/>
              </a:lnSpc>
              <a:spcBef>
                <a:spcPts val="600"/>
              </a:spcBef>
              <a:spcAft>
                <a:spcPts val="0"/>
              </a:spcAft>
              <a:buClr>
                <a:schemeClr val="lt1"/>
              </a:buClr>
              <a:buSzPts val="1600"/>
              <a:buFont typeface="Arial"/>
              <a:buChar char="•"/>
              <a:defRPr sz="1600">
                <a:solidFill>
                  <a:schemeClr val="lt1"/>
                </a:solidFill>
                <a:latin typeface="Arial"/>
                <a:ea typeface="Arial"/>
                <a:cs typeface="Arial"/>
                <a:sym typeface="Arial"/>
              </a:defRPr>
            </a:lvl1pPr>
            <a:lvl2pPr indent="-320040" lvl="1" marL="914400" algn="l">
              <a:lnSpc>
                <a:spcPct val="100000"/>
              </a:lnSpc>
              <a:spcBef>
                <a:spcPts val="600"/>
              </a:spcBef>
              <a:spcAft>
                <a:spcPts val="0"/>
              </a:spcAft>
              <a:buClr>
                <a:schemeClr val="lt1"/>
              </a:buClr>
              <a:buSzPts val="1440"/>
              <a:buFont typeface="Noto Sans Symbols"/>
              <a:buChar char="✔"/>
              <a:defRPr sz="1200">
                <a:solidFill>
                  <a:schemeClr val="lt1"/>
                </a:solidFill>
                <a:latin typeface="Arial"/>
                <a:ea typeface="Arial"/>
                <a:cs typeface="Arial"/>
                <a:sym typeface="Arial"/>
              </a:defRPr>
            </a:lvl2pPr>
            <a:lvl3pPr indent="-317500" lvl="2" marL="1371600" algn="l">
              <a:lnSpc>
                <a:spcPct val="100000"/>
              </a:lnSpc>
              <a:spcBef>
                <a:spcPts val="800"/>
              </a:spcBef>
              <a:spcAft>
                <a:spcPts val="0"/>
              </a:spcAft>
              <a:buClr>
                <a:schemeClr val="lt1"/>
              </a:buClr>
              <a:buSzPts val="1400"/>
              <a:buFont typeface="Arial"/>
              <a:buChar char="•"/>
              <a:defRPr>
                <a:solidFill>
                  <a:schemeClr val="lt1"/>
                </a:solidFill>
              </a:defRPr>
            </a:lvl3pPr>
            <a:lvl4pPr indent="-317500" lvl="3" marL="1828800" algn="l">
              <a:lnSpc>
                <a:spcPct val="100000"/>
              </a:lnSpc>
              <a:spcBef>
                <a:spcPts val="800"/>
              </a:spcBef>
              <a:spcAft>
                <a:spcPts val="0"/>
              </a:spcAft>
              <a:buClr>
                <a:schemeClr val="lt1"/>
              </a:buClr>
              <a:buSzPts val="1400"/>
              <a:buFont typeface="Arial"/>
              <a:buChar char="•"/>
              <a:defRPr>
                <a:solidFill>
                  <a:schemeClr val="lt1"/>
                </a:solidFill>
              </a:defRPr>
            </a:lvl4pPr>
            <a:lvl5pPr indent="-317500" lvl="4" marL="2286000" algn="l">
              <a:lnSpc>
                <a:spcPct val="100000"/>
              </a:lnSpc>
              <a:spcBef>
                <a:spcPts val="800"/>
              </a:spcBef>
              <a:spcAft>
                <a:spcPts val="0"/>
              </a:spcAft>
              <a:buClr>
                <a:schemeClr val="lt1"/>
              </a:buClr>
              <a:buSzPts val="1400"/>
              <a:buFont typeface="Arial"/>
              <a:buChar char="•"/>
              <a:defRPr>
                <a:solidFill>
                  <a:schemeClr val="lt1"/>
                </a:solidFill>
              </a:defRPr>
            </a:lvl5pPr>
            <a:lvl6pPr indent="-228600" lvl="5" marL="2743200" algn="l">
              <a:lnSpc>
                <a:spcPct val="100000"/>
              </a:lnSpc>
              <a:spcBef>
                <a:spcPts val="80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582" name="Google Shape;582;p17"/>
          <p:cNvSpPr txBox="1"/>
          <p:nvPr>
            <p:ph idx="9" type="body"/>
          </p:nvPr>
        </p:nvSpPr>
        <p:spPr>
          <a:xfrm>
            <a:off x="620354" y="1331035"/>
            <a:ext cx="3413125" cy="534987"/>
          </a:xfrm>
          <a:prstGeom prst="rect">
            <a:avLst/>
          </a:prstGeom>
          <a:noFill/>
          <a:ln>
            <a:noFill/>
          </a:ln>
        </p:spPr>
        <p:txBody>
          <a:bodyPr anchorCtr="0" anchor="ctr" bIns="91425" lIns="91425" spcFirstLastPara="1" rIns="91425" wrap="square" tIns="91425">
            <a:noAutofit/>
          </a:bodyPr>
          <a:lstStyle>
            <a:lvl1pPr indent="-228600" lvl="0" marL="457200" algn="ctr">
              <a:lnSpc>
                <a:spcPct val="100000"/>
              </a:lnSpc>
              <a:spcBef>
                <a:spcPts val="0"/>
              </a:spcBef>
              <a:spcAft>
                <a:spcPts val="0"/>
              </a:spcAft>
              <a:buSzPts val="1800"/>
              <a:buFont typeface="Arial"/>
              <a:buNone/>
              <a:defRPr b="1" i="0" sz="1800">
                <a:solidFill>
                  <a:schemeClr val="accent5"/>
                </a:solidFill>
                <a:latin typeface="Arial"/>
                <a:ea typeface="Arial"/>
                <a:cs typeface="Arial"/>
                <a:sym typeface="Arial"/>
              </a:defRPr>
            </a:lvl1pPr>
            <a:lvl2pPr indent="-228600" lvl="1" marL="914400" algn="l">
              <a:lnSpc>
                <a:spcPct val="100000"/>
              </a:lnSpc>
              <a:spcBef>
                <a:spcPts val="600"/>
              </a:spcBef>
              <a:spcAft>
                <a:spcPts val="0"/>
              </a:spcAft>
              <a:buSzPts val="1600"/>
              <a:buFont typeface="Arial"/>
              <a:buNone/>
              <a:defRPr b="1" i="1">
                <a:latin typeface="Arial"/>
                <a:ea typeface="Arial"/>
                <a:cs typeface="Arial"/>
                <a:sym typeface="Arial"/>
              </a:defRPr>
            </a:lvl2pPr>
            <a:lvl3pPr indent="-228600" lvl="2" marL="1371600" algn="l">
              <a:lnSpc>
                <a:spcPct val="100000"/>
              </a:lnSpc>
              <a:spcBef>
                <a:spcPts val="800"/>
              </a:spcBef>
              <a:spcAft>
                <a:spcPts val="0"/>
              </a:spcAft>
              <a:buSzPts val="1400"/>
              <a:buFont typeface="Arial"/>
              <a:buNone/>
              <a:defRPr b="1" i="1">
                <a:latin typeface="Arial"/>
                <a:ea typeface="Arial"/>
                <a:cs typeface="Arial"/>
                <a:sym typeface="Arial"/>
              </a:defRPr>
            </a:lvl3pPr>
            <a:lvl4pPr indent="-228600" lvl="3" marL="1828800" algn="l">
              <a:lnSpc>
                <a:spcPct val="100000"/>
              </a:lnSpc>
              <a:spcBef>
                <a:spcPts val="800"/>
              </a:spcBef>
              <a:spcAft>
                <a:spcPts val="0"/>
              </a:spcAft>
              <a:buSzPts val="1400"/>
              <a:buFont typeface="Arial"/>
              <a:buNone/>
              <a:defRPr b="1" i="1">
                <a:latin typeface="Arial"/>
                <a:ea typeface="Arial"/>
                <a:cs typeface="Arial"/>
                <a:sym typeface="Arial"/>
              </a:defRPr>
            </a:lvl4pPr>
            <a:lvl5pPr indent="-228600" lvl="4" marL="2286000" algn="l">
              <a:lnSpc>
                <a:spcPct val="100000"/>
              </a:lnSpc>
              <a:spcBef>
                <a:spcPts val="800"/>
              </a:spcBef>
              <a:spcAft>
                <a:spcPts val="0"/>
              </a:spcAft>
              <a:buSzPts val="1400"/>
              <a:buFont typeface="Arial"/>
              <a:buNone/>
              <a:defRPr b="1" i="1">
                <a:latin typeface="Arial"/>
                <a:ea typeface="Arial"/>
                <a:cs typeface="Arial"/>
                <a:sym typeface="Arial"/>
              </a:defRPr>
            </a:lvl5pPr>
            <a:lvl6pPr indent="-228600" lvl="5" marL="2743200" algn="l">
              <a:lnSpc>
                <a:spcPct val="100000"/>
              </a:lnSpc>
              <a:spcBef>
                <a:spcPts val="80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grpSp>
        <p:nvGrpSpPr>
          <p:cNvPr id="583" name="Google Shape;583;p17"/>
          <p:cNvGrpSpPr/>
          <p:nvPr/>
        </p:nvGrpSpPr>
        <p:grpSpPr>
          <a:xfrm>
            <a:off x="11240989" y="0"/>
            <a:ext cx="951011" cy="6867527"/>
            <a:chOff x="11278585" y="0"/>
            <a:chExt cx="951011" cy="6867527"/>
          </a:xfrm>
        </p:grpSpPr>
        <p:cxnSp>
          <p:nvCxnSpPr>
            <p:cNvPr id="584" name="Google Shape;584;p17"/>
            <p:cNvCxnSpPr/>
            <p:nvPr/>
          </p:nvCxnSpPr>
          <p:spPr>
            <a:xfrm>
              <a:off x="11402167" y="0"/>
              <a:ext cx="0" cy="6841500"/>
            </a:xfrm>
            <a:prstGeom prst="straightConnector1">
              <a:avLst/>
            </a:prstGeom>
            <a:noFill/>
            <a:ln cap="flat" cmpd="sng" w="76200">
              <a:solidFill>
                <a:schemeClr val="accent5"/>
              </a:solidFill>
              <a:prstDash val="solid"/>
              <a:round/>
              <a:headEnd len="sm" w="sm" type="none"/>
              <a:tailEnd len="sm" w="sm" type="none"/>
            </a:ln>
          </p:spPr>
        </p:cxnSp>
        <p:cxnSp>
          <p:nvCxnSpPr>
            <p:cNvPr id="585" name="Google Shape;585;p17"/>
            <p:cNvCxnSpPr/>
            <p:nvPr/>
          </p:nvCxnSpPr>
          <p:spPr>
            <a:xfrm>
              <a:off x="11278585" y="0"/>
              <a:ext cx="0" cy="6841500"/>
            </a:xfrm>
            <a:prstGeom prst="straightConnector1">
              <a:avLst/>
            </a:prstGeom>
            <a:noFill/>
            <a:ln cap="flat" cmpd="sng" w="28575">
              <a:solidFill>
                <a:schemeClr val="accent5"/>
              </a:solidFill>
              <a:prstDash val="solid"/>
              <a:round/>
              <a:headEnd len="sm" w="sm" type="none"/>
              <a:tailEnd len="sm" w="sm" type="none"/>
            </a:ln>
          </p:spPr>
        </p:cxnSp>
        <p:sp>
          <p:nvSpPr>
            <p:cNvPr descr="Banner along right of screen with the label OGP Office of Government-wide Policy." id="586" name="Google Shape;586;p17"/>
            <p:cNvSpPr txBox="1"/>
            <p:nvPr/>
          </p:nvSpPr>
          <p:spPr>
            <a:xfrm rot="5400000">
              <a:off x="8463737" y="3101668"/>
              <a:ext cx="6866252" cy="665466"/>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500"/>
                <a:buFont typeface="Arial"/>
                <a:buNone/>
              </a:pPr>
              <a:r>
                <a:rPr b="1" i="0" lang="en-US" sz="1500" u="none" cap="none" strike="noStrike">
                  <a:solidFill>
                    <a:schemeClr val="lt1"/>
                  </a:solidFill>
                  <a:latin typeface="Arial"/>
                  <a:ea typeface="Arial"/>
                  <a:cs typeface="Arial"/>
                  <a:sym typeface="Arial"/>
                </a:rPr>
                <a:t>HCaTS DPA Training</a:t>
              </a:r>
              <a:endParaRPr b="1" i="0" sz="1500" u="none" cap="none" strike="noStrike">
                <a:solidFill>
                  <a:schemeClr val="lt1"/>
                </a:solidFill>
                <a:latin typeface="Arial"/>
                <a:ea typeface="Arial"/>
                <a:cs typeface="Arial"/>
                <a:sym typeface="Arial"/>
              </a:endParaRPr>
            </a:p>
          </p:txBody>
        </p:sp>
        <p:grpSp>
          <p:nvGrpSpPr>
            <p:cNvPr id="587" name="Google Shape;587;p17"/>
            <p:cNvGrpSpPr/>
            <p:nvPr/>
          </p:nvGrpSpPr>
          <p:grpSpPr>
            <a:xfrm>
              <a:off x="11698259" y="119765"/>
              <a:ext cx="397208" cy="506655"/>
              <a:chOff x="8093969" y="3421911"/>
              <a:chExt cx="397208" cy="506655"/>
            </a:xfrm>
          </p:grpSpPr>
          <p:sp>
            <p:nvSpPr>
              <p:cNvPr id="588" name="Google Shape;588;p17"/>
              <p:cNvSpPr/>
              <p:nvPr/>
            </p:nvSpPr>
            <p:spPr>
              <a:xfrm>
                <a:off x="8199050" y="3533083"/>
                <a:ext cx="187045" cy="395483"/>
              </a:xfrm>
              <a:custGeom>
                <a:rect b="b" l="l" r="r" t="t"/>
                <a:pathLst>
                  <a:path extrusionOk="0" h="2605" w="1073">
                    <a:moveTo>
                      <a:pt x="145" y="0"/>
                    </a:moveTo>
                    <a:lnTo>
                      <a:pt x="925" y="1"/>
                    </a:lnTo>
                    <a:lnTo>
                      <a:pt x="954" y="4"/>
                    </a:lnTo>
                    <a:lnTo>
                      <a:pt x="982" y="12"/>
                    </a:lnTo>
                    <a:lnTo>
                      <a:pt x="1007" y="26"/>
                    </a:lnTo>
                    <a:lnTo>
                      <a:pt x="1029" y="45"/>
                    </a:lnTo>
                    <a:lnTo>
                      <a:pt x="1048" y="66"/>
                    </a:lnTo>
                    <a:lnTo>
                      <a:pt x="1061" y="91"/>
                    </a:lnTo>
                    <a:lnTo>
                      <a:pt x="1069" y="119"/>
                    </a:lnTo>
                    <a:lnTo>
                      <a:pt x="1073" y="149"/>
                    </a:lnTo>
                    <a:lnTo>
                      <a:pt x="1073" y="1389"/>
                    </a:lnTo>
                    <a:lnTo>
                      <a:pt x="1069" y="1419"/>
                    </a:lnTo>
                    <a:lnTo>
                      <a:pt x="1061" y="1447"/>
                    </a:lnTo>
                    <a:lnTo>
                      <a:pt x="1048" y="1472"/>
                    </a:lnTo>
                    <a:lnTo>
                      <a:pt x="1029" y="1495"/>
                    </a:lnTo>
                    <a:lnTo>
                      <a:pt x="1007" y="1512"/>
                    </a:lnTo>
                    <a:lnTo>
                      <a:pt x="982" y="1526"/>
                    </a:lnTo>
                    <a:lnTo>
                      <a:pt x="954" y="1535"/>
                    </a:lnTo>
                    <a:lnTo>
                      <a:pt x="925" y="1538"/>
                    </a:lnTo>
                    <a:lnTo>
                      <a:pt x="900" y="1536"/>
                    </a:lnTo>
                    <a:lnTo>
                      <a:pt x="876" y="1530"/>
                    </a:lnTo>
                    <a:lnTo>
                      <a:pt x="854" y="1520"/>
                    </a:lnTo>
                    <a:lnTo>
                      <a:pt x="835" y="1508"/>
                    </a:lnTo>
                    <a:lnTo>
                      <a:pt x="835" y="2456"/>
                    </a:lnTo>
                    <a:lnTo>
                      <a:pt x="833" y="2486"/>
                    </a:lnTo>
                    <a:lnTo>
                      <a:pt x="824" y="2515"/>
                    </a:lnTo>
                    <a:lnTo>
                      <a:pt x="810" y="2539"/>
                    </a:lnTo>
                    <a:lnTo>
                      <a:pt x="792" y="2561"/>
                    </a:lnTo>
                    <a:lnTo>
                      <a:pt x="770" y="2579"/>
                    </a:lnTo>
                    <a:lnTo>
                      <a:pt x="744" y="2593"/>
                    </a:lnTo>
                    <a:lnTo>
                      <a:pt x="717" y="2602"/>
                    </a:lnTo>
                    <a:lnTo>
                      <a:pt x="687" y="2605"/>
                    </a:lnTo>
                    <a:lnTo>
                      <a:pt x="657" y="2602"/>
                    </a:lnTo>
                    <a:lnTo>
                      <a:pt x="629" y="2593"/>
                    </a:lnTo>
                    <a:lnTo>
                      <a:pt x="604" y="2579"/>
                    </a:lnTo>
                    <a:lnTo>
                      <a:pt x="582" y="2561"/>
                    </a:lnTo>
                    <a:lnTo>
                      <a:pt x="564" y="2539"/>
                    </a:lnTo>
                    <a:lnTo>
                      <a:pt x="551" y="2515"/>
                    </a:lnTo>
                    <a:lnTo>
                      <a:pt x="542" y="2486"/>
                    </a:lnTo>
                    <a:lnTo>
                      <a:pt x="539" y="2456"/>
                    </a:lnTo>
                    <a:lnTo>
                      <a:pt x="535" y="2456"/>
                    </a:lnTo>
                    <a:lnTo>
                      <a:pt x="532" y="2486"/>
                    </a:lnTo>
                    <a:lnTo>
                      <a:pt x="523" y="2515"/>
                    </a:lnTo>
                    <a:lnTo>
                      <a:pt x="509" y="2539"/>
                    </a:lnTo>
                    <a:lnTo>
                      <a:pt x="492" y="2561"/>
                    </a:lnTo>
                    <a:lnTo>
                      <a:pt x="469" y="2579"/>
                    </a:lnTo>
                    <a:lnTo>
                      <a:pt x="444" y="2593"/>
                    </a:lnTo>
                    <a:lnTo>
                      <a:pt x="416" y="2602"/>
                    </a:lnTo>
                    <a:lnTo>
                      <a:pt x="386" y="2605"/>
                    </a:lnTo>
                    <a:lnTo>
                      <a:pt x="357" y="2602"/>
                    </a:lnTo>
                    <a:lnTo>
                      <a:pt x="328" y="2593"/>
                    </a:lnTo>
                    <a:lnTo>
                      <a:pt x="304" y="2579"/>
                    </a:lnTo>
                    <a:lnTo>
                      <a:pt x="281" y="2561"/>
                    </a:lnTo>
                    <a:lnTo>
                      <a:pt x="263" y="2539"/>
                    </a:lnTo>
                    <a:lnTo>
                      <a:pt x="250" y="2515"/>
                    </a:lnTo>
                    <a:lnTo>
                      <a:pt x="241" y="2486"/>
                    </a:lnTo>
                    <a:lnTo>
                      <a:pt x="238" y="2456"/>
                    </a:lnTo>
                    <a:lnTo>
                      <a:pt x="238" y="1507"/>
                    </a:lnTo>
                    <a:lnTo>
                      <a:pt x="218" y="1520"/>
                    </a:lnTo>
                    <a:lnTo>
                      <a:pt x="197" y="1530"/>
                    </a:lnTo>
                    <a:lnTo>
                      <a:pt x="173" y="1536"/>
                    </a:lnTo>
                    <a:lnTo>
                      <a:pt x="148" y="1538"/>
                    </a:lnTo>
                    <a:lnTo>
                      <a:pt x="119" y="1535"/>
                    </a:lnTo>
                    <a:lnTo>
                      <a:pt x="91" y="1526"/>
                    </a:lnTo>
                    <a:lnTo>
                      <a:pt x="66" y="1512"/>
                    </a:lnTo>
                    <a:lnTo>
                      <a:pt x="43" y="1495"/>
                    </a:lnTo>
                    <a:lnTo>
                      <a:pt x="25" y="1472"/>
                    </a:lnTo>
                    <a:lnTo>
                      <a:pt x="12" y="1447"/>
                    </a:lnTo>
                    <a:lnTo>
                      <a:pt x="3" y="1419"/>
                    </a:lnTo>
                    <a:lnTo>
                      <a:pt x="0" y="1389"/>
                    </a:lnTo>
                    <a:lnTo>
                      <a:pt x="0" y="149"/>
                    </a:lnTo>
                    <a:lnTo>
                      <a:pt x="3" y="119"/>
                    </a:lnTo>
                    <a:lnTo>
                      <a:pt x="11" y="92"/>
                    </a:lnTo>
                    <a:lnTo>
                      <a:pt x="25" y="67"/>
                    </a:lnTo>
                    <a:lnTo>
                      <a:pt x="42" y="46"/>
                    </a:lnTo>
                    <a:lnTo>
                      <a:pt x="64" y="27"/>
                    </a:lnTo>
                    <a:lnTo>
                      <a:pt x="89" y="13"/>
                    </a:lnTo>
                    <a:lnTo>
                      <a:pt x="116" y="5"/>
                    </a:lnTo>
                    <a:lnTo>
                      <a:pt x="145" y="1"/>
                    </a:lnTo>
                    <a:lnTo>
                      <a:pt x="145" y="0"/>
                    </a:lnTo>
                    <a:close/>
                  </a:path>
                </a:pathLst>
              </a:custGeom>
              <a:solidFill>
                <a:schemeClr val="lt1"/>
              </a:solidFill>
              <a:ln cap="flat" cmpd="sng" w="9525">
                <a:solidFill>
                  <a:schemeClr val="accent5"/>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589" name="Google Shape;589;p17"/>
              <p:cNvSpPr/>
              <p:nvPr/>
            </p:nvSpPr>
            <p:spPr>
              <a:xfrm>
                <a:off x="8232676" y="3421911"/>
                <a:ext cx="119793" cy="103882"/>
              </a:xfrm>
              <a:custGeom>
                <a:rect b="b" l="l" r="r" t="t"/>
                <a:pathLst>
                  <a:path extrusionOk="0" h="686" w="686">
                    <a:moveTo>
                      <a:pt x="343" y="0"/>
                    </a:moveTo>
                    <a:lnTo>
                      <a:pt x="390" y="3"/>
                    </a:lnTo>
                    <a:lnTo>
                      <a:pt x="435" y="12"/>
                    </a:lnTo>
                    <a:lnTo>
                      <a:pt x="477" y="27"/>
                    </a:lnTo>
                    <a:lnTo>
                      <a:pt x="517" y="46"/>
                    </a:lnTo>
                    <a:lnTo>
                      <a:pt x="553" y="71"/>
                    </a:lnTo>
                    <a:lnTo>
                      <a:pt x="586" y="100"/>
                    </a:lnTo>
                    <a:lnTo>
                      <a:pt x="615" y="133"/>
                    </a:lnTo>
                    <a:lnTo>
                      <a:pt x="640" y="169"/>
                    </a:lnTo>
                    <a:lnTo>
                      <a:pt x="659" y="209"/>
                    </a:lnTo>
                    <a:lnTo>
                      <a:pt x="674" y="251"/>
                    </a:lnTo>
                    <a:lnTo>
                      <a:pt x="683" y="296"/>
                    </a:lnTo>
                    <a:lnTo>
                      <a:pt x="686" y="342"/>
                    </a:lnTo>
                    <a:lnTo>
                      <a:pt x="683" y="389"/>
                    </a:lnTo>
                    <a:lnTo>
                      <a:pt x="674" y="434"/>
                    </a:lnTo>
                    <a:lnTo>
                      <a:pt x="659" y="476"/>
                    </a:lnTo>
                    <a:lnTo>
                      <a:pt x="640" y="516"/>
                    </a:lnTo>
                    <a:lnTo>
                      <a:pt x="615" y="552"/>
                    </a:lnTo>
                    <a:lnTo>
                      <a:pt x="586" y="585"/>
                    </a:lnTo>
                    <a:lnTo>
                      <a:pt x="553" y="614"/>
                    </a:lnTo>
                    <a:lnTo>
                      <a:pt x="517" y="639"/>
                    </a:lnTo>
                    <a:lnTo>
                      <a:pt x="477" y="659"/>
                    </a:lnTo>
                    <a:lnTo>
                      <a:pt x="435" y="674"/>
                    </a:lnTo>
                    <a:lnTo>
                      <a:pt x="390" y="682"/>
                    </a:lnTo>
                    <a:lnTo>
                      <a:pt x="343" y="686"/>
                    </a:lnTo>
                    <a:lnTo>
                      <a:pt x="296" y="682"/>
                    </a:lnTo>
                    <a:lnTo>
                      <a:pt x="252" y="674"/>
                    </a:lnTo>
                    <a:lnTo>
                      <a:pt x="210" y="659"/>
                    </a:lnTo>
                    <a:lnTo>
                      <a:pt x="170" y="639"/>
                    </a:lnTo>
                    <a:lnTo>
                      <a:pt x="134" y="614"/>
                    </a:lnTo>
                    <a:lnTo>
                      <a:pt x="101" y="585"/>
                    </a:lnTo>
                    <a:lnTo>
                      <a:pt x="72" y="552"/>
                    </a:lnTo>
                    <a:lnTo>
                      <a:pt x="48" y="516"/>
                    </a:lnTo>
                    <a:lnTo>
                      <a:pt x="27" y="476"/>
                    </a:lnTo>
                    <a:lnTo>
                      <a:pt x="13" y="434"/>
                    </a:lnTo>
                    <a:lnTo>
                      <a:pt x="4" y="389"/>
                    </a:lnTo>
                    <a:lnTo>
                      <a:pt x="0" y="342"/>
                    </a:lnTo>
                    <a:lnTo>
                      <a:pt x="4" y="296"/>
                    </a:lnTo>
                    <a:lnTo>
                      <a:pt x="13" y="251"/>
                    </a:lnTo>
                    <a:lnTo>
                      <a:pt x="27" y="209"/>
                    </a:lnTo>
                    <a:lnTo>
                      <a:pt x="48" y="169"/>
                    </a:lnTo>
                    <a:lnTo>
                      <a:pt x="72" y="133"/>
                    </a:lnTo>
                    <a:lnTo>
                      <a:pt x="101" y="100"/>
                    </a:lnTo>
                    <a:lnTo>
                      <a:pt x="134" y="71"/>
                    </a:lnTo>
                    <a:lnTo>
                      <a:pt x="170" y="46"/>
                    </a:lnTo>
                    <a:lnTo>
                      <a:pt x="210" y="27"/>
                    </a:lnTo>
                    <a:lnTo>
                      <a:pt x="252" y="12"/>
                    </a:lnTo>
                    <a:lnTo>
                      <a:pt x="296" y="3"/>
                    </a:lnTo>
                    <a:lnTo>
                      <a:pt x="343" y="0"/>
                    </a:lnTo>
                    <a:close/>
                  </a:path>
                </a:pathLst>
              </a:custGeom>
              <a:solidFill>
                <a:schemeClr val="lt1"/>
              </a:solidFill>
              <a:ln cap="flat" cmpd="sng" w="9525">
                <a:solidFill>
                  <a:schemeClr val="accent5"/>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590" name="Google Shape;590;p17"/>
              <p:cNvSpPr/>
              <p:nvPr/>
            </p:nvSpPr>
            <p:spPr>
              <a:xfrm>
                <a:off x="8125494" y="3421911"/>
                <a:ext cx="98777" cy="94770"/>
              </a:xfrm>
              <a:custGeom>
                <a:rect b="b" l="l" r="r" t="t"/>
                <a:pathLst>
                  <a:path extrusionOk="0" h="629" w="565">
                    <a:moveTo>
                      <a:pt x="314" y="0"/>
                    </a:moveTo>
                    <a:lnTo>
                      <a:pt x="358" y="3"/>
                    </a:lnTo>
                    <a:lnTo>
                      <a:pt x="400" y="12"/>
                    </a:lnTo>
                    <a:lnTo>
                      <a:pt x="439" y="25"/>
                    </a:lnTo>
                    <a:lnTo>
                      <a:pt x="474" y="44"/>
                    </a:lnTo>
                    <a:lnTo>
                      <a:pt x="508" y="67"/>
                    </a:lnTo>
                    <a:lnTo>
                      <a:pt x="538" y="94"/>
                    </a:lnTo>
                    <a:lnTo>
                      <a:pt x="565" y="125"/>
                    </a:lnTo>
                    <a:lnTo>
                      <a:pt x="545" y="165"/>
                    </a:lnTo>
                    <a:lnTo>
                      <a:pt x="528" y="206"/>
                    </a:lnTo>
                    <a:lnTo>
                      <a:pt x="516" y="250"/>
                    </a:lnTo>
                    <a:lnTo>
                      <a:pt x="509" y="296"/>
                    </a:lnTo>
                    <a:lnTo>
                      <a:pt x="507" y="342"/>
                    </a:lnTo>
                    <a:lnTo>
                      <a:pt x="509" y="391"/>
                    </a:lnTo>
                    <a:lnTo>
                      <a:pt x="518" y="437"/>
                    </a:lnTo>
                    <a:lnTo>
                      <a:pt x="530" y="483"/>
                    </a:lnTo>
                    <a:lnTo>
                      <a:pt x="548" y="525"/>
                    </a:lnTo>
                    <a:lnTo>
                      <a:pt x="518" y="555"/>
                    </a:lnTo>
                    <a:lnTo>
                      <a:pt x="483" y="581"/>
                    </a:lnTo>
                    <a:lnTo>
                      <a:pt x="445" y="601"/>
                    </a:lnTo>
                    <a:lnTo>
                      <a:pt x="404" y="616"/>
                    </a:lnTo>
                    <a:lnTo>
                      <a:pt x="361" y="626"/>
                    </a:lnTo>
                    <a:lnTo>
                      <a:pt x="314" y="629"/>
                    </a:lnTo>
                    <a:lnTo>
                      <a:pt x="272" y="627"/>
                    </a:lnTo>
                    <a:lnTo>
                      <a:pt x="231" y="619"/>
                    </a:lnTo>
                    <a:lnTo>
                      <a:pt x="192" y="605"/>
                    </a:lnTo>
                    <a:lnTo>
                      <a:pt x="156" y="587"/>
                    </a:lnTo>
                    <a:lnTo>
                      <a:pt x="122" y="565"/>
                    </a:lnTo>
                    <a:lnTo>
                      <a:pt x="92" y="538"/>
                    </a:lnTo>
                    <a:lnTo>
                      <a:pt x="66" y="507"/>
                    </a:lnTo>
                    <a:lnTo>
                      <a:pt x="43" y="474"/>
                    </a:lnTo>
                    <a:lnTo>
                      <a:pt x="25" y="437"/>
                    </a:lnTo>
                    <a:lnTo>
                      <a:pt x="11" y="398"/>
                    </a:lnTo>
                    <a:lnTo>
                      <a:pt x="2" y="357"/>
                    </a:lnTo>
                    <a:lnTo>
                      <a:pt x="0" y="315"/>
                    </a:lnTo>
                    <a:lnTo>
                      <a:pt x="3" y="269"/>
                    </a:lnTo>
                    <a:lnTo>
                      <a:pt x="13" y="223"/>
                    </a:lnTo>
                    <a:lnTo>
                      <a:pt x="29" y="182"/>
                    </a:lnTo>
                    <a:lnTo>
                      <a:pt x="51" y="143"/>
                    </a:lnTo>
                    <a:lnTo>
                      <a:pt x="77" y="108"/>
                    </a:lnTo>
                    <a:lnTo>
                      <a:pt x="108" y="76"/>
                    </a:lnTo>
                    <a:lnTo>
                      <a:pt x="144" y="51"/>
                    </a:lnTo>
                    <a:lnTo>
                      <a:pt x="183" y="29"/>
                    </a:lnTo>
                    <a:lnTo>
                      <a:pt x="224" y="13"/>
                    </a:lnTo>
                    <a:lnTo>
                      <a:pt x="268" y="3"/>
                    </a:lnTo>
                    <a:lnTo>
                      <a:pt x="314" y="0"/>
                    </a:lnTo>
                    <a:close/>
                  </a:path>
                </a:pathLst>
              </a:custGeom>
              <a:solidFill>
                <a:schemeClr val="lt1"/>
              </a:solidFill>
              <a:ln cap="flat" cmpd="sng" w="9525">
                <a:solidFill>
                  <a:schemeClr val="accent5"/>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591" name="Google Shape;591;p17"/>
              <p:cNvSpPr/>
              <p:nvPr/>
            </p:nvSpPr>
            <p:spPr>
              <a:xfrm>
                <a:off x="8093969" y="3523971"/>
                <a:ext cx="128200" cy="364501"/>
              </a:xfrm>
              <a:custGeom>
                <a:rect b="b" l="l" r="r" t="t"/>
                <a:pathLst>
                  <a:path extrusionOk="0" h="2394" w="729">
                    <a:moveTo>
                      <a:pt x="329" y="0"/>
                    </a:moveTo>
                    <a:lnTo>
                      <a:pt x="373" y="0"/>
                    </a:lnTo>
                    <a:lnTo>
                      <a:pt x="463" y="0"/>
                    </a:lnTo>
                    <a:lnTo>
                      <a:pt x="510" y="0"/>
                    </a:lnTo>
                    <a:lnTo>
                      <a:pt x="556" y="0"/>
                    </a:lnTo>
                    <a:lnTo>
                      <a:pt x="600" y="0"/>
                    </a:lnTo>
                    <a:lnTo>
                      <a:pt x="573" y="21"/>
                    </a:lnTo>
                    <a:lnTo>
                      <a:pt x="550" y="46"/>
                    </a:lnTo>
                    <a:lnTo>
                      <a:pt x="529" y="74"/>
                    </a:lnTo>
                    <a:lnTo>
                      <a:pt x="513" y="105"/>
                    </a:lnTo>
                    <a:lnTo>
                      <a:pt x="501" y="137"/>
                    </a:lnTo>
                    <a:lnTo>
                      <a:pt x="494" y="172"/>
                    </a:lnTo>
                    <a:lnTo>
                      <a:pt x="490" y="208"/>
                    </a:lnTo>
                    <a:lnTo>
                      <a:pt x="490" y="1448"/>
                    </a:lnTo>
                    <a:lnTo>
                      <a:pt x="494" y="1488"/>
                    </a:lnTo>
                    <a:lnTo>
                      <a:pt x="502" y="1526"/>
                    </a:lnTo>
                    <a:lnTo>
                      <a:pt x="516" y="1562"/>
                    </a:lnTo>
                    <a:lnTo>
                      <a:pt x="536" y="1594"/>
                    </a:lnTo>
                    <a:lnTo>
                      <a:pt x="559" y="1622"/>
                    </a:lnTo>
                    <a:lnTo>
                      <a:pt x="588" y="1648"/>
                    </a:lnTo>
                    <a:lnTo>
                      <a:pt x="619" y="1668"/>
                    </a:lnTo>
                    <a:lnTo>
                      <a:pt x="652" y="1685"/>
                    </a:lnTo>
                    <a:lnTo>
                      <a:pt x="690" y="1697"/>
                    </a:lnTo>
                    <a:lnTo>
                      <a:pt x="729" y="1702"/>
                    </a:lnTo>
                    <a:lnTo>
                      <a:pt x="729" y="2354"/>
                    </a:lnTo>
                    <a:lnTo>
                      <a:pt x="708" y="2370"/>
                    </a:lnTo>
                    <a:lnTo>
                      <a:pt x="685" y="2383"/>
                    </a:lnTo>
                    <a:lnTo>
                      <a:pt x="659" y="2392"/>
                    </a:lnTo>
                    <a:lnTo>
                      <a:pt x="632" y="2394"/>
                    </a:lnTo>
                    <a:lnTo>
                      <a:pt x="604" y="2392"/>
                    </a:lnTo>
                    <a:lnTo>
                      <a:pt x="579" y="2383"/>
                    </a:lnTo>
                    <a:lnTo>
                      <a:pt x="555" y="2372"/>
                    </a:lnTo>
                    <a:lnTo>
                      <a:pt x="535" y="2354"/>
                    </a:lnTo>
                    <a:lnTo>
                      <a:pt x="518" y="2335"/>
                    </a:lnTo>
                    <a:lnTo>
                      <a:pt x="505" y="2311"/>
                    </a:lnTo>
                    <a:lnTo>
                      <a:pt x="498" y="2285"/>
                    </a:lnTo>
                    <a:lnTo>
                      <a:pt x="495" y="2258"/>
                    </a:lnTo>
                    <a:lnTo>
                      <a:pt x="491" y="2258"/>
                    </a:lnTo>
                    <a:lnTo>
                      <a:pt x="488" y="2285"/>
                    </a:lnTo>
                    <a:lnTo>
                      <a:pt x="481" y="2311"/>
                    </a:lnTo>
                    <a:lnTo>
                      <a:pt x="469" y="2335"/>
                    </a:lnTo>
                    <a:lnTo>
                      <a:pt x="451" y="2354"/>
                    </a:lnTo>
                    <a:lnTo>
                      <a:pt x="431" y="2372"/>
                    </a:lnTo>
                    <a:lnTo>
                      <a:pt x="408" y="2383"/>
                    </a:lnTo>
                    <a:lnTo>
                      <a:pt x="382" y="2392"/>
                    </a:lnTo>
                    <a:lnTo>
                      <a:pt x="355" y="2394"/>
                    </a:lnTo>
                    <a:lnTo>
                      <a:pt x="327" y="2392"/>
                    </a:lnTo>
                    <a:lnTo>
                      <a:pt x="301" y="2383"/>
                    </a:lnTo>
                    <a:lnTo>
                      <a:pt x="279" y="2372"/>
                    </a:lnTo>
                    <a:lnTo>
                      <a:pt x="258" y="2354"/>
                    </a:lnTo>
                    <a:lnTo>
                      <a:pt x="242" y="2335"/>
                    </a:lnTo>
                    <a:lnTo>
                      <a:pt x="229" y="2311"/>
                    </a:lnTo>
                    <a:lnTo>
                      <a:pt x="221" y="2285"/>
                    </a:lnTo>
                    <a:lnTo>
                      <a:pt x="218" y="2258"/>
                    </a:lnTo>
                    <a:lnTo>
                      <a:pt x="218" y="1386"/>
                    </a:lnTo>
                    <a:lnTo>
                      <a:pt x="201" y="1397"/>
                    </a:lnTo>
                    <a:lnTo>
                      <a:pt x="180" y="1406"/>
                    </a:lnTo>
                    <a:lnTo>
                      <a:pt x="159" y="1411"/>
                    </a:lnTo>
                    <a:lnTo>
                      <a:pt x="137" y="1414"/>
                    </a:lnTo>
                    <a:lnTo>
                      <a:pt x="109" y="1410"/>
                    </a:lnTo>
                    <a:lnTo>
                      <a:pt x="83" y="1403"/>
                    </a:lnTo>
                    <a:lnTo>
                      <a:pt x="60" y="1390"/>
                    </a:lnTo>
                    <a:lnTo>
                      <a:pt x="40" y="1374"/>
                    </a:lnTo>
                    <a:lnTo>
                      <a:pt x="24" y="1353"/>
                    </a:lnTo>
                    <a:lnTo>
                      <a:pt x="11" y="1330"/>
                    </a:lnTo>
                    <a:lnTo>
                      <a:pt x="3" y="1305"/>
                    </a:lnTo>
                    <a:lnTo>
                      <a:pt x="0" y="1276"/>
                    </a:lnTo>
                    <a:lnTo>
                      <a:pt x="0" y="137"/>
                    </a:lnTo>
                    <a:lnTo>
                      <a:pt x="2" y="110"/>
                    </a:lnTo>
                    <a:lnTo>
                      <a:pt x="11" y="84"/>
                    </a:lnTo>
                    <a:lnTo>
                      <a:pt x="23" y="61"/>
                    </a:lnTo>
                    <a:lnTo>
                      <a:pt x="39" y="42"/>
                    </a:lnTo>
                    <a:lnTo>
                      <a:pt x="58" y="25"/>
                    </a:lnTo>
                    <a:lnTo>
                      <a:pt x="81" y="12"/>
                    </a:lnTo>
                    <a:lnTo>
                      <a:pt x="106" y="4"/>
                    </a:lnTo>
                    <a:lnTo>
                      <a:pt x="133" y="1"/>
                    </a:lnTo>
                    <a:lnTo>
                      <a:pt x="133" y="0"/>
                    </a:lnTo>
                    <a:lnTo>
                      <a:pt x="289" y="0"/>
                    </a:lnTo>
                    <a:lnTo>
                      <a:pt x="329" y="0"/>
                    </a:lnTo>
                    <a:close/>
                  </a:path>
                </a:pathLst>
              </a:custGeom>
              <a:solidFill>
                <a:schemeClr val="lt1"/>
              </a:solidFill>
              <a:ln cap="flat" cmpd="sng" w="9525">
                <a:solidFill>
                  <a:schemeClr val="accent5"/>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592" name="Google Shape;592;p17"/>
              <p:cNvSpPr/>
              <p:nvPr/>
            </p:nvSpPr>
            <p:spPr>
              <a:xfrm>
                <a:off x="8360876" y="3421911"/>
                <a:ext cx="98777" cy="94770"/>
              </a:xfrm>
              <a:custGeom>
                <a:rect b="b" l="l" r="r" t="t"/>
                <a:pathLst>
                  <a:path extrusionOk="0" h="629" w="565">
                    <a:moveTo>
                      <a:pt x="249" y="0"/>
                    </a:moveTo>
                    <a:lnTo>
                      <a:pt x="297" y="3"/>
                    </a:lnTo>
                    <a:lnTo>
                      <a:pt x="341" y="13"/>
                    </a:lnTo>
                    <a:lnTo>
                      <a:pt x="382" y="29"/>
                    </a:lnTo>
                    <a:lnTo>
                      <a:pt x="421" y="51"/>
                    </a:lnTo>
                    <a:lnTo>
                      <a:pt x="457" y="76"/>
                    </a:lnTo>
                    <a:lnTo>
                      <a:pt x="488" y="108"/>
                    </a:lnTo>
                    <a:lnTo>
                      <a:pt x="514" y="143"/>
                    </a:lnTo>
                    <a:lnTo>
                      <a:pt x="535" y="182"/>
                    </a:lnTo>
                    <a:lnTo>
                      <a:pt x="552" y="223"/>
                    </a:lnTo>
                    <a:lnTo>
                      <a:pt x="561" y="269"/>
                    </a:lnTo>
                    <a:lnTo>
                      <a:pt x="565" y="315"/>
                    </a:lnTo>
                    <a:lnTo>
                      <a:pt x="562" y="357"/>
                    </a:lnTo>
                    <a:lnTo>
                      <a:pt x="554" y="398"/>
                    </a:lnTo>
                    <a:lnTo>
                      <a:pt x="540" y="437"/>
                    </a:lnTo>
                    <a:lnTo>
                      <a:pt x="521" y="474"/>
                    </a:lnTo>
                    <a:lnTo>
                      <a:pt x="499" y="507"/>
                    </a:lnTo>
                    <a:lnTo>
                      <a:pt x="473" y="538"/>
                    </a:lnTo>
                    <a:lnTo>
                      <a:pt x="443" y="565"/>
                    </a:lnTo>
                    <a:lnTo>
                      <a:pt x="409" y="587"/>
                    </a:lnTo>
                    <a:lnTo>
                      <a:pt x="372" y="605"/>
                    </a:lnTo>
                    <a:lnTo>
                      <a:pt x="333" y="619"/>
                    </a:lnTo>
                    <a:lnTo>
                      <a:pt x="292" y="627"/>
                    </a:lnTo>
                    <a:lnTo>
                      <a:pt x="249" y="629"/>
                    </a:lnTo>
                    <a:lnTo>
                      <a:pt x="204" y="626"/>
                    </a:lnTo>
                    <a:lnTo>
                      <a:pt x="161" y="616"/>
                    </a:lnTo>
                    <a:lnTo>
                      <a:pt x="120" y="601"/>
                    </a:lnTo>
                    <a:lnTo>
                      <a:pt x="82" y="581"/>
                    </a:lnTo>
                    <a:lnTo>
                      <a:pt x="47" y="555"/>
                    </a:lnTo>
                    <a:lnTo>
                      <a:pt x="17" y="526"/>
                    </a:lnTo>
                    <a:lnTo>
                      <a:pt x="34" y="483"/>
                    </a:lnTo>
                    <a:lnTo>
                      <a:pt x="47" y="438"/>
                    </a:lnTo>
                    <a:lnTo>
                      <a:pt x="56" y="391"/>
                    </a:lnTo>
                    <a:lnTo>
                      <a:pt x="59" y="342"/>
                    </a:lnTo>
                    <a:lnTo>
                      <a:pt x="56" y="296"/>
                    </a:lnTo>
                    <a:lnTo>
                      <a:pt x="48" y="250"/>
                    </a:lnTo>
                    <a:lnTo>
                      <a:pt x="36" y="206"/>
                    </a:lnTo>
                    <a:lnTo>
                      <a:pt x="20" y="164"/>
                    </a:lnTo>
                    <a:lnTo>
                      <a:pt x="0" y="124"/>
                    </a:lnTo>
                    <a:lnTo>
                      <a:pt x="27" y="94"/>
                    </a:lnTo>
                    <a:lnTo>
                      <a:pt x="57" y="67"/>
                    </a:lnTo>
                    <a:lnTo>
                      <a:pt x="90" y="44"/>
                    </a:lnTo>
                    <a:lnTo>
                      <a:pt x="126" y="25"/>
                    </a:lnTo>
                    <a:lnTo>
                      <a:pt x="165" y="12"/>
                    </a:lnTo>
                    <a:lnTo>
                      <a:pt x="207" y="3"/>
                    </a:lnTo>
                    <a:lnTo>
                      <a:pt x="249" y="0"/>
                    </a:lnTo>
                    <a:close/>
                  </a:path>
                </a:pathLst>
              </a:custGeom>
              <a:solidFill>
                <a:schemeClr val="lt1"/>
              </a:solidFill>
              <a:ln cap="flat" cmpd="sng" w="9525">
                <a:solidFill>
                  <a:schemeClr val="accent5"/>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593" name="Google Shape;593;p17"/>
              <p:cNvSpPr/>
              <p:nvPr/>
            </p:nvSpPr>
            <p:spPr>
              <a:xfrm>
                <a:off x="8362977" y="3523971"/>
                <a:ext cx="128200" cy="364501"/>
              </a:xfrm>
              <a:custGeom>
                <a:rect b="b" l="l" r="r" t="t"/>
                <a:pathLst>
                  <a:path extrusionOk="0" h="2394" w="728">
                    <a:moveTo>
                      <a:pt x="476" y="0"/>
                    </a:moveTo>
                    <a:lnTo>
                      <a:pt x="510" y="0"/>
                    </a:lnTo>
                    <a:lnTo>
                      <a:pt x="561" y="0"/>
                    </a:lnTo>
                    <a:lnTo>
                      <a:pt x="579" y="0"/>
                    </a:lnTo>
                    <a:lnTo>
                      <a:pt x="591" y="0"/>
                    </a:lnTo>
                    <a:lnTo>
                      <a:pt x="594" y="0"/>
                    </a:lnTo>
                    <a:lnTo>
                      <a:pt x="594" y="1"/>
                    </a:lnTo>
                    <a:lnTo>
                      <a:pt x="621" y="4"/>
                    </a:lnTo>
                    <a:lnTo>
                      <a:pt x="647" y="12"/>
                    </a:lnTo>
                    <a:lnTo>
                      <a:pt x="669" y="25"/>
                    </a:lnTo>
                    <a:lnTo>
                      <a:pt x="689" y="42"/>
                    </a:lnTo>
                    <a:lnTo>
                      <a:pt x="705" y="61"/>
                    </a:lnTo>
                    <a:lnTo>
                      <a:pt x="717" y="84"/>
                    </a:lnTo>
                    <a:lnTo>
                      <a:pt x="725" y="110"/>
                    </a:lnTo>
                    <a:lnTo>
                      <a:pt x="728" y="137"/>
                    </a:lnTo>
                    <a:lnTo>
                      <a:pt x="728" y="1276"/>
                    </a:lnTo>
                    <a:lnTo>
                      <a:pt x="725" y="1305"/>
                    </a:lnTo>
                    <a:lnTo>
                      <a:pt x="717" y="1330"/>
                    </a:lnTo>
                    <a:lnTo>
                      <a:pt x="704" y="1353"/>
                    </a:lnTo>
                    <a:lnTo>
                      <a:pt x="688" y="1374"/>
                    </a:lnTo>
                    <a:lnTo>
                      <a:pt x="667" y="1390"/>
                    </a:lnTo>
                    <a:lnTo>
                      <a:pt x="645" y="1403"/>
                    </a:lnTo>
                    <a:lnTo>
                      <a:pt x="619" y="1410"/>
                    </a:lnTo>
                    <a:lnTo>
                      <a:pt x="592" y="1414"/>
                    </a:lnTo>
                    <a:lnTo>
                      <a:pt x="569" y="1411"/>
                    </a:lnTo>
                    <a:lnTo>
                      <a:pt x="547" y="1406"/>
                    </a:lnTo>
                    <a:lnTo>
                      <a:pt x="527" y="1397"/>
                    </a:lnTo>
                    <a:lnTo>
                      <a:pt x="509" y="1386"/>
                    </a:lnTo>
                    <a:lnTo>
                      <a:pt x="509" y="2258"/>
                    </a:lnTo>
                    <a:lnTo>
                      <a:pt x="506" y="2285"/>
                    </a:lnTo>
                    <a:lnTo>
                      <a:pt x="499" y="2311"/>
                    </a:lnTo>
                    <a:lnTo>
                      <a:pt x="486" y="2335"/>
                    </a:lnTo>
                    <a:lnTo>
                      <a:pt x="470" y="2354"/>
                    </a:lnTo>
                    <a:lnTo>
                      <a:pt x="449" y="2372"/>
                    </a:lnTo>
                    <a:lnTo>
                      <a:pt x="426" y="2383"/>
                    </a:lnTo>
                    <a:lnTo>
                      <a:pt x="401" y="2392"/>
                    </a:lnTo>
                    <a:lnTo>
                      <a:pt x="372" y="2394"/>
                    </a:lnTo>
                    <a:lnTo>
                      <a:pt x="345" y="2392"/>
                    </a:lnTo>
                    <a:lnTo>
                      <a:pt x="320" y="2383"/>
                    </a:lnTo>
                    <a:lnTo>
                      <a:pt x="297" y="2372"/>
                    </a:lnTo>
                    <a:lnTo>
                      <a:pt x="276" y="2354"/>
                    </a:lnTo>
                    <a:lnTo>
                      <a:pt x="260" y="2335"/>
                    </a:lnTo>
                    <a:lnTo>
                      <a:pt x="247" y="2311"/>
                    </a:lnTo>
                    <a:lnTo>
                      <a:pt x="240" y="2285"/>
                    </a:lnTo>
                    <a:lnTo>
                      <a:pt x="236" y="2258"/>
                    </a:lnTo>
                    <a:lnTo>
                      <a:pt x="233" y="2258"/>
                    </a:lnTo>
                    <a:lnTo>
                      <a:pt x="230" y="2285"/>
                    </a:lnTo>
                    <a:lnTo>
                      <a:pt x="222" y="2311"/>
                    </a:lnTo>
                    <a:lnTo>
                      <a:pt x="209" y="2335"/>
                    </a:lnTo>
                    <a:lnTo>
                      <a:pt x="192" y="2354"/>
                    </a:lnTo>
                    <a:lnTo>
                      <a:pt x="173" y="2372"/>
                    </a:lnTo>
                    <a:lnTo>
                      <a:pt x="149" y="2383"/>
                    </a:lnTo>
                    <a:lnTo>
                      <a:pt x="123" y="2392"/>
                    </a:lnTo>
                    <a:lnTo>
                      <a:pt x="96" y="2394"/>
                    </a:lnTo>
                    <a:lnTo>
                      <a:pt x="69" y="2392"/>
                    </a:lnTo>
                    <a:lnTo>
                      <a:pt x="43" y="2383"/>
                    </a:lnTo>
                    <a:lnTo>
                      <a:pt x="19" y="2372"/>
                    </a:lnTo>
                    <a:lnTo>
                      <a:pt x="0" y="2354"/>
                    </a:lnTo>
                    <a:lnTo>
                      <a:pt x="0" y="1702"/>
                    </a:lnTo>
                    <a:lnTo>
                      <a:pt x="39" y="1697"/>
                    </a:lnTo>
                    <a:lnTo>
                      <a:pt x="75" y="1685"/>
                    </a:lnTo>
                    <a:lnTo>
                      <a:pt x="109" y="1668"/>
                    </a:lnTo>
                    <a:lnTo>
                      <a:pt x="140" y="1648"/>
                    </a:lnTo>
                    <a:lnTo>
                      <a:pt x="168" y="1622"/>
                    </a:lnTo>
                    <a:lnTo>
                      <a:pt x="191" y="1593"/>
                    </a:lnTo>
                    <a:lnTo>
                      <a:pt x="210" y="1560"/>
                    </a:lnTo>
                    <a:lnTo>
                      <a:pt x="224" y="1526"/>
                    </a:lnTo>
                    <a:lnTo>
                      <a:pt x="234" y="1488"/>
                    </a:lnTo>
                    <a:lnTo>
                      <a:pt x="236" y="1448"/>
                    </a:lnTo>
                    <a:lnTo>
                      <a:pt x="236" y="208"/>
                    </a:lnTo>
                    <a:lnTo>
                      <a:pt x="234" y="172"/>
                    </a:lnTo>
                    <a:lnTo>
                      <a:pt x="227" y="137"/>
                    </a:lnTo>
                    <a:lnTo>
                      <a:pt x="215" y="105"/>
                    </a:lnTo>
                    <a:lnTo>
                      <a:pt x="199" y="74"/>
                    </a:lnTo>
                    <a:lnTo>
                      <a:pt x="178" y="46"/>
                    </a:lnTo>
                    <a:lnTo>
                      <a:pt x="155" y="21"/>
                    </a:lnTo>
                    <a:lnTo>
                      <a:pt x="128" y="0"/>
                    </a:lnTo>
                    <a:lnTo>
                      <a:pt x="438" y="0"/>
                    </a:lnTo>
                    <a:lnTo>
                      <a:pt x="476" y="0"/>
                    </a:lnTo>
                    <a:close/>
                  </a:path>
                </a:pathLst>
              </a:custGeom>
              <a:solidFill>
                <a:schemeClr val="lt1"/>
              </a:solidFill>
              <a:ln cap="flat" cmpd="sng" w="9525">
                <a:solidFill>
                  <a:schemeClr val="accent5"/>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grpSp>
          <p:nvGrpSpPr>
            <p:cNvPr id="594" name="Google Shape;594;p17"/>
            <p:cNvGrpSpPr/>
            <p:nvPr/>
          </p:nvGrpSpPr>
          <p:grpSpPr>
            <a:xfrm>
              <a:off x="11576823" y="719817"/>
              <a:ext cx="640080" cy="242836"/>
              <a:chOff x="6373483" y="2557304"/>
              <a:chExt cx="3960523" cy="1502556"/>
            </a:xfrm>
          </p:grpSpPr>
          <p:sp>
            <p:nvSpPr>
              <p:cNvPr id="595" name="Google Shape;595;p17"/>
              <p:cNvSpPr/>
              <p:nvPr/>
            </p:nvSpPr>
            <p:spPr>
              <a:xfrm>
                <a:off x="6373483" y="2557304"/>
                <a:ext cx="3960523" cy="1502556"/>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id="596" name="Google Shape;596;p17"/>
              <p:cNvPicPr preferRelativeResize="0"/>
              <p:nvPr/>
            </p:nvPicPr>
            <p:blipFill rotWithShape="1">
              <a:blip r:embed="rId2">
                <a:alphaModFix/>
              </a:blip>
              <a:srcRect b="0" l="0" r="0" t="0"/>
              <a:stretch/>
            </p:blipFill>
            <p:spPr>
              <a:xfrm>
                <a:off x="6542385" y="2557304"/>
                <a:ext cx="3622719" cy="1502004"/>
              </a:xfrm>
              <a:prstGeom prst="rect">
                <a:avLst/>
              </a:prstGeom>
              <a:noFill/>
              <a:ln cap="flat" cmpd="sng" w="9525">
                <a:solidFill>
                  <a:schemeClr val="lt1"/>
                </a:solidFill>
                <a:prstDash val="solid"/>
                <a:round/>
                <a:headEnd len="sm" w="sm" type="none"/>
                <a:tailEnd len="sm" w="sm" type="none"/>
              </a:ln>
            </p:spPr>
          </p:pic>
        </p:gr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s - LIGHT ON DARK">
  <p:cSld name="1_Bullets - LIGHT ON DARK 16">
    <p:spTree>
      <p:nvGrpSpPr>
        <p:cNvPr id="597" name="Shape 597"/>
        <p:cNvGrpSpPr/>
        <p:nvPr/>
      </p:nvGrpSpPr>
      <p:grpSpPr>
        <a:xfrm>
          <a:off x="0" y="0"/>
          <a:ext cx="0" cy="0"/>
          <a:chOff x="0" y="0"/>
          <a:chExt cx="0" cy="0"/>
        </a:xfrm>
      </p:grpSpPr>
      <p:grpSp>
        <p:nvGrpSpPr>
          <p:cNvPr id="598" name="Google Shape;598;p18"/>
          <p:cNvGrpSpPr/>
          <p:nvPr/>
        </p:nvGrpSpPr>
        <p:grpSpPr>
          <a:xfrm>
            <a:off x="3570034" y="-229525"/>
            <a:ext cx="7786467" cy="7104067"/>
            <a:chOff x="3349694" y="-262576"/>
            <a:chExt cx="7786467" cy="7104067"/>
          </a:xfrm>
        </p:grpSpPr>
        <p:grpSp>
          <p:nvGrpSpPr>
            <p:cNvPr id="599" name="Google Shape;599;p18"/>
            <p:cNvGrpSpPr/>
            <p:nvPr/>
          </p:nvGrpSpPr>
          <p:grpSpPr>
            <a:xfrm>
              <a:off x="5250211" y="515617"/>
              <a:ext cx="1494844" cy="1364623"/>
              <a:chOff x="1655650" y="2305912"/>
              <a:chExt cx="858618" cy="864267"/>
            </a:xfrm>
          </p:grpSpPr>
          <p:sp>
            <p:nvSpPr>
              <p:cNvPr id="600" name="Google Shape;600;p18"/>
              <p:cNvSpPr/>
              <p:nvPr/>
            </p:nvSpPr>
            <p:spPr>
              <a:xfrm>
                <a:off x="1655650" y="2305912"/>
                <a:ext cx="858618" cy="864267"/>
              </a:xfrm>
              <a:custGeom>
                <a:rect b="b" l="l" r="r" t="t"/>
                <a:pathLst>
                  <a:path extrusionOk="0" h="487" w="483">
                    <a:moveTo>
                      <a:pt x="483" y="238"/>
                    </a:moveTo>
                    <a:cubicBezTo>
                      <a:pt x="483" y="236"/>
                      <a:pt x="483" y="234"/>
                      <a:pt x="483" y="234"/>
                    </a:cubicBezTo>
                    <a:cubicBezTo>
                      <a:pt x="483" y="234"/>
                      <a:pt x="481" y="233"/>
                      <a:pt x="477" y="232"/>
                    </a:cubicBezTo>
                    <a:cubicBezTo>
                      <a:pt x="474" y="231"/>
                      <a:pt x="469" y="229"/>
                      <a:pt x="464" y="228"/>
                    </a:cubicBezTo>
                    <a:cubicBezTo>
                      <a:pt x="455" y="226"/>
                      <a:pt x="446" y="224"/>
                      <a:pt x="446" y="224"/>
                    </a:cubicBezTo>
                    <a:cubicBezTo>
                      <a:pt x="446" y="224"/>
                      <a:pt x="446" y="221"/>
                      <a:pt x="445" y="218"/>
                    </a:cubicBezTo>
                    <a:cubicBezTo>
                      <a:pt x="445" y="216"/>
                      <a:pt x="445" y="214"/>
                      <a:pt x="444" y="212"/>
                    </a:cubicBezTo>
                    <a:cubicBezTo>
                      <a:pt x="444" y="210"/>
                      <a:pt x="444" y="208"/>
                      <a:pt x="443" y="206"/>
                    </a:cubicBezTo>
                    <a:cubicBezTo>
                      <a:pt x="442" y="201"/>
                      <a:pt x="441" y="197"/>
                      <a:pt x="441" y="193"/>
                    </a:cubicBezTo>
                    <a:cubicBezTo>
                      <a:pt x="440" y="192"/>
                      <a:pt x="440" y="190"/>
                      <a:pt x="440" y="189"/>
                    </a:cubicBezTo>
                    <a:cubicBezTo>
                      <a:pt x="439" y="188"/>
                      <a:pt x="439" y="188"/>
                      <a:pt x="439" y="188"/>
                    </a:cubicBezTo>
                    <a:cubicBezTo>
                      <a:pt x="439" y="188"/>
                      <a:pt x="438" y="186"/>
                      <a:pt x="438" y="182"/>
                    </a:cubicBezTo>
                    <a:cubicBezTo>
                      <a:pt x="436" y="179"/>
                      <a:pt x="435" y="175"/>
                      <a:pt x="433" y="171"/>
                    </a:cubicBezTo>
                    <a:cubicBezTo>
                      <a:pt x="432" y="166"/>
                      <a:pt x="430" y="162"/>
                      <a:pt x="429" y="159"/>
                    </a:cubicBezTo>
                    <a:cubicBezTo>
                      <a:pt x="427" y="156"/>
                      <a:pt x="426" y="154"/>
                      <a:pt x="426" y="154"/>
                    </a:cubicBezTo>
                    <a:cubicBezTo>
                      <a:pt x="426" y="154"/>
                      <a:pt x="433" y="147"/>
                      <a:pt x="440" y="140"/>
                    </a:cubicBezTo>
                    <a:cubicBezTo>
                      <a:pt x="443" y="137"/>
                      <a:pt x="446" y="133"/>
                      <a:pt x="449" y="130"/>
                    </a:cubicBezTo>
                    <a:cubicBezTo>
                      <a:pt x="451" y="127"/>
                      <a:pt x="453" y="126"/>
                      <a:pt x="453" y="126"/>
                    </a:cubicBezTo>
                    <a:cubicBezTo>
                      <a:pt x="453" y="126"/>
                      <a:pt x="452" y="124"/>
                      <a:pt x="451" y="122"/>
                    </a:cubicBezTo>
                    <a:cubicBezTo>
                      <a:pt x="449" y="120"/>
                      <a:pt x="448" y="117"/>
                      <a:pt x="446" y="114"/>
                    </a:cubicBezTo>
                    <a:cubicBezTo>
                      <a:pt x="444" y="112"/>
                      <a:pt x="443" y="109"/>
                      <a:pt x="441" y="107"/>
                    </a:cubicBezTo>
                    <a:cubicBezTo>
                      <a:pt x="440" y="105"/>
                      <a:pt x="439" y="103"/>
                      <a:pt x="439" y="103"/>
                    </a:cubicBezTo>
                    <a:cubicBezTo>
                      <a:pt x="439" y="103"/>
                      <a:pt x="429" y="106"/>
                      <a:pt x="420" y="109"/>
                    </a:cubicBezTo>
                    <a:cubicBezTo>
                      <a:pt x="416" y="110"/>
                      <a:pt x="411" y="112"/>
                      <a:pt x="408" y="113"/>
                    </a:cubicBezTo>
                    <a:cubicBezTo>
                      <a:pt x="404" y="114"/>
                      <a:pt x="402" y="115"/>
                      <a:pt x="402" y="115"/>
                    </a:cubicBezTo>
                    <a:cubicBezTo>
                      <a:pt x="402" y="115"/>
                      <a:pt x="400" y="113"/>
                      <a:pt x="398" y="111"/>
                    </a:cubicBezTo>
                    <a:cubicBezTo>
                      <a:pt x="396" y="108"/>
                      <a:pt x="393" y="105"/>
                      <a:pt x="390" y="101"/>
                    </a:cubicBezTo>
                    <a:cubicBezTo>
                      <a:pt x="384" y="95"/>
                      <a:pt x="377" y="89"/>
                      <a:pt x="377" y="89"/>
                    </a:cubicBezTo>
                    <a:cubicBezTo>
                      <a:pt x="377" y="89"/>
                      <a:pt x="375" y="87"/>
                      <a:pt x="373" y="85"/>
                    </a:cubicBezTo>
                    <a:cubicBezTo>
                      <a:pt x="371" y="84"/>
                      <a:pt x="370" y="82"/>
                      <a:pt x="368" y="81"/>
                    </a:cubicBezTo>
                    <a:cubicBezTo>
                      <a:pt x="367" y="80"/>
                      <a:pt x="365" y="78"/>
                      <a:pt x="363" y="77"/>
                    </a:cubicBezTo>
                    <a:cubicBezTo>
                      <a:pt x="359" y="74"/>
                      <a:pt x="355" y="72"/>
                      <a:pt x="353" y="70"/>
                    </a:cubicBezTo>
                    <a:cubicBezTo>
                      <a:pt x="351" y="69"/>
                      <a:pt x="350" y="68"/>
                      <a:pt x="349" y="68"/>
                    </a:cubicBezTo>
                    <a:cubicBezTo>
                      <a:pt x="348" y="67"/>
                      <a:pt x="348" y="67"/>
                      <a:pt x="348" y="67"/>
                    </a:cubicBezTo>
                    <a:cubicBezTo>
                      <a:pt x="348" y="67"/>
                      <a:pt x="350" y="58"/>
                      <a:pt x="352" y="48"/>
                    </a:cubicBezTo>
                    <a:cubicBezTo>
                      <a:pt x="354" y="38"/>
                      <a:pt x="355" y="29"/>
                      <a:pt x="355" y="29"/>
                    </a:cubicBezTo>
                    <a:cubicBezTo>
                      <a:pt x="355" y="29"/>
                      <a:pt x="349" y="26"/>
                      <a:pt x="343" y="23"/>
                    </a:cubicBezTo>
                    <a:cubicBezTo>
                      <a:pt x="342" y="22"/>
                      <a:pt x="340" y="22"/>
                      <a:pt x="339" y="21"/>
                    </a:cubicBezTo>
                    <a:cubicBezTo>
                      <a:pt x="337" y="20"/>
                      <a:pt x="336" y="20"/>
                      <a:pt x="335" y="19"/>
                    </a:cubicBezTo>
                    <a:cubicBezTo>
                      <a:pt x="333" y="18"/>
                      <a:pt x="331" y="18"/>
                      <a:pt x="331" y="18"/>
                    </a:cubicBezTo>
                    <a:cubicBezTo>
                      <a:pt x="331" y="18"/>
                      <a:pt x="324" y="25"/>
                      <a:pt x="318" y="32"/>
                    </a:cubicBezTo>
                    <a:cubicBezTo>
                      <a:pt x="312" y="40"/>
                      <a:pt x="306" y="47"/>
                      <a:pt x="306" y="47"/>
                    </a:cubicBezTo>
                    <a:cubicBezTo>
                      <a:pt x="306" y="47"/>
                      <a:pt x="306" y="47"/>
                      <a:pt x="305" y="47"/>
                    </a:cubicBezTo>
                    <a:cubicBezTo>
                      <a:pt x="304" y="46"/>
                      <a:pt x="302" y="46"/>
                      <a:pt x="301" y="46"/>
                    </a:cubicBezTo>
                    <a:cubicBezTo>
                      <a:pt x="299" y="45"/>
                      <a:pt x="297" y="44"/>
                      <a:pt x="295" y="44"/>
                    </a:cubicBezTo>
                    <a:cubicBezTo>
                      <a:pt x="293" y="43"/>
                      <a:pt x="291" y="43"/>
                      <a:pt x="289" y="42"/>
                    </a:cubicBezTo>
                    <a:cubicBezTo>
                      <a:pt x="284" y="41"/>
                      <a:pt x="280" y="40"/>
                      <a:pt x="277" y="39"/>
                    </a:cubicBezTo>
                    <a:cubicBezTo>
                      <a:pt x="273" y="39"/>
                      <a:pt x="271" y="39"/>
                      <a:pt x="271" y="39"/>
                    </a:cubicBezTo>
                    <a:cubicBezTo>
                      <a:pt x="271" y="39"/>
                      <a:pt x="269" y="38"/>
                      <a:pt x="265" y="38"/>
                    </a:cubicBezTo>
                    <a:cubicBezTo>
                      <a:pt x="264" y="38"/>
                      <a:pt x="262" y="37"/>
                      <a:pt x="260" y="37"/>
                    </a:cubicBezTo>
                    <a:cubicBezTo>
                      <a:pt x="257" y="37"/>
                      <a:pt x="255" y="37"/>
                      <a:pt x="253" y="37"/>
                    </a:cubicBezTo>
                    <a:cubicBezTo>
                      <a:pt x="251" y="36"/>
                      <a:pt x="248" y="36"/>
                      <a:pt x="246" y="36"/>
                    </a:cubicBezTo>
                    <a:cubicBezTo>
                      <a:pt x="244" y="36"/>
                      <a:pt x="242" y="36"/>
                      <a:pt x="240" y="36"/>
                    </a:cubicBezTo>
                    <a:cubicBezTo>
                      <a:pt x="239" y="36"/>
                      <a:pt x="237" y="36"/>
                      <a:pt x="236" y="36"/>
                    </a:cubicBezTo>
                    <a:cubicBezTo>
                      <a:pt x="235" y="36"/>
                      <a:pt x="235" y="36"/>
                      <a:pt x="235" y="36"/>
                    </a:cubicBezTo>
                    <a:cubicBezTo>
                      <a:pt x="235" y="36"/>
                      <a:pt x="232" y="27"/>
                      <a:pt x="228" y="18"/>
                    </a:cubicBezTo>
                    <a:cubicBezTo>
                      <a:pt x="226" y="14"/>
                      <a:pt x="224" y="9"/>
                      <a:pt x="223" y="6"/>
                    </a:cubicBezTo>
                    <a:cubicBezTo>
                      <a:pt x="221" y="3"/>
                      <a:pt x="220" y="0"/>
                      <a:pt x="220" y="0"/>
                    </a:cubicBezTo>
                    <a:cubicBezTo>
                      <a:pt x="220" y="0"/>
                      <a:pt x="218" y="0"/>
                      <a:pt x="216" y="1"/>
                    </a:cubicBezTo>
                    <a:cubicBezTo>
                      <a:pt x="214" y="1"/>
                      <a:pt x="210" y="1"/>
                      <a:pt x="207" y="2"/>
                    </a:cubicBezTo>
                    <a:cubicBezTo>
                      <a:pt x="201" y="2"/>
                      <a:pt x="194" y="4"/>
                      <a:pt x="194" y="4"/>
                    </a:cubicBezTo>
                    <a:cubicBezTo>
                      <a:pt x="194" y="4"/>
                      <a:pt x="194" y="6"/>
                      <a:pt x="193" y="10"/>
                    </a:cubicBezTo>
                    <a:cubicBezTo>
                      <a:pt x="193" y="13"/>
                      <a:pt x="192" y="18"/>
                      <a:pt x="191" y="23"/>
                    </a:cubicBezTo>
                    <a:cubicBezTo>
                      <a:pt x="190" y="33"/>
                      <a:pt x="189" y="42"/>
                      <a:pt x="189" y="42"/>
                    </a:cubicBezTo>
                    <a:cubicBezTo>
                      <a:pt x="189" y="42"/>
                      <a:pt x="187" y="42"/>
                      <a:pt x="184" y="43"/>
                    </a:cubicBezTo>
                    <a:cubicBezTo>
                      <a:pt x="180" y="44"/>
                      <a:pt x="176" y="46"/>
                      <a:pt x="172" y="47"/>
                    </a:cubicBezTo>
                    <a:cubicBezTo>
                      <a:pt x="167" y="49"/>
                      <a:pt x="163" y="50"/>
                      <a:pt x="160" y="52"/>
                    </a:cubicBezTo>
                    <a:cubicBezTo>
                      <a:pt x="158" y="52"/>
                      <a:pt x="157" y="53"/>
                      <a:pt x="156" y="53"/>
                    </a:cubicBezTo>
                    <a:cubicBezTo>
                      <a:pt x="155" y="54"/>
                      <a:pt x="155" y="54"/>
                      <a:pt x="155" y="54"/>
                    </a:cubicBezTo>
                    <a:cubicBezTo>
                      <a:pt x="155" y="54"/>
                      <a:pt x="153" y="55"/>
                      <a:pt x="150" y="56"/>
                    </a:cubicBezTo>
                    <a:cubicBezTo>
                      <a:pt x="147" y="58"/>
                      <a:pt x="143" y="60"/>
                      <a:pt x="139" y="62"/>
                    </a:cubicBezTo>
                    <a:cubicBezTo>
                      <a:pt x="135" y="64"/>
                      <a:pt x="131" y="66"/>
                      <a:pt x="128" y="68"/>
                    </a:cubicBezTo>
                    <a:cubicBezTo>
                      <a:pt x="125" y="70"/>
                      <a:pt x="123" y="71"/>
                      <a:pt x="123" y="71"/>
                    </a:cubicBezTo>
                    <a:cubicBezTo>
                      <a:pt x="123" y="71"/>
                      <a:pt x="121" y="70"/>
                      <a:pt x="118" y="68"/>
                    </a:cubicBezTo>
                    <a:cubicBezTo>
                      <a:pt x="115" y="65"/>
                      <a:pt x="112" y="63"/>
                      <a:pt x="108" y="60"/>
                    </a:cubicBezTo>
                    <a:cubicBezTo>
                      <a:pt x="100" y="54"/>
                      <a:pt x="91" y="49"/>
                      <a:pt x="91" y="49"/>
                    </a:cubicBezTo>
                    <a:cubicBezTo>
                      <a:pt x="91" y="49"/>
                      <a:pt x="90" y="50"/>
                      <a:pt x="88" y="52"/>
                    </a:cubicBezTo>
                    <a:cubicBezTo>
                      <a:pt x="86" y="53"/>
                      <a:pt x="84" y="55"/>
                      <a:pt x="81" y="57"/>
                    </a:cubicBezTo>
                    <a:cubicBezTo>
                      <a:pt x="79" y="59"/>
                      <a:pt x="76" y="62"/>
                      <a:pt x="74" y="63"/>
                    </a:cubicBezTo>
                    <a:cubicBezTo>
                      <a:pt x="73" y="65"/>
                      <a:pt x="71" y="66"/>
                      <a:pt x="71" y="66"/>
                    </a:cubicBezTo>
                    <a:cubicBezTo>
                      <a:pt x="71" y="66"/>
                      <a:pt x="75" y="75"/>
                      <a:pt x="79" y="84"/>
                    </a:cubicBezTo>
                    <a:cubicBezTo>
                      <a:pt x="81" y="88"/>
                      <a:pt x="83" y="92"/>
                      <a:pt x="85" y="96"/>
                    </a:cubicBezTo>
                    <a:cubicBezTo>
                      <a:pt x="87" y="99"/>
                      <a:pt x="88" y="101"/>
                      <a:pt x="88" y="101"/>
                    </a:cubicBezTo>
                    <a:cubicBezTo>
                      <a:pt x="88" y="101"/>
                      <a:pt x="86" y="103"/>
                      <a:pt x="84" y="105"/>
                    </a:cubicBezTo>
                    <a:cubicBezTo>
                      <a:pt x="82" y="108"/>
                      <a:pt x="79" y="111"/>
                      <a:pt x="76" y="115"/>
                    </a:cubicBezTo>
                    <a:cubicBezTo>
                      <a:pt x="73" y="118"/>
                      <a:pt x="70" y="122"/>
                      <a:pt x="69" y="125"/>
                    </a:cubicBezTo>
                    <a:cubicBezTo>
                      <a:pt x="67" y="128"/>
                      <a:pt x="65" y="129"/>
                      <a:pt x="65" y="129"/>
                    </a:cubicBezTo>
                    <a:cubicBezTo>
                      <a:pt x="65" y="129"/>
                      <a:pt x="65" y="130"/>
                      <a:pt x="64" y="131"/>
                    </a:cubicBezTo>
                    <a:cubicBezTo>
                      <a:pt x="64" y="132"/>
                      <a:pt x="63" y="133"/>
                      <a:pt x="62" y="134"/>
                    </a:cubicBezTo>
                    <a:cubicBezTo>
                      <a:pt x="61" y="137"/>
                      <a:pt x="58" y="141"/>
                      <a:pt x="56" y="145"/>
                    </a:cubicBezTo>
                    <a:cubicBezTo>
                      <a:pt x="54" y="149"/>
                      <a:pt x="52" y="153"/>
                      <a:pt x="50" y="156"/>
                    </a:cubicBezTo>
                    <a:cubicBezTo>
                      <a:pt x="49" y="159"/>
                      <a:pt x="48" y="161"/>
                      <a:pt x="48" y="161"/>
                    </a:cubicBezTo>
                    <a:cubicBezTo>
                      <a:pt x="48" y="161"/>
                      <a:pt x="39" y="160"/>
                      <a:pt x="29" y="160"/>
                    </a:cubicBezTo>
                    <a:cubicBezTo>
                      <a:pt x="24" y="160"/>
                      <a:pt x="19" y="160"/>
                      <a:pt x="15" y="160"/>
                    </a:cubicBezTo>
                    <a:cubicBezTo>
                      <a:pt x="12" y="160"/>
                      <a:pt x="9" y="160"/>
                      <a:pt x="9" y="160"/>
                    </a:cubicBezTo>
                    <a:cubicBezTo>
                      <a:pt x="9" y="160"/>
                      <a:pt x="7" y="166"/>
                      <a:pt x="5" y="172"/>
                    </a:cubicBezTo>
                    <a:cubicBezTo>
                      <a:pt x="4" y="175"/>
                      <a:pt x="3" y="179"/>
                      <a:pt x="3" y="181"/>
                    </a:cubicBezTo>
                    <a:cubicBezTo>
                      <a:pt x="2" y="183"/>
                      <a:pt x="2" y="185"/>
                      <a:pt x="2" y="185"/>
                    </a:cubicBezTo>
                    <a:cubicBezTo>
                      <a:pt x="2" y="185"/>
                      <a:pt x="4" y="186"/>
                      <a:pt x="7" y="188"/>
                    </a:cubicBezTo>
                    <a:cubicBezTo>
                      <a:pt x="10" y="190"/>
                      <a:pt x="14" y="193"/>
                      <a:pt x="18" y="196"/>
                    </a:cubicBezTo>
                    <a:cubicBezTo>
                      <a:pt x="26" y="201"/>
                      <a:pt x="35" y="205"/>
                      <a:pt x="35" y="205"/>
                    </a:cubicBezTo>
                    <a:cubicBezTo>
                      <a:pt x="35" y="205"/>
                      <a:pt x="34" y="206"/>
                      <a:pt x="34" y="207"/>
                    </a:cubicBezTo>
                    <a:cubicBezTo>
                      <a:pt x="34" y="208"/>
                      <a:pt x="34" y="209"/>
                      <a:pt x="34" y="211"/>
                    </a:cubicBezTo>
                    <a:cubicBezTo>
                      <a:pt x="33" y="213"/>
                      <a:pt x="33" y="215"/>
                      <a:pt x="33" y="217"/>
                    </a:cubicBezTo>
                    <a:cubicBezTo>
                      <a:pt x="33" y="219"/>
                      <a:pt x="32" y="221"/>
                      <a:pt x="32" y="223"/>
                    </a:cubicBezTo>
                    <a:cubicBezTo>
                      <a:pt x="32" y="226"/>
                      <a:pt x="32" y="228"/>
                      <a:pt x="31" y="230"/>
                    </a:cubicBezTo>
                    <a:cubicBezTo>
                      <a:pt x="31" y="232"/>
                      <a:pt x="31" y="234"/>
                      <a:pt x="31" y="236"/>
                    </a:cubicBezTo>
                    <a:cubicBezTo>
                      <a:pt x="31" y="239"/>
                      <a:pt x="31" y="241"/>
                      <a:pt x="31" y="241"/>
                    </a:cubicBezTo>
                    <a:cubicBezTo>
                      <a:pt x="31" y="241"/>
                      <a:pt x="31" y="244"/>
                      <a:pt x="31" y="247"/>
                    </a:cubicBezTo>
                    <a:cubicBezTo>
                      <a:pt x="31" y="250"/>
                      <a:pt x="31" y="255"/>
                      <a:pt x="32" y="260"/>
                    </a:cubicBezTo>
                    <a:cubicBezTo>
                      <a:pt x="32" y="262"/>
                      <a:pt x="32" y="264"/>
                      <a:pt x="32" y="266"/>
                    </a:cubicBezTo>
                    <a:cubicBezTo>
                      <a:pt x="32" y="268"/>
                      <a:pt x="33" y="270"/>
                      <a:pt x="33" y="272"/>
                    </a:cubicBezTo>
                    <a:cubicBezTo>
                      <a:pt x="33" y="274"/>
                      <a:pt x="33" y="275"/>
                      <a:pt x="33" y="276"/>
                    </a:cubicBezTo>
                    <a:cubicBezTo>
                      <a:pt x="34" y="277"/>
                      <a:pt x="34" y="278"/>
                      <a:pt x="34" y="278"/>
                    </a:cubicBezTo>
                    <a:cubicBezTo>
                      <a:pt x="34" y="278"/>
                      <a:pt x="25" y="282"/>
                      <a:pt x="17" y="287"/>
                    </a:cubicBezTo>
                    <a:cubicBezTo>
                      <a:pt x="8" y="292"/>
                      <a:pt x="0" y="297"/>
                      <a:pt x="0" y="297"/>
                    </a:cubicBezTo>
                    <a:cubicBezTo>
                      <a:pt x="0" y="297"/>
                      <a:pt x="1" y="299"/>
                      <a:pt x="1" y="301"/>
                    </a:cubicBezTo>
                    <a:cubicBezTo>
                      <a:pt x="2" y="302"/>
                      <a:pt x="2" y="304"/>
                      <a:pt x="2" y="305"/>
                    </a:cubicBezTo>
                    <a:cubicBezTo>
                      <a:pt x="3" y="307"/>
                      <a:pt x="3" y="308"/>
                      <a:pt x="4" y="310"/>
                    </a:cubicBezTo>
                    <a:cubicBezTo>
                      <a:pt x="5" y="316"/>
                      <a:pt x="7" y="322"/>
                      <a:pt x="7" y="322"/>
                    </a:cubicBezTo>
                    <a:cubicBezTo>
                      <a:pt x="7" y="322"/>
                      <a:pt x="17" y="323"/>
                      <a:pt x="27" y="323"/>
                    </a:cubicBezTo>
                    <a:cubicBezTo>
                      <a:pt x="37" y="323"/>
                      <a:pt x="46" y="322"/>
                      <a:pt x="46" y="322"/>
                    </a:cubicBezTo>
                    <a:cubicBezTo>
                      <a:pt x="46" y="322"/>
                      <a:pt x="46" y="322"/>
                      <a:pt x="47" y="323"/>
                    </a:cubicBezTo>
                    <a:cubicBezTo>
                      <a:pt x="47" y="324"/>
                      <a:pt x="48" y="326"/>
                      <a:pt x="48" y="327"/>
                    </a:cubicBezTo>
                    <a:cubicBezTo>
                      <a:pt x="50" y="330"/>
                      <a:pt x="51" y="334"/>
                      <a:pt x="54" y="338"/>
                    </a:cubicBezTo>
                    <a:cubicBezTo>
                      <a:pt x="55" y="340"/>
                      <a:pt x="56" y="342"/>
                      <a:pt x="57" y="344"/>
                    </a:cubicBezTo>
                    <a:cubicBezTo>
                      <a:pt x="58" y="346"/>
                      <a:pt x="59" y="348"/>
                      <a:pt x="60" y="349"/>
                    </a:cubicBezTo>
                    <a:cubicBezTo>
                      <a:pt x="61" y="352"/>
                      <a:pt x="63" y="354"/>
                      <a:pt x="63" y="354"/>
                    </a:cubicBezTo>
                    <a:cubicBezTo>
                      <a:pt x="63" y="354"/>
                      <a:pt x="67" y="362"/>
                      <a:pt x="73" y="369"/>
                    </a:cubicBezTo>
                    <a:cubicBezTo>
                      <a:pt x="76" y="373"/>
                      <a:pt x="79" y="376"/>
                      <a:pt x="81" y="379"/>
                    </a:cubicBezTo>
                    <a:cubicBezTo>
                      <a:pt x="83" y="381"/>
                      <a:pt x="85" y="383"/>
                      <a:pt x="85" y="383"/>
                    </a:cubicBezTo>
                    <a:cubicBezTo>
                      <a:pt x="85" y="383"/>
                      <a:pt x="83" y="385"/>
                      <a:pt x="82" y="388"/>
                    </a:cubicBezTo>
                    <a:cubicBezTo>
                      <a:pt x="80" y="392"/>
                      <a:pt x="77" y="396"/>
                      <a:pt x="75" y="400"/>
                    </a:cubicBezTo>
                    <a:cubicBezTo>
                      <a:pt x="71" y="409"/>
                      <a:pt x="67" y="418"/>
                      <a:pt x="67" y="418"/>
                    </a:cubicBezTo>
                    <a:cubicBezTo>
                      <a:pt x="67" y="418"/>
                      <a:pt x="68" y="419"/>
                      <a:pt x="70" y="421"/>
                    </a:cubicBezTo>
                    <a:cubicBezTo>
                      <a:pt x="72" y="422"/>
                      <a:pt x="74" y="424"/>
                      <a:pt x="77" y="427"/>
                    </a:cubicBezTo>
                    <a:cubicBezTo>
                      <a:pt x="79" y="429"/>
                      <a:pt x="82" y="431"/>
                      <a:pt x="83" y="432"/>
                    </a:cubicBezTo>
                    <a:cubicBezTo>
                      <a:pt x="85" y="434"/>
                      <a:pt x="87" y="435"/>
                      <a:pt x="87" y="435"/>
                    </a:cubicBezTo>
                    <a:cubicBezTo>
                      <a:pt x="87" y="435"/>
                      <a:pt x="89" y="434"/>
                      <a:pt x="92" y="432"/>
                    </a:cubicBezTo>
                    <a:cubicBezTo>
                      <a:pt x="95" y="430"/>
                      <a:pt x="99" y="427"/>
                      <a:pt x="103" y="425"/>
                    </a:cubicBezTo>
                    <a:cubicBezTo>
                      <a:pt x="111" y="419"/>
                      <a:pt x="119" y="414"/>
                      <a:pt x="119" y="414"/>
                    </a:cubicBezTo>
                    <a:cubicBezTo>
                      <a:pt x="119" y="414"/>
                      <a:pt x="121" y="415"/>
                      <a:pt x="123" y="417"/>
                    </a:cubicBezTo>
                    <a:cubicBezTo>
                      <a:pt x="126" y="419"/>
                      <a:pt x="130" y="421"/>
                      <a:pt x="134" y="424"/>
                    </a:cubicBezTo>
                    <a:cubicBezTo>
                      <a:pt x="138" y="426"/>
                      <a:pt x="142" y="428"/>
                      <a:pt x="145" y="430"/>
                    </a:cubicBezTo>
                    <a:cubicBezTo>
                      <a:pt x="148" y="431"/>
                      <a:pt x="150" y="432"/>
                      <a:pt x="150" y="432"/>
                    </a:cubicBezTo>
                    <a:cubicBezTo>
                      <a:pt x="150" y="432"/>
                      <a:pt x="151" y="432"/>
                      <a:pt x="152" y="433"/>
                    </a:cubicBezTo>
                    <a:cubicBezTo>
                      <a:pt x="152" y="433"/>
                      <a:pt x="154" y="434"/>
                      <a:pt x="155" y="434"/>
                    </a:cubicBezTo>
                    <a:cubicBezTo>
                      <a:pt x="159" y="436"/>
                      <a:pt x="163" y="438"/>
                      <a:pt x="167" y="439"/>
                    </a:cubicBezTo>
                    <a:cubicBezTo>
                      <a:pt x="169" y="440"/>
                      <a:pt x="171" y="441"/>
                      <a:pt x="173" y="441"/>
                    </a:cubicBezTo>
                    <a:cubicBezTo>
                      <a:pt x="175" y="442"/>
                      <a:pt x="177" y="442"/>
                      <a:pt x="179" y="443"/>
                    </a:cubicBezTo>
                    <a:cubicBezTo>
                      <a:pt x="182" y="444"/>
                      <a:pt x="184" y="445"/>
                      <a:pt x="184" y="445"/>
                    </a:cubicBezTo>
                    <a:cubicBezTo>
                      <a:pt x="184" y="445"/>
                      <a:pt x="185" y="454"/>
                      <a:pt x="186" y="464"/>
                    </a:cubicBezTo>
                    <a:cubicBezTo>
                      <a:pt x="186" y="469"/>
                      <a:pt x="187" y="473"/>
                      <a:pt x="187" y="477"/>
                    </a:cubicBezTo>
                    <a:cubicBezTo>
                      <a:pt x="188" y="481"/>
                      <a:pt x="188" y="483"/>
                      <a:pt x="188" y="483"/>
                    </a:cubicBezTo>
                    <a:cubicBezTo>
                      <a:pt x="188" y="483"/>
                      <a:pt x="190" y="483"/>
                      <a:pt x="192" y="484"/>
                    </a:cubicBezTo>
                    <a:cubicBezTo>
                      <a:pt x="195" y="484"/>
                      <a:pt x="198" y="485"/>
                      <a:pt x="201" y="485"/>
                    </a:cubicBezTo>
                    <a:cubicBezTo>
                      <a:pt x="204" y="486"/>
                      <a:pt x="208" y="486"/>
                      <a:pt x="210" y="487"/>
                    </a:cubicBezTo>
                    <a:cubicBezTo>
                      <a:pt x="212" y="487"/>
                      <a:pt x="214" y="487"/>
                      <a:pt x="214" y="487"/>
                    </a:cubicBezTo>
                    <a:cubicBezTo>
                      <a:pt x="214" y="487"/>
                      <a:pt x="215" y="485"/>
                      <a:pt x="217" y="482"/>
                    </a:cubicBezTo>
                    <a:cubicBezTo>
                      <a:pt x="218" y="478"/>
                      <a:pt x="220" y="474"/>
                      <a:pt x="222" y="469"/>
                    </a:cubicBezTo>
                    <a:cubicBezTo>
                      <a:pt x="226" y="461"/>
                      <a:pt x="230" y="452"/>
                      <a:pt x="230" y="452"/>
                    </a:cubicBezTo>
                    <a:cubicBezTo>
                      <a:pt x="230" y="452"/>
                      <a:pt x="230" y="452"/>
                      <a:pt x="231" y="452"/>
                    </a:cubicBezTo>
                    <a:cubicBezTo>
                      <a:pt x="232" y="452"/>
                      <a:pt x="234" y="452"/>
                      <a:pt x="235" y="452"/>
                    </a:cubicBezTo>
                    <a:cubicBezTo>
                      <a:pt x="237" y="452"/>
                      <a:pt x="239" y="452"/>
                      <a:pt x="241" y="452"/>
                    </a:cubicBezTo>
                    <a:cubicBezTo>
                      <a:pt x="243" y="452"/>
                      <a:pt x="246" y="452"/>
                      <a:pt x="248" y="452"/>
                    </a:cubicBezTo>
                    <a:cubicBezTo>
                      <a:pt x="252" y="452"/>
                      <a:pt x="257" y="451"/>
                      <a:pt x="260" y="451"/>
                    </a:cubicBezTo>
                    <a:cubicBezTo>
                      <a:pt x="262" y="451"/>
                      <a:pt x="263" y="450"/>
                      <a:pt x="264" y="450"/>
                    </a:cubicBezTo>
                    <a:cubicBezTo>
                      <a:pt x="265" y="450"/>
                      <a:pt x="266" y="450"/>
                      <a:pt x="266" y="450"/>
                    </a:cubicBezTo>
                    <a:cubicBezTo>
                      <a:pt x="266" y="450"/>
                      <a:pt x="268" y="450"/>
                      <a:pt x="272" y="449"/>
                    </a:cubicBezTo>
                    <a:cubicBezTo>
                      <a:pt x="275" y="449"/>
                      <a:pt x="279" y="448"/>
                      <a:pt x="284" y="447"/>
                    </a:cubicBezTo>
                    <a:cubicBezTo>
                      <a:pt x="286" y="446"/>
                      <a:pt x="288" y="446"/>
                      <a:pt x="290" y="445"/>
                    </a:cubicBezTo>
                    <a:cubicBezTo>
                      <a:pt x="292" y="445"/>
                      <a:pt x="294" y="444"/>
                      <a:pt x="296" y="444"/>
                    </a:cubicBezTo>
                    <a:cubicBezTo>
                      <a:pt x="298" y="443"/>
                      <a:pt x="299" y="443"/>
                      <a:pt x="300" y="443"/>
                    </a:cubicBezTo>
                    <a:cubicBezTo>
                      <a:pt x="301" y="443"/>
                      <a:pt x="301" y="442"/>
                      <a:pt x="301" y="442"/>
                    </a:cubicBezTo>
                    <a:cubicBezTo>
                      <a:pt x="301" y="442"/>
                      <a:pt x="307" y="450"/>
                      <a:pt x="313" y="458"/>
                    </a:cubicBezTo>
                    <a:cubicBezTo>
                      <a:pt x="319" y="465"/>
                      <a:pt x="326" y="473"/>
                      <a:pt x="326" y="473"/>
                    </a:cubicBezTo>
                    <a:cubicBezTo>
                      <a:pt x="326" y="473"/>
                      <a:pt x="327" y="472"/>
                      <a:pt x="329" y="471"/>
                    </a:cubicBezTo>
                    <a:cubicBezTo>
                      <a:pt x="332" y="470"/>
                      <a:pt x="335" y="469"/>
                      <a:pt x="338" y="468"/>
                    </a:cubicBezTo>
                    <a:cubicBezTo>
                      <a:pt x="341" y="466"/>
                      <a:pt x="344" y="465"/>
                      <a:pt x="346" y="464"/>
                    </a:cubicBezTo>
                    <a:cubicBezTo>
                      <a:pt x="348" y="463"/>
                      <a:pt x="350" y="462"/>
                      <a:pt x="350" y="462"/>
                    </a:cubicBezTo>
                    <a:cubicBezTo>
                      <a:pt x="350" y="462"/>
                      <a:pt x="349" y="452"/>
                      <a:pt x="347" y="443"/>
                    </a:cubicBezTo>
                    <a:cubicBezTo>
                      <a:pt x="345" y="433"/>
                      <a:pt x="343" y="424"/>
                      <a:pt x="343" y="424"/>
                    </a:cubicBezTo>
                    <a:cubicBezTo>
                      <a:pt x="343" y="424"/>
                      <a:pt x="344" y="423"/>
                      <a:pt x="345" y="423"/>
                    </a:cubicBezTo>
                    <a:cubicBezTo>
                      <a:pt x="346" y="422"/>
                      <a:pt x="347" y="422"/>
                      <a:pt x="348" y="421"/>
                    </a:cubicBezTo>
                    <a:cubicBezTo>
                      <a:pt x="350" y="420"/>
                      <a:pt x="351" y="419"/>
                      <a:pt x="353" y="418"/>
                    </a:cubicBezTo>
                    <a:cubicBezTo>
                      <a:pt x="355" y="416"/>
                      <a:pt x="357" y="415"/>
                      <a:pt x="359" y="414"/>
                    </a:cubicBezTo>
                    <a:cubicBezTo>
                      <a:pt x="361" y="413"/>
                      <a:pt x="362" y="411"/>
                      <a:pt x="364" y="410"/>
                    </a:cubicBezTo>
                    <a:cubicBezTo>
                      <a:pt x="366" y="409"/>
                      <a:pt x="367" y="407"/>
                      <a:pt x="369" y="406"/>
                    </a:cubicBezTo>
                    <a:cubicBezTo>
                      <a:pt x="371" y="404"/>
                      <a:pt x="373" y="403"/>
                      <a:pt x="373" y="403"/>
                    </a:cubicBezTo>
                    <a:cubicBezTo>
                      <a:pt x="373" y="403"/>
                      <a:pt x="375" y="401"/>
                      <a:pt x="377" y="399"/>
                    </a:cubicBezTo>
                    <a:cubicBezTo>
                      <a:pt x="379" y="398"/>
                      <a:pt x="380" y="397"/>
                      <a:pt x="382" y="395"/>
                    </a:cubicBezTo>
                    <a:cubicBezTo>
                      <a:pt x="383" y="394"/>
                      <a:pt x="385" y="392"/>
                      <a:pt x="386" y="390"/>
                    </a:cubicBezTo>
                    <a:cubicBezTo>
                      <a:pt x="388" y="389"/>
                      <a:pt x="390" y="387"/>
                      <a:pt x="391" y="386"/>
                    </a:cubicBezTo>
                    <a:cubicBezTo>
                      <a:pt x="393" y="384"/>
                      <a:pt x="394" y="383"/>
                      <a:pt x="395" y="381"/>
                    </a:cubicBezTo>
                    <a:cubicBezTo>
                      <a:pt x="396" y="380"/>
                      <a:pt x="397" y="379"/>
                      <a:pt x="398" y="378"/>
                    </a:cubicBezTo>
                    <a:cubicBezTo>
                      <a:pt x="398" y="377"/>
                      <a:pt x="399" y="377"/>
                      <a:pt x="399" y="377"/>
                    </a:cubicBezTo>
                    <a:cubicBezTo>
                      <a:pt x="399" y="377"/>
                      <a:pt x="408" y="381"/>
                      <a:pt x="417" y="384"/>
                    </a:cubicBezTo>
                    <a:cubicBezTo>
                      <a:pt x="426" y="387"/>
                      <a:pt x="435" y="389"/>
                      <a:pt x="435" y="389"/>
                    </a:cubicBezTo>
                    <a:cubicBezTo>
                      <a:pt x="435" y="389"/>
                      <a:pt x="436" y="388"/>
                      <a:pt x="438" y="386"/>
                    </a:cubicBezTo>
                    <a:cubicBezTo>
                      <a:pt x="439" y="384"/>
                      <a:pt x="441" y="381"/>
                      <a:pt x="443" y="379"/>
                    </a:cubicBezTo>
                    <a:cubicBezTo>
                      <a:pt x="445" y="376"/>
                      <a:pt x="446" y="373"/>
                      <a:pt x="448" y="371"/>
                    </a:cubicBezTo>
                    <a:cubicBezTo>
                      <a:pt x="449" y="369"/>
                      <a:pt x="450" y="368"/>
                      <a:pt x="450" y="368"/>
                    </a:cubicBezTo>
                    <a:cubicBezTo>
                      <a:pt x="450" y="368"/>
                      <a:pt x="444" y="360"/>
                      <a:pt x="437" y="353"/>
                    </a:cubicBezTo>
                    <a:cubicBezTo>
                      <a:pt x="431" y="345"/>
                      <a:pt x="424" y="339"/>
                      <a:pt x="424" y="339"/>
                    </a:cubicBezTo>
                    <a:cubicBezTo>
                      <a:pt x="424" y="339"/>
                      <a:pt x="424" y="338"/>
                      <a:pt x="425" y="337"/>
                    </a:cubicBezTo>
                    <a:cubicBezTo>
                      <a:pt x="425" y="336"/>
                      <a:pt x="426" y="335"/>
                      <a:pt x="427" y="334"/>
                    </a:cubicBezTo>
                    <a:cubicBezTo>
                      <a:pt x="427" y="332"/>
                      <a:pt x="428" y="330"/>
                      <a:pt x="429" y="328"/>
                    </a:cubicBezTo>
                    <a:cubicBezTo>
                      <a:pt x="430" y="326"/>
                      <a:pt x="431" y="324"/>
                      <a:pt x="432" y="322"/>
                    </a:cubicBezTo>
                    <a:cubicBezTo>
                      <a:pt x="433" y="318"/>
                      <a:pt x="435" y="314"/>
                      <a:pt x="436" y="310"/>
                    </a:cubicBezTo>
                    <a:cubicBezTo>
                      <a:pt x="437" y="307"/>
                      <a:pt x="438" y="305"/>
                      <a:pt x="438" y="305"/>
                    </a:cubicBezTo>
                    <a:cubicBezTo>
                      <a:pt x="438" y="305"/>
                      <a:pt x="438" y="304"/>
                      <a:pt x="438" y="303"/>
                    </a:cubicBezTo>
                    <a:cubicBezTo>
                      <a:pt x="438" y="303"/>
                      <a:pt x="439" y="301"/>
                      <a:pt x="439" y="300"/>
                    </a:cubicBezTo>
                    <a:cubicBezTo>
                      <a:pt x="440" y="296"/>
                      <a:pt x="441" y="292"/>
                      <a:pt x="442" y="287"/>
                    </a:cubicBezTo>
                    <a:cubicBezTo>
                      <a:pt x="443" y="285"/>
                      <a:pt x="443" y="283"/>
                      <a:pt x="444" y="281"/>
                    </a:cubicBezTo>
                    <a:cubicBezTo>
                      <a:pt x="444" y="279"/>
                      <a:pt x="444" y="277"/>
                      <a:pt x="444" y="275"/>
                    </a:cubicBezTo>
                    <a:cubicBezTo>
                      <a:pt x="445" y="273"/>
                      <a:pt x="445" y="272"/>
                      <a:pt x="445" y="271"/>
                    </a:cubicBezTo>
                    <a:cubicBezTo>
                      <a:pt x="445" y="270"/>
                      <a:pt x="445" y="269"/>
                      <a:pt x="445" y="269"/>
                    </a:cubicBezTo>
                    <a:cubicBezTo>
                      <a:pt x="445" y="269"/>
                      <a:pt x="455" y="268"/>
                      <a:pt x="464" y="265"/>
                    </a:cubicBezTo>
                    <a:cubicBezTo>
                      <a:pt x="469" y="264"/>
                      <a:pt x="473" y="263"/>
                      <a:pt x="477" y="262"/>
                    </a:cubicBezTo>
                    <a:cubicBezTo>
                      <a:pt x="480" y="261"/>
                      <a:pt x="483" y="260"/>
                      <a:pt x="483" y="260"/>
                    </a:cubicBezTo>
                    <a:cubicBezTo>
                      <a:pt x="483" y="260"/>
                      <a:pt x="483" y="258"/>
                      <a:pt x="483" y="256"/>
                    </a:cubicBezTo>
                    <a:cubicBezTo>
                      <a:pt x="483" y="254"/>
                      <a:pt x="483" y="250"/>
                      <a:pt x="483" y="247"/>
                    </a:cubicBezTo>
                    <a:cubicBezTo>
                      <a:pt x="483" y="244"/>
                      <a:pt x="483" y="240"/>
                      <a:pt x="483" y="238"/>
                    </a:cubicBezTo>
                    <a:close/>
                    <a:moveTo>
                      <a:pt x="242" y="388"/>
                    </a:moveTo>
                    <a:cubicBezTo>
                      <a:pt x="162" y="388"/>
                      <a:pt x="98" y="323"/>
                      <a:pt x="98" y="244"/>
                    </a:cubicBezTo>
                    <a:cubicBezTo>
                      <a:pt x="98" y="164"/>
                      <a:pt x="162" y="100"/>
                      <a:pt x="242" y="100"/>
                    </a:cubicBezTo>
                    <a:cubicBezTo>
                      <a:pt x="321" y="100"/>
                      <a:pt x="386" y="164"/>
                      <a:pt x="386" y="244"/>
                    </a:cubicBezTo>
                    <a:cubicBezTo>
                      <a:pt x="386" y="323"/>
                      <a:pt x="321" y="388"/>
                      <a:pt x="242" y="388"/>
                    </a:cubicBezTo>
                    <a:close/>
                  </a:path>
                </a:pathLst>
              </a:custGeom>
              <a:gradFill>
                <a:gsLst>
                  <a:gs pos="0">
                    <a:srgbClr val="000000">
                      <a:alpha val="0"/>
                    </a:srgbClr>
                  </a:gs>
                  <a:gs pos="46000">
                    <a:srgbClr val="4C78C6"/>
                  </a:gs>
                  <a:gs pos="100000">
                    <a:srgbClr val="254378"/>
                  </a:gs>
                </a:gsLst>
                <a:path path="circle">
                  <a:fillToRect b="50%" l="50%" r="50%" t="50%"/>
                </a:path>
                <a:tileRect/>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01" name="Google Shape;601;p18"/>
              <p:cNvSpPr/>
              <p:nvPr/>
            </p:nvSpPr>
            <p:spPr>
              <a:xfrm>
                <a:off x="1935471" y="2587457"/>
                <a:ext cx="298977" cy="301176"/>
              </a:xfrm>
              <a:custGeom>
                <a:rect b="b" l="l" r="r" t="t"/>
                <a:pathLst>
                  <a:path extrusionOk="0" h="63" w="63">
                    <a:moveTo>
                      <a:pt x="63" y="43"/>
                    </a:moveTo>
                    <a:cubicBezTo>
                      <a:pt x="63" y="45"/>
                      <a:pt x="62" y="47"/>
                      <a:pt x="60" y="48"/>
                    </a:cubicBezTo>
                    <a:cubicBezTo>
                      <a:pt x="34" y="62"/>
                      <a:pt x="34" y="62"/>
                      <a:pt x="34" y="62"/>
                    </a:cubicBezTo>
                    <a:cubicBezTo>
                      <a:pt x="33" y="63"/>
                      <a:pt x="32" y="63"/>
                      <a:pt x="31" y="63"/>
                    </a:cubicBezTo>
                    <a:cubicBezTo>
                      <a:pt x="31" y="63"/>
                      <a:pt x="30" y="63"/>
                      <a:pt x="29" y="62"/>
                    </a:cubicBezTo>
                    <a:cubicBezTo>
                      <a:pt x="2" y="48"/>
                      <a:pt x="2" y="48"/>
                      <a:pt x="2" y="48"/>
                    </a:cubicBezTo>
                    <a:cubicBezTo>
                      <a:pt x="1" y="47"/>
                      <a:pt x="0" y="45"/>
                      <a:pt x="0" y="43"/>
                    </a:cubicBezTo>
                    <a:cubicBezTo>
                      <a:pt x="0" y="14"/>
                      <a:pt x="0" y="14"/>
                      <a:pt x="0" y="14"/>
                    </a:cubicBezTo>
                    <a:cubicBezTo>
                      <a:pt x="0" y="12"/>
                      <a:pt x="1" y="10"/>
                      <a:pt x="3" y="10"/>
                    </a:cubicBezTo>
                    <a:cubicBezTo>
                      <a:pt x="30" y="0"/>
                      <a:pt x="30" y="0"/>
                      <a:pt x="30" y="0"/>
                    </a:cubicBezTo>
                    <a:cubicBezTo>
                      <a:pt x="30" y="0"/>
                      <a:pt x="31" y="0"/>
                      <a:pt x="31" y="0"/>
                    </a:cubicBezTo>
                    <a:cubicBezTo>
                      <a:pt x="32" y="0"/>
                      <a:pt x="32" y="0"/>
                      <a:pt x="33" y="0"/>
                    </a:cubicBezTo>
                    <a:cubicBezTo>
                      <a:pt x="60" y="10"/>
                      <a:pt x="60" y="10"/>
                      <a:pt x="60" y="10"/>
                    </a:cubicBezTo>
                    <a:cubicBezTo>
                      <a:pt x="62" y="10"/>
                      <a:pt x="63" y="12"/>
                      <a:pt x="63" y="14"/>
                    </a:cubicBezTo>
                    <a:lnTo>
                      <a:pt x="63" y="43"/>
                    </a:lnTo>
                    <a:close/>
                    <a:moveTo>
                      <a:pt x="58" y="14"/>
                    </a:moveTo>
                    <a:cubicBezTo>
                      <a:pt x="31" y="4"/>
                      <a:pt x="31" y="4"/>
                      <a:pt x="31" y="4"/>
                    </a:cubicBezTo>
                    <a:cubicBezTo>
                      <a:pt x="5" y="14"/>
                      <a:pt x="5" y="14"/>
                      <a:pt x="5" y="14"/>
                    </a:cubicBezTo>
                    <a:cubicBezTo>
                      <a:pt x="31" y="24"/>
                      <a:pt x="31" y="24"/>
                      <a:pt x="31" y="24"/>
                    </a:cubicBezTo>
                    <a:lnTo>
                      <a:pt x="58" y="14"/>
                    </a:lnTo>
                    <a:close/>
                    <a:moveTo>
                      <a:pt x="58" y="43"/>
                    </a:moveTo>
                    <a:cubicBezTo>
                      <a:pt x="58" y="19"/>
                      <a:pt x="58" y="19"/>
                      <a:pt x="58" y="19"/>
                    </a:cubicBezTo>
                    <a:cubicBezTo>
                      <a:pt x="34" y="28"/>
                      <a:pt x="34" y="28"/>
                      <a:pt x="34" y="28"/>
                    </a:cubicBezTo>
                    <a:cubicBezTo>
                      <a:pt x="34" y="57"/>
                      <a:pt x="34" y="57"/>
                      <a:pt x="34" y="57"/>
                    </a:cubicBezTo>
                    <a:lnTo>
                      <a:pt x="58" y="43"/>
                    </a:lnTo>
                    <a:close/>
                  </a:path>
                </a:pathLst>
              </a:custGeom>
              <a:gradFill>
                <a:gsLst>
                  <a:gs pos="0">
                    <a:srgbClr val="000000">
                      <a:alpha val="0"/>
                    </a:srgbClr>
                  </a:gs>
                  <a:gs pos="46000">
                    <a:srgbClr val="4C78C6"/>
                  </a:gs>
                  <a:gs pos="100000">
                    <a:srgbClr val="254378"/>
                  </a:gs>
                </a:gsLst>
                <a:path path="circle">
                  <a:fillToRect b="50%" l="50%" r="50%" t="50%"/>
                </a:path>
                <a:tileRect/>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602" name="Google Shape;602;p18"/>
            <p:cNvGrpSpPr/>
            <p:nvPr/>
          </p:nvGrpSpPr>
          <p:grpSpPr>
            <a:xfrm>
              <a:off x="7662123" y="3626153"/>
              <a:ext cx="2360281" cy="2127207"/>
              <a:chOff x="3041019" y="4275931"/>
              <a:chExt cx="1355713" cy="1347240"/>
            </a:xfrm>
          </p:grpSpPr>
          <p:sp>
            <p:nvSpPr>
              <p:cNvPr id="603" name="Google Shape;603;p18"/>
              <p:cNvSpPr/>
              <p:nvPr/>
            </p:nvSpPr>
            <p:spPr>
              <a:xfrm>
                <a:off x="3041019" y="4275931"/>
                <a:ext cx="1355713" cy="1347240"/>
              </a:xfrm>
              <a:custGeom>
                <a:rect b="b" l="l" r="r" t="t"/>
                <a:pathLst>
                  <a:path extrusionOk="0" h="759" w="764">
                    <a:moveTo>
                      <a:pt x="593" y="625"/>
                    </a:moveTo>
                    <a:cubicBezTo>
                      <a:pt x="593" y="625"/>
                      <a:pt x="594" y="624"/>
                      <a:pt x="595" y="623"/>
                    </a:cubicBezTo>
                    <a:cubicBezTo>
                      <a:pt x="596" y="622"/>
                      <a:pt x="598" y="621"/>
                      <a:pt x="600" y="619"/>
                    </a:cubicBezTo>
                    <a:cubicBezTo>
                      <a:pt x="602" y="617"/>
                      <a:pt x="604" y="615"/>
                      <a:pt x="607" y="613"/>
                    </a:cubicBezTo>
                    <a:cubicBezTo>
                      <a:pt x="609" y="611"/>
                      <a:pt x="612" y="608"/>
                      <a:pt x="614" y="606"/>
                    </a:cubicBezTo>
                    <a:cubicBezTo>
                      <a:pt x="617" y="603"/>
                      <a:pt x="619" y="600"/>
                      <a:pt x="621" y="598"/>
                    </a:cubicBezTo>
                    <a:cubicBezTo>
                      <a:pt x="624" y="596"/>
                      <a:pt x="626" y="593"/>
                      <a:pt x="628" y="591"/>
                    </a:cubicBezTo>
                    <a:cubicBezTo>
                      <a:pt x="631" y="587"/>
                      <a:pt x="633" y="584"/>
                      <a:pt x="633" y="584"/>
                    </a:cubicBezTo>
                    <a:cubicBezTo>
                      <a:pt x="633" y="584"/>
                      <a:pt x="636" y="582"/>
                      <a:pt x="639" y="577"/>
                    </a:cubicBezTo>
                    <a:cubicBezTo>
                      <a:pt x="641" y="575"/>
                      <a:pt x="643" y="573"/>
                      <a:pt x="645" y="570"/>
                    </a:cubicBezTo>
                    <a:cubicBezTo>
                      <a:pt x="647" y="568"/>
                      <a:pt x="649" y="565"/>
                      <a:pt x="651" y="562"/>
                    </a:cubicBezTo>
                    <a:cubicBezTo>
                      <a:pt x="653" y="559"/>
                      <a:pt x="655" y="556"/>
                      <a:pt x="657" y="553"/>
                    </a:cubicBezTo>
                    <a:cubicBezTo>
                      <a:pt x="658" y="550"/>
                      <a:pt x="660" y="548"/>
                      <a:pt x="661" y="545"/>
                    </a:cubicBezTo>
                    <a:cubicBezTo>
                      <a:pt x="663" y="543"/>
                      <a:pt x="664" y="541"/>
                      <a:pt x="665" y="540"/>
                    </a:cubicBezTo>
                    <a:cubicBezTo>
                      <a:pt x="666" y="538"/>
                      <a:pt x="666" y="538"/>
                      <a:pt x="666" y="538"/>
                    </a:cubicBezTo>
                    <a:cubicBezTo>
                      <a:pt x="666" y="538"/>
                      <a:pt x="681" y="541"/>
                      <a:pt x="696" y="543"/>
                    </a:cubicBezTo>
                    <a:cubicBezTo>
                      <a:pt x="711" y="545"/>
                      <a:pt x="726" y="547"/>
                      <a:pt x="726" y="547"/>
                    </a:cubicBezTo>
                    <a:cubicBezTo>
                      <a:pt x="726" y="547"/>
                      <a:pt x="727" y="545"/>
                      <a:pt x="729" y="541"/>
                    </a:cubicBezTo>
                    <a:cubicBezTo>
                      <a:pt x="731" y="538"/>
                      <a:pt x="733" y="533"/>
                      <a:pt x="735" y="528"/>
                    </a:cubicBezTo>
                    <a:cubicBezTo>
                      <a:pt x="737" y="524"/>
                      <a:pt x="739" y="519"/>
                      <a:pt x="740" y="515"/>
                    </a:cubicBezTo>
                    <a:cubicBezTo>
                      <a:pt x="742" y="512"/>
                      <a:pt x="742" y="509"/>
                      <a:pt x="742" y="509"/>
                    </a:cubicBezTo>
                    <a:cubicBezTo>
                      <a:pt x="742" y="509"/>
                      <a:pt x="731" y="499"/>
                      <a:pt x="719" y="490"/>
                    </a:cubicBezTo>
                    <a:cubicBezTo>
                      <a:pt x="707" y="480"/>
                      <a:pt x="695" y="471"/>
                      <a:pt x="695" y="471"/>
                    </a:cubicBezTo>
                    <a:cubicBezTo>
                      <a:pt x="695" y="471"/>
                      <a:pt x="695" y="471"/>
                      <a:pt x="696" y="469"/>
                    </a:cubicBezTo>
                    <a:cubicBezTo>
                      <a:pt x="696" y="468"/>
                      <a:pt x="697" y="465"/>
                      <a:pt x="697" y="463"/>
                    </a:cubicBezTo>
                    <a:cubicBezTo>
                      <a:pt x="698" y="460"/>
                      <a:pt x="699" y="457"/>
                      <a:pt x="700" y="454"/>
                    </a:cubicBezTo>
                    <a:cubicBezTo>
                      <a:pt x="700" y="451"/>
                      <a:pt x="701" y="447"/>
                      <a:pt x="702" y="444"/>
                    </a:cubicBezTo>
                    <a:cubicBezTo>
                      <a:pt x="704" y="437"/>
                      <a:pt x="705" y="430"/>
                      <a:pt x="706" y="425"/>
                    </a:cubicBezTo>
                    <a:cubicBezTo>
                      <a:pt x="706" y="419"/>
                      <a:pt x="707" y="416"/>
                      <a:pt x="707" y="416"/>
                    </a:cubicBezTo>
                    <a:cubicBezTo>
                      <a:pt x="707" y="416"/>
                      <a:pt x="707" y="415"/>
                      <a:pt x="707" y="413"/>
                    </a:cubicBezTo>
                    <a:cubicBezTo>
                      <a:pt x="707" y="412"/>
                      <a:pt x="708" y="409"/>
                      <a:pt x="708" y="407"/>
                    </a:cubicBezTo>
                    <a:cubicBezTo>
                      <a:pt x="708" y="401"/>
                      <a:pt x="709" y="394"/>
                      <a:pt x="709" y="387"/>
                    </a:cubicBezTo>
                    <a:cubicBezTo>
                      <a:pt x="709" y="384"/>
                      <a:pt x="709" y="380"/>
                      <a:pt x="709" y="377"/>
                    </a:cubicBezTo>
                    <a:cubicBezTo>
                      <a:pt x="709" y="373"/>
                      <a:pt x="709" y="370"/>
                      <a:pt x="709" y="368"/>
                    </a:cubicBezTo>
                    <a:cubicBezTo>
                      <a:pt x="709" y="365"/>
                      <a:pt x="709" y="363"/>
                      <a:pt x="709" y="361"/>
                    </a:cubicBezTo>
                    <a:cubicBezTo>
                      <a:pt x="709" y="360"/>
                      <a:pt x="709" y="359"/>
                      <a:pt x="709" y="359"/>
                    </a:cubicBezTo>
                    <a:cubicBezTo>
                      <a:pt x="709" y="359"/>
                      <a:pt x="723" y="353"/>
                      <a:pt x="737" y="347"/>
                    </a:cubicBezTo>
                    <a:cubicBezTo>
                      <a:pt x="744" y="344"/>
                      <a:pt x="751" y="341"/>
                      <a:pt x="756" y="338"/>
                    </a:cubicBezTo>
                    <a:cubicBezTo>
                      <a:pt x="761" y="336"/>
                      <a:pt x="764" y="334"/>
                      <a:pt x="764" y="334"/>
                    </a:cubicBezTo>
                    <a:cubicBezTo>
                      <a:pt x="764" y="334"/>
                      <a:pt x="764" y="331"/>
                      <a:pt x="764" y="328"/>
                    </a:cubicBezTo>
                    <a:cubicBezTo>
                      <a:pt x="763" y="324"/>
                      <a:pt x="762" y="319"/>
                      <a:pt x="762" y="314"/>
                    </a:cubicBezTo>
                    <a:cubicBezTo>
                      <a:pt x="761" y="308"/>
                      <a:pt x="760" y="303"/>
                      <a:pt x="759" y="300"/>
                    </a:cubicBezTo>
                    <a:cubicBezTo>
                      <a:pt x="758" y="296"/>
                      <a:pt x="758" y="293"/>
                      <a:pt x="758" y="293"/>
                    </a:cubicBezTo>
                    <a:cubicBezTo>
                      <a:pt x="758" y="293"/>
                      <a:pt x="754" y="293"/>
                      <a:pt x="748" y="292"/>
                    </a:cubicBezTo>
                    <a:cubicBezTo>
                      <a:pt x="743" y="291"/>
                      <a:pt x="735" y="290"/>
                      <a:pt x="727" y="290"/>
                    </a:cubicBezTo>
                    <a:cubicBezTo>
                      <a:pt x="712" y="288"/>
                      <a:pt x="697" y="287"/>
                      <a:pt x="697" y="287"/>
                    </a:cubicBezTo>
                    <a:cubicBezTo>
                      <a:pt x="697" y="287"/>
                      <a:pt x="696" y="284"/>
                      <a:pt x="695" y="279"/>
                    </a:cubicBezTo>
                    <a:cubicBezTo>
                      <a:pt x="694" y="276"/>
                      <a:pt x="693" y="273"/>
                      <a:pt x="692" y="270"/>
                    </a:cubicBezTo>
                    <a:cubicBezTo>
                      <a:pt x="691" y="267"/>
                      <a:pt x="690" y="264"/>
                      <a:pt x="688" y="260"/>
                    </a:cubicBezTo>
                    <a:cubicBezTo>
                      <a:pt x="686" y="254"/>
                      <a:pt x="683" y="247"/>
                      <a:pt x="681" y="242"/>
                    </a:cubicBezTo>
                    <a:cubicBezTo>
                      <a:pt x="680" y="240"/>
                      <a:pt x="679" y="238"/>
                      <a:pt x="678" y="236"/>
                    </a:cubicBezTo>
                    <a:cubicBezTo>
                      <a:pt x="678" y="235"/>
                      <a:pt x="677" y="234"/>
                      <a:pt x="677" y="234"/>
                    </a:cubicBezTo>
                    <a:cubicBezTo>
                      <a:pt x="677" y="234"/>
                      <a:pt x="676" y="231"/>
                      <a:pt x="673" y="226"/>
                    </a:cubicBezTo>
                    <a:cubicBezTo>
                      <a:pt x="671" y="221"/>
                      <a:pt x="667" y="215"/>
                      <a:pt x="664" y="209"/>
                    </a:cubicBezTo>
                    <a:cubicBezTo>
                      <a:pt x="660" y="203"/>
                      <a:pt x="656" y="197"/>
                      <a:pt x="653" y="192"/>
                    </a:cubicBezTo>
                    <a:cubicBezTo>
                      <a:pt x="650" y="188"/>
                      <a:pt x="648" y="185"/>
                      <a:pt x="648" y="185"/>
                    </a:cubicBezTo>
                    <a:cubicBezTo>
                      <a:pt x="648" y="185"/>
                      <a:pt x="657" y="173"/>
                      <a:pt x="665" y="160"/>
                    </a:cubicBezTo>
                    <a:cubicBezTo>
                      <a:pt x="670" y="154"/>
                      <a:pt x="674" y="147"/>
                      <a:pt x="677" y="142"/>
                    </a:cubicBezTo>
                    <a:cubicBezTo>
                      <a:pt x="679" y="137"/>
                      <a:pt x="681" y="134"/>
                      <a:pt x="681" y="134"/>
                    </a:cubicBezTo>
                    <a:cubicBezTo>
                      <a:pt x="681" y="134"/>
                      <a:pt x="680" y="132"/>
                      <a:pt x="677" y="129"/>
                    </a:cubicBezTo>
                    <a:cubicBezTo>
                      <a:pt x="675" y="126"/>
                      <a:pt x="672" y="122"/>
                      <a:pt x="668" y="118"/>
                    </a:cubicBezTo>
                    <a:cubicBezTo>
                      <a:pt x="665" y="115"/>
                      <a:pt x="661" y="111"/>
                      <a:pt x="658" y="108"/>
                    </a:cubicBezTo>
                    <a:cubicBezTo>
                      <a:pt x="656" y="105"/>
                      <a:pt x="654" y="103"/>
                      <a:pt x="654" y="103"/>
                    </a:cubicBezTo>
                    <a:cubicBezTo>
                      <a:pt x="654" y="103"/>
                      <a:pt x="640" y="110"/>
                      <a:pt x="626" y="117"/>
                    </a:cubicBezTo>
                    <a:cubicBezTo>
                      <a:pt x="620" y="120"/>
                      <a:pt x="613" y="124"/>
                      <a:pt x="608" y="127"/>
                    </a:cubicBezTo>
                    <a:cubicBezTo>
                      <a:pt x="603" y="129"/>
                      <a:pt x="600" y="131"/>
                      <a:pt x="600" y="131"/>
                    </a:cubicBezTo>
                    <a:cubicBezTo>
                      <a:pt x="600" y="131"/>
                      <a:pt x="597" y="129"/>
                      <a:pt x="593" y="125"/>
                    </a:cubicBezTo>
                    <a:cubicBezTo>
                      <a:pt x="589" y="122"/>
                      <a:pt x="583" y="118"/>
                      <a:pt x="578" y="113"/>
                    </a:cubicBezTo>
                    <a:cubicBezTo>
                      <a:pt x="566" y="105"/>
                      <a:pt x="554" y="97"/>
                      <a:pt x="554" y="97"/>
                    </a:cubicBezTo>
                    <a:cubicBezTo>
                      <a:pt x="554" y="97"/>
                      <a:pt x="551" y="95"/>
                      <a:pt x="546" y="93"/>
                    </a:cubicBezTo>
                    <a:cubicBezTo>
                      <a:pt x="544" y="91"/>
                      <a:pt x="541" y="90"/>
                      <a:pt x="538" y="88"/>
                    </a:cubicBezTo>
                    <a:cubicBezTo>
                      <a:pt x="536" y="86"/>
                      <a:pt x="532" y="85"/>
                      <a:pt x="529" y="83"/>
                    </a:cubicBezTo>
                    <a:cubicBezTo>
                      <a:pt x="523" y="80"/>
                      <a:pt x="516" y="77"/>
                      <a:pt x="511" y="75"/>
                    </a:cubicBezTo>
                    <a:cubicBezTo>
                      <a:pt x="509" y="74"/>
                      <a:pt x="507" y="73"/>
                      <a:pt x="505" y="72"/>
                    </a:cubicBezTo>
                    <a:cubicBezTo>
                      <a:pt x="504" y="72"/>
                      <a:pt x="503" y="72"/>
                      <a:pt x="503" y="72"/>
                    </a:cubicBezTo>
                    <a:cubicBezTo>
                      <a:pt x="503" y="72"/>
                      <a:pt x="504" y="57"/>
                      <a:pt x="504" y="41"/>
                    </a:cubicBezTo>
                    <a:cubicBezTo>
                      <a:pt x="504" y="26"/>
                      <a:pt x="504" y="11"/>
                      <a:pt x="504" y="11"/>
                    </a:cubicBezTo>
                    <a:cubicBezTo>
                      <a:pt x="504" y="11"/>
                      <a:pt x="494" y="7"/>
                      <a:pt x="484" y="5"/>
                    </a:cubicBezTo>
                    <a:cubicBezTo>
                      <a:pt x="481" y="4"/>
                      <a:pt x="479" y="3"/>
                      <a:pt x="477" y="3"/>
                    </a:cubicBezTo>
                    <a:cubicBezTo>
                      <a:pt x="474" y="2"/>
                      <a:pt x="472" y="2"/>
                      <a:pt x="470" y="1"/>
                    </a:cubicBezTo>
                    <a:cubicBezTo>
                      <a:pt x="466" y="1"/>
                      <a:pt x="464" y="0"/>
                      <a:pt x="464" y="0"/>
                    </a:cubicBezTo>
                    <a:cubicBezTo>
                      <a:pt x="464" y="0"/>
                      <a:pt x="456" y="13"/>
                      <a:pt x="448" y="26"/>
                    </a:cubicBezTo>
                    <a:cubicBezTo>
                      <a:pt x="440" y="39"/>
                      <a:pt x="434" y="52"/>
                      <a:pt x="434" y="52"/>
                    </a:cubicBezTo>
                    <a:cubicBezTo>
                      <a:pt x="434" y="52"/>
                      <a:pt x="433" y="52"/>
                      <a:pt x="431" y="52"/>
                    </a:cubicBezTo>
                    <a:cubicBezTo>
                      <a:pt x="430" y="52"/>
                      <a:pt x="427" y="52"/>
                      <a:pt x="425" y="51"/>
                    </a:cubicBezTo>
                    <a:cubicBezTo>
                      <a:pt x="422" y="51"/>
                      <a:pt x="419" y="51"/>
                      <a:pt x="416" y="50"/>
                    </a:cubicBezTo>
                    <a:cubicBezTo>
                      <a:pt x="412" y="50"/>
                      <a:pt x="409" y="50"/>
                      <a:pt x="405" y="49"/>
                    </a:cubicBezTo>
                    <a:cubicBezTo>
                      <a:pt x="398" y="49"/>
                      <a:pt x="391" y="49"/>
                      <a:pt x="386" y="49"/>
                    </a:cubicBezTo>
                    <a:cubicBezTo>
                      <a:pt x="380" y="49"/>
                      <a:pt x="377" y="49"/>
                      <a:pt x="377" y="49"/>
                    </a:cubicBezTo>
                    <a:cubicBezTo>
                      <a:pt x="377" y="49"/>
                      <a:pt x="373" y="49"/>
                      <a:pt x="368" y="49"/>
                    </a:cubicBezTo>
                    <a:cubicBezTo>
                      <a:pt x="365" y="49"/>
                      <a:pt x="362" y="49"/>
                      <a:pt x="359" y="49"/>
                    </a:cubicBezTo>
                    <a:cubicBezTo>
                      <a:pt x="355" y="50"/>
                      <a:pt x="352" y="50"/>
                      <a:pt x="348" y="50"/>
                    </a:cubicBezTo>
                    <a:cubicBezTo>
                      <a:pt x="345" y="51"/>
                      <a:pt x="341" y="51"/>
                      <a:pt x="338" y="52"/>
                    </a:cubicBezTo>
                    <a:cubicBezTo>
                      <a:pt x="334" y="52"/>
                      <a:pt x="331" y="53"/>
                      <a:pt x="329" y="53"/>
                    </a:cubicBezTo>
                    <a:cubicBezTo>
                      <a:pt x="326" y="54"/>
                      <a:pt x="324" y="54"/>
                      <a:pt x="322" y="54"/>
                    </a:cubicBezTo>
                    <a:cubicBezTo>
                      <a:pt x="321" y="54"/>
                      <a:pt x="320" y="55"/>
                      <a:pt x="320" y="55"/>
                    </a:cubicBezTo>
                    <a:cubicBezTo>
                      <a:pt x="320" y="55"/>
                      <a:pt x="313" y="42"/>
                      <a:pt x="304" y="29"/>
                    </a:cubicBezTo>
                    <a:cubicBezTo>
                      <a:pt x="300" y="22"/>
                      <a:pt x="296" y="16"/>
                      <a:pt x="293" y="11"/>
                    </a:cubicBezTo>
                    <a:cubicBezTo>
                      <a:pt x="290" y="6"/>
                      <a:pt x="288" y="3"/>
                      <a:pt x="288" y="3"/>
                    </a:cubicBezTo>
                    <a:cubicBezTo>
                      <a:pt x="288" y="3"/>
                      <a:pt x="285" y="4"/>
                      <a:pt x="281" y="5"/>
                    </a:cubicBezTo>
                    <a:cubicBezTo>
                      <a:pt x="278" y="6"/>
                      <a:pt x="273" y="7"/>
                      <a:pt x="268" y="9"/>
                    </a:cubicBezTo>
                    <a:cubicBezTo>
                      <a:pt x="258" y="12"/>
                      <a:pt x="248" y="16"/>
                      <a:pt x="248" y="16"/>
                    </a:cubicBezTo>
                    <a:cubicBezTo>
                      <a:pt x="248" y="16"/>
                      <a:pt x="248" y="19"/>
                      <a:pt x="248" y="25"/>
                    </a:cubicBezTo>
                    <a:cubicBezTo>
                      <a:pt x="248" y="31"/>
                      <a:pt x="248" y="38"/>
                      <a:pt x="249" y="46"/>
                    </a:cubicBezTo>
                    <a:cubicBezTo>
                      <a:pt x="249" y="61"/>
                      <a:pt x="251" y="76"/>
                      <a:pt x="251" y="76"/>
                    </a:cubicBezTo>
                    <a:cubicBezTo>
                      <a:pt x="251" y="76"/>
                      <a:pt x="248" y="78"/>
                      <a:pt x="243" y="80"/>
                    </a:cubicBezTo>
                    <a:cubicBezTo>
                      <a:pt x="238" y="82"/>
                      <a:pt x="232" y="85"/>
                      <a:pt x="225" y="89"/>
                    </a:cubicBezTo>
                    <a:cubicBezTo>
                      <a:pt x="219" y="92"/>
                      <a:pt x="213" y="96"/>
                      <a:pt x="208" y="99"/>
                    </a:cubicBezTo>
                    <a:cubicBezTo>
                      <a:pt x="206" y="100"/>
                      <a:pt x="204" y="101"/>
                      <a:pt x="203" y="102"/>
                    </a:cubicBezTo>
                    <a:cubicBezTo>
                      <a:pt x="202" y="103"/>
                      <a:pt x="201" y="104"/>
                      <a:pt x="201" y="104"/>
                    </a:cubicBezTo>
                    <a:cubicBezTo>
                      <a:pt x="201" y="104"/>
                      <a:pt x="198" y="106"/>
                      <a:pt x="194" y="109"/>
                    </a:cubicBezTo>
                    <a:cubicBezTo>
                      <a:pt x="189" y="112"/>
                      <a:pt x="184" y="116"/>
                      <a:pt x="178" y="121"/>
                    </a:cubicBezTo>
                    <a:cubicBezTo>
                      <a:pt x="173" y="125"/>
                      <a:pt x="167" y="130"/>
                      <a:pt x="163" y="133"/>
                    </a:cubicBezTo>
                    <a:cubicBezTo>
                      <a:pt x="159" y="137"/>
                      <a:pt x="157" y="139"/>
                      <a:pt x="157" y="139"/>
                    </a:cubicBezTo>
                    <a:cubicBezTo>
                      <a:pt x="157" y="139"/>
                      <a:pt x="153" y="138"/>
                      <a:pt x="148" y="135"/>
                    </a:cubicBezTo>
                    <a:cubicBezTo>
                      <a:pt x="143" y="132"/>
                      <a:pt x="136" y="129"/>
                      <a:pt x="130" y="126"/>
                    </a:cubicBezTo>
                    <a:cubicBezTo>
                      <a:pt x="116" y="120"/>
                      <a:pt x="101" y="114"/>
                      <a:pt x="101" y="114"/>
                    </a:cubicBezTo>
                    <a:cubicBezTo>
                      <a:pt x="101" y="114"/>
                      <a:pt x="100" y="116"/>
                      <a:pt x="97" y="119"/>
                    </a:cubicBezTo>
                    <a:cubicBezTo>
                      <a:pt x="95" y="121"/>
                      <a:pt x="91" y="125"/>
                      <a:pt x="88" y="129"/>
                    </a:cubicBezTo>
                    <a:cubicBezTo>
                      <a:pt x="85" y="133"/>
                      <a:pt x="81" y="137"/>
                      <a:pt x="79" y="140"/>
                    </a:cubicBezTo>
                    <a:cubicBezTo>
                      <a:pt x="77" y="143"/>
                      <a:pt x="75" y="145"/>
                      <a:pt x="75" y="145"/>
                    </a:cubicBezTo>
                    <a:cubicBezTo>
                      <a:pt x="75" y="145"/>
                      <a:pt x="83" y="158"/>
                      <a:pt x="92" y="171"/>
                    </a:cubicBezTo>
                    <a:cubicBezTo>
                      <a:pt x="97" y="177"/>
                      <a:pt x="101" y="183"/>
                      <a:pt x="104" y="187"/>
                    </a:cubicBezTo>
                    <a:cubicBezTo>
                      <a:pt x="108" y="192"/>
                      <a:pt x="110" y="195"/>
                      <a:pt x="110" y="195"/>
                    </a:cubicBezTo>
                    <a:cubicBezTo>
                      <a:pt x="110" y="195"/>
                      <a:pt x="108" y="198"/>
                      <a:pt x="105" y="202"/>
                    </a:cubicBezTo>
                    <a:cubicBezTo>
                      <a:pt x="102" y="207"/>
                      <a:pt x="99" y="213"/>
                      <a:pt x="96" y="219"/>
                    </a:cubicBezTo>
                    <a:cubicBezTo>
                      <a:pt x="92" y="226"/>
                      <a:pt x="89" y="232"/>
                      <a:pt x="87" y="237"/>
                    </a:cubicBezTo>
                    <a:cubicBezTo>
                      <a:pt x="85" y="242"/>
                      <a:pt x="83" y="245"/>
                      <a:pt x="83" y="245"/>
                    </a:cubicBezTo>
                    <a:cubicBezTo>
                      <a:pt x="83" y="245"/>
                      <a:pt x="83" y="246"/>
                      <a:pt x="82" y="247"/>
                    </a:cubicBezTo>
                    <a:cubicBezTo>
                      <a:pt x="81" y="249"/>
                      <a:pt x="81" y="251"/>
                      <a:pt x="80" y="253"/>
                    </a:cubicBezTo>
                    <a:cubicBezTo>
                      <a:pt x="78" y="258"/>
                      <a:pt x="75" y="265"/>
                      <a:pt x="73" y="272"/>
                    </a:cubicBezTo>
                    <a:cubicBezTo>
                      <a:pt x="70" y="278"/>
                      <a:pt x="69" y="285"/>
                      <a:pt x="67" y="290"/>
                    </a:cubicBezTo>
                    <a:cubicBezTo>
                      <a:pt x="66" y="296"/>
                      <a:pt x="65" y="299"/>
                      <a:pt x="65" y="299"/>
                    </a:cubicBezTo>
                    <a:cubicBezTo>
                      <a:pt x="65" y="299"/>
                      <a:pt x="50" y="300"/>
                      <a:pt x="35" y="302"/>
                    </a:cubicBezTo>
                    <a:cubicBezTo>
                      <a:pt x="27" y="303"/>
                      <a:pt x="20" y="305"/>
                      <a:pt x="14" y="306"/>
                    </a:cubicBezTo>
                    <a:cubicBezTo>
                      <a:pt x="9" y="307"/>
                      <a:pt x="5" y="307"/>
                      <a:pt x="5" y="307"/>
                    </a:cubicBezTo>
                    <a:cubicBezTo>
                      <a:pt x="5" y="307"/>
                      <a:pt x="3" y="317"/>
                      <a:pt x="2" y="328"/>
                    </a:cubicBezTo>
                    <a:cubicBezTo>
                      <a:pt x="1" y="333"/>
                      <a:pt x="0" y="338"/>
                      <a:pt x="0" y="342"/>
                    </a:cubicBezTo>
                    <a:cubicBezTo>
                      <a:pt x="0" y="345"/>
                      <a:pt x="0" y="348"/>
                      <a:pt x="0" y="348"/>
                    </a:cubicBezTo>
                    <a:cubicBezTo>
                      <a:pt x="0" y="348"/>
                      <a:pt x="3" y="350"/>
                      <a:pt x="8" y="352"/>
                    </a:cubicBezTo>
                    <a:cubicBezTo>
                      <a:pt x="14" y="354"/>
                      <a:pt x="21" y="357"/>
                      <a:pt x="28" y="360"/>
                    </a:cubicBezTo>
                    <a:cubicBezTo>
                      <a:pt x="42" y="366"/>
                      <a:pt x="56" y="371"/>
                      <a:pt x="56" y="371"/>
                    </a:cubicBezTo>
                    <a:cubicBezTo>
                      <a:pt x="56" y="371"/>
                      <a:pt x="56" y="372"/>
                      <a:pt x="56" y="373"/>
                    </a:cubicBezTo>
                    <a:cubicBezTo>
                      <a:pt x="56" y="375"/>
                      <a:pt x="56" y="377"/>
                      <a:pt x="56" y="380"/>
                    </a:cubicBezTo>
                    <a:cubicBezTo>
                      <a:pt x="56" y="382"/>
                      <a:pt x="56" y="385"/>
                      <a:pt x="56" y="389"/>
                    </a:cubicBezTo>
                    <a:cubicBezTo>
                      <a:pt x="56" y="392"/>
                      <a:pt x="57" y="396"/>
                      <a:pt x="57" y="399"/>
                    </a:cubicBezTo>
                    <a:cubicBezTo>
                      <a:pt x="57" y="403"/>
                      <a:pt x="57" y="406"/>
                      <a:pt x="58" y="410"/>
                    </a:cubicBezTo>
                    <a:cubicBezTo>
                      <a:pt x="58" y="413"/>
                      <a:pt x="59" y="416"/>
                      <a:pt x="59" y="419"/>
                    </a:cubicBezTo>
                    <a:cubicBezTo>
                      <a:pt x="60" y="424"/>
                      <a:pt x="60" y="428"/>
                      <a:pt x="60" y="428"/>
                    </a:cubicBezTo>
                    <a:cubicBezTo>
                      <a:pt x="60" y="428"/>
                      <a:pt x="61" y="431"/>
                      <a:pt x="62" y="436"/>
                    </a:cubicBezTo>
                    <a:cubicBezTo>
                      <a:pt x="63" y="442"/>
                      <a:pt x="64" y="449"/>
                      <a:pt x="66" y="456"/>
                    </a:cubicBezTo>
                    <a:cubicBezTo>
                      <a:pt x="67" y="459"/>
                      <a:pt x="68" y="462"/>
                      <a:pt x="69" y="466"/>
                    </a:cubicBezTo>
                    <a:cubicBezTo>
                      <a:pt x="70" y="469"/>
                      <a:pt x="71" y="472"/>
                      <a:pt x="71" y="474"/>
                    </a:cubicBezTo>
                    <a:cubicBezTo>
                      <a:pt x="72" y="477"/>
                      <a:pt x="73" y="479"/>
                      <a:pt x="73" y="481"/>
                    </a:cubicBezTo>
                    <a:cubicBezTo>
                      <a:pt x="74" y="482"/>
                      <a:pt x="74" y="483"/>
                      <a:pt x="74" y="483"/>
                    </a:cubicBezTo>
                    <a:cubicBezTo>
                      <a:pt x="74" y="483"/>
                      <a:pt x="62" y="492"/>
                      <a:pt x="51" y="502"/>
                    </a:cubicBezTo>
                    <a:cubicBezTo>
                      <a:pt x="39" y="512"/>
                      <a:pt x="28" y="522"/>
                      <a:pt x="28" y="522"/>
                    </a:cubicBezTo>
                    <a:cubicBezTo>
                      <a:pt x="28" y="522"/>
                      <a:pt x="29" y="525"/>
                      <a:pt x="31" y="528"/>
                    </a:cubicBezTo>
                    <a:cubicBezTo>
                      <a:pt x="31" y="530"/>
                      <a:pt x="32" y="532"/>
                      <a:pt x="33" y="534"/>
                    </a:cubicBezTo>
                    <a:cubicBezTo>
                      <a:pt x="34" y="536"/>
                      <a:pt x="35" y="539"/>
                      <a:pt x="36" y="541"/>
                    </a:cubicBezTo>
                    <a:cubicBezTo>
                      <a:pt x="41" y="550"/>
                      <a:pt x="46" y="559"/>
                      <a:pt x="46" y="559"/>
                    </a:cubicBezTo>
                    <a:cubicBezTo>
                      <a:pt x="46" y="559"/>
                      <a:pt x="61" y="557"/>
                      <a:pt x="76" y="554"/>
                    </a:cubicBezTo>
                    <a:cubicBezTo>
                      <a:pt x="91" y="552"/>
                      <a:pt x="105" y="548"/>
                      <a:pt x="105" y="548"/>
                    </a:cubicBezTo>
                    <a:cubicBezTo>
                      <a:pt x="105" y="548"/>
                      <a:pt x="106" y="549"/>
                      <a:pt x="107" y="550"/>
                    </a:cubicBezTo>
                    <a:cubicBezTo>
                      <a:pt x="108" y="551"/>
                      <a:pt x="109" y="553"/>
                      <a:pt x="110" y="555"/>
                    </a:cubicBezTo>
                    <a:cubicBezTo>
                      <a:pt x="113" y="560"/>
                      <a:pt x="117" y="566"/>
                      <a:pt x="122" y="572"/>
                    </a:cubicBezTo>
                    <a:cubicBezTo>
                      <a:pt x="124" y="574"/>
                      <a:pt x="126" y="577"/>
                      <a:pt x="128" y="580"/>
                    </a:cubicBezTo>
                    <a:cubicBezTo>
                      <a:pt x="130" y="582"/>
                      <a:pt x="132" y="585"/>
                      <a:pt x="134" y="587"/>
                    </a:cubicBezTo>
                    <a:cubicBezTo>
                      <a:pt x="137" y="591"/>
                      <a:pt x="140" y="594"/>
                      <a:pt x="140" y="594"/>
                    </a:cubicBezTo>
                    <a:cubicBezTo>
                      <a:pt x="140" y="594"/>
                      <a:pt x="149" y="604"/>
                      <a:pt x="160" y="614"/>
                    </a:cubicBezTo>
                    <a:cubicBezTo>
                      <a:pt x="165" y="619"/>
                      <a:pt x="170" y="623"/>
                      <a:pt x="175" y="627"/>
                    </a:cubicBezTo>
                    <a:cubicBezTo>
                      <a:pt x="179" y="630"/>
                      <a:pt x="182" y="632"/>
                      <a:pt x="182" y="632"/>
                    </a:cubicBezTo>
                    <a:cubicBezTo>
                      <a:pt x="182" y="632"/>
                      <a:pt x="180" y="636"/>
                      <a:pt x="178" y="641"/>
                    </a:cubicBezTo>
                    <a:cubicBezTo>
                      <a:pt x="176" y="647"/>
                      <a:pt x="174" y="654"/>
                      <a:pt x="172" y="661"/>
                    </a:cubicBezTo>
                    <a:cubicBezTo>
                      <a:pt x="168" y="676"/>
                      <a:pt x="164" y="691"/>
                      <a:pt x="164" y="691"/>
                    </a:cubicBezTo>
                    <a:cubicBezTo>
                      <a:pt x="164" y="691"/>
                      <a:pt x="166" y="692"/>
                      <a:pt x="169" y="694"/>
                    </a:cubicBezTo>
                    <a:cubicBezTo>
                      <a:pt x="172" y="696"/>
                      <a:pt x="177" y="699"/>
                      <a:pt x="181" y="702"/>
                    </a:cubicBezTo>
                    <a:cubicBezTo>
                      <a:pt x="185" y="705"/>
                      <a:pt x="190" y="707"/>
                      <a:pt x="193" y="709"/>
                    </a:cubicBezTo>
                    <a:cubicBezTo>
                      <a:pt x="197" y="711"/>
                      <a:pt x="199" y="712"/>
                      <a:pt x="199" y="712"/>
                    </a:cubicBezTo>
                    <a:cubicBezTo>
                      <a:pt x="199" y="712"/>
                      <a:pt x="202" y="710"/>
                      <a:pt x="206" y="706"/>
                    </a:cubicBezTo>
                    <a:cubicBezTo>
                      <a:pt x="210" y="702"/>
                      <a:pt x="216" y="697"/>
                      <a:pt x="222" y="692"/>
                    </a:cubicBezTo>
                    <a:cubicBezTo>
                      <a:pt x="233" y="681"/>
                      <a:pt x="243" y="670"/>
                      <a:pt x="243" y="670"/>
                    </a:cubicBezTo>
                    <a:cubicBezTo>
                      <a:pt x="243" y="670"/>
                      <a:pt x="246" y="672"/>
                      <a:pt x="251" y="674"/>
                    </a:cubicBezTo>
                    <a:cubicBezTo>
                      <a:pt x="256" y="676"/>
                      <a:pt x="263" y="679"/>
                      <a:pt x="269" y="681"/>
                    </a:cubicBezTo>
                    <a:cubicBezTo>
                      <a:pt x="276" y="684"/>
                      <a:pt x="283" y="686"/>
                      <a:pt x="288" y="688"/>
                    </a:cubicBezTo>
                    <a:cubicBezTo>
                      <a:pt x="293" y="689"/>
                      <a:pt x="296" y="690"/>
                      <a:pt x="296" y="690"/>
                    </a:cubicBezTo>
                    <a:cubicBezTo>
                      <a:pt x="296" y="690"/>
                      <a:pt x="297" y="690"/>
                      <a:pt x="299" y="691"/>
                    </a:cubicBezTo>
                    <a:cubicBezTo>
                      <a:pt x="300" y="691"/>
                      <a:pt x="302" y="692"/>
                      <a:pt x="305" y="692"/>
                    </a:cubicBezTo>
                    <a:cubicBezTo>
                      <a:pt x="310" y="694"/>
                      <a:pt x="317" y="695"/>
                      <a:pt x="324" y="697"/>
                    </a:cubicBezTo>
                    <a:cubicBezTo>
                      <a:pt x="328" y="697"/>
                      <a:pt x="331" y="698"/>
                      <a:pt x="335" y="698"/>
                    </a:cubicBezTo>
                    <a:cubicBezTo>
                      <a:pt x="338" y="699"/>
                      <a:pt x="341" y="699"/>
                      <a:pt x="344" y="699"/>
                    </a:cubicBezTo>
                    <a:cubicBezTo>
                      <a:pt x="349" y="700"/>
                      <a:pt x="353" y="700"/>
                      <a:pt x="353" y="700"/>
                    </a:cubicBezTo>
                    <a:cubicBezTo>
                      <a:pt x="353" y="700"/>
                      <a:pt x="356" y="715"/>
                      <a:pt x="360" y="730"/>
                    </a:cubicBezTo>
                    <a:cubicBezTo>
                      <a:pt x="362" y="737"/>
                      <a:pt x="364" y="744"/>
                      <a:pt x="366" y="750"/>
                    </a:cubicBezTo>
                    <a:cubicBezTo>
                      <a:pt x="368" y="755"/>
                      <a:pt x="369" y="759"/>
                      <a:pt x="369" y="759"/>
                    </a:cubicBezTo>
                    <a:cubicBezTo>
                      <a:pt x="369" y="759"/>
                      <a:pt x="372" y="759"/>
                      <a:pt x="376" y="759"/>
                    </a:cubicBezTo>
                    <a:cubicBezTo>
                      <a:pt x="379" y="759"/>
                      <a:pt x="385" y="759"/>
                      <a:pt x="390" y="759"/>
                    </a:cubicBezTo>
                    <a:cubicBezTo>
                      <a:pt x="395" y="759"/>
                      <a:pt x="400" y="759"/>
                      <a:pt x="404" y="758"/>
                    </a:cubicBezTo>
                    <a:cubicBezTo>
                      <a:pt x="408" y="758"/>
                      <a:pt x="410" y="758"/>
                      <a:pt x="410" y="758"/>
                    </a:cubicBezTo>
                    <a:cubicBezTo>
                      <a:pt x="410" y="758"/>
                      <a:pt x="411" y="754"/>
                      <a:pt x="413" y="749"/>
                    </a:cubicBezTo>
                    <a:cubicBezTo>
                      <a:pt x="415" y="743"/>
                      <a:pt x="417" y="736"/>
                      <a:pt x="418" y="729"/>
                    </a:cubicBezTo>
                    <a:cubicBezTo>
                      <a:pt x="422" y="714"/>
                      <a:pt x="425" y="699"/>
                      <a:pt x="425" y="699"/>
                    </a:cubicBezTo>
                    <a:cubicBezTo>
                      <a:pt x="425" y="699"/>
                      <a:pt x="426" y="699"/>
                      <a:pt x="427" y="699"/>
                    </a:cubicBezTo>
                    <a:cubicBezTo>
                      <a:pt x="429" y="698"/>
                      <a:pt x="431" y="698"/>
                      <a:pt x="434" y="698"/>
                    </a:cubicBezTo>
                    <a:cubicBezTo>
                      <a:pt x="436" y="697"/>
                      <a:pt x="439" y="697"/>
                      <a:pt x="443" y="696"/>
                    </a:cubicBezTo>
                    <a:cubicBezTo>
                      <a:pt x="446" y="696"/>
                      <a:pt x="449" y="695"/>
                      <a:pt x="453" y="694"/>
                    </a:cubicBezTo>
                    <a:cubicBezTo>
                      <a:pt x="460" y="693"/>
                      <a:pt x="467" y="691"/>
                      <a:pt x="472" y="689"/>
                    </a:cubicBezTo>
                    <a:cubicBezTo>
                      <a:pt x="474" y="689"/>
                      <a:pt x="477" y="688"/>
                      <a:pt x="478" y="687"/>
                    </a:cubicBezTo>
                    <a:cubicBezTo>
                      <a:pt x="480" y="687"/>
                      <a:pt x="480" y="687"/>
                      <a:pt x="480" y="687"/>
                    </a:cubicBezTo>
                    <a:cubicBezTo>
                      <a:pt x="480" y="687"/>
                      <a:pt x="484" y="686"/>
                      <a:pt x="489" y="684"/>
                    </a:cubicBezTo>
                    <a:cubicBezTo>
                      <a:pt x="494" y="682"/>
                      <a:pt x="501" y="680"/>
                      <a:pt x="507" y="677"/>
                    </a:cubicBezTo>
                    <a:cubicBezTo>
                      <a:pt x="511" y="676"/>
                      <a:pt x="514" y="674"/>
                      <a:pt x="517" y="673"/>
                    </a:cubicBezTo>
                    <a:cubicBezTo>
                      <a:pt x="520" y="672"/>
                      <a:pt x="523" y="670"/>
                      <a:pt x="525" y="669"/>
                    </a:cubicBezTo>
                    <a:cubicBezTo>
                      <a:pt x="528" y="668"/>
                      <a:pt x="530" y="667"/>
                      <a:pt x="531" y="666"/>
                    </a:cubicBezTo>
                    <a:cubicBezTo>
                      <a:pt x="532" y="666"/>
                      <a:pt x="533" y="665"/>
                      <a:pt x="533" y="665"/>
                    </a:cubicBezTo>
                    <a:cubicBezTo>
                      <a:pt x="533" y="665"/>
                      <a:pt x="544" y="676"/>
                      <a:pt x="555" y="686"/>
                    </a:cubicBezTo>
                    <a:cubicBezTo>
                      <a:pt x="567" y="696"/>
                      <a:pt x="579" y="705"/>
                      <a:pt x="579" y="705"/>
                    </a:cubicBezTo>
                    <a:cubicBezTo>
                      <a:pt x="579" y="705"/>
                      <a:pt x="581" y="704"/>
                      <a:pt x="584" y="702"/>
                    </a:cubicBezTo>
                    <a:cubicBezTo>
                      <a:pt x="588" y="700"/>
                      <a:pt x="592" y="697"/>
                      <a:pt x="596" y="694"/>
                    </a:cubicBezTo>
                    <a:cubicBezTo>
                      <a:pt x="600" y="691"/>
                      <a:pt x="605" y="688"/>
                      <a:pt x="608" y="686"/>
                    </a:cubicBezTo>
                    <a:cubicBezTo>
                      <a:pt x="611" y="684"/>
                      <a:pt x="613" y="682"/>
                      <a:pt x="613" y="682"/>
                    </a:cubicBezTo>
                    <a:cubicBezTo>
                      <a:pt x="613" y="682"/>
                      <a:pt x="609" y="668"/>
                      <a:pt x="604" y="653"/>
                    </a:cubicBezTo>
                    <a:cubicBezTo>
                      <a:pt x="599" y="639"/>
                      <a:pt x="593" y="625"/>
                      <a:pt x="593" y="625"/>
                    </a:cubicBezTo>
                    <a:close/>
                    <a:moveTo>
                      <a:pt x="457" y="634"/>
                    </a:moveTo>
                    <a:cubicBezTo>
                      <a:pt x="455" y="635"/>
                      <a:pt x="452" y="635"/>
                      <a:pt x="450" y="636"/>
                    </a:cubicBezTo>
                    <a:cubicBezTo>
                      <a:pt x="448" y="636"/>
                      <a:pt x="447" y="637"/>
                      <a:pt x="445" y="637"/>
                    </a:cubicBezTo>
                    <a:cubicBezTo>
                      <a:pt x="444" y="637"/>
                      <a:pt x="442" y="638"/>
                      <a:pt x="440" y="638"/>
                    </a:cubicBezTo>
                    <a:cubicBezTo>
                      <a:pt x="426" y="641"/>
                      <a:pt x="407" y="644"/>
                      <a:pt x="388" y="644"/>
                    </a:cubicBezTo>
                    <a:cubicBezTo>
                      <a:pt x="368" y="645"/>
                      <a:pt x="349" y="643"/>
                      <a:pt x="335" y="640"/>
                    </a:cubicBezTo>
                    <a:cubicBezTo>
                      <a:pt x="328" y="639"/>
                      <a:pt x="322" y="637"/>
                      <a:pt x="318" y="637"/>
                    </a:cubicBezTo>
                    <a:cubicBezTo>
                      <a:pt x="314" y="636"/>
                      <a:pt x="312" y="635"/>
                      <a:pt x="312" y="635"/>
                    </a:cubicBezTo>
                    <a:cubicBezTo>
                      <a:pt x="312" y="635"/>
                      <a:pt x="309" y="634"/>
                      <a:pt x="305" y="633"/>
                    </a:cubicBezTo>
                    <a:cubicBezTo>
                      <a:pt x="303" y="633"/>
                      <a:pt x="301" y="632"/>
                      <a:pt x="298" y="631"/>
                    </a:cubicBezTo>
                    <a:cubicBezTo>
                      <a:pt x="295" y="630"/>
                      <a:pt x="292" y="629"/>
                      <a:pt x="289" y="628"/>
                    </a:cubicBezTo>
                    <a:cubicBezTo>
                      <a:pt x="275" y="623"/>
                      <a:pt x="258" y="615"/>
                      <a:pt x="241" y="604"/>
                    </a:cubicBezTo>
                    <a:cubicBezTo>
                      <a:pt x="225" y="594"/>
                      <a:pt x="210" y="582"/>
                      <a:pt x="199" y="572"/>
                    </a:cubicBezTo>
                    <a:cubicBezTo>
                      <a:pt x="194" y="567"/>
                      <a:pt x="190" y="563"/>
                      <a:pt x="187" y="560"/>
                    </a:cubicBezTo>
                    <a:cubicBezTo>
                      <a:pt x="184" y="557"/>
                      <a:pt x="182" y="555"/>
                      <a:pt x="182" y="555"/>
                    </a:cubicBezTo>
                    <a:cubicBezTo>
                      <a:pt x="182" y="555"/>
                      <a:pt x="181" y="553"/>
                      <a:pt x="178" y="550"/>
                    </a:cubicBezTo>
                    <a:cubicBezTo>
                      <a:pt x="175" y="547"/>
                      <a:pt x="171" y="542"/>
                      <a:pt x="167" y="537"/>
                    </a:cubicBezTo>
                    <a:cubicBezTo>
                      <a:pt x="158" y="525"/>
                      <a:pt x="148" y="509"/>
                      <a:pt x="140" y="492"/>
                    </a:cubicBezTo>
                    <a:cubicBezTo>
                      <a:pt x="131" y="474"/>
                      <a:pt x="125" y="456"/>
                      <a:pt x="122" y="442"/>
                    </a:cubicBezTo>
                    <a:cubicBezTo>
                      <a:pt x="121" y="438"/>
                      <a:pt x="120" y="435"/>
                      <a:pt x="120" y="432"/>
                    </a:cubicBezTo>
                    <a:cubicBezTo>
                      <a:pt x="119" y="430"/>
                      <a:pt x="118" y="427"/>
                      <a:pt x="118" y="425"/>
                    </a:cubicBezTo>
                    <a:cubicBezTo>
                      <a:pt x="117" y="421"/>
                      <a:pt x="117" y="418"/>
                      <a:pt x="117" y="418"/>
                    </a:cubicBezTo>
                    <a:cubicBezTo>
                      <a:pt x="117" y="418"/>
                      <a:pt x="116" y="416"/>
                      <a:pt x="116" y="412"/>
                    </a:cubicBezTo>
                    <a:cubicBezTo>
                      <a:pt x="116" y="410"/>
                      <a:pt x="115" y="407"/>
                      <a:pt x="115" y="404"/>
                    </a:cubicBezTo>
                    <a:cubicBezTo>
                      <a:pt x="115" y="401"/>
                      <a:pt x="114" y="398"/>
                      <a:pt x="114" y="395"/>
                    </a:cubicBezTo>
                    <a:cubicBezTo>
                      <a:pt x="113" y="380"/>
                      <a:pt x="113" y="361"/>
                      <a:pt x="115" y="342"/>
                    </a:cubicBezTo>
                    <a:cubicBezTo>
                      <a:pt x="118" y="323"/>
                      <a:pt x="122" y="304"/>
                      <a:pt x="127" y="290"/>
                    </a:cubicBezTo>
                    <a:cubicBezTo>
                      <a:pt x="132" y="277"/>
                      <a:pt x="136" y="268"/>
                      <a:pt x="136" y="268"/>
                    </a:cubicBezTo>
                    <a:cubicBezTo>
                      <a:pt x="136" y="268"/>
                      <a:pt x="137" y="266"/>
                      <a:pt x="138" y="262"/>
                    </a:cubicBezTo>
                    <a:cubicBezTo>
                      <a:pt x="139" y="260"/>
                      <a:pt x="140" y="258"/>
                      <a:pt x="142" y="255"/>
                    </a:cubicBezTo>
                    <a:cubicBezTo>
                      <a:pt x="143" y="252"/>
                      <a:pt x="144" y="249"/>
                      <a:pt x="146" y="246"/>
                    </a:cubicBezTo>
                    <a:cubicBezTo>
                      <a:pt x="153" y="234"/>
                      <a:pt x="163" y="217"/>
                      <a:pt x="176" y="203"/>
                    </a:cubicBezTo>
                    <a:cubicBezTo>
                      <a:pt x="188" y="188"/>
                      <a:pt x="202" y="174"/>
                      <a:pt x="214" y="165"/>
                    </a:cubicBezTo>
                    <a:cubicBezTo>
                      <a:pt x="216" y="163"/>
                      <a:pt x="219" y="161"/>
                      <a:pt x="221" y="159"/>
                    </a:cubicBezTo>
                    <a:cubicBezTo>
                      <a:pt x="224" y="158"/>
                      <a:pt x="226" y="156"/>
                      <a:pt x="227" y="155"/>
                    </a:cubicBezTo>
                    <a:cubicBezTo>
                      <a:pt x="231" y="153"/>
                      <a:pt x="233" y="151"/>
                      <a:pt x="233" y="151"/>
                    </a:cubicBezTo>
                    <a:cubicBezTo>
                      <a:pt x="233" y="151"/>
                      <a:pt x="241" y="146"/>
                      <a:pt x="253" y="139"/>
                    </a:cubicBezTo>
                    <a:cubicBezTo>
                      <a:pt x="266" y="132"/>
                      <a:pt x="284" y="124"/>
                      <a:pt x="302" y="118"/>
                    </a:cubicBezTo>
                    <a:cubicBezTo>
                      <a:pt x="320" y="112"/>
                      <a:pt x="339" y="109"/>
                      <a:pt x="354" y="107"/>
                    </a:cubicBezTo>
                    <a:cubicBezTo>
                      <a:pt x="357" y="107"/>
                      <a:pt x="361" y="107"/>
                      <a:pt x="363" y="107"/>
                    </a:cubicBezTo>
                    <a:cubicBezTo>
                      <a:pt x="366" y="106"/>
                      <a:pt x="369" y="106"/>
                      <a:pt x="371" y="106"/>
                    </a:cubicBezTo>
                    <a:cubicBezTo>
                      <a:pt x="375" y="106"/>
                      <a:pt x="378" y="106"/>
                      <a:pt x="378" y="106"/>
                    </a:cubicBezTo>
                    <a:cubicBezTo>
                      <a:pt x="378" y="106"/>
                      <a:pt x="380" y="106"/>
                      <a:pt x="384" y="106"/>
                    </a:cubicBezTo>
                    <a:cubicBezTo>
                      <a:pt x="386" y="106"/>
                      <a:pt x="389" y="106"/>
                      <a:pt x="392" y="106"/>
                    </a:cubicBezTo>
                    <a:cubicBezTo>
                      <a:pt x="395" y="106"/>
                      <a:pt x="398" y="106"/>
                      <a:pt x="402" y="107"/>
                    </a:cubicBezTo>
                    <a:cubicBezTo>
                      <a:pt x="416" y="107"/>
                      <a:pt x="435" y="110"/>
                      <a:pt x="454" y="115"/>
                    </a:cubicBezTo>
                    <a:cubicBezTo>
                      <a:pt x="472" y="120"/>
                      <a:pt x="490" y="128"/>
                      <a:pt x="503" y="134"/>
                    </a:cubicBezTo>
                    <a:cubicBezTo>
                      <a:pt x="509" y="137"/>
                      <a:pt x="515" y="140"/>
                      <a:pt x="518" y="143"/>
                    </a:cubicBezTo>
                    <a:cubicBezTo>
                      <a:pt x="522" y="145"/>
                      <a:pt x="524" y="146"/>
                      <a:pt x="524" y="146"/>
                    </a:cubicBezTo>
                    <a:cubicBezTo>
                      <a:pt x="524" y="146"/>
                      <a:pt x="526" y="147"/>
                      <a:pt x="530" y="149"/>
                    </a:cubicBezTo>
                    <a:cubicBezTo>
                      <a:pt x="533" y="152"/>
                      <a:pt x="538" y="155"/>
                      <a:pt x="544" y="159"/>
                    </a:cubicBezTo>
                    <a:cubicBezTo>
                      <a:pt x="555" y="168"/>
                      <a:pt x="570" y="181"/>
                      <a:pt x="583" y="195"/>
                    </a:cubicBezTo>
                    <a:cubicBezTo>
                      <a:pt x="596" y="209"/>
                      <a:pt x="607" y="225"/>
                      <a:pt x="614" y="238"/>
                    </a:cubicBezTo>
                    <a:cubicBezTo>
                      <a:pt x="616" y="241"/>
                      <a:pt x="618" y="244"/>
                      <a:pt x="619" y="246"/>
                    </a:cubicBezTo>
                    <a:cubicBezTo>
                      <a:pt x="620" y="249"/>
                      <a:pt x="622" y="251"/>
                      <a:pt x="623" y="253"/>
                    </a:cubicBezTo>
                    <a:cubicBezTo>
                      <a:pt x="624" y="257"/>
                      <a:pt x="625" y="259"/>
                      <a:pt x="625" y="259"/>
                    </a:cubicBezTo>
                    <a:cubicBezTo>
                      <a:pt x="625" y="259"/>
                      <a:pt x="627" y="261"/>
                      <a:pt x="628" y="265"/>
                    </a:cubicBezTo>
                    <a:cubicBezTo>
                      <a:pt x="630" y="269"/>
                      <a:pt x="633" y="274"/>
                      <a:pt x="635" y="281"/>
                    </a:cubicBezTo>
                    <a:cubicBezTo>
                      <a:pt x="640" y="294"/>
                      <a:pt x="645" y="313"/>
                      <a:pt x="648" y="332"/>
                    </a:cubicBezTo>
                    <a:cubicBezTo>
                      <a:pt x="652" y="351"/>
                      <a:pt x="652" y="370"/>
                      <a:pt x="652" y="385"/>
                    </a:cubicBezTo>
                    <a:cubicBezTo>
                      <a:pt x="652" y="386"/>
                      <a:pt x="652" y="388"/>
                      <a:pt x="652" y="390"/>
                    </a:cubicBezTo>
                    <a:cubicBezTo>
                      <a:pt x="651" y="391"/>
                      <a:pt x="651" y="393"/>
                      <a:pt x="651" y="394"/>
                    </a:cubicBezTo>
                    <a:cubicBezTo>
                      <a:pt x="651" y="397"/>
                      <a:pt x="651" y="400"/>
                      <a:pt x="651" y="402"/>
                    </a:cubicBezTo>
                    <a:cubicBezTo>
                      <a:pt x="650" y="406"/>
                      <a:pt x="650" y="409"/>
                      <a:pt x="650" y="409"/>
                    </a:cubicBezTo>
                    <a:cubicBezTo>
                      <a:pt x="650" y="409"/>
                      <a:pt x="650" y="411"/>
                      <a:pt x="649" y="415"/>
                    </a:cubicBezTo>
                    <a:cubicBezTo>
                      <a:pt x="649" y="417"/>
                      <a:pt x="648" y="420"/>
                      <a:pt x="648" y="423"/>
                    </a:cubicBezTo>
                    <a:cubicBezTo>
                      <a:pt x="647" y="426"/>
                      <a:pt x="647" y="429"/>
                      <a:pt x="646" y="432"/>
                    </a:cubicBezTo>
                    <a:cubicBezTo>
                      <a:pt x="643" y="446"/>
                      <a:pt x="637" y="465"/>
                      <a:pt x="630" y="482"/>
                    </a:cubicBezTo>
                    <a:cubicBezTo>
                      <a:pt x="622" y="500"/>
                      <a:pt x="612" y="517"/>
                      <a:pt x="604" y="529"/>
                    </a:cubicBezTo>
                    <a:cubicBezTo>
                      <a:pt x="602" y="531"/>
                      <a:pt x="600" y="534"/>
                      <a:pt x="598" y="537"/>
                    </a:cubicBezTo>
                    <a:cubicBezTo>
                      <a:pt x="596" y="539"/>
                      <a:pt x="595" y="541"/>
                      <a:pt x="594" y="543"/>
                    </a:cubicBezTo>
                    <a:cubicBezTo>
                      <a:pt x="591" y="546"/>
                      <a:pt x="589" y="548"/>
                      <a:pt x="589" y="548"/>
                    </a:cubicBezTo>
                    <a:cubicBezTo>
                      <a:pt x="589" y="548"/>
                      <a:pt x="588" y="550"/>
                      <a:pt x="585" y="553"/>
                    </a:cubicBezTo>
                    <a:cubicBezTo>
                      <a:pt x="584" y="554"/>
                      <a:pt x="582" y="556"/>
                      <a:pt x="580" y="558"/>
                    </a:cubicBezTo>
                    <a:cubicBezTo>
                      <a:pt x="578" y="561"/>
                      <a:pt x="576" y="563"/>
                      <a:pt x="573" y="565"/>
                    </a:cubicBezTo>
                    <a:cubicBezTo>
                      <a:pt x="563" y="576"/>
                      <a:pt x="548" y="588"/>
                      <a:pt x="532" y="599"/>
                    </a:cubicBezTo>
                    <a:cubicBezTo>
                      <a:pt x="516" y="610"/>
                      <a:pt x="499" y="618"/>
                      <a:pt x="486" y="624"/>
                    </a:cubicBezTo>
                    <a:cubicBezTo>
                      <a:pt x="483" y="625"/>
                      <a:pt x="479" y="626"/>
                      <a:pt x="477" y="627"/>
                    </a:cubicBezTo>
                    <a:cubicBezTo>
                      <a:pt x="474" y="628"/>
                      <a:pt x="472" y="629"/>
                      <a:pt x="470" y="630"/>
                    </a:cubicBezTo>
                    <a:cubicBezTo>
                      <a:pt x="466" y="631"/>
                      <a:pt x="463" y="632"/>
                      <a:pt x="463" y="632"/>
                    </a:cubicBezTo>
                    <a:cubicBezTo>
                      <a:pt x="463" y="632"/>
                      <a:pt x="461" y="633"/>
                      <a:pt x="457" y="634"/>
                    </a:cubicBezTo>
                    <a:close/>
                  </a:path>
                </a:pathLst>
              </a:custGeom>
              <a:gradFill>
                <a:gsLst>
                  <a:gs pos="0">
                    <a:srgbClr val="000000">
                      <a:alpha val="0"/>
                    </a:srgbClr>
                  </a:gs>
                  <a:gs pos="46000">
                    <a:srgbClr val="4C78C6"/>
                  </a:gs>
                  <a:gs pos="100000">
                    <a:srgbClr val="254378"/>
                  </a:gs>
                </a:gsLst>
                <a:path path="circle">
                  <a:fillToRect b="50%" l="50%" r="50%" t="50%"/>
                </a:path>
                <a:tileRect/>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04" name="Google Shape;604;p18"/>
              <p:cNvSpPr/>
              <p:nvPr/>
            </p:nvSpPr>
            <p:spPr>
              <a:xfrm>
                <a:off x="3473071" y="4703749"/>
                <a:ext cx="491608" cy="491604"/>
              </a:xfrm>
              <a:custGeom>
                <a:rect b="b" l="l" r="r" t="t"/>
                <a:pathLst>
                  <a:path extrusionOk="0" h="68" w="68">
                    <a:moveTo>
                      <a:pt x="68" y="34"/>
                    </a:moveTo>
                    <a:cubicBezTo>
                      <a:pt x="68" y="52"/>
                      <a:pt x="53" y="68"/>
                      <a:pt x="34" y="68"/>
                    </a:cubicBezTo>
                    <a:cubicBezTo>
                      <a:pt x="15" y="68"/>
                      <a:pt x="0" y="52"/>
                      <a:pt x="0" y="34"/>
                    </a:cubicBezTo>
                    <a:cubicBezTo>
                      <a:pt x="0" y="15"/>
                      <a:pt x="15" y="0"/>
                      <a:pt x="34" y="0"/>
                    </a:cubicBezTo>
                    <a:cubicBezTo>
                      <a:pt x="53" y="0"/>
                      <a:pt x="68" y="15"/>
                      <a:pt x="68" y="34"/>
                    </a:cubicBezTo>
                    <a:close/>
                    <a:moveTo>
                      <a:pt x="15" y="40"/>
                    </a:moveTo>
                    <a:cubicBezTo>
                      <a:pt x="15" y="38"/>
                      <a:pt x="14" y="36"/>
                      <a:pt x="14" y="34"/>
                    </a:cubicBezTo>
                    <a:cubicBezTo>
                      <a:pt x="14" y="31"/>
                      <a:pt x="15" y="29"/>
                      <a:pt x="15" y="27"/>
                    </a:cubicBezTo>
                    <a:cubicBezTo>
                      <a:pt x="8" y="20"/>
                      <a:pt x="8" y="20"/>
                      <a:pt x="8" y="20"/>
                    </a:cubicBezTo>
                    <a:cubicBezTo>
                      <a:pt x="6" y="24"/>
                      <a:pt x="5" y="29"/>
                      <a:pt x="5" y="34"/>
                    </a:cubicBezTo>
                    <a:cubicBezTo>
                      <a:pt x="5" y="39"/>
                      <a:pt x="6" y="43"/>
                      <a:pt x="8" y="47"/>
                    </a:cubicBezTo>
                    <a:lnTo>
                      <a:pt x="15" y="40"/>
                    </a:lnTo>
                    <a:close/>
                    <a:moveTo>
                      <a:pt x="48" y="34"/>
                    </a:moveTo>
                    <a:cubicBezTo>
                      <a:pt x="48" y="26"/>
                      <a:pt x="42" y="19"/>
                      <a:pt x="34" y="19"/>
                    </a:cubicBezTo>
                    <a:cubicBezTo>
                      <a:pt x="26" y="19"/>
                      <a:pt x="19" y="26"/>
                      <a:pt x="19" y="34"/>
                    </a:cubicBezTo>
                    <a:cubicBezTo>
                      <a:pt x="19" y="42"/>
                      <a:pt x="26" y="48"/>
                      <a:pt x="34" y="48"/>
                    </a:cubicBezTo>
                    <a:cubicBezTo>
                      <a:pt x="42" y="48"/>
                      <a:pt x="48" y="42"/>
                      <a:pt x="48" y="34"/>
                    </a:cubicBezTo>
                    <a:close/>
                    <a:moveTo>
                      <a:pt x="20" y="8"/>
                    </a:moveTo>
                    <a:cubicBezTo>
                      <a:pt x="27" y="15"/>
                      <a:pt x="27" y="15"/>
                      <a:pt x="27" y="15"/>
                    </a:cubicBezTo>
                    <a:cubicBezTo>
                      <a:pt x="29" y="15"/>
                      <a:pt x="32" y="14"/>
                      <a:pt x="34" y="14"/>
                    </a:cubicBezTo>
                    <a:cubicBezTo>
                      <a:pt x="36" y="14"/>
                      <a:pt x="38" y="15"/>
                      <a:pt x="40" y="15"/>
                    </a:cubicBezTo>
                    <a:cubicBezTo>
                      <a:pt x="47" y="8"/>
                      <a:pt x="47" y="8"/>
                      <a:pt x="47" y="8"/>
                    </a:cubicBezTo>
                    <a:cubicBezTo>
                      <a:pt x="43" y="6"/>
                      <a:pt x="39" y="5"/>
                      <a:pt x="34" y="5"/>
                    </a:cubicBezTo>
                    <a:cubicBezTo>
                      <a:pt x="29" y="5"/>
                      <a:pt x="24" y="6"/>
                      <a:pt x="20" y="8"/>
                    </a:cubicBezTo>
                    <a:close/>
                    <a:moveTo>
                      <a:pt x="47" y="59"/>
                    </a:moveTo>
                    <a:cubicBezTo>
                      <a:pt x="40" y="52"/>
                      <a:pt x="40" y="52"/>
                      <a:pt x="40" y="52"/>
                    </a:cubicBezTo>
                    <a:cubicBezTo>
                      <a:pt x="38" y="53"/>
                      <a:pt x="36" y="53"/>
                      <a:pt x="34" y="53"/>
                    </a:cubicBezTo>
                    <a:cubicBezTo>
                      <a:pt x="32" y="53"/>
                      <a:pt x="29" y="53"/>
                      <a:pt x="27" y="52"/>
                    </a:cubicBezTo>
                    <a:cubicBezTo>
                      <a:pt x="20" y="59"/>
                      <a:pt x="20" y="59"/>
                      <a:pt x="20" y="59"/>
                    </a:cubicBezTo>
                    <a:cubicBezTo>
                      <a:pt x="24" y="62"/>
                      <a:pt x="29" y="63"/>
                      <a:pt x="34" y="63"/>
                    </a:cubicBezTo>
                    <a:cubicBezTo>
                      <a:pt x="39" y="63"/>
                      <a:pt x="43" y="62"/>
                      <a:pt x="47" y="59"/>
                    </a:cubicBezTo>
                    <a:close/>
                    <a:moveTo>
                      <a:pt x="60" y="47"/>
                    </a:moveTo>
                    <a:cubicBezTo>
                      <a:pt x="62" y="43"/>
                      <a:pt x="63" y="39"/>
                      <a:pt x="63" y="34"/>
                    </a:cubicBezTo>
                    <a:cubicBezTo>
                      <a:pt x="63" y="29"/>
                      <a:pt x="62" y="24"/>
                      <a:pt x="60" y="20"/>
                    </a:cubicBezTo>
                    <a:cubicBezTo>
                      <a:pt x="52" y="27"/>
                      <a:pt x="52" y="27"/>
                      <a:pt x="52" y="27"/>
                    </a:cubicBezTo>
                    <a:cubicBezTo>
                      <a:pt x="53" y="29"/>
                      <a:pt x="53" y="32"/>
                      <a:pt x="53" y="34"/>
                    </a:cubicBezTo>
                    <a:cubicBezTo>
                      <a:pt x="53" y="36"/>
                      <a:pt x="53" y="38"/>
                      <a:pt x="52" y="40"/>
                    </a:cubicBezTo>
                    <a:lnTo>
                      <a:pt x="60" y="47"/>
                    </a:lnTo>
                    <a:close/>
                  </a:path>
                </a:pathLst>
              </a:custGeom>
              <a:gradFill>
                <a:gsLst>
                  <a:gs pos="0">
                    <a:srgbClr val="000000">
                      <a:alpha val="0"/>
                    </a:srgbClr>
                  </a:gs>
                  <a:gs pos="46000">
                    <a:srgbClr val="4C78C6"/>
                  </a:gs>
                  <a:gs pos="100000">
                    <a:srgbClr val="254378"/>
                  </a:gs>
                </a:gsLst>
                <a:path path="circle">
                  <a:fillToRect b="50%" l="50%" r="50%" t="50%"/>
                </a:path>
                <a:tileRect/>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605" name="Google Shape;605;p18"/>
            <p:cNvGrpSpPr/>
            <p:nvPr/>
          </p:nvGrpSpPr>
          <p:grpSpPr>
            <a:xfrm>
              <a:off x="8276780" y="1458811"/>
              <a:ext cx="2375032" cy="2180720"/>
              <a:chOff x="3394070" y="2903272"/>
              <a:chExt cx="1364186" cy="1381132"/>
            </a:xfrm>
          </p:grpSpPr>
          <p:sp>
            <p:nvSpPr>
              <p:cNvPr id="606" name="Google Shape;606;p18"/>
              <p:cNvSpPr/>
              <p:nvPr/>
            </p:nvSpPr>
            <p:spPr>
              <a:xfrm>
                <a:off x="3394070" y="2903272"/>
                <a:ext cx="1364186" cy="1381132"/>
              </a:xfrm>
              <a:custGeom>
                <a:rect b="b" l="l" r="r" t="t"/>
                <a:pathLst>
                  <a:path extrusionOk="0" h="778" w="768">
                    <a:moveTo>
                      <a:pt x="753" y="442"/>
                    </a:moveTo>
                    <a:cubicBezTo>
                      <a:pt x="744" y="437"/>
                      <a:pt x="731" y="431"/>
                      <a:pt x="718" y="425"/>
                    </a:cubicBezTo>
                    <a:cubicBezTo>
                      <a:pt x="713" y="423"/>
                      <a:pt x="707" y="421"/>
                      <a:pt x="702" y="418"/>
                    </a:cubicBezTo>
                    <a:cubicBezTo>
                      <a:pt x="703" y="415"/>
                      <a:pt x="703" y="411"/>
                      <a:pt x="703" y="408"/>
                    </a:cubicBezTo>
                    <a:cubicBezTo>
                      <a:pt x="704" y="401"/>
                      <a:pt x="703" y="395"/>
                      <a:pt x="703" y="392"/>
                    </a:cubicBezTo>
                    <a:cubicBezTo>
                      <a:pt x="704" y="388"/>
                      <a:pt x="704" y="385"/>
                      <a:pt x="704" y="385"/>
                    </a:cubicBezTo>
                    <a:cubicBezTo>
                      <a:pt x="704" y="385"/>
                      <a:pt x="703" y="383"/>
                      <a:pt x="703" y="379"/>
                    </a:cubicBezTo>
                    <a:cubicBezTo>
                      <a:pt x="703" y="375"/>
                      <a:pt x="703" y="370"/>
                      <a:pt x="702" y="363"/>
                    </a:cubicBezTo>
                    <a:cubicBezTo>
                      <a:pt x="702" y="360"/>
                      <a:pt x="702" y="356"/>
                      <a:pt x="701" y="352"/>
                    </a:cubicBezTo>
                    <a:cubicBezTo>
                      <a:pt x="707" y="350"/>
                      <a:pt x="712" y="348"/>
                      <a:pt x="717" y="345"/>
                    </a:cubicBezTo>
                    <a:cubicBezTo>
                      <a:pt x="730" y="339"/>
                      <a:pt x="742" y="332"/>
                      <a:pt x="752" y="327"/>
                    </a:cubicBezTo>
                    <a:cubicBezTo>
                      <a:pt x="761" y="322"/>
                      <a:pt x="767" y="318"/>
                      <a:pt x="767" y="318"/>
                    </a:cubicBezTo>
                    <a:cubicBezTo>
                      <a:pt x="767" y="318"/>
                      <a:pt x="766" y="316"/>
                      <a:pt x="766" y="312"/>
                    </a:cubicBezTo>
                    <a:cubicBezTo>
                      <a:pt x="765" y="310"/>
                      <a:pt x="765" y="308"/>
                      <a:pt x="764" y="305"/>
                    </a:cubicBezTo>
                    <a:cubicBezTo>
                      <a:pt x="764" y="303"/>
                      <a:pt x="763" y="301"/>
                      <a:pt x="763" y="298"/>
                    </a:cubicBezTo>
                    <a:cubicBezTo>
                      <a:pt x="762" y="296"/>
                      <a:pt x="761" y="293"/>
                      <a:pt x="761" y="291"/>
                    </a:cubicBezTo>
                    <a:cubicBezTo>
                      <a:pt x="760" y="290"/>
                      <a:pt x="760" y="288"/>
                      <a:pt x="760" y="287"/>
                    </a:cubicBezTo>
                    <a:cubicBezTo>
                      <a:pt x="760" y="286"/>
                      <a:pt x="759" y="285"/>
                      <a:pt x="759" y="284"/>
                    </a:cubicBezTo>
                    <a:cubicBezTo>
                      <a:pt x="758" y="281"/>
                      <a:pt x="757" y="278"/>
                      <a:pt x="757" y="278"/>
                    </a:cubicBezTo>
                    <a:cubicBezTo>
                      <a:pt x="757" y="278"/>
                      <a:pt x="750" y="278"/>
                      <a:pt x="740" y="277"/>
                    </a:cubicBezTo>
                    <a:cubicBezTo>
                      <a:pt x="737" y="277"/>
                      <a:pt x="734" y="277"/>
                      <a:pt x="731" y="277"/>
                    </a:cubicBezTo>
                    <a:cubicBezTo>
                      <a:pt x="728" y="277"/>
                      <a:pt x="725" y="277"/>
                      <a:pt x="722" y="277"/>
                    </a:cubicBezTo>
                    <a:cubicBezTo>
                      <a:pt x="715" y="277"/>
                      <a:pt x="708" y="277"/>
                      <a:pt x="701" y="277"/>
                    </a:cubicBezTo>
                    <a:cubicBezTo>
                      <a:pt x="695" y="277"/>
                      <a:pt x="689" y="277"/>
                      <a:pt x="683" y="278"/>
                    </a:cubicBezTo>
                    <a:cubicBezTo>
                      <a:pt x="682" y="274"/>
                      <a:pt x="681" y="271"/>
                      <a:pt x="679" y="268"/>
                    </a:cubicBezTo>
                    <a:cubicBezTo>
                      <a:pt x="677" y="261"/>
                      <a:pt x="675" y="256"/>
                      <a:pt x="673" y="253"/>
                    </a:cubicBezTo>
                    <a:cubicBezTo>
                      <a:pt x="671" y="249"/>
                      <a:pt x="670" y="247"/>
                      <a:pt x="670" y="247"/>
                    </a:cubicBezTo>
                    <a:cubicBezTo>
                      <a:pt x="670" y="247"/>
                      <a:pt x="669" y="245"/>
                      <a:pt x="667" y="242"/>
                    </a:cubicBezTo>
                    <a:cubicBezTo>
                      <a:pt x="666" y="238"/>
                      <a:pt x="663" y="233"/>
                      <a:pt x="660" y="228"/>
                    </a:cubicBezTo>
                    <a:cubicBezTo>
                      <a:pt x="659" y="226"/>
                      <a:pt x="658" y="225"/>
                      <a:pt x="657" y="223"/>
                    </a:cubicBezTo>
                    <a:cubicBezTo>
                      <a:pt x="656" y="222"/>
                      <a:pt x="655" y="220"/>
                      <a:pt x="654" y="218"/>
                    </a:cubicBezTo>
                    <a:cubicBezTo>
                      <a:pt x="658" y="214"/>
                      <a:pt x="661" y="210"/>
                      <a:pt x="665" y="205"/>
                    </a:cubicBezTo>
                    <a:cubicBezTo>
                      <a:pt x="674" y="194"/>
                      <a:pt x="682" y="183"/>
                      <a:pt x="688" y="174"/>
                    </a:cubicBezTo>
                    <a:cubicBezTo>
                      <a:pt x="694" y="165"/>
                      <a:pt x="698" y="159"/>
                      <a:pt x="698" y="159"/>
                    </a:cubicBezTo>
                    <a:cubicBezTo>
                      <a:pt x="698" y="159"/>
                      <a:pt x="697" y="157"/>
                      <a:pt x="694" y="154"/>
                    </a:cubicBezTo>
                    <a:cubicBezTo>
                      <a:pt x="692" y="151"/>
                      <a:pt x="689" y="147"/>
                      <a:pt x="685" y="143"/>
                    </a:cubicBezTo>
                    <a:cubicBezTo>
                      <a:pt x="684" y="141"/>
                      <a:pt x="682" y="139"/>
                      <a:pt x="681" y="137"/>
                    </a:cubicBezTo>
                    <a:cubicBezTo>
                      <a:pt x="679" y="135"/>
                      <a:pt x="677" y="134"/>
                      <a:pt x="676" y="132"/>
                    </a:cubicBezTo>
                    <a:cubicBezTo>
                      <a:pt x="674" y="129"/>
                      <a:pt x="672" y="127"/>
                      <a:pt x="672" y="127"/>
                    </a:cubicBezTo>
                    <a:cubicBezTo>
                      <a:pt x="672" y="127"/>
                      <a:pt x="670" y="128"/>
                      <a:pt x="667" y="129"/>
                    </a:cubicBezTo>
                    <a:cubicBezTo>
                      <a:pt x="665" y="130"/>
                      <a:pt x="660" y="132"/>
                      <a:pt x="656" y="134"/>
                    </a:cubicBezTo>
                    <a:cubicBezTo>
                      <a:pt x="646" y="138"/>
                      <a:pt x="633" y="144"/>
                      <a:pt x="621" y="151"/>
                    </a:cubicBezTo>
                    <a:cubicBezTo>
                      <a:pt x="615" y="153"/>
                      <a:pt x="610" y="156"/>
                      <a:pt x="605" y="159"/>
                    </a:cubicBezTo>
                    <a:cubicBezTo>
                      <a:pt x="602" y="156"/>
                      <a:pt x="600" y="154"/>
                      <a:pt x="597" y="152"/>
                    </a:cubicBezTo>
                    <a:cubicBezTo>
                      <a:pt x="592" y="147"/>
                      <a:pt x="588" y="144"/>
                      <a:pt x="585" y="141"/>
                    </a:cubicBezTo>
                    <a:cubicBezTo>
                      <a:pt x="584" y="140"/>
                      <a:pt x="582" y="139"/>
                      <a:pt x="581" y="138"/>
                    </a:cubicBezTo>
                    <a:cubicBezTo>
                      <a:pt x="581" y="138"/>
                      <a:pt x="580" y="137"/>
                      <a:pt x="580" y="137"/>
                    </a:cubicBezTo>
                    <a:cubicBezTo>
                      <a:pt x="580" y="137"/>
                      <a:pt x="578" y="136"/>
                      <a:pt x="575" y="134"/>
                    </a:cubicBezTo>
                    <a:cubicBezTo>
                      <a:pt x="572" y="131"/>
                      <a:pt x="568" y="128"/>
                      <a:pt x="562" y="124"/>
                    </a:cubicBezTo>
                    <a:cubicBezTo>
                      <a:pt x="559" y="122"/>
                      <a:pt x="556" y="120"/>
                      <a:pt x="553" y="118"/>
                    </a:cubicBezTo>
                    <a:cubicBezTo>
                      <a:pt x="555" y="113"/>
                      <a:pt x="556" y="107"/>
                      <a:pt x="557" y="101"/>
                    </a:cubicBezTo>
                    <a:cubicBezTo>
                      <a:pt x="559" y="94"/>
                      <a:pt x="560" y="88"/>
                      <a:pt x="562" y="81"/>
                    </a:cubicBezTo>
                    <a:cubicBezTo>
                      <a:pt x="563" y="75"/>
                      <a:pt x="564" y="69"/>
                      <a:pt x="565" y="64"/>
                    </a:cubicBezTo>
                    <a:cubicBezTo>
                      <a:pt x="566" y="53"/>
                      <a:pt x="567" y="46"/>
                      <a:pt x="567" y="46"/>
                    </a:cubicBezTo>
                    <a:cubicBezTo>
                      <a:pt x="567" y="46"/>
                      <a:pt x="567" y="46"/>
                      <a:pt x="566" y="45"/>
                    </a:cubicBezTo>
                    <a:cubicBezTo>
                      <a:pt x="565" y="45"/>
                      <a:pt x="563" y="44"/>
                      <a:pt x="562" y="43"/>
                    </a:cubicBezTo>
                    <a:cubicBezTo>
                      <a:pt x="558" y="41"/>
                      <a:pt x="553" y="39"/>
                      <a:pt x="549" y="37"/>
                    </a:cubicBezTo>
                    <a:cubicBezTo>
                      <a:pt x="544" y="35"/>
                      <a:pt x="539" y="33"/>
                      <a:pt x="536" y="31"/>
                    </a:cubicBezTo>
                    <a:cubicBezTo>
                      <a:pt x="534" y="30"/>
                      <a:pt x="533" y="30"/>
                      <a:pt x="531" y="29"/>
                    </a:cubicBezTo>
                    <a:cubicBezTo>
                      <a:pt x="530" y="29"/>
                      <a:pt x="530" y="28"/>
                      <a:pt x="530" y="28"/>
                    </a:cubicBezTo>
                    <a:cubicBezTo>
                      <a:pt x="530" y="28"/>
                      <a:pt x="525" y="34"/>
                      <a:pt x="518" y="42"/>
                    </a:cubicBezTo>
                    <a:cubicBezTo>
                      <a:pt x="515" y="46"/>
                      <a:pt x="511" y="50"/>
                      <a:pt x="506" y="55"/>
                    </a:cubicBezTo>
                    <a:cubicBezTo>
                      <a:pt x="502" y="61"/>
                      <a:pt x="498" y="66"/>
                      <a:pt x="494" y="72"/>
                    </a:cubicBezTo>
                    <a:cubicBezTo>
                      <a:pt x="490" y="76"/>
                      <a:pt x="487" y="81"/>
                      <a:pt x="483" y="86"/>
                    </a:cubicBezTo>
                    <a:cubicBezTo>
                      <a:pt x="480" y="85"/>
                      <a:pt x="476" y="84"/>
                      <a:pt x="473" y="83"/>
                    </a:cubicBezTo>
                    <a:cubicBezTo>
                      <a:pt x="470" y="82"/>
                      <a:pt x="467" y="81"/>
                      <a:pt x="464" y="80"/>
                    </a:cubicBezTo>
                    <a:cubicBezTo>
                      <a:pt x="463" y="80"/>
                      <a:pt x="462" y="80"/>
                      <a:pt x="461" y="79"/>
                    </a:cubicBezTo>
                    <a:cubicBezTo>
                      <a:pt x="460" y="79"/>
                      <a:pt x="458" y="79"/>
                      <a:pt x="458" y="79"/>
                    </a:cubicBezTo>
                    <a:cubicBezTo>
                      <a:pt x="454" y="78"/>
                      <a:pt x="451" y="77"/>
                      <a:pt x="451" y="77"/>
                    </a:cubicBezTo>
                    <a:cubicBezTo>
                      <a:pt x="451" y="77"/>
                      <a:pt x="449" y="77"/>
                      <a:pt x="445" y="76"/>
                    </a:cubicBezTo>
                    <a:cubicBezTo>
                      <a:pt x="442" y="75"/>
                      <a:pt x="436" y="74"/>
                      <a:pt x="429" y="73"/>
                    </a:cubicBezTo>
                    <a:cubicBezTo>
                      <a:pt x="426" y="73"/>
                      <a:pt x="423" y="72"/>
                      <a:pt x="419" y="72"/>
                    </a:cubicBezTo>
                    <a:cubicBezTo>
                      <a:pt x="418" y="66"/>
                      <a:pt x="417" y="61"/>
                      <a:pt x="415" y="55"/>
                    </a:cubicBezTo>
                    <a:cubicBezTo>
                      <a:pt x="412" y="41"/>
                      <a:pt x="408" y="28"/>
                      <a:pt x="405" y="18"/>
                    </a:cubicBezTo>
                    <a:cubicBezTo>
                      <a:pt x="402" y="7"/>
                      <a:pt x="400" y="1"/>
                      <a:pt x="400" y="1"/>
                    </a:cubicBezTo>
                    <a:cubicBezTo>
                      <a:pt x="400" y="1"/>
                      <a:pt x="399" y="1"/>
                      <a:pt x="398" y="1"/>
                    </a:cubicBezTo>
                    <a:cubicBezTo>
                      <a:pt x="397" y="1"/>
                      <a:pt x="396" y="0"/>
                      <a:pt x="394" y="0"/>
                    </a:cubicBezTo>
                    <a:cubicBezTo>
                      <a:pt x="390" y="0"/>
                      <a:pt x="385" y="0"/>
                      <a:pt x="379" y="0"/>
                    </a:cubicBezTo>
                    <a:cubicBezTo>
                      <a:pt x="374" y="0"/>
                      <a:pt x="369" y="1"/>
                      <a:pt x="365" y="1"/>
                    </a:cubicBezTo>
                    <a:cubicBezTo>
                      <a:pt x="363" y="1"/>
                      <a:pt x="362" y="1"/>
                      <a:pt x="361" y="1"/>
                    </a:cubicBezTo>
                    <a:cubicBezTo>
                      <a:pt x="359" y="1"/>
                      <a:pt x="359" y="1"/>
                      <a:pt x="359" y="1"/>
                    </a:cubicBezTo>
                    <a:cubicBezTo>
                      <a:pt x="359" y="1"/>
                      <a:pt x="357" y="8"/>
                      <a:pt x="354" y="18"/>
                    </a:cubicBezTo>
                    <a:cubicBezTo>
                      <a:pt x="351" y="28"/>
                      <a:pt x="348" y="42"/>
                      <a:pt x="345" y="56"/>
                    </a:cubicBezTo>
                    <a:cubicBezTo>
                      <a:pt x="344" y="62"/>
                      <a:pt x="343" y="67"/>
                      <a:pt x="342" y="73"/>
                    </a:cubicBezTo>
                    <a:cubicBezTo>
                      <a:pt x="338" y="73"/>
                      <a:pt x="335" y="74"/>
                      <a:pt x="331" y="75"/>
                    </a:cubicBezTo>
                    <a:cubicBezTo>
                      <a:pt x="325" y="76"/>
                      <a:pt x="319" y="77"/>
                      <a:pt x="315" y="78"/>
                    </a:cubicBezTo>
                    <a:cubicBezTo>
                      <a:pt x="312" y="79"/>
                      <a:pt x="309" y="79"/>
                      <a:pt x="309" y="79"/>
                    </a:cubicBezTo>
                    <a:cubicBezTo>
                      <a:pt x="309" y="79"/>
                      <a:pt x="307" y="80"/>
                      <a:pt x="303" y="81"/>
                    </a:cubicBezTo>
                    <a:cubicBezTo>
                      <a:pt x="302" y="81"/>
                      <a:pt x="301" y="81"/>
                      <a:pt x="300" y="81"/>
                    </a:cubicBezTo>
                    <a:cubicBezTo>
                      <a:pt x="299" y="82"/>
                      <a:pt x="298" y="82"/>
                      <a:pt x="297" y="82"/>
                    </a:cubicBezTo>
                    <a:cubicBezTo>
                      <a:pt x="294" y="83"/>
                      <a:pt x="291" y="84"/>
                      <a:pt x="288" y="85"/>
                    </a:cubicBezTo>
                    <a:cubicBezTo>
                      <a:pt x="285" y="86"/>
                      <a:pt x="281" y="87"/>
                      <a:pt x="278" y="88"/>
                    </a:cubicBezTo>
                    <a:cubicBezTo>
                      <a:pt x="274" y="84"/>
                      <a:pt x="271" y="79"/>
                      <a:pt x="267" y="74"/>
                    </a:cubicBezTo>
                    <a:cubicBezTo>
                      <a:pt x="263" y="69"/>
                      <a:pt x="258" y="64"/>
                      <a:pt x="254" y="59"/>
                    </a:cubicBezTo>
                    <a:cubicBezTo>
                      <a:pt x="250" y="54"/>
                      <a:pt x="246" y="49"/>
                      <a:pt x="242" y="45"/>
                    </a:cubicBezTo>
                    <a:cubicBezTo>
                      <a:pt x="235" y="37"/>
                      <a:pt x="230" y="32"/>
                      <a:pt x="230" y="32"/>
                    </a:cubicBezTo>
                    <a:cubicBezTo>
                      <a:pt x="230" y="32"/>
                      <a:pt x="229" y="32"/>
                      <a:pt x="228" y="33"/>
                    </a:cubicBezTo>
                    <a:cubicBezTo>
                      <a:pt x="227" y="33"/>
                      <a:pt x="226" y="34"/>
                      <a:pt x="224" y="35"/>
                    </a:cubicBezTo>
                    <a:cubicBezTo>
                      <a:pt x="220" y="36"/>
                      <a:pt x="216" y="39"/>
                      <a:pt x="211" y="41"/>
                    </a:cubicBezTo>
                    <a:cubicBezTo>
                      <a:pt x="207" y="43"/>
                      <a:pt x="202" y="46"/>
                      <a:pt x="198" y="48"/>
                    </a:cubicBezTo>
                    <a:cubicBezTo>
                      <a:pt x="197" y="48"/>
                      <a:pt x="195" y="49"/>
                      <a:pt x="194" y="50"/>
                    </a:cubicBezTo>
                    <a:cubicBezTo>
                      <a:pt x="193" y="50"/>
                      <a:pt x="193" y="51"/>
                      <a:pt x="193" y="51"/>
                    </a:cubicBezTo>
                    <a:cubicBezTo>
                      <a:pt x="193" y="51"/>
                      <a:pt x="194" y="58"/>
                      <a:pt x="196" y="68"/>
                    </a:cubicBezTo>
                    <a:cubicBezTo>
                      <a:pt x="197" y="73"/>
                      <a:pt x="198" y="79"/>
                      <a:pt x="199" y="86"/>
                    </a:cubicBezTo>
                    <a:cubicBezTo>
                      <a:pt x="201" y="92"/>
                      <a:pt x="202" y="99"/>
                      <a:pt x="204" y="106"/>
                    </a:cubicBezTo>
                    <a:cubicBezTo>
                      <a:pt x="206" y="112"/>
                      <a:pt x="207" y="117"/>
                      <a:pt x="209" y="123"/>
                    </a:cubicBezTo>
                    <a:cubicBezTo>
                      <a:pt x="206" y="125"/>
                      <a:pt x="203" y="127"/>
                      <a:pt x="200" y="129"/>
                    </a:cubicBezTo>
                    <a:cubicBezTo>
                      <a:pt x="195" y="133"/>
                      <a:pt x="190" y="136"/>
                      <a:pt x="187" y="138"/>
                    </a:cubicBezTo>
                    <a:cubicBezTo>
                      <a:pt x="184" y="141"/>
                      <a:pt x="182" y="142"/>
                      <a:pt x="182" y="142"/>
                    </a:cubicBezTo>
                    <a:cubicBezTo>
                      <a:pt x="182" y="142"/>
                      <a:pt x="182" y="143"/>
                      <a:pt x="181" y="143"/>
                    </a:cubicBezTo>
                    <a:cubicBezTo>
                      <a:pt x="180" y="144"/>
                      <a:pt x="179" y="145"/>
                      <a:pt x="177" y="146"/>
                    </a:cubicBezTo>
                    <a:cubicBezTo>
                      <a:pt x="175" y="149"/>
                      <a:pt x="170" y="152"/>
                      <a:pt x="165" y="157"/>
                    </a:cubicBezTo>
                    <a:cubicBezTo>
                      <a:pt x="163" y="159"/>
                      <a:pt x="160" y="162"/>
                      <a:pt x="158" y="165"/>
                    </a:cubicBezTo>
                    <a:cubicBezTo>
                      <a:pt x="153" y="162"/>
                      <a:pt x="147" y="159"/>
                      <a:pt x="142" y="157"/>
                    </a:cubicBezTo>
                    <a:cubicBezTo>
                      <a:pt x="130" y="151"/>
                      <a:pt x="117" y="145"/>
                      <a:pt x="107" y="141"/>
                    </a:cubicBezTo>
                    <a:cubicBezTo>
                      <a:pt x="102" y="139"/>
                      <a:pt x="98" y="137"/>
                      <a:pt x="95" y="136"/>
                    </a:cubicBezTo>
                    <a:cubicBezTo>
                      <a:pt x="92" y="135"/>
                      <a:pt x="90" y="135"/>
                      <a:pt x="90" y="135"/>
                    </a:cubicBezTo>
                    <a:cubicBezTo>
                      <a:pt x="90" y="135"/>
                      <a:pt x="89" y="137"/>
                      <a:pt x="86" y="140"/>
                    </a:cubicBezTo>
                    <a:cubicBezTo>
                      <a:pt x="85" y="141"/>
                      <a:pt x="83" y="143"/>
                      <a:pt x="82" y="145"/>
                    </a:cubicBezTo>
                    <a:cubicBezTo>
                      <a:pt x="80" y="146"/>
                      <a:pt x="79" y="149"/>
                      <a:pt x="77" y="151"/>
                    </a:cubicBezTo>
                    <a:cubicBezTo>
                      <a:pt x="74" y="155"/>
                      <a:pt x="71" y="159"/>
                      <a:pt x="69" y="162"/>
                    </a:cubicBezTo>
                    <a:cubicBezTo>
                      <a:pt x="66" y="165"/>
                      <a:pt x="65" y="167"/>
                      <a:pt x="65" y="167"/>
                    </a:cubicBezTo>
                    <a:cubicBezTo>
                      <a:pt x="65" y="167"/>
                      <a:pt x="69" y="173"/>
                      <a:pt x="75" y="182"/>
                    </a:cubicBezTo>
                    <a:cubicBezTo>
                      <a:pt x="81" y="190"/>
                      <a:pt x="90" y="201"/>
                      <a:pt x="99" y="212"/>
                    </a:cubicBezTo>
                    <a:cubicBezTo>
                      <a:pt x="103" y="217"/>
                      <a:pt x="107" y="221"/>
                      <a:pt x="111" y="225"/>
                    </a:cubicBezTo>
                    <a:cubicBezTo>
                      <a:pt x="110" y="227"/>
                      <a:pt x="109" y="228"/>
                      <a:pt x="108" y="230"/>
                    </a:cubicBezTo>
                    <a:cubicBezTo>
                      <a:pt x="107" y="232"/>
                      <a:pt x="106" y="233"/>
                      <a:pt x="105" y="235"/>
                    </a:cubicBezTo>
                    <a:cubicBezTo>
                      <a:pt x="102" y="240"/>
                      <a:pt x="99" y="245"/>
                      <a:pt x="98" y="249"/>
                    </a:cubicBezTo>
                    <a:cubicBezTo>
                      <a:pt x="96" y="252"/>
                      <a:pt x="95" y="254"/>
                      <a:pt x="95" y="254"/>
                    </a:cubicBezTo>
                    <a:cubicBezTo>
                      <a:pt x="95" y="254"/>
                      <a:pt x="94" y="256"/>
                      <a:pt x="92" y="260"/>
                    </a:cubicBezTo>
                    <a:cubicBezTo>
                      <a:pt x="91" y="264"/>
                      <a:pt x="89" y="269"/>
                      <a:pt x="86" y="275"/>
                    </a:cubicBezTo>
                    <a:cubicBezTo>
                      <a:pt x="85" y="278"/>
                      <a:pt x="84" y="281"/>
                      <a:pt x="83" y="285"/>
                    </a:cubicBezTo>
                    <a:cubicBezTo>
                      <a:pt x="77" y="285"/>
                      <a:pt x="71" y="285"/>
                      <a:pt x="65" y="285"/>
                    </a:cubicBezTo>
                    <a:cubicBezTo>
                      <a:pt x="58" y="285"/>
                      <a:pt x="51" y="285"/>
                      <a:pt x="44" y="285"/>
                    </a:cubicBezTo>
                    <a:cubicBezTo>
                      <a:pt x="41" y="285"/>
                      <a:pt x="38" y="285"/>
                      <a:pt x="35" y="285"/>
                    </a:cubicBezTo>
                    <a:cubicBezTo>
                      <a:pt x="32" y="286"/>
                      <a:pt x="29" y="286"/>
                      <a:pt x="26" y="286"/>
                    </a:cubicBezTo>
                    <a:cubicBezTo>
                      <a:pt x="16" y="287"/>
                      <a:pt x="9" y="287"/>
                      <a:pt x="9" y="287"/>
                    </a:cubicBezTo>
                    <a:cubicBezTo>
                      <a:pt x="9" y="287"/>
                      <a:pt x="8" y="290"/>
                      <a:pt x="7" y="294"/>
                    </a:cubicBezTo>
                    <a:cubicBezTo>
                      <a:pt x="7" y="295"/>
                      <a:pt x="7" y="296"/>
                      <a:pt x="6" y="297"/>
                    </a:cubicBezTo>
                    <a:cubicBezTo>
                      <a:pt x="6" y="298"/>
                      <a:pt x="6" y="299"/>
                      <a:pt x="6" y="300"/>
                    </a:cubicBezTo>
                    <a:cubicBezTo>
                      <a:pt x="5" y="302"/>
                      <a:pt x="5" y="305"/>
                      <a:pt x="4" y="308"/>
                    </a:cubicBezTo>
                    <a:cubicBezTo>
                      <a:pt x="3" y="310"/>
                      <a:pt x="3" y="313"/>
                      <a:pt x="2" y="315"/>
                    </a:cubicBezTo>
                    <a:cubicBezTo>
                      <a:pt x="2" y="317"/>
                      <a:pt x="2" y="320"/>
                      <a:pt x="1" y="322"/>
                    </a:cubicBezTo>
                    <a:cubicBezTo>
                      <a:pt x="1" y="325"/>
                      <a:pt x="0" y="328"/>
                      <a:pt x="0" y="328"/>
                    </a:cubicBezTo>
                    <a:cubicBezTo>
                      <a:pt x="0" y="328"/>
                      <a:pt x="6" y="331"/>
                      <a:pt x="16" y="336"/>
                    </a:cubicBezTo>
                    <a:cubicBezTo>
                      <a:pt x="25" y="341"/>
                      <a:pt x="38" y="348"/>
                      <a:pt x="50" y="353"/>
                    </a:cubicBezTo>
                    <a:cubicBezTo>
                      <a:pt x="56" y="356"/>
                      <a:pt x="61" y="358"/>
                      <a:pt x="66" y="360"/>
                    </a:cubicBezTo>
                    <a:cubicBezTo>
                      <a:pt x="66" y="364"/>
                      <a:pt x="66" y="368"/>
                      <a:pt x="66" y="371"/>
                    </a:cubicBezTo>
                    <a:cubicBezTo>
                      <a:pt x="65" y="378"/>
                      <a:pt x="65" y="383"/>
                      <a:pt x="65" y="387"/>
                    </a:cubicBezTo>
                    <a:cubicBezTo>
                      <a:pt x="65" y="391"/>
                      <a:pt x="65" y="393"/>
                      <a:pt x="65" y="393"/>
                    </a:cubicBezTo>
                    <a:cubicBezTo>
                      <a:pt x="65" y="393"/>
                      <a:pt x="65" y="396"/>
                      <a:pt x="65" y="399"/>
                    </a:cubicBezTo>
                    <a:cubicBezTo>
                      <a:pt x="66" y="403"/>
                      <a:pt x="66" y="409"/>
                      <a:pt x="66" y="416"/>
                    </a:cubicBezTo>
                    <a:cubicBezTo>
                      <a:pt x="67" y="419"/>
                      <a:pt x="67" y="423"/>
                      <a:pt x="67" y="426"/>
                    </a:cubicBezTo>
                    <a:cubicBezTo>
                      <a:pt x="62" y="429"/>
                      <a:pt x="57" y="431"/>
                      <a:pt x="51" y="434"/>
                    </a:cubicBezTo>
                    <a:cubicBezTo>
                      <a:pt x="39" y="440"/>
                      <a:pt x="26" y="446"/>
                      <a:pt x="17" y="451"/>
                    </a:cubicBezTo>
                    <a:cubicBezTo>
                      <a:pt x="8" y="457"/>
                      <a:pt x="2" y="460"/>
                      <a:pt x="2" y="460"/>
                    </a:cubicBezTo>
                    <a:cubicBezTo>
                      <a:pt x="2" y="460"/>
                      <a:pt x="2" y="463"/>
                      <a:pt x="3" y="467"/>
                    </a:cubicBezTo>
                    <a:cubicBezTo>
                      <a:pt x="3" y="469"/>
                      <a:pt x="4" y="471"/>
                      <a:pt x="4" y="473"/>
                    </a:cubicBezTo>
                    <a:cubicBezTo>
                      <a:pt x="5" y="476"/>
                      <a:pt x="6" y="478"/>
                      <a:pt x="6" y="481"/>
                    </a:cubicBezTo>
                    <a:cubicBezTo>
                      <a:pt x="7" y="483"/>
                      <a:pt x="7" y="486"/>
                      <a:pt x="8" y="488"/>
                    </a:cubicBezTo>
                    <a:cubicBezTo>
                      <a:pt x="8" y="489"/>
                      <a:pt x="9" y="490"/>
                      <a:pt x="9" y="491"/>
                    </a:cubicBezTo>
                    <a:cubicBezTo>
                      <a:pt x="9" y="492"/>
                      <a:pt x="9" y="493"/>
                      <a:pt x="10" y="494"/>
                    </a:cubicBezTo>
                    <a:cubicBezTo>
                      <a:pt x="11" y="498"/>
                      <a:pt x="12" y="501"/>
                      <a:pt x="12" y="501"/>
                    </a:cubicBezTo>
                    <a:cubicBezTo>
                      <a:pt x="12" y="501"/>
                      <a:pt x="19" y="501"/>
                      <a:pt x="29" y="502"/>
                    </a:cubicBezTo>
                    <a:cubicBezTo>
                      <a:pt x="32" y="502"/>
                      <a:pt x="35" y="502"/>
                      <a:pt x="38" y="502"/>
                    </a:cubicBezTo>
                    <a:cubicBezTo>
                      <a:pt x="41" y="502"/>
                      <a:pt x="44" y="502"/>
                      <a:pt x="47" y="502"/>
                    </a:cubicBezTo>
                    <a:cubicBezTo>
                      <a:pt x="54" y="502"/>
                      <a:pt x="61" y="502"/>
                      <a:pt x="68" y="502"/>
                    </a:cubicBezTo>
                    <a:cubicBezTo>
                      <a:pt x="74" y="502"/>
                      <a:pt x="80" y="501"/>
                      <a:pt x="85" y="501"/>
                    </a:cubicBezTo>
                    <a:cubicBezTo>
                      <a:pt x="87" y="505"/>
                      <a:pt x="88" y="508"/>
                      <a:pt x="89" y="511"/>
                    </a:cubicBezTo>
                    <a:cubicBezTo>
                      <a:pt x="92" y="517"/>
                      <a:pt x="94" y="522"/>
                      <a:pt x="96" y="526"/>
                    </a:cubicBezTo>
                    <a:cubicBezTo>
                      <a:pt x="97" y="529"/>
                      <a:pt x="98" y="531"/>
                      <a:pt x="98" y="531"/>
                    </a:cubicBezTo>
                    <a:cubicBezTo>
                      <a:pt x="98" y="531"/>
                      <a:pt x="99" y="533"/>
                      <a:pt x="101" y="537"/>
                    </a:cubicBezTo>
                    <a:cubicBezTo>
                      <a:pt x="103" y="540"/>
                      <a:pt x="106" y="545"/>
                      <a:pt x="109" y="551"/>
                    </a:cubicBezTo>
                    <a:cubicBezTo>
                      <a:pt x="110" y="553"/>
                      <a:pt x="111" y="554"/>
                      <a:pt x="112" y="556"/>
                    </a:cubicBezTo>
                    <a:cubicBezTo>
                      <a:pt x="113" y="557"/>
                      <a:pt x="114" y="559"/>
                      <a:pt x="115" y="560"/>
                    </a:cubicBezTo>
                    <a:cubicBezTo>
                      <a:pt x="111" y="565"/>
                      <a:pt x="107" y="569"/>
                      <a:pt x="104" y="574"/>
                    </a:cubicBezTo>
                    <a:cubicBezTo>
                      <a:pt x="95" y="585"/>
                      <a:pt x="86" y="596"/>
                      <a:pt x="80" y="605"/>
                    </a:cubicBezTo>
                    <a:cubicBezTo>
                      <a:pt x="74" y="613"/>
                      <a:pt x="71" y="619"/>
                      <a:pt x="71" y="619"/>
                    </a:cubicBezTo>
                    <a:cubicBezTo>
                      <a:pt x="71" y="619"/>
                      <a:pt x="72" y="621"/>
                      <a:pt x="74" y="625"/>
                    </a:cubicBezTo>
                    <a:cubicBezTo>
                      <a:pt x="77" y="628"/>
                      <a:pt x="80" y="632"/>
                      <a:pt x="83" y="636"/>
                    </a:cubicBezTo>
                    <a:cubicBezTo>
                      <a:pt x="85" y="638"/>
                      <a:pt x="87" y="640"/>
                      <a:pt x="88" y="642"/>
                    </a:cubicBezTo>
                    <a:cubicBezTo>
                      <a:pt x="90" y="643"/>
                      <a:pt x="91" y="645"/>
                      <a:pt x="93" y="647"/>
                    </a:cubicBezTo>
                    <a:cubicBezTo>
                      <a:pt x="95" y="649"/>
                      <a:pt x="97" y="651"/>
                      <a:pt x="97" y="651"/>
                    </a:cubicBezTo>
                    <a:cubicBezTo>
                      <a:pt x="97" y="651"/>
                      <a:pt x="98" y="651"/>
                      <a:pt x="101" y="650"/>
                    </a:cubicBezTo>
                    <a:cubicBezTo>
                      <a:pt x="104" y="648"/>
                      <a:pt x="108" y="647"/>
                      <a:pt x="113" y="645"/>
                    </a:cubicBezTo>
                    <a:cubicBezTo>
                      <a:pt x="123" y="640"/>
                      <a:pt x="136" y="634"/>
                      <a:pt x="148" y="628"/>
                    </a:cubicBezTo>
                    <a:cubicBezTo>
                      <a:pt x="153" y="625"/>
                      <a:pt x="158" y="623"/>
                      <a:pt x="163" y="620"/>
                    </a:cubicBezTo>
                    <a:cubicBezTo>
                      <a:pt x="166" y="622"/>
                      <a:pt x="169" y="625"/>
                      <a:pt x="171" y="627"/>
                    </a:cubicBezTo>
                    <a:cubicBezTo>
                      <a:pt x="176" y="631"/>
                      <a:pt x="181" y="635"/>
                      <a:pt x="184" y="638"/>
                    </a:cubicBezTo>
                    <a:cubicBezTo>
                      <a:pt x="185" y="639"/>
                      <a:pt x="186" y="640"/>
                      <a:pt x="187" y="640"/>
                    </a:cubicBezTo>
                    <a:cubicBezTo>
                      <a:pt x="188" y="641"/>
                      <a:pt x="188" y="641"/>
                      <a:pt x="188" y="641"/>
                    </a:cubicBezTo>
                    <a:cubicBezTo>
                      <a:pt x="188" y="641"/>
                      <a:pt x="190" y="643"/>
                      <a:pt x="193" y="645"/>
                    </a:cubicBezTo>
                    <a:cubicBezTo>
                      <a:pt x="196" y="648"/>
                      <a:pt x="201" y="651"/>
                      <a:pt x="207" y="654"/>
                    </a:cubicBezTo>
                    <a:cubicBezTo>
                      <a:pt x="209" y="656"/>
                      <a:pt x="212" y="658"/>
                      <a:pt x="216" y="660"/>
                    </a:cubicBezTo>
                    <a:cubicBezTo>
                      <a:pt x="214" y="666"/>
                      <a:pt x="213" y="672"/>
                      <a:pt x="211" y="677"/>
                    </a:cubicBezTo>
                    <a:cubicBezTo>
                      <a:pt x="210" y="684"/>
                      <a:pt x="208" y="691"/>
                      <a:pt x="207" y="697"/>
                    </a:cubicBezTo>
                    <a:cubicBezTo>
                      <a:pt x="206" y="704"/>
                      <a:pt x="205" y="710"/>
                      <a:pt x="204" y="715"/>
                    </a:cubicBezTo>
                    <a:cubicBezTo>
                      <a:pt x="202" y="726"/>
                      <a:pt x="201" y="733"/>
                      <a:pt x="201" y="733"/>
                    </a:cubicBezTo>
                    <a:cubicBezTo>
                      <a:pt x="201" y="733"/>
                      <a:pt x="202" y="733"/>
                      <a:pt x="203" y="734"/>
                    </a:cubicBezTo>
                    <a:cubicBezTo>
                      <a:pt x="204" y="734"/>
                      <a:pt x="205" y="735"/>
                      <a:pt x="207" y="736"/>
                    </a:cubicBezTo>
                    <a:cubicBezTo>
                      <a:pt x="211" y="737"/>
                      <a:pt x="215" y="740"/>
                      <a:pt x="220" y="742"/>
                    </a:cubicBezTo>
                    <a:cubicBezTo>
                      <a:pt x="225" y="744"/>
                      <a:pt x="229" y="746"/>
                      <a:pt x="233" y="748"/>
                    </a:cubicBezTo>
                    <a:cubicBezTo>
                      <a:pt x="235" y="749"/>
                      <a:pt x="236" y="749"/>
                      <a:pt x="237" y="750"/>
                    </a:cubicBezTo>
                    <a:cubicBezTo>
                      <a:pt x="238" y="750"/>
                      <a:pt x="239" y="750"/>
                      <a:pt x="239" y="750"/>
                    </a:cubicBezTo>
                    <a:cubicBezTo>
                      <a:pt x="239" y="750"/>
                      <a:pt x="244" y="745"/>
                      <a:pt x="251" y="737"/>
                    </a:cubicBezTo>
                    <a:cubicBezTo>
                      <a:pt x="254" y="733"/>
                      <a:pt x="258" y="728"/>
                      <a:pt x="262" y="723"/>
                    </a:cubicBezTo>
                    <a:cubicBezTo>
                      <a:pt x="266" y="718"/>
                      <a:pt x="271" y="713"/>
                      <a:pt x="275" y="707"/>
                    </a:cubicBezTo>
                    <a:cubicBezTo>
                      <a:pt x="279" y="702"/>
                      <a:pt x="282" y="697"/>
                      <a:pt x="285" y="693"/>
                    </a:cubicBezTo>
                    <a:cubicBezTo>
                      <a:pt x="289" y="694"/>
                      <a:pt x="292" y="695"/>
                      <a:pt x="295" y="696"/>
                    </a:cubicBezTo>
                    <a:cubicBezTo>
                      <a:pt x="299" y="697"/>
                      <a:pt x="302" y="698"/>
                      <a:pt x="304" y="698"/>
                    </a:cubicBezTo>
                    <a:cubicBezTo>
                      <a:pt x="306" y="699"/>
                      <a:pt x="307" y="699"/>
                      <a:pt x="308" y="699"/>
                    </a:cubicBezTo>
                    <a:cubicBezTo>
                      <a:pt x="309" y="700"/>
                      <a:pt x="310" y="700"/>
                      <a:pt x="311" y="700"/>
                    </a:cubicBezTo>
                    <a:cubicBezTo>
                      <a:pt x="315" y="701"/>
                      <a:pt x="317" y="701"/>
                      <a:pt x="317" y="701"/>
                    </a:cubicBezTo>
                    <a:cubicBezTo>
                      <a:pt x="317" y="701"/>
                      <a:pt x="319" y="702"/>
                      <a:pt x="323" y="703"/>
                    </a:cubicBezTo>
                    <a:cubicBezTo>
                      <a:pt x="327" y="703"/>
                      <a:pt x="333" y="704"/>
                      <a:pt x="339" y="705"/>
                    </a:cubicBezTo>
                    <a:cubicBezTo>
                      <a:pt x="342" y="706"/>
                      <a:pt x="346" y="706"/>
                      <a:pt x="350" y="707"/>
                    </a:cubicBezTo>
                    <a:cubicBezTo>
                      <a:pt x="351" y="712"/>
                      <a:pt x="352" y="718"/>
                      <a:pt x="353" y="724"/>
                    </a:cubicBezTo>
                    <a:cubicBezTo>
                      <a:pt x="357" y="737"/>
                      <a:pt x="360" y="751"/>
                      <a:pt x="363" y="761"/>
                    </a:cubicBezTo>
                    <a:cubicBezTo>
                      <a:pt x="366" y="771"/>
                      <a:pt x="369" y="778"/>
                      <a:pt x="369" y="778"/>
                    </a:cubicBezTo>
                    <a:cubicBezTo>
                      <a:pt x="369" y="778"/>
                      <a:pt x="369" y="778"/>
                      <a:pt x="370" y="778"/>
                    </a:cubicBezTo>
                    <a:cubicBezTo>
                      <a:pt x="371" y="778"/>
                      <a:pt x="373" y="778"/>
                      <a:pt x="375" y="778"/>
                    </a:cubicBezTo>
                    <a:cubicBezTo>
                      <a:pt x="379" y="778"/>
                      <a:pt x="384" y="778"/>
                      <a:pt x="389" y="778"/>
                    </a:cubicBezTo>
                    <a:cubicBezTo>
                      <a:pt x="394" y="778"/>
                      <a:pt x="400" y="778"/>
                      <a:pt x="403" y="778"/>
                    </a:cubicBezTo>
                    <a:cubicBezTo>
                      <a:pt x="405" y="778"/>
                      <a:pt x="407" y="778"/>
                      <a:pt x="408" y="778"/>
                    </a:cubicBezTo>
                    <a:cubicBezTo>
                      <a:pt x="409" y="778"/>
                      <a:pt x="410" y="778"/>
                      <a:pt x="410" y="778"/>
                    </a:cubicBezTo>
                    <a:cubicBezTo>
                      <a:pt x="410" y="778"/>
                      <a:pt x="412" y="771"/>
                      <a:pt x="415" y="760"/>
                    </a:cubicBezTo>
                    <a:cubicBezTo>
                      <a:pt x="417" y="750"/>
                      <a:pt x="421" y="737"/>
                      <a:pt x="424" y="723"/>
                    </a:cubicBezTo>
                    <a:cubicBezTo>
                      <a:pt x="425" y="717"/>
                      <a:pt x="426" y="711"/>
                      <a:pt x="427" y="706"/>
                    </a:cubicBezTo>
                    <a:cubicBezTo>
                      <a:pt x="431" y="705"/>
                      <a:pt x="434" y="705"/>
                      <a:pt x="437" y="704"/>
                    </a:cubicBezTo>
                    <a:cubicBezTo>
                      <a:pt x="444" y="703"/>
                      <a:pt x="449" y="702"/>
                      <a:pt x="453" y="701"/>
                    </a:cubicBezTo>
                    <a:cubicBezTo>
                      <a:pt x="457" y="700"/>
                      <a:pt x="459" y="700"/>
                      <a:pt x="459" y="700"/>
                    </a:cubicBezTo>
                    <a:cubicBezTo>
                      <a:pt x="459" y="700"/>
                      <a:pt x="461" y="699"/>
                      <a:pt x="465" y="698"/>
                    </a:cubicBezTo>
                    <a:cubicBezTo>
                      <a:pt x="466" y="698"/>
                      <a:pt x="467" y="698"/>
                      <a:pt x="468" y="697"/>
                    </a:cubicBezTo>
                    <a:cubicBezTo>
                      <a:pt x="470" y="697"/>
                      <a:pt x="471" y="697"/>
                      <a:pt x="472" y="696"/>
                    </a:cubicBezTo>
                    <a:cubicBezTo>
                      <a:pt x="475" y="696"/>
                      <a:pt x="478" y="695"/>
                      <a:pt x="481" y="694"/>
                    </a:cubicBezTo>
                    <a:cubicBezTo>
                      <a:pt x="484" y="693"/>
                      <a:pt x="487" y="692"/>
                      <a:pt x="491" y="690"/>
                    </a:cubicBezTo>
                    <a:cubicBezTo>
                      <a:pt x="494" y="695"/>
                      <a:pt x="498" y="700"/>
                      <a:pt x="502" y="704"/>
                    </a:cubicBezTo>
                    <a:cubicBezTo>
                      <a:pt x="506" y="710"/>
                      <a:pt x="510" y="715"/>
                      <a:pt x="515" y="720"/>
                    </a:cubicBezTo>
                    <a:cubicBezTo>
                      <a:pt x="519" y="725"/>
                      <a:pt x="523" y="730"/>
                      <a:pt x="527" y="734"/>
                    </a:cubicBezTo>
                    <a:cubicBezTo>
                      <a:pt x="534" y="741"/>
                      <a:pt x="539" y="747"/>
                      <a:pt x="539" y="747"/>
                    </a:cubicBezTo>
                    <a:cubicBezTo>
                      <a:pt x="539" y="747"/>
                      <a:pt x="539" y="746"/>
                      <a:pt x="540" y="746"/>
                    </a:cubicBezTo>
                    <a:cubicBezTo>
                      <a:pt x="541" y="745"/>
                      <a:pt x="543" y="745"/>
                      <a:pt x="545" y="744"/>
                    </a:cubicBezTo>
                    <a:cubicBezTo>
                      <a:pt x="548" y="742"/>
                      <a:pt x="553" y="740"/>
                      <a:pt x="558" y="738"/>
                    </a:cubicBezTo>
                    <a:cubicBezTo>
                      <a:pt x="562" y="735"/>
                      <a:pt x="567" y="733"/>
                      <a:pt x="570" y="731"/>
                    </a:cubicBezTo>
                    <a:cubicBezTo>
                      <a:pt x="572" y="730"/>
                      <a:pt x="573" y="729"/>
                      <a:pt x="574" y="729"/>
                    </a:cubicBezTo>
                    <a:cubicBezTo>
                      <a:pt x="575" y="728"/>
                      <a:pt x="576" y="728"/>
                      <a:pt x="576" y="728"/>
                    </a:cubicBezTo>
                    <a:cubicBezTo>
                      <a:pt x="576" y="728"/>
                      <a:pt x="575" y="721"/>
                      <a:pt x="573" y="711"/>
                    </a:cubicBezTo>
                    <a:cubicBezTo>
                      <a:pt x="572" y="705"/>
                      <a:pt x="571" y="699"/>
                      <a:pt x="569" y="693"/>
                    </a:cubicBezTo>
                    <a:cubicBezTo>
                      <a:pt x="568" y="687"/>
                      <a:pt x="566" y="680"/>
                      <a:pt x="564" y="673"/>
                    </a:cubicBezTo>
                    <a:cubicBezTo>
                      <a:pt x="563" y="667"/>
                      <a:pt x="561" y="661"/>
                      <a:pt x="560" y="656"/>
                    </a:cubicBezTo>
                    <a:cubicBezTo>
                      <a:pt x="563" y="654"/>
                      <a:pt x="566" y="652"/>
                      <a:pt x="569" y="650"/>
                    </a:cubicBezTo>
                    <a:cubicBezTo>
                      <a:pt x="574" y="646"/>
                      <a:pt x="579" y="643"/>
                      <a:pt x="582" y="640"/>
                    </a:cubicBezTo>
                    <a:cubicBezTo>
                      <a:pt x="585" y="638"/>
                      <a:pt x="586" y="636"/>
                      <a:pt x="586" y="636"/>
                    </a:cubicBezTo>
                    <a:cubicBezTo>
                      <a:pt x="586" y="636"/>
                      <a:pt x="587" y="636"/>
                      <a:pt x="588" y="635"/>
                    </a:cubicBezTo>
                    <a:cubicBezTo>
                      <a:pt x="588" y="635"/>
                      <a:pt x="590" y="634"/>
                      <a:pt x="591" y="632"/>
                    </a:cubicBezTo>
                    <a:cubicBezTo>
                      <a:pt x="594" y="630"/>
                      <a:pt x="598" y="626"/>
                      <a:pt x="603" y="622"/>
                    </a:cubicBezTo>
                    <a:cubicBezTo>
                      <a:pt x="606" y="619"/>
                      <a:pt x="608" y="617"/>
                      <a:pt x="611" y="614"/>
                    </a:cubicBezTo>
                    <a:cubicBezTo>
                      <a:pt x="616" y="617"/>
                      <a:pt x="621" y="619"/>
                      <a:pt x="627" y="622"/>
                    </a:cubicBezTo>
                    <a:cubicBezTo>
                      <a:pt x="639" y="628"/>
                      <a:pt x="652" y="634"/>
                      <a:pt x="662" y="638"/>
                    </a:cubicBezTo>
                    <a:cubicBezTo>
                      <a:pt x="667" y="640"/>
                      <a:pt x="671" y="641"/>
                      <a:pt x="674" y="642"/>
                    </a:cubicBezTo>
                    <a:cubicBezTo>
                      <a:pt x="677" y="643"/>
                      <a:pt x="678" y="644"/>
                      <a:pt x="678" y="644"/>
                    </a:cubicBezTo>
                    <a:cubicBezTo>
                      <a:pt x="678" y="644"/>
                      <a:pt x="680" y="642"/>
                      <a:pt x="683" y="639"/>
                    </a:cubicBezTo>
                    <a:cubicBezTo>
                      <a:pt x="684" y="638"/>
                      <a:pt x="685" y="636"/>
                      <a:pt x="687" y="634"/>
                    </a:cubicBezTo>
                    <a:cubicBezTo>
                      <a:pt x="688" y="632"/>
                      <a:pt x="690" y="630"/>
                      <a:pt x="691" y="628"/>
                    </a:cubicBezTo>
                    <a:cubicBezTo>
                      <a:pt x="695" y="624"/>
                      <a:pt x="698" y="620"/>
                      <a:pt x="700" y="617"/>
                    </a:cubicBezTo>
                    <a:cubicBezTo>
                      <a:pt x="702" y="614"/>
                      <a:pt x="704" y="611"/>
                      <a:pt x="704" y="611"/>
                    </a:cubicBezTo>
                    <a:cubicBezTo>
                      <a:pt x="704" y="611"/>
                      <a:pt x="700" y="606"/>
                      <a:pt x="694" y="597"/>
                    </a:cubicBezTo>
                    <a:cubicBezTo>
                      <a:pt x="687" y="589"/>
                      <a:pt x="679" y="577"/>
                      <a:pt x="670" y="567"/>
                    </a:cubicBezTo>
                    <a:cubicBezTo>
                      <a:pt x="666" y="562"/>
                      <a:pt x="662" y="558"/>
                      <a:pt x="658" y="553"/>
                    </a:cubicBezTo>
                    <a:cubicBezTo>
                      <a:pt x="659" y="552"/>
                      <a:pt x="660" y="550"/>
                      <a:pt x="661" y="549"/>
                    </a:cubicBezTo>
                    <a:cubicBezTo>
                      <a:pt x="662" y="547"/>
                      <a:pt x="663" y="546"/>
                      <a:pt x="663" y="544"/>
                    </a:cubicBezTo>
                    <a:cubicBezTo>
                      <a:pt x="667" y="538"/>
                      <a:pt x="669" y="533"/>
                      <a:pt x="671" y="530"/>
                    </a:cubicBezTo>
                    <a:cubicBezTo>
                      <a:pt x="673" y="526"/>
                      <a:pt x="674" y="524"/>
                      <a:pt x="674" y="524"/>
                    </a:cubicBezTo>
                    <a:cubicBezTo>
                      <a:pt x="674" y="524"/>
                      <a:pt x="675" y="522"/>
                      <a:pt x="676" y="519"/>
                    </a:cubicBezTo>
                    <a:cubicBezTo>
                      <a:pt x="678" y="515"/>
                      <a:pt x="680" y="510"/>
                      <a:pt x="682" y="504"/>
                    </a:cubicBezTo>
                    <a:cubicBezTo>
                      <a:pt x="684" y="501"/>
                      <a:pt x="685" y="497"/>
                      <a:pt x="686" y="494"/>
                    </a:cubicBezTo>
                    <a:cubicBezTo>
                      <a:pt x="692" y="494"/>
                      <a:pt x="698" y="494"/>
                      <a:pt x="704" y="494"/>
                    </a:cubicBezTo>
                    <a:cubicBezTo>
                      <a:pt x="711" y="494"/>
                      <a:pt x="718" y="494"/>
                      <a:pt x="724" y="494"/>
                    </a:cubicBezTo>
                    <a:cubicBezTo>
                      <a:pt x="728" y="493"/>
                      <a:pt x="731" y="493"/>
                      <a:pt x="734" y="493"/>
                    </a:cubicBezTo>
                    <a:cubicBezTo>
                      <a:pt x="737" y="493"/>
                      <a:pt x="740" y="493"/>
                      <a:pt x="742" y="493"/>
                    </a:cubicBezTo>
                    <a:cubicBezTo>
                      <a:pt x="753" y="492"/>
                      <a:pt x="760" y="491"/>
                      <a:pt x="760" y="491"/>
                    </a:cubicBezTo>
                    <a:cubicBezTo>
                      <a:pt x="760" y="491"/>
                      <a:pt x="760" y="489"/>
                      <a:pt x="761" y="485"/>
                    </a:cubicBezTo>
                    <a:cubicBezTo>
                      <a:pt x="762" y="484"/>
                      <a:pt x="762" y="483"/>
                      <a:pt x="762" y="482"/>
                    </a:cubicBezTo>
                    <a:cubicBezTo>
                      <a:pt x="763" y="481"/>
                      <a:pt x="763" y="480"/>
                      <a:pt x="763" y="479"/>
                    </a:cubicBezTo>
                    <a:cubicBezTo>
                      <a:pt x="764" y="476"/>
                      <a:pt x="764" y="474"/>
                      <a:pt x="765" y="471"/>
                    </a:cubicBezTo>
                    <a:cubicBezTo>
                      <a:pt x="765" y="469"/>
                      <a:pt x="766" y="466"/>
                      <a:pt x="766" y="464"/>
                    </a:cubicBezTo>
                    <a:cubicBezTo>
                      <a:pt x="767" y="461"/>
                      <a:pt x="767" y="459"/>
                      <a:pt x="767" y="457"/>
                    </a:cubicBezTo>
                    <a:cubicBezTo>
                      <a:pt x="768" y="453"/>
                      <a:pt x="768" y="451"/>
                      <a:pt x="768" y="451"/>
                    </a:cubicBezTo>
                    <a:cubicBezTo>
                      <a:pt x="768" y="451"/>
                      <a:pt x="762" y="447"/>
                      <a:pt x="753" y="442"/>
                    </a:cubicBezTo>
                    <a:close/>
                    <a:moveTo>
                      <a:pt x="364" y="606"/>
                    </a:moveTo>
                    <a:cubicBezTo>
                      <a:pt x="244" y="595"/>
                      <a:pt x="156" y="488"/>
                      <a:pt x="168" y="369"/>
                    </a:cubicBezTo>
                    <a:cubicBezTo>
                      <a:pt x="179" y="249"/>
                      <a:pt x="285" y="161"/>
                      <a:pt x="405" y="173"/>
                    </a:cubicBezTo>
                    <a:cubicBezTo>
                      <a:pt x="524" y="184"/>
                      <a:pt x="612" y="290"/>
                      <a:pt x="601" y="410"/>
                    </a:cubicBezTo>
                    <a:cubicBezTo>
                      <a:pt x="590" y="529"/>
                      <a:pt x="483" y="617"/>
                      <a:pt x="364" y="606"/>
                    </a:cubicBezTo>
                    <a:close/>
                  </a:path>
                </a:pathLst>
              </a:custGeom>
              <a:gradFill>
                <a:gsLst>
                  <a:gs pos="0">
                    <a:srgbClr val="000000">
                      <a:alpha val="0"/>
                    </a:srgbClr>
                  </a:gs>
                  <a:gs pos="46000">
                    <a:srgbClr val="4C78C6"/>
                  </a:gs>
                  <a:gs pos="100000">
                    <a:srgbClr val="254378"/>
                  </a:gs>
                </a:gsLst>
                <a:path path="circle">
                  <a:fillToRect b="50%" l="50%" r="50%" t="50%"/>
                </a:path>
                <a:tileRect/>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07" name="Google Shape;607;p18"/>
              <p:cNvSpPr/>
              <p:nvPr/>
            </p:nvSpPr>
            <p:spPr>
              <a:xfrm>
                <a:off x="3871637" y="3389314"/>
                <a:ext cx="409052" cy="409048"/>
              </a:xfrm>
              <a:custGeom>
                <a:rect b="b" l="l" r="r" t="t"/>
                <a:pathLst>
                  <a:path extrusionOk="0" h="68" w="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5" y="55"/>
                      <a:pt x="35" y="55"/>
                      <a:pt x="35" y="55"/>
                    </a:cubicBezTo>
                    <a:cubicBezTo>
                      <a:pt x="23" y="67"/>
                      <a:pt x="23" y="67"/>
                      <a:pt x="23" y="67"/>
                    </a:cubicBezTo>
                    <a:cubicBezTo>
                      <a:pt x="23" y="67"/>
                      <a:pt x="22" y="68"/>
                      <a:pt x="22" y="68"/>
                    </a:cubicBezTo>
                    <a:cubicBezTo>
                      <a:pt x="21" y="68"/>
                      <a:pt x="21" y="68"/>
                      <a:pt x="21" y="68"/>
                    </a:cubicBezTo>
                    <a:cubicBezTo>
                      <a:pt x="20" y="67"/>
                      <a:pt x="19" y="66"/>
                      <a:pt x="19" y="65"/>
                    </a:cubicBezTo>
                    <a:cubicBezTo>
                      <a:pt x="19" y="48"/>
                      <a:pt x="19" y="48"/>
                      <a:pt x="19" y="48"/>
                    </a:cubicBezTo>
                    <a:cubicBezTo>
                      <a:pt x="1" y="41"/>
                      <a:pt x="1" y="41"/>
                      <a:pt x="1" y="41"/>
                    </a:cubicBezTo>
                    <a:cubicBezTo>
                      <a:pt x="0" y="40"/>
                      <a:pt x="0" y="40"/>
                      <a:pt x="0" y="39"/>
                    </a:cubicBezTo>
                    <a:cubicBezTo>
                      <a:pt x="0" y="38"/>
                      <a:pt x="0" y="37"/>
                      <a:pt x="1" y="36"/>
                    </a:cubicBezTo>
                    <a:cubicBezTo>
                      <a:pt x="64" y="0"/>
                      <a:pt x="64" y="0"/>
                      <a:pt x="64" y="0"/>
                    </a:cubicBezTo>
                    <a:cubicBezTo>
                      <a:pt x="65" y="0"/>
                      <a:pt x="66" y="0"/>
                      <a:pt x="67" y="0"/>
                    </a:cubicBezTo>
                    <a:cubicBezTo>
                      <a:pt x="68" y="1"/>
                      <a:pt x="68" y="2"/>
                      <a:pt x="68" y="3"/>
                    </a:cubicBezTo>
                    <a:close/>
                    <a:moveTo>
                      <a:pt x="62" y="7"/>
                    </a:moveTo>
                    <a:cubicBezTo>
                      <a:pt x="8" y="38"/>
                      <a:pt x="8" y="38"/>
                      <a:pt x="8" y="38"/>
                    </a:cubicBezTo>
                    <a:cubicBezTo>
                      <a:pt x="20" y="43"/>
                      <a:pt x="20" y="43"/>
                      <a:pt x="20" y="43"/>
                    </a:cubicBezTo>
                    <a:cubicBezTo>
                      <a:pt x="53" y="19"/>
                      <a:pt x="53" y="19"/>
                      <a:pt x="53" y="19"/>
                    </a:cubicBezTo>
                    <a:cubicBezTo>
                      <a:pt x="35" y="49"/>
                      <a:pt x="35" y="49"/>
                      <a:pt x="35" y="49"/>
                    </a:cubicBezTo>
                    <a:cubicBezTo>
                      <a:pt x="54" y="57"/>
                      <a:pt x="54" y="57"/>
                      <a:pt x="54" y="57"/>
                    </a:cubicBezTo>
                    <a:lnTo>
                      <a:pt x="62" y="7"/>
                    </a:lnTo>
                    <a:close/>
                  </a:path>
                </a:pathLst>
              </a:custGeom>
              <a:gradFill>
                <a:gsLst>
                  <a:gs pos="0">
                    <a:srgbClr val="000000">
                      <a:alpha val="0"/>
                    </a:srgbClr>
                  </a:gs>
                  <a:gs pos="46000">
                    <a:srgbClr val="4C78C6"/>
                  </a:gs>
                  <a:gs pos="100000">
                    <a:srgbClr val="254378"/>
                  </a:gs>
                </a:gsLst>
                <a:path path="circle">
                  <a:fillToRect b="50%" l="50%" r="50%" t="50%"/>
                </a:path>
                <a:tileRect/>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608" name="Google Shape;608;p18"/>
            <p:cNvGrpSpPr/>
            <p:nvPr/>
          </p:nvGrpSpPr>
          <p:grpSpPr>
            <a:xfrm>
              <a:off x="3349694" y="2879179"/>
              <a:ext cx="2372574" cy="2160654"/>
              <a:chOff x="564019" y="3802844"/>
              <a:chExt cx="1362774" cy="1368423"/>
            </a:xfrm>
          </p:grpSpPr>
          <p:sp>
            <p:nvSpPr>
              <p:cNvPr id="609" name="Google Shape;609;p18"/>
              <p:cNvSpPr/>
              <p:nvPr/>
            </p:nvSpPr>
            <p:spPr>
              <a:xfrm>
                <a:off x="564019" y="3802844"/>
                <a:ext cx="1362774" cy="1368423"/>
              </a:xfrm>
              <a:custGeom>
                <a:rect b="b" l="l" r="r" t="t"/>
                <a:pathLst>
                  <a:path extrusionOk="0" h="771" w="767">
                    <a:moveTo>
                      <a:pt x="710" y="448"/>
                    </a:moveTo>
                    <a:cubicBezTo>
                      <a:pt x="705" y="445"/>
                      <a:pt x="700" y="443"/>
                      <a:pt x="695" y="440"/>
                    </a:cubicBezTo>
                    <a:cubicBezTo>
                      <a:pt x="695" y="436"/>
                      <a:pt x="696" y="433"/>
                      <a:pt x="696" y="430"/>
                    </a:cubicBezTo>
                    <a:cubicBezTo>
                      <a:pt x="698" y="423"/>
                      <a:pt x="698" y="418"/>
                      <a:pt x="698" y="414"/>
                    </a:cubicBezTo>
                    <a:cubicBezTo>
                      <a:pt x="699" y="410"/>
                      <a:pt x="699" y="408"/>
                      <a:pt x="699" y="408"/>
                    </a:cubicBezTo>
                    <a:cubicBezTo>
                      <a:pt x="699" y="408"/>
                      <a:pt x="699" y="405"/>
                      <a:pt x="699" y="402"/>
                    </a:cubicBezTo>
                    <a:cubicBezTo>
                      <a:pt x="699" y="398"/>
                      <a:pt x="700" y="392"/>
                      <a:pt x="700" y="385"/>
                    </a:cubicBezTo>
                    <a:cubicBezTo>
                      <a:pt x="699" y="382"/>
                      <a:pt x="700" y="379"/>
                      <a:pt x="699" y="375"/>
                    </a:cubicBezTo>
                    <a:cubicBezTo>
                      <a:pt x="705" y="373"/>
                      <a:pt x="710" y="371"/>
                      <a:pt x="716" y="369"/>
                    </a:cubicBezTo>
                    <a:cubicBezTo>
                      <a:pt x="729" y="364"/>
                      <a:pt x="741" y="359"/>
                      <a:pt x="751" y="354"/>
                    </a:cubicBezTo>
                    <a:cubicBezTo>
                      <a:pt x="760" y="350"/>
                      <a:pt x="767" y="347"/>
                      <a:pt x="767" y="347"/>
                    </a:cubicBezTo>
                    <a:cubicBezTo>
                      <a:pt x="767" y="347"/>
                      <a:pt x="766" y="344"/>
                      <a:pt x="766" y="340"/>
                    </a:cubicBezTo>
                    <a:cubicBezTo>
                      <a:pt x="766" y="338"/>
                      <a:pt x="766" y="336"/>
                      <a:pt x="765" y="334"/>
                    </a:cubicBezTo>
                    <a:cubicBezTo>
                      <a:pt x="765" y="331"/>
                      <a:pt x="765" y="329"/>
                      <a:pt x="764" y="326"/>
                    </a:cubicBezTo>
                    <a:cubicBezTo>
                      <a:pt x="764" y="324"/>
                      <a:pt x="763" y="321"/>
                      <a:pt x="763" y="319"/>
                    </a:cubicBezTo>
                    <a:cubicBezTo>
                      <a:pt x="763" y="318"/>
                      <a:pt x="763" y="317"/>
                      <a:pt x="762" y="315"/>
                    </a:cubicBezTo>
                    <a:cubicBezTo>
                      <a:pt x="762" y="314"/>
                      <a:pt x="762" y="313"/>
                      <a:pt x="762" y="312"/>
                    </a:cubicBezTo>
                    <a:cubicBezTo>
                      <a:pt x="761" y="309"/>
                      <a:pt x="761" y="306"/>
                      <a:pt x="761" y="306"/>
                    </a:cubicBezTo>
                    <a:cubicBezTo>
                      <a:pt x="761" y="306"/>
                      <a:pt x="754" y="305"/>
                      <a:pt x="743" y="304"/>
                    </a:cubicBezTo>
                    <a:cubicBezTo>
                      <a:pt x="741" y="303"/>
                      <a:pt x="738" y="303"/>
                      <a:pt x="735" y="303"/>
                    </a:cubicBezTo>
                    <a:cubicBezTo>
                      <a:pt x="732" y="302"/>
                      <a:pt x="729" y="302"/>
                      <a:pt x="725" y="302"/>
                    </a:cubicBezTo>
                    <a:cubicBezTo>
                      <a:pt x="719" y="301"/>
                      <a:pt x="712" y="301"/>
                      <a:pt x="705" y="300"/>
                    </a:cubicBezTo>
                    <a:cubicBezTo>
                      <a:pt x="699" y="300"/>
                      <a:pt x="693" y="300"/>
                      <a:pt x="688" y="300"/>
                    </a:cubicBezTo>
                    <a:cubicBezTo>
                      <a:pt x="687" y="296"/>
                      <a:pt x="686" y="293"/>
                      <a:pt x="685" y="289"/>
                    </a:cubicBezTo>
                    <a:cubicBezTo>
                      <a:pt x="683" y="283"/>
                      <a:pt x="681" y="278"/>
                      <a:pt x="679" y="274"/>
                    </a:cubicBezTo>
                    <a:cubicBezTo>
                      <a:pt x="678" y="271"/>
                      <a:pt x="677" y="269"/>
                      <a:pt x="677" y="269"/>
                    </a:cubicBezTo>
                    <a:cubicBezTo>
                      <a:pt x="677" y="269"/>
                      <a:pt x="676" y="267"/>
                      <a:pt x="675" y="263"/>
                    </a:cubicBezTo>
                    <a:cubicBezTo>
                      <a:pt x="673" y="259"/>
                      <a:pt x="671" y="254"/>
                      <a:pt x="668" y="248"/>
                    </a:cubicBezTo>
                    <a:cubicBezTo>
                      <a:pt x="668" y="247"/>
                      <a:pt x="667" y="245"/>
                      <a:pt x="666" y="244"/>
                    </a:cubicBezTo>
                    <a:cubicBezTo>
                      <a:pt x="665" y="242"/>
                      <a:pt x="664" y="240"/>
                      <a:pt x="664" y="239"/>
                    </a:cubicBezTo>
                    <a:cubicBezTo>
                      <a:pt x="668" y="235"/>
                      <a:pt x="672" y="231"/>
                      <a:pt x="676" y="226"/>
                    </a:cubicBezTo>
                    <a:cubicBezTo>
                      <a:pt x="685" y="216"/>
                      <a:pt x="694" y="206"/>
                      <a:pt x="701" y="198"/>
                    </a:cubicBezTo>
                    <a:cubicBezTo>
                      <a:pt x="708" y="190"/>
                      <a:pt x="712" y="184"/>
                      <a:pt x="712" y="184"/>
                    </a:cubicBezTo>
                    <a:cubicBezTo>
                      <a:pt x="712" y="184"/>
                      <a:pt x="711" y="182"/>
                      <a:pt x="709" y="179"/>
                    </a:cubicBezTo>
                    <a:cubicBezTo>
                      <a:pt x="707" y="175"/>
                      <a:pt x="704" y="171"/>
                      <a:pt x="701" y="167"/>
                    </a:cubicBezTo>
                    <a:cubicBezTo>
                      <a:pt x="699" y="165"/>
                      <a:pt x="698" y="163"/>
                      <a:pt x="696" y="161"/>
                    </a:cubicBezTo>
                    <a:cubicBezTo>
                      <a:pt x="695" y="159"/>
                      <a:pt x="694" y="157"/>
                      <a:pt x="693" y="156"/>
                    </a:cubicBezTo>
                    <a:cubicBezTo>
                      <a:pt x="690" y="152"/>
                      <a:pt x="689" y="150"/>
                      <a:pt x="689" y="150"/>
                    </a:cubicBezTo>
                    <a:cubicBezTo>
                      <a:pt x="689" y="150"/>
                      <a:pt x="687" y="151"/>
                      <a:pt x="684" y="152"/>
                    </a:cubicBezTo>
                    <a:cubicBezTo>
                      <a:pt x="681" y="153"/>
                      <a:pt x="677" y="154"/>
                      <a:pt x="672" y="156"/>
                    </a:cubicBezTo>
                    <a:cubicBezTo>
                      <a:pt x="662" y="159"/>
                      <a:pt x="649" y="164"/>
                      <a:pt x="636" y="169"/>
                    </a:cubicBezTo>
                    <a:cubicBezTo>
                      <a:pt x="631" y="171"/>
                      <a:pt x="626" y="174"/>
                      <a:pt x="620" y="176"/>
                    </a:cubicBezTo>
                    <a:cubicBezTo>
                      <a:pt x="618" y="173"/>
                      <a:pt x="615" y="171"/>
                      <a:pt x="613" y="168"/>
                    </a:cubicBezTo>
                    <a:cubicBezTo>
                      <a:pt x="609" y="163"/>
                      <a:pt x="605" y="160"/>
                      <a:pt x="602" y="157"/>
                    </a:cubicBezTo>
                    <a:cubicBezTo>
                      <a:pt x="601" y="156"/>
                      <a:pt x="599" y="155"/>
                      <a:pt x="599" y="154"/>
                    </a:cubicBezTo>
                    <a:cubicBezTo>
                      <a:pt x="598" y="153"/>
                      <a:pt x="597" y="153"/>
                      <a:pt x="597" y="153"/>
                    </a:cubicBezTo>
                    <a:cubicBezTo>
                      <a:pt x="597" y="153"/>
                      <a:pt x="596" y="151"/>
                      <a:pt x="593" y="149"/>
                    </a:cubicBezTo>
                    <a:cubicBezTo>
                      <a:pt x="590" y="146"/>
                      <a:pt x="586" y="143"/>
                      <a:pt x="581" y="138"/>
                    </a:cubicBezTo>
                    <a:cubicBezTo>
                      <a:pt x="578" y="136"/>
                      <a:pt x="575" y="134"/>
                      <a:pt x="572" y="132"/>
                    </a:cubicBezTo>
                    <a:cubicBezTo>
                      <a:pt x="574" y="127"/>
                      <a:pt x="576" y="121"/>
                      <a:pt x="578" y="115"/>
                    </a:cubicBezTo>
                    <a:cubicBezTo>
                      <a:pt x="580" y="109"/>
                      <a:pt x="582" y="102"/>
                      <a:pt x="584" y="96"/>
                    </a:cubicBezTo>
                    <a:cubicBezTo>
                      <a:pt x="585" y="90"/>
                      <a:pt x="587" y="84"/>
                      <a:pt x="588" y="79"/>
                    </a:cubicBezTo>
                    <a:cubicBezTo>
                      <a:pt x="591" y="68"/>
                      <a:pt x="592" y="62"/>
                      <a:pt x="592" y="62"/>
                    </a:cubicBezTo>
                    <a:cubicBezTo>
                      <a:pt x="592" y="62"/>
                      <a:pt x="592" y="61"/>
                      <a:pt x="591" y="61"/>
                    </a:cubicBezTo>
                    <a:cubicBezTo>
                      <a:pt x="590" y="60"/>
                      <a:pt x="588" y="59"/>
                      <a:pt x="587" y="58"/>
                    </a:cubicBezTo>
                    <a:cubicBezTo>
                      <a:pt x="584" y="56"/>
                      <a:pt x="579" y="53"/>
                      <a:pt x="575" y="51"/>
                    </a:cubicBezTo>
                    <a:cubicBezTo>
                      <a:pt x="570" y="48"/>
                      <a:pt x="566" y="46"/>
                      <a:pt x="562" y="44"/>
                    </a:cubicBezTo>
                    <a:cubicBezTo>
                      <a:pt x="561" y="43"/>
                      <a:pt x="559" y="42"/>
                      <a:pt x="558" y="42"/>
                    </a:cubicBezTo>
                    <a:cubicBezTo>
                      <a:pt x="557" y="41"/>
                      <a:pt x="557" y="41"/>
                      <a:pt x="557" y="41"/>
                    </a:cubicBezTo>
                    <a:cubicBezTo>
                      <a:pt x="557" y="41"/>
                      <a:pt x="551" y="46"/>
                      <a:pt x="544" y="53"/>
                    </a:cubicBezTo>
                    <a:cubicBezTo>
                      <a:pt x="540" y="57"/>
                      <a:pt x="536" y="61"/>
                      <a:pt x="531" y="66"/>
                    </a:cubicBezTo>
                    <a:cubicBezTo>
                      <a:pt x="527" y="71"/>
                      <a:pt x="522" y="76"/>
                      <a:pt x="518" y="81"/>
                    </a:cubicBezTo>
                    <a:cubicBezTo>
                      <a:pt x="514" y="85"/>
                      <a:pt x="510" y="90"/>
                      <a:pt x="506" y="94"/>
                    </a:cubicBezTo>
                    <a:cubicBezTo>
                      <a:pt x="503" y="93"/>
                      <a:pt x="499" y="91"/>
                      <a:pt x="496" y="90"/>
                    </a:cubicBezTo>
                    <a:cubicBezTo>
                      <a:pt x="493" y="89"/>
                      <a:pt x="490" y="88"/>
                      <a:pt x="488" y="87"/>
                    </a:cubicBezTo>
                    <a:cubicBezTo>
                      <a:pt x="487" y="87"/>
                      <a:pt x="485" y="86"/>
                      <a:pt x="484" y="86"/>
                    </a:cubicBezTo>
                    <a:cubicBezTo>
                      <a:pt x="483" y="85"/>
                      <a:pt x="482" y="85"/>
                      <a:pt x="481" y="85"/>
                    </a:cubicBezTo>
                    <a:cubicBezTo>
                      <a:pt x="477" y="84"/>
                      <a:pt x="475" y="83"/>
                      <a:pt x="475" y="83"/>
                    </a:cubicBezTo>
                    <a:cubicBezTo>
                      <a:pt x="475" y="83"/>
                      <a:pt x="473" y="82"/>
                      <a:pt x="470" y="81"/>
                    </a:cubicBezTo>
                    <a:cubicBezTo>
                      <a:pt x="466" y="80"/>
                      <a:pt x="460" y="79"/>
                      <a:pt x="454" y="77"/>
                    </a:cubicBezTo>
                    <a:cubicBezTo>
                      <a:pt x="451" y="76"/>
                      <a:pt x="447" y="76"/>
                      <a:pt x="444" y="75"/>
                    </a:cubicBezTo>
                    <a:cubicBezTo>
                      <a:pt x="443" y="69"/>
                      <a:pt x="442" y="64"/>
                      <a:pt x="441" y="58"/>
                    </a:cubicBezTo>
                    <a:cubicBezTo>
                      <a:pt x="440" y="44"/>
                      <a:pt x="437" y="31"/>
                      <a:pt x="435" y="20"/>
                    </a:cubicBezTo>
                    <a:cubicBezTo>
                      <a:pt x="433" y="10"/>
                      <a:pt x="431" y="3"/>
                      <a:pt x="431" y="3"/>
                    </a:cubicBezTo>
                    <a:cubicBezTo>
                      <a:pt x="431" y="3"/>
                      <a:pt x="430" y="3"/>
                      <a:pt x="429" y="3"/>
                    </a:cubicBezTo>
                    <a:cubicBezTo>
                      <a:pt x="428" y="3"/>
                      <a:pt x="427" y="3"/>
                      <a:pt x="425" y="2"/>
                    </a:cubicBezTo>
                    <a:cubicBezTo>
                      <a:pt x="421" y="2"/>
                      <a:pt x="416" y="2"/>
                      <a:pt x="411" y="1"/>
                    </a:cubicBezTo>
                    <a:cubicBezTo>
                      <a:pt x="406" y="1"/>
                      <a:pt x="400" y="1"/>
                      <a:pt x="397" y="0"/>
                    </a:cubicBezTo>
                    <a:cubicBezTo>
                      <a:pt x="395" y="0"/>
                      <a:pt x="393" y="0"/>
                      <a:pt x="392" y="0"/>
                    </a:cubicBezTo>
                    <a:cubicBezTo>
                      <a:pt x="391" y="0"/>
                      <a:pt x="390" y="0"/>
                      <a:pt x="390" y="0"/>
                    </a:cubicBezTo>
                    <a:cubicBezTo>
                      <a:pt x="390" y="0"/>
                      <a:pt x="388" y="7"/>
                      <a:pt x="384" y="17"/>
                    </a:cubicBezTo>
                    <a:cubicBezTo>
                      <a:pt x="380" y="27"/>
                      <a:pt x="376" y="40"/>
                      <a:pt x="372" y="53"/>
                    </a:cubicBezTo>
                    <a:cubicBezTo>
                      <a:pt x="371" y="59"/>
                      <a:pt x="369" y="64"/>
                      <a:pt x="368" y="70"/>
                    </a:cubicBezTo>
                    <a:cubicBezTo>
                      <a:pt x="364" y="70"/>
                      <a:pt x="360" y="70"/>
                      <a:pt x="357" y="70"/>
                    </a:cubicBezTo>
                    <a:cubicBezTo>
                      <a:pt x="350" y="71"/>
                      <a:pt x="345" y="72"/>
                      <a:pt x="341" y="72"/>
                    </a:cubicBezTo>
                    <a:cubicBezTo>
                      <a:pt x="337" y="73"/>
                      <a:pt x="335" y="73"/>
                      <a:pt x="335" y="73"/>
                    </a:cubicBezTo>
                    <a:cubicBezTo>
                      <a:pt x="335" y="73"/>
                      <a:pt x="333" y="73"/>
                      <a:pt x="329" y="74"/>
                    </a:cubicBezTo>
                    <a:cubicBezTo>
                      <a:pt x="328" y="74"/>
                      <a:pt x="327" y="74"/>
                      <a:pt x="326" y="75"/>
                    </a:cubicBezTo>
                    <a:cubicBezTo>
                      <a:pt x="325" y="75"/>
                      <a:pt x="323" y="75"/>
                      <a:pt x="322" y="75"/>
                    </a:cubicBezTo>
                    <a:cubicBezTo>
                      <a:pt x="319" y="76"/>
                      <a:pt x="317" y="76"/>
                      <a:pt x="313" y="77"/>
                    </a:cubicBezTo>
                    <a:cubicBezTo>
                      <a:pt x="310" y="78"/>
                      <a:pt x="307" y="79"/>
                      <a:pt x="303" y="80"/>
                    </a:cubicBezTo>
                    <a:cubicBezTo>
                      <a:pt x="300" y="75"/>
                      <a:pt x="297" y="70"/>
                      <a:pt x="294" y="65"/>
                    </a:cubicBezTo>
                    <a:cubicBezTo>
                      <a:pt x="290" y="59"/>
                      <a:pt x="286" y="54"/>
                      <a:pt x="282" y="48"/>
                    </a:cubicBezTo>
                    <a:cubicBezTo>
                      <a:pt x="278" y="43"/>
                      <a:pt x="275" y="38"/>
                      <a:pt x="271" y="34"/>
                    </a:cubicBezTo>
                    <a:cubicBezTo>
                      <a:pt x="265" y="26"/>
                      <a:pt x="260" y="20"/>
                      <a:pt x="260" y="20"/>
                    </a:cubicBezTo>
                    <a:cubicBezTo>
                      <a:pt x="260" y="20"/>
                      <a:pt x="260" y="20"/>
                      <a:pt x="259" y="21"/>
                    </a:cubicBezTo>
                    <a:cubicBezTo>
                      <a:pt x="258" y="21"/>
                      <a:pt x="256" y="22"/>
                      <a:pt x="254" y="22"/>
                    </a:cubicBezTo>
                    <a:cubicBezTo>
                      <a:pt x="251" y="24"/>
                      <a:pt x="246" y="26"/>
                      <a:pt x="241" y="27"/>
                    </a:cubicBezTo>
                    <a:cubicBezTo>
                      <a:pt x="236" y="29"/>
                      <a:pt x="232" y="31"/>
                      <a:pt x="228" y="33"/>
                    </a:cubicBezTo>
                    <a:cubicBezTo>
                      <a:pt x="226" y="34"/>
                      <a:pt x="225" y="34"/>
                      <a:pt x="224" y="35"/>
                    </a:cubicBezTo>
                    <a:cubicBezTo>
                      <a:pt x="223" y="35"/>
                      <a:pt x="222" y="35"/>
                      <a:pt x="222" y="35"/>
                    </a:cubicBezTo>
                    <a:cubicBezTo>
                      <a:pt x="222" y="35"/>
                      <a:pt x="223" y="43"/>
                      <a:pt x="224" y="53"/>
                    </a:cubicBezTo>
                    <a:cubicBezTo>
                      <a:pt x="224" y="58"/>
                      <a:pt x="225" y="64"/>
                      <a:pt x="226" y="71"/>
                    </a:cubicBezTo>
                    <a:cubicBezTo>
                      <a:pt x="227" y="77"/>
                      <a:pt x="228" y="84"/>
                      <a:pt x="229" y="91"/>
                    </a:cubicBezTo>
                    <a:cubicBezTo>
                      <a:pt x="230" y="97"/>
                      <a:pt x="231" y="102"/>
                      <a:pt x="232" y="108"/>
                    </a:cubicBezTo>
                    <a:cubicBezTo>
                      <a:pt x="229" y="110"/>
                      <a:pt x="226" y="111"/>
                      <a:pt x="223" y="113"/>
                    </a:cubicBezTo>
                    <a:cubicBezTo>
                      <a:pt x="217" y="117"/>
                      <a:pt x="213" y="119"/>
                      <a:pt x="209" y="122"/>
                    </a:cubicBezTo>
                    <a:cubicBezTo>
                      <a:pt x="206" y="124"/>
                      <a:pt x="204" y="125"/>
                      <a:pt x="204" y="125"/>
                    </a:cubicBezTo>
                    <a:cubicBezTo>
                      <a:pt x="204" y="125"/>
                      <a:pt x="204" y="125"/>
                      <a:pt x="203" y="126"/>
                    </a:cubicBezTo>
                    <a:cubicBezTo>
                      <a:pt x="202" y="127"/>
                      <a:pt x="201" y="127"/>
                      <a:pt x="199" y="128"/>
                    </a:cubicBezTo>
                    <a:cubicBezTo>
                      <a:pt x="196" y="131"/>
                      <a:pt x="192" y="134"/>
                      <a:pt x="187" y="138"/>
                    </a:cubicBezTo>
                    <a:cubicBezTo>
                      <a:pt x="184" y="140"/>
                      <a:pt x="181" y="143"/>
                      <a:pt x="178" y="145"/>
                    </a:cubicBezTo>
                    <a:cubicBezTo>
                      <a:pt x="174" y="142"/>
                      <a:pt x="169" y="139"/>
                      <a:pt x="164" y="136"/>
                    </a:cubicBezTo>
                    <a:cubicBezTo>
                      <a:pt x="152" y="129"/>
                      <a:pt x="139" y="122"/>
                      <a:pt x="130" y="118"/>
                    </a:cubicBezTo>
                    <a:cubicBezTo>
                      <a:pt x="125" y="115"/>
                      <a:pt x="121" y="113"/>
                      <a:pt x="119" y="112"/>
                    </a:cubicBezTo>
                    <a:cubicBezTo>
                      <a:pt x="116" y="111"/>
                      <a:pt x="114" y="110"/>
                      <a:pt x="114" y="110"/>
                    </a:cubicBezTo>
                    <a:cubicBezTo>
                      <a:pt x="114" y="110"/>
                      <a:pt x="112" y="112"/>
                      <a:pt x="110" y="114"/>
                    </a:cubicBezTo>
                    <a:cubicBezTo>
                      <a:pt x="108" y="116"/>
                      <a:pt x="107" y="117"/>
                      <a:pt x="105" y="119"/>
                    </a:cubicBezTo>
                    <a:cubicBezTo>
                      <a:pt x="103" y="121"/>
                      <a:pt x="102" y="123"/>
                      <a:pt x="100" y="125"/>
                    </a:cubicBezTo>
                    <a:cubicBezTo>
                      <a:pt x="97" y="128"/>
                      <a:pt x="93" y="132"/>
                      <a:pt x="91" y="135"/>
                    </a:cubicBezTo>
                    <a:cubicBezTo>
                      <a:pt x="88" y="138"/>
                      <a:pt x="87" y="140"/>
                      <a:pt x="87" y="140"/>
                    </a:cubicBezTo>
                    <a:cubicBezTo>
                      <a:pt x="87" y="140"/>
                      <a:pt x="90" y="146"/>
                      <a:pt x="95" y="155"/>
                    </a:cubicBezTo>
                    <a:cubicBezTo>
                      <a:pt x="101" y="164"/>
                      <a:pt x="109" y="176"/>
                      <a:pt x="117" y="187"/>
                    </a:cubicBezTo>
                    <a:cubicBezTo>
                      <a:pt x="120" y="192"/>
                      <a:pt x="123" y="197"/>
                      <a:pt x="127" y="201"/>
                    </a:cubicBezTo>
                    <a:cubicBezTo>
                      <a:pt x="126" y="202"/>
                      <a:pt x="125" y="204"/>
                      <a:pt x="124" y="205"/>
                    </a:cubicBezTo>
                    <a:cubicBezTo>
                      <a:pt x="123" y="207"/>
                      <a:pt x="122" y="208"/>
                      <a:pt x="121" y="210"/>
                    </a:cubicBezTo>
                    <a:cubicBezTo>
                      <a:pt x="117" y="215"/>
                      <a:pt x="114" y="220"/>
                      <a:pt x="112" y="223"/>
                    </a:cubicBezTo>
                    <a:cubicBezTo>
                      <a:pt x="110" y="227"/>
                      <a:pt x="109" y="228"/>
                      <a:pt x="109" y="228"/>
                    </a:cubicBezTo>
                    <a:cubicBezTo>
                      <a:pt x="109" y="228"/>
                      <a:pt x="108" y="230"/>
                      <a:pt x="106" y="234"/>
                    </a:cubicBezTo>
                    <a:cubicBezTo>
                      <a:pt x="104" y="237"/>
                      <a:pt x="102" y="242"/>
                      <a:pt x="99" y="248"/>
                    </a:cubicBezTo>
                    <a:cubicBezTo>
                      <a:pt x="97" y="251"/>
                      <a:pt x="96" y="254"/>
                      <a:pt x="94" y="258"/>
                    </a:cubicBezTo>
                    <a:cubicBezTo>
                      <a:pt x="89" y="257"/>
                      <a:pt x="83" y="256"/>
                      <a:pt x="77" y="256"/>
                    </a:cubicBezTo>
                    <a:cubicBezTo>
                      <a:pt x="70" y="255"/>
                      <a:pt x="63" y="255"/>
                      <a:pt x="57" y="255"/>
                    </a:cubicBezTo>
                    <a:cubicBezTo>
                      <a:pt x="53" y="254"/>
                      <a:pt x="50" y="254"/>
                      <a:pt x="47" y="254"/>
                    </a:cubicBezTo>
                    <a:cubicBezTo>
                      <a:pt x="44" y="254"/>
                      <a:pt x="41" y="254"/>
                      <a:pt x="39" y="254"/>
                    </a:cubicBezTo>
                    <a:cubicBezTo>
                      <a:pt x="28" y="254"/>
                      <a:pt x="21" y="254"/>
                      <a:pt x="21" y="254"/>
                    </a:cubicBezTo>
                    <a:cubicBezTo>
                      <a:pt x="21" y="254"/>
                      <a:pt x="20" y="256"/>
                      <a:pt x="19" y="260"/>
                    </a:cubicBezTo>
                    <a:cubicBezTo>
                      <a:pt x="19" y="261"/>
                      <a:pt x="19" y="262"/>
                      <a:pt x="18" y="263"/>
                    </a:cubicBezTo>
                    <a:cubicBezTo>
                      <a:pt x="18" y="264"/>
                      <a:pt x="17" y="265"/>
                      <a:pt x="17" y="266"/>
                    </a:cubicBezTo>
                    <a:cubicBezTo>
                      <a:pt x="16" y="269"/>
                      <a:pt x="16" y="271"/>
                      <a:pt x="15" y="273"/>
                    </a:cubicBezTo>
                    <a:cubicBezTo>
                      <a:pt x="14" y="276"/>
                      <a:pt x="13" y="278"/>
                      <a:pt x="13" y="281"/>
                    </a:cubicBezTo>
                    <a:cubicBezTo>
                      <a:pt x="12" y="283"/>
                      <a:pt x="12" y="285"/>
                      <a:pt x="11" y="287"/>
                    </a:cubicBezTo>
                    <a:cubicBezTo>
                      <a:pt x="10" y="291"/>
                      <a:pt x="9" y="293"/>
                      <a:pt x="9" y="293"/>
                    </a:cubicBezTo>
                    <a:cubicBezTo>
                      <a:pt x="9" y="293"/>
                      <a:pt x="15" y="297"/>
                      <a:pt x="24" y="303"/>
                    </a:cubicBezTo>
                    <a:cubicBezTo>
                      <a:pt x="33" y="309"/>
                      <a:pt x="45" y="316"/>
                      <a:pt x="57" y="322"/>
                    </a:cubicBezTo>
                    <a:cubicBezTo>
                      <a:pt x="62" y="325"/>
                      <a:pt x="67" y="328"/>
                      <a:pt x="72" y="331"/>
                    </a:cubicBezTo>
                    <a:cubicBezTo>
                      <a:pt x="72" y="334"/>
                      <a:pt x="71" y="338"/>
                      <a:pt x="71" y="341"/>
                    </a:cubicBezTo>
                    <a:cubicBezTo>
                      <a:pt x="70" y="348"/>
                      <a:pt x="69" y="353"/>
                      <a:pt x="69" y="357"/>
                    </a:cubicBezTo>
                    <a:cubicBezTo>
                      <a:pt x="68" y="361"/>
                      <a:pt x="68" y="363"/>
                      <a:pt x="68" y="363"/>
                    </a:cubicBezTo>
                    <a:cubicBezTo>
                      <a:pt x="68" y="363"/>
                      <a:pt x="68" y="365"/>
                      <a:pt x="68" y="369"/>
                    </a:cubicBezTo>
                    <a:cubicBezTo>
                      <a:pt x="68" y="373"/>
                      <a:pt x="67" y="379"/>
                      <a:pt x="67" y="385"/>
                    </a:cubicBezTo>
                    <a:cubicBezTo>
                      <a:pt x="68" y="389"/>
                      <a:pt x="68" y="392"/>
                      <a:pt x="68" y="396"/>
                    </a:cubicBezTo>
                    <a:cubicBezTo>
                      <a:pt x="62" y="398"/>
                      <a:pt x="57" y="400"/>
                      <a:pt x="51" y="402"/>
                    </a:cubicBezTo>
                    <a:cubicBezTo>
                      <a:pt x="38" y="407"/>
                      <a:pt x="26" y="412"/>
                      <a:pt x="16" y="417"/>
                    </a:cubicBezTo>
                    <a:cubicBezTo>
                      <a:pt x="7" y="421"/>
                      <a:pt x="0" y="424"/>
                      <a:pt x="0" y="424"/>
                    </a:cubicBezTo>
                    <a:cubicBezTo>
                      <a:pt x="0" y="424"/>
                      <a:pt x="1" y="427"/>
                      <a:pt x="1" y="430"/>
                    </a:cubicBezTo>
                    <a:cubicBezTo>
                      <a:pt x="1" y="432"/>
                      <a:pt x="1" y="435"/>
                      <a:pt x="2" y="437"/>
                    </a:cubicBezTo>
                    <a:cubicBezTo>
                      <a:pt x="2" y="439"/>
                      <a:pt x="2" y="442"/>
                      <a:pt x="3" y="444"/>
                    </a:cubicBezTo>
                    <a:cubicBezTo>
                      <a:pt x="3" y="447"/>
                      <a:pt x="4" y="449"/>
                      <a:pt x="4" y="452"/>
                    </a:cubicBezTo>
                    <a:cubicBezTo>
                      <a:pt x="4" y="453"/>
                      <a:pt x="4" y="454"/>
                      <a:pt x="5" y="455"/>
                    </a:cubicBezTo>
                    <a:cubicBezTo>
                      <a:pt x="5" y="456"/>
                      <a:pt x="5" y="457"/>
                      <a:pt x="5" y="458"/>
                    </a:cubicBezTo>
                    <a:cubicBezTo>
                      <a:pt x="6" y="462"/>
                      <a:pt x="7" y="465"/>
                      <a:pt x="7" y="465"/>
                    </a:cubicBezTo>
                    <a:cubicBezTo>
                      <a:pt x="7" y="465"/>
                      <a:pt x="13" y="466"/>
                      <a:pt x="24" y="467"/>
                    </a:cubicBezTo>
                    <a:cubicBezTo>
                      <a:pt x="26" y="467"/>
                      <a:pt x="29" y="468"/>
                      <a:pt x="32" y="468"/>
                    </a:cubicBezTo>
                    <a:cubicBezTo>
                      <a:pt x="35" y="468"/>
                      <a:pt x="38" y="469"/>
                      <a:pt x="42" y="469"/>
                    </a:cubicBezTo>
                    <a:cubicBezTo>
                      <a:pt x="48" y="470"/>
                      <a:pt x="55" y="470"/>
                      <a:pt x="62" y="470"/>
                    </a:cubicBezTo>
                    <a:cubicBezTo>
                      <a:pt x="68" y="471"/>
                      <a:pt x="74" y="471"/>
                      <a:pt x="79" y="471"/>
                    </a:cubicBezTo>
                    <a:cubicBezTo>
                      <a:pt x="80" y="475"/>
                      <a:pt x="81" y="478"/>
                      <a:pt x="82" y="481"/>
                    </a:cubicBezTo>
                    <a:cubicBezTo>
                      <a:pt x="84" y="488"/>
                      <a:pt x="86" y="493"/>
                      <a:pt x="88" y="496"/>
                    </a:cubicBezTo>
                    <a:cubicBezTo>
                      <a:pt x="89" y="500"/>
                      <a:pt x="90" y="502"/>
                      <a:pt x="90" y="502"/>
                    </a:cubicBezTo>
                    <a:cubicBezTo>
                      <a:pt x="90" y="502"/>
                      <a:pt x="91" y="504"/>
                      <a:pt x="92" y="508"/>
                    </a:cubicBezTo>
                    <a:cubicBezTo>
                      <a:pt x="94" y="511"/>
                      <a:pt x="96" y="516"/>
                      <a:pt x="99" y="522"/>
                    </a:cubicBezTo>
                    <a:cubicBezTo>
                      <a:pt x="99" y="524"/>
                      <a:pt x="100" y="525"/>
                      <a:pt x="101" y="527"/>
                    </a:cubicBezTo>
                    <a:cubicBezTo>
                      <a:pt x="102" y="529"/>
                      <a:pt x="103" y="530"/>
                      <a:pt x="103" y="532"/>
                    </a:cubicBezTo>
                    <a:cubicBezTo>
                      <a:pt x="99" y="536"/>
                      <a:pt x="95" y="540"/>
                      <a:pt x="91" y="544"/>
                    </a:cubicBezTo>
                    <a:cubicBezTo>
                      <a:pt x="82" y="554"/>
                      <a:pt x="73" y="565"/>
                      <a:pt x="66" y="573"/>
                    </a:cubicBezTo>
                    <a:cubicBezTo>
                      <a:pt x="59" y="581"/>
                      <a:pt x="55" y="587"/>
                      <a:pt x="55" y="587"/>
                    </a:cubicBezTo>
                    <a:cubicBezTo>
                      <a:pt x="55" y="587"/>
                      <a:pt x="56" y="589"/>
                      <a:pt x="58" y="592"/>
                    </a:cubicBezTo>
                    <a:cubicBezTo>
                      <a:pt x="60" y="595"/>
                      <a:pt x="63" y="600"/>
                      <a:pt x="66" y="604"/>
                    </a:cubicBezTo>
                    <a:cubicBezTo>
                      <a:pt x="68" y="606"/>
                      <a:pt x="69" y="608"/>
                      <a:pt x="71" y="610"/>
                    </a:cubicBezTo>
                    <a:cubicBezTo>
                      <a:pt x="72" y="612"/>
                      <a:pt x="73" y="614"/>
                      <a:pt x="74" y="615"/>
                    </a:cubicBezTo>
                    <a:cubicBezTo>
                      <a:pt x="77" y="618"/>
                      <a:pt x="78" y="620"/>
                      <a:pt x="78" y="620"/>
                    </a:cubicBezTo>
                    <a:cubicBezTo>
                      <a:pt x="78" y="620"/>
                      <a:pt x="80" y="620"/>
                      <a:pt x="83" y="619"/>
                    </a:cubicBezTo>
                    <a:cubicBezTo>
                      <a:pt x="86" y="618"/>
                      <a:pt x="90" y="617"/>
                      <a:pt x="95" y="615"/>
                    </a:cubicBezTo>
                    <a:cubicBezTo>
                      <a:pt x="105" y="612"/>
                      <a:pt x="118" y="607"/>
                      <a:pt x="131" y="602"/>
                    </a:cubicBezTo>
                    <a:cubicBezTo>
                      <a:pt x="136" y="599"/>
                      <a:pt x="142" y="597"/>
                      <a:pt x="147" y="595"/>
                    </a:cubicBezTo>
                    <a:cubicBezTo>
                      <a:pt x="149" y="597"/>
                      <a:pt x="152" y="600"/>
                      <a:pt x="154" y="602"/>
                    </a:cubicBezTo>
                    <a:cubicBezTo>
                      <a:pt x="158" y="607"/>
                      <a:pt x="162" y="611"/>
                      <a:pt x="165" y="614"/>
                    </a:cubicBezTo>
                    <a:cubicBezTo>
                      <a:pt x="166" y="615"/>
                      <a:pt x="168" y="616"/>
                      <a:pt x="168" y="617"/>
                    </a:cubicBezTo>
                    <a:cubicBezTo>
                      <a:pt x="169" y="618"/>
                      <a:pt x="170" y="618"/>
                      <a:pt x="170" y="618"/>
                    </a:cubicBezTo>
                    <a:cubicBezTo>
                      <a:pt x="170" y="618"/>
                      <a:pt x="171" y="619"/>
                      <a:pt x="174" y="622"/>
                    </a:cubicBezTo>
                    <a:cubicBezTo>
                      <a:pt x="177" y="625"/>
                      <a:pt x="181" y="628"/>
                      <a:pt x="186" y="632"/>
                    </a:cubicBezTo>
                    <a:cubicBezTo>
                      <a:pt x="189" y="634"/>
                      <a:pt x="192" y="637"/>
                      <a:pt x="195" y="639"/>
                    </a:cubicBezTo>
                    <a:cubicBezTo>
                      <a:pt x="193" y="644"/>
                      <a:pt x="191" y="650"/>
                      <a:pt x="189" y="655"/>
                    </a:cubicBezTo>
                    <a:cubicBezTo>
                      <a:pt x="187" y="662"/>
                      <a:pt x="185" y="669"/>
                      <a:pt x="183" y="675"/>
                    </a:cubicBezTo>
                    <a:cubicBezTo>
                      <a:pt x="182" y="681"/>
                      <a:pt x="180" y="687"/>
                      <a:pt x="179" y="692"/>
                    </a:cubicBezTo>
                    <a:cubicBezTo>
                      <a:pt x="176" y="702"/>
                      <a:pt x="175" y="709"/>
                      <a:pt x="175" y="709"/>
                    </a:cubicBezTo>
                    <a:cubicBezTo>
                      <a:pt x="175" y="709"/>
                      <a:pt x="175" y="710"/>
                      <a:pt x="176" y="710"/>
                    </a:cubicBezTo>
                    <a:cubicBezTo>
                      <a:pt x="177" y="711"/>
                      <a:pt x="179" y="712"/>
                      <a:pt x="180" y="713"/>
                    </a:cubicBezTo>
                    <a:cubicBezTo>
                      <a:pt x="183" y="715"/>
                      <a:pt x="188" y="717"/>
                      <a:pt x="192" y="720"/>
                    </a:cubicBezTo>
                    <a:cubicBezTo>
                      <a:pt x="197" y="722"/>
                      <a:pt x="201" y="725"/>
                      <a:pt x="205" y="727"/>
                    </a:cubicBezTo>
                    <a:cubicBezTo>
                      <a:pt x="206" y="728"/>
                      <a:pt x="208" y="728"/>
                      <a:pt x="209" y="729"/>
                    </a:cubicBezTo>
                    <a:cubicBezTo>
                      <a:pt x="210" y="729"/>
                      <a:pt x="210" y="730"/>
                      <a:pt x="210" y="730"/>
                    </a:cubicBezTo>
                    <a:cubicBezTo>
                      <a:pt x="210" y="730"/>
                      <a:pt x="216" y="725"/>
                      <a:pt x="223" y="717"/>
                    </a:cubicBezTo>
                    <a:cubicBezTo>
                      <a:pt x="227" y="714"/>
                      <a:pt x="231" y="709"/>
                      <a:pt x="236" y="705"/>
                    </a:cubicBezTo>
                    <a:cubicBezTo>
                      <a:pt x="240" y="700"/>
                      <a:pt x="245" y="695"/>
                      <a:pt x="249" y="690"/>
                    </a:cubicBezTo>
                    <a:cubicBezTo>
                      <a:pt x="253" y="685"/>
                      <a:pt x="257" y="681"/>
                      <a:pt x="261" y="677"/>
                    </a:cubicBezTo>
                    <a:cubicBezTo>
                      <a:pt x="264" y="678"/>
                      <a:pt x="268" y="679"/>
                      <a:pt x="271" y="681"/>
                    </a:cubicBezTo>
                    <a:cubicBezTo>
                      <a:pt x="274" y="682"/>
                      <a:pt x="277" y="683"/>
                      <a:pt x="279" y="684"/>
                    </a:cubicBezTo>
                    <a:cubicBezTo>
                      <a:pt x="280" y="684"/>
                      <a:pt x="282" y="685"/>
                      <a:pt x="283" y="685"/>
                    </a:cubicBezTo>
                    <a:cubicBezTo>
                      <a:pt x="284" y="685"/>
                      <a:pt x="285" y="686"/>
                      <a:pt x="286" y="686"/>
                    </a:cubicBezTo>
                    <a:cubicBezTo>
                      <a:pt x="290" y="687"/>
                      <a:pt x="292" y="688"/>
                      <a:pt x="292" y="688"/>
                    </a:cubicBezTo>
                    <a:cubicBezTo>
                      <a:pt x="292" y="688"/>
                      <a:pt x="294" y="688"/>
                      <a:pt x="297" y="690"/>
                    </a:cubicBezTo>
                    <a:cubicBezTo>
                      <a:pt x="301" y="691"/>
                      <a:pt x="307" y="692"/>
                      <a:pt x="313" y="694"/>
                    </a:cubicBezTo>
                    <a:cubicBezTo>
                      <a:pt x="316" y="694"/>
                      <a:pt x="320" y="695"/>
                      <a:pt x="323" y="696"/>
                    </a:cubicBezTo>
                    <a:cubicBezTo>
                      <a:pt x="324" y="701"/>
                      <a:pt x="325" y="707"/>
                      <a:pt x="326" y="713"/>
                    </a:cubicBezTo>
                    <a:cubicBezTo>
                      <a:pt x="328" y="727"/>
                      <a:pt x="330" y="740"/>
                      <a:pt x="332" y="751"/>
                    </a:cubicBezTo>
                    <a:cubicBezTo>
                      <a:pt x="334" y="761"/>
                      <a:pt x="336" y="768"/>
                      <a:pt x="336" y="768"/>
                    </a:cubicBezTo>
                    <a:cubicBezTo>
                      <a:pt x="336" y="768"/>
                      <a:pt x="337" y="768"/>
                      <a:pt x="338" y="768"/>
                    </a:cubicBezTo>
                    <a:cubicBezTo>
                      <a:pt x="339" y="768"/>
                      <a:pt x="340" y="768"/>
                      <a:pt x="342" y="768"/>
                    </a:cubicBezTo>
                    <a:cubicBezTo>
                      <a:pt x="346" y="769"/>
                      <a:pt x="351" y="769"/>
                      <a:pt x="356" y="770"/>
                    </a:cubicBezTo>
                    <a:cubicBezTo>
                      <a:pt x="362" y="770"/>
                      <a:pt x="367" y="770"/>
                      <a:pt x="370" y="770"/>
                    </a:cubicBezTo>
                    <a:cubicBezTo>
                      <a:pt x="372" y="770"/>
                      <a:pt x="374" y="770"/>
                      <a:pt x="375" y="771"/>
                    </a:cubicBezTo>
                    <a:cubicBezTo>
                      <a:pt x="376" y="771"/>
                      <a:pt x="377" y="771"/>
                      <a:pt x="377" y="771"/>
                    </a:cubicBezTo>
                    <a:cubicBezTo>
                      <a:pt x="377" y="771"/>
                      <a:pt x="379" y="764"/>
                      <a:pt x="383" y="754"/>
                    </a:cubicBezTo>
                    <a:cubicBezTo>
                      <a:pt x="387" y="744"/>
                      <a:pt x="391" y="731"/>
                      <a:pt x="395" y="718"/>
                    </a:cubicBezTo>
                    <a:cubicBezTo>
                      <a:pt x="397" y="712"/>
                      <a:pt x="398" y="706"/>
                      <a:pt x="399" y="701"/>
                    </a:cubicBezTo>
                    <a:cubicBezTo>
                      <a:pt x="403" y="701"/>
                      <a:pt x="407" y="701"/>
                      <a:pt x="410" y="700"/>
                    </a:cubicBezTo>
                    <a:cubicBezTo>
                      <a:pt x="417" y="700"/>
                      <a:pt x="422" y="699"/>
                      <a:pt x="426" y="699"/>
                    </a:cubicBezTo>
                    <a:cubicBezTo>
                      <a:pt x="430" y="698"/>
                      <a:pt x="432" y="698"/>
                      <a:pt x="432" y="698"/>
                    </a:cubicBezTo>
                    <a:cubicBezTo>
                      <a:pt x="432" y="698"/>
                      <a:pt x="434" y="697"/>
                      <a:pt x="438" y="697"/>
                    </a:cubicBezTo>
                    <a:cubicBezTo>
                      <a:pt x="439" y="697"/>
                      <a:pt x="440" y="696"/>
                      <a:pt x="441" y="696"/>
                    </a:cubicBezTo>
                    <a:cubicBezTo>
                      <a:pt x="442" y="696"/>
                      <a:pt x="444" y="696"/>
                      <a:pt x="445" y="695"/>
                    </a:cubicBezTo>
                    <a:cubicBezTo>
                      <a:pt x="448" y="695"/>
                      <a:pt x="451" y="694"/>
                      <a:pt x="454" y="694"/>
                    </a:cubicBezTo>
                    <a:cubicBezTo>
                      <a:pt x="457" y="693"/>
                      <a:pt x="460" y="692"/>
                      <a:pt x="464" y="691"/>
                    </a:cubicBezTo>
                    <a:cubicBezTo>
                      <a:pt x="467" y="696"/>
                      <a:pt x="470" y="701"/>
                      <a:pt x="473" y="706"/>
                    </a:cubicBezTo>
                    <a:cubicBezTo>
                      <a:pt x="477" y="712"/>
                      <a:pt x="481" y="717"/>
                      <a:pt x="485" y="722"/>
                    </a:cubicBezTo>
                    <a:cubicBezTo>
                      <a:pt x="489" y="728"/>
                      <a:pt x="493" y="733"/>
                      <a:pt x="496" y="737"/>
                    </a:cubicBezTo>
                    <a:cubicBezTo>
                      <a:pt x="502" y="745"/>
                      <a:pt x="507" y="750"/>
                      <a:pt x="507" y="750"/>
                    </a:cubicBezTo>
                    <a:cubicBezTo>
                      <a:pt x="507" y="750"/>
                      <a:pt x="507" y="750"/>
                      <a:pt x="508" y="750"/>
                    </a:cubicBezTo>
                    <a:cubicBezTo>
                      <a:pt x="509" y="750"/>
                      <a:pt x="511" y="749"/>
                      <a:pt x="513" y="748"/>
                    </a:cubicBezTo>
                    <a:cubicBezTo>
                      <a:pt x="516" y="747"/>
                      <a:pt x="521" y="745"/>
                      <a:pt x="526" y="743"/>
                    </a:cubicBezTo>
                    <a:cubicBezTo>
                      <a:pt x="531" y="741"/>
                      <a:pt x="535" y="739"/>
                      <a:pt x="539" y="738"/>
                    </a:cubicBezTo>
                    <a:cubicBezTo>
                      <a:pt x="541" y="737"/>
                      <a:pt x="542" y="736"/>
                      <a:pt x="543" y="736"/>
                    </a:cubicBezTo>
                    <a:cubicBezTo>
                      <a:pt x="544" y="736"/>
                      <a:pt x="545" y="735"/>
                      <a:pt x="545" y="735"/>
                    </a:cubicBezTo>
                    <a:cubicBezTo>
                      <a:pt x="545" y="735"/>
                      <a:pt x="544" y="728"/>
                      <a:pt x="543" y="718"/>
                    </a:cubicBezTo>
                    <a:cubicBezTo>
                      <a:pt x="543" y="713"/>
                      <a:pt x="542" y="707"/>
                      <a:pt x="541" y="700"/>
                    </a:cubicBezTo>
                    <a:cubicBezTo>
                      <a:pt x="540" y="694"/>
                      <a:pt x="539" y="687"/>
                      <a:pt x="538" y="680"/>
                    </a:cubicBezTo>
                    <a:cubicBezTo>
                      <a:pt x="537" y="674"/>
                      <a:pt x="536" y="668"/>
                      <a:pt x="535" y="663"/>
                    </a:cubicBezTo>
                    <a:cubicBezTo>
                      <a:pt x="538" y="661"/>
                      <a:pt x="541" y="659"/>
                      <a:pt x="544" y="658"/>
                    </a:cubicBezTo>
                    <a:cubicBezTo>
                      <a:pt x="550" y="654"/>
                      <a:pt x="554" y="651"/>
                      <a:pt x="558" y="649"/>
                    </a:cubicBezTo>
                    <a:cubicBezTo>
                      <a:pt x="561" y="647"/>
                      <a:pt x="563" y="646"/>
                      <a:pt x="563" y="646"/>
                    </a:cubicBezTo>
                    <a:cubicBezTo>
                      <a:pt x="563" y="646"/>
                      <a:pt x="563" y="645"/>
                      <a:pt x="564" y="645"/>
                    </a:cubicBezTo>
                    <a:cubicBezTo>
                      <a:pt x="565" y="644"/>
                      <a:pt x="566" y="643"/>
                      <a:pt x="568" y="642"/>
                    </a:cubicBezTo>
                    <a:cubicBezTo>
                      <a:pt x="571" y="640"/>
                      <a:pt x="575" y="637"/>
                      <a:pt x="580" y="633"/>
                    </a:cubicBezTo>
                    <a:cubicBezTo>
                      <a:pt x="583" y="630"/>
                      <a:pt x="586" y="628"/>
                      <a:pt x="589" y="626"/>
                    </a:cubicBezTo>
                    <a:cubicBezTo>
                      <a:pt x="593" y="629"/>
                      <a:pt x="598" y="632"/>
                      <a:pt x="603" y="635"/>
                    </a:cubicBezTo>
                    <a:cubicBezTo>
                      <a:pt x="615" y="642"/>
                      <a:pt x="628" y="648"/>
                      <a:pt x="637" y="653"/>
                    </a:cubicBezTo>
                    <a:cubicBezTo>
                      <a:pt x="642" y="656"/>
                      <a:pt x="646" y="657"/>
                      <a:pt x="648" y="659"/>
                    </a:cubicBezTo>
                    <a:cubicBezTo>
                      <a:pt x="651" y="660"/>
                      <a:pt x="653" y="661"/>
                      <a:pt x="653" y="661"/>
                    </a:cubicBezTo>
                    <a:cubicBezTo>
                      <a:pt x="653" y="661"/>
                      <a:pt x="655" y="659"/>
                      <a:pt x="657" y="656"/>
                    </a:cubicBezTo>
                    <a:cubicBezTo>
                      <a:pt x="659" y="655"/>
                      <a:pt x="660" y="653"/>
                      <a:pt x="662" y="652"/>
                    </a:cubicBezTo>
                    <a:cubicBezTo>
                      <a:pt x="664" y="650"/>
                      <a:pt x="665" y="648"/>
                      <a:pt x="667" y="646"/>
                    </a:cubicBezTo>
                    <a:cubicBezTo>
                      <a:pt x="670" y="642"/>
                      <a:pt x="674" y="639"/>
                      <a:pt x="676" y="636"/>
                    </a:cubicBezTo>
                    <a:cubicBezTo>
                      <a:pt x="679" y="633"/>
                      <a:pt x="680" y="631"/>
                      <a:pt x="680" y="631"/>
                    </a:cubicBezTo>
                    <a:cubicBezTo>
                      <a:pt x="680" y="631"/>
                      <a:pt x="677" y="625"/>
                      <a:pt x="672" y="616"/>
                    </a:cubicBezTo>
                    <a:cubicBezTo>
                      <a:pt x="666" y="607"/>
                      <a:pt x="658" y="595"/>
                      <a:pt x="650" y="584"/>
                    </a:cubicBezTo>
                    <a:cubicBezTo>
                      <a:pt x="647" y="579"/>
                      <a:pt x="644" y="574"/>
                      <a:pt x="640" y="570"/>
                    </a:cubicBezTo>
                    <a:cubicBezTo>
                      <a:pt x="641" y="568"/>
                      <a:pt x="642" y="567"/>
                      <a:pt x="643" y="565"/>
                    </a:cubicBezTo>
                    <a:cubicBezTo>
                      <a:pt x="644" y="564"/>
                      <a:pt x="645" y="562"/>
                      <a:pt x="646" y="561"/>
                    </a:cubicBezTo>
                    <a:cubicBezTo>
                      <a:pt x="650" y="556"/>
                      <a:pt x="653" y="551"/>
                      <a:pt x="655" y="547"/>
                    </a:cubicBezTo>
                    <a:cubicBezTo>
                      <a:pt x="657" y="544"/>
                      <a:pt x="658" y="542"/>
                      <a:pt x="658" y="542"/>
                    </a:cubicBezTo>
                    <a:cubicBezTo>
                      <a:pt x="658" y="542"/>
                      <a:pt x="659" y="540"/>
                      <a:pt x="661" y="537"/>
                    </a:cubicBezTo>
                    <a:cubicBezTo>
                      <a:pt x="663" y="533"/>
                      <a:pt x="665" y="529"/>
                      <a:pt x="668" y="523"/>
                    </a:cubicBezTo>
                    <a:cubicBezTo>
                      <a:pt x="670" y="520"/>
                      <a:pt x="671" y="516"/>
                      <a:pt x="673" y="513"/>
                    </a:cubicBezTo>
                    <a:cubicBezTo>
                      <a:pt x="678" y="514"/>
                      <a:pt x="684" y="514"/>
                      <a:pt x="690" y="515"/>
                    </a:cubicBezTo>
                    <a:cubicBezTo>
                      <a:pt x="697" y="515"/>
                      <a:pt x="704" y="516"/>
                      <a:pt x="710" y="516"/>
                    </a:cubicBezTo>
                    <a:cubicBezTo>
                      <a:pt x="714" y="516"/>
                      <a:pt x="717" y="516"/>
                      <a:pt x="720" y="517"/>
                    </a:cubicBezTo>
                    <a:cubicBezTo>
                      <a:pt x="723" y="517"/>
                      <a:pt x="726" y="517"/>
                      <a:pt x="728" y="517"/>
                    </a:cubicBezTo>
                    <a:cubicBezTo>
                      <a:pt x="739" y="517"/>
                      <a:pt x="746" y="517"/>
                      <a:pt x="746" y="517"/>
                    </a:cubicBezTo>
                    <a:cubicBezTo>
                      <a:pt x="746" y="517"/>
                      <a:pt x="747" y="514"/>
                      <a:pt x="748" y="511"/>
                    </a:cubicBezTo>
                    <a:cubicBezTo>
                      <a:pt x="748" y="510"/>
                      <a:pt x="748" y="509"/>
                      <a:pt x="749" y="508"/>
                    </a:cubicBezTo>
                    <a:cubicBezTo>
                      <a:pt x="749" y="507"/>
                      <a:pt x="750" y="506"/>
                      <a:pt x="750" y="504"/>
                    </a:cubicBezTo>
                    <a:cubicBezTo>
                      <a:pt x="751" y="502"/>
                      <a:pt x="751" y="500"/>
                      <a:pt x="752" y="497"/>
                    </a:cubicBezTo>
                    <a:cubicBezTo>
                      <a:pt x="753" y="495"/>
                      <a:pt x="754" y="492"/>
                      <a:pt x="754" y="490"/>
                    </a:cubicBezTo>
                    <a:cubicBezTo>
                      <a:pt x="755" y="488"/>
                      <a:pt x="755" y="486"/>
                      <a:pt x="756" y="484"/>
                    </a:cubicBezTo>
                    <a:cubicBezTo>
                      <a:pt x="757" y="480"/>
                      <a:pt x="758" y="477"/>
                      <a:pt x="758" y="477"/>
                    </a:cubicBezTo>
                    <a:cubicBezTo>
                      <a:pt x="758" y="477"/>
                      <a:pt x="752" y="473"/>
                      <a:pt x="743" y="468"/>
                    </a:cubicBezTo>
                    <a:cubicBezTo>
                      <a:pt x="734" y="462"/>
                      <a:pt x="722" y="455"/>
                      <a:pt x="710" y="448"/>
                    </a:cubicBezTo>
                    <a:close/>
                    <a:moveTo>
                      <a:pt x="604" y="517"/>
                    </a:moveTo>
                    <a:cubicBezTo>
                      <a:pt x="603" y="520"/>
                      <a:pt x="600" y="524"/>
                      <a:pt x="597" y="528"/>
                    </a:cubicBezTo>
                    <a:cubicBezTo>
                      <a:pt x="596" y="529"/>
                      <a:pt x="596" y="530"/>
                      <a:pt x="595" y="532"/>
                    </a:cubicBezTo>
                    <a:cubicBezTo>
                      <a:pt x="594" y="533"/>
                      <a:pt x="593" y="534"/>
                      <a:pt x="592" y="535"/>
                    </a:cubicBezTo>
                    <a:cubicBezTo>
                      <a:pt x="590" y="538"/>
                      <a:pt x="588" y="540"/>
                      <a:pt x="586" y="543"/>
                    </a:cubicBezTo>
                    <a:cubicBezTo>
                      <a:pt x="584" y="546"/>
                      <a:pt x="582" y="548"/>
                      <a:pt x="580" y="551"/>
                    </a:cubicBezTo>
                    <a:cubicBezTo>
                      <a:pt x="578" y="553"/>
                      <a:pt x="578" y="553"/>
                      <a:pt x="578" y="553"/>
                    </a:cubicBezTo>
                    <a:cubicBezTo>
                      <a:pt x="576" y="555"/>
                      <a:pt x="576" y="555"/>
                      <a:pt x="576" y="555"/>
                    </a:cubicBezTo>
                    <a:cubicBezTo>
                      <a:pt x="575" y="557"/>
                      <a:pt x="574" y="558"/>
                      <a:pt x="573" y="559"/>
                    </a:cubicBezTo>
                    <a:cubicBezTo>
                      <a:pt x="563" y="570"/>
                      <a:pt x="552" y="580"/>
                      <a:pt x="544" y="586"/>
                    </a:cubicBezTo>
                    <a:cubicBezTo>
                      <a:pt x="539" y="590"/>
                      <a:pt x="536" y="592"/>
                      <a:pt x="533" y="594"/>
                    </a:cubicBezTo>
                    <a:cubicBezTo>
                      <a:pt x="532" y="595"/>
                      <a:pt x="531" y="596"/>
                      <a:pt x="530" y="596"/>
                    </a:cubicBezTo>
                    <a:cubicBezTo>
                      <a:pt x="530" y="597"/>
                      <a:pt x="529" y="597"/>
                      <a:pt x="529" y="597"/>
                    </a:cubicBezTo>
                    <a:cubicBezTo>
                      <a:pt x="529" y="597"/>
                      <a:pt x="528" y="598"/>
                      <a:pt x="525" y="600"/>
                    </a:cubicBezTo>
                    <a:cubicBezTo>
                      <a:pt x="523" y="602"/>
                      <a:pt x="519" y="604"/>
                      <a:pt x="514" y="607"/>
                    </a:cubicBezTo>
                    <a:cubicBezTo>
                      <a:pt x="505" y="612"/>
                      <a:pt x="492" y="619"/>
                      <a:pt x="478" y="624"/>
                    </a:cubicBezTo>
                    <a:cubicBezTo>
                      <a:pt x="465" y="630"/>
                      <a:pt x="451" y="634"/>
                      <a:pt x="441" y="636"/>
                    </a:cubicBezTo>
                    <a:cubicBezTo>
                      <a:pt x="438" y="637"/>
                      <a:pt x="436" y="637"/>
                      <a:pt x="433" y="638"/>
                    </a:cubicBezTo>
                    <a:cubicBezTo>
                      <a:pt x="432" y="638"/>
                      <a:pt x="431" y="638"/>
                      <a:pt x="430" y="638"/>
                    </a:cubicBezTo>
                    <a:cubicBezTo>
                      <a:pt x="430" y="638"/>
                      <a:pt x="429" y="638"/>
                      <a:pt x="428" y="639"/>
                    </a:cubicBezTo>
                    <a:cubicBezTo>
                      <a:pt x="425" y="639"/>
                      <a:pt x="423" y="639"/>
                      <a:pt x="423" y="639"/>
                    </a:cubicBezTo>
                    <a:cubicBezTo>
                      <a:pt x="423" y="639"/>
                      <a:pt x="421" y="640"/>
                      <a:pt x="418" y="640"/>
                    </a:cubicBezTo>
                    <a:cubicBezTo>
                      <a:pt x="415" y="640"/>
                      <a:pt x="410" y="641"/>
                      <a:pt x="405" y="642"/>
                    </a:cubicBezTo>
                    <a:cubicBezTo>
                      <a:pt x="394" y="642"/>
                      <a:pt x="380" y="643"/>
                      <a:pt x="365" y="642"/>
                    </a:cubicBezTo>
                    <a:cubicBezTo>
                      <a:pt x="351" y="641"/>
                      <a:pt x="337" y="638"/>
                      <a:pt x="326" y="636"/>
                    </a:cubicBezTo>
                    <a:cubicBezTo>
                      <a:pt x="321" y="635"/>
                      <a:pt x="317" y="634"/>
                      <a:pt x="313" y="633"/>
                    </a:cubicBezTo>
                    <a:cubicBezTo>
                      <a:pt x="310" y="632"/>
                      <a:pt x="309" y="631"/>
                      <a:pt x="309" y="631"/>
                    </a:cubicBezTo>
                    <a:cubicBezTo>
                      <a:pt x="309" y="631"/>
                      <a:pt x="307" y="631"/>
                      <a:pt x="304" y="630"/>
                    </a:cubicBezTo>
                    <a:cubicBezTo>
                      <a:pt x="303" y="630"/>
                      <a:pt x="302" y="629"/>
                      <a:pt x="302" y="629"/>
                    </a:cubicBezTo>
                    <a:cubicBezTo>
                      <a:pt x="301" y="629"/>
                      <a:pt x="300" y="628"/>
                      <a:pt x="299" y="628"/>
                    </a:cubicBezTo>
                    <a:cubicBezTo>
                      <a:pt x="297" y="627"/>
                      <a:pt x="294" y="626"/>
                      <a:pt x="292" y="626"/>
                    </a:cubicBezTo>
                    <a:cubicBezTo>
                      <a:pt x="282" y="622"/>
                      <a:pt x="268" y="616"/>
                      <a:pt x="256" y="609"/>
                    </a:cubicBezTo>
                    <a:cubicBezTo>
                      <a:pt x="243" y="601"/>
                      <a:pt x="232" y="593"/>
                      <a:pt x="223" y="586"/>
                    </a:cubicBezTo>
                    <a:cubicBezTo>
                      <a:pt x="219" y="583"/>
                      <a:pt x="215" y="580"/>
                      <a:pt x="213" y="578"/>
                    </a:cubicBezTo>
                    <a:cubicBezTo>
                      <a:pt x="211" y="576"/>
                      <a:pt x="210" y="575"/>
                      <a:pt x="210" y="575"/>
                    </a:cubicBezTo>
                    <a:cubicBezTo>
                      <a:pt x="210" y="575"/>
                      <a:pt x="209" y="574"/>
                      <a:pt x="209" y="574"/>
                    </a:cubicBezTo>
                    <a:cubicBezTo>
                      <a:pt x="208" y="573"/>
                      <a:pt x="207" y="572"/>
                      <a:pt x="206" y="571"/>
                    </a:cubicBezTo>
                    <a:cubicBezTo>
                      <a:pt x="204" y="569"/>
                      <a:pt x="200" y="566"/>
                      <a:pt x="197" y="562"/>
                    </a:cubicBezTo>
                    <a:cubicBezTo>
                      <a:pt x="189" y="554"/>
                      <a:pt x="180" y="543"/>
                      <a:pt x="172" y="531"/>
                    </a:cubicBezTo>
                    <a:cubicBezTo>
                      <a:pt x="171" y="530"/>
                      <a:pt x="170" y="528"/>
                      <a:pt x="169" y="527"/>
                    </a:cubicBezTo>
                    <a:cubicBezTo>
                      <a:pt x="167" y="524"/>
                      <a:pt x="167" y="524"/>
                      <a:pt x="167" y="524"/>
                    </a:cubicBezTo>
                    <a:cubicBezTo>
                      <a:pt x="166" y="522"/>
                      <a:pt x="166" y="522"/>
                      <a:pt x="166" y="522"/>
                    </a:cubicBezTo>
                    <a:cubicBezTo>
                      <a:pt x="164" y="519"/>
                      <a:pt x="162" y="516"/>
                      <a:pt x="160" y="513"/>
                    </a:cubicBezTo>
                    <a:cubicBezTo>
                      <a:pt x="159" y="510"/>
                      <a:pt x="157" y="507"/>
                      <a:pt x="156" y="505"/>
                    </a:cubicBezTo>
                    <a:cubicBezTo>
                      <a:pt x="155" y="503"/>
                      <a:pt x="154" y="502"/>
                      <a:pt x="154" y="501"/>
                    </a:cubicBezTo>
                    <a:cubicBezTo>
                      <a:pt x="153" y="499"/>
                      <a:pt x="152" y="498"/>
                      <a:pt x="152" y="497"/>
                    </a:cubicBezTo>
                    <a:cubicBezTo>
                      <a:pt x="149" y="492"/>
                      <a:pt x="148" y="488"/>
                      <a:pt x="146" y="485"/>
                    </a:cubicBezTo>
                    <a:cubicBezTo>
                      <a:pt x="145" y="482"/>
                      <a:pt x="145" y="480"/>
                      <a:pt x="145" y="480"/>
                    </a:cubicBezTo>
                    <a:cubicBezTo>
                      <a:pt x="145" y="480"/>
                      <a:pt x="144" y="479"/>
                      <a:pt x="143" y="476"/>
                    </a:cubicBezTo>
                    <a:cubicBezTo>
                      <a:pt x="142" y="473"/>
                      <a:pt x="140" y="469"/>
                      <a:pt x="139" y="463"/>
                    </a:cubicBezTo>
                    <a:cubicBezTo>
                      <a:pt x="138" y="461"/>
                      <a:pt x="137" y="458"/>
                      <a:pt x="136" y="455"/>
                    </a:cubicBezTo>
                    <a:cubicBezTo>
                      <a:pt x="135" y="452"/>
                      <a:pt x="134" y="449"/>
                      <a:pt x="134" y="446"/>
                    </a:cubicBezTo>
                    <a:cubicBezTo>
                      <a:pt x="132" y="439"/>
                      <a:pt x="130" y="432"/>
                      <a:pt x="130" y="425"/>
                    </a:cubicBezTo>
                    <a:cubicBezTo>
                      <a:pt x="129" y="423"/>
                      <a:pt x="129" y="421"/>
                      <a:pt x="129" y="420"/>
                    </a:cubicBezTo>
                    <a:cubicBezTo>
                      <a:pt x="128" y="418"/>
                      <a:pt x="128" y="416"/>
                      <a:pt x="128" y="414"/>
                    </a:cubicBezTo>
                    <a:cubicBezTo>
                      <a:pt x="128" y="412"/>
                      <a:pt x="128" y="411"/>
                      <a:pt x="128" y="409"/>
                    </a:cubicBezTo>
                    <a:cubicBezTo>
                      <a:pt x="127" y="408"/>
                      <a:pt x="127" y="407"/>
                      <a:pt x="127" y="406"/>
                    </a:cubicBezTo>
                    <a:cubicBezTo>
                      <a:pt x="127" y="406"/>
                      <a:pt x="127" y="405"/>
                      <a:pt x="127" y="404"/>
                    </a:cubicBezTo>
                    <a:cubicBezTo>
                      <a:pt x="127" y="400"/>
                      <a:pt x="127" y="397"/>
                      <a:pt x="127" y="394"/>
                    </a:cubicBezTo>
                    <a:cubicBezTo>
                      <a:pt x="127" y="391"/>
                      <a:pt x="127" y="388"/>
                      <a:pt x="127" y="385"/>
                    </a:cubicBezTo>
                    <a:cubicBezTo>
                      <a:pt x="126" y="380"/>
                      <a:pt x="127" y="375"/>
                      <a:pt x="127" y="372"/>
                    </a:cubicBezTo>
                    <a:cubicBezTo>
                      <a:pt x="127" y="369"/>
                      <a:pt x="127" y="367"/>
                      <a:pt x="127" y="367"/>
                    </a:cubicBezTo>
                    <a:cubicBezTo>
                      <a:pt x="127" y="367"/>
                      <a:pt x="127" y="365"/>
                      <a:pt x="128" y="362"/>
                    </a:cubicBezTo>
                    <a:cubicBezTo>
                      <a:pt x="128" y="359"/>
                      <a:pt x="128" y="355"/>
                      <a:pt x="129" y="349"/>
                    </a:cubicBezTo>
                    <a:cubicBezTo>
                      <a:pt x="129" y="347"/>
                      <a:pt x="130" y="344"/>
                      <a:pt x="130" y="341"/>
                    </a:cubicBezTo>
                    <a:cubicBezTo>
                      <a:pt x="131" y="338"/>
                      <a:pt x="132" y="334"/>
                      <a:pt x="132" y="331"/>
                    </a:cubicBezTo>
                    <a:cubicBezTo>
                      <a:pt x="132" y="330"/>
                      <a:pt x="133" y="329"/>
                      <a:pt x="133" y="329"/>
                    </a:cubicBezTo>
                    <a:cubicBezTo>
                      <a:pt x="133" y="328"/>
                      <a:pt x="133" y="327"/>
                      <a:pt x="133" y="326"/>
                    </a:cubicBezTo>
                    <a:cubicBezTo>
                      <a:pt x="134" y="324"/>
                      <a:pt x="134" y="323"/>
                      <a:pt x="135" y="321"/>
                    </a:cubicBezTo>
                    <a:cubicBezTo>
                      <a:pt x="135" y="319"/>
                      <a:pt x="136" y="318"/>
                      <a:pt x="136" y="316"/>
                    </a:cubicBezTo>
                    <a:cubicBezTo>
                      <a:pt x="137" y="314"/>
                      <a:pt x="137" y="312"/>
                      <a:pt x="138" y="311"/>
                    </a:cubicBezTo>
                    <a:cubicBezTo>
                      <a:pt x="140" y="304"/>
                      <a:pt x="142" y="297"/>
                      <a:pt x="144" y="291"/>
                    </a:cubicBezTo>
                    <a:cubicBezTo>
                      <a:pt x="146" y="288"/>
                      <a:pt x="147" y="285"/>
                      <a:pt x="148" y="282"/>
                    </a:cubicBezTo>
                    <a:cubicBezTo>
                      <a:pt x="149" y="279"/>
                      <a:pt x="151" y="276"/>
                      <a:pt x="152" y="274"/>
                    </a:cubicBezTo>
                    <a:cubicBezTo>
                      <a:pt x="154" y="269"/>
                      <a:pt x="156" y="265"/>
                      <a:pt x="158" y="262"/>
                    </a:cubicBezTo>
                    <a:cubicBezTo>
                      <a:pt x="159" y="259"/>
                      <a:pt x="160" y="258"/>
                      <a:pt x="160" y="258"/>
                    </a:cubicBezTo>
                    <a:cubicBezTo>
                      <a:pt x="160" y="258"/>
                      <a:pt x="161" y="256"/>
                      <a:pt x="163" y="254"/>
                    </a:cubicBezTo>
                    <a:cubicBezTo>
                      <a:pt x="164" y="251"/>
                      <a:pt x="167" y="247"/>
                      <a:pt x="170" y="243"/>
                    </a:cubicBezTo>
                    <a:cubicBezTo>
                      <a:pt x="171" y="241"/>
                      <a:pt x="171" y="240"/>
                      <a:pt x="172" y="239"/>
                    </a:cubicBezTo>
                    <a:cubicBezTo>
                      <a:pt x="173" y="238"/>
                      <a:pt x="174" y="237"/>
                      <a:pt x="175" y="235"/>
                    </a:cubicBezTo>
                    <a:cubicBezTo>
                      <a:pt x="177" y="233"/>
                      <a:pt x="179" y="230"/>
                      <a:pt x="181" y="228"/>
                    </a:cubicBezTo>
                    <a:cubicBezTo>
                      <a:pt x="183" y="225"/>
                      <a:pt x="185" y="222"/>
                      <a:pt x="187" y="219"/>
                    </a:cubicBezTo>
                    <a:cubicBezTo>
                      <a:pt x="189" y="217"/>
                      <a:pt x="189" y="217"/>
                      <a:pt x="189" y="217"/>
                    </a:cubicBezTo>
                    <a:cubicBezTo>
                      <a:pt x="191" y="215"/>
                      <a:pt x="191" y="215"/>
                      <a:pt x="191" y="215"/>
                    </a:cubicBezTo>
                    <a:cubicBezTo>
                      <a:pt x="192" y="214"/>
                      <a:pt x="193" y="213"/>
                      <a:pt x="194" y="211"/>
                    </a:cubicBezTo>
                    <a:cubicBezTo>
                      <a:pt x="204" y="201"/>
                      <a:pt x="215" y="191"/>
                      <a:pt x="223" y="184"/>
                    </a:cubicBezTo>
                    <a:cubicBezTo>
                      <a:pt x="228" y="181"/>
                      <a:pt x="231" y="178"/>
                      <a:pt x="234" y="176"/>
                    </a:cubicBezTo>
                    <a:cubicBezTo>
                      <a:pt x="235" y="175"/>
                      <a:pt x="236" y="175"/>
                      <a:pt x="237" y="174"/>
                    </a:cubicBezTo>
                    <a:cubicBezTo>
                      <a:pt x="237" y="174"/>
                      <a:pt x="238" y="174"/>
                      <a:pt x="238" y="174"/>
                    </a:cubicBezTo>
                    <a:cubicBezTo>
                      <a:pt x="238" y="174"/>
                      <a:pt x="239" y="173"/>
                      <a:pt x="242" y="171"/>
                    </a:cubicBezTo>
                    <a:cubicBezTo>
                      <a:pt x="244" y="169"/>
                      <a:pt x="248" y="167"/>
                      <a:pt x="253" y="164"/>
                    </a:cubicBezTo>
                    <a:cubicBezTo>
                      <a:pt x="262" y="158"/>
                      <a:pt x="275" y="152"/>
                      <a:pt x="289" y="146"/>
                    </a:cubicBezTo>
                    <a:cubicBezTo>
                      <a:pt x="302" y="141"/>
                      <a:pt x="316" y="137"/>
                      <a:pt x="326" y="135"/>
                    </a:cubicBezTo>
                    <a:cubicBezTo>
                      <a:pt x="329" y="134"/>
                      <a:pt x="331" y="134"/>
                      <a:pt x="334" y="133"/>
                    </a:cubicBezTo>
                    <a:cubicBezTo>
                      <a:pt x="335" y="133"/>
                      <a:pt x="336" y="133"/>
                      <a:pt x="337" y="133"/>
                    </a:cubicBezTo>
                    <a:cubicBezTo>
                      <a:pt x="337" y="132"/>
                      <a:pt x="338" y="132"/>
                      <a:pt x="339" y="132"/>
                    </a:cubicBezTo>
                    <a:cubicBezTo>
                      <a:pt x="342" y="132"/>
                      <a:pt x="344" y="131"/>
                      <a:pt x="344" y="131"/>
                    </a:cubicBezTo>
                    <a:cubicBezTo>
                      <a:pt x="344" y="131"/>
                      <a:pt x="346" y="131"/>
                      <a:pt x="349" y="131"/>
                    </a:cubicBezTo>
                    <a:cubicBezTo>
                      <a:pt x="352" y="130"/>
                      <a:pt x="357" y="130"/>
                      <a:pt x="362" y="129"/>
                    </a:cubicBezTo>
                    <a:cubicBezTo>
                      <a:pt x="373" y="128"/>
                      <a:pt x="387" y="128"/>
                      <a:pt x="402" y="129"/>
                    </a:cubicBezTo>
                    <a:cubicBezTo>
                      <a:pt x="416" y="130"/>
                      <a:pt x="430" y="132"/>
                      <a:pt x="441" y="135"/>
                    </a:cubicBezTo>
                    <a:cubicBezTo>
                      <a:pt x="446" y="136"/>
                      <a:pt x="450" y="137"/>
                      <a:pt x="454" y="138"/>
                    </a:cubicBezTo>
                    <a:cubicBezTo>
                      <a:pt x="457" y="139"/>
                      <a:pt x="458" y="139"/>
                      <a:pt x="458" y="139"/>
                    </a:cubicBezTo>
                    <a:cubicBezTo>
                      <a:pt x="458" y="139"/>
                      <a:pt x="460" y="140"/>
                      <a:pt x="463" y="141"/>
                    </a:cubicBezTo>
                    <a:cubicBezTo>
                      <a:pt x="464" y="141"/>
                      <a:pt x="465" y="141"/>
                      <a:pt x="465" y="142"/>
                    </a:cubicBezTo>
                    <a:cubicBezTo>
                      <a:pt x="466" y="142"/>
                      <a:pt x="467" y="142"/>
                      <a:pt x="468" y="143"/>
                    </a:cubicBezTo>
                    <a:cubicBezTo>
                      <a:pt x="470" y="143"/>
                      <a:pt x="473" y="144"/>
                      <a:pt x="475" y="145"/>
                    </a:cubicBezTo>
                    <a:cubicBezTo>
                      <a:pt x="485" y="149"/>
                      <a:pt x="499" y="155"/>
                      <a:pt x="511" y="162"/>
                    </a:cubicBezTo>
                    <a:cubicBezTo>
                      <a:pt x="524" y="169"/>
                      <a:pt x="535" y="178"/>
                      <a:pt x="544" y="184"/>
                    </a:cubicBezTo>
                    <a:cubicBezTo>
                      <a:pt x="548" y="188"/>
                      <a:pt x="552" y="191"/>
                      <a:pt x="554" y="193"/>
                    </a:cubicBezTo>
                    <a:cubicBezTo>
                      <a:pt x="556" y="195"/>
                      <a:pt x="557" y="196"/>
                      <a:pt x="557" y="196"/>
                    </a:cubicBezTo>
                    <a:cubicBezTo>
                      <a:pt x="557" y="196"/>
                      <a:pt x="558" y="196"/>
                      <a:pt x="558" y="197"/>
                    </a:cubicBezTo>
                    <a:cubicBezTo>
                      <a:pt x="559" y="198"/>
                      <a:pt x="560" y="198"/>
                      <a:pt x="561" y="200"/>
                    </a:cubicBezTo>
                    <a:cubicBezTo>
                      <a:pt x="563" y="202"/>
                      <a:pt x="567" y="205"/>
                      <a:pt x="570" y="209"/>
                    </a:cubicBezTo>
                    <a:cubicBezTo>
                      <a:pt x="578" y="217"/>
                      <a:pt x="587" y="228"/>
                      <a:pt x="595" y="240"/>
                    </a:cubicBezTo>
                    <a:cubicBezTo>
                      <a:pt x="596" y="241"/>
                      <a:pt x="597" y="243"/>
                      <a:pt x="598" y="244"/>
                    </a:cubicBezTo>
                    <a:cubicBezTo>
                      <a:pt x="600" y="246"/>
                      <a:pt x="600" y="246"/>
                      <a:pt x="600" y="246"/>
                    </a:cubicBezTo>
                    <a:cubicBezTo>
                      <a:pt x="601" y="249"/>
                      <a:pt x="601" y="249"/>
                      <a:pt x="601" y="249"/>
                    </a:cubicBezTo>
                    <a:cubicBezTo>
                      <a:pt x="603" y="252"/>
                      <a:pt x="605" y="255"/>
                      <a:pt x="607" y="258"/>
                    </a:cubicBezTo>
                    <a:cubicBezTo>
                      <a:pt x="608" y="261"/>
                      <a:pt x="610" y="263"/>
                      <a:pt x="611" y="266"/>
                    </a:cubicBezTo>
                    <a:cubicBezTo>
                      <a:pt x="612" y="267"/>
                      <a:pt x="613" y="269"/>
                      <a:pt x="613" y="270"/>
                    </a:cubicBezTo>
                    <a:cubicBezTo>
                      <a:pt x="614" y="271"/>
                      <a:pt x="615" y="273"/>
                      <a:pt x="615" y="274"/>
                    </a:cubicBezTo>
                    <a:cubicBezTo>
                      <a:pt x="618" y="279"/>
                      <a:pt x="619" y="283"/>
                      <a:pt x="621" y="286"/>
                    </a:cubicBezTo>
                    <a:cubicBezTo>
                      <a:pt x="622" y="289"/>
                      <a:pt x="622" y="290"/>
                      <a:pt x="622" y="290"/>
                    </a:cubicBezTo>
                    <a:cubicBezTo>
                      <a:pt x="622" y="290"/>
                      <a:pt x="623" y="292"/>
                      <a:pt x="624" y="295"/>
                    </a:cubicBezTo>
                    <a:cubicBezTo>
                      <a:pt x="625" y="298"/>
                      <a:pt x="627" y="302"/>
                      <a:pt x="628" y="307"/>
                    </a:cubicBezTo>
                    <a:cubicBezTo>
                      <a:pt x="629" y="310"/>
                      <a:pt x="630" y="313"/>
                      <a:pt x="631" y="316"/>
                    </a:cubicBezTo>
                    <a:cubicBezTo>
                      <a:pt x="632" y="319"/>
                      <a:pt x="633" y="322"/>
                      <a:pt x="633" y="325"/>
                    </a:cubicBezTo>
                    <a:cubicBezTo>
                      <a:pt x="635" y="332"/>
                      <a:pt x="637" y="339"/>
                      <a:pt x="638" y="346"/>
                    </a:cubicBezTo>
                    <a:cubicBezTo>
                      <a:pt x="638" y="348"/>
                      <a:pt x="638" y="349"/>
                      <a:pt x="638" y="351"/>
                    </a:cubicBezTo>
                    <a:cubicBezTo>
                      <a:pt x="639" y="353"/>
                      <a:pt x="639" y="355"/>
                      <a:pt x="639" y="357"/>
                    </a:cubicBezTo>
                    <a:cubicBezTo>
                      <a:pt x="639" y="358"/>
                      <a:pt x="639" y="360"/>
                      <a:pt x="639" y="362"/>
                    </a:cubicBezTo>
                    <a:cubicBezTo>
                      <a:pt x="640" y="363"/>
                      <a:pt x="640" y="363"/>
                      <a:pt x="640" y="364"/>
                    </a:cubicBezTo>
                    <a:cubicBezTo>
                      <a:pt x="640" y="365"/>
                      <a:pt x="640" y="366"/>
                      <a:pt x="640" y="367"/>
                    </a:cubicBezTo>
                    <a:cubicBezTo>
                      <a:pt x="640" y="370"/>
                      <a:pt x="640" y="374"/>
                      <a:pt x="640" y="377"/>
                    </a:cubicBezTo>
                    <a:cubicBezTo>
                      <a:pt x="640" y="380"/>
                      <a:pt x="640" y="383"/>
                      <a:pt x="640" y="385"/>
                    </a:cubicBezTo>
                    <a:cubicBezTo>
                      <a:pt x="641" y="391"/>
                      <a:pt x="640" y="395"/>
                      <a:pt x="640" y="398"/>
                    </a:cubicBezTo>
                    <a:cubicBezTo>
                      <a:pt x="640" y="402"/>
                      <a:pt x="640" y="403"/>
                      <a:pt x="640" y="403"/>
                    </a:cubicBezTo>
                    <a:cubicBezTo>
                      <a:pt x="640" y="403"/>
                      <a:pt x="640" y="405"/>
                      <a:pt x="639" y="408"/>
                    </a:cubicBezTo>
                    <a:cubicBezTo>
                      <a:pt x="639" y="412"/>
                      <a:pt x="639" y="416"/>
                      <a:pt x="638" y="421"/>
                    </a:cubicBezTo>
                    <a:cubicBezTo>
                      <a:pt x="638" y="424"/>
                      <a:pt x="637" y="427"/>
                      <a:pt x="637" y="430"/>
                    </a:cubicBezTo>
                    <a:cubicBezTo>
                      <a:pt x="636" y="433"/>
                      <a:pt x="635" y="436"/>
                      <a:pt x="635" y="440"/>
                    </a:cubicBezTo>
                    <a:cubicBezTo>
                      <a:pt x="635" y="440"/>
                      <a:pt x="634" y="441"/>
                      <a:pt x="634" y="442"/>
                    </a:cubicBezTo>
                    <a:cubicBezTo>
                      <a:pt x="634" y="443"/>
                      <a:pt x="634" y="444"/>
                      <a:pt x="634" y="445"/>
                    </a:cubicBezTo>
                    <a:cubicBezTo>
                      <a:pt x="633" y="446"/>
                      <a:pt x="633" y="448"/>
                      <a:pt x="632" y="450"/>
                    </a:cubicBezTo>
                    <a:cubicBezTo>
                      <a:pt x="632" y="451"/>
                      <a:pt x="631" y="453"/>
                      <a:pt x="631" y="455"/>
                    </a:cubicBezTo>
                    <a:cubicBezTo>
                      <a:pt x="631" y="457"/>
                      <a:pt x="630" y="458"/>
                      <a:pt x="629" y="460"/>
                    </a:cubicBezTo>
                    <a:cubicBezTo>
                      <a:pt x="627" y="467"/>
                      <a:pt x="625" y="474"/>
                      <a:pt x="623" y="480"/>
                    </a:cubicBezTo>
                    <a:cubicBezTo>
                      <a:pt x="621" y="483"/>
                      <a:pt x="620" y="486"/>
                      <a:pt x="619" y="489"/>
                    </a:cubicBezTo>
                    <a:cubicBezTo>
                      <a:pt x="618" y="492"/>
                      <a:pt x="616" y="494"/>
                      <a:pt x="615" y="497"/>
                    </a:cubicBezTo>
                    <a:cubicBezTo>
                      <a:pt x="613" y="502"/>
                      <a:pt x="611" y="506"/>
                      <a:pt x="609" y="509"/>
                    </a:cubicBezTo>
                    <a:cubicBezTo>
                      <a:pt x="608" y="511"/>
                      <a:pt x="607" y="513"/>
                      <a:pt x="607" y="513"/>
                    </a:cubicBezTo>
                    <a:cubicBezTo>
                      <a:pt x="607" y="513"/>
                      <a:pt x="606" y="514"/>
                      <a:pt x="604" y="517"/>
                    </a:cubicBezTo>
                    <a:close/>
                  </a:path>
                </a:pathLst>
              </a:custGeom>
              <a:gradFill>
                <a:gsLst>
                  <a:gs pos="0">
                    <a:srgbClr val="000000">
                      <a:alpha val="0"/>
                    </a:srgbClr>
                  </a:gs>
                  <a:gs pos="46000">
                    <a:srgbClr val="4C78C6"/>
                  </a:gs>
                  <a:gs pos="100000">
                    <a:srgbClr val="254378"/>
                  </a:gs>
                </a:gsLst>
                <a:path path="circle">
                  <a:fillToRect b="50%" l="50%" r="50%" t="50%"/>
                </a:path>
                <a:tileRect/>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10" name="Google Shape;610;p18"/>
              <p:cNvSpPr/>
              <p:nvPr/>
            </p:nvSpPr>
            <p:spPr>
              <a:xfrm>
                <a:off x="1040880" y="4311749"/>
                <a:ext cx="409052" cy="350612"/>
              </a:xfrm>
              <a:custGeom>
                <a:rect b="b" l="l" r="r" t="t"/>
                <a:pathLst>
                  <a:path extrusionOk="0" h="58" w="68">
                    <a:moveTo>
                      <a:pt x="11" y="58"/>
                    </a:moveTo>
                    <a:cubicBezTo>
                      <a:pt x="9" y="58"/>
                      <a:pt x="9" y="58"/>
                      <a:pt x="9" y="58"/>
                    </a:cubicBezTo>
                    <a:cubicBezTo>
                      <a:pt x="4" y="58"/>
                      <a:pt x="0" y="54"/>
                      <a:pt x="0" y="49"/>
                    </a:cubicBezTo>
                    <a:cubicBezTo>
                      <a:pt x="0" y="18"/>
                      <a:pt x="0" y="18"/>
                      <a:pt x="0" y="18"/>
                    </a:cubicBezTo>
                    <a:cubicBezTo>
                      <a:pt x="0" y="13"/>
                      <a:pt x="4" y="9"/>
                      <a:pt x="9" y="9"/>
                    </a:cubicBezTo>
                    <a:cubicBezTo>
                      <a:pt x="11" y="9"/>
                      <a:pt x="11" y="9"/>
                      <a:pt x="11" y="9"/>
                    </a:cubicBezTo>
                    <a:lnTo>
                      <a:pt x="11" y="58"/>
                    </a:lnTo>
                    <a:close/>
                    <a:moveTo>
                      <a:pt x="54" y="58"/>
                    </a:moveTo>
                    <a:cubicBezTo>
                      <a:pt x="15" y="58"/>
                      <a:pt x="15" y="58"/>
                      <a:pt x="15" y="58"/>
                    </a:cubicBezTo>
                    <a:cubicBezTo>
                      <a:pt x="15" y="9"/>
                      <a:pt x="15" y="9"/>
                      <a:pt x="15" y="9"/>
                    </a:cubicBezTo>
                    <a:cubicBezTo>
                      <a:pt x="20" y="9"/>
                      <a:pt x="20" y="9"/>
                      <a:pt x="20" y="9"/>
                    </a:cubicBezTo>
                    <a:cubicBezTo>
                      <a:pt x="20" y="3"/>
                      <a:pt x="20" y="3"/>
                      <a:pt x="20" y="3"/>
                    </a:cubicBezTo>
                    <a:cubicBezTo>
                      <a:pt x="20" y="1"/>
                      <a:pt x="22" y="0"/>
                      <a:pt x="24" y="0"/>
                    </a:cubicBezTo>
                    <a:cubicBezTo>
                      <a:pt x="45" y="0"/>
                      <a:pt x="45" y="0"/>
                      <a:pt x="45" y="0"/>
                    </a:cubicBezTo>
                    <a:cubicBezTo>
                      <a:pt x="47" y="0"/>
                      <a:pt x="49" y="1"/>
                      <a:pt x="49" y="3"/>
                    </a:cubicBezTo>
                    <a:cubicBezTo>
                      <a:pt x="49" y="9"/>
                      <a:pt x="49" y="9"/>
                      <a:pt x="49" y="9"/>
                    </a:cubicBezTo>
                    <a:cubicBezTo>
                      <a:pt x="54" y="9"/>
                      <a:pt x="54" y="9"/>
                      <a:pt x="54" y="9"/>
                    </a:cubicBezTo>
                    <a:lnTo>
                      <a:pt x="54" y="58"/>
                    </a:lnTo>
                    <a:close/>
                    <a:moveTo>
                      <a:pt x="44" y="9"/>
                    </a:moveTo>
                    <a:cubicBezTo>
                      <a:pt x="44" y="4"/>
                      <a:pt x="44" y="4"/>
                      <a:pt x="44" y="4"/>
                    </a:cubicBezTo>
                    <a:cubicBezTo>
                      <a:pt x="25" y="4"/>
                      <a:pt x="25" y="4"/>
                      <a:pt x="25" y="4"/>
                    </a:cubicBezTo>
                    <a:cubicBezTo>
                      <a:pt x="25" y="9"/>
                      <a:pt x="25" y="9"/>
                      <a:pt x="25" y="9"/>
                    </a:cubicBezTo>
                    <a:lnTo>
                      <a:pt x="44" y="9"/>
                    </a:lnTo>
                    <a:close/>
                    <a:moveTo>
                      <a:pt x="68" y="49"/>
                    </a:moveTo>
                    <a:cubicBezTo>
                      <a:pt x="68" y="54"/>
                      <a:pt x="65" y="58"/>
                      <a:pt x="60" y="58"/>
                    </a:cubicBezTo>
                    <a:cubicBezTo>
                      <a:pt x="58" y="58"/>
                      <a:pt x="58" y="58"/>
                      <a:pt x="58" y="58"/>
                    </a:cubicBezTo>
                    <a:cubicBezTo>
                      <a:pt x="58" y="9"/>
                      <a:pt x="58" y="9"/>
                      <a:pt x="58" y="9"/>
                    </a:cubicBezTo>
                    <a:cubicBezTo>
                      <a:pt x="60" y="9"/>
                      <a:pt x="60" y="9"/>
                      <a:pt x="60" y="9"/>
                    </a:cubicBezTo>
                    <a:cubicBezTo>
                      <a:pt x="65" y="9"/>
                      <a:pt x="68" y="13"/>
                      <a:pt x="68" y="18"/>
                    </a:cubicBezTo>
                    <a:lnTo>
                      <a:pt x="68" y="49"/>
                    </a:lnTo>
                    <a:close/>
                  </a:path>
                </a:pathLst>
              </a:custGeom>
              <a:gradFill>
                <a:gsLst>
                  <a:gs pos="0">
                    <a:srgbClr val="000000">
                      <a:alpha val="0"/>
                    </a:srgbClr>
                  </a:gs>
                  <a:gs pos="46000">
                    <a:srgbClr val="4C78C6"/>
                  </a:gs>
                  <a:gs pos="100000">
                    <a:srgbClr val="254378"/>
                  </a:gs>
                </a:gsLst>
                <a:path path="circle">
                  <a:fillToRect b="50%" l="50%" r="50%" t="50%"/>
                </a:path>
                <a:tileRect/>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611" name="Google Shape;611;p18"/>
            <p:cNvGrpSpPr/>
            <p:nvPr/>
          </p:nvGrpSpPr>
          <p:grpSpPr>
            <a:xfrm>
              <a:off x="6720469" y="-262576"/>
              <a:ext cx="2338155" cy="2127207"/>
              <a:chOff x="2500146" y="1813053"/>
              <a:chExt cx="1343004" cy="1347240"/>
            </a:xfrm>
          </p:grpSpPr>
          <p:sp>
            <p:nvSpPr>
              <p:cNvPr id="612" name="Google Shape;612;p18"/>
              <p:cNvSpPr/>
              <p:nvPr/>
            </p:nvSpPr>
            <p:spPr>
              <a:xfrm>
                <a:off x="2500146" y="1813053"/>
                <a:ext cx="1343004" cy="1347240"/>
              </a:xfrm>
              <a:custGeom>
                <a:rect b="b" l="l" r="r" t="t"/>
                <a:pathLst>
                  <a:path extrusionOk="0" h="759" w="757">
                    <a:moveTo>
                      <a:pt x="717" y="346"/>
                    </a:moveTo>
                    <a:cubicBezTo>
                      <a:pt x="717" y="343"/>
                      <a:pt x="717" y="341"/>
                      <a:pt x="717" y="339"/>
                    </a:cubicBezTo>
                    <a:cubicBezTo>
                      <a:pt x="716" y="333"/>
                      <a:pt x="715" y="328"/>
                      <a:pt x="715" y="325"/>
                    </a:cubicBezTo>
                    <a:cubicBezTo>
                      <a:pt x="714" y="321"/>
                      <a:pt x="714" y="319"/>
                      <a:pt x="714" y="319"/>
                    </a:cubicBezTo>
                    <a:cubicBezTo>
                      <a:pt x="714" y="319"/>
                      <a:pt x="713" y="318"/>
                      <a:pt x="713" y="314"/>
                    </a:cubicBezTo>
                    <a:cubicBezTo>
                      <a:pt x="712" y="311"/>
                      <a:pt x="711" y="306"/>
                      <a:pt x="710" y="300"/>
                    </a:cubicBezTo>
                    <a:cubicBezTo>
                      <a:pt x="709" y="298"/>
                      <a:pt x="709" y="296"/>
                      <a:pt x="708" y="294"/>
                    </a:cubicBezTo>
                    <a:cubicBezTo>
                      <a:pt x="711" y="291"/>
                      <a:pt x="715" y="287"/>
                      <a:pt x="719" y="283"/>
                    </a:cubicBezTo>
                    <a:cubicBezTo>
                      <a:pt x="729" y="273"/>
                      <a:pt x="738" y="261"/>
                      <a:pt x="738" y="261"/>
                    </a:cubicBezTo>
                    <a:cubicBezTo>
                      <a:pt x="738" y="261"/>
                      <a:pt x="738" y="259"/>
                      <a:pt x="737" y="256"/>
                    </a:cubicBezTo>
                    <a:cubicBezTo>
                      <a:pt x="736" y="253"/>
                      <a:pt x="734" y="249"/>
                      <a:pt x="733" y="245"/>
                    </a:cubicBezTo>
                    <a:cubicBezTo>
                      <a:pt x="731" y="241"/>
                      <a:pt x="730" y="237"/>
                      <a:pt x="729" y="234"/>
                    </a:cubicBezTo>
                    <a:cubicBezTo>
                      <a:pt x="727" y="232"/>
                      <a:pt x="727" y="230"/>
                      <a:pt x="727" y="230"/>
                    </a:cubicBezTo>
                    <a:cubicBezTo>
                      <a:pt x="727" y="230"/>
                      <a:pt x="723" y="229"/>
                      <a:pt x="717" y="228"/>
                    </a:cubicBezTo>
                    <a:cubicBezTo>
                      <a:pt x="712" y="227"/>
                      <a:pt x="704" y="227"/>
                      <a:pt x="697" y="226"/>
                    </a:cubicBezTo>
                    <a:cubicBezTo>
                      <a:pt x="692" y="226"/>
                      <a:pt x="687" y="225"/>
                      <a:pt x="682" y="225"/>
                    </a:cubicBezTo>
                    <a:cubicBezTo>
                      <a:pt x="681" y="223"/>
                      <a:pt x="680" y="221"/>
                      <a:pt x="679" y="219"/>
                    </a:cubicBezTo>
                    <a:cubicBezTo>
                      <a:pt x="676" y="214"/>
                      <a:pt x="674" y="209"/>
                      <a:pt x="672" y="207"/>
                    </a:cubicBezTo>
                    <a:cubicBezTo>
                      <a:pt x="670" y="204"/>
                      <a:pt x="669" y="202"/>
                      <a:pt x="669" y="202"/>
                    </a:cubicBezTo>
                    <a:cubicBezTo>
                      <a:pt x="669" y="202"/>
                      <a:pt x="668" y="200"/>
                      <a:pt x="666" y="197"/>
                    </a:cubicBezTo>
                    <a:cubicBezTo>
                      <a:pt x="665" y="194"/>
                      <a:pt x="662" y="190"/>
                      <a:pt x="659" y="185"/>
                    </a:cubicBezTo>
                    <a:cubicBezTo>
                      <a:pt x="657" y="184"/>
                      <a:pt x="656" y="182"/>
                      <a:pt x="655" y="180"/>
                    </a:cubicBezTo>
                    <a:cubicBezTo>
                      <a:pt x="657" y="176"/>
                      <a:pt x="659" y="171"/>
                      <a:pt x="661" y="166"/>
                    </a:cubicBezTo>
                    <a:cubicBezTo>
                      <a:pt x="663" y="159"/>
                      <a:pt x="666" y="152"/>
                      <a:pt x="668" y="147"/>
                    </a:cubicBezTo>
                    <a:cubicBezTo>
                      <a:pt x="670" y="142"/>
                      <a:pt x="671" y="138"/>
                      <a:pt x="671" y="138"/>
                    </a:cubicBezTo>
                    <a:cubicBezTo>
                      <a:pt x="671" y="138"/>
                      <a:pt x="670" y="137"/>
                      <a:pt x="668" y="134"/>
                    </a:cubicBezTo>
                    <a:cubicBezTo>
                      <a:pt x="666" y="132"/>
                      <a:pt x="663" y="129"/>
                      <a:pt x="660" y="126"/>
                    </a:cubicBezTo>
                    <a:cubicBezTo>
                      <a:pt x="657" y="123"/>
                      <a:pt x="655" y="120"/>
                      <a:pt x="652" y="117"/>
                    </a:cubicBezTo>
                    <a:cubicBezTo>
                      <a:pt x="650" y="115"/>
                      <a:pt x="649" y="113"/>
                      <a:pt x="649" y="113"/>
                    </a:cubicBezTo>
                    <a:cubicBezTo>
                      <a:pt x="649" y="113"/>
                      <a:pt x="634" y="117"/>
                      <a:pt x="620" y="121"/>
                    </a:cubicBezTo>
                    <a:cubicBezTo>
                      <a:pt x="615" y="122"/>
                      <a:pt x="610" y="124"/>
                      <a:pt x="606" y="125"/>
                    </a:cubicBezTo>
                    <a:cubicBezTo>
                      <a:pt x="604" y="124"/>
                      <a:pt x="602" y="122"/>
                      <a:pt x="601" y="121"/>
                    </a:cubicBezTo>
                    <a:cubicBezTo>
                      <a:pt x="592" y="113"/>
                      <a:pt x="585" y="108"/>
                      <a:pt x="585" y="108"/>
                    </a:cubicBezTo>
                    <a:cubicBezTo>
                      <a:pt x="585" y="108"/>
                      <a:pt x="584" y="107"/>
                      <a:pt x="581" y="105"/>
                    </a:cubicBezTo>
                    <a:cubicBezTo>
                      <a:pt x="578" y="103"/>
                      <a:pt x="574" y="100"/>
                      <a:pt x="569" y="97"/>
                    </a:cubicBezTo>
                    <a:cubicBezTo>
                      <a:pt x="568" y="96"/>
                      <a:pt x="566" y="94"/>
                      <a:pt x="564" y="93"/>
                    </a:cubicBezTo>
                    <a:cubicBezTo>
                      <a:pt x="564" y="89"/>
                      <a:pt x="564" y="83"/>
                      <a:pt x="565" y="78"/>
                    </a:cubicBezTo>
                    <a:cubicBezTo>
                      <a:pt x="565" y="64"/>
                      <a:pt x="564" y="48"/>
                      <a:pt x="564" y="48"/>
                    </a:cubicBezTo>
                    <a:cubicBezTo>
                      <a:pt x="564" y="48"/>
                      <a:pt x="562" y="47"/>
                      <a:pt x="560" y="46"/>
                    </a:cubicBezTo>
                    <a:cubicBezTo>
                      <a:pt x="557" y="44"/>
                      <a:pt x="553" y="42"/>
                      <a:pt x="549" y="40"/>
                    </a:cubicBezTo>
                    <a:cubicBezTo>
                      <a:pt x="546" y="39"/>
                      <a:pt x="542" y="37"/>
                      <a:pt x="539" y="35"/>
                    </a:cubicBezTo>
                    <a:cubicBezTo>
                      <a:pt x="536" y="34"/>
                      <a:pt x="534" y="33"/>
                      <a:pt x="534" y="33"/>
                    </a:cubicBezTo>
                    <a:cubicBezTo>
                      <a:pt x="534" y="33"/>
                      <a:pt x="531" y="35"/>
                      <a:pt x="527" y="38"/>
                    </a:cubicBezTo>
                    <a:cubicBezTo>
                      <a:pt x="522" y="42"/>
                      <a:pt x="516" y="46"/>
                      <a:pt x="510" y="50"/>
                    </a:cubicBezTo>
                    <a:cubicBezTo>
                      <a:pt x="507" y="53"/>
                      <a:pt x="504" y="55"/>
                      <a:pt x="502" y="57"/>
                    </a:cubicBezTo>
                    <a:cubicBezTo>
                      <a:pt x="501" y="58"/>
                      <a:pt x="500" y="59"/>
                      <a:pt x="499" y="60"/>
                    </a:cubicBezTo>
                    <a:cubicBezTo>
                      <a:pt x="496" y="59"/>
                      <a:pt x="494" y="58"/>
                      <a:pt x="492" y="57"/>
                    </a:cubicBezTo>
                    <a:cubicBezTo>
                      <a:pt x="489" y="56"/>
                      <a:pt x="487" y="55"/>
                      <a:pt x="485" y="55"/>
                    </a:cubicBezTo>
                    <a:cubicBezTo>
                      <a:pt x="482" y="54"/>
                      <a:pt x="480" y="53"/>
                      <a:pt x="479" y="53"/>
                    </a:cubicBezTo>
                    <a:cubicBezTo>
                      <a:pt x="475" y="52"/>
                      <a:pt x="473" y="51"/>
                      <a:pt x="473" y="51"/>
                    </a:cubicBezTo>
                    <a:cubicBezTo>
                      <a:pt x="473" y="51"/>
                      <a:pt x="472" y="51"/>
                      <a:pt x="468" y="50"/>
                    </a:cubicBezTo>
                    <a:cubicBezTo>
                      <a:pt x="465" y="49"/>
                      <a:pt x="460" y="48"/>
                      <a:pt x="454" y="46"/>
                    </a:cubicBezTo>
                    <a:cubicBezTo>
                      <a:pt x="452" y="46"/>
                      <a:pt x="450" y="45"/>
                      <a:pt x="448" y="45"/>
                    </a:cubicBezTo>
                    <a:cubicBezTo>
                      <a:pt x="446" y="40"/>
                      <a:pt x="445" y="36"/>
                      <a:pt x="443" y="31"/>
                    </a:cubicBezTo>
                    <a:cubicBezTo>
                      <a:pt x="441" y="24"/>
                      <a:pt x="438" y="17"/>
                      <a:pt x="436" y="12"/>
                    </a:cubicBezTo>
                    <a:cubicBezTo>
                      <a:pt x="433" y="7"/>
                      <a:pt x="432" y="3"/>
                      <a:pt x="432" y="3"/>
                    </a:cubicBezTo>
                    <a:cubicBezTo>
                      <a:pt x="432" y="3"/>
                      <a:pt x="430" y="3"/>
                      <a:pt x="427" y="2"/>
                    </a:cubicBezTo>
                    <a:cubicBezTo>
                      <a:pt x="424" y="2"/>
                      <a:pt x="420" y="2"/>
                      <a:pt x="415" y="1"/>
                    </a:cubicBezTo>
                    <a:cubicBezTo>
                      <a:pt x="411" y="1"/>
                      <a:pt x="407" y="0"/>
                      <a:pt x="404" y="0"/>
                    </a:cubicBezTo>
                    <a:cubicBezTo>
                      <a:pt x="401" y="0"/>
                      <a:pt x="399" y="0"/>
                      <a:pt x="399" y="0"/>
                    </a:cubicBezTo>
                    <a:cubicBezTo>
                      <a:pt x="399" y="0"/>
                      <a:pt x="397" y="3"/>
                      <a:pt x="393" y="7"/>
                    </a:cubicBezTo>
                    <a:cubicBezTo>
                      <a:pt x="390" y="12"/>
                      <a:pt x="386" y="18"/>
                      <a:pt x="382" y="25"/>
                    </a:cubicBezTo>
                    <a:cubicBezTo>
                      <a:pt x="380" y="29"/>
                      <a:pt x="377" y="33"/>
                      <a:pt x="375" y="37"/>
                    </a:cubicBezTo>
                    <a:cubicBezTo>
                      <a:pt x="372" y="37"/>
                      <a:pt x="370" y="37"/>
                      <a:pt x="368" y="37"/>
                    </a:cubicBezTo>
                    <a:cubicBezTo>
                      <a:pt x="362" y="38"/>
                      <a:pt x="357" y="38"/>
                      <a:pt x="354" y="38"/>
                    </a:cubicBezTo>
                    <a:cubicBezTo>
                      <a:pt x="352" y="38"/>
                      <a:pt x="351" y="38"/>
                      <a:pt x="350" y="38"/>
                    </a:cubicBezTo>
                    <a:cubicBezTo>
                      <a:pt x="349" y="39"/>
                      <a:pt x="348" y="39"/>
                      <a:pt x="348" y="39"/>
                    </a:cubicBezTo>
                    <a:cubicBezTo>
                      <a:pt x="348" y="39"/>
                      <a:pt x="346" y="39"/>
                      <a:pt x="343" y="39"/>
                    </a:cubicBezTo>
                    <a:cubicBezTo>
                      <a:pt x="340" y="40"/>
                      <a:pt x="335" y="40"/>
                      <a:pt x="329" y="41"/>
                    </a:cubicBezTo>
                    <a:cubicBezTo>
                      <a:pt x="327" y="41"/>
                      <a:pt x="324" y="42"/>
                      <a:pt x="322" y="42"/>
                    </a:cubicBezTo>
                    <a:cubicBezTo>
                      <a:pt x="319" y="38"/>
                      <a:pt x="316" y="34"/>
                      <a:pt x="313" y="30"/>
                    </a:cubicBezTo>
                    <a:cubicBezTo>
                      <a:pt x="303" y="19"/>
                      <a:pt x="292" y="9"/>
                      <a:pt x="292" y="9"/>
                    </a:cubicBezTo>
                    <a:cubicBezTo>
                      <a:pt x="292" y="9"/>
                      <a:pt x="292" y="9"/>
                      <a:pt x="291" y="9"/>
                    </a:cubicBezTo>
                    <a:cubicBezTo>
                      <a:pt x="290" y="9"/>
                      <a:pt x="289" y="10"/>
                      <a:pt x="287" y="10"/>
                    </a:cubicBezTo>
                    <a:cubicBezTo>
                      <a:pt x="284" y="11"/>
                      <a:pt x="280" y="12"/>
                      <a:pt x="276" y="13"/>
                    </a:cubicBezTo>
                    <a:cubicBezTo>
                      <a:pt x="272" y="14"/>
                      <a:pt x="268" y="15"/>
                      <a:pt x="265" y="16"/>
                    </a:cubicBezTo>
                    <a:cubicBezTo>
                      <a:pt x="262" y="17"/>
                      <a:pt x="260" y="18"/>
                      <a:pt x="260" y="18"/>
                    </a:cubicBezTo>
                    <a:cubicBezTo>
                      <a:pt x="260" y="18"/>
                      <a:pt x="259" y="21"/>
                      <a:pt x="258" y="27"/>
                    </a:cubicBezTo>
                    <a:cubicBezTo>
                      <a:pt x="257" y="32"/>
                      <a:pt x="255" y="39"/>
                      <a:pt x="254" y="47"/>
                    </a:cubicBezTo>
                    <a:cubicBezTo>
                      <a:pt x="253" y="52"/>
                      <a:pt x="252" y="57"/>
                      <a:pt x="251" y="61"/>
                    </a:cubicBezTo>
                    <a:cubicBezTo>
                      <a:pt x="249" y="62"/>
                      <a:pt x="247" y="63"/>
                      <a:pt x="245" y="64"/>
                    </a:cubicBezTo>
                    <a:cubicBezTo>
                      <a:pt x="240" y="66"/>
                      <a:pt x="235" y="68"/>
                      <a:pt x="232" y="70"/>
                    </a:cubicBezTo>
                    <a:cubicBezTo>
                      <a:pt x="229" y="71"/>
                      <a:pt x="227" y="72"/>
                      <a:pt x="227" y="72"/>
                    </a:cubicBezTo>
                    <a:cubicBezTo>
                      <a:pt x="227" y="72"/>
                      <a:pt x="225" y="73"/>
                      <a:pt x="222" y="74"/>
                    </a:cubicBezTo>
                    <a:cubicBezTo>
                      <a:pt x="219" y="76"/>
                      <a:pt x="215" y="78"/>
                      <a:pt x="210" y="81"/>
                    </a:cubicBezTo>
                    <a:cubicBezTo>
                      <a:pt x="208" y="82"/>
                      <a:pt x="206" y="83"/>
                      <a:pt x="204" y="84"/>
                    </a:cubicBezTo>
                    <a:cubicBezTo>
                      <a:pt x="200" y="82"/>
                      <a:pt x="196" y="80"/>
                      <a:pt x="191" y="77"/>
                    </a:cubicBezTo>
                    <a:cubicBezTo>
                      <a:pt x="184" y="74"/>
                      <a:pt x="178" y="70"/>
                      <a:pt x="173" y="68"/>
                    </a:cubicBezTo>
                    <a:cubicBezTo>
                      <a:pt x="167" y="66"/>
                      <a:pt x="164" y="64"/>
                      <a:pt x="164" y="64"/>
                    </a:cubicBezTo>
                    <a:cubicBezTo>
                      <a:pt x="164" y="64"/>
                      <a:pt x="162" y="65"/>
                      <a:pt x="160" y="67"/>
                    </a:cubicBezTo>
                    <a:cubicBezTo>
                      <a:pt x="157" y="69"/>
                      <a:pt x="154" y="71"/>
                      <a:pt x="150" y="74"/>
                    </a:cubicBezTo>
                    <a:cubicBezTo>
                      <a:pt x="147" y="76"/>
                      <a:pt x="144" y="79"/>
                      <a:pt x="141" y="81"/>
                    </a:cubicBezTo>
                    <a:cubicBezTo>
                      <a:pt x="140" y="82"/>
                      <a:pt x="139" y="83"/>
                      <a:pt x="138" y="83"/>
                    </a:cubicBezTo>
                    <a:cubicBezTo>
                      <a:pt x="138" y="84"/>
                      <a:pt x="137" y="84"/>
                      <a:pt x="137" y="84"/>
                    </a:cubicBezTo>
                    <a:cubicBezTo>
                      <a:pt x="137" y="84"/>
                      <a:pt x="139" y="99"/>
                      <a:pt x="142" y="114"/>
                    </a:cubicBezTo>
                    <a:cubicBezTo>
                      <a:pt x="143" y="119"/>
                      <a:pt x="144" y="124"/>
                      <a:pt x="145" y="128"/>
                    </a:cubicBezTo>
                    <a:cubicBezTo>
                      <a:pt x="143" y="130"/>
                      <a:pt x="142" y="131"/>
                      <a:pt x="140" y="133"/>
                    </a:cubicBezTo>
                    <a:cubicBezTo>
                      <a:pt x="136" y="137"/>
                      <a:pt x="132" y="140"/>
                      <a:pt x="130" y="143"/>
                    </a:cubicBezTo>
                    <a:cubicBezTo>
                      <a:pt x="128" y="145"/>
                      <a:pt x="126" y="147"/>
                      <a:pt x="126" y="147"/>
                    </a:cubicBezTo>
                    <a:cubicBezTo>
                      <a:pt x="126" y="147"/>
                      <a:pt x="125" y="148"/>
                      <a:pt x="123" y="151"/>
                    </a:cubicBezTo>
                    <a:cubicBezTo>
                      <a:pt x="120" y="153"/>
                      <a:pt x="117" y="157"/>
                      <a:pt x="113" y="162"/>
                    </a:cubicBezTo>
                    <a:cubicBezTo>
                      <a:pt x="112" y="163"/>
                      <a:pt x="111" y="165"/>
                      <a:pt x="109" y="167"/>
                    </a:cubicBezTo>
                    <a:cubicBezTo>
                      <a:pt x="105" y="166"/>
                      <a:pt x="99" y="165"/>
                      <a:pt x="94" y="165"/>
                    </a:cubicBezTo>
                    <a:cubicBezTo>
                      <a:pt x="87" y="164"/>
                      <a:pt x="80" y="163"/>
                      <a:pt x="74" y="163"/>
                    </a:cubicBezTo>
                    <a:cubicBezTo>
                      <a:pt x="68" y="163"/>
                      <a:pt x="65" y="162"/>
                      <a:pt x="65" y="162"/>
                    </a:cubicBezTo>
                    <a:cubicBezTo>
                      <a:pt x="65" y="162"/>
                      <a:pt x="60" y="169"/>
                      <a:pt x="55" y="176"/>
                    </a:cubicBezTo>
                    <a:cubicBezTo>
                      <a:pt x="51" y="184"/>
                      <a:pt x="47" y="191"/>
                      <a:pt x="47" y="191"/>
                    </a:cubicBezTo>
                    <a:cubicBezTo>
                      <a:pt x="47" y="191"/>
                      <a:pt x="49" y="194"/>
                      <a:pt x="51" y="199"/>
                    </a:cubicBezTo>
                    <a:cubicBezTo>
                      <a:pt x="54" y="204"/>
                      <a:pt x="58" y="210"/>
                      <a:pt x="62" y="216"/>
                    </a:cubicBezTo>
                    <a:cubicBezTo>
                      <a:pt x="64" y="221"/>
                      <a:pt x="67" y="225"/>
                      <a:pt x="70" y="229"/>
                    </a:cubicBezTo>
                    <a:cubicBezTo>
                      <a:pt x="69" y="231"/>
                      <a:pt x="68" y="233"/>
                      <a:pt x="67" y="235"/>
                    </a:cubicBezTo>
                    <a:cubicBezTo>
                      <a:pt x="64" y="240"/>
                      <a:pt x="63" y="245"/>
                      <a:pt x="61" y="248"/>
                    </a:cubicBezTo>
                    <a:cubicBezTo>
                      <a:pt x="60" y="251"/>
                      <a:pt x="59" y="253"/>
                      <a:pt x="59" y="253"/>
                    </a:cubicBezTo>
                    <a:cubicBezTo>
                      <a:pt x="59" y="253"/>
                      <a:pt x="59" y="254"/>
                      <a:pt x="59" y="254"/>
                    </a:cubicBezTo>
                    <a:cubicBezTo>
                      <a:pt x="58" y="255"/>
                      <a:pt x="58" y="256"/>
                      <a:pt x="57" y="258"/>
                    </a:cubicBezTo>
                    <a:cubicBezTo>
                      <a:pt x="56" y="261"/>
                      <a:pt x="54" y="266"/>
                      <a:pt x="52" y="272"/>
                    </a:cubicBezTo>
                    <a:cubicBezTo>
                      <a:pt x="52" y="274"/>
                      <a:pt x="51" y="276"/>
                      <a:pt x="50" y="278"/>
                    </a:cubicBezTo>
                    <a:cubicBezTo>
                      <a:pt x="46" y="279"/>
                      <a:pt x="41" y="280"/>
                      <a:pt x="36" y="281"/>
                    </a:cubicBezTo>
                    <a:cubicBezTo>
                      <a:pt x="29" y="283"/>
                      <a:pt x="22" y="285"/>
                      <a:pt x="16" y="287"/>
                    </a:cubicBezTo>
                    <a:cubicBezTo>
                      <a:pt x="11" y="289"/>
                      <a:pt x="7" y="290"/>
                      <a:pt x="7" y="290"/>
                    </a:cubicBezTo>
                    <a:cubicBezTo>
                      <a:pt x="7" y="290"/>
                      <a:pt x="7" y="292"/>
                      <a:pt x="6" y="295"/>
                    </a:cubicBezTo>
                    <a:cubicBezTo>
                      <a:pt x="5" y="298"/>
                      <a:pt x="5" y="302"/>
                      <a:pt x="4" y="306"/>
                    </a:cubicBezTo>
                    <a:cubicBezTo>
                      <a:pt x="3" y="310"/>
                      <a:pt x="2" y="314"/>
                      <a:pt x="2" y="318"/>
                    </a:cubicBezTo>
                    <a:cubicBezTo>
                      <a:pt x="1" y="321"/>
                      <a:pt x="1" y="323"/>
                      <a:pt x="1" y="323"/>
                    </a:cubicBezTo>
                    <a:cubicBezTo>
                      <a:pt x="1" y="323"/>
                      <a:pt x="4" y="325"/>
                      <a:pt x="8" y="329"/>
                    </a:cubicBezTo>
                    <a:cubicBezTo>
                      <a:pt x="12" y="332"/>
                      <a:pt x="18" y="337"/>
                      <a:pt x="24" y="341"/>
                    </a:cubicBezTo>
                    <a:cubicBezTo>
                      <a:pt x="28" y="344"/>
                      <a:pt x="33" y="347"/>
                      <a:pt x="36" y="350"/>
                    </a:cubicBezTo>
                    <a:cubicBezTo>
                      <a:pt x="36" y="352"/>
                      <a:pt x="36" y="355"/>
                      <a:pt x="36" y="357"/>
                    </a:cubicBezTo>
                    <a:cubicBezTo>
                      <a:pt x="35" y="363"/>
                      <a:pt x="35" y="368"/>
                      <a:pt x="35" y="371"/>
                    </a:cubicBezTo>
                    <a:cubicBezTo>
                      <a:pt x="35" y="374"/>
                      <a:pt x="35" y="376"/>
                      <a:pt x="35" y="376"/>
                    </a:cubicBezTo>
                    <a:cubicBezTo>
                      <a:pt x="35" y="376"/>
                      <a:pt x="35" y="378"/>
                      <a:pt x="35" y="382"/>
                    </a:cubicBezTo>
                    <a:cubicBezTo>
                      <a:pt x="35" y="384"/>
                      <a:pt x="35" y="386"/>
                      <a:pt x="35" y="388"/>
                    </a:cubicBezTo>
                    <a:cubicBezTo>
                      <a:pt x="35" y="390"/>
                      <a:pt x="35" y="393"/>
                      <a:pt x="35" y="396"/>
                    </a:cubicBezTo>
                    <a:cubicBezTo>
                      <a:pt x="35" y="398"/>
                      <a:pt x="36" y="401"/>
                      <a:pt x="36" y="403"/>
                    </a:cubicBezTo>
                    <a:cubicBezTo>
                      <a:pt x="35" y="404"/>
                      <a:pt x="34" y="404"/>
                      <a:pt x="32" y="405"/>
                    </a:cubicBezTo>
                    <a:cubicBezTo>
                      <a:pt x="30" y="407"/>
                      <a:pt x="27" y="409"/>
                      <a:pt x="24" y="411"/>
                    </a:cubicBezTo>
                    <a:cubicBezTo>
                      <a:pt x="18" y="416"/>
                      <a:pt x="12" y="420"/>
                      <a:pt x="7" y="424"/>
                    </a:cubicBezTo>
                    <a:cubicBezTo>
                      <a:pt x="5" y="425"/>
                      <a:pt x="3" y="427"/>
                      <a:pt x="2" y="428"/>
                    </a:cubicBezTo>
                    <a:cubicBezTo>
                      <a:pt x="1" y="429"/>
                      <a:pt x="0" y="430"/>
                      <a:pt x="0" y="430"/>
                    </a:cubicBezTo>
                    <a:cubicBezTo>
                      <a:pt x="0" y="430"/>
                      <a:pt x="1" y="438"/>
                      <a:pt x="3" y="446"/>
                    </a:cubicBezTo>
                    <a:cubicBezTo>
                      <a:pt x="4" y="454"/>
                      <a:pt x="6" y="462"/>
                      <a:pt x="6" y="462"/>
                    </a:cubicBezTo>
                    <a:cubicBezTo>
                      <a:pt x="6" y="462"/>
                      <a:pt x="7" y="463"/>
                      <a:pt x="8" y="463"/>
                    </a:cubicBezTo>
                    <a:cubicBezTo>
                      <a:pt x="10" y="464"/>
                      <a:pt x="12" y="464"/>
                      <a:pt x="15" y="465"/>
                    </a:cubicBezTo>
                    <a:cubicBezTo>
                      <a:pt x="20" y="467"/>
                      <a:pt x="27" y="469"/>
                      <a:pt x="34" y="471"/>
                    </a:cubicBezTo>
                    <a:cubicBezTo>
                      <a:pt x="38" y="472"/>
                      <a:pt x="41" y="473"/>
                      <a:pt x="45" y="474"/>
                    </a:cubicBezTo>
                    <a:cubicBezTo>
                      <a:pt x="46" y="474"/>
                      <a:pt x="47" y="475"/>
                      <a:pt x="49" y="475"/>
                    </a:cubicBezTo>
                    <a:cubicBezTo>
                      <a:pt x="49" y="477"/>
                      <a:pt x="50" y="479"/>
                      <a:pt x="51" y="481"/>
                    </a:cubicBezTo>
                    <a:cubicBezTo>
                      <a:pt x="51" y="484"/>
                      <a:pt x="52" y="487"/>
                      <a:pt x="53" y="489"/>
                    </a:cubicBezTo>
                    <a:cubicBezTo>
                      <a:pt x="54" y="491"/>
                      <a:pt x="55" y="493"/>
                      <a:pt x="55" y="495"/>
                    </a:cubicBezTo>
                    <a:cubicBezTo>
                      <a:pt x="56" y="498"/>
                      <a:pt x="57" y="500"/>
                      <a:pt x="57" y="500"/>
                    </a:cubicBezTo>
                    <a:cubicBezTo>
                      <a:pt x="57" y="500"/>
                      <a:pt x="58" y="502"/>
                      <a:pt x="59" y="505"/>
                    </a:cubicBezTo>
                    <a:cubicBezTo>
                      <a:pt x="60" y="508"/>
                      <a:pt x="62" y="513"/>
                      <a:pt x="64" y="518"/>
                    </a:cubicBezTo>
                    <a:cubicBezTo>
                      <a:pt x="65" y="520"/>
                      <a:pt x="66" y="522"/>
                      <a:pt x="67" y="525"/>
                    </a:cubicBezTo>
                    <a:cubicBezTo>
                      <a:pt x="65" y="528"/>
                      <a:pt x="62" y="532"/>
                      <a:pt x="59" y="537"/>
                    </a:cubicBezTo>
                    <a:cubicBezTo>
                      <a:pt x="55" y="543"/>
                      <a:pt x="51" y="549"/>
                      <a:pt x="48" y="554"/>
                    </a:cubicBezTo>
                    <a:cubicBezTo>
                      <a:pt x="45" y="559"/>
                      <a:pt x="44" y="562"/>
                      <a:pt x="44" y="562"/>
                    </a:cubicBezTo>
                    <a:cubicBezTo>
                      <a:pt x="44" y="562"/>
                      <a:pt x="45" y="564"/>
                      <a:pt x="46" y="567"/>
                    </a:cubicBezTo>
                    <a:cubicBezTo>
                      <a:pt x="48" y="570"/>
                      <a:pt x="50" y="573"/>
                      <a:pt x="52" y="577"/>
                    </a:cubicBezTo>
                    <a:cubicBezTo>
                      <a:pt x="54" y="580"/>
                      <a:pt x="56" y="584"/>
                      <a:pt x="58" y="587"/>
                    </a:cubicBezTo>
                    <a:cubicBezTo>
                      <a:pt x="60" y="589"/>
                      <a:pt x="61" y="591"/>
                      <a:pt x="61" y="591"/>
                    </a:cubicBezTo>
                    <a:cubicBezTo>
                      <a:pt x="61" y="591"/>
                      <a:pt x="65" y="591"/>
                      <a:pt x="70" y="590"/>
                    </a:cubicBezTo>
                    <a:cubicBezTo>
                      <a:pt x="76" y="590"/>
                      <a:pt x="83" y="590"/>
                      <a:pt x="91" y="589"/>
                    </a:cubicBezTo>
                    <a:cubicBezTo>
                      <a:pt x="96" y="588"/>
                      <a:pt x="101" y="588"/>
                      <a:pt x="105" y="587"/>
                    </a:cubicBezTo>
                    <a:cubicBezTo>
                      <a:pt x="107" y="589"/>
                      <a:pt x="108" y="591"/>
                      <a:pt x="109" y="593"/>
                    </a:cubicBezTo>
                    <a:cubicBezTo>
                      <a:pt x="113" y="597"/>
                      <a:pt x="116" y="601"/>
                      <a:pt x="119" y="604"/>
                    </a:cubicBezTo>
                    <a:cubicBezTo>
                      <a:pt x="120" y="605"/>
                      <a:pt x="121" y="606"/>
                      <a:pt x="121" y="607"/>
                    </a:cubicBezTo>
                    <a:cubicBezTo>
                      <a:pt x="122" y="607"/>
                      <a:pt x="122" y="608"/>
                      <a:pt x="122" y="608"/>
                    </a:cubicBezTo>
                    <a:cubicBezTo>
                      <a:pt x="122" y="608"/>
                      <a:pt x="124" y="609"/>
                      <a:pt x="126" y="612"/>
                    </a:cubicBezTo>
                    <a:cubicBezTo>
                      <a:pt x="128" y="614"/>
                      <a:pt x="132" y="618"/>
                      <a:pt x="136" y="622"/>
                    </a:cubicBezTo>
                    <a:cubicBezTo>
                      <a:pt x="137" y="623"/>
                      <a:pt x="139" y="625"/>
                      <a:pt x="141" y="627"/>
                    </a:cubicBezTo>
                    <a:cubicBezTo>
                      <a:pt x="140" y="631"/>
                      <a:pt x="138" y="636"/>
                      <a:pt x="137" y="641"/>
                    </a:cubicBezTo>
                    <a:cubicBezTo>
                      <a:pt x="136" y="648"/>
                      <a:pt x="134" y="656"/>
                      <a:pt x="134" y="661"/>
                    </a:cubicBezTo>
                    <a:cubicBezTo>
                      <a:pt x="133" y="667"/>
                      <a:pt x="132" y="670"/>
                      <a:pt x="132" y="670"/>
                    </a:cubicBezTo>
                    <a:cubicBezTo>
                      <a:pt x="132" y="670"/>
                      <a:pt x="139" y="676"/>
                      <a:pt x="145" y="681"/>
                    </a:cubicBezTo>
                    <a:cubicBezTo>
                      <a:pt x="152" y="686"/>
                      <a:pt x="159" y="691"/>
                      <a:pt x="159" y="691"/>
                    </a:cubicBezTo>
                    <a:cubicBezTo>
                      <a:pt x="159" y="691"/>
                      <a:pt x="162" y="689"/>
                      <a:pt x="167" y="687"/>
                    </a:cubicBezTo>
                    <a:cubicBezTo>
                      <a:pt x="172" y="685"/>
                      <a:pt x="179" y="682"/>
                      <a:pt x="186" y="678"/>
                    </a:cubicBezTo>
                    <a:cubicBezTo>
                      <a:pt x="190" y="676"/>
                      <a:pt x="195" y="673"/>
                      <a:pt x="199" y="671"/>
                    </a:cubicBezTo>
                    <a:cubicBezTo>
                      <a:pt x="201" y="672"/>
                      <a:pt x="203" y="674"/>
                      <a:pt x="205" y="675"/>
                    </a:cubicBezTo>
                    <a:cubicBezTo>
                      <a:pt x="210" y="678"/>
                      <a:pt x="214" y="680"/>
                      <a:pt x="217" y="682"/>
                    </a:cubicBezTo>
                    <a:cubicBezTo>
                      <a:pt x="220" y="683"/>
                      <a:pt x="222" y="684"/>
                      <a:pt x="222" y="684"/>
                    </a:cubicBezTo>
                    <a:cubicBezTo>
                      <a:pt x="222" y="684"/>
                      <a:pt x="224" y="685"/>
                      <a:pt x="227" y="687"/>
                    </a:cubicBezTo>
                    <a:cubicBezTo>
                      <a:pt x="230" y="688"/>
                      <a:pt x="234" y="690"/>
                      <a:pt x="240" y="693"/>
                    </a:cubicBezTo>
                    <a:cubicBezTo>
                      <a:pt x="242" y="693"/>
                      <a:pt x="244" y="694"/>
                      <a:pt x="246" y="695"/>
                    </a:cubicBezTo>
                    <a:cubicBezTo>
                      <a:pt x="246" y="700"/>
                      <a:pt x="247" y="705"/>
                      <a:pt x="248" y="710"/>
                    </a:cubicBezTo>
                    <a:cubicBezTo>
                      <a:pt x="250" y="724"/>
                      <a:pt x="254" y="739"/>
                      <a:pt x="254" y="739"/>
                    </a:cubicBezTo>
                    <a:cubicBezTo>
                      <a:pt x="254" y="739"/>
                      <a:pt x="254" y="739"/>
                      <a:pt x="255" y="740"/>
                    </a:cubicBezTo>
                    <a:cubicBezTo>
                      <a:pt x="256" y="740"/>
                      <a:pt x="257" y="740"/>
                      <a:pt x="259" y="741"/>
                    </a:cubicBezTo>
                    <a:cubicBezTo>
                      <a:pt x="262" y="742"/>
                      <a:pt x="266" y="743"/>
                      <a:pt x="270" y="744"/>
                    </a:cubicBezTo>
                    <a:cubicBezTo>
                      <a:pt x="274" y="746"/>
                      <a:pt x="278" y="747"/>
                      <a:pt x="281" y="747"/>
                    </a:cubicBezTo>
                    <a:cubicBezTo>
                      <a:pt x="284" y="748"/>
                      <a:pt x="286" y="749"/>
                      <a:pt x="286" y="749"/>
                    </a:cubicBezTo>
                    <a:cubicBezTo>
                      <a:pt x="286" y="749"/>
                      <a:pt x="288" y="746"/>
                      <a:pt x="292" y="742"/>
                    </a:cubicBezTo>
                    <a:cubicBezTo>
                      <a:pt x="296" y="738"/>
                      <a:pt x="302" y="733"/>
                      <a:pt x="307" y="727"/>
                    </a:cubicBezTo>
                    <a:cubicBezTo>
                      <a:pt x="310" y="723"/>
                      <a:pt x="313" y="719"/>
                      <a:pt x="316" y="716"/>
                    </a:cubicBezTo>
                    <a:cubicBezTo>
                      <a:pt x="319" y="716"/>
                      <a:pt x="321" y="717"/>
                      <a:pt x="323" y="717"/>
                    </a:cubicBezTo>
                    <a:cubicBezTo>
                      <a:pt x="329" y="718"/>
                      <a:pt x="334" y="719"/>
                      <a:pt x="337" y="719"/>
                    </a:cubicBezTo>
                    <a:cubicBezTo>
                      <a:pt x="340" y="719"/>
                      <a:pt x="342" y="720"/>
                      <a:pt x="342" y="720"/>
                    </a:cubicBezTo>
                    <a:cubicBezTo>
                      <a:pt x="342" y="720"/>
                      <a:pt x="344" y="720"/>
                      <a:pt x="348" y="720"/>
                    </a:cubicBezTo>
                    <a:cubicBezTo>
                      <a:pt x="351" y="721"/>
                      <a:pt x="356" y="721"/>
                      <a:pt x="362" y="721"/>
                    </a:cubicBezTo>
                    <a:cubicBezTo>
                      <a:pt x="364" y="721"/>
                      <a:pt x="367" y="721"/>
                      <a:pt x="369" y="721"/>
                    </a:cubicBezTo>
                    <a:cubicBezTo>
                      <a:pt x="371" y="725"/>
                      <a:pt x="373" y="730"/>
                      <a:pt x="376" y="734"/>
                    </a:cubicBezTo>
                    <a:cubicBezTo>
                      <a:pt x="380" y="741"/>
                      <a:pt x="384" y="747"/>
                      <a:pt x="387" y="752"/>
                    </a:cubicBezTo>
                    <a:cubicBezTo>
                      <a:pt x="390" y="756"/>
                      <a:pt x="392" y="759"/>
                      <a:pt x="392" y="759"/>
                    </a:cubicBezTo>
                    <a:cubicBezTo>
                      <a:pt x="392" y="759"/>
                      <a:pt x="394" y="759"/>
                      <a:pt x="397" y="759"/>
                    </a:cubicBezTo>
                    <a:cubicBezTo>
                      <a:pt x="400" y="759"/>
                      <a:pt x="405" y="759"/>
                      <a:pt x="409" y="758"/>
                    </a:cubicBezTo>
                    <a:cubicBezTo>
                      <a:pt x="413" y="758"/>
                      <a:pt x="417" y="757"/>
                      <a:pt x="420" y="757"/>
                    </a:cubicBezTo>
                    <a:cubicBezTo>
                      <a:pt x="422" y="757"/>
                      <a:pt x="423" y="757"/>
                      <a:pt x="424" y="757"/>
                    </a:cubicBezTo>
                    <a:cubicBezTo>
                      <a:pt x="425" y="757"/>
                      <a:pt x="425" y="757"/>
                      <a:pt x="425" y="757"/>
                    </a:cubicBezTo>
                    <a:cubicBezTo>
                      <a:pt x="425" y="757"/>
                      <a:pt x="432" y="743"/>
                      <a:pt x="437" y="729"/>
                    </a:cubicBezTo>
                    <a:cubicBezTo>
                      <a:pt x="439" y="724"/>
                      <a:pt x="441" y="719"/>
                      <a:pt x="442" y="715"/>
                    </a:cubicBezTo>
                    <a:cubicBezTo>
                      <a:pt x="444" y="715"/>
                      <a:pt x="446" y="714"/>
                      <a:pt x="449" y="714"/>
                    </a:cubicBezTo>
                    <a:cubicBezTo>
                      <a:pt x="454" y="713"/>
                      <a:pt x="459" y="711"/>
                      <a:pt x="462" y="710"/>
                    </a:cubicBezTo>
                    <a:cubicBezTo>
                      <a:pt x="466" y="710"/>
                      <a:pt x="468" y="709"/>
                      <a:pt x="468" y="709"/>
                    </a:cubicBezTo>
                    <a:cubicBezTo>
                      <a:pt x="468" y="709"/>
                      <a:pt x="468" y="709"/>
                      <a:pt x="469" y="709"/>
                    </a:cubicBezTo>
                    <a:cubicBezTo>
                      <a:pt x="470" y="709"/>
                      <a:pt x="471" y="708"/>
                      <a:pt x="473" y="708"/>
                    </a:cubicBezTo>
                    <a:cubicBezTo>
                      <a:pt x="476" y="707"/>
                      <a:pt x="481" y="705"/>
                      <a:pt x="487" y="703"/>
                    </a:cubicBezTo>
                    <a:cubicBezTo>
                      <a:pt x="489" y="703"/>
                      <a:pt x="491" y="702"/>
                      <a:pt x="493" y="701"/>
                    </a:cubicBezTo>
                    <a:cubicBezTo>
                      <a:pt x="496" y="704"/>
                      <a:pt x="500" y="707"/>
                      <a:pt x="504" y="711"/>
                    </a:cubicBezTo>
                    <a:cubicBezTo>
                      <a:pt x="510" y="715"/>
                      <a:pt x="516" y="720"/>
                      <a:pt x="521" y="723"/>
                    </a:cubicBezTo>
                    <a:cubicBezTo>
                      <a:pt x="525" y="726"/>
                      <a:pt x="528" y="728"/>
                      <a:pt x="528" y="728"/>
                    </a:cubicBezTo>
                    <a:cubicBezTo>
                      <a:pt x="528" y="728"/>
                      <a:pt x="530" y="727"/>
                      <a:pt x="533" y="726"/>
                    </a:cubicBezTo>
                    <a:cubicBezTo>
                      <a:pt x="536" y="725"/>
                      <a:pt x="540" y="723"/>
                      <a:pt x="543" y="721"/>
                    </a:cubicBezTo>
                    <a:cubicBezTo>
                      <a:pt x="547" y="719"/>
                      <a:pt x="551" y="718"/>
                      <a:pt x="554" y="716"/>
                    </a:cubicBezTo>
                    <a:cubicBezTo>
                      <a:pt x="557" y="715"/>
                      <a:pt x="558" y="714"/>
                      <a:pt x="558" y="714"/>
                    </a:cubicBezTo>
                    <a:cubicBezTo>
                      <a:pt x="558" y="714"/>
                      <a:pt x="559" y="710"/>
                      <a:pt x="559" y="704"/>
                    </a:cubicBezTo>
                    <a:cubicBezTo>
                      <a:pt x="559" y="699"/>
                      <a:pt x="559" y="691"/>
                      <a:pt x="559" y="684"/>
                    </a:cubicBezTo>
                    <a:cubicBezTo>
                      <a:pt x="559" y="679"/>
                      <a:pt x="559" y="674"/>
                      <a:pt x="559" y="669"/>
                    </a:cubicBezTo>
                    <a:cubicBezTo>
                      <a:pt x="561" y="668"/>
                      <a:pt x="563" y="667"/>
                      <a:pt x="565" y="665"/>
                    </a:cubicBezTo>
                    <a:cubicBezTo>
                      <a:pt x="569" y="662"/>
                      <a:pt x="574" y="659"/>
                      <a:pt x="576" y="657"/>
                    </a:cubicBezTo>
                    <a:cubicBezTo>
                      <a:pt x="579" y="655"/>
                      <a:pt x="581" y="654"/>
                      <a:pt x="581" y="654"/>
                    </a:cubicBezTo>
                    <a:cubicBezTo>
                      <a:pt x="581" y="654"/>
                      <a:pt x="582" y="653"/>
                      <a:pt x="585" y="651"/>
                    </a:cubicBezTo>
                    <a:cubicBezTo>
                      <a:pt x="586" y="650"/>
                      <a:pt x="588" y="649"/>
                      <a:pt x="590" y="647"/>
                    </a:cubicBezTo>
                    <a:cubicBezTo>
                      <a:pt x="592" y="646"/>
                      <a:pt x="594" y="644"/>
                      <a:pt x="596" y="642"/>
                    </a:cubicBezTo>
                    <a:cubicBezTo>
                      <a:pt x="598" y="641"/>
                      <a:pt x="600" y="639"/>
                      <a:pt x="601" y="638"/>
                    </a:cubicBezTo>
                    <a:cubicBezTo>
                      <a:pt x="603" y="638"/>
                      <a:pt x="604" y="638"/>
                      <a:pt x="605" y="639"/>
                    </a:cubicBezTo>
                    <a:cubicBezTo>
                      <a:pt x="608" y="640"/>
                      <a:pt x="612" y="641"/>
                      <a:pt x="615" y="642"/>
                    </a:cubicBezTo>
                    <a:cubicBezTo>
                      <a:pt x="622" y="644"/>
                      <a:pt x="630" y="646"/>
                      <a:pt x="635" y="648"/>
                    </a:cubicBezTo>
                    <a:cubicBezTo>
                      <a:pt x="641" y="649"/>
                      <a:pt x="644" y="650"/>
                      <a:pt x="644" y="650"/>
                    </a:cubicBezTo>
                    <a:cubicBezTo>
                      <a:pt x="644" y="650"/>
                      <a:pt x="646" y="648"/>
                      <a:pt x="648" y="646"/>
                    </a:cubicBezTo>
                    <a:cubicBezTo>
                      <a:pt x="650" y="644"/>
                      <a:pt x="653" y="641"/>
                      <a:pt x="656" y="638"/>
                    </a:cubicBezTo>
                    <a:cubicBezTo>
                      <a:pt x="659" y="635"/>
                      <a:pt x="661" y="632"/>
                      <a:pt x="663" y="629"/>
                    </a:cubicBezTo>
                    <a:cubicBezTo>
                      <a:pt x="665" y="627"/>
                      <a:pt x="667" y="626"/>
                      <a:pt x="667" y="626"/>
                    </a:cubicBezTo>
                    <a:cubicBezTo>
                      <a:pt x="667" y="626"/>
                      <a:pt x="662" y="611"/>
                      <a:pt x="657" y="597"/>
                    </a:cubicBezTo>
                    <a:cubicBezTo>
                      <a:pt x="655" y="593"/>
                      <a:pt x="653" y="588"/>
                      <a:pt x="651" y="584"/>
                    </a:cubicBezTo>
                    <a:cubicBezTo>
                      <a:pt x="653" y="582"/>
                      <a:pt x="654" y="580"/>
                      <a:pt x="655" y="578"/>
                    </a:cubicBezTo>
                    <a:cubicBezTo>
                      <a:pt x="659" y="574"/>
                      <a:pt x="661" y="569"/>
                      <a:pt x="663" y="566"/>
                    </a:cubicBezTo>
                    <a:cubicBezTo>
                      <a:pt x="665" y="564"/>
                      <a:pt x="666" y="562"/>
                      <a:pt x="666" y="562"/>
                    </a:cubicBezTo>
                    <a:cubicBezTo>
                      <a:pt x="666" y="562"/>
                      <a:pt x="670" y="555"/>
                      <a:pt x="676" y="545"/>
                    </a:cubicBezTo>
                    <a:cubicBezTo>
                      <a:pt x="677" y="543"/>
                      <a:pt x="678" y="541"/>
                      <a:pt x="679" y="539"/>
                    </a:cubicBezTo>
                    <a:cubicBezTo>
                      <a:pt x="684" y="539"/>
                      <a:pt x="689" y="539"/>
                      <a:pt x="694" y="538"/>
                    </a:cubicBezTo>
                    <a:cubicBezTo>
                      <a:pt x="709" y="537"/>
                      <a:pt x="724" y="535"/>
                      <a:pt x="724" y="535"/>
                    </a:cubicBezTo>
                    <a:cubicBezTo>
                      <a:pt x="724" y="535"/>
                      <a:pt x="725" y="533"/>
                      <a:pt x="726" y="530"/>
                    </a:cubicBezTo>
                    <a:cubicBezTo>
                      <a:pt x="727" y="528"/>
                      <a:pt x="729" y="524"/>
                      <a:pt x="730" y="520"/>
                    </a:cubicBezTo>
                    <a:cubicBezTo>
                      <a:pt x="732" y="516"/>
                      <a:pt x="733" y="512"/>
                      <a:pt x="734" y="509"/>
                    </a:cubicBezTo>
                    <a:cubicBezTo>
                      <a:pt x="735" y="506"/>
                      <a:pt x="736" y="504"/>
                      <a:pt x="736" y="504"/>
                    </a:cubicBezTo>
                    <a:cubicBezTo>
                      <a:pt x="736" y="504"/>
                      <a:pt x="734" y="501"/>
                      <a:pt x="730" y="497"/>
                    </a:cubicBezTo>
                    <a:cubicBezTo>
                      <a:pt x="727" y="493"/>
                      <a:pt x="722" y="487"/>
                      <a:pt x="717" y="482"/>
                    </a:cubicBezTo>
                    <a:cubicBezTo>
                      <a:pt x="713" y="478"/>
                      <a:pt x="710" y="474"/>
                      <a:pt x="707" y="471"/>
                    </a:cubicBezTo>
                    <a:cubicBezTo>
                      <a:pt x="707" y="469"/>
                      <a:pt x="708" y="466"/>
                      <a:pt x="708" y="464"/>
                    </a:cubicBezTo>
                    <a:cubicBezTo>
                      <a:pt x="710" y="459"/>
                      <a:pt x="711" y="454"/>
                      <a:pt x="712" y="450"/>
                    </a:cubicBezTo>
                    <a:cubicBezTo>
                      <a:pt x="712" y="447"/>
                      <a:pt x="713" y="445"/>
                      <a:pt x="713" y="445"/>
                    </a:cubicBezTo>
                    <a:cubicBezTo>
                      <a:pt x="713" y="445"/>
                      <a:pt x="713" y="443"/>
                      <a:pt x="714" y="440"/>
                    </a:cubicBezTo>
                    <a:cubicBezTo>
                      <a:pt x="714" y="436"/>
                      <a:pt x="715" y="432"/>
                      <a:pt x="716" y="426"/>
                    </a:cubicBezTo>
                    <a:cubicBezTo>
                      <a:pt x="716" y="424"/>
                      <a:pt x="716" y="421"/>
                      <a:pt x="717" y="419"/>
                    </a:cubicBezTo>
                    <a:cubicBezTo>
                      <a:pt x="721" y="417"/>
                      <a:pt x="726" y="415"/>
                      <a:pt x="730" y="413"/>
                    </a:cubicBezTo>
                    <a:cubicBezTo>
                      <a:pt x="737" y="410"/>
                      <a:pt x="744" y="406"/>
                      <a:pt x="749" y="404"/>
                    </a:cubicBezTo>
                    <a:cubicBezTo>
                      <a:pt x="753" y="401"/>
                      <a:pt x="757" y="399"/>
                      <a:pt x="757" y="399"/>
                    </a:cubicBezTo>
                    <a:cubicBezTo>
                      <a:pt x="757" y="399"/>
                      <a:pt x="757" y="397"/>
                      <a:pt x="757" y="394"/>
                    </a:cubicBezTo>
                    <a:cubicBezTo>
                      <a:pt x="757" y="391"/>
                      <a:pt x="757" y="387"/>
                      <a:pt x="757" y="383"/>
                    </a:cubicBezTo>
                    <a:cubicBezTo>
                      <a:pt x="757" y="378"/>
                      <a:pt x="757" y="374"/>
                      <a:pt x="757" y="371"/>
                    </a:cubicBezTo>
                    <a:cubicBezTo>
                      <a:pt x="757" y="368"/>
                      <a:pt x="757" y="366"/>
                      <a:pt x="757" y="366"/>
                    </a:cubicBezTo>
                    <a:cubicBezTo>
                      <a:pt x="757" y="366"/>
                      <a:pt x="744" y="358"/>
                      <a:pt x="731" y="352"/>
                    </a:cubicBezTo>
                    <a:cubicBezTo>
                      <a:pt x="726" y="350"/>
                      <a:pt x="721" y="347"/>
                      <a:pt x="717" y="346"/>
                    </a:cubicBezTo>
                    <a:close/>
                    <a:moveTo>
                      <a:pt x="660" y="440"/>
                    </a:moveTo>
                    <a:cubicBezTo>
                      <a:pt x="660" y="442"/>
                      <a:pt x="659" y="447"/>
                      <a:pt x="658" y="451"/>
                    </a:cubicBezTo>
                    <a:cubicBezTo>
                      <a:pt x="655" y="461"/>
                      <a:pt x="651" y="474"/>
                      <a:pt x="646" y="486"/>
                    </a:cubicBezTo>
                    <a:cubicBezTo>
                      <a:pt x="645" y="489"/>
                      <a:pt x="644" y="493"/>
                      <a:pt x="642" y="496"/>
                    </a:cubicBezTo>
                    <a:cubicBezTo>
                      <a:pt x="641" y="499"/>
                      <a:pt x="640" y="502"/>
                      <a:pt x="638" y="504"/>
                    </a:cubicBezTo>
                    <a:cubicBezTo>
                      <a:pt x="636" y="510"/>
                      <a:pt x="633" y="515"/>
                      <a:pt x="630" y="520"/>
                    </a:cubicBezTo>
                    <a:cubicBezTo>
                      <a:pt x="626" y="528"/>
                      <a:pt x="622" y="534"/>
                      <a:pt x="622" y="534"/>
                    </a:cubicBezTo>
                    <a:cubicBezTo>
                      <a:pt x="622" y="534"/>
                      <a:pt x="621" y="535"/>
                      <a:pt x="619" y="538"/>
                    </a:cubicBezTo>
                    <a:cubicBezTo>
                      <a:pt x="618" y="540"/>
                      <a:pt x="616" y="544"/>
                      <a:pt x="613" y="548"/>
                    </a:cubicBezTo>
                    <a:cubicBezTo>
                      <a:pt x="610" y="552"/>
                      <a:pt x="606" y="557"/>
                      <a:pt x="602" y="562"/>
                    </a:cubicBezTo>
                    <a:cubicBezTo>
                      <a:pt x="598" y="567"/>
                      <a:pt x="594" y="571"/>
                      <a:pt x="589" y="576"/>
                    </a:cubicBezTo>
                    <a:cubicBezTo>
                      <a:pt x="580" y="586"/>
                      <a:pt x="571" y="596"/>
                      <a:pt x="563" y="602"/>
                    </a:cubicBezTo>
                    <a:cubicBezTo>
                      <a:pt x="561" y="603"/>
                      <a:pt x="559" y="605"/>
                      <a:pt x="557" y="606"/>
                    </a:cubicBezTo>
                    <a:cubicBezTo>
                      <a:pt x="556" y="607"/>
                      <a:pt x="554" y="608"/>
                      <a:pt x="553" y="609"/>
                    </a:cubicBezTo>
                    <a:cubicBezTo>
                      <a:pt x="551" y="611"/>
                      <a:pt x="550" y="612"/>
                      <a:pt x="550" y="612"/>
                    </a:cubicBezTo>
                    <a:cubicBezTo>
                      <a:pt x="550" y="612"/>
                      <a:pt x="548" y="613"/>
                      <a:pt x="546" y="615"/>
                    </a:cubicBezTo>
                    <a:cubicBezTo>
                      <a:pt x="543" y="617"/>
                      <a:pt x="540" y="619"/>
                      <a:pt x="536" y="622"/>
                    </a:cubicBezTo>
                    <a:cubicBezTo>
                      <a:pt x="532" y="624"/>
                      <a:pt x="527" y="628"/>
                      <a:pt x="521" y="631"/>
                    </a:cubicBezTo>
                    <a:cubicBezTo>
                      <a:pt x="516" y="634"/>
                      <a:pt x="510" y="637"/>
                      <a:pt x="504" y="640"/>
                    </a:cubicBezTo>
                    <a:cubicBezTo>
                      <a:pt x="498" y="643"/>
                      <a:pt x="492" y="645"/>
                      <a:pt x="486" y="648"/>
                    </a:cubicBezTo>
                    <a:cubicBezTo>
                      <a:pt x="480" y="650"/>
                      <a:pt x="475" y="652"/>
                      <a:pt x="470" y="654"/>
                    </a:cubicBezTo>
                    <a:cubicBezTo>
                      <a:pt x="465" y="655"/>
                      <a:pt x="461" y="657"/>
                      <a:pt x="458" y="657"/>
                    </a:cubicBezTo>
                    <a:cubicBezTo>
                      <a:pt x="457" y="658"/>
                      <a:pt x="456" y="658"/>
                      <a:pt x="455" y="658"/>
                    </a:cubicBezTo>
                    <a:cubicBezTo>
                      <a:pt x="454" y="659"/>
                      <a:pt x="454" y="659"/>
                      <a:pt x="454" y="659"/>
                    </a:cubicBezTo>
                    <a:cubicBezTo>
                      <a:pt x="454" y="659"/>
                      <a:pt x="452" y="659"/>
                      <a:pt x="449" y="660"/>
                    </a:cubicBezTo>
                    <a:cubicBezTo>
                      <a:pt x="447" y="661"/>
                      <a:pt x="443" y="662"/>
                      <a:pt x="438" y="663"/>
                    </a:cubicBezTo>
                    <a:cubicBezTo>
                      <a:pt x="433" y="664"/>
                      <a:pt x="427" y="665"/>
                      <a:pt x="421" y="666"/>
                    </a:cubicBezTo>
                    <a:cubicBezTo>
                      <a:pt x="418" y="666"/>
                      <a:pt x="414" y="667"/>
                      <a:pt x="411" y="667"/>
                    </a:cubicBezTo>
                    <a:cubicBezTo>
                      <a:pt x="408" y="667"/>
                      <a:pt x="404" y="668"/>
                      <a:pt x="401" y="668"/>
                    </a:cubicBezTo>
                    <a:cubicBezTo>
                      <a:pt x="398" y="669"/>
                      <a:pt x="394" y="669"/>
                      <a:pt x="391" y="669"/>
                    </a:cubicBezTo>
                    <a:cubicBezTo>
                      <a:pt x="388" y="669"/>
                      <a:pt x="385" y="669"/>
                      <a:pt x="382" y="669"/>
                    </a:cubicBezTo>
                    <a:cubicBezTo>
                      <a:pt x="375" y="669"/>
                      <a:pt x="369" y="669"/>
                      <a:pt x="364" y="669"/>
                    </a:cubicBezTo>
                    <a:cubicBezTo>
                      <a:pt x="359" y="669"/>
                      <a:pt x="355" y="669"/>
                      <a:pt x="352" y="668"/>
                    </a:cubicBezTo>
                    <a:cubicBezTo>
                      <a:pt x="349" y="668"/>
                      <a:pt x="348" y="668"/>
                      <a:pt x="348" y="668"/>
                    </a:cubicBezTo>
                    <a:cubicBezTo>
                      <a:pt x="348" y="668"/>
                      <a:pt x="346" y="667"/>
                      <a:pt x="343" y="667"/>
                    </a:cubicBezTo>
                    <a:cubicBezTo>
                      <a:pt x="340" y="667"/>
                      <a:pt x="336" y="666"/>
                      <a:pt x="331" y="665"/>
                    </a:cubicBezTo>
                    <a:cubicBezTo>
                      <a:pt x="326" y="665"/>
                      <a:pt x="320" y="663"/>
                      <a:pt x="314" y="662"/>
                    </a:cubicBezTo>
                    <a:cubicBezTo>
                      <a:pt x="311" y="662"/>
                      <a:pt x="308" y="661"/>
                      <a:pt x="305" y="660"/>
                    </a:cubicBezTo>
                    <a:cubicBezTo>
                      <a:pt x="302" y="659"/>
                      <a:pt x="298" y="658"/>
                      <a:pt x="295" y="657"/>
                    </a:cubicBezTo>
                    <a:cubicBezTo>
                      <a:pt x="292" y="656"/>
                      <a:pt x="289" y="655"/>
                      <a:pt x="286" y="654"/>
                    </a:cubicBezTo>
                    <a:cubicBezTo>
                      <a:pt x="283" y="653"/>
                      <a:pt x="280" y="652"/>
                      <a:pt x="277" y="651"/>
                    </a:cubicBezTo>
                    <a:cubicBezTo>
                      <a:pt x="275" y="651"/>
                      <a:pt x="274" y="650"/>
                      <a:pt x="272" y="650"/>
                    </a:cubicBezTo>
                    <a:cubicBezTo>
                      <a:pt x="271" y="649"/>
                      <a:pt x="270" y="648"/>
                      <a:pt x="268" y="648"/>
                    </a:cubicBezTo>
                    <a:cubicBezTo>
                      <a:pt x="266" y="647"/>
                      <a:pt x="263" y="646"/>
                      <a:pt x="261" y="645"/>
                    </a:cubicBezTo>
                    <a:cubicBezTo>
                      <a:pt x="256" y="643"/>
                      <a:pt x="252" y="641"/>
                      <a:pt x="250" y="640"/>
                    </a:cubicBezTo>
                    <a:cubicBezTo>
                      <a:pt x="247" y="638"/>
                      <a:pt x="246" y="638"/>
                      <a:pt x="246" y="638"/>
                    </a:cubicBezTo>
                    <a:cubicBezTo>
                      <a:pt x="246" y="638"/>
                      <a:pt x="244" y="637"/>
                      <a:pt x="242" y="635"/>
                    </a:cubicBezTo>
                    <a:cubicBezTo>
                      <a:pt x="239" y="634"/>
                      <a:pt x="235" y="632"/>
                      <a:pt x="231" y="630"/>
                    </a:cubicBezTo>
                    <a:cubicBezTo>
                      <a:pt x="229" y="628"/>
                      <a:pt x="226" y="627"/>
                      <a:pt x="224" y="625"/>
                    </a:cubicBezTo>
                    <a:cubicBezTo>
                      <a:pt x="221" y="624"/>
                      <a:pt x="219" y="622"/>
                      <a:pt x="216" y="620"/>
                    </a:cubicBezTo>
                    <a:cubicBezTo>
                      <a:pt x="211" y="617"/>
                      <a:pt x="206" y="613"/>
                      <a:pt x="200" y="609"/>
                    </a:cubicBezTo>
                    <a:cubicBezTo>
                      <a:pt x="198" y="607"/>
                      <a:pt x="195" y="605"/>
                      <a:pt x="193" y="603"/>
                    </a:cubicBezTo>
                    <a:cubicBezTo>
                      <a:pt x="190" y="601"/>
                      <a:pt x="188" y="599"/>
                      <a:pt x="185" y="596"/>
                    </a:cubicBezTo>
                    <a:cubicBezTo>
                      <a:pt x="183" y="594"/>
                      <a:pt x="181" y="592"/>
                      <a:pt x="178" y="590"/>
                    </a:cubicBezTo>
                    <a:cubicBezTo>
                      <a:pt x="176" y="588"/>
                      <a:pt x="174" y="587"/>
                      <a:pt x="173" y="585"/>
                    </a:cubicBezTo>
                    <a:cubicBezTo>
                      <a:pt x="169" y="581"/>
                      <a:pt x="166" y="578"/>
                      <a:pt x="164" y="576"/>
                    </a:cubicBezTo>
                    <a:cubicBezTo>
                      <a:pt x="162" y="574"/>
                      <a:pt x="161" y="573"/>
                      <a:pt x="161" y="573"/>
                    </a:cubicBezTo>
                    <a:cubicBezTo>
                      <a:pt x="161" y="573"/>
                      <a:pt x="161" y="572"/>
                      <a:pt x="160" y="572"/>
                    </a:cubicBezTo>
                    <a:cubicBezTo>
                      <a:pt x="160" y="571"/>
                      <a:pt x="159" y="570"/>
                      <a:pt x="158" y="569"/>
                    </a:cubicBezTo>
                    <a:cubicBezTo>
                      <a:pt x="156" y="567"/>
                      <a:pt x="154" y="564"/>
                      <a:pt x="150" y="560"/>
                    </a:cubicBezTo>
                    <a:cubicBezTo>
                      <a:pt x="144" y="552"/>
                      <a:pt x="136" y="541"/>
                      <a:pt x="129" y="530"/>
                    </a:cubicBezTo>
                    <a:cubicBezTo>
                      <a:pt x="127" y="525"/>
                      <a:pt x="127" y="525"/>
                      <a:pt x="127" y="525"/>
                    </a:cubicBezTo>
                    <a:cubicBezTo>
                      <a:pt x="126" y="524"/>
                      <a:pt x="125" y="523"/>
                      <a:pt x="124" y="521"/>
                    </a:cubicBezTo>
                    <a:cubicBezTo>
                      <a:pt x="123" y="518"/>
                      <a:pt x="121" y="515"/>
                      <a:pt x="120" y="513"/>
                    </a:cubicBezTo>
                    <a:cubicBezTo>
                      <a:pt x="117" y="507"/>
                      <a:pt x="114" y="502"/>
                      <a:pt x="112" y="497"/>
                    </a:cubicBezTo>
                    <a:cubicBezTo>
                      <a:pt x="110" y="493"/>
                      <a:pt x="109" y="489"/>
                      <a:pt x="108" y="486"/>
                    </a:cubicBezTo>
                    <a:cubicBezTo>
                      <a:pt x="107" y="483"/>
                      <a:pt x="106" y="482"/>
                      <a:pt x="106" y="482"/>
                    </a:cubicBezTo>
                    <a:cubicBezTo>
                      <a:pt x="106" y="482"/>
                      <a:pt x="105" y="480"/>
                      <a:pt x="104" y="477"/>
                    </a:cubicBezTo>
                    <a:cubicBezTo>
                      <a:pt x="104" y="476"/>
                      <a:pt x="103" y="474"/>
                      <a:pt x="103" y="472"/>
                    </a:cubicBezTo>
                    <a:cubicBezTo>
                      <a:pt x="102" y="471"/>
                      <a:pt x="101" y="468"/>
                      <a:pt x="101" y="466"/>
                    </a:cubicBezTo>
                    <a:cubicBezTo>
                      <a:pt x="97" y="456"/>
                      <a:pt x="94" y="443"/>
                      <a:pt x="92" y="430"/>
                    </a:cubicBezTo>
                    <a:cubicBezTo>
                      <a:pt x="90" y="417"/>
                      <a:pt x="88" y="404"/>
                      <a:pt x="88" y="394"/>
                    </a:cubicBezTo>
                    <a:cubicBezTo>
                      <a:pt x="88" y="391"/>
                      <a:pt x="87" y="389"/>
                      <a:pt x="87" y="387"/>
                    </a:cubicBezTo>
                    <a:cubicBezTo>
                      <a:pt x="87" y="385"/>
                      <a:pt x="87" y="383"/>
                      <a:pt x="87" y="381"/>
                    </a:cubicBezTo>
                    <a:cubicBezTo>
                      <a:pt x="87" y="378"/>
                      <a:pt x="87" y="377"/>
                      <a:pt x="87" y="377"/>
                    </a:cubicBezTo>
                    <a:cubicBezTo>
                      <a:pt x="87" y="377"/>
                      <a:pt x="87" y="375"/>
                      <a:pt x="87" y="372"/>
                    </a:cubicBezTo>
                    <a:cubicBezTo>
                      <a:pt x="87" y="369"/>
                      <a:pt x="88" y="365"/>
                      <a:pt x="88" y="360"/>
                    </a:cubicBezTo>
                    <a:cubicBezTo>
                      <a:pt x="88" y="355"/>
                      <a:pt x="89" y="349"/>
                      <a:pt x="89" y="343"/>
                    </a:cubicBezTo>
                    <a:cubicBezTo>
                      <a:pt x="90" y="340"/>
                      <a:pt x="90" y="337"/>
                      <a:pt x="91" y="333"/>
                    </a:cubicBezTo>
                    <a:cubicBezTo>
                      <a:pt x="91" y="332"/>
                      <a:pt x="91" y="330"/>
                      <a:pt x="92" y="329"/>
                    </a:cubicBezTo>
                    <a:cubicBezTo>
                      <a:pt x="93" y="324"/>
                      <a:pt x="93" y="324"/>
                      <a:pt x="93" y="324"/>
                    </a:cubicBezTo>
                    <a:cubicBezTo>
                      <a:pt x="95" y="310"/>
                      <a:pt x="99" y="298"/>
                      <a:pt x="102" y="288"/>
                    </a:cubicBezTo>
                    <a:cubicBezTo>
                      <a:pt x="104" y="283"/>
                      <a:pt x="105" y="279"/>
                      <a:pt x="106" y="277"/>
                    </a:cubicBezTo>
                    <a:cubicBezTo>
                      <a:pt x="107" y="275"/>
                      <a:pt x="107" y="274"/>
                      <a:pt x="107" y="274"/>
                    </a:cubicBezTo>
                    <a:cubicBezTo>
                      <a:pt x="108" y="273"/>
                      <a:pt x="108" y="272"/>
                      <a:pt x="108" y="272"/>
                    </a:cubicBezTo>
                    <a:cubicBezTo>
                      <a:pt x="108" y="272"/>
                      <a:pt x="108" y="271"/>
                      <a:pt x="109" y="268"/>
                    </a:cubicBezTo>
                    <a:cubicBezTo>
                      <a:pt x="111" y="265"/>
                      <a:pt x="112" y="262"/>
                      <a:pt x="114" y="257"/>
                    </a:cubicBezTo>
                    <a:cubicBezTo>
                      <a:pt x="115" y="255"/>
                      <a:pt x="117" y="252"/>
                      <a:pt x="118" y="250"/>
                    </a:cubicBezTo>
                    <a:cubicBezTo>
                      <a:pt x="119" y="247"/>
                      <a:pt x="121" y="245"/>
                      <a:pt x="122" y="242"/>
                    </a:cubicBezTo>
                    <a:cubicBezTo>
                      <a:pt x="124" y="239"/>
                      <a:pt x="125" y="236"/>
                      <a:pt x="127" y="233"/>
                    </a:cubicBezTo>
                    <a:cubicBezTo>
                      <a:pt x="129" y="230"/>
                      <a:pt x="130" y="228"/>
                      <a:pt x="132" y="225"/>
                    </a:cubicBezTo>
                    <a:cubicBezTo>
                      <a:pt x="136" y="219"/>
                      <a:pt x="139" y="213"/>
                      <a:pt x="143" y="208"/>
                    </a:cubicBezTo>
                    <a:cubicBezTo>
                      <a:pt x="145" y="206"/>
                      <a:pt x="147" y="203"/>
                      <a:pt x="149" y="201"/>
                    </a:cubicBezTo>
                    <a:cubicBezTo>
                      <a:pt x="150" y="199"/>
                      <a:pt x="152" y="197"/>
                      <a:pt x="154" y="195"/>
                    </a:cubicBezTo>
                    <a:cubicBezTo>
                      <a:pt x="157" y="191"/>
                      <a:pt x="160" y="188"/>
                      <a:pt x="162" y="186"/>
                    </a:cubicBezTo>
                    <a:cubicBezTo>
                      <a:pt x="163" y="184"/>
                      <a:pt x="165" y="182"/>
                      <a:pt x="165" y="182"/>
                    </a:cubicBezTo>
                    <a:cubicBezTo>
                      <a:pt x="165" y="182"/>
                      <a:pt x="166" y="181"/>
                      <a:pt x="168" y="179"/>
                    </a:cubicBezTo>
                    <a:cubicBezTo>
                      <a:pt x="170" y="177"/>
                      <a:pt x="173" y="174"/>
                      <a:pt x="176" y="170"/>
                    </a:cubicBezTo>
                    <a:cubicBezTo>
                      <a:pt x="178" y="169"/>
                      <a:pt x="180" y="167"/>
                      <a:pt x="182" y="165"/>
                    </a:cubicBezTo>
                    <a:cubicBezTo>
                      <a:pt x="183" y="164"/>
                      <a:pt x="184" y="163"/>
                      <a:pt x="186" y="162"/>
                    </a:cubicBezTo>
                    <a:cubicBezTo>
                      <a:pt x="187" y="161"/>
                      <a:pt x="188" y="160"/>
                      <a:pt x="189" y="159"/>
                    </a:cubicBezTo>
                    <a:cubicBezTo>
                      <a:pt x="191" y="157"/>
                      <a:pt x="194" y="155"/>
                      <a:pt x="196" y="153"/>
                    </a:cubicBezTo>
                    <a:cubicBezTo>
                      <a:pt x="199" y="151"/>
                      <a:pt x="202" y="149"/>
                      <a:pt x="204" y="147"/>
                    </a:cubicBezTo>
                    <a:cubicBezTo>
                      <a:pt x="207" y="145"/>
                      <a:pt x="210" y="143"/>
                      <a:pt x="213" y="141"/>
                    </a:cubicBezTo>
                    <a:cubicBezTo>
                      <a:pt x="215" y="139"/>
                      <a:pt x="218" y="137"/>
                      <a:pt x="221" y="135"/>
                    </a:cubicBezTo>
                    <a:cubicBezTo>
                      <a:pt x="226" y="132"/>
                      <a:pt x="231" y="129"/>
                      <a:pt x="235" y="127"/>
                    </a:cubicBezTo>
                    <a:cubicBezTo>
                      <a:pt x="240" y="124"/>
                      <a:pt x="243" y="122"/>
                      <a:pt x="246" y="121"/>
                    </a:cubicBezTo>
                    <a:cubicBezTo>
                      <a:pt x="249" y="120"/>
                      <a:pt x="250" y="119"/>
                      <a:pt x="250" y="119"/>
                    </a:cubicBezTo>
                    <a:cubicBezTo>
                      <a:pt x="250" y="119"/>
                      <a:pt x="252" y="118"/>
                      <a:pt x="254" y="117"/>
                    </a:cubicBezTo>
                    <a:cubicBezTo>
                      <a:pt x="257" y="116"/>
                      <a:pt x="261" y="114"/>
                      <a:pt x="265" y="112"/>
                    </a:cubicBezTo>
                    <a:cubicBezTo>
                      <a:pt x="270" y="110"/>
                      <a:pt x="275" y="108"/>
                      <a:pt x="281" y="106"/>
                    </a:cubicBezTo>
                    <a:cubicBezTo>
                      <a:pt x="284" y="105"/>
                      <a:pt x="287" y="104"/>
                      <a:pt x="291" y="103"/>
                    </a:cubicBezTo>
                    <a:cubicBezTo>
                      <a:pt x="294" y="102"/>
                      <a:pt x="297" y="101"/>
                      <a:pt x="300" y="100"/>
                    </a:cubicBezTo>
                    <a:cubicBezTo>
                      <a:pt x="303" y="99"/>
                      <a:pt x="307" y="98"/>
                      <a:pt x="310" y="98"/>
                    </a:cubicBezTo>
                    <a:cubicBezTo>
                      <a:pt x="313" y="97"/>
                      <a:pt x="316" y="96"/>
                      <a:pt x="319" y="96"/>
                    </a:cubicBezTo>
                    <a:cubicBezTo>
                      <a:pt x="325" y="94"/>
                      <a:pt x="331" y="93"/>
                      <a:pt x="336" y="93"/>
                    </a:cubicBezTo>
                    <a:cubicBezTo>
                      <a:pt x="341" y="92"/>
                      <a:pt x="345" y="91"/>
                      <a:pt x="348" y="91"/>
                    </a:cubicBezTo>
                    <a:cubicBezTo>
                      <a:pt x="351" y="91"/>
                      <a:pt x="353" y="91"/>
                      <a:pt x="353" y="91"/>
                    </a:cubicBezTo>
                    <a:cubicBezTo>
                      <a:pt x="353" y="91"/>
                      <a:pt x="353" y="91"/>
                      <a:pt x="354" y="91"/>
                    </a:cubicBezTo>
                    <a:cubicBezTo>
                      <a:pt x="355" y="90"/>
                      <a:pt x="356" y="90"/>
                      <a:pt x="357" y="90"/>
                    </a:cubicBezTo>
                    <a:cubicBezTo>
                      <a:pt x="360" y="90"/>
                      <a:pt x="365" y="90"/>
                      <a:pt x="370" y="90"/>
                    </a:cubicBezTo>
                    <a:cubicBezTo>
                      <a:pt x="375" y="90"/>
                      <a:pt x="380" y="90"/>
                      <a:pt x="387" y="90"/>
                    </a:cubicBezTo>
                    <a:cubicBezTo>
                      <a:pt x="393" y="90"/>
                      <a:pt x="400" y="90"/>
                      <a:pt x="406" y="91"/>
                    </a:cubicBezTo>
                    <a:cubicBezTo>
                      <a:pt x="413" y="92"/>
                      <a:pt x="420" y="93"/>
                      <a:pt x="426" y="94"/>
                    </a:cubicBezTo>
                    <a:cubicBezTo>
                      <a:pt x="432" y="95"/>
                      <a:pt x="438" y="96"/>
                      <a:pt x="443" y="97"/>
                    </a:cubicBezTo>
                    <a:cubicBezTo>
                      <a:pt x="447" y="98"/>
                      <a:pt x="451" y="99"/>
                      <a:pt x="454" y="100"/>
                    </a:cubicBezTo>
                    <a:cubicBezTo>
                      <a:pt x="457" y="101"/>
                      <a:pt x="459" y="101"/>
                      <a:pt x="459" y="101"/>
                    </a:cubicBezTo>
                    <a:cubicBezTo>
                      <a:pt x="459" y="101"/>
                      <a:pt x="460" y="102"/>
                      <a:pt x="463" y="103"/>
                    </a:cubicBezTo>
                    <a:cubicBezTo>
                      <a:pt x="464" y="103"/>
                      <a:pt x="466" y="104"/>
                      <a:pt x="468" y="104"/>
                    </a:cubicBezTo>
                    <a:cubicBezTo>
                      <a:pt x="470" y="105"/>
                      <a:pt x="472" y="106"/>
                      <a:pt x="475" y="107"/>
                    </a:cubicBezTo>
                    <a:cubicBezTo>
                      <a:pt x="484" y="110"/>
                      <a:pt x="496" y="115"/>
                      <a:pt x="508" y="121"/>
                    </a:cubicBezTo>
                    <a:cubicBezTo>
                      <a:pt x="514" y="124"/>
                      <a:pt x="520" y="127"/>
                      <a:pt x="526" y="131"/>
                    </a:cubicBezTo>
                    <a:cubicBezTo>
                      <a:pt x="531" y="134"/>
                      <a:pt x="536" y="137"/>
                      <a:pt x="540" y="140"/>
                    </a:cubicBezTo>
                    <a:cubicBezTo>
                      <a:pt x="544" y="143"/>
                      <a:pt x="547" y="145"/>
                      <a:pt x="550" y="147"/>
                    </a:cubicBezTo>
                    <a:cubicBezTo>
                      <a:pt x="552" y="149"/>
                      <a:pt x="554" y="150"/>
                      <a:pt x="554" y="150"/>
                    </a:cubicBezTo>
                    <a:cubicBezTo>
                      <a:pt x="554" y="150"/>
                      <a:pt x="559" y="154"/>
                      <a:pt x="567" y="160"/>
                    </a:cubicBezTo>
                    <a:cubicBezTo>
                      <a:pt x="570" y="164"/>
                      <a:pt x="575" y="167"/>
                      <a:pt x="579" y="172"/>
                    </a:cubicBezTo>
                    <a:cubicBezTo>
                      <a:pt x="581" y="174"/>
                      <a:pt x="584" y="176"/>
                      <a:pt x="586" y="179"/>
                    </a:cubicBezTo>
                    <a:cubicBezTo>
                      <a:pt x="588" y="181"/>
                      <a:pt x="591" y="184"/>
                      <a:pt x="593" y="186"/>
                    </a:cubicBezTo>
                    <a:cubicBezTo>
                      <a:pt x="602" y="196"/>
                      <a:pt x="610" y="207"/>
                      <a:pt x="616" y="215"/>
                    </a:cubicBezTo>
                    <a:cubicBezTo>
                      <a:pt x="618" y="219"/>
                      <a:pt x="621" y="223"/>
                      <a:pt x="622" y="225"/>
                    </a:cubicBezTo>
                    <a:cubicBezTo>
                      <a:pt x="624" y="228"/>
                      <a:pt x="625" y="229"/>
                      <a:pt x="625" y="229"/>
                    </a:cubicBezTo>
                    <a:cubicBezTo>
                      <a:pt x="625" y="229"/>
                      <a:pt x="626" y="230"/>
                      <a:pt x="627" y="233"/>
                    </a:cubicBezTo>
                    <a:cubicBezTo>
                      <a:pt x="629" y="235"/>
                      <a:pt x="631" y="239"/>
                      <a:pt x="633" y="244"/>
                    </a:cubicBezTo>
                    <a:cubicBezTo>
                      <a:pt x="635" y="248"/>
                      <a:pt x="638" y="253"/>
                      <a:pt x="641" y="259"/>
                    </a:cubicBezTo>
                    <a:cubicBezTo>
                      <a:pt x="642" y="262"/>
                      <a:pt x="643" y="265"/>
                      <a:pt x="644" y="268"/>
                    </a:cubicBezTo>
                    <a:cubicBezTo>
                      <a:pt x="645" y="269"/>
                      <a:pt x="646" y="271"/>
                      <a:pt x="646" y="272"/>
                    </a:cubicBezTo>
                    <a:cubicBezTo>
                      <a:pt x="648" y="277"/>
                      <a:pt x="648" y="277"/>
                      <a:pt x="648" y="277"/>
                    </a:cubicBezTo>
                    <a:cubicBezTo>
                      <a:pt x="653" y="289"/>
                      <a:pt x="656" y="302"/>
                      <a:pt x="659" y="312"/>
                    </a:cubicBezTo>
                    <a:cubicBezTo>
                      <a:pt x="660" y="317"/>
                      <a:pt x="661" y="321"/>
                      <a:pt x="661" y="324"/>
                    </a:cubicBezTo>
                    <a:cubicBezTo>
                      <a:pt x="662" y="327"/>
                      <a:pt x="662" y="329"/>
                      <a:pt x="662" y="329"/>
                    </a:cubicBezTo>
                    <a:cubicBezTo>
                      <a:pt x="662" y="329"/>
                      <a:pt x="663" y="330"/>
                      <a:pt x="663" y="333"/>
                    </a:cubicBezTo>
                    <a:cubicBezTo>
                      <a:pt x="663" y="336"/>
                      <a:pt x="664" y="340"/>
                      <a:pt x="665" y="345"/>
                    </a:cubicBezTo>
                    <a:cubicBezTo>
                      <a:pt x="666" y="355"/>
                      <a:pt x="667" y="369"/>
                      <a:pt x="667" y="382"/>
                    </a:cubicBezTo>
                    <a:cubicBezTo>
                      <a:pt x="667" y="387"/>
                      <a:pt x="667" y="387"/>
                      <a:pt x="667" y="387"/>
                    </a:cubicBezTo>
                    <a:cubicBezTo>
                      <a:pt x="667" y="389"/>
                      <a:pt x="667" y="390"/>
                      <a:pt x="666" y="392"/>
                    </a:cubicBezTo>
                    <a:cubicBezTo>
                      <a:pt x="666" y="395"/>
                      <a:pt x="666" y="398"/>
                      <a:pt x="666" y="402"/>
                    </a:cubicBezTo>
                    <a:cubicBezTo>
                      <a:pt x="665" y="408"/>
                      <a:pt x="665" y="414"/>
                      <a:pt x="664" y="419"/>
                    </a:cubicBezTo>
                    <a:cubicBezTo>
                      <a:pt x="663" y="424"/>
                      <a:pt x="663" y="428"/>
                      <a:pt x="662" y="431"/>
                    </a:cubicBezTo>
                    <a:cubicBezTo>
                      <a:pt x="662" y="433"/>
                      <a:pt x="661" y="435"/>
                      <a:pt x="661" y="435"/>
                    </a:cubicBezTo>
                    <a:cubicBezTo>
                      <a:pt x="661" y="435"/>
                      <a:pt x="661" y="437"/>
                      <a:pt x="660" y="440"/>
                    </a:cubicBezTo>
                    <a:close/>
                  </a:path>
                </a:pathLst>
              </a:custGeom>
              <a:gradFill>
                <a:gsLst>
                  <a:gs pos="0">
                    <a:srgbClr val="000000">
                      <a:alpha val="0"/>
                    </a:srgbClr>
                  </a:gs>
                  <a:gs pos="46000">
                    <a:srgbClr val="4C78C6"/>
                  </a:gs>
                  <a:gs pos="100000">
                    <a:srgbClr val="254378"/>
                  </a:gs>
                </a:gsLst>
                <a:path path="circle">
                  <a:fillToRect b="50%" l="50%" r="50%" t="50%"/>
                </a:path>
                <a:tileRect/>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13" name="Google Shape;613;p18"/>
              <p:cNvSpPr/>
              <p:nvPr/>
            </p:nvSpPr>
            <p:spPr>
              <a:xfrm>
                <a:off x="2951818" y="2314149"/>
                <a:ext cx="439660" cy="345048"/>
              </a:xfrm>
              <a:custGeom>
                <a:rect b="b" l="l" r="r" t="t"/>
                <a:pathLst>
                  <a:path extrusionOk="0" h="57" w="73">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gradFill>
                <a:gsLst>
                  <a:gs pos="0">
                    <a:srgbClr val="000000">
                      <a:alpha val="0"/>
                    </a:srgbClr>
                  </a:gs>
                  <a:gs pos="46000">
                    <a:srgbClr val="4C78C6"/>
                  </a:gs>
                  <a:gs pos="100000">
                    <a:srgbClr val="254378"/>
                  </a:gs>
                </a:gsLst>
                <a:path path="circle">
                  <a:fillToRect b="50%" l="50%" r="50%" t="50%"/>
                </a:path>
                <a:tileRect/>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614" name="Google Shape;614;p18"/>
            <p:cNvGrpSpPr/>
            <p:nvPr/>
          </p:nvGrpSpPr>
          <p:grpSpPr>
            <a:xfrm>
              <a:off x="5250211" y="4266100"/>
              <a:ext cx="2667609" cy="2399239"/>
              <a:chOff x="1655650" y="4681233"/>
              <a:chExt cx="1532238" cy="1519528"/>
            </a:xfrm>
          </p:grpSpPr>
          <p:sp>
            <p:nvSpPr>
              <p:cNvPr id="615" name="Google Shape;615;p18"/>
              <p:cNvSpPr/>
              <p:nvPr/>
            </p:nvSpPr>
            <p:spPr>
              <a:xfrm>
                <a:off x="1655650" y="4681233"/>
                <a:ext cx="1532238" cy="1519528"/>
              </a:xfrm>
              <a:custGeom>
                <a:rect b="b" l="l" r="r" t="t"/>
                <a:pathLst>
                  <a:path extrusionOk="0" h="856" w="863">
                    <a:moveTo>
                      <a:pt x="787" y="538"/>
                    </a:moveTo>
                    <a:cubicBezTo>
                      <a:pt x="782" y="534"/>
                      <a:pt x="777" y="530"/>
                      <a:pt x="771" y="527"/>
                    </a:cubicBezTo>
                    <a:cubicBezTo>
                      <a:pt x="773" y="523"/>
                      <a:pt x="774" y="519"/>
                      <a:pt x="774" y="515"/>
                    </a:cubicBezTo>
                    <a:cubicBezTo>
                      <a:pt x="776" y="508"/>
                      <a:pt x="777" y="502"/>
                      <a:pt x="778" y="498"/>
                    </a:cubicBezTo>
                    <a:cubicBezTo>
                      <a:pt x="779" y="494"/>
                      <a:pt x="780" y="491"/>
                      <a:pt x="780" y="491"/>
                    </a:cubicBezTo>
                    <a:cubicBezTo>
                      <a:pt x="780" y="491"/>
                      <a:pt x="780" y="489"/>
                      <a:pt x="781" y="484"/>
                    </a:cubicBezTo>
                    <a:cubicBezTo>
                      <a:pt x="781" y="480"/>
                      <a:pt x="783" y="474"/>
                      <a:pt x="783" y="467"/>
                    </a:cubicBezTo>
                    <a:cubicBezTo>
                      <a:pt x="784" y="463"/>
                      <a:pt x="784" y="459"/>
                      <a:pt x="784" y="455"/>
                    </a:cubicBezTo>
                    <a:cubicBezTo>
                      <a:pt x="791" y="453"/>
                      <a:pt x="797" y="452"/>
                      <a:pt x="803" y="450"/>
                    </a:cubicBezTo>
                    <a:cubicBezTo>
                      <a:pt x="818" y="446"/>
                      <a:pt x="833" y="442"/>
                      <a:pt x="844" y="438"/>
                    </a:cubicBezTo>
                    <a:cubicBezTo>
                      <a:pt x="855" y="434"/>
                      <a:pt x="863" y="432"/>
                      <a:pt x="863" y="432"/>
                    </a:cubicBezTo>
                    <a:cubicBezTo>
                      <a:pt x="863" y="432"/>
                      <a:pt x="863" y="429"/>
                      <a:pt x="863" y="424"/>
                    </a:cubicBezTo>
                    <a:cubicBezTo>
                      <a:pt x="863" y="422"/>
                      <a:pt x="863" y="420"/>
                      <a:pt x="863" y="417"/>
                    </a:cubicBezTo>
                    <a:cubicBezTo>
                      <a:pt x="863" y="414"/>
                      <a:pt x="863" y="412"/>
                      <a:pt x="862" y="409"/>
                    </a:cubicBezTo>
                    <a:cubicBezTo>
                      <a:pt x="862" y="406"/>
                      <a:pt x="862" y="403"/>
                      <a:pt x="862" y="400"/>
                    </a:cubicBezTo>
                    <a:cubicBezTo>
                      <a:pt x="862" y="399"/>
                      <a:pt x="862" y="398"/>
                      <a:pt x="862" y="396"/>
                    </a:cubicBezTo>
                    <a:cubicBezTo>
                      <a:pt x="862" y="395"/>
                      <a:pt x="862" y="394"/>
                      <a:pt x="861" y="393"/>
                    </a:cubicBezTo>
                    <a:cubicBezTo>
                      <a:pt x="861" y="389"/>
                      <a:pt x="861" y="386"/>
                      <a:pt x="861" y="386"/>
                    </a:cubicBezTo>
                    <a:cubicBezTo>
                      <a:pt x="861" y="386"/>
                      <a:pt x="853" y="384"/>
                      <a:pt x="842" y="381"/>
                    </a:cubicBezTo>
                    <a:cubicBezTo>
                      <a:pt x="839" y="380"/>
                      <a:pt x="836" y="380"/>
                      <a:pt x="833" y="379"/>
                    </a:cubicBezTo>
                    <a:cubicBezTo>
                      <a:pt x="829" y="378"/>
                      <a:pt x="826" y="377"/>
                      <a:pt x="822" y="377"/>
                    </a:cubicBezTo>
                    <a:cubicBezTo>
                      <a:pt x="815" y="375"/>
                      <a:pt x="807" y="374"/>
                      <a:pt x="800" y="373"/>
                    </a:cubicBezTo>
                    <a:cubicBezTo>
                      <a:pt x="793" y="371"/>
                      <a:pt x="787" y="370"/>
                      <a:pt x="781" y="370"/>
                    </a:cubicBezTo>
                    <a:cubicBezTo>
                      <a:pt x="780" y="365"/>
                      <a:pt x="779" y="362"/>
                      <a:pt x="778" y="358"/>
                    </a:cubicBezTo>
                    <a:cubicBezTo>
                      <a:pt x="777" y="351"/>
                      <a:pt x="775" y="345"/>
                      <a:pt x="774" y="340"/>
                    </a:cubicBezTo>
                    <a:cubicBezTo>
                      <a:pt x="773" y="336"/>
                      <a:pt x="773" y="334"/>
                      <a:pt x="773" y="334"/>
                    </a:cubicBezTo>
                    <a:cubicBezTo>
                      <a:pt x="773" y="334"/>
                      <a:pt x="772" y="331"/>
                      <a:pt x="771" y="327"/>
                    </a:cubicBezTo>
                    <a:cubicBezTo>
                      <a:pt x="769" y="323"/>
                      <a:pt x="768" y="317"/>
                      <a:pt x="765" y="310"/>
                    </a:cubicBezTo>
                    <a:cubicBezTo>
                      <a:pt x="765" y="308"/>
                      <a:pt x="764" y="307"/>
                      <a:pt x="763" y="305"/>
                    </a:cubicBezTo>
                    <a:cubicBezTo>
                      <a:pt x="763" y="303"/>
                      <a:pt x="762" y="301"/>
                      <a:pt x="761" y="299"/>
                    </a:cubicBezTo>
                    <a:cubicBezTo>
                      <a:pt x="766" y="295"/>
                      <a:pt x="771" y="291"/>
                      <a:pt x="776" y="287"/>
                    </a:cubicBezTo>
                    <a:cubicBezTo>
                      <a:pt x="788" y="277"/>
                      <a:pt x="799" y="266"/>
                      <a:pt x="808" y="258"/>
                    </a:cubicBezTo>
                    <a:cubicBezTo>
                      <a:pt x="816" y="250"/>
                      <a:pt x="822" y="244"/>
                      <a:pt x="822" y="244"/>
                    </a:cubicBezTo>
                    <a:cubicBezTo>
                      <a:pt x="822" y="244"/>
                      <a:pt x="820" y="242"/>
                      <a:pt x="818" y="238"/>
                    </a:cubicBezTo>
                    <a:cubicBezTo>
                      <a:pt x="817" y="234"/>
                      <a:pt x="814" y="229"/>
                      <a:pt x="811" y="224"/>
                    </a:cubicBezTo>
                    <a:cubicBezTo>
                      <a:pt x="810" y="221"/>
                      <a:pt x="809" y="219"/>
                      <a:pt x="807" y="216"/>
                    </a:cubicBezTo>
                    <a:cubicBezTo>
                      <a:pt x="806" y="214"/>
                      <a:pt x="805" y="212"/>
                      <a:pt x="803" y="210"/>
                    </a:cubicBezTo>
                    <a:cubicBezTo>
                      <a:pt x="801" y="206"/>
                      <a:pt x="800" y="204"/>
                      <a:pt x="800" y="204"/>
                    </a:cubicBezTo>
                    <a:cubicBezTo>
                      <a:pt x="800" y="204"/>
                      <a:pt x="798" y="204"/>
                      <a:pt x="794" y="205"/>
                    </a:cubicBezTo>
                    <a:cubicBezTo>
                      <a:pt x="791" y="205"/>
                      <a:pt x="786" y="206"/>
                      <a:pt x="781" y="208"/>
                    </a:cubicBezTo>
                    <a:cubicBezTo>
                      <a:pt x="769" y="210"/>
                      <a:pt x="754" y="214"/>
                      <a:pt x="739" y="218"/>
                    </a:cubicBezTo>
                    <a:cubicBezTo>
                      <a:pt x="733" y="220"/>
                      <a:pt x="727" y="222"/>
                      <a:pt x="721" y="224"/>
                    </a:cubicBezTo>
                    <a:cubicBezTo>
                      <a:pt x="718" y="221"/>
                      <a:pt x="716" y="217"/>
                      <a:pt x="714" y="214"/>
                    </a:cubicBezTo>
                    <a:cubicBezTo>
                      <a:pt x="709" y="209"/>
                      <a:pt x="705" y="204"/>
                      <a:pt x="702" y="200"/>
                    </a:cubicBezTo>
                    <a:cubicBezTo>
                      <a:pt x="701" y="199"/>
                      <a:pt x="700" y="198"/>
                      <a:pt x="699" y="197"/>
                    </a:cubicBezTo>
                    <a:cubicBezTo>
                      <a:pt x="698" y="196"/>
                      <a:pt x="698" y="195"/>
                      <a:pt x="698" y="195"/>
                    </a:cubicBezTo>
                    <a:cubicBezTo>
                      <a:pt x="698" y="195"/>
                      <a:pt x="696" y="193"/>
                      <a:pt x="693" y="190"/>
                    </a:cubicBezTo>
                    <a:cubicBezTo>
                      <a:pt x="691" y="187"/>
                      <a:pt x="686" y="183"/>
                      <a:pt x="681" y="177"/>
                    </a:cubicBezTo>
                    <a:cubicBezTo>
                      <a:pt x="678" y="175"/>
                      <a:pt x="675" y="172"/>
                      <a:pt x="672" y="169"/>
                    </a:cubicBezTo>
                    <a:cubicBezTo>
                      <a:pt x="675" y="163"/>
                      <a:pt x="678" y="157"/>
                      <a:pt x="681" y="151"/>
                    </a:cubicBezTo>
                    <a:cubicBezTo>
                      <a:pt x="684" y="144"/>
                      <a:pt x="687" y="137"/>
                      <a:pt x="689" y="130"/>
                    </a:cubicBezTo>
                    <a:cubicBezTo>
                      <a:pt x="692" y="124"/>
                      <a:pt x="695" y="117"/>
                      <a:pt x="697" y="112"/>
                    </a:cubicBezTo>
                    <a:cubicBezTo>
                      <a:pt x="701" y="101"/>
                      <a:pt x="703" y="93"/>
                      <a:pt x="703" y="93"/>
                    </a:cubicBezTo>
                    <a:cubicBezTo>
                      <a:pt x="703" y="93"/>
                      <a:pt x="703" y="93"/>
                      <a:pt x="702" y="92"/>
                    </a:cubicBezTo>
                    <a:cubicBezTo>
                      <a:pt x="701" y="91"/>
                      <a:pt x="699" y="90"/>
                      <a:pt x="698" y="89"/>
                    </a:cubicBezTo>
                    <a:cubicBezTo>
                      <a:pt x="694" y="86"/>
                      <a:pt x="690" y="83"/>
                      <a:pt x="685" y="79"/>
                    </a:cubicBezTo>
                    <a:cubicBezTo>
                      <a:pt x="680" y="76"/>
                      <a:pt x="676" y="73"/>
                      <a:pt x="672" y="70"/>
                    </a:cubicBezTo>
                    <a:cubicBezTo>
                      <a:pt x="670" y="69"/>
                      <a:pt x="669" y="68"/>
                      <a:pt x="668" y="67"/>
                    </a:cubicBezTo>
                    <a:cubicBezTo>
                      <a:pt x="667" y="67"/>
                      <a:pt x="666" y="66"/>
                      <a:pt x="666" y="66"/>
                    </a:cubicBezTo>
                    <a:cubicBezTo>
                      <a:pt x="666" y="66"/>
                      <a:pt x="660" y="71"/>
                      <a:pt x="650" y="78"/>
                    </a:cubicBezTo>
                    <a:cubicBezTo>
                      <a:pt x="646" y="82"/>
                      <a:pt x="640" y="86"/>
                      <a:pt x="635" y="91"/>
                    </a:cubicBezTo>
                    <a:cubicBezTo>
                      <a:pt x="629" y="95"/>
                      <a:pt x="623" y="100"/>
                      <a:pt x="618" y="106"/>
                    </a:cubicBezTo>
                    <a:cubicBezTo>
                      <a:pt x="613" y="110"/>
                      <a:pt x="608" y="115"/>
                      <a:pt x="603" y="119"/>
                    </a:cubicBezTo>
                    <a:cubicBezTo>
                      <a:pt x="600" y="117"/>
                      <a:pt x="596" y="115"/>
                      <a:pt x="593" y="113"/>
                    </a:cubicBezTo>
                    <a:cubicBezTo>
                      <a:pt x="590" y="112"/>
                      <a:pt x="587" y="110"/>
                      <a:pt x="584" y="109"/>
                    </a:cubicBezTo>
                    <a:cubicBezTo>
                      <a:pt x="582" y="108"/>
                      <a:pt x="581" y="107"/>
                      <a:pt x="580" y="107"/>
                    </a:cubicBezTo>
                    <a:cubicBezTo>
                      <a:pt x="579" y="106"/>
                      <a:pt x="578" y="106"/>
                      <a:pt x="577" y="105"/>
                    </a:cubicBezTo>
                    <a:cubicBezTo>
                      <a:pt x="573" y="104"/>
                      <a:pt x="570" y="103"/>
                      <a:pt x="570" y="103"/>
                    </a:cubicBezTo>
                    <a:cubicBezTo>
                      <a:pt x="570" y="103"/>
                      <a:pt x="568" y="102"/>
                      <a:pt x="564" y="100"/>
                    </a:cubicBezTo>
                    <a:cubicBezTo>
                      <a:pt x="560" y="98"/>
                      <a:pt x="554" y="96"/>
                      <a:pt x="547" y="94"/>
                    </a:cubicBezTo>
                    <a:cubicBezTo>
                      <a:pt x="544" y="93"/>
                      <a:pt x="540" y="91"/>
                      <a:pt x="536" y="90"/>
                    </a:cubicBezTo>
                    <a:cubicBezTo>
                      <a:pt x="536" y="84"/>
                      <a:pt x="536" y="77"/>
                      <a:pt x="536" y="71"/>
                    </a:cubicBezTo>
                    <a:cubicBezTo>
                      <a:pt x="535" y="55"/>
                      <a:pt x="534" y="40"/>
                      <a:pt x="533" y="28"/>
                    </a:cubicBezTo>
                    <a:cubicBezTo>
                      <a:pt x="532" y="16"/>
                      <a:pt x="531" y="8"/>
                      <a:pt x="531" y="8"/>
                    </a:cubicBezTo>
                    <a:cubicBezTo>
                      <a:pt x="531" y="8"/>
                      <a:pt x="530" y="8"/>
                      <a:pt x="529" y="8"/>
                    </a:cubicBezTo>
                    <a:cubicBezTo>
                      <a:pt x="528" y="8"/>
                      <a:pt x="526" y="7"/>
                      <a:pt x="524" y="7"/>
                    </a:cubicBezTo>
                    <a:cubicBezTo>
                      <a:pt x="520" y="6"/>
                      <a:pt x="514" y="5"/>
                      <a:pt x="508" y="4"/>
                    </a:cubicBezTo>
                    <a:cubicBezTo>
                      <a:pt x="503" y="3"/>
                      <a:pt x="497" y="2"/>
                      <a:pt x="493" y="1"/>
                    </a:cubicBezTo>
                    <a:cubicBezTo>
                      <a:pt x="491" y="1"/>
                      <a:pt x="489" y="1"/>
                      <a:pt x="488" y="1"/>
                    </a:cubicBezTo>
                    <a:cubicBezTo>
                      <a:pt x="486" y="0"/>
                      <a:pt x="486" y="0"/>
                      <a:pt x="486" y="0"/>
                    </a:cubicBezTo>
                    <a:cubicBezTo>
                      <a:pt x="486" y="0"/>
                      <a:pt x="482" y="7"/>
                      <a:pt x="477" y="18"/>
                    </a:cubicBezTo>
                    <a:cubicBezTo>
                      <a:pt x="472" y="28"/>
                      <a:pt x="465" y="43"/>
                      <a:pt x="459" y="57"/>
                    </a:cubicBezTo>
                    <a:cubicBezTo>
                      <a:pt x="457" y="63"/>
                      <a:pt x="454" y="69"/>
                      <a:pt x="452" y="75"/>
                    </a:cubicBezTo>
                    <a:cubicBezTo>
                      <a:pt x="448" y="75"/>
                      <a:pt x="444" y="75"/>
                      <a:pt x="440" y="74"/>
                    </a:cubicBezTo>
                    <a:cubicBezTo>
                      <a:pt x="433" y="74"/>
                      <a:pt x="427" y="74"/>
                      <a:pt x="422" y="74"/>
                    </a:cubicBezTo>
                    <a:cubicBezTo>
                      <a:pt x="418" y="75"/>
                      <a:pt x="415" y="75"/>
                      <a:pt x="415" y="75"/>
                    </a:cubicBezTo>
                    <a:cubicBezTo>
                      <a:pt x="415" y="75"/>
                      <a:pt x="413" y="75"/>
                      <a:pt x="409" y="75"/>
                    </a:cubicBezTo>
                    <a:cubicBezTo>
                      <a:pt x="408" y="75"/>
                      <a:pt x="406" y="75"/>
                      <a:pt x="405" y="75"/>
                    </a:cubicBezTo>
                    <a:cubicBezTo>
                      <a:pt x="404" y="75"/>
                      <a:pt x="402" y="76"/>
                      <a:pt x="401" y="76"/>
                    </a:cubicBezTo>
                    <a:cubicBezTo>
                      <a:pt x="398" y="76"/>
                      <a:pt x="394" y="76"/>
                      <a:pt x="391" y="77"/>
                    </a:cubicBezTo>
                    <a:cubicBezTo>
                      <a:pt x="387" y="77"/>
                      <a:pt x="383" y="78"/>
                      <a:pt x="379" y="78"/>
                    </a:cubicBezTo>
                    <a:cubicBezTo>
                      <a:pt x="376" y="73"/>
                      <a:pt x="373" y="67"/>
                      <a:pt x="370" y="61"/>
                    </a:cubicBezTo>
                    <a:cubicBezTo>
                      <a:pt x="367" y="54"/>
                      <a:pt x="363" y="47"/>
                      <a:pt x="359" y="41"/>
                    </a:cubicBezTo>
                    <a:cubicBezTo>
                      <a:pt x="356" y="35"/>
                      <a:pt x="352" y="29"/>
                      <a:pt x="349" y="24"/>
                    </a:cubicBezTo>
                    <a:cubicBezTo>
                      <a:pt x="343" y="14"/>
                      <a:pt x="339" y="7"/>
                      <a:pt x="339" y="7"/>
                    </a:cubicBezTo>
                    <a:cubicBezTo>
                      <a:pt x="339" y="7"/>
                      <a:pt x="338" y="7"/>
                      <a:pt x="337" y="7"/>
                    </a:cubicBezTo>
                    <a:cubicBezTo>
                      <a:pt x="336" y="8"/>
                      <a:pt x="334" y="8"/>
                      <a:pt x="332" y="9"/>
                    </a:cubicBezTo>
                    <a:cubicBezTo>
                      <a:pt x="328" y="10"/>
                      <a:pt x="322" y="11"/>
                      <a:pt x="317" y="12"/>
                    </a:cubicBezTo>
                    <a:cubicBezTo>
                      <a:pt x="311" y="14"/>
                      <a:pt x="306" y="16"/>
                      <a:pt x="301" y="17"/>
                    </a:cubicBezTo>
                    <a:cubicBezTo>
                      <a:pt x="299" y="18"/>
                      <a:pt x="298" y="18"/>
                      <a:pt x="296" y="19"/>
                    </a:cubicBezTo>
                    <a:cubicBezTo>
                      <a:pt x="295" y="19"/>
                      <a:pt x="295" y="19"/>
                      <a:pt x="295" y="19"/>
                    </a:cubicBezTo>
                    <a:cubicBezTo>
                      <a:pt x="295" y="19"/>
                      <a:pt x="294" y="27"/>
                      <a:pt x="294" y="39"/>
                    </a:cubicBezTo>
                    <a:cubicBezTo>
                      <a:pt x="294" y="45"/>
                      <a:pt x="294" y="52"/>
                      <a:pt x="294" y="59"/>
                    </a:cubicBezTo>
                    <a:cubicBezTo>
                      <a:pt x="295" y="66"/>
                      <a:pt x="295" y="74"/>
                      <a:pt x="295" y="82"/>
                    </a:cubicBezTo>
                    <a:cubicBezTo>
                      <a:pt x="296" y="88"/>
                      <a:pt x="296" y="95"/>
                      <a:pt x="297" y="101"/>
                    </a:cubicBezTo>
                    <a:cubicBezTo>
                      <a:pt x="293" y="103"/>
                      <a:pt x="289" y="104"/>
                      <a:pt x="286" y="106"/>
                    </a:cubicBezTo>
                    <a:cubicBezTo>
                      <a:pt x="279" y="109"/>
                      <a:pt x="274" y="111"/>
                      <a:pt x="270" y="114"/>
                    </a:cubicBezTo>
                    <a:cubicBezTo>
                      <a:pt x="266" y="116"/>
                      <a:pt x="264" y="117"/>
                      <a:pt x="264" y="117"/>
                    </a:cubicBezTo>
                    <a:cubicBezTo>
                      <a:pt x="264" y="117"/>
                      <a:pt x="263" y="117"/>
                      <a:pt x="262" y="118"/>
                    </a:cubicBezTo>
                    <a:cubicBezTo>
                      <a:pt x="261" y="118"/>
                      <a:pt x="260" y="119"/>
                      <a:pt x="258" y="120"/>
                    </a:cubicBezTo>
                    <a:cubicBezTo>
                      <a:pt x="254" y="122"/>
                      <a:pt x="249" y="125"/>
                      <a:pt x="242" y="129"/>
                    </a:cubicBezTo>
                    <a:cubicBezTo>
                      <a:pt x="239" y="131"/>
                      <a:pt x="236" y="133"/>
                      <a:pt x="232" y="136"/>
                    </a:cubicBezTo>
                    <a:cubicBezTo>
                      <a:pt x="227" y="132"/>
                      <a:pt x="222" y="128"/>
                      <a:pt x="217" y="124"/>
                    </a:cubicBezTo>
                    <a:cubicBezTo>
                      <a:pt x="205" y="115"/>
                      <a:pt x="192" y="106"/>
                      <a:pt x="182" y="99"/>
                    </a:cubicBezTo>
                    <a:cubicBezTo>
                      <a:pt x="177" y="96"/>
                      <a:pt x="173" y="94"/>
                      <a:pt x="170" y="92"/>
                    </a:cubicBezTo>
                    <a:cubicBezTo>
                      <a:pt x="167" y="90"/>
                      <a:pt x="165" y="89"/>
                      <a:pt x="165" y="89"/>
                    </a:cubicBezTo>
                    <a:cubicBezTo>
                      <a:pt x="165" y="89"/>
                      <a:pt x="163" y="91"/>
                      <a:pt x="160" y="93"/>
                    </a:cubicBezTo>
                    <a:cubicBezTo>
                      <a:pt x="158" y="95"/>
                      <a:pt x="156" y="96"/>
                      <a:pt x="154" y="98"/>
                    </a:cubicBezTo>
                    <a:cubicBezTo>
                      <a:pt x="152" y="100"/>
                      <a:pt x="150" y="102"/>
                      <a:pt x="148" y="104"/>
                    </a:cubicBezTo>
                    <a:cubicBezTo>
                      <a:pt x="143" y="107"/>
                      <a:pt x="139" y="111"/>
                      <a:pt x="136" y="114"/>
                    </a:cubicBezTo>
                    <a:cubicBezTo>
                      <a:pt x="133" y="117"/>
                      <a:pt x="131" y="119"/>
                      <a:pt x="131" y="119"/>
                    </a:cubicBezTo>
                    <a:cubicBezTo>
                      <a:pt x="131" y="119"/>
                      <a:pt x="134" y="126"/>
                      <a:pt x="139" y="137"/>
                    </a:cubicBezTo>
                    <a:cubicBezTo>
                      <a:pt x="144" y="148"/>
                      <a:pt x="151" y="162"/>
                      <a:pt x="159" y="175"/>
                    </a:cubicBezTo>
                    <a:cubicBezTo>
                      <a:pt x="162" y="181"/>
                      <a:pt x="165" y="187"/>
                      <a:pt x="168" y="192"/>
                    </a:cubicBezTo>
                    <a:cubicBezTo>
                      <a:pt x="167" y="193"/>
                      <a:pt x="165" y="195"/>
                      <a:pt x="164" y="196"/>
                    </a:cubicBezTo>
                    <a:cubicBezTo>
                      <a:pt x="163" y="198"/>
                      <a:pt x="162" y="199"/>
                      <a:pt x="160" y="201"/>
                    </a:cubicBezTo>
                    <a:cubicBezTo>
                      <a:pt x="156" y="206"/>
                      <a:pt x="152" y="211"/>
                      <a:pt x="149" y="215"/>
                    </a:cubicBezTo>
                    <a:cubicBezTo>
                      <a:pt x="147" y="218"/>
                      <a:pt x="145" y="220"/>
                      <a:pt x="145" y="220"/>
                    </a:cubicBezTo>
                    <a:cubicBezTo>
                      <a:pt x="145" y="220"/>
                      <a:pt x="144" y="222"/>
                      <a:pt x="141" y="226"/>
                    </a:cubicBezTo>
                    <a:cubicBezTo>
                      <a:pt x="139" y="230"/>
                      <a:pt x="135" y="235"/>
                      <a:pt x="131" y="241"/>
                    </a:cubicBezTo>
                    <a:cubicBezTo>
                      <a:pt x="129" y="244"/>
                      <a:pt x="127" y="247"/>
                      <a:pt x="125" y="251"/>
                    </a:cubicBezTo>
                    <a:cubicBezTo>
                      <a:pt x="119" y="250"/>
                      <a:pt x="113" y="248"/>
                      <a:pt x="106" y="247"/>
                    </a:cubicBezTo>
                    <a:cubicBezTo>
                      <a:pt x="99" y="246"/>
                      <a:pt x="91" y="244"/>
                      <a:pt x="84" y="243"/>
                    </a:cubicBezTo>
                    <a:cubicBezTo>
                      <a:pt x="80" y="243"/>
                      <a:pt x="77" y="242"/>
                      <a:pt x="73" y="241"/>
                    </a:cubicBezTo>
                    <a:cubicBezTo>
                      <a:pt x="70" y="241"/>
                      <a:pt x="67" y="241"/>
                      <a:pt x="64" y="240"/>
                    </a:cubicBezTo>
                    <a:cubicBezTo>
                      <a:pt x="52" y="239"/>
                      <a:pt x="44" y="238"/>
                      <a:pt x="44" y="238"/>
                    </a:cubicBezTo>
                    <a:cubicBezTo>
                      <a:pt x="44" y="238"/>
                      <a:pt x="43" y="241"/>
                      <a:pt x="41" y="245"/>
                    </a:cubicBezTo>
                    <a:cubicBezTo>
                      <a:pt x="41" y="246"/>
                      <a:pt x="40" y="247"/>
                      <a:pt x="40" y="248"/>
                    </a:cubicBezTo>
                    <a:cubicBezTo>
                      <a:pt x="39" y="249"/>
                      <a:pt x="39" y="250"/>
                      <a:pt x="38" y="251"/>
                    </a:cubicBezTo>
                    <a:cubicBezTo>
                      <a:pt x="37" y="254"/>
                      <a:pt x="36" y="256"/>
                      <a:pt x="35" y="259"/>
                    </a:cubicBezTo>
                    <a:cubicBezTo>
                      <a:pt x="34" y="262"/>
                      <a:pt x="33" y="264"/>
                      <a:pt x="32" y="267"/>
                    </a:cubicBezTo>
                    <a:cubicBezTo>
                      <a:pt x="31" y="269"/>
                      <a:pt x="30" y="272"/>
                      <a:pt x="29" y="274"/>
                    </a:cubicBezTo>
                    <a:cubicBezTo>
                      <a:pt x="27" y="278"/>
                      <a:pt x="26" y="280"/>
                      <a:pt x="26" y="280"/>
                    </a:cubicBezTo>
                    <a:cubicBezTo>
                      <a:pt x="26" y="280"/>
                      <a:pt x="32" y="286"/>
                      <a:pt x="41" y="293"/>
                    </a:cubicBezTo>
                    <a:cubicBezTo>
                      <a:pt x="51" y="300"/>
                      <a:pt x="63" y="310"/>
                      <a:pt x="76" y="319"/>
                    </a:cubicBezTo>
                    <a:cubicBezTo>
                      <a:pt x="81" y="322"/>
                      <a:pt x="87" y="326"/>
                      <a:pt x="92" y="330"/>
                    </a:cubicBezTo>
                    <a:cubicBezTo>
                      <a:pt x="91" y="334"/>
                      <a:pt x="90" y="337"/>
                      <a:pt x="89" y="341"/>
                    </a:cubicBezTo>
                    <a:cubicBezTo>
                      <a:pt x="87" y="348"/>
                      <a:pt x="86" y="354"/>
                      <a:pt x="85" y="359"/>
                    </a:cubicBezTo>
                    <a:cubicBezTo>
                      <a:pt x="84" y="363"/>
                      <a:pt x="83" y="365"/>
                      <a:pt x="83" y="365"/>
                    </a:cubicBezTo>
                    <a:cubicBezTo>
                      <a:pt x="83" y="365"/>
                      <a:pt x="83" y="368"/>
                      <a:pt x="82" y="372"/>
                    </a:cubicBezTo>
                    <a:cubicBezTo>
                      <a:pt x="82" y="376"/>
                      <a:pt x="81" y="382"/>
                      <a:pt x="80" y="390"/>
                    </a:cubicBezTo>
                    <a:cubicBezTo>
                      <a:pt x="80" y="393"/>
                      <a:pt x="79" y="397"/>
                      <a:pt x="79" y="402"/>
                    </a:cubicBezTo>
                    <a:cubicBezTo>
                      <a:pt x="73" y="403"/>
                      <a:pt x="66" y="405"/>
                      <a:pt x="60" y="406"/>
                    </a:cubicBezTo>
                    <a:cubicBezTo>
                      <a:pt x="45" y="410"/>
                      <a:pt x="30" y="415"/>
                      <a:pt x="19" y="418"/>
                    </a:cubicBezTo>
                    <a:cubicBezTo>
                      <a:pt x="8" y="422"/>
                      <a:pt x="0" y="425"/>
                      <a:pt x="0" y="425"/>
                    </a:cubicBezTo>
                    <a:cubicBezTo>
                      <a:pt x="0" y="425"/>
                      <a:pt x="0" y="428"/>
                      <a:pt x="0" y="432"/>
                    </a:cubicBezTo>
                    <a:cubicBezTo>
                      <a:pt x="0" y="434"/>
                      <a:pt x="0" y="437"/>
                      <a:pt x="0" y="439"/>
                    </a:cubicBezTo>
                    <a:cubicBezTo>
                      <a:pt x="1" y="442"/>
                      <a:pt x="1" y="445"/>
                      <a:pt x="1" y="448"/>
                    </a:cubicBezTo>
                    <a:cubicBezTo>
                      <a:pt x="1" y="451"/>
                      <a:pt x="1" y="454"/>
                      <a:pt x="1" y="456"/>
                    </a:cubicBezTo>
                    <a:cubicBezTo>
                      <a:pt x="1" y="458"/>
                      <a:pt x="1" y="459"/>
                      <a:pt x="1" y="460"/>
                    </a:cubicBezTo>
                    <a:cubicBezTo>
                      <a:pt x="2" y="461"/>
                      <a:pt x="2" y="462"/>
                      <a:pt x="2" y="464"/>
                    </a:cubicBezTo>
                    <a:cubicBezTo>
                      <a:pt x="2" y="468"/>
                      <a:pt x="2" y="471"/>
                      <a:pt x="2" y="471"/>
                    </a:cubicBezTo>
                    <a:cubicBezTo>
                      <a:pt x="2" y="471"/>
                      <a:pt x="10" y="473"/>
                      <a:pt x="21" y="475"/>
                    </a:cubicBezTo>
                    <a:cubicBezTo>
                      <a:pt x="24" y="476"/>
                      <a:pt x="27" y="477"/>
                      <a:pt x="31" y="478"/>
                    </a:cubicBezTo>
                    <a:cubicBezTo>
                      <a:pt x="34" y="478"/>
                      <a:pt x="37" y="479"/>
                      <a:pt x="41" y="480"/>
                    </a:cubicBezTo>
                    <a:cubicBezTo>
                      <a:pt x="48" y="481"/>
                      <a:pt x="56" y="483"/>
                      <a:pt x="63" y="484"/>
                    </a:cubicBezTo>
                    <a:cubicBezTo>
                      <a:pt x="70" y="485"/>
                      <a:pt x="76" y="486"/>
                      <a:pt x="83" y="487"/>
                    </a:cubicBezTo>
                    <a:cubicBezTo>
                      <a:pt x="83" y="491"/>
                      <a:pt x="84" y="495"/>
                      <a:pt x="85" y="498"/>
                    </a:cubicBezTo>
                    <a:cubicBezTo>
                      <a:pt x="86" y="506"/>
                      <a:pt x="88" y="512"/>
                      <a:pt x="89" y="516"/>
                    </a:cubicBezTo>
                    <a:cubicBezTo>
                      <a:pt x="90" y="520"/>
                      <a:pt x="90" y="523"/>
                      <a:pt x="90" y="523"/>
                    </a:cubicBezTo>
                    <a:cubicBezTo>
                      <a:pt x="90" y="523"/>
                      <a:pt x="91" y="525"/>
                      <a:pt x="92" y="529"/>
                    </a:cubicBezTo>
                    <a:cubicBezTo>
                      <a:pt x="94" y="533"/>
                      <a:pt x="95" y="539"/>
                      <a:pt x="98" y="546"/>
                    </a:cubicBezTo>
                    <a:cubicBezTo>
                      <a:pt x="99" y="548"/>
                      <a:pt x="99" y="550"/>
                      <a:pt x="100" y="552"/>
                    </a:cubicBezTo>
                    <a:cubicBezTo>
                      <a:pt x="101" y="554"/>
                      <a:pt x="101" y="555"/>
                      <a:pt x="102" y="557"/>
                    </a:cubicBezTo>
                    <a:cubicBezTo>
                      <a:pt x="97" y="561"/>
                      <a:pt x="92" y="565"/>
                      <a:pt x="87" y="570"/>
                    </a:cubicBezTo>
                    <a:cubicBezTo>
                      <a:pt x="75" y="580"/>
                      <a:pt x="64" y="590"/>
                      <a:pt x="55" y="598"/>
                    </a:cubicBezTo>
                    <a:cubicBezTo>
                      <a:pt x="47" y="607"/>
                      <a:pt x="42" y="612"/>
                      <a:pt x="42" y="612"/>
                    </a:cubicBezTo>
                    <a:cubicBezTo>
                      <a:pt x="42" y="612"/>
                      <a:pt x="43" y="615"/>
                      <a:pt x="45" y="619"/>
                    </a:cubicBezTo>
                    <a:cubicBezTo>
                      <a:pt x="47" y="623"/>
                      <a:pt x="49" y="628"/>
                      <a:pt x="52" y="633"/>
                    </a:cubicBezTo>
                    <a:cubicBezTo>
                      <a:pt x="53" y="635"/>
                      <a:pt x="55" y="638"/>
                      <a:pt x="56" y="640"/>
                    </a:cubicBezTo>
                    <a:cubicBezTo>
                      <a:pt x="57" y="643"/>
                      <a:pt x="59" y="645"/>
                      <a:pt x="60" y="647"/>
                    </a:cubicBezTo>
                    <a:cubicBezTo>
                      <a:pt x="62" y="650"/>
                      <a:pt x="63" y="653"/>
                      <a:pt x="63" y="653"/>
                    </a:cubicBezTo>
                    <a:cubicBezTo>
                      <a:pt x="63" y="653"/>
                      <a:pt x="65" y="652"/>
                      <a:pt x="69" y="652"/>
                    </a:cubicBezTo>
                    <a:cubicBezTo>
                      <a:pt x="72" y="651"/>
                      <a:pt x="77" y="650"/>
                      <a:pt x="83" y="649"/>
                    </a:cubicBezTo>
                    <a:cubicBezTo>
                      <a:pt x="94" y="646"/>
                      <a:pt x="109" y="642"/>
                      <a:pt x="124" y="638"/>
                    </a:cubicBezTo>
                    <a:cubicBezTo>
                      <a:pt x="130" y="636"/>
                      <a:pt x="137" y="634"/>
                      <a:pt x="143" y="632"/>
                    </a:cubicBezTo>
                    <a:cubicBezTo>
                      <a:pt x="145" y="636"/>
                      <a:pt x="147" y="639"/>
                      <a:pt x="150" y="642"/>
                    </a:cubicBezTo>
                    <a:cubicBezTo>
                      <a:pt x="154" y="648"/>
                      <a:pt x="158" y="653"/>
                      <a:pt x="161" y="656"/>
                    </a:cubicBezTo>
                    <a:cubicBezTo>
                      <a:pt x="162" y="658"/>
                      <a:pt x="163" y="659"/>
                      <a:pt x="164" y="660"/>
                    </a:cubicBezTo>
                    <a:cubicBezTo>
                      <a:pt x="165" y="661"/>
                      <a:pt x="165" y="661"/>
                      <a:pt x="165" y="661"/>
                    </a:cubicBezTo>
                    <a:cubicBezTo>
                      <a:pt x="165" y="661"/>
                      <a:pt x="167" y="663"/>
                      <a:pt x="170" y="666"/>
                    </a:cubicBezTo>
                    <a:cubicBezTo>
                      <a:pt x="173" y="670"/>
                      <a:pt x="177" y="674"/>
                      <a:pt x="182" y="679"/>
                    </a:cubicBezTo>
                    <a:cubicBezTo>
                      <a:pt x="185" y="682"/>
                      <a:pt x="188" y="685"/>
                      <a:pt x="191" y="687"/>
                    </a:cubicBezTo>
                    <a:cubicBezTo>
                      <a:pt x="188" y="693"/>
                      <a:pt x="185" y="699"/>
                      <a:pt x="183" y="705"/>
                    </a:cubicBezTo>
                    <a:cubicBezTo>
                      <a:pt x="179" y="712"/>
                      <a:pt x="176" y="719"/>
                      <a:pt x="174" y="726"/>
                    </a:cubicBezTo>
                    <a:cubicBezTo>
                      <a:pt x="171" y="733"/>
                      <a:pt x="169" y="739"/>
                      <a:pt x="167" y="745"/>
                    </a:cubicBezTo>
                    <a:cubicBezTo>
                      <a:pt x="162" y="756"/>
                      <a:pt x="160" y="763"/>
                      <a:pt x="160" y="763"/>
                    </a:cubicBezTo>
                    <a:cubicBezTo>
                      <a:pt x="160" y="763"/>
                      <a:pt x="161" y="764"/>
                      <a:pt x="162" y="765"/>
                    </a:cubicBezTo>
                    <a:cubicBezTo>
                      <a:pt x="163" y="765"/>
                      <a:pt x="164" y="766"/>
                      <a:pt x="166" y="768"/>
                    </a:cubicBezTo>
                    <a:cubicBezTo>
                      <a:pt x="169" y="770"/>
                      <a:pt x="174" y="774"/>
                      <a:pt x="178" y="777"/>
                    </a:cubicBezTo>
                    <a:cubicBezTo>
                      <a:pt x="183" y="781"/>
                      <a:pt x="188" y="784"/>
                      <a:pt x="191" y="786"/>
                    </a:cubicBezTo>
                    <a:cubicBezTo>
                      <a:pt x="193" y="788"/>
                      <a:pt x="194" y="789"/>
                      <a:pt x="196" y="789"/>
                    </a:cubicBezTo>
                    <a:cubicBezTo>
                      <a:pt x="197" y="790"/>
                      <a:pt x="197" y="790"/>
                      <a:pt x="197" y="790"/>
                    </a:cubicBezTo>
                    <a:cubicBezTo>
                      <a:pt x="197" y="790"/>
                      <a:pt x="204" y="786"/>
                      <a:pt x="213" y="778"/>
                    </a:cubicBezTo>
                    <a:cubicBezTo>
                      <a:pt x="217" y="775"/>
                      <a:pt x="223" y="770"/>
                      <a:pt x="228" y="766"/>
                    </a:cubicBezTo>
                    <a:cubicBezTo>
                      <a:pt x="234" y="761"/>
                      <a:pt x="240" y="756"/>
                      <a:pt x="245" y="751"/>
                    </a:cubicBezTo>
                    <a:cubicBezTo>
                      <a:pt x="250" y="746"/>
                      <a:pt x="255" y="742"/>
                      <a:pt x="260" y="738"/>
                    </a:cubicBezTo>
                    <a:cubicBezTo>
                      <a:pt x="263" y="740"/>
                      <a:pt x="267" y="742"/>
                      <a:pt x="270" y="743"/>
                    </a:cubicBezTo>
                    <a:cubicBezTo>
                      <a:pt x="274" y="745"/>
                      <a:pt x="277" y="746"/>
                      <a:pt x="279" y="748"/>
                    </a:cubicBezTo>
                    <a:cubicBezTo>
                      <a:pt x="281" y="748"/>
                      <a:pt x="282" y="749"/>
                      <a:pt x="283" y="750"/>
                    </a:cubicBezTo>
                    <a:cubicBezTo>
                      <a:pt x="284" y="750"/>
                      <a:pt x="285" y="751"/>
                      <a:pt x="286" y="751"/>
                    </a:cubicBezTo>
                    <a:cubicBezTo>
                      <a:pt x="290" y="753"/>
                      <a:pt x="293" y="754"/>
                      <a:pt x="293" y="754"/>
                    </a:cubicBezTo>
                    <a:cubicBezTo>
                      <a:pt x="293" y="754"/>
                      <a:pt x="295" y="755"/>
                      <a:pt x="299" y="756"/>
                    </a:cubicBezTo>
                    <a:cubicBezTo>
                      <a:pt x="303" y="758"/>
                      <a:pt x="309" y="760"/>
                      <a:pt x="316" y="763"/>
                    </a:cubicBezTo>
                    <a:cubicBezTo>
                      <a:pt x="319" y="764"/>
                      <a:pt x="323" y="765"/>
                      <a:pt x="327" y="766"/>
                    </a:cubicBezTo>
                    <a:cubicBezTo>
                      <a:pt x="327" y="773"/>
                      <a:pt x="327" y="779"/>
                      <a:pt x="327" y="786"/>
                    </a:cubicBezTo>
                    <a:cubicBezTo>
                      <a:pt x="328" y="801"/>
                      <a:pt x="329" y="817"/>
                      <a:pt x="330" y="828"/>
                    </a:cubicBezTo>
                    <a:cubicBezTo>
                      <a:pt x="331" y="840"/>
                      <a:pt x="332" y="848"/>
                      <a:pt x="332" y="848"/>
                    </a:cubicBezTo>
                    <a:cubicBezTo>
                      <a:pt x="332" y="848"/>
                      <a:pt x="333" y="848"/>
                      <a:pt x="334" y="848"/>
                    </a:cubicBezTo>
                    <a:cubicBezTo>
                      <a:pt x="336" y="849"/>
                      <a:pt x="337" y="849"/>
                      <a:pt x="339" y="849"/>
                    </a:cubicBezTo>
                    <a:cubicBezTo>
                      <a:pt x="344" y="850"/>
                      <a:pt x="349" y="851"/>
                      <a:pt x="355" y="853"/>
                    </a:cubicBezTo>
                    <a:cubicBezTo>
                      <a:pt x="360" y="854"/>
                      <a:pt x="366" y="854"/>
                      <a:pt x="370" y="855"/>
                    </a:cubicBezTo>
                    <a:cubicBezTo>
                      <a:pt x="373" y="855"/>
                      <a:pt x="374" y="856"/>
                      <a:pt x="376" y="856"/>
                    </a:cubicBezTo>
                    <a:cubicBezTo>
                      <a:pt x="377" y="856"/>
                      <a:pt x="377" y="856"/>
                      <a:pt x="377" y="856"/>
                    </a:cubicBezTo>
                    <a:cubicBezTo>
                      <a:pt x="377" y="856"/>
                      <a:pt x="381" y="849"/>
                      <a:pt x="386" y="839"/>
                    </a:cubicBezTo>
                    <a:cubicBezTo>
                      <a:pt x="392" y="828"/>
                      <a:pt x="398" y="814"/>
                      <a:pt x="404" y="800"/>
                    </a:cubicBezTo>
                    <a:cubicBezTo>
                      <a:pt x="406" y="793"/>
                      <a:pt x="409" y="787"/>
                      <a:pt x="411" y="781"/>
                    </a:cubicBezTo>
                    <a:cubicBezTo>
                      <a:pt x="415" y="782"/>
                      <a:pt x="419" y="782"/>
                      <a:pt x="423" y="782"/>
                    </a:cubicBezTo>
                    <a:cubicBezTo>
                      <a:pt x="430" y="782"/>
                      <a:pt x="437" y="782"/>
                      <a:pt x="441" y="782"/>
                    </a:cubicBezTo>
                    <a:cubicBezTo>
                      <a:pt x="445" y="782"/>
                      <a:pt x="448" y="782"/>
                      <a:pt x="448" y="782"/>
                    </a:cubicBezTo>
                    <a:cubicBezTo>
                      <a:pt x="448" y="782"/>
                      <a:pt x="450" y="782"/>
                      <a:pt x="454" y="781"/>
                    </a:cubicBezTo>
                    <a:cubicBezTo>
                      <a:pt x="456" y="781"/>
                      <a:pt x="457" y="781"/>
                      <a:pt x="458" y="781"/>
                    </a:cubicBezTo>
                    <a:cubicBezTo>
                      <a:pt x="459" y="781"/>
                      <a:pt x="461" y="781"/>
                      <a:pt x="462" y="781"/>
                    </a:cubicBezTo>
                    <a:cubicBezTo>
                      <a:pt x="465" y="780"/>
                      <a:pt x="469" y="780"/>
                      <a:pt x="472" y="780"/>
                    </a:cubicBezTo>
                    <a:cubicBezTo>
                      <a:pt x="476" y="779"/>
                      <a:pt x="480" y="779"/>
                      <a:pt x="484" y="778"/>
                    </a:cubicBezTo>
                    <a:cubicBezTo>
                      <a:pt x="487" y="784"/>
                      <a:pt x="490" y="790"/>
                      <a:pt x="493" y="796"/>
                    </a:cubicBezTo>
                    <a:cubicBezTo>
                      <a:pt x="496" y="803"/>
                      <a:pt x="500" y="809"/>
                      <a:pt x="504" y="816"/>
                    </a:cubicBezTo>
                    <a:cubicBezTo>
                      <a:pt x="507" y="822"/>
                      <a:pt x="511" y="828"/>
                      <a:pt x="514" y="833"/>
                    </a:cubicBezTo>
                    <a:cubicBezTo>
                      <a:pt x="520" y="843"/>
                      <a:pt x="524" y="849"/>
                      <a:pt x="524" y="849"/>
                    </a:cubicBezTo>
                    <a:cubicBezTo>
                      <a:pt x="524" y="849"/>
                      <a:pt x="525" y="849"/>
                      <a:pt x="526" y="849"/>
                    </a:cubicBezTo>
                    <a:cubicBezTo>
                      <a:pt x="527" y="849"/>
                      <a:pt x="529" y="848"/>
                      <a:pt x="531" y="848"/>
                    </a:cubicBezTo>
                    <a:cubicBezTo>
                      <a:pt x="535" y="847"/>
                      <a:pt x="541" y="845"/>
                      <a:pt x="547" y="844"/>
                    </a:cubicBezTo>
                    <a:cubicBezTo>
                      <a:pt x="552" y="842"/>
                      <a:pt x="558" y="841"/>
                      <a:pt x="562" y="839"/>
                    </a:cubicBezTo>
                    <a:cubicBezTo>
                      <a:pt x="564" y="839"/>
                      <a:pt x="566" y="838"/>
                      <a:pt x="567" y="838"/>
                    </a:cubicBezTo>
                    <a:cubicBezTo>
                      <a:pt x="568" y="837"/>
                      <a:pt x="569" y="837"/>
                      <a:pt x="569" y="837"/>
                    </a:cubicBezTo>
                    <a:cubicBezTo>
                      <a:pt x="569" y="837"/>
                      <a:pt x="569" y="829"/>
                      <a:pt x="569" y="818"/>
                    </a:cubicBezTo>
                    <a:cubicBezTo>
                      <a:pt x="569" y="812"/>
                      <a:pt x="569" y="805"/>
                      <a:pt x="569" y="798"/>
                    </a:cubicBezTo>
                    <a:cubicBezTo>
                      <a:pt x="569" y="790"/>
                      <a:pt x="568" y="783"/>
                      <a:pt x="568" y="775"/>
                    </a:cubicBezTo>
                    <a:cubicBezTo>
                      <a:pt x="567" y="768"/>
                      <a:pt x="567" y="762"/>
                      <a:pt x="566" y="755"/>
                    </a:cubicBezTo>
                    <a:cubicBezTo>
                      <a:pt x="570" y="754"/>
                      <a:pt x="574" y="752"/>
                      <a:pt x="577" y="751"/>
                    </a:cubicBezTo>
                    <a:cubicBezTo>
                      <a:pt x="584" y="747"/>
                      <a:pt x="590" y="745"/>
                      <a:pt x="593" y="743"/>
                    </a:cubicBezTo>
                    <a:cubicBezTo>
                      <a:pt x="597" y="741"/>
                      <a:pt x="599" y="740"/>
                      <a:pt x="599" y="740"/>
                    </a:cubicBezTo>
                    <a:cubicBezTo>
                      <a:pt x="599" y="740"/>
                      <a:pt x="600" y="739"/>
                      <a:pt x="601" y="739"/>
                    </a:cubicBezTo>
                    <a:cubicBezTo>
                      <a:pt x="602" y="738"/>
                      <a:pt x="604" y="738"/>
                      <a:pt x="605" y="736"/>
                    </a:cubicBezTo>
                    <a:cubicBezTo>
                      <a:pt x="609" y="734"/>
                      <a:pt x="615" y="731"/>
                      <a:pt x="621" y="727"/>
                    </a:cubicBezTo>
                    <a:cubicBezTo>
                      <a:pt x="624" y="725"/>
                      <a:pt x="627" y="723"/>
                      <a:pt x="631" y="721"/>
                    </a:cubicBezTo>
                    <a:cubicBezTo>
                      <a:pt x="636" y="725"/>
                      <a:pt x="641" y="729"/>
                      <a:pt x="646" y="733"/>
                    </a:cubicBezTo>
                    <a:cubicBezTo>
                      <a:pt x="658" y="742"/>
                      <a:pt x="671" y="751"/>
                      <a:pt x="681" y="757"/>
                    </a:cubicBezTo>
                    <a:cubicBezTo>
                      <a:pt x="686" y="760"/>
                      <a:pt x="690" y="763"/>
                      <a:pt x="693" y="765"/>
                    </a:cubicBezTo>
                    <a:cubicBezTo>
                      <a:pt x="696" y="766"/>
                      <a:pt x="698" y="767"/>
                      <a:pt x="698" y="767"/>
                    </a:cubicBezTo>
                    <a:cubicBezTo>
                      <a:pt x="698" y="767"/>
                      <a:pt x="700" y="766"/>
                      <a:pt x="703" y="763"/>
                    </a:cubicBezTo>
                    <a:cubicBezTo>
                      <a:pt x="705" y="762"/>
                      <a:pt x="707" y="760"/>
                      <a:pt x="709" y="758"/>
                    </a:cubicBezTo>
                    <a:cubicBezTo>
                      <a:pt x="711" y="757"/>
                      <a:pt x="713" y="755"/>
                      <a:pt x="715" y="753"/>
                    </a:cubicBezTo>
                    <a:cubicBezTo>
                      <a:pt x="720" y="749"/>
                      <a:pt x="724" y="745"/>
                      <a:pt x="727" y="742"/>
                    </a:cubicBezTo>
                    <a:cubicBezTo>
                      <a:pt x="730" y="739"/>
                      <a:pt x="732" y="737"/>
                      <a:pt x="732" y="737"/>
                    </a:cubicBezTo>
                    <a:cubicBezTo>
                      <a:pt x="732" y="737"/>
                      <a:pt x="729" y="730"/>
                      <a:pt x="724" y="719"/>
                    </a:cubicBezTo>
                    <a:cubicBezTo>
                      <a:pt x="719" y="709"/>
                      <a:pt x="712" y="695"/>
                      <a:pt x="705" y="681"/>
                    </a:cubicBezTo>
                    <a:cubicBezTo>
                      <a:pt x="701" y="676"/>
                      <a:pt x="698" y="670"/>
                      <a:pt x="695" y="665"/>
                    </a:cubicBezTo>
                    <a:cubicBezTo>
                      <a:pt x="696" y="663"/>
                      <a:pt x="698" y="662"/>
                      <a:pt x="699" y="660"/>
                    </a:cubicBezTo>
                    <a:cubicBezTo>
                      <a:pt x="700" y="658"/>
                      <a:pt x="702" y="657"/>
                      <a:pt x="703" y="656"/>
                    </a:cubicBezTo>
                    <a:cubicBezTo>
                      <a:pt x="708" y="650"/>
                      <a:pt x="711" y="645"/>
                      <a:pt x="714" y="642"/>
                    </a:cubicBezTo>
                    <a:cubicBezTo>
                      <a:pt x="717" y="638"/>
                      <a:pt x="718" y="636"/>
                      <a:pt x="718" y="636"/>
                    </a:cubicBezTo>
                    <a:cubicBezTo>
                      <a:pt x="718" y="636"/>
                      <a:pt x="719" y="634"/>
                      <a:pt x="722" y="630"/>
                    </a:cubicBezTo>
                    <a:cubicBezTo>
                      <a:pt x="724" y="627"/>
                      <a:pt x="728" y="622"/>
                      <a:pt x="732" y="615"/>
                    </a:cubicBezTo>
                    <a:cubicBezTo>
                      <a:pt x="734" y="612"/>
                      <a:pt x="736" y="609"/>
                      <a:pt x="738" y="605"/>
                    </a:cubicBezTo>
                    <a:cubicBezTo>
                      <a:pt x="744" y="607"/>
                      <a:pt x="751" y="608"/>
                      <a:pt x="757" y="609"/>
                    </a:cubicBezTo>
                    <a:cubicBezTo>
                      <a:pt x="765" y="611"/>
                      <a:pt x="772" y="612"/>
                      <a:pt x="779" y="613"/>
                    </a:cubicBezTo>
                    <a:cubicBezTo>
                      <a:pt x="783" y="614"/>
                      <a:pt x="787" y="614"/>
                      <a:pt x="790" y="615"/>
                    </a:cubicBezTo>
                    <a:cubicBezTo>
                      <a:pt x="793" y="615"/>
                      <a:pt x="796" y="616"/>
                      <a:pt x="799" y="616"/>
                    </a:cubicBezTo>
                    <a:cubicBezTo>
                      <a:pt x="811" y="618"/>
                      <a:pt x="819" y="618"/>
                      <a:pt x="819" y="618"/>
                    </a:cubicBezTo>
                    <a:cubicBezTo>
                      <a:pt x="819" y="618"/>
                      <a:pt x="820" y="616"/>
                      <a:pt x="822" y="612"/>
                    </a:cubicBezTo>
                    <a:cubicBezTo>
                      <a:pt x="822" y="611"/>
                      <a:pt x="823" y="610"/>
                      <a:pt x="823" y="609"/>
                    </a:cubicBezTo>
                    <a:cubicBezTo>
                      <a:pt x="824" y="608"/>
                      <a:pt x="824" y="606"/>
                      <a:pt x="825" y="605"/>
                    </a:cubicBezTo>
                    <a:cubicBezTo>
                      <a:pt x="826" y="603"/>
                      <a:pt x="827" y="600"/>
                      <a:pt x="828" y="597"/>
                    </a:cubicBezTo>
                    <a:cubicBezTo>
                      <a:pt x="829" y="595"/>
                      <a:pt x="831" y="592"/>
                      <a:pt x="832" y="590"/>
                    </a:cubicBezTo>
                    <a:cubicBezTo>
                      <a:pt x="833" y="587"/>
                      <a:pt x="833" y="585"/>
                      <a:pt x="834" y="583"/>
                    </a:cubicBezTo>
                    <a:cubicBezTo>
                      <a:pt x="836" y="579"/>
                      <a:pt x="837" y="576"/>
                      <a:pt x="837" y="576"/>
                    </a:cubicBezTo>
                    <a:cubicBezTo>
                      <a:pt x="837" y="576"/>
                      <a:pt x="831" y="571"/>
                      <a:pt x="822" y="564"/>
                    </a:cubicBezTo>
                    <a:cubicBezTo>
                      <a:pt x="813" y="556"/>
                      <a:pt x="800" y="547"/>
                      <a:pt x="787" y="538"/>
                    </a:cubicBezTo>
                    <a:close/>
                    <a:moveTo>
                      <a:pt x="661" y="602"/>
                    </a:moveTo>
                    <a:cubicBezTo>
                      <a:pt x="659" y="604"/>
                      <a:pt x="656" y="609"/>
                      <a:pt x="652" y="613"/>
                    </a:cubicBezTo>
                    <a:cubicBezTo>
                      <a:pt x="651" y="614"/>
                      <a:pt x="650" y="615"/>
                      <a:pt x="649" y="617"/>
                    </a:cubicBezTo>
                    <a:cubicBezTo>
                      <a:pt x="648" y="618"/>
                      <a:pt x="647" y="619"/>
                      <a:pt x="646" y="620"/>
                    </a:cubicBezTo>
                    <a:cubicBezTo>
                      <a:pt x="643" y="623"/>
                      <a:pt x="641" y="626"/>
                      <a:pt x="638" y="628"/>
                    </a:cubicBezTo>
                    <a:cubicBezTo>
                      <a:pt x="636" y="631"/>
                      <a:pt x="633" y="634"/>
                      <a:pt x="630" y="637"/>
                    </a:cubicBezTo>
                    <a:cubicBezTo>
                      <a:pt x="628" y="639"/>
                      <a:pt x="628" y="639"/>
                      <a:pt x="628" y="639"/>
                    </a:cubicBezTo>
                    <a:cubicBezTo>
                      <a:pt x="626" y="641"/>
                      <a:pt x="626" y="641"/>
                      <a:pt x="626" y="641"/>
                    </a:cubicBezTo>
                    <a:cubicBezTo>
                      <a:pt x="624" y="642"/>
                      <a:pt x="623" y="643"/>
                      <a:pt x="621" y="645"/>
                    </a:cubicBezTo>
                    <a:cubicBezTo>
                      <a:pt x="609" y="655"/>
                      <a:pt x="596" y="665"/>
                      <a:pt x="585" y="671"/>
                    </a:cubicBezTo>
                    <a:cubicBezTo>
                      <a:pt x="580" y="675"/>
                      <a:pt x="576" y="677"/>
                      <a:pt x="573" y="679"/>
                    </a:cubicBezTo>
                    <a:cubicBezTo>
                      <a:pt x="571" y="680"/>
                      <a:pt x="570" y="680"/>
                      <a:pt x="569" y="681"/>
                    </a:cubicBezTo>
                    <a:cubicBezTo>
                      <a:pt x="568" y="681"/>
                      <a:pt x="568" y="682"/>
                      <a:pt x="568" y="682"/>
                    </a:cubicBezTo>
                    <a:cubicBezTo>
                      <a:pt x="568" y="682"/>
                      <a:pt x="566" y="682"/>
                      <a:pt x="563" y="684"/>
                    </a:cubicBezTo>
                    <a:cubicBezTo>
                      <a:pt x="560" y="686"/>
                      <a:pt x="555" y="688"/>
                      <a:pt x="550" y="691"/>
                    </a:cubicBezTo>
                    <a:cubicBezTo>
                      <a:pt x="539" y="695"/>
                      <a:pt x="524" y="701"/>
                      <a:pt x="508" y="706"/>
                    </a:cubicBezTo>
                    <a:cubicBezTo>
                      <a:pt x="493" y="710"/>
                      <a:pt x="477" y="713"/>
                      <a:pt x="465" y="714"/>
                    </a:cubicBezTo>
                    <a:cubicBezTo>
                      <a:pt x="462" y="714"/>
                      <a:pt x="459" y="715"/>
                      <a:pt x="457" y="715"/>
                    </a:cubicBezTo>
                    <a:cubicBezTo>
                      <a:pt x="455" y="715"/>
                      <a:pt x="454" y="715"/>
                      <a:pt x="453" y="715"/>
                    </a:cubicBezTo>
                    <a:cubicBezTo>
                      <a:pt x="452" y="715"/>
                      <a:pt x="451" y="715"/>
                      <a:pt x="450" y="715"/>
                    </a:cubicBezTo>
                    <a:cubicBezTo>
                      <a:pt x="447" y="716"/>
                      <a:pt x="445" y="716"/>
                      <a:pt x="445" y="716"/>
                    </a:cubicBezTo>
                    <a:cubicBezTo>
                      <a:pt x="445" y="716"/>
                      <a:pt x="443" y="716"/>
                      <a:pt x="439" y="716"/>
                    </a:cubicBezTo>
                    <a:cubicBezTo>
                      <a:pt x="436" y="716"/>
                      <a:pt x="431" y="716"/>
                      <a:pt x="425" y="716"/>
                    </a:cubicBezTo>
                    <a:cubicBezTo>
                      <a:pt x="412" y="716"/>
                      <a:pt x="396" y="714"/>
                      <a:pt x="380" y="711"/>
                    </a:cubicBezTo>
                    <a:cubicBezTo>
                      <a:pt x="364" y="708"/>
                      <a:pt x="349" y="704"/>
                      <a:pt x="337" y="700"/>
                    </a:cubicBezTo>
                    <a:cubicBezTo>
                      <a:pt x="332" y="698"/>
                      <a:pt x="327" y="696"/>
                      <a:pt x="324" y="695"/>
                    </a:cubicBezTo>
                    <a:cubicBezTo>
                      <a:pt x="320" y="694"/>
                      <a:pt x="319" y="693"/>
                      <a:pt x="319" y="693"/>
                    </a:cubicBezTo>
                    <a:cubicBezTo>
                      <a:pt x="319" y="693"/>
                      <a:pt x="317" y="692"/>
                      <a:pt x="313" y="691"/>
                    </a:cubicBezTo>
                    <a:cubicBezTo>
                      <a:pt x="313" y="690"/>
                      <a:pt x="312" y="690"/>
                      <a:pt x="311" y="690"/>
                    </a:cubicBezTo>
                    <a:cubicBezTo>
                      <a:pt x="310" y="689"/>
                      <a:pt x="309" y="689"/>
                      <a:pt x="308" y="688"/>
                    </a:cubicBezTo>
                    <a:cubicBezTo>
                      <a:pt x="306" y="687"/>
                      <a:pt x="303" y="686"/>
                      <a:pt x="300" y="684"/>
                    </a:cubicBezTo>
                    <a:cubicBezTo>
                      <a:pt x="290" y="679"/>
                      <a:pt x="276" y="671"/>
                      <a:pt x="263" y="661"/>
                    </a:cubicBezTo>
                    <a:cubicBezTo>
                      <a:pt x="250" y="652"/>
                      <a:pt x="237" y="641"/>
                      <a:pt x="229" y="632"/>
                    </a:cubicBezTo>
                    <a:cubicBezTo>
                      <a:pt x="225" y="628"/>
                      <a:pt x="221" y="625"/>
                      <a:pt x="219" y="622"/>
                    </a:cubicBezTo>
                    <a:cubicBezTo>
                      <a:pt x="216" y="619"/>
                      <a:pt x="215" y="618"/>
                      <a:pt x="215" y="618"/>
                    </a:cubicBezTo>
                    <a:cubicBezTo>
                      <a:pt x="215" y="618"/>
                      <a:pt x="215" y="617"/>
                      <a:pt x="214" y="617"/>
                    </a:cubicBezTo>
                    <a:cubicBezTo>
                      <a:pt x="213" y="616"/>
                      <a:pt x="212" y="615"/>
                      <a:pt x="211" y="614"/>
                    </a:cubicBezTo>
                    <a:cubicBezTo>
                      <a:pt x="209" y="611"/>
                      <a:pt x="206" y="607"/>
                      <a:pt x="202" y="602"/>
                    </a:cubicBezTo>
                    <a:cubicBezTo>
                      <a:pt x="195" y="592"/>
                      <a:pt x="186" y="579"/>
                      <a:pt x="178" y="565"/>
                    </a:cubicBezTo>
                    <a:cubicBezTo>
                      <a:pt x="177" y="563"/>
                      <a:pt x="176" y="561"/>
                      <a:pt x="175" y="559"/>
                    </a:cubicBezTo>
                    <a:cubicBezTo>
                      <a:pt x="174" y="557"/>
                      <a:pt x="174" y="557"/>
                      <a:pt x="174" y="557"/>
                    </a:cubicBezTo>
                    <a:cubicBezTo>
                      <a:pt x="173" y="554"/>
                      <a:pt x="173" y="554"/>
                      <a:pt x="173" y="554"/>
                    </a:cubicBezTo>
                    <a:cubicBezTo>
                      <a:pt x="171" y="550"/>
                      <a:pt x="169" y="547"/>
                      <a:pt x="168" y="543"/>
                    </a:cubicBezTo>
                    <a:cubicBezTo>
                      <a:pt x="166" y="540"/>
                      <a:pt x="165" y="536"/>
                      <a:pt x="164" y="533"/>
                    </a:cubicBezTo>
                    <a:cubicBezTo>
                      <a:pt x="163" y="532"/>
                      <a:pt x="162" y="530"/>
                      <a:pt x="162" y="529"/>
                    </a:cubicBezTo>
                    <a:cubicBezTo>
                      <a:pt x="161" y="527"/>
                      <a:pt x="161" y="526"/>
                      <a:pt x="160" y="524"/>
                    </a:cubicBezTo>
                    <a:cubicBezTo>
                      <a:pt x="158" y="518"/>
                      <a:pt x="157" y="514"/>
                      <a:pt x="156" y="510"/>
                    </a:cubicBezTo>
                    <a:cubicBezTo>
                      <a:pt x="155" y="507"/>
                      <a:pt x="154" y="505"/>
                      <a:pt x="154" y="505"/>
                    </a:cubicBezTo>
                    <a:cubicBezTo>
                      <a:pt x="154" y="505"/>
                      <a:pt x="154" y="503"/>
                      <a:pt x="153" y="500"/>
                    </a:cubicBezTo>
                    <a:cubicBezTo>
                      <a:pt x="152" y="496"/>
                      <a:pt x="151" y="491"/>
                      <a:pt x="150" y="485"/>
                    </a:cubicBezTo>
                    <a:cubicBezTo>
                      <a:pt x="149" y="482"/>
                      <a:pt x="148" y="479"/>
                      <a:pt x="148" y="476"/>
                    </a:cubicBezTo>
                    <a:cubicBezTo>
                      <a:pt x="147" y="472"/>
                      <a:pt x="147" y="469"/>
                      <a:pt x="146" y="465"/>
                    </a:cubicBezTo>
                    <a:cubicBezTo>
                      <a:pt x="145" y="457"/>
                      <a:pt x="144" y="449"/>
                      <a:pt x="144" y="441"/>
                    </a:cubicBezTo>
                    <a:cubicBezTo>
                      <a:pt x="144" y="439"/>
                      <a:pt x="144" y="437"/>
                      <a:pt x="144" y="435"/>
                    </a:cubicBezTo>
                    <a:cubicBezTo>
                      <a:pt x="144" y="433"/>
                      <a:pt x="144" y="431"/>
                      <a:pt x="144" y="429"/>
                    </a:cubicBezTo>
                    <a:cubicBezTo>
                      <a:pt x="144" y="427"/>
                      <a:pt x="144" y="425"/>
                      <a:pt x="144" y="423"/>
                    </a:cubicBezTo>
                    <a:cubicBezTo>
                      <a:pt x="144" y="422"/>
                      <a:pt x="144" y="422"/>
                      <a:pt x="144" y="421"/>
                    </a:cubicBezTo>
                    <a:cubicBezTo>
                      <a:pt x="144" y="420"/>
                      <a:pt x="144" y="419"/>
                      <a:pt x="144" y="418"/>
                    </a:cubicBezTo>
                    <a:cubicBezTo>
                      <a:pt x="144" y="414"/>
                      <a:pt x="144" y="410"/>
                      <a:pt x="145" y="407"/>
                    </a:cubicBezTo>
                    <a:cubicBezTo>
                      <a:pt x="145" y="403"/>
                      <a:pt x="145" y="400"/>
                      <a:pt x="146" y="397"/>
                    </a:cubicBezTo>
                    <a:cubicBezTo>
                      <a:pt x="146" y="391"/>
                      <a:pt x="147" y="386"/>
                      <a:pt x="148" y="383"/>
                    </a:cubicBezTo>
                    <a:cubicBezTo>
                      <a:pt x="148" y="379"/>
                      <a:pt x="148" y="377"/>
                      <a:pt x="148" y="377"/>
                    </a:cubicBezTo>
                    <a:cubicBezTo>
                      <a:pt x="148" y="377"/>
                      <a:pt x="149" y="375"/>
                      <a:pt x="150" y="372"/>
                    </a:cubicBezTo>
                    <a:cubicBezTo>
                      <a:pt x="150" y="368"/>
                      <a:pt x="151" y="363"/>
                      <a:pt x="153" y="357"/>
                    </a:cubicBezTo>
                    <a:cubicBezTo>
                      <a:pt x="154" y="354"/>
                      <a:pt x="154" y="351"/>
                      <a:pt x="155" y="348"/>
                    </a:cubicBezTo>
                    <a:cubicBezTo>
                      <a:pt x="156" y="344"/>
                      <a:pt x="157" y="341"/>
                      <a:pt x="159" y="337"/>
                    </a:cubicBezTo>
                    <a:cubicBezTo>
                      <a:pt x="159" y="336"/>
                      <a:pt x="159" y="336"/>
                      <a:pt x="159" y="335"/>
                    </a:cubicBezTo>
                    <a:cubicBezTo>
                      <a:pt x="160" y="334"/>
                      <a:pt x="160" y="333"/>
                      <a:pt x="160" y="332"/>
                    </a:cubicBezTo>
                    <a:cubicBezTo>
                      <a:pt x="161" y="330"/>
                      <a:pt x="162" y="328"/>
                      <a:pt x="162" y="326"/>
                    </a:cubicBezTo>
                    <a:cubicBezTo>
                      <a:pt x="163" y="325"/>
                      <a:pt x="164" y="323"/>
                      <a:pt x="165" y="321"/>
                    </a:cubicBezTo>
                    <a:cubicBezTo>
                      <a:pt x="165" y="319"/>
                      <a:pt x="166" y="317"/>
                      <a:pt x="167" y="315"/>
                    </a:cubicBezTo>
                    <a:cubicBezTo>
                      <a:pt x="170" y="308"/>
                      <a:pt x="174" y="301"/>
                      <a:pt x="177" y="294"/>
                    </a:cubicBezTo>
                    <a:cubicBezTo>
                      <a:pt x="179" y="291"/>
                      <a:pt x="181" y="287"/>
                      <a:pt x="182" y="284"/>
                    </a:cubicBezTo>
                    <a:cubicBezTo>
                      <a:pt x="184" y="281"/>
                      <a:pt x="186" y="279"/>
                      <a:pt x="187" y="276"/>
                    </a:cubicBezTo>
                    <a:cubicBezTo>
                      <a:pt x="190" y="271"/>
                      <a:pt x="193" y="267"/>
                      <a:pt x="195" y="264"/>
                    </a:cubicBezTo>
                    <a:cubicBezTo>
                      <a:pt x="197" y="261"/>
                      <a:pt x="199" y="259"/>
                      <a:pt x="199" y="259"/>
                    </a:cubicBezTo>
                    <a:cubicBezTo>
                      <a:pt x="199" y="259"/>
                      <a:pt x="200" y="258"/>
                      <a:pt x="202" y="255"/>
                    </a:cubicBezTo>
                    <a:cubicBezTo>
                      <a:pt x="204" y="252"/>
                      <a:pt x="207" y="248"/>
                      <a:pt x="211" y="243"/>
                    </a:cubicBezTo>
                    <a:cubicBezTo>
                      <a:pt x="212" y="242"/>
                      <a:pt x="213" y="241"/>
                      <a:pt x="214" y="240"/>
                    </a:cubicBezTo>
                    <a:cubicBezTo>
                      <a:pt x="215" y="238"/>
                      <a:pt x="216" y="237"/>
                      <a:pt x="217" y="236"/>
                    </a:cubicBezTo>
                    <a:cubicBezTo>
                      <a:pt x="220" y="233"/>
                      <a:pt x="222" y="231"/>
                      <a:pt x="225" y="228"/>
                    </a:cubicBezTo>
                    <a:cubicBezTo>
                      <a:pt x="228" y="225"/>
                      <a:pt x="230" y="223"/>
                      <a:pt x="233" y="220"/>
                    </a:cubicBezTo>
                    <a:cubicBezTo>
                      <a:pt x="235" y="218"/>
                      <a:pt x="235" y="218"/>
                      <a:pt x="235" y="218"/>
                    </a:cubicBezTo>
                    <a:cubicBezTo>
                      <a:pt x="238" y="216"/>
                      <a:pt x="238" y="216"/>
                      <a:pt x="238" y="216"/>
                    </a:cubicBezTo>
                    <a:cubicBezTo>
                      <a:pt x="239" y="214"/>
                      <a:pt x="241" y="213"/>
                      <a:pt x="242" y="212"/>
                    </a:cubicBezTo>
                    <a:cubicBezTo>
                      <a:pt x="254" y="201"/>
                      <a:pt x="267" y="192"/>
                      <a:pt x="278" y="185"/>
                    </a:cubicBezTo>
                    <a:cubicBezTo>
                      <a:pt x="283" y="182"/>
                      <a:pt x="287" y="179"/>
                      <a:pt x="290" y="178"/>
                    </a:cubicBezTo>
                    <a:cubicBezTo>
                      <a:pt x="292" y="177"/>
                      <a:pt x="293" y="176"/>
                      <a:pt x="294" y="176"/>
                    </a:cubicBezTo>
                    <a:cubicBezTo>
                      <a:pt x="295" y="175"/>
                      <a:pt x="295" y="175"/>
                      <a:pt x="295" y="175"/>
                    </a:cubicBezTo>
                    <a:cubicBezTo>
                      <a:pt x="295" y="175"/>
                      <a:pt x="297" y="174"/>
                      <a:pt x="300" y="172"/>
                    </a:cubicBezTo>
                    <a:cubicBezTo>
                      <a:pt x="303" y="171"/>
                      <a:pt x="308" y="169"/>
                      <a:pt x="313" y="166"/>
                    </a:cubicBezTo>
                    <a:cubicBezTo>
                      <a:pt x="324" y="161"/>
                      <a:pt x="339" y="155"/>
                      <a:pt x="355" y="151"/>
                    </a:cubicBezTo>
                    <a:cubicBezTo>
                      <a:pt x="370" y="146"/>
                      <a:pt x="386" y="144"/>
                      <a:pt x="398" y="142"/>
                    </a:cubicBezTo>
                    <a:cubicBezTo>
                      <a:pt x="401" y="142"/>
                      <a:pt x="404" y="142"/>
                      <a:pt x="407" y="142"/>
                    </a:cubicBezTo>
                    <a:cubicBezTo>
                      <a:pt x="408" y="141"/>
                      <a:pt x="409" y="141"/>
                      <a:pt x="410" y="141"/>
                    </a:cubicBezTo>
                    <a:cubicBezTo>
                      <a:pt x="411" y="141"/>
                      <a:pt x="412" y="141"/>
                      <a:pt x="413" y="141"/>
                    </a:cubicBezTo>
                    <a:cubicBezTo>
                      <a:pt x="416" y="141"/>
                      <a:pt x="418" y="141"/>
                      <a:pt x="418" y="141"/>
                    </a:cubicBezTo>
                    <a:cubicBezTo>
                      <a:pt x="418" y="141"/>
                      <a:pt x="420" y="141"/>
                      <a:pt x="424" y="140"/>
                    </a:cubicBezTo>
                    <a:cubicBezTo>
                      <a:pt x="428" y="140"/>
                      <a:pt x="433" y="140"/>
                      <a:pt x="439" y="140"/>
                    </a:cubicBezTo>
                    <a:cubicBezTo>
                      <a:pt x="451" y="141"/>
                      <a:pt x="467" y="142"/>
                      <a:pt x="483" y="145"/>
                    </a:cubicBezTo>
                    <a:cubicBezTo>
                      <a:pt x="499" y="148"/>
                      <a:pt x="514" y="152"/>
                      <a:pt x="526" y="156"/>
                    </a:cubicBezTo>
                    <a:cubicBezTo>
                      <a:pt x="531" y="158"/>
                      <a:pt x="536" y="160"/>
                      <a:pt x="540" y="161"/>
                    </a:cubicBezTo>
                    <a:cubicBezTo>
                      <a:pt x="543" y="163"/>
                      <a:pt x="545" y="164"/>
                      <a:pt x="545" y="164"/>
                    </a:cubicBezTo>
                    <a:cubicBezTo>
                      <a:pt x="545" y="164"/>
                      <a:pt x="546" y="164"/>
                      <a:pt x="550" y="166"/>
                    </a:cubicBezTo>
                    <a:cubicBezTo>
                      <a:pt x="550" y="166"/>
                      <a:pt x="551" y="166"/>
                      <a:pt x="552" y="167"/>
                    </a:cubicBezTo>
                    <a:cubicBezTo>
                      <a:pt x="553" y="167"/>
                      <a:pt x="554" y="168"/>
                      <a:pt x="555" y="168"/>
                    </a:cubicBezTo>
                    <a:cubicBezTo>
                      <a:pt x="558" y="170"/>
                      <a:pt x="560" y="171"/>
                      <a:pt x="563" y="172"/>
                    </a:cubicBezTo>
                    <a:cubicBezTo>
                      <a:pt x="574" y="178"/>
                      <a:pt x="588" y="186"/>
                      <a:pt x="601" y="195"/>
                    </a:cubicBezTo>
                    <a:cubicBezTo>
                      <a:pt x="614" y="205"/>
                      <a:pt x="626" y="216"/>
                      <a:pt x="634" y="224"/>
                    </a:cubicBezTo>
                    <a:cubicBezTo>
                      <a:pt x="639" y="228"/>
                      <a:pt x="642" y="232"/>
                      <a:pt x="644" y="235"/>
                    </a:cubicBezTo>
                    <a:cubicBezTo>
                      <a:pt x="647" y="237"/>
                      <a:pt x="648" y="239"/>
                      <a:pt x="648" y="239"/>
                    </a:cubicBezTo>
                    <a:cubicBezTo>
                      <a:pt x="648" y="239"/>
                      <a:pt x="648" y="239"/>
                      <a:pt x="649" y="240"/>
                    </a:cubicBezTo>
                    <a:cubicBezTo>
                      <a:pt x="650" y="241"/>
                      <a:pt x="651" y="242"/>
                      <a:pt x="652" y="243"/>
                    </a:cubicBezTo>
                    <a:cubicBezTo>
                      <a:pt x="654" y="246"/>
                      <a:pt x="657" y="250"/>
                      <a:pt x="661" y="254"/>
                    </a:cubicBezTo>
                    <a:cubicBezTo>
                      <a:pt x="668" y="264"/>
                      <a:pt x="677" y="278"/>
                      <a:pt x="685" y="292"/>
                    </a:cubicBezTo>
                    <a:cubicBezTo>
                      <a:pt x="686" y="294"/>
                      <a:pt x="687" y="295"/>
                      <a:pt x="688" y="297"/>
                    </a:cubicBezTo>
                    <a:cubicBezTo>
                      <a:pt x="689" y="300"/>
                      <a:pt x="689" y="300"/>
                      <a:pt x="689" y="300"/>
                    </a:cubicBezTo>
                    <a:cubicBezTo>
                      <a:pt x="690" y="302"/>
                      <a:pt x="690" y="302"/>
                      <a:pt x="690" y="302"/>
                    </a:cubicBezTo>
                    <a:cubicBezTo>
                      <a:pt x="692" y="306"/>
                      <a:pt x="694" y="310"/>
                      <a:pt x="695" y="313"/>
                    </a:cubicBezTo>
                    <a:cubicBezTo>
                      <a:pt x="697" y="317"/>
                      <a:pt x="698" y="320"/>
                      <a:pt x="700" y="323"/>
                    </a:cubicBezTo>
                    <a:cubicBezTo>
                      <a:pt x="700" y="325"/>
                      <a:pt x="701" y="326"/>
                      <a:pt x="701" y="328"/>
                    </a:cubicBezTo>
                    <a:cubicBezTo>
                      <a:pt x="702" y="329"/>
                      <a:pt x="702" y="331"/>
                      <a:pt x="703" y="332"/>
                    </a:cubicBezTo>
                    <a:cubicBezTo>
                      <a:pt x="705" y="338"/>
                      <a:pt x="706" y="343"/>
                      <a:pt x="707" y="346"/>
                    </a:cubicBezTo>
                    <a:cubicBezTo>
                      <a:pt x="708" y="350"/>
                      <a:pt x="709" y="352"/>
                      <a:pt x="709" y="352"/>
                    </a:cubicBezTo>
                    <a:cubicBezTo>
                      <a:pt x="709" y="352"/>
                      <a:pt x="710" y="353"/>
                      <a:pt x="710" y="357"/>
                    </a:cubicBezTo>
                    <a:cubicBezTo>
                      <a:pt x="711" y="360"/>
                      <a:pt x="713" y="365"/>
                      <a:pt x="714" y="371"/>
                    </a:cubicBezTo>
                    <a:cubicBezTo>
                      <a:pt x="714" y="374"/>
                      <a:pt x="715" y="377"/>
                      <a:pt x="715" y="381"/>
                    </a:cubicBezTo>
                    <a:cubicBezTo>
                      <a:pt x="716" y="384"/>
                      <a:pt x="717" y="388"/>
                      <a:pt x="717" y="391"/>
                    </a:cubicBezTo>
                    <a:cubicBezTo>
                      <a:pt x="718" y="399"/>
                      <a:pt x="719" y="407"/>
                      <a:pt x="719" y="415"/>
                    </a:cubicBezTo>
                    <a:cubicBezTo>
                      <a:pt x="719" y="417"/>
                      <a:pt x="719" y="419"/>
                      <a:pt x="719" y="421"/>
                    </a:cubicBezTo>
                    <a:cubicBezTo>
                      <a:pt x="719" y="423"/>
                      <a:pt x="719" y="425"/>
                      <a:pt x="719" y="427"/>
                    </a:cubicBezTo>
                    <a:cubicBezTo>
                      <a:pt x="719" y="429"/>
                      <a:pt x="719" y="431"/>
                      <a:pt x="719" y="433"/>
                    </a:cubicBezTo>
                    <a:cubicBezTo>
                      <a:pt x="719" y="434"/>
                      <a:pt x="719" y="435"/>
                      <a:pt x="719" y="436"/>
                    </a:cubicBezTo>
                    <a:cubicBezTo>
                      <a:pt x="719" y="437"/>
                      <a:pt x="719" y="438"/>
                      <a:pt x="719" y="439"/>
                    </a:cubicBezTo>
                    <a:cubicBezTo>
                      <a:pt x="719" y="443"/>
                      <a:pt x="719" y="446"/>
                      <a:pt x="719" y="450"/>
                    </a:cubicBezTo>
                    <a:cubicBezTo>
                      <a:pt x="718" y="453"/>
                      <a:pt x="718" y="456"/>
                      <a:pt x="718" y="459"/>
                    </a:cubicBezTo>
                    <a:cubicBezTo>
                      <a:pt x="717" y="465"/>
                      <a:pt x="716" y="470"/>
                      <a:pt x="716" y="474"/>
                    </a:cubicBezTo>
                    <a:cubicBezTo>
                      <a:pt x="715" y="477"/>
                      <a:pt x="715" y="479"/>
                      <a:pt x="715" y="479"/>
                    </a:cubicBezTo>
                    <a:cubicBezTo>
                      <a:pt x="715" y="479"/>
                      <a:pt x="714" y="481"/>
                      <a:pt x="714" y="485"/>
                    </a:cubicBezTo>
                    <a:cubicBezTo>
                      <a:pt x="713" y="488"/>
                      <a:pt x="712" y="493"/>
                      <a:pt x="710" y="499"/>
                    </a:cubicBezTo>
                    <a:cubicBezTo>
                      <a:pt x="710" y="502"/>
                      <a:pt x="709" y="505"/>
                      <a:pt x="708" y="509"/>
                    </a:cubicBezTo>
                    <a:cubicBezTo>
                      <a:pt x="707" y="512"/>
                      <a:pt x="706" y="515"/>
                      <a:pt x="705" y="519"/>
                    </a:cubicBezTo>
                    <a:cubicBezTo>
                      <a:pt x="704" y="520"/>
                      <a:pt x="704" y="521"/>
                      <a:pt x="704" y="522"/>
                    </a:cubicBezTo>
                    <a:cubicBezTo>
                      <a:pt x="703" y="523"/>
                      <a:pt x="703" y="524"/>
                      <a:pt x="703" y="525"/>
                    </a:cubicBezTo>
                    <a:cubicBezTo>
                      <a:pt x="702" y="526"/>
                      <a:pt x="701" y="528"/>
                      <a:pt x="701" y="530"/>
                    </a:cubicBezTo>
                    <a:cubicBezTo>
                      <a:pt x="700" y="532"/>
                      <a:pt x="699" y="534"/>
                      <a:pt x="699" y="536"/>
                    </a:cubicBezTo>
                    <a:cubicBezTo>
                      <a:pt x="698" y="538"/>
                      <a:pt x="697" y="539"/>
                      <a:pt x="696" y="541"/>
                    </a:cubicBezTo>
                    <a:cubicBezTo>
                      <a:pt x="693" y="549"/>
                      <a:pt x="690" y="556"/>
                      <a:pt x="686" y="563"/>
                    </a:cubicBezTo>
                    <a:cubicBezTo>
                      <a:pt x="684" y="566"/>
                      <a:pt x="683" y="569"/>
                      <a:pt x="681" y="572"/>
                    </a:cubicBezTo>
                    <a:cubicBezTo>
                      <a:pt x="679" y="575"/>
                      <a:pt x="677" y="578"/>
                      <a:pt x="676" y="580"/>
                    </a:cubicBezTo>
                    <a:cubicBezTo>
                      <a:pt x="673" y="586"/>
                      <a:pt x="670" y="590"/>
                      <a:pt x="668" y="593"/>
                    </a:cubicBezTo>
                    <a:cubicBezTo>
                      <a:pt x="666" y="596"/>
                      <a:pt x="665" y="597"/>
                      <a:pt x="665" y="597"/>
                    </a:cubicBezTo>
                    <a:cubicBezTo>
                      <a:pt x="665" y="597"/>
                      <a:pt x="663" y="599"/>
                      <a:pt x="661" y="602"/>
                    </a:cubicBezTo>
                    <a:close/>
                  </a:path>
                </a:pathLst>
              </a:custGeom>
              <a:gradFill>
                <a:gsLst>
                  <a:gs pos="0">
                    <a:srgbClr val="000000">
                      <a:alpha val="0"/>
                    </a:srgbClr>
                  </a:gs>
                  <a:gs pos="46000">
                    <a:srgbClr val="4C78C6"/>
                  </a:gs>
                  <a:gs pos="100000">
                    <a:srgbClr val="254378"/>
                  </a:gs>
                </a:gsLst>
                <a:path path="circle">
                  <a:fillToRect b="50%" l="50%" r="50%" t="50%"/>
                </a:path>
                <a:tileRect/>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16" name="Google Shape;616;p18"/>
              <p:cNvSpPr/>
              <p:nvPr/>
            </p:nvSpPr>
            <p:spPr>
              <a:xfrm>
                <a:off x="2201939" y="5235081"/>
                <a:ext cx="439660" cy="411832"/>
              </a:xfrm>
              <a:custGeom>
                <a:rect b="b" l="l" r="r" t="t"/>
                <a:pathLst>
                  <a:path extrusionOk="0" h="68" w="73">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gradFill>
                <a:gsLst>
                  <a:gs pos="0">
                    <a:srgbClr val="000000">
                      <a:alpha val="0"/>
                    </a:srgbClr>
                  </a:gs>
                  <a:gs pos="46000">
                    <a:srgbClr val="4C78C6"/>
                  </a:gs>
                  <a:gs pos="100000">
                    <a:srgbClr val="254378"/>
                  </a:gs>
                </a:gsLst>
                <a:path path="circle">
                  <a:fillToRect b="50%" l="50%" r="50%" t="50%"/>
                </a:path>
                <a:tileRect/>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617" name="Google Shape;617;p18"/>
            <p:cNvGrpSpPr/>
            <p:nvPr/>
          </p:nvGrpSpPr>
          <p:grpSpPr>
            <a:xfrm>
              <a:off x="3779953" y="1296038"/>
              <a:ext cx="1871014" cy="1692401"/>
              <a:chOff x="811154" y="2800182"/>
              <a:chExt cx="1074685" cy="1071861"/>
            </a:xfrm>
          </p:grpSpPr>
          <p:sp>
            <p:nvSpPr>
              <p:cNvPr id="618" name="Google Shape;618;p18"/>
              <p:cNvSpPr/>
              <p:nvPr/>
            </p:nvSpPr>
            <p:spPr>
              <a:xfrm>
                <a:off x="811154" y="2800182"/>
                <a:ext cx="1074685" cy="1071861"/>
              </a:xfrm>
              <a:custGeom>
                <a:rect b="b" l="l" r="r" t="t"/>
                <a:pathLst>
                  <a:path extrusionOk="0" h="604" w="605">
                    <a:moveTo>
                      <a:pt x="564" y="300"/>
                    </a:moveTo>
                    <a:cubicBezTo>
                      <a:pt x="559" y="298"/>
                      <a:pt x="555" y="297"/>
                      <a:pt x="551" y="296"/>
                    </a:cubicBezTo>
                    <a:cubicBezTo>
                      <a:pt x="550" y="293"/>
                      <a:pt x="550" y="290"/>
                      <a:pt x="550" y="287"/>
                    </a:cubicBezTo>
                    <a:cubicBezTo>
                      <a:pt x="550" y="282"/>
                      <a:pt x="549" y="278"/>
                      <a:pt x="549" y="275"/>
                    </a:cubicBezTo>
                    <a:cubicBezTo>
                      <a:pt x="549" y="272"/>
                      <a:pt x="549" y="270"/>
                      <a:pt x="549" y="270"/>
                    </a:cubicBezTo>
                    <a:cubicBezTo>
                      <a:pt x="549" y="270"/>
                      <a:pt x="548" y="268"/>
                      <a:pt x="548" y="265"/>
                    </a:cubicBezTo>
                    <a:cubicBezTo>
                      <a:pt x="547" y="262"/>
                      <a:pt x="547" y="258"/>
                      <a:pt x="546" y="253"/>
                    </a:cubicBezTo>
                    <a:cubicBezTo>
                      <a:pt x="545" y="250"/>
                      <a:pt x="545" y="248"/>
                      <a:pt x="544" y="245"/>
                    </a:cubicBezTo>
                    <a:cubicBezTo>
                      <a:pt x="548" y="243"/>
                      <a:pt x="552" y="240"/>
                      <a:pt x="556" y="238"/>
                    </a:cubicBezTo>
                    <a:cubicBezTo>
                      <a:pt x="565" y="232"/>
                      <a:pt x="574" y="226"/>
                      <a:pt x="581" y="221"/>
                    </a:cubicBezTo>
                    <a:cubicBezTo>
                      <a:pt x="587" y="216"/>
                      <a:pt x="592" y="213"/>
                      <a:pt x="592" y="213"/>
                    </a:cubicBezTo>
                    <a:cubicBezTo>
                      <a:pt x="592" y="213"/>
                      <a:pt x="591" y="211"/>
                      <a:pt x="590" y="208"/>
                    </a:cubicBezTo>
                    <a:cubicBezTo>
                      <a:pt x="590" y="206"/>
                      <a:pt x="589" y="205"/>
                      <a:pt x="588" y="203"/>
                    </a:cubicBezTo>
                    <a:cubicBezTo>
                      <a:pt x="588" y="201"/>
                      <a:pt x="587" y="199"/>
                      <a:pt x="586" y="197"/>
                    </a:cubicBezTo>
                    <a:cubicBezTo>
                      <a:pt x="586" y="196"/>
                      <a:pt x="585" y="194"/>
                      <a:pt x="584" y="192"/>
                    </a:cubicBezTo>
                    <a:cubicBezTo>
                      <a:pt x="584" y="191"/>
                      <a:pt x="584" y="190"/>
                      <a:pt x="583" y="189"/>
                    </a:cubicBezTo>
                    <a:cubicBezTo>
                      <a:pt x="583" y="189"/>
                      <a:pt x="583" y="188"/>
                      <a:pt x="582" y="187"/>
                    </a:cubicBezTo>
                    <a:cubicBezTo>
                      <a:pt x="581" y="184"/>
                      <a:pt x="580" y="182"/>
                      <a:pt x="580" y="182"/>
                    </a:cubicBezTo>
                    <a:cubicBezTo>
                      <a:pt x="580" y="182"/>
                      <a:pt x="575" y="183"/>
                      <a:pt x="567" y="183"/>
                    </a:cubicBezTo>
                    <a:cubicBezTo>
                      <a:pt x="565" y="183"/>
                      <a:pt x="562" y="184"/>
                      <a:pt x="560" y="184"/>
                    </a:cubicBezTo>
                    <a:cubicBezTo>
                      <a:pt x="558" y="184"/>
                      <a:pt x="555" y="184"/>
                      <a:pt x="553" y="185"/>
                    </a:cubicBezTo>
                    <a:cubicBezTo>
                      <a:pt x="548" y="185"/>
                      <a:pt x="542" y="186"/>
                      <a:pt x="537" y="187"/>
                    </a:cubicBezTo>
                    <a:cubicBezTo>
                      <a:pt x="532" y="187"/>
                      <a:pt x="528" y="188"/>
                      <a:pt x="523" y="189"/>
                    </a:cubicBezTo>
                    <a:cubicBezTo>
                      <a:pt x="522" y="186"/>
                      <a:pt x="521" y="184"/>
                      <a:pt x="519" y="181"/>
                    </a:cubicBezTo>
                    <a:cubicBezTo>
                      <a:pt x="517" y="177"/>
                      <a:pt x="515" y="173"/>
                      <a:pt x="513" y="170"/>
                    </a:cubicBezTo>
                    <a:cubicBezTo>
                      <a:pt x="511" y="168"/>
                      <a:pt x="511" y="166"/>
                      <a:pt x="511" y="166"/>
                    </a:cubicBezTo>
                    <a:cubicBezTo>
                      <a:pt x="511" y="166"/>
                      <a:pt x="510" y="165"/>
                      <a:pt x="508" y="162"/>
                    </a:cubicBezTo>
                    <a:cubicBezTo>
                      <a:pt x="506" y="160"/>
                      <a:pt x="504" y="156"/>
                      <a:pt x="500" y="152"/>
                    </a:cubicBezTo>
                    <a:cubicBezTo>
                      <a:pt x="500" y="151"/>
                      <a:pt x="499" y="150"/>
                      <a:pt x="498" y="149"/>
                    </a:cubicBezTo>
                    <a:cubicBezTo>
                      <a:pt x="497" y="148"/>
                      <a:pt x="496" y="147"/>
                      <a:pt x="495" y="146"/>
                    </a:cubicBezTo>
                    <a:cubicBezTo>
                      <a:pt x="498" y="142"/>
                      <a:pt x="500" y="138"/>
                      <a:pt x="503" y="134"/>
                    </a:cubicBezTo>
                    <a:cubicBezTo>
                      <a:pt x="509" y="125"/>
                      <a:pt x="514" y="115"/>
                      <a:pt x="518" y="108"/>
                    </a:cubicBezTo>
                    <a:cubicBezTo>
                      <a:pt x="522" y="101"/>
                      <a:pt x="524" y="96"/>
                      <a:pt x="524" y="96"/>
                    </a:cubicBezTo>
                    <a:cubicBezTo>
                      <a:pt x="524" y="96"/>
                      <a:pt x="523" y="95"/>
                      <a:pt x="521" y="92"/>
                    </a:cubicBezTo>
                    <a:cubicBezTo>
                      <a:pt x="519" y="90"/>
                      <a:pt x="516" y="87"/>
                      <a:pt x="513" y="85"/>
                    </a:cubicBezTo>
                    <a:cubicBezTo>
                      <a:pt x="511" y="83"/>
                      <a:pt x="510" y="82"/>
                      <a:pt x="509" y="80"/>
                    </a:cubicBezTo>
                    <a:cubicBezTo>
                      <a:pt x="507" y="79"/>
                      <a:pt x="506" y="78"/>
                      <a:pt x="505" y="77"/>
                    </a:cubicBezTo>
                    <a:cubicBezTo>
                      <a:pt x="503" y="75"/>
                      <a:pt x="501" y="74"/>
                      <a:pt x="501" y="74"/>
                    </a:cubicBezTo>
                    <a:cubicBezTo>
                      <a:pt x="501" y="74"/>
                      <a:pt x="500" y="74"/>
                      <a:pt x="498" y="75"/>
                    </a:cubicBezTo>
                    <a:cubicBezTo>
                      <a:pt x="496" y="77"/>
                      <a:pt x="493" y="78"/>
                      <a:pt x="489" y="80"/>
                    </a:cubicBezTo>
                    <a:cubicBezTo>
                      <a:pt x="482" y="84"/>
                      <a:pt x="473" y="90"/>
                      <a:pt x="464" y="96"/>
                    </a:cubicBezTo>
                    <a:cubicBezTo>
                      <a:pt x="460" y="99"/>
                      <a:pt x="456" y="101"/>
                      <a:pt x="452" y="104"/>
                    </a:cubicBezTo>
                    <a:cubicBezTo>
                      <a:pt x="450" y="102"/>
                      <a:pt x="448" y="101"/>
                      <a:pt x="446" y="99"/>
                    </a:cubicBezTo>
                    <a:cubicBezTo>
                      <a:pt x="441" y="96"/>
                      <a:pt x="438" y="94"/>
                      <a:pt x="435" y="92"/>
                    </a:cubicBezTo>
                    <a:cubicBezTo>
                      <a:pt x="434" y="91"/>
                      <a:pt x="433" y="91"/>
                      <a:pt x="432" y="90"/>
                    </a:cubicBezTo>
                    <a:cubicBezTo>
                      <a:pt x="431" y="90"/>
                      <a:pt x="431" y="90"/>
                      <a:pt x="431" y="90"/>
                    </a:cubicBezTo>
                    <a:cubicBezTo>
                      <a:pt x="431" y="90"/>
                      <a:pt x="430" y="89"/>
                      <a:pt x="427" y="87"/>
                    </a:cubicBezTo>
                    <a:cubicBezTo>
                      <a:pt x="424" y="85"/>
                      <a:pt x="421" y="84"/>
                      <a:pt x="416" y="81"/>
                    </a:cubicBezTo>
                    <a:cubicBezTo>
                      <a:pt x="414" y="80"/>
                      <a:pt x="411" y="79"/>
                      <a:pt x="408" y="77"/>
                    </a:cubicBezTo>
                    <a:cubicBezTo>
                      <a:pt x="409" y="73"/>
                      <a:pt x="410" y="68"/>
                      <a:pt x="410" y="64"/>
                    </a:cubicBezTo>
                    <a:cubicBezTo>
                      <a:pt x="411" y="58"/>
                      <a:pt x="411" y="53"/>
                      <a:pt x="412" y="48"/>
                    </a:cubicBezTo>
                    <a:cubicBezTo>
                      <a:pt x="412" y="43"/>
                      <a:pt x="412" y="38"/>
                      <a:pt x="413" y="34"/>
                    </a:cubicBezTo>
                    <a:cubicBezTo>
                      <a:pt x="413" y="26"/>
                      <a:pt x="413" y="20"/>
                      <a:pt x="413" y="20"/>
                    </a:cubicBezTo>
                    <a:cubicBezTo>
                      <a:pt x="413" y="20"/>
                      <a:pt x="413" y="20"/>
                      <a:pt x="412" y="20"/>
                    </a:cubicBezTo>
                    <a:cubicBezTo>
                      <a:pt x="411" y="19"/>
                      <a:pt x="410" y="19"/>
                      <a:pt x="408" y="18"/>
                    </a:cubicBezTo>
                    <a:cubicBezTo>
                      <a:pt x="405" y="17"/>
                      <a:pt x="402" y="16"/>
                      <a:pt x="398" y="15"/>
                    </a:cubicBezTo>
                    <a:cubicBezTo>
                      <a:pt x="394" y="13"/>
                      <a:pt x="390" y="12"/>
                      <a:pt x="387" y="11"/>
                    </a:cubicBezTo>
                    <a:cubicBezTo>
                      <a:pt x="386" y="11"/>
                      <a:pt x="385" y="11"/>
                      <a:pt x="384" y="10"/>
                    </a:cubicBezTo>
                    <a:cubicBezTo>
                      <a:pt x="383" y="10"/>
                      <a:pt x="382" y="10"/>
                      <a:pt x="382" y="10"/>
                    </a:cubicBezTo>
                    <a:cubicBezTo>
                      <a:pt x="382" y="10"/>
                      <a:pt x="379" y="14"/>
                      <a:pt x="374" y="21"/>
                    </a:cubicBezTo>
                    <a:cubicBezTo>
                      <a:pt x="372" y="25"/>
                      <a:pt x="370" y="29"/>
                      <a:pt x="367" y="33"/>
                    </a:cubicBezTo>
                    <a:cubicBezTo>
                      <a:pt x="364" y="37"/>
                      <a:pt x="361" y="42"/>
                      <a:pt x="358" y="47"/>
                    </a:cubicBezTo>
                    <a:cubicBezTo>
                      <a:pt x="356" y="51"/>
                      <a:pt x="354" y="55"/>
                      <a:pt x="352" y="59"/>
                    </a:cubicBezTo>
                    <a:cubicBezTo>
                      <a:pt x="349" y="58"/>
                      <a:pt x="346" y="57"/>
                      <a:pt x="344" y="57"/>
                    </a:cubicBezTo>
                    <a:cubicBezTo>
                      <a:pt x="341" y="57"/>
                      <a:pt x="339" y="56"/>
                      <a:pt x="336" y="56"/>
                    </a:cubicBezTo>
                    <a:cubicBezTo>
                      <a:pt x="335" y="56"/>
                      <a:pt x="334" y="56"/>
                      <a:pt x="334" y="55"/>
                    </a:cubicBezTo>
                    <a:cubicBezTo>
                      <a:pt x="333" y="55"/>
                      <a:pt x="332" y="55"/>
                      <a:pt x="331" y="55"/>
                    </a:cubicBezTo>
                    <a:cubicBezTo>
                      <a:pt x="328" y="55"/>
                      <a:pt x="326" y="55"/>
                      <a:pt x="326" y="55"/>
                    </a:cubicBezTo>
                    <a:cubicBezTo>
                      <a:pt x="326" y="55"/>
                      <a:pt x="325" y="55"/>
                      <a:pt x="322" y="54"/>
                    </a:cubicBezTo>
                    <a:cubicBezTo>
                      <a:pt x="318" y="54"/>
                      <a:pt x="314" y="54"/>
                      <a:pt x="309" y="54"/>
                    </a:cubicBezTo>
                    <a:cubicBezTo>
                      <a:pt x="306" y="54"/>
                      <a:pt x="304" y="54"/>
                      <a:pt x="301" y="54"/>
                    </a:cubicBezTo>
                    <a:cubicBezTo>
                      <a:pt x="299" y="49"/>
                      <a:pt x="298" y="45"/>
                      <a:pt x="296" y="41"/>
                    </a:cubicBezTo>
                    <a:cubicBezTo>
                      <a:pt x="293" y="30"/>
                      <a:pt x="289" y="20"/>
                      <a:pt x="285" y="13"/>
                    </a:cubicBezTo>
                    <a:cubicBezTo>
                      <a:pt x="282" y="5"/>
                      <a:pt x="280" y="0"/>
                      <a:pt x="280" y="0"/>
                    </a:cubicBezTo>
                    <a:cubicBezTo>
                      <a:pt x="280" y="0"/>
                      <a:pt x="279" y="0"/>
                      <a:pt x="278" y="0"/>
                    </a:cubicBezTo>
                    <a:cubicBezTo>
                      <a:pt x="277" y="0"/>
                      <a:pt x="276" y="0"/>
                      <a:pt x="275" y="1"/>
                    </a:cubicBezTo>
                    <a:cubicBezTo>
                      <a:pt x="272" y="1"/>
                      <a:pt x="268" y="1"/>
                      <a:pt x="264" y="2"/>
                    </a:cubicBezTo>
                    <a:cubicBezTo>
                      <a:pt x="260" y="2"/>
                      <a:pt x="256" y="3"/>
                      <a:pt x="253" y="3"/>
                    </a:cubicBezTo>
                    <a:cubicBezTo>
                      <a:pt x="251" y="4"/>
                      <a:pt x="250" y="4"/>
                      <a:pt x="249" y="4"/>
                    </a:cubicBezTo>
                    <a:cubicBezTo>
                      <a:pt x="248" y="4"/>
                      <a:pt x="248" y="4"/>
                      <a:pt x="248" y="4"/>
                    </a:cubicBezTo>
                    <a:cubicBezTo>
                      <a:pt x="248" y="4"/>
                      <a:pt x="247" y="10"/>
                      <a:pt x="246" y="18"/>
                    </a:cubicBezTo>
                    <a:cubicBezTo>
                      <a:pt x="244" y="26"/>
                      <a:pt x="243" y="37"/>
                      <a:pt x="242" y="48"/>
                    </a:cubicBezTo>
                    <a:cubicBezTo>
                      <a:pt x="242" y="52"/>
                      <a:pt x="241" y="57"/>
                      <a:pt x="241" y="61"/>
                    </a:cubicBezTo>
                    <a:cubicBezTo>
                      <a:pt x="238" y="62"/>
                      <a:pt x="236" y="63"/>
                      <a:pt x="233" y="63"/>
                    </a:cubicBezTo>
                    <a:cubicBezTo>
                      <a:pt x="228" y="65"/>
                      <a:pt x="224" y="66"/>
                      <a:pt x="221" y="67"/>
                    </a:cubicBezTo>
                    <a:cubicBezTo>
                      <a:pt x="218" y="68"/>
                      <a:pt x="217" y="69"/>
                      <a:pt x="217" y="69"/>
                    </a:cubicBezTo>
                    <a:cubicBezTo>
                      <a:pt x="217" y="69"/>
                      <a:pt x="215" y="69"/>
                      <a:pt x="212" y="71"/>
                    </a:cubicBezTo>
                    <a:cubicBezTo>
                      <a:pt x="211" y="71"/>
                      <a:pt x="211" y="71"/>
                      <a:pt x="210" y="71"/>
                    </a:cubicBezTo>
                    <a:cubicBezTo>
                      <a:pt x="209" y="72"/>
                      <a:pt x="208" y="72"/>
                      <a:pt x="207" y="73"/>
                    </a:cubicBezTo>
                    <a:cubicBezTo>
                      <a:pt x="205" y="73"/>
                      <a:pt x="203" y="74"/>
                      <a:pt x="201" y="75"/>
                    </a:cubicBezTo>
                    <a:cubicBezTo>
                      <a:pt x="198" y="76"/>
                      <a:pt x="196" y="78"/>
                      <a:pt x="193" y="79"/>
                    </a:cubicBezTo>
                    <a:cubicBezTo>
                      <a:pt x="190" y="76"/>
                      <a:pt x="187" y="72"/>
                      <a:pt x="183" y="69"/>
                    </a:cubicBezTo>
                    <a:cubicBezTo>
                      <a:pt x="180" y="65"/>
                      <a:pt x="176" y="62"/>
                      <a:pt x="172" y="58"/>
                    </a:cubicBezTo>
                    <a:cubicBezTo>
                      <a:pt x="168" y="55"/>
                      <a:pt x="165" y="51"/>
                      <a:pt x="162" y="49"/>
                    </a:cubicBezTo>
                    <a:cubicBezTo>
                      <a:pt x="155" y="43"/>
                      <a:pt x="151" y="40"/>
                      <a:pt x="151" y="40"/>
                    </a:cubicBezTo>
                    <a:cubicBezTo>
                      <a:pt x="151" y="40"/>
                      <a:pt x="151" y="40"/>
                      <a:pt x="150" y="40"/>
                    </a:cubicBezTo>
                    <a:cubicBezTo>
                      <a:pt x="149" y="41"/>
                      <a:pt x="148" y="42"/>
                      <a:pt x="147" y="42"/>
                    </a:cubicBezTo>
                    <a:cubicBezTo>
                      <a:pt x="144" y="44"/>
                      <a:pt x="141" y="46"/>
                      <a:pt x="137" y="48"/>
                    </a:cubicBezTo>
                    <a:cubicBezTo>
                      <a:pt x="134" y="50"/>
                      <a:pt x="131" y="53"/>
                      <a:pt x="128" y="54"/>
                    </a:cubicBezTo>
                    <a:cubicBezTo>
                      <a:pt x="127" y="55"/>
                      <a:pt x="126" y="56"/>
                      <a:pt x="125" y="57"/>
                    </a:cubicBezTo>
                    <a:cubicBezTo>
                      <a:pt x="124" y="57"/>
                      <a:pt x="124" y="57"/>
                      <a:pt x="124" y="57"/>
                    </a:cubicBezTo>
                    <a:cubicBezTo>
                      <a:pt x="124" y="57"/>
                      <a:pt x="125" y="63"/>
                      <a:pt x="128" y="71"/>
                    </a:cubicBezTo>
                    <a:cubicBezTo>
                      <a:pt x="129" y="75"/>
                      <a:pt x="131" y="79"/>
                      <a:pt x="132" y="84"/>
                    </a:cubicBezTo>
                    <a:cubicBezTo>
                      <a:pt x="134" y="89"/>
                      <a:pt x="136" y="94"/>
                      <a:pt x="138" y="99"/>
                    </a:cubicBezTo>
                    <a:cubicBezTo>
                      <a:pt x="139" y="103"/>
                      <a:pt x="141" y="108"/>
                      <a:pt x="143" y="112"/>
                    </a:cubicBezTo>
                    <a:cubicBezTo>
                      <a:pt x="141" y="113"/>
                      <a:pt x="139" y="115"/>
                      <a:pt x="137" y="117"/>
                    </a:cubicBezTo>
                    <a:cubicBezTo>
                      <a:pt x="133" y="121"/>
                      <a:pt x="130" y="123"/>
                      <a:pt x="127" y="126"/>
                    </a:cubicBezTo>
                    <a:cubicBezTo>
                      <a:pt x="125" y="128"/>
                      <a:pt x="124" y="129"/>
                      <a:pt x="124" y="129"/>
                    </a:cubicBezTo>
                    <a:cubicBezTo>
                      <a:pt x="124" y="129"/>
                      <a:pt x="124" y="129"/>
                      <a:pt x="123" y="130"/>
                    </a:cubicBezTo>
                    <a:cubicBezTo>
                      <a:pt x="123" y="131"/>
                      <a:pt x="122" y="131"/>
                      <a:pt x="121" y="133"/>
                    </a:cubicBezTo>
                    <a:cubicBezTo>
                      <a:pt x="119" y="135"/>
                      <a:pt x="116" y="138"/>
                      <a:pt x="112" y="142"/>
                    </a:cubicBezTo>
                    <a:cubicBezTo>
                      <a:pt x="111" y="144"/>
                      <a:pt x="109" y="146"/>
                      <a:pt x="107" y="148"/>
                    </a:cubicBezTo>
                    <a:cubicBezTo>
                      <a:pt x="103" y="147"/>
                      <a:pt x="99" y="145"/>
                      <a:pt x="94" y="144"/>
                    </a:cubicBezTo>
                    <a:cubicBezTo>
                      <a:pt x="84" y="140"/>
                      <a:pt x="74" y="137"/>
                      <a:pt x="66" y="135"/>
                    </a:cubicBezTo>
                    <a:cubicBezTo>
                      <a:pt x="62" y="134"/>
                      <a:pt x="58" y="133"/>
                      <a:pt x="56" y="132"/>
                    </a:cubicBezTo>
                    <a:cubicBezTo>
                      <a:pt x="54" y="132"/>
                      <a:pt x="52" y="131"/>
                      <a:pt x="52" y="131"/>
                    </a:cubicBezTo>
                    <a:cubicBezTo>
                      <a:pt x="52" y="131"/>
                      <a:pt x="51" y="133"/>
                      <a:pt x="50" y="136"/>
                    </a:cubicBezTo>
                    <a:cubicBezTo>
                      <a:pt x="49" y="137"/>
                      <a:pt x="48" y="138"/>
                      <a:pt x="47" y="140"/>
                    </a:cubicBezTo>
                    <a:cubicBezTo>
                      <a:pt x="46" y="141"/>
                      <a:pt x="45" y="143"/>
                      <a:pt x="44" y="145"/>
                    </a:cubicBezTo>
                    <a:cubicBezTo>
                      <a:pt x="42" y="148"/>
                      <a:pt x="40" y="152"/>
                      <a:pt x="38" y="154"/>
                    </a:cubicBezTo>
                    <a:cubicBezTo>
                      <a:pt x="37" y="157"/>
                      <a:pt x="36" y="159"/>
                      <a:pt x="36" y="159"/>
                    </a:cubicBezTo>
                    <a:cubicBezTo>
                      <a:pt x="36" y="159"/>
                      <a:pt x="39" y="163"/>
                      <a:pt x="45" y="169"/>
                    </a:cubicBezTo>
                    <a:cubicBezTo>
                      <a:pt x="50" y="175"/>
                      <a:pt x="58" y="183"/>
                      <a:pt x="66" y="190"/>
                    </a:cubicBezTo>
                    <a:cubicBezTo>
                      <a:pt x="69" y="194"/>
                      <a:pt x="73" y="197"/>
                      <a:pt x="76" y="200"/>
                    </a:cubicBezTo>
                    <a:cubicBezTo>
                      <a:pt x="75" y="201"/>
                      <a:pt x="75" y="202"/>
                      <a:pt x="74" y="204"/>
                    </a:cubicBezTo>
                    <a:cubicBezTo>
                      <a:pt x="74" y="205"/>
                      <a:pt x="73" y="206"/>
                      <a:pt x="73" y="207"/>
                    </a:cubicBezTo>
                    <a:cubicBezTo>
                      <a:pt x="71" y="212"/>
                      <a:pt x="69" y="216"/>
                      <a:pt x="68" y="219"/>
                    </a:cubicBezTo>
                    <a:cubicBezTo>
                      <a:pt x="67" y="222"/>
                      <a:pt x="67" y="224"/>
                      <a:pt x="67" y="224"/>
                    </a:cubicBezTo>
                    <a:cubicBezTo>
                      <a:pt x="67" y="224"/>
                      <a:pt x="66" y="225"/>
                      <a:pt x="65" y="228"/>
                    </a:cubicBezTo>
                    <a:cubicBezTo>
                      <a:pt x="64" y="231"/>
                      <a:pt x="63" y="235"/>
                      <a:pt x="62" y="240"/>
                    </a:cubicBezTo>
                    <a:cubicBezTo>
                      <a:pt x="61" y="243"/>
                      <a:pt x="60" y="245"/>
                      <a:pt x="60" y="248"/>
                    </a:cubicBezTo>
                    <a:cubicBezTo>
                      <a:pt x="56" y="249"/>
                      <a:pt x="51" y="249"/>
                      <a:pt x="46" y="250"/>
                    </a:cubicBezTo>
                    <a:cubicBezTo>
                      <a:pt x="41" y="250"/>
                      <a:pt x="36" y="251"/>
                      <a:pt x="30" y="252"/>
                    </a:cubicBezTo>
                    <a:cubicBezTo>
                      <a:pt x="28" y="252"/>
                      <a:pt x="25" y="253"/>
                      <a:pt x="23" y="253"/>
                    </a:cubicBezTo>
                    <a:cubicBezTo>
                      <a:pt x="21" y="253"/>
                      <a:pt x="19" y="254"/>
                      <a:pt x="17" y="254"/>
                    </a:cubicBezTo>
                    <a:cubicBezTo>
                      <a:pt x="9" y="256"/>
                      <a:pt x="3" y="257"/>
                      <a:pt x="3" y="257"/>
                    </a:cubicBezTo>
                    <a:cubicBezTo>
                      <a:pt x="3" y="257"/>
                      <a:pt x="3" y="259"/>
                      <a:pt x="2" y="262"/>
                    </a:cubicBezTo>
                    <a:cubicBezTo>
                      <a:pt x="2" y="263"/>
                      <a:pt x="2" y="263"/>
                      <a:pt x="2" y="264"/>
                    </a:cubicBezTo>
                    <a:cubicBezTo>
                      <a:pt x="2" y="265"/>
                      <a:pt x="2" y="266"/>
                      <a:pt x="2" y="267"/>
                    </a:cubicBezTo>
                    <a:cubicBezTo>
                      <a:pt x="2" y="269"/>
                      <a:pt x="1" y="271"/>
                      <a:pt x="1" y="273"/>
                    </a:cubicBezTo>
                    <a:cubicBezTo>
                      <a:pt x="1" y="275"/>
                      <a:pt x="1" y="277"/>
                      <a:pt x="1" y="279"/>
                    </a:cubicBezTo>
                    <a:cubicBezTo>
                      <a:pt x="0" y="281"/>
                      <a:pt x="0" y="282"/>
                      <a:pt x="0" y="284"/>
                    </a:cubicBezTo>
                    <a:cubicBezTo>
                      <a:pt x="0" y="287"/>
                      <a:pt x="0" y="289"/>
                      <a:pt x="0" y="289"/>
                    </a:cubicBezTo>
                    <a:cubicBezTo>
                      <a:pt x="0" y="289"/>
                      <a:pt x="5" y="291"/>
                      <a:pt x="13" y="294"/>
                    </a:cubicBezTo>
                    <a:cubicBezTo>
                      <a:pt x="20" y="297"/>
                      <a:pt x="31" y="301"/>
                      <a:pt x="41" y="304"/>
                    </a:cubicBezTo>
                    <a:cubicBezTo>
                      <a:pt x="46" y="305"/>
                      <a:pt x="50" y="307"/>
                      <a:pt x="54" y="308"/>
                    </a:cubicBezTo>
                    <a:cubicBezTo>
                      <a:pt x="54" y="311"/>
                      <a:pt x="54" y="314"/>
                      <a:pt x="55" y="316"/>
                    </a:cubicBezTo>
                    <a:cubicBezTo>
                      <a:pt x="55" y="321"/>
                      <a:pt x="55" y="326"/>
                      <a:pt x="56" y="329"/>
                    </a:cubicBezTo>
                    <a:cubicBezTo>
                      <a:pt x="56" y="332"/>
                      <a:pt x="56" y="334"/>
                      <a:pt x="56" y="334"/>
                    </a:cubicBezTo>
                    <a:cubicBezTo>
                      <a:pt x="56" y="334"/>
                      <a:pt x="56" y="335"/>
                      <a:pt x="57" y="338"/>
                    </a:cubicBezTo>
                    <a:cubicBezTo>
                      <a:pt x="57" y="341"/>
                      <a:pt x="58" y="346"/>
                      <a:pt x="59" y="351"/>
                    </a:cubicBezTo>
                    <a:cubicBezTo>
                      <a:pt x="60" y="353"/>
                      <a:pt x="60" y="356"/>
                      <a:pt x="61" y="359"/>
                    </a:cubicBezTo>
                    <a:cubicBezTo>
                      <a:pt x="57" y="361"/>
                      <a:pt x="53" y="363"/>
                      <a:pt x="49" y="366"/>
                    </a:cubicBezTo>
                    <a:cubicBezTo>
                      <a:pt x="40" y="372"/>
                      <a:pt x="31" y="378"/>
                      <a:pt x="24" y="383"/>
                    </a:cubicBezTo>
                    <a:cubicBezTo>
                      <a:pt x="18" y="388"/>
                      <a:pt x="13" y="391"/>
                      <a:pt x="13" y="391"/>
                    </a:cubicBezTo>
                    <a:cubicBezTo>
                      <a:pt x="13" y="391"/>
                      <a:pt x="14" y="393"/>
                      <a:pt x="15" y="396"/>
                    </a:cubicBezTo>
                    <a:cubicBezTo>
                      <a:pt x="15" y="397"/>
                      <a:pt x="16" y="399"/>
                      <a:pt x="16" y="401"/>
                    </a:cubicBezTo>
                    <a:cubicBezTo>
                      <a:pt x="17" y="402"/>
                      <a:pt x="18" y="404"/>
                      <a:pt x="18" y="406"/>
                    </a:cubicBezTo>
                    <a:cubicBezTo>
                      <a:pt x="19" y="408"/>
                      <a:pt x="20" y="410"/>
                      <a:pt x="20" y="412"/>
                    </a:cubicBezTo>
                    <a:cubicBezTo>
                      <a:pt x="21" y="413"/>
                      <a:pt x="21" y="414"/>
                      <a:pt x="21" y="414"/>
                    </a:cubicBezTo>
                    <a:cubicBezTo>
                      <a:pt x="22" y="415"/>
                      <a:pt x="22" y="416"/>
                      <a:pt x="22" y="417"/>
                    </a:cubicBezTo>
                    <a:cubicBezTo>
                      <a:pt x="24" y="419"/>
                      <a:pt x="24" y="421"/>
                      <a:pt x="24" y="421"/>
                    </a:cubicBezTo>
                    <a:cubicBezTo>
                      <a:pt x="24" y="421"/>
                      <a:pt x="30" y="421"/>
                      <a:pt x="38" y="420"/>
                    </a:cubicBezTo>
                    <a:cubicBezTo>
                      <a:pt x="40" y="420"/>
                      <a:pt x="42" y="420"/>
                      <a:pt x="45" y="420"/>
                    </a:cubicBezTo>
                    <a:cubicBezTo>
                      <a:pt x="47" y="420"/>
                      <a:pt x="49" y="419"/>
                      <a:pt x="52" y="419"/>
                    </a:cubicBezTo>
                    <a:cubicBezTo>
                      <a:pt x="57" y="419"/>
                      <a:pt x="63" y="418"/>
                      <a:pt x="68" y="417"/>
                    </a:cubicBezTo>
                    <a:cubicBezTo>
                      <a:pt x="72" y="417"/>
                      <a:pt x="77" y="416"/>
                      <a:pt x="81" y="415"/>
                    </a:cubicBezTo>
                    <a:cubicBezTo>
                      <a:pt x="83" y="418"/>
                      <a:pt x="84" y="420"/>
                      <a:pt x="85" y="422"/>
                    </a:cubicBezTo>
                    <a:cubicBezTo>
                      <a:pt x="88" y="427"/>
                      <a:pt x="90" y="431"/>
                      <a:pt x="92" y="433"/>
                    </a:cubicBezTo>
                    <a:cubicBezTo>
                      <a:pt x="93" y="436"/>
                      <a:pt x="94" y="437"/>
                      <a:pt x="94" y="437"/>
                    </a:cubicBezTo>
                    <a:cubicBezTo>
                      <a:pt x="94" y="437"/>
                      <a:pt x="95" y="439"/>
                      <a:pt x="97" y="441"/>
                    </a:cubicBezTo>
                    <a:cubicBezTo>
                      <a:pt x="99" y="444"/>
                      <a:pt x="101" y="447"/>
                      <a:pt x="104" y="451"/>
                    </a:cubicBezTo>
                    <a:cubicBezTo>
                      <a:pt x="105" y="453"/>
                      <a:pt x="106" y="454"/>
                      <a:pt x="107" y="455"/>
                    </a:cubicBezTo>
                    <a:cubicBezTo>
                      <a:pt x="108" y="456"/>
                      <a:pt x="108" y="457"/>
                      <a:pt x="109" y="458"/>
                    </a:cubicBezTo>
                    <a:cubicBezTo>
                      <a:pt x="107" y="462"/>
                      <a:pt x="104" y="466"/>
                      <a:pt x="102" y="470"/>
                    </a:cubicBezTo>
                    <a:cubicBezTo>
                      <a:pt x="96" y="479"/>
                      <a:pt x="91" y="488"/>
                      <a:pt x="87" y="495"/>
                    </a:cubicBezTo>
                    <a:cubicBezTo>
                      <a:pt x="83" y="503"/>
                      <a:pt x="81" y="508"/>
                      <a:pt x="81" y="508"/>
                    </a:cubicBezTo>
                    <a:cubicBezTo>
                      <a:pt x="81" y="508"/>
                      <a:pt x="82" y="509"/>
                      <a:pt x="84" y="511"/>
                    </a:cubicBezTo>
                    <a:cubicBezTo>
                      <a:pt x="86" y="514"/>
                      <a:pt x="89" y="516"/>
                      <a:pt x="92" y="519"/>
                    </a:cubicBezTo>
                    <a:cubicBezTo>
                      <a:pt x="93" y="521"/>
                      <a:pt x="95" y="522"/>
                      <a:pt x="96" y="523"/>
                    </a:cubicBezTo>
                    <a:cubicBezTo>
                      <a:pt x="98" y="525"/>
                      <a:pt x="99" y="526"/>
                      <a:pt x="100" y="527"/>
                    </a:cubicBezTo>
                    <a:cubicBezTo>
                      <a:pt x="102" y="529"/>
                      <a:pt x="104" y="530"/>
                      <a:pt x="104" y="530"/>
                    </a:cubicBezTo>
                    <a:cubicBezTo>
                      <a:pt x="104" y="530"/>
                      <a:pt x="105" y="529"/>
                      <a:pt x="107" y="528"/>
                    </a:cubicBezTo>
                    <a:cubicBezTo>
                      <a:pt x="109" y="527"/>
                      <a:pt x="112" y="525"/>
                      <a:pt x="116" y="523"/>
                    </a:cubicBezTo>
                    <a:cubicBezTo>
                      <a:pt x="123" y="519"/>
                      <a:pt x="132" y="513"/>
                      <a:pt x="141" y="507"/>
                    </a:cubicBezTo>
                    <a:cubicBezTo>
                      <a:pt x="145" y="505"/>
                      <a:pt x="149" y="502"/>
                      <a:pt x="152" y="500"/>
                    </a:cubicBezTo>
                    <a:cubicBezTo>
                      <a:pt x="155" y="501"/>
                      <a:pt x="157" y="503"/>
                      <a:pt x="159" y="505"/>
                    </a:cubicBezTo>
                    <a:cubicBezTo>
                      <a:pt x="163" y="508"/>
                      <a:pt x="167" y="510"/>
                      <a:pt x="170" y="512"/>
                    </a:cubicBezTo>
                    <a:cubicBezTo>
                      <a:pt x="171" y="512"/>
                      <a:pt x="172" y="513"/>
                      <a:pt x="173" y="513"/>
                    </a:cubicBezTo>
                    <a:cubicBezTo>
                      <a:pt x="173" y="514"/>
                      <a:pt x="174" y="514"/>
                      <a:pt x="174" y="514"/>
                    </a:cubicBezTo>
                    <a:cubicBezTo>
                      <a:pt x="174" y="514"/>
                      <a:pt x="175" y="515"/>
                      <a:pt x="178" y="517"/>
                    </a:cubicBezTo>
                    <a:cubicBezTo>
                      <a:pt x="180" y="518"/>
                      <a:pt x="184" y="520"/>
                      <a:pt x="189" y="523"/>
                    </a:cubicBezTo>
                    <a:cubicBezTo>
                      <a:pt x="191" y="524"/>
                      <a:pt x="194" y="525"/>
                      <a:pt x="196" y="526"/>
                    </a:cubicBezTo>
                    <a:cubicBezTo>
                      <a:pt x="196" y="531"/>
                      <a:pt x="195" y="535"/>
                      <a:pt x="195" y="540"/>
                    </a:cubicBezTo>
                    <a:cubicBezTo>
                      <a:pt x="194" y="545"/>
                      <a:pt x="193" y="551"/>
                      <a:pt x="193" y="556"/>
                    </a:cubicBezTo>
                    <a:cubicBezTo>
                      <a:pt x="193" y="561"/>
                      <a:pt x="192" y="566"/>
                      <a:pt x="192" y="570"/>
                    </a:cubicBezTo>
                    <a:cubicBezTo>
                      <a:pt x="192" y="578"/>
                      <a:pt x="192" y="584"/>
                      <a:pt x="192" y="584"/>
                    </a:cubicBezTo>
                    <a:cubicBezTo>
                      <a:pt x="192" y="584"/>
                      <a:pt x="192" y="584"/>
                      <a:pt x="193" y="584"/>
                    </a:cubicBezTo>
                    <a:cubicBezTo>
                      <a:pt x="194" y="584"/>
                      <a:pt x="195" y="585"/>
                      <a:pt x="196" y="585"/>
                    </a:cubicBezTo>
                    <a:cubicBezTo>
                      <a:pt x="199" y="586"/>
                      <a:pt x="203" y="588"/>
                      <a:pt x="207" y="589"/>
                    </a:cubicBezTo>
                    <a:cubicBezTo>
                      <a:pt x="211" y="590"/>
                      <a:pt x="215" y="591"/>
                      <a:pt x="218" y="592"/>
                    </a:cubicBezTo>
                    <a:cubicBezTo>
                      <a:pt x="219" y="593"/>
                      <a:pt x="220" y="593"/>
                      <a:pt x="221" y="593"/>
                    </a:cubicBezTo>
                    <a:cubicBezTo>
                      <a:pt x="222" y="594"/>
                      <a:pt x="222" y="594"/>
                      <a:pt x="222" y="594"/>
                    </a:cubicBezTo>
                    <a:cubicBezTo>
                      <a:pt x="222" y="594"/>
                      <a:pt x="226" y="589"/>
                      <a:pt x="230" y="582"/>
                    </a:cubicBezTo>
                    <a:cubicBezTo>
                      <a:pt x="233" y="579"/>
                      <a:pt x="235" y="575"/>
                      <a:pt x="238" y="571"/>
                    </a:cubicBezTo>
                    <a:cubicBezTo>
                      <a:pt x="241" y="566"/>
                      <a:pt x="244" y="562"/>
                      <a:pt x="246" y="557"/>
                    </a:cubicBezTo>
                    <a:cubicBezTo>
                      <a:pt x="249" y="553"/>
                      <a:pt x="251" y="549"/>
                      <a:pt x="253" y="545"/>
                    </a:cubicBezTo>
                    <a:cubicBezTo>
                      <a:pt x="256" y="546"/>
                      <a:pt x="259" y="546"/>
                      <a:pt x="261" y="547"/>
                    </a:cubicBezTo>
                    <a:cubicBezTo>
                      <a:pt x="264" y="547"/>
                      <a:pt x="266" y="547"/>
                      <a:pt x="268" y="548"/>
                    </a:cubicBezTo>
                    <a:cubicBezTo>
                      <a:pt x="269" y="548"/>
                      <a:pt x="270" y="548"/>
                      <a:pt x="271" y="548"/>
                    </a:cubicBezTo>
                    <a:cubicBezTo>
                      <a:pt x="272" y="548"/>
                      <a:pt x="273" y="548"/>
                      <a:pt x="274" y="548"/>
                    </a:cubicBezTo>
                    <a:cubicBezTo>
                      <a:pt x="277" y="549"/>
                      <a:pt x="278" y="549"/>
                      <a:pt x="278" y="549"/>
                    </a:cubicBezTo>
                    <a:cubicBezTo>
                      <a:pt x="278" y="549"/>
                      <a:pt x="280" y="549"/>
                      <a:pt x="283" y="549"/>
                    </a:cubicBezTo>
                    <a:cubicBezTo>
                      <a:pt x="286" y="550"/>
                      <a:pt x="291" y="550"/>
                      <a:pt x="296" y="550"/>
                    </a:cubicBezTo>
                    <a:cubicBezTo>
                      <a:pt x="298" y="550"/>
                      <a:pt x="301" y="550"/>
                      <a:pt x="304" y="550"/>
                    </a:cubicBezTo>
                    <a:cubicBezTo>
                      <a:pt x="306" y="554"/>
                      <a:pt x="307" y="559"/>
                      <a:pt x="309" y="563"/>
                    </a:cubicBezTo>
                    <a:cubicBezTo>
                      <a:pt x="312" y="573"/>
                      <a:pt x="316" y="583"/>
                      <a:pt x="319" y="591"/>
                    </a:cubicBezTo>
                    <a:cubicBezTo>
                      <a:pt x="323" y="599"/>
                      <a:pt x="325" y="604"/>
                      <a:pt x="325" y="604"/>
                    </a:cubicBezTo>
                    <a:cubicBezTo>
                      <a:pt x="325" y="604"/>
                      <a:pt x="326" y="604"/>
                      <a:pt x="326" y="603"/>
                    </a:cubicBezTo>
                    <a:cubicBezTo>
                      <a:pt x="327" y="603"/>
                      <a:pt x="329" y="603"/>
                      <a:pt x="330" y="603"/>
                    </a:cubicBezTo>
                    <a:cubicBezTo>
                      <a:pt x="333" y="603"/>
                      <a:pt x="337" y="602"/>
                      <a:pt x="341" y="602"/>
                    </a:cubicBezTo>
                    <a:cubicBezTo>
                      <a:pt x="345" y="601"/>
                      <a:pt x="349" y="601"/>
                      <a:pt x="352" y="600"/>
                    </a:cubicBezTo>
                    <a:cubicBezTo>
                      <a:pt x="353" y="600"/>
                      <a:pt x="355" y="600"/>
                      <a:pt x="356" y="600"/>
                    </a:cubicBezTo>
                    <a:cubicBezTo>
                      <a:pt x="356" y="600"/>
                      <a:pt x="357" y="600"/>
                      <a:pt x="357" y="600"/>
                    </a:cubicBezTo>
                    <a:cubicBezTo>
                      <a:pt x="357" y="600"/>
                      <a:pt x="358" y="594"/>
                      <a:pt x="359" y="586"/>
                    </a:cubicBezTo>
                    <a:cubicBezTo>
                      <a:pt x="360" y="578"/>
                      <a:pt x="362" y="567"/>
                      <a:pt x="363" y="556"/>
                    </a:cubicBezTo>
                    <a:cubicBezTo>
                      <a:pt x="363" y="551"/>
                      <a:pt x="363" y="547"/>
                      <a:pt x="364" y="542"/>
                    </a:cubicBezTo>
                    <a:cubicBezTo>
                      <a:pt x="366" y="542"/>
                      <a:pt x="369" y="541"/>
                      <a:pt x="372" y="540"/>
                    </a:cubicBezTo>
                    <a:cubicBezTo>
                      <a:pt x="377" y="539"/>
                      <a:pt x="381" y="537"/>
                      <a:pt x="384" y="537"/>
                    </a:cubicBezTo>
                    <a:cubicBezTo>
                      <a:pt x="386" y="535"/>
                      <a:pt x="388" y="535"/>
                      <a:pt x="388" y="535"/>
                    </a:cubicBezTo>
                    <a:cubicBezTo>
                      <a:pt x="388" y="535"/>
                      <a:pt x="390" y="534"/>
                      <a:pt x="393" y="533"/>
                    </a:cubicBezTo>
                    <a:cubicBezTo>
                      <a:pt x="393" y="533"/>
                      <a:pt x="394" y="533"/>
                      <a:pt x="395" y="532"/>
                    </a:cubicBezTo>
                    <a:cubicBezTo>
                      <a:pt x="396" y="532"/>
                      <a:pt x="397" y="532"/>
                      <a:pt x="398" y="531"/>
                    </a:cubicBezTo>
                    <a:cubicBezTo>
                      <a:pt x="400" y="530"/>
                      <a:pt x="402" y="529"/>
                      <a:pt x="404" y="528"/>
                    </a:cubicBezTo>
                    <a:cubicBezTo>
                      <a:pt x="407" y="527"/>
                      <a:pt x="409" y="526"/>
                      <a:pt x="412" y="525"/>
                    </a:cubicBezTo>
                    <a:cubicBezTo>
                      <a:pt x="415" y="528"/>
                      <a:pt x="418" y="531"/>
                      <a:pt x="421" y="535"/>
                    </a:cubicBezTo>
                    <a:cubicBezTo>
                      <a:pt x="425" y="538"/>
                      <a:pt x="429" y="542"/>
                      <a:pt x="433" y="546"/>
                    </a:cubicBezTo>
                    <a:cubicBezTo>
                      <a:pt x="437" y="549"/>
                      <a:pt x="440" y="552"/>
                      <a:pt x="443" y="555"/>
                    </a:cubicBezTo>
                    <a:cubicBezTo>
                      <a:pt x="449" y="560"/>
                      <a:pt x="454" y="564"/>
                      <a:pt x="454" y="564"/>
                    </a:cubicBezTo>
                    <a:cubicBezTo>
                      <a:pt x="454" y="564"/>
                      <a:pt x="454" y="564"/>
                      <a:pt x="455" y="563"/>
                    </a:cubicBezTo>
                    <a:cubicBezTo>
                      <a:pt x="456" y="563"/>
                      <a:pt x="457" y="562"/>
                      <a:pt x="458" y="561"/>
                    </a:cubicBezTo>
                    <a:cubicBezTo>
                      <a:pt x="461" y="560"/>
                      <a:pt x="464" y="558"/>
                      <a:pt x="467" y="556"/>
                    </a:cubicBezTo>
                    <a:cubicBezTo>
                      <a:pt x="471" y="553"/>
                      <a:pt x="474" y="551"/>
                      <a:pt x="477" y="549"/>
                    </a:cubicBezTo>
                    <a:cubicBezTo>
                      <a:pt x="478" y="548"/>
                      <a:pt x="479" y="548"/>
                      <a:pt x="480" y="547"/>
                    </a:cubicBezTo>
                    <a:cubicBezTo>
                      <a:pt x="480" y="547"/>
                      <a:pt x="481" y="546"/>
                      <a:pt x="481" y="546"/>
                    </a:cubicBezTo>
                    <a:cubicBezTo>
                      <a:pt x="481" y="546"/>
                      <a:pt x="479" y="541"/>
                      <a:pt x="477" y="533"/>
                    </a:cubicBezTo>
                    <a:cubicBezTo>
                      <a:pt x="476" y="529"/>
                      <a:pt x="474" y="525"/>
                      <a:pt x="472" y="520"/>
                    </a:cubicBezTo>
                    <a:cubicBezTo>
                      <a:pt x="471" y="515"/>
                      <a:pt x="469" y="510"/>
                      <a:pt x="467" y="505"/>
                    </a:cubicBezTo>
                    <a:cubicBezTo>
                      <a:pt x="465" y="500"/>
                      <a:pt x="464" y="496"/>
                      <a:pt x="462" y="492"/>
                    </a:cubicBezTo>
                    <a:cubicBezTo>
                      <a:pt x="464" y="490"/>
                      <a:pt x="466" y="488"/>
                      <a:pt x="468" y="487"/>
                    </a:cubicBezTo>
                    <a:cubicBezTo>
                      <a:pt x="472" y="483"/>
                      <a:pt x="475" y="480"/>
                      <a:pt x="477" y="478"/>
                    </a:cubicBezTo>
                    <a:cubicBezTo>
                      <a:pt x="479" y="476"/>
                      <a:pt x="481" y="475"/>
                      <a:pt x="481" y="475"/>
                    </a:cubicBezTo>
                    <a:cubicBezTo>
                      <a:pt x="481" y="475"/>
                      <a:pt x="481" y="474"/>
                      <a:pt x="482" y="474"/>
                    </a:cubicBezTo>
                    <a:cubicBezTo>
                      <a:pt x="482" y="473"/>
                      <a:pt x="483" y="472"/>
                      <a:pt x="484" y="471"/>
                    </a:cubicBezTo>
                    <a:cubicBezTo>
                      <a:pt x="486" y="469"/>
                      <a:pt x="489" y="466"/>
                      <a:pt x="492" y="462"/>
                    </a:cubicBezTo>
                    <a:cubicBezTo>
                      <a:pt x="494" y="460"/>
                      <a:pt x="496" y="458"/>
                      <a:pt x="498" y="455"/>
                    </a:cubicBezTo>
                    <a:cubicBezTo>
                      <a:pt x="502" y="457"/>
                      <a:pt x="506" y="458"/>
                      <a:pt x="510" y="460"/>
                    </a:cubicBezTo>
                    <a:cubicBezTo>
                      <a:pt x="521" y="463"/>
                      <a:pt x="531" y="467"/>
                      <a:pt x="539" y="469"/>
                    </a:cubicBezTo>
                    <a:cubicBezTo>
                      <a:pt x="543" y="470"/>
                      <a:pt x="546" y="471"/>
                      <a:pt x="549" y="471"/>
                    </a:cubicBezTo>
                    <a:cubicBezTo>
                      <a:pt x="551" y="472"/>
                      <a:pt x="552" y="472"/>
                      <a:pt x="552" y="472"/>
                    </a:cubicBezTo>
                    <a:cubicBezTo>
                      <a:pt x="552" y="472"/>
                      <a:pt x="553" y="471"/>
                      <a:pt x="555" y="468"/>
                    </a:cubicBezTo>
                    <a:cubicBezTo>
                      <a:pt x="556" y="467"/>
                      <a:pt x="557" y="465"/>
                      <a:pt x="558" y="464"/>
                    </a:cubicBezTo>
                    <a:cubicBezTo>
                      <a:pt x="559" y="462"/>
                      <a:pt x="560" y="460"/>
                      <a:pt x="561" y="459"/>
                    </a:cubicBezTo>
                    <a:cubicBezTo>
                      <a:pt x="563" y="455"/>
                      <a:pt x="565" y="452"/>
                      <a:pt x="567" y="449"/>
                    </a:cubicBezTo>
                    <a:cubicBezTo>
                      <a:pt x="568" y="447"/>
                      <a:pt x="569" y="445"/>
                      <a:pt x="569" y="445"/>
                    </a:cubicBezTo>
                    <a:cubicBezTo>
                      <a:pt x="569" y="445"/>
                      <a:pt x="565" y="441"/>
                      <a:pt x="560" y="435"/>
                    </a:cubicBezTo>
                    <a:cubicBezTo>
                      <a:pt x="554" y="429"/>
                      <a:pt x="547" y="421"/>
                      <a:pt x="539" y="413"/>
                    </a:cubicBezTo>
                    <a:cubicBezTo>
                      <a:pt x="535" y="410"/>
                      <a:pt x="532" y="407"/>
                      <a:pt x="529" y="404"/>
                    </a:cubicBezTo>
                    <a:cubicBezTo>
                      <a:pt x="529" y="403"/>
                      <a:pt x="530" y="401"/>
                      <a:pt x="530" y="400"/>
                    </a:cubicBezTo>
                    <a:cubicBezTo>
                      <a:pt x="531" y="399"/>
                      <a:pt x="531" y="398"/>
                      <a:pt x="532" y="396"/>
                    </a:cubicBezTo>
                    <a:cubicBezTo>
                      <a:pt x="534" y="392"/>
                      <a:pt x="535" y="388"/>
                      <a:pt x="536" y="385"/>
                    </a:cubicBezTo>
                    <a:cubicBezTo>
                      <a:pt x="537" y="382"/>
                      <a:pt x="538" y="380"/>
                      <a:pt x="538" y="380"/>
                    </a:cubicBezTo>
                    <a:cubicBezTo>
                      <a:pt x="538" y="380"/>
                      <a:pt x="539" y="378"/>
                      <a:pt x="539" y="376"/>
                    </a:cubicBezTo>
                    <a:cubicBezTo>
                      <a:pt x="540" y="373"/>
                      <a:pt x="542" y="369"/>
                      <a:pt x="543" y="363"/>
                    </a:cubicBezTo>
                    <a:cubicBezTo>
                      <a:pt x="544" y="361"/>
                      <a:pt x="544" y="358"/>
                      <a:pt x="545" y="355"/>
                    </a:cubicBezTo>
                    <a:cubicBezTo>
                      <a:pt x="549" y="355"/>
                      <a:pt x="554" y="355"/>
                      <a:pt x="558" y="354"/>
                    </a:cubicBezTo>
                    <a:cubicBezTo>
                      <a:pt x="564" y="353"/>
                      <a:pt x="569" y="353"/>
                      <a:pt x="574" y="352"/>
                    </a:cubicBezTo>
                    <a:cubicBezTo>
                      <a:pt x="577" y="352"/>
                      <a:pt x="579" y="351"/>
                      <a:pt x="582" y="351"/>
                    </a:cubicBezTo>
                    <a:cubicBezTo>
                      <a:pt x="584" y="350"/>
                      <a:pt x="586" y="350"/>
                      <a:pt x="588" y="350"/>
                    </a:cubicBezTo>
                    <a:cubicBezTo>
                      <a:pt x="596" y="348"/>
                      <a:pt x="602" y="347"/>
                      <a:pt x="602" y="347"/>
                    </a:cubicBezTo>
                    <a:cubicBezTo>
                      <a:pt x="602" y="347"/>
                      <a:pt x="602" y="345"/>
                      <a:pt x="602" y="342"/>
                    </a:cubicBezTo>
                    <a:cubicBezTo>
                      <a:pt x="602" y="341"/>
                      <a:pt x="603" y="340"/>
                      <a:pt x="603" y="340"/>
                    </a:cubicBezTo>
                    <a:cubicBezTo>
                      <a:pt x="603" y="339"/>
                      <a:pt x="603" y="338"/>
                      <a:pt x="603" y="337"/>
                    </a:cubicBezTo>
                    <a:cubicBezTo>
                      <a:pt x="603" y="335"/>
                      <a:pt x="603" y="333"/>
                      <a:pt x="604" y="331"/>
                    </a:cubicBezTo>
                    <a:cubicBezTo>
                      <a:pt x="604" y="329"/>
                      <a:pt x="604" y="327"/>
                      <a:pt x="604" y="325"/>
                    </a:cubicBezTo>
                    <a:cubicBezTo>
                      <a:pt x="604" y="323"/>
                      <a:pt x="604" y="321"/>
                      <a:pt x="604" y="320"/>
                    </a:cubicBezTo>
                    <a:cubicBezTo>
                      <a:pt x="605" y="317"/>
                      <a:pt x="605" y="315"/>
                      <a:pt x="605" y="315"/>
                    </a:cubicBezTo>
                    <a:cubicBezTo>
                      <a:pt x="605" y="315"/>
                      <a:pt x="600" y="313"/>
                      <a:pt x="592" y="310"/>
                    </a:cubicBezTo>
                    <a:cubicBezTo>
                      <a:pt x="584" y="307"/>
                      <a:pt x="574" y="303"/>
                      <a:pt x="564" y="300"/>
                    </a:cubicBezTo>
                    <a:close/>
                    <a:moveTo>
                      <a:pt x="493" y="369"/>
                    </a:moveTo>
                    <a:cubicBezTo>
                      <a:pt x="492" y="371"/>
                      <a:pt x="491" y="375"/>
                      <a:pt x="489" y="379"/>
                    </a:cubicBezTo>
                    <a:cubicBezTo>
                      <a:pt x="489" y="380"/>
                      <a:pt x="488" y="381"/>
                      <a:pt x="488" y="382"/>
                    </a:cubicBezTo>
                    <a:cubicBezTo>
                      <a:pt x="487" y="383"/>
                      <a:pt x="487" y="384"/>
                      <a:pt x="486" y="385"/>
                    </a:cubicBezTo>
                    <a:cubicBezTo>
                      <a:pt x="485" y="387"/>
                      <a:pt x="484" y="390"/>
                      <a:pt x="483" y="392"/>
                    </a:cubicBezTo>
                    <a:cubicBezTo>
                      <a:pt x="482" y="394"/>
                      <a:pt x="481" y="397"/>
                      <a:pt x="479" y="399"/>
                    </a:cubicBezTo>
                    <a:cubicBezTo>
                      <a:pt x="478" y="401"/>
                      <a:pt x="478" y="401"/>
                      <a:pt x="478" y="401"/>
                    </a:cubicBezTo>
                    <a:cubicBezTo>
                      <a:pt x="477" y="403"/>
                      <a:pt x="477" y="403"/>
                      <a:pt x="477" y="403"/>
                    </a:cubicBezTo>
                    <a:cubicBezTo>
                      <a:pt x="476" y="404"/>
                      <a:pt x="476" y="405"/>
                      <a:pt x="475" y="407"/>
                    </a:cubicBezTo>
                    <a:cubicBezTo>
                      <a:pt x="469" y="416"/>
                      <a:pt x="462" y="425"/>
                      <a:pt x="457" y="432"/>
                    </a:cubicBezTo>
                    <a:cubicBezTo>
                      <a:pt x="454" y="435"/>
                      <a:pt x="452" y="438"/>
                      <a:pt x="450" y="440"/>
                    </a:cubicBezTo>
                    <a:cubicBezTo>
                      <a:pt x="449" y="440"/>
                      <a:pt x="449" y="441"/>
                      <a:pt x="448" y="442"/>
                    </a:cubicBezTo>
                    <a:cubicBezTo>
                      <a:pt x="448" y="442"/>
                      <a:pt x="447" y="442"/>
                      <a:pt x="447" y="442"/>
                    </a:cubicBezTo>
                    <a:cubicBezTo>
                      <a:pt x="447" y="442"/>
                      <a:pt x="446" y="443"/>
                      <a:pt x="445" y="445"/>
                    </a:cubicBezTo>
                    <a:cubicBezTo>
                      <a:pt x="443" y="447"/>
                      <a:pt x="440" y="449"/>
                      <a:pt x="437" y="452"/>
                    </a:cubicBezTo>
                    <a:cubicBezTo>
                      <a:pt x="431" y="458"/>
                      <a:pt x="422" y="465"/>
                      <a:pt x="412" y="471"/>
                    </a:cubicBezTo>
                    <a:cubicBezTo>
                      <a:pt x="403" y="477"/>
                      <a:pt x="393" y="483"/>
                      <a:pt x="385" y="486"/>
                    </a:cubicBezTo>
                    <a:cubicBezTo>
                      <a:pt x="383" y="487"/>
                      <a:pt x="381" y="488"/>
                      <a:pt x="380" y="488"/>
                    </a:cubicBezTo>
                    <a:cubicBezTo>
                      <a:pt x="379" y="489"/>
                      <a:pt x="378" y="489"/>
                      <a:pt x="378" y="489"/>
                    </a:cubicBezTo>
                    <a:cubicBezTo>
                      <a:pt x="377" y="490"/>
                      <a:pt x="376" y="490"/>
                      <a:pt x="376" y="490"/>
                    </a:cubicBezTo>
                    <a:cubicBezTo>
                      <a:pt x="373" y="491"/>
                      <a:pt x="372" y="491"/>
                      <a:pt x="372" y="491"/>
                    </a:cubicBezTo>
                    <a:cubicBezTo>
                      <a:pt x="372" y="491"/>
                      <a:pt x="371" y="492"/>
                      <a:pt x="368" y="493"/>
                    </a:cubicBezTo>
                    <a:cubicBezTo>
                      <a:pt x="366" y="493"/>
                      <a:pt x="363" y="495"/>
                      <a:pt x="359" y="496"/>
                    </a:cubicBezTo>
                    <a:cubicBezTo>
                      <a:pt x="351" y="498"/>
                      <a:pt x="339" y="501"/>
                      <a:pt x="328" y="502"/>
                    </a:cubicBezTo>
                    <a:cubicBezTo>
                      <a:pt x="317" y="504"/>
                      <a:pt x="306" y="504"/>
                      <a:pt x="297" y="504"/>
                    </a:cubicBezTo>
                    <a:cubicBezTo>
                      <a:pt x="293" y="504"/>
                      <a:pt x="289" y="503"/>
                      <a:pt x="287" y="503"/>
                    </a:cubicBezTo>
                    <a:cubicBezTo>
                      <a:pt x="284" y="503"/>
                      <a:pt x="283" y="503"/>
                      <a:pt x="283" y="503"/>
                    </a:cubicBezTo>
                    <a:cubicBezTo>
                      <a:pt x="283" y="503"/>
                      <a:pt x="281" y="503"/>
                      <a:pt x="279" y="502"/>
                    </a:cubicBezTo>
                    <a:cubicBezTo>
                      <a:pt x="278" y="502"/>
                      <a:pt x="278" y="502"/>
                      <a:pt x="277" y="502"/>
                    </a:cubicBezTo>
                    <a:cubicBezTo>
                      <a:pt x="276" y="502"/>
                      <a:pt x="275" y="502"/>
                      <a:pt x="275" y="502"/>
                    </a:cubicBezTo>
                    <a:cubicBezTo>
                      <a:pt x="273" y="502"/>
                      <a:pt x="271" y="501"/>
                      <a:pt x="269" y="501"/>
                    </a:cubicBezTo>
                    <a:cubicBezTo>
                      <a:pt x="261" y="500"/>
                      <a:pt x="249" y="497"/>
                      <a:pt x="239" y="494"/>
                    </a:cubicBezTo>
                    <a:cubicBezTo>
                      <a:pt x="228" y="490"/>
                      <a:pt x="218" y="485"/>
                      <a:pt x="210" y="481"/>
                    </a:cubicBezTo>
                    <a:cubicBezTo>
                      <a:pt x="206" y="479"/>
                      <a:pt x="203" y="478"/>
                      <a:pt x="201" y="476"/>
                    </a:cubicBezTo>
                    <a:cubicBezTo>
                      <a:pt x="199" y="475"/>
                      <a:pt x="198" y="474"/>
                      <a:pt x="198" y="474"/>
                    </a:cubicBezTo>
                    <a:cubicBezTo>
                      <a:pt x="198" y="474"/>
                      <a:pt x="197" y="474"/>
                      <a:pt x="197" y="474"/>
                    </a:cubicBezTo>
                    <a:cubicBezTo>
                      <a:pt x="196" y="474"/>
                      <a:pt x="195" y="473"/>
                      <a:pt x="194" y="472"/>
                    </a:cubicBezTo>
                    <a:cubicBezTo>
                      <a:pt x="192" y="471"/>
                      <a:pt x="189" y="469"/>
                      <a:pt x="186" y="467"/>
                    </a:cubicBezTo>
                    <a:cubicBezTo>
                      <a:pt x="179" y="462"/>
                      <a:pt x="170" y="455"/>
                      <a:pt x="162" y="447"/>
                    </a:cubicBezTo>
                    <a:cubicBezTo>
                      <a:pt x="161" y="446"/>
                      <a:pt x="160" y="445"/>
                      <a:pt x="159" y="444"/>
                    </a:cubicBezTo>
                    <a:cubicBezTo>
                      <a:pt x="157" y="442"/>
                      <a:pt x="157" y="442"/>
                      <a:pt x="157" y="442"/>
                    </a:cubicBezTo>
                    <a:cubicBezTo>
                      <a:pt x="156" y="441"/>
                      <a:pt x="156" y="441"/>
                      <a:pt x="156" y="441"/>
                    </a:cubicBezTo>
                    <a:cubicBezTo>
                      <a:pt x="154" y="439"/>
                      <a:pt x="152" y="437"/>
                      <a:pt x="150" y="435"/>
                    </a:cubicBezTo>
                    <a:cubicBezTo>
                      <a:pt x="149" y="433"/>
                      <a:pt x="147" y="431"/>
                      <a:pt x="145" y="429"/>
                    </a:cubicBezTo>
                    <a:cubicBezTo>
                      <a:pt x="145" y="428"/>
                      <a:pt x="144" y="427"/>
                      <a:pt x="143" y="426"/>
                    </a:cubicBezTo>
                    <a:cubicBezTo>
                      <a:pt x="143" y="425"/>
                      <a:pt x="142" y="424"/>
                      <a:pt x="141" y="424"/>
                    </a:cubicBezTo>
                    <a:cubicBezTo>
                      <a:pt x="139" y="420"/>
                      <a:pt x="137" y="417"/>
                      <a:pt x="135" y="415"/>
                    </a:cubicBezTo>
                    <a:cubicBezTo>
                      <a:pt x="134" y="413"/>
                      <a:pt x="133" y="412"/>
                      <a:pt x="133" y="412"/>
                    </a:cubicBezTo>
                    <a:cubicBezTo>
                      <a:pt x="133" y="412"/>
                      <a:pt x="132" y="411"/>
                      <a:pt x="131" y="409"/>
                    </a:cubicBezTo>
                    <a:cubicBezTo>
                      <a:pt x="130" y="407"/>
                      <a:pt x="128" y="404"/>
                      <a:pt x="126" y="400"/>
                    </a:cubicBezTo>
                    <a:cubicBezTo>
                      <a:pt x="125" y="398"/>
                      <a:pt x="124" y="396"/>
                      <a:pt x="123" y="394"/>
                    </a:cubicBezTo>
                    <a:cubicBezTo>
                      <a:pt x="121" y="392"/>
                      <a:pt x="120" y="389"/>
                      <a:pt x="119" y="387"/>
                    </a:cubicBezTo>
                    <a:cubicBezTo>
                      <a:pt x="117" y="382"/>
                      <a:pt x="115" y="377"/>
                      <a:pt x="113" y="372"/>
                    </a:cubicBezTo>
                    <a:cubicBezTo>
                      <a:pt x="112" y="370"/>
                      <a:pt x="112" y="369"/>
                      <a:pt x="111" y="368"/>
                    </a:cubicBezTo>
                    <a:cubicBezTo>
                      <a:pt x="111" y="366"/>
                      <a:pt x="111" y="365"/>
                      <a:pt x="110" y="364"/>
                    </a:cubicBezTo>
                    <a:cubicBezTo>
                      <a:pt x="110" y="362"/>
                      <a:pt x="109" y="361"/>
                      <a:pt x="109" y="360"/>
                    </a:cubicBezTo>
                    <a:cubicBezTo>
                      <a:pt x="109" y="359"/>
                      <a:pt x="108" y="358"/>
                      <a:pt x="108" y="358"/>
                    </a:cubicBezTo>
                    <a:cubicBezTo>
                      <a:pt x="108" y="357"/>
                      <a:pt x="108" y="356"/>
                      <a:pt x="108" y="356"/>
                    </a:cubicBezTo>
                    <a:cubicBezTo>
                      <a:pt x="107" y="353"/>
                      <a:pt x="106" y="351"/>
                      <a:pt x="106" y="348"/>
                    </a:cubicBezTo>
                    <a:cubicBezTo>
                      <a:pt x="105" y="346"/>
                      <a:pt x="105" y="344"/>
                      <a:pt x="104" y="342"/>
                    </a:cubicBezTo>
                    <a:cubicBezTo>
                      <a:pt x="103" y="337"/>
                      <a:pt x="103" y="334"/>
                      <a:pt x="103" y="331"/>
                    </a:cubicBezTo>
                    <a:cubicBezTo>
                      <a:pt x="102" y="329"/>
                      <a:pt x="102" y="328"/>
                      <a:pt x="102" y="328"/>
                    </a:cubicBezTo>
                    <a:cubicBezTo>
                      <a:pt x="102" y="328"/>
                      <a:pt x="102" y="326"/>
                      <a:pt x="102" y="324"/>
                    </a:cubicBezTo>
                    <a:cubicBezTo>
                      <a:pt x="102" y="321"/>
                      <a:pt x="101" y="318"/>
                      <a:pt x="101" y="313"/>
                    </a:cubicBezTo>
                    <a:cubicBezTo>
                      <a:pt x="101" y="311"/>
                      <a:pt x="101" y="309"/>
                      <a:pt x="100" y="307"/>
                    </a:cubicBezTo>
                    <a:cubicBezTo>
                      <a:pt x="100" y="304"/>
                      <a:pt x="100" y="302"/>
                      <a:pt x="100" y="299"/>
                    </a:cubicBezTo>
                    <a:cubicBezTo>
                      <a:pt x="100" y="298"/>
                      <a:pt x="100" y="298"/>
                      <a:pt x="100" y="297"/>
                    </a:cubicBezTo>
                    <a:cubicBezTo>
                      <a:pt x="100" y="296"/>
                      <a:pt x="101" y="296"/>
                      <a:pt x="101" y="295"/>
                    </a:cubicBezTo>
                    <a:cubicBezTo>
                      <a:pt x="101" y="294"/>
                      <a:pt x="101" y="292"/>
                      <a:pt x="101" y="291"/>
                    </a:cubicBezTo>
                    <a:cubicBezTo>
                      <a:pt x="101" y="289"/>
                      <a:pt x="101" y="288"/>
                      <a:pt x="101" y="287"/>
                    </a:cubicBezTo>
                    <a:cubicBezTo>
                      <a:pt x="101" y="285"/>
                      <a:pt x="101" y="284"/>
                      <a:pt x="101" y="282"/>
                    </a:cubicBezTo>
                    <a:cubicBezTo>
                      <a:pt x="102" y="277"/>
                      <a:pt x="103" y="271"/>
                      <a:pt x="104" y="266"/>
                    </a:cubicBezTo>
                    <a:cubicBezTo>
                      <a:pt x="104" y="263"/>
                      <a:pt x="105" y="261"/>
                      <a:pt x="105" y="258"/>
                    </a:cubicBezTo>
                    <a:cubicBezTo>
                      <a:pt x="106" y="256"/>
                      <a:pt x="106" y="254"/>
                      <a:pt x="107" y="252"/>
                    </a:cubicBezTo>
                    <a:cubicBezTo>
                      <a:pt x="108" y="248"/>
                      <a:pt x="109" y="244"/>
                      <a:pt x="110" y="242"/>
                    </a:cubicBezTo>
                    <a:cubicBezTo>
                      <a:pt x="110" y="240"/>
                      <a:pt x="111" y="238"/>
                      <a:pt x="111" y="238"/>
                    </a:cubicBezTo>
                    <a:cubicBezTo>
                      <a:pt x="111" y="238"/>
                      <a:pt x="111" y="237"/>
                      <a:pt x="112" y="235"/>
                    </a:cubicBezTo>
                    <a:cubicBezTo>
                      <a:pt x="113" y="232"/>
                      <a:pt x="114" y="229"/>
                      <a:pt x="116" y="225"/>
                    </a:cubicBezTo>
                    <a:cubicBezTo>
                      <a:pt x="116" y="224"/>
                      <a:pt x="117" y="223"/>
                      <a:pt x="117" y="222"/>
                    </a:cubicBezTo>
                    <a:cubicBezTo>
                      <a:pt x="117" y="221"/>
                      <a:pt x="118" y="220"/>
                      <a:pt x="118" y="219"/>
                    </a:cubicBezTo>
                    <a:cubicBezTo>
                      <a:pt x="119" y="216"/>
                      <a:pt x="121" y="214"/>
                      <a:pt x="122" y="212"/>
                    </a:cubicBezTo>
                    <a:cubicBezTo>
                      <a:pt x="123" y="209"/>
                      <a:pt x="124" y="207"/>
                      <a:pt x="125" y="205"/>
                    </a:cubicBezTo>
                    <a:cubicBezTo>
                      <a:pt x="126" y="203"/>
                      <a:pt x="126" y="203"/>
                      <a:pt x="126" y="203"/>
                    </a:cubicBezTo>
                    <a:cubicBezTo>
                      <a:pt x="128" y="201"/>
                      <a:pt x="128" y="201"/>
                      <a:pt x="128" y="201"/>
                    </a:cubicBezTo>
                    <a:cubicBezTo>
                      <a:pt x="128" y="200"/>
                      <a:pt x="129" y="198"/>
                      <a:pt x="130" y="197"/>
                    </a:cubicBezTo>
                    <a:cubicBezTo>
                      <a:pt x="136" y="188"/>
                      <a:pt x="142" y="178"/>
                      <a:pt x="148" y="172"/>
                    </a:cubicBezTo>
                    <a:cubicBezTo>
                      <a:pt x="151" y="169"/>
                      <a:pt x="153" y="166"/>
                      <a:pt x="155" y="164"/>
                    </a:cubicBezTo>
                    <a:cubicBezTo>
                      <a:pt x="156" y="163"/>
                      <a:pt x="156" y="163"/>
                      <a:pt x="157" y="162"/>
                    </a:cubicBezTo>
                    <a:cubicBezTo>
                      <a:pt x="157" y="162"/>
                      <a:pt x="157" y="161"/>
                      <a:pt x="157" y="161"/>
                    </a:cubicBezTo>
                    <a:cubicBezTo>
                      <a:pt x="157" y="161"/>
                      <a:pt x="158" y="160"/>
                      <a:pt x="160" y="159"/>
                    </a:cubicBezTo>
                    <a:cubicBezTo>
                      <a:pt x="162" y="157"/>
                      <a:pt x="165" y="154"/>
                      <a:pt x="168" y="152"/>
                    </a:cubicBezTo>
                    <a:cubicBezTo>
                      <a:pt x="174" y="146"/>
                      <a:pt x="183" y="139"/>
                      <a:pt x="192" y="133"/>
                    </a:cubicBezTo>
                    <a:cubicBezTo>
                      <a:pt x="202" y="126"/>
                      <a:pt x="212" y="121"/>
                      <a:pt x="220" y="118"/>
                    </a:cubicBezTo>
                    <a:cubicBezTo>
                      <a:pt x="221" y="117"/>
                      <a:pt x="223" y="116"/>
                      <a:pt x="225" y="115"/>
                    </a:cubicBezTo>
                    <a:cubicBezTo>
                      <a:pt x="226" y="115"/>
                      <a:pt x="226" y="115"/>
                      <a:pt x="227" y="114"/>
                    </a:cubicBezTo>
                    <a:cubicBezTo>
                      <a:pt x="228" y="114"/>
                      <a:pt x="228" y="114"/>
                      <a:pt x="229" y="114"/>
                    </a:cubicBezTo>
                    <a:cubicBezTo>
                      <a:pt x="231" y="113"/>
                      <a:pt x="233" y="112"/>
                      <a:pt x="233" y="112"/>
                    </a:cubicBezTo>
                    <a:cubicBezTo>
                      <a:pt x="233" y="112"/>
                      <a:pt x="234" y="112"/>
                      <a:pt x="236" y="111"/>
                    </a:cubicBezTo>
                    <a:cubicBezTo>
                      <a:pt x="239" y="110"/>
                      <a:pt x="242" y="109"/>
                      <a:pt x="246" y="108"/>
                    </a:cubicBezTo>
                    <a:cubicBezTo>
                      <a:pt x="254" y="106"/>
                      <a:pt x="265" y="103"/>
                      <a:pt x="277" y="102"/>
                    </a:cubicBezTo>
                    <a:cubicBezTo>
                      <a:pt x="288" y="100"/>
                      <a:pt x="299" y="100"/>
                      <a:pt x="308" y="100"/>
                    </a:cubicBezTo>
                    <a:cubicBezTo>
                      <a:pt x="312" y="100"/>
                      <a:pt x="316" y="100"/>
                      <a:pt x="318" y="100"/>
                    </a:cubicBezTo>
                    <a:cubicBezTo>
                      <a:pt x="320" y="101"/>
                      <a:pt x="322" y="101"/>
                      <a:pt x="322" y="101"/>
                    </a:cubicBezTo>
                    <a:cubicBezTo>
                      <a:pt x="322" y="101"/>
                      <a:pt x="323" y="101"/>
                      <a:pt x="326" y="101"/>
                    </a:cubicBezTo>
                    <a:cubicBezTo>
                      <a:pt x="326" y="101"/>
                      <a:pt x="327" y="101"/>
                      <a:pt x="328" y="101"/>
                    </a:cubicBezTo>
                    <a:cubicBezTo>
                      <a:pt x="328" y="102"/>
                      <a:pt x="329" y="102"/>
                      <a:pt x="330" y="102"/>
                    </a:cubicBezTo>
                    <a:cubicBezTo>
                      <a:pt x="332" y="102"/>
                      <a:pt x="334" y="102"/>
                      <a:pt x="336" y="103"/>
                    </a:cubicBezTo>
                    <a:cubicBezTo>
                      <a:pt x="344" y="104"/>
                      <a:pt x="355" y="107"/>
                      <a:pt x="366" y="110"/>
                    </a:cubicBezTo>
                    <a:cubicBezTo>
                      <a:pt x="377" y="114"/>
                      <a:pt x="387" y="118"/>
                      <a:pt x="395" y="122"/>
                    </a:cubicBezTo>
                    <a:cubicBezTo>
                      <a:pt x="398" y="124"/>
                      <a:pt x="402" y="126"/>
                      <a:pt x="404" y="127"/>
                    </a:cubicBezTo>
                    <a:cubicBezTo>
                      <a:pt x="406" y="128"/>
                      <a:pt x="407" y="129"/>
                      <a:pt x="407" y="129"/>
                    </a:cubicBezTo>
                    <a:cubicBezTo>
                      <a:pt x="407" y="129"/>
                      <a:pt x="407" y="129"/>
                      <a:pt x="408" y="130"/>
                    </a:cubicBezTo>
                    <a:cubicBezTo>
                      <a:pt x="408" y="130"/>
                      <a:pt x="409" y="131"/>
                      <a:pt x="410" y="131"/>
                    </a:cubicBezTo>
                    <a:cubicBezTo>
                      <a:pt x="412" y="133"/>
                      <a:pt x="415" y="135"/>
                      <a:pt x="419" y="137"/>
                    </a:cubicBezTo>
                    <a:cubicBezTo>
                      <a:pt x="426" y="142"/>
                      <a:pt x="435" y="149"/>
                      <a:pt x="443" y="157"/>
                    </a:cubicBezTo>
                    <a:cubicBezTo>
                      <a:pt x="444" y="158"/>
                      <a:pt x="445" y="159"/>
                      <a:pt x="446" y="160"/>
                    </a:cubicBezTo>
                    <a:cubicBezTo>
                      <a:pt x="447" y="161"/>
                      <a:pt x="447" y="161"/>
                      <a:pt x="447" y="161"/>
                    </a:cubicBezTo>
                    <a:cubicBezTo>
                      <a:pt x="449" y="163"/>
                      <a:pt x="449" y="163"/>
                      <a:pt x="449" y="163"/>
                    </a:cubicBezTo>
                    <a:cubicBezTo>
                      <a:pt x="451" y="165"/>
                      <a:pt x="453" y="167"/>
                      <a:pt x="454" y="169"/>
                    </a:cubicBezTo>
                    <a:cubicBezTo>
                      <a:pt x="456" y="171"/>
                      <a:pt x="458" y="173"/>
                      <a:pt x="459" y="175"/>
                    </a:cubicBezTo>
                    <a:cubicBezTo>
                      <a:pt x="460" y="176"/>
                      <a:pt x="461" y="177"/>
                      <a:pt x="462" y="178"/>
                    </a:cubicBezTo>
                    <a:cubicBezTo>
                      <a:pt x="462" y="178"/>
                      <a:pt x="463" y="179"/>
                      <a:pt x="464" y="180"/>
                    </a:cubicBezTo>
                    <a:cubicBezTo>
                      <a:pt x="466" y="184"/>
                      <a:pt x="468" y="186"/>
                      <a:pt x="469" y="189"/>
                    </a:cubicBezTo>
                    <a:cubicBezTo>
                      <a:pt x="471" y="191"/>
                      <a:pt x="472" y="192"/>
                      <a:pt x="472" y="192"/>
                    </a:cubicBezTo>
                    <a:cubicBezTo>
                      <a:pt x="472" y="192"/>
                      <a:pt x="472" y="193"/>
                      <a:pt x="474" y="195"/>
                    </a:cubicBezTo>
                    <a:cubicBezTo>
                      <a:pt x="475" y="197"/>
                      <a:pt x="477" y="200"/>
                      <a:pt x="479" y="204"/>
                    </a:cubicBezTo>
                    <a:cubicBezTo>
                      <a:pt x="480" y="206"/>
                      <a:pt x="481" y="208"/>
                      <a:pt x="482" y="210"/>
                    </a:cubicBezTo>
                    <a:cubicBezTo>
                      <a:pt x="483" y="212"/>
                      <a:pt x="484" y="214"/>
                      <a:pt x="486" y="217"/>
                    </a:cubicBezTo>
                    <a:cubicBezTo>
                      <a:pt x="488" y="222"/>
                      <a:pt x="490" y="227"/>
                      <a:pt x="492" y="232"/>
                    </a:cubicBezTo>
                    <a:cubicBezTo>
                      <a:pt x="492" y="233"/>
                      <a:pt x="493" y="235"/>
                      <a:pt x="493" y="236"/>
                    </a:cubicBezTo>
                    <a:cubicBezTo>
                      <a:pt x="494" y="237"/>
                      <a:pt x="494" y="239"/>
                      <a:pt x="495" y="240"/>
                    </a:cubicBezTo>
                    <a:cubicBezTo>
                      <a:pt x="495" y="241"/>
                      <a:pt x="495" y="243"/>
                      <a:pt x="496" y="244"/>
                    </a:cubicBezTo>
                    <a:cubicBezTo>
                      <a:pt x="496" y="245"/>
                      <a:pt x="496" y="245"/>
                      <a:pt x="496" y="246"/>
                    </a:cubicBezTo>
                    <a:cubicBezTo>
                      <a:pt x="497" y="247"/>
                      <a:pt x="497" y="247"/>
                      <a:pt x="497" y="248"/>
                    </a:cubicBezTo>
                    <a:cubicBezTo>
                      <a:pt x="498" y="250"/>
                      <a:pt x="498" y="253"/>
                      <a:pt x="499" y="255"/>
                    </a:cubicBezTo>
                    <a:cubicBezTo>
                      <a:pt x="499" y="258"/>
                      <a:pt x="500" y="260"/>
                      <a:pt x="500" y="262"/>
                    </a:cubicBezTo>
                    <a:cubicBezTo>
                      <a:pt x="501" y="266"/>
                      <a:pt x="502" y="270"/>
                      <a:pt x="502" y="272"/>
                    </a:cubicBezTo>
                    <a:cubicBezTo>
                      <a:pt x="502" y="275"/>
                      <a:pt x="503" y="276"/>
                      <a:pt x="503" y="276"/>
                    </a:cubicBezTo>
                    <a:cubicBezTo>
                      <a:pt x="503" y="276"/>
                      <a:pt x="503" y="277"/>
                      <a:pt x="503" y="280"/>
                    </a:cubicBezTo>
                    <a:cubicBezTo>
                      <a:pt x="503" y="282"/>
                      <a:pt x="504" y="286"/>
                      <a:pt x="504" y="290"/>
                    </a:cubicBezTo>
                    <a:cubicBezTo>
                      <a:pt x="504" y="292"/>
                      <a:pt x="504" y="295"/>
                      <a:pt x="504" y="297"/>
                    </a:cubicBezTo>
                    <a:cubicBezTo>
                      <a:pt x="504" y="300"/>
                      <a:pt x="504" y="302"/>
                      <a:pt x="504" y="305"/>
                    </a:cubicBezTo>
                    <a:cubicBezTo>
                      <a:pt x="504" y="305"/>
                      <a:pt x="504" y="306"/>
                      <a:pt x="504" y="307"/>
                    </a:cubicBezTo>
                    <a:cubicBezTo>
                      <a:pt x="504" y="307"/>
                      <a:pt x="504" y="308"/>
                      <a:pt x="504" y="309"/>
                    </a:cubicBezTo>
                    <a:cubicBezTo>
                      <a:pt x="504" y="310"/>
                      <a:pt x="504" y="312"/>
                      <a:pt x="504" y="313"/>
                    </a:cubicBezTo>
                    <a:cubicBezTo>
                      <a:pt x="504" y="314"/>
                      <a:pt x="504" y="316"/>
                      <a:pt x="504" y="317"/>
                    </a:cubicBezTo>
                    <a:cubicBezTo>
                      <a:pt x="504" y="319"/>
                      <a:pt x="503" y="320"/>
                      <a:pt x="503" y="321"/>
                    </a:cubicBezTo>
                    <a:cubicBezTo>
                      <a:pt x="503" y="327"/>
                      <a:pt x="502" y="333"/>
                      <a:pt x="501" y="338"/>
                    </a:cubicBezTo>
                    <a:cubicBezTo>
                      <a:pt x="501" y="340"/>
                      <a:pt x="500" y="343"/>
                      <a:pt x="500" y="345"/>
                    </a:cubicBezTo>
                    <a:cubicBezTo>
                      <a:pt x="499" y="348"/>
                      <a:pt x="498" y="350"/>
                      <a:pt x="498" y="352"/>
                    </a:cubicBezTo>
                    <a:cubicBezTo>
                      <a:pt x="497" y="356"/>
                      <a:pt x="496" y="359"/>
                      <a:pt x="495" y="362"/>
                    </a:cubicBezTo>
                    <a:cubicBezTo>
                      <a:pt x="494" y="364"/>
                      <a:pt x="494" y="366"/>
                      <a:pt x="494" y="366"/>
                    </a:cubicBezTo>
                    <a:cubicBezTo>
                      <a:pt x="494" y="366"/>
                      <a:pt x="494" y="367"/>
                      <a:pt x="493" y="369"/>
                    </a:cubicBezTo>
                    <a:close/>
                  </a:path>
                </a:pathLst>
              </a:custGeom>
              <a:gradFill>
                <a:gsLst>
                  <a:gs pos="0">
                    <a:srgbClr val="000000">
                      <a:alpha val="0"/>
                    </a:srgbClr>
                  </a:gs>
                  <a:gs pos="46000">
                    <a:srgbClr val="4C78C6"/>
                  </a:gs>
                  <a:gs pos="100000">
                    <a:srgbClr val="254378"/>
                  </a:gs>
                </a:gsLst>
                <a:path path="circle">
                  <a:fillToRect b="50%" l="50%" r="50%" t="50%"/>
                </a:path>
                <a:tileRect/>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19" name="Google Shape;619;p18"/>
              <p:cNvSpPr/>
              <p:nvPr/>
            </p:nvSpPr>
            <p:spPr>
              <a:xfrm>
                <a:off x="1143970" y="3173327"/>
                <a:ext cx="409052" cy="325570"/>
              </a:xfrm>
              <a:custGeom>
                <a:rect b="b" l="l" r="r" t="t"/>
                <a:pathLst>
                  <a:path extrusionOk="0" h="54" w="68">
                    <a:moveTo>
                      <a:pt x="53" y="20"/>
                    </a:moveTo>
                    <a:cubicBezTo>
                      <a:pt x="53" y="31"/>
                      <a:pt x="41" y="39"/>
                      <a:pt x="26" y="39"/>
                    </a:cubicBezTo>
                    <a:cubicBezTo>
                      <a:pt x="24" y="39"/>
                      <a:pt x="22" y="39"/>
                      <a:pt x="20" y="39"/>
                    </a:cubicBezTo>
                    <a:cubicBezTo>
                      <a:pt x="17" y="41"/>
                      <a:pt x="13" y="43"/>
                      <a:pt x="9" y="44"/>
                    </a:cubicBezTo>
                    <a:cubicBezTo>
                      <a:pt x="8" y="44"/>
                      <a:pt x="7" y="44"/>
                      <a:pt x="6" y="44"/>
                    </a:cubicBezTo>
                    <a:cubicBezTo>
                      <a:pt x="6" y="44"/>
                      <a:pt x="6" y="44"/>
                      <a:pt x="6" y="44"/>
                    </a:cubicBezTo>
                    <a:cubicBezTo>
                      <a:pt x="5" y="44"/>
                      <a:pt x="5" y="44"/>
                      <a:pt x="5" y="43"/>
                    </a:cubicBezTo>
                    <a:cubicBezTo>
                      <a:pt x="5" y="42"/>
                      <a:pt x="5" y="42"/>
                      <a:pt x="5" y="41"/>
                    </a:cubicBezTo>
                    <a:cubicBezTo>
                      <a:pt x="7" y="40"/>
                      <a:pt x="9" y="38"/>
                      <a:pt x="10" y="35"/>
                    </a:cubicBezTo>
                    <a:cubicBezTo>
                      <a:pt x="4" y="32"/>
                      <a:pt x="0" y="26"/>
                      <a:pt x="0" y="20"/>
                    </a:cubicBezTo>
                    <a:cubicBezTo>
                      <a:pt x="0" y="9"/>
                      <a:pt x="12" y="0"/>
                      <a:pt x="26" y="0"/>
                    </a:cubicBezTo>
                    <a:cubicBezTo>
                      <a:pt x="41" y="0"/>
                      <a:pt x="53" y="9"/>
                      <a:pt x="53" y="20"/>
                    </a:cubicBezTo>
                    <a:close/>
                    <a:moveTo>
                      <a:pt x="5" y="20"/>
                    </a:moveTo>
                    <a:cubicBezTo>
                      <a:pt x="5" y="24"/>
                      <a:pt x="7" y="28"/>
                      <a:pt x="12" y="31"/>
                    </a:cubicBezTo>
                    <a:cubicBezTo>
                      <a:pt x="16" y="33"/>
                      <a:pt x="16" y="33"/>
                      <a:pt x="16" y="33"/>
                    </a:cubicBezTo>
                    <a:cubicBezTo>
                      <a:pt x="15" y="36"/>
                      <a:pt x="15" y="36"/>
                      <a:pt x="15" y="36"/>
                    </a:cubicBezTo>
                    <a:cubicBezTo>
                      <a:pt x="15" y="36"/>
                      <a:pt x="16" y="35"/>
                      <a:pt x="17" y="35"/>
                    </a:cubicBezTo>
                    <a:cubicBezTo>
                      <a:pt x="19" y="34"/>
                      <a:pt x="19" y="34"/>
                      <a:pt x="19" y="34"/>
                    </a:cubicBezTo>
                    <a:cubicBezTo>
                      <a:pt x="21" y="34"/>
                      <a:pt x="21" y="34"/>
                      <a:pt x="21" y="34"/>
                    </a:cubicBezTo>
                    <a:cubicBezTo>
                      <a:pt x="23" y="34"/>
                      <a:pt x="25" y="34"/>
                      <a:pt x="26" y="34"/>
                    </a:cubicBezTo>
                    <a:cubicBezTo>
                      <a:pt x="38" y="34"/>
                      <a:pt x="48" y="28"/>
                      <a:pt x="48" y="20"/>
                    </a:cubicBezTo>
                    <a:cubicBezTo>
                      <a:pt x="48" y="12"/>
                      <a:pt x="38" y="5"/>
                      <a:pt x="26" y="5"/>
                    </a:cubicBezTo>
                    <a:cubicBezTo>
                      <a:pt x="15" y="5"/>
                      <a:pt x="5" y="12"/>
                      <a:pt x="5" y="20"/>
                    </a:cubicBezTo>
                    <a:close/>
                    <a:moveTo>
                      <a:pt x="62" y="51"/>
                    </a:moveTo>
                    <a:cubicBezTo>
                      <a:pt x="63" y="52"/>
                      <a:pt x="63" y="52"/>
                      <a:pt x="63" y="53"/>
                    </a:cubicBezTo>
                    <a:cubicBezTo>
                      <a:pt x="63" y="53"/>
                      <a:pt x="62" y="54"/>
                      <a:pt x="62" y="54"/>
                    </a:cubicBezTo>
                    <a:cubicBezTo>
                      <a:pt x="60" y="54"/>
                      <a:pt x="59" y="54"/>
                      <a:pt x="58" y="53"/>
                    </a:cubicBezTo>
                    <a:cubicBezTo>
                      <a:pt x="54" y="52"/>
                      <a:pt x="51" y="51"/>
                      <a:pt x="48" y="48"/>
                    </a:cubicBezTo>
                    <a:cubicBezTo>
                      <a:pt x="46" y="49"/>
                      <a:pt x="43" y="49"/>
                      <a:pt x="41" y="49"/>
                    </a:cubicBezTo>
                    <a:cubicBezTo>
                      <a:pt x="34" y="49"/>
                      <a:pt x="28" y="47"/>
                      <a:pt x="23" y="44"/>
                    </a:cubicBezTo>
                    <a:cubicBezTo>
                      <a:pt x="24" y="44"/>
                      <a:pt x="25" y="44"/>
                      <a:pt x="26" y="44"/>
                    </a:cubicBezTo>
                    <a:cubicBezTo>
                      <a:pt x="35" y="44"/>
                      <a:pt x="42" y="42"/>
                      <a:pt x="48" y="38"/>
                    </a:cubicBezTo>
                    <a:cubicBezTo>
                      <a:pt x="55" y="33"/>
                      <a:pt x="58" y="27"/>
                      <a:pt x="58" y="20"/>
                    </a:cubicBezTo>
                    <a:cubicBezTo>
                      <a:pt x="58" y="18"/>
                      <a:pt x="58" y="16"/>
                      <a:pt x="57" y="14"/>
                    </a:cubicBezTo>
                    <a:cubicBezTo>
                      <a:pt x="64" y="18"/>
                      <a:pt x="68" y="23"/>
                      <a:pt x="68" y="30"/>
                    </a:cubicBezTo>
                    <a:cubicBezTo>
                      <a:pt x="68" y="36"/>
                      <a:pt x="64" y="41"/>
                      <a:pt x="58" y="45"/>
                    </a:cubicBezTo>
                    <a:cubicBezTo>
                      <a:pt x="59" y="48"/>
                      <a:pt x="61" y="49"/>
                      <a:pt x="62" y="51"/>
                    </a:cubicBezTo>
                    <a:close/>
                  </a:path>
                </a:pathLst>
              </a:custGeom>
              <a:gradFill>
                <a:gsLst>
                  <a:gs pos="0">
                    <a:srgbClr val="000000">
                      <a:alpha val="0"/>
                    </a:srgbClr>
                  </a:gs>
                  <a:gs pos="46000">
                    <a:srgbClr val="4C78C6"/>
                  </a:gs>
                  <a:gs pos="100000">
                    <a:srgbClr val="254378"/>
                  </a:gs>
                </a:gsLst>
                <a:path path="circle">
                  <a:fillToRect b="50%" l="50%" r="50%" t="50%"/>
                </a:path>
                <a:tileRect/>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620" name="Google Shape;620;p18"/>
            <p:cNvGrpSpPr/>
            <p:nvPr/>
          </p:nvGrpSpPr>
          <p:grpSpPr>
            <a:xfrm>
              <a:off x="9901931" y="3400946"/>
              <a:ext cx="1234230" cy="1114887"/>
              <a:chOff x="4327534" y="4133299"/>
              <a:chExt cx="708925" cy="706100"/>
            </a:xfrm>
          </p:grpSpPr>
          <p:sp>
            <p:nvSpPr>
              <p:cNvPr id="621" name="Google Shape;621;p18"/>
              <p:cNvSpPr/>
              <p:nvPr/>
            </p:nvSpPr>
            <p:spPr>
              <a:xfrm>
                <a:off x="4327534" y="4133299"/>
                <a:ext cx="708925" cy="706100"/>
              </a:xfrm>
              <a:custGeom>
                <a:rect b="b" l="l" r="r" t="t"/>
                <a:pathLst>
                  <a:path extrusionOk="0" h="398" w="399">
                    <a:moveTo>
                      <a:pt x="375" y="238"/>
                    </a:moveTo>
                    <a:cubicBezTo>
                      <a:pt x="375" y="236"/>
                      <a:pt x="375" y="235"/>
                      <a:pt x="376" y="234"/>
                    </a:cubicBezTo>
                    <a:cubicBezTo>
                      <a:pt x="376" y="231"/>
                      <a:pt x="377" y="228"/>
                      <a:pt x="377" y="227"/>
                    </a:cubicBezTo>
                    <a:cubicBezTo>
                      <a:pt x="377" y="225"/>
                      <a:pt x="377" y="224"/>
                      <a:pt x="377" y="224"/>
                    </a:cubicBezTo>
                    <a:cubicBezTo>
                      <a:pt x="377" y="224"/>
                      <a:pt x="377" y="223"/>
                      <a:pt x="378" y="221"/>
                    </a:cubicBezTo>
                    <a:cubicBezTo>
                      <a:pt x="378" y="219"/>
                      <a:pt x="378" y="217"/>
                      <a:pt x="378" y="214"/>
                    </a:cubicBezTo>
                    <a:cubicBezTo>
                      <a:pt x="378" y="212"/>
                      <a:pt x="379" y="211"/>
                      <a:pt x="379" y="210"/>
                    </a:cubicBezTo>
                    <a:cubicBezTo>
                      <a:pt x="381" y="209"/>
                      <a:pt x="383" y="208"/>
                      <a:pt x="386" y="206"/>
                    </a:cubicBezTo>
                    <a:cubicBezTo>
                      <a:pt x="392" y="203"/>
                      <a:pt x="399" y="199"/>
                      <a:pt x="399" y="199"/>
                    </a:cubicBezTo>
                    <a:cubicBezTo>
                      <a:pt x="399" y="199"/>
                      <a:pt x="399" y="197"/>
                      <a:pt x="399" y="196"/>
                    </a:cubicBezTo>
                    <a:cubicBezTo>
                      <a:pt x="399" y="194"/>
                      <a:pt x="399" y="192"/>
                      <a:pt x="399" y="190"/>
                    </a:cubicBezTo>
                    <a:cubicBezTo>
                      <a:pt x="399" y="188"/>
                      <a:pt x="399" y="185"/>
                      <a:pt x="398" y="184"/>
                    </a:cubicBezTo>
                    <a:cubicBezTo>
                      <a:pt x="398" y="182"/>
                      <a:pt x="398" y="181"/>
                      <a:pt x="398" y="181"/>
                    </a:cubicBezTo>
                    <a:cubicBezTo>
                      <a:pt x="398" y="181"/>
                      <a:pt x="396" y="180"/>
                      <a:pt x="394" y="179"/>
                    </a:cubicBezTo>
                    <a:cubicBezTo>
                      <a:pt x="391" y="178"/>
                      <a:pt x="388" y="176"/>
                      <a:pt x="384" y="174"/>
                    </a:cubicBezTo>
                    <a:cubicBezTo>
                      <a:pt x="381" y="173"/>
                      <a:pt x="379" y="172"/>
                      <a:pt x="377" y="172"/>
                    </a:cubicBezTo>
                    <a:cubicBezTo>
                      <a:pt x="377" y="170"/>
                      <a:pt x="376" y="169"/>
                      <a:pt x="376" y="168"/>
                    </a:cubicBezTo>
                    <a:cubicBezTo>
                      <a:pt x="376" y="165"/>
                      <a:pt x="375" y="162"/>
                      <a:pt x="375" y="161"/>
                    </a:cubicBezTo>
                    <a:cubicBezTo>
                      <a:pt x="374" y="159"/>
                      <a:pt x="374" y="158"/>
                      <a:pt x="374" y="158"/>
                    </a:cubicBezTo>
                    <a:cubicBezTo>
                      <a:pt x="374" y="158"/>
                      <a:pt x="374" y="157"/>
                      <a:pt x="373" y="155"/>
                    </a:cubicBezTo>
                    <a:cubicBezTo>
                      <a:pt x="373" y="153"/>
                      <a:pt x="372" y="151"/>
                      <a:pt x="371" y="148"/>
                    </a:cubicBezTo>
                    <a:cubicBezTo>
                      <a:pt x="371" y="147"/>
                      <a:pt x="371" y="146"/>
                      <a:pt x="370" y="145"/>
                    </a:cubicBezTo>
                    <a:cubicBezTo>
                      <a:pt x="372" y="143"/>
                      <a:pt x="374" y="141"/>
                      <a:pt x="375" y="139"/>
                    </a:cubicBezTo>
                    <a:cubicBezTo>
                      <a:pt x="378" y="136"/>
                      <a:pt x="380" y="133"/>
                      <a:pt x="382" y="130"/>
                    </a:cubicBezTo>
                    <a:cubicBezTo>
                      <a:pt x="384" y="128"/>
                      <a:pt x="385" y="126"/>
                      <a:pt x="385" y="126"/>
                    </a:cubicBezTo>
                    <a:cubicBezTo>
                      <a:pt x="385" y="126"/>
                      <a:pt x="385" y="125"/>
                      <a:pt x="384" y="124"/>
                    </a:cubicBezTo>
                    <a:cubicBezTo>
                      <a:pt x="383" y="122"/>
                      <a:pt x="383" y="120"/>
                      <a:pt x="382" y="118"/>
                    </a:cubicBezTo>
                    <a:cubicBezTo>
                      <a:pt x="381" y="116"/>
                      <a:pt x="380" y="114"/>
                      <a:pt x="379" y="113"/>
                    </a:cubicBezTo>
                    <a:cubicBezTo>
                      <a:pt x="378" y="111"/>
                      <a:pt x="378" y="110"/>
                      <a:pt x="378" y="110"/>
                    </a:cubicBezTo>
                    <a:cubicBezTo>
                      <a:pt x="378" y="110"/>
                      <a:pt x="370" y="110"/>
                      <a:pt x="362" y="109"/>
                    </a:cubicBezTo>
                    <a:cubicBezTo>
                      <a:pt x="360" y="109"/>
                      <a:pt x="357" y="109"/>
                      <a:pt x="355" y="109"/>
                    </a:cubicBezTo>
                    <a:cubicBezTo>
                      <a:pt x="354" y="108"/>
                      <a:pt x="353" y="107"/>
                      <a:pt x="353" y="106"/>
                    </a:cubicBezTo>
                    <a:cubicBezTo>
                      <a:pt x="349" y="101"/>
                      <a:pt x="347" y="98"/>
                      <a:pt x="347" y="98"/>
                    </a:cubicBezTo>
                    <a:cubicBezTo>
                      <a:pt x="347" y="98"/>
                      <a:pt x="347" y="97"/>
                      <a:pt x="345" y="95"/>
                    </a:cubicBezTo>
                    <a:cubicBezTo>
                      <a:pt x="344" y="94"/>
                      <a:pt x="343" y="92"/>
                      <a:pt x="341" y="89"/>
                    </a:cubicBezTo>
                    <a:cubicBezTo>
                      <a:pt x="340" y="88"/>
                      <a:pt x="340" y="87"/>
                      <a:pt x="339" y="87"/>
                    </a:cubicBezTo>
                    <a:cubicBezTo>
                      <a:pt x="340" y="84"/>
                      <a:pt x="341" y="82"/>
                      <a:pt x="341" y="79"/>
                    </a:cubicBezTo>
                    <a:cubicBezTo>
                      <a:pt x="344" y="72"/>
                      <a:pt x="346" y="64"/>
                      <a:pt x="346" y="64"/>
                    </a:cubicBezTo>
                    <a:cubicBezTo>
                      <a:pt x="346" y="64"/>
                      <a:pt x="345" y="63"/>
                      <a:pt x="344" y="62"/>
                    </a:cubicBezTo>
                    <a:cubicBezTo>
                      <a:pt x="343" y="61"/>
                      <a:pt x="342" y="60"/>
                      <a:pt x="340" y="58"/>
                    </a:cubicBezTo>
                    <a:cubicBezTo>
                      <a:pt x="338" y="56"/>
                      <a:pt x="337" y="55"/>
                      <a:pt x="336" y="54"/>
                    </a:cubicBezTo>
                    <a:cubicBezTo>
                      <a:pt x="334" y="53"/>
                      <a:pt x="334" y="52"/>
                      <a:pt x="334" y="52"/>
                    </a:cubicBezTo>
                    <a:cubicBezTo>
                      <a:pt x="334" y="52"/>
                      <a:pt x="332" y="52"/>
                      <a:pt x="329" y="53"/>
                    </a:cubicBezTo>
                    <a:cubicBezTo>
                      <a:pt x="326" y="54"/>
                      <a:pt x="322" y="55"/>
                      <a:pt x="319" y="57"/>
                    </a:cubicBezTo>
                    <a:cubicBezTo>
                      <a:pt x="317" y="57"/>
                      <a:pt x="315" y="58"/>
                      <a:pt x="313" y="59"/>
                    </a:cubicBezTo>
                    <a:cubicBezTo>
                      <a:pt x="313" y="59"/>
                      <a:pt x="312" y="59"/>
                      <a:pt x="311" y="59"/>
                    </a:cubicBezTo>
                    <a:cubicBezTo>
                      <a:pt x="310" y="59"/>
                      <a:pt x="310" y="58"/>
                      <a:pt x="309" y="57"/>
                    </a:cubicBezTo>
                    <a:cubicBezTo>
                      <a:pt x="307" y="56"/>
                      <a:pt x="306" y="55"/>
                      <a:pt x="305" y="55"/>
                    </a:cubicBezTo>
                    <a:cubicBezTo>
                      <a:pt x="304" y="54"/>
                      <a:pt x="303" y="53"/>
                      <a:pt x="303" y="53"/>
                    </a:cubicBezTo>
                    <a:cubicBezTo>
                      <a:pt x="301" y="52"/>
                      <a:pt x="300" y="51"/>
                      <a:pt x="300" y="51"/>
                    </a:cubicBezTo>
                    <a:cubicBezTo>
                      <a:pt x="300" y="51"/>
                      <a:pt x="299" y="50"/>
                      <a:pt x="298" y="49"/>
                    </a:cubicBezTo>
                    <a:cubicBezTo>
                      <a:pt x="296" y="49"/>
                      <a:pt x="294" y="47"/>
                      <a:pt x="292" y="45"/>
                    </a:cubicBezTo>
                    <a:cubicBezTo>
                      <a:pt x="291" y="45"/>
                      <a:pt x="290" y="44"/>
                      <a:pt x="288" y="44"/>
                    </a:cubicBezTo>
                    <a:cubicBezTo>
                      <a:pt x="288" y="41"/>
                      <a:pt x="288" y="39"/>
                      <a:pt x="288" y="36"/>
                    </a:cubicBezTo>
                    <a:cubicBezTo>
                      <a:pt x="288" y="32"/>
                      <a:pt x="288" y="28"/>
                      <a:pt x="288" y="25"/>
                    </a:cubicBezTo>
                    <a:cubicBezTo>
                      <a:pt x="287" y="22"/>
                      <a:pt x="287" y="20"/>
                      <a:pt x="287" y="20"/>
                    </a:cubicBezTo>
                    <a:cubicBezTo>
                      <a:pt x="287" y="20"/>
                      <a:pt x="286" y="20"/>
                      <a:pt x="285" y="19"/>
                    </a:cubicBezTo>
                    <a:cubicBezTo>
                      <a:pt x="283" y="18"/>
                      <a:pt x="281" y="18"/>
                      <a:pt x="279" y="17"/>
                    </a:cubicBezTo>
                    <a:cubicBezTo>
                      <a:pt x="277" y="16"/>
                      <a:pt x="275" y="15"/>
                      <a:pt x="274" y="14"/>
                    </a:cubicBezTo>
                    <a:cubicBezTo>
                      <a:pt x="272" y="14"/>
                      <a:pt x="271" y="13"/>
                      <a:pt x="271" y="13"/>
                    </a:cubicBezTo>
                    <a:cubicBezTo>
                      <a:pt x="271" y="13"/>
                      <a:pt x="270" y="15"/>
                      <a:pt x="267" y="16"/>
                    </a:cubicBezTo>
                    <a:cubicBezTo>
                      <a:pt x="265" y="18"/>
                      <a:pt x="262" y="20"/>
                      <a:pt x="259" y="23"/>
                    </a:cubicBezTo>
                    <a:cubicBezTo>
                      <a:pt x="257" y="25"/>
                      <a:pt x="255" y="27"/>
                      <a:pt x="253" y="28"/>
                    </a:cubicBezTo>
                    <a:cubicBezTo>
                      <a:pt x="252" y="28"/>
                      <a:pt x="251" y="28"/>
                      <a:pt x="250" y="27"/>
                    </a:cubicBezTo>
                    <a:cubicBezTo>
                      <a:pt x="247" y="26"/>
                      <a:pt x="244" y="26"/>
                      <a:pt x="243" y="25"/>
                    </a:cubicBezTo>
                    <a:cubicBezTo>
                      <a:pt x="242" y="25"/>
                      <a:pt x="241" y="25"/>
                      <a:pt x="240" y="25"/>
                    </a:cubicBezTo>
                    <a:cubicBezTo>
                      <a:pt x="240" y="25"/>
                      <a:pt x="240" y="25"/>
                      <a:pt x="240" y="25"/>
                    </a:cubicBezTo>
                    <a:cubicBezTo>
                      <a:pt x="240" y="25"/>
                      <a:pt x="239" y="24"/>
                      <a:pt x="237" y="24"/>
                    </a:cubicBezTo>
                    <a:cubicBezTo>
                      <a:pt x="235" y="24"/>
                      <a:pt x="233" y="23"/>
                      <a:pt x="230" y="23"/>
                    </a:cubicBezTo>
                    <a:cubicBezTo>
                      <a:pt x="229" y="22"/>
                      <a:pt x="227" y="22"/>
                      <a:pt x="226" y="22"/>
                    </a:cubicBezTo>
                    <a:cubicBezTo>
                      <a:pt x="225" y="20"/>
                      <a:pt x="224" y="17"/>
                      <a:pt x="223" y="15"/>
                    </a:cubicBezTo>
                    <a:cubicBezTo>
                      <a:pt x="220" y="8"/>
                      <a:pt x="217" y="1"/>
                      <a:pt x="217" y="1"/>
                    </a:cubicBezTo>
                    <a:cubicBezTo>
                      <a:pt x="217" y="1"/>
                      <a:pt x="216" y="1"/>
                      <a:pt x="216" y="1"/>
                    </a:cubicBezTo>
                    <a:cubicBezTo>
                      <a:pt x="215" y="1"/>
                      <a:pt x="215" y="1"/>
                      <a:pt x="214" y="0"/>
                    </a:cubicBezTo>
                    <a:cubicBezTo>
                      <a:pt x="212" y="0"/>
                      <a:pt x="210" y="0"/>
                      <a:pt x="208" y="0"/>
                    </a:cubicBezTo>
                    <a:cubicBezTo>
                      <a:pt x="206" y="0"/>
                      <a:pt x="203" y="0"/>
                      <a:pt x="202" y="0"/>
                    </a:cubicBezTo>
                    <a:cubicBezTo>
                      <a:pt x="200" y="0"/>
                      <a:pt x="199" y="0"/>
                      <a:pt x="199" y="0"/>
                    </a:cubicBezTo>
                    <a:cubicBezTo>
                      <a:pt x="199" y="0"/>
                      <a:pt x="198" y="2"/>
                      <a:pt x="196" y="4"/>
                    </a:cubicBezTo>
                    <a:cubicBezTo>
                      <a:pt x="195" y="7"/>
                      <a:pt x="193" y="10"/>
                      <a:pt x="191" y="13"/>
                    </a:cubicBezTo>
                    <a:cubicBezTo>
                      <a:pt x="190" y="16"/>
                      <a:pt x="189" y="18"/>
                      <a:pt x="188" y="20"/>
                    </a:cubicBezTo>
                    <a:cubicBezTo>
                      <a:pt x="186" y="20"/>
                      <a:pt x="185" y="21"/>
                      <a:pt x="184" y="21"/>
                    </a:cubicBezTo>
                    <a:cubicBezTo>
                      <a:pt x="181" y="21"/>
                      <a:pt x="178" y="21"/>
                      <a:pt x="177" y="21"/>
                    </a:cubicBezTo>
                    <a:cubicBezTo>
                      <a:pt x="175" y="22"/>
                      <a:pt x="174" y="22"/>
                      <a:pt x="174" y="22"/>
                    </a:cubicBezTo>
                    <a:cubicBezTo>
                      <a:pt x="174" y="22"/>
                      <a:pt x="173" y="22"/>
                      <a:pt x="171" y="22"/>
                    </a:cubicBezTo>
                    <a:cubicBezTo>
                      <a:pt x="169" y="22"/>
                      <a:pt x="167" y="23"/>
                      <a:pt x="164" y="24"/>
                    </a:cubicBezTo>
                    <a:cubicBezTo>
                      <a:pt x="162" y="24"/>
                      <a:pt x="161" y="24"/>
                      <a:pt x="160" y="24"/>
                    </a:cubicBezTo>
                    <a:cubicBezTo>
                      <a:pt x="159" y="23"/>
                      <a:pt x="157" y="21"/>
                      <a:pt x="155" y="19"/>
                    </a:cubicBezTo>
                    <a:cubicBezTo>
                      <a:pt x="152" y="16"/>
                      <a:pt x="149" y="13"/>
                      <a:pt x="147" y="11"/>
                    </a:cubicBezTo>
                    <a:cubicBezTo>
                      <a:pt x="145" y="9"/>
                      <a:pt x="143" y="8"/>
                      <a:pt x="143" y="8"/>
                    </a:cubicBezTo>
                    <a:cubicBezTo>
                      <a:pt x="143" y="8"/>
                      <a:pt x="142" y="8"/>
                      <a:pt x="141" y="9"/>
                    </a:cubicBezTo>
                    <a:cubicBezTo>
                      <a:pt x="139" y="9"/>
                      <a:pt x="137" y="10"/>
                      <a:pt x="135" y="10"/>
                    </a:cubicBezTo>
                    <a:cubicBezTo>
                      <a:pt x="133" y="11"/>
                      <a:pt x="131" y="12"/>
                      <a:pt x="129" y="12"/>
                    </a:cubicBezTo>
                    <a:cubicBezTo>
                      <a:pt x="129" y="13"/>
                      <a:pt x="128" y="13"/>
                      <a:pt x="128" y="13"/>
                    </a:cubicBezTo>
                    <a:cubicBezTo>
                      <a:pt x="127" y="13"/>
                      <a:pt x="127" y="13"/>
                      <a:pt x="127" y="13"/>
                    </a:cubicBezTo>
                    <a:cubicBezTo>
                      <a:pt x="127" y="13"/>
                      <a:pt x="125" y="21"/>
                      <a:pt x="124" y="29"/>
                    </a:cubicBezTo>
                    <a:cubicBezTo>
                      <a:pt x="124" y="32"/>
                      <a:pt x="124" y="34"/>
                      <a:pt x="124" y="37"/>
                    </a:cubicBezTo>
                    <a:cubicBezTo>
                      <a:pt x="123" y="37"/>
                      <a:pt x="121" y="38"/>
                      <a:pt x="120" y="38"/>
                    </a:cubicBezTo>
                    <a:cubicBezTo>
                      <a:pt x="118" y="40"/>
                      <a:pt x="115" y="41"/>
                      <a:pt x="114" y="42"/>
                    </a:cubicBezTo>
                    <a:cubicBezTo>
                      <a:pt x="112" y="42"/>
                      <a:pt x="111" y="43"/>
                      <a:pt x="111" y="43"/>
                    </a:cubicBezTo>
                    <a:cubicBezTo>
                      <a:pt x="111" y="43"/>
                      <a:pt x="110" y="44"/>
                      <a:pt x="109" y="44"/>
                    </a:cubicBezTo>
                    <a:cubicBezTo>
                      <a:pt x="107" y="45"/>
                      <a:pt x="105" y="47"/>
                      <a:pt x="102" y="48"/>
                    </a:cubicBezTo>
                    <a:cubicBezTo>
                      <a:pt x="101" y="49"/>
                      <a:pt x="100" y="50"/>
                      <a:pt x="99" y="50"/>
                    </a:cubicBezTo>
                    <a:cubicBezTo>
                      <a:pt x="97" y="49"/>
                      <a:pt x="95" y="48"/>
                      <a:pt x="92" y="47"/>
                    </a:cubicBezTo>
                    <a:cubicBezTo>
                      <a:pt x="89" y="45"/>
                      <a:pt x="85" y="44"/>
                      <a:pt x="83" y="43"/>
                    </a:cubicBezTo>
                    <a:cubicBezTo>
                      <a:pt x="80" y="42"/>
                      <a:pt x="78" y="41"/>
                      <a:pt x="78" y="41"/>
                    </a:cubicBezTo>
                    <a:cubicBezTo>
                      <a:pt x="78" y="41"/>
                      <a:pt x="75" y="44"/>
                      <a:pt x="71" y="46"/>
                    </a:cubicBezTo>
                    <a:cubicBezTo>
                      <a:pt x="68" y="49"/>
                      <a:pt x="65" y="52"/>
                      <a:pt x="65" y="52"/>
                    </a:cubicBezTo>
                    <a:cubicBezTo>
                      <a:pt x="65" y="52"/>
                      <a:pt x="65" y="54"/>
                      <a:pt x="65" y="57"/>
                    </a:cubicBezTo>
                    <a:cubicBezTo>
                      <a:pt x="66" y="60"/>
                      <a:pt x="67" y="64"/>
                      <a:pt x="68" y="68"/>
                    </a:cubicBezTo>
                    <a:cubicBezTo>
                      <a:pt x="68" y="70"/>
                      <a:pt x="69" y="73"/>
                      <a:pt x="70" y="75"/>
                    </a:cubicBezTo>
                    <a:cubicBezTo>
                      <a:pt x="69" y="76"/>
                      <a:pt x="68" y="77"/>
                      <a:pt x="67" y="78"/>
                    </a:cubicBezTo>
                    <a:cubicBezTo>
                      <a:pt x="65" y="80"/>
                      <a:pt x="64" y="82"/>
                      <a:pt x="62" y="83"/>
                    </a:cubicBezTo>
                    <a:cubicBezTo>
                      <a:pt x="61" y="85"/>
                      <a:pt x="61" y="85"/>
                      <a:pt x="61" y="85"/>
                    </a:cubicBezTo>
                    <a:cubicBezTo>
                      <a:pt x="61" y="85"/>
                      <a:pt x="60" y="86"/>
                      <a:pt x="60" y="86"/>
                    </a:cubicBezTo>
                    <a:cubicBezTo>
                      <a:pt x="60" y="86"/>
                      <a:pt x="59" y="87"/>
                      <a:pt x="59" y="88"/>
                    </a:cubicBezTo>
                    <a:cubicBezTo>
                      <a:pt x="58" y="89"/>
                      <a:pt x="56" y="91"/>
                      <a:pt x="54" y="94"/>
                    </a:cubicBezTo>
                    <a:cubicBezTo>
                      <a:pt x="54" y="94"/>
                      <a:pt x="53" y="95"/>
                      <a:pt x="52" y="96"/>
                    </a:cubicBezTo>
                    <a:cubicBezTo>
                      <a:pt x="50" y="96"/>
                      <a:pt x="47" y="96"/>
                      <a:pt x="44" y="96"/>
                    </a:cubicBezTo>
                    <a:cubicBezTo>
                      <a:pt x="41" y="96"/>
                      <a:pt x="37" y="96"/>
                      <a:pt x="34" y="95"/>
                    </a:cubicBezTo>
                    <a:cubicBezTo>
                      <a:pt x="31" y="95"/>
                      <a:pt x="29" y="96"/>
                      <a:pt x="29" y="96"/>
                    </a:cubicBezTo>
                    <a:cubicBezTo>
                      <a:pt x="29" y="96"/>
                      <a:pt x="28" y="96"/>
                      <a:pt x="27" y="98"/>
                    </a:cubicBezTo>
                    <a:cubicBezTo>
                      <a:pt x="27" y="99"/>
                      <a:pt x="25" y="101"/>
                      <a:pt x="24" y="103"/>
                    </a:cubicBezTo>
                    <a:cubicBezTo>
                      <a:pt x="23" y="105"/>
                      <a:pt x="22" y="107"/>
                      <a:pt x="22" y="108"/>
                    </a:cubicBezTo>
                    <a:cubicBezTo>
                      <a:pt x="21" y="110"/>
                      <a:pt x="20" y="111"/>
                      <a:pt x="20" y="111"/>
                    </a:cubicBezTo>
                    <a:cubicBezTo>
                      <a:pt x="20" y="111"/>
                      <a:pt x="21" y="113"/>
                      <a:pt x="23" y="115"/>
                    </a:cubicBezTo>
                    <a:cubicBezTo>
                      <a:pt x="24" y="117"/>
                      <a:pt x="27" y="121"/>
                      <a:pt x="29" y="124"/>
                    </a:cubicBezTo>
                    <a:cubicBezTo>
                      <a:pt x="31" y="126"/>
                      <a:pt x="32" y="128"/>
                      <a:pt x="34" y="130"/>
                    </a:cubicBezTo>
                    <a:cubicBezTo>
                      <a:pt x="33" y="131"/>
                      <a:pt x="33" y="132"/>
                      <a:pt x="32" y="133"/>
                    </a:cubicBezTo>
                    <a:cubicBezTo>
                      <a:pt x="31" y="136"/>
                      <a:pt x="30" y="139"/>
                      <a:pt x="30" y="140"/>
                    </a:cubicBezTo>
                    <a:cubicBezTo>
                      <a:pt x="29" y="142"/>
                      <a:pt x="29" y="143"/>
                      <a:pt x="29" y="143"/>
                    </a:cubicBezTo>
                    <a:cubicBezTo>
                      <a:pt x="29" y="143"/>
                      <a:pt x="28" y="144"/>
                      <a:pt x="28" y="146"/>
                    </a:cubicBezTo>
                    <a:cubicBezTo>
                      <a:pt x="28" y="147"/>
                      <a:pt x="27" y="148"/>
                      <a:pt x="27" y="149"/>
                    </a:cubicBezTo>
                    <a:cubicBezTo>
                      <a:pt x="27" y="150"/>
                      <a:pt x="26" y="152"/>
                      <a:pt x="26" y="153"/>
                    </a:cubicBezTo>
                    <a:cubicBezTo>
                      <a:pt x="25" y="154"/>
                      <a:pt x="25" y="155"/>
                      <a:pt x="25" y="157"/>
                    </a:cubicBezTo>
                    <a:cubicBezTo>
                      <a:pt x="24" y="157"/>
                      <a:pt x="24" y="157"/>
                      <a:pt x="23" y="157"/>
                    </a:cubicBezTo>
                    <a:cubicBezTo>
                      <a:pt x="21" y="158"/>
                      <a:pt x="19" y="158"/>
                      <a:pt x="17" y="159"/>
                    </a:cubicBezTo>
                    <a:cubicBezTo>
                      <a:pt x="14" y="160"/>
                      <a:pt x="10" y="161"/>
                      <a:pt x="7" y="162"/>
                    </a:cubicBezTo>
                    <a:cubicBezTo>
                      <a:pt x="6" y="163"/>
                      <a:pt x="5" y="163"/>
                      <a:pt x="4" y="164"/>
                    </a:cubicBezTo>
                    <a:cubicBezTo>
                      <a:pt x="3" y="164"/>
                      <a:pt x="3" y="164"/>
                      <a:pt x="3" y="164"/>
                    </a:cubicBezTo>
                    <a:cubicBezTo>
                      <a:pt x="3" y="164"/>
                      <a:pt x="2" y="168"/>
                      <a:pt x="1" y="173"/>
                    </a:cubicBezTo>
                    <a:cubicBezTo>
                      <a:pt x="1" y="177"/>
                      <a:pt x="0" y="181"/>
                      <a:pt x="0" y="181"/>
                    </a:cubicBezTo>
                    <a:cubicBezTo>
                      <a:pt x="0" y="181"/>
                      <a:pt x="1" y="182"/>
                      <a:pt x="1" y="182"/>
                    </a:cubicBezTo>
                    <a:cubicBezTo>
                      <a:pt x="2" y="183"/>
                      <a:pt x="3" y="184"/>
                      <a:pt x="4" y="184"/>
                    </a:cubicBezTo>
                    <a:cubicBezTo>
                      <a:pt x="7" y="186"/>
                      <a:pt x="10" y="188"/>
                      <a:pt x="13" y="191"/>
                    </a:cubicBezTo>
                    <a:cubicBezTo>
                      <a:pt x="15" y="192"/>
                      <a:pt x="16" y="193"/>
                      <a:pt x="18" y="194"/>
                    </a:cubicBezTo>
                    <a:cubicBezTo>
                      <a:pt x="18" y="194"/>
                      <a:pt x="19" y="194"/>
                      <a:pt x="20" y="195"/>
                    </a:cubicBezTo>
                    <a:cubicBezTo>
                      <a:pt x="20" y="196"/>
                      <a:pt x="20" y="197"/>
                      <a:pt x="20" y="198"/>
                    </a:cubicBezTo>
                    <a:cubicBezTo>
                      <a:pt x="20" y="200"/>
                      <a:pt x="20" y="201"/>
                      <a:pt x="20" y="202"/>
                    </a:cubicBezTo>
                    <a:cubicBezTo>
                      <a:pt x="20" y="204"/>
                      <a:pt x="20" y="205"/>
                      <a:pt x="20" y="206"/>
                    </a:cubicBezTo>
                    <a:cubicBezTo>
                      <a:pt x="20" y="208"/>
                      <a:pt x="20" y="209"/>
                      <a:pt x="20" y="209"/>
                    </a:cubicBezTo>
                    <a:cubicBezTo>
                      <a:pt x="20" y="209"/>
                      <a:pt x="20" y="210"/>
                      <a:pt x="20" y="211"/>
                    </a:cubicBezTo>
                    <a:cubicBezTo>
                      <a:pt x="20" y="213"/>
                      <a:pt x="20" y="216"/>
                      <a:pt x="21" y="219"/>
                    </a:cubicBezTo>
                    <a:cubicBezTo>
                      <a:pt x="21" y="220"/>
                      <a:pt x="21" y="221"/>
                      <a:pt x="21" y="222"/>
                    </a:cubicBezTo>
                    <a:cubicBezTo>
                      <a:pt x="19" y="224"/>
                      <a:pt x="17" y="226"/>
                      <a:pt x="15" y="227"/>
                    </a:cubicBezTo>
                    <a:cubicBezTo>
                      <a:pt x="12" y="230"/>
                      <a:pt x="9" y="232"/>
                      <a:pt x="7" y="234"/>
                    </a:cubicBezTo>
                    <a:cubicBezTo>
                      <a:pt x="5" y="236"/>
                      <a:pt x="3" y="238"/>
                      <a:pt x="3" y="238"/>
                    </a:cubicBezTo>
                    <a:cubicBezTo>
                      <a:pt x="3" y="238"/>
                      <a:pt x="3" y="239"/>
                      <a:pt x="4" y="240"/>
                    </a:cubicBezTo>
                    <a:cubicBezTo>
                      <a:pt x="4" y="242"/>
                      <a:pt x="4" y="244"/>
                      <a:pt x="5" y="246"/>
                    </a:cubicBezTo>
                    <a:cubicBezTo>
                      <a:pt x="5" y="248"/>
                      <a:pt x="6" y="250"/>
                      <a:pt x="6" y="252"/>
                    </a:cubicBezTo>
                    <a:cubicBezTo>
                      <a:pt x="7" y="254"/>
                      <a:pt x="7" y="255"/>
                      <a:pt x="7" y="255"/>
                    </a:cubicBezTo>
                    <a:cubicBezTo>
                      <a:pt x="7" y="255"/>
                      <a:pt x="9" y="255"/>
                      <a:pt x="12" y="256"/>
                    </a:cubicBezTo>
                    <a:cubicBezTo>
                      <a:pt x="15" y="257"/>
                      <a:pt x="18" y="258"/>
                      <a:pt x="22" y="258"/>
                    </a:cubicBezTo>
                    <a:cubicBezTo>
                      <a:pt x="25" y="259"/>
                      <a:pt x="28" y="260"/>
                      <a:pt x="30" y="260"/>
                    </a:cubicBezTo>
                    <a:cubicBezTo>
                      <a:pt x="30" y="261"/>
                      <a:pt x="31" y="262"/>
                      <a:pt x="31" y="263"/>
                    </a:cubicBezTo>
                    <a:cubicBezTo>
                      <a:pt x="32" y="266"/>
                      <a:pt x="33" y="269"/>
                      <a:pt x="34" y="270"/>
                    </a:cubicBezTo>
                    <a:cubicBezTo>
                      <a:pt x="34" y="271"/>
                      <a:pt x="35" y="272"/>
                      <a:pt x="35" y="272"/>
                    </a:cubicBezTo>
                    <a:cubicBezTo>
                      <a:pt x="35" y="273"/>
                      <a:pt x="35" y="273"/>
                      <a:pt x="35" y="273"/>
                    </a:cubicBezTo>
                    <a:cubicBezTo>
                      <a:pt x="35" y="273"/>
                      <a:pt x="36" y="274"/>
                      <a:pt x="36" y="275"/>
                    </a:cubicBezTo>
                    <a:cubicBezTo>
                      <a:pt x="37" y="277"/>
                      <a:pt x="38" y="279"/>
                      <a:pt x="40" y="282"/>
                    </a:cubicBezTo>
                    <a:cubicBezTo>
                      <a:pt x="40" y="283"/>
                      <a:pt x="41" y="284"/>
                      <a:pt x="41" y="285"/>
                    </a:cubicBezTo>
                    <a:cubicBezTo>
                      <a:pt x="40" y="287"/>
                      <a:pt x="39" y="290"/>
                      <a:pt x="37" y="292"/>
                    </a:cubicBezTo>
                    <a:cubicBezTo>
                      <a:pt x="35" y="295"/>
                      <a:pt x="34" y="299"/>
                      <a:pt x="32" y="301"/>
                    </a:cubicBezTo>
                    <a:cubicBezTo>
                      <a:pt x="31" y="304"/>
                      <a:pt x="30" y="306"/>
                      <a:pt x="30" y="306"/>
                    </a:cubicBezTo>
                    <a:cubicBezTo>
                      <a:pt x="30" y="306"/>
                      <a:pt x="32" y="309"/>
                      <a:pt x="35" y="313"/>
                    </a:cubicBezTo>
                    <a:cubicBezTo>
                      <a:pt x="37" y="317"/>
                      <a:pt x="40" y="320"/>
                      <a:pt x="40" y="320"/>
                    </a:cubicBezTo>
                    <a:cubicBezTo>
                      <a:pt x="40" y="320"/>
                      <a:pt x="42" y="320"/>
                      <a:pt x="45" y="320"/>
                    </a:cubicBezTo>
                    <a:cubicBezTo>
                      <a:pt x="48" y="319"/>
                      <a:pt x="52" y="319"/>
                      <a:pt x="56" y="318"/>
                    </a:cubicBezTo>
                    <a:cubicBezTo>
                      <a:pt x="58" y="318"/>
                      <a:pt x="61" y="317"/>
                      <a:pt x="63" y="317"/>
                    </a:cubicBezTo>
                    <a:cubicBezTo>
                      <a:pt x="64" y="318"/>
                      <a:pt x="65" y="319"/>
                      <a:pt x="66" y="320"/>
                    </a:cubicBezTo>
                    <a:cubicBezTo>
                      <a:pt x="68" y="322"/>
                      <a:pt x="69" y="324"/>
                      <a:pt x="71" y="325"/>
                    </a:cubicBezTo>
                    <a:cubicBezTo>
                      <a:pt x="72" y="326"/>
                      <a:pt x="73" y="327"/>
                      <a:pt x="73" y="327"/>
                    </a:cubicBezTo>
                    <a:cubicBezTo>
                      <a:pt x="73" y="327"/>
                      <a:pt x="73" y="328"/>
                      <a:pt x="75" y="329"/>
                    </a:cubicBezTo>
                    <a:cubicBezTo>
                      <a:pt x="76" y="330"/>
                      <a:pt x="78" y="332"/>
                      <a:pt x="80" y="334"/>
                    </a:cubicBezTo>
                    <a:cubicBezTo>
                      <a:pt x="81" y="335"/>
                      <a:pt x="82" y="336"/>
                      <a:pt x="83" y="337"/>
                    </a:cubicBezTo>
                    <a:cubicBezTo>
                      <a:pt x="82" y="339"/>
                      <a:pt x="82" y="342"/>
                      <a:pt x="82" y="344"/>
                    </a:cubicBezTo>
                    <a:cubicBezTo>
                      <a:pt x="80" y="352"/>
                      <a:pt x="80" y="360"/>
                      <a:pt x="80" y="360"/>
                    </a:cubicBezTo>
                    <a:cubicBezTo>
                      <a:pt x="80" y="360"/>
                      <a:pt x="80" y="360"/>
                      <a:pt x="80" y="360"/>
                    </a:cubicBezTo>
                    <a:cubicBezTo>
                      <a:pt x="81" y="361"/>
                      <a:pt x="81" y="361"/>
                      <a:pt x="82" y="361"/>
                    </a:cubicBezTo>
                    <a:cubicBezTo>
                      <a:pt x="83" y="362"/>
                      <a:pt x="85" y="364"/>
                      <a:pt x="87" y="365"/>
                    </a:cubicBezTo>
                    <a:cubicBezTo>
                      <a:pt x="89" y="366"/>
                      <a:pt x="91" y="367"/>
                      <a:pt x="92" y="368"/>
                    </a:cubicBezTo>
                    <a:cubicBezTo>
                      <a:pt x="93" y="369"/>
                      <a:pt x="94" y="370"/>
                      <a:pt x="94" y="370"/>
                    </a:cubicBezTo>
                    <a:cubicBezTo>
                      <a:pt x="94" y="370"/>
                      <a:pt x="96" y="369"/>
                      <a:pt x="99" y="367"/>
                    </a:cubicBezTo>
                    <a:cubicBezTo>
                      <a:pt x="101" y="366"/>
                      <a:pt x="105" y="364"/>
                      <a:pt x="108" y="362"/>
                    </a:cubicBezTo>
                    <a:cubicBezTo>
                      <a:pt x="110" y="361"/>
                      <a:pt x="113" y="360"/>
                      <a:pt x="115" y="358"/>
                    </a:cubicBezTo>
                    <a:cubicBezTo>
                      <a:pt x="116" y="359"/>
                      <a:pt x="117" y="359"/>
                      <a:pt x="118" y="360"/>
                    </a:cubicBezTo>
                    <a:cubicBezTo>
                      <a:pt x="121" y="361"/>
                      <a:pt x="123" y="362"/>
                      <a:pt x="125" y="363"/>
                    </a:cubicBezTo>
                    <a:cubicBezTo>
                      <a:pt x="126" y="364"/>
                      <a:pt x="127" y="364"/>
                      <a:pt x="127" y="364"/>
                    </a:cubicBezTo>
                    <a:cubicBezTo>
                      <a:pt x="127" y="364"/>
                      <a:pt x="128" y="365"/>
                      <a:pt x="130" y="365"/>
                    </a:cubicBezTo>
                    <a:cubicBezTo>
                      <a:pt x="132" y="366"/>
                      <a:pt x="134" y="367"/>
                      <a:pt x="137" y="368"/>
                    </a:cubicBezTo>
                    <a:cubicBezTo>
                      <a:pt x="138" y="369"/>
                      <a:pt x="139" y="369"/>
                      <a:pt x="140" y="369"/>
                    </a:cubicBezTo>
                    <a:cubicBezTo>
                      <a:pt x="141" y="372"/>
                      <a:pt x="141" y="374"/>
                      <a:pt x="142" y="377"/>
                    </a:cubicBezTo>
                    <a:cubicBezTo>
                      <a:pt x="143" y="381"/>
                      <a:pt x="144" y="385"/>
                      <a:pt x="144" y="387"/>
                    </a:cubicBezTo>
                    <a:cubicBezTo>
                      <a:pt x="145" y="390"/>
                      <a:pt x="146" y="392"/>
                      <a:pt x="146" y="392"/>
                    </a:cubicBezTo>
                    <a:cubicBezTo>
                      <a:pt x="146" y="392"/>
                      <a:pt x="147" y="392"/>
                      <a:pt x="148" y="393"/>
                    </a:cubicBezTo>
                    <a:cubicBezTo>
                      <a:pt x="150" y="393"/>
                      <a:pt x="152" y="394"/>
                      <a:pt x="154" y="394"/>
                    </a:cubicBezTo>
                    <a:cubicBezTo>
                      <a:pt x="156" y="395"/>
                      <a:pt x="159" y="395"/>
                      <a:pt x="160" y="396"/>
                    </a:cubicBezTo>
                    <a:cubicBezTo>
                      <a:pt x="161" y="396"/>
                      <a:pt x="162" y="396"/>
                      <a:pt x="162" y="396"/>
                    </a:cubicBezTo>
                    <a:cubicBezTo>
                      <a:pt x="163" y="396"/>
                      <a:pt x="163" y="396"/>
                      <a:pt x="163" y="396"/>
                    </a:cubicBezTo>
                    <a:cubicBezTo>
                      <a:pt x="163" y="396"/>
                      <a:pt x="168" y="390"/>
                      <a:pt x="173" y="384"/>
                    </a:cubicBezTo>
                    <a:cubicBezTo>
                      <a:pt x="175" y="382"/>
                      <a:pt x="176" y="380"/>
                      <a:pt x="178" y="378"/>
                    </a:cubicBezTo>
                    <a:cubicBezTo>
                      <a:pt x="179" y="378"/>
                      <a:pt x="180" y="378"/>
                      <a:pt x="181" y="378"/>
                    </a:cubicBezTo>
                    <a:cubicBezTo>
                      <a:pt x="184" y="379"/>
                      <a:pt x="187" y="379"/>
                      <a:pt x="189" y="379"/>
                    </a:cubicBezTo>
                    <a:cubicBezTo>
                      <a:pt x="191" y="379"/>
                      <a:pt x="192" y="379"/>
                      <a:pt x="192" y="379"/>
                    </a:cubicBezTo>
                    <a:cubicBezTo>
                      <a:pt x="192" y="379"/>
                      <a:pt x="192" y="379"/>
                      <a:pt x="192" y="379"/>
                    </a:cubicBezTo>
                    <a:cubicBezTo>
                      <a:pt x="193" y="379"/>
                      <a:pt x="194" y="379"/>
                      <a:pt x="194" y="379"/>
                    </a:cubicBezTo>
                    <a:cubicBezTo>
                      <a:pt x="196" y="379"/>
                      <a:pt x="199" y="379"/>
                      <a:pt x="202" y="379"/>
                    </a:cubicBezTo>
                    <a:cubicBezTo>
                      <a:pt x="203" y="379"/>
                      <a:pt x="204" y="379"/>
                      <a:pt x="205" y="379"/>
                    </a:cubicBezTo>
                    <a:cubicBezTo>
                      <a:pt x="207" y="381"/>
                      <a:pt x="208" y="384"/>
                      <a:pt x="210" y="386"/>
                    </a:cubicBezTo>
                    <a:cubicBezTo>
                      <a:pt x="212" y="389"/>
                      <a:pt x="214" y="392"/>
                      <a:pt x="216" y="395"/>
                    </a:cubicBezTo>
                    <a:cubicBezTo>
                      <a:pt x="218" y="397"/>
                      <a:pt x="219" y="398"/>
                      <a:pt x="219" y="398"/>
                    </a:cubicBezTo>
                    <a:cubicBezTo>
                      <a:pt x="219" y="398"/>
                      <a:pt x="220" y="398"/>
                      <a:pt x="222" y="398"/>
                    </a:cubicBezTo>
                    <a:cubicBezTo>
                      <a:pt x="223" y="398"/>
                      <a:pt x="225" y="398"/>
                      <a:pt x="228" y="397"/>
                    </a:cubicBezTo>
                    <a:cubicBezTo>
                      <a:pt x="230" y="397"/>
                      <a:pt x="232" y="397"/>
                      <a:pt x="233" y="397"/>
                    </a:cubicBezTo>
                    <a:cubicBezTo>
                      <a:pt x="235" y="396"/>
                      <a:pt x="236" y="396"/>
                      <a:pt x="236" y="396"/>
                    </a:cubicBezTo>
                    <a:cubicBezTo>
                      <a:pt x="236" y="396"/>
                      <a:pt x="237" y="394"/>
                      <a:pt x="238" y="391"/>
                    </a:cubicBezTo>
                    <a:cubicBezTo>
                      <a:pt x="239" y="389"/>
                      <a:pt x="240" y="385"/>
                      <a:pt x="241" y="381"/>
                    </a:cubicBezTo>
                    <a:cubicBezTo>
                      <a:pt x="242" y="379"/>
                      <a:pt x="243" y="376"/>
                      <a:pt x="244" y="374"/>
                    </a:cubicBezTo>
                    <a:cubicBezTo>
                      <a:pt x="245" y="373"/>
                      <a:pt x="246" y="373"/>
                      <a:pt x="247" y="373"/>
                    </a:cubicBezTo>
                    <a:cubicBezTo>
                      <a:pt x="250" y="372"/>
                      <a:pt x="253" y="371"/>
                      <a:pt x="254" y="371"/>
                    </a:cubicBezTo>
                    <a:cubicBezTo>
                      <a:pt x="256" y="370"/>
                      <a:pt x="257" y="370"/>
                      <a:pt x="257" y="370"/>
                    </a:cubicBezTo>
                    <a:cubicBezTo>
                      <a:pt x="257" y="370"/>
                      <a:pt x="258" y="369"/>
                      <a:pt x="260" y="369"/>
                    </a:cubicBezTo>
                    <a:cubicBezTo>
                      <a:pt x="260" y="369"/>
                      <a:pt x="262" y="368"/>
                      <a:pt x="263" y="368"/>
                    </a:cubicBezTo>
                    <a:cubicBezTo>
                      <a:pt x="264" y="367"/>
                      <a:pt x="265" y="367"/>
                      <a:pt x="267" y="366"/>
                    </a:cubicBezTo>
                    <a:cubicBezTo>
                      <a:pt x="268" y="366"/>
                      <a:pt x="269" y="365"/>
                      <a:pt x="270" y="365"/>
                    </a:cubicBezTo>
                    <a:cubicBezTo>
                      <a:pt x="270" y="365"/>
                      <a:pt x="271" y="366"/>
                      <a:pt x="272" y="366"/>
                    </a:cubicBezTo>
                    <a:cubicBezTo>
                      <a:pt x="273" y="367"/>
                      <a:pt x="275" y="368"/>
                      <a:pt x="276" y="369"/>
                    </a:cubicBezTo>
                    <a:cubicBezTo>
                      <a:pt x="279" y="372"/>
                      <a:pt x="283" y="374"/>
                      <a:pt x="285" y="375"/>
                    </a:cubicBezTo>
                    <a:cubicBezTo>
                      <a:pt x="288" y="377"/>
                      <a:pt x="289" y="378"/>
                      <a:pt x="289" y="378"/>
                    </a:cubicBezTo>
                    <a:cubicBezTo>
                      <a:pt x="289" y="378"/>
                      <a:pt x="290" y="377"/>
                      <a:pt x="292" y="377"/>
                    </a:cubicBezTo>
                    <a:cubicBezTo>
                      <a:pt x="293" y="376"/>
                      <a:pt x="295" y="375"/>
                      <a:pt x="297" y="374"/>
                    </a:cubicBezTo>
                    <a:cubicBezTo>
                      <a:pt x="299" y="373"/>
                      <a:pt x="301" y="372"/>
                      <a:pt x="302" y="371"/>
                    </a:cubicBezTo>
                    <a:cubicBezTo>
                      <a:pt x="304" y="370"/>
                      <a:pt x="305" y="369"/>
                      <a:pt x="305" y="369"/>
                    </a:cubicBezTo>
                    <a:cubicBezTo>
                      <a:pt x="305" y="369"/>
                      <a:pt x="305" y="361"/>
                      <a:pt x="304" y="354"/>
                    </a:cubicBezTo>
                    <a:cubicBezTo>
                      <a:pt x="304" y="351"/>
                      <a:pt x="304" y="348"/>
                      <a:pt x="304" y="346"/>
                    </a:cubicBezTo>
                    <a:cubicBezTo>
                      <a:pt x="304" y="345"/>
                      <a:pt x="305" y="345"/>
                      <a:pt x="306" y="344"/>
                    </a:cubicBezTo>
                    <a:cubicBezTo>
                      <a:pt x="309" y="342"/>
                      <a:pt x="311" y="340"/>
                      <a:pt x="312" y="339"/>
                    </a:cubicBezTo>
                    <a:cubicBezTo>
                      <a:pt x="314" y="338"/>
                      <a:pt x="315" y="337"/>
                      <a:pt x="315" y="337"/>
                    </a:cubicBezTo>
                    <a:cubicBezTo>
                      <a:pt x="315" y="337"/>
                      <a:pt x="318" y="335"/>
                      <a:pt x="322" y="331"/>
                    </a:cubicBezTo>
                    <a:cubicBezTo>
                      <a:pt x="323" y="330"/>
                      <a:pt x="324" y="329"/>
                      <a:pt x="325" y="328"/>
                    </a:cubicBezTo>
                    <a:cubicBezTo>
                      <a:pt x="327" y="329"/>
                      <a:pt x="330" y="330"/>
                      <a:pt x="332" y="330"/>
                    </a:cubicBezTo>
                    <a:cubicBezTo>
                      <a:pt x="340" y="332"/>
                      <a:pt x="348" y="333"/>
                      <a:pt x="348" y="333"/>
                    </a:cubicBezTo>
                    <a:cubicBezTo>
                      <a:pt x="348" y="333"/>
                      <a:pt x="348" y="333"/>
                      <a:pt x="349" y="331"/>
                    </a:cubicBezTo>
                    <a:cubicBezTo>
                      <a:pt x="351" y="330"/>
                      <a:pt x="352" y="328"/>
                      <a:pt x="353" y="327"/>
                    </a:cubicBezTo>
                    <a:cubicBezTo>
                      <a:pt x="355" y="325"/>
                      <a:pt x="356" y="323"/>
                      <a:pt x="357" y="322"/>
                    </a:cubicBezTo>
                    <a:cubicBezTo>
                      <a:pt x="358" y="321"/>
                      <a:pt x="359" y="320"/>
                      <a:pt x="359" y="320"/>
                    </a:cubicBezTo>
                    <a:cubicBezTo>
                      <a:pt x="359" y="320"/>
                      <a:pt x="358" y="318"/>
                      <a:pt x="357" y="315"/>
                    </a:cubicBezTo>
                    <a:cubicBezTo>
                      <a:pt x="356" y="313"/>
                      <a:pt x="354" y="309"/>
                      <a:pt x="353" y="305"/>
                    </a:cubicBezTo>
                    <a:cubicBezTo>
                      <a:pt x="352" y="303"/>
                      <a:pt x="350" y="301"/>
                      <a:pt x="349" y="298"/>
                    </a:cubicBezTo>
                    <a:cubicBezTo>
                      <a:pt x="350" y="297"/>
                      <a:pt x="351" y="296"/>
                      <a:pt x="351" y="295"/>
                    </a:cubicBezTo>
                    <a:cubicBezTo>
                      <a:pt x="353" y="293"/>
                      <a:pt x="354" y="291"/>
                      <a:pt x="355" y="289"/>
                    </a:cubicBezTo>
                    <a:cubicBezTo>
                      <a:pt x="356" y="287"/>
                      <a:pt x="357" y="287"/>
                      <a:pt x="357" y="287"/>
                    </a:cubicBezTo>
                    <a:cubicBezTo>
                      <a:pt x="357" y="287"/>
                      <a:pt x="357" y="286"/>
                      <a:pt x="358" y="284"/>
                    </a:cubicBezTo>
                    <a:cubicBezTo>
                      <a:pt x="359" y="282"/>
                      <a:pt x="360" y="280"/>
                      <a:pt x="361" y="277"/>
                    </a:cubicBezTo>
                    <a:cubicBezTo>
                      <a:pt x="362" y="276"/>
                      <a:pt x="362" y="275"/>
                      <a:pt x="363" y="274"/>
                    </a:cubicBezTo>
                    <a:cubicBezTo>
                      <a:pt x="365" y="274"/>
                      <a:pt x="368" y="274"/>
                      <a:pt x="371" y="273"/>
                    </a:cubicBezTo>
                    <a:cubicBezTo>
                      <a:pt x="374" y="273"/>
                      <a:pt x="378" y="272"/>
                      <a:pt x="381" y="272"/>
                    </a:cubicBezTo>
                    <a:cubicBezTo>
                      <a:pt x="384" y="271"/>
                      <a:pt x="386" y="271"/>
                      <a:pt x="386" y="271"/>
                    </a:cubicBezTo>
                    <a:cubicBezTo>
                      <a:pt x="386" y="271"/>
                      <a:pt x="386" y="270"/>
                      <a:pt x="387" y="268"/>
                    </a:cubicBezTo>
                    <a:cubicBezTo>
                      <a:pt x="388" y="267"/>
                      <a:pt x="388" y="265"/>
                      <a:pt x="389" y="262"/>
                    </a:cubicBezTo>
                    <a:cubicBezTo>
                      <a:pt x="390" y="260"/>
                      <a:pt x="390" y="258"/>
                      <a:pt x="391" y="257"/>
                    </a:cubicBezTo>
                    <a:cubicBezTo>
                      <a:pt x="391" y="255"/>
                      <a:pt x="391" y="254"/>
                      <a:pt x="391" y="254"/>
                    </a:cubicBezTo>
                    <a:cubicBezTo>
                      <a:pt x="391" y="254"/>
                      <a:pt x="386" y="248"/>
                      <a:pt x="381" y="243"/>
                    </a:cubicBezTo>
                    <a:cubicBezTo>
                      <a:pt x="379" y="241"/>
                      <a:pt x="377" y="239"/>
                      <a:pt x="375" y="238"/>
                    </a:cubicBezTo>
                    <a:close/>
                    <a:moveTo>
                      <a:pt x="182" y="320"/>
                    </a:moveTo>
                    <a:cubicBezTo>
                      <a:pt x="116" y="311"/>
                      <a:pt x="69" y="249"/>
                      <a:pt x="78" y="183"/>
                    </a:cubicBezTo>
                    <a:cubicBezTo>
                      <a:pt x="87" y="117"/>
                      <a:pt x="148" y="70"/>
                      <a:pt x="215" y="79"/>
                    </a:cubicBezTo>
                    <a:cubicBezTo>
                      <a:pt x="281" y="88"/>
                      <a:pt x="327" y="150"/>
                      <a:pt x="318" y="216"/>
                    </a:cubicBezTo>
                    <a:cubicBezTo>
                      <a:pt x="309" y="282"/>
                      <a:pt x="248" y="329"/>
                      <a:pt x="182" y="320"/>
                    </a:cubicBezTo>
                    <a:close/>
                  </a:path>
                </a:pathLst>
              </a:custGeom>
              <a:gradFill>
                <a:gsLst>
                  <a:gs pos="0">
                    <a:srgbClr val="000000">
                      <a:alpha val="0"/>
                    </a:srgbClr>
                  </a:gs>
                  <a:gs pos="46000">
                    <a:srgbClr val="4C78C6"/>
                  </a:gs>
                  <a:gs pos="100000">
                    <a:srgbClr val="254378"/>
                  </a:gs>
                </a:gsLst>
                <a:path path="circle">
                  <a:fillToRect b="50%" l="50%" r="50%" t="50%"/>
                </a:path>
                <a:tileRect/>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22" name="Google Shape;622;p18"/>
              <p:cNvSpPr/>
              <p:nvPr/>
            </p:nvSpPr>
            <p:spPr>
              <a:xfrm>
                <a:off x="4572459" y="4381574"/>
                <a:ext cx="219075" cy="209550"/>
              </a:xfrm>
              <a:custGeom>
                <a:rect b="b" l="l" r="r" t="t"/>
                <a:pathLst>
                  <a:path extrusionOk="0" h="61" w="64">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gradFill>
                <a:gsLst>
                  <a:gs pos="0">
                    <a:srgbClr val="000000">
                      <a:alpha val="0"/>
                    </a:srgbClr>
                  </a:gs>
                  <a:gs pos="46000">
                    <a:srgbClr val="4C78C6"/>
                  </a:gs>
                  <a:gs pos="100000">
                    <a:srgbClr val="254378"/>
                  </a:gs>
                </a:gsLst>
                <a:path path="circle">
                  <a:fillToRect b="50%" l="50%" r="50%" t="50%"/>
                </a:path>
                <a:tileRect/>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623" name="Google Shape;623;p18"/>
            <p:cNvGrpSpPr/>
            <p:nvPr/>
          </p:nvGrpSpPr>
          <p:grpSpPr>
            <a:xfrm>
              <a:off x="7760469" y="5695386"/>
              <a:ext cx="1258817" cy="1146105"/>
              <a:chOff x="3097508" y="5586454"/>
              <a:chExt cx="723047" cy="725871"/>
            </a:xfrm>
          </p:grpSpPr>
          <p:sp>
            <p:nvSpPr>
              <p:cNvPr id="624" name="Google Shape;624;p18"/>
              <p:cNvSpPr/>
              <p:nvPr/>
            </p:nvSpPr>
            <p:spPr>
              <a:xfrm>
                <a:off x="3097508" y="5586454"/>
                <a:ext cx="723047" cy="725871"/>
              </a:xfrm>
              <a:custGeom>
                <a:rect b="b" l="l" r="r" t="t"/>
                <a:pathLst>
                  <a:path extrusionOk="0" h="409" w="407">
                    <a:moveTo>
                      <a:pt x="387" y="219"/>
                    </a:moveTo>
                    <a:cubicBezTo>
                      <a:pt x="388" y="218"/>
                      <a:pt x="388" y="216"/>
                      <a:pt x="388" y="215"/>
                    </a:cubicBezTo>
                    <a:cubicBezTo>
                      <a:pt x="388" y="212"/>
                      <a:pt x="388" y="209"/>
                      <a:pt x="388" y="208"/>
                    </a:cubicBezTo>
                    <a:cubicBezTo>
                      <a:pt x="388" y="206"/>
                      <a:pt x="388" y="205"/>
                      <a:pt x="388" y="205"/>
                    </a:cubicBezTo>
                    <a:cubicBezTo>
                      <a:pt x="388" y="205"/>
                      <a:pt x="388" y="204"/>
                      <a:pt x="388" y="202"/>
                    </a:cubicBezTo>
                    <a:cubicBezTo>
                      <a:pt x="388" y="200"/>
                      <a:pt x="388" y="197"/>
                      <a:pt x="388" y="194"/>
                    </a:cubicBezTo>
                    <a:cubicBezTo>
                      <a:pt x="388" y="193"/>
                      <a:pt x="388" y="192"/>
                      <a:pt x="387" y="190"/>
                    </a:cubicBezTo>
                    <a:cubicBezTo>
                      <a:pt x="389" y="189"/>
                      <a:pt x="392" y="187"/>
                      <a:pt x="394" y="186"/>
                    </a:cubicBezTo>
                    <a:cubicBezTo>
                      <a:pt x="400" y="181"/>
                      <a:pt x="407" y="176"/>
                      <a:pt x="407" y="176"/>
                    </a:cubicBezTo>
                    <a:cubicBezTo>
                      <a:pt x="407" y="176"/>
                      <a:pt x="406" y="175"/>
                      <a:pt x="406" y="173"/>
                    </a:cubicBezTo>
                    <a:cubicBezTo>
                      <a:pt x="406" y="171"/>
                      <a:pt x="406" y="169"/>
                      <a:pt x="405" y="167"/>
                    </a:cubicBezTo>
                    <a:cubicBezTo>
                      <a:pt x="405" y="165"/>
                      <a:pt x="404" y="163"/>
                      <a:pt x="404" y="161"/>
                    </a:cubicBezTo>
                    <a:cubicBezTo>
                      <a:pt x="404" y="159"/>
                      <a:pt x="403" y="158"/>
                      <a:pt x="403" y="158"/>
                    </a:cubicBezTo>
                    <a:cubicBezTo>
                      <a:pt x="403" y="158"/>
                      <a:pt x="401" y="158"/>
                      <a:pt x="399" y="157"/>
                    </a:cubicBezTo>
                    <a:cubicBezTo>
                      <a:pt x="396" y="156"/>
                      <a:pt x="392" y="155"/>
                      <a:pt x="388" y="154"/>
                    </a:cubicBezTo>
                    <a:cubicBezTo>
                      <a:pt x="385" y="153"/>
                      <a:pt x="383" y="152"/>
                      <a:pt x="380" y="152"/>
                    </a:cubicBezTo>
                    <a:cubicBezTo>
                      <a:pt x="380" y="150"/>
                      <a:pt x="380" y="149"/>
                      <a:pt x="379" y="148"/>
                    </a:cubicBezTo>
                    <a:cubicBezTo>
                      <a:pt x="378" y="145"/>
                      <a:pt x="377" y="143"/>
                      <a:pt x="377" y="141"/>
                    </a:cubicBezTo>
                    <a:cubicBezTo>
                      <a:pt x="376" y="139"/>
                      <a:pt x="376" y="138"/>
                      <a:pt x="376" y="138"/>
                    </a:cubicBezTo>
                    <a:cubicBezTo>
                      <a:pt x="376" y="138"/>
                      <a:pt x="375" y="137"/>
                      <a:pt x="375" y="135"/>
                    </a:cubicBezTo>
                    <a:cubicBezTo>
                      <a:pt x="374" y="134"/>
                      <a:pt x="373" y="131"/>
                      <a:pt x="372" y="128"/>
                    </a:cubicBezTo>
                    <a:cubicBezTo>
                      <a:pt x="371" y="127"/>
                      <a:pt x="371" y="126"/>
                      <a:pt x="370" y="125"/>
                    </a:cubicBezTo>
                    <a:cubicBezTo>
                      <a:pt x="371" y="123"/>
                      <a:pt x="373" y="121"/>
                      <a:pt x="374" y="119"/>
                    </a:cubicBezTo>
                    <a:cubicBezTo>
                      <a:pt x="377" y="115"/>
                      <a:pt x="379" y="112"/>
                      <a:pt x="380" y="109"/>
                    </a:cubicBezTo>
                    <a:cubicBezTo>
                      <a:pt x="382" y="106"/>
                      <a:pt x="383" y="105"/>
                      <a:pt x="383" y="105"/>
                    </a:cubicBezTo>
                    <a:cubicBezTo>
                      <a:pt x="383" y="105"/>
                      <a:pt x="382" y="104"/>
                      <a:pt x="381" y="102"/>
                    </a:cubicBezTo>
                    <a:cubicBezTo>
                      <a:pt x="380" y="101"/>
                      <a:pt x="379" y="99"/>
                      <a:pt x="378" y="97"/>
                    </a:cubicBezTo>
                    <a:cubicBezTo>
                      <a:pt x="377" y="95"/>
                      <a:pt x="376" y="93"/>
                      <a:pt x="375" y="92"/>
                    </a:cubicBezTo>
                    <a:cubicBezTo>
                      <a:pt x="374" y="90"/>
                      <a:pt x="373" y="89"/>
                      <a:pt x="373" y="89"/>
                    </a:cubicBezTo>
                    <a:cubicBezTo>
                      <a:pt x="373" y="89"/>
                      <a:pt x="365" y="90"/>
                      <a:pt x="357" y="91"/>
                    </a:cubicBezTo>
                    <a:cubicBezTo>
                      <a:pt x="354" y="91"/>
                      <a:pt x="352" y="91"/>
                      <a:pt x="349" y="92"/>
                    </a:cubicBezTo>
                    <a:cubicBezTo>
                      <a:pt x="348" y="91"/>
                      <a:pt x="348" y="90"/>
                      <a:pt x="347" y="89"/>
                    </a:cubicBezTo>
                    <a:cubicBezTo>
                      <a:pt x="343" y="84"/>
                      <a:pt x="340" y="81"/>
                      <a:pt x="340" y="81"/>
                    </a:cubicBezTo>
                    <a:cubicBezTo>
                      <a:pt x="340" y="81"/>
                      <a:pt x="339" y="80"/>
                      <a:pt x="338" y="79"/>
                    </a:cubicBezTo>
                    <a:cubicBezTo>
                      <a:pt x="337" y="77"/>
                      <a:pt x="335" y="75"/>
                      <a:pt x="333" y="73"/>
                    </a:cubicBezTo>
                    <a:cubicBezTo>
                      <a:pt x="332" y="72"/>
                      <a:pt x="331" y="72"/>
                      <a:pt x="330" y="71"/>
                    </a:cubicBezTo>
                    <a:cubicBezTo>
                      <a:pt x="331" y="68"/>
                      <a:pt x="331" y="66"/>
                      <a:pt x="332" y="63"/>
                    </a:cubicBezTo>
                    <a:cubicBezTo>
                      <a:pt x="333" y="55"/>
                      <a:pt x="334" y="47"/>
                      <a:pt x="334" y="47"/>
                    </a:cubicBezTo>
                    <a:cubicBezTo>
                      <a:pt x="334" y="47"/>
                      <a:pt x="334" y="46"/>
                      <a:pt x="332" y="45"/>
                    </a:cubicBezTo>
                    <a:cubicBezTo>
                      <a:pt x="331" y="44"/>
                      <a:pt x="329" y="43"/>
                      <a:pt x="327" y="42"/>
                    </a:cubicBezTo>
                    <a:cubicBezTo>
                      <a:pt x="326" y="40"/>
                      <a:pt x="324" y="39"/>
                      <a:pt x="322" y="38"/>
                    </a:cubicBezTo>
                    <a:cubicBezTo>
                      <a:pt x="321" y="37"/>
                      <a:pt x="320" y="36"/>
                      <a:pt x="320" y="36"/>
                    </a:cubicBezTo>
                    <a:cubicBezTo>
                      <a:pt x="320" y="36"/>
                      <a:pt x="318" y="37"/>
                      <a:pt x="316" y="38"/>
                    </a:cubicBezTo>
                    <a:cubicBezTo>
                      <a:pt x="313" y="40"/>
                      <a:pt x="309" y="41"/>
                      <a:pt x="306" y="43"/>
                    </a:cubicBezTo>
                    <a:cubicBezTo>
                      <a:pt x="304" y="44"/>
                      <a:pt x="302" y="45"/>
                      <a:pt x="301" y="46"/>
                    </a:cubicBezTo>
                    <a:cubicBezTo>
                      <a:pt x="300" y="46"/>
                      <a:pt x="299" y="47"/>
                      <a:pt x="299" y="47"/>
                    </a:cubicBezTo>
                    <a:cubicBezTo>
                      <a:pt x="298" y="46"/>
                      <a:pt x="296" y="46"/>
                      <a:pt x="296" y="45"/>
                    </a:cubicBezTo>
                    <a:cubicBezTo>
                      <a:pt x="294" y="44"/>
                      <a:pt x="293" y="44"/>
                      <a:pt x="292" y="43"/>
                    </a:cubicBezTo>
                    <a:cubicBezTo>
                      <a:pt x="291" y="42"/>
                      <a:pt x="290" y="42"/>
                      <a:pt x="289" y="41"/>
                    </a:cubicBezTo>
                    <a:cubicBezTo>
                      <a:pt x="287" y="41"/>
                      <a:pt x="286" y="40"/>
                      <a:pt x="286" y="40"/>
                    </a:cubicBezTo>
                    <a:cubicBezTo>
                      <a:pt x="286" y="40"/>
                      <a:pt x="285" y="40"/>
                      <a:pt x="284" y="39"/>
                    </a:cubicBezTo>
                    <a:cubicBezTo>
                      <a:pt x="282" y="38"/>
                      <a:pt x="279" y="37"/>
                      <a:pt x="277" y="36"/>
                    </a:cubicBezTo>
                    <a:cubicBezTo>
                      <a:pt x="275" y="35"/>
                      <a:pt x="274" y="35"/>
                      <a:pt x="273" y="34"/>
                    </a:cubicBezTo>
                    <a:cubicBezTo>
                      <a:pt x="273" y="32"/>
                      <a:pt x="272" y="29"/>
                      <a:pt x="272" y="26"/>
                    </a:cubicBezTo>
                    <a:cubicBezTo>
                      <a:pt x="271" y="22"/>
                      <a:pt x="271" y="18"/>
                      <a:pt x="270" y="16"/>
                    </a:cubicBezTo>
                    <a:cubicBezTo>
                      <a:pt x="269" y="13"/>
                      <a:pt x="269" y="11"/>
                      <a:pt x="269" y="11"/>
                    </a:cubicBezTo>
                    <a:cubicBezTo>
                      <a:pt x="269" y="11"/>
                      <a:pt x="268" y="10"/>
                      <a:pt x="266" y="10"/>
                    </a:cubicBezTo>
                    <a:cubicBezTo>
                      <a:pt x="264" y="9"/>
                      <a:pt x="262" y="9"/>
                      <a:pt x="260" y="8"/>
                    </a:cubicBezTo>
                    <a:cubicBezTo>
                      <a:pt x="258" y="7"/>
                      <a:pt x="256" y="7"/>
                      <a:pt x="254" y="6"/>
                    </a:cubicBezTo>
                    <a:cubicBezTo>
                      <a:pt x="253" y="6"/>
                      <a:pt x="251" y="6"/>
                      <a:pt x="251" y="6"/>
                    </a:cubicBezTo>
                    <a:cubicBezTo>
                      <a:pt x="251" y="6"/>
                      <a:pt x="250" y="7"/>
                      <a:pt x="248" y="9"/>
                    </a:cubicBezTo>
                    <a:cubicBezTo>
                      <a:pt x="246" y="11"/>
                      <a:pt x="243" y="14"/>
                      <a:pt x="240" y="17"/>
                    </a:cubicBezTo>
                    <a:cubicBezTo>
                      <a:pt x="239" y="19"/>
                      <a:pt x="237" y="22"/>
                      <a:pt x="235" y="23"/>
                    </a:cubicBezTo>
                    <a:cubicBezTo>
                      <a:pt x="234" y="23"/>
                      <a:pt x="233" y="23"/>
                      <a:pt x="232" y="23"/>
                    </a:cubicBezTo>
                    <a:cubicBezTo>
                      <a:pt x="229" y="22"/>
                      <a:pt x="226" y="22"/>
                      <a:pt x="224" y="22"/>
                    </a:cubicBezTo>
                    <a:cubicBezTo>
                      <a:pt x="223" y="22"/>
                      <a:pt x="222" y="22"/>
                      <a:pt x="222" y="22"/>
                    </a:cubicBezTo>
                    <a:cubicBezTo>
                      <a:pt x="221" y="22"/>
                      <a:pt x="221" y="22"/>
                      <a:pt x="221" y="22"/>
                    </a:cubicBezTo>
                    <a:cubicBezTo>
                      <a:pt x="221" y="22"/>
                      <a:pt x="220" y="22"/>
                      <a:pt x="218" y="21"/>
                    </a:cubicBezTo>
                    <a:cubicBezTo>
                      <a:pt x="216" y="21"/>
                      <a:pt x="214" y="21"/>
                      <a:pt x="211" y="21"/>
                    </a:cubicBezTo>
                    <a:cubicBezTo>
                      <a:pt x="209" y="21"/>
                      <a:pt x="208" y="21"/>
                      <a:pt x="207" y="21"/>
                    </a:cubicBezTo>
                    <a:cubicBezTo>
                      <a:pt x="206" y="19"/>
                      <a:pt x="204" y="16"/>
                      <a:pt x="203" y="14"/>
                    </a:cubicBezTo>
                    <a:cubicBezTo>
                      <a:pt x="199" y="7"/>
                      <a:pt x="194" y="0"/>
                      <a:pt x="194" y="0"/>
                    </a:cubicBezTo>
                    <a:cubicBezTo>
                      <a:pt x="194" y="0"/>
                      <a:pt x="194" y="0"/>
                      <a:pt x="194" y="0"/>
                    </a:cubicBezTo>
                    <a:cubicBezTo>
                      <a:pt x="193" y="1"/>
                      <a:pt x="192" y="1"/>
                      <a:pt x="192" y="1"/>
                    </a:cubicBezTo>
                    <a:cubicBezTo>
                      <a:pt x="190" y="1"/>
                      <a:pt x="188" y="1"/>
                      <a:pt x="185" y="1"/>
                    </a:cubicBezTo>
                    <a:cubicBezTo>
                      <a:pt x="183" y="1"/>
                      <a:pt x="181" y="2"/>
                      <a:pt x="179" y="2"/>
                    </a:cubicBezTo>
                    <a:cubicBezTo>
                      <a:pt x="178" y="2"/>
                      <a:pt x="176" y="2"/>
                      <a:pt x="176" y="2"/>
                    </a:cubicBezTo>
                    <a:cubicBezTo>
                      <a:pt x="176" y="2"/>
                      <a:pt x="176" y="4"/>
                      <a:pt x="174" y="7"/>
                    </a:cubicBezTo>
                    <a:cubicBezTo>
                      <a:pt x="173" y="9"/>
                      <a:pt x="172" y="13"/>
                      <a:pt x="170" y="17"/>
                    </a:cubicBezTo>
                    <a:cubicBezTo>
                      <a:pt x="169" y="20"/>
                      <a:pt x="168" y="22"/>
                      <a:pt x="168" y="24"/>
                    </a:cubicBezTo>
                    <a:cubicBezTo>
                      <a:pt x="166" y="25"/>
                      <a:pt x="165" y="25"/>
                      <a:pt x="164" y="25"/>
                    </a:cubicBezTo>
                    <a:cubicBezTo>
                      <a:pt x="161" y="26"/>
                      <a:pt x="158" y="26"/>
                      <a:pt x="157" y="27"/>
                    </a:cubicBezTo>
                    <a:cubicBezTo>
                      <a:pt x="155" y="28"/>
                      <a:pt x="154" y="28"/>
                      <a:pt x="154" y="28"/>
                    </a:cubicBezTo>
                    <a:cubicBezTo>
                      <a:pt x="154" y="28"/>
                      <a:pt x="153" y="28"/>
                      <a:pt x="151" y="29"/>
                    </a:cubicBezTo>
                    <a:cubicBezTo>
                      <a:pt x="149" y="29"/>
                      <a:pt x="147" y="30"/>
                      <a:pt x="144" y="31"/>
                    </a:cubicBezTo>
                    <a:cubicBezTo>
                      <a:pt x="143" y="31"/>
                      <a:pt x="142" y="32"/>
                      <a:pt x="140" y="32"/>
                    </a:cubicBezTo>
                    <a:cubicBezTo>
                      <a:pt x="139" y="31"/>
                      <a:pt x="136" y="29"/>
                      <a:pt x="134" y="27"/>
                    </a:cubicBezTo>
                    <a:cubicBezTo>
                      <a:pt x="131" y="25"/>
                      <a:pt x="128" y="22"/>
                      <a:pt x="125" y="21"/>
                    </a:cubicBezTo>
                    <a:cubicBezTo>
                      <a:pt x="123" y="19"/>
                      <a:pt x="121" y="18"/>
                      <a:pt x="121" y="18"/>
                    </a:cubicBezTo>
                    <a:cubicBezTo>
                      <a:pt x="121" y="18"/>
                      <a:pt x="120" y="18"/>
                      <a:pt x="119" y="19"/>
                    </a:cubicBezTo>
                    <a:cubicBezTo>
                      <a:pt x="117" y="20"/>
                      <a:pt x="115" y="21"/>
                      <a:pt x="113" y="22"/>
                    </a:cubicBezTo>
                    <a:cubicBezTo>
                      <a:pt x="111" y="23"/>
                      <a:pt x="109" y="24"/>
                      <a:pt x="108" y="24"/>
                    </a:cubicBezTo>
                    <a:cubicBezTo>
                      <a:pt x="107" y="25"/>
                      <a:pt x="106" y="25"/>
                      <a:pt x="106" y="25"/>
                    </a:cubicBezTo>
                    <a:cubicBezTo>
                      <a:pt x="105" y="26"/>
                      <a:pt x="105" y="26"/>
                      <a:pt x="105" y="26"/>
                    </a:cubicBezTo>
                    <a:cubicBezTo>
                      <a:pt x="105" y="26"/>
                      <a:pt x="105" y="34"/>
                      <a:pt x="105" y="42"/>
                    </a:cubicBezTo>
                    <a:cubicBezTo>
                      <a:pt x="105" y="45"/>
                      <a:pt x="105" y="47"/>
                      <a:pt x="105" y="50"/>
                    </a:cubicBezTo>
                    <a:cubicBezTo>
                      <a:pt x="104" y="50"/>
                      <a:pt x="103" y="51"/>
                      <a:pt x="102" y="52"/>
                    </a:cubicBezTo>
                    <a:cubicBezTo>
                      <a:pt x="99" y="54"/>
                      <a:pt x="97" y="55"/>
                      <a:pt x="96" y="56"/>
                    </a:cubicBezTo>
                    <a:cubicBezTo>
                      <a:pt x="94" y="57"/>
                      <a:pt x="93" y="58"/>
                      <a:pt x="93" y="58"/>
                    </a:cubicBezTo>
                    <a:cubicBezTo>
                      <a:pt x="93" y="58"/>
                      <a:pt x="93" y="59"/>
                      <a:pt x="91" y="60"/>
                    </a:cubicBezTo>
                    <a:cubicBezTo>
                      <a:pt x="90" y="61"/>
                      <a:pt x="88" y="62"/>
                      <a:pt x="85" y="65"/>
                    </a:cubicBezTo>
                    <a:cubicBezTo>
                      <a:pt x="84" y="65"/>
                      <a:pt x="83" y="66"/>
                      <a:pt x="82" y="67"/>
                    </a:cubicBezTo>
                    <a:cubicBezTo>
                      <a:pt x="80" y="66"/>
                      <a:pt x="77" y="65"/>
                      <a:pt x="75" y="64"/>
                    </a:cubicBezTo>
                    <a:cubicBezTo>
                      <a:pt x="71" y="63"/>
                      <a:pt x="67" y="62"/>
                      <a:pt x="64" y="62"/>
                    </a:cubicBezTo>
                    <a:cubicBezTo>
                      <a:pt x="61" y="61"/>
                      <a:pt x="59" y="60"/>
                      <a:pt x="59" y="60"/>
                    </a:cubicBezTo>
                    <a:cubicBezTo>
                      <a:pt x="59" y="60"/>
                      <a:pt x="56" y="64"/>
                      <a:pt x="53" y="67"/>
                    </a:cubicBezTo>
                    <a:cubicBezTo>
                      <a:pt x="50" y="70"/>
                      <a:pt x="47" y="74"/>
                      <a:pt x="47" y="74"/>
                    </a:cubicBezTo>
                    <a:cubicBezTo>
                      <a:pt x="47" y="74"/>
                      <a:pt x="48" y="76"/>
                      <a:pt x="49" y="78"/>
                    </a:cubicBezTo>
                    <a:cubicBezTo>
                      <a:pt x="50" y="81"/>
                      <a:pt x="51" y="85"/>
                      <a:pt x="53" y="89"/>
                    </a:cubicBezTo>
                    <a:cubicBezTo>
                      <a:pt x="54" y="91"/>
                      <a:pt x="55" y="94"/>
                      <a:pt x="56" y="96"/>
                    </a:cubicBezTo>
                    <a:cubicBezTo>
                      <a:pt x="55" y="97"/>
                      <a:pt x="54" y="98"/>
                      <a:pt x="54" y="99"/>
                    </a:cubicBezTo>
                    <a:cubicBezTo>
                      <a:pt x="52" y="102"/>
                      <a:pt x="51" y="104"/>
                      <a:pt x="50" y="105"/>
                    </a:cubicBezTo>
                    <a:cubicBezTo>
                      <a:pt x="49" y="107"/>
                      <a:pt x="48" y="108"/>
                      <a:pt x="48" y="108"/>
                    </a:cubicBezTo>
                    <a:cubicBezTo>
                      <a:pt x="48" y="108"/>
                      <a:pt x="48" y="108"/>
                      <a:pt x="48" y="108"/>
                    </a:cubicBezTo>
                    <a:cubicBezTo>
                      <a:pt x="47" y="109"/>
                      <a:pt x="47" y="110"/>
                      <a:pt x="46" y="110"/>
                    </a:cubicBezTo>
                    <a:cubicBezTo>
                      <a:pt x="45" y="112"/>
                      <a:pt x="44" y="114"/>
                      <a:pt x="43" y="117"/>
                    </a:cubicBezTo>
                    <a:cubicBezTo>
                      <a:pt x="42" y="118"/>
                      <a:pt x="41" y="119"/>
                      <a:pt x="41" y="120"/>
                    </a:cubicBezTo>
                    <a:cubicBezTo>
                      <a:pt x="39" y="120"/>
                      <a:pt x="36" y="120"/>
                      <a:pt x="33" y="121"/>
                    </a:cubicBezTo>
                    <a:cubicBezTo>
                      <a:pt x="29" y="121"/>
                      <a:pt x="25" y="121"/>
                      <a:pt x="22" y="122"/>
                    </a:cubicBezTo>
                    <a:cubicBezTo>
                      <a:pt x="19" y="122"/>
                      <a:pt x="17" y="122"/>
                      <a:pt x="17" y="122"/>
                    </a:cubicBezTo>
                    <a:cubicBezTo>
                      <a:pt x="17" y="122"/>
                      <a:pt x="17" y="124"/>
                      <a:pt x="16" y="125"/>
                    </a:cubicBezTo>
                    <a:cubicBezTo>
                      <a:pt x="15" y="127"/>
                      <a:pt x="14" y="129"/>
                      <a:pt x="14" y="131"/>
                    </a:cubicBezTo>
                    <a:cubicBezTo>
                      <a:pt x="13" y="133"/>
                      <a:pt x="12" y="135"/>
                      <a:pt x="11" y="137"/>
                    </a:cubicBezTo>
                    <a:cubicBezTo>
                      <a:pt x="11" y="138"/>
                      <a:pt x="11" y="139"/>
                      <a:pt x="11" y="139"/>
                    </a:cubicBezTo>
                    <a:cubicBezTo>
                      <a:pt x="11" y="139"/>
                      <a:pt x="12" y="141"/>
                      <a:pt x="14" y="143"/>
                    </a:cubicBezTo>
                    <a:cubicBezTo>
                      <a:pt x="16" y="145"/>
                      <a:pt x="18" y="148"/>
                      <a:pt x="21" y="151"/>
                    </a:cubicBezTo>
                    <a:cubicBezTo>
                      <a:pt x="23" y="153"/>
                      <a:pt x="25" y="155"/>
                      <a:pt x="27" y="157"/>
                    </a:cubicBezTo>
                    <a:cubicBezTo>
                      <a:pt x="26" y="158"/>
                      <a:pt x="26" y="159"/>
                      <a:pt x="26" y="160"/>
                    </a:cubicBezTo>
                    <a:cubicBezTo>
                      <a:pt x="25" y="164"/>
                      <a:pt x="24" y="166"/>
                      <a:pt x="24" y="168"/>
                    </a:cubicBezTo>
                    <a:cubicBezTo>
                      <a:pt x="24" y="170"/>
                      <a:pt x="24" y="171"/>
                      <a:pt x="24" y="171"/>
                    </a:cubicBezTo>
                    <a:cubicBezTo>
                      <a:pt x="24" y="171"/>
                      <a:pt x="23" y="172"/>
                      <a:pt x="23" y="174"/>
                    </a:cubicBezTo>
                    <a:cubicBezTo>
                      <a:pt x="23" y="175"/>
                      <a:pt x="23" y="176"/>
                      <a:pt x="22" y="177"/>
                    </a:cubicBezTo>
                    <a:cubicBezTo>
                      <a:pt x="22" y="178"/>
                      <a:pt x="22" y="180"/>
                      <a:pt x="22" y="181"/>
                    </a:cubicBezTo>
                    <a:cubicBezTo>
                      <a:pt x="22" y="182"/>
                      <a:pt x="22" y="184"/>
                      <a:pt x="21" y="185"/>
                    </a:cubicBezTo>
                    <a:cubicBezTo>
                      <a:pt x="21" y="185"/>
                      <a:pt x="20" y="185"/>
                      <a:pt x="19" y="186"/>
                    </a:cubicBezTo>
                    <a:cubicBezTo>
                      <a:pt x="18" y="187"/>
                      <a:pt x="16" y="187"/>
                      <a:pt x="14" y="188"/>
                    </a:cubicBezTo>
                    <a:cubicBezTo>
                      <a:pt x="11" y="190"/>
                      <a:pt x="7" y="192"/>
                      <a:pt x="4" y="193"/>
                    </a:cubicBezTo>
                    <a:cubicBezTo>
                      <a:pt x="3" y="194"/>
                      <a:pt x="2" y="195"/>
                      <a:pt x="1" y="195"/>
                    </a:cubicBezTo>
                    <a:cubicBezTo>
                      <a:pt x="0" y="195"/>
                      <a:pt x="0" y="196"/>
                      <a:pt x="0" y="196"/>
                    </a:cubicBezTo>
                    <a:cubicBezTo>
                      <a:pt x="0" y="196"/>
                      <a:pt x="0" y="200"/>
                      <a:pt x="0" y="205"/>
                    </a:cubicBezTo>
                    <a:cubicBezTo>
                      <a:pt x="0" y="209"/>
                      <a:pt x="0" y="214"/>
                      <a:pt x="0" y="214"/>
                    </a:cubicBezTo>
                    <a:cubicBezTo>
                      <a:pt x="0" y="214"/>
                      <a:pt x="0" y="214"/>
                      <a:pt x="1" y="214"/>
                    </a:cubicBezTo>
                    <a:cubicBezTo>
                      <a:pt x="2" y="215"/>
                      <a:pt x="3" y="215"/>
                      <a:pt x="4" y="216"/>
                    </a:cubicBezTo>
                    <a:cubicBezTo>
                      <a:pt x="7" y="217"/>
                      <a:pt x="11" y="219"/>
                      <a:pt x="14" y="221"/>
                    </a:cubicBezTo>
                    <a:cubicBezTo>
                      <a:pt x="16" y="222"/>
                      <a:pt x="18" y="223"/>
                      <a:pt x="19" y="223"/>
                    </a:cubicBezTo>
                    <a:cubicBezTo>
                      <a:pt x="20" y="224"/>
                      <a:pt x="21" y="224"/>
                      <a:pt x="21" y="224"/>
                    </a:cubicBezTo>
                    <a:cubicBezTo>
                      <a:pt x="22" y="226"/>
                      <a:pt x="22" y="227"/>
                      <a:pt x="22" y="228"/>
                    </a:cubicBezTo>
                    <a:cubicBezTo>
                      <a:pt x="22" y="229"/>
                      <a:pt x="22" y="231"/>
                      <a:pt x="22" y="232"/>
                    </a:cubicBezTo>
                    <a:cubicBezTo>
                      <a:pt x="23" y="233"/>
                      <a:pt x="23" y="235"/>
                      <a:pt x="23" y="236"/>
                    </a:cubicBezTo>
                    <a:cubicBezTo>
                      <a:pt x="23" y="237"/>
                      <a:pt x="24" y="238"/>
                      <a:pt x="24" y="238"/>
                    </a:cubicBezTo>
                    <a:cubicBezTo>
                      <a:pt x="24" y="238"/>
                      <a:pt x="24" y="239"/>
                      <a:pt x="24" y="241"/>
                    </a:cubicBezTo>
                    <a:cubicBezTo>
                      <a:pt x="24" y="243"/>
                      <a:pt x="25" y="246"/>
                      <a:pt x="26" y="249"/>
                    </a:cubicBezTo>
                    <a:cubicBezTo>
                      <a:pt x="26" y="250"/>
                      <a:pt x="26" y="251"/>
                      <a:pt x="27" y="252"/>
                    </a:cubicBezTo>
                    <a:cubicBezTo>
                      <a:pt x="25" y="254"/>
                      <a:pt x="23" y="256"/>
                      <a:pt x="21" y="258"/>
                    </a:cubicBezTo>
                    <a:cubicBezTo>
                      <a:pt x="18" y="261"/>
                      <a:pt x="16" y="264"/>
                      <a:pt x="14" y="266"/>
                    </a:cubicBezTo>
                    <a:cubicBezTo>
                      <a:pt x="12" y="268"/>
                      <a:pt x="11" y="270"/>
                      <a:pt x="11" y="270"/>
                    </a:cubicBezTo>
                    <a:cubicBezTo>
                      <a:pt x="11" y="270"/>
                      <a:pt x="11" y="271"/>
                      <a:pt x="11" y="273"/>
                    </a:cubicBezTo>
                    <a:cubicBezTo>
                      <a:pt x="12" y="274"/>
                      <a:pt x="13" y="276"/>
                      <a:pt x="14" y="278"/>
                    </a:cubicBezTo>
                    <a:cubicBezTo>
                      <a:pt x="14" y="281"/>
                      <a:pt x="15" y="283"/>
                      <a:pt x="16" y="284"/>
                    </a:cubicBezTo>
                    <a:cubicBezTo>
                      <a:pt x="17" y="286"/>
                      <a:pt x="17" y="287"/>
                      <a:pt x="17" y="287"/>
                    </a:cubicBezTo>
                    <a:cubicBezTo>
                      <a:pt x="17" y="287"/>
                      <a:pt x="19" y="287"/>
                      <a:pt x="22" y="287"/>
                    </a:cubicBezTo>
                    <a:cubicBezTo>
                      <a:pt x="25" y="288"/>
                      <a:pt x="29" y="288"/>
                      <a:pt x="33" y="289"/>
                    </a:cubicBezTo>
                    <a:cubicBezTo>
                      <a:pt x="36" y="289"/>
                      <a:pt x="39" y="289"/>
                      <a:pt x="41" y="289"/>
                    </a:cubicBezTo>
                    <a:cubicBezTo>
                      <a:pt x="41" y="290"/>
                      <a:pt x="42" y="291"/>
                      <a:pt x="43" y="292"/>
                    </a:cubicBezTo>
                    <a:cubicBezTo>
                      <a:pt x="44" y="295"/>
                      <a:pt x="45" y="297"/>
                      <a:pt x="46" y="299"/>
                    </a:cubicBezTo>
                    <a:cubicBezTo>
                      <a:pt x="47" y="300"/>
                      <a:pt x="47" y="300"/>
                      <a:pt x="48" y="301"/>
                    </a:cubicBezTo>
                    <a:cubicBezTo>
                      <a:pt x="48" y="301"/>
                      <a:pt x="48" y="301"/>
                      <a:pt x="48" y="301"/>
                    </a:cubicBezTo>
                    <a:cubicBezTo>
                      <a:pt x="48" y="301"/>
                      <a:pt x="49" y="302"/>
                      <a:pt x="50" y="304"/>
                    </a:cubicBezTo>
                    <a:cubicBezTo>
                      <a:pt x="51" y="305"/>
                      <a:pt x="52" y="308"/>
                      <a:pt x="54" y="310"/>
                    </a:cubicBezTo>
                    <a:cubicBezTo>
                      <a:pt x="54" y="311"/>
                      <a:pt x="55" y="312"/>
                      <a:pt x="56" y="313"/>
                    </a:cubicBezTo>
                    <a:cubicBezTo>
                      <a:pt x="55" y="315"/>
                      <a:pt x="54" y="318"/>
                      <a:pt x="53" y="320"/>
                    </a:cubicBezTo>
                    <a:cubicBezTo>
                      <a:pt x="51" y="324"/>
                      <a:pt x="50" y="328"/>
                      <a:pt x="49" y="331"/>
                    </a:cubicBezTo>
                    <a:cubicBezTo>
                      <a:pt x="48" y="334"/>
                      <a:pt x="47" y="336"/>
                      <a:pt x="47" y="336"/>
                    </a:cubicBezTo>
                    <a:cubicBezTo>
                      <a:pt x="47" y="336"/>
                      <a:pt x="50" y="339"/>
                      <a:pt x="53" y="342"/>
                    </a:cubicBezTo>
                    <a:cubicBezTo>
                      <a:pt x="56" y="346"/>
                      <a:pt x="59" y="349"/>
                      <a:pt x="59" y="349"/>
                    </a:cubicBezTo>
                    <a:cubicBezTo>
                      <a:pt x="59" y="349"/>
                      <a:pt x="61" y="348"/>
                      <a:pt x="64" y="348"/>
                    </a:cubicBezTo>
                    <a:cubicBezTo>
                      <a:pt x="67" y="347"/>
                      <a:pt x="71" y="346"/>
                      <a:pt x="75" y="345"/>
                    </a:cubicBezTo>
                    <a:cubicBezTo>
                      <a:pt x="77" y="344"/>
                      <a:pt x="80" y="343"/>
                      <a:pt x="82" y="342"/>
                    </a:cubicBezTo>
                    <a:cubicBezTo>
                      <a:pt x="83" y="343"/>
                      <a:pt x="84" y="344"/>
                      <a:pt x="85" y="345"/>
                    </a:cubicBezTo>
                    <a:cubicBezTo>
                      <a:pt x="88" y="347"/>
                      <a:pt x="90" y="348"/>
                      <a:pt x="91" y="349"/>
                    </a:cubicBezTo>
                    <a:cubicBezTo>
                      <a:pt x="93" y="351"/>
                      <a:pt x="93" y="351"/>
                      <a:pt x="93" y="351"/>
                    </a:cubicBezTo>
                    <a:cubicBezTo>
                      <a:pt x="93" y="351"/>
                      <a:pt x="94" y="352"/>
                      <a:pt x="96" y="353"/>
                    </a:cubicBezTo>
                    <a:cubicBezTo>
                      <a:pt x="97" y="354"/>
                      <a:pt x="99" y="356"/>
                      <a:pt x="102" y="357"/>
                    </a:cubicBezTo>
                    <a:cubicBezTo>
                      <a:pt x="103" y="358"/>
                      <a:pt x="104" y="359"/>
                      <a:pt x="105" y="359"/>
                    </a:cubicBezTo>
                    <a:cubicBezTo>
                      <a:pt x="105" y="362"/>
                      <a:pt x="105" y="365"/>
                      <a:pt x="105" y="367"/>
                    </a:cubicBezTo>
                    <a:cubicBezTo>
                      <a:pt x="105" y="375"/>
                      <a:pt x="105" y="383"/>
                      <a:pt x="105" y="383"/>
                    </a:cubicBezTo>
                    <a:cubicBezTo>
                      <a:pt x="105" y="383"/>
                      <a:pt x="105" y="384"/>
                      <a:pt x="106" y="384"/>
                    </a:cubicBezTo>
                    <a:cubicBezTo>
                      <a:pt x="106" y="384"/>
                      <a:pt x="107" y="384"/>
                      <a:pt x="108" y="385"/>
                    </a:cubicBezTo>
                    <a:cubicBezTo>
                      <a:pt x="109" y="386"/>
                      <a:pt x="111" y="387"/>
                      <a:pt x="113" y="388"/>
                    </a:cubicBezTo>
                    <a:cubicBezTo>
                      <a:pt x="115" y="389"/>
                      <a:pt x="117" y="390"/>
                      <a:pt x="119" y="390"/>
                    </a:cubicBezTo>
                    <a:cubicBezTo>
                      <a:pt x="120" y="391"/>
                      <a:pt x="121" y="391"/>
                      <a:pt x="121" y="391"/>
                    </a:cubicBezTo>
                    <a:cubicBezTo>
                      <a:pt x="121" y="391"/>
                      <a:pt x="123" y="390"/>
                      <a:pt x="125" y="389"/>
                    </a:cubicBezTo>
                    <a:cubicBezTo>
                      <a:pt x="128" y="387"/>
                      <a:pt x="131" y="384"/>
                      <a:pt x="134" y="382"/>
                    </a:cubicBezTo>
                    <a:cubicBezTo>
                      <a:pt x="136" y="380"/>
                      <a:pt x="139" y="379"/>
                      <a:pt x="140" y="377"/>
                    </a:cubicBezTo>
                    <a:cubicBezTo>
                      <a:pt x="142" y="377"/>
                      <a:pt x="143" y="378"/>
                      <a:pt x="144" y="378"/>
                    </a:cubicBezTo>
                    <a:cubicBezTo>
                      <a:pt x="147" y="379"/>
                      <a:pt x="149" y="380"/>
                      <a:pt x="151" y="381"/>
                    </a:cubicBezTo>
                    <a:cubicBezTo>
                      <a:pt x="153" y="381"/>
                      <a:pt x="154" y="381"/>
                      <a:pt x="154" y="381"/>
                    </a:cubicBezTo>
                    <a:cubicBezTo>
                      <a:pt x="154" y="381"/>
                      <a:pt x="155" y="382"/>
                      <a:pt x="157" y="382"/>
                    </a:cubicBezTo>
                    <a:cubicBezTo>
                      <a:pt x="158" y="383"/>
                      <a:pt x="161" y="383"/>
                      <a:pt x="164" y="384"/>
                    </a:cubicBezTo>
                    <a:cubicBezTo>
                      <a:pt x="165" y="384"/>
                      <a:pt x="166" y="385"/>
                      <a:pt x="168" y="385"/>
                    </a:cubicBezTo>
                    <a:cubicBezTo>
                      <a:pt x="168" y="387"/>
                      <a:pt x="169" y="390"/>
                      <a:pt x="170" y="392"/>
                    </a:cubicBezTo>
                    <a:cubicBezTo>
                      <a:pt x="172" y="396"/>
                      <a:pt x="173" y="400"/>
                      <a:pt x="174" y="403"/>
                    </a:cubicBezTo>
                    <a:cubicBezTo>
                      <a:pt x="176" y="405"/>
                      <a:pt x="176" y="407"/>
                      <a:pt x="176" y="407"/>
                    </a:cubicBezTo>
                    <a:cubicBezTo>
                      <a:pt x="176" y="407"/>
                      <a:pt x="178" y="407"/>
                      <a:pt x="179" y="407"/>
                    </a:cubicBezTo>
                    <a:cubicBezTo>
                      <a:pt x="181" y="408"/>
                      <a:pt x="183" y="408"/>
                      <a:pt x="185" y="408"/>
                    </a:cubicBezTo>
                    <a:cubicBezTo>
                      <a:pt x="188" y="408"/>
                      <a:pt x="190" y="408"/>
                      <a:pt x="192" y="409"/>
                    </a:cubicBezTo>
                    <a:cubicBezTo>
                      <a:pt x="192" y="409"/>
                      <a:pt x="193" y="409"/>
                      <a:pt x="194" y="409"/>
                    </a:cubicBezTo>
                    <a:cubicBezTo>
                      <a:pt x="194" y="409"/>
                      <a:pt x="194" y="409"/>
                      <a:pt x="194" y="409"/>
                    </a:cubicBezTo>
                    <a:cubicBezTo>
                      <a:pt x="194" y="409"/>
                      <a:pt x="199" y="402"/>
                      <a:pt x="203" y="395"/>
                    </a:cubicBezTo>
                    <a:cubicBezTo>
                      <a:pt x="204" y="393"/>
                      <a:pt x="206" y="391"/>
                      <a:pt x="207" y="388"/>
                    </a:cubicBezTo>
                    <a:cubicBezTo>
                      <a:pt x="208" y="388"/>
                      <a:pt x="209" y="388"/>
                      <a:pt x="211" y="388"/>
                    </a:cubicBezTo>
                    <a:cubicBezTo>
                      <a:pt x="214" y="388"/>
                      <a:pt x="216" y="388"/>
                      <a:pt x="218" y="388"/>
                    </a:cubicBezTo>
                    <a:cubicBezTo>
                      <a:pt x="220" y="388"/>
                      <a:pt x="221" y="388"/>
                      <a:pt x="221" y="388"/>
                    </a:cubicBezTo>
                    <a:cubicBezTo>
                      <a:pt x="221" y="388"/>
                      <a:pt x="221" y="388"/>
                      <a:pt x="222" y="388"/>
                    </a:cubicBezTo>
                    <a:cubicBezTo>
                      <a:pt x="222" y="388"/>
                      <a:pt x="223" y="387"/>
                      <a:pt x="224" y="387"/>
                    </a:cubicBezTo>
                    <a:cubicBezTo>
                      <a:pt x="226" y="387"/>
                      <a:pt x="229" y="387"/>
                      <a:pt x="232" y="386"/>
                    </a:cubicBezTo>
                    <a:cubicBezTo>
                      <a:pt x="233" y="386"/>
                      <a:pt x="234" y="386"/>
                      <a:pt x="235" y="386"/>
                    </a:cubicBezTo>
                    <a:cubicBezTo>
                      <a:pt x="237" y="388"/>
                      <a:pt x="239" y="390"/>
                      <a:pt x="240" y="392"/>
                    </a:cubicBezTo>
                    <a:cubicBezTo>
                      <a:pt x="243" y="395"/>
                      <a:pt x="246" y="398"/>
                      <a:pt x="248" y="400"/>
                    </a:cubicBezTo>
                    <a:cubicBezTo>
                      <a:pt x="250" y="402"/>
                      <a:pt x="251" y="403"/>
                      <a:pt x="251" y="403"/>
                    </a:cubicBezTo>
                    <a:cubicBezTo>
                      <a:pt x="251" y="403"/>
                      <a:pt x="253" y="403"/>
                      <a:pt x="254" y="403"/>
                    </a:cubicBezTo>
                    <a:cubicBezTo>
                      <a:pt x="256" y="402"/>
                      <a:pt x="258" y="402"/>
                      <a:pt x="260" y="401"/>
                    </a:cubicBezTo>
                    <a:cubicBezTo>
                      <a:pt x="262" y="401"/>
                      <a:pt x="264" y="400"/>
                      <a:pt x="266" y="399"/>
                    </a:cubicBezTo>
                    <a:cubicBezTo>
                      <a:pt x="268" y="399"/>
                      <a:pt x="269" y="399"/>
                      <a:pt x="269" y="399"/>
                    </a:cubicBezTo>
                    <a:cubicBezTo>
                      <a:pt x="269" y="399"/>
                      <a:pt x="269" y="397"/>
                      <a:pt x="270" y="394"/>
                    </a:cubicBezTo>
                    <a:cubicBezTo>
                      <a:pt x="271" y="391"/>
                      <a:pt x="271" y="387"/>
                      <a:pt x="272" y="383"/>
                    </a:cubicBezTo>
                    <a:cubicBezTo>
                      <a:pt x="272" y="380"/>
                      <a:pt x="273" y="377"/>
                      <a:pt x="273" y="375"/>
                    </a:cubicBezTo>
                    <a:cubicBezTo>
                      <a:pt x="274" y="375"/>
                      <a:pt x="275" y="374"/>
                      <a:pt x="277" y="374"/>
                    </a:cubicBezTo>
                    <a:cubicBezTo>
                      <a:pt x="279" y="372"/>
                      <a:pt x="282" y="371"/>
                      <a:pt x="284" y="370"/>
                    </a:cubicBezTo>
                    <a:cubicBezTo>
                      <a:pt x="285" y="370"/>
                      <a:pt x="286" y="369"/>
                      <a:pt x="286" y="369"/>
                    </a:cubicBezTo>
                    <a:cubicBezTo>
                      <a:pt x="286" y="369"/>
                      <a:pt x="287" y="369"/>
                      <a:pt x="289" y="368"/>
                    </a:cubicBezTo>
                    <a:cubicBezTo>
                      <a:pt x="290" y="367"/>
                      <a:pt x="291" y="367"/>
                      <a:pt x="292" y="366"/>
                    </a:cubicBezTo>
                    <a:cubicBezTo>
                      <a:pt x="293" y="366"/>
                      <a:pt x="294" y="365"/>
                      <a:pt x="296" y="364"/>
                    </a:cubicBezTo>
                    <a:cubicBezTo>
                      <a:pt x="296" y="364"/>
                      <a:pt x="298" y="363"/>
                      <a:pt x="299" y="362"/>
                    </a:cubicBezTo>
                    <a:cubicBezTo>
                      <a:pt x="299" y="363"/>
                      <a:pt x="300" y="363"/>
                      <a:pt x="301" y="363"/>
                    </a:cubicBezTo>
                    <a:cubicBezTo>
                      <a:pt x="302" y="364"/>
                      <a:pt x="304" y="365"/>
                      <a:pt x="306" y="366"/>
                    </a:cubicBezTo>
                    <a:cubicBezTo>
                      <a:pt x="309" y="368"/>
                      <a:pt x="313" y="370"/>
                      <a:pt x="316" y="371"/>
                    </a:cubicBezTo>
                    <a:cubicBezTo>
                      <a:pt x="318" y="372"/>
                      <a:pt x="320" y="373"/>
                      <a:pt x="320" y="373"/>
                    </a:cubicBezTo>
                    <a:cubicBezTo>
                      <a:pt x="320" y="373"/>
                      <a:pt x="321" y="372"/>
                      <a:pt x="322" y="371"/>
                    </a:cubicBezTo>
                    <a:cubicBezTo>
                      <a:pt x="324" y="370"/>
                      <a:pt x="326" y="369"/>
                      <a:pt x="327" y="368"/>
                    </a:cubicBezTo>
                    <a:cubicBezTo>
                      <a:pt x="329" y="366"/>
                      <a:pt x="331" y="365"/>
                      <a:pt x="332" y="364"/>
                    </a:cubicBezTo>
                    <a:cubicBezTo>
                      <a:pt x="334" y="363"/>
                      <a:pt x="334" y="362"/>
                      <a:pt x="334" y="362"/>
                    </a:cubicBezTo>
                    <a:cubicBezTo>
                      <a:pt x="334" y="362"/>
                      <a:pt x="333" y="354"/>
                      <a:pt x="332" y="346"/>
                    </a:cubicBezTo>
                    <a:cubicBezTo>
                      <a:pt x="331" y="344"/>
                      <a:pt x="331" y="341"/>
                      <a:pt x="330" y="339"/>
                    </a:cubicBezTo>
                    <a:cubicBezTo>
                      <a:pt x="331" y="338"/>
                      <a:pt x="332" y="337"/>
                      <a:pt x="333" y="336"/>
                    </a:cubicBezTo>
                    <a:cubicBezTo>
                      <a:pt x="335" y="334"/>
                      <a:pt x="337" y="332"/>
                      <a:pt x="338" y="331"/>
                    </a:cubicBezTo>
                    <a:cubicBezTo>
                      <a:pt x="339" y="329"/>
                      <a:pt x="340" y="328"/>
                      <a:pt x="340" y="328"/>
                    </a:cubicBezTo>
                    <a:cubicBezTo>
                      <a:pt x="340" y="328"/>
                      <a:pt x="343" y="325"/>
                      <a:pt x="347" y="320"/>
                    </a:cubicBezTo>
                    <a:cubicBezTo>
                      <a:pt x="348" y="319"/>
                      <a:pt x="348" y="319"/>
                      <a:pt x="349" y="318"/>
                    </a:cubicBezTo>
                    <a:cubicBezTo>
                      <a:pt x="352" y="318"/>
                      <a:pt x="354" y="318"/>
                      <a:pt x="357" y="319"/>
                    </a:cubicBezTo>
                    <a:cubicBezTo>
                      <a:pt x="365" y="319"/>
                      <a:pt x="373" y="320"/>
                      <a:pt x="373" y="320"/>
                    </a:cubicBezTo>
                    <a:cubicBezTo>
                      <a:pt x="373" y="320"/>
                      <a:pt x="374" y="319"/>
                      <a:pt x="375" y="317"/>
                    </a:cubicBezTo>
                    <a:cubicBezTo>
                      <a:pt x="376" y="316"/>
                      <a:pt x="377" y="314"/>
                      <a:pt x="378" y="312"/>
                    </a:cubicBezTo>
                    <a:cubicBezTo>
                      <a:pt x="379" y="310"/>
                      <a:pt x="380" y="308"/>
                      <a:pt x="381" y="307"/>
                    </a:cubicBezTo>
                    <a:cubicBezTo>
                      <a:pt x="382" y="305"/>
                      <a:pt x="383" y="304"/>
                      <a:pt x="383" y="304"/>
                    </a:cubicBezTo>
                    <a:cubicBezTo>
                      <a:pt x="383" y="304"/>
                      <a:pt x="382" y="303"/>
                      <a:pt x="380" y="300"/>
                    </a:cubicBezTo>
                    <a:cubicBezTo>
                      <a:pt x="379" y="297"/>
                      <a:pt x="377" y="294"/>
                      <a:pt x="374" y="291"/>
                    </a:cubicBezTo>
                    <a:cubicBezTo>
                      <a:pt x="373" y="288"/>
                      <a:pt x="371" y="286"/>
                      <a:pt x="370" y="284"/>
                    </a:cubicBezTo>
                    <a:cubicBezTo>
                      <a:pt x="371" y="283"/>
                      <a:pt x="371" y="282"/>
                      <a:pt x="372" y="281"/>
                    </a:cubicBezTo>
                    <a:cubicBezTo>
                      <a:pt x="373" y="278"/>
                      <a:pt x="374" y="275"/>
                      <a:pt x="375" y="274"/>
                    </a:cubicBezTo>
                    <a:cubicBezTo>
                      <a:pt x="375" y="272"/>
                      <a:pt x="376" y="271"/>
                      <a:pt x="376" y="271"/>
                    </a:cubicBezTo>
                    <a:cubicBezTo>
                      <a:pt x="376" y="271"/>
                      <a:pt x="376" y="270"/>
                      <a:pt x="377" y="268"/>
                    </a:cubicBezTo>
                    <a:cubicBezTo>
                      <a:pt x="377" y="267"/>
                      <a:pt x="378" y="264"/>
                      <a:pt x="379" y="261"/>
                    </a:cubicBezTo>
                    <a:cubicBezTo>
                      <a:pt x="380" y="260"/>
                      <a:pt x="380" y="259"/>
                      <a:pt x="380" y="258"/>
                    </a:cubicBezTo>
                    <a:cubicBezTo>
                      <a:pt x="383" y="257"/>
                      <a:pt x="385" y="256"/>
                      <a:pt x="388" y="256"/>
                    </a:cubicBezTo>
                    <a:cubicBezTo>
                      <a:pt x="392" y="255"/>
                      <a:pt x="396" y="253"/>
                      <a:pt x="399" y="253"/>
                    </a:cubicBezTo>
                    <a:cubicBezTo>
                      <a:pt x="401" y="252"/>
                      <a:pt x="403" y="251"/>
                      <a:pt x="403" y="251"/>
                    </a:cubicBezTo>
                    <a:cubicBezTo>
                      <a:pt x="403" y="251"/>
                      <a:pt x="404" y="250"/>
                      <a:pt x="404" y="248"/>
                    </a:cubicBezTo>
                    <a:cubicBezTo>
                      <a:pt x="404" y="247"/>
                      <a:pt x="405" y="244"/>
                      <a:pt x="405" y="242"/>
                    </a:cubicBezTo>
                    <a:cubicBezTo>
                      <a:pt x="406" y="240"/>
                      <a:pt x="406" y="238"/>
                      <a:pt x="406" y="236"/>
                    </a:cubicBezTo>
                    <a:cubicBezTo>
                      <a:pt x="406" y="234"/>
                      <a:pt x="407" y="233"/>
                      <a:pt x="407" y="233"/>
                    </a:cubicBezTo>
                    <a:cubicBezTo>
                      <a:pt x="407" y="233"/>
                      <a:pt x="400" y="228"/>
                      <a:pt x="394" y="223"/>
                    </a:cubicBezTo>
                    <a:cubicBezTo>
                      <a:pt x="392" y="222"/>
                      <a:pt x="389" y="220"/>
                      <a:pt x="387" y="219"/>
                    </a:cubicBezTo>
                    <a:close/>
                    <a:moveTo>
                      <a:pt x="203" y="329"/>
                    </a:moveTo>
                    <a:cubicBezTo>
                      <a:pt x="135" y="329"/>
                      <a:pt x="79" y="273"/>
                      <a:pt x="79" y="205"/>
                    </a:cubicBezTo>
                    <a:cubicBezTo>
                      <a:pt x="79" y="136"/>
                      <a:pt x="135" y="81"/>
                      <a:pt x="203" y="81"/>
                    </a:cubicBezTo>
                    <a:cubicBezTo>
                      <a:pt x="272" y="81"/>
                      <a:pt x="327" y="136"/>
                      <a:pt x="327" y="205"/>
                    </a:cubicBezTo>
                    <a:cubicBezTo>
                      <a:pt x="327" y="273"/>
                      <a:pt x="272" y="329"/>
                      <a:pt x="203" y="329"/>
                    </a:cubicBezTo>
                    <a:close/>
                  </a:path>
                </a:pathLst>
              </a:custGeom>
              <a:gradFill>
                <a:gsLst>
                  <a:gs pos="0">
                    <a:srgbClr val="000000">
                      <a:alpha val="0"/>
                    </a:srgbClr>
                  </a:gs>
                  <a:gs pos="46000">
                    <a:srgbClr val="4C78C6"/>
                  </a:gs>
                  <a:gs pos="100000">
                    <a:srgbClr val="254378"/>
                  </a:gs>
                </a:gsLst>
                <a:path path="circle">
                  <a:fillToRect b="50%" l="50%" r="50%" t="50%"/>
                </a:path>
                <a:tileRect/>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25" name="Google Shape;625;p18"/>
              <p:cNvSpPr/>
              <p:nvPr/>
            </p:nvSpPr>
            <p:spPr>
              <a:xfrm>
                <a:off x="3333619" y="5832708"/>
                <a:ext cx="250825" cy="233363"/>
              </a:xfrm>
              <a:custGeom>
                <a:rect b="b" l="l" r="r" t="t"/>
                <a:pathLst>
                  <a:path extrusionOk="0" h="68" w="73">
                    <a:moveTo>
                      <a:pt x="73" y="14"/>
                    </a:moveTo>
                    <a:cubicBezTo>
                      <a:pt x="73" y="19"/>
                      <a:pt x="73" y="19"/>
                      <a:pt x="73" y="19"/>
                    </a:cubicBezTo>
                    <a:cubicBezTo>
                      <a:pt x="68" y="19"/>
                      <a:pt x="68" y="19"/>
                      <a:pt x="68" y="19"/>
                    </a:cubicBezTo>
                    <a:cubicBezTo>
                      <a:pt x="68" y="20"/>
                      <a:pt x="67" y="22"/>
                      <a:pt x="65" y="22"/>
                    </a:cubicBezTo>
                    <a:cubicBezTo>
                      <a:pt x="7" y="22"/>
                      <a:pt x="7" y="22"/>
                      <a:pt x="7" y="22"/>
                    </a:cubicBezTo>
                    <a:cubicBezTo>
                      <a:pt x="6" y="22"/>
                      <a:pt x="5" y="20"/>
                      <a:pt x="5" y="19"/>
                    </a:cubicBezTo>
                    <a:cubicBezTo>
                      <a:pt x="0" y="19"/>
                      <a:pt x="0" y="19"/>
                      <a:pt x="0" y="19"/>
                    </a:cubicBezTo>
                    <a:cubicBezTo>
                      <a:pt x="0" y="14"/>
                      <a:pt x="0" y="14"/>
                      <a:pt x="0" y="14"/>
                    </a:cubicBezTo>
                    <a:cubicBezTo>
                      <a:pt x="36" y="0"/>
                      <a:pt x="36" y="0"/>
                      <a:pt x="36" y="0"/>
                    </a:cubicBezTo>
                    <a:lnTo>
                      <a:pt x="73" y="14"/>
                    </a:lnTo>
                    <a:close/>
                    <a:moveTo>
                      <a:pt x="73" y="63"/>
                    </a:moveTo>
                    <a:cubicBezTo>
                      <a:pt x="73" y="68"/>
                      <a:pt x="73" y="68"/>
                      <a:pt x="73" y="68"/>
                    </a:cubicBezTo>
                    <a:cubicBezTo>
                      <a:pt x="0" y="68"/>
                      <a:pt x="0" y="68"/>
                      <a:pt x="0" y="68"/>
                    </a:cubicBezTo>
                    <a:cubicBezTo>
                      <a:pt x="0" y="63"/>
                      <a:pt x="0" y="63"/>
                      <a:pt x="0" y="63"/>
                    </a:cubicBezTo>
                    <a:cubicBezTo>
                      <a:pt x="0" y="62"/>
                      <a:pt x="1" y="60"/>
                      <a:pt x="2" y="60"/>
                    </a:cubicBezTo>
                    <a:cubicBezTo>
                      <a:pt x="70" y="60"/>
                      <a:pt x="70" y="60"/>
                      <a:pt x="70" y="60"/>
                    </a:cubicBezTo>
                    <a:cubicBezTo>
                      <a:pt x="71" y="60"/>
                      <a:pt x="73" y="62"/>
                      <a:pt x="73" y="63"/>
                    </a:cubicBezTo>
                    <a:close/>
                    <a:moveTo>
                      <a:pt x="19" y="24"/>
                    </a:moveTo>
                    <a:cubicBezTo>
                      <a:pt x="19" y="53"/>
                      <a:pt x="19" y="53"/>
                      <a:pt x="19" y="53"/>
                    </a:cubicBezTo>
                    <a:cubicBezTo>
                      <a:pt x="24" y="53"/>
                      <a:pt x="24" y="53"/>
                      <a:pt x="24" y="53"/>
                    </a:cubicBezTo>
                    <a:cubicBezTo>
                      <a:pt x="24" y="24"/>
                      <a:pt x="24" y="24"/>
                      <a:pt x="24" y="24"/>
                    </a:cubicBezTo>
                    <a:cubicBezTo>
                      <a:pt x="34" y="24"/>
                      <a:pt x="34" y="24"/>
                      <a:pt x="34" y="24"/>
                    </a:cubicBezTo>
                    <a:cubicBezTo>
                      <a:pt x="34" y="53"/>
                      <a:pt x="34" y="53"/>
                      <a:pt x="34" y="53"/>
                    </a:cubicBezTo>
                    <a:cubicBezTo>
                      <a:pt x="39" y="53"/>
                      <a:pt x="39" y="53"/>
                      <a:pt x="39" y="53"/>
                    </a:cubicBezTo>
                    <a:cubicBezTo>
                      <a:pt x="39" y="24"/>
                      <a:pt x="39" y="24"/>
                      <a:pt x="39" y="24"/>
                    </a:cubicBezTo>
                    <a:cubicBezTo>
                      <a:pt x="48" y="24"/>
                      <a:pt x="48" y="24"/>
                      <a:pt x="48" y="24"/>
                    </a:cubicBezTo>
                    <a:cubicBezTo>
                      <a:pt x="48" y="53"/>
                      <a:pt x="48" y="53"/>
                      <a:pt x="48" y="53"/>
                    </a:cubicBezTo>
                    <a:cubicBezTo>
                      <a:pt x="53" y="53"/>
                      <a:pt x="53" y="53"/>
                      <a:pt x="53" y="53"/>
                    </a:cubicBezTo>
                    <a:cubicBezTo>
                      <a:pt x="53" y="24"/>
                      <a:pt x="53" y="24"/>
                      <a:pt x="53" y="24"/>
                    </a:cubicBezTo>
                    <a:cubicBezTo>
                      <a:pt x="63" y="24"/>
                      <a:pt x="63" y="24"/>
                      <a:pt x="63" y="24"/>
                    </a:cubicBezTo>
                    <a:cubicBezTo>
                      <a:pt x="63" y="53"/>
                      <a:pt x="63" y="53"/>
                      <a:pt x="63" y="53"/>
                    </a:cubicBezTo>
                    <a:cubicBezTo>
                      <a:pt x="65" y="53"/>
                      <a:pt x="65" y="53"/>
                      <a:pt x="65" y="53"/>
                    </a:cubicBezTo>
                    <a:cubicBezTo>
                      <a:pt x="67" y="53"/>
                      <a:pt x="68" y="54"/>
                      <a:pt x="68" y="56"/>
                    </a:cubicBezTo>
                    <a:cubicBezTo>
                      <a:pt x="68" y="58"/>
                      <a:pt x="68" y="58"/>
                      <a:pt x="68" y="58"/>
                    </a:cubicBezTo>
                    <a:cubicBezTo>
                      <a:pt x="5" y="58"/>
                      <a:pt x="5" y="58"/>
                      <a:pt x="5" y="58"/>
                    </a:cubicBezTo>
                    <a:cubicBezTo>
                      <a:pt x="5" y="56"/>
                      <a:pt x="5" y="56"/>
                      <a:pt x="5" y="56"/>
                    </a:cubicBezTo>
                    <a:cubicBezTo>
                      <a:pt x="5" y="54"/>
                      <a:pt x="6" y="53"/>
                      <a:pt x="7" y="53"/>
                    </a:cubicBezTo>
                    <a:cubicBezTo>
                      <a:pt x="9" y="53"/>
                      <a:pt x="9" y="53"/>
                      <a:pt x="9" y="53"/>
                    </a:cubicBezTo>
                    <a:cubicBezTo>
                      <a:pt x="9" y="24"/>
                      <a:pt x="9" y="24"/>
                      <a:pt x="9" y="24"/>
                    </a:cubicBezTo>
                    <a:lnTo>
                      <a:pt x="19" y="24"/>
                    </a:lnTo>
                    <a:close/>
                  </a:path>
                </a:pathLst>
              </a:custGeom>
              <a:gradFill>
                <a:gsLst>
                  <a:gs pos="0">
                    <a:srgbClr val="000000">
                      <a:alpha val="0"/>
                    </a:srgbClr>
                  </a:gs>
                  <a:gs pos="46000">
                    <a:srgbClr val="4C78C6"/>
                  </a:gs>
                  <a:gs pos="100000">
                    <a:srgbClr val="254378"/>
                  </a:gs>
                </a:gsLst>
                <a:path path="circle">
                  <a:fillToRect b="50%" l="50%" r="50%" t="50%"/>
                </a:path>
                <a:tileRect/>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626" name="Google Shape;626;p18"/>
            <p:cNvGrpSpPr/>
            <p:nvPr/>
          </p:nvGrpSpPr>
          <p:grpSpPr>
            <a:xfrm>
              <a:off x="9061080" y="439805"/>
              <a:ext cx="1096548" cy="1001171"/>
              <a:chOff x="3844561" y="2257897"/>
              <a:chExt cx="629842" cy="634079"/>
            </a:xfrm>
          </p:grpSpPr>
          <p:sp>
            <p:nvSpPr>
              <p:cNvPr id="627" name="Google Shape;627;p18"/>
              <p:cNvSpPr/>
              <p:nvPr/>
            </p:nvSpPr>
            <p:spPr>
              <a:xfrm>
                <a:off x="3844561" y="2257897"/>
                <a:ext cx="629842" cy="634079"/>
              </a:xfrm>
              <a:custGeom>
                <a:rect b="b" l="l" r="r" t="t"/>
                <a:pathLst>
                  <a:path extrusionOk="0" h="357" w="354">
                    <a:moveTo>
                      <a:pt x="350" y="122"/>
                    </a:moveTo>
                    <a:cubicBezTo>
                      <a:pt x="349" y="120"/>
                      <a:pt x="349" y="119"/>
                      <a:pt x="349" y="119"/>
                    </a:cubicBezTo>
                    <a:cubicBezTo>
                      <a:pt x="349" y="119"/>
                      <a:pt x="347" y="119"/>
                      <a:pt x="344" y="119"/>
                    </a:cubicBezTo>
                    <a:cubicBezTo>
                      <a:pt x="342" y="119"/>
                      <a:pt x="338" y="119"/>
                      <a:pt x="335" y="119"/>
                    </a:cubicBezTo>
                    <a:cubicBezTo>
                      <a:pt x="327" y="119"/>
                      <a:pt x="320" y="120"/>
                      <a:pt x="320" y="120"/>
                    </a:cubicBezTo>
                    <a:cubicBezTo>
                      <a:pt x="320" y="120"/>
                      <a:pt x="320" y="118"/>
                      <a:pt x="319" y="116"/>
                    </a:cubicBezTo>
                    <a:cubicBezTo>
                      <a:pt x="318" y="115"/>
                      <a:pt x="318" y="114"/>
                      <a:pt x="317" y="112"/>
                    </a:cubicBezTo>
                    <a:cubicBezTo>
                      <a:pt x="316" y="111"/>
                      <a:pt x="316" y="109"/>
                      <a:pt x="315" y="108"/>
                    </a:cubicBezTo>
                    <a:cubicBezTo>
                      <a:pt x="313" y="105"/>
                      <a:pt x="312" y="102"/>
                      <a:pt x="310" y="100"/>
                    </a:cubicBezTo>
                    <a:cubicBezTo>
                      <a:pt x="310" y="99"/>
                      <a:pt x="309" y="98"/>
                      <a:pt x="309" y="97"/>
                    </a:cubicBezTo>
                    <a:cubicBezTo>
                      <a:pt x="308" y="97"/>
                      <a:pt x="308" y="96"/>
                      <a:pt x="308" y="96"/>
                    </a:cubicBezTo>
                    <a:cubicBezTo>
                      <a:pt x="308" y="96"/>
                      <a:pt x="307" y="95"/>
                      <a:pt x="306" y="93"/>
                    </a:cubicBezTo>
                    <a:cubicBezTo>
                      <a:pt x="304" y="91"/>
                      <a:pt x="302" y="88"/>
                      <a:pt x="300" y="85"/>
                    </a:cubicBezTo>
                    <a:cubicBezTo>
                      <a:pt x="298" y="83"/>
                      <a:pt x="296" y="80"/>
                      <a:pt x="295" y="78"/>
                    </a:cubicBezTo>
                    <a:cubicBezTo>
                      <a:pt x="293" y="76"/>
                      <a:pt x="292" y="75"/>
                      <a:pt x="292" y="75"/>
                    </a:cubicBezTo>
                    <a:cubicBezTo>
                      <a:pt x="292" y="75"/>
                      <a:pt x="295" y="69"/>
                      <a:pt x="298" y="63"/>
                    </a:cubicBezTo>
                    <a:cubicBezTo>
                      <a:pt x="300" y="60"/>
                      <a:pt x="301" y="56"/>
                      <a:pt x="303" y="54"/>
                    </a:cubicBezTo>
                    <a:cubicBezTo>
                      <a:pt x="304" y="51"/>
                      <a:pt x="304" y="50"/>
                      <a:pt x="304" y="50"/>
                    </a:cubicBezTo>
                    <a:cubicBezTo>
                      <a:pt x="304" y="50"/>
                      <a:pt x="303" y="49"/>
                      <a:pt x="302" y="48"/>
                    </a:cubicBezTo>
                    <a:cubicBezTo>
                      <a:pt x="301" y="47"/>
                      <a:pt x="299" y="45"/>
                      <a:pt x="297" y="43"/>
                    </a:cubicBezTo>
                    <a:cubicBezTo>
                      <a:pt x="295" y="42"/>
                      <a:pt x="294" y="40"/>
                      <a:pt x="292" y="39"/>
                    </a:cubicBezTo>
                    <a:cubicBezTo>
                      <a:pt x="291" y="38"/>
                      <a:pt x="290" y="37"/>
                      <a:pt x="290" y="37"/>
                    </a:cubicBezTo>
                    <a:cubicBezTo>
                      <a:pt x="290" y="37"/>
                      <a:pt x="284" y="41"/>
                      <a:pt x="278" y="45"/>
                    </a:cubicBezTo>
                    <a:cubicBezTo>
                      <a:pt x="275" y="47"/>
                      <a:pt x="272" y="49"/>
                      <a:pt x="270" y="51"/>
                    </a:cubicBezTo>
                    <a:cubicBezTo>
                      <a:pt x="268" y="52"/>
                      <a:pt x="266" y="53"/>
                      <a:pt x="266" y="53"/>
                    </a:cubicBezTo>
                    <a:cubicBezTo>
                      <a:pt x="266" y="53"/>
                      <a:pt x="265" y="52"/>
                      <a:pt x="263" y="51"/>
                    </a:cubicBezTo>
                    <a:cubicBezTo>
                      <a:pt x="261" y="49"/>
                      <a:pt x="258" y="48"/>
                      <a:pt x="255" y="46"/>
                    </a:cubicBezTo>
                    <a:cubicBezTo>
                      <a:pt x="249" y="43"/>
                      <a:pt x="243" y="40"/>
                      <a:pt x="243" y="40"/>
                    </a:cubicBezTo>
                    <a:cubicBezTo>
                      <a:pt x="243" y="40"/>
                      <a:pt x="242" y="39"/>
                      <a:pt x="239" y="38"/>
                    </a:cubicBezTo>
                    <a:cubicBezTo>
                      <a:pt x="238" y="38"/>
                      <a:pt x="237" y="37"/>
                      <a:pt x="235" y="37"/>
                    </a:cubicBezTo>
                    <a:cubicBezTo>
                      <a:pt x="234" y="36"/>
                      <a:pt x="232" y="35"/>
                      <a:pt x="231" y="35"/>
                    </a:cubicBezTo>
                    <a:cubicBezTo>
                      <a:pt x="228" y="34"/>
                      <a:pt x="225" y="33"/>
                      <a:pt x="222" y="32"/>
                    </a:cubicBezTo>
                    <a:cubicBezTo>
                      <a:pt x="221" y="32"/>
                      <a:pt x="220" y="31"/>
                      <a:pt x="219" y="31"/>
                    </a:cubicBezTo>
                    <a:cubicBezTo>
                      <a:pt x="219" y="31"/>
                      <a:pt x="218" y="31"/>
                      <a:pt x="218" y="31"/>
                    </a:cubicBezTo>
                    <a:cubicBezTo>
                      <a:pt x="218" y="31"/>
                      <a:pt x="218" y="24"/>
                      <a:pt x="217" y="17"/>
                    </a:cubicBezTo>
                    <a:cubicBezTo>
                      <a:pt x="216" y="10"/>
                      <a:pt x="215" y="3"/>
                      <a:pt x="215" y="3"/>
                    </a:cubicBezTo>
                    <a:cubicBezTo>
                      <a:pt x="215" y="3"/>
                      <a:pt x="210" y="2"/>
                      <a:pt x="205" y="1"/>
                    </a:cubicBezTo>
                    <a:cubicBezTo>
                      <a:pt x="204" y="1"/>
                      <a:pt x="203" y="1"/>
                      <a:pt x="202" y="1"/>
                    </a:cubicBezTo>
                    <a:cubicBezTo>
                      <a:pt x="201" y="0"/>
                      <a:pt x="200" y="0"/>
                      <a:pt x="199" y="0"/>
                    </a:cubicBezTo>
                    <a:cubicBezTo>
                      <a:pt x="197" y="0"/>
                      <a:pt x="196" y="0"/>
                      <a:pt x="196" y="0"/>
                    </a:cubicBezTo>
                    <a:cubicBezTo>
                      <a:pt x="196" y="0"/>
                      <a:pt x="193" y="6"/>
                      <a:pt x="190" y="13"/>
                    </a:cubicBezTo>
                    <a:cubicBezTo>
                      <a:pt x="187" y="19"/>
                      <a:pt x="185" y="26"/>
                      <a:pt x="185" y="26"/>
                    </a:cubicBezTo>
                    <a:cubicBezTo>
                      <a:pt x="185" y="26"/>
                      <a:pt x="184" y="26"/>
                      <a:pt x="184" y="26"/>
                    </a:cubicBezTo>
                    <a:cubicBezTo>
                      <a:pt x="183" y="26"/>
                      <a:pt x="182" y="26"/>
                      <a:pt x="181" y="26"/>
                    </a:cubicBezTo>
                    <a:cubicBezTo>
                      <a:pt x="179" y="26"/>
                      <a:pt x="178" y="26"/>
                      <a:pt x="176" y="26"/>
                    </a:cubicBezTo>
                    <a:cubicBezTo>
                      <a:pt x="175" y="26"/>
                      <a:pt x="173" y="26"/>
                      <a:pt x="171" y="26"/>
                    </a:cubicBezTo>
                    <a:cubicBezTo>
                      <a:pt x="168" y="26"/>
                      <a:pt x="165" y="27"/>
                      <a:pt x="162" y="27"/>
                    </a:cubicBezTo>
                    <a:cubicBezTo>
                      <a:pt x="160" y="27"/>
                      <a:pt x="158" y="28"/>
                      <a:pt x="158" y="28"/>
                    </a:cubicBezTo>
                    <a:cubicBezTo>
                      <a:pt x="158" y="28"/>
                      <a:pt x="156" y="28"/>
                      <a:pt x="154" y="28"/>
                    </a:cubicBezTo>
                    <a:cubicBezTo>
                      <a:pt x="153" y="28"/>
                      <a:pt x="151" y="29"/>
                      <a:pt x="150" y="29"/>
                    </a:cubicBezTo>
                    <a:cubicBezTo>
                      <a:pt x="148" y="29"/>
                      <a:pt x="147" y="30"/>
                      <a:pt x="145" y="30"/>
                    </a:cubicBezTo>
                    <a:cubicBezTo>
                      <a:pt x="143" y="30"/>
                      <a:pt x="142" y="31"/>
                      <a:pt x="140" y="31"/>
                    </a:cubicBezTo>
                    <a:cubicBezTo>
                      <a:pt x="139" y="32"/>
                      <a:pt x="137" y="32"/>
                      <a:pt x="136" y="32"/>
                    </a:cubicBezTo>
                    <a:cubicBezTo>
                      <a:pt x="135" y="33"/>
                      <a:pt x="134" y="33"/>
                      <a:pt x="133" y="33"/>
                    </a:cubicBezTo>
                    <a:cubicBezTo>
                      <a:pt x="133" y="33"/>
                      <a:pt x="132" y="34"/>
                      <a:pt x="132" y="34"/>
                    </a:cubicBezTo>
                    <a:cubicBezTo>
                      <a:pt x="132" y="34"/>
                      <a:pt x="128" y="28"/>
                      <a:pt x="124" y="22"/>
                    </a:cubicBezTo>
                    <a:cubicBezTo>
                      <a:pt x="121" y="20"/>
                      <a:pt x="119" y="17"/>
                      <a:pt x="117" y="15"/>
                    </a:cubicBezTo>
                    <a:cubicBezTo>
                      <a:pt x="115" y="13"/>
                      <a:pt x="114" y="12"/>
                      <a:pt x="114" y="12"/>
                    </a:cubicBezTo>
                    <a:cubicBezTo>
                      <a:pt x="114" y="12"/>
                      <a:pt x="113" y="12"/>
                      <a:pt x="111" y="13"/>
                    </a:cubicBezTo>
                    <a:cubicBezTo>
                      <a:pt x="110" y="13"/>
                      <a:pt x="108" y="14"/>
                      <a:pt x="105" y="15"/>
                    </a:cubicBezTo>
                    <a:cubicBezTo>
                      <a:pt x="101" y="17"/>
                      <a:pt x="97" y="19"/>
                      <a:pt x="97" y="19"/>
                    </a:cubicBezTo>
                    <a:cubicBezTo>
                      <a:pt x="97" y="19"/>
                      <a:pt x="97" y="21"/>
                      <a:pt x="97" y="24"/>
                    </a:cubicBezTo>
                    <a:cubicBezTo>
                      <a:pt x="98" y="27"/>
                      <a:pt x="98" y="30"/>
                      <a:pt x="99" y="34"/>
                    </a:cubicBezTo>
                    <a:cubicBezTo>
                      <a:pt x="100" y="41"/>
                      <a:pt x="101" y="47"/>
                      <a:pt x="101" y="47"/>
                    </a:cubicBezTo>
                    <a:cubicBezTo>
                      <a:pt x="101" y="47"/>
                      <a:pt x="100" y="48"/>
                      <a:pt x="98" y="50"/>
                    </a:cubicBezTo>
                    <a:cubicBezTo>
                      <a:pt x="96" y="51"/>
                      <a:pt x="93" y="53"/>
                      <a:pt x="90" y="55"/>
                    </a:cubicBezTo>
                    <a:cubicBezTo>
                      <a:pt x="88" y="57"/>
                      <a:pt x="85" y="59"/>
                      <a:pt x="83" y="60"/>
                    </a:cubicBezTo>
                    <a:cubicBezTo>
                      <a:pt x="82" y="61"/>
                      <a:pt x="81" y="62"/>
                      <a:pt x="81" y="62"/>
                    </a:cubicBezTo>
                    <a:cubicBezTo>
                      <a:pt x="80" y="63"/>
                      <a:pt x="80" y="63"/>
                      <a:pt x="80" y="63"/>
                    </a:cubicBezTo>
                    <a:cubicBezTo>
                      <a:pt x="80" y="63"/>
                      <a:pt x="79" y="64"/>
                      <a:pt x="77" y="66"/>
                    </a:cubicBezTo>
                    <a:cubicBezTo>
                      <a:pt x="75" y="67"/>
                      <a:pt x="72" y="70"/>
                      <a:pt x="70" y="72"/>
                    </a:cubicBezTo>
                    <a:cubicBezTo>
                      <a:pt x="68" y="75"/>
                      <a:pt x="66" y="77"/>
                      <a:pt x="64" y="79"/>
                    </a:cubicBezTo>
                    <a:cubicBezTo>
                      <a:pt x="62" y="81"/>
                      <a:pt x="61" y="82"/>
                      <a:pt x="61" y="82"/>
                    </a:cubicBezTo>
                    <a:cubicBezTo>
                      <a:pt x="61" y="82"/>
                      <a:pt x="60" y="82"/>
                      <a:pt x="57" y="81"/>
                    </a:cubicBezTo>
                    <a:cubicBezTo>
                      <a:pt x="55" y="80"/>
                      <a:pt x="51" y="79"/>
                      <a:pt x="48" y="77"/>
                    </a:cubicBezTo>
                    <a:cubicBezTo>
                      <a:pt x="41" y="75"/>
                      <a:pt x="34" y="73"/>
                      <a:pt x="34" y="73"/>
                    </a:cubicBezTo>
                    <a:cubicBezTo>
                      <a:pt x="34" y="73"/>
                      <a:pt x="34" y="74"/>
                      <a:pt x="33" y="76"/>
                    </a:cubicBezTo>
                    <a:cubicBezTo>
                      <a:pt x="32" y="77"/>
                      <a:pt x="30" y="79"/>
                      <a:pt x="29" y="81"/>
                    </a:cubicBezTo>
                    <a:cubicBezTo>
                      <a:pt x="28" y="83"/>
                      <a:pt x="26" y="85"/>
                      <a:pt x="25" y="87"/>
                    </a:cubicBezTo>
                    <a:cubicBezTo>
                      <a:pt x="24" y="88"/>
                      <a:pt x="24" y="89"/>
                      <a:pt x="24" y="89"/>
                    </a:cubicBezTo>
                    <a:cubicBezTo>
                      <a:pt x="24" y="89"/>
                      <a:pt x="28" y="95"/>
                      <a:pt x="33" y="100"/>
                    </a:cubicBezTo>
                    <a:cubicBezTo>
                      <a:pt x="36" y="103"/>
                      <a:pt x="38" y="105"/>
                      <a:pt x="40" y="107"/>
                    </a:cubicBezTo>
                    <a:cubicBezTo>
                      <a:pt x="42" y="109"/>
                      <a:pt x="43" y="110"/>
                      <a:pt x="43" y="110"/>
                    </a:cubicBezTo>
                    <a:cubicBezTo>
                      <a:pt x="43" y="110"/>
                      <a:pt x="42" y="112"/>
                      <a:pt x="41" y="114"/>
                    </a:cubicBezTo>
                    <a:cubicBezTo>
                      <a:pt x="40" y="116"/>
                      <a:pt x="39" y="120"/>
                      <a:pt x="38" y="123"/>
                    </a:cubicBezTo>
                    <a:cubicBezTo>
                      <a:pt x="36" y="126"/>
                      <a:pt x="35" y="129"/>
                      <a:pt x="34" y="131"/>
                    </a:cubicBezTo>
                    <a:cubicBezTo>
                      <a:pt x="34" y="134"/>
                      <a:pt x="33" y="135"/>
                      <a:pt x="33" y="135"/>
                    </a:cubicBezTo>
                    <a:cubicBezTo>
                      <a:pt x="33" y="135"/>
                      <a:pt x="33" y="136"/>
                      <a:pt x="33" y="136"/>
                    </a:cubicBezTo>
                    <a:cubicBezTo>
                      <a:pt x="33" y="137"/>
                      <a:pt x="32" y="138"/>
                      <a:pt x="32" y="139"/>
                    </a:cubicBezTo>
                    <a:cubicBezTo>
                      <a:pt x="31" y="142"/>
                      <a:pt x="31" y="145"/>
                      <a:pt x="30" y="148"/>
                    </a:cubicBezTo>
                    <a:cubicBezTo>
                      <a:pt x="29" y="151"/>
                      <a:pt x="29" y="155"/>
                      <a:pt x="28" y="157"/>
                    </a:cubicBezTo>
                    <a:cubicBezTo>
                      <a:pt x="28" y="160"/>
                      <a:pt x="28" y="161"/>
                      <a:pt x="28" y="161"/>
                    </a:cubicBezTo>
                    <a:cubicBezTo>
                      <a:pt x="28" y="161"/>
                      <a:pt x="21" y="163"/>
                      <a:pt x="14" y="165"/>
                    </a:cubicBezTo>
                    <a:cubicBezTo>
                      <a:pt x="11" y="166"/>
                      <a:pt x="7" y="166"/>
                      <a:pt x="5" y="167"/>
                    </a:cubicBezTo>
                    <a:cubicBezTo>
                      <a:pt x="2" y="168"/>
                      <a:pt x="0" y="169"/>
                      <a:pt x="0" y="169"/>
                    </a:cubicBezTo>
                    <a:cubicBezTo>
                      <a:pt x="0" y="169"/>
                      <a:pt x="0" y="173"/>
                      <a:pt x="0" y="178"/>
                    </a:cubicBezTo>
                    <a:cubicBezTo>
                      <a:pt x="0" y="181"/>
                      <a:pt x="0" y="183"/>
                      <a:pt x="0" y="185"/>
                    </a:cubicBezTo>
                    <a:cubicBezTo>
                      <a:pt x="0" y="187"/>
                      <a:pt x="0" y="188"/>
                      <a:pt x="0" y="188"/>
                    </a:cubicBezTo>
                    <a:cubicBezTo>
                      <a:pt x="0" y="188"/>
                      <a:pt x="2" y="188"/>
                      <a:pt x="5" y="189"/>
                    </a:cubicBezTo>
                    <a:cubicBezTo>
                      <a:pt x="7" y="190"/>
                      <a:pt x="11" y="191"/>
                      <a:pt x="14" y="192"/>
                    </a:cubicBezTo>
                    <a:cubicBezTo>
                      <a:pt x="21" y="194"/>
                      <a:pt x="28" y="195"/>
                      <a:pt x="28" y="195"/>
                    </a:cubicBezTo>
                    <a:cubicBezTo>
                      <a:pt x="28" y="195"/>
                      <a:pt x="28" y="196"/>
                      <a:pt x="28" y="196"/>
                    </a:cubicBezTo>
                    <a:cubicBezTo>
                      <a:pt x="28" y="197"/>
                      <a:pt x="28" y="198"/>
                      <a:pt x="28" y="199"/>
                    </a:cubicBezTo>
                    <a:cubicBezTo>
                      <a:pt x="29" y="200"/>
                      <a:pt x="29" y="202"/>
                      <a:pt x="29" y="203"/>
                    </a:cubicBezTo>
                    <a:cubicBezTo>
                      <a:pt x="29" y="205"/>
                      <a:pt x="30" y="207"/>
                      <a:pt x="30" y="208"/>
                    </a:cubicBezTo>
                    <a:cubicBezTo>
                      <a:pt x="30" y="210"/>
                      <a:pt x="31" y="212"/>
                      <a:pt x="31" y="213"/>
                    </a:cubicBezTo>
                    <a:cubicBezTo>
                      <a:pt x="31" y="215"/>
                      <a:pt x="32" y="216"/>
                      <a:pt x="32" y="217"/>
                    </a:cubicBezTo>
                    <a:cubicBezTo>
                      <a:pt x="33" y="220"/>
                      <a:pt x="33" y="221"/>
                      <a:pt x="33" y="221"/>
                    </a:cubicBezTo>
                    <a:cubicBezTo>
                      <a:pt x="33" y="221"/>
                      <a:pt x="34" y="223"/>
                      <a:pt x="34" y="225"/>
                    </a:cubicBezTo>
                    <a:cubicBezTo>
                      <a:pt x="35" y="228"/>
                      <a:pt x="36" y="231"/>
                      <a:pt x="37" y="234"/>
                    </a:cubicBezTo>
                    <a:cubicBezTo>
                      <a:pt x="38" y="235"/>
                      <a:pt x="39" y="237"/>
                      <a:pt x="39" y="238"/>
                    </a:cubicBezTo>
                    <a:cubicBezTo>
                      <a:pt x="40" y="240"/>
                      <a:pt x="40" y="241"/>
                      <a:pt x="41" y="242"/>
                    </a:cubicBezTo>
                    <a:cubicBezTo>
                      <a:pt x="41" y="243"/>
                      <a:pt x="42" y="244"/>
                      <a:pt x="42" y="245"/>
                    </a:cubicBezTo>
                    <a:cubicBezTo>
                      <a:pt x="42" y="246"/>
                      <a:pt x="43" y="246"/>
                      <a:pt x="43" y="246"/>
                    </a:cubicBezTo>
                    <a:cubicBezTo>
                      <a:pt x="43" y="246"/>
                      <a:pt x="38" y="251"/>
                      <a:pt x="33" y="256"/>
                    </a:cubicBezTo>
                    <a:cubicBezTo>
                      <a:pt x="28" y="261"/>
                      <a:pt x="23" y="267"/>
                      <a:pt x="23" y="267"/>
                    </a:cubicBezTo>
                    <a:cubicBezTo>
                      <a:pt x="23" y="267"/>
                      <a:pt x="24" y="268"/>
                      <a:pt x="25" y="270"/>
                    </a:cubicBezTo>
                    <a:cubicBezTo>
                      <a:pt x="25" y="270"/>
                      <a:pt x="26" y="271"/>
                      <a:pt x="26" y="272"/>
                    </a:cubicBezTo>
                    <a:cubicBezTo>
                      <a:pt x="27" y="273"/>
                      <a:pt x="28" y="274"/>
                      <a:pt x="28" y="275"/>
                    </a:cubicBezTo>
                    <a:cubicBezTo>
                      <a:pt x="31" y="279"/>
                      <a:pt x="34" y="283"/>
                      <a:pt x="34" y="283"/>
                    </a:cubicBezTo>
                    <a:cubicBezTo>
                      <a:pt x="34" y="283"/>
                      <a:pt x="41" y="281"/>
                      <a:pt x="47" y="279"/>
                    </a:cubicBezTo>
                    <a:cubicBezTo>
                      <a:pt x="54" y="277"/>
                      <a:pt x="61" y="274"/>
                      <a:pt x="61" y="274"/>
                    </a:cubicBezTo>
                    <a:cubicBezTo>
                      <a:pt x="61" y="274"/>
                      <a:pt x="61" y="275"/>
                      <a:pt x="62" y="275"/>
                    </a:cubicBezTo>
                    <a:cubicBezTo>
                      <a:pt x="62" y="276"/>
                      <a:pt x="63" y="277"/>
                      <a:pt x="63" y="278"/>
                    </a:cubicBezTo>
                    <a:cubicBezTo>
                      <a:pt x="65" y="280"/>
                      <a:pt x="67" y="282"/>
                      <a:pt x="70" y="284"/>
                    </a:cubicBezTo>
                    <a:cubicBezTo>
                      <a:pt x="71" y="286"/>
                      <a:pt x="72" y="287"/>
                      <a:pt x="73" y="288"/>
                    </a:cubicBezTo>
                    <a:cubicBezTo>
                      <a:pt x="74" y="289"/>
                      <a:pt x="75" y="290"/>
                      <a:pt x="76" y="291"/>
                    </a:cubicBezTo>
                    <a:cubicBezTo>
                      <a:pt x="78" y="293"/>
                      <a:pt x="79" y="294"/>
                      <a:pt x="79" y="294"/>
                    </a:cubicBezTo>
                    <a:cubicBezTo>
                      <a:pt x="79" y="294"/>
                      <a:pt x="84" y="298"/>
                      <a:pt x="90" y="302"/>
                    </a:cubicBezTo>
                    <a:cubicBezTo>
                      <a:pt x="92" y="304"/>
                      <a:pt x="95" y="306"/>
                      <a:pt x="97" y="307"/>
                    </a:cubicBezTo>
                    <a:cubicBezTo>
                      <a:pt x="99" y="308"/>
                      <a:pt x="101" y="309"/>
                      <a:pt x="101" y="309"/>
                    </a:cubicBezTo>
                    <a:cubicBezTo>
                      <a:pt x="101" y="309"/>
                      <a:pt x="101" y="311"/>
                      <a:pt x="100" y="314"/>
                    </a:cubicBezTo>
                    <a:cubicBezTo>
                      <a:pt x="99" y="316"/>
                      <a:pt x="99" y="320"/>
                      <a:pt x="98" y="323"/>
                    </a:cubicBezTo>
                    <a:cubicBezTo>
                      <a:pt x="97" y="330"/>
                      <a:pt x="96" y="337"/>
                      <a:pt x="96" y="337"/>
                    </a:cubicBezTo>
                    <a:cubicBezTo>
                      <a:pt x="96" y="337"/>
                      <a:pt x="97" y="338"/>
                      <a:pt x="99" y="339"/>
                    </a:cubicBezTo>
                    <a:cubicBezTo>
                      <a:pt x="100" y="339"/>
                      <a:pt x="102" y="341"/>
                      <a:pt x="105" y="342"/>
                    </a:cubicBezTo>
                    <a:cubicBezTo>
                      <a:pt x="107" y="343"/>
                      <a:pt x="109" y="343"/>
                      <a:pt x="111" y="344"/>
                    </a:cubicBezTo>
                    <a:cubicBezTo>
                      <a:pt x="112" y="345"/>
                      <a:pt x="113" y="345"/>
                      <a:pt x="113" y="345"/>
                    </a:cubicBezTo>
                    <a:cubicBezTo>
                      <a:pt x="113" y="345"/>
                      <a:pt x="115" y="344"/>
                      <a:pt x="116" y="342"/>
                    </a:cubicBezTo>
                    <a:cubicBezTo>
                      <a:pt x="118" y="340"/>
                      <a:pt x="121" y="337"/>
                      <a:pt x="123" y="335"/>
                    </a:cubicBezTo>
                    <a:cubicBezTo>
                      <a:pt x="127" y="329"/>
                      <a:pt x="132" y="323"/>
                      <a:pt x="132" y="323"/>
                    </a:cubicBezTo>
                    <a:cubicBezTo>
                      <a:pt x="132" y="323"/>
                      <a:pt x="133" y="324"/>
                      <a:pt x="135" y="325"/>
                    </a:cubicBezTo>
                    <a:cubicBezTo>
                      <a:pt x="138" y="325"/>
                      <a:pt x="141" y="326"/>
                      <a:pt x="144" y="327"/>
                    </a:cubicBezTo>
                    <a:cubicBezTo>
                      <a:pt x="148" y="328"/>
                      <a:pt x="151" y="328"/>
                      <a:pt x="153" y="329"/>
                    </a:cubicBezTo>
                    <a:cubicBezTo>
                      <a:pt x="156" y="329"/>
                      <a:pt x="157" y="330"/>
                      <a:pt x="157" y="330"/>
                    </a:cubicBezTo>
                    <a:cubicBezTo>
                      <a:pt x="157" y="330"/>
                      <a:pt x="158" y="330"/>
                      <a:pt x="159" y="330"/>
                    </a:cubicBezTo>
                    <a:cubicBezTo>
                      <a:pt x="159" y="330"/>
                      <a:pt x="160" y="330"/>
                      <a:pt x="162" y="330"/>
                    </a:cubicBezTo>
                    <a:cubicBezTo>
                      <a:pt x="164" y="330"/>
                      <a:pt x="167" y="331"/>
                      <a:pt x="171" y="331"/>
                    </a:cubicBezTo>
                    <a:cubicBezTo>
                      <a:pt x="172" y="331"/>
                      <a:pt x="174" y="331"/>
                      <a:pt x="176" y="331"/>
                    </a:cubicBezTo>
                    <a:cubicBezTo>
                      <a:pt x="177" y="331"/>
                      <a:pt x="179" y="331"/>
                      <a:pt x="180" y="331"/>
                    </a:cubicBezTo>
                    <a:cubicBezTo>
                      <a:pt x="182" y="331"/>
                      <a:pt x="184" y="331"/>
                      <a:pt x="184" y="331"/>
                    </a:cubicBezTo>
                    <a:cubicBezTo>
                      <a:pt x="184" y="331"/>
                      <a:pt x="186" y="338"/>
                      <a:pt x="189" y="344"/>
                    </a:cubicBezTo>
                    <a:cubicBezTo>
                      <a:pt x="191" y="348"/>
                      <a:pt x="192" y="351"/>
                      <a:pt x="193" y="353"/>
                    </a:cubicBezTo>
                    <a:cubicBezTo>
                      <a:pt x="194" y="356"/>
                      <a:pt x="195" y="357"/>
                      <a:pt x="195" y="357"/>
                    </a:cubicBezTo>
                    <a:cubicBezTo>
                      <a:pt x="195" y="357"/>
                      <a:pt x="196" y="357"/>
                      <a:pt x="198" y="357"/>
                    </a:cubicBezTo>
                    <a:cubicBezTo>
                      <a:pt x="200" y="357"/>
                      <a:pt x="202" y="356"/>
                      <a:pt x="205" y="356"/>
                    </a:cubicBezTo>
                    <a:cubicBezTo>
                      <a:pt x="207" y="356"/>
                      <a:pt x="209" y="355"/>
                      <a:pt x="211" y="355"/>
                    </a:cubicBezTo>
                    <a:cubicBezTo>
                      <a:pt x="213" y="355"/>
                      <a:pt x="214" y="355"/>
                      <a:pt x="214" y="355"/>
                    </a:cubicBezTo>
                    <a:cubicBezTo>
                      <a:pt x="214" y="355"/>
                      <a:pt x="214" y="353"/>
                      <a:pt x="215" y="350"/>
                    </a:cubicBezTo>
                    <a:cubicBezTo>
                      <a:pt x="215" y="348"/>
                      <a:pt x="216" y="344"/>
                      <a:pt x="216" y="340"/>
                    </a:cubicBezTo>
                    <a:cubicBezTo>
                      <a:pt x="217" y="333"/>
                      <a:pt x="217" y="326"/>
                      <a:pt x="217" y="326"/>
                    </a:cubicBezTo>
                    <a:cubicBezTo>
                      <a:pt x="217" y="326"/>
                      <a:pt x="218" y="326"/>
                      <a:pt x="219" y="326"/>
                    </a:cubicBezTo>
                    <a:cubicBezTo>
                      <a:pt x="219" y="326"/>
                      <a:pt x="220" y="326"/>
                      <a:pt x="221" y="325"/>
                    </a:cubicBezTo>
                    <a:cubicBezTo>
                      <a:pt x="223" y="325"/>
                      <a:pt x="224" y="325"/>
                      <a:pt x="226" y="324"/>
                    </a:cubicBezTo>
                    <a:cubicBezTo>
                      <a:pt x="227" y="324"/>
                      <a:pt x="229" y="323"/>
                      <a:pt x="230" y="322"/>
                    </a:cubicBezTo>
                    <a:cubicBezTo>
                      <a:pt x="233" y="321"/>
                      <a:pt x="236" y="320"/>
                      <a:pt x="239" y="319"/>
                    </a:cubicBezTo>
                    <a:cubicBezTo>
                      <a:pt x="240" y="319"/>
                      <a:pt x="241" y="318"/>
                      <a:pt x="242" y="318"/>
                    </a:cubicBezTo>
                    <a:cubicBezTo>
                      <a:pt x="242" y="318"/>
                      <a:pt x="243" y="318"/>
                      <a:pt x="243" y="318"/>
                    </a:cubicBezTo>
                    <a:cubicBezTo>
                      <a:pt x="243" y="318"/>
                      <a:pt x="244" y="317"/>
                      <a:pt x="246" y="316"/>
                    </a:cubicBezTo>
                    <a:cubicBezTo>
                      <a:pt x="249" y="315"/>
                      <a:pt x="252" y="313"/>
                      <a:pt x="254" y="312"/>
                    </a:cubicBezTo>
                    <a:cubicBezTo>
                      <a:pt x="256" y="311"/>
                      <a:pt x="257" y="310"/>
                      <a:pt x="259" y="309"/>
                    </a:cubicBezTo>
                    <a:cubicBezTo>
                      <a:pt x="260" y="308"/>
                      <a:pt x="261" y="307"/>
                      <a:pt x="262" y="307"/>
                    </a:cubicBezTo>
                    <a:cubicBezTo>
                      <a:pt x="263" y="306"/>
                      <a:pt x="264" y="306"/>
                      <a:pt x="265" y="305"/>
                    </a:cubicBezTo>
                    <a:cubicBezTo>
                      <a:pt x="266" y="305"/>
                      <a:pt x="266" y="304"/>
                      <a:pt x="266" y="304"/>
                    </a:cubicBezTo>
                    <a:cubicBezTo>
                      <a:pt x="266" y="304"/>
                      <a:pt x="271" y="309"/>
                      <a:pt x="277" y="313"/>
                    </a:cubicBezTo>
                    <a:cubicBezTo>
                      <a:pt x="283" y="317"/>
                      <a:pt x="289" y="321"/>
                      <a:pt x="289" y="321"/>
                    </a:cubicBezTo>
                    <a:cubicBezTo>
                      <a:pt x="289" y="321"/>
                      <a:pt x="290" y="320"/>
                      <a:pt x="292" y="319"/>
                    </a:cubicBezTo>
                    <a:cubicBezTo>
                      <a:pt x="293" y="318"/>
                      <a:pt x="295" y="316"/>
                      <a:pt x="297" y="314"/>
                    </a:cubicBezTo>
                    <a:cubicBezTo>
                      <a:pt x="298" y="313"/>
                      <a:pt x="300" y="311"/>
                      <a:pt x="302" y="310"/>
                    </a:cubicBezTo>
                    <a:cubicBezTo>
                      <a:pt x="303" y="309"/>
                      <a:pt x="304" y="308"/>
                      <a:pt x="304" y="308"/>
                    </a:cubicBezTo>
                    <a:cubicBezTo>
                      <a:pt x="304" y="308"/>
                      <a:pt x="301" y="301"/>
                      <a:pt x="298" y="295"/>
                    </a:cubicBezTo>
                    <a:cubicBezTo>
                      <a:pt x="295" y="289"/>
                      <a:pt x="291" y="282"/>
                      <a:pt x="291" y="282"/>
                    </a:cubicBezTo>
                    <a:cubicBezTo>
                      <a:pt x="291" y="282"/>
                      <a:pt x="292" y="282"/>
                      <a:pt x="292" y="282"/>
                    </a:cubicBezTo>
                    <a:cubicBezTo>
                      <a:pt x="293" y="281"/>
                      <a:pt x="293" y="280"/>
                      <a:pt x="294" y="279"/>
                    </a:cubicBezTo>
                    <a:cubicBezTo>
                      <a:pt x="295" y="278"/>
                      <a:pt x="296" y="277"/>
                      <a:pt x="297" y="276"/>
                    </a:cubicBezTo>
                    <a:cubicBezTo>
                      <a:pt x="298" y="275"/>
                      <a:pt x="299" y="274"/>
                      <a:pt x="300" y="272"/>
                    </a:cubicBezTo>
                    <a:cubicBezTo>
                      <a:pt x="301" y="271"/>
                      <a:pt x="302" y="270"/>
                      <a:pt x="303" y="268"/>
                    </a:cubicBezTo>
                    <a:cubicBezTo>
                      <a:pt x="304" y="267"/>
                      <a:pt x="305" y="266"/>
                      <a:pt x="305" y="265"/>
                    </a:cubicBezTo>
                    <a:cubicBezTo>
                      <a:pt x="307" y="263"/>
                      <a:pt x="308" y="261"/>
                      <a:pt x="308" y="261"/>
                    </a:cubicBezTo>
                    <a:cubicBezTo>
                      <a:pt x="308" y="261"/>
                      <a:pt x="309" y="260"/>
                      <a:pt x="310" y="258"/>
                    </a:cubicBezTo>
                    <a:cubicBezTo>
                      <a:pt x="311" y="257"/>
                      <a:pt x="311" y="256"/>
                      <a:pt x="312" y="254"/>
                    </a:cubicBezTo>
                    <a:cubicBezTo>
                      <a:pt x="313" y="253"/>
                      <a:pt x="314" y="251"/>
                      <a:pt x="314" y="250"/>
                    </a:cubicBezTo>
                    <a:cubicBezTo>
                      <a:pt x="315" y="248"/>
                      <a:pt x="316" y="247"/>
                      <a:pt x="317" y="245"/>
                    </a:cubicBezTo>
                    <a:cubicBezTo>
                      <a:pt x="317" y="244"/>
                      <a:pt x="318" y="243"/>
                      <a:pt x="318" y="242"/>
                    </a:cubicBezTo>
                    <a:cubicBezTo>
                      <a:pt x="319" y="241"/>
                      <a:pt x="319" y="240"/>
                      <a:pt x="320" y="239"/>
                    </a:cubicBezTo>
                    <a:cubicBezTo>
                      <a:pt x="320" y="238"/>
                      <a:pt x="320" y="238"/>
                      <a:pt x="320" y="238"/>
                    </a:cubicBezTo>
                    <a:cubicBezTo>
                      <a:pt x="320" y="238"/>
                      <a:pt x="327" y="238"/>
                      <a:pt x="334" y="239"/>
                    </a:cubicBezTo>
                    <a:cubicBezTo>
                      <a:pt x="341" y="239"/>
                      <a:pt x="349" y="239"/>
                      <a:pt x="349" y="239"/>
                    </a:cubicBezTo>
                    <a:cubicBezTo>
                      <a:pt x="349" y="239"/>
                      <a:pt x="349" y="238"/>
                      <a:pt x="350" y="236"/>
                    </a:cubicBezTo>
                    <a:cubicBezTo>
                      <a:pt x="350" y="234"/>
                      <a:pt x="351" y="232"/>
                      <a:pt x="352" y="230"/>
                    </a:cubicBezTo>
                    <a:cubicBezTo>
                      <a:pt x="352" y="227"/>
                      <a:pt x="353" y="225"/>
                      <a:pt x="353" y="223"/>
                    </a:cubicBezTo>
                    <a:cubicBezTo>
                      <a:pt x="354" y="221"/>
                      <a:pt x="354" y="220"/>
                      <a:pt x="354" y="220"/>
                    </a:cubicBezTo>
                    <a:cubicBezTo>
                      <a:pt x="354" y="220"/>
                      <a:pt x="348" y="216"/>
                      <a:pt x="342" y="213"/>
                    </a:cubicBezTo>
                    <a:cubicBezTo>
                      <a:pt x="336" y="209"/>
                      <a:pt x="330" y="206"/>
                      <a:pt x="330" y="206"/>
                    </a:cubicBezTo>
                    <a:cubicBezTo>
                      <a:pt x="330" y="206"/>
                      <a:pt x="330" y="205"/>
                      <a:pt x="330" y="204"/>
                    </a:cubicBezTo>
                    <a:cubicBezTo>
                      <a:pt x="330" y="204"/>
                      <a:pt x="330" y="203"/>
                      <a:pt x="330" y="201"/>
                    </a:cubicBezTo>
                    <a:cubicBezTo>
                      <a:pt x="331" y="200"/>
                      <a:pt x="331" y="199"/>
                      <a:pt x="331" y="197"/>
                    </a:cubicBezTo>
                    <a:cubicBezTo>
                      <a:pt x="331" y="196"/>
                      <a:pt x="331" y="194"/>
                      <a:pt x="332" y="192"/>
                    </a:cubicBezTo>
                    <a:cubicBezTo>
                      <a:pt x="332" y="189"/>
                      <a:pt x="332" y="186"/>
                      <a:pt x="332" y="183"/>
                    </a:cubicBezTo>
                    <a:cubicBezTo>
                      <a:pt x="332" y="181"/>
                      <a:pt x="332" y="179"/>
                      <a:pt x="332" y="179"/>
                    </a:cubicBezTo>
                    <a:cubicBezTo>
                      <a:pt x="332" y="179"/>
                      <a:pt x="332" y="179"/>
                      <a:pt x="332" y="178"/>
                    </a:cubicBezTo>
                    <a:cubicBezTo>
                      <a:pt x="332" y="177"/>
                      <a:pt x="332" y="176"/>
                      <a:pt x="332" y="175"/>
                    </a:cubicBezTo>
                    <a:cubicBezTo>
                      <a:pt x="332" y="172"/>
                      <a:pt x="332" y="169"/>
                      <a:pt x="332" y="166"/>
                    </a:cubicBezTo>
                    <a:cubicBezTo>
                      <a:pt x="331" y="164"/>
                      <a:pt x="331" y="162"/>
                      <a:pt x="331" y="161"/>
                    </a:cubicBezTo>
                    <a:cubicBezTo>
                      <a:pt x="331" y="159"/>
                      <a:pt x="331" y="158"/>
                      <a:pt x="330" y="157"/>
                    </a:cubicBezTo>
                    <a:cubicBezTo>
                      <a:pt x="330" y="155"/>
                      <a:pt x="330" y="154"/>
                      <a:pt x="330" y="154"/>
                    </a:cubicBezTo>
                    <a:cubicBezTo>
                      <a:pt x="330" y="153"/>
                      <a:pt x="330" y="152"/>
                      <a:pt x="330" y="152"/>
                    </a:cubicBezTo>
                    <a:cubicBezTo>
                      <a:pt x="330" y="152"/>
                      <a:pt x="336" y="149"/>
                      <a:pt x="342" y="145"/>
                    </a:cubicBezTo>
                    <a:cubicBezTo>
                      <a:pt x="345" y="144"/>
                      <a:pt x="348" y="142"/>
                      <a:pt x="350" y="140"/>
                    </a:cubicBezTo>
                    <a:cubicBezTo>
                      <a:pt x="353" y="139"/>
                      <a:pt x="354" y="138"/>
                      <a:pt x="354" y="138"/>
                    </a:cubicBezTo>
                    <a:cubicBezTo>
                      <a:pt x="354" y="138"/>
                      <a:pt x="354" y="137"/>
                      <a:pt x="353" y="135"/>
                    </a:cubicBezTo>
                    <a:cubicBezTo>
                      <a:pt x="353" y="133"/>
                      <a:pt x="352" y="131"/>
                      <a:pt x="352" y="128"/>
                    </a:cubicBezTo>
                    <a:cubicBezTo>
                      <a:pt x="351" y="126"/>
                      <a:pt x="350" y="124"/>
                      <a:pt x="350" y="122"/>
                    </a:cubicBezTo>
                    <a:close/>
                    <a:moveTo>
                      <a:pt x="212" y="279"/>
                    </a:moveTo>
                    <a:cubicBezTo>
                      <a:pt x="157" y="296"/>
                      <a:pt x="97" y="264"/>
                      <a:pt x="80" y="209"/>
                    </a:cubicBezTo>
                    <a:cubicBezTo>
                      <a:pt x="63" y="153"/>
                      <a:pt x="95" y="94"/>
                      <a:pt x="151" y="77"/>
                    </a:cubicBezTo>
                    <a:cubicBezTo>
                      <a:pt x="206" y="60"/>
                      <a:pt x="266" y="91"/>
                      <a:pt x="283" y="147"/>
                    </a:cubicBezTo>
                    <a:cubicBezTo>
                      <a:pt x="300" y="203"/>
                      <a:pt x="268" y="262"/>
                      <a:pt x="212" y="279"/>
                    </a:cubicBezTo>
                    <a:close/>
                  </a:path>
                </a:pathLst>
              </a:custGeom>
              <a:gradFill>
                <a:gsLst>
                  <a:gs pos="0">
                    <a:srgbClr val="000000">
                      <a:alpha val="0"/>
                    </a:srgbClr>
                  </a:gs>
                  <a:gs pos="46000">
                    <a:srgbClr val="4C78C6"/>
                  </a:gs>
                  <a:gs pos="100000">
                    <a:srgbClr val="254378"/>
                  </a:gs>
                </a:gsLst>
                <a:path path="circle">
                  <a:fillToRect b="50%" l="50%" r="50%" t="50%"/>
                </a:path>
                <a:tileRect/>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28" name="Google Shape;628;p18"/>
              <p:cNvSpPr/>
              <p:nvPr/>
            </p:nvSpPr>
            <p:spPr>
              <a:xfrm>
                <a:off x="4067309" y="2495014"/>
                <a:ext cx="184346" cy="159845"/>
              </a:xfrm>
              <a:custGeom>
                <a:rect b="b" l="l" r="r" t="t"/>
                <a:pathLst>
                  <a:path extrusionOk="0" h="63" w="73">
                    <a:moveTo>
                      <a:pt x="73" y="19"/>
                    </a:moveTo>
                    <a:cubicBezTo>
                      <a:pt x="73" y="53"/>
                      <a:pt x="73" y="53"/>
                      <a:pt x="73" y="53"/>
                    </a:cubicBezTo>
                    <a:cubicBezTo>
                      <a:pt x="73" y="58"/>
                      <a:pt x="69" y="63"/>
                      <a:pt x="64" y="63"/>
                    </a:cubicBezTo>
                    <a:cubicBezTo>
                      <a:pt x="10" y="63"/>
                      <a:pt x="10" y="63"/>
                      <a:pt x="10" y="63"/>
                    </a:cubicBezTo>
                    <a:cubicBezTo>
                      <a:pt x="5" y="63"/>
                      <a:pt x="0" y="58"/>
                      <a:pt x="0" y="53"/>
                    </a:cubicBezTo>
                    <a:cubicBezTo>
                      <a:pt x="0" y="19"/>
                      <a:pt x="0" y="19"/>
                      <a:pt x="0" y="19"/>
                    </a:cubicBezTo>
                    <a:cubicBezTo>
                      <a:pt x="0" y="14"/>
                      <a:pt x="5" y="9"/>
                      <a:pt x="10" y="9"/>
                    </a:cubicBezTo>
                    <a:cubicBezTo>
                      <a:pt x="19" y="9"/>
                      <a:pt x="19" y="9"/>
                      <a:pt x="19" y="9"/>
                    </a:cubicBezTo>
                    <a:cubicBezTo>
                      <a:pt x="21" y="4"/>
                      <a:pt x="21" y="4"/>
                      <a:pt x="21" y="4"/>
                    </a:cubicBezTo>
                    <a:cubicBezTo>
                      <a:pt x="22" y="2"/>
                      <a:pt x="25" y="0"/>
                      <a:pt x="27" y="0"/>
                    </a:cubicBezTo>
                    <a:cubicBezTo>
                      <a:pt x="47" y="0"/>
                      <a:pt x="47" y="0"/>
                      <a:pt x="47" y="0"/>
                    </a:cubicBezTo>
                    <a:cubicBezTo>
                      <a:pt x="49" y="0"/>
                      <a:pt x="52" y="2"/>
                      <a:pt x="53" y="4"/>
                    </a:cubicBezTo>
                    <a:cubicBezTo>
                      <a:pt x="55" y="9"/>
                      <a:pt x="55" y="9"/>
                      <a:pt x="55" y="9"/>
                    </a:cubicBezTo>
                    <a:cubicBezTo>
                      <a:pt x="64" y="9"/>
                      <a:pt x="64" y="9"/>
                      <a:pt x="64" y="9"/>
                    </a:cubicBezTo>
                    <a:cubicBezTo>
                      <a:pt x="69" y="9"/>
                      <a:pt x="73" y="14"/>
                      <a:pt x="73" y="19"/>
                    </a:cubicBezTo>
                    <a:close/>
                    <a:moveTo>
                      <a:pt x="54" y="36"/>
                    </a:moveTo>
                    <a:cubicBezTo>
                      <a:pt x="54" y="27"/>
                      <a:pt x="46" y="19"/>
                      <a:pt x="37" y="19"/>
                    </a:cubicBezTo>
                    <a:cubicBezTo>
                      <a:pt x="28" y="19"/>
                      <a:pt x="20" y="27"/>
                      <a:pt x="20" y="36"/>
                    </a:cubicBezTo>
                    <a:cubicBezTo>
                      <a:pt x="20" y="46"/>
                      <a:pt x="28" y="53"/>
                      <a:pt x="37" y="53"/>
                    </a:cubicBezTo>
                    <a:cubicBezTo>
                      <a:pt x="46" y="53"/>
                      <a:pt x="54" y="46"/>
                      <a:pt x="54" y="36"/>
                    </a:cubicBezTo>
                    <a:close/>
                    <a:moveTo>
                      <a:pt x="48" y="36"/>
                    </a:moveTo>
                    <a:cubicBezTo>
                      <a:pt x="48" y="42"/>
                      <a:pt x="43" y="47"/>
                      <a:pt x="37" y="47"/>
                    </a:cubicBezTo>
                    <a:cubicBezTo>
                      <a:pt x="31" y="47"/>
                      <a:pt x="26" y="42"/>
                      <a:pt x="26" y="36"/>
                    </a:cubicBezTo>
                    <a:cubicBezTo>
                      <a:pt x="26" y="30"/>
                      <a:pt x="31" y="25"/>
                      <a:pt x="37" y="25"/>
                    </a:cubicBezTo>
                    <a:cubicBezTo>
                      <a:pt x="43" y="25"/>
                      <a:pt x="48" y="30"/>
                      <a:pt x="48" y="36"/>
                    </a:cubicBezTo>
                    <a:close/>
                  </a:path>
                </a:pathLst>
              </a:custGeom>
              <a:gradFill>
                <a:gsLst>
                  <a:gs pos="0">
                    <a:srgbClr val="000000">
                      <a:alpha val="0"/>
                    </a:srgbClr>
                  </a:gs>
                  <a:gs pos="46000">
                    <a:srgbClr val="4C78C6"/>
                  </a:gs>
                  <a:gs pos="100000">
                    <a:srgbClr val="254378"/>
                  </a:gs>
                </a:gsLst>
                <a:path path="circle">
                  <a:fillToRect b="50%" l="50%" r="50%" t="50%"/>
                </a:path>
                <a:tileRect/>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629" name="Google Shape;629;p18"/>
            <p:cNvGrpSpPr/>
            <p:nvPr/>
          </p:nvGrpSpPr>
          <p:grpSpPr>
            <a:xfrm>
              <a:off x="5392812" y="1688479"/>
              <a:ext cx="3046237" cy="2740395"/>
              <a:chOff x="1737558" y="3048729"/>
              <a:chExt cx="1749717" cy="1735595"/>
            </a:xfrm>
          </p:grpSpPr>
          <p:sp>
            <p:nvSpPr>
              <p:cNvPr id="630" name="Google Shape;630;p18"/>
              <p:cNvSpPr/>
              <p:nvPr/>
            </p:nvSpPr>
            <p:spPr>
              <a:xfrm>
                <a:off x="1737558" y="3048729"/>
                <a:ext cx="1749717" cy="1735595"/>
              </a:xfrm>
              <a:custGeom>
                <a:rect b="b" l="l" r="r" t="t"/>
                <a:pathLst>
                  <a:path extrusionOk="0" h="978" w="985">
                    <a:moveTo>
                      <a:pt x="917" y="470"/>
                    </a:moveTo>
                    <a:cubicBezTo>
                      <a:pt x="910" y="468"/>
                      <a:pt x="903" y="466"/>
                      <a:pt x="896" y="465"/>
                    </a:cubicBezTo>
                    <a:cubicBezTo>
                      <a:pt x="895" y="460"/>
                      <a:pt x="895" y="455"/>
                      <a:pt x="894" y="451"/>
                    </a:cubicBezTo>
                    <a:cubicBezTo>
                      <a:pt x="894" y="443"/>
                      <a:pt x="893" y="436"/>
                      <a:pt x="892" y="431"/>
                    </a:cubicBezTo>
                    <a:cubicBezTo>
                      <a:pt x="891" y="426"/>
                      <a:pt x="891" y="423"/>
                      <a:pt x="891" y="423"/>
                    </a:cubicBezTo>
                    <a:cubicBezTo>
                      <a:pt x="891" y="423"/>
                      <a:pt x="890" y="420"/>
                      <a:pt x="889" y="415"/>
                    </a:cubicBezTo>
                    <a:cubicBezTo>
                      <a:pt x="888" y="411"/>
                      <a:pt x="887" y="403"/>
                      <a:pt x="885" y="395"/>
                    </a:cubicBezTo>
                    <a:cubicBezTo>
                      <a:pt x="884" y="391"/>
                      <a:pt x="883" y="387"/>
                      <a:pt x="882" y="382"/>
                    </a:cubicBezTo>
                    <a:cubicBezTo>
                      <a:pt x="888" y="378"/>
                      <a:pt x="894" y="374"/>
                      <a:pt x="901" y="370"/>
                    </a:cubicBezTo>
                    <a:cubicBezTo>
                      <a:pt x="915" y="360"/>
                      <a:pt x="929" y="349"/>
                      <a:pt x="940" y="341"/>
                    </a:cubicBezTo>
                    <a:cubicBezTo>
                      <a:pt x="951" y="333"/>
                      <a:pt x="957" y="327"/>
                      <a:pt x="957" y="327"/>
                    </a:cubicBezTo>
                    <a:cubicBezTo>
                      <a:pt x="957" y="327"/>
                      <a:pt x="956" y="324"/>
                      <a:pt x="955" y="319"/>
                    </a:cubicBezTo>
                    <a:cubicBezTo>
                      <a:pt x="954" y="317"/>
                      <a:pt x="953" y="314"/>
                      <a:pt x="952" y="312"/>
                    </a:cubicBezTo>
                    <a:cubicBezTo>
                      <a:pt x="951" y="309"/>
                      <a:pt x="949" y="306"/>
                      <a:pt x="948" y="303"/>
                    </a:cubicBezTo>
                    <a:cubicBezTo>
                      <a:pt x="947" y="300"/>
                      <a:pt x="946" y="297"/>
                      <a:pt x="944" y="294"/>
                    </a:cubicBezTo>
                    <a:cubicBezTo>
                      <a:pt x="944" y="292"/>
                      <a:pt x="943" y="291"/>
                      <a:pt x="943" y="290"/>
                    </a:cubicBezTo>
                    <a:cubicBezTo>
                      <a:pt x="942" y="288"/>
                      <a:pt x="942" y="287"/>
                      <a:pt x="941" y="286"/>
                    </a:cubicBezTo>
                    <a:cubicBezTo>
                      <a:pt x="939" y="282"/>
                      <a:pt x="938" y="279"/>
                      <a:pt x="938" y="279"/>
                    </a:cubicBezTo>
                    <a:cubicBezTo>
                      <a:pt x="938" y="279"/>
                      <a:pt x="929" y="279"/>
                      <a:pt x="915" y="281"/>
                    </a:cubicBezTo>
                    <a:cubicBezTo>
                      <a:pt x="912" y="281"/>
                      <a:pt x="908" y="282"/>
                      <a:pt x="905" y="282"/>
                    </a:cubicBezTo>
                    <a:cubicBezTo>
                      <a:pt x="901" y="283"/>
                      <a:pt x="897" y="283"/>
                      <a:pt x="893" y="284"/>
                    </a:cubicBezTo>
                    <a:cubicBezTo>
                      <a:pt x="884" y="285"/>
                      <a:pt x="876" y="286"/>
                      <a:pt x="867" y="288"/>
                    </a:cubicBezTo>
                    <a:cubicBezTo>
                      <a:pt x="860" y="289"/>
                      <a:pt x="852" y="291"/>
                      <a:pt x="845" y="292"/>
                    </a:cubicBezTo>
                    <a:cubicBezTo>
                      <a:pt x="843" y="288"/>
                      <a:pt x="841" y="284"/>
                      <a:pt x="838" y="280"/>
                    </a:cubicBezTo>
                    <a:cubicBezTo>
                      <a:pt x="834" y="273"/>
                      <a:pt x="830" y="267"/>
                      <a:pt x="827" y="263"/>
                    </a:cubicBezTo>
                    <a:cubicBezTo>
                      <a:pt x="825" y="259"/>
                      <a:pt x="823" y="257"/>
                      <a:pt x="823" y="257"/>
                    </a:cubicBezTo>
                    <a:cubicBezTo>
                      <a:pt x="823" y="257"/>
                      <a:pt x="821" y="254"/>
                      <a:pt x="818" y="250"/>
                    </a:cubicBezTo>
                    <a:cubicBezTo>
                      <a:pt x="815" y="246"/>
                      <a:pt x="811" y="241"/>
                      <a:pt x="806" y="234"/>
                    </a:cubicBezTo>
                    <a:cubicBezTo>
                      <a:pt x="805" y="232"/>
                      <a:pt x="803" y="231"/>
                      <a:pt x="802" y="229"/>
                    </a:cubicBezTo>
                    <a:cubicBezTo>
                      <a:pt x="800" y="227"/>
                      <a:pt x="799" y="225"/>
                      <a:pt x="797" y="224"/>
                    </a:cubicBezTo>
                    <a:cubicBezTo>
                      <a:pt x="801" y="218"/>
                      <a:pt x="805" y="211"/>
                      <a:pt x="809" y="205"/>
                    </a:cubicBezTo>
                    <a:cubicBezTo>
                      <a:pt x="817" y="189"/>
                      <a:pt x="826" y="174"/>
                      <a:pt x="832" y="162"/>
                    </a:cubicBezTo>
                    <a:cubicBezTo>
                      <a:pt x="837" y="150"/>
                      <a:pt x="841" y="141"/>
                      <a:pt x="841" y="141"/>
                    </a:cubicBezTo>
                    <a:cubicBezTo>
                      <a:pt x="841" y="141"/>
                      <a:pt x="839" y="139"/>
                      <a:pt x="835" y="136"/>
                    </a:cubicBezTo>
                    <a:cubicBezTo>
                      <a:pt x="832" y="132"/>
                      <a:pt x="827" y="128"/>
                      <a:pt x="822" y="123"/>
                    </a:cubicBezTo>
                    <a:cubicBezTo>
                      <a:pt x="820" y="121"/>
                      <a:pt x="817" y="119"/>
                      <a:pt x="815" y="117"/>
                    </a:cubicBezTo>
                    <a:cubicBezTo>
                      <a:pt x="813" y="115"/>
                      <a:pt x="810" y="113"/>
                      <a:pt x="809" y="112"/>
                    </a:cubicBezTo>
                    <a:cubicBezTo>
                      <a:pt x="805" y="108"/>
                      <a:pt x="802" y="106"/>
                      <a:pt x="802" y="106"/>
                    </a:cubicBezTo>
                    <a:cubicBezTo>
                      <a:pt x="802" y="106"/>
                      <a:pt x="800" y="108"/>
                      <a:pt x="797" y="109"/>
                    </a:cubicBezTo>
                    <a:cubicBezTo>
                      <a:pt x="794" y="111"/>
                      <a:pt x="789" y="114"/>
                      <a:pt x="783" y="118"/>
                    </a:cubicBezTo>
                    <a:cubicBezTo>
                      <a:pt x="772" y="125"/>
                      <a:pt x="757" y="135"/>
                      <a:pt x="743" y="145"/>
                    </a:cubicBezTo>
                    <a:cubicBezTo>
                      <a:pt x="737" y="150"/>
                      <a:pt x="731" y="154"/>
                      <a:pt x="725" y="159"/>
                    </a:cubicBezTo>
                    <a:cubicBezTo>
                      <a:pt x="721" y="156"/>
                      <a:pt x="717" y="153"/>
                      <a:pt x="714" y="151"/>
                    </a:cubicBezTo>
                    <a:cubicBezTo>
                      <a:pt x="707" y="146"/>
                      <a:pt x="701" y="143"/>
                      <a:pt x="696" y="140"/>
                    </a:cubicBezTo>
                    <a:cubicBezTo>
                      <a:pt x="694" y="139"/>
                      <a:pt x="692" y="138"/>
                      <a:pt x="691" y="137"/>
                    </a:cubicBezTo>
                    <a:cubicBezTo>
                      <a:pt x="690" y="137"/>
                      <a:pt x="690" y="136"/>
                      <a:pt x="690" y="136"/>
                    </a:cubicBezTo>
                    <a:cubicBezTo>
                      <a:pt x="690" y="136"/>
                      <a:pt x="687" y="135"/>
                      <a:pt x="683" y="133"/>
                    </a:cubicBezTo>
                    <a:cubicBezTo>
                      <a:pt x="678" y="130"/>
                      <a:pt x="672" y="127"/>
                      <a:pt x="664" y="123"/>
                    </a:cubicBezTo>
                    <a:cubicBezTo>
                      <a:pt x="661" y="122"/>
                      <a:pt x="656" y="120"/>
                      <a:pt x="652" y="118"/>
                    </a:cubicBezTo>
                    <a:cubicBezTo>
                      <a:pt x="653" y="111"/>
                      <a:pt x="654" y="103"/>
                      <a:pt x="654" y="96"/>
                    </a:cubicBezTo>
                    <a:cubicBezTo>
                      <a:pt x="655" y="87"/>
                      <a:pt x="655" y="78"/>
                      <a:pt x="656" y="70"/>
                    </a:cubicBezTo>
                    <a:cubicBezTo>
                      <a:pt x="656" y="61"/>
                      <a:pt x="656" y="54"/>
                      <a:pt x="656" y="47"/>
                    </a:cubicBezTo>
                    <a:cubicBezTo>
                      <a:pt x="656" y="34"/>
                      <a:pt x="656" y="25"/>
                      <a:pt x="656" y="25"/>
                    </a:cubicBezTo>
                    <a:cubicBezTo>
                      <a:pt x="656" y="25"/>
                      <a:pt x="655" y="24"/>
                      <a:pt x="654" y="24"/>
                    </a:cubicBezTo>
                    <a:cubicBezTo>
                      <a:pt x="653" y="23"/>
                      <a:pt x="651" y="23"/>
                      <a:pt x="648" y="22"/>
                    </a:cubicBezTo>
                    <a:cubicBezTo>
                      <a:pt x="644" y="20"/>
                      <a:pt x="637" y="18"/>
                      <a:pt x="631" y="16"/>
                    </a:cubicBezTo>
                    <a:cubicBezTo>
                      <a:pt x="625" y="15"/>
                      <a:pt x="619" y="13"/>
                      <a:pt x="614" y="12"/>
                    </a:cubicBezTo>
                    <a:cubicBezTo>
                      <a:pt x="611" y="11"/>
                      <a:pt x="609" y="11"/>
                      <a:pt x="608" y="10"/>
                    </a:cubicBezTo>
                    <a:cubicBezTo>
                      <a:pt x="607" y="10"/>
                      <a:pt x="606" y="10"/>
                      <a:pt x="606" y="10"/>
                    </a:cubicBezTo>
                    <a:cubicBezTo>
                      <a:pt x="606" y="10"/>
                      <a:pt x="601" y="17"/>
                      <a:pt x="594" y="29"/>
                    </a:cubicBezTo>
                    <a:cubicBezTo>
                      <a:pt x="590" y="34"/>
                      <a:pt x="586" y="41"/>
                      <a:pt x="582" y="48"/>
                    </a:cubicBezTo>
                    <a:cubicBezTo>
                      <a:pt x="578" y="55"/>
                      <a:pt x="573" y="63"/>
                      <a:pt x="569" y="71"/>
                    </a:cubicBezTo>
                    <a:cubicBezTo>
                      <a:pt x="565" y="77"/>
                      <a:pt x="562" y="84"/>
                      <a:pt x="559" y="90"/>
                    </a:cubicBezTo>
                    <a:cubicBezTo>
                      <a:pt x="554" y="90"/>
                      <a:pt x="549" y="89"/>
                      <a:pt x="545" y="88"/>
                    </a:cubicBezTo>
                    <a:cubicBezTo>
                      <a:pt x="541" y="88"/>
                      <a:pt x="537" y="87"/>
                      <a:pt x="534" y="87"/>
                    </a:cubicBezTo>
                    <a:cubicBezTo>
                      <a:pt x="532" y="87"/>
                      <a:pt x="531" y="87"/>
                      <a:pt x="529" y="86"/>
                    </a:cubicBezTo>
                    <a:cubicBezTo>
                      <a:pt x="528" y="86"/>
                      <a:pt x="526" y="86"/>
                      <a:pt x="525" y="86"/>
                    </a:cubicBezTo>
                    <a:cubicBezTo>
                      <a:pt x="520" y="86"/>
                      <a:pt x="517" y="86"/>
                      <a:pt x="517" y="86"/>
                    </a:cubicBezTo>
                    <a:cubicBezTo>
                      <a:pt x="517" y="86"/>
                      <a:pt x="514" y="86"/>
                      <a:pt x="509" y="85"/>
                    </a:cubicBezTo>
                    <a:cubicBezTo>
                      <a:pt x="504" y="85"/>
                      <a:pt x="497" y="85"/>
                      <a:pt x="489" y="85"/>
                    </a:cubicBezTo>
                    <a:cubicBezTo>
                      <a:pt x="485" y="85"/>
                      <a:pt x="480" y="85"/>
                      <a:pt x="475" y="85"/>
                    </a:cubicBezTo>
                    <a:cubicBezTo>
                      <a:pt x="473" y="79"/>
                      <a:pt x="470" y="72"/>
                      <a:pt x="468" y="64"/>
                    </a:cubicBezTo>
                    <a:cubicBezTo>
                      <a:pt x="461" y="48"/>
                      <a:pt x="454" y="32"/>
                      <a:pt x="448" y="20"/>
                    </a:cubicBezTo>
                    <a:cubicBezTo>
                      <a:pt x="443" y="8"/>
                      <a:pt x="438" y="0"/>
                      <a:pt x="438" y="0"/>
                    </a:cubicBezTo>
                    <a:cubicBezTo>
                      <a:pt x="438" y="0"/>
                      <a:pt x="438" y="0"/>
                      <a:pt x="436" y="0"/>
                    </a:cubicBezTo>
                    <a:cubicBezTo>
                      <a:pt x="435" y="0"/>
                      <a:pt x="433" y="0"/>
                      <a:pt x="430" y="1"/>
                    </a:cubicBezTo>
                    <a:cubicBezTo>
                      <a:pt x="425" y="1"/>
                      <a:pt x="419" y="2"/>
                      <a:pt x="412" y="3"/>
                    </a:cubicBezTo>
                    <a:cubicBezTo>
                      <a:pt x="406" y="4"/>
                      <a:pt x="400" y="6"/>
                      <a:pt x="395" y="6"/>
                    </a:cubicBezTo>
                    <a:cubicBezTo>
                      <a:pt x="392" y="7"/>
                      <a:pt x="390" y="7"/>
                      <a:pt x="389" y="8"/>
                    </a:cubicBezTo>
                    <a:cubicBezTo>
                      <a:pt x="388" y="8"/>
                      <a:pt x="387" y="8"/>
                      <a:pt x="387" y="8"/>
                    </a:cubicBezTo>
                    <a:cubicBezTo>
                      <a:pt x="387" y="8"/>
                      <a:pt x="385" y="17"/>
                      <a:pt x="384" y="30"/>
                    </a:cubicBezTo>
                    <a:cubicBezTo>
                      <a:pt x="382" y="44"/>
                      <a:pt x="381" y="61"/>
                      <a:pt x="380" y="79"/>
                    </a:cubicBezTo>
                    <a:cubicBezTo>
                      <a:pt x="380" y="86"/>
                      <a:pt x="379" y="94"/>
                      <a:pt x="379" y="101"/>
                    </a:cubicBezTo>
                    <a:cubicBezTo>
                      <a:pt x="375" y="102"/>
                      <a:pt x="370" y="104"/>
                      <a:pt x="366" y="105"/>
                    </a:cubicBezTo>
                    <a:cubicBezTo>
                      <a:pt x="358" y="108"/>
                      <a:pt x="352" y="110"/>
                      <a:pt x="347" y="112"/>
                    </a:cubicBezTo>
                    <a:cubicBezTo>
                      <a:pt x="342" y="114"/>
                      <a:pt x="340" y="115"/>
                      <a:pt x="340" y="115"/>
                    </a:cubicBezTo>
                    <a:cubicBezTo>
                      <a:pt x="340" y="115"/>
                      <a:pt x="337" y="116"/>
                      <a:pt x="333" y="118"/>
                    </a:cubicBezTo>
                    <a:cubicBezTo>
                      <a:pt x="332" y="118"/>
                      <a:pt x="330" y="119"/>
                      <a:pt x="329" y="119"/>
                    </a:cubicBezTo>
                    <a:cubicBezTo>
                      <a:pt x="328" y="120"/>
                      <a:pt x="326" y="121"/>
                      <a:pt x="324" y="122"/>
                    </a:cubicBezTo>
                    <a:cubicBezTo>
                      <a:pt x="321" y="123"/>
                      <a:pt x="318" y="125"/>
                      <a:pt x="314" y="126"/>
                    </a:cubicBezTo>
                    <a:cubicBezTo>
                      <a:pt x="310" y="128"/>
                      <a:pt x="306" y="130"/>
                      <a:pt x="302" y="133"/>
                    </a:cubicBezTo>
                    <a:cubicBezTo>
                      <a:pt x="297" y="128"/>
                      <a:pt x="291" y="122"/>
                      <a:pt x="286" y="117"/>
                    </a:cubicBezTo>
                    <a:cubicBezTo>
                      <a:pt x="279" y="111"/>
                      <a:pt x="273" y="105"/>
                      <a:pt x="267" y="100"/>
                    </a:cubicBezTo>
                    <a:cubicBezTo>
                      <a:pt x="260" y="95"/>
                      <a:pt x="254" y="90"/>
                      <a:pt x="249" y="85"/>
                    </a:cubicBezTo>
                    <a:cubicBezTo>
                      <a:pt x="239" y="77"/>
                      <a:pt x="232" y="71"/>
                      <a:pt x="232" y="71"/>
                    </a:cubicBezTo>
                    <a:cubicBezTo>
                      <a:pt x="232" y="71"/>
                      <a:pt x="231" y="72"/>
                      <a:pt x="230" y="73"/>
                    </a:cubicBezTo>
                    <a:cubicBezTo>
                      <a:pt x="228" y="73"/>
                      <a:pt x="227" y="75"/>
                      <a:pt x="225" y="76"/>
                    </a:cubicBezTo>
                    <a:cubicBezTo>
                      <a:pt x="221" y="79"/>
                      <a:pt x="215" y="82"/>
                      <a:pt x="210" y="86"/>
                    </a:cubicBezTo>
                    <a:cubicBezTo>
                      <a:pt x="204" y="90"/>
                      <a:pt x="199" y="94"/>
                      <a:pt x="195" y="97"/>
                    </a:cubicBezTo>
                    <a:cubicBezTo>
                      <a:pt x="193" y="98"/>
                      <a:pt x="192" y="99"/>
                      <a:pt x="190" y="100"/>
                    </a:cubicBezTo>
                    <a:cubicBezTo>
                      <a:pt x="189" y="101"/>
                      <a:pt x="189" y="102"/>
                      <a:pt x="189" y="102"/>
                    </a:cubicBezTo>
                    <a:cubicBezTo>
                      <a:pt x="189" y="102"/>
                      <a:pt x="191" y="110"/>
                      <a:pt x="196" y="123"/>
                    </a:cubicBezTo>
                    <a:cubicBezTo>
                      <a:pt x="198" y="129"/>
                      <a:pt x="201" y="136"/>
                      <a:pt x="204" y="144"/>
                    </a:cubicBezTo>
                    <a:cubicBezTo>
                      <a:pt x="207" y="152"/>
                      <a:pt x="210" y="160"/>
                      <a:pt x="213" y="168"/>
                    </a:cubicBezTo>
                    <a:cubicBezTo>
                      <a:pt x="216" y="175"/>
                      <a:pt x="219" y="182"/>
                      <a:pt x="222" y="189"/>
                    </a:cubicBezTo>
                    <a:cubicBezTo>
                      <a:pt x="219" y="192"/>
                      <a:pt x="216" y="195"/>
                      <a:pt x="213" y="198"/>
                    </a:cubicBezTo>
                    <a:cubicBezTo>
                      <a:pt x="207" y="204"/>
                      <a:pt x="201" y="209"/>
                      <a:pt x="198" y="212"/>
                    </a:cubicBezTo>
                    <a:cubicBezTo>
                      <a:pt x="195" y="216"/>
                      <a:pt x="193" y="218"/>
                      <a:pt x="193" y="218"/>
                    </a:cubicBezTo>
                    <a:cubicBezTo>
                      <a:pt x="193" y="218"/>
                      <a:pt x="192" y="219"/>
                      <a:pt x="191" y="220"/>
                    </a:cubicBezTo>
                    <a:cubicBezTo>
                      <a:pt x="191" y="221"/>
                      <a:pt x="189" y="222"/>
                      <a:pt x="188" y="224"/>
                    </a:cubicBezTo>
                    <a:cubicBezTo>
                      <a:pt x="185" y="228"/>
                      <a:pt x="180" y="233"/>
                      <a:pt x="175" y="240"/>
                    </a:cubicBezTo>
                    <a:cubicBezTo>
                      <a:pt x="172" y="243"/>
                      <a:pt x="169" y="247"/>
                      <a:pt x="166" y="251"/>
                    </a:cubicBezTo>
                    <a:cubicBezTo>
                      <a:pt x="160" y="248"/>
                      <a:pt x="152" y="246"/>
                      <a:pt x="145" y="244"/>
                    </a:cubicBezTo>
                    <a:cubicBezTo>
                      <a:pt x="129" y="239"/>
                      <a:pt x="111" y="234"/>
                      <a:pt x="98" y="231"/>
                    </a:cubicBezTo>
                    <a:cubicBezTo>
                      <a:pt x="92" y="229"/>
                      <a:pt x="86" y="228"/>
                      <a:pt x="82" y="227"/>
                    </a:cubicBezTo>
                    <a:cubicBezTo>
                      <a:pt x="79" y="226"/>
                      <a:pt x="76" y="226"/>
                      <a:pt x="76" y="226"/>
                    </a:cubicBezTo>
                    <a:cubicBezTo>
                      <a:pt x="76" y="226"/>
                      <a:pt x="75" y="229"/>
                      <a:pt x="72" y="233"/>
                    </a:cubicBezTo>
                    <a:cubicBezTo>
                      <a:pt x="71" y="235"/>
                      <a:pt x="69" y="238"/>
                      <a:pt x="68" y="240"/>
                    </a:cubicBezTo>
                    <a:cubicBezTo>
                      <a:pt x="66" y="243"/>
                      <a:pt x="65" y="246"/>
                      <a:pt x="63" y="249"/>
                    </a:cubicBezTo>
                    <a:cubicBezTo>
                      <a:pt x="60" y="254"/>
                      <a:pt x="57" y="260"/>
                      <a:pt x="55" y="264"/>
                    </a:cubicBezTo>
                    <a:cubicBezTo>
                      <a:pt x="52" y="269"/>
                      <a:pt x="51" y="272"/>
                      <a:pt x="51" y="272"/>
                    </a:cubicBezTo>
                    <a:cubicBezTo>
                      <a:pt x="51" y="272"/>
                      <a:pt x="57" y="278"/>
                      <a:pt x="66" y="288"/>
                    </a:cubicBezTo>
                    <a:cubicBezTo>
                      <a:pt x="76" y="297"/>
                      <a:pt x="89" y="310"/>
                      <a:pt x="102" y="321"/>
                    </a:cubicBezTo>
                    <a:cubicBezTo>
                      <a:pt x="108" y="326"/>
                      <a:pt x="113" y="331"/>
                      <a:pt x="119" y="336"/>
                    </a:cubicBezTo>
                    <a:cubicBezTo>
                      <a:pt x="118" y="338"/>
                      <a:pt x="117" y="340"/>
                      <a:pt x="116" y="342"/>
                    </a:cubicBezTo>
                    <a:cubicBezTo>
                      <a:pt x="116" y="344"/>
                      <a:pt x="115" y="346"/>
                      <a:pt x="114" y="348"/>
                    </a:cubicBezTo>
                    <a:cubicBezTo>
                      <a:pt x="111" y="356"/>
                      <a:pt x="109" y="363"/>
                      <a:pt x="107" y="368"/>
                    </a:cubicBezTo>
                    <a:cubicBezTo>
                      <a:pt x="106" y="372"/>
                      <a:pt x="105" y="375"/>
                      <a:pt x="105" y="375"/>
                    </a:cubicBezTo>
                    <a:cubicBezTo>
                      <a:pt x="105" y="375"/>
                      <a:pt x="104" y="378"/>
                      <a:pt x="103" y="383"/>
                    </a:cubicBezTo>
                    <a:cubicBezTo>
                      <a:pt x="102" y="387"/>
                      <a:pt x="100" y="394"/>
                      <a:pt x="98" y="402"/>
                    </a:cubicBezTo>
                    <a:cubicBezTo>
                      <a:pt x="97" y="407"/>
                      <a:pt x="96" y="411"/>
                      <a:pt x="95" y="416"/>
                    </a:cubicBezTo>
                    <a:cubicBezTo>
                      <a:pt x="88" y="417"/>
                      <a:pt x="81" y="418"/>
                      <a:pt x="73" y="419"/>
                    </a:cubicBezTo>
                    <a:cubicBezTo>
                      <a:pt x="65" y="420"/>
                      <a:pt x="56" y="421"/>
                      <a:pt x="48" y="423"/>
                    </a:cubicBezTo>
                    <a:cubicBezTo>
                      <a:pt x="44" y="424"/>
                      <a:pt x="40" y="425"/>
                      <a:pt x="36" y="425"/>
                    </a:cubicBezTo>
                    <a:cubicBezTo>
                      <a:pt x="32" y="426"/>
                      <a:pt x="29" y="427"/>
                      <a:pt x="25" y="428"/>
                    </a:cubicBezTo>
                    <a:cubicBezTo>
                      <a:pt x="12" y="430"/>
                      <a:pt x="4" y="433"/>
                      <a:pt x="4" y="433"/>
                    </a:cubicBezTo>
                    <a:cubicBezTo>
                      <a:pt x="4" y="433"/>
                      <a:pt x="3" y="436"/>
                      <a:pt x="3" y="441"/>
                    </a:cubicBezTo>
                    <a:cubicBezTo>
                      <a:pt x="3" y="442"/>
                      <a:pt x="2" y="443"/>
                      <a:pt x="2" y="445"/>
                    </a:cubicBezTo>
                    <a:cubicBezTo>
                      <a:pt x="2" y="446"/>
                      <a:pt x="2" y="448"/>
                      <a:pt x="2" y="449"/>
                    </a:cubicBezTo>
                    <a:cubicBezTo>
                      <a:pt x="2" y="452"/>
                      <a:pt x="2" y="455"/>
                      <a:pt x="1" y="459"/>
                    </a:cubicBezTo>
                    <a:cubicBezTo>
                      <a:pt x="1" y="462"/>
                      <a:pt x="1" y="465"/>
                      <a:pt x="1" y="468"/>
                    </a:cubicBezTo>
                    <a:cubicBezTo>
                      <a:pt x="1" y="471"/>
                      <a:pt x="1" y="474"/>
                      <a:pt x="1" y="477"/>
                    </a:cubicBezTo>
                    <a:cubicBezTo>
                      <a:pt x="1" y="482"/>
                      <a:pt x="0" y="485"/>
                      <a:pt x="0" y="485"/>
                    </a:cubicBezTo>
                    <a:cubicBezTo>
                      <a:pt x="0" y="485"/>
                      <a:pt x="9" y="488"/>
                      <a:pt x="21" y="493"/>
                    </a:cubicBezTo>
                    <a:cubicBezTo>
                      <a:pt x="34" y="497"/>
                      <a:pt x="51" y="503"/>
                      <a:pt x="68" y="507"/>
                    </a:cubicBezTo>
                    <a:cubicBezTo>
                      <a:pt x="75" y="509"/>
                      <a:pt x="83" y="511"/>
                      <a:pt x="89" y="513"/>
                    </a:cubicBezTo>
                    <a:cubicBezTo>
                      <a:pt x="90" y="518"/>
                      <a:pt x="90" y="522"/>
                      <a:pt x="91" y="526"/>
                    </a:cubicBezTo>
                    <a:cubicBezTo>
                      <a:pt x="91" y="535"/>
                      <a:pt x="92" y="542"/>
                      <a:pt x="93" y="547"/>
                    </a:cubicBezTo>
                    <a:cubicBezTo>
                      <a:pt x="94" y="552"/>
                      <a:pt x="94" y="554"/>
                      <a:pt x="94" y="554"/>
                    </a:cubicBezTo>
                    <a:cubicBezTo>
                      <a:pt x="94" y="554"/>
                      <a:pt x="95" y="557"/>
                      <a:pt x="96" y="562"/>
                    </a:cubicBezTo>
                    <a:cubicBezTo>
                      <a:pt x="97" y="567"/>
                      <a:pt x="98" y="574"/>
                      <a:pt x="100" y="582"/>
                    </a:cubicBezTo>
                    <a:cubicBezTo>
                      <a:pt x="101" y="586"/>
                      <a:pt x="102" y="591"/>
                      <a:pt x="103" y="595"/>
                    </a:cubicBezTo>
                    <a:cubicBezTo>
                      <a:pt x="97" y="599"/>
                      <a:pt x="91" y="603"/>
                      <a:pt x="85" y="607"/>
                    </a:cubicBezTo>
                    <a:cubicBezTo>
                      <a:pt x="70" y="617"/>
                      <a:pt x="56" y="628"/>
                      <a:pt x="45" y="636"/>
                    </a:cubicBezTo>
                    <a:cubicBezTo>
                      <a:pt x="35" y="644"/>
                      <a:pt x="28" y="650"/>
                      <a:pt x="28" y="650"/>
                    </a:cubicBezTo>
                    <a:cubicBezTo>
                      <a:pt x="28" y="650"/>
                      <a:pt x="29" y="653"/>
                      <a:pt x="30" y="658"/>
                    </a:cubicBezTo>
                    <a:cubicBezTo>
                      <a:pt x="31" y="660"/>
                      <a:pt x="32" y="663"/>
                      <a:pt x="33" y="666"/>
                    </a:cubicBezTo>
                    <a:cubicBezTo>
                      <a:pt x="34" y="669"/>
                      <a:pt x="36" y="672"/>
                      <a:pt x="37" y="675"/>
                    </a:cubicBezTo>
                    <a:cubicBezTo>
                      <a:pt x="38" y="678"/>
                      <a:pt x="39" y="681"/>
                      <a:pt x="41" y="684"/>
                    </a:cubicBezTo>
                    <a:cubicBezTo>
                      <a:pt x="41" y="685"/>
                      <a:pt x="42" y="686"/>
                      <a:pt x="42" y="688"/>
                    </a:cubicBezTo>
                    <a:cubicBezTo>
                      <a:pt x="43" y="689"/>
                      <a:pt x="43" y="690"/>
                      <a:pt x="44" y="691"/>
                    </a:cubicBezTo>
                    <a:cubicBezTo>
                      <a:pt x="46" y="696"/>
                      <a:pt x="47" y="699"/>
                      <a:pt x="47" y="699"/>
                    </a:cubicBezTo>
                    <a:cubicBezTo>
                      <a:pt x="47" y="699"/>
                      <a:pt x="56" y="698"/>
                      <a:pt x="70" y="697"/>
                    </a:cubicBezTo>
                    <a:cubicBezTo>
                      <a:pt x="73" y="696"/>
                      <a:pt x="77" y="696"/>
                      <a:pt x="80" y="695"/>
                    </a:cubicBezTo>
                    <a:cubicBezTo>
                      <a:pt x="84" y="695"/>
                      <a:pt x="88" y="694"/>
                      <a:pt x="92" y="694"/>
                    </a:cubicBezTo>
                    <a:cubicBezTo>
                      <a:pt x="101" y="693"/>
                      <a:pt x="109" y="691"/>
                      <a:pt x="118" y="690"/>
                    </a:cubicBezTo>
                    <a:cubicBezTo>
                      <a:pt x="125" y="688"/>
                      <a:pt x="133" y="687"/>
                      <a:pt x="140" y="685"/>
                    </a:cubicBezTo>
                    <a:cubicBezTo>
                      <a:pt x="142" y="690"/>
                      <a:pt x="145" y="693"/>
                      <a:pt x="147" y="697"/>
                    </a:cubicBezTo>
                    <a:cubicBezTo>
                      <a:pt x="151" y="704"/>
                      <a:pt x="155" y="710"/>
                      <a:pt x="158" y="714"/>
                    </a:cubicBezTo>
                    <a:cubicBezTo>
                      <a:pt x="160" y="718"/>
                      <a:pt x="162" y="721"/>
                      <a:pt x="162" y="721"/>
                    </a:cubicBezTo>
                    <a:cubicBezTo>
                      <a:pt x="162" y="721"/>
                      <a:pt x="164" y="723"/>
                      <a:pt x="167" y="727"/>
                    </a:cubicBezTo>
                    <a:cubicBezTo>
                      <a:pt x="170" y="731"/>
                      <a:pt x="174" y="737"/>
                      <a:pt x="179" y="743"/>
                    </a:cubicBezTo>
                    <a:cubicBezTo>
                      <a:pt x="181" y="745"/>
                      <a:pt x="182" y="747"/>
                      <a:pt x="183" y="748"/>
                    </a:cubicBezTo>
                    <a:cubicBezTo>
                      <a:pt x="185" y="750"/>
                      <a:pt x="186" y="752"/>
                      <a:pt x="188" y="754"/>
                    </a:cubicBezTo>
                    <a:cubicBezTo>
                      <a:pt x="184" y="760"/>
                      <a:pt x="180" y="766"/>
                      <a:pt x="176" y="773"/>
                    </a:cubicBezTo>
                    <a:cubicBezTo>
                      <a:pt x="168" y="788"/>
                      <a:pt x="159" y="804"/>
                      <a:pt x="153" y="816"/>
                    </a:cubicBezTo>
                    <a:cubicBezTo>
                      <a:pt x="148" y="828"/>
                      <a:pt x="144" y="836"/>
                      <a:pt x="144" y="836"/>
                    </a:cubicBezTo>
                    <a:cubicBezTo>
                      <a:pt x="144" y="836"/>
                      <a:pt x="146" y="838"/>
                      <a:pt x="150" y="842"/>
                    </a:cubicBezTo>
                    <a:cubicBezTo>
                      <a:pt x="153" y="845"/>
                      <a:pt x="158" y="850"/>
                      <a:pt x="163" y="854"/>
                    </a:cubicBezTo>
                    <a:cubicBezTo>
                      <a:pt x="165" y="856"/>
                      <a:pt x="168" y="858"/>
                      <a:pt x="170" y="860"/>
                    </a:cubicBezTo>
                    <a:cubicBezTo>
                      <a:pt x="172" y="862"/>
                      <a:pt x="175" y="864"/>
                      <a:pt x="176" y="866"/>
                    </a:cubicBezTo>
                    <a:cubicBezTo>
                      <a:pt x="180" y="869"/>
                      <a:pt x="183" y="871"/>
                      <a:pt x="183" y="871"/>
                    </a:cubicBezTo>
                    <a:cubicBezTo>
                      <a:pt x="183" y="871"/>
                      <a:pt x="185" y="870"/>
                      <a:pt x="188" y="868"/>
                    </a:cubicBezTo>
                    <a:cubicBezTo>
                      <a:pt x="191" y="866"/>
                      <a:pt x="196" y="863"/>
                      <a:pt x="202" y="859"/>
                    </a:cubicBezTo>
                    <a:cubicBezTo>
                      <a:pt x="213" y="852"/>
                      <a:pt x="228" y="842"/>
                      <a:pt x="242" y="832"/>
                    </a:cubicBezTo>
                    <a:cubicBezTo>
                      <a:pt x="248" y="828"/>
                      <a:pt x="254" y="823"/>
                      <a:pt x="260" y="819"/>
                    </a:cubicBezTo>
                    <a:cubicBezTo>
                      <a:pt x="264" y="822"/>
                      <a:pt x="268" y="824"/>
                      <a:pt x="271" y="826"/>
                    </a:cubicBezTo>
                    <a:cubicBezTo>
                      <a:pt x="278" y="831"/>
                      <a:pt x="285" y="835"/>
                      <a:pt x="289" y="837"/>
                    </a:cubicBezTo>
                    <a:cubicBezTo>
                      <a:pt x="291" y="839"/>
                      <a:pt x="293" y="839"/>
                      <a:pt x="294" y="840"/>
                    </a:cubicBezTo>
                    <a:cubicBezTo>
                      <a:pt x="295" y="841"/>
                      <a:pt x="296" y="841"/>
                      <a:pt x="296" y="841"/>
                    </a:cubicBezTo>
                    <a:cubicBezTo>
                      <a:pt x="296" y="841"/>
                      <a:pt x="298" y="842"/>
                      <a:pt x="302" y="845"/>
                    </a:cubicBezTo>
                    <a:cubicBezTo>
                      <a:pt x="307" y="847"/>
                      <a:pt x="313" y="850"/>
                      <a:pt x="321" y="854"/>
                    </a:cubicBezTo>
                    <a:cubicBezTo>
                      <a:pt x="324" y="856"/>
                      <a:pt x="329" y="858"/>
                      <a:pt x="333" y="860"/>
                    </a:cubicBezTo>
                    <a:cubicBezTo>
                      <a:pt x="332" y="867"/>
                      <a:pt x="332" y="874"/>
                      <a:pt x="331" y="882"/>
                    </a:cubicBezTo>
                    <a:cubicBezTo>
                      <a:pt x="330" y="891"/>
                      <a:pt x="330" y="899"/>
                      <a:pt x="329" y="908"/>
                    </a:cubicBezTo>
                    <a:cubicBezTo>
                      <a:pt x="329" y="916"/>
                      <a:pt x="329" y="924"/>
                      <a:pt x="329" y="930"/>
                    </a:cubicBezTo>
                    <a:cubicBezTo>
                      <a:pt x="329" y="944"/>
                      <a:pt x="329" y="953"/>
                      <a:pt x="329" y="953"/>
                    </a:cubicBezTo>
                    <a:cubicBezTo>
                      <a:pt x="329" y="953"/>
                      <a:pt x="330" y="953"/>
                      <a:pt x="331" y="954"/>
                    </a:cubicBezTo>
                    <a:cubicBezTo>
                      <a:pt x="332" y="954"/>
                      <a:pt x="334" y="955"/>
                      <a:pt x="337" y="956"/>
                    </a:cubicBezTo>
                    <a:cubicBezTo>
                      <a:pt x="341" y="957"/>
                      <a:pt x="348" y="959"/>
                      <a:pt x="354" y="961"/>
                    </a:cubicBezTo>
                    <a:cubicBezTo>
                      <a:pt x="360" y="963"/>
                      <a:pt x="367" y="964"/>
                      <a:pt x="371" y="966"/>
                    </a:cubicBezTo>
                    <a:cubicBezTo>
                      <a:pt x="374" y="966"/>
                      <a:pt x="376" y="967"/>
                      <a:pt x="377" y="967"/>
                    </a:cubicBezTo>
                    <a:cubicBezTo>
                      <a:pt x="378" y="968"/>
                      <a:pt x="379" y="968"/>
                      <a:pt x="379" y="968"/>
                    </a:cubicBezTo>
                    <a:cubicBezTo>
                      <a:pt x="379" y="968"/>
                      <a:pt x="384" y="960"/>
                      <a:pt x="391" y="949"/>
                    </a:cubicBezTo>
                    <a:cubicBezTo>
                      <a:pt x="395" y="943"/>
                      <a:pt x="399" y="937"/>
                      <a:pt x="403" y="929"/>
                    </a:cubicBezTo>
                    <a:cubicBezTo>
                      <a:pt x="408" y="922"/>
                      <a:pt x="412" y="915"/>
                      <a:pt x="416" y="907"/>
                    </a:cubicBezTo>
                    <a:cubicBezTo>
                      <a:pt x="420" y="900"/>
                      <a:pt x="423" y="893"/>
                      <a:pt x="426" y="887"/>
                    </a:cubicBezTo>
                    <a:cubicBezTo>
                      <a:pt x="431" y="888"/>
                      <a:pt x="436" y="889"/>
                      <a:pt x="440" y="889"/>
                    </a:cubicBezTo>
                    <a:cubicBezTo>
                      <a:pt x="444" y="890"/>
                      <a:pt x="448" y="890"/>
                      <a:pt x="451" y="890"/>
                    </a:cubicBezTo>
                    <a:cubicBezTo>
                      <a:pt x="453" y="891"/>
                      <a:pt x="455" y="891"/>
                      <a:pt x="456" y="891"/>
                    </a:cubicBezTo>
                    <a:cubicBezTo>
                      <a:pt x="458" y="891"/>
                      <a:pt x="459" y="891"/>
                      <a:pt x="460" y="891"/>
                    </a:cubicBezTo>
                    <a:cubicBezTo>
                      <a:pt x="465" y="892"/>
                      <a:pt x="468" y="892"/>
                      <a:pt x="468" y="892"/>
                    </a:cubicBezTo>
                    <a:cubicBezTo>
                      <a:pt x="468" y="892"/>
                      <a:pt x="471" y="892"/>
                      <a:pt x="476" y="892"/>
                    </a:cubicBezTo>
                    <a:cubicBezTo>
                      <a:pt x="481" y="892"/>
                      <a:pt x="488" y="892"/>
                      <a:pt x="496" y="893"/>
                    </a:cubicBezTo>
                    <a:cubicBezTo>
                      <a:pt x="500" y="892"/>
                      <a:pt x="505" y="892"/>
                      <a:pt x="510" y="892"/>
                    </a:cubicBezTo>
                    <a:cubicBezTo>
                      <a:pt x="512" y="899"/>
                      <a:pt x="515" y="906"/>
                      <a:pt x="518" y="913"/>
                    </a:cubicBezTo>
                    <a:cubicBezTo>
                      <a:pt x="524" y="929"/>
                      <a:pt x="531" y="946"/>
                      <a:pt x="537" y="958"/>
                    </a:cubicBezTo>
                    <a:cubicBezTo>
                      <a:pt x="543" y="970"/>
                      <a:pt x="547" y="978"/>
                      <a:pt x="547" y="978"/>
                    </a:cubicBezTo>
                    <a:cubicBezTo>
                      <a:pt x="547" y="978"/>
                      <a:pt x="548" y="978"/>
                      <a:pt x="549" y="978"/>
                    </a:cubicBezTo>
                    <a:cubicBezTo>
                      <a:pt x="550" y="977"/>
                      <a:pt x="552" y="977"/>
                      <a:pt x="555" y="977"/>
                    </a:cubicBezTo>
                    <a:cubicBezTo>
                      <a:pt x="560" y="976"/>
                      <a:pt x="566" y="975"/>
                      <a:pt x="573" y="974"/>
                    </a:cubicBezTo>
                    <a:cubicBezTo>
                      <a:pt x="579" y="973"/>
                      <a:pt x="585" y="972"/>
                      <a:pt x="590" y="971"/>
                    </a:cubicBezTo>
                    <a:cubicBezTo>
                      <a:pt x="593" y="970"/>
                      <a:pt x="595" y="970"/>
                      <a:pt x="596" y="970"/>
                    </a:cubicBezTo>
                    <a:cubicBezTo>
                      <a:pt x="597" y="970"/>
                      <a:pt x="598" y="969"/>
                      <a:pt x="598" y="969"/>
                    </a:cubicBezTo>
                    <a:cubicBezTo>
                      <a:pt x="598" y="969"/>
                      <a:pt x="600" y="960"/>
                      <a:pt x="601" y="947"/>
                    </a:cubicBezTo>
                    <a:cubicBezTo>
                      <a:pt x="603" y="934"/>
                      <a:pt x="604" y="916"/>
                      <a:pt x="605" y="899"/>
                    </a:cubicBezTo>
                    <a:cubicBezTo>
                      <a:pt x="605" y="891"/>
                      <a:pt x="606" y="883"/>
                      <a:pt x="606" y="876"/>
                    </a:cubicBezTo>
                    <a:cubicBezTo>
                      <a:pt x="610" y="875"/>
                      <a:pt x="615" y="874"/>
                      <a:pt x="619" y="872"/>
                    </a:cubicBezTo>
                    <a:cubicBezTo>
                      <a:pt x="627" y="869"/>
                      <a:pt x="633" y="867"/>
                      <a:pt x="638" y="865"/>
                    </a:cubicBezTo>
                    <a:cubicBezTo>
                      <a:pt x="643" y="864"/>
                      <a:pt x="645" y="862"/>
                      <a:pt x="645" y="862"/>
                    </a:cubicBezTo>
                    <a:cubicBezTo>
                      <a:pt x="645" y="862"/>
                      <a:pt x="648" y="861"/>
                      <a:pt x="652" y="860"/>
                    </a:cubicBezTo>
                    <a:cubicBezTo>
                      <a:pt x="654" y="859"/>
                      <a:pt x="655" y="859"/>
                      <a:pt x="656" y="858"/>
                    </a:cubicBezTo>
                    <a:cubicBezTo>
                      <a:pt x="658" y="857"/>
                      <a:pt x="659" y="857"/>
                      <a:pt x="661" y="856"/>
                    </a:cubicBezTo>
                    <a:cubicBezTo>
                      <a:pt x="664" y="854"/>
                      <a:pt x="667" y="853"/>
                      <a:pt x="671" y="851"/>
                    </a:cubicBezTo>
                    <a:cubicBezTo>
                      <a:pt x="675" y="849"/>
                      <a:pt x="679" y="847"/>
                      <a:pt x="683" y="845"/>
                    </a:cubicBezTo>
                    <a:cubicBezTo>
                      <a:pt x="688" y="850"/>
                      <a:pt x="694" y="855"/>
                      <a:pt x="699" y="860"/>
                    </a:cubicBezTo>
                    <a:cubicBezTo>
                      <a:pt x="706" y="866"/>
                      <a:pt x="712" y="872"/>
                      <a:pt x="718" y="877"/>
                    </a:cubicBezTo>
                    <a:cubicBezTo>
                      <a:pt x="725" y="883"/>
                      <a:pt x="731" y="888"/>
                      <a:pt x="736" y="892"/>
                    </a:cubicBezTo>
                    <a:cubicBezTo>
                      <a:pt x="746" y="901"/>
                      <a:pt x="754" y="906"/>
                      <a:pt x="754" y="906"/>
                    </a:cubicBezTo>
                    <a:cubicBezTo>
                      <a:pt x="754" y="906"/>
                      <a:pt x="754" y="906"/>
                      <a:pt x="755" y="905"/>
                    </a:cubicBezTo>
                    <a:cubicBezTo>
                      <a:pt x="757" y="904"/>
                      <a:pt x="758" y="903"/>
                      <a:pt x="760" y="902"/>
                    </a:cubicBezTo>
                    <a:cubicBezTo>
                      <a:pt x="765" y="899"/>
                      <a:pt x="770" y="895"/>
                      <a:pt x="775" y="892"/>
                    </a:cubicBezTo>
                    <a:cubicBezTo>
                      <a:pt x="781" y="888"/>
                      <a:pt x="786" y="884"/>
                      <a:pt x="790" y="881"/>
                    </a:cubicBezTo>
                    <a:cubicBezTo>
                      <a:pt x="792" y="879"/>
                      <a:pt x="794" y="878"/>
                      <a:pt x="795" y="877"/>
                    </a:cubicBezTo>
                    <a:cubicBezTo>
                      <a:pt x="796" y="876"/>
                      <a:pt x="796" y="876"/>
                      <a:pt x="796" y="876"/>
                    </a:cubicBezTo>
                    <a:cubicBezTo>
                      <a:pt x="796" y="876"/>
                      <a:pt x="794" y="867"/>
                      <a:pt x="789" y="855"/>
                    </a:cubicBezTo>
                    <a:cubicBezTo>
                      <a:pt x="787" y="848"/>
                      <a:pt x="784" y="841"/>
                      <a:pt x="781" y="833"/>
                    </a:cubicBezTo>
                    <a:cubicBezTo>
                      <a:pt x="779" y="825"/>
                      <a:pt x="775" y="817"/>
                      <a:pt x="772" y="809"/>
                    </a:cubicBezTo>
                    <a:cubicBezTo>
                      <a:pt x="769" y="802"/>
                      <a:pt x="766" y="795"/>
                      <a:pt x="763" y="789"/>
                    </a:cubicBezTo>
                    <a:cubicBezTo>
                      <a:pt x="766" y="786"/>
                      <a:pt x="770" y="782"/>
                      <a:pt x="773" y="780"/>
                    </a:cubicBezTo>
                    <a:cubicBezTo>
                      <a:pt x="779" y="774"/>
                      <a:pt x="784" y="769"/>
                      <a:pt x="787" y="765"/>
                    </a:cubicBezTo>
                    <a:cubicBezTo>
                      <a:pt x="790" y="761"/>
                      <a:pt x="792" y="759"/>
                      <a:pt x="792" y="759"/>
                    </a:cubicBezTo>
                    <a:cubicBezTo>
                      <a:pt x="792" y="759"/>
                      <a:pt x="793" y="759"/>
                      <a:pt x="794" y="758"/>
                    </a:cubicBezTo>
                    <a:cubicBezTo>
                      <a:pt x="794" y="757"/>
                      <a:pt x="796" y="755"/>
                      <a:pt x="797" y="753"/>
                    </a:cubicBezTo>
                    <a:cubicBezTo>
                      <a:pt x="801" y="750"/>
                      <a:pt x="805" y="744"/>
                      <a:pt x="810" y="738"/>
                    </a:cubicBezTo>
                    <a:cubicBezTo>
                      <a:pt x="813" y="734"/>
                      <a:pt x="816" y="731"/>
                      <a:pt x="819" y="727"/>
                    </a:cubicBezTo>
                    <a:cubicBezTo>
                      <a:pt x="825" y="729"/>
                      <a:pt x="833" y="731"/>
                      <a:pt x="840" y="734"/>
                    </a:cubicBezTo>
                    <a:cubicBezTo>
                      <a:pt x="857" y="739"/>
                      <a:pt x="874" y="743"/>
                      <a:pt x="887" y="747"/>
                    </a:cubicBezTo>
                    <a:cubicBezTo>
                      <a:pt x="893" y="748"/>
                      <a:pt x="899" y="749"/>
                      <a:pt x="903" y="750"/>
                    </a:cubicBezTo>
                    <a:cubicBezTo>
                      <a:pt x="906" y="751"/>
                      <a:pt x="909" y="751"/>
                      <a:pt x="909" y="751"/>
                    </a:cubicBezTo>
                    <a:cubicBezTo>
                      <a:pt x="909" y="751"/>
                      <a:pt x="910" y="749"/>
                      <a:pt x="913" y="744"/>
                    </a:cubicBezTo>
                    <a:cubicBezTo>
                      <a:pt x="914" y="742"/>
                      <a:pt x="916" y="740"/>
                      <a:pt x="917" y="737"/>
                    </a:cubicBezTo>
                    <a:cubicBezTo>
                      <a:pt x="919" y="735"/>
                      <a:pt x="920" y="732"/>
                      <a:pt x="922" y="729"/>
                    </a:cubicBezTo>
                    <a:cubicBezTo>
                      <a:pt x="925" y="723"/>
                      <a:pt x="928" y="717"/>
                      <a:pt x="931" y="713"/>
                    </a:cubicBezTo>
                    <a:cubicBezTo>
                      <a:pt x="933" y="709"/>
                      <a:pt x="934" y="706"/>
                      <a:pt x="934" y="706"/>
                    </a:cubicBezTo>
                    <a:cubicBezTo>
                      <a:pt x="934" y="706"/>
                      <a:pt x="928" y="699"/>
                      <a:pt x="919" y="690"/>
                    </a:cubicBezTo>
                    <a:cubicBezTo>
                      <a:pt x="909" y="680"/>
                      <a:pt x="896" y="668"/>
                      <a:pt x="883" y="656"/>
                    </a:cubicBezTo>
                    <a:cubicBezTo>
                      <a:pt x="877" y="651"/>
                      <a:pt x="872" y="646"/>
                      <a:pt x="866" y="642"/>
                    </a:cubicBezTo>
                    <a:cubicBezTo>
                      <a:pt x="867" y="640"/>
                      <a:pt x="868" y="638"/>
                      <a:pt x="869" y="635"/>
                    </a:cubicBezTo>
                    <a:cubicBezTo>
                      <a:pt x="870" y="633"/>
                      <a:pt x="870" y="631"/>
                      <a:pt x="871" y="629"/>
                    </a:cubicBezTo>
                    <a:cubicBezTo>
                      <a:pt x="874" y="621"/>
                      <a:pt x="876" y="615"/>
                      <a:pt x="878" y="610"/>
                    </a:cubicBezTo>
                    <a:cubicBezTo>
                      <a:pt x="879" y="605"/>
                      <a:pt x="880" y="602"/>
                      <a:pt x="880" y="602"/>
                    </a:cubicBezTo>
                    <a:cubicBezTo>
                      <a:pt x="880" y="602"/>
                      <a:pt x="881" y="600"/>
                      <a:pt x="882" y="595"/>
                    </a:cubicBezTo>
                    <a:cubicBezTo>
                      <a:pt x="883" y="590"/>
                      <a:pt x="885" y="583"/>
                      <a:pt x="887" y="575"/>
                    </a:cubicBezTo>
                    <a:cubicBezTo>
                      <a:pt x="888" y="571"/>
                      <a:pt x="889" y="566"/>
                      <a:pt x="890" y="562"/>
                    </a:cubicBezTo>
                    <a:cubicBezTo>
                      <a:pt x="897" y="561"/>
                      <a:pt x="904" y="560"/>
                      <a:pt x="912" y="559"/>
                    </a:cubicBezTo>
                    <a:cubicBezTo>
                      <a:pt x="920" y="557"/>
                      <a:pt x="929" y="556"/>
                      <a:pt x="937" y="554"/>
                    </a:cubicBezTo>
                    <a:cubicBezTo>
                      <a:pt x="941" y="554"/>
                      <a:pt x="945" y="553"/>
                      <a:pt x="949" y="552"/>
                    </a:cubicBezTo>
                    <a:cubicBezTo>
                      <a:pt x="953" y="551"/>
                      <a:pt x="956" y="551"/>
                      <a:pt x="960" y="550"/>
                    </a:cubicBezTo>
                    <a:cubicBezTo>
                      <a:pt x="973" y="547"/>
                      <a:pt x="981" y="545"/>
                      <a:pt x="981" y="545"/>
                    </a:cubicBezTo>
                    <a:cubicBezTo>
                      <a:pt x="981" y="545"/>
                      <a:pt x="982" y="542"/>
                      <a:pt x="982" y="537"/>
                    </a:cubicBezTo>
                    <a:cubicBezTo>
                      <a:pt x="982" y="535"/>
                      <a:pt x="983" y="534"/>
                      <a:pt x="983" y="533"/>
                    </a:cubicBezTo>
                    <a:cubicBezTo>
                      <a:pt x="983" y="531"/>
                      <a:pt x="983" y="530"/>
                      <a:pt x="983" y="528"/>
                    </a:cubicBezTo>
                    <a:cubicBezTo>
                      <a:pt x="983" y="525"/>
                      <a:pt x="984" y="522"/>
                      <a:pt x="984" y="519"/>
                    </a:cubicBezTo>
                    <a:cubicBezTo>
                      <a:pt x="984" y="515"/>
                      <a:pt x="984" y="512"/>
                      <a:pt x="984" y="509"/>
                    </a:cubicBezTo>
                    <a:cubicBezTo>
                      <a:pt x="984" y="506"/>
                      <a:pt x="984" y="503"/>
                      <a:pt x="984" y="501"/>
                    </a:cubicBezTo>
                    <a:cubicBezTo>
                      <a:pt x="985" y="496"/>
                      <a:pt x="985" y="492"/>
                      <a:pt x="985" y="492"/>
                    </a:cubicBezTo>
                    <a:cubicBezTo>
                      <a:pt x="985" y="492"/>
                      <a:pt x="976" y="489"/>
                      <a:pt x="964" y="485"/>
                    </a:cubicBezTo>
                    <a:cubicBezTo>
                      <a:pt x="951" y="480"/>
                      <a:pt x="934" y="475"/>
                      <a:pt x="917" y="470"/>
                    </a:cubicBezTo>
                    <a:close/>
                    <a:moveTo>
                      <a:pt x="806" y="587"/>
                    </a:moveTo>
                    <a:cubicBezTo>
                      <a:pt x="805" y="591"/>
                      <a:pt x="803" y="597"/>
                      <a:pt x="800" y="603"/>
                    </a:cubicBezTo>
                    <a:cubicBezTo>
                      <a:pt x="800" y="605"/>
                      <a:pt x="799" y="606"/>
                      <a:pt x="798" y="608"/>
                    </a:cubicBezTo>
                    <a:cubicBezTo>
                      <a:pt x="798" y="610"/>
                      <a:pt x="797" y="612"/>
                      <a:pt x="796" y="613"/>
                    </a:cubicBezTo>
                    <a:cubicBezTo>
                      <a:pt x="795" y="617"/>
                      <a:pt x="793" y="621"/>
                      <a:pt x="791" y="625"/>
                    </a:cubicBezTo>
                    <a:cubicBezTo>
                      <a:pt x="790" y="629"/>
                      <a:pt x="788" y="633"/>
                      <a:pt x="786" y="637"/>
                    </a:cubicBezTo>
                    <a:cubicBezTo>
                      <a:pt x="784" y="640"/>
                      <a:pt x="784" y="640"/>
                      <a:pt x="784" y="640"/>
                    </a:cubicBezTo>
                    <a:cubicBezTo>
                      <a:pt x="782" y="643"/>
                      <a:pt x="782" y="643"/>
                      <a:pt x="782" y="643"/>
                    </a:cubicBezTo>
                    <a:cubicBezTo>
                      <a:pt x="781" y="645"/>
                      <a:pt x="780" y="647"/>
                      <a:pt x="779" y="649"/>
                    </a:cubicBezTo>
                    <a:cubicBezTo>
                      <a:pt x="770" y="665"/>
                      <a:pt x="760" y="680"/>
                      <a:pt x="751" y="691"/>
                    </a:cubicBezTo>
                    <a:cubicBezTo>
                      <a:pt x="747" y="697"/>
                      <a:pt x="743" y="701"/>
                      <a:pt x="740" y="704"/>
                    </a:cubicBezTo>
                    <a:cubicBezTo>
                      <a:pt x="739" y="706"/>
                      <a:pt x="738" y="707"/>
                      <a:pt x="737" y="707"/>
                    </a:cubicBezTo>
                    <a:cubicBezTo>
                      <a:pt x="737" y="708"/>
                      <a:pt x="736" y="709"/>
                      <a:pt x="736" y="709"/>
                    </a:cubicBezTo>
                    <a:cubicBezTo>
                      <a:pt x="736" y="709"/>
                      <a:pt x="735" y="710"/>
                      <a:pt x="732" y="713"/>
                    </a:cubicBezTo>
                    <a:cubicBezTo>
                      <a:pt x="729" y="716"/>
                      <a:pt x="725" y="720"/>
                      <a:pt x="720" y="725"/>
                    </a:cubicBezTo>
                    <a:cubicBezTo>
                      <a:pt x="710" y="735"/>
                      <a:pt x="696" y="747"/>
                      <a:pt x="681" y="758"/>
                    </a:cubicBezTo>
                    <a:cubicBezTo>
                      <a:pt x="666" y="768"/>
                      <a:pt x="650" y="777"/>
                      <a:pt x="638" y="783"/>
                    </a:cubicBezTo>
                    <a:cubicBezTo>
                      <a:pt x="635" y="785"/>
                      <a:pt x="632" y="786"/>
                      <a:pt x="629" y="787"/>
                    </a:cubicBezTo>
                    <a:cubicBezTo>
                      <a:pt x="628" y="788"/>
                      <a:pt x="627" y="788"/>
                      <a:pt x="626" y="789"/>
                    </a:cubicBezTo>
                    <a:cubicBezTo>
                      <a:pt x="625" y="789"/>
                      <a:pt x="624" y="790"/>
                      <a:pt x="623" y="790"/>
                    </a:cubicBezTo>
                    <a:cubicBezTo>
                      <a:pt x="619" y="792"/>
                      <a:pt x="617" y="793"/>
                      <a:pt x="617" y="793"/>
                    </a:cubicBezTo>
                    <a:cubicBezTo>
                      <a:pt x="617" y="793"/>
                      <a:pt x="615" y="794"/>
                      <a:pt x="611" y="795"/>
                    </a:cubicBezTo>
                    <a:cubicBezTo>
                      <a:pt x="607" y="796"/>
                      <a:pt x="602" y="798"/>
                      <a:pt x="595" y="801"/>
                    </a:cubicBezTo>
                    <a:cubicBezTo>
                      <a:pt x="582" y="805"/>
                      <a:pt x="564" y="810"/>
                      <a:pt x="546" y="813"/>
                    </a:cubicBezTo>
                    <a:cubicBezTo>
                      <a:pt x="528" y="816"/>
                      <a:pt x="509" y="817"/>
                      <a:pt x="495" y="817"/>
                    </a:cubicBezTo>
                    <a:cubicBezTo>
                      <a:pt x="489" y="817"/>
                      <a:pt x="483" y="817"/>
                      <a:pt x="479" y="817"/>
                    </a:cubicBezTo>
                    <a:cubicBezTo>
                      <a:pt x="475" y="817"/>
                      <a:pt x="472" y="816"/>
                      <a:pt x="472" y="816"/>
                    </a:cubicBezTo>
                    <a:cubicBezTo>
                      <a:pt x="472" y="816"/>
                      <a:pt x="470" y="816"/>
                      <a:pt x="466" y="816"/>
                    </a:cubicBezTo>
                    <a:cubicBezTo>
                      <a:pt x="465" y="816"/>
                      <a:pt x="464" y="816"/>
                      <a:pt x="463" y="816"/>
                    </a:cubicBezTo>
                    <a:cubicBezTo>
                      <a:pt x="462" y="816"/>
                      <a:pt x="460" y="816"/>
                      <a:pt x="459" y="815"/>
                    </a:cubicBezTo>
                    <a:cubicBezTo>
                      <a:pt x="456" y="815"/>
                      <a:pt x="453" y="815"/>
                      <a:pt x="450" y="814"/>
                    </a:cubicBezTo>
                    <a:cubicBezTo>
                      <a:pt x="436" y="812"/>
                      <a:pt x="418" y="809"/>
                      <a:pt x="400" y="804"/>
                    </a:cubicBezTo>
                    <a:cubicBezTo>
                      <a:pt x="382" y="799"/>
                      <a:pt x="365" y="792"/>
                      <a:pt x="353" y="786"/>
                    </a:cubicBezTo>
                    <a:cubicBezTo>
                      <a:pt x="347" y="783"/>
                      <a:pt x="341" y="780"/>
                      <a:pt x="338" y="778"/>
                    </a:cubicBezTo>
                    <a:cubicBezTo>
                      <a:pt x="334" y="776"/>
                      <a:pt x="332" y="775"/>
                      <a:pt x="332" y="775"/>
                    </a:cubicBezTo>
                    <a:cubicBezTo>
                      <a:pt x="332" y="775"/>
                      <a:pt x="332" y="775"/>
                      <a:pt x="331" y="774"/>
                    </a:cubicBezTo>
                    <a:cubicBezTo>
                      <a:pt x="330" y="774"/>
                      <a:pt x="329" y="773"/>
                      <a:pt x="327" y="772"/>
                    </a:cubicBezTo>
                    <a:cubicBezTo>
                      <a:pt x="323" y="770"/>
                      <a:pt x="318" y="767"/>
                      <a:pt x="313" y="763"/>
                    </a:cubicBezTo>
                    <a:cubicBezTo>
                      <a:pt x="301" y="756"/>
                      <a:pt x="286" y="745"/>
                      <a:pt x="273" y="732"/>
                    </a:cubicBezTo>
                    <a:cubicBezTo>
                      <a:pt x="271" y="731"/>
                      <a:pt x="269" y="729"/>
                      <a:pt x="267" y="728"/>
                    </a:cubicBezTo>
                    <a:cubicBezTo>
                      <a:pt x="265" y="725"/>
                      <a:pt x="265" y="725"/>
                      <a:pt x="265" y="725"/>
                    </a:cubicBezTo>
                    <a:cubicBezTo>
                      <a:pt x="262" y="723"/>
                      <a:pt x="262" y="723"/>
                      <a:pt x="262" y="723"/>
                    </a:cubicBezTo>
                    <a:cubicBezTo>
                      <a:pt x="259" y="720"/>
                      <a:pt x="256" y="717"/>
                      <a:pt x="253" y="714"/>
                    </a:cubicBezTo>
                    <a:cubicBezTo>
                      <a:pt x="250" y="710"/>
                      <a:pt x="247" y="707"/>
                      <a:pt x="245" y="704"/>
                    </a:cubicBezTo>
                    <a:cubicBezTo>
                      <a:pt x="243" y="703"/>
                      <a:pt x="242" y="701"/>
                      <a:pt x="241" y="700"/>
                    </a:cubicBezTo>
                    <a:cubicBezTo>
                      <a:pt x="240" y="698"/>
                      <a:pt x="239" y="697"/>
                      <a:pt x="238" y="696"/>
                    </a:cubicBezTo>
                    <a:cubicBezTo>
                      <a:pt x="233" y="690"/>
                      <a:pt x="230" y="686"/>
                      <a:pt x="227" y="682"/>
                    </a:cubicBezTo>
                    <a:cubicBezTo>
                      <a:pt x="225" y="679"/>
                      <a:pt x="224" y="677"/>
                      <a:pt x="224" y="677"/>
                    </a:cubicBezTo>
                    <a:cubicBezTo>
                      <a:pt x="224" y="677"/>
                      <a:pt x="222" y="676"/>
                      <a:pt x="220" y="672"/>
                    </a:cubicBezTo>
                    <a:cubicBezTo>
                      <a:pt x="218" y="669"/>
                      <a:pt x="215" y="664"/>
                      <a:pt x="211" y="658"/>
                    </a:cubicBezTo>
                    <a:cubicBezTo>
                      <a:pt x="209" y="655"/>
                      <a:pt x="207" y="652"/>
                      <a:pt x="206" y="648"/>
                    </a:cubicBezTo>
                    <a:cubicBezTo>
                      <a:pt x="204" y="645"/>
                      <a:pt x="202" y="641"/>
                      <a:pt x="200" y="638"/>
                    </a:cubicBezTo>
                    <a:cubicBezTo>
                      <a:pt x="196" y="630"/>
                      <a:pt x="192" y="622"/>
                      <a:pt x="189" y="613"/>
                    </a:cubicBezTo>
                    <a:cubicBezTo>
                      <a:pt x="188" y="611"/>
                      <a:pt x="187" y="609"/>
                      <a:pt x="186" y="607"/>
                    </a:cubicBezTo>
                    <a:cubicBezTo>
                      <a:pt x="185" y="604"/>
                      <a:pt x="184" y="602"/>
                      <a:pt x="184" y="600"/>
                    </a:cubicBezTo>
                    <a:cubicBezTo>
                      <a:pt x="183" y="598"/>
                      <a:pt x="182" y="596"/>
                      <a:pt x="181" y="594"/>
                    </a:cubicBezTo>
                    <a:cubicBezTo>
                      <a:pt x="181" y="593"/>
                      <a:pt x="181" y="592"/>
                      <a:pt x="180" y="591"/>
                    </a:cubicBezTo>
                    <a:cubicBezTo>
                      <a:pt x="180" y="590"/>
                      <a:pt x="180" y="589"/>
                      <a:pt x="179" y="588"/>
                    </a:cubicBezTo>
                    <a:cubicBezTo>
                      <a:pt x="178" y="583"/>
                      <a:pt x="177" y="579"/>
                      <a:pt x="176" y="576"/>
                    </a:cubicBezTo>
                    <a:cubicBezTo>
                      <a:pt x="175" y="572"/>
                      <a:pt x="174" y="568"/>
                      <a:pt x="173" y="565"/>
                    </a:cubicBezTo>
                    <a:cubicBezTo>
                      <a:pt x="171" y="558"/>
                      <a:pt x="171" y="552"/>
                      <a:pt x="170" y="548"/>
                    </a:cubicBezTo>
                    <a:cubicBezTo>
                      <a:pt x="169" y="544"/>
                      <a:pt x="169" y="542"/>
                      <a:pt x="169" y="542"/>
                    </a:cubicBezTo>
                    <a:cubicBezTo>
                      <a:pt x="169" y="542"/>
                      <a:pt x="168" y="540"/>
                      <a:pt x="168" y="536"/>
                    </a:cubicBezTo>
                    <a:cubicBezTo>
                      <a:pt x="167" y="532"/>
                      <a:pt x="166" y="526"/>
                      <a:pt x="166" y="519"/>
                    </a:cubicBezTo>
                    <a:cubicBezTo>
                      <a:pt x="165" y="516"/>
                      <a:pt x="165" y="512"/>
                      <a:pt x="165" y="508"/>
                    </a:cubicBezTo>
                    <a:cubicBezTo>
                      <a:pt x="165" y="504"/>
                      <a:pt x="164" y="500"/>
                      <a:pt x="164" y="496"/>
                    </a:cubicBezTo>
                    <a:cubicBezTo>
                      <a:pt x="164" y="495"/>
                      <a:pt x="164" y="493"/>
                      <a:pt x="164" y="492"/>
                    </a:cubicBezTo>
                    <a:cubicBezTo>
                      <a:pt x="164" y="491"/>
                      <a:pt x="164" y="490"/>
                      <a:pt x="164" y="489"/>
                    </a:cubicBezTo>
                    <a:cubicBezTo>
                      <a:pt x="164" y="487"/>
                      <a:pt x="164" y="485"/>
                      <a:pt x="164" y="482"/>
                    </a:cubicBezTo>
                    <a:cubicBezTo>
                      <a:pt x="164" y="480"/>
                      <a:pt x="164" y="478"/>
                      <a:pt x="164" y="475"/>
                    </a:cubicBezTo>
                    <a:cubicBezTo>
                      <a:pt x="164" y="473"/>
                      <a:pt x="165" y="471"/>
                      <a:pt x="165" y="469"/>
                    </a:cubicBezTo>
                    <a:cubicBezTo>
                      <a:pt x="165" y="459"/>
                      <a:pt x="166" y="450"/>
                      <a:pt x="167" y="442"/>
                    </a:cubicBezTo>
                    <a:cubicBezTo>
                      <a:pt x="168" y="437"/>
                      <a:pt x="169" y="433"/>
                      <a:pt x="169" y="429"/>
                    </a:cubicBezTo>
                    <a:cubicBezTo>
                      <a:pt x="170" y="426"/>
                      <a:pt x="171" y="422"/>
                      <a:pt x="172" y="419"/>
                    </a:cubicBezTo>
                    <a:cubicBezTo>
                      <a:pt x="173" y="412"/>
                      <a:pt x="175" y="406"/>
                      <a:pt x="176" y="402"/>
                    </a:cubicBezTo>
                    <a:cubicBezTo>
                      <a:pt x="177" y="399"/>
                      <a:pt x="177" y="396"/>
                      <a:pt x="177" y="396"/>
                    </a:cubicBezTo>
                    <a:cubicBezTo>
                      <a:pt x="177" y="396"/>
                      <a:pt x="178" y="394"/>
                      <a:pt x="179" y="390"/>
                    </a:cubicBezTo>
                    <a:cubicBezTo>
                      <a:pt x="181" y="386"/>
                      <a:pt x="182" y="381"/>
                      <a:pt x="185" y="374"/>
                    </a:cubicBezTo>
                    <a:cubicBezTo>
                      <a:pt x="185" y="373"/>
                      <a:pt x="186" y="371"/>
                      <a:pt x="187" y="369"/>
                    </a:cubicBezTo>
                    <a:cubicBezTo>
                      <a:pt x="187" y="368"/>
                      <a:pt x="188" y="366"/>
                      <a:pt x="189" y="364"/>
                    </a:cubicBezTo>
                    <a:cubicBezTo>
                      <a:pt x="190" y="360"/>
                      <a:pt x="192" y="357"/>
                      <a:pt x="194" y="353"/>
                    </a:cubicBezTo>
                    <a:cubicBezTo>
                      <a:pt x="195" y="349"/>
                      <a:pt x="197" y="345"/>
                      <a:pt x="199" y="341"/>
                    </a:cubicBezTo>
                    <a:cubicBezTo>
                      <a:pt x="201" y="338"/>
                      <a:pt x="201" y="338"/>
                      <a:pt x="201" y="338"/>
                    </a:cubicBezTo>
                    <a:cubicBezTo>
                      <a:pt x="203" y="335"/>
                      <a:pt x="203" y="335"/>
                      <a:pt x="203" y="335"/>
                    </a:cubicBezTo>
                    <a:cubicBezTo>
                      <a:pt x="204" y="333"/>
                      <a:pt x="205" y="331"/>
                      <a:pt x="206" y="329"/>
                    </a:cubicBezTo>
                    <a:cubicBezTo>
                      <a:pt x="215" y="312"/>
                      <a:pt x="225" y="297"/>
                      <a:pt x="234" y="286"/>
                    </a:cubicBezTo>
                    <a:cubicBezTo>
                      <a:pt x="238" y="281"/>
                      <a:pt x="242" y="277"/>
                      <a:pt x="245" y="273"/>
                    </a:cubicBezTo>
                    <a:cubicBezTo>
                      <a:pt x="246" y="272"/>
                      <a:pt x="247" y="271"/>
                      <a:pt x="248" y="270"/>
                    </a:cubicBezTo>
                    <a:cubicBezTo>
                      <a:pt x="248" y="269"/>
                      <a:pt x="249" y="269"/>
                      <a:pt x="249" y="269"/>
                    </a:cubicBezTo>
                    <a:cubicBezTo>
                      <a:pt x="249" y="269"/>
                      <a:pt x="250" y="267"/>
                      <a:pt x="253" y="264"/>
                    </a:cubicBezTo>
                    <a:cubicBezTo>
                      <a:pt x="256" y="261"/>
                      <a:pt x="260" y="257"/>
                      <a:pt x="265" y="252"/>
                    </a:cubicBezTo>
                    <a:cubicBezTo>
                      <a:pt x="275" y="243"/>
                      <a:pt x="289" y="230"/>
                      <a:pt x="304" y="220"/>
                    </a:cubicBezTo>
                    <a:cubicBezTo>
                      <a:pt x="319" y="209"/>
                      <a:pt x="335" y="200"/>
                      <a:pt x="347" y="194"/>
                    </a:cubicBezTo>
                    <a:cubicBezTo>
                      <a:pt x="350" y="193"/>
                      <a:pt x="353" y="191"/>
                      <a:pt x="356" y="190"/>
                    </a:cubicBezTo>
                    <a:cubicBezTo>
                      <a:pt x="357" y="190"/>
                      <a:pt x="358" y="189"/>
                      <a:pt x="359" y="188"/>
                    </a:cubicBezTo>
                    <a:cubicBezTo>
                      <a:pt x="360" y="188"/>
                      <a:pt x="362" y="188"/>
                      <a:pt x="362" y="187"/>
                    </a:cubicBezTo>
                    <a:cubicBezTo>
                      <a:pt x="366" y="186"/>
                      <a:pt x="368" y="185"/>
                      <a:pt x="368" y="185"/>
                    </a:cubicBezTo>
                    <a:cubicBezTo>
                      <a:pt x="368" y="185"/>
                      <a:pt x="370" y="184"/>
                      <a:pt x="374" y="182"/>
                    </a:cubicBezTo>
                    <a:cubicBezTo>
                      <a:pt x="378" y="181"/>
                      <a:pt x="383" y="179"/>
                      <a:pt x="390" y="177"/>
                    </a:cubicBezTo>
                    <a:cubicBezTo>
                      <a:pt x="403" y="173"/>
                      <a:pt x="421" y="168"/>
                      <a:pt x="439" y="165"/>
                    </a:cubicBezTo>
                    <a:cubicBezTo>
                      <a:pt x="457" y="162"/>
                      <a:pt x="476" y="161"/>
                      <a:pt x="490" y="160"/>
                    </a:cubicBezTo>
                    <a:cubicBezTo>
                      <a:pt x="497" y="160"/>
                      <a:pt x="502" y="160"/>
                      <a:pt x="506" y="161"/>
                    </a:cubicBezTo>
                    <a:cubicBezTo>
                      <a:pt x="510" y="161"/>
                      <a:pt x="513" y="161"/>
                      <a:pt x="513" y="161"/>
                    </a:cubicBezTo>
                    <a:cubicBezTo>
                      <a:pt x="513" y="161"/>
                      <a:pt x="515" y="161"/>
                      <a:pt x="519" y="161"/>
                    </a:cubicBezTo>
                    <a:cubicBezTo>
                      <a:pt x="520" y="161"/>
                      <a:pt x="521" y="161"/>
                      <a:pt x="522" y="162"/>
                    </a:cubicBezTo>
                    <a:cubicBezTo>
                      <a:pt x="523" y="162"/>
                      <a:pt x="525" y="162"/>
                      <a:pt x="526" y="162"/>
                    </a:cubicBezTo>
                    <a:cubicBezTo>
                      <a:pt x="529" y="162"/>
                      <a:pt x="532" y="163"/>
                      <a:pt x="536" y="163"/>
                    </a:cubicBezTo>
                    <a:cubicBezTo>
                      <a:pt x="549" y="165"/>
                      <a:pt x="567" y="168"/>
                      <a:pt x="585" y="173"/>
                    </a:cubicBezTo>
                    <a:cubicBezTo>
                      <a:pt x="603" y="179"/>
                      <a:pt x="620" y="186"/>
                      <a:pt x="632" y="192"/>
                    </a:cubicBezTo>
                    <a:cubicBezTo>
                      <a:pt x="638" y="195"/>
                      <a:pt x="644" y="197"/>
                      <a:pt x="647" y="199"/>
                    </a:cubicBezTo>
                    <a:cubicBezTo>
                      <a:pt x="651" y="201"/>
                      <a:pt x="653" y="202"/>
                      <a:pt x="653" y="202"/>
                    </a:cubicBezTo>
                    <a:cubicBezTo>
                      <a:pt x="653" y="202"/>
                      <a:pt x="653" y="202"/>
                      <a:pt x="654" y="203"/>
                    </a:cubicBezTo>
                    <a:cubicBezTo>
                      <a:pt x="655" y="203"/>
                      <a:pt x="657" y="204"/>
                      <a:pt x="658" y="205"/>
                    </a:cubicBezTo>
                    <a:cubicBezTo>
                      <a:pt x="662" y="207"/>
                      <a:pt x="667" y="210"/>
                      <a:pt x="672" y="214"/>
                    </a:cubicBezTo>
                    <a:cubicBezTo>
                      <a:pt x="684" y="222"/>
                      <a:pt x="699" y="233"/>
                      <a:pt x="713" y="245"/>
                    </a:cubicBezTo>
                    <a:cubicBezTo>
                      <a:pt x="714" y="247"/>
                      <a:pt x="716" y="248"/>
                      <a:pt x="718" y="250"/>
                    </a:cubicBezTo>
                    <a:cubicBezTo>
                      <a:pt x="720" y="252"/>
                      <a:pt x="720" y="252"/>
                      <a:pt x="720" y="252"/>
                    </a:cubicBezTo>
                    <a:cubicBezTo>
                      <a:pt x="723" y="254"/>
                      <a:pt x="723" y="254"/>
                      <a:pt x="723" y="254"/>
                    </a:cubicBezTo>
                    <a:cubicBezTo>
                      <a:pt x="726" y="258"/>
                      <a:pt x="729" y="261"/>
                      <a:pt x="732" y="264"/>
                    </a:cubicBezTo>
                    <a:cubicBezTo>
                      <a:pt x="735" y="267"/>
                      <a:pt x="738" y="270"/>
                      <a:pt x="740" y="273"/>
                    </a:cubicBezTo>
                    <a:cubicBezTo>
                      <a:pt x="742" y="275"/>
                      <a:pt x="743" y="276"/>
                      <a:pt x="744" y="278"/>
                    </a:cubicBezTo>
                    <a:cubicBezTo>
                      <a:pt x="745" y="279"/>
                      <a:pt x="746" y="280"/>
                      <a:pt x="747" y="282"/>
                    </a:cubicBezTo>
                    <a:cubicBezTo>
                      <a:pt x="752" y="287"/>
                      <a:pt x="755" y="292"/>
                      <a:pt x="758" y="295"/>
                    </a:cubicBezTo>
                    <a:cubicBezTo>
                      <a:pt x="760" y="298"/>
                      <a:pt x="761" y="300"/>
                      <a:pt x="761" y="300"/>
                    </a:cubicBezTo>
                    <a:cubicBezTo>
                      <a:pt x="761" y="300"/>
                      <a:pt x="763" y="302"/>
                      <a:pt x="765" y="305"/>
                    </a:cubicBezTo>
                    <a:cubicBezTo>
                      <a:pt x="767" y="309"/>
                      <a:pt x="770" y="313"/>
                      <a:pt x="774" y="319"/>
                    </a:cubicBezTo>
                    <a:cubicBezTo>
                      <a:pt x="776" y="322"/>
                      <a:pt x="778" y="325"/>
                      <a:pt x="779" y="329"/>
                    </a:cubicBezTo>
                    <a:cubicBezTo>
                      <a:pt x="781" y="332"/>
                      <a:pt x="783" y="336"/>
                      <a:pt x="785" y="340"/>
                    </a:cubicBezTo>
                    <a:cubicBezTo>
                      <a:pt x="789" y="348"/>
                      <a:pt x="793" y="356"/>
                      <a:pt x="796" y="364"/>
                    </a:cubicBezTo>
                    <a:cubicBezTo>
                      <a:pt x="797" y="367"/>
                      <a:pt x="798" y="369"/>
                      <a:pt x="799" y="371"/>
                    </a:cubicBezTo>
                    <a:cubicBezTo>
                      <a:pt x="800" y="373"/>
                      <a:pt x="801" y="375"/>
                      <a:pt x="801" y="377"/>
                    </a:cubicBezTo>
                    <a:cubicBezTo>
                      <a:pt x="802" y="379"/>
                      <a:pt x="803" y="382"/>
                      <a:pt x="804" y="384"/>
                    </a:cubicBezTo>
                    <a:cubicBezTo>
                      <a:pt x="804" y="385"/>
                      <a:pt x="804" y="386"/>
                      <a:pt x="805" y="387"/>
                    </a:cubicBezTo>
                    <a:cubicBezTo>
                      <a:pt x="805" y="388"/>
                      <a:pt x="805" y="389"/>
                      <a:pt x="806" y="390"/>
                    </a:cubicBezTo>
                    <a:cubicBezTo>
                      <a:pt x="807" y="394"/>
                      <a:pt x="808" y="398"/>
                      <a:pt x="809" y="402"/>
                    </a:cubicBezTo>
                    <a:cubicBezTo>
                      <a:pt x="810" y="406"/>
                      <a:pt x="811" y="409"/>
                      <a:pt x="812" y="413"/>
                    </a:cubicBezTo>
                    <a:cubicBezTo>
                      <a:pt x="814" y="419"/>
                      <a:pt x="815" y="425"/>
                      <a:pt x="815" y="429"/>
                    </a:cubicBezTo>
                    <a:cubicBezTo>
                      <a:pt x="816" y="433"/>
                      <a:pt x="817" y="435"/>
                      <a:pt x="817" y="435"/>
                    </a:cubicBezTo>
                    <a:cubicBezTo>
                      <a:pt x="817" y="435"/>
                      <a:pt x="817" y="438"/>
                      <a:pt x="817" y="442"/>
                    </a:cubicBezTo>
                    <a:cubicBezTo>
                      <a:pt x="818" y="446"/>
                      <a:pt x="819" y="451"/>
                      <a:pt x="819" y="458"/>
                    </a:cubicBezTo>
                    <a:cubicBezTo>
                      <a:pt x="820" y="462"/>
                      <a:pt x="820" y="465"/>
                      <a:pt x="820" y="469"/>
                    </a:cubicBezTo>
                    <a:cubicBezTo>
                      <a:pt x="821" y="473"/>
                      <a:pt x="821" y="477"/>
                      <a:pt x="821" y="482"/>
                    </a:cubicBezTo>
                    <a:cubicBezTo>
                      <a:pt x="821" y="483"/>
                      <a:pt x="821" y="484"/>
                      <a:pt x="821" y="485"/>
                    </a:cubicBezTo>
                    <a:cubicBezTo>
                      <a:pt x="821" y="486"/>
                      <a:pt x="821" y="487"/>
                      <a:pt x="821" y="488"/>
                    </a:cubicBezTo>
                    <a:cubicBezTo>
                      <a:pt x="821" y="491"/>
                      <a:pt x="821" y="493"/>
                      <a:pt x="821" y="495"/>
                    </a:cubicBezTo>
                    <a:cubicBezTo>
                      <a:pt x="821" y="497"/>
                      <a:pt x="821" y="500"/>
                      <a:pt x="821" y="502"/>
                    </a:cubicBezTo>
                    <a:cubicBezTo>
                      <a:pt x="821" y="504"/>
                      <a:pt x="820" y="507"/>
                      <a:pt x="820" y="509"/>
                    </a:cubicBezTo>
                    <a:cubicBezTo>
                      <a:pt x="820" y="518"/>
                      <a:pt x="819" y="527"/>
                      <a:pt x="818" y="536"/>
                    </a:cubicBezTo>
                    <a:cubicBezTo>
                      <a:pt x="817" y="540"/>
                      <a:pt x="816" y="544"/>
                      <a:pt x="816" y="548"/>
                    </a:cubicBezTo>
                    <a:cubicBezTo>
                      <a:pt x="815" y="552"/>
                      <a:pt x="814" y="555"/>
                      <a:pt x="813" y="559"/>
                    </a:cubicBezTo>
                    <a:cubicBezTo>
                      <a:pt x="812" y="566"/>
                      <a:pt x="810" y="571"/>
                      <a:pt x="809" y="575"/>
                    </a:cubicBezTo>
                    <a:cubicBezTo>
                      <a:pt x="808" y="579"/>
                      <a:pt x="808" y="581"/>
                      <a:pt x="808" y="581"/>
                    </a:cubicBezTo>
                    <a:cubicBezTo>
                      <a:pt x="808" y="581"/>
                      <a:pt x="807" y="583"/>
                      <a:pt x="806" y="587"/>
                    </a:cubicBezTo>
                    <a:close/>
                  </a:path>
                </a:pathLst>
              </a:custGeom>
              <a:gradFill>
                <a:gsLst>
                  <a:gs pos="0">
                    <a:srgbClr val="000000">
                      <a:alpha val="0"/>
                    </a:srgbClr>
                  </a:gs>
                  <a:gs pos="46000">
                    <a:srgbClr val="4C78C6"/>
                  </a:gs>
                  <a:gs pos="100000">
                    <a:srgbClr val="254378"/>
                  </a:gs>
                </a:gsLst>
                <a:path path="circle">
                  <a:fillToRect b="50%" l="50%" r="50%" t="50%"/>
                </a:path>
                <a:tileRect/>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31" name="Google Shape;631;p18"/>
              <p:cNvSpPr/>
              <p:nvPr/>
            </p:nvSpPr>
            <p:spPr>
              <a:xfrm>
                <a:off x="2312661" y="3621117"/>
                <a:ext cx="599510" cy="590818"/>
              </a:xfrm>
              <a:custGeom>
                <a:rect b="b" l="l" r="r" t="t"/>
                <a:pathLst>
                  <a:path extrusionOk="0" h="63" w="64">
                    <a:moveTo>
                      <a:pt x="59" y="63"/>
                    </a:moveTo>
                    <a:cubicBezTo>
                      <a:pt x="57" y="63"/>
                      <a:pt x="56" y="62"/>
                      <a:pt x="55" y="61"/>
                    </a:cubicBezTo>
                    <a:cubicBezTo>
                      <a:pt x="42" y="48"/>
                      <a:pt x="42" y="48"/>
                      <a:pt x="42" y="48"/>
                    </a:cubicBezTo>
                    <a:cubicBezTo>
                      <a:pt x="38" y="51"/>
                      <a:pt x="33" y="53"/>
                      <a:pt x="27" y="53"/>
                    </a:cubicBezTo>
                    <a:cubicBezTo>
                      <a:pt x="12" y="53"/>
                      <a:pt x="0" y="41"/>
                      <a:pt x="0" y="26"/>
                    </a:cubicBezTo>
                    <a:cubicBezTo>
                      <a:pt x="0" y="12"/>
                      <a:pt x="12" y="0"/>
                      <a:pt x="27" y="0"/>
                    </a:cubicBezTo>
                    <a:cubicBezTo>
                      <a:pt x="42" y="0"/>
                      <a:pt x="54" y="12"/>
                      <a:pt x="54" y="26"/>
                    </a:cubicBezTo>
                    <a:cubicBezTo>
                      <a:pt x="54" y="32"/>
                      <a:pt x="52" y="37"/>
                      <a:pt x="49" y="41"/>
                    </a:cubicBezTo>
                    <a:cubicBezTo>
                      <a:pt x="62" y="54"/>
                      <a:pt x="62" y="54"/>
                      <a:pt x="62" y="54"/>
                    </a:cubicBezTo>
                    <a:cubicBezTo>
                      <a:pt x="63" y="55"/>
                      <a:pt x="64" y="57"/>
                      <a:pt x="64" y="58"/>
                    </a:cubicBezTo>
                    <a:cubicBezTo>
                      <a:pt x="64" y="61"/>
                      <a:pt x="61" y="63"/>
                      <a:pt x="59" y="63"/>
                    </a:cubicBezTo>
                    <a:close/>
                    <a:moveTo>
                      <a:pt x="27" y="9"/>
                    </a:moveTo>
                    <a:cubicBezTo>
                      <a:pt x="18" y="9"/>
                      <a:pt x="10" y="17"/>
                      <a:pt x="10" y="26"/>
                    </a:cubicBezTo>
                    <a:cubicBezTo>
                      <a:pt x="10" y="36"/>
                      <a:pt x="18" y="43"/>
                      <a:pt x="27" y="43"/>
                    </a:cubicBezTo>
                    <a:cubicBezTo>
                      <a:pt x="37" y="43"/>
                      <a:pt x="44" y="36"/>
                      <a:pt x="44" y="26"/>
                    </a:cubicBezTo>
                    <a:cubicBezTo>
                      <a:pt x="44" y="17"/>
                      <a:pt x="37" y="9"/>
                      <a:pt x="27" y="9"/>
                    </a:cubicBezTo>
                    <a:close/>
                  </a:path>
                </a:pathLst>
              </a:custGeom>
              <a:gradFill>
                <a:gsLst>
                  <a:gs pos="0">
                    <a:srgbClr val="000000">
                      <a:alpha val="0"/>
                    </a:srgbClr>
                  </a:gs>
                  <a:gs pos="46000">
                    <a:srgbClr val="4C78C6"/>
                  </a:gs>
                  <a:gs pos="100000">
                    <a:srgbClr val="254378"/>
                  </a:gs>
                </a:gsLst>
                <a:path path="circle">
                  <a:fillToRect b="50%" l="50%" r="50%" t="50%"/>
                </a:path>
                <a:tileRect/>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grpSp>
        <p:nvGrpSpPr>
          <p:cNvPr id="632" name="Google Shape;632;p18"/>
          <p:cNvGrpSpPr/>
          <p:nvPr/>
        </p:nvGrpSpPr>
        <p:grpSpPr>
          <a:xfrm>
            <a:off x="7764799" y="1690255"/>
            <a:ext cx="3355116" cy="4996296"/>
            <a:chOff x="6478479" y="1756519"/>
            <a:chExt cx="4201395" cy="4771694"/>
          </a:xfrm>
        </p:grpSpPr>
        <p:sp>
          <p:nvSpPr>
            <p:cNvPr id="633" name="Google Shape;633;p18"/>
            <p:cNvSpPr/>
            <p:nvPr/>
          </p:nvSpPr>
          <p:spPr>
            <a:xfrm flipH="1">
              <a:off x="6478479" y="1756520"/>
              <a:ext cx="4201393" cy="4771693"/>
            </a:xfrm>
            <a:custGeom>
              <a:rect b="b" l="l" r="r" t="t"/>
              <a:pathLst>
                <a:path extrusionOk="0" h="610" w="886">
                  <a:moveTo>
                    <a:pt x="844" y="610"/>
                  </a:moveTo>
                  <a:cubicBezTo>
                    <a:pt x="41" y="610"/>
                    <a:pt x="41" y="610"/>
                    <a:pt x="41" y="610"/>
                  </a:cubicBezTo>
                  <a:cubicBezTo>
                    <a:pt x="19" y="610"/>
                    <a:pt x="0" y="591"/>
                    <a:pt x="0" y="569"/>
                  </a:cubicBezTo>
                  <a:cubicBezTo>
                    <a:pt x="0" y="42"/>
                    <a:pt x="0" y="42"/>
                    <a:pt x="0" y="42"/>
                  </a:cubicBezTo>
                  <a:cubicBezTo>
                    <a:pt x="0" y="19"/>
                    <a:pt x="19" y="0"/>
                    <a:pt x="41" y="0"/>
                  </a:cubicBezTo>
                  <a:cubicBezTo>
                    <a:pt x="844" y="0"/>
                    <a:pt x="844" y="0"/>
                    <a:pt x="844" y="0"/>
                  </a:cubicBezTo>
                  <a:cubicBezTo>
                    <a:pt x="867" y="0"/>
                    <a:pt x="886" y="19"/>
                    <a:pt x="886" y="42"/>
                  </a:cubicBezTo>
                  <a:cubicBezTo>
                    <a:pt x="886" y="569"/>
                    <a:pt x="886" y="569"/>
                    <a:pt x="886" y="569"/>
                  </a:cubicBezTo>
                  <a:cubicBezTo>
                    <a:pt x="886" y="591"/>
                    <a:pt x="867" y="610"/>
                    <a:pt x="844" y="610"/>
                  </a:cubicBezTo>
                  <a:close/>
                </a:path>
              </a:pathLst>
            </a:custGeom>
            <a:solidFill>
              <a:srgbClr val="F2F2F2"/>
            </a:solidFill>
            <a:ln>
              <a:noFill/>
            </a:ln>
            <a:effectLst>
              <a:outerShdw blurRad="152400" sx="90000" rotWithShape="0" dir="5400000" dist="317500" sy="-19000">
                <a:srgbClr val="000000">
                  <a:alpha val="14901"/>
                </a:srgbClr>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34" name="Google Shape;634;p18"/>
            <p:cNvSpPr/>
            <p:nvPr/>
          </p:nvSpPr>
          <p:spPr>
            <a:xfrm flipH="1">
              <a:off x="6478480" y="1756520"/>
              <a:ext cx="4201393" cy="4771692"/>
            </a:xfrm>
            <a:custGeom>
              <a:rect b="b" l="l" r="r" t="t"/>
              <a:pathLst>
                <a:path extrusionOk="0" h="610" w="886">
                  <a:moveTo>
                    <a:pt x="103" y="0"/>
                  </a:moveTo>
                  <a:cubicBezTo>
                    <a:pt x="41" y="0"/>
                    <a:pt x="41" y="0"/>
                    <a:pt x="41" y="0"/>
                  </a:cubicBezTo>
                  <a:cubicBezTo>
                    <a:pt x="19" y="0"/>
                    <a:pt x="0" y="19"/>
                    <a:pt x="0" y="42"/>
                  </a:cubicBezTo>
                  <a:cubicBezTo>
                    <a:pt x="0" y="569"/>
                    <a:pt x="0" y="569"/>
                    <a:pt x="0" y="569"/>
                  </a:cubicBezTo>
                  <a:cubicBezTo>
                    <a:pt x="0" y="591"/>
                    <a:pt x="19" y="610"/>
                    <a:pt x="41" y="610"/>
                  </a:cubicBezTo>
                  <a:cubicBezTo>
                    <a:pt x="844" y="610"/>
                    <a:pt x="844" y="610"/>
                    <a:pt x="844" y="610"/>
                  </a:cubicBezTo>
                  <a:cubicBezTo>
                    <a:pt x="867" y="610"/>
                    <a:pt x="886" y="591"/>
                    <a:pt x="886" y="569"/>
                  </a:cubicBezTo>
                  <a:cubicBezTo>
                    <a:pt x="886" y="557"/>
                    <a:pt x="886" y="557"/>
                    <a:pt x="886" y="557"/>
                  </a:cubicBezTo>
                  <a:cubicBezTo>
                    <a:pt x="208" y="570"/>
                    <a:pt x="115" y="147"/>
                    <a:pt x="103" y="0"/>
                  </a:cubicBezTo>
                  <a:close/>
                </a:path>
              </a:pathLst>
            </a:custGeom>
            <a:solidFill>
              <a:schemeClr val="lt1">
                <a:alpha val="63921"/>
              </a:schemeClr>
            </a:solidFill>
            <a:ln>
              <a:noFill/>
            </a:ln>
            <a:effectLst>
              <a:outerShdw blurRad="152400" sx="90000" rotWithShape="0" dir="5400000" dist="317500" sy="-19000">
                <a:srgbClr val="000000">
                  <a:alpha val="14901"/>
                </a:srgbClr>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35" name="Google Shape;635;p18"/>
            <p:cNvSpPr/>
            <p:nvPr/>
          </p:nvSpPr>
          <p:spPr>
            <a:xfrm flipH="1">
              <a:off x="6478481" y="1756519"/>
              <a:ext cx="4201393" cy="566928"/>
            </a:xfrm>
            <a:custGeom>
              <a:rect b="b" l="l" r="r" t="t"/>
              <a:pathLst>
                <a:path extrusionOk="0" h="149" w="886">
                  <a:moveTo>
                    <a:pt x="844" y="0"/>
                  </a:moveTo>
                  <a:cubicBezTo>
                    <a:pt x="41" y="0"/>
                    <a:pt x="41" y="0"/>
                    <a:pt x="41" y="0"/>
                  </a:cubicBezTo>
                  <a:cubicBezTo>
                    <a:pt x="19" y="0"/>
                    <a:pt x="0" y="19"/>
                    <a:pt x="0" y="42"/>
                  </a:cubicBezTo>
                  <a:cubicBezTo>
                    <a:pt x="0" y="149"/>
                    <a:pt x="0" y="149"/>
                    <a:pt x="0" y="149"/>
                  </a:cubicBezTo>
                  <a:cubicBezTo>
                    <a:pt x="886" y="149"/>
                    <a:pt x="886" y="149"/>
                    <a:pt x="886" y="149"/>
                  </a:cubicBezTo>
                  <a:cubicBezTo>
                    <a:pt x="886" y="42"/>
                    <a:pt x="886" y="42"/>
                    <a:pt x="886" y="42"/>
                  </a:cubicBezTo>
                  <a:cubicBezTo>
                    <a:pt x="886" y="19"/>
                    <a:pt x="867" y="0"/>
                    <a:pt x="844" y="0"/>
                  </a:cubicBezTo>
                  <a:close/>
                </a:path>
              </a:pathLst>
            </a:custGeom>
            <a:solidFill>
              <a:schemeClr val="accent5"/>
            </a:solidFill>
            <a:ln>
              <a:noFill/>
            </a:ln>
            <a:effectLst>
              <a:outerShdw blurRad="152400" sx="90000" rotWithShape="0" dir="5400000" dist="317500" sy="-19000">
                <a:srgbClr val="000000">
                  <a:alpha val="1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636" name="Google Shape;636;p18"/>
            <p:cNvSpPr/>
            <p:nvPr/>
          </p:nvSpPr>
          <p:spPr>
            <a:xfrm flipH="1">
              <a:off x="10044137" y="1756520"/>
              <a:ext cx="635737" cy="1053348"/>
            </a:xfrm>
            <a:custGeom>
              <a:rect b="b" l="l" r="r" t="t"/>
              <a:pathLst>
                <a:path extrusionOk="0" h="149" w="134">
                  <a:moveTo>
                    <a:pt x="0" y="42"/>
                  </a:moveTo>
                  <a:cubicBezTo>
                    <a:pt x="0" y="149"/>
                    <a:pt x="0" y="149"/>
                    <a:pt x="0" y="149"/>
                  </a:cubicBezTo>
                  <a:cubicBezTo>
                    <a:pt x="134" y="149"/>
                    <a:pt x="134" y="149"/>
                    <a:pt x="134" y="149"/>
                  </a:cubicBezTo>
                  <a:cubicBezTo>
                    <a:pt x="114" y="90"/>
                    <a:pt x="106" y="37"/>
                    <a:pt x="103" y="0"/>
                  </a:cubicBezTo>
                  <a:cubicBezTo>
                    <a:pt x="41" y="0"/>
                    <a:pt x="41" y="0"/>
                    <a:pt x="41" y="0"/>
                  </a:cubicBezTo>
                  <a:cubicBezTo>
                    <a:pt x="40" y="0"/>
                    <a:pt x="39" y="1"/>
                    <a:pt x="37" y="1"/>
                  </a:cubicBezTo>
                  <a:cubicBezTo>
                    <a:pt x="16" y="3"/>
                    <a:pt x="0" y="20"/>
                    <a:pt x="0" y="42"/>
                  </a:cubicBezTo>
                  <a:close/>
                </a:path>
              </a:pathLst>
            </a:custGeom>
            <a:solidFill>
              <a:srgbClr val="FBE4D4">
                <a:alpha val="9803"/>
              </a:srgbClr>
            </a:solidFill>
            <a:ln>
              <a:noFill/>
            </a:ln>
            <a:effectLst>
              <a:outerShdw blurRad="152400" sx="90000" rotWithShape="0" dir="5400000" dist="317500" sy="-19000">
                <a:srgbClr val="000000">
                  <a:alpha val="14901"/>
                </a:srgbClr>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637" name="Google Shape;637;p18"/>
          <p:cNvSpPr/>
          <p:nvPr/>
        </p:nvSpPr>
        <p:spPr>
          <a:xfrm>
            <a:off x="621474" y="1061841"/>
            <a:ext cx="10058400" cy="0"/>
          </a:xfrm>
          <a:prstGeom prst="rect">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638" name="Google Shape;638;p18"/>
          <p:cNvSpPr txBox="1"/>
          <p:nvPr>
            <p:ph type="title"/>
          </p:nvPr>
        </p:nvSpPr>
        <p:spPr>
          <a:xfrm>
            <a:off x="612465" y="4663"/>
            <a:ext cx="10562869" cy="1057173"/>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3200"/>
              <a:buNone/>
              <a:defRPr b="1" sz="3200">
                <a:solidFill>
                  <a:schemeClr val="dk1"/>
                </a:solidFill>
                <a:latin typeface="Arial"/>
                <a:ea typeface="Arial"/>
                <a:cs typeface="Arial"/>
                <a:sym typeface="Arial"/>
              </a:defRPr>
            </a:lvl1pPr>
            <a:lvl2pPr lvl="1" algn="l">
              <a:lnSpc>
                <a:spcPct val="100000"/>
              </a:lnSpc>
              <a:spcBef>
                <a:spcPts val="0"/>
              </a:spcBef>
              <a:spcAft>
                <a:spcPts val="0"/>
              </a:spcAft>
              <a:buSzPts val="3200"/>
              <a:buNone/>
              <a:defRPr b="1" sz="3600">
                <a:solidFill>
                  <a:srgbClr val="FFFFFF"/>
                </a:solidFill>
                <a:latin typeface="Arial"/>
                <a:ea typeface="Arial"/>
                <a:cs typeface="Arial"/>
                <a:sym typeface="Arial"/>
              </a:defRPr>
            </a:lvl2pPr>
            <a:lvl3pPr lvl="2" algn="l">
              <a:lnSpc>
                <a:spcPct val="100000"/>
              </a:lnSpc>
              <a:spcBef>
                <a:spcPts val="0"/>
              </a:spcBef>
              <a:spcAft>
                <a:spcPts val="0"/>
              </a:spcAft>
              <a:buSzPts val="3200"/>
              <a:buNone/>
              <a:defRPr b="1" sz="3600">
                <a:solidFill>
                  <a:srgbClr val="FFFFFF"/>
                </a:solidFill>
                <a:latin typeface="Arial"/>
                <a:ea typeface="Arial"/>
                <a:cs typeface="Arial"/>
                <a:sym typeface="Arial"/>
              </a:defRPr>
            </a:lvl3pPr>
            <a:lvl4pPr lvl="3" algn="l">
              <a:lnSpc>
                <a:spcPct val="100000"/>
              </a:lnSpc>
              <a:spcBef>
                <a:spcPts val="0"/>
              </a:spcBef>
              <a:spcAft>
                <a:spcPts val="0"/>
              </a:spcAft>
              <a:buSzPts val="3200"/>
              <a:buNone/>
              <a:defRPr b="1" sz="3600">
                <a:solidFill>
                  <a:srgbClr val="FFFFFF"/>
                </a:solidFill>
                <a:latin typeface="Arial"/>
                <a:ea typeface="Arial"/>
                <a:cs typeface="Arial"/>
                <a:sym typeface="Arial"/>
              </a:defRPr>
            </a:lvl4pPr>
            <a:lvl5pPr lvl="4" algn="l">
              <a:lnSpc>
                <a:spcPct val="100000"/>
              </a:lnSpc>
              <a:spcBef>
                <a:spcPts val="0"/>
              </a:spcBef>
              <a:spcAft>
                <a:spcPts val="0"/>
              </a:spcAft>
              <a:buSzPts val="3200"/>
              <a:buNone/>
              <a:defRPr b="1" sz="3600">
                <a:solidFill>
                  <a:srgbClr val="FFFFFF"/>
                </a:solidFill>
                <a:latin typeface="Arial"/>
                <a:ea typeface="Arial"/>
                <a:cs typeface="Arial"/>
                <a:sym typeface="Arial"/>
              </a:defRPr>
            </a:lvl5pPr>
            <a:lvl6pPr lvl="5" algn="l">
              <a:lnSpc>
                <a:spcPct val="100000"/>
              </a:lnSpc>
              <a:spcBef>
                <a:spcPts val="0"/>
              </a:spcBef>
              <a:spcAft>
                <a:spcPts val="0"/>
              </a:spcAft>
              <a:buSzPts val="3200"/>
              <a:buNone/>
              <a:defRPr b="1" sz="3600">
                <a:solidFill>
                  <a:srgbClr val="FFFFFF"/>
                </a:solidFill>
                <a:latin typeface="Arial"/>
                <a:ea typeface="Arial"/>
                <a:cs typeface="Arial"/>
                <a:sym typeface="Arial"/>
              </a:defRPr>
            </a:lvl6pPr>
            <a:lvl7pPr lvl="6" algn="l">
              <a:lnSpc>
                <a:spcPct val="100000"/>
              </a:lnSpc>
              <a:spcBef>
                <a:spcPts val="0"/>
              </a:spcBef>
              <a:spcAft>
                <a:spcPts val="0"/>
              </a:spcAft>
              <a:buSzPts val="3200"/>
              <a:buNone/>
              <a:defRPr b="1" sz="3600">
                <a:solidFill>
                  <a:srgbClr val="FFFFFF"/>
                </a:solidFill>
                <a:latin typeface="Arial"/>
                <a:ea typeface="Arial"/>
                <a:cs typeface="Arial"/>
                <a:sym typeface="Arial"/>
              </a:defRPr>
            </a:lvl7pPr>
            <a:lvl8pPr lvl="7" algn="l">
              <a:lnSpc>
                <a:spcPct val="100000"/>
              </a:lnSpc>
              <a:spcBef>
                <a:spcPts val="0"/>
              </a:spcBef>
              <a:spcAft>
                <a:spcPts val="0"/>
              </a:spcAft>
              <a:buSzPts val="3200"/>
              <a:buNone/>
              <a:defRPr b="1" sz="3600">
                <a:solidFill>
                  <a:srgbClr val="FFFFFF"/>
                </a:solidFill>
                <a:latin typeface="Arial"/>
                <a:ea typeface="Arial"/>
                <a:cs typeface="Arial"/>
                <a:sym typeface="Arial"/>
              </a:defRPr>
            </a:lvl8pPr>
            <a:lvl9pPr lvl="8" algn="l">
              <a:lnSpc>
                <a:spcPct val="100000"/>
              </a:lnSpc>
              <a:spcBef>
                <a:spcPts val="0"/>
              </a:spcBef>
              <a:spcAft>
                <a:spcPts val="0"/>
              </a:spcAft>
              <a:buSzPts val="3200"/>
              <a:buNone/>
              <a:defRPr b="1" sz="3600">
                <a:solidFill>
                  <a:srgbClr val="FFFFFF"/>
                </a:solidFill>
                <a:latin typeface="Arial"/>
                <a:ea typeface="Arial"/>
                <a:cs typeface="Arial"/>
                <a:sym typeface="Arial"/>
              </a:defRPr>
            </a:lvl9pPr>
          </a:lstStyle>
          <a:p/>
        </p:txBody>
      </p:sp>
      <p:grpSp>
        <p:nvGrpSpPr>
          <p:cNvPr id="639" name="Google Shape;639;p18"/>
          <p:cNvGrpSpPr/>
          <p:nvPr/>
        </p:nvGrpSpPr>
        <p:grpSpPr>
          <a:xfrm>
            <a:off x="621475" y="1690255"/>
            <a:ext cx="3355116" cy="4996296"/>
            <a:chOff x="6478479" y="1756519"/>
            <a:chExt cx="4201395" cy="4771694"/>
          </a:xfrm>
        </p:grpSpPr>
        <p:sp>
          <p:nvSpPr>
            <p:cNvPr id="640" name="Google Shape;640;p18"/>
            <p:cNvSpPr/>
            <p:nvPr/>
          </p:nvSpPr>
          <p:spPr>
            <a:xfrm flipH="1">
              <a:off x="6478479" y="1756520"/>
              <a:ext cx="4201393" cy="4771693"/>
            </a:xfrm>
            <a:custGeom>
              <a:rect b="b" l="l" r="r" t="t"/>
              <a:pathLst>
                <a:path extrusionOk="0" h="610" w="886">
                  <a:moveTo>
                    <a:pt x="844" y="610"/>
                  </a:moveTo>
                  <a:cubicBezTo>
                    <a:pt x="41" y="610"/>
                    <a:pt x="41" y="610"/>
                    <a:pt x="41" y="610"/>
                  </a:cubicBezTo>
                  <a:cubicBezTo>
                    <a:pt x="19" y="610"/>
                    <a:pt x="0" y="591"/>
                    <a:pt x="0" y="569"/>
                  </a:cubicBezTo>
                  <a:cubicBezTo>
                    <a:pt x="0" y="42"/>
                    <a:pt x="0" y="42"/>
                    <a:pt x="0" y="42"/>
                  </a:cubicBezTo>
                  <a:cubicBezTo>
                    <a:pt x="0" y="19"/>
                    <a:pt x="19" y="0"/>
                    <a:pt x="41" y="0"/>
                  </a:cubicBezTo>
                  <a:cubicBezTo>
                    <a:pt x="844" y="0"/>
                    <a:pt x="844" y="0"/>
                    <a:pt x="844" y="0"/>
                  </a:cubicBezTo>
                  <a:cubicBezTo>
                    <a:pt x="867" y="0"/>
                    <a:pt x="886" y="19"/>
                    <a:pt x="886" y="42"/>
                  </a:cubicBezTo>
                  <a:cubicBezTo>
                    <a:pt x="886" y="569"/>
                    <a:pt x="886" y="569"/>
                    <a:pt x="886" y="569"/>
                  </a:cubicBezTo>
                  <a:cubicBezTo>
                    <a:pt x="886" y="591"/>
                    <a:pt x="867" y="610"/>
                    <a:pt x="844" y="610"/>
                  </a:cubicBezTo>
                  <a:close/>
                </a:path>
              </a:pathLst>
            </a:custGeom>
            <a:solidFill>
              <a:schemeClr val="dk1"/>
            </a:solidFill>
            <a:ln>
              <a:noFill/>
            </a:ln>
            <a:effectLst>
              <a:outerShdw blurRad="152400" sx="90000" rotWithShape="0" dir="5400000" dist="317500" sy="-19000">
                <a:srgbClr val="000000">
                  <a:alpha val="14901"/>
                </a:srgbClr>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41" name="Google Shape;641;p18"/>
            <p:cNvSpPr/>
            <p:nvPr/>
          </p:nvSpPr>
          <p:spPr>
            <a:xfrm flipH="1">
              <a:off x="6478480" y="1756520"/>
              <a:ext cx="4201393" cy="4771692"/>
            </a:xfrm>
            <a:custGeom>
              <a:rect b="b" l="l" r="r" t="t"/>
              <a:pathLst>
                <a:path extrusionOk="0" h="610" w="886">
                  <a:moveTo>
                    <a:pt x="103" y="0"/>
                  </a:moveTo>
                  <a:cubicBezTo>
                    <a:pt x="41" y="0"/>
                    <a:pt x="41" y="0"/>
                    <a:pt x="41" y="0"/>
                  </a:cubicBezTo>
                  <a:cubicBezTo>
                    <a:pt x="19" y="0"/>
                    <a:pt x="0" y="19"/>
                    <a:pt x="0" y="42"/>
                  </a:cubicBezTo>
                  <a:cubicBezTo>
                    <a:pt x="0" y="569"/>
                    <a:pt x="0" y="569"/>
                    <a:pt x="0" y="569"/>
                  </a:cubicBezTo>
                  <a:cubicBezTo>
                    <a:pt x="0" y="591"/>
                    <a:pt x="19" y="610"/>
                    <a:pt x="41" y="610"/>
                  </a:cubicBezTo>
                  <a:cubicBezTo>
                    <a:pt x="844" y="610"/>
                    <a:pt x="844" y="610"/>
                    <a:pt x="844" y="610"/>
                  </a:cubicBezTo>
                  <a:cubicBezTo>
                    <a:pt x="867" y="610"/>
                    <a:pt x="886" y="591"/>
                    <a:pt x="886" y="569"/>
                  </a:cubicBezTo>
                  <a:cubicBezTo>
                    <a:pt x="886" y="557"/>
                    <a:pt x="886" y="557"/>
                    <a:pt x="886" y="557"/>
                  </a:cubicBezTo>
                  <a:cubicBezTo>
                    <a:pt x="208" y="570"/>
                    <a:pt x="115" y="147"/>
                    <a:pt x="103" y="0"/>
                  </a:cubicBezTo>
                  <a:close/>
                </a:path>
              </a:pathLst>
            </a:custGeom>
            <a:solidFill>
              <a:schemeClr val="dk1"/>
            </a:solidFill>
            <a:ln>
              <a:noFill/>
            </a:ln>
            <a:effectLst>
              <a:outerShdw blurRad="152400" sx="90000" rotWithShape="0" dir="5400000" dist="317500" sy="-19000">
                <a:srgbClr val="000000">
                  <a:alpha val="14901"/>
                </a:srgbClr>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42" name="Google Shape;642;p18"/>
            <p:cNvSpPr/>
            <p:nvPr/>
          </p:nvSpPr>
          <p:spPr>
            <a:xfrm flipH="1">
              <a:off x="6478481" y="1756519"/>
              <a:ext cx="4201393" cy="566928"/>
            </a:xfrm>
            <a:custGeom>
              <a:rect b="b" l="l" r="r" t="t"/>
              <a:pathLst>
                <a:path extrusionOk="0" h="149" w="886">
                  <a:moveTo>
                    <a:pt x="844" y="0"/>
                  </a:moveTo>
                  <a:cubicBezTo>
                    <a:pt x="41" y="0"/>
                    <a:pt x="41" y="0"/>
                    <a:pt x="41" y="0"/>
                  </a:cubicBezTo>
                  <a:cubicBezTo>
                    <a:pt x="19" y="0"/>
                    <a:pt x="0" y="19"/>
                    <a:pt x="0" y="42"/>
                  </a:cubicBezTo>
                  <a:cubicBezTo>
                    <a:pt x="0" y="149"/>
                    <a:pt x="0" y="149"/>
                    <a:pt x="0" y="149"/>
                  </a:cubicBezTo>
                  <a:cubicBezTo>
                    <a:pt x="886" y="149"/>
                    <a:pt x="886" y="149"/>
                    <a:pt x="886" y="149"/>
                  </a:cubicBezTo>
                  <a:cubicBezTo>
                    <a:pt x="886" y="42"/>
                    <a:pt x="886" y="42"/>
                    <a:pt x="886" y="42"/>
                  </a:cubicBezTo>
                  <a:cubicBezTo>
                    <a:pt x="886" y="19"/>
                    <a:pt x="867" y="0"/>
                    <a:pt x="844" y="0"/>
                  </a:cubicBezTo>
                  <a:close/>
                </a:path>
              </a:pathLst>
            </a:custGeom>
            <a:solidFill>
              <a:schemeClr val="accent5"/>
            </a:solidFill>
            <a:ln>
              <a:noFill/>
            </a:ln>
            <a:effectLst>
              <a:outerShdw blurRad="152400" sx="90000" rotWithShape="0" dir="5400000" dist="317500" sy="-19000">
                <a:srgbClr val="000000">
                  <a:alpha val="1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sp>
        <p:nvSpPr>
          <p:cNvPr id="643" name="Google Shape;643;p18"/>
          <p:cNvSpPr txBox="1"/>
          <p:nvPr>
            <p:ph idx="1" type="body"/>
          </p:nvPr>
        </p:nvSpPr>
        <p:spPr>
          <a:xfrm>
            <a:off x="612465" y="1193168"/>
            <a:ext cx="10542519" cy="365760"/>
          </a:xfrm>
          <a:prstGeom prst="rect">
            <a:avLst/>
          </a:prstGeom>
          <a:noFill/>
          <a:ln>
            <a:noFill/>
          </a:ln>
        </p:spPr>
        <p:txBody>
          <a:bodyPr anchorCtr="0" anchor="t" bIns="0" lIns="182875" spcFirstLastPara="1" rIns="91425" wrap="square" tIns="0">
            <a:noAutofit/>
          </a:bodyPr>
          <a:lstStyle>
            <a:lvl1pPr indent="-228600" lvl="0" marL="457200" algn="l">
              <a:lnSpc>
                <a:spcPct val="100000"/>
              </a:lnSpc>
              <a:spcBef>
                <a:spcPts val="0"/>
              </a:spcBef>
              <a:spcAft>
                <a:spcPts val="0"/>
              </a:spcAft>
              <a:buClr>
                <a:schemeClr val="lt1"/>
              </a:buClr>
              <a:buSzPts val="1800"/>
              <a:buFont typeface="Arial"/>
              <a:buNone/>
              <a:defRPr b="1" i="1" sz="1800">
                <a:solidFill>
                  <a:schemeClr val="lt1"/>
                </a:solidFill>
                <a:latin typeface="Arial"/>
                <a:ea typeface="Arial"/>
                <a:cs typeface="Arial"/>
                <a:sym typeface="Arial"/>
              </a:defRPr>
            </a:lvl1pPr>
            <a:lvl2pPr indent="-381000" lvl="1" marL="9144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2pPr>
            <a:lvl3pPr indent="-381000" lvl="2" marL="13716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3pPr>
            <a:lvl4pPr indent="-381000" lvl="3" marL="18288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4pPr>
            <a:lvl5pPr indent="-381000" lvl="4" marL="22860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5pPr>
            <a:lvl6pPr indent="-381000" lvl="5" marL="27432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6pPr>
            <a:lvl7pPr indent="-381000" lvl="6" marL="32004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7pPr>
            <a:lvl8pPr indent="-381000" lvl="7" marL="36576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8pPr>
            <a:lvl9pPr indent="-381000" lvl="8" marL="4114800" algn="l">
              <a:lnSpc>
                <a:spcPct val="100000"/>
              </a:lnSpc>
              <a:spcBef>
                <a:spcPts val="800"/>
              </a:spcBef>
              <a:spcAft>
                <a:spcPts val="800"/>
              </a:spcAft>
              <a:buClr>
                <a:srgbClr val="FFFFFF"/>
              </a:buClr>
              <a:buSzPts val="2400"/>
              <a:buFont typeface="Arial"/>
              <a:buChar char="■"/>
              <a:defRPr b="1" sz="2400">
                <a:solidFill>
                  <a:srgbClr val="FFFFFF"/>
                </a:solidFill>
                <a:latin typeface="Arial"/>
                <a:ea typeface="Arial"/>
                <a:cs typeface="Arial"/>
                <a:sym typeface="Arial"/>
              </a:defRPr>
            </a:lvl9pPr>
          </a:lstStyle>
          <a:p/>
        </p:txBody>
      </p:sp>
      <p:sp>
        <p:nvSpPr>
          <p:cNvPr id="644" name="Google Shape;644;p18"/>
          <p:cNvSpPr txBox="1"/>
          <p:nvPr>
            <p:ph idx="2" type="body"/>
          </p:nvPr>
        </p:nvSpPr>
        <p:spPr>
          <a:xfrm>
            <a:off x="620713" y="2295427"/>
            <a:ext cx="3353702" cy="4402137"/>
          </a:xfrm>
          <a:prstGeom prst="rect">
            <a:avLst/>
          </a:prstGeom>
          <a:noFill/>
          <a:ln>
            <a:noFill/>
          </a:ln>
        </p:spPr>
        <p:txBody>
          <a:bodyPr anchorCtr="0" anchor="t" bIns="91425" lIns="91425" spcFirstLastPara="1" rIns="91425" wrap="square" tIns="91425">
            <a:noAutofit/>
          </a:bodyPr>
          <a:lstStyle>
            <a:lvl1pPr indent="-342900" lvl="0" marL="457200" algn="l">
              <a:lnSpc>
                <a:spcPct val="100000"/>
              </a:lnSpc>
              <a:spcBef>
                <a:spcPts val="0"/>
              </a:spcBef>
              <a:spcAft>
                <a:spcPts val="0"/>
              </a:spcAft>
              <a:buClr>
                <a:srgbClr val="003C71"/>
              </a:buClr>
              <a:buSzPts val="1800"/>
              <a:buFont typeface="Arial"/>
              <a:buChar char="•"/>
              <a:defRPr>
                <a:solidFill>
                  <a:srgbClr val="003C71"/>
                </a:solidFill>
                <a:latin typeface="Arial"/>
                <a:ea typeface="Arial"/>
                <a:cs typeface="Arial"/>
                <a:sym typeface="Arial"/>
              </a:defRPr>
            </a:lvl1pPr>
            <a:lvl2pPr indent="-330200" lvl="1" marL="914400" algn="l">
              <a:lnSpc>
                <a:spcPct val="100000"/>
              </a:lnSpc>
              <a:spcBef>
                <a:spcPts val="600"/>
              </a:spcBef>
              <a:spcAft>
                <a:spcPts val="0"/>
              </a:spcAft>
              <a:buClr>
                <a:srgbClr val="003C71"/>
              </a:buClr>
              <a:buSzPts val="1600"/>
              <a:buFont typeface="Arial"/>
              <a:buChar char="•"/>
              <a:defRPr>
                <a:solidFill>
                  <a:srgbClr val="003C71"/>
                </a:solidFill>
                <a:latin typeface="Arial"/>
                <a:ea typeface="Arial"/>
                <a:cs typeface="Arial"/>
                <a:sym typeface="Arial"/>
              </a:defRPr>
            </a:lvl2pPr>
            <a:lvl3pPr indent="-317500" lvl="2" marL="1371600" algn="l">
              <a:lnSpc>
                <a:spcPct val="100000"/>
              </a:lnSpc>
              <a:spcBef>
                <a:spcPts val="800"/>
              </a:spcBef>
              <a:spcAft>
                <a:spcPts val="0"/>
              </a:spcAft>
              <a:buClr>
                <a:srgbClr val="003C71"/>
              </a:buClr>
              <a:buSzPts val="1400"/>
              <a:buFont typeface="Arial"/>
              <a:buChar char="•"/>
              <a:defRPr>
                <a:solidFill>
                  <a:srgbClr val="003C71"/>
                </a:solidFill>
                <a:latin typeface="Arial"/>
                <a:ea typeface="Arial"/>
                <a:cs typeface="Arial"/>
                <a:sym typeface="Arial"/>
              </a:defRPr>
            </a:lvl3pPr>
            <a:lvl4pPr indent="-317500" lvl="3" marL="1828800" algn="l">
              <a:lnSpc>
                <a:spcPct val="100000"/>
              </a:lnSpc>
              <a:spcBef>
                <a:spcPts val="800"/>
              </a:spcBef>
              <a:spcAft>
                <a:spcPts val="0"/>
              </a:spcAft>
              <a:buClr>
                <a:srgbClr val="003C71"/>
              </a:buClr>
              <a:buSzPts val="1400"/>
              <a:buFont typeface="Arial"/>
              <a:buChar char="•"/>
              <a:defRPr>
                <a:solidFill>
                  <a:srgbClr val="003C71"/>
                </a:solidFill>
                <a:latin typeface="Arial"/>
                <a:ea typeface="Arial"/>
                <a:cs typeface="Arial"/>
                <a:sym typeface="Arial"/>
              </a:defRPr>
            </a:lvl4pPr>
            <a:lvl5pPr indent="-317500" lvl="4" marL="2286000" algn="l">
              <a:lnSpc>
                <a:spcPct val="100000"/>
              </a:lnSpc>
              <a:spcBef>
                <a:spcPts val="800"/>
              </a:spcBef>
              <a:spcAft>
                <a:spcPts val="0"/>
              </a:spcAft>
              <a:buClr>
                <a:srgbClr val="003C71"/>
              </a:buClr>
              <a:buSzPts val="1400"/>
              <a:buFont typeface="Arial"/>
              <a:buChar char="•"/>
              <a:defRPr>
                <a:solidFill>
                  <a:srgbClr val="003C71"/>
                </a:solidFill>
                <a:latin typeface="Arial"/>
                <a:ea typeface="Arial"/>
                <a:cs typeface="Arial"/>
                <a:sym typeface="Arial"/>
              </a:defRPr>
            </a:lvl5pPr>
            <a:lvl6pPr indent="-228600" lvl="5" marL="2743200" algn="l">
              <a:lnSpc>
                <a:spcPct val="100000"/>
              </a:lnSpc>
              <a:spcBef>
                <a:spcPts val="80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645" name="Google Shape;645;p18"/>
          <p:cNvSpPr txBox="1"/>
          <p:nvPr>
            <p:ph idx="3" type="body"/>
          </p:nvPr>
        </p:nvSpPr>
        <p:spPr>
          <a:xfrm>
            <a:off x="7767039" y="2295427"/>
            <a:ext cx="3353702" cy="4402137"/>
          </a:xfrm>
          <a:prstGeom prst="rect">
            <a:avLst/>
          </a:prstGeom>
          <a:noFill/>
          <a:ln>
            <a:noFill/>
          </a:ln>
        </p:spPr>
        <p:txBody>
          <a:bodyPr anchorCtr="0" anchor="t" bIns="91425" lIns="91425" spcFirstLastPara="1" rIns="91425" wrap="square" tIns="91425">
            <a:noAutofit/>
          </a:bodyPr>
          <a:lstStyle>
            <a:lvl1pPr indent="-342900" lvl="0" marL="457200" algn="l">
              <a:lnSpc>
                <a:spcPct val="100000"/>
              </a:lnSpc>
              <a:spcBef>
                <a:spcPts val="0"/>
              </a:spcBef>
              <a:spcAft>
                <a:spcPts val="0"/>
              </a:spcAft>
              <a:buClr>
                <a:srgbClr val="003C71"/>
              </a:buClr>
              <a:buSzPts val="1800"/>
              <a:buFont typeface="Arial"/>
              <a:buChar char="•"/>
              <a:defRPr>
                <a:solidFill>
                  <a:srgbClr val="003C71"/>
                </a:solidFill>
                <a:latin typeface="Arial"/>
                <a:ea typeface="Arial"/>
                <a:cs typeface="Arial"/>
                <a:sym typeface="Arial"/>
              </a:defRPr>
            </a:lvl1pPr>
            <a:lvl2pPr indent="-330200" lvl="1" marL="914400" algn="l">
              <a:lnSpc>
                <a:spcPct val="100000"/>
              </a:lnSpc>
              <a:spcBef>
                <a:spcPts val="600"/>
              </a:spcBef>
              <a:spcAft>
                <a:spcPts val="0"/>
              </a:spcAft>
              <a:buClr>
                <a:srgbClr val="003C71"/>
              </a:buClr>
              <a:buSzPts val="1600"/>
              <a:buFont typeface="Arial"/>
              <a:buChar char="•"/>
              <a:defRPr>
                <a:solidFill>
                  <a:srgbClr val="003C71"/>
                </a:solidFill>
                <a:latin typeface="Arial"/>
                <a:ea typeface="Arial"/>
                <a:cs typeface="Arial"/>
                <a:sym typeface="Arial"/>
              </a:defRPr>
            </a:lvl2pPr>
            <a:lvl3pPr indent="-317500" lvl="2" marL="1371600" algn="l">
              <a:lnSpc>
                <a:spcPct val="100000"/>
              </a:lnSpc>
              <a:spcBef>
                <a:spcPts val="800"/>
              </a:spcBef>
              <a:spcAft>
                <a:spcPts val="0"/>
              </a:spcAft>
              <a:buClr>
                <a:srgbClr val="003C71"/>
              </a:buClr>
              <a:buSzPts val="1400"/>
              <a:buFont typeface="Arial"/>
              <a:buChar char="•"/>
              <a:defRPr>
                <a:solidFill>
                  <a:srgbClr val="003C71"/>
                </a:solidFill>
                <a:latin typeface="Arial"/>
                <a:ea typeface="Arial"/>
                <a:cs typeface="Arial"/>
                <a:sym typeface="Arial"/>
              </a:defRPr>
            </a:lvl3pPr>
            <a:lvl4pPr indent="-317500" lvl="3" marL="1828800" algn="l">
              <a:lnSpc>
                <a:spcPct val="100000"/>
              </a:lnSpc>
              <a:spcBef>
                <a:spcPts val="800"/>
              </a:spcBef>
              <a:spcAft>
                <a:spcPts val="0"/>
              </a:spcAft>
              <a:buClr>
                <a:srgbClr val="003C71"/>
              </a:buClr>
              <a:buSzPts val="1400"/>
              <a:buFont typeface="Arial"/>
              <a:buChar char="•"/>
              <a:defRPr>
                <a:solidFill>
                  <a:srgbClr val="003C71"/>
                </a:solidFill>
                <a:latin typeface="Arial"/>
                <a:ea typeface="Arial"/>
                <a:cs typeface="Arial"/>
                <a:sym typeface="Arial"/>
              </a:defRPr>
            </a:lvl4pPr>
            <a:lvl5pPr indent="-317500" lvl="4" marL="2286000" algn="l">
              <a:lnSpc>
                <a:spcPct val="100000"/>
              </a:lnSpc>
              <a:spcBef>
                <a:spcPts val="800"/>
              </a:spcBef>
              <a:spcAft>
                <a:spcPts val="0"/>
              </a:spcAft>
              <a:buClr>
                <a:srgbClr val="003C71"/>
              </a:buClr>
              <a:buSzPts val="1400"/>
              <a:buFont typeface="Arial"/>
              <a:buChar char="•"/>
              <a:defRPr>
                <a:solidFill>
                  <a:srgbClr val="003C71"/>
                </a:solidFill>
                <a:latin typeface="Arial"/>
                <a:ea typeface="Arial"/>
                <a:cs typeface="Arial"/>
                <a:sym typeface="Arial"/>
              </a:defRPr>
            </a:lvl5pPr>
            <a:lvl6pPr indent="-228600" lvl="5" marL="2743200" algn="l">
              <a:lnSpc>
                <a:spcPct val="100000"/>
              </a:lnSpc>
              <a:spcBef>
                <a:spcPts val="80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646" name="Google Shape;646;p18"/>
          <p:cNvSpPr txBox="1"/>
          <p:nvPr>
            <p:ph idx="4" type="body"/>
          </p:nvPr>
        </p:nvSpPr>
        <p:spPr>
          <a:xfrm>
            <a:off x="7708927" y="2324993"/>
            <a:ext cx="3363807" cy="566738"/>
          </a:xfrm>
          <a:prstGeom prst="rect">
            <a:avLst/>
          </a:prstGeom>
          <a:noFill/>
          <a:ln>
            <a:noFill/>
          </a:ln>
        </p:spPr>
        <p:txBody>
          <a:bodyPr anchorCtr="0" anchor="t" bIns="91425" lIns="91425" spcFirstLastPara="1" rIns="91425" wrap="square" tIns="91425">
            <a:noAutofit/>
          </a:bodyPr>
          <a:lstStyle>
            <a:lvl1pPr indent="-228600" lvl="0" marL="457200" algn="l">
              <a:lnSpc>
                <a:spcPct val="100000"/>
              </a:lnSpc>
              <a:spcBef>
                <a:spcPts val="0"/>
              </a:spcBef>
              <a:spcAft>
                <a:spcPts val="0"/>
              </a:spcAft>
              <a:buSzPts val="2000"/>
              <a:buFont typeface="Arial"/>
              <a:buNone/>
              <a:defRPr b="1" sz="2000">
                <a:solidFill>
                  <a:srgbClr val="003C71"/>
                </a:solidFill>
                <a:latin typeface="Arial"/>
                <a:ea typeface="Arial"/>
                <a:cs typeface="Arial"/>
                <a:sym typeface="Arial"/>
              </a:defRPr>
            </a:lvl1pPr>
            <a:lvl2pPr indent="-228600" lvl="1" marL="914400" algn="l">
              <a:lnSpc>
                <a:spcPct val="100000"/>
              </a:lnSpc>
              <a:spcBef>
                <a:spcPts val="600"/>
              </a:spcBef>
              <a:spcAft>
                <a:spcPts val="0"/>
              </a:spcAft>
              <a:buSzPts val="1600"/>
              <a:buFont typeface="Arial"/>
              <a:buNone/>
              <a:defRPr b="1">
                <a:solidFill>
                  <a:srgbClr val="003C71"/>
                </a:solidFill>
                <a:latin typeface="Arial"/>
                <a:ea typeface="Arial"/>
                <a:cs typeface="Arial"/>
                <a:sym typeface="Arial"/>
              </a:defRPr>
            </a:lvl2pPr>
            <a:lvl3pPr indent="-228600" lvl="2" marL="1371600" algn="l">
              <a:lnSpc>
                <a:spcPct val="100000"/>
              </a:lnSpc>
              <a:spcBef>
                <a:spcPts val="800"/>
              </a:spcBef>
              <a:spcAft>
                <a:spcPts val="0"/>
              </a:spcAft>
              <a:buSzPts val="1400"/>
              <a:buFont typeface="Arial"/>
              <a:buNone/>
              <a:defRPr b="1">
                <a:solidFill>
                  <a:srgbClr val="003C71"/>
                </a:solidFill>
                <a:latin typeface="Arial"/>
                <a:ea typeface="Arial"/>
                <a:cs typeface="Arial"/>
                <a:sym typeface="Arial"/>
              </a:defRPr>
            </a:lvl3pPr>
            <a:lvl4pPr indent="-228600" lvl="3" marL="1828800" algn="l">
              <a:lnSpc>
                <a:spcPct val="100000"/>
              </a:lnSpc>
              <a:spcBef>
                <a:spcPts val="800"/>
              </a:spcBef>
              <a:spcAft>
                <a:spcPts val="0"/>
              </a:spcAft>
              <a:buSzPts val="1400"/>
              <a:buFont typeface="Arial"/>
              <a:buNone/>
              <a:defRPr b="1">
                <a:solidFill>
                  <a:srgbClr val="003C71"/>
                </a:solidFill>
                <a:latin typeface="Arial"/>
                <a:ea typeface="Arial"/>
                <a:cs typeface="Arial"/>
                <a:sym typeface="Arial"/>
              </a:defRPr>
            </a:lvl4pPr>
            <a:lvl5pPr indent="-228600" lvl="4" marL="2286000" algn="l">
              <a:lnSpc>
                <a:spcPct val="100000"/>
              </a:lnSpc>
              <a:spcBef>
                <a:spcPts val="800"/>
              </a:spcBef>
              <a:spcAft>
                <a:spcPts val="0"/>
              </a:spcAft>
              <a:buSzPts val="1400"/>
              <a:buFont typeface="Arial"/>
              <a:buNone/>
              <a:defRPr b="1">
                <a:solidFill>
                  <a:srgbClr val="003C71"/>
                </a:solidFill>
                <a:latin typeface="Arial"/>
                <a:ea typeface="Arial"/>
                <a:cs typeface="Arial"/>
                <a:sym typeface="Arial"/>
              </a:defRPr>
            </a:lvl5pPr>
            <a:lvl6pPr indent="-228600" lvl="5" marL="2743200" algn="l">
              <a:lnSpc>
                <a:spcPct val="100000"/>
              </a:lnSpc>
              <a:spcBef>
                <a:spcPts val="80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grpSp>
        <p:nvGrpSpPr>
          <p:cNvPr id="647" name="Google Shape;647;p18"/>
          <p:cNvGrpSpPr/>
          <p:nvPr/>
        </p:nvGrpSpPr>
        <p:grpSpPr>
          <a:xfrm>
            <a:off x="4190871" y="1699673"/>
            <a:ext cx="3355116" cy="4996296"/>
            <a:chOff x="6478479" y="1756519"/>
            <a:chExt cx="4201395" cy="4771694"/>
          </a:xfrm>
        </p:grpSpPr>
        <p:sp>
          <p:nvSpPr>
            <p:cNvPr id="648" name="Google Shape;648;p18"/>
            <p:cNvSpPr/>
            <p:nvPr/>
          </p:nvSpPr>
          <p:spPr>
            <a:xfrm flipH="1">
              <a:off x="6478479" y="1756520"/>
              <a:ext cx="4201393" cy="4771693"/>
            </a:xfrm>
            <a:custGeom>
              <a:rect b="b" l="l" r="r" t="t"/>
              <a:pathLst>
                <a:path extrusionOk="0" h="610" w="886">
                  <a:moveTo>
                    <a:pt x="844" y="610"/>
                  </a:moveTo>
                  <a:cubicBezTo>
                    <a:pt x="41" y="610"/>
                    <a:pt x="41" y="610"/>
                    <a:pt x="41" y="610"/>
                  </a:cubicBezTo>
                  <a:cubicBezTo>
                    <a:pt x="19" y="610"/>
                    <a:pt x="0" y="591"/>
                    <a:pt x="0" y="569"/>
                  </a:cubicBezTo>
                  <a:cubicBezTo>
                    <a:pt x="0" y="42"/>
                    <a:pt x="0" y="42"/>
                    <a:pt x="0" y="42"/>
                  </a:cubicBezTo>
                  <a:cubicBezTo>
                    <a:pt x="0" y="19"/>
                    <a:pt x="19" y="0"/>
                    <a:pt x="41" y="0"/>
                  </a:cubicBezTo>
                  <a:cubicBezTo>
                    <a:pt x="844" y="0"/>
                    <a:pt x="844" y="0"/>
                    <a:pt x="844" y="0"/>
                  </a:cubicBezTo>
                  <a:cubicBezTo>
                    <a:pt x="867" y="0"/>
                    <a:pt x="886" y="19"/>
                    <a:pt x="886" y="42"/>
                  </a:cubicBezTo>
                  <a:cubicBezTo>
                    <a:pt x="886" y="569"/>
                    <a:pt x="886" y="569"/>
                    <a:pt x="886" y="569"/>
                  </a:cubicBezTo>
                  <a:cubicBezTo>
                    <a:pt x="886" y="591"/>
                    <a:pt x="867" y="610"/>
                    <a:pt x="844" y="610"/>
                  </a:cubicBezTo>
                  <a:close/>
                </a:path>
              </a:pathLst>
            </a:custGeom>
            <a:solidFill>
              <a:srgbClr val="F2F2F2"/>
            </a:solidFill>
            <a:ln>
              <a:noFill/>
            </a:ln>
            <a:effectLst>
              <a:outerShdw blurRad="152400" sx="90000" rotWithShape="0" dir="5400000" dist="317500" sy="-19000">
                <a:srgbClr val="000000">
                  <a:alpha val="14901"/>
                </a:srgbClr>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49" name="Google Shape;649;p18"/>
            <p:cNvSpPr/>
            <p:nvPr/>
          </p:nvSpPr>
          <p:spPr>
            <a:xfrm flipH="1">
              <a:off x="6478480" y="1756520"/>
              <a:ext cx="4201393" cy="4771692"/>
            </a:xfrm>
            <a:custGeom>
              <a:rect b="b" l="l" r="r" t="t"/>
              <a:pathLst>
                <a:path extrusionOk="0" h="610" w="886">
                  <a:moveTo>
                    <a:pt x="103" y="0"/>
                  </a:moveTo>
                  <a:cubicBezTo>
                    <a:pt x="41" y="0"/>
                    <a:pt x="41" y="0"/>
                    <a:pt x="41" y="0"/>
                  </a:cubicBezTo>
                  <a:cubicBezTo>
                    <a:pt x="19" y="0"/>
                    <a:pt x="0" y="19"/>
                    <a:pt x="0" y="42"/>
                  </a:cubicBezTo>
                  <a:cubicBezTo>
                    <a:pt x="0" y="569"/>
                    <a:pt x="0" y="569"/>
                    <a:pt x="0" y="569"/>
                  </a:cubicBezTo>
                  <a:cubicBezTo>
                    <a:pt x="0" y="591"/>
                    <a:pt x="19" y="610"/>
                    <a:pt x="41" y="610"/>
                  </a:cubicBezTo>
                  <a:cubicBezTo>
                    <a:pt x="844" y="610"/>
                    <a:pt x="844" y="610"/>
                    <a:pt x="844" y="610"/>
                  </a:cubicBezTo>
                  <a:cubicBezTo>
                    <a:pt x="867" y="610"/>
                    <a:pt x="886" y="591"/>
                    <a:pt x="886" y="569"/>
                  </a:cubicBezTo>
                  <a:cubicBezTo>
                    <a:pt x="886" y="557"/>
                    <a:pt x="886" y="557"/>
                    <a:pt x="886" y="557"/>
                  </a:cubicBezTo>
                  <a:cubicBezTo>
                    <a:pt x="208" y="570"/>
                    <a:pt x="115" y="147"/>
                    <a:pt x="103" y="0"/>
                  </a:cubicBezTo>
                  <a:close/>
                </a:path>
              </a:pathLst>
            </a:custGeom>
            <a:solidFill>
              <a:schemeClr val="lt1">
                <a:alpha val="63921"/>
              </a:schemeClr>
            </a:solidFill>
            <a:ln>
              <a:noFill/>
            </a:ln>
            <a:effectLst>
              <a:outerShdw blurRad="152400" sx="90000" rotWithShape="0" dir="5400000" dist="317500" sy="-19000">
                <a:srgbClr val="000000">
                  <a:alpha val="14901"/>
                </a:srgbClr>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50" name="Google Shape;650;p18"/>
            <p:cNvSpPr/>
            <p:nvPr/>
          </p:nvSpPr>
          <p:spPr>
            <a:xfrm flipH="1">
              <a:off x="6478481" y="1756519"/>
              <a:ext cx="4201393" cy="566928"/>
            </a:xfrm>
            <a:custGeom>
              <a:rect b="b" l="l" r="r" t="t"/>
              <a:pathLst>
                <a:path extrusionOk="0" h="149" w="886">
                  <a:moveTo>
                    <a:pt x="844" y="0"/>
                  </a:moveTo>
                  <a:cubicBezTo>
                    <a:pt x="41" y="0"/>
                    <a:pt x="41" y="0"/>
                    <a:pt x="41" y="0"/>
                  </a:cubicBezTo>
                  <a:cubicBezTo>
                    <a:pt x="19" y="0"/>
                    <a:pt x="0" y="19"/>
                    <a:pt x="0" y="42"/>
                  </a:cubicBezTo>
                  <a:cubicBezTo>
                    <a:pt x="0" y="149"/>
                    <a:pt x="0" y="149"/>
                    <a:pt x="0" y="149"/>
                  </a:cubicBezTo>
                  <a:cubicBezTo>
                    <a:pt x="886" y="149"/>
                    <a:pt x="886" y="149"/>
                    <a:pt x="886" y="149"/>
                  </a:cubicBezTo>
                  <a:cubicBezTo>
                    <a:pt x="886" y="42"/>
                    <a:pt x="886" y="42"/>
                    <a:pt x="886" y="42"/>
                  </a:cubicBezTo>
                  <a:cubicBezTo>
                    <a:pt x="886" y="19"/>
                    <a:pt x="867" y="0"/>
                    <a:pt x="844" y="0"/>
                  </a:cubicBezTo>
                  <a:close/>
                </a:path>
              </a:pathLst>
            </a:custGeom>
            <a:solidFill>
              <a:schemeClr val="accent5"/>
            </a:solidFill>
            <a:ln>
              <a:noFill/>
            </a:ln>
            <a:effectLst>
              <a:outerShdw blurRad="152400" sx="90000" rotWithShape="0" dir="5400000" dist="317500" sy="-19000">
                <a:srgbClr val="000000">
                  <a:alpha val="1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651" name="Google Shape;651;p18"/>
            <p:cNvSpPr/>
            <p:nvPr/>
          </p:nvSpPr>
          <p:spPr>
            <a:xfrm flipH="1">
              <a:off x="10044137" y="1756520"/>
              <a:ext cx="635737" cy="1053348"/>
            </a:xfrm>
            <a:custGeom>
              <a:rect b="b" l="l" r="r" t="t"/>
              <a:pathLst>
                <a:path extrusionOk="0" h="149" w="134">
                  <a:moveTo>
                    <a:pt x="0" y="42"/>
                  </a:moveTo>
                  <a:cubicBezTo>
                    <a:pt x="0" y="149"/>
                    <a:pt x="0" y="149"/>
                    <a:pt x="0" y="149"/>
                  </a:cubicBezTo>
                  <a:cubicBezTo>
                    <a:pt x="134" y="149"/>
                    <a:pt x="134" y="149"/>
                    <a:pt x="134" y="149"/>
                  </a:cubicBezTo>
                  <a:cubicBezTo>
                    <a:pt x="114" y="90"/>
                    <a:pt x="106" y="37"/>
                    <a:pt x="103" y="0"/>
                  </a:cubicBezTo>
                  <a:cubicBezTo>
                    <a:pt x="41" y="0"/>
                    <a:pt x="41" y="0"/>
                    <a:pt x="41" y="0"/>
                  </a:cubicBezTo>
                  <a:cubicBezTo>
                    <a:pt x="40" y="0"/>
                    <a:pt x="39" y="1"/>
                    <a:pt x="37" y="1"/>
                  </a:cubicBezTo>
                  <a:cubicBezTo>
                    <a:pt x="16" y="3"/>
                    <a:pt x="0" y="20"/>
                    <a:pt x="0" y="42"/>
                  </a:cubicBezTo>
                  <a:close/>
                </a:path>
              </a:pathLst>
            </a:custGeom>
            <a:solidFill>
              <a:srgbClr val="FBE4D4">
                <a:alpha val="9803"/>
              </a:srgbClr>
            </a:solidFill>
            <a:ln>
              <a:noFill/>
            </a:ln>
            <a:effectLst>
              <a:outerShdw blurRad="152400" sx="90000" rotWithShape="0" dir="5400000" dist="317500" sy="-19000">
                <a:srgbClr val="000000">
                  <a:alpha val="14901"/>
                </a:srgbClr>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652" name="Google Shape;652;p18"/>
          <p:cNvGrpSpPr/>
          <p:nvPr/>
        </p:nvGrpSpPr>
        <p:grpSpPr>
          <a:xfrm>
            <a:off x="11240989" y="0"/>
            <a:ext cx="951011" cy="6867527"/>
            <a:chOff x="11278585" y="0"/>
            <a:chExt cx="951011" cy="6867527"/>
          </a:xfrm>
        </p:grpSpPr>
        <p:cxnSp>
          <p:nvCxnSpPr>
            <p:cNvPr id="653" name="Google Shape;653;p18"/>
            <p:cNvCxnSpPr/>
            <p:nvPr/>
          </p:nvCxnSpPr>
          <p:spPr>
            <a:xfrm>
              <a:off x="11402167" y="0"/>
              <a:ext cx="0" cy="6841500"/>
            </a:xfrm>
            <a:prstGeom prst="straightConnector1">
              <a:avLst/>
            </a:prstGeom>
            <a:noFill/>
            <a:ln cap="flat" cmpd="sng" w="76200">
              <a:solidFill>
                <a:schemeClr val="accent5"/>
              </a:solidFill>
              <a:prstDash val="solid"/>
              <a:round/>
              <a:headEnd len="sm" w="sm" type="none"/>
              <a:tailEnd len="sm" w="sm" type="none"/>
            </a:ln>
          </p:spPr>
        </p:cxnSp>
        <p:cxnSp>
          <p:nvCxnSpPr>
            <p:cNvPr id="654" name="Google Shape;654;p18"/>
            <p:cNvCxnSpPr/>
            <p:nvPr/>
          </p:nvCxnSpPr>
          <p:spPr>
            <a:xfrm>
              <a:off x="11278585" y="0"/>
              <a:ext cx="0" cy="6841500"/>
            </a:xfrm>
            <a:prstGeom prst="straightConnector1">
              <a:avLst/>
            </a:prstGeom>
            <a:noFill/>
            <a:ln cap="flat" cmpd="sng" w="28575">
              <a:solidFill>
                <a:schemeClr val="accent5"/>
              </a:solidFill>
              <a:prstDash val="solid"/>
              <a:round/>
              <a:headEnd len="sm" w="sm" type="none"/>
              <a:tailEnd len="sm" w="sm" type="none"/>
            </a:ln>
          </p:spPr>
        </p:cxnSp>
        <p:sp>
          <p:nvSpPr>
            <p:cNvPr descr="Banner along right of screen with the label OGP Office of Government-wide Policy." id="655" name="Google Shape;655;p18"/>
            <p:cNvSpPr txBox="1"/>
            <p:nvPr/>
          </p:nvSpPr>
          <p:spPr>
            <a:xfrm rot="5400000">
              <a:off x="8463737" y="3101668"/>
              <a:ext cx="6866252" cy="665466"/>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500"/>
                <a:buFont typeface="Arial"/>
                <a:buNone/>
              </a:pPr>
              <a:r>
                <a:rPr b="1" i="0" lang="en-US" sz="1500" u="none" cap="none" strike="noStrike">
                  <a:solidFill>
                    <a:schemeClr val="lt1"/>
                  </a:solidFill>
                  <a:latin typeface="Arial"/>
                  <a:ea typeface="Arial"/>
                  <a:cs typeface="Arial"/>
                  <a:sym typeface="Arial"/>
                </a:rPr>
                <a:t>HCaTS DPA Training</a:t>
              </a:r>
              <a:endParaRPr b="1" i="0" sz="1500" u="none" cap="none" strike="noStrike">
                <a:solidFill>
                  <a:schemeClr val="lt1"/>
                </a:solidFill>
                <a:latin typeface="Arial"/>
                <a:ea typeface="Arial"/>
                <a:cs typeface="Arial"/>
                <a:sym typeface="Arial"/>
              </a:endParaRPr>
            </a:p>
          </p:txBody>
        </p:sp>
        <p:grpSp>
          <p:nvGrpSpPr>
            <p:cNvPr id="656" name="Google Shape;656;p18"/>
            <p:cNvGrpSpPr/>
            <p:nvPr/>
          </p:nvGrpSpPr>
          <p:grpSpPr>
            <a:xfrm>
              <a:off x="11698259" y="119765"/>
              <a:ext cx="397208" cy="506655"/>
              <a:chOff x="8093969" y="3421911"/>
              <a:chExt cx="397208" cy="506655"/>
            </a:xfrm>
          </p:grpSpPr>
          <p:sp>
            <p:nvSpPr>
              <p:cNvPr id="657" name="Google Shape;657;p18"/>
              <p:cNvSpPr/>
              <p:nvPr/>
            </p:nvSpPr>
            <p:spPr>
              <a:xfrm>
                <a:off x="8199050" y="3533083"/>
                <a:ext cx="187045" cy="395483"/>
              </a:xfrm>
              <a:custGeom>
                <a:rect b="b" l="l" r="r" t="t"/>
                <a:pathLst>
                  <a:path extrusionOk="0" h="2605" w="1073">
                    <a:moveTo>
                      <a:pt x="145" y="0"/>
                    </a:moveTo>
                    <a:lnTo>
                      <a:pt x="925" y="1"/>
                    </a:lnTo>
                    <a:lnTo>
                      <a:pt x="954" y="4"/>
                    </a:lnTo>
                    <a:lnTo>
                      <a:pt x="982" y="12"/>
                    </a:lnTo>
                    <a:lnTo>
                      <a:pt x="1007" y="26"/>
                    </a:lnTo>
                    <a:lnTo>
                      <a:pt x="1029" y="45"/>
                    </a:lnTo>
                    <a:lnTo>
                      <a:pt x="1048" y="66"/>
                    </a:lnTo>
                    <a:lnTo>
                      <a:pt x="1061" y="91"/>
                    </a:lnTo>
                    <a:lnTo>
                      <a:pt x="1069" y="119"/>
                    </a:lnTo>
                    <a:lnTo>
                      <a:pt x="1073" y="149"/>
                    </a:lnTo>
                    <a:lnTo>
                      <a:pt x="1073" y="1389"/>
                    </a:lnTo>
                    <a:lnTo>
                      <a:pt x="1069" y="1419"/>
                    </a:lnTo>
                    <a:lnTo>
                      <a:pt x="1061" y="1447"/>
                    </a:lnTo>
                    <a:lnTo>
                      <a:pt x="1048" y="1472"/>
                    </a:lnTo>
                    <a:lnTo>
                      <a:pt x="1029" y="1495"/>
                    </a:lnTo>
                    <a:lnTo>
                      <a:pt x="1007" y="1512"/>
                    </a:lnTo>
                    <a:lnTo>
                      <a:pt x="982" y="1526"/>
                    </a:lnTo>
                    <a:lnTo>
                      <a:pt x="954" y="1535"/>
                    </a:lnTo>
                    <a:lnTo>
                      <a:pt x="925" y="1538"/>
                    </a:lnTo>
                    <a:lnTo>
                      <a:pt x="900" y="1536"/>
                    </a:lnTo>
                    <a:lnTo>
                      <a:pt x="876" y="1530"/>
                    </a:lnTo>
                    <a:lnTo>
                      <a:pt x="854" y="1520"/>
                    </a:lnTo>
                    <a:lnTo>
                      <a:pt x="835" y="1508"/>
                    </a:lnTo>
                    <a:lnTo>
                      <a:pt x="835" y="2456"/>
                    </a:lnTo>
                    <a:lnTo>
                      <a:pt x="833" y="2486"/>
                    </a:lnTo>
                    <a:lnTo>
                      <a:pt x="824" y="2515"/>
                    </a:lnTo>
                    <a:lnTo>
                      <a:pt x="810" y="2539"/>
                    </a:lnTo>
                    <a:lnTo>
                      <a:pt x="792" y="2561"/>
                    </a:lnTo>
                    <a:lnTo>
                      <a:pt x="770" y="2579"/>
                    </a:lnTo>
                    <a:lnTo>
                      <a:pt x="744" y="2593"/>
                    </a:lnTo>
                    <a:lnTo>
                      <a:pt x="717" y="2602"/>
                    </a:lnTo>
                    <a:lnTo>
                      <a:pt x="687" y="2605"/>
                    </a:lnTo>
                    <a:lnTo>
                      <a:pt x="657" y="2602"/>
                    </a:lnTo>
                    <a:lnTo>
                      <a:pt x="629" y="2593"/>
                    </a:lnTo>
                    <a:lnTo>
                      <a:pt x="604" y="2579"/>
                    </a:lnTo>
                    <a:lnTo>
                      <a:pt x="582" y="2561"/>
                    </a:lnTo>
                    <a:lnTo>
                      <a:pt x="564" y="2539"/>
                    </a:lnTo>
                    <a:lnTo>
                      <a:pt x="551" y="2515"/>
                    </a:lnTo>
                    <a:lnTo>
                      <a:pt x="542" y="2486"/>
                    </a:lnTo>
                    <a:lnTo>
                      <a:pt x="539" y="2456"/>
                    </a:lnTo>
                    <a:lnTo>
                      <a:pt x="535" y="2456"/>
                    </a:lnTo>
                    <a:lnTo>
                      <a:pt x="532" y="2486"/>
                    </a:lnTo>
                    <a:lnTo>
                      <a:pt x="523" y="2515"/>
                    </a:lnTo>
                    <a:lnTo>
                      <a:pt x="509" y="2539"/>
                    </a:lnTo>
                    <a:lnTo>
                      <a:pt x="492" y="2561"/>
                    </a:lnTo>
                    <a:lnTo>
                      <a:pt x="469" y="2579"/>
                    </a:lnTo>
                    <a:lnTo>
                      <a:pt x="444" y="2593"/>
                    </a:lnTo>
                    <a:lnTo>
                      <a:pt x="416" y="2602"/>
                    </a:lnTo>
                    <a:lnTo>
                      <a:pt x="386" y="2605"/>
                    </a:lnTo>
                    <a:lnTo>
                      <a:pt x="357" y="2602"/>
                    </a:lnTo>
                    <a:lnTo>
                      <a:pt x="328" y="2593"/>
                    </a:lnTo>
                    <a:lnTo>
                      <a:pt x="304" y="2579"/>
                    </a:lnTo>
                    <a:lnTo>
                      <a:pt x="281" y="2561"/>
                    </a:lnTo>
                    <a:lnTo>
                      <a:pt x="263" y="2539"/>
                    </a:lnTo>
                    <a:lnTo>
                      <a:pt x="250" y="2515"/>
                    </a:lnTo>
                    <a:lnTo>
                      <a:pt x="241" y="2486"/>
                    </a:lnTo>
                    <a:lnTo>
                      <a:pt x="238" y="2456"/>
                    </a:lnTo>
                    <a:lnTo>
                      <a:pt x="238" y="1507"/>
                    </a:lnTo>
                    <a:lnTo>
                      <a:pt x="218" y="1520"/>
                    </a:lnTo>
                    <a:lnTo>
                      <a:pt x="197" y="1530"/>
                    </a:lnTo>
                    <a:lnTo>
                      <a:pt x="173" y="1536"/>
                    </a:lnTo>
                    <a:lnTo>
                      <a:pt x="148" y="1538"/>
                    </a:lnTo>
                    <a:lnTo>
                      <a:pt x="119" y="1535"/>
                    </a:lnTo>
                    <a:lnTo>
                      <a:pt x="91" y="1526"/>
                    </a:lnTo>
                    <a:lnTo>
                      <a:pt x="66" y="1512"/>
                    </a:lnTo>
                    <a:lnTo>
                      <a:pt x="43" y="1495"/>
                    </a:lnTo>
                    <a:lnTo>
                      <a:pt x="25" y="1472"/>
                    </a:lnTo>
                    <a:lnTo>
                      <a:pt x="12" y="1447"/>
                    </a:lnTo>
                    <a:lnTo>
                      <a:pt x="3" y="1419"/>
                    </a:lnTo>
                    <a:lnTo>
                      <a:pt x="0" y="1389"/>
                    </a:lnTo>
                    <a:lnTo>
                      <a:pt x="0" y="149"/>
                    </a:lnTo>
                    <a:lnTo>
                      <a:pt x="3" y="119"/>
                    </a:lnTo>
                    <a:lnTo>
                      <a:pt x="11" y="92"/>
                    </a:lnTo>
                    <a:lnTo>
                      <a:pt x="25" y="67"/>
                    </a:lnTo>
                    <a:lnTo>
                      <a:pt x="42" y="46"/>
                    </a:lnTo>
                    <a:lnTo>
                      <a:pt x="64" y="27"/>
                    </a:lnTo>
                    <a:lnTo>
                      <a:pt x="89" y="13"/>
                    </a:lnTo>
                    <a:lnTo>
                      <a:pt x="116" y="5"/>
                    </a:lnTo>
                    <a:lnTo>
                      <a:pt x="145" y="1"/>
                    </a:lnTo>
                    <a:lnTo>
                      <a:pt x="145" y="0"/>
                    </a:lnTo>
                    <a:close/>
                  </a:path>
                </a:pathLst>
              </a:custGeom>
              <a:solidFill>
                <a:schemeClr val="lt1"/>
              </a:solidFill>
              <a:ln cap="flat" cmpd="sng" w="9525">
                <a:solidFill>
                  <a:schemeClr val="accent5"/>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658" name="Google Shape;658;p18"/>
              <p:cNvSpPr/>
              <p:nvPr/>
            </p:nvSpPr>
            <p:spPr>
              <a:xfrm>
                <a:off x="8232676" y="3421911"/>
                <a:ext cx="119793" cy="103882"/>
              </a:xfrm>
              <a:custGeom>
                <a:rect b="b" l="l" r="r" t="t"/>
                <a:pathLst>
                  <a:path extrusionOk="0" h="686" w="686">
                    <a:moveTo>
                      <a:pt x="343" y="0"/>
                    </a:moveTo>
                    <a:lnTo>
                      <a:pt x="390" y="3"/>
                    </a:lnTo>
                    <a:lnTo>
                      <a:pt x="435" y="12"/>
                    </a:lnTo>
                    <a:lnTo>
                      <a:pt x="477" y="27"/>
                    </a:lnTo>
                    <a:lnTo>
                      <a:pt x="517" y="46"/>
                    </a:lnTo>
                    <a:lnTo>
                      <a:pt x="553" y="71"/>
                    </a:lnTo>
                    <a:lnTo>
                      <a:pt x="586" y="100"/>
                    </a:lnTo>
                    <a:lnTo>
                      <a:pt x="615" y="133"/>
                    </a:lnTo>
                    <a:lnTo>
                      <a:pt x="640" y="169"/>
                    </a:lnTo>
                    <a:lnTo>
                      <a:pt x="659" y="209"/>
                    </a:lnTo>
                    <a:lnTo>
                      <a:pt x="674" y="251"/>
                    </a:lnTo>
                    <a:lnTo>
                      <a:pt x="683" y="296"/>
                    </a:lnTo>
                    <a:lnTo>
                      <a:pt x="686" y="342"/>
                    </a:lnTo>
                    <a:lnTo>
                      <a:pt x="683" y="389"/>
                    </a:lnTo>
                    <a:lnTo>
                      <a:pt x="674" y="434"/>
                    </a:lnTo>
                    <a:lnTo>
                      <a:pt x="659" y="476"/>
                    </a:lnTo>
                    <a:lnTo>
                      <a:pt x="640" y="516"/>
                    </a:lnTo>
                    <a:lnTo>
                      <a:pt x="615" y="552"/>
                    </a:lnTo>
                    <a:lnTo>
                      <a:pt x="586" y="585"/>
                    </a:lnTo>
                    <a:lnTo>
                      <a:pt x="553" y="614"/>
                    </a:lnTo>
                    <a:lnTo>
                      <a:pt x="517" y="639"/>
                    </a:lnTo>
                    <a:lnTo>
                      <a:pt x="477" y="659"/>
                    </a:lnTo>
                    <a:lnTo>
                      <a:pt x="435" y="674"/>
                    </a:lnTo>
                    <a:lnTo>
                      <a:pt x="390" y="682"/>
                    </a:lnTo>
                    <a:lnTo>
                      <a:pt x="343" y="686"/>
                    </a:lnTo>
                    <a:lnTo>
                      <a:pt x="296" y="682"/>
                    </a:lnTo>
                    <a:lnTo>
                      <a:pt x="252" y="674"/>
                    </a:lnTo>
                    <a:lnTo>
                      <a:pt x="210" y="659"/>
                    </a:lnTo>
                    <a:lnTo>
                      <a:pt x="170" y="639"/>
                    </a:lnTo>
                    <a:lnTo>
                      <a:pt x="134" y="614"/>
                    </a:lnTo>
                    <a:lnTo>
                      <a:pt x="101" y="585"/>
                    </a:lnTo>
                    <a:lnTo>
                      <a:pt x="72" y="552"/>
                    </a:lnTo>
                    <a:lnTo>
                      <a:pt x="48" y="516"/>
                    </a:lnTo>
                    <a:lnTo>
                      <a:pt x="27" y="476"/>
                    </a:lnTo>
                    <a:lnTo>
                      <a:pt x="13" y="434"/>
                    </a:lnTo>
                    <a:lnTo>
                      <a:pt x="4" y="389"/>
                    </a:lnTo>
                    <a:lnTo>
                      <a:pt x="0" y="342"/>
                    </a:lnTo>
                    <a:lnTo>
                      <a:pt x="4" y="296"/>
                    </a:lnTo>
                    <a:lnTo>
                      <a:pt x="13" y="251"/>
                    </a:lnTo>
                    <a:lnTo>
                      <a:pt x="27" y="209"/>
                    </a:lnTo>
                    <a:lnTo>
                      <a:pt x="48" y="169"/>
                    </a:lnTo>
                    <a:lnTo>
                      <a:pt x="72" y="133"/>
                    </a:lnTo>
                    <a:lnTo>
                      <a:pt x="101" y="100"/>
                    </a:lnTo>
                    <a:lnTo>
                      <a:pt x="134" y="71"/>
                    </a:lnTo>
                    <a:lnTo>
                      <a:pt x="170" y="46"/>
                    </a:lnTo>
                    <a:lnTo>
                      <a:pt x="210" y="27"/>
                    </a:lnTo>
                    <a:lnTo>
                      <a:pt x="252" y="12"/>
                    </a:lnTo>
                    <a:lnTo>
                      <a:pt x="296" y="3"/>
                    </a:lnTo>
                    <a:lnTo>
                      <a:pt x="343" y="0"/>
                    </a:lnTo>
                    <a:close/>
                  </a:path>
                </a:pathLst>
              </a:custGeom>
              <a:solidFill>
                <a:schemeClr val="lt1"/>
              </a:solidFill>
              <a:ln cap="flat" cmpd="sng" w="9525">
                <a:solidFill>
                  <a:schemeClr val="accent5"/>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659" name="Google Shape;659;p18"/>
              <p:cNvSpPr/>
              <p:nvPr/>
            </p:nvSpPr>
            <p:spPr>
              <a:xfrm>
                <a:off x="8125494" y="3421911"/>
                <a:ext cx="98777" cy="94770"/>
              </a:xfrm>
              <a:custGeom>
                <a:rect b="b" l="l" r="r" t="t"/>
                <a:pathLst>
                  <a:path extrusionOk="0" h="629" w="565">
                    <a:moveTo>
                      <a:pt x="314" y="0"/>
                    </a:moveTo>
                    <a:lnTo>
                      <a:pt x="358" y="3"/>
                    </a:lnTo>
                    <a:lnTo>
                      <a:pt x="400" y="12"/>
                    </a:lnTo>
                    <a:lnTo>
                      <a:pt x="439" y="25"/>
                    </a:lnTo>
                    <a:lnTo>
                      <a:pt x="474" y="44"/>
                    </a:lnTo>
                    <a:lnTo>
                      <a:pt x="508" y="67"/>
                    </a:lnTo>
                    <a:lnTo>
                      <a:pt x="538" y="94"/>
                    </a:lnTo>
                    <a:lnTo>
                      <a:pt x="565" y="125"/>
                    </a:lnTo>
                    <a:lnTo>
                      <a:pt x="545" y="165"/>
                    </a:lnTo>
                    <a:lnTo>
                      <a:pt x="528" y="206"/>
                    </a:lnTo>
                    <a:lnTo>
                      <a:pt x="516" y="250"/>
                    </a:lnTo>
                    <a:lnTo>
                      <a:pt x="509" y="296"/>
                    </a:lnTo>
                    <a:lnTo>
                      <a:pt x="507" y="342"/>
                    </a:lnTo>
                    <a:lnTo>
                      <a:pt x="509" y="391"/>
                    </a:lnTo>
                    <a:lnTo>
                      <a:pt x="518" y="437"/>
                    </a:lnTo>
                    <a:lnTo>
                      <a:pt x="530" y="483"/>
                    </a:lnTo>
                    <a:lnTo>
                      <a:pt x="548" y="525"/>
                    </a:lnTo>
                    <a:lnTo>
                      <a:pt x="518" y="555"/>
                    </a:lnTo>
                    <a:lnTo>
                      <a:pt x="483" y="581"/>
                    </a:lnTo>
                    <a:lnTo>
                      <a:pt x="445" y="601"/>
                    </a:lnTo>
                    <a:lnTo>
                      <a:pt x="404" y="616"/>
                    </a:lnTo>
                    <a:lnTo>
                      <a:pt x="361" y="626"/>
                    </a:lnTo>
                    <a:lnTo>
                      <a:pt x="314" y="629"/>
                    </a:lnTo>
                    <a:lnTo>
                      <a:pt x="272" y="627"/>
                    </a:lnTo>
                    <a:lnTo>
                      <a:pt x="231" y="619"/>
                    </a:lnTo>
                    <a:lnTo>
                      <a:pt x="192" y="605"/>
                    </a:lnTo>
                    <a:lnTo>
                      <a:pt x="156" y="587"/>
                    </a:lnTo>
                    <a:lnTo>
                      <a:pt x="122" y="565"/>
                    </a:lnTo>
                    <a:lnTo>
                      <a:pt x="92" y="538"/>
                    </a:lnTo>
                    <a:lnTo>
                      <a:pt x="66" y="507"/>
                    </a:lnTo>
                    <a:lnTo>
                      <a:pt x="43" y="474"/>
                    </a:lnTo>
                    <a:lnTo>
                      <a:pt x="25" y="437"/>
                    </a:lnTo>
                    <a:lnTo>
                      <a:pt x="11" y="398"/>
                    </a:lnTo>
                    <a:lnTo>
                      <a:pt x="2" y="357"/>
                    </a:lnTo>
                    <a:lnTo>
                      <a:pt x="0" y="315"/>
                    </a:lnTo>
                    <a:lnTo>
                      <a:pt x="3" y="269"/>
                    </a:lnTo>
                    <a:lnTo>
                      <a:pt x="13" y="223"/>
                    </a:lnTo>
                    <a:lnTo>
                      <a:pt x="29" y="182"/>
                    </a:lnTo>
                    <a:lnTo>
                      <a:pt x="51" y="143"/>
                    </a:lnTo>
                    <a:lnTo>
                      <a:pt x="77" y="108"/>
                    </a:lnTo>
                    <a:lnTo>
                      <a:pt x="108" y="76"/>
                    </a:lnTo>
                    <a:lnTo>
                      <a:pt x="144" y="51"/>
                    </a:lnTo>
                    <a:lnTo>
                      <a:pt x="183" y="29"/>
                    </a:lnTo>
                    <a:lnTo>
                      <a:pt x="224" y="13"/>
                    </a:lnTo>
                    <a:lnTo>
                      <a:pt x="268" y="3"/>
                    </a:lnTo>
                    <a:lnTo>
                      <a:pt x="314" y="0"/>
                    </a:lnTo>
                    <a:close/>
                  </a:path>
                </a:pathLst>
              </a:custGeom>
              <a:solidFill>
                <a:schemeClr val="lt1"/>
              </a:solidFill>
              <a:ln cap="flat" cmpd="sng" w="9525">
                <a:solidFill>
                  <a:schemeClr val="accent5"/>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660" name="Google Shape;660;p18"/>
              <p:cNvSpPr/>
              <p:nvPr/>
            </p:nvSpPr>
            <p:spPr>
              <a:xfrm>
                <a:off x="8093969" y="3523971"/>
                <a:ext cx="128200" cy="364501"/>
              </a:xfrm>
              <a:custGeom>
                <a:rect b="b" l="l" r="r" t="t"/>
                <a:pathLst>
                  <a:path extrusionOk="0" h="2394" w="729">
                    <a:moveTo>
                      <a:pt x="329" y="0"/>
                    </a:moveTo>
                    <a:lnTo>
                      <a:pt x="373" y="0"/>
                    </a:lnTo>
                    <a:lnTo>
                      <a:pt x="463" y="0"/>
                    </a:lnTo>
                    <a:lnTo>
                      <a:pt x="510" y="0"/>
                    </a:lnTo>
                    <a:lnTo>
                      <a:pt x="556" y="0"/>
                    </a:lnTo>
                    <a:lnTo>
                      <a:pt x="600" y="0"/>
                    </a:lnTo>
                    <a:lnTo>
                      <a:pt x="573" y="21"/>
                    </a:lnTo>
                    <a:lnTo>
                      <a:pt x="550" y="46"/>
                    </a:lnTo>
                    <a:lnTo>
                      <a:pt x="529" y="74"/>
                    </a:lnTo>
                    <a:lnTo>
                      <a:pt x="513" y="105"/>
                    </a:lnTo>
                    <a:lnTo>
                      <a:pt x="501" y="137"/>
                    </a:lnTo>
                    <a:lnTo>
                      <a:pt x="494" y="172"/>
                    </a:lnTo>
                    <a:lnTo>
                      <a:pt x="490" y="208"/>
                    </a:lnTo>
                    <a:lnTo>
                      <a:pt x="490" y="1448"/>
                    </a:lnTo>
                    <a:lnTo>
                      <a:pt x="494" y="1488"/>
                    </a:lnTo>
                    <a:lnTo>
                      <a:pt x="502" y="1526"/>
                    </a:lnTo>
                    <a:lnTo>
                      <a:pt x="516" y="1562"/>
                    </a:lnTo>
                    <a:lnTo>
                      <a:pt x="536" y="1594"/>
                    </a:lnTo>
                    <a:lnTo>
                      <a:pt x="559" y="1622"/>
                    </a:lnTo>
                    <a:lnTo>
                      <a:pt x="588" y="1648"/>
                    </a:lnTo>
                    <a:lnTo>
                      <a:pt x="619" y="1668"/>
                    </a:lnTo>
                    <a:lnTo>
                      <a:pt x="652" y="1685"/>
                    </a:lnTo>
                    <a:lnTo>
                      <a:pt x="690" y="1697"/>
                    </a:lnTo>
                    <a:lnTo>
                      <a:pt x="729" y="1702"/>
                    </a:lnTo>
                    <a:lnTo>
                      <a:pt x="729" y="2354"/>
                    </a:lnTo>
                    <a:lnTo>
                      <a:pt x="708" y="2370"/>
                    </a:lnTo>
                    <a:lnTo>
                      <a:pt x="685" y="2383"/>
                    </a:lnTo>
                    <a:lnTo>
                      <a:pt x="659" y="2392"/>
                    </a:lnTo>
                    <a:lnTo>
                      <a:pt x="632" y="2394"/>
                    </a:lnTo>
                    <a:lnTo>
                      <a:pt x="604" y="2392"/>
                    </a:lnTo>
                    <a:lnTo>
                      <a:pt x="579" y="2383"/>
                    </a:lnTo>
                    <a:lnTo>
                      <a:pt x="555" y="2372"/>
                    </a:lnTo>
                    <a:lnTo>
                      <a:pt x="535" y="2354"/>
                    </a:lnTo>
                    <a:lnTo>
                      <a:pt x="518" y="2335"/>
                    </a:lnTo>
                    <a:lnTo>
                      <a:pt x="505" y="2311"/>
                    </a:lnTo>
                    <a:lnTo>
                      <a:pt x="498" y="2285"/>
                    </a:lnTo>
                    <a:lnTo>
                      <a:pt x="495" y="2258"/>
                    </a:lnTo>
                    <a:lnTo>
                      <a:pt x="491" y="2258"/>
                    </a:lnTo>
                    <a:lnTo>
                      <a:pt x="488" y="2285"/>
                    </a:lnTo>
                    <a:lnTo>
                      <a:pt x="481" y="2311"/>
                    </a:lnTo>
                    <a:lnTo>
                      <a:pt x="469" y="2335"/>
                    </a:lnTo>
                    <a:lnTo>
                      <a:pt x="451" y="2354"/>
                    </a:lnTo>
                    <a:lnTo>
                      <a:pt x="431" y="2372"/>
                    </a:lnTo>
                    <a:lnTo>
                      <a:pt x="408" y="2383"/>
                    </a:lnTo>
                    <a:lnTo>
                      <a:pt x="382" y="2392"/>
                    </a:lnTo>
                    <a:lnTo>
                      <a:pt x="355" y="2394"/>
                    </a:lnTo>
                    <a:lnTo>
                      <a:pt x="327" y="2392"/>
                    </a:lnTo>
                    <a:lnTo>
                      <a:pt x="301" y="2383"/>
                    </a:lnTo>
                    <a:lnTo>
                      <a:pt x="279" y="2372"/>
                    </a:lnTo>
                    <a:lnTo>
                      <a:pt x="258" y="2354"/>
                    </a:lnTo>
                    <a:lnTo>
                      <a:pt x="242" y="2335"/>
                    </a:lnTo>
                    <a:lnTo>
                      <a:pt x="229" y="2311"/>
                    </a:lnTo>
                    <a:lnTo>
                      <a:pt x="221" y="2285"/>
                    </a:lnTo>
                    <a:lnTo>
                      <a:pt x="218" y="2258"/>
                    </a:lnTo>
                    <a:lnTo>
                      <a:pt x="218" y="1386"/>
                    </a:lnTo>
                    <a:lnTo>
                      <a:pt x="201" y="1397"/>
                    </a:lnTo>
                    <a:lnTo>
                      <a:pt x="180" y="1406"/>
                    </a:lnTo>
                    <a:lnTo>
                      <a:pt x="159" y="1411"/>
                    </a:lnTo>
                    <a:lnTo>
                      <a:pt x="137" y="1414"/>
                    </a:lnTo>
                    <a:lnTo>
                      <a:pt x="109" y="1410"/>
                    </a:lnTo>
                    <a:lnTo>
                      <a:pt x="83" y="1403"/>
                    </a:lnTo>
                    <a:lnTo>
                      <a:pt x="60" y="1390"/>
                    </a:lnTo>
                    <a:lnTo>
                      <a:pt x="40" y="1374"/>
                    </a:lnTo>
                    <a:lnTo>
                      <a:pt x="24" y="1353"/>
                    </a:lnTo>
                    <a:lnTo>
                      <a:pt x="11" y="1330"/>
                    </a:lnTo>
                    <a:lnTo>
                      <a:pt x="3" y="1305"/>
                    </a:lnTo>
                    <a:lnTo>
                      <a:pt x="0" y="1276"/>
                    </a:lnTo>
                    <a:lnTo>
                      <a:pt x="0" y="137"/>
                    </a:lnTo>
                    <a:lnTo>
                      <a:pt x="2" y="110"/>
                    </a:lnTo>
                    <a:lnTo>
                      <a:pt x="11" y="84"/>
                    </a:lnTo>
                    <a:lnTo>
                      <a:pt x="23" y="61"/>
                    </a:lnTo>
                    <a:lnTo>
                      <a:pt x="39" y="42"/>
                    </a:lnTo>
                    <a:lnTo>
                      <a:pt x="58" y="25"/>
                    </a:lnTo>
                    <a:lnTo>
                      <a:pt x="81" y="12"/>
                    </a:lnTo>
                    <a:lnTo>
                      <a:pt x="106" y="4"/>
                    </a:lnTo>
                    <a:lnTo>
                      <a:pt x="133" y="1"/>
                    </a:lnTo>
                    <a:lnTo>
                      <a:pt x="133" y="0"/>
                    </a:lnTo>
                    <a:lnTo>
                      <a:pt x="289" y="0"/>
                    </a:lnTo>
                    <a:lnTo>
                      <a:pt x="329" y="0"/>
                    </a:lnTo>
                    <a:close/>
                  </a:path>
                </a:pathLst>
              </a:custGeom>
              <a:solidFill>
                <a:schemeClr val="lt1"/>
              </a:solidFill>
              <a:ln cap="flat" cmpd="sng" w="9525">
                <a:solidFill>
                  <a:schemeClr val="accent5"/>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661" name="Google Shape;661;p18"/>
              <p:cNvSpPr/>
              <p:nvPr/>
            </p:nvSpPr>
            <p:spPr>
              <a:xfrm>
                <a:off x="8360876" y="3421911"/>
                <a:ext cx="98777" cy="94770"/>
              </a:xfrm>
              <a:custGeom>
                <a:rect b="b" l="l" r="r" t="t"/>
                <a:pathLst>
                  <a:path extrusionOk="0" h="629" w="565">
                    <a:moveTo>
                      <a:pt x="249" y="0"/>
                    </a:moveTo>
                    <a:lnTo>
                      <a:pt x="297" y="3"/>
                    </a:lnTo>
                    <a:lnTo>
                      <a:pt x="341" y="13"/>
                    </a:lnTo>
                    <a:lnTo>
                      <a:pt x="382" y="29"/>
                    </a:lnTo>
                    <a:lnTo>
                      <a:pt x="421" y="51"/>
                    </a:lnTo>
                    <a:lnTo>
                      <a:pt x="457" y="76"/>
                    </a:lnTo>
                    <a:lnTo>
                      <a:pt x="488" y="108"/>
                    </a:lnTo>
                    <a:lnTo>
                      <a:pt x="514" y="143"/>
                    </a:lnTo>
                    <a:lnTo>
                      <a:pt x="535" y="182"/>
                    </a:lnTo>
                    <a:lnTo>
                      <a:pt x="552" y="223"/>
                    </a:lnTo>
                    <a:lnTo>
                      <a:pt x="561" y="269"/>
                    </a:lnTo>
                    <a:lnTo>
                      <a:pt x="565" y="315"/>
                    </a:lnTo>
                    <a:lnTo>
                      <a:pt x="562" y="357"/>
                    </a:lnTo>
                    <a:lnTo>
                      <a:pt x="554" y="398"/>
                    </a:lnTo>
                    <a:lnTo>
                      <a:pt x="540" y="437"/>
                    </a:lnTo>
                    <a:lnTo>
                      <a:pt x="521" y="474"/>
                    </a:lnTo>
                    <a:lnTo>
                      <a:pt x="499" y="507"/>
                    </a:lnTo>
                    <a:lnTo>
                      <a:pt x="473" y="538"/>
                    </a:lnTo>
                    <a:lnTo>
                      <a:pt x="443" y="565"/>
                    </a:lnTo>
                    <a:lnTo>
                      <a:pt x="409" y="587"/>
                    </a:lnTo>
                    <a:lnTo>
                      <a:pt x="372" y="605"/>
                    </a:lnTo>
                    <a:lnTo>
                      <a:pt x="333" y="619"/>
                    </a:lnTo>
                    <a:lnTo>
                      <a:pt x="292" y="627"/>
                    </a:lnTo>
                    <a:lnTo>
                      <a:pt x="249" y="629"/>
                    </a:lnTo>
                    <a:lnTo>
                      <a:pt x="204" y="626"/>
                    </a:lnTo>
                    <a:lnTo>
                      <a:pt x="161" y="616"/>
                    </a:lnTo>
                    <a:lnTo>
                      <a:pt x="120" y="601"/>
                    </a:lnTo>
                    <a:lnTo>
                      <a:pt x="82" y="581"/>
                    </a:lnTo>
                    <a:lnTo>
                      <a:pt x="47" y="555"/>
                    </a:lnTo>
                    <a:lnTo>
                      <a:pt x="17" y="526"/>
                    </a:lnTo>
                    <a:lnTo>
                      <a:pt x="34" y="483"/>
                    </a:lnTo>
                    <a:lnTo>
                      <a:pt x="47" y="438"/>
                    </a:lnTo>
                    <a:lnTo>
                      <a:pt x="56" y="391"/>
                    </a:lnTo>
                    <a:lnTo>
                      <a:pt x="59" y="342"/>
                    </a:lnTo>
                    <a:lnTo>
                      <a:pt x="56" y="296"/>
                    </a:lnTo>
                    <a:lnTo>
                      <a:pt x="48" y="250"/>
                    </a:lnTo>
                    <a:lnTo>
                      <a:pt x="36" y="206"/>
                    </a:lnTo>
                    <a:lnTo>
                      <a:pt x="20" y="164"/>
                    </a:lnTo>
                    <a:lnTo>
                      <a:pt x="0" y="124"/>
                    </a:lnTo>
                    <a:lnTo>
                      <a:pt x="27" y="94"/>
                    </a:lnTo>
                    <a:lnTo>
                      <a:pt x="57" y="67"/>
                    </a:lnTo>
                    <a:lnTo>
                      <a:pt x="90" y="44"/>
                    </a:lnTo>
                    <a:lnTo>
                      <a:pt x="126" y="25"/>
                    </a:lnTo>
                    <a:lnTo>
                      <a:pt x="165" y="12"/>
                    </a:lnTo>
                    <a:lnTo>
                      <a:pt x="207" y="3"/>
                    </a:lnTo>
                    <a:lnTo>
                      <a:pt x="249" y="0"/>
                    </a:lnTo>
                    <a:close/>
                  </a:path>
                </a:pathLst>
              </a:custGeom>
              <a:solidFill>
                <a:schemeClr val="lt1"/>
              </a:solidFill>
              <a:ln cap="flat" cmpd="sng" w="9525">
                <a:solidFill>
                  <a:schemeClr val="accent5"/>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662" name="Google Shape;662;p18"/>
              <p:cNvSpPr/>
              <p:nvPr/>
            </p:nvSpPr>
            <p:spPr>
              <a:xfrm>
                <a:off x="8362977" y="3523971"/>
                <a:ext cx="128200" cy="364501"/>
              </a:xfrm>
              <a:custGeom>
                <a:rect b="b" l="l" r="r" t="t"/>
                <a:pathLst>
                  <a:path extrusionOk="0" h="2394" w="728">
                    <a:moveTo>
                      <a:pt x="476" y="0"/>
                    </a:moveTo>
                    <a:lnTo>
                      <a:pt x="510" y="0"/>
                    </a:lnTo>
                    <a:lnTo>
                      <a:pt x="561" y="0"/>
                    </a:lnTo>
                    <a:lnTo>
                      <a:pt x="579" y="0"/>
                    </a:lnTo>
                    <a:lnTo>
                      <a:pt x="591" y="0"/>
                    </a:lnTo>
                    <a:lnTo>
                      <a:pt x="594" y="0"/>
                    </a:lnTo>
                    <a:lnTo>
                      <a:pt x="594" y="1"/>
                    </a:lnTo>
                    <a:lnTo>
                      <a:pt x="621" y="4"/>
                    </a:lnTo>
                    <a:lnTo>
                      <a:pt x="647" y="12"/>
                    </a:lnTo>
                    <a:lnTo>
                      <a:pt x="669" y="25"/>
                    </a:lnTo>
                    <a:lnTo>
                      <a:pt x="689" y="42"/>
                    </a:lnTo>
                    <a:lnTo>
                      <a:pt x="705" y="61"/>
                    </a:lnTo>
                    <a:lnTo>
                      <a:pt x="717" y="84"/>
                    </a:lnTo>
                    <a:lnTo>
                      <a:pt x="725" y="110"/>
                    </a:lnTo>
                    <a:lnTo>
                      <a:pt x="728" y="137"/>
                    </a:lnTo>
                    <a:lnTo>
                      <a:pt x="728" y="1276"/>
                    </a:lnTo>
                    <a:lnTo>
                      <a:pt x="725" y="1305"/>
                    </a:lnTo>
                    <a:lnTo>
                      <a:pt x="717" y="1330"/>
                    </a:lnTo>
                    <a:lnTo>
                      <a:pt x="704" y="1353"/>
                    </a:lnTo>
                    <a:lnTo>
                      <a:pt x="688" y="1374"/>
                    </a:lnTo>
                    <a:lnTo>
                      <a:pt x="667" y="1390"/>
                    </a:lnTo>
                    <a:lnTo>
                      <a:pt x="645" y="1403"/>
                    </a:lnTo>
                    <a:lnTo>
                      <a:pt x="619" y="1410"/>
                    </a:lnTo>
                    <a:lnTo>
                      <a:pt x="592" y="1414"/>
                    </a:lnTo>
                    <a:lnTo>
                      <a:pt x="569" y="1411"/>
                    </a:lnTo>
                    <a:lnTo>
                      <a:pt x="547" y="1406"/>
                    </a:lnTo>
                    <a:lnTo>
                      <a:pt x="527" y="1397"/>
                    </a:lnTo>
                    <a:lnTo>
                      <a:pt x="509" y="1386"/>
                    </a:lnTo>
                    <a:lnTo>
                      <a:pt x="509" y="2258"/>
                    </a:lnTo>
                    <a:lnTo>
                      <a:pt x="506" y="2285"/>
                    </a:lnTo>
                    <a:lnTo>
                      <a:pt x="499" y="2311"/>
                    </a:lnTo>
                    <a:lnTo>
                      <a:pt x="486" y="2335"/>
                    </a:lnTo>
                    <a:lnTo>
                      <a:pt x="470" y="2354"/>
                    </a:lnTo>
                    <a:lnTo>
                      <a:pt x="449" y="2372"/>
                    </a:lnTo>
                    <a:lnTo>
                      <a:pt x="426" y="2383"/>
                    </a:lnTo>
                    <a:lnTo>
                      <a:pt x="401" y="2392"/>
                    </a:lnTo>
                    <a:lnTo>
                      <a:pt x="372" y="2394"/>
                    </a:lnTo>
                    <a:lnTo>
                      <a:pt x="345" y="2392"/>
                    </a:lnTo>
                    <a:lnTo>
                      <a:pt x="320" y="2383"/>
                    </a:lnTo>
                    <a:lnTo>
                      <a:pt x="297" y="2372"/>
                    </a:lnTo>
                    <a:lnTo>
                      <a:pt x="276" y="2354"/>
                    </a:lnTo>
                    <a:lnTo>
                      <a:pt x="260" y="2335"/>
                    </a:lnTo>
                    <a:lnTo>
                      <a:pt x="247" y="2311"/>
                    </a:lnTo>
                    <a:lnTo>
                      <a:pt x="240" y="2285"/>
                    </a:lnTo>
                    <a:lnTo>
                      <a:pt x="236" y="2258"/>
                    </a:lnTo>
                    <a:lnTo>
                      <a:pt x="233" y="2258"/>
                    </a:lnTo>
                    <a:lnTo>
                      <a:pt x="230" y="2285"/>
                    </a:lnTo>
                    <a:lnTo>
                      <a:pt x="222" y="2311"/>
                    </a:lnTo>
                    <a:lnTo>
                      <a:pt x="209" y="2335"/>
                    </a:lnTo>
                    <a:lnTo>
                      <a:pt x="192" y="2354"/>
                    </a:lnTo>
                    <a:lnTo>
                      <a:pt x="173" y="2372"/>
                    </a:lnTo>
                    <a:lnTo>
                      <a:pt x="149" y="2383"/>
                    </a:lnTo>
                    <a:lnTo>
                      <a:pt x="123" y="2392"/>
                    </a:lnTo>
                    <a:lnTo>
                      <a:pt x="96" y="2394"/>
                    </a:lnTo>
                    <a:lnTo>
                      <a:pt x="69" y="2392"/>
                    </a:lnTo>
                    <a:lnTo>
                      <a:pt x="43" y="2383"/>
                    </a:lnTo>
                    <a:lnTo>
                      <a:pt x="19" y="2372"/>
                    </a:lnTo>
                    <a:lnTo>
                      <a:pt x="0" y="2354"/>
                    </a:lnTo>
                    <a:lnTo>
                      <a:pt x="0" y="1702"/>
                    </a:lnTo>
                    <a:lnTo>
                      <a:pt x="39" y="1697"/>
                    </a:lnTo>
                    <a:lnTo>
                      <a:pt x="75" y="1685"/>
                    </a:lnTo>
                    <a:lnTo>
                      <a:pt x="109" y="1668"/>
                    </a:lnTo>
                    <a:lnTo>
                      <a:pt x="140" y="1648"/>
                    </a:lnTo>
                    <a:lnTo>
                      <a:pt x="168" y="1622"/>
                    </a:lnTo>
                    <a:lnTo>
                      <a:pt x="191" y="1593"/>
                    </a:lnTo>
                    <a:lnTo>
                      <a:pt x="210" y="1560"/>
                    </a:lnTo>
                    <a:lnTo>
                      <a:pt x="224" y="1526"/>
                    </a:lnTo>
                    <a:lnTo>
                      <a:pt x="234" y="1488"/>
                    </a:lnTo>
                    <a:lnTo>
                      <a:pt x="236" y="1448"/>
                    </a:lnTo>
                    <a:lnTo>
                      <a:pt x="236" y="208"/>
                    </a:lnTo>
                    <a:lnTo>
                      <a:pt x="234" y="172"/>
                    </a:lnTo>
                    <a:lnTo>
                      <a:pt x="227" y="137"/>
                    </a:lnTo>
                    <a:lnTo>
                      <a:pt x="215" y="105"/>
                    </a:lnTo>
                    <a:lnTo>
                      <a:pt x="199" y="74"/>
                    </a:lnTo>
                    <a:lnTo>
                      <a:pt x="178" y="46"/>
                    </a:lnTo>
                    <a:lnTo>
                      <a:pt x="155" y="21"/>
                    </a:lnTo>
                    <a:lnTo>
                      <a:pt x="128" y="0"/>
                    </a:lnTo>
                    <a:lnTo>
                      <a:pt x="438" y="0"/>
                    </a:lnTo>
                    <a:lnTo>
                      <a:pt x="476" y="0"/>
                    </a:lnTo>
                    <a:close/>
                  </a:path>
                </a:pathLst>
              </a:custGeom>
              <a:solidFill>
                <a:schemeClr val="lt1"/>
              </a:solidFill>
              <a:ln cap="flat" cmpd="sng" w="9525">
                <a:solidFill>
                  <a:schemeClr val="accent5"/>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grpSp>
          <p:nvGrpSpPr>
            <p:cNvPr id="663" name="Google Shape;663;p18"/>
            <p:cNvGrpSpPr/>
            <p:nvPr/>
          </p:nvGrpSpPr>
          <p:grpSpPr>
            <a:xfrm>
              <a:off x="11576823" y="719817"/>
              <a:ext cx="640080" cy="242836"/>
              <a:chOff x="6373483" y="2557304"/>
              <a:chExt cx="3960523" cy="1502556"/>
            </a:xfrm>
          </p:grpSpPr>
          <p:sp>
            <p:nvSpPr>
              <p:cNvPr id="664" name="Google Shape;664;p18"/>
              <p:cNvSpPr/>
              <p:nvPr/>
            </p:nvSpPr>
            <p:spPr>
              <a:xfrm>
                <a:off x="6373483" y="2557304"/>
                <a:ext cx="3960523" cy="1502556"/>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id="665" name="Google Shape;665;p18"/>
              <p:cNvPicPr preferRelativeResize="0"/>
              <p:nvPr/>
            </p:nvPicPr>
            <p:blipFill rotWithShape="1">
              <a:blip r:embed="rId2">
                <a:alphaModFix/>
              </a:blip>
              <a:srcRect b="0" l="0" r="0" t="0"/>
              <a:stretch/>
            </p:blipFill>
            <p:spPr>
              <a:xfrm>
                <a:off x="6542385" y="2557304"/>
                <a:ext cx="3622719" cy="1502004"/>
              </a:xfrm>
              <a:prstGeom prst="rect">
                <a:avLst/>
              </a:prstGeom>
              <a:noFill/>
              <a:ln cap="flat" cmpd="sng" w="9525">
                <a:solidFill>
                  <a:schemeClr val="lt1"/>
                </a:solidFill>
                <a:prstDash val="solid"/>
                <a:round/>
                <a:headEnd len="sm" w="sm" type="none"/>
                <a:tailEnd len="sm" w="sm" type="none"/>
              </a:ln>
            </p:spPr>
          </p:pic>
        </p:gr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s - LIGHT ON DARK">
  <p:cSld name="1_Bullets - LIGHT ON DARK 17">
    <p:spTree>
      <p:nvGrpSpPr>
        <p:cNvPr id="666" name="Shape 666"/>
        <p:cNvGrpSpPr/>
        <p:nvPr/>
      </p:nvGrpSpPr>
      <p:grpSpPr>
        <a:xfrm>
          <a:off x="0" y="0"/>
          <a:ext cx="0" cy="0"/>
          <a:chOff x="0" y="0"/>
          <a:chExt cx="0" cy="0"/>
        </a:xfrm>
      </p:grpSpPr>
      <p:grpSp>
        <p:nvGrpSpPr>
          <p:cNvPr id="667" name="Google Shape;667;p19"/>
          <p:cNvGrpSpPr/>
          <p:nvPr/>
        </p:nvGrpSpPr>
        <p:grpSpPr>
          <a:xfrm>
            <a:off x="3570034" y="-229525"/>
            <a:ext cx="7786467" cy="7104067"/>
            <a:chOff x="3349694" y="-262576"/>
            <a:chExt cx="7786467" cy="7104067"/>
          </a:xfrm>
        </p:grpSpPr>
        <p:grpSp>
          <p:nvGrpSpPr>
            <p:cNvPr id="668" name="Google Shape;668;p19"/>
            <p:cNvGrpSpPr/>
            <p:nvPr/>
          </p:nvGrpSpPr>
          <p:grpSpPr>
            <a:xfrm>
              <a:off x="5250211" y="515617"/>
              <a:ext cx="1494844" cy="1364623"/>
              <a:chOff x="1655650" y="2305912"/>
              <a:chExt cx="858618" cy="864267"/>
            </a:xfrm>
          </p:grpSpPr>
          <p:sp>
            <p:nvSpPr>
              <p:cNvPr id="669" name="Google Shape;669;p19"/>
              <p:cNvSpPr/>
              <p:nvPr/>
            </p:nvSpPr>
            <p:spPr>
              <a:xfrm>
                <a:off x="1655650" y="2305912"/>
                <a:ext cx="858618" cy="864267"/>
              </a:xfrm>
              <a:custGeom>
                <a:rect b="b" l="l" r="r" t="t"/>
                <a:pathLst>
                  <a:path extrusionOk="0" h="487" w="483">
                    <a:moveTo>
                      <a:pt x="483" y="238"/>
                    </a:moveTo>
                    <a:cubicBezTo>
                      <a:pt x="483" y="236"/>
                      <a:pt x="483" y="234"/>
                      <a:pt x="483" y="234"/>
                    </a:cubicBezTo>
                    <a:cubicBezTo>
                      <a:pt x="483" y="234"/>
                      <a:pt x="481" y="233"/>
                      <a:pt x="477" y="232"/>
                    </a:cubicBezTo>
                    <a:cubicBezTo>
                      <a:pt x="474" y="231"/>
                      <a:pt x="469" y="229"/>
                      <a:pt x="464" y="228"/>
                    </a:cubicBezTo>
                    <a:cubicBezTo>
                      <a:pt x="455" y="226"/>
                      <a:pt x="446" y="224"/>
                      <a:pt x="446" y="224"/>
                    </a:cubicBezTo>
                    <a:cubicBezTo>
                      <a:pt x="446" y="224"/>
                      <a:pt x="446" y="221"/>
                      <a:pt x="445" y="218"/>
                    </a:cubicBezTo>
                    <a:cubicBezTo>
                      <a:pt x="445" y="216"/>
                      <a:pt x="445" y="214"/>
                      <a:pt x="444" y="212"/>
                    </a:cubicBezTo>
                    <a:cubicBezTo>
                      <a:pt x="444" y="210"/>
                      <a:pt x="444" y="208"/>
                      <a:pt x="443" y="206"/>
                    </a:cubicBezTo>
                    <a:cubicBezTo>
                      <a:pt x="442" y="201"/>
                      <a:pt x="441" y="197"/>
                      <a:pt x="441" y="193"/>
                    </a:cubicBezTo>
                    <a:cubicBezTo>
                      <a:pt x="440" y="192"/>
                      <a:pt x="440" y="190"/>
                      <a:pt x="440" y="189"/>
                    </a:cubicBezTo>
                    <a:cubicBezTo>
                      <a:pt x="439" y="188"/>
                      <a:pt x="439" y="188"/>
                      <a:pt x="439" y="188"/>
                    </a:cubicBezTo>
                    <a:cubicBezTo>
                      <a:pt x="439" y="188"/>
                      <a:pt x="438" y="186"/>
                      <a:pt x="438" y="182"/>
                    </a:cubicBezTo>
                    <a:cubicBezTo>
                      <a:pt x="436" y="179"/>
                      <a:pt x="435" y="175"/>
                      <a:pt x="433" y="171"/>
                    </a:cubicBezTo>
                    <a:cubicBezTo>
                      <a:pt x="432" y="166"/>
                      <a:pt x="430" y="162"/>
                      <a:pt x="429" y="159"/>
                    </a:cubicBezTo>
                    <a:cubicBezTo>
                      <a:pt x="427" y="156"/>
                      <a:pt x="426" y="154"/>
                      <a:pt x="426" y="154"/>
                    </a:cubicBezTo>
                    <a:cubicBezTo>
                      <a:pt x="426" y="154"/>
                      <a:pt x="433" y="147"/>
                      <a:pt x="440" y="140"/>
                    </a:cubicBezTo>
                    <a:cubicBezTo>
                      <a:pt x="443" y="137"/>
                      <a:pt x="446" y="133"/>
                      <a:pt x="449" y="130"/>
                    </a:cubicBezTo>
                    <a:cubicBezTo>
                      <a:pt x="451" y="127"/>
                      <a:pt x="453" y="126"/>
                      <a:pt x="453" y="126"/>
                    </a:cubicBezTo>
                    <a:cubicBezTo>
                      <a:pt x="453" y="126"/>
                      <a:pt x="452" y="124"/>
                      <a:pt x="451" y="122"/>
                    </a:cubicBezTo>
                    <a:cubicBezTo>
                      <a:pt x="449" y="120"/>
                      <a:pt x="448" y="117"/>
                      <a:pt x="446" y="114"/>
                    </a:cubicBezTo>
                    <a:cubicBezTo>
                      <a:pt x="444" y="112"/>
                      <a:pt x="443" y="109"/>
                      <a:pt x="441" y="107"/>
                    </a:cubicBezTo>
                    <a:cubicBezTo>
                      <a:pt x="440" y="105"/>
                      <a:pt x="439" y="103"/>
                      <a:pt x="439" y="103"/>
                    </a:cubicBezTo>
                    <a:cubicBezTo>
                      <a:pt x="439" y="103"/>
                      <a:pt x="429" y="106"/>
                      <a:pt x="420" y="109"/>
                    </a:cubicBezTo>
                    <a:cubicBezTo>
                      <a:pt x="416" y="110"/>
                      <a:pt x="411" y="112"/>
                      <a:pt x="408" y="113"/>
                    </a:cubicBezTo>
                    <a:cubicBezTo>
                      <a:pt x="404" y="114"/>
                      <a:pt x="402" y="115"/>
                      <a:pt x="402" y="115"/>
                    </a:cubicBezTo>
                    <a:cubicBezTo>
                      <a:pt x="402" y="115"/>
                      <a:pt x="400" y="113"/>
                      <a:pt x="398" y="111"/>
                    </a:cubicBezTo>
                    <a:cubicBezTo>
                      <a:pt x="396" y="108"/>
                      <a:pt x="393" y="105"/>
                      <a:pt x="390" y="101"/>
                    </a:cubicBezTo>
                    <a:cubicBezTo>
                      <a:pt x="384" y="95"/>
                      <a:pt x="377" y="89"/>
                      <a:pt x="377" y="89"/>
                    </a:cubicBezTo>
                    <a:cubicBezTo>
                      <a:pt x="377" y="89"/>
                      <a:pt x="375" y="87"/>
                      <a:pt x="373" y="85"/>
                    </a:cubicBezTo>
                    <a:cubicBezTo>
                      <a:pt x="371" y="84"/>
                      <a:pt x="370" y="82"/>
                      <a:pt x="368" y="81"/>
                    </a:cubicBezTo>
                    <a:cubicBezTo>
                      <a:pt x="367" y="80"/>
                      <a:pt x="365" y="78"/>
                      <a:pt x="363" y="77"/>
                    </a:cubicBezTo>
                    <a:cubicBezTo>
                      <a:pt x="359" y="74"/>
                      <a:pt x="355" y="72"/>
                      <a:pt x="353" y="70"/>
                    </a:cubicBezTo>
                    <a:cubicBezTo>
                      <a:pt x="351" y="69"/>
                      <a:pt x="350" y="68"/>
                      <a:pt x="349" y="68"/>
                    </a:cubicBezTo>
                    <a:cubicBezTo>
                      <a:pt x="348" y="67"/>
                      <a:pt x="348" y="67"/>
                      <a:pt x="348" y="67"/>
                    </a:cubicBezTo>
                    <a:cubicBezTo>
                      <a:pt x="348" y="67"/>
                      <a:pt x="350" y="58"/>
                      <a:pt x="352" y="48"/>
                    </a:cubicBezTo>
                    <a:cubicBezTo>
                      <a:pt x="354" y="38"/>
                      <a:pt x="355" y="29"/>
                      <a:pt x="355" y="29"/>
                    </a:cubicBezTo>
                    <a:cubicBezTo>
                      <a:pt x="355" y="29"/>
                      <a:pt x="349" y="26"/>
                      <a:pt x="343" y="23"/>
                    </a:cubicBezTo>
                    <a:cubicBezTo>
                      <a:pt x="342" y="22"/>
                      <a:pt x="340" y="22"/>
                      <a:pt x="339" y="21"/>
                    </a:cubicBezTo>
                    <a:cubicBezTo>
                      <a:pt x="337" y="20"/>
                      <a:pt x="336" y="20"/>
                      <a:pt x="335" y="19"/>
                    </a:cubicBezTo>
                    <a:cubicBezTo>
                      <a:pt x="333" y="18"/>
                      <a:pt x="331" y="18"/>
                      <a:pt x="331" y="18"/>
                    </a:cubicBezTo>
                    <a:cubicBezTo>
                      <a:pt x="331" y="18"/>
                      <a:pt x="324" y="25"/>
                      <a:pt x="318" y="32"/>
                    </a:cubicBezTo>
                    <a:cubicBezTo>
                      <a:pt x="312" y="40"/>
                      <a:pt x="306" y="47"/>
                      <a:pt x="306" y="47"/>
                    </a:cubicBezTo>
                    <a:cubicBezTo>
                      <a:pt x="306" y="47"/>
                      <a:pt x="306" y="47"/>
                      <a:pt x="305" y="47"/>
                    </a:cubicBezTo>
                    <a:cubicBezTo>
                      <a:pt x="304" y="46"/>
                      <a:pt x="302" y="46"/>
                      <a:pt x="301" y="46"/>
                    </a:cubicBezTo>
                    <a:cubicBezTo>
                      <a:pt x="299" y="45"/>
                      <a:pt x="297" y="44"/>
                      <a:pt x="295" y="44"/>
                    </a:cubicBezTo>
                    <a:cubicBezTo>
                      <a:pt x="293" y="43"/>
                      <a:pt x="291" y="43"/>
                      <a:pt x="289" y="42"/>
                    </a:cubicBezTo>
                    <a:cubicBezTo>
                      <a:pt x="284" y="41"/>
                      <a:pt x="280" y="40"/>
                      <a:pt x="277" y="39"/>
                    </a:cubicBezTo>
                    <a:cubicBezTo>
                      <a:pt x="273" y="39"/>
                      <a:pt x="271" y="39"/>
                      <a:pt x="271" y="39"/>
                    </a:cubicBezTo>
                    <a:cubicBezTo>
                      <a:pt x="271" y="39"/>
                      <a:pt x="269" y="38"/>
                      <a:pt x="265" y="38"/>
                    </a:cubicBezTo>
                    <a:cubicBezTo>
                      <a:pt x="264" y="38"/>
                      <a:pt x="262" y="37"/>
                      <a:pt x="260" y="37"/>
                    </a:cubicBezTo>
                    <a:cubicBezTo>
                      <a:pt x="257" y="37"/>
                      <a:pt x="255" y="37"/>
                      <a:pt x="253" y="37"/>
                    </a:cubicBezTo>
                    <a:cubicBezTo>
                      <a:pt x="251" y="36"/>
                      <a:pt x="248" y="36"/>
                      <a:pt x="246" y="36"/>
                    </a:cubicBezTo>
                    <a:cubicBezTo>
                      <a:pt x="244" y="36"/>
                      <a:pt x="242" y="36"/>
                      <a:pt x="240" y="36"/>
                    </a:cubicBezTo>
                    <a:cubicBezTo>
                      <a:pt x="239" y="36"/>
                      <a:pt x="237" y="36"/>
                      <a:pt x="236" y="36"/>
                    </a:cubicBezTo>
                    <a:cubicBezTo>
                      <a:pt x="235" y="36"/>
                      <a:pt x="235" y="36"/>
                      <a:pt x="235" y="36"/>
                    </a:cubicBezTo>
                    <a:cubicBezTo>
                      <a:pt x="235" y="36"/>
                      <a:pt x="232" y="27"/>
                      <a:pt x="228" y="18"/>
                    </a:cubicBezTo>
                    <a:cubicBezTo>
                      <a:pt x="226" y="14"/>
                      <a:pt x="224" y="9"/>
                      <a:pt x="223" y="6"/>
                    </a:cubicBezTo>
                    <a:cubicBezTo>
                      <a:pt x="221" y="3"/>
                      <a:pt x="220" y="0"/>
                      <a:pt x="220" y="0"/>
                    </a:cubicBezTo>
                    <a:cubicBezTo>
                      <a:pt x="220" y="0"/>
                      <a:pt x="218" y="0"/>
                      <a:pt x="216" y="1"/>
                    </a:cubicBezTo>
                    <a:cubicBezTo>
                      <a:pt x="214" y="1"/>
                      <a:pt x="210" y="1"/>
                      <a:pt x="207" y="2"/>
                    </a:cubicBezTo>
                    <a:cubicBezTo>
                      <a:pt x="201" y="2"/>
                      <a:pt x="194" y="4"/>
                      <a:pt x="194" y="4"/>
                    </a:cubicBezTo>
                    <a:cubicBezTo>
                      <a:pt x="194" y="4"/>
                      <a:pt x="194" y="6"/>
                      <a:pt x="193" y="10"/>
                    </a:cubicBezTo>
                    <a:cubicBezTo>
                      <a:pt x="193" y="13"/>
                      <a:pt x="192" y="18"/>
                      <a:pt x="191" y="23"/>
                    </a:cubicBezTo>
                    <a:cubicBezTo>
                      <a:pt x="190" y="33"/>
                      <a:pt x="189" y="42"/>
                      <a:pt x="189" y="42"/>
                    </a:cubicBezTo>
                    <a:cubicBezTo>
                      <a:pt x="189" y="42"/>
                      <a:pt x="187" y="42"/>
                      <a:pt x="184" y="43"/>
                    </a:cubicBezTo>
                    <a:cubicBezTo>
                      <a:pt x="180" y="44"/>
                      <a:pt x="176" y="46"/>
                      <a:pt x="172" y="47"/>
                    </a:cubicBezTo>
                    <a:cubicBezTo>
                      <a:pt x="167" y="49"/>
                      <a:pt x="163" y="50"/>
                      <a:pt x="160" y="52"/>
                    </a:cubicBezTo>
                    <a:cubicBezTo>
                      <a:pt x="158" y="52"/>
                      <a:pt x="157" y="53"/>
                      <a:pt x="156" y="53"/>
                    </a:cubicBezTo>
                    <a:cubicBezTo>
                      <a:pt x="155" y="54"/>
                      <a:pt x="155" y="54"/>
                      <a:pt x="155" y="54"/>
                    </a:cubicBezTo>
                    <a:cubicBezTo>
                      <a:pt x="155" y="54"/>
                      <a:pt x="153" y="55"/>
                      <a:pt x="150" y="56"/>
                    </a:cubicBezTo>
                    <a:cubicBezTo>
                      <a:pt x="147" y="58"/>
                      <a:pt x="143" y="60"/>
                      <a:pt x="139" y="62"/>
                    </a:cubicBezTo>
                    <a:cubicBezTo>
                      <a:pt x="135" y="64"/>
                      <a:pt x="131" y="66"/>
                      <a:pt x="128" y="68"/>
                    </a:cubicBezTo>
                    <a:cubicBezTo>
                      <a:pt x="125" y="70"/>
                      <a:pt x="123" y="71"/>
                      <a:pt x="123" y="71"/>
                    </a:cubicBezTo>
                    <a:cubicBezTo>
                      <a:pt x="123" y="71"/>
                      <a:pt x="121" y="70"/>
                      <a:pt x="118" y="68"/>
                    </a:cubicBezTo>
                    <a:cubicBezTo>
                      <a:pt x="115" y="65"/>
                      <a:pt x="112" y="63"/>
                      <a:pt x="108" y="60"/>
                    </a:cubicBezTo>
                    <a:cubicBezTo>
                      <a:pt x="100" y="54"/>
                      <a:pt x="91" y="49"/>
                      <a:pt x="91" y="49"/>
                    </a:cubicBezTo>
                    <a:cubicBezTo>
                      <a:pt x="91" y="49"/>
                      <a:pt x="90" y="50"/>
                      <a:pt x="88" y="52"/>
                    </a:cubicBezTo>
                    <a:cubicBezTo>
                      <a:pt x="86" y="53"/>
                      <a:pt x="84" y="55"/>
                      <a:pt x="81" y="57"/>
                    </a:cubicBezTo>
                    <a:cubicBezTo>
                      <a:pt x="79" y="59"/>
                      <a:pt x="76" y="62"/>
                      <a:pt x="74" y="63"/>
                    </a:cubicBezTo>
                    <a:cubicBezTo>
                      <a:pt x="73" y="65"/>
                      <a:pt x="71" y="66"/>
                      <a:pt x="71" y="66"/>
                    </a:cubicBezTo>
                    <a:cubicBezTo>
                      <a:pt x="71" y="66"/>
                      <a:pt x="75" y="75"/>
                      <a:pt x="79" y="84"/>
                    </a:cubicBezTo>
                    <a:cubicBezTo>
                      <a:pt x="81" y="88"/>
                      <a:pt x="83" y="92"/>
                      <a:pt x="85" y="96"/>
                    </a:cubicBezTo>
                    <a:cubicBezTo>
                      <a:pt x="87" y="99"/>
                      <a:pt x="88" y="101"/>
                      <a:pt x="88" y="101"/>
                    </a:cubicBezTo>
                    <a:cubicBezTo>
                      <a:pt x="88" y="101"/>
                      <a:pt x="86" y="103"/>
                      <a:pt x="84" y="105"/>
                    </a:cubicBezTo>
                    <a:cubicBezTo>
                      <a:pt x="82" y="108"/>
                      <a:pt x="79" y="111"/>
                      <a:pt x="76" y="115"/>
                    </a:cubicBezTo>
                    <a:cubicBezTo>
                      <a:pt x="73" y="118"/>
                      <a:pt x="70" y="122"/>
                      <a:pt x="69" y="125"/>
                    </a:cubicBezTo>
                    <a:cubicBezTo>
                      <a:pt x="67" y="128"/>
                      <a:pt x="65" y="129"/>
                      <a:pt x="65" y="129"/>
                    </a:cubicBezTo>
                    <a:cubicBezTo>
                      <a:pt x="65" y="129"/>
                      <a:pt x="65" y="130"/>
                      <a:pt x="64" y="131"/>
                    </a:cubicBezTo>
                    <a:cubicBezTo>
                      <a:pt x="64" y="132"/>
                      <a:pt x="63" y="133"/>
                      <a:pt x="62" y="134"/>
                    </a:cubicBezTo>
                    <a:cubicBezTo>
                      <a:pt x="61" y="137"/>
                      <a:pt x="58" y="141"/>
                      <a:pt x="56" y="145"/>
                    </a:cubicBezTo>
                    <a:cubicBezTo>
                      <a:pt x="54" y="149"/>
                      <a:pt x="52" y="153"/>
                      <a:pt x="50" y="156"/>
                    </a:cubicBezTo>
                    <a:cubicBezTo>
                      <a:pt x="49" y="159"/>
                      <a:pt x="48" y="161"/>
                      <a:pt x="48" y="161"/>
                    </a:cubicBezTo>
                    <a:cubicBezTo>
                      <a:pt x="48" y="161"/>
                      <a:pt x="39" y="160"/>
                      <a:pt x="29" y="160"/>
                    </a:cubicBezTo>
                    <a:cubicBezTo>
                      <a:pt x="24" y="160"/>
                      <a:pt x="19" y="160"/>
                      <a:pt x="15" y="160"/>
                    </a:cubicBezTo>
                    <a:cubicBezTo>
                      <a:pt x="12" y="160"/>
                      <a:pt x="9" y="160"/>
                      <a:pt x="9" y="160"/>
                    </a:cubicBezTo>
                    <a:cubicBezTo>
                      <a:pt x="9" y="160"/>
                      <a:pt x="7" y="166"/>
                      <a:pt x="5" y="172"/>
                    </a:cubicBezTo>
                    <a:cubicBezTo>
                      <a:pt x="4" y="175"/>
                      <a:pt x="3" y="179"/>
                      <a:pt x="3" y="181"/>
                    </a:cubicBezTo>
                    <a:cubicBezTo>
                      <a:pt x="2" y="183"/>
                      <a:pt x="2" y="185"/>
                      <a:pt x="2" y="185"/>
                    </a:cubicBezTo>
                    <a:cubicBezTo>
                      <a:pt x="2" y="185"/>
                      <a:pt x="4" y="186"/>
                      <a:pt x="7" y="188"/>
                    </a:cubicBezTo>
                    <a:cubicBezTo>
                      <a:pt x="10" y="190"/>
                      <a:pt x="14" y="193"/>
                      <a:pt x="18" y="196"/>
                    </a:cubicBezTo>
                    <a:cubicBezTo>
                      <a:pt x="26" y="201"/>
                      <a:pt x="35" y="205"/>
                      <a:pt x="35" y="205"/>
                    </a:cubicBezTo>
                    <a:cubicBezTo>
                      <a:pt x="35" y="205"/>
                      <a:pt x="34" y="206"/>
                      <a:pt x="34" y="207"/>
                    </a:cubicBezTo>
                    <a:cubicBezTo>
                      <a:pt x="34" y="208"/>
                      <a:pt x="34" y="209"/>
                      <a:pt x="34" y="211"/>
                    </a:cubicBezTo>
                    <a:cubicBezTo>
                      <a:pt x="33" y="213"/>
                      <a:pt x="33" y="215"/>
                      <a:pt x="33" y="217"/>
                    </a:cubicBezTo>
                    <a:cubicBezTo>
                      <a:pt x="33" y="219"/>
                      <a:pt x="32" y="221"/>
                      <a:pt x="32" y="223"/>
                    </a:cubicBezTo>
                    <a:cubicBezTo>
                      <a:pt x="32" y="226"/>
                      <a:pt x="32" y="228"/>
                      <a:pt x="31" y="230"/>
                    </a:cubicBezTo>
                    <a:cubicBezTo>
                      <a:pt x="31" y="232"/>
                      <a:pt x="31" y="234"/>
                      <a:pt x="31" y="236"/>
                    </a:cubicBezTo>
                    <a:cubicBezTo>
                      <a:pt x="31" y="239"/>
                      <a:pt x="31" y="241"/>
                      <a:pt x="31" y="241"/>
                    </a:cubicBezTo>
                    <a:cubicBezTo>
                      <a:pt x="31" y="241"/>
                      <a:pt x="31" y="244"/>
                      <a:pt x="31" y="247"/>
                    </a:cubicBezTo>
                    <a:cubicBezTo>
                      <a:pt x="31" y="250"/>
                      <a:pt x="31" y="255"/>
                      <a:pt x="32" y="260"/>
                    </a:cubicBezTo>
                    <a:cubicBezTo>
                      <a:pt x="32" y="262"/>
                      <a:pt x="32" y="264"/>
                      <a:pt x="32" y="266"/>
                    </a:cubicBezTo>
                    <a:cubicBezTo>
                      <a:pt x="32" y="268"/>
                      <a:pt x="33" y="270"/>
                      <a:pt x="33" y="272"/>
                    </a:cubicBezTo>
                    <a:cubicBezTo>
                      <a:pt x="33" y="274"/>
                      <a:pt x="33" y="275"/>
                      <a:pt x="33" y="276"/>
                    </a:cubicBezTo>
                    <a:cubicBezTo>
                      <a:pt x="34" y="277"/>
                      <a:pt x="34" y="278"/>
                      <a:pt x="34" y="278"/>
                    </a:cubicBezTo>
                    <a:cubicBezTo>
                      <a:pt x="34" y="278"/>
                      <a:pt x="25" y="282"/>
                      <a:pt x="17" y="287"/>
                    </a:cubicBezTo>
                    <a:cubicBezTo>
                      <a:pt x="8" y="292"/>
                      <a:pt x="0" y="297"/>
                      <a:pt x="0" y="297"/>
                    </a:cubicBezTo>
                    <a:cubicBezTo>
                      <a:pt x="0" y="297"/>
                      <a:pt x="1" y="299"/>
                      <a:pt x="1" y="301"/>
                    </a:cubicBezTo>
                    <a:cubicBezTo>
                      <a:pt x="2" y="302"/>
                      <a:pt x="2" y="304"/>
                      <a:pt x="2" y="305"/>
                    </a:cubicBezTo>
                    <a:cubicBezTo>
                      <a:pt x="3" y="307"/>
                      <a:pt x="3" y="308"/>
                      <a:pt x="4" y="310"/>
                    </a:cubicBezTo>
                    <a:cubicBezTo>
                      <a:pt x="5" y="316"/>
                      <a:pt x="7" y="322"/>
                      <a:pt x="7" y="322"/>
                    </a:cubicBezTo>
                    <a:cubicBezTo>
                      <a:pt x="7" y="322"/>
                      <a:pt x="17" y="323"/>
                      <a:pt x="27" y="323"/>
                    </a:cubicBezTo>
                    <a:cubicBezTo>
                      <a:pt x="37" y="323"/>
                      <a:pt x="46" y="322"/>
                      <a:pt x="46" y="322"/>
                    </a:cubicBezTo>
                    <a:cubicBezTo>
                      <a:pt x="46" y="322"/>
                      <a:pt x="46" y="322"/>
                      <a:pt x="47" y="323"/>
                    </a:cubicBezTo>
                    <a:cubicBezTo>
                      <a:pt x="47" y="324"/>
                      <a:pt x="48" y="326"/>
                      <a:pt x="48" y="327"/>
                    </a:cubicBezTo>
                    <a:cubicBezTo>
                      <a:pt x="50" y="330"/>
                      <a:pt x="51" y="334"/>
                      <a:pt x="54" y="338"/>
                    </a:cubicBezTo>
                    <a:cubicBezTo>
                      <a:pt x="55" y="340"/>
                      <a:pt x="56" y="342"/>
                      <a:pt x="57" y="344"/>
                    </a:cubicBezTo>
                    <a:cubicBezTo>
                      <a:pt x="58" y="346"/>
                      <a:pt x="59" y="348"/>
                      <a:pt x="60" y="349"/>
                    </a:cubicBezTo>
                    <a:cubicBezTo>
                      <a:pt x="61" y="352"/>
                      <a:pt x="63" y="354"/>
                      <a:pt x="63" y="354"/>
                    </a:cubicBezTo>
                    <a:cubicBezTo>
                      <a:pt x="63" y="354"/>
                      <a:pt x="67" y="362"/>
                      <a:pt x="73" y="369"/>
                    </a:cubicBezTo>
                    <a:cubicBezTo>
                      <a:pt x="76" y="373"/>
                      <a:pt x="79" y="376"/>
                      <a:pt x="81" y="379"/>
                    </a:cubicBezTo>
                    <a:cubicBezTo>
                      <a:pt x="83" y="381"/>
                      <a:pt x="85" y="383"/>
                      <a:pt x="85" y="383"/>
                    </a:cubicBezTo>
                    <a:cubicBezTo>
                      <a:pt x="85" y="383"/>
                      <a:pt x="83" y="385"/>
                      <a:pt x="82" y="388"/>
                    </a:cubicBezTo>
                    <a:cubicBezTo>
                      <a:pt x="80" y="392"/>
                      <a:pt x="77" y="396"/>
                      <a:pt x="75" y="400"/>
                    </a:cubicBezTo>
                    <a:cubicBezTo>
                      <a:pt x="71" y="409"/>
                      <a:pt x="67" y="418"/>
                      <a:pt x="67" y="418"/>
                    </a:cubicBezTo>
                    <a:cubicBezTo>
                      <a:pt x="67" y="418"/>
                      <a:pt x="68" y="419"/>
                      <a:pt x="70" y="421"/>
                    </a:cubicBezTo>
                    <a:cubicBezTo>
                      <a:pt x="72" y="422"/>
                      <a:pt x="74" y="424"/>
                      <a:pt x="77" y="427"/>
                    </a:cubicBezTo>
                    <a:cubicBezTo>
                      <a:pt x="79" y="429"/>
                      <a:pt x="82" y="431"/>
                      <a:pt x="83" y="432"/>
                    </a:cubicBezTo>
                    <a:cubicBezTo>
                      <a:pt x="85" y="434"/>
                      <a:pt x="87" y="435"/>
                      <a:pt x="87" y="435"/>
                    </a:cubicBezTo>
                    <a:cubicBezTo>
                      <a:pt x="87" y="435"/>
                      <a:pt x="89" y="434"/>
                      <a:pt x="92" y="432"/>
                    </a:cubicBezTo>
                    <a:cubicBezTo>
                      <a:pt x="95" y="430"/>
                      <a:pt x="99" y="427"/>
                      <a:pt x="103" y="425"/>
                    </a:cubicBezTo>
                    <a:cubicBezTo>
                      <a:pt x="111" y="419"/>
                      <a:pt x="119" y="414"/>
                      <a:pt x="119" y="414"/>
                    </a:cubicBezTo>
                    <a:cubicBezTo>
                      <a:pt x="119" y="414"/>
                      <a:pt x="121" y="415"/>
                      <a:pt x="123" y="417"/>
                    </a:cubicBezTo>
                    <a:cubicBezTo>
                      <a:pt x="126" y="419"/>
                      <a:pt x="130" y="421"/>
                      <a:pt x="134" y="424"/>
                    </a:cubicBezTo>
                    <a:cubicBezTo>
                      <a:pt x="138" y="426"/>
                      <a:pt x="142" y="428"/>
                      <a:pt x="145" y="430"/>
                    </a:cubicBezTo>
                    <a:cubicBezTo>
                      <a:pt x="148" y="431"/>
                      <a:pt x="150" y="432"/>
                      <a:pt x="150" y="432"/>
                    </a:cubicBezTo>
                    <a:cubicBezTo>
                      <a:pt x="150" y="432"/>
                      <a:pt x="151" y="432"/>
                      <a:pt x="152" y="433"/>
                    </a:cubicBezTo>
                    <a:cubicBezTo>
                      <a:pt x="152" y="433"/>
                      <a:pt x="154" y="434"/>
                      <a:pt x="155" y="434"/>
                    </a:cubicBezTo>
                    <a:cubicBezTo>
                      <a:pt x="159" y="436"/>
                      <a:pt x="163" y="438"/>
                      <a:pt x="167" y="439"/>
                    </a:cubicBezTo>
                    <a:cubicBezTo>
                      <a:pt x="169" y="440"/>
                      <a:pt x="171" y="441"/>
                      <a:pt x="173" y="441"/>
                    </a:cubicBezTo>
                    <a:cubicBezTo>
                      <a:pt x="175" y="442"/>
                      <a:pt x="177" y="442"/>
                      <a:pt x="179" y="443"/>
                    </a:cubicBezTo>
                    <a:cubicBezTo>
                      <a:pt x="182" y="444"/>
                      <a:pt x="184" y="445"/>
                      <a:pt x="184" y="445"/>
                    </a:cubicBezTo>
                    <a:cubicBezTo>
                      <a:pt x="184" y="445"/>
                      <a:pt x="185" y="454"/>
                      <a:pt x="186" y="464"/>
                    </a:cubicBezTo>
                    <a:cubicBezTo>
                      <a:pt x="186" y="469"/>
                      <a:pt x="187" y="473"/>
                      <a:pt x="187" y="477"/>
                    </a:cubicBezTo>
                    <a:cubicBezTo>
                      <a:pt x="188" y="481"/>
                      <a:pt x="188" y="483"/>
                      <a:pt x="188" y="483"/>
                    </a:cubicBezTo>
                    <a:cubicBezTo>
                      <a:pt x="188" y="483"/>
                      <a:pt x="190" y="483"/>
                      <a:pt x="192" y="484"/>
                    </a:cubicBezTo>
                    <a:cubicBezTo>
                      <a:pt x="195" y="484"/>
                      <a:pt x="198" y="485"/>
                      <a:pt x="201" y="485"/>
                    </a:cubicBezTo>
                    <a:cubicBezTo>
                      <a:pt x="204" y="486"/>
                      <a:pt x="208" y="486"/>
                      <a:pt x="210" y="487"/>
                    </a:cubicBezTo>
                    <a:cubicBezTo>
                      <a:pt x="212" y="487"/>
                      <a:pt x="214" y="487"/>
                      <a:pt x="214" y="487"/>
                    </a:cubicBezTo>
                    <a:cubicBezTo>
                      <a:pt x="214" y="487"/>
                      <a:pt x="215" y="485"/>
                      <a:pt x="217" y="482"/>
                    </a:cubicBezTo>
                    <a:cubicBezTo>
                      <a:pt x="218" y="478"/>
                      <a:pt x="220" y="474"/>
                      <a:pt x="222" y="469"/>
                    </a:cubicBezTo>
                    <a:cubicBezTo>
                      <a:pt x="226" y="461"/>
                      <a:pt x="230" y="452"/>
                      <a:pt x="230" y="452"/>
                    </a:cubicBezTo>
                    <a:cubicBezTo>
                      <a:pt x="230" y="452"/>
                      <a:pt x="230" y="452"/>
                      <a:pt x="231" y="452"/>
                    </a:cubicBezTo>
                    <a:cubicBezTo>
                      <a:pt x="232" y="452"/>
                      <a:pt x="234" y="452"/>
                      <a:pt x="235" y="452"/>
                    </a:cubicBezTo>
                    <a:cubicBezTo>
                      <a:pt x="237" y="452"/>
                      <a:pt x="239" y="452"/>
                      <a:pt x="241" y="452"/>
                    </a:cubicBezTo>
                    <a:cubicBezTo>
                      <a:pt x="243" y="452"/>
                      <a:pt x="246" y="452"/>
                      <a:pt x="248" y="452"/>
                    </a:cubicBezTo>
                    <a:cubicBezTo>
                      <a:pt x="252" y="452"/>
                      <a:pt x="257" y="451"/>
                      <a:pt x="260" y="451"/>
                    </a:cubicBezTo>
                    <a:cubicBezTo>
                      <a:pt x="262" y="451"/>
                      <a:pt x="263" y="450"/>
                      <a:pt x="264" y="450"/>
                    </a:cubicBezTo>
                    <a:cubicBezTo>
                      <a:pt x="265" y="450"/>
                      <a:pt x="266" y="450"/>
                      <a:pt x="266" y="450"/>
                    </a:cubicBezTo>
                    <a:cubicBezTo>
                      <a:pt x="266" y="450"/>
                      <a:pt x="268" y="450"/>
                      <a:pt x="272" y="449"/>
                    </a:cubicBezTo>
                    <a:cubicBezTo>
                      <a:pt x="275" y="449"/>
                      <a:pt x="279" y="448"/>
                      <a:pt x="284" y="447"/>
                    </a:cubicBezTo>
                    <a:cubicBezTo>
                      <a:pt x="286" y="446"/>
                      <a:pt x="288" y="446"/>
                      <a:pt x="290" y="445"/>
                    </a:cubicBezTo>
                    <a:cubicBezTo>
                      <a:pt x="292" y="445"/>
                      <a:pt x="294" y="444"/>
                      <a:pt x="296" y="444"/>
                    </a:cubicBezTo>
                    <a:cubicBezTo>
                      <a:pt x="298" y="443"/>
                      <a:pt x="299" y="443"/>
                      <a:pt x="300" y="443"/>
                    </a:cubicBezTo>
                    <a:cubicBezTo>
                      <a:pt x="301" y="443"/>
                      <a:pt x="301" y="442"/>
                      <a:pt x="301" y="442"/>
                    </a:cubicBezTo>
                    <a:cubicBezTo>
                      <a:pt x="301" y="442"/>
                      <a:pt x="307" y="450"/>
                      <a:pt x="313" y="458"/>
                    </a:cubicBezTo>
                    <a:cubicBezTo>
                      <a:pt x="319" y="465"/>
                      <a:pt x="326" y="473"/>
                      <a:pt x="326" y="473"/>
                    </a:cubicBezTo>
                    <a:cubicBezTo>
                      <a:pt x="326" y="473"/>
                      <a:pt x="327" y="472"/>
                      <a:pt x="329" y="471"/>
                    </a:cubicBezTo>
                    <a:cubicBezTo>
                      <a:pt x="332" y="470"/>
                      <a:pt x="335" y="469"/>
                      <a:pt x="338" y="468"/>
                    </a:cubicBezTo>
                    <a:cubicBezTo>
                      <a:pt x="341" y="466"/>
                      <a:pt x="344" y="465"/>
                      <a:pt x="346" y="464"/>
                    </a:cubicBezTo>
                    <a:cubicBezTo>
                      <a:pt x="348" y="463"/>
                      <a:pt x="350" y="462"/>
                      <a:pt x="350" y="462"/>
                    </a:cubicBezTo>
                    <a:cubicBezTo>
                      <a:pt x="350" y="462"/>
                      <a:pt x="349" y="452"/>
                      <a:pt x="347" y="443"/>
                    </a:cubicBezTo>
                    <a:cubicBezTo>
                      <a:pt x="345" y="433"/>
                      <a:pt x="343" y="424"/>
                      <a:pt x="343" y="424"/>
                    </a:cubicBezTo>
                    <a:cubicBezTo>
                      <a:pt x="343" y="424"/>
                      <a:pt x="344" y="423"/>
                      <a:pt x="345" y="423"/>
                    </a:cubicBezTo>
                    <a:cubicBezTo>
                      <a:pt x="346" y="422"/>
                      <a:pt x="347" y="422"/>
                      <a:pt x="348" y="421"/>
                    </a:cubicBezTo>
                    <a:cubicBezTo>
                      <a:pt x="350" y="420"/>
                      <a:pt x="351" y="419"/>
                      <a:pt x="353" y="418"/>
                    </a:cubicBezTo>
                    <a:cubicBezTo>
                      <a:pt x="355" y="416"/>
                      <a:pt x="357" y="415"/>
                      <a:pt x="359" y="414"/>
                    </a:cubicBezTo>
                    <a:cubicBezTo>
                      <a:pt x="361" y="413"/>
                      <a:pt x="362" y="411"/>
                      <a:pt x="364" y="410"/>
                    </a:cubicBezTo>
                    <a:cubicBezTo>
                      <a:pt x="366" y="409"/>
                      <a:pt x="367" y="407"/>
                      <a:pt x="369" y="406"/>
                    </a:cubicBezTo>
                    <a:cubicBezTo>
                      <a:pt x="371" y="404"/>
                      <a:pt x="373" y="403"/>
                      <a:pt x="373" y="403"/>
                    </a:cubicBezTo>
                    <a:cubicBezTo>
                      <a:pt x="373" y="403"/>
                      <a:pt x="375" y="401"/>
                      <a:pt x="377" y="399"/>
                    </a:cubicBezTo>
                    <a:cubicBezTo>
                      <a:pt x="379" y="398"/>
                      <a:pt x="380" y="397"/>
                      <a:pt x="382" y="395"/>
                    </a:cubicBezTo>
                    <a:cubicBezTo>
                      <a:pt x="383" y="394"/>
                      <a:pt x="385" y="392"/>
                      <a:pt x="386" y="390"/>
                    </a:cubicBezTo>
                    <a:cubicBezTo>
                      <a:pt x="388" y="389"/>
                      <a:pt x="390" y="387"/>
                      <a:pt x="391" y="386"/>
                    </a:cubicBezTo>
                    <a:cubicBezTo>
                      <a:pt x="393" y="384"/>
                      <a:pt x="394" y="383"/>
                      <a:pt x="395" y="381"/>
                    </a:cubicBezTo>
                    <a:cubicBezTo>
                      <a:pt x="396" y="380"/>
                      <a:pt x="397" y="379"/>
                      <a:pt x="398" y="378"/>
                    </a:cubicBezTo>
                    <a:cubicBezTo>
                      <a:pt x="398" y="377"/>
                      <a:pt x="399" y="377"/>
                      <a:pt x="399" y="377"/>
                    </a:cubicBezTo>
                    <a:cubicBezTo>
                      <a:pt x="399" y="377"/>
                      <a:pt x="408" y="381"/>
                      <a:pt x="417" y="384"/>
                    </a:cubicBezTo>
                    <a:cubicBezTo>
                      <a:pt x="426" y="387"/>
                      <a:pt x="435" y="389"/>
                      <a:pt x="435" y="389"/>
                    </a:cubicBezTo>
                    <a:cubicBezTo>
                      <a:pt x="435" y="389"/>
                      <a:pt x="436" y="388"/>
                      <a:pt x="438" y="386"/>
                    </a:cubicBezTo>
                    <a:cubicBezTo>
                      <a:pt x="439" y="384"/>
                      <a:pt x="441" y="381"/>
                      <a:pt x="443" y="379"/>
                    </a:cubicBezTo>
                    <a:cubicBezTo>
                      <a:pt x="445" y="376"/>
                      <a:pt x="446" y="373"/>
                      <a:pt x="448" y="371"/>
                    </a:cubicBezTo>
                    <a:cubicBezTo>
                      <a:pt x="449" y="369"/>
                      <a:pt x="450" y="368"/>
                      <a:pt x="450" y="368"/>
                    </a:cubicBezTo>
                    <a:cubicBezTo>
                      <a:pt x="450" y="368"/>
                      <a:pt x="444" y="360"/>
                      <a:pt x="437" y="353"/>
                    </a:cubicBezTo>
                    <a:cubicBezTo>
                      <a:pt x="431" y="345"/>
                      <a:pt x="424" y="339"/>
                      <a:pt x="424" y="339"/>
                    </a:cubicBezTo>
                    <a:cubicBezTo>
                      <a:pt x="424" y="339"/>
                      <a:pt x="424" y="338"/>
                      <a:pt x="425" y="337"/>
                    </a:cubicBezTo>
                    <a:cubicBezTo>
                      <a:pt x="425" y="336"/>
                      <a:pt x="426" y="335"/>
                      <a:pt x="427" y="334"/>
                    </a:cubicBezTo>
                    <a:cubicBezTo>
                      <a:pt x="427" y="332"/>
                      <a:pt x="428" y="330"/>
                      <a:pt x="429" y="328"/>
                    </a:cubicBezTo>
                    <a:cubicBezTo>
                      <a:pt x="430" y="326"/>
                      <a:pt x="431" y="324"/>
                      <a:pt x="432" y="322"/>
                    </a:cubicBezTo>
                    <a:cubicBezTo>
                      <a:pt x="433" y="318"/>
                      <a:pt x="435" y="314"/>
                      <a:pt x="436" y="310"/>
                    </a:cubicBezTo>
                    <a:cubicBezTo>
                      <a:pt x="437" y="307"/>
                      <a:pt x="438" y="305"/>
                      <a:pt x="438" y="305"/>
                    </a:cubicBezTo>
                    <a:cubicBezTo>
                      <a:pt x="438" y="305"/>
                      <a:pt x="438" y="304"/>
                      <a:pt x="438" y="303"/>
                    </a:cubicBezTo>
                    <a:cubicBezTo>
                      <a:pt x="438" y="303"/>
                      <a:pt x="439" y="301"/>
                      <a:pt x="439" y="300"/>
                    </a:cubicBezTo>
                    <a:cubicBezTo>
                      <a:pt x="440" y="296"/>
                      <a:pt x="441" y="292"/>
                      <a:pt x="442" y="287"/>
                    </a:cubicBezTo>
                    <a:cubicBezTo>
                      <a:pt x="443" y="285"/>
                      <a:pt x="443" y="283"/>
                      <a:pt x="444" y="281"/>
                    </a:cubicBezTo>
                    <a:cubicBezTo>
                      <a:pt x="444" y="279"/>
                      <a:pt x="444" y="277"/>
                      <a:pt x="444" y="275"/>
                    </a:cubicBezTo>
                    <a:cubicBezTo>
                      <a:pt x="445" y="273"/>
                      <a:pt x="445" y="272"/>
                      <a:pt x="445" y="271"/>
                    </a:cubicBezTo>
                    <a:cubicBezTo>
                      <a:pt x="445" y="270"/>
                      <a:pt x="445" y="269"/>
                      <a:pt x="445" y="269"/>
                    </a:cubicBezTo>
                    <a:cubicBezTo>
                      <a:pt x="445" y="269"/>
                      <a:pt x="455" y="268"/>
                      <a:pt x="464" y="265"/>
                    </a:cubicBezTo>
                    <a:cubicBezTo>
                      <a:pt x="469" y="264"/>
                      <a:pt x="473" y="263"/>
                      <a:pt x="477" y="262"/>
                    </a:cubicBezTo>
                    <a:cubicBezTo>
                      <a:pt x="480" y="261"/>
                      <a:pt x="483" y="260"/>
                      <a:pt x="483" y="260"/>
                    </a:cubicBezTo>
                    <a:cubicBezTo>
                      <a:pt x="483" y="260"/>
                      <a:pt x="483" y="258"/>
                      <a:pt x="483" y="256"/>
                    </a:cubicBezTo>
                    <a:cubicBezTo>
                      <a:pt x="483" y="254"/>
                      <a:pt x="483" y="250"/>
                      <a:pt x="483" y="247"/>
                    </a:cubicBezTo>
                    <a:cubicBezTo>
                      <a:pt x="483" y="244"/>
                      <a:pt x="483" y="240"/>
                      <a:pt x="483" y="238"/>
                    </a:cubicBezTo>
                    <a:close/>
                    <a:moveTo>
                      <a:pt x="242" y="388"/>
                    </a:moveTo>
                    <a:cubicBezTo>
                      <a:pt x="162" y="388"/>
                      <a:pt x="98" y="323"/>
                      <a:pt x="98" y="244"/>
                    </a:cubicBezTo>
                    <a:cubicBezTo>
                      <a:pt x="98" y="164"/>
                      <a:pt x="162" y="100"/>
                      <a:pt x="242" y="100"/>
                    </a:cubicBezTo>
                    <a:cubicBezTo>
                      <a:pt x="321" y="100"/>
                      <a:pt x="386" y="164"/>
                      <a:pt x="386" y="244"/>
                    </a:cubicBezTo>
                    <a:cubicBezTo>
                      <a:pt x="386" y="323"/>
                      <a:pt x="321" y="388"/>
                      <a:pt x="242" y="388"/>
                    </a:cubicBezTo>
                    <a:close/>
                  </a:path>
                </a:pathLst>
              </a:custGeom>
              <a:gradFill>
                <a:gsLst>
                  <a:gs pos="0">
                    <a:srgbClr val="000000">
                      <a:alpha val="0"/>
                    </a:srgbClr>
                  </a:gs>
                  <a:gs pos="46000">
                    <a:srgbClr val="4C78C6"/>
                  </a:gs>
                  <a:gs pos="100000">
                    <a:srgbClr val="254378"/>
                  </a:gs>
                </a:gsLst>
                <a:path path="circle">
                  <a:fillToRect b="50%" l="50%" r="50%" t="50%"/>
                </a:path>
                <a:tileRect/>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70" name="Google Shape;670;p19"/>
              <p:cNvSpPr/>
              <p:nvPr/>
            </p:nvSpPr>
            <p:spPr>
              <a:xfrm>
                <a:off x="1935471" y="2587457"/>
                <a:ext cx="298977" cy="301176"/>
              </a:xfrm>
              <a:custGeom>
                <a:rect b="b" l="l" r="r" t="t"/>
                <a:pathLst>
                  <a:path extrusionOk="0" h="63" w="63">
                    <a:moveTo>
                      <a:pt x="63" y="43"/>
                    </a:moveTo>
                    <a:cubicBezTo>
                      <a:pt x="63" y="45"/>
                      <a:pt x="62" y="47"/>
                      <a:pt x="60" y="48"/>
                    </a:cubicBezTo>
                    <a:cubicBezTo>
                      <a:pt x="34" y="62"/>
                      <a:pt x="34" y="62"/>
                      <a:pt x="34" y="62"/>
                    </a:cubicBezTo>
                    <a:cubicBezTo>
                      <a:pt x="33" y="63"/>
                      <a:pt x="32" y="63"/>
                      <a:pt x="31" y="63"/>
                    </a:cubicBezTo>
                    <a:cubicBezTo>
                      <a:pt x="31" y="63"/>
                      <a:pt x="30" y="63"/>
                      <a:pt x="29" y="62"/>
                    </a:cubicBezTo>
                    <a:cubicBezTo>
                      <a:pt x="2" y="48"/>
                      <a:pt x="2" y="48"/>
                      <a:pt x="2" y="48"/>
                    </a:cubicBezTo>
                    <a:cubicBezTo>
                      <a:pt x="1" y="47"/>
                      <a:pt x="0" y="45"/>
                      <a:pt x="0" y="43"/>
                    </a:cubicBezTo>
                    <a:cubicBezTo>
                      <a:pt x="0" y="14"/>
                      <a:pt x="0" y="14"/>
                      <a:pt x="0" y="14"/>
                    </a:cubicBezTo>
                    <a:cubicBezTo>
                      <a:pt x="0" y="12"/>
                      <a:pt x="1" y="10"/>
                      <a:pt x="3" y="10"/>
                    </a:cubicBezTo>
                    <a:cubicBezTo>
                      <a:pt x="30" y="0"/>
                      <a:pt x="30" y="0"/>
                      <a:pt x="30" y="0"/>
                    </a:cubicBezTo>
                    <a:cubicBezTo>
                      <a:pt x="30" y="0"/>
                      <a:pt x="31" y="0"/>
                      <a:pt x="31" y="0"/>
                    </a:cubicBezTo>
                    <a:cubicBezTo>
                      <a:pt x="32" y="0"/>
                      <a:pt x="32" y="0"/>
                      <a:pt x="33" y="0"/>
                    </a:cubicBezTo>
                    <a:cubicBezTo>
                      <a:pt x="60" y="10"/>
                      <a:pt x="60" y="10"/>
                      <a:pt x="60" y="10"/>
                    </a:cubicBezTo>
                    <a:cubicBezTo>
                      <a:pt x="62" y="10"/>
                      <a:pt x="63" y="12"/>
                      <a:pt x="63" y="14"/>
                    </a:cubicBezTo>
                    <a:lnTo>
                      <a:pt x="63" y="43"/>
                    </a:lnTo>
                    <a:close/>
                    <a:moveTo>
                      <a:pt x="58" y="14"/>
                    </a:moveTo>
                    <a:cubicBezTo>
                      <a:pt x="31" y="4"/>
                      <a:pt x="31" y="4"/>
                      <a:pt x="31" y="4"/>
                    </a:cubicBezTo>
                    <a:cubicBezTo>
                      <a:pt x="5" y="14"/>
                      <a:pt x="5" y="14"/>
                      <a:pt x="5" y="14"/>
                    </a:cubicBezTo>
                    <a:cubicBezTo>
                      <a:pt x="31" y="24"/>
                      <a:pt x="31" y="24"/>
                      <a:pt x="31" y="24"/>
                    </a:cubicBezTo>
                    <a:lnTo>
                      <a:pt x="58" y="14"/>
                    </a:lnTo>
                    <a:close/>
                    <a:moveTo>
                      <a:pt x="58" y="43"/>
                    </a:moveTo>
                    <a:cubicBezTo>
                      <a:pt x="58" y="19"/>
                      <a:pt x="58" y="19"/>
                      <a:pt x="58" y="19"/>
                    </a:cubicBezTo>
                    <a:cubicBezTo>
                      <a:pt x="34" y="28"/>
                      <a:pt x="34" y="28"/>
                      <a:pt x="34" y="28"/>
                    </a:cubicBezTo>
                    <a:cubicBezTo>
                      <a:pt x="34" y="57"/>
                      <a:pt x="34" y="57"/>
                      <a:pt x="34" y="57"/>
                    </a:cubicBezTo>
                    <a:lnTo>
                      <a:pt x="58" y="43"/>
                    </a:lnTo>
                    <a:close/>
                  </a:path>
                </a:pathLst>
              </a:custGeom>
              <a:gradFill>
                <a:gsLst>
                  <a:gs pos="0">
                    <a:srgbClr val="000000">
                      <a:alpha val="0"/>
                    </a:srgbClr>
                  </a:gs>
                  <a:gs pos="46000">
                    <a:srgbClr val="4C78C6"/>
                  </a:gs>
                  <a:gs pos="100000">
                    <a:srgbClr val="254378"/>
                  </a:gs>
                </a:gsLst>
                <a:path path="circle">
                  <a:fillToRect b="50%" l="50%" r="50%" t="50%"/>
                </a:path>
                <a:tileRect/>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671" name="Google Shape;671;p19"/>
            <p:cNvGrpSpPr/>
            <p:nvPr/>
          </p:nvGrpSpPr>
          <p:grpSpPr>
            <a:xfrm>
              <a:off x="7662123" y="3626153"/>
              <a:ext cx="2360281" cy="2127207"/>
              <a:chOff x="3041019" y="4275931"/>
              <a:chExt cx="1355713" cy="1347240"/>
            </a:xfrm>
          </p:grpSpPr>
          <p:sp>
            <p:nvSpPr>
              <p:cNvPr id="672" name="Google Shape;672;p19"/>
              <p:cNvSpPr/>
              <p:nvPr/>
            </p:nvSpPr>
            <p:spPr>
              <a:xfrm>
                <a:off x="3041019" y="4275931"/>
                <a:ext cx="1355713" cy="1347240"/>
              </a:xfrm>
              <a:custGeom>
                <a:rect b="b" l="l" r="r" t="t"/>
                <a:pathLst>
                  <a:path extrusionOk="0" h="759" w="764">
                    <a:moveTo>
                      <a:pt x="593" y="625"/>
                    </a:moveTo>
                    <a:cubicBezTo>
                      <a:pt x="593" y="625"/>
                      <a:pt x="594" y="624"/>
                      <a:pt x="595" y="623"/>
                    </a:cubicBezTo>
                    <a:cubicBezTo>
                      <a:pt x="596" y="622"/>
                      <a:pt x="598" y="621"/>
                      <a:pt x="600" y="619"/>
                    </a:cubicBezTo>
                    <a:cubicBezTo>
                      <a:pt x="602" y="617"/>
                      <a:pt x="604" y="615"/>
                      <a:pt x="607" y="613"/>
                    </a:cubicBezTo>
                    <a:cubicBezTo>
                      <a:pt x="609" y="611"/>
                      <a:pt x="612" y="608"/>
                      <a:pt x="614" y="606"/>
                    </a:cubicBezTo>
                    <a:cubicBezTo>
                      <a:pt x="617" y="603"/>
                      <a:pt x="619" y="600"/>
                      <a:pt x="621" y="598"/>
                    </a:cubicBezTo>
                    <a:cubicBezTo>
                      <a:pt x="624" y="596"/>
                      <a:pt x="626" y="593"/>
                      <a:pt x="628" y="591"/>
                    </a:cubicBezTo>
                    <a:cubicBezTo>
                      <a:pt x="631" y="587"/>
                      <a:pt x="633" y="584"/>
                      <a:pt x="633" y="584"/>
                    </a:cubicBezTo>
                    <a:cubicBezTo>
                      <a:pt x="633" y="584"/>
                      <a:pt x="636" y="582"/>
                      <a:pt x="639" y="577"/>
                    </a:cubicBezTo>
                    <a:cubicBezTo>
                      <a:pt x="641" y="575"/>
                      <a:pt x="643" y="573"/>
                      <a:pt x="645" y="570"/>
                    </a:cubicBezTo>
                    <a:cubicBezTo>
                      <a:pt x="647" y="568"/>
                      <a:pt x="649" y="565"/>
                      <a:pt x="651" y="562"/>
                    </a:cubicBezTo>
                    <a:cubicBezTo>
                      <a:pt x="653" y="559"/>
                      <a:pt x="655" y="556"/>
                      <a:pt x="657" y="553"/>
                    </a:cubicBezTo>
                    <a:cubicBezTo>
                      <a:pt x="658" y="550"/>
                      <a:pt x="660" y="548"/>
                      <a:pt x="661" y="545"/>
                    </a:cubicBezTo>
                    <a:cubicBezTo>
                      <a:pt x="663" y="543"/>
                      <a:pt x="664" y="541"/>
                      <a:pt x="665" y="540"/>
                    </a:cubicBezTo>
                    <a:cubicBezTo>
                      <a:pt x="666" y="538"/>
                      <a:pt x="666" y="538"/>
                      <a:pt x="666" y="538"/>
                    </a:cubicBezTo>
                    <a:cubicBezTo>
                      <a:pt x="666" y="538"/>
                      <a:pt x="681" y="541"/>
                      <a:pt x="696" y="543"/>
                    </a:cubicBezTo>
                    <a:cubicBezTo>
                      <a:pt x="711" y="545"/>
                      <a:pt x="726" y="547"/>
                      <a:pt x="726" y="547"/>
                    </a:cubicBezTo>
                    <a:cubicBezTo>
                      <a:pt x="726" y="547"/>
                      <a:pt x="727" y="545"/>
                      <a:pt x="729" y="541"/>
                    </a:cubicBezTo>
                    <a:cubicBezTo>
                      <a:pt x="731" y="538"/>
                      <a:pt x="733" y="533"/>
                      <a:pt x="735" y="528"/>
                    </a:cubicBezTo>
                    <a:cubicBezTo>
                      <a:pt x="737" y="524"/>
                      <a:pt x="739" y="519"/>
                      <a:pt x="740" y="515"/>
                    </a:cubicBezTo>
                    <a:cubicBezTo>
                      <a:pt x="742" y="512"/>
                      <a:pt x="742" y="509"/>
                      <a:pt x="742" y="509"/>
                    </a:cubicBezTo>
                    <a:cubicBezTo>
                      <a:pt x="742" y="509"/>
                      <a:pt x="731" y="499"/>
                      <a:pt x="719" y="490"/>
                    </a:cubicBezTo>
                    <a:cubicBezTo>
                      <a:pt x="707" y="480"/>
                      <a:pt x="695" y="471"/>
                      <a:pt x="695" y="471"/>
                    </a:cubicBezTo>
                    <a:cubicBezTo>
                      <a:pt x="695" y="471"/>
                      <a:pt x="695" y="471"/>
                      <a:pt x="696" y="469"/>
                    </a:cubicBezTo>
                    <a:cubicBezTo>
                      <a:pt x="696" y="468"/>
                      <a:pt x="697" y="465"/>
                      <a:pt x="697" y="463"/>
                    </a:cubicBezTo>
                    <a:cubicBezTo>
                      <a:pt x="698" y="460"/>
                      <a:pt x="699" y="457"/>
                      <a:pt x="700" y="454"/>
                    </a:cubicBezTo>
                    <a:cubicBezTo>
                      <a:pt x="700" y="451"/>
                      <a:pt x="701" y="447"/>
                      <a:pt x="702" y="444"/>
                    </a:cubicBezTo>
                    <a:cubicBezTo>
                      <a:pt x="704" y="437"/>
                      <a:pt x="705" y="430"/>
                      <a:pt x="706" y="425"/>
                    </a:cubicBezTo>
                    <a:cubicBezTo>
                      <a:pt x="706" y="419"/>
                      <a:pt x="707" y="416"/>
                      <a:pt x="707" y="416"/>
                    </a:cubicBezTo>
                    <a:cubicBezTo>
                      <a:pt x="707" y="416"/>
                      <a:pt x="707" y="415"/>
                      <a:pt x="707" y="413"/>
                    </a:cubicBezTo>
                    <a:cubicBezTo>
                      <a:pt x="707" y="412"/>
                      <a:pt x="708" y="409"/>
                      <a:pt x="708" y="407"/>
                    </a:cubicBezTo>
                    <a:cubicBezTo>
                      <a:pt x="708" y="401"/>
                      <a:pt x="709" y="394"/>
                      <a:pt x="709" y="387"/>
                    </a:cubicBezTo>
                    <a:cubicBezTo>
                      <a:pt x="709" y="384"/>
                      <a:pt x="709" y="380"/>
                      <a:pt x="709" y="377"/>
                    </a:cubicBezTo>
                    <a:cubicBezTo>
                      <a:pt x="709" y="373"/>
                      <a:pt x="709" y="370"/>
                      <a:pt x="709" y="368"/>
                    </a:cubicBezTo>
                    <a:cubicBezTo>
                      <a:pt x="709" y="365"/>
                      <a:pt x="709" y="363"/>
                      <a:pt x="709" y="361"/>
                    </a:cubicBezTo>
                    <a:cubicBezTo>
                      <a:pt x="709" y="360"/>
                      <a:pt x="709" y="359"/>
                      <a:pt x="709" y="359"/>
                    </a:cubicBezTo>
                    <a:cubicBezTo>
                      <a:pt x="709" y="359"/>
                      <a:pt x="723" y="353"/>
                      <a:pt x="737" y="347"/>
                    </a:cubicBezTo>
                    <a:cubicBezTo>
                      <a:pt x="744" y="344"/>
                      <a:pt x="751" y="341"/>
                      <a:pt x="756" y="338"/>
                    </a:cubicBezTo>
                    <a:cubicBezTo>
                      <a:pt x="761" y="336"/>
                      <a:pt x="764" y="334"/>
                      <a:pt x="764" y="334"/>
                    </a:cubicBezTo>
                    <a:cubicBezTo>
                      <a:pt x="764" y="334"/>
                      <a:pt x="764" y="331"/>
                      <a:pt x="764" y="328"/>
                    </a:cubicBezTo>
                    <a:cubicBezTo>
                      <a:pt x="763" y="324"/>
                      <a:pt x="762" y="319"/>
                      <a:pt x="762" y="314"/>
                    </a:cubicBezTo>
                    <a:cubicBezTo>
                      <a:pt x="761" y="308"/>
                      <a:pt x="760" y="303"/>
                      <a:pt x="759" y="300"/>
                    </a:cubicBezTo>
                    <a:cubicBezTo>
                      <a:pt x="758" y="296"/>
                      <a:pt x="758" y="293"/>
                      <a:pt x="758" y="293"/>
                    </a:cubicBezTo>
                    <a:cubicBezTo>
                      <a:pt x="758" y="293"/>
                      <a:pt x="754" y="293"/>
                      <a:pt x="748" y="292"/>
                    </a:cubicBezTo>
                    <a:cubicBezTo>
                      <a:pt x="743" y="291"/>
                      <a:pt x="735" y="290"/>
                      <a:pt x="727" y="290"/>
                    </a:cubicBezTo>
                    <a:cubicBezTo>
                      <a:pt x="712" y="288"/>
                      <a:pt x="697" y="287"/>
                      <a:pt x="697" y="287"/>
                    </a:cubicBezTo>
                    <a:cubicBezTo>
                      <a:pt x="697" y="287"/>
                      <a:pt x="696" y="284"/>
                      <a:pt x="695" y="279"/>
                    </a:cubicBezTo>
                    <a:cubicBezTo>
                      <a:pt x="694" y="276"/>
                      <a:pt x="693" y="273"/>
                      <a:pt x="692" y="270"/>
                    </a:cubicBezTo>
                    <a:cubicBezTo>
                      <a:pt x="691" y="267"/>
                      <a:pt x="690" y="264"/>
                      <a:pt x="688" y="260"/>
                    </a:cubicBezTo>
                    <a:cubicBezTo>
                      <a:pt x="686" y="254"/>
                      <a:pt x="683" y="247"/>
                      <a:pt x="681" y="242"/>
                    </a:cubicBezTo>
                    <a:cubicBezTo>
                      <a:pt x="680" y="240"/>
                      <a:pt x="679" y="238"/>
                      <a:pt x="678" y="236"/>
                    </a:cubicBezTo>
                    <a:cubicBezTo>
                      <a:pt x="678" y="235"/>
                      <a:pt x="677" y="234"/>
                      <a:pt x="677" y="234"/>
                    </a:cubicBezTo>
                    <a:cubicBezTo>
                      <a:pt x="677" y="234"/>
                      <a:pt x="676" y="231"/>
                      <a:pt x="673" y="226"/>
                    </a:cubicBezTo>
                    <a:cubicBezTo>
                      <a:pt x="671" y="221"/>
                      <a:pt x="667" y="215"/>
                      <a:pt x="664" y="209"/>
                    </a:cubicBezTo>
                    <a:cubicBezTo>
                      <a:pt x="660" y="203"/>
                      <a:pt x="656" y="197"/>
                      <a:pt x="653" y="192"/>
                    </a:cubicBezTo>
                    <a:cubicBezTo>
                      <a:pt x="650" y="188"/>
                      <a:pt x="648" y="185"/>
                      <a:pt x="648" y="185"/>
                    </a:cubicBezTo>
                    <a:cubicBezTo>
                      <a:pt x="648" y="185"/>
                      <a:pt x="657" y="173"/>
                      <a:pt x="665" y="160"/>
                    </a:cubicBezTo>
                    <a:cubicBezTo>
                      <a:pt x="670" y="154"/>
                      <a:pt x="674" y="147"/>
                      <a:pt x="677" y="142"/>
                    </a:cubicBezTo>
                    <a:cubicBezTo>
                      <a:pt x="679" y="137"/>
                      <a:pt x="681" y="134"/>
                      <a:pt x="681" y="134"/>
                    </a:cubicBezTo>
                    <a:cubicBezTo>
                      <a:pt x="681" y="134"/>
                      <a:pt x="680" y="132"/>
                      <a:pt x="677" y="129"/>
                    </a:cubicBezTo>
                    <a:cubicBezTo>
                      <a:pt x="675" y="126"/>
                      <a:pt x="672" y="122"/>
                      <a:pt x="668" y="118"/>
                    </a:cubicBezTo>
                    <a:cubicBezTo>
                      <a:pt x="665" y="115"/>
                      <a:pt x="661" y="111"/>
                      <a:pt x="658" y="108"/>
                    </a:cubicBezTo>
                    <a:cubicBezTo>
                      <a:pt x="656" y="105"/>
                      <a:pt x="654" y="103"/>
                      <a:pt x="654" y="103"/>
                    </a:cubicBezTo>
                    <a:cubicBezTo>
                      <a:pt x="654" y="103"/>
                      <a:pt x="640" y="110"/>
                      <a:pt x="626" y="117"/>
                    </a:cubicBezTo>
                    <a:cubicBezTo>
                      <a:pt x="620" y="120"/>
                      <a:pt x="613" y="124"/>
                      <a:pt x="608" y="127"/>
                    </a:cubicBezTo>
                    <a:cubicBezTo>
                      <a:pt x="603" y="129"/>
                      <a:pt x="600" y="131"/>
                      <a:pt x="600" y="131"/>
                    </a:cubicBezTo>
                    <a:cubicBezTo>
                      <a:pt x="600" y="131"/>
                      <a:pt x="597" y="129"/>
                      <a:pt x="593" y="125"/>
                    </a:cubicBezTo>
                    <a:cubicBezTo>
                      <a:pt x="589" y="122"/>
                      <a:pt x="583" y="118"/>
                      <a:pt x="578" y="113"/>
                    </a:cubicBezTo>
                    <a:cubicBezTo>
                      <a:pt x="566" y="105"/>
                      <a:pt x="554" y="97"/>
                      <a:pt x="554" y="97"/>
                    </a:cubicBezTo>
                    <a:cubicBezTo>
                      <a:pt x="554" y="97"/>
                      <a:pt x="551" y="95"/>
                      <a:pt x="546" y="93"/>
                    </a:cubicBezTo>
                    <a:cubicBezTo>
                      <a:pt x="544" y="91"/>
                      <a:pt x="541" y="90"/>
                      <a:pt x="538" y="88"/>
                    </a:cubicBezTo>
                    <a:cubicBezTo>
                      <a:pt x="536" y="86"/>
                      <a:pt x="532" y="85"/>
                      <a:pt x="529" y="83"/>
                    </a:cubicBezTo>
                    <a:cubicBezTo>
                      <a:pt x="523" y="80"/>
                      <a:pt x="516" y="77"/>
                      <a:pt x="511" y="75"/>
                    </a:cubicBezTo>
                    <a:cubicBezTo>
                      <a:pt x="509" y="74"/>
                      <a:pt x="507" y="73"/>
                      <a:pt x="505" y="72"/>
                    </a:cubicBezTo>
                    <a:cubicBezTo>
                      <a:pt x="504" y="72"/>
                      <a:pt x="503" y="72"/>
                      <a:pt x="503" y="72"/>
                    </a:cubicBezTo>
                    <a:cubicBezTo>
                      <a:pt x="503" y="72"/>
                      <a:pt x="504" y="57"/>
                      <a:pt x="504" y="41"/>
                    </a:cubicBezTo>
                    <a:cubicBezTo>
                      <a:pt x="504" y="26"/>
                      <a:pt x="504" y="11"/>
                      <a:pt x="504" y="11"/>
                    </a:cubicBezTo>
                    <a:cubicBezTo>
                      <a:pt x="504" y="11"/>
                      <a:pt x="494" y="7"/>
                      <a:pt x="484" y="5"/>
                    </a:cubicBezTo>
                    <a:cubicBezTo>
                      <a:pt x="481" y="4"/>
                      <a:pt x="479" y="3"/>
                      <a:pt x="477" y="3"/>
                    </a:cubicBezTo>
                    <a:cubicBezTo>
                      <a:pt x="474" y="2"/>
                      <a:pt x="472" y="2"/>
                      <a:pt x="470" y="1"/>
                    </a:cubicBezTo>
                    <a:cubicBezTo>
                      <a:pt x="466" y="1"/>
                      <a:pt x="464" y="0"/>
                      <a:pt x="464" y="0"/>
                    </a:cubicBezTo>
                    <a:cubicBezTo>
                      <a:pt x="464" y="0"/>
                      <a:pt x="456" y="13"/>
                      <a:pt x="448" y="26"/>
                    </a:cubicBezTo>
                    <a:cubicBezTo>
                      <a:pt x="440" y="39"/>
                      <a:pt x="434" y="52"/>
                      <a:pt x="434" y="52"/>
                    </a:cubicBezTo>
                    <a:cubicBezTo>
                      <a:pt x="434" y="52"/>
                      <a:pt x="433" y="52"/>
                      <a:pt x="431" y="52"/>
                    </a:cubicBezTo>
                    <a:cubicBezTo>
                      <a:pt x="430" y="52"/>
                      <a:pt x="427" y="52"/>
                      <a:pt x="425" y="51"/>
                    </a:cubicBezTo>
                    <a:cubicBezTo>
                      <a:pt x="422" y="51"/>
                      <a:pt x="419" y="51"/>
                      <a:pt x="416" y="50"/>
                    </a:cubicBezTo>
                    <a:cubicBezTo>
                      <a:pt x="412" y="50"/>
                      <a:pt x="409" y="50"/>
                      <a:pt x="405" y="49"/>
                    </a:cubicBezTo>
                    <a:cubicBezTo>
                      <a:pt x="398" y="49"/>
                      <a:pt x="391" y="49"/>
                      <a:pt x="386" y="49"/>
                    </a:cubicBezTo>
                    <a:cubicBezTo>
                      <a:pt x="380" y="49"/>
                      <a:pt x="377" y="49"/>
                      <a:pt x="377" y="49"/>
                    </a:cubicBezTo>
                    <a:cubicBezTo>
                      <a:pt x="377" y="49"/>
                      <a:pt x="373" y="49"/>
                      <a:pt x="368" y="49"/>
                    </a:cubicBezTo>
                    <a:cubicBezTo>
                      <a:pt x="365" y="49"/>
                      <a:pt x="362" y="49"/>
                      <a:pt x="359" y="49"/>
                    </a:cubicBezTo>
                    <a:cubicBezTo>
                      <a:pt x="355" y="50"/>
                      <a:pt x="352" y="50"/>
                      <a:pt x="348" y="50"/>
                    </a:cubicBezTo>
                    <a:cubicBezTo>
                      <a:pt x="345" y="51"/>
                      <a:pt x="341" y="51"/>
                      <a:pt x="338" y="52"/>
                    </a:cubicBezTo>
                    <a:cubicBezTo>
                      <a:pt x="334" y="52"/>
                      <a:pt x="331" y="53"/>
                      <a:pt x="329" y="53"/>
                    </a:cubicBezTo>
                    <a:cubicBezTo>
                      <a:pt x="326" y="54"/>
                      <a:pt x="324" y="54"/>
                      <a:pt x="322" y="54"/>
                    </a:cubicBezTo>
                    <a:cubicBezTo>
                      <a:pt x="321" y="54"/>
                      <a:pt x="320" y="55"/>
                      <a:pt x="320" y="55"/>
                    </a:cubicBezTo>
                    <a:cubicBezTo>
                      <a:pt x="320" y="55"/>
                      <a:pt x="313" y="42"/>
                      <a:pt x="304" y="29"/>
                    </a:cubicBezTo>
                    <a:cubicBezTo>
                      <a:pt x="300" y="22"/>
                      <a:pt x="296" y="16"/>
                      <a:pt x="293" y="11"/>
                    </a:cubicBezTo>
                    <a:cubicBezTo>
                      <a:pt x="290" y="6"/>
                      <a:pt x="288" y="3"/>
                      <a:pt x="288" y="3"/>
                    </a:cubicBezTo>
                    <a:cubicBezTo>
                      <a:pt x="288" y="3"/>
                      <a:pt x="285" y="4"/>
                      <a:pt x="281" y="5"/>
                    </a:cubicBezTo>
                    <a:cubicBezTo>
                      <a:pt x="278" y="6"/>
                      <a:pt x="273" y="7"/>
                      <a:pt x="268" y="9"/>
                    </a:cubicBezTo>
                    <a:cubicBezTo>
                      <a:pt x="258" y="12"/>
                      <a:pt x="248" y="16"/>
                      <a:pt x="248" y="16"/>
                    </a:cubicBezTo>
                    <a:cubicBezTo>
                      <a:pt x="248" y="16"/>
                      <a:pt x="248" y="19"/>
                      <a:pt x="248" y="25"/>
                    </a:cubicBezTo>
                    <a:cubicBezTo>
                      <a:pt x="248" y="31"/>
                      <a:pt x="248" y="38"/>
                      <a:pt x="249" y="46"/>
                    </a:cubicBezTo>
                    <a:cubicBezTo>
                      <a:pt x="249" y="61"/>
                      <a:pt x="251" y="76"/>
                      <a:pt x="251" y="76"/>
                    </a:cubicBezTo>
                    <a:cubicBezTo>
                      <a:pt x="251" y="76"/>
                      <a:pt x="248" y="78"/>
                      <a:pt x="243" y="80"/>
                    </a:cubicBezTo>
                    <a:cubicBezTo>
                      <a:pt x="238" y="82"/>
                      <a:pt x="232" y="85"/>
                      <a:pt x="225" y="89"/>
                    </a:cubicBezTo>
                    <a:cubicBezTo>
                      <a:pt x="219" y="92"/>
                      <a:pt x="213" y="96"/>
                      <a:pt x="208" y="99"/>
                    </a:cubicBezTo>
                    <a:cubicBezTo>
                      <a:pt x="206" y="100"/>
                      <a:pt x="204" y="101"/>
                      <a:pt x="203" y="102"/>
                    </a:cubicBezTo>
                    <a:cubicBezTo>
                      <a:pt x="202" y="103"/>
                      <a:pt x="201" y="104"/>
                      <a:pt x="201" y="104"/>
                    </a:cubicBezTo>
                    <a:cubicBezTo>
                      <a:pt x="201" y="104"/>
                      <a:pt x="198" y="106"/>
                      <a:pt x="194" y="109"/>
                    </a:cubicBezTo>
                    <a:cubicBezTo>
                      <a:pt x="189" y="112"/>
                      <a:pt x="184" y="116"/>
                      <a:pt x="178" y="121"/>
                    </a:cubicBezTo>
                    <a:cubicBezTo>
                      <a:pt x="173" y="125"/>
                      <a:pt x="167" y="130"/>
                      <a:pt x="163" y="133"/>
                    </a:cubicBezTo>
                    <a:cubicBezTo>
                      <a:pt x="159" y="137"/>
                      <a:pt x="157" y="139"/>
                      <a:pt x="157" y="139"/>
                    </a:cubicBezTo>
                    <a:cubicBezTo>
                      <a:pt x="157" y="139"/>
                      <a:pt x="153" y="138"/>
                      <a:pt x="148" y="135"/>
                    </a:cubicBezTo>
                    <a:cubicBezTo>
                      <a:pt x="143" y="132"/>
                      <a:pt x="136" y="129"/>
                      <a:pt x="130" y="126"/>
                    </a:cubicBezTo>
                    <a:cubicBezTo>
                      <a:pt x="116" y="120"/>
                      <a:pt x="101" y="114"/>
                      <a:pt x="101" y="114"/>
                    </a:cubicBezTo>
                    <a:cubicBezTo>
                      <a:pt x="101" y="114"/>
                      <a:pt x="100" y="116"/>
                      <a:pt x="97" y="119"/>
                    </a:cubicBezTo>
                    <a:cubicBezTo>
                      <a:pt x="95" y="121"/>
                      <a:pt x="91" y="125"/>
                      <a:pt x="88" y="129"/>
                    </a:cubicBezTo>
                    <a:cubicBezTo>
                      <a:pt x="85" y="133"/>
                      <a:pt x="81" y="137"/>
                      <a:pt x="79" y="140"/>
                    </a:cubicBezTo>
                    <a:cubicBezTo>
                      <a:pt x="77" y="143"/>
                      <a:pt x="75" y="145"/>
                      <a:pt x="75" y="145"/>
                    </a:cubicBezTo>
                    <a:cubicBezTo>
                      <a:pt x="75" y="145"/>
                      <a:pt x="83" y="158"/>
                      <a:pt x="92" y="171"/>
                    </a:cubicBezTo>
                    <a:cubicBezTo>
                      <a:pt x="97" y="177"/>
                      <a:pt x="101" y="183"/>
                      <a:pt x="104" y="187"/>
                    </a:cubicBezTo>
                    <a:cubicBezTo>
                      <a:pt x="108" y="192"/>
                      <a:pt x="110" y="195"/>
                      <a:pt x="110" y="195"/>
                    </a:cubicBezTo>
                    <a:cubicBezTo>
                      <a:pt x="110" y="195"/>
                      <a:pt x="108" y="198"/>
                      <a:pt x="105" y="202"/>
                    </a:cubicBezTo>
                    <a:cubicBezTo>
                      <a:pt x="102" y="207"/>
                      <a:pt x="99" y="213"/>
                      <a:pt x="96" y="219"/>
                    </a:cubicBezTo>
                    <a:cubicBezTo>
                      <a:pt x="92" y="226"/>
                      <a:pt x="89" y="232"/>
                      <a:pt x="87" y="237"/>
                    </a:cubicBezTo>
                    <a:cubicBezTo>
                      <a:pt x="85" y="242"/>
                      <a:pt x="83" y="245"/>
                      <a:pt x="83" y="245"/>
                    </a:cubicBezTo>
                    <a:cubicBezTo>
                      <a:pt x="83" y="245"/>
                      <a:pt x="83" y="246"/>
                      <a:pt x="82" y="247"/>
                    </a:cubicBezTo>
                    <a:cubicBezTo>
                      <a:pt x="81" y="249"/>
                      <a:pt x="81" y="251"/>
                      <a:pt x="80" y="253"/>
                    </a:cubicBezTo>
                    <a:cubicBezTo>
                      <a:pt x="78" y="258"/>
                      <a:pt x="75" y="265"/>
                      <a:pt x="73" y="272"/>
                    </a:cubicBezTo>
                    <a:cubicBezTo>
                      <a:pt x="70" y="278"/>
                      <a:pt x="69" y="285"/>
                      <a:pt x="67" y="290"/>
                    </a:cubicBezTo>
                    <a:cubicBezTo>
                      <a:pt x="66" y="296"/>
                      <a:pt x="65" y="299"/>
                      <a:pt x="65" y="299"/>
                    </a:cubicBezTo>
                    <a:cubicBezTo>
                      <a:pt x="65" y="299"/>
                      <a:pt x="50" y="300"/>
                      <a:pt x="35" y="302"/>
                    </a:cubicBezTo>
                    <a:cubicBezTo>
                      <a:pt x="27" y="303"/>
                      <a:pt x="20" y="305"/>
                      <a:pt x="14" y="306"/>
                    </a:cubicBezTo>
                    <a:cubicBezTo>
                      <a:pt x="9" y="307"/>
                      <a:pt x="5" y="307"/>
                      <a:pt x="5" y="307"/>
                    </a:cubicBezTo>
                    <a:cubicBezTo>
                      <a:pt x="5" y="307"/>
                      <a:pt x="3" y="317"/>
                      <a:pt x="2" y="328"/>
                    </a:cubicBezTo>
                    <a:cubicBezTo>
                      <a:pt x="1" y="333"/>
                      <a:pt x="0" y="338"/>
                      <a:pt x="0" y="342"/>
                    </a:cubicBezTo>
                    <a:cubicBezTo>
                      <a:pt x="0" y="345"/>
                      <a:pt x="0" y="348"/>
                      <a:pt x="0" y="348"/>
                    </a:cubicBezTo>
                    <a:cubicBezTo>
                      <a:pt x="0" y="348"/>
                      <a:pt x="3" y="350"/>
                      <a:pt x="8" y="352"/>
                    </a:cubicBezTo>
                    <a:cubicBezTo>
                      <a:pt x="14" y="354"/>
                      <a:pt x="21" y="357"/>
                      <a:pt x="28" y="360"/>
                    </a:cubicBezTo>
                    <a:cubicBezTo>
                      <a:pt x="42" y="366"/>
                      <a:pt x="56" y="371"/>
                      <a:pt x="56" y="371"/>
                    </a:cubicBezTo>
                    <a:cubicBezTo>
                      <a:pt x="56" y="371"/>
                      <a:pt x="56" y="372"/>
                      <a:pt x="56" y="373"/>
                    </a:cubicBezTo>
                    <a:cubicBezTo>
                      <a:pt x="56" y="375"/>
                      <a:pt x="56" y="377"/>
                      <a:pt x="56" y="380"/>
                    </a:cubicBezTo>
                    <a:cubicBezTo>
                      <a:pt x="56" y="382"/>
                      <a:pt x="56" y="385"/>
                      <a:pt x="56" y="389"/>
                    </a:cubicBezTo>
                    <a:cubicBezTo>
                      <a:pt x="56" y="392"/>
                      <a:pt x="57" y="396"/>
                      <a:pt x="57" y="399"/>
                    </a:cubicBezTo>
                    <a:cubicBezTo>
                      <a:pt x="57" y="403"/>
                      <a:pt x="57" y="406"/>
                      <a:pt x="58" y="410"/>
                    </a:cubicBezTo>
                    <a:cubicBezTo>
                      <a:pt x="58" y="413"/>
                      <a:pt x="59" y="416"/>
                      <a:pt x="59" y="419"/>
                    </a:cubicBezTo>
                    <a:cubicBezTo>
                      <a:pt x="60" y="424"/>
                      <a:pt x="60" y="428"/>
                      <a:pt x="60" y="428"/>
                    </a:cubicBezTo>
                    <a:cubicBezTo>
                      <a:pt x="60" y="428"/>
                      <a:pt x="61" y="431"/>
                      <a:pt x="62" y="436"/>
                    </a:cubicBezTo>
                    <a:cubicBezTo>
                      <a:pt x="63" y="442"/>
                      <a:pt x="64" y="449"/>
                      <a:pt x="66" y="456"/>
                    </a:cubicBezTo>
                    <a:cubicBezTo>
                      <a:pt x="67" y="459"/>
                      <a:pt x="68" y="462"/>
                      <a:pt x="69" y="466"/>
                    </a:cubicBezTo>
                    <a:cubicBezTo>
                      <a:pt x="70" y="469"/>
                      <a:pt x="71" y="472"/>
                      <a:pt x="71" y="474"/>
                    </a:cubicBezTo>
                    <a:cubicBezTo>
                      <a:pt x="72" y="477"/>
                      <a:pt x="73" y="479"/>
                      <a:pt x="73" y="481"/>
                    </a:cubicBezTo>
                    <a:cubicBezTo>
                      <a:pt x="74" y="482"/>
                      <a:pt x="74" y="483"/>
                      <a:pt x="74" y="483"/>
                    </a:cubicBezTo>
                    <a:cubicBezTo>
                      <a:pt x="74" y="483"/>
                      <a:pt x="62" y="492"/>
                      <a:pt x="51" y="502"/>
                    </a:cubicBezTo>
                    <a:cubicBezTo>
                      <a:pt x="39" y="512"/>
                      <a:pt x="28" y="522"/>
                      <a:pt x="28" y="522"/>
                    </a:cubicBezTo>
                    <a:cubicBezTo>
                      <a:pt x="28" y="522"/>
                      <a:pt x="29" y="525"/>
                      <a:pt x="31" y="528"/>
                    </a:cubicBezTo>
                    <a:cubicBezTo>
                      <a:pt x="31" y="530"/>
                      <a:pt x="32" y="532"/>
                      <a:pt x="33" y="534"/>
                    </a:cubicBezTo>
                    <a:cubicBezTo>
                      <a:pt x="34" y="536"/>
                      <a:pt x="35" y="539"/>
                      <a:pt x="36" y="541"/>
                    </a:cubicBezTo>
                    <a:cubicBezTo>
                      <a:pt x="41" y="550"/>
                      <a:pt x="46" y="559"/>
                      <a:pt x="46" y="559"/>
                    </a:cubicBezTo>
                    <a:cubicBezTo>
                      <a:pt x="46" y="559"/>
                      <a:pt x="61" y="557"/>
                      <a:pt x="76" y="554"/>
                    </a:cubicBezTo>
                    <a:cubicBezTo>
                      <a:pt x="91" y="552"/>
                      <a:pt x="105" y="548"/>
                      <a:pt x="105" y="548"/>
                    </a:cubicBezTo>
                    <a:cubicBezTo>
                      <a:pt x="105" y="548"/>
                      <a:pt x="106" y="549"/>
                      <a:pt x="107" y="550"/>
                    </a:cubicBezTo>
                    <a:cubicBezTo>
                      <a:pt x="108" y="551"/>
                      <a:pt x="109" y="553"/>
                      <a:pt x="110" y="555"/>
                    </a:cubicBezTo>
                    <a:cubicBezTo>
                      <a:pt x="113" y="560"/>
                      <a:pt x="117" y="566"/>
                      <a:pt x="122" y="572"/>
                    </a:cubicBezTo>
                    <a:cubicBezTo>
                      <a:pt x="124" y="574"/>
                      <a:pt x="126" y="577"/>
                      <a:pt x="128" y="580"/>
                    </a:cubicBezTo>
                    <a:cubicBezTo>
                      <a:pt x="130" y="582"/>
                      <a:pt x="132" y="585"/>
                      <a:pt x="134" y="587"/>
                    </a:cubicBezTo>
                    <a:cubicBezTo>
                      <a:pt x="137" y="591"/>
                      <a:pt x="140" y="594"/>
                      <a:pt x="140" y="594"/>
                    </a:cubicBezTo>
                    <a:cubicBezTo>
                      <a:pt x="140" y="594"/>
                      <a:pt x="149" y="604"/>
                      <a:pt x="160" y="614"/>
                    </a:cubicBezTo>
                    <a:cubicBezTo>
                      <a:pt x="165" y="619"/>
                      <a:pt x="170" y="623"/>
                      <a:pt x="175" y="627"/>
                    </a:cubicBezTo>
                    <a:cubicBezTo>
                      <a:pt x="179" y="630"/>
                      <a:pt x="182" y="632"/>
                      <a:pt x="182" y="632"/>
                    </a:cubicBezTo>
                    <a:cubicBezTo>
                      <a:pt x="182" y="632"/>
                      <a:pt x="180" y="636"/>
                      <a:pt x="178" y="641"/>
                    </a:cubicBezTo>
                    <a:cubicBezTo>
                      <a:pt x="176" y="647"/>
                      <a:pt x="174" y="654"/>
                      <a:pt x="172" y="661"/>
                    </a:cubicBezTo>
                    <a:cubicBezTo>
                      <a:pt x="168" y="676"/>
                      <a:pt x="164" y="691"/>
                      <a:pt x="164" y="691"/>
                    </a:cubicBezTo>
                    <a:cubicBezTo>
                      <a:pt x="164" y="691"/>
                      <a:pt x="166" y="692"/>
                      <a:pt x="169" y="694"/>
                    </a:cubicBezTo>
                    <a:cubicBezTo>
                      <a:pt x="172" y="696"/>
                      <a:pt x="177" y="699"/>
                      <a:pt x="181" y="702"/>
                    </a:cubicBezTo>
                    <a:cubicBezTo>
                      <a:pt x="185" y="705"/>
                      <a:pt x="190" y="707"/>
                      <a:pt x="193" y="709"/>
                    </a:cubicBezTo>
                    <a:cubicBezTo>
                      <a:pt x="197" y="711"/>
                      <a:pt x="199" y="712"/>
                      <a:pt x="199" y="712"/>
                    </a:cubicBezTo>
                    <a:cubicBezTo>
                      <a:pt x="199" y="712"/>
                      <a:pt x="202" y="710"/>
                      <a:pt x="206" y="706"/>
                    </a:cubicBezTo>
                    <a:cubicBezTo>
                      <a:pt x="210" y="702"/>
                      <a:pt x="216" y="697"/>
                      <a:pt x="222" y="692"/>
                    </a:cubicBezTo>
                    <a:cubicBezTo>
                      <a:pt x="233" y="681"/>
                      <a:pt x="243" y="670"/>
                      <a:pt x="243" y="670"/>
                    </a:cubicBezTo>
                    <a:cubicBezTo>
                      <a:pt x="243" y="670"/>
                      <a:pt x="246" y="672"/>
                      <a:pt x="251" y="674"/>
                    </a:cubicBezTo>
                    <a:cubicBezTo>
                      <a:pt x="256" y="676"/>
                      <a:pt x="263" y="679"/>
                      <a:pt x="269" y="681"/>
                    </a:cubicBezTo>
                    <a:cubicBezTo>
                      <a:pt x="276" y="684"/>
                      <a:pt x="283" y="686"/>
                      <a:pt x="288" y="688"/>
                    </a:cubicBezTo>
                    <a:cubicBezTo>
                      <a:pt x="293" y="689"/>
                      <a:pt x="296" y="690"/>
                      <a:pt x="296" y="690"/>
                    </a:cubicBezTo>
                    <a:cubicBezTo>
                      <a:pt x="296" y="690"/>
                      <a:pt x="297" y="690"/>
                      <a:pt x="299" y="691"/>
                    </a:cubicBezTo>
                    <a:cubicBezTo>
                      <a:pt x="300" y="691"/>
                      <a:pt x="302" y="692"/>
                      <a:pt x="305" y="692"/>
                    </a:cubicBezTo>
                    <a:cubicBezTo>
                      <a:pt x="310" y="694"/>
                      <a:pt x="317" y="695"/>
                      <a:pt x="324" y="697"/>
                    </a:cubicBezTo>
                    <a:cubicBezTo>
                      <a:pt x="328" y="697"/>
                      <a:pt x="331" y="698"/>
                      <a:pt x="335" y="698"/>
                    </a:cubicBezTo>
                    <a:cubicBezTo>
                      <a:pt x="338" y="699"/>
                      <a:pt x="341" y="699"/>
                      <a:pt x="344" y="699"/>
                    </a:cubicBezTo>
                    <a:cubicBezTo>
                      <a:pt x="349" y="700"/>
                      <a:pt x="353" y="700"/>
                      <a:pt x="353" y="700"/>
                    </a:cubicBezTo>
                    <a:cubicBezTo>
                      <a:pt x="353" y="700"/>
                      <a:pt x="356" y="715"/>
                      <a:pt x="360" y="730"/>
                    </a:cubicBezTo>
                    <a:cubicBezTo>
                      <a:pt x="362" y="737"/>
                      <a:pt x="364" y="744"/>
                      <a:pt x="366" y="750"/>
                    </a:cubicBezTo>
                    <a:cubicBezTo>
                      <a:pt x="368" y="755"/>
                      <a:pt x="369" y="759"/>
                      <a:pt x="369" y="759"/>
                    </a:cubicBezTo>
                    <a:cubicBezTo>
                      <a:pt x="369" y="759"/>
                      <a:pt x="372" y="759"/>
                      <a:pt x="376" y="759"/>
                    </a:cubicBezTo>
                    <a:cubicBezTo>
                      <a:pt x="379" y="759"/>
                      <a:pt x="385" y="759"/>
                      <a:pt x="390" y="759"/>
                    </a:cubicBezTo>
                    <a:cubicBezTo>
                      <a:pt x="395" y="759"/>
                      <a:pt x="400" y="759"/>
                      <a:pt x="404" y="758"/>
                    </a:cubicBezTo>
                    <a:cubicBezTo>
                      <a:pt x="408" y="758"/>
                      <a:pt x="410" y="758"/>
                      <a:pt x="410" y="758"/>
                    </a:cubicBezTo>
                    <a:cubicBezTo>
                      <a:pt x="410" y="758"/>
                      <a:pt x="411" y="754"/>
                      <a:pt x="413" y="749"/>
                    </a:cubicBezTo>
                    <a:cubicBezTo>
                      <a:pt x="415" y="743"/>
                      <a:pt x="417" y="736"/>
                      <a:pt x="418" y="729"/>
                    </a:cubicBezTo>
                    <a:cubicBezTo>
                      <a:pt x="422" y="714"/>
                      <a:pt x="425" y="699"/>
                      <a:pt x="425" y="699"/>
                    </a:cubicBezTo>
                    <a:cubicBezTo>
                      <a:pt x="425" y="699"/>
                      <a:pt x="426" y="699"/>
                      <a:pt x="427" y="699"/>
                    </a:cubicBezTo>
                    <a:cubicBezTo>
                      <a:pt x="429" y="698"/>
                      <a:pt x="431" y="698"/>
                      <a:pt x="434" y="698"/>
                    </a:cubicBezTo>
                    <a:cubicBezTo>
                      <a:pt x="436" y="697"/>
                      <a:pt x="439" y="697"/>
                      <a:pt x="443" y="696"/>
                    </a:cubicBezTo>
                    <a:cubicBezTo>
                      <a:pt x="446" y="696"/>
                      <a:pt x="449" y="695"/>
                      <a:pt x="453" y="694"/>
                    </a:cubicBezTo>
                    <a:cubicBezTo>
                      <a:pt x="460" y="693"/>
                      <a:pt x="467" y="691"/>
                      <a:pt x="472" y="689"/>
                    </a:cubicBezTo>
                    <a:cubicBezTo>
                      <a:pt x="474" y="689"/>
                      <a:pt x="477" y="688"/>
                      <a:pt x="478" y="687"/>
                    </a:cubicBezTo>
                    <a:cubicBezTo>
                      <a:pt x="480" y="687"/>
                      <a:pt x="480" y="687"/>
                      <a:pt x="480" y="687"/>
                    </a:cubicBezTo>
                    <a:cubicBezTo>
                      <a:pt x="480" y="687"/>
                      <a:pt x="484" y="686"/>
                      <a:pt x="489" y="684"/>
                    </a:cubicBezTo>
                    <a:cubicBezTo>
                      <a:pt x="494" y="682"/>
                      <a:pt x="501" y="680"/>
                      <a:pt x="507" y="677"/>
                    </a:cubicBezTo>
                    <a:cubicBezTo>
                      <a:pt x="511" y="676"/>
                      <a:pt x="514" y="674"/>
                      <a:pt x="517" y="673"/>
                    </a:cubicBezTo>
                    <a:cubicBezTo>
                      <a:pt x="520" y="672"/>
                      <a:pt x="523" y="670"/>
                      <a:pt x="525" y="669"/>
                    </a:cubicBezTo>
                    <a:cubicBezTo>
                      <a:pt x="528" y="668"/>
                      <a:pt x="530" y="667"/>
                      <a:pt x="531" y="666"/>
                    </a:cubicBezTo>
                    <a:cubicBezTo>
                      <a:pt x="532" y="666"/>
                      <a:pt x="533" y="665"/>
                      <a:pt x="533" y="665"/>
                    </a:cubicBezTo>
                    <a:cubicBezTo>
                      <a:pt x="533" y="665"/>
                      <a:pt x="544" y="676"/>
                      <a:pt x="555" y="686"/>
                    </a:cubicBezTo>
                    <a:cubicBezTo>
                      <a:pt x="567" y="696"/>
                      <a:pt x="579" y="705"/>
                      <a:pt x="579" y="705"/>
                    </a:cubicBezTo>
                    <a:cubicBezTo>
                      <a:pt x="579" y="705"/>
                      <a:pt x="581" y="704"/>
                      <a:pt x="584" y="702"/>
                    </a:cubicBezTo>
                    <a:cubicBezTo>
                      <a:pt x="588" y="700"/>
                      <a:pt x="592" y="697"/>
                      <a:pt x="596" y="694"/>
                    </a:cubicBezTo>
                    <a:cubicBezTo>
                      <a:pt x="600" y="691"/>
                      <a:pt x="605" y="688"/>
                      <a:pt x="608" y="686"/>
                    </a:cubicBezTo>
                    <a:cubicBezTo>
                      <a:pt x="611" y="684"/>
                      <a:pt x="613" y="682"/>
                      <a:pt x="613" y="682"/>
                    </a:cubicBezTo>
                    <a:cubicBezTo>
                      <a:pt x="613" y="682"/>
                      <a:pt x="609" y="668"/>
                      <a:pt x="604" y="653"/>
                    </a:cubicBezTo>
                    <a:cubicBezTo>
                      <a:pt x="599" y="639"/>
                      <a:pt x="593" y="625"/>
                      <a:pt x="593" y="625"/>
                    </a:cubicBezTo>
                    <a:close/>
                    <a:moveTo>
                      <a:pt x="457" y="634"/>
                    </a:moveTo>
                    <a:cubicBezTo>
                      <a:pt x="455" y="635"/>
                      <a:pt x="452" y="635"/>
                      <a:pt x="450" y="636"/>
                    </a:cubicBezTo>
                    <a:cubicBezTo>
                      <a:pt x="448" y="636"/>
                      <a:pt x="447" y="637"/>
                      <a:pt x="445" y="637"/>
                    </a:cubicBezTo>
                    <a:cubicBezTo>
                      <a:pt x="444" y="637"/>
                      <a:pt x="442" y="638"/>
                      <a:pt x="440" y="638"/>
                    </a:cubicBezTo>
                    <a:cubicBezTo>
                      <a:pt x="426" y="641"/>
                      <a:pt x="407" y="644"/>
                      <a:pt x="388" y="644"/>
                    </a:cubicBezTo>
                    <a:cubicBezTo>
                      <a:pt x="368" y="645"/>
                      <a:pt x="349" y="643"/>
                      <a:pt x="335" y="640"/>
                    </a:cubicBezTo>
                    <a:cubicBezTo>
                      <a:pt x="328" y="639"/>
                      <a:pt x="322" y="637"/>
                      <a:pt x="318" y="637"/>
                    </a:cubicBezTo>
                    <a:cubicBezTo>
                      <a:pt x="314" y="636"/>
                      <a:pt x="312" y="635"/>
                      <a:pt x="312" y="635"/>
                    </a:cubicBezTo>
                    <a:cubicBezTo>
                      <a:pt x="312" y="635"/>
                      <a:pt x="309" y="634"/>
                      <a:pt x="305" y="633"/>
                    </a:cubicBezTo>
                    <a:cubicBezTo>
                      <a:pt x="303" y="633"/>
                      <a:pt x="301" y="632"/>
                      <a:pt x="298" y="631"/>
                    </a:cubicBezTo>
                    <a:cubicBezTo>
                      <a:pt x="295" y="630"/>
                      <a:pt x="292" y="629"/>
                      <a:pt x="289" y="628"/>
                    </a:cubicBezTo>
                    <a:cubicBezTo>
                      <a:pt x="275" y="623"/>
                      <a:pt x="258" y="615"/>
                      <a:pt x="241" y="604"/>
                    </a:cubicBezTo>
                    <a:cubicBezTo>
                      <a:pt x="225" y="594"/>
                      <a:pt x="210" y="582"/>
                      <a:pt x="199" y="572"/>
                    </a:cubicBezTo>
                    <a:cubicBezTo>
                      <a:pt x="194" y="567"/>
                      <a:pt x="190" y="563"/>
                      <a:pt x="187" y="560"/>
                    </a:cubicBezTo>
                    <a:cubicBezTo>
                      <a:pt x="184" y="557"/>
                      <a:pt x="182" y="555"/>
                      <a:pt x="182" y="555"/>
                    </a:cubicBezTo>
                    <a:cubicBezTo>
                      <a:pt x="182" y="555"/>
                      <a:pt x="181" y="553"/>
                      <a:pt x="178" y="550"/>
                    </a:cubicBezTo>
                    <a:cubicBezTo>
                      <a:pt x="175" y="547"/>
                      <a:pt x="171" y="542"/>
                      <a:pt x="167" y="537"/>
                    </a:cubicBezTo>
                    <a:cubicBezTo>
                      <a:pt x="158" y="525"/>
                      <a:pt x="148" y="509"/>
                      <a:pt x="140" y="492"/>
                    </a:cubicBezTo>
                    <a:cubicBezTo>
                      <a:pt x="131" y="474"/>
                      <a:pt x="125" y="456"/>
                      <a:pt x="122" y="442"/>
                    </a:cubicBezTo>
                    <a:cubicBezTo>
                      <a:pt x="121" y="438"/>
                      <a:pt x="120" y="435"/>
                      <a:pt x="120" y="432"/>
                    </a:cubicBezTo>
                    <a:cubicBezTo>
                      <a:pt x="119" y="430"/>
                      <a:pt x="118" y="427"/>
                      <a:pt x="118" y="425"/>
                    </a:cubicBezTo>
                    <a:cubicBezTo>
                      <a:pt x="117" y="421"/>
                      <a:pt x="117" y="418"/>
                      <a:pt x="117" y="418"/>
                    </a:cubicBezTo>
                    <a:cubicBezTo>
                      <a:pt x="117" y="418"/>
                      <a:pt x="116" y="416"/>
                      <a:pt x="116" y="412"/>
                    </a:cubicBezTo>
                    <a:cubicBezTo>
                      <a:pt x="116" y="410"/>
                      <a:pt x="115" y="407"/>
                      <a:pt x="115" y="404"/>
                    </a:cubicBezTo>
                    <a:cubicBezTo>
                      <a:pt x="115" y="401"/>
                      <a:pt x="114" y="398"/>
                      <a:pt x="114" y="395"/>
                    </a:cubicBezTo>
                    <a:cubicBezTo>
                      <a:pt x="113" y="380"/>
                      <a:pt x="113" y="361"/>
                      <a:pt x="115" y="342"/>
                    </a:cubicBezTo>
                    <a:cubicBezTo>
                      <a:pt x="118" y="323"/>
                      <a:pt x="122" y="304"/>
                      <a:pt x="127" y="290"/>
                    </a:cubicBezTo>
                    <a:cubicBezTo>
                      <a:pt x="132" y="277"/>
                      <a:pt x="136" y="268"/>
                      <a:pt x="136" y="268"/>
                    </a:cubicBezTo>
                    <a:cubicBezTo>
                      <a:pt x="136" y="268"/>
                      <a:pt x="137" y="266"/>
                      <a:pt x="138" y="262"/>
                    </a:cubicBezTo>
                    <a:cubicBezTo>
                      <a:pt x="139" y="260"/>
                      <a:pt x="140" y="258"/>
                      <a:pt x="142" y="255"/>
                    </a:cubicBezTo>
                    <a:cubicBezTo>
                      <a:pt x="143" y="252"/>
                      <a:pt x="144" y="249"/>
                      <a:pt x="146" y="246"/>
                    </a:cubicBezTo>
                    <a:cubicBezTo>
                      <a:pt x="153" y="234"/>
                      <a:pt x="163" y="217"/>
                      <a:pt x="176" y="203"/>
                    </a:cubicBezTo>
                    <a:cubicBezTo>
                      <a:pt x="188" y="188"/>
                      <a:pt x="202" y="174"/>
                      <a:pt x="214" y="165"/>
                    </a:cubicBezTo>
                    <a:cubicBezTo>
                      <a:pt x="216" y="163"/>
                      <a:pt x="219" y="161"/>
                      <a:pt x="221" y="159"/>
                    </a:cubicBezTo>
                    <a:cubicBezTo>
                      <a:pt x="224" y="158"/>
                      <a:pt x="226" y="156"/>
                      <a:pt x="227" y="155"/>
                    </a:cubicBezTo>
                    <a:cubicBezTo>
                      <a:pt x="231" y="153"/>
                      <a:pt x="233" y="151"/>
                      <a:pt x="233" y="151"/>
                    </a:cubicBezTo>
                    <a:cubicBezTo>
                      <a:pt x="233" y="151"/>
                      <a:pt x="241" y="146"/>
                      <a:pt x="253" y="139"/>
                    </a:cubicBezTo>
                    <a:cubicBezTo>
                      <a:pt x="266" y="132"/>
                      <a:pt x="284" y="124"/>
                      <a:pt x="302" y="118"/>
                    </a:cubicBezTo>
                    <a:cubicBezTo>
                      <a:pt x="320" y="112"/>
                      <a:pt x="339" y="109"/>
                      <a:pt x="354" y="107"/>
                    </a:cubicBezTo>
                    <a:cubicBezTo>
                      <a:pt x="357" y="107"/>
                      <a:pt x="361" y="107"/>
                      <a:pt x="363" y="107"/>
                    </a:cubicBezTo>
                    <a:cubicBezTo>
                      <a:pt x="366" y="106"/>
                      <a:pt x="369" y="106"/>
                      <a:pt x="371" y="106"/>
                    </a:cubicBezTo>
                    <a:cubicBezTo>
                      <a:pt x="375" y="106"/>
                      <a:pt x="378" y="106"/>
                      <a:pt x="378" y="106"/>
                    </a:cubicBezTo>
                    <a:cubicBezTo>
                      <a:pt x="378" y="106"/>
                      <a:pt x="380" y="106"/>
                      <a:pt x="384" y="106"/>
                    </a:cubicBezTo>
                    <a:cubicBezTo>
                      <a:pt x="386" y="106"/>
                      <a:pt x="389" y="106"/>
                      <a:pt x="392" y="106"/>
                    </a:cubicBezTo>
                    <a:cubicBezTo>
                      <a:pt x="395" y="106"/>
                      <a:pt x="398" y="106"/>
                      <a:pt x="402" y="107"/>
                    </a:cubicBezTo>
                    <a:cubicBezTo>
                      <a:pt x="416" y="107"/>
                      <a:pt x="435" y="110"/>
                      <a:pt x="454" y="115"/>
                    </a:cubicBezTo>
                    <a:cubicBezTo>
                      <a:pt x="472" y="120"/>
                      <a:pt x="490" y="128"/>
                      <a:pt x="503" y="134"/>
                    </a:cubicBezTo>
                    <a:cubicBezTo>
                      <a:pt x="509" y="137"/>
                      <a:pt x="515" y="140"/>
                      <a:pt x="518" y="143"/>
                    </a:cubicBezTo>
                    <a:cubicBezTo>
                      <a:pt x="522" y="145"/>
                      <a:pt x="524" y="146"/>
                      <a:pt x="524" y="146"/>
                    </a:cubicBezTo>
                    <a:cubicBezTo>
                      <a:pt x="524" y="146"/>
                      <a:pt x="526" y="147"/>
                      <a:pt x="530" y="149"/>
                    </a:cubicBezTo>
                    <a:cubicBezTo>
                      <a:pt x="533" y="152"/>
                      <a:pt x="538" y="155"/>
                      <a:pt x="544" y="159"/>
                    </a:cubicBezTo>
                    <a:cubicBezTo>
                      <a:pt x="555" y="168"/>
                      <a:pt x="570" y="181"/>
                      <a:pt x="583" y="195"/>
                    </a:cubicBezTo>
                    <a:cubicBezTo>
                      <a:pt x="596" y="209"/>
                      <a:pt x="607" y="225"/>
                      <a:pt x="614" y="238"/>
                    </a:cubicBezTo>
                    <a:cubicBezTo>
                      <a:pt x="616" y="241"/>
                      <a:pt x="618" y="244"/>
                      <a:pt x="619" y="246"/>
                    </a:cubicBezTo>
                    <a:cubicBezTo>
                      <a:pt x="620" y="249"/>
                      <a:pt x="622" y="251"/>
                      <a:pt x="623" y="253"/>
                    </a:cubicBezTo>
                    <a:cubicBezTo>
                      <a:pt x="624" y="257"/>
                      <a:pt x="625" y="259"/>
                      <a:pt x="625" y="259"/>
                    </a:cubicBezTo>
                    <a:cubicBezTo>
                      <a:pt x="625" y="259"/>
                      <a:pt x="627" y="261"/>
                      <a:pt x="628" y="265"/>
                    </a:cubicBezTo>
                    <a:cubicBezTo>
                      <a:pt x="630" y="269"/>
                      <a:pt x="633" y="274"/>
                      <a:pt x="635" y="281"/>
                    </a:cubicBezTo>
                    <a:cubicBezTo>
                      <a:pt x="640" y="294"/>
                      <a:pt x="645" y="313"/>
                      <a:pt x="648" y="332"/>
                    </a:cubicBezTo>
                    <a:cubicBezTo>
                      <a:pt x="652" y="351"/>
                      <a:pt x="652" y="370"/>
                      <a:pt x="652" y="385"/>
                    </a:cubicBezTo>
                    <a:cubicBezTo>
                      <a:pt x="652" y="386"/>
                      <a:pt x="652" y="388"/>
                      <a:pt x="652" y="390"/>
                    </a:cubicBezTo>
                    <a:cubicBezTo>
                      <a:pt x="651" y="391"/>
                      <a:pt x="651" y="393"/>
                      <a:pt x="651" y="394"/>
                    </a:cubicBezTo>
                    <a:cubicBezTo>
                      <a:pt x="651" y="397"/>
                      <a:pt x="651" y="400"/>
                      <a:pt x="651" y="402"/>
                    </a:cubicBezTo>
                    <a:cubicBezTo>
                      <a:pt x="650" y="406"/>
                      <a:pt x="650" y="409"/>
                      <a:pt x="650" y="409"/>
                    </a:cubicBezTo>
                    <a:cubicBezTo>
                      <a:pt x="650" y="409"/>
                      <a:pt x="650" y="411"/>
                      <a:pt x="649" y="415"/>
                    </a:cubicBezTo>
                    <a:cubicBezTo>
                      <a:pt x="649" y="417"/>
                      <a:pt x="648" y="420"/>
                      <a:pt x="648" y="423"/>
                    </a:cubicBezTo>
                    <a:cubicBezTo>
                      <a:pt x="647" y="426"/>
                      <a:pt x="647" y="429"/>
                      <a:pt x="646" y="432"/>
                    </a:cubicBezTo>
                    <a:cubicBezTo>
                      <a:pt x="643" y="446"/>
                      <a:pt x="637" y="465"/>
                      <a:pt x="630" y="482"/>
                    </a:cubicBezTo>
                    <a:cubicBezTo>
                      <a:pt x="622" y="500"/>
                      <a:pt x="612" y="517"/>
                      <a:pt x="604" y="529"/>
                    </a:cubicBezTo>
                    <a:cubicBezTo>
                      <a:pt x="602" y="531"/>
                      <a:pt x="600" y="534"/>
                      <a:pt x="598" y="537"/>
                    </a:cubicBezTo>
                    <a:cubicBezTo>
                      <a:pt x="596" y="539"/>
                      <a:pt x="595" y="541"/>
                      <a:pt x="594" y="543"/>
                    </a:cubicBezTo>
                    <a:cubicBezTo>
                      <a:pt x="591" y="546"/>
                      <a:pt x="589" y="548"/>
                      <a:pt x="589" y="548"/>
                    </a:cubicBezTo>
                    <a:cubicBezTo>
                      <a:pt x="589" y="548"/>
                      <a:pt x="588" y="550"/>
                      <a:pt x="585" y="553"/>
                    </a:cubicBezTo>
                    <a:cubicBezTo>
                      <a:pt x="584" y="554"/>
                      <a:pt x="582" y="556"/>
                      <a:pt x="580" y="558"/>
                    </a:cubicBezTo>
                    <a:cubicBezTo>
                      <a:pt x="578" y="561"/>
                      <a:pt x="576" y="563"/>
                      <a:pt x="573" y="565"/>
                    </a:cubicBezTo>
                    <a:cubicBezTo>
                      <a:pt x="563" y="576"/>
                      <a:pt x="548" y="588"/>
                      <a:pt x="532" y="599"/>
                    </a:cubicBezTo>
                    <a:cubicBezTo>
                      <a:pt x="516" y="610"/>
                      <a:pt x="499" y="618"/>
                      <a:pt x="486" y="624"/>
                    </a:cubicBezTo>
                    <a:cubicBezTo>
                      <a:pt x="483" y="625"/>
                      <a:pt x="479" y="626"/>
                      <a:pt x="477" y="627"/>
                    </a:cubicBezTo>
                    <a:cubicBezTo>
                      <a:pt x="474" y="628"/>
                      <a:pt x="472" y="629"/>
                      <a:pt x="470" y="630"/>
                    </a:cubicBezTo>
                    <a:cubicBezTo>
                      <a:pt x="466" y="631"/>
                      <a:pt x="463" y="632"/>
                      <a:pt x="463" y="632"/>
                    </a:cubicBezTo>
                    <a:cubicBezTo>
                      <a:pt x="463" y="632"/>
                      <a:pt x="461" y="633"/>
                      <a:pt x="457" y="634"/>
                    </a:cubicBezTo>
                    <a:close/>
                  </a:path>
                </a:pathLst>
              </a:custGeom>
              <a:gradFill>
                <a:gsLst>
                  <a:gs pos="0">
                    <a:srgbClr val="000000">
                      <a:alpha val="0"/>
                    </a:srgbClr>
                  </a:gs>
                  <a:gs pos="46000">
                    <a:srgbClr val="4C78C6"/>
                  </a:gs>
                  <a:gs pos="100000">
                    <a:srgbClr val="254378"/>
                  </a:gs>
                </a:gsLst>
                <a:path path="circle">
                  <a:fillToRect b="50%" l="50%" r="50%" t="50%"/>
                </a:path>
                <a:tileRect/>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73" name="Google Shape;673;p19"/>
              <p:cNvSpPr/>
              <p:nvPr/>
            </p:nvSpPr>
            <p:spPr>
              <a:xfrm>
                <a:off x="3473071" y="4703749"/>
                <a:ext cx="491608" cy="491604"/>
              </a:xfrm>
              <a:custGeom>
                <a:rect b="b" l="l" r="r" t="t"/>
                <a:pathLst>
                  <a:path extrusionOk="0" h="68" w="68">
                    <a:moveTo>
                      <a:pt x="68" y="34"/>
                    </a:moveTo>
                    <a:cubicBezTo>
                      <a:pt x="68" y="52"/>
                      <a:pt x="53" y="68"/>
                      <a:pt x="34" y="68"/>
                    </a:cubicBezTo>
                    <a:cubicBezTo>
                      <a:pt x="15" y="68"/>
                      <a:pt x="0" y="52"/>
                      <a:pt x="0" y="34"/>
                    </a:cubicBezTo>
                    <a:cubicBezTo>
                      <a:pt x="0" y="15"/>
                      <a:pt x="15" y="0"/>
                      <a:pt x="34" y="0"/>
                    </a:cubicBezTo>
                    <a:cubicBezTo>
                      <a:pt x="53" y="0"/>
                      <a:pt x="68" y="15"/>
                      <a:pt x="68" y="34"/>
                    </a:cubicBezTo>
                    <a:close/>
                    <a:moveTo>
                      <a:pt x="15" y="40"/>
                    </a:moveTo>
                    <a:cubicBezTo>
                      <a:pt x="15" y="38"/>
                      <a:pt x="14" y="36"/>
                      <a:pt x="14" y="34"/>
                    </a:cubicBezTo>
                    <a:cubicBezTo>
                      <a:pt x="14" y="31"/>
                      <a:pt x="15" y="29"/>
                      <a:pt x="15" y="27"/>
                    </a:cubicBezTo>
                    <a:cubicBezTo>
                      <a:pt x="8" y="20"/>
                      <a:pt x="8" y="20"/>
                      <a:pt x="8" y="20"/>
                    </a:cubicBezTo>
                    <a:cubicBezTo>
                      <a:pt x="6" y="24"/>
                      <a:pt x="5" y="29"/>
                      <a:pt x="5" y="34"/>
                    </a:cubicBezTo>
                    <a:cubicBezTo>
                      <a:pt x="5" y="39"/>
                      <a:pt x="6" y="43"/>
                      <a:pt x="8" y="47"/>
                    </a:cubicBezTo>
                    <a:lnTo>
                      <a:pt x="15" y="40"/>
                    </a:lnTo>
                    <a:close/>
                    <a:moveTo>
                      <a:pt x="48" y="34"/>
                    </a:moveTo>
                    <a:cubicBezTo>
                      <a:pt x="48" y="26"/>
                      <a:pt x="42" y="19"/>
                      <a:pt x="34" y="19"/>
                    </a:cubicBezTo>
                    <a:cubicBezTo>
                      <a:pt x="26" y="19"/>
                      <a:pt x="19" y="26"/>
                      <a:pt x="19" y="34"/>
                    </a:cubicBezTo>
                    <a:cubicBezTo>
                      <a:pt x="19" y="42"/>
                      <a:pt x="26" y="48"/>
                      <a:pt x="34" y="48"/>
                    </a:cubicBezTo>
                    <a:cubicBezTo>
                      <a:pt x="42" y="48"/>
                      <a:pt x="48" y="42"/>
                      <a:pt x="48" y="34"/>
                    </a:cubicBezTo>
                    <a:close/>
                    <a:moveTo>
                      <a:pt x="20" y="8"/>
                    </a:moveTo>
                    <a:cubicBezTo>
                      <a:pt x="27" y="15"/>
                      <a:pt x="27" y="15"/>
                      <a:pt x="27" y="15"/>
                    </a:cubicBezTo>
                    <a:cubicBezTo>
                      <a:pt x="29" y="15"/>
                      <a:pt x="32" y="14"/>
                      <a:pt x="34" y="14"/>
                    </a:cubicBezTo>
                    <a:cubicBezTo>
                      <a:pt x="36" y="14"/>
                      <a:pt x="38" y="15"/>
                      <a:pt x="40" y="15"/>
                    </a:cubicBezTo>
                    <a:cubicBezTo>
                      <a:pt x="47" y="8"/>
                      <a:pt x="47" y="8"/>
                      <a:pt x="47" y="8"/>
                    </a:cubicBezTo>
                    <a:cubicBezTo>
                      <a:pt x="43" y="6"/>
                      <a:pt x="39" y="5"/>
                      <a:pt x="34" y="5"/>
                    </a:cubicBezTo>
                    <a:cubicBezTo>
                      <a:pt x="29" y="5"/>
                      <a:pt x="24" y="6"/>
                      <a:pt x="20" y="8"/>
                    </a:cubicBezTo>
                    <a:close/>
                    <a:moveTo>
                      <a:pt x="47" y="59"/>
                    </a:moveTo>
                    <a:cubicBezTo>
                      <a:pt x="40" y="52"/>
                      <a:pt x="40" y="52"/>
                      <a:pt x="40" y="52"/>
                    </a:cubicBezTo>
                    <a:cubicBezTo>
                      <a:pt x="38" y="53"/>
                      <a:pt x="36" y="53"/>
                      <a:pt x="34" y="53"/>
                    </a:cubicBezTo>
                    <a:cubicBezTo>
                      <a:pt x="32" y="53"/>
                      <a:pt x="29" y="53"/>
                      <a:pt x="27" y="52"/>
                    </a:cubicBezTo>
                    <a:cubicBezTo>
                      <a:pt x="20" y="59"/>
                      <a:pt x="20" y="59"/>
                      <a:pt x="20" y="59"/>
                    </a:cubicBezTo>
                    <a:cubicBezTo>
                      <a:pt x="24" y="62"/>
                      <a:pt x="29" y="63"/>
                      <a:pt x="34" y="63"/>
                    </a:cubicBezTo>
                    <a:cubicBezTo>
                      <a:pt x="39" y="63"/>
                      <a:pt x="43" y="62"/>
                      <a:pt x="47" y="59"/>
                    </a:cubicBezTo>
                    <a:close/>
                    <a:moveTo>
                      <a:pt x="60" y="47"/>
                    </a:moveTo>
                    <a:cubicBezTo>
                      <a:pt x="62" y="43"/>
                      <a:pt x="63" y="39"/>
                      <a:pt x="63" y="34"/>
                    </a:cubicBezTo>
                    <a:cubicBezTo>
                      <a:pt x="63" y="29"/>
                      <a:pt x="62" y="24"/>
                      <a:pt x="60" y="20"/>
                    </a:cubicBezTo>
                    <a:cubicBezTo>
                      <a:pt x="52" y="27"/>
                      <a:pt x="52" y="27"/>
                      <a:pt x="52" y="27"/>
                    </a:cubicBezTo>
                    <a:cubicBezTo>
                      <a:pt x="53" y="29"/>
                      <a:pt x="53" y="32"/>
                      <a:pt x="53" y="34"/>
                    </a:cubicBezTo>
                    <a:cubicBezTo>
                      <a:pt x="53" y="36"/>
                      <a:pt x="53" y="38"/>
                      <a:pt x="52" y="40"/>
                    </a:cubicBezTo>
                    <a:lnTo>
                      <a:pt x="60" y="47"/>
                    </a:lnTo>
                    <a:close/>
                  </a:path>
                </a:pathLst>
              </a:custGeom>
              <a:gradFill>
                <a:gsLst>
                  <a:gs pos="0">
                    <a:srgbClr val="000000">
                      <a:alpha val="0"/>
                    </a:srgbClr>
                  </a:gs>
                  <a:gs pos="46000">
                    <a:srgbClr val="4C78C6"/>
                  </a:gs>
                  <a:gs pos="100000">
                    <a:srgbClr val="254378"/>
                  </a:gs>
                </a:gsLst>
                <a:path path="circle">
                  <a:fillToRect b="50%" l="50%" r="50%" t="50%"/>
                </a:path>
                <a:tileRect/>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674" name="Google Shape;674;p19"/>
            <p:cNvGrpSpPr/>
            <p:nvPr/>
          </p:nvGrpSpPr>
          <p:grpSpPr>
            <a:xfrm>
              <a:off x="8276780" y="1458811"/>
              <a:ext cx="2375032" cy="2180720"/>
              <a:chOff x="3394070" y="2903272"/>
              <a:chExt cx="1364186" cy="1381132"/>
            </a:xfrm>
          </p:grpSpPr>
          <p:sp>
            <p:nvSpPr>
              <p:cNvPr id="675" name="Google Shape;675;p19"/>
              <p:cNvSpPr/>
              <p:nvPr/>
            </p:nvSpPr>
            <p:spPr>
              <a:xfrm>
                <a:off x="3394070" y="2903272"/>
                <a:ext cx="1364186" cy="1381132"/>
              </a:xfrm>
              <a:custGeom>
                <a:rect b="b" l="l" r="r" t="t"/>
                <a:pathLst>
                  <a:path extrusionOk="0" h="778" w="768">
                    <a:moveTo>
                      <a:pt x="753" y="442"/>
                    </a:moveTo>
                    <a:cubicBezTo>
                      <a:pt x="744" y="437"/>
                      <a:pt x="731" y="431"/>
                      <a:pt x="718" y="425"/>
                    </a:cubicBezTo>
                    <a:cubicBezTo>
                      <a:pt x="713" y="423"/>
                      <a:pt x="707" y="421"/>
                      <a:pt x="702" y="418"/>
                    </a:cubicBezTo>
                    <a:cubicBezTo>
                      <a:pt x="703" y="415"/>
                      <a:pt x="703" y="411"/>
                      <a:pt x="703" y="408"/>
                    </a:cubicBezTo>
                    <a:cubicBezTo>
                      <a:pt x="704" y="401"/>
                      <a:pt x="703" y="395"/>
                      <a:pt x="703" y="392"/>
                    </a:cubicBezTo>
                    <a:cubicBezTo>
                      <a:pt x="704" y="388"/>
                      <a:pt x="704" y="385"/>
                      <a:pt x="704" y="385"/>
                    </a:cubicBezTo>
                    <a:cubicBezTo>
                      <a:pt x="704" y="385"/>
                      <a:pt x="703" y="383"/>
                      <a:pt x="703" y="379"/>
                    </a:cubicBezTo>
                    <a:cubicBezTo>
                      <a:pt x="703" y="375"/>
                      <a:pt x="703" y="370"/>
                      <a:pt x="702" y="363"/>
                    </a:cubicBezTo>
                    <a:cubicBezTo>
                      <a:pt x="702" y="360"/>
                      <a:pt x="702" y="356"/>
                      <a:pt x="701" y="352"/>
                    </a:cubicBezTo>
                    <a:cubicBezTo>
                      <a:pt x="707" y="350"/>
                      <a:pt x="712" y="348"/>
                      <a:pt x="717" y="345"/>
                    </a:cubicBezTo>
                    <a:cubicBezTo>
                      <a:pt x="730" y="339"/>
                      <a:pt x="742" y="332"/>
                      <a:pt x="752" y="327"/>
                    </a:cubicBezTo>
                    <a:cubicBezTo>
                      <a:pt x="761" y="322"/>
                      <a:pt x="767" y="318"/>
                      <a:pt x="767" y="318"/>
                    </a:cubicBezTo>
                    <a:cubicBezTo>
                      <a:pt x="767" y="318"/>
                      <a:pt x="766" y="316"/>
                      <a:pt x="766" y="312"/>
                    </a:cubicBezTo>
                    <a:cubicBezTo>
                      <a:pt x="765" y="310"/>
                      <a:pt x="765" y="308"/>
                      <a:pt x="764" y="305"/>
                    </a:cubicBezTo>
                    <a:cubicBezTo>
                      <a:pt x="764" y="303"/>
                      <a:pt x="763" y="301"/>
                      <a:pt x="763" y="298"/>
                    </a:cubicBezTo>
                    <a:cubicBezTo>
                      <a:pt x="762" y="296"/>
                      <a:pt x="761" y="293"/>
                      <a:pt x="761" y="291"/>
                    </a:cubicBezTo>
                    <a:cubicBezTo>
                      <a:pt x="760" y="290"/>
                      <a:pt x="760" y="288"/>
                      <a:pt x="760" y="287"/>
                    </a:cubicBezTo>
                    <a:cubicBezTo>
                      <a:pt x="760" y="286"/>
                      <a:pt x="759" y="285"/>
                      <a:pt x="759" y="284"/>
                    </a:cubicBezTo>
                    <a:cubicBezTo>
                      <a:pt x="758" y="281"/>
                      <a:pt x="757" y="278"/>
                      <a:pt x="757" y="278"/>
                    </a:cubicBezTo>
                    <a:cubicBezTo>
                      <a:pt x="757" y="278"/>
                      <a:pt x="750" y="278"/>
                      <a:pt x="740" y="277"/>
                    </a:cubicBezTo>
                    <a:cubicBezTo>
                      <a:pt x="737" y="277"/>
                      <a:pt x="734" y="277"/>
                      <a:pt x="731" y="277"/>
                    </a:cubicBezTo>
                    <a:cubicBezTo>
                      <a:pt x="728" y="277"/>
                      <a:pt x="725" y="277"/>
                      <a:pt x="722" y="277"/>
                    </a:cubicBezTo>
                    <a:cubicBezTo>
                      <a:pt x="715" y="277"/>
                      <a:pt x="708" y="277"/>
                      <a:pt x="701" y="277"/>
                    </a:cubicBezTo>
                    <a:cubicBezTo>
                      <a:pt x="695" y="277"/>
                      <a:pt x="689" y="277"/>
                      <a:pt x="683" y="278"/>
                    </a:cubicBezTo>
                    <a:cubicBezTo>
                      <a:pt x="682" y="274"/>
                      <a:pt x="681" y="271"/>
                      <a:pt x="679" y="268"/>
                    </a:cubicBezTo>
                    <a:cubicBezTo>
                      <a:pt x="677" y="261"/>
                      <a:pt x="675" y="256"/>
                      <a:pt x="673" y="253"/>
                    </a:cubicBezTo>
                    <a:cubicBezTo>
                      <a:pt x="671" y="249"/>
                      <a:pt x="670" y="247"/>
                      <a:pt x="670" y="247"/>
                    </a:cubicBezTo>
                    <a:cubicBezTo>
                      <a:pt x="670" y="247"/>
                      <a:pt x="669" y="245"/>
                      <a:pt x="667" y="242"/>
                    </a:cubicBezTo>
                    <a:cubicBezTo>
                      <a:pt x="666" y="238"/>
                      <a:pt x="663" y="233"/>
                      <a:pt x="660" y="228"/>
                    </a:cubicBezTo>
                    <a:cubicBezTo>
                      <a:pt x="659" y="226"/>
                      <a:pt x="658" y="225"/>
                      <a:pt x="657" y="223"/>
                    </a:cubicBezTo>
                    <a:cubicBezTo>
                      <a:pt x="656" y="222"/>
                      <a:pt x="655" y="220"/>
                      <a:pt x="654" y="218"/>
                    </a:cubicBezTo>
                    <a:cubicBezTo>
                      <a:pt x="658" y="214"/>
                      <a:pt x="661" y="210"/>
                      <a:pt x="665" y="205"/>
                    </a:cubicBezTo>
                    <a:cubicBezTo>
                      <a:pt x="674" y="194"/>
                      <a:pt x="682" y="183"/>
                      <a:pt x="688" y="174"/>
                    </a:cubicBezTo>
                    <a:cubicBezTo>
                      <a:pt x="694" y="165"/>
                      <a:pt x="698" y="159"/>
                      <a:pt x="698" y="159"/>
                    </a:cubicBezTo>
                    <a:cubicBezTo>
                      <a:pt x="698" y="159"/>
                      <a:pt x="697" y="157"/>
                      <a:pt x="694" y="154"/>
                    </a:cubicBezTo>
                    <a:cubicBezTo>
                      <a:pt x="692" y="151"/>
                      <a:pt x="689" y="147"/>
                      <a:pt x="685" y="143"/>
                    </a:cubicBezTo>
                    <a:cubicBezTo>
                      <a:pt x="684" y="141"/>
                      <a:pt x="682" y="139"/>
                      <a:pt x="681" y="137"/>
                    </a:cubicBezTo>
                    <a:cubicBezTo>
                      <a:pt x="679" y="135"/>
                      <a:pt x="677" y="134"/>
                      <a:pt x="676" y="132"/>
                    </a:cubicBezTo>
                    <a:cubicBezTo>
                      <a:pt x="674" y="129"/>
                      <a:pt x="672" y="127"/>
                      <a:pt x="672" y="127"/>
                    </a:cubicBezTo>
                    <a:cubicBezTo>
                      <a:pt x="672" y="127"/>
                      <a:pt x="670" y="128"/>
                      <a:pt x="667" y="129"/>
                    </a:cubicBezTo>
                    <a:cubicBezTo>
                      <a:pt x="665" y="130"/>
                      <a:pt x="660" y="132"/>
                      <a:pt x="656" y="134"/>
                    </a:cubicBezTo>
                    <a:cubicBezTo>
                      <a:pt x="646" y="138"/>
                      <a:pt x="633" y="144"/>
                      <a:pt x="621" y="151"/>
                    </a:cubicBezTo>
                    <a:cubicBezTo>
                      <a:pt x="615" y="153"/>
                      <a:pt x="610" y="156"/>
                      <a:pt x="605" y="159"/>
                    </a:cubicBezTo>
                    <a:cubicBezTo>
                      <a:pt x="602" y="156"/>
                      <a:pt x="600" y="154"/>
                      <a:pt x="597" y="152"/>
                    </a:cubicBezTo>
                    <a:cubicBezTo>
                      <a:pt x="592" y="147"/>
                      <a:pt x="588" y="144"/>
                      <a:pt x="585" y="141"/>
                    </a:cubicBezTo>
                    <a:cubicBezTo>
                      <a:pt x="584" y="140"/>
                      <a:pt x="582" y="139"/>
                      <a:pt x="581" y="138"/>
                    </a:cubicBezTo>
                    <a:cubicBezTo>
                      <a:pt x="581" y="138"/>
                      <a:pt x="580" y="137"/>
                      <a:pt x="580" y="137"/>
                    </a:cubicBezTo>
                    <a:cubicBezTo>
                      <a:pt x="580" y="137"/>
                      <a:pt x="578" y="136"/>
                      <a:pt x="575" y="134"/>
                    </a:cubicBezTo>
                    <a:cubicBezTo>
                      <a:pt x="572" y="131"/>
                      <a:pt x="568" y="128"/>
                      <a:pt x="562" y="124"/>
                    </a:cubicBezTo>
                    <a:cubicBezTo>
                      <a:pt x="559" y="122"/>
                      <a:pt x="556" y="120"/>
                      <a:pt x="553" y="118"/>
                    </a:cubicBezTo>
                    <a:cubicBezTo>
                      <a:pt x="555" y="113"/>
                      <a:pt x="556" y="107"/>
                      <a:pt x="557" y="101"/>
                    </a:cubicBezTo>
                    <a:cubicBezTo>
                      <a:pt x="559" y="94"/>
                      <a:pt x="560" y="88"/>
                      <a:pt x="562" y="81"/>
                    </a:cubicBezTo>
                    <a:cubicBezTo>
                      <a:pt x="563" y="75"/>
                      <a:pt x="564" y="69"/>
                      <a:pt x="565" y="64"/>
                    </a:cubicBezTo>
                    <a:cubicBezTo>
                      <a:pt x="566" y="53"/>
                      <a:pt x="567" y="46"/>
                      <a:pt x="567" y="46"/>
                    </a:cubicBezTo>
                    <a:cubicBezTo>
                      <a:pt x="567" y="46"/>
                      <a:pt x="567" y="46"/>
                      <a:pt x="566" y="45"/>
                    </a:cubicBezTo>
                    <a:cubicBezTo>
                      <a:pt x="565" y="45"/>
                      <a:pt x="563" y="44"/>
                      <a:pt x="562" y="43"/>
                    </a:cubicBezTo>
                    <a:cubicBezTo>
                      <a:pt x="558" y="41"/>
                      <a:pt x="553" y="39"/>
                      <a:pt x="549" y="37"/>
                    </a:cubicBezTo>
                    <a:cubicBezTo>
                      <a:pt x="544" y="35"/>
                      <a:pt x="539" y="33"/>
                      <a:pt x="536" y="31"/>
                    </a:cubicBezTo>
                    <a:cubicBezTo>
                      <a:pt x="534" y="30"/>
                      <a:pt x="533" y="30"/>
                      <a:pt x="531" y="29"/>
                    </a:cubicBezTo>
                    <a:cubicBezTo>
                      <a:pt x="530" y="29"/>
                      <a:pt x="530" y="28"/>
                      <a:pt x="530" y="28"/>
                    </a:cubicBezTo>
                    <a:cubicBezTo>
                      <a:pt x="530" y="28"/>
                      <a:pt x="525" y="34"/>
                      <a:pt x="518" y="42"/>
                    </a:cubicBezTo>
                    <a:cubicBezTo>
                      <a:pt x="515" y="46"/>
                      <a:pt x="511" y="50"/>
                      <a:pt x="506" y="55"/>
                    </a:cubicBezTo>
                    <a:cubicBezTo>
                      <a:pt x="502" y="61"/>
                      <a:pt x="498" y="66"/>
                      <a:pt x="494" y="72"/>
                    </a:cubicBezTo>
                    <a:cubicBezTo>
                      <a:pt x="490" y="76"/>
                      <a:pt x="487" y="81"/>
                      <a:pt x="483" y="86"/>
                    </a:cubicBezTo>
                    <a:cubicBezTo>
                      <a:pt x="480" y="85"/>
                      <a:pt x="476" y="84"/>
                      <a:pt x="473" y="83"/>
                    </a:cubicBezTo>
                    <a:cubicBezTo>
                      <a:pt x="470" y="82"/>
                      <a:pt x="467" y="81"/>
                      <a:pt x="464" y="80"/>
                    </a:cubicBezTo>
                    <a:cubicBezTo>
                      <a:pt x="463" y="80"/>
                      <a:pt x="462" y="80"/>
                      <a:pt x="461" y="79"/>
                    </a:cubicBezTo>
                    <a:cubicBezTo>
                      <a:pt x="460" y="79"/>
                      <a:pt x="458" y="79"/>
                      <a:pt x="458" y="79"/>
                    </a:cubicBezTo>
                    <a:cubicBezTo>
                      <a:pt x="454" y="78"/>
                      <a:pt x="451" y="77"/>
                      <a:pt x="451" y="77"/>
                    </a:cubicBezTo>
                    <a:cubicBezTo>
                      <a:pt x="451" y="77"/>
                      <a:pt x="449" y="77"/>
                      <a:pt x="445" y="76"/>
                    </a:cubicBezTo>
                    <a:cubicBezTo>
                      <a:pt x="442" y="75"/>
                      <a:pt x="436" y="74"/>
                      <a:pt x="429" y="73"/>
                    </a:cubicBezTo>
                    <a:cubicBezTo>
                      <a:pt x="426" y="73"/>
                      <a:pt x="423" y="72"/>
                      <a:pt x="419" y="72"/>
                    </a:cubicBezTo>
                    <a:cubicBezTo>
                      <a:pt x="418" y="66"/>
                      <a:pt x="417" y="61"/>
                      <a:pt x="415" y="55"/>
                    </a:cubicBezTo>
                    <a:cubicBezTo>
                      <a:pt x="412" y="41"/>
                      <a:pt x="408" y="28"/>
                      <a:pt x="405" y="18"/>
                    </a:cubicBezTo>
                    <a:cubicBezTo>
                      <a:pt x="402" y="7"/>
                      <a:pt x="400" y="1"/>
                      <a:pt x="400" y="1"/>
                    </a:cubicBezTo>
                    <a:cubicBezTo>
                      <a:pt x="400" y="1"/>
                      <a:pt x="399" y="1"/>
                      <a:pt x="398" y="1"/>
                    </a:cubicBezTo>
                    <a:cubicBezTo>
                      <a:pt x="397" y="1"/>
                      <a:pt x="396" y="0"/>
                      <a:pt x="394" y="0"/>
                    </a:cubicBezTo>
                    <a:cubicBezTo>
                      <a:pt x="390" y="0"/>
                      <a:pt x="385" y="0"/>
                      <a:pt x="379" y="0"/>
                    </a:cubicBezTo>
                    <a:cubicBezTo>
                      <a:pt x="374" y="0"/>
                      <a:pt x="369" y="1"/>
                      <a:pt x="365" y="1"/>
                    </a:cubicBezTo>
                    <a:cubicBezTo>
                      <a:pt x="363" y="1"/>
                      <a:pt x="362" y="1"/>
                      <a:pt x="361" y="1"/>
                    </a:cubicBezTo>
                    <a:cubicBezTo>
                      <a:pt x="359" y="1"/>
                      <a:pt x="359" y="1"/>
                      <a:pt x="359" y="1"/>
                    </a:cubicBezTo>
                    <a:cubicBezTo>
                      <a:pt x="359" y="1"/>
                      <a:pt x="357" y="8"/>
                      <a:pt x="354" y="18"/>
                    </a:cubicBezTo>
                    <a:cubicBezTo>
                      <a:pt x="351" y="28"/>
                      <a:pt x="348" y="42"/>
                      <a:pt x="345" y="56"/>
                    </a:cubicBezTo>
                    <a:cubicBezTo>
                      <a:pt x="344" y="62"/>
                      <a:pt x="343" y="67"/>
                      <a:pt x="342" y="73"/>
                    </a:cubicBezTo>
                    <a:cubicBezTo>
                      <a:pt x="338" y="73"/>
                      <a:pt x="335" y="74"/>
                      <a:pt x="331" y="75"/>
                    </a:cubicBezTo>
                    <a:cubicBezTo>
                      <a:pt x="325" y="76"/>
                      <a:pt x="319" y="77"/>
                      <a:pt x="315" y="78"/>
                    </a:cubicBezTo>
                    <a:cubicBezTo>
                      <a:pt x="312" y="79"/>
                      <a:pt x="309" y="79"/>
                      <a:pt x="309" y="79"/>
                    </a:cubicBezTo>
                    <a:cubicBezTo>
                      <a:pt x="309" y="79"/>
                      <a:pt x="307" y="80"/>
                      <a:pt x="303" y="81"/>
                    </a:cubicBezTo>
                    <a:cubicBezTo>
                      <a:pt x="302" y="81"/>
                      <a:pt x="301" y="81"/>
                      <a:pt x="300" y="81"/>
                    </a:cubicBezTo>
                    <a:cubicBezTo>
                      <a:pt x="299" y="82"/>
                      <a:pt x="298" y="82"/>
                      <a:pt x="297" y="82"/>
                    </a:cubicBezTo>
                    <a:cubicBezTo>
                      <a:pt x="294" y="83"/>
                      <a:pt x="291" y="84"/>
                      <a:pt x="288" y="85"/>
                    </a:cubicBezTo>
                    <a:cubicBezTo>
                      <a:pt x="285" y="86"/>
                      <a:pt x="281" y="87"/>
                      <a:pt x="278" y="88"/>
                    </a:cubicBezTo>
                    <a:cubicBezTo>
                      <a:pt x="274" y="84"/>
                      <a:pt x="271" y="79"/>
                      <a:pt x="267" y="74"/>
                    </a:cubicBezTo>
                    <a:cubicBezTo>
                      <a:pt x="263" y="69"/>
                      <a:pt x="258" y="64"/>
                      <a:pt x="254" y="59"/>
                    </a:cubicBezTo>
                    <a:cubicBezTo>
                      <a:pt x="250" y="54"/>
                      <a:pt x="246" y="49"/>
                      <a:pt x="242" y="45"/>
                    </a:cubicBezTo>
                    <a:cubicBezTo>
                      <a:pt x="235" y="37"/>
                      <a:pt x="230" y="32"/>
                      <a:pt x="230" y="32"/>
                    </a:cubicBezTo>
                    <a:cubicBezTo>
                      <a:pt x="230" y="32"/>
                      <a:pt x="229" y="32"/>
                      <a:pt x="228" y="33"/>
                    </a:cubicBezTo>
                    <a:cubicBezTo>
                      <a:pt x="227" y="33"/>
                      <a:pt x="226" y="34"/>
                      <a:pt x="224" y="35"/>
                    </a:cubicBezTo>
                    <a:cubicBezTo>
                      <a:pt x="220" y="36"/>
                      <a:pt x="216" y="39"/>
                      <a:pt x="211" y="41"/>
                    </a:cubicBezTo>
                    <a:cubicBezTo>
                      <a:pt x="207" y="43"/>
                      <a:pt x="202" y="46"/>
                      <a:pt x="198" y="48"/>
                    </a:cubicBezTo>
                    <a:cubicBezTo>
                      <a:pt x="197" y="48"/>
                      <a:pt x="195" y="49"/>
                      <a:pt x="194" y="50"/>
                    </a:cubicBezTo>
                    <a:cubicBezTo>
                      <a:pt x="193" y="50"/>
                      <a:pt x="193" y="51"/>
                      <a:pt x="193" y="51"/>
                    </a:cubicBezTo>
                    <a:cubicBezTo>
                      <a:pt x="193" y="51"/>
                      <a:pt x="194" y="58"/>
                      <a:pt x="196" y="68"/>
                    </a:cubicBezTo>
                    <a:cubicBezTo>
                      <a:pt x="197" y="73"/>
                      <a:pt x="198" y="79"/>
                      <a:pt x="199" y="86"/>
                    </a:cubicBezTo>
                    <a:cubicBezTo>
                      <a:pt x="201" y="92"/>
                      <a:pt x="202" y="99"/>
                      <a:pt x="204" y="106"/>
                    </a:cubicBezTo>
                    <a:cubicBezTo>
                      <a:pt x="206" y="112"/>
                      <a:pt x="207" y="117"/>
                      <a:pt x="209" y="123"/>
                    </a:cubicBezTo>
                    <a:cubicBezTo>
                      <a:pt x="206" y="125"/>
                      <a:pt x="203" y="127"/>
                      <a:pt x="200" y="129"/>
                    </a:cubicBezTo>
                    <a:cubicBezTo>
                      <a:pt x="195" y="133"/>
                      <a:pt x="190" y="136"/>
                      <a:pt x="187" y="138"/>
                    </a:cubicBezTo>
                    <a:cubicBezTo>
                      <a:pt x="184" y="141"/>
                      <a:pt x="182" y="142"/>
                      <a:pt x="182" y="142"/>
                    </a:cubicBezTo>
                    <a:cubicBezTo>
                      <a:pt x="182" y="142"/>
                      <a:pt x="182" y="143"/>
                      <a:pt x="181" y="143"/>
                    </a:cubicBezTo>
                    <a:cubicBezTo>
                      <a:pt x="180" y="144"/>
                      <a:pt x="179" y="145"/>
                      <a:pt x="177" y="146"/>
                    </a:cubicBezTo>
                    <a:cubicBezTo>
                      <a:pt x="175" y="149"/>
                      <a:pt x="170" y="152"/>
                      <a:pt x="165" y="157"/>
                    </a:cubicBezTo>
                    <a:cubicBezTo>
                      <a:pt x="163" y="159"/>
                      <a:pt x="160" y="162"/>
                      <a:pt x="158" y="165"/>
                    </a:cubicBezTo>
                    <a:cubicBezTo>
                      <a:pt x="153" y="162"/>
                      <a:pt x="147" y="159"/>
                      <a:pt x="142" y="157"/>
                    </a:cubicBezTo>
                    <a:cubicBezTo>
                      <a:pt x="130" y="151"/>
                      <a:pt x="117" y="145"/>
                      <a:pt x="107" y="141"/>
                    </a:cubicBezTo>
                    <a:cubicBezTo>
                      <a:pt x="102" y="139"/>
                      <a:pt x="98" y="137"/>
                      <a:pt x="95" y="136"/>
                    </a:cubicBezTo>
                    <a:cubicBezTo>
                      <a:pt x="92" y="135"/>
                      <a:pt x="90" y="135"/>
                      <a:pt x="90" y="135"/>
                    </a:cubicBezTo>
                    <a:cubicBezTo>
                      <a:pt x="90" y="135"/>
                      <a:pt x="89" y="137"/>
                      <a:pt x="86" y="140"/>
                    </a:cubicBezTo>
                    <a:cubicBezTo>
                      <a:pt x="85" y="141"/>
                      <a:pt x="83" y="143"/>
                      <a:pt x="82" y="145"/>
                    </a:cubicBezTo>
                    <a:cubicBezTo>
                      <a:pt x="80" y="146"/>
                      <a:pt x="79" y="149"/>
                      <a:pt x="77" y="151"/>
                    </a:cubicBezTo>
                    <a:cubicBezTo>
                      <a:pt x="74" y="155"/>
                      <a:pt x="71" y="159"/>
                      <a:pt x="69" y="162"/>
                    </a:cubicBezTo>
                    <a:cubicBezTo>
                      <a:pt x="66" y="165"/>
                      <a:pt x="65" y="167"/>
                      <a:pt x="65" y="167"/>
                    </a:cubicBezTo>
                    <a:cubicBezTo>
                      <a:pt x="65" y="167"/>
                      <a:pt x="69" y="173"/>
                      <a:pt x="75" y="182"/>
                    </a:cubicBezTo>
                    <a:cubicBezTo>
                      <a:pt x="81" y="190"/>
                      <a:pt x="90" y="201"/>
                      <a:pt x="99" y="212"/>
                    </a:cubicBezTo>
                    <a:cubicBezTo>
                      <a:pt x="103" y="217"/>
                      <a:pt x="107" y="221"/>
                      <a:pt x="111" y="225"/>
                    </a:cubicBezTo>
                    <a:cubicBezTo>
                      <a:pt x="110" y="227"/>
                      <a:pt x="109" y="228"/>
                      <a:pt x="108" y="230"/>
                    </a:cubicBezTo>
                    <a:cubicBezTo>
                      <a:pt x="107" y="232"/>
                      <a:pt x="106" y="233"/>
                      <a:pt x="105" y="235"/>
                    </a:cubicBezTo>
                    <a:cubicBezTo>
                      <a:pt x="102" y="240"/>
                      <a:pt x="99" y="245"/>
                      <a:pt x="98" y="249"/>
                    </a:cubicBezTo>
                    <a:cubicBezTo>
                      <a:pt x="96" y="252"/>
                      <a:pt x="95" y="254"/>
                      <a:pt x="95" y="254"/>
                    </a:cubicBezTo>
                    <a:cubicBezTo>
                      <a:pt x="95" y="254"/>
                      <a:pt x="94" y="256"/>
                      <a:pt x="92" y="260"/>
                    </a:cubicBezTo>
                    <a:cubicBezTo>
                      <a:pt x="91" y="264"/>
                      <a:pt x="89" y="269"/>
                      <a:pt x="86" y="275"/>
                    </a:cubicBezTo>
                    <a:cubicBezTo>
                      <a:pt x="85" y="278"/>
                      <a:pt x="84" y="281"/>
                      <a:pt x="83" y="285"/>
                    </a:cubicBezTo>
                    <a:cubicBezTo>
                      <a:pt x="77" y="285"/>
                      <a:pt x="71" y="285"/>
                      <a:pt x="65" y="285"/>
                    </a:cubicBezTo>
                    <a:cubicBezTo>
                      <a:pt x="58" y="285"/>
                      <a:pt x="51" y="285"/>
                      <a:pt x="44" y="285"/>
                    </a:cubicBezTo>
                    <a:cubicBezTo>
                      <a:pt x="41" y="285"/>
                      <a:pt x="38" y="285"/>
                      <a:pt x="35" y="285"/>
                    </a:cubicBezTo>
                    <a:cubicBezTo>
                      <a:pt x="32" y="286"/>
                      <a:pt x="29" y="286"/>
                      <a:pt x="26" y="286"/>
                    </a:cubicBezTo>
                    <a:cubicBezTo>
                      <a:pt x="16" y="287"/>
                      <a:pt x="9" y="287"/>
                      <a:pt x="9" y="287"/>
                    </a:cubicBezTo>
                    <a:cubicBezTo>
                      <a:pt x="9" y="287"/>
                      <a:pt x="8" y="290"/>
                      <a:pt x="7" y="294"/>
                    </a:cubicBezTo>
                    <a:cubicBezTo>
                      <a:pt x="7" y="295"/>
                      <a:pt x="7" y="296"/>
                      <a:pt x="6" y="297"/>
                    </a:cubicBezTo>
                    <a:cubicBezTo>
                      <a:pt x="6" y="298"/>
                      <a:pt x="6" y="299"/>
                      <a:pt x="6" y="300"/>
                    </a:cubicBezTo>
                    <a:cubicBezTo>
                      <a:pt x="5" y="302"/>
                      <a:pt x="5" y="305"/>
                      <a:pt x="4" y="308"/>
                    </a:cubicBezTo>
                    <a:cubicBezTo>
                      <a:pt x="3" y="310"/>
                      <a:pt x="3" y="313"/>
                      <a:pt x="2" y="315"/>
                    </a:cubicBezTo>
                    <a:cubicBezTo>
                      <a:pt x="2" y="317"/>
                      <a:pt x="2" y="320"/>
                      <a:pt x="1" y="322"/>
                    </a:cubicBezTo>
                    <a:cubicBezTo>
                      <a:pt x="1" y="325"/>
                      <a:pt x="0" y="328"/>
                      <a:pt x="0" y="328"/>
                    </a:cubicBezTo>
                    <a:cubicBezTo>
                      <a:pt x="0" y="328"/>
                      <a:pt x="6" y="331"/>
                      <a:pt x="16" y="336"/>
                    </a:cubicBezTo>
                    <a:cubicBezTo>
                      <a:pt x="25" y="341"/>
                      <a:pt x="38" y="348"/>
                      <a:pt x="50" y="353"/>
                    </a:cubicBezTo>
                    <a:cubicBezTo>
                      <a:pt x="56" y="356"/>
                      <a:pt x="61" y="358"/>
                      <a:pt x="66" y="360"/>
                    </a:cubicBezTo>
                    <a:cubicBezTo>
                      <a:pt x="66" y="364"/>
                      <a:pt x="66" y="368"/>
                      <a:pt x="66" y="371"/>
                    </a:cubicBezTo>
                    <a:cubicBezTo>
                      <a:pt x="65" y="378"/>
                      <a:pt x="65" y="383"/>
                      <a:pt x="65" y="387"/>
                    </a:cubicBezTo>
                    <a:cubicBezTo>
                      <a:pt x="65" y="391"/>
                      <a:pt x="65" y="393"/>
                      <a:pt x="65" y="393"/>
                    </a:cubicBezTo>
                    <a:cubicBezTo>
                      <a:pt x="65" y="393"/>
                      <a:pt x="65" y="396"/>
                      <a:pt x="65" y="399"/>
                    </a:cubicBezTo>
                    <a:cubicBezTo>
                      <a:pt x="66" y="403"/>
                      <a:pt x="66" y="409"/>
                      <a:pt x="66" y="416"/>
                    </a:cubicBezTo>
                    <a:cubicBezTo>
                      <a:pt x="67" y="419"/>
                      <a:pt x="67" y="423"/>
                      <a:pt x="67" y="426"/>
                    </a:cubicBezTo>
                    <a:cubicBezTo>
                      <a:pt x="62" y="429"/>
                      <a:pt x="57" y="431"/>
                      <a:pt x="51" y="434"/>
                    </a:cubicBezTo>
                    <a:cubicBezTo>
                      <a:pt x="39" y="440"/>
                      <a:pt x="26" y="446"/>
                      <a:pt x="17" y="451"/>
                    </a:cubicBezTo>
                    <a:cubicBezTo>
                      <a:pt x="8" y="457"/>
                      <a:pt x="2" y="460"/>
                      <a:pt x="2" y="460"/>
                    </a:cubicBezTo>
                    <a:cubicBezTo>
                      <a:pt x="2" y="460"/>
                      <a:pt x="2" y="463"/>
                      <a:pt x="3" y="467"/>
                    </a:cubicBezTo>
                    <a:cubicBezTo>
                      <a:pt x="3" y="469"/>
                      <a:pt x="4" y="471"/>
                      <a:pt x="4" y="473"/>
                    </a:cubicBezTo>
                    <a:cubicBezTo>
                      <a:pt x="5" y="476"/>
                      <a:pt x="6" y="478"/>
                      <a:pt x="6" y="481"/>
                    </a:cubicBezTo>
                    <a:cubicBezTo>
                      <a:pt x="7" y="483"/>
                      <a:pt x="7" y="486"/>
                      <a:pt x="8" y="488"/>
                    </a:cubicBezTo>
                    <a:cubicBezTo>
                      <a:pt x="8" y="489"/>
                      <a:pt x="9" y="490"/>
                      <a:pt x="9" y="491"/>
                    </a:cubicBezTo>
                    <a:cubicBezTo>
                      <a:pt x="9" y="492"/>
                      <a:pt x="9" y="493"/>
                      <a:pt x="10" y="494"/>
                    </a:cubicBezTo>
                    <a:cubicBezTo>
                      <a:pt x="11" y="498"/>
                      <a:pt x="12" y="501"/>
                      <a:pt x="12" y="501"/>
                    </a:cubicBezTo>
                    <a:cubicBezTo>
                      <a:pt x="12" y="501"/>
                      <a:pt x="19" y="501"/>
                      <a:pt x="29" y="502"/>
                    </a:cubicBezTo>
                    <a:cubicBezTo>
                      <a:pt x="32" y="502"/>
                      <a:pt x="35" y="502"/>
                      <a:pt x="38" y="502"/>
                    </a:cubicBezTo>
                    <a:cubicBezTo>
                      <a:pt x="41" y="502"/>
                      <a:pt x="44" y="502"/>
                      <a:pt x="47" y="502"/>
                    </a:cubicBezTo>
                    <a:cubicBezTo>
                      <a:pt x="54" y="502"/>
                      <a:pt x="61" y="502"/>
                      <a:pt x="68" y="502"/>
                    </a:cubicBezTo>
                    <a:cubicBezTo>
                      <a:pt x="74" y="502"/>
                      <a:pt x="80" y="501"/>
                      <a:pt x="85" y="501"/>
                    </a:cubicBezTo>
                    <a:cubicBezTo>
                      <a:pt x="87" y="505"/>
                      <a:pt x="88" y="508"/>
                      <a:pt x="89" y="511"/>
                    </a:cubicBezTo>
                    <a:cubicBezTo>
                      <a:pt x="92" y="517"/>
                      <a:pt x="94" y="522"/>
                      <a:pt x="96" y="526"/>
                    </a:cubicBezTo>
                    <a:cubicBezTo>
                      <a:pt x="97" y="529"/>
                      <a:pt x="98" y="531"/>
                      <a:pt x="98" y="531"/>
                    </a:cubicBezTo>
                    <a:cubicBezTo>
                      <a:pt x="98" y="531"/>
                      <a:pt x="99" y="533"/>
                      <a:pt x="101" y="537"/>
                    </a:cubicBezTo>
                    <a:cubicBezTo>
                      <a:pt x="103" y="540"/>
                      <a:pt x="106" y="545"/>
                      <a:pt x="109" y="551"/>
                    </a:cubicBezTo>
                    <a:cubicBezTo>
                      <a:pt x="110" y="553"/>
                      <a:pt x="111" y="554"/>
                      <a:pt x="112" y="556"/>
                    </a:cubicBezTo>
                    <a:cubicBezTo>
                      <a:pt x="113" y="557"/>
                      <a:pt x="114" y="559"/>
                      <a:pt x="115" y="560"/>
                    </a:cubicBezTo>
                    <a:cubicBezTo>
                      <a:pt x="111" y="565"/>
                      <a:pt x="107" y="569"/>
                      <a:pt x="104" y="574"/>
                    </a:cubicBezTo>
                    <a:cubicBezTo>
                      <a:pt x="95" y="585"/>
                      <a:pt x="86" y="596"/>
                      <a:pt x="80" y="605"/>
                    </a:cubicBezTo>
                    <a:cubicBezTo>
                      <a:pt x="74" y="613"/>
                      <a:pt x="71" y="619"/>
                      <a:pt x="71" y="619"/>
                    </a:cubicBezTo>
                    <a:cubicBezTo>
                      <a:pt x="71" y="619"/>
                      <a:pt x="72" y="621"/>
                      <a:pt x="74" y="625"/>
                    </a:cubicBezTo>
                    <a:cubicBezTo>
                      <a:pt x="77" y="628"/>
                      <a:pt x="80" y="632"/>
                      <a:pt x="83" y="636"/>
                    </a:cubicBezTo>
                    <a:cubicBezTo>
                      <a:pt x="85" y="638"/>
                      <a:pt x="87" y="640"/>
                      <a:pt x="88" y="642"/>
                    </a:cubicBezTo>
                    <a:cubicBezTo>
                      <a:pt x="90" y="643"/>
                      <a:pt x="91" y="645"/>
                      <a:pt x="93" y="647"/>
                    </a:cubicBezTo>
                    <a:cubicBezTo>
                      <a:pt x="95" y="649"/>
                      <a:pt x="97" y="651"/>
                      <a:pt x="97" y="651"/>
                    </a:cubicBezTo>
                    <a:cubicBezTo>
                      <a:pt x="97" y="651"/>
                      <a:pt x="98" y="651"/>
                      <a:pt x="101" y="650"/>
                    </a:cubicBezTo>
                    <a:cubicBezTo>
                      <a:pt x="104" y="648"/>
                      <a:pt x="108" y="647"/>
                      <a:pt x="113" y="645"/>
                    </a:cubicBezTo>
                    <a:cubicBezTo>
                      <a:pt x="123" y="640"/>
                      <a:pt x="136" y="634"/>
                      <a:pt x="148" y="628"/>
                    </a:cubicBezTo>
                    <a:cubicBezTo>
                      <a:pt x="153" y="625"/>
                      <a:pt x="158" y="623"/>
                      <a:pt x="163" y="620"/>
                    </a:cubicBezTo>
                    <a:cubicBezTo>
                      <a:pt x="166" y="622"/>
                      <a:pt x="169" y="625"/>
                      <a:pt x="171" y="627"/>
                    </a:cubicBezTo>
                    <a:cubicBezTo>
                      <a:pt x="176" y="631"/>
                      <a:pt x="181" y="635"/>
                      <a:pt x="184" y="638"/>
                    </a:cubicBezTo>
                    <a:cubicBezTo>
                      <a:pt x="185" y="639"/>
                      <a:pt x="186" y="640"/>
                      <a:pt x="187" y="640"/>
                    </a:cubicBezTo>
                    <a:cubicBezTo>
                      <a:pt x="188" y="641"/>
                      <a:pt x="188" y="641"/>
                      <a:pt x="188" y="641"/>
                    </a:cubicBezTo>
                    <a:cubicBezTo>
                      <a:pt x="188" y="641"/>
                      <a:pt x="190" y="643"/>
                      <a:pt x="193" y="645"/>
                    </a:cubicBezTo>
                    <a:cubicBezTo>
                      <a:pt x="196" y="648"/>
                      <a:pt x="201" y="651"/>
                      <a:pt x="207" y="654"/>
                    </a:cubicBezTo>
                    <a:cubicBezTo>
                      <a:pt x="209" y="656"/>
                      <a:pt x="212" y="658"/>
                      <a:pt x="216" y="660"/>
                    </a:cubicBezTo>
                    <a:cubicBezTo>
                      <a:pt x="214" y="666"/>
                      <a:pt x="213" y="672"/>
                      <a:pt x="211" y="677"/>
                    </a:cubicBezTo>
                    <a:cubicBezTo>
                      <a:pt x="210" y="684"/>
                      <a:pt x="208" y="691"/>
                      <a:pt x="207" y="697"/>
                    </a:cubicBezTo>
                    <a:cubicBezTo>
                      <a:pt x="206" y="704"/>
                      <a:pt x="205" y="710"/>
                      <a:pt x="204" y="715"/>
                    </a:cubicBezTo>
                    <a:cubicBezTo>
                      <a:pt x="202" y="726"/>
                      <a:pt x="201" y="733"/>
                      <a:pt x="201" y="733"/>
                    </a:cubicBezTo>
                    <a:cubicBezTo>
                      <a:pt x="201" y="733"/>
                      <a:pt x="202" y="733"/>
                      <a:pt x="203" y="734"/>
                    </a:cubicBezTo>
                    <a:cubicBezTo>
                      <a:pt x="204" y="734"/>
                      <a:pt x="205" y="735"/>
                      <a:pt x="207" y="736"/>
                    </a:cubicBezTo>
                    <a:cubicBezTo>
                      <a:pt x="211" y="737"/>
                      <a:pt x="215" y="740"/>
                      <a:pt x="220" y="742"/>
                    </a:cubicBezTo>
                    <a:cubicBezTo>
                      <a:pt x="225" y="744"/>
                      <a:pt x="229" y="746"/>
                      <a:pt x="233" y="748"/>
                    </a:cubicBezTo>
                    <a:cubicBezTo>
                      <a:pt x="235" y="749"/>
                      <a:pt x="236" y="749"/>
                      <a:pt x="237" y="750"/>
                    </a:cubicBezTo>
                    <a:cubicBezTo>
                      <a:pt x="238" y="750"/>
                      <a:pt x="239" y="750"/>
                      <a:pt x="239" y="750"/>
                    </a:cubicBezTo>
                    <a:cubicBezTo>
                      <a:pt x="239" y="750"/>
                      <a:pt x="244" y="745"/>
                      <a:pt x="251" y="737"/>
                    </a:cubicBezTo>
                    <a:cubicBezTo>
                      <a:pt x="254" y="733"/>
                      <a:pt x="258" y="728"/>
                      <a:pt x="262" y="723"/>
                    </a:cubicBezTo>
                    <a:cubicBezTo>
                      <a:pt x="266" y="718"/>
                      <a:pt x="271" y="713"/>
                      <a:pt x="275" y="707"/>
                    </a:cubicBezTo>
                    <a:cubicBezTo>
                      <a:pt x="279" y="702"/>
                      <a:pt x="282" y="697"/>
                      <a:pt x="285" y="693"/>
                    </a:cubicBezTo>
                    <a:cubicBezTo>
                      <a:pt x="289" y="694"/>
                      <a:pt x="292" y="695"/>
                      <a:pt x="295" y="696"/>
                    </a:cubicBezTo>
                    <a:cubicBezTo>
                      <a:pt x="299" y="697"/>
                      <a:pt x="302" y="698"/>
                      <a:pt x="304" y="698"/>
                    </a:cubicBezTo>
                    <a:cubicBezTo>
                      <a:pt x="306" y="699"/>
                      <a:pt x="307" y="699"/>
                      <a:pt x="308" y="699"/>
                    </a:cubicBezTo>
                    <a:cubicBezTo>
                      <a:pt x="309" y="700"/>
                      <a:pt x="310" y="700"/>
                      <a:pt x="311" y="700"/>
                    </a:cubicBezTo>
                    <a:cubicBezTo>
                      <a:pt x="315" y="701"/>
                      <a:pt x="317" y="701"/>
                      <a:pt x="317" y="701"/>
                    </a:cubicBezTo>
                    <a:cubicBezTo>
                      <a:pt x="317" y="701"/>
                      <a:pt x="319" y="702"/>
                      <a:pt x="323" y="703"/>
                    </a:cubicBezTo>
                    <a:cubicBezTo>
                      <a:pt x="327" y="703"/>
                      <a:pt x="333" y="704"/>
                      <a:pt x="339" y="705"/>
                    </a:cubicBezTo>
                    <a:cubicBezTo>
                      <a:pt x="342" y="706"/>
                      <a:pt x="346" y="706"/>
                      <a:pt x="350" y="707"/>
                    </a:cubicBezTo>
                    <a:cubicBezTo>
                      <a:pt x="351" y="712"/>
                      <a:pt x="352" y="718"/>
                      <a:pt x="353" y="724"/>
                    </a:cubicBezTo>
                    <a:cubicBezTo>
                      <a:pt x="357" y="737"/>
                      <a:pt x="360" y="751"/>
                      <a:pt x="363" y="761"/>
                    </a:cubicBezTo>
                    <a:cubicBezTo>
                      <a:pt x="366" y="771"/>
                      <a:pt x="369" y="778"/>
                      <a:pt x="369" y="778"/>
                    </a:cubicBezTo>
                    <a:cubicBezTo>
                      <a:pt x="369" y="778"/>
                      <a:pt x="369" y="778"/>
                      <a:pt x="370" y="778"/>
                    </a:cubicBezTo>
                    <a:cubicBezTo>
                      <a:pt x="371" y="778"/>
                      <a:pt x="373" y="778"/>
                      <a:pt x="375" y="778"/>
                    </a:cubicBezTo>
                    <a:cubicBezTo>
                      <a:pt x="379" y="778"/>
                      <a:pt x="384" y="778"/>
                      <a:pt x="389" y="778"/>
                    </a:cubicBezTo>
                    <a:cubicBezTo>
                      <a:pt x="394" y="778"/>
                      <a:pt x="400" y="778"/>
                      <a:pt x="403" y="778"/>
                    </a:cubicBezTo>
                    <a:cubicBezTo>
                      <a:pt x="405" y="778"/>
                      <a:pt x="407" y="778"/>
                      <a:pt x="408" y="778"/>
                    </a:cubicBezTo>
                    <a:cubicBezTo>
                      <a:pt x="409" y="778"/>
                      <a:pt x="410" y="778"/>
                      <a:pt x="410" y="778"/>
                    </a:cubicBezTo>
                    <a:cubicBezTo>
                      <a:pt x="410" y="778"/>
                      <a:pt x="412" y="771"/>
                      <a:pt x="415" y="760"/>
                    </a:cubicBezTo>
                    <a:cubicBezTo>
                      <a:pt x="417" y="750"/>
                      <a:pt x="421" y="737"/>
                      <a:pt x="424" y="723"/>
                    </a:cubicBezTo>
                    <a:cubicBezTo>
                      <a:pt x="425" y="717"/>
                      <a:pt x="426" y="711"/>
                      <a:pt x="427" y="706"/>
                    </a:cubicBezTo>
                    <a:cubicBezTo>
                      <a:pt x="431" y="705"/>
                      <a:pt x="434" y="705"/>
                      <a:pt x="437" y="704"/>
                    </a:cubicBezTo>
                    <a:cubicBezTo>
                      <a:pt x="444" y="703"/>
                      <a:pt x="449" y="702"/>
                      <a:pt x="453" y="701"/>
                    </a:cubicBezTo>
                    <a:cubicBezTo>
                      <a:pt x="457" y="700"/>
                      <a:pt x="459" y="700"/>
                      <a:pt x="459" y="700"/>
                    </a:cubicBezTo>
                    <a:cubicBezTo>
                      <a:pt x="459" y="700"/>
                      <a:pt x="461" y="699"/>
                      <a:pt x="465" y="698"/>
                    </a:cubicBezTo>
                    <a:cubicBezTo>
                      <a:pt x="466" y="698"/>
                      <a:pt x="467" y="698"/>
                      <a:pt x="468" y="697"/>
                    </a:cubicBezTo>
                    <a:cubicBezTo>
                      <a:pt x="470" y="697"/>
                      <a:pt x="471" y="697"/>
                      <a:pt x="472" y="696"/>
                    </a:cubicBezTo>
                    <a:cubicBezTo>
                      <a:pt x="475" y="696"/>
                      <a:pt x="478" y="695"/>
                      <a:pt x="481" y="694"/>
                    </a:cubicBezTo>
                    <a:cubicBezTo>
                      <a:pt x="484" y="693"/>
                      <a:pt x="487" y="692"/>
                      <a:pt x="491" y="690"/>
                    </a:cubicBezTo>
                    <a:cubicBezTo>
                      <a:pt x="494" y="695"/>
                      <a:pt x="498" y="700"/>
                      <a:pt x="502" y="704"/>
                    </a:cubicBezTo>
                    <a:cubicBezTo>
                      <a:pt x="506" y="710"/>
                      <a:pt x="510" y="715"/>
                      <a:pt x="515" y="720"/>
                    </a:cubicBezTo>
                    <a:cubicBezTo>
                      <a:pt x="519" y="725"/>
                      <a:pt x="523" y="730"/>
                      <a:pt x="527" y="734"/>
                    </a:cubicBezTo>
                    <a:cubicBezTo>
                      <a:pt x="534" y="741"/>
                      <a:pt x="539" y="747"/>
                      <a:pt x="539" y="747"/>
                    </a:cubicBezTo>
                    <a:cubicBezTo>
                      <a:pt x="539" y="747"/>
                      <a:pt x="539" y="746"/>
                      <a:pt x="540" y="746"/>
                    </a:cubicBezTo>
                    <a:cubicBezTo>
                      <a:pt x="541" y="745"/>
                      <a:pt x="543" y="745"/>
                      <a:pt x="545" y="744"/>
                    </a:cubicBezTo>
                    <a:cubicBezTo>
                      <a:pt x="548" y="742"/>
                      <a:pt x="553" y="740"/>
                      <a:pt x="558" y="738"/>
                    </a:cubicBezTo>
                    <a:cubicBezTo>
                      <a:pt x="562" y="735"/>
                      <a:pt x="567" y="733"/>
                      <a:pt x="570" y="731"/>
                    </a:cubicBezTo>
                    <a:cubicBezTo>
                      <a:pt x="572" y="730"/>
                      <a:pt x="573" y="729"/>
                      <a:pt x="574" y="729"/>
                    </a:cubicBezTo>
                    <a:cubicBezTo>
                      <a:pt x="575" y="728"/>
                      <a:pt x="576" y="728"/>
                      <a:pt x="576" y="728"/>
                    </a:cubicBezTo>
                    <a:cubicBezTo>
                      <a:pt x="576" y="728"/>
                      <a:pt x="575" y="721"/>
                      <a:pt x="573" y="711"/>
                    </a:cubicBezTo>
                    <a:cubicBezTo>
                      <a:pt x="572" y="705"/>
                      <a:pt x="571" y="699"/>
                      <a:pt x="569" y="693"/>
                    </a:cubicBezTo>
                    <a:cubicBezTo>
                      <a:pt x="568" y="687"/>
                      <a:pt x="566" y="680"/>
                      <a:pt x="564" y="673"/>
                    </a:cubicBezTo>
                    <a:cubicBezTo>
                      <a:pt x="563" y="667"/>
                      <a:pt x="561" y="661"/>
                      <a:pt x="560" y="656"/>
                    </a:cubicBezTo>
                    <a:cubicBezTo>
                      <a:pt x="563" y="654"/>
                      <a:pt x="566" y="652"/>
                      <a:pt x="569" y="650"/>
                    </a:cubicBezTo>
                    <a:cubicBezTo>
                      <a:pt x="574" y="646"/>
                      <a:pt x="579" y="643"/>
                      <a:pt x="582" y="640"/>
                    </a:cubicBezTo>
                    <a:cubicBezTo>
                      <a:pt x="585" y="638"/>
                      <a:pt x="586" y="636"/>
                      <a:pt x="586" y="636"/>
                    </a:cubicBezTo>
                    <a:cubicBezTo>
                      <a:pt x="586" y="636"/>
                      <a:pt x="587" y="636"/>
                      <a:pt x="588" y="635"/>
                    </a:cubicBezTo>
                    <a:cubicBezTo>
                      <a:pt x="588" y="635"/>
                      <a:pt x="590" y="634"/>
                      <a:pt x="591" y="632"/>
                    </a:cubicBezTo>
                    <a:cubicBezTo>
                      <a:pt x="594" y="630"/>
                      <a:pt x="598" y="626"/>
                      <a:pt x="603" y="622"/>
                    </a:cubicBezTo>
                    <a:cubicBezTo>
                      <a:pt x="606" y="619"/>
                      <a:pt x="608" y="617"/>
                      <a:pt x="611" y="614"/>
                    </a:cubicBezTo>
                    <a:cubicBezTo>
                      <a:pt x="616" y="617"/>
                      <a:pt x="621" y="619"/>
                      <a:pt x="627" y="622"/>
                    </a:cubicBezTo>
                    <a:cubicBezTo>
                      <a:pt x="639" y="628"/>
                      <a:pt x="652" y="634"/>
                      <a:pt x="662" y="638"/>
                    </a:cubicBezTo>
                    <a:cubicBezTo>
                      <a:pt x="667" y="640"/>
                      <a:pt x="671" y="641"/>
                      <a:pt x="674" y="642"/>
                    </a:cubicBezTo>
                    <a:cubicBezTo>
                      <a:pt x="677" y="643"/>
                      <a:pt x="678" y="644"/>
                      <a:pt x="678" y="644"/>
                    </a:cubicBezTo>
                    <a:cubicBezTo>
                      <a:pt x="678" y="644"/>
                      <a:pt x="680" y="642"/>
                      <a:pt x="683" y="639"/>
                    </a:cubicBezTo>
                    <a:cubicBezTo>
                      <a:pt x="684" y="638"/>
                      <a:pt x="685" y="636"/>
                      <a:pt x="687" y="634"/>
                    </a:cubicBezTo>
                    <a:cubicBezTo>
                      <a:pt x="688" y="632"/>
                      <a:pt x="690" y="630"/>
                      <a:pt x="691" y="628"/>
                    </a:cubicBezTo>
                    <a:cubicBezTo>
                      <a:pt x="695" y="624"/>
                      <a:pt x="698" y="620"/>
                      <a:pt x="700" y="617"/>
                    </a:cubicBezTo>
                    <a:cubicBezTo>
                      <a:pt x="702" y="614"/>
                      <a:pt x="704" y="611"/>
                      <a:pt x="704" y="611"/>
                    </a:cubicBezTo>
                    <a:cubicBezTo>
                      <a:pt x="704" y="611"/>
                      <a:pt x="700" y="606"/>
                      <a:pt x="694" y="597"/>
                    </a:cubicBezTo>
                    <a:cubicBezTo>
                      <a:pt x="687" y="589"/>
                      <a:pt x="679" y="577"/>
                      <a:pt x="670" y="567"/>
                    </a:cubicBezTo>
                    <a:cubicBezTo>
                      <a:pt x="666" y="562"/>
                      <a:pt x="662" y="558"/>
                      <a:pt x="658" y="553"/>
                    </a:cubicBezTo>
                    <a:cubicBezTo>
                      <a:pt x="659" y="552"/>
                      <a:pt x="660" y="550"/>
                      <a:pt x="661" y="549"/>
                    </a:cubicBezTo>
                    <a:cubicBezTo>
                      <a:pt x="662" y="547"/>
                      <a:pt x="663" y="546"/>
                      <a:pt x="663" y="544"/>
                    </a:cubicBezTo>
                    <a:cubicBezTo>
                      <a:pt x="667" y="538"/>
                      <a:pt x="669" y="533"/>
                      <a:pt x="671" y="530"/>
                    </a:cubicBezTo>
                    <a:cubicBezTo>
                      <a:pt x="673" y="526"/>
                      <a:pt x="674" y="524"/>
                      <a:pt x="674" y="524"/>
                    </a:cubicBezTo>
                    <a:cubicBezTo>
                      <a:pt x="674" y="524"/>
                      <a:pt x="675" y="522"/>
                      <a:pt x="676" y="519"/>
                    </a:cubicBezTo>
                    <a:cubicBezTo>
                      <a:pt x="678" y="515"/>
                      <a:pt x="680" y="510"/>
                      <a:pt x="682" y="504"/>
                    </a:cubicBezTo>
                    <a:cubicBezTo>
                      <a:pt x="684" y="501"/>
                      <a:pt x="685" y="497"/>
                      <a:pt x="686" y="494"/>
                    </a:cubicBezTo>
                    <a:cubicBezTo>
                      <a:pt x="692" y="494"/>
                      <a:pt x="698" y="494"/>
                      <a:pt x="704" y="494"/>
                    </a:cubicBezTo>
                    <a:cubicBezTo>
                      <a:pt x="711" y="494"/>
                      <a:pt x="718" y="494"/>
                      <a:pt x="724" y="494"/>
                    </a:cubicBezTo>
                    <a:cubicBezTo>
                      <a:pt x="728" y="493"/>
                      <a:pt x="731" y="493"/>
                      <a:pt x="734" y="493"/>
                    </a:cubicBezTo>
                    <a:cubicBezTo>
                      <a:pt x="737" y="493"/>
                      <a:pt x="740" y="493"/>
                      <a:pt x="742" y="493"/>
                    </a:cubicBezTo>
                    <a:cubicBezTo>
                      <a:pt x="753" y="492"/>
                      <a:pt x="760" y="491"/>
                      <a:pt x="760" y="491"/>
                    </a:cubicBezTo>
                    <a:cubicBezTo>
                      <a:pt x="760" y="491"/>
                      <a:pt x="760" y="489"/>
                      <a:pt x="761" y="485"/>
                    </a:cubicBezTo>
                    <a:cubicBezTo>
                      <a:pt x="762" y="484"/>
                      <a:pt x="762" y="483"/>
                      <a:pt x="762" y="482"/>
                    </a:cubicBezTo>
                    <a:cubicBezTo>
                      <a:pt x="763" y="481"/>
                      <a:pt x="763" y="480"/>
                      <a:pt x="763" y="479"/>
                    </a:cubicBezTo>
                    <a:cubicBezTo>
                      <a:pt x="764" y="476"/>
                      <a:pt x="764" y="474"/>
                      <a:pt x="765" y="471"/>
                    </a:cubicBezTo>
                    <a:cubicBezTo>
                      <a:pt x="765" y="469"/>
                      <a:pt x="766" y="466"/>
                      <a:pt x="766" y="464"/>
                    </a:cubicBezTo>
                    <a:cubicBezTo>
                      <a:pt x="767" y="461"/>
                      <a:pt x="767" y="459"/>
                      <a:pt x="767" y="457"/>
                    </a:cubicBezTo>
                    <a:cubicBezTo>
                      <a:pt x="768" y="453"/>
                      <a:pt x="768" y="451"/>
                      <a:pt x="768" y="451"/>
                    </a:cubicBezTo>
                    <a:cubicBezTo>
                      <a:pt x="768" y="451"/>
                      <a:pt x="762" y="447"/>
                      <a:pt x="753" y="442"/>
                    </a:cubicBezTo>
                    <a:close/>
                    <a:moveTo>
                      <a:pt x="364" y="606"/>
                    </a:moveTo>
                    <a:cubicBezTo>
                      <a:pt x="244" y="595"/>
                      <a:pt x="156" y="488"/>
                      <a:pt x="168" y="369"/>
                    </a:cubicBezTo>
                    <a:cubicBezTo>
                      <a:pt x="179" y="249"/>
                      <a:pt x="285" y="161"/>
                      <a:pt x="405" y="173"/>
                    </a:cubicBezTo>
                    <a:cubicBezTo>
                      <a:pt x="524" y="184"/>
                      <a:pt x="612" y="290"/>
                      <a:pt x="601" y="410"/>
                    </a:cubicBezTo>
                    <a:cubicBezTo>
                      <a:pt x="590" y="529"/>
                      <a:pt x="483" y="617"/>
                      <a:pt x="364" y="606"/>
                    </a:cubicBezTo>
                    <a:close/>
                  </a:path>
                </a:pathLst>
              </a:custGeom>
              <a:gradFill>
                <a:gsLst>
                  <a:gs pos="0">
                    <a:srgbClr val="000000">
                      <a:alpha val="0"/>
                    </a:srgbClr>
                  </a:gs>
                  <a:gs pos="46000">
                    <a:srgbClr val="4C78C6"/>
                  </a:gs>
                  <a:gs pos="100000">
                    <a:srgbClr val="254378"/>
                  </a:gs>
                </a:gsLst>
                <a:path path="circle">
                  <a:fillToRect b="50%" l="50%" r="50%" t="50%"/>
                </a:path>
                <a:tileRect/>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76" name="Google Shape;676;p19"/>
              <p:cNvSpPr/>
              <p:nvPr/>
            </p:nvSpPr>
            <p:spPr>
              <a:xfrm>
                <a:off x="3871637" y="3389314"/>
                <a:ext cx="409052" cy="409048"/>
              </a:xfrm>
              <a:custGeom>
                <a:rect b="b" l="l" r="r" t="t"/>
                <a:pathLst>
                  <a:path extrusionOk="0" h="68" w="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5" y="55"/>
                      <a:pt x="35" y="55"/>
                      <a:pt x="35" y="55"/>
                    </a:cubicBezTo>
                    <a:cubicBezTo>
                      <a:pt x="23" y="67"/>
                      <a:pt x="23" y="67"/>
                      <a:pt x="23" y="67"/>
                    </a:cubicBezTo>
                    <a:cubicBezTo>
                      <a:pt x="23" y="67"/>
                      <a:pt x="22" y="68"/>
                      <a:pt x="22" y="68"/>
                    </a:cubicBezTo>
                    <a:cubicBezTo>
                      <a:pt x="21" y="68"/>
                      <a:pt x="21" y="68"/>
                      <a:pt x="21" y="68"/>
                    </a:cubicBezTo>
                    <a:cubicBezTo>
                      <a:pt x="20" y="67"/>
                      <a:pt x="19" y="66"/>
                      <a:pt x="19" y="65"/>
                    </a:cubicBezTo>
                    <a:cubicBezTo>
                      <a:pt x="19" y="48"/>
                      <a:pt x="19" y="48"/>
                      <a:pt x="19" y="48"/>
                    </a:cubicBezTo>
                    <a:cubicBezTo>
                      <a:pt x="1" y="41"/>
                      <a:pt x="1" y="41"/>
                      <a:pt x="1" y="41"/>
                    </a:cubicBezTo>
                    <a:cubicBezTo>
                      <a:pt x="0" y="40"/>
                      <a:pt x="0" y="40"/>
                      <a:pt x="0" y="39"/>
                    </a:cubicBezTo>
                    <a:cubicBezTo>
                      <a:pt x="0" y="38"/>
                      <a:pt x="0" y="37"/>
                      <a:pt x="1" y="36"/>
                    </a:cubicBezTo>
                    <a:cubicBezTo>
                      <a:pt x="64" y="0"/>
                      <a:pt x="64" y="0"/>
                      <a:pt x="64" y="0"/>
                    </a:cubicBezTo>
                    <a:cubicBezTo>
                      <a:pt x="65" y="0"/>
                      <a:pt x="66" y="0"/>
                      <a:pt x="67" y="0"/>
                    </a:cubicBezTo>
                    <a:cubicBezTo>
                      <a:pt x="68" y="1"/>
                      <a:pt x="68" y="2"/>
                      <a:pt x="68" y="3"/>
                    </a:cubicBezTo>
                    <a:close/>
                    <a:moveTo>
                      <a:pt x="62" y="7"/>
                    </a:moveTo>
                    <a:cubicBezTo>
                      <a:pt x="8" y="38"/>
                      <a:pt x="8" y="38"/>
                      <a:pt x="8" y="38"/>
                    </a:cubicBezTo>
                    <a:cubicBezTo>
                      <a:pt x="20" y="43"/>
                      <a:pt x="20" y="43"/>
                      <a:pt x="20" y="43"/>
                    </a:cubicBezTo>
                    <a:cubicBezTo>
                      <a:pt x="53" y="19"/>
                      <a:pt x="53" y="19"/>
                      <a:pt x="53" y="19"/>
                    </a:cubicBezTo>
                    <a:cubicBezTo>
                      <a:pt x="35" y="49"/>
                      <a:pt x="35" y="49"/>
                      <a:pt x="35" y="49"/>
                    </a:cubicBezTo>
                    <a:cubicBezTo>
                      <a:pt x="54" y="57"/>
                      <a:pt x="54" y="57"/>
                      <a:pt x="54" y="57"/>
                    </a:cubicBezTo>
                    <a:lnTo>
                      <a:pt x="62" y="7"/>
                    </a:lnTo>
                    <a:close/>
                  </a:path>
                </a:pathLst>
              </a:custGeom>
              <a:gradFill>
                <a:gsLst>
                  <a:gs pos="0">
                    <a:srgbClr val="000000">
                      <a:alpha val="0"/>
                    </a:srgbClr>
                  </a:gs>
                  <a:gs pos="46000">
                    <a:srgbClr val="4C78C6"/>
                  </a:gs>
                  <a:gs pos="100000">
                    <a:srgbClr val="254378"/>
                  </a:gs>
                </a:gsLst>
                <a:path path="circle">
                  <a:fillToRect b="50%" l="50%" r="50%" t="50%"/>
                </a:path>
                <a:tileRect/>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677" name="Google Shape;677;p19"/>
            <p:cNvGrpSpPr/>
            <p:nvPr/>
          </p:nvGrpSpPr>
          <p:grpSpPr>
            <a:xfrm>
              <a:off x="3349694" y="2879179"/>
              <a:ext cx="2372574" cy="2160654"/>
              <a:chOff x="564019" y="3802844"/>
              <a:chExt cx="1362774" cy="1368423"/>
            </a:xfrm>
          </p:grpSpPr>
          <p:sp>
            <p:nvSpPr>
              <p:cNvPr id="678" name="Google Shape;678;p19"/>
              <p:cNvSpPr/>
              <p:nvPr/>
            </p:nvSpPr>
            <p:spPr>
              <a:xfrm>
                <a:off x="564019" y="3802844"/>
                <a:ext cx="1362774" cy="1368423"/>
              </a:xfrm>
              <a:custGeom>
                <a:rect b="b" l="l" r="r" t="t"/>
                <a:pathLst>
                  <a:path extrusionOk="0" h="771" w="767">
                    <a:moveTo>
                      <a:pt x="710" y="448"/>
                    </a:moveTo>
                    <a:cubicBezTo>
                      <a:pt x="705" y="445"/>
                      <a:pt x="700" y="443"/>
                      <a:pt x="695" y="440"/>
                    </a:cubicBezTo>
                    <a:cubicBezTo>
                      <a:pt x="695" y="436"/>
                      <a:pt x="696" y="433"/>
                      <a:pt x="696" y="430"/>
                    </a:cubicBezTo>
                    <a:cubicBezTo>
                      <a:pt x="698" y="423"/>
                      <a:pt x="698" y="418"/>
                      <a:pt x="698" y="414"/>
                    </a:cubicBezTo>
                    <a:cubicBezTo>
                      <a:pt x="699" y="410"/>
                      <a:pt x="699" y="408"/>
                      <a:pt x="699" y="408"/>
                    </a:cubicBezTo>
                    <a:cubicBezTo>
                      <a:pt x="699" y="408"/>
                      <a:pt x="699" y="405"/>
                      <a:pt x="699" y="402"/>
                    </a:cubicBezTo>
                    <a:cubicBezTo>
                      <a:pt x="699" y="398"/>
                      <a:pt x="700" y="392"/>
                      <a:pt x="700" y="385"/>
                    </a:cubicBezTo>
                    <a:cubicBezTo>
                      <a:pt x="699" y="382"/>
                      <a:pt x="700" y="379"/>
                      <a:pt x="699" y="375"/>
                    </a:cubicBezTo>
                    <a:cubicBezTo>
                      <a:pt x="705" y="373"/>
                      <a:pt x="710" y="371"/>
                      <a:pt x="716" y="369"/>
                    </a:cubicBezTo>
                    <a:cubicBezTo>
                      <a:pt x="729" y="364"/>
                      <a:pt x="741" y="359"/>
                      <a:pt x="751" y="354"/>
                    </a:cubicBezTo>
                    <a:cubicBezTo>
                      <a:pt x="760" y="350"/>
                      <a:pt x="767" y="347"/>
                      <a:pt x="767" y="347"/>
                    </a:cubicBezTo>
                    <a:cubicBezTo>
                      <a:pt x="767" y="347"/>
                      <a:pt x="766" y="344"/>
                      <a:pt x="766" y="340"/>
                    </a:cubicBezTo>
                    <a:cubicBezTo>
                      <a:pt x="766" y="338"/>
                      <a:pt x="766" y="336"/>
                      <a:pt x="765" y="334"/>
                    </a:cubicBezTo>
                    <a:cubicBezTo>
                      <a:pt x="765" y="331"/>
                      <a:pt x="765" y="329"/>
                      <a:pt x="764" y="326"/>
                    </a:cubicBezTo>
                    <a:cubicBezTo>
                      <a:pt x="764" y="324"/>
                      <a:pt x="763" y="321"/>
                      <a:pt x="763" y="319"/>
                    </a:cubicBezTo>
                    <a:cubicBezTo>
                      <a:pt x="763" y="318"/>
                      <a:pt x="763" y="317"/>
                      <a:pt x="762" y="315"/>
                    </a:cubicBezTo>
                    <a:cubicBezTo>
                      <a:pt x="762" y="314"/>
                      <a:pt x="762" y="313"/>
                      <a:pt x="762" y="312"/>
                    </a:cubicBezTo>
                    <a:cubicBezTo>
                      <a:pt x="761" y="309"/>
                      <a:pt x="761" y="306"/>
                      <a:pt x="761" y="306"/>
                    </a:cubicBezTo>
                    <a:cubicBezTo>
                      <a:pt x="761" y="306"/>
                      <a:pt x="754" y="305"/>
                      <a:pt x="743" y="304"/>
                    </a:cubicBezTo>
                    <a:cubicBezTo>
                      <a:pt x="741" y="303"/>
                      <a:pt x="738" y="303"/>
                      <a:pt x="735" y="303"/>
                    </a:cubicBezTo>
                    <a:cubicBezTo>
                      <a:pt x="732" y="302"/>
                      <a:pt x="729" y="302"/>
                      <a:pt x="725" y="302"/>
                    </a:cubicBezTo>
                    <a:cubicBezTo>
                      <a:pt x="719" y="301"/>
                      <a:pt x="712" y="301"/>
                      <a:pt x="705" y="300"/>
                    </a:cubicBezTo>
                    <a:cubicBezTo>
                      <a:pt x="699" y="300"/>
                      <a:pt x="693" y="300"/>
                      <a:pt x="688" y="300"/>
                    </a:cubicBezTo>
                    <a:cubicBezTo>
                      <a:pt x="687" y="296"/>
                      <a:pt x="686" y="293"/>
                      <a:pt x="685" y="289"/>
                    </a:cubicBezTo>
                    <a:cubicBezTo>
                      <a:pt x="683" y="283"/>
                      <a:pt x="681" y="278"/>
                      <a:pt x="679" y="274"/>
                    </a:cubicBezTo>
                    <a:cubicBezTo>
                      <a:pt x="678" y="271"/>
                      <a:pt x="677" y="269"/>
                      <a:pt x="677" y="269"/>
                    </a:cubicBezTo>
                    <a:cubicBezTo>
                      <a:pt x="677" y="269"/>
                      <a:pt x="676" y="267"/>
                      <a:pt x="675" y="263"/>
                    </a:cubicBezTo>
                    <a:cubicBezTo>
                      <a:pt x="673" y="259"/>
                      <a:pt x="671" y="254"/>
                      <a:pt x="668" y="248"/>
                    </a:cubicBezTo>
                    <a:cubicBezTo>
                      <a:pt x="668" y="247"/>
                      <a:pt x="667" y="245"/>
                      <a:pt x="666" y="244"/>
                    </a:cubicBezTo>
                    <a:cubicBezTo>
                      <a:pt x="665" y="242"/>
                      <a:pt x="664" y="240"/>
                      <a:pt x="664" y="239"/>
                    </a:cubicBezTo>
                    <a:cubicBezTo>
                      <a:pt x="668" y="235"/>
                      <a:pt x="672" y="231"/>
                      <a:pt x="676" y="226"/>
                    </a:cubicBezTo>
                    <a:cubicBezTo>
                      <a:pt x="685" y="216"/>
                      <a:pt x="694" y="206"/>
                      <a:pt x="701" y="198"/>
                    </a:cubicBezTo>
                    <a:cubicBezTo>
                      <a:pt x="708" y="190"/>
                      <a:pt x="712" y="184"/>
                      <a:pt x="712" y="184"/>
                    </a:cubicBezTo>
                    <a:cubicBezTo>
                      <a:pt x="712" y="184"/>
                      <a:pt x="711" y="182"/>
                      <a:pt x="709" y="179"/>
                    </a:cubicBezTo>
                    <a:cubicBezTo>
                      <a:pt x="707" y="175"/>
                      <a:pt x="704" y="171"/>
                      <a:pt x="701" y="167"/>
                    </a:cubicBezTo>
                    <a:cubicBezTo>
                      <a:pt x="699" y="165"/>
                      <a:pt x="698" y="163"/>
                      <a:pt x="696" y="161"/>
                    </a:cubicBezTo>
                    <a:cubicBezTo>
                      <a:pt x="695" y="159"/>
                      <a:pt x="694" y="157"/>
                      <a:pt x="693" y="156"/>
                    </a:cubicBezTo>
                    <a:cubicBezTo>
                      <a:pt x="690" y="152"/>
                      <a:pt x="689" y="150"/>
                      <a:pt x="689" y="150"/>
                    </a:cubicBezTo>
                    <a:cubicBezTo>
                      <a:pt x="689" y="150"/>
                      <a:pt x="687" y="151"/>
                      <a:pt x="684" y="152"/>
                    </a:cubicBezTo>
                    <a:cubicBezTo>
                      <a:pt x="681" y="153"/>
                      <a:pt x="677" y="154"/>
                      <a:pt x="672" y="156"/>
                    </a:cubicBezTo>
                    <a:cubicBezTo>
                      <a:pt x="662" y="159"/>
                      <a:pt x="649" y="164"/>
                      <a:pt x="636" y="169"/>
                    </a:cubicBezTo>
                    <a:cubicBezTo>
                      <a:pt x="631" y="171"/>
                      <a:pt x="626" y="174"/>
                      <a:pt x="620" y="176"/>
                    </a:cubicBezTo>
                    <a:cubicBezTo>
                      <a:pt x="618" y="173"/>
                      <a:pt x="615" y="171"/>
                      <a:pt x="613" y="168"/>
                    </a:cubicBezTo>
                    <a:cubicBezTo>
                      <a:pt x="609" y="163"/>
                      <a:pt x="605" y="160"/>
                      <a:pt x="602" y="157"/>
                    </a:cubicBezTo>
                    <a:cubicBezTo>
                      <a:pt x="601" y="156"/>
                      <a:pt x="599" y="155"/>
                      <a:pt x="599" y="154"/>
                    </a:cubicBezTo>
                    <a:cubicBezTo>
                      <a:pt x="598" y="153"/>
                      <a:pt x="597" y="153"/>
                      <a:pt x="597" y="153"/>
                    </a:cubicBezTo>
                    <a:cubicBezTo>
                      <a:pt x="597" y="153"/>
                      <a:pt x="596" y="151"/>
                      <a:pt x="593" y="149"/>
                    </a:cubicBezTo>
                    <a:cubicBezTo>
                      <a:pt x="590" y="146"/>
                      <a:pt x="586" y="143"/>
                      <a:pt x="581" y="138"/>
                    </a:cubicBezTo>
                    <a:cubicBezTo>
                      <a:pt x="578" y="136"/>
                      <a:pt x="575" y="134"/>
                      <a:pt x="572" y="132"/>
                    </a:cubicBezTo>
                    <a:cubicBezTo>
                      <a:pt x="574" y="127"/>
                      <a:pt x="576" y="121"/>
                      <a:pt x="578" y="115"/>
                    </a:cubicBezTo>
                    <a:cubicBezTo>
                      <a:pt x="580" y="109"/>
                      <a:pt x="582" y="102"/>
                      <a:pt x="584" y="96"/>
                    </a:cubicBezTo>
                    <a:cubicBezTo>
                      <a:pt x="585" y="90"/>
                      <a:pt x="587" y="84"/>
                      <a:pt x="588" y="79"/>
                    </a:cubicBezTo>
                    <a:cubicBezTo>
                      <a:pt x="591" y="68"/>
                      <a:pt x="592" y="62"/>
                      <a:pt x="592" y="62"/>
                    </a:cubicBezTo>
                    <a:cubicBezTo>
                      <a:pt x="592" y="62"/>
                      <a:pt x="592" y="61"/>
                      <a:pt x="591" y="61"/>
                    </a:cubicBezTo>
                    <a:cubicBezTo>
                      <a:pt x="590" y="60"/>
                      <a:pt x="588" y="59"/>
                      <a:pt x="587" y="58"/>
                    </a:cubicBezTo>
                    <a:cubicBezTo>
                      <a:pt x="584" y="56"/>
                      <a:pt x="579" y="53"/>
                      <a:pt x="575" y="51"/>
                    </a:cubicBezTo>
                    <a:cubicBezTo>
                      <a:pt x="570" y="48"/>
                      <a:pt x="566" y="46"/>
                      <a:pt x="562" y="44"/>
                    </a:cubicBezTo>
                    <a:cubicBezTo>
                      <a:pt x="561" y="43"/>
                      <a:pt x="559" y="42"/>
                      <a:pt x="558" y="42"/>
                    </a:cubicBezTo>
                    <a:cubicBezTo>
                      <a:pt x="557" y="41"/>
                      <a:pt x="557" y="41"/>
                      <a:pt x="557" y="41"/>
                    </a:cubicBezTo>
                    <a:cubicBezTo>
                      <a:pt x="557" y="41"/>
                      <a:pt x="551" y="46"/>
                      <a:pt x="544" y="53"/>
                    </a:cubicBezTo>
                    <a:cubicBezTo>
                      <a:pt x="540" y="57"/>
                      <a:pt x="536" y="61"/>
                      <a:pt x="531" y="66"/>
                    </a:cubicBezTo>
                    <a:cubicBezTo>
                      <a:pt x="527" y="71"/>
                      <a:pt x="522" y="76"/>
                      <a:pt x="518" y="81"/>
                    </a:cubicBezTo>
                    <a:cubicBezTo>
                      <a:pt x="514" y="85"/>
                      <a:pt x="510" y="90"/>
                      <a:pt x="506" y="94"/>
                    </a:cubicBezTo>
                    <a:cubicBezTo>
                      <a:pt x="503" y="93"/>
                      <a:pt x="499" y="91"/>
                      <a:pt x="496" y="90"/>
                    </a:cubicBezTo>
                    <a:cubicBezTo>
                      <a:pt x="493" y="89"/>
                      <a:pt x="490" y="88"/>
                      <a:pt x="488" y="87"/>
                    </a:cubicBezTo>
                    <a:cubicBezTo>
                      <a:pt x="487" y="87"/>
                      <a:pt x="485" y="86"/>
                      <a:pt x="484" y="86"/>
                    </a:cubicBezTo>
                    <a:cubicBezTo>
                      <a:pt x="483" y="85"/>
                      <a:pt x="482" y="85"/>
                      <a:pt x="481" y="85"/>
                    </a:cubicBezTo>
                    <a:cubicBezTo>
                      <a:pt x="477" y="84"/>
                      <a:pt x="475" y="83"/>
                      <a:pt x="475" y="83"/>
                    </a:cubicBezTo>
                    <a:cubicBezTo>
                      <a:pt x="475" y="83"/>
                      <a:pt x="473" y="82"/>
                      <a:pt x="470" y="81"/>
                    </a:cubicBezTo>
                    <a:cubicBezTo>
                      <a:pt x="466" y="80"/>
                      <a:pt x="460" y="79"/>
                      <a:pt x="454" y="77"/>
                    </a:cubicBezTo>
                    <a:cubicBezTo>
                      <a:pt x="451" y="76"/>
                      <a:pt x="447" y="76"/>
                      <a:pt x="444" y="75"/>
                    </a:cubicBezTo>
                    <a:cubicBezTo>
                      <a:pt x="443" y="69"/>
                      <a:pt x="442" y="64"/>
                      <a:pt x="441" y="58"/>
                    </a:cubicBezTo>
                    <a:cubicBezTo>
                      <a:pt x="440" y="44"/>
                      <a:pt x="437" y="31"/>
                      <a:pt x="435" y="20"/>
                    </a:cubicBezTo>
                    <a:cubicBezTo>
                      <a:pt x="433" y="10"/>
                      <a:pt x="431" y="3"/>
                      <a:pt x="431" y="3"/>
                    </a:cubicBezTo>
                    <a:cubicBezTo>
                      <a:pt x="431" y="3"/>
                      <a:pt x="430" y="3"/>
                      <a:pt x="429" y="3"/>
                    </a:cubicBezTo>
                    <a:cubicBezTo>
                      <a:pt x="428" y="3"/>
                      <a:pt x="427" y="3"/>
                      <a:pt x="425" y="2"/>
                    </a:cubicBezTo>
                    <a:cubicBezTo>
                      <a:pt x="421" y="2"/>
                      <a:pt x="416" y="2"/>
                      <a:pt x="411" y="1"/>
                    </a:cubicBezTo>
                    <a:cubicBezTo>
                      <a:pt x="406" y="1"/>
                      <a:pt x="400" y="1"/>
                      <a:pt x="397" y="0"/>
                    </a:cubicBezTo>
                    <a:cubicBezTo>
                      <a:pt x="395" y="0"/>
                      <a:pt x="393" y="0"/>
                      <a:pt x="392" y="0"/>
                    </a:cubicBezTo>
                    <a:cubicBezTo>
                      <a:pt x="391" y="0"/>
                      <a:pt x="390" y="0"/>
                      <a:pt x="390" y="0"/>
                    </a:cubicBezTo>
                    <a:cubicBezTo>
                      <a:pt x="390" y="0"/>
                      <a:pt x="388" y="7"/>
                      <a:pt x="384" y="17"/>
                    </a:cubicBezTo>
                    <a:cubicBezTo>
                      <a:pt x="380" y="27"/>
                      <a:pt x="376" y="40"/>
                      <a:pt x="372" y="53"/>
                    </a:cubicBezTo>
                    <a:cubicBezTo>
                      <a:pt x="371" y="59"/>
                      <a:pt x="369" y="64"/>
                      <a:pt x="368" y="70"/>
                    </a:cubicBezTo>
                    <a:cubicBezTo>
                      <a:pt x="364" y="70"/>
                      <a:pt x="360" y="70"/>
                      <a:pt x="357" y="70"/>
                    </a:cubicBezTo>
                    <a:cubicBezTo>
                      <a:pt x="350" y="71"/>
                      <a:pt x="345" y="72"/>
                      <a:pt x="341" y="72"/>
                    </a:cubicBezTo>
                    <a:cubicBezTo>
                      <a:pt x="337" y="73"/>
                      <a:pt x="335" y="73"/>
                      <a:pt x="335" y="73"/>
                    </a:cubicBezTo>
                    <a:cubicBezTo>
                      <a:pt x="335" y="73"/>
                      <a:pt x="333" y="73"/>
                      <a:pt x="329" y="74"/>
                    </a:cubicBezTo>
                    <a:cubicBezTo>
                      <a:pt x="328" y="74"/>
                      <a:pt x="327" y="74"/>
                      <a:pt x="326" y="75"/>
                    </a:cubicBezTo>
                    <a:cubicBezTo>
                      <a:pt x="325" y="75"/>
                      <a:pt x="323" y="75"/>
                      <a:pt x="322" y="75"/>
                    </a:cubicBezTo>
                    <a:cubicBezTo>
                      <a:pt x="319" y="76"/>
                      <a:pt x="317" y="76"/>
                      <a:pt x="313" y="77"/>
                    </a:cubicBezTo>
                    <a:cubicBezTo>
                      <a:pt x="310" y="78"/>
                      <a:pt x="307" y="79"/>
                      <a:pt x="303" y="80"/>
                    </a:cubicBezTo>
                    <a:cubicBezTo>
                      <a:pt x="300" y="75"/>
                      <a:pt x="297" y="70"/>
                      <a:pt x="294" y="65"/>
                    </a:cubicBezTo>
                    <a:cubicBezTo>
                      <a:pt x="290" y="59"/>
                      <a:pt x="286" y="54"/>
                      <a:pt x="282" y="48"/>
                    </a:cubicBezTo>
                    <a:cubicBezTo>
                      <a:pt x="278" y="43"/>
                      <a:pt x="275" y="38"/>
                      <a:pt x="271" y="34"/>
                    </a:cubicBezTo>
                    <a:cubicBezTo>
                      <a:pt x="265" y="26"/>
                      <a:pt x="260" y="20"/>
                      <a:pt x="260" y="20"/>
                    </a:cubicBezTo>
                    <a:cubicBezTo>
                      <a:pt x="260" y="20"/>
                      <a:pt x="260" y="20"/>
                      <a:pt x="259" y="21"/>
                    </a:cubicBezTo>
                    <a:cubicBezTo>
                      <a:pt x="258" y="21"/>
                      <a:pt x="256" y="22"/>
                      <a:pt x="254" y="22"/>
                    </a:cubicBezTo>
                    <a:cubicBezTo>
                      <a:pt x="251" y="24"/>
                      <a:pt x="246" y="26"/>
                      <a:pt x="241" y="27"/>
                    </a:cubicBezTo>
                    <a:cubicBezTo>
                      <a:pt x="236" y="29"/>
                      <a:pt x="232" y="31"/>
                      <a:pt x="228" y="33"/>
                    </a:cubicBezTo>
                    <a:cubicBezTo>
                      <a:pt x="226" y="34"/>
                      <a:pt x="225" y="34"/>
                      <a:pt x="224" y="35"/>
                    </a:cubicBezTo>
                    <a:cubicBezTo>
                      <a:pt x="223" y="35"/>
                      <a:pt x="222" y="35"/>
                      <a:pt x="222" y="35"/>
                    </a:cubicBezTo>
                    <a:cubicBezTo>
                      <a:pt x="222" y="35"/>
                      <a:pt x="223" y="43"/>
                      <a:pt x="224" y="53"/>
                    </a:cubicBezTo>
                    <a:cubicBezTo>
                      <a:pt x="224" y="58"/>
                      <a:pt x="225" y="64"/>
                      <a:pt x="226" y="71"/>
                    </a:cubicBezTo>
                    <a:cubicBezTo>
                      <a:pt x="227" y="77"/>
                      <a:pt x="228" y="84"/>
                      <a:pt x="229" y="91"/>
                    </a:cubicBezTo>
                    <a:cubicBezTo>
                      <a:pt x="230" y="97"/>
                      <a:pt x="231" y="102"/>
                      <a:pt x="232" y="108"/>
                    </a:cubicBezTo>
                    <a:cubicBezTo>
                      <a:pt x="229" y="110"/>
                      <a:pt x="226" y="111"/>
                      <a:pt x="223" y="113"/>
                    </a:cubicBezTo>
                    <a:cubicBezTo>
                      <a:pt x="217" y="117"/>
                      <a:pt x="213" y="119"/>
                      <a:pt x="209" y="122"/>
                    </a:cubicBezTo>
                    <a:cubicBezTo>
                      <a:pt x="206" y="124"/>
                      <a:pt x="204" y="125"/>
                      <a:pt x="204" y="125"/>
                    </a:cubicBezTo>
                    <a:cubicBezTo>
                      <a:pt x="204" y="125"/>
                      <a:pt x="204" y="125"/>
                      <a:pt x="203" y="126"/>
                    </a:cubicBezTo>
                    <a:cubicBezTo>
                      <a:pt x="202" y="127"/>
                      <a:pt x="201" y="127"/>
                      <a:pt x="199" y="128"/>
                    </a:cubicBezTo>
                    <a:cubicBezTo>
                      <a:pt x="196" y="131"/>
                      <a:pt x="192" y="134"/>
                      <a:pt x="187" y="138"/>
                    </a:cubicBezTo>
                    <a:cubicBezTo>
                      <a:pt x="184" y="140"/>
                      <a:pt x="181" y="143"/>
                      <a:pt x="178" y="145"/>
                    </a:cubicBezTo>
                    <a:cubicBezTo>
                      <a:pt x="174" y="142"/>
                      <a:pt x="169" y="139"/>
                      <a:pt x="164" y="136"/>
                    </a:cubicBezTo>
                    <a:cubicBezTo>
                      <a:pt x="152" y="129"/>
                      <a:pt x="139" y="122"/>
                      <a:pt x="130" y="118"/>
                    </a:cubicBezTo>
                    <a:cubicBezTo>
                      <a:pt x="125" y="115"/>
                      <a:pt x="121" y="113"/>
                      <a:pt x="119" y="112"/>
                    </a:cubicBezTo>
                    <a:cubicBezTo>
                      <a:pt x="116" y="111"/>
                      <a:pt x="114" y="110"/>
                      <a:pt x="114" y="110"/>
                    </a:cubicBezTo>
                    <a:cubicBezTo>
                      <a:pt x="114" y="110"/>
                      <a:pt x="112" y="112"/>
                      <a:pt x="110" y="114"/>
                    </a:cubicBezTo>
                    <a:cubicBezTo>
                      <a:pt x="108" y="116"/>
                      <a:pt x="107" y="117"/>
                      <a:pt x="105" y="119"/>
                    </a:cubicBezTo>
                    <a:cubicBezTo>
                      <a:pt x="103" y="121"/>
                      <a:pt x="102" y="123"/>
                      <a:pt x="100" y="125"/>
                    </a:cubicBezTo>
                    <a:cubicBezTo>
                      <a:pt x="97" y="128"/>
                      <a:pt x="93" y="132"/>
                      <a:pt x="91" y="135"/>
                    </a:cubicBezTo>
                    <a:cubicBezTo>
                      <a:pt x="88" y="138"/>
                      <a:pt x="87" y="140"/>
                      <a:pt x="87" y="140"/>
                    </a:cubicBezTo>
                    <a:cubicBezTo>
                      <a:pt x="87" y="140"/>
                      <a:pt x="90" y="146"/>
                      <a:pt x="95" y="155"/>
                    </a:cubicBezTo>
                    <a:cubicBezTo>
                      <a:pt x="101" y="164"/>
                      <a:pt x="109" y="176"/>
                      <a:pt x="117" y="187"/>
                    </a:cubicBezTo>
                    <a:cubicBezTo>
                      <a:pt x="120" y="192"/>
                      <a:pt x="123" y="197"/>
                      <a:pt x="127" y="201"/>
                    </a:cubicBezTo>
                    <a:cubicBezTo>
                      <a:pt x="126" y="202"/>
                      <a:pt x="125" y="204"/>
                      <a:pt x="124" y="205"/>
                    </a:cubicBezTo>
                    <a:cubicBezTo>
                      <a:pt x="123" y="207"/>
                      <a:pt x="122" y="208"/>
                      <a:pt x="121" y="210"/>
                    </a:cubicBezTo>
                    <a:cubicBezTo>
                      <a:pt x="117" y="215"/>
                      <a:pt x="114" y="220"/>
                      <a:pt x="112" y="223"/>
                    </a:cubicBezTo>
                    <a:cubicBezTo>
                      <a:pt x="110" y="227"/>
                      <a:pt x="109" y="228"/>
                      <a:pt x="109" y="228"/>
                    </a:cubicBezTo>
                    <a:cubicBezTo>
                      <a:pt x="109" y="228"/>
                      <a:pt x="108" y="230"/>
                      <a:pt x="106" y="234"/>
                    </a:cubicBezTo>
                    <a:cubicBezTo>
                      <a:pt x="104" y="237"/>
                      <a:pt x="102" y="242"/>
                      <a:pt x="99" y="248"/>
                    </a:cubicBezTo>
                    <a:cubicBezTo>
                      <a:pt x="97" y="251"/>
                      <a:pt x="96" y="254"/>
                      <a:pt x="94" y="258"/>
                    </a:cubicBezTo>
                    <a:cubicBezTo>
                      <a:pt x="89" y="257"/>
                      <a:pt x="83" y="256"/>
                      <a:pt x="77" y="256"/>
                    </a:cubicBezTo>
                    <a:cubicBezTo>
                      <a:pt x="70" y="255"/>
                      <a:pt x="63" y="255"/>
                      <a:pt x="57" y="255"/>
                    </a:cubicBezTo>
                    <a:cubicBezTo>
                      <a:pt x="53" y="254"/>
                      <a:pt x="50" y="254"/>
                      <a:pt x="47" y="254"/>
                    </a:cubicBezTo>
                    <a:cubicBezTo>
                      <a:pt x="44" y="254"/>
                      <a:pt x="41" y="254"/>
                      <a:pt x="39" y="254"/>
                    </a:cubicBezTo>
                    <a:cubicBezTo>
                      <a:pt x="28" y="254"/>
                      <a:pt x="21" y="254"/>
                      <a:pt x="21" y="254"/>
                    </a:cubicBezTo>
                    <a:cubicBezTo>
                      <a:pt x="21" y="254"/>
                      <a:pt x="20" y="256"/>
                      <a:pt x="19" y="260"/>
                    </a:cubicBezTo>
                    <a:cubicBezTo>
                      <a:pt x="19" y="261"/>
                      <a:pt x="19" y="262"/>
                      <a:pt x="18" y="263"/>
                    </a:cubicBezTo>
                    <a:cubicBezTo>
                      <a:pt x="18" y="264"/>
                      <a:pt x="17" y="265"/>
                      <a:pt x="17" y="266"/>
                    </a:cubicBezTo>
                    <a:cubicBezTo>
                      <a:pt x="16" y="269"/>
                      <a:pt x="16" y="271"/>
                      <a:pt x="15" y="273"/>
                    </a:cubicBezTo>
                    <a:cubicBezTo>
                      <a:pt x="14" y="276"/>
                      <a:pt x="13" y="278"/>
                      <a:pt x="13" y="281"/>
                    </a:cubicBezTo>
                    <a:cubicBezTo>
                      <a:pt x="12" y="283"/>
                      <a:pt x="12" y="285"/>
                      <a:pt x="11" y="287"/>
                    </a:cubicBezTo>
                    <a:cubicBezTo>
                      <a:pt x="10" y="291"/>
                      <a:pt x="9" y="293"/>
                      <a:pt x="9" y="293"/>
                    </a:cubicBezTo>
                    <a:cubicBezTo>
                      <a:pt x="9" y="293"/>
                      <a:pt x="15" y="297"/>
                      <a:pt x="24" y="303"/>
                    </a:cubicBezTo>
                    <a:cubicBezTo>
                      <a:pt x="33" y="309"/>
                      <a:pt x="45" y="316"/>
                      <a:pt x="57" y="322"/>
                    </a:cubicBezTo>
                    <a:cubicBezTo>
                      <a:pt x="62" y="325"/>
                      <a:pt x="67" y="328"/>
                      <a:pt x="72" y="331"/>
                    </a:cubicBezTo>
                    <a:cubicBezTo>
                      <a:pt x="72" y="334"/>
                      <a:pt x="71" y="338"/>
                      <a:pt x="71" y="341"/>
                    </a:cubicBezTo>
                    <a:cubicBezTo>
                      <a:pt x="70" y="348"/>
                      <a:pt x="69" y="353"/>
                      <a:pt x="69" y="357"/>
                    </a:cubicBezTo>
                    <a:cubicBezTo>
                      <a:pt x="68" y="361"/>
                      <a:pt x="68" y="363"/>
                      <a:pt x="68" y="363"/>
                    </a:cubicBezTo>
                    <a:cubicBezTo>
                      <a:pt x="68" y="363"/>
                      <a:pt x="68" y="365"/>
                      <a:pt x="68" y="369"/>
                    </a:cubicBezTo>
                    <a:cubicBezTo>
                      <a:pt x="68" y="373"/>
                      <a:pt x="67" y="379"/>
                      <a:pt x="67" y="385"/>
                    </a:cubicBezTo>
                    <a:cubicBezTo>
                      <a:pt x="68" y="389"/>
                      <a:pt x="68" y="392"/>
                      <a:pt x="68" y="396"/>
                    </a:cubicBezTo>
                    <a:cubicBezTo>
                      <a:pt x="62" y="398"/>
                      <a:pt x="57" y="400"/>
                      <a:pt x="51" y="402"/>
                    </a:cubicBezTo>
                    <a:cubicBezTo>
                      <a:pt x="38" y="407"/>
                      <a:pt x="26" y="412"/>
                      <a:pt x="16" y="417"/>
                    </a:cubicBezTo>
                    <a:cubicBezTo>
                      <a:pt x="7" y="421"/>
                      <a:pt x="0" y="424"/>
                      <a:pt x="0" y="424"/>
                    </a:cubicBezTo>
                    <a:cubicBezTo>
                      <a:pt x="0" y="424"/>
                      <a:pt x="1" y="427"/>
                      <a:pt x="1" y="430"/>
                    </a:cubicBezTo>
                    <a:cubicBezTo>
                      <a:pt x="1" y="432"/>
                      <a:pt x="1" y="435"/>
                      <a:pt x="2" y="437"/>
                    </a:cubicBezTo>
                    <a:cubicBezTo>
                      <a:pt x="2" y="439"/>
                      <a:pt x="2" y="442"/>
                      <a:pt x="3" y="444"/>
                    </a:cubicBezTo>
                    <a:cubicBezTo>
                      <a:pt x="3" y="447"/>
                      <a:pt x="4" y="449"/>
                      <a:pt x="4" y="452"/>
                    </a:cubicBezTo>
                    <a:cubicBezTo>
                      <a:pt x="4" y="453"/>
                      <a:pt x="4" y="454"/>
                      <a:pt x="5" y="455"/>
                    </a:cubicBezTo>
                    <a:cubicBezTo>
                      <a:pt x="5" y="456"/>
                      <a:pt x="5" y="457"/>
                      <a:pt x="5" y="458"/>
                    </a:cubicBezTo>
                    <a:cubicBezTo>
                      <a:pt x="6" y="462"/>
                      <a:pt x="7" y="465"/>
                      <a:pt x="7" y="465"/>
                    </a:cubicBezTo>
                    <a:cubicBezTo>
                      <a:pt x="7" y="465"/>
                      <a:pt x="13" y="466"/>
                      <a:pt x="24" y="467"/>
                    </a:cubicBezTo>
                    <a:cubicBezTo>
                      <a:pt x="26" y="467"/>
                      <a:pt x="29" y="468"/>
                      <a:pt x="32" y="468"/>
                    </a:cubicBezTo>
                    <a:cubicBezTo>
                      <a:pt x="35" y="468"/>
                      <a:pt x="38" y="469"/>
                      <a:pt x="42" y="469"/>
                    </a:cubicBezTo>
                    <a:cubicBezTo>
                      <a:pt x="48" y="470"/>
                      <a:pt x="55" y="470"/>
                      <a:pt x="62" y="470"/>
                    </a:cubicBezTo>
                    <a:cubicBezTo>
                      <a:pt x="68" y="471"/>
                      <a:pt x="74" y="471"/>
                      <a:pt x="79" y="471"/>
                    </a:cubicBezTo>
                    <a:cubicBezTo>
                      <a:pt x="80" y="475"/>
                      <a:pt x="81" y="478"/>
                      <a:pt x="82" y="481"/>
                    </a:cubicBezTo>
                    <a:cubicBezTo>
                      <a:pt x="84" y="488"/>
                      <a:pt x="86" y="493"/>
                      <a:pt x="88" y="496"/>
                    </a:cubicBezTo>
                    <a:cubicBezTo>
                      <a:pt x="89" y="500"/>
                      <a:pt x="90" y="502"/>
                      <a:pt x="90" y="502"/>
                    </a:cubicBezTo>
                    <a:cubicBezTo>
                      <a:pt x="90" y="502"/>
                      <a:pt x="91" y="504"/>
                      <a:pt x="92" y="508"/>
                    </a:cubicBezTo>
                    <a:cubicBezTo>
                      <a:pt x="94" y="511"/>
                      <a:pt x="96" y="516"/>
                      <a:pt x="99" y="522"/>
                    </a:cubicBezTo>
                    <a:cubicBezTo>
                      <a:pt x="99" y="524"/>
                      <a:pt x="100" y="525"/>
                      <a:pt x="101" y="527"/>
                    </a:cubicBezTo>
                    <a:cubicBezTo>
                      <a:pt x="102" y="529"/>
                      <a:pt x="103" y="530"/>
                      <a:pt x="103" y="532"/>
                    </a:cubicBezTo>
                    <a:cubicBezTo>
                      <a:pt x="99" y="536"/>
                      <a:pt x="95" y="540"/>
                      <a:pt x="91" y="544"/>
                    </a:cubicBezTo>
                    <a:cubicBezTo>
                      <a:pt x="82" y="554"/>
                      <a:pt x="73" y="565"/>
                      <a:pt x="66" y="573"/>
                    </a:cubicBezTo>
                    <a:cubicBezTo>
                      <a:pt x="59" y="581"/>
                      <a:pt x="55" y="587"/>
                      <a:pt x="55" y="587"/>
                    </a:cubicBezTo>
                    <a:cubicBezTo>
                      <a:pt x="55" y="587"/>
                      <a:pt x="56" y="589"/>
                      <a:pt x="58" y="592"/>
                    </a:cubicBezTo>
                    <a:cubicBezTo>
                      <a:pt x="60" y="595"/>
                      <a:pt x="63" y="600"/>
                      <a:pt x="66" y="604"/>
                    </a:cubicBezTo>
                    <a:cubicBezTo>
                      <a:pt x="68" y="606"/>
                      <a:pt x="69" y="608"/>
                      <a:pt x="71" y="610"/>
                    </a:cubicBezTo>
                    <a:cubicBezTo>
                      <a:pt x="72" y="612"/>
                      <a:pt x="73" y="614"/>
                      <a:pt x="74" y="615"/>
                    </a:cubicBezTo>
                    <a:cubicBezTo>
                      <a:pt x="77" y="618"/>
                      <a:pt x="78" y="620"/>
                      <a:pt x="78" y="620"/>
                    </a:cubicBezTo>
                    <a:cubicBezTo>
                      <a:pt x="78" y="620"/>
                      <a:pt x="80" y="620"/>
                      <a:pt x="83" y="619"/>
                    </a:cubicBezTo>
                    <a:cubicBezTo>
                      <a:pt x="86" y="618"/>
                      <a:pt x="90" y="617"/>
                      <a:pt x="95" y="615"/>
                    </a:cubicBezTo>
                    <a:cubicBezTo>
                      <a:pt x="105" y="612"/>
                      <a:pt x="118" y="607"/>
                      <a:pt x="131" y="602"/>
                    </a:cubicBezTo>
                    <a:cubicBezTo>
                      <a:pt x="136" y="599"/>
                      <a:pt x="142" y="597"/>
                      <a:pt x="147" y="595"/>
                    </a:cubicBezTo>
                    <a:cubicBezTo>
                      <a:pt x="149" y="597"/>
                      <a:pt x="152" y="600"/>
                      <a:pt x="154" y="602"/>
                    </a:cubicBezTo>
                    <a:cubicBezTo>
                      <a:pt x="158" y="607"/>
                      <a:pt x="162" y="611"/>
                      <a:pt x="165" y="614"/>
                    </a:cubicBezTo>
                    <a:cubicBezTo>
                      <a:pt x="166" y="615"/>
                      <a:pt x="168" y="616"/>
                      <a:pt x="168" y="617"/>
                    </a:cubicBezTo>
                    <a:cubicBezTo>
                      <a:pt x="169" y="618"/>
                      <a:pt x="170" y="618"/>
                      <a:pt x="170" y="618"/>
                    </a:cubicBezTo>
                    <a:cubicBezTo>
                      <a:pt x="170" y="618"/>
                      <a:pt x="171" y="619"/>
                      <a:pt x="174" y="622"/>
                    </a:cubicBezTo>
                    <a:cubicBezTo>
                      <a:pt x="177" y="625"/>
                      <a:pt x="181" y="628"/>
                      <a:pt x="186" y="632"/>
                    </a:cubicBezTo>
                    <a:cubicBezTo>
                      <a:pt x="189" y="634"/>
                      <a:pt x="192" y="637"/>
                      <a:pt x="195" y="639"/>
                    </a:cubicBezTo>
                    <a:cubicBezTo>
                      <a:pt x="193" y="644"/>
                      <a:pt x="191" y="650"/>
                      <a:pt x="189" y="655"/>
                    </a:cubicBezTo>
                    <a:cubicBezTo>
                      <a:pt x="187" y="662"/>
                      <a:pt x="185" y="669"/>
                      <a:pt x="183" y="675"/>
                    </a:cubicBezTo>
                    <a:cubicBezTo>
                      <a:pt x="182" y="681"/>
                      <a:pt x="180" y="687"/>
                      <a:pt x="179" y="692"/>
                    </a:cubicBezTo>
                    <a:cubicBezTo>
                      <a:pt x="176" y="702"/>
                      <a:pt x="175" y="709"/>
                      <a:pt x="175" y="709"/>
                    </a:cubicBezTo>
                    <a:cubicBezTo>
                      <a:pt x="175" y="709"/>
                      <a:pt x="175" y="710"/>
                      <a:pt x="176" y="710"/>
                    </a:cubicBezTo>
                    <a:cubicBezTo>
                      <a:pt x="177" y="711"/>
                      <a:pt x="179" y="712"/>
                      <a:pt x="180" y="713"/>
                    </a:cubicBezTo>
                    <a:cubicBezTo>
                      <a:pt x="183" y="715"/>
                      <a:pt x="188" y="717"/>
                      <a:pt x="192" y="720"/>
                    </a:cubicBezTo>
                    <a:cubicBezTo>
                      <a:pt x="197" y="722"/>
                      <a:pt x="201" y="725"/>
                      <a:pt x="205" y="727"/>
                    </a:cubicBezTo>
                    <a:cubicBezTo>
                      <a:pt x="206" y="728"/>
                      <a:pt x="208" y="728"/>
                      <a:pt x="209" y="729"/>
                    </a:cubicBezTo>
                    <a:cubicBezTo>
                      <a:pt x="210" y="729"/>
                      <a:pt x="210" y="730"/>
                      <a:pt x="210" y="730"/>
                    </a:cubicBezTo>
                    <a:cubicBezTo>
                      <a:pt x="210" y="730"/>
                      <a:pt x="216" y="725"/>
                      <a:pt x="223" y="717"/>
                    </a:cubicBezTo>
                    <a:cubicBezTo>
                      <a:pt x="227" y="714"/>
                      <a:pt x="231" y="709"/>
                      <a:pt x="236" y="705"/>
                    </a:cubicBezTo>
                    <a:cubicBezTo>
                      <a:pt x="240" y="700"/>
                      <a:pt x="245" y="695"/>
                      <a:pt x="249" y="690"/>
                    </a:cubicBezTo>
                    <a:cubicBezTo>
                      <a:pt x="253" y="685"/>
                      <a:pt x="257" y="681"/>
                      <a:pt x="261" y="677"/>
                    </a:cubicBezTo>
                    <a:cubicBezTo>
                      <a:pt x="264" y="678"/>
                      <a:pt x="268" y="679"/>
                      <a:pt x="271" y="681"/>
                    </a:cubicBezTo>
                    <a:cubicBezTo>
                      <a:pt x="274" y="682"/>
                      <a:pt x="277" y="683"/>
                      <a:pt x="279" y="684"/>
                    </a:cubicBezTo>
                    <a:cubicBezTo>
                      <a:pt x="280" y="684"/>
                      <a:pt x="282" y="685"/>
                      <a:pt x="283" y="685"/>
                    </a:cubicBezTo>
                    <a:cubicBezTo>
                      <a:pt x="284" y="685"/>
                      <a:pt x="285" y="686"/>
                      <a:pt x="286" y="686"/>
                    </a:cubicBezTo>
                    <a:cubicBezTo>
                      <a:pt x="290" y="687"/>
                      <a:pt x="292" y="688"/>
                      <a:pt x="292" y="688"/>
                    </a:cubicBezTo>
                    <a:cubicBezTo>
                      <a:pt x="292" y="688"/>
                      <a:pt x="294" y="688"/>
                      <a:pt x="297" y="690"/>
                    </a:cubicBezTo>
                    <a:cubicBezTo>
                      <a:pt x="301" y="691"/>
                      <a:pt x="307" y="692"/>
                      <a:pt x="313" y="694"/>
                    </a:cubicBezTo>
                    <a:cubicBezTo>
                      <a:pt x="316" y="694"/>
                      <a:pt x="320" y="695"/>
                      <a:pt x="323" y="696"/>
                    </a:cubicBezTo>
                    <a:cubicBezTo>
                      <a:pt x="324" y="701"/>
                      <a:pt x="325" y="707"/>
                      <a:pt x="326" y="713"/>
                    </a:cubicBezTo>
                    <a:cubicBezTo>
                      <a:pt x="328" y="727"/>
                      <a:pt x="330" y="740"/>
                      <a:pt x="332" y="751"/>
                    </a:cubicBezTo>
                    <a:cubicBezTo>
                      <a:pt x="334" y="761"/>
                      <a:pt x="336" y="768"/>
                      <a:pt x="336" y="768"/>
                    </a:cubicBezTo>
                    <a:cubicBezTo>
                      <a:pt x="336" y="768"/>
                      <a:pt x="337" y="768"/>
                      <a:pt x="338" y="768"/>
                    </a:cubicBezTo>
                    <a:cubicBezTo>
                      <a:pt x="339" y="768"/>
                      <a:pt x="340" y="768"/>
                      <a:pt x="342" y="768"/>
                    </a:cubicBezTo>
                    <a:cubicBezTo>
                      <a:pt x="346" y="769"/>
                      <a:pt x="351" y="769"/>
                      <a:pt x="356" y="770"/>
                    </a:cubicBezTo>
                    <a:cubicBezTo>
                      <a:pt x="362" y="770"/>
                      <a:pt x="367" y="770"/>
                      <a:pt x="370" y="770"/>
                    </a:cubicBezTo>
                    <a:cubicBezTo>
                      <a:pt x="372" y="770"/>
                      <a:pt x="374" y="770"/>
                      <a:pt x="375" y="771"/>
                    </a:cubicBezTo>
                    <a:cubicBezTo>
                      <a:pt x="376" y="771"/>
                      <a:pt x="377" y="771"/>
                      <a:pt x="377" y="771"/>
                    </a:cubicBezTo>
                    <a:cubicBezTo>
                      <a:pt x="377" y="771"/>
                      <a:pt x="379" y="764"/>
                      <a:pt x="383" y="754"/>
                    </a:cubicBezTo>
                    <a:cubicBezTo>
                      <a:pt x="387" y="744"/>
                      <a:pt x="391" y="731"/>
                      <a:pt x="395" y="718"/>
                    </a:cubicBezTo>
                    <a:cubicBezTo>
                      <a:pt x="397" y="712"/>
                      <a:pt x="398" y="706"/>
                      <a:pt x="399" y="701"/>
                    </a:cubicBezTo>
                    <a:cubicBezTo>
                      <a:pt x="403" y="701"/>
                      <a:pt x="407" y="701"/>
                      <a:pt x="410" y="700"/>
                    </a:cubicBezTo>
                    <a:cubicBezTo>
                      <a:pt x="417" y="700"/>
                      <a:pt x="422" y="699"/>
                      <a:pt x="426" y="699"/>
                    </a:cubicBezTo>
                    <a:cubicBezTo>
                      <a:pt x="430" y="698"/>
                      <a:pt x="432" y="698"/>
                      <a:pt x="432" y="698"/>
                    </a:cubicBezTo>
                    <a:cubicBezTo>
                      <a:pt x="432" y="698"/>
                      <a:pt x="434" y="697"/>
                      <a:pt x="438" y="697"/>
                    </a:cubicBezTo>
                    <a:cubicBezTo>
                      <a:pt x="439" y="697"/>
                      <a:pt x="440" y="696"/>
                      <a:pt x="441" y="696"/>
                    </a:cubicBezTo>
                    <a:cubicBezTo>
                      <a:pt x="442" y="696"/>
                      <a:pt x="444" y="696"/>
                      <a:pt x="445" y="695"/>
                    </a:cubicBezTo>
                    <a:cubicBezTo>
                      <a:pt x="448" y="695"/>
                      <a:pt x="451" y="694"/>
                      <a:pt x="454" y="694"/>
                    </a:cubicBezTo>
                    <a:cubicBezTo>
                      <a:pt x="457" y="693"/>
                      <a:pt x="460" y="692"/>
                      <a:pt x="464" y="691"/>
                    </a:cubicBezTo>
                    <a:cubicBezTo>
                      <a:pt x="467" y="696"/>
                      <a:pt x="470" y="701"/>
                      <a:pt x="473" y="706"/>
                    </a:cubicBezTo>
                    <a:cubicBezTo>
                      <a:pt x="477" y="712"/>
                      <a:pt x="481" y="717"/>
                      <a:pt x="485" y="722"/>
                    </a:cubicBezTo>
                    <a:cubicBezTo>
                      <a:pt x="489" y="728"/>
                      <a:pt x="493" y="733"/>
                      <a:pt x="496" y="737"/>
                    </a:cubicBezTo>
                    <a:cubicBezTo>
                      <a:pt x="502" y="745"/>
                      <a:pt x="507" y="750"/>
                      <a:pt x="507" y="750"/>
                    </a:cubicBezTo>
                    <a:cubicBezTo>
                      <a:pt x="507" y="750"/>
                      <a:pt x="507" y="750"/>
                      <a:pt x="508" y="750"/>
                    </a:cubicBezTo>
                    <a:cubicBezTo>
                      <a:pt x="509" y="750"/>
                      <a:pt x="511" y="749"/>
                      <a:pt x="513" y="748"/>
                    </a:cubicBezTo>
                    <a:cubicBezTo>
                      <a:pt x="516" y="747"/>
                      <a:pt x="521" y="745"/>
                      <a:pt x="526" y="743"/>
                    </a:cubicBezTo>
                    <a:cubicBezTo>
                      <a:pt x="531" y="741"/>
                      <a:pt x="535" y="739"/>
                      <a:pt x="539" y="738"/>
                    </a:cubicBezTo>
                    <a:cubicBezTo>
                      <a:pt x="541" y="737"/>
                      <a:pt x="542" y="736"/>
                      <a:pt x="543" y="736"/>
                    </a:cubicBezTo>
                    <a:cubicBezTo>
                      <a:pt x="544" y="736"/>
                      <a:pt x="545" y="735"/>
                      <a:pt x="545" y="735"/>
                    </a:cubicBezTo>
                    <a:cubicBezTo>
                      <a:pt x="545" y="735"/>
                      <a:pt x="544" y="728"/>
                      <a:pt x="543" y="718"/>
                    </a:cubicBezTo>
                    <a:cubicBezTo>
                      <a:pt x="543" y="713"/>
                      <a:pt x="542" y="707"/>
                      <a:pt x="541" y="700"/>
                    </a:cubicBezTo>
                    <a:cubicBezTo>
                      <a:pt x="540" y="694"/>
                      <a:pt x="539" y="687"/>
                      <a:pt x="538" y="680"/>
                    </a:cubicBezTo>
                    <a:cubicBezTo>
                      <a:pt x="537" y="674"/>
                      <a:pt x="536" y="668"/>
                      <a:pt x="535" y="663"/>
                    </a:cubicBezTo>
                    <a:cubicBezTo>
                      <a:pt x="538" y="661"/>
                      <a:pt x="541" y="659"/>
                      <a:pt x="544" y="658"/>
                    </a:cubicBezTo>
                    <a:cubicBezTo>
                      <a:pt x="550" y="654"/>
                      <a:pt x="554" y="651"/>
                      <a:pt x="558" y="649"/>
                    </a:cubicBezTo>
                    <a:cubicBezTo>
                      <a:pt x="561" y="647"/>
                      <a:pt x="563" y="646"/>
                      <a:pt x="563" y="646"/>
                    </a:cubicBezTo>
                    <a:cubicBezTo>
                      <a:pt x="563" y="646"/>
                      <a:pt x="563" y="645"/>
                      <a:pt x="564" y="645"/>
                    </a:cubicBezTo>
                    <a:cubicBezTo>
                      <a:pt x="565" y="644"/>
                      <a:pt x="566" y="643"/>
                      <a:pt x="568" y="642"/>
                    </a:cubicBezTo>
                    <a:cubicBezTo>
                      <a:pt x="571" y="640"/>
                      <a:pt x="575" y="637"/>
                      <a:pt x="580" y="633"/>
                    </a:cubicBezTo>
                    <a:cubicBezTo>
                      <a:pt x="583" y="630"/>
                      <a:pt x="586" y="628"/>
                      <a:pt x="589" y="626"/>
                    </a:cubicBezTo>
                    <a:cubicBezTo>
                      <a:pt x="593" y="629"/>
                      <a:pt x="598" y="632"/>
                      <a:pt x="603" y="635"/>
                    </a:cubicBezTo>
                    <a:cubicBezTo>
                      <a:pt x="615" y="642"/>
                      <a:pt x="628" y="648"/>
                      <a:pt x="637" y="653"/>
                    </a:cubicBezTo>
                    <a:cubicBezTo>
                      <a:pt x="642" y="656"/>
                      <a:pt x="646" y="657"/>
                      <a:pt x="648" y="659"/>
                    </a:cubicBezTo>
                    <a:cubicBezTo>
                      <a:pt x="651" y="660"/>
                      <a:pt x="653" y="661"/>
                      <a:pt x="653" y="661"/>
                    </a:cubicBezTo>
                    <a:cubicBezTo>
                      <a:pt x="653" y="661"/>
                      <a:pt x="655" y="659"/>
                      <a:pt x="657" y="656"/>
                    </a:cubicBezTo>
                    <a:cubicBezTo>
                      <a:pt x="659" y="655"/>
                      <a:pt x="660" y="653"/>
                      <a:pt x="662" y="652"/>
                    </a:cubicBezTo>
                    <a:cubicBezTo>
                      <a:pt x="664" y="650"/>
                      <a:pt x="665" y="648"/>
                      <a:pt x="667" y="646"/>
                    </a:cubicBezTo>
                    <a:cubicBezTo>
                      <a:pt x="670" y="642"/>
                      <a:pt x="674" y="639"/>
                      <a:pt x="676" y="636"/>
                    </a:cubicBezTo>
                    <a:cubicBezTo>
                      <a:pt x="679" y="633"/>
                      <a:pt x="680" y="631"/>
                      <a:pt x="680" y="631"/>
                    </a:cubicBezTo>
                    <a:cubicBezTo>
                      <a:pt x="680" y="631"/>
                      <a:pt x="677" y="625"/>
                      <a:pt x="672" y="616"/>
                    </a:cubicBezTo>
                    <a:cubicBezTo>
                      <a:pt x="666" y="607"/>
                      <a:pt x="658" y="595"/>
                      <a:pt x="650" y="584"/>
                    </a:cubicBezTo>
                    <a:cubicBezTo>
                      <a:pt x="647" y="579"/>
                      <a:pt x="644" y="574"/>
                      <a:pt x="640" y="570"/>
                    </a:cubicBezTo>
                    <a:cubicBezTo>
                      <a:pt x="641" y="568"/>
                      <a:pt x="642" y="567"/>
                      <a:pt x="643" y="565"/>
                    </a:cubicBezTo>
                    <a:cubicBezTo>
                      <a:pt x="644" y="564"/>
                      <a:pt x="645" y="562"/>
                      <a:pt x="646" y="561"/>
                    </a:cubicBezTo>
                    <a:cubicBezTo>
                      <a:pt x="650" y="556"/>
                      <a:pt x="653" y="551"/>
                      <a:pt x="655" y="547"/>
                    </a:cubicBezTo>
                    <a:cubicBezTo>
                      <a:pt x="657" y="544"/>
                      <a:pt x="658" y="542"/>
                      <a:pt x="658" y="542"/>
                    </a:cubicBezTo>
                    <a:cubicBezTo>
                      <a:pt x="658" y="542"/>
                      <a:pt x="659" y="540"/>
                      <a:pt x="661" y="537"/>
                    </a:cubicBezTo>
                    <a:cubicBezTo>
                      <a:pt x="663" y="533"/>
                      <a:pt x="665" y="529"/>
                      <a:pt x="668" y="523"/>
                    </a:cubicBezTo>
                    <a:cubicBezTo>
                      <a:pt x="670" y="520"/>
                      <a:pt x="671" y="516"/>
                      <a:pt x="673" y="513"/>
                    </a:cubicBezTo>
                    <a:cubicBezTo>
                      <a:pt x="678" y="514"/>
                      <a:pt x="684" y="514"/>
                      <a:pt x="690" y="515"/>
                    </a:cubicBezTo>
                    <a:cubicBezTo>
                      <a:pt x="697" y="515"/>
                      <a:pt x="704" y="516"/>
                      <a:pt x="710" y="516"/>
                    </a:cubicBezTo>
                    <a:cubicBezTo>
                      <a:pt x="714" y="516"/>
                      <a:pt x="717" y="516"/>
                      <a:pt x="720" y="517"/>
                    </a:cubicBezTo>
                    <a:cubicBezTo>
                      <a:pt x="723" y="517"/>
                      <a:pt x="726" y="517"/>
                      <a:pt x="728" y="517"/>
                    </a:cubicBezTo>
                    <a:cubicBezTo>
                      <a:pt x="739" y="517"/>
                      <a:pt x="746" y="517"/>
                      <a:pt x="746" y="517"/>
                    </a:cubicBezTo>
                    <a:cubicBezTo>
                      <a:pt x="746" y="517"/>
                      <a:pt x="747" y="514"/>
                      <a:pt x="748" y="511"/>
                    </a:cubicBezTo>
                    <a:cubicBezTo>
                      <a:pt x="748" y="510"/>
                      <a:pt x="748" y="509"/>
                      <a:pt x="749" y="508"/>
                    </a:cubicBezTo>
                    <a:cubicBezTo>
                      <a:pt x="749" y="507"/>
                      <a:pt x="750" y="506"/>
                      <a:pt x="750" y="504"/>
                    </a:cubicBezTo>
                    <a:cubicBezTo>
                      <a:pt x="751" y="502"/>
                      <a:pt x="751" y="500"/>
                      <a:pt x="752" y="497"/>
                    </a:cubicBezTo>
                    <a:cubicBezTo>
                      <a:pt x="753" y="495"/>
                      <a:pt x="754" y="492"/>
                      <a:pt x="754" y="490"/>
                    </a:cubicBezTo>
                    <a:cubicBezTo>
                      <a:pt x="755" y="488"/>
                      <a:pt x="755" y="486"/>
                      <a:pt x="756" y="484"/>
                    </a:cubicBezTo>
                    <a:cubicBezTo>
                      <a:pt x="757" y="480"/>
                      <a:pt x="758" y="477"/>
                      <a:pt x="758" y="477"/>
                    </a:cubicBezTo>
                    <a:cubicBezTo>
                      <a:pt x="758" y="477"/>
                      <a:pt x="752" y="473"/>
                      <a:pt x="743" y="468"/>
                    </a:cubicBezTo>
                    <a:cubicBezTo>
                      <a:pt x="734" y="462"/>
                      <a:pt x="722" y="455"/>
                      <a:pt x="710" y="448"/>
                    </a:cubicBezTo>
                    <a:close/>
                    <a:moveTo>
                      <a:pt x="604" y="517"/>
                    </a:moveTo>
                    <a:cubicBezTo>
                      <a:pt x="603" y="520"/>
                      <a:pt x="600" y="524"/>
                      <a:pt x="597" y="528"/>
                    </a:cubicBezTo>
                    <a:cubicBezTo>
                      <a:pt x="596" y="529"/>
                      <a:pt x="596" y="530"/>
                      <a:pt x="595" y="532"/>
                    </a:cubicBezTo>
                    <a:cubicBezTo>
                      <a:pt x="594" y="533"/>
                      <a:pt x="593" y="534"/>
                      <a:pt x="592" y="535"/>
                    </a:cubicBezTo>
                    <a:cubicBezTo>
                      <a:pt x="590" y="538"/>
                      <a:pt x="588" y="540"/>
                      <a:pt x="586" y="543"/>
                    </a:cubicBezTo>
                    <a:cubicBezTo>
                      <a:pt x="584" y="546"/>
                      <a:pt x="582" y="548"/>
                      <a:pt x="580" y="551"/>
                    </a:cubicBezTo>
                    <a:cubicBezTo>
                      <a:pt x="578" y="553"/>
                      <a:pt x="578" y="553"/>
                      <a:pt x="578" y="553"/>
                    </a:cubicBezTo>
                    <a:cubicBezTo>
                      <a:pt x="576" y="555"/>
                      <a:pt x="576" y="555"/>
                      <a:pt x="576" y="555"/>
                    </a:cubicBezTo>
                    <a:cubicBezTo>
                      <a:pt x="575" y="557"/>
                      <a:pt x="574" y="558"/>
                      <a:pt x="573" y="559"/>
                    </a:cubicBezTo>
                    <a:cubicBezTo>
                      <a:pt x="563" y="570"/>
                      <a:pt x="552" y="580"/>
                      <a:pt x="544" y="586"/>
                    </a:cubicBezTo>
                    <a:cubicBezTo>
                      <a:pt x="539" y="590"/>
                      <a:pt x="536" y="592"/>
                      <a:pt x="533" y="594"/>
                    </a:cubicBezTo>
                    <a:cubicBezTo>
                      <a:pt x="532" y="595"/>
                      <a:pt x="531" y="596"/>
                      <a:pt x="530" y="596"/>
                    </a:cubicBezTo>
                    <a:cubicBezTo>
                      <a:pt x="530" y="597"/>
                      <a:pt x="529" y="597"/>
                      <a:pt x="529" y="597"/>
                    </a:cubicBezTo>
                    <a:cubicBezTo>
                      <a:pt x="529" y="597"/>
                      <a:pt x="528" y="598"/>
                      <a:pt x="525" y="600"/>
                    </a:cubicBezTo>
                    <a:cubicBezTo>
                      <a:pt x="523" y="602"/>
                      <a:pt x="519" y="604"/>
                      <a:pt x="514" y="607"/>
                    </a:cubicBezTo>
                    <a:cubicBezTo>
                      <a:pt x="505" y="612"/>
                      <a:pt x="492" y="619"/>
                      <a:pt x="478" y="624"/>
                    </a:cubicBezTo>
                    <a:cubicBezTo>
                      <a:pt x="465" y="630"/>
                      <a:pt x="451" y="634"/>
                      <a:pt x="441" y="636"/>
                    </a:cubicBezTo>
                    <a:cubicBezTo>
                      <a:pt x="438" y="637"/>
                      <a:pt x="436" y="637"/>
                      <a:pt x="433" y="638"/>
                    </a:cubicBezTo>
                    <a:cubicBezTo>
                      <a:pt x="432" y="638"/>
                      <a:pt x="431" y="638"/>
                      <a:pt x="430" y="638"/>
                    </a:cubicBezTo>
                    <a:cubicBezTo>
                      <a:pt x="430" y="638"/>
                      <a:pt x="429" y="638"/>
                      <a:pt x="428" y="639"/>
                    </a:cubicBezTo>
                    <a:cubicBezTo>
                      <a:pt x="425" y="639"/>
                      <a:pt x="423" y="639"/>
                      <a:pt x="423" y="639"/>
                    </a:cubicBezTo>
                    <a:cubicBezTo>
                      <a:pt x="423" y="639"/>
                      <a:pt x="421" y="640"/>
                      <a:pt x="418" y="640"/>
                    </a:cubicBezTo>
                    <a:cubicBezTo>
                      <a:pt x="415" y="640"/>
                      <a:pt x="410" y="641"/>
                      <a:pt x="405" y="642"/>
                    </a:cubicBezTo>
                    <a:cubicBezTo>
                      <a:pt x="394" y="642"/>
                      <a:pt x="380" y="643"/>
                      <a:pt x="365" y="642"/>
                    </a:cubicBezTo>
                    <a:cubicBezTo>
                      <a:pt x="351" y="641"/>
                      <a:pt x="337" y="638"/>
                      <a:pt x="326" y="636"/>
                    </a:cubicBezTo>
                    <a:cubicBezTo>
                      <a:pt x="321" y="635"/>
                      <a:pt x="317" y="634"/>
                      <a:pt x="313" y="633"/>
                    </a:cubicBezTo>
                    <a:cubicBezTo>
                      <a:pt x="310" y="632"/>
                      <a:pt x="309" y="631"/>
                      <a:pt x="309" y="631"/>
                    </a:cubicBezTo>
                    <a:cubicBezTo>
                      <a:pt x="309" y="631"/>
                      <a:pt x="307" y="631"/>
                      <a:pt x="304" y="630"/>
                    </a:cubicBezTo>
                    <a:cubicBezTo>
                      <a:pt x="303" y="630"/>
                      <a:pt x="302" y="629"/>
                      <a:pt x="302" y="629"/>
                    </a:cubicBezTo>
                    <a:cubicBezTo>
                      <a:pt x="301" y="629"/>
                      <a:pt x="300" y="628"/>
                      <a:pt x="299" y="628"/>
                    </a:cubicBezTo>
                    <a:cubicBezTo>
                      <a:pt x="297" y="627"/>
                      <a:pt x="294" y="626"/>
                      <a:pt x="292" y="626"/>
                    </a:cubicBezTo>
                    <a:cubicBezTo>
                      <a:pt x="282" y="622"/>
                      <a:pt x="268" y="616"/>
                      <a:pt x="256" y="609"/>
                    </a:cubicBezTo>
                    <a:cubicBezTo>
                      <a:pt x="243" y="601"/>
                      <a:pt x="232" y="593"/>
                      <a:pt x="223" y="586"/>
                    </a:cubicBezTo>
                    <a:cubicBezTo>
                      <a:pt x="219" y="583"/>
                      <a:pt x="215" y="580"/>
                      <a:pt x="213" y="578"/>
                    </a:cubicBezTo>
                    <a:cubicBezTo>
                      <a:pt x="211" y="576"/>
                      <a:pt x="210" y="575"/>
                      <a:pt x="210" y="575"/>
                    </a:cubicBezTo>
                    <a:cubicBezTo>
                      <a:pt x="210" y="575"/>
                      <a:pt x="209" y="574"/>
                      <a:pt x="209" y="574"/>
                    </a:cubicBezTo>
                    <a:cubicBezTo>
                      <a:pt x="208" y="573"/>
                      <a:pt x="207" y="572"/>
                      <a:pt x="206" y="571"/>
                    </a:cubicBezTo>
                    <a:cubicBezTo>
                      <a:pt x="204" y="569"/>
                      <a:pt x="200" y="566"/>
                      <a:pt x="197" y="562"/>
                    </a:cubicBezTo>
                    <a:cubicBezTo>
                      <a:pt x="189" y="554"/>
                      <a:pt x="180" y="543"/>
                      <a:pt x="172" y="531"/>
                    </a:cubicBezTo>
                    <a:cubicBezTo>
                      <a:pt x="171" y="530"/>
                      <a:pt x="170" y="528"/>
                      <a:pt x="169" y="527"/>
                    </a:cubicBezTo>
                    <a:cubicBezTo>
                      <a:pt x="167" y="524"/>
                      <a:pt x="167" y="524"/>
                      <a:pt x="167" y="524"/>
                    </a:cubicBezTo>
                    <a:cubicBezTo>
                      <a:pt x="166" y="522"/>
                      <a:pt x="166" y="522"/>
                      <a:pt x="166" y="522"/>
                    </a:cubicBezTo>
                    <a:cubicBezTo>
                      <a:pt x="164" y="519"/>
                      <a:pt x="162" y="516"/>
                      <a:pt x="160" y="513"/>
                    </a:cubicBezTo>
                    <a:cubicBezTo>
                      <a:pt x="159" y="510"/>
                      <a:pt x="157" y="507"/>
                      <a:pt x="156" y="505"/>
                    </a:cubicBezTo>
                    <a:cubicBezTo>
                      <a:pt x="155" y="503"/>
                      <a:pt x="154" y="502"/>
                      <a:pt x="154" y="501"/>
                    </a:cubicBezTo>
                    <a:cubicBezTo>
                      <a:pt x="153" y="499"/>
                      <a:pt x="152" y="498"/>
                      <a:pt x="152" y="497"/>
                    </a:cubicBezTo>
                    <a:cubicBezTo>
                      <a:pt x="149" y="492"/>
                      <a:pt x="148" y="488"/>
                      <a:pt x="146" y="485"/>
                    </a:cubicBezTo>
                    <a:cubicBezTo>
                      <a:pt x="145" y="482"/>
                      <a:pt x="145" y="480"/>
                      <a:pt x="145" y="480"/>
                    </a:cubicBezTo>
                    <a:cubicBezTo>
                      <a:pt x="145" y="480"/>
                      <a:pt x="144" y="479"/>
                      <a:pt x="143" y="476"/>
                    </a:cubicBezTo>
                    <a:cubicBezTo>
                      <a:pt x="142" y="473"/>
                      <a:pt x="140" y="469"/>
                      <a:pt x="139" y="463"/>
                    </a:cubicBezTo>
                    <a:cubicBezTo>
                      <a:pt x="138" y="461"/>
                      <a:pt x="137" y="458"/>
                      <a:pt x="136" y="455"/>
                    </a:cubicBezTo>
                    <a:cubicBezTo>
                      <a:pt x="135" y="452"/>
                      <a:pt x="134" y="449"/>
                      <a:pt x="134" y="446"/>
                    </a:cubicBezTo>
                    <a:cubicBezTo>
                      <a:pt x="132" y="439"/>
                      <a:pt x="130" y="432"/>
                      <a:pt x="130" y="425"/>
                    </a:cubicBezTo>
                    <a:cubicBezTo>
                      <a:pt x="129" y="423"/>
                      <a:pt x="129" y="421"/>
                      <a:pt x="129" y="420"/>
                    </a:cubicBezTo>
                    <a:cubicBezTo>
                      <a:pt x="128" y="418"/>
                      <a:pt x="128" y="416"/>
                      <a:pt x="128" y="414"/>
                    </a:cubicBezTo>
                    <a:cubicBezTo>
                      <a:pt x="128" y="412"/>
                      <a:pt x="128" y="411"/>
                      <a:pt x="128" y="409"/>
                    </a:cubicBezTo>
                    <a:cubicBezTo>
                      <a:pt x="127" y="408"/>
                      <a:pt x="127" y="407"/>
                      <a:pt x="127" y="406"/>
                    </a:cubicBezTo>
                    <a:cubicBezTo>
                      <a:pt x="127" y="406"/>
                      <a:pt x="127" y="405"/>
                      <a:pt x="127" y="404"/>
                    </a:cubicBezTo>
                    <a:cubicBezTo>
                      <a:pt x="127" y="400"/>
                      <a:pt x="127" y="397"/>
                      <a:pt x="127" y="394"/>
                    </a:cubicBezTo>
                    <a:cubicBezTo>
                      <a:pt x="127" y="391"/>
                      <a:pt x="127" y="388"/>
                      <a:pt x="127" y="385"/>
                    </a:cubicBezTo>
                    <a:cubicBezTo>
                      <a:pt x="126" y="380"/>
                      <a:pt x="127" y="375"/>
                      <a:pt x="127" y="372"/>
                    </a:cubicBezTo>
                    <a:cubicBezTo>
                      <a:pt x="127" y="369"/>
                      <a:pt x="127" y="367"/>
                      <a:pt x="127" y="367"/>
                    </a:cubicBezTo>
                    <a:cubicBezTo>
                      <a:pt x="127" y="367"/>
                      <a:pt x="127" y="365"/>
                      <a:pt x="128" y="362"/>
                    </a:cubicBezTo>
                    <a:cubicBezTo>
                      <a:pt x="128" y="359"/>
                      <a:pt x="128" y="355"/>
                      <a:pt x="129" y="349"/>
                    </a:cubicBezTo>
                    <a:cubicBezTo>
                      <a:pt x="129" y="347"/>
                      <a:pt x="130" y="344"/>
                      <a:pt x="130" y="341"/>
                    </a:cubicBezTo>
                    <a:cubicBezTo>
                      <a:pt x="131" y="338"/>
                      <a:pt x="132" y="334"/>
                      <a:pt x="132" y="331"/>
                    </a:cubicBezTo>
                    <a:cubicBezTo>
                      <a:pt x="132" y="330"/>
                      <a:pt x="133" y="329"/>
                      <a:pt x="133" y="329"/>
                    </a:cubicBezTo>
                    <a:cubicBezTo>
                      <a:pt x="133" y="328"/>
                      <a:pt x="133" y="327"/>
                      <a:pt x="133" y="326"/>
                    </a:cubicBezTo>
                    <a:cubicBezTo>
                      <a:pt x="134" y="324"/>
                      <a:pt x="134" y="323"/>
                      <a:pt x="135" y="321"/>
                    </a:cubicBezTo>
                    <a:cubicBezTo>
                      <a:pt x="135" y="319"/>
                      <a:pt x="136" y="318"/>
                      <a:pt x="136" y="316"/>
                    </a:cubicBezTo>
                    <a:cubicBezTo>
                      <a:pt x="137" y="314"/>
                      <a:pt x="137" y="312"/>
                      <a:pt x="138" y="311"/>
                    </a:cubicBezTo>
                    <a:cubicBezTo>
                      <a:pt x="140" y="304"/>
                      <a:pt x="142" y="297"/>
                      <a:pt x="144" y="291"/>
                    </a:cubicBezTo>
                    <a:cubicBezTo>
                      <a:pt x="146" y="288"/>
                      <a:pt x="147" y="285"/>
                      <a:pt x="148" y="282"/>
                    </a:cubicBezTo>
                    <a:cubicBezTo>
                      <a:pt x="149" y="279"/>
                      <a:pt x="151" y="276"/>
                      <a:pt x="152" y="274"/>
                    </a:cubicBezTo>
                    <a:cubicBezTo>
                      <a:pt x="154" y="269"/>
                      <a:pt x="156" y="265"/>
                      <a:pt x="158" y="262"/>
                    </a:cubicBezTo>
                    <a:cubicBezTo>
                      <a:pt x="159" y="259"/>
                      <a:pt x="160" y="258"/>
                      <a:pt x="160" y="258"/>
                    </a:cubicBezTo>
                    <a:cubicBezTo>
                      <a:pt x="160" y="258"/>
                      <a:pt x="161" y="256"/>
                      <a:pt x="163" y="254"/>
                    </a:cubicBezTo>
                    <a:cubicBezTo>
                      <a:pt x="164" y="251"/>
                      <a:pt x="167" y="247"/>
                      <a:pt x="170" y="243"/>
                    </a:cubicBezTo>
                    <a:cubicBezTo>
                      <a:pt x="171" y="241"/>
                      <a:pt x="171" y="240"/>
                      <a:pt x="172" y="239"/>
                    </a:cubicBezTo>
                    <a:cubicBezTo>
                      <a:pt x="173" y="238"/>
                      <a:pt x="174" y="237"/>
                      <a:pt x="175" y="235"/>
                    </a:cubicBezTo>
                    <a:cubicBezTo>
                      <a:pt x="177" y="233"/>
                      <a:pt x="179" y="230"/>
                      <a:pt x="181" y="228"/>
                    </a:cubicBezTo>
                    <a:cubicBezTo>
                      <a:pt x="183" y="225"/>
                      <a:pt x="185" y="222"/>
                      <a:pt x="187" y="219"/>
                    </a:cubicBezTo>
                    <a:cubicBezTo>
                      <a:pt x="189" y="217"/>
                      <a:pt x="189" y="217"/>
                      <a:pt x="189" y="217"/>
                    </a:cubicBezTo>
                    <a:cubicBezTo>
                      <a:pt x="191" y="215"/>
                      <a:pt x="191" y="215"/>
                      <a:pt x="191" y="215"/>
                    </a:cubicBezTo>
                    <a:cubicBezTo>
                      <a:pt x="192" y="214"/>
                      <a:pt x="193" y="213"/>
                      <a:pt x="194" y="211"/>
                    </a:cubicBezTo>
                    <a:cubicBezTo>
                      <a:pt x="204" y="201"/>
                      <a:pt x="215" y="191"/>
                      <a:pt x="223" y="184"/>
                    </a:cubicBezTo>
                    <a:cubicBezTo>
                      <a:pt x="228" y="181"/>
                      <a:pt x="231" y="178"/>
                      <a:pt x="234" y="176"/>
                    </a:cubicBezTo>
                    <a:cubicBezTo>
                      <a:pt x="235" y="175"/>
                      <a:pt x="236" y="175"/>
                      <a:pt x="237" y="174"/>
                    </a:cubicBezTo>
                    <a:cubicBezTo>
                      <a:pt x="237" y="174"/>
                      <a:pt x="238" y="174"/>
                      <a:pt x="238" y="174"/>
                    </a:cubicBezTo>
                    <a:cubicBezTo>
                      <a:pt x="238" y="174"/>
                      <a:pt x="239" y="173"/>
                      <a:pt x="242" y="171"/>
                    </a:cubicBezTo>
                    <a:cubicBezTo>
                      <a:pt x="244" y="169"/>
                      <a:pt x="248" y="167"/>
                      <a:pt x="253" y="164"/>
                    </a:cubicBezTo>
                    <a:cubicBezTo>
                      <a:pt x="262" y="158"/>
                      <a:pt x="275" y="152"/>
                      <a:pt x="289" y="146"/>
                    </a:cubicBezTo>
                    <a:cubicBezTo>
                      <a:pt x="302" y="141"/>
                      <a:pt x="316" y="137"/>
                      <a:pt x="326" y="135"/>
                    </a:cubicBezTo>
                    <a:cubicBezTo>
                      <a:pt x="329" y="134"/>
                      <a:pt x="331" y="134"/>
                      <a:pt x="334" y="133"/>
                    </a:cubicBezTo>
                    <a:cubicBezTo>
                      <a:pt x="335" y="133"/>
                      <a:pt x="336" y="133"/>
                      <a:pt x="337" y="133"/>
                    </a:cubicBezTo>
                    <a:cubicBezTo>
                      <a:pt x="337" y="132"/>
                      <a:pt x="338" y="132"/>
                      <a:pt x="339" y="132"/>
                    </a:cubicBezTo>
                    <a:cubicBezTo>
                      <a:pt x="342" y="132"/>
                      <a:pt x="344" y="131"/>
                      <a:pt x="344" y="131"/>
                    </a:cubicBezTo>
                    <a:cubicBezTo>
                      <a:pt x="344" y="131"/>
                      <a:pt x="346" y="131"/>
                      <a:pt x="349" y="131"/>
                    </a:cubicBezTo>
                    <a:cubicBezTo>
                      <a:pt x="352" y="130"/>
                      <a:pt x="357" y="130"/>
                      <a:pt x="362" y="129"/>
                    </a:cubicBezTo>
                    <a:cubicBezTo>
                      <a:pt x="373" y="128"/>
                      <a:pt x="387" y="128"/>
                      <a:pt x="402" y="129"/>
                    </a:cubicBezTo>
                    <a:cubicBezTo>
                      <a:pt x="416" y="130"/>
                      <a:pt x="430" y="132"/>
                      <a:pt x="441" y="135"/>
                    </a:cubicBezTo>
                    <a:cubicBezTo>
                      <a:pt x="446" y="136"/>
                      <a:pt x="450" y="137"/>
                      <a:pt x="454" y="138"/>
                    </a:cubicBezTo>
                    <a:cubicBezTo>
                      <a:pt x="457" y="139"/>
                      <a:pt x="458" y="139"/>
                      <a:pt x="458" y="139"/>
                    </a:cubicBezTo>
                    <a:cubicBezTo>
                      <a:pt x="458" y="139"/>
                      <a:pt x="460" y="140"/>
                      <a:pt x="463" y="141"/>
                    </a:cubicBezTo>
                    <a:cubicBezTo>
                      <a:pt x="464" y="141"/>
                      <a:pt x="465" y="141"/>
                      <a:pt x="465" y="142"/>
                    </a:cubicBezTo>
                    <a:cubicBezTo>
                      <a:pt x="466" y="142"/>
                      <a:pt x="467" y="142"/>
                      <a:pt x="468" y="143"/>
                    </a:cubicBezTo>
                    <a:cubicBezTo>
                      <a:pt x="470" y="143"/>
                      <a:pt x="473" y="144"/>
                      <a:pt x="475" y="145"/>
                    </a:cubicBezTo>
                    <a:cubicBezTo>
                      <a:pt x="485" y="149"/>
                      <a:pt x="499" y="155"/>
                      <a:pt x="511" y="162"/>
                    </a:cubicBezTo>
                    <a:cubicBezTo>
                      <a:pt x="524" y="169"/>
                      <a:pt x="535" y="178"/>
                      <a:pt x="544" y="184"/>
                    </a:cubicBezTo>
                    <a:cubicBezTo>
                      <a:pt x="548" y="188"/>
                      <a:pt x="552" y="191"/>
                      <a:pt x="554" y="193"/>
                    </a:cubicBezTo>
                    <a:cubicBezTo>
                      <a:pt x="556" y="195"/>
                      <a:pt x="557" y="196"/>
                      <a:pt x="557" y="196"/>
                    </a:cubicBezTo>
                    <a:cubicBezTo>
                      <a:pt x="557" y="196"/>
                      <a:pt x="558" y="196"/>
                      <a:pt x="558" y="197"/>
                    </a:cubicBezTo>
                    <a:cubicBezTo>
                      <a:pt x="559" y="198"/>
                      <a:pt x="560" y="198"/>
                      <a:pt x="561" y="200"/>
                    </a:cubicBezTo>
                    <a:cubicBezTo>
                      <a:pt x="563" y="202"/>
                      <a:pt x="567" y="205"/>
                      <a:pt x="570" y="209"/>
                    </a:cubicBezTo>
                    <a:cubicBezTo>
                      <a:pt x="578" y="217"/>
                      <a:pt x="587" y="228"/>
                      <a:pt x="595" y="240"/>
                    </a:cubicBezTo>
                    <a:cubicBezTo>
                      <a:pt x="596" y="241"/>
                      <a:pt x="597" y="243"/>
                      <a:pt x="598" y="244"/>
                    </a:cubicBezTo>
                    <a:cubicBezTo>
                      <a:pt x="600" y="246"/>
                      <a:pt x="600" y="246"/>
                      <a:pt x="600" y="246"/>
                    </a:cubicBezTo>
                    <a:cubicBezTo>
                      <a:pt x="601" y="249"/>
                      <a:pt x="601" y="249"/>
                      <a:pt x="601" y="249"/>
                    </a:cubicBezTo>
                    <a:cubicBezTo>
                      <a:pt x="603" y="252"/>
                      <a:pt x="605" y="255"/>
                      <a:pt x="607" y="258"/>
                    </a:cubicBezTo>
                    <a:cubicBezTo>
                      <a:pt x="608" y="261"/>
                      <a:pt x="610" y="263"/>
                      <a:pt x="611" y="266"/>
                    </a:cubicBezTo>
                    <a:cubicBezTo>
                      <a:pt x="612" y="267"/>
                      <a:pt x="613" y="269"/>
                      <a:pt x="613" y="270"/>
                    </a:cubicBezTo>
                    <a:cubicBezTo>
                      <a:pt x="614" y="271"/>
                      <a:pt x="615" y="273"/>
                      <a:pt x="615" y="274"/>
                    </a:cubicBezTo>
                    <a:cubicBezTo>
                      <a:pt x="618" y="279"/>
                      <a:pt x="619" y="283"/>
                      <a:pt x="621" y="286"/>
                    </a:cubicBezTo>
                    <a:cubicBezTo>
                      <a:pt x="622" y="289"/>
                      <a:pt x="622" y="290"/>
                      <a:pt x="622" y="290"/>
                    </a:cubicBezTo>
                    <a:cubicBezTo>
                      <a:pt x="622" y="290"/>
                      <a:pt x="623" y="292"/>
                      <a:pt x="624" y="295"/>
                    </a:cubicBezTo>
                    <a:cubicBezTo>
                      <a:pt x="625" y="298"/>
                      <a:pt x="627" y="302"/>
                      <a:pt x="628" y="307"/>
                    </a:cubicBezTo>
                    <a:cubicBezTo>
                      <a:pt x="629" y="310"/>
                      <a:pt x="630" y="313"/>
                      <a:pt x="631" y="316"/>
                    </a:cubicBezTo>
                    <a:cubicBezTo>
                      <a:pt x="632" y="319"/>
                      <a:pt x="633" y="322"/>
                      <a:pt x="633" y="325"/>
                    </a:cubicBezTo>
                    <a:cubicBezTo>
                      <a:pt x="635" y="332"/>
                      <a:pt x="637" y="339"/>
                      <a:pt x="638" y="346"/>
                    </a:cubicBezTo>
                    <a:cubicBezTo>
                      <a:pt x="638" y="348"/>
                      <a:pt x="638" y="349"/>
                      <a:pt x="638" y="351"/>
                    </a:cubicBezTo>
                    <a:cubicBezTo>
                      <a:pt x="639" y="353"/>
                      <a:pt x="639" y="355"/>
                      <a:pt x="639" y="357"/>
                    </a:cubicBezTo>
                    <a:cubicBezTo>
                      <a:pt x="639" y="358"/>
                      <a:pt x="639" y="360"/>
                      <a:pt x="639" y="362"/>
                    </a:cubicBezTo>
                    <a:cubicBezTo>
                      <a:pt x="640" y="363"/>
                      <a:pt x="640" y="363"/>
                      <a:pt x="640" y="364"/>
                    </a:cubicBezTo>
                    <a:cubicBezTo>
                      <a:pt x="640" y="365"/>
                      <a:pt x="640" y="366"/>
                      <a:pt x="640" y="367"/>
                    </a:cubicBezTo>
                    <a:cubicBezTo>
                      <a:pt x="640" y="370"/>
                      <a:pt x="640" y="374"/>
                      <a:pt x="640" y="377"/>
                    </a:cubicBezTo>
                    <a:cubicBezTo>
                      <a:pt x="640" y="380"/>
                      <a:pt x="640" y="383"/>
                      <a:pt x="640" y="385"/>
                    </a:cubicBezTo>
                    <a:cubicBezTo>
                      <a:pt x="641" y="391"/>
                      <a:pt x="640" y="395"/>
                      <a:pt x="640" y="398"/>
                    </a:cubicBezTo>
                    <a:cubicBezTo>
                      <a:pt x="640" y="402"/>
                      <a:pt x="640" y="403"/>
                      <a:pt x="640" y="403"/>
                    </a:cubicBezTo>
                    <a:cubicBezTo>
                      <a:pt x="640" y="403"/>
                      <a:pt x="640" y="405"/>
                      <a:pt x="639" y="408"/>
                    </a:cubicBezTo>
                    <a:cubicBezTo>
                      <a:pt x="639" y="412"/>
                      <a:pt x="639" y="416"/>
                      <a:pt x="638" y="421"/>
                    </a:cubicBezTo>
                    <a:cubicBezTo>
                      <a:pt x="638" y="424"/>
                      <a:pt x="637" y="427"/>
                      <a:pt x="637" y="430"/>
                    </a:cubicBezTo>
                    <a:cubicBezTo>
                      <a:pt x="636" y="433"/>
                      <a:pt x="635" y="436"/>
                      <a:pt x="635" y="440"/>
                    </a:cubicBezTo>
                    <a:cubicBezTo>
                      <a:pt x="635" y="440"/>
                      <a:pt x="634" y="441"/>
                      <a:pt x="634" y="442"/>
                    </a:cubicBezTo>
                    <a:cubicBezTo>
                      <a:pt x="634" y="443"/>
                      <a:pt x="634" y="444"/>
                      <a:pt x="634" y="445"/>
                    </a:cubicBezTo>
                    <a:cubicBezTo>
                      <a:pt x="633" y="446"/>
                      <a:pt x="633" y="448"/>
                      <a:pt x="632" y="450"/>
                    </a:cubicBezTo>
                    <a:cubicBezTo>
                      <a:pt x="632" y="451"/>
                      <a:pt x="631" y="453"/>
                      <a:pt x="631" y="455"/>
                    </a:cubicBezTo>
                    <a:cubicBezTo>
                      <a:pt x="631" y="457"/>
                      <a:pt x="630" y="458"/>
                      <a:pt x="629" y="460"/>
                    </a:cubicBezTo>
                    <a:cubicBezTo>
                      <a:pt x="627" y="467"/>
                      <a:pt x="625" y="474"/>
                      <a:pt x="623" y="480"/>
                    </a:cubicBezTo>
                    <a:cubicBezTo>
                      <a:pt x="621" y="483"/>
                      <a:pt x="620" y="486"/>
                      <a:pt x="619" y="489"/>
                    </a:cubicBezTo>
                    <a:cubicBezTo>
                      <a:pt x="618" y="492"/>
                      <a:pt x="616" y="494"/>
                      <a:pt x="615" y="497"/>
                    </a:cubicBezTo>
                    <a:cubicBezTo>
                      <a:pt x="613" y="502"/>
                      <a:pt x="611" y="506"/>
                      <a:pt x="609" y="509"/>
                    </a:cubicBezTo>
                    <a:cubicBezTo>
                      <a:pt x="608" y="511"/>
                      <a:pt x="607" y="513"/>
                      <a:pt x="607" y="513"/>
                    </a:cubicBezTo>
                    <a:cubicBezTo>
                      <a:pt x="607" y="513"/>
                      <a:pt x="606" y="514"/>
                      <a:pt x="604" y="517"/>
                    </a:cubicBezTo>
                    <a:close/>
                  </a:path>
                </a:pathLst>
              </a:custGeom>
              <a:gradFill>
                <a:gsLst>
                  <a:gs pos="0">
                    <a:srgbClr val="000000">
                      <a:alpha val="0"/>
                    </a:srgbClr>
                  </a:gs>
                  <a:gs pos="46000">
                    <a:srgbClr val="4C78C6"/>
                  </a:gs>
                  <a:gs pos="100000">
                    <a:srgbClr val="254378"/>
                  </a:gs>
                </a:gsLst>
                <a:path path="circle">
                  <a:fillToRect b="50%" l="50%" r="50%" t="50%"/>
                </a:path>
                <a:tileRect/>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79" name="Google Shape;679;p19"/>
              <p:cNvSpPr/>
              <p:nvPr/>
            </p:nvSpPr>
            <p:spPr>
              <a:xfrm>
                <a:off x="1040880" y="4311749"/>
                <a:ext cx="409052" cy="350612"/>
              </a:xfrm>
              <a:custGeom>
                <a:rect b="b" l="l" r="r" t="t"/>
                <a:pathLst>
                  <a:path extrusionOk="0" h="58" w="68">
                    <a:moveTo>
                      <a:pt x="11" y="58"/>
                    </a:moveTo>
                    <a:cubicBezTo>
                      <a:pt x="9" y="58"/>
                      <a:pt x="9" y="58"/>
                      <a:pt x="9" y="58"/>
                    </a:cubicBezTo>
                    <a:cubicBezTo>
                      <a:pt x="4" y="58"/>
                      <a:pt x="0" y="54"/>
                      <a:pt x="0" y="49"/>
                    </a:cubicBezTo>
                    <a:cubicBezTo>
                      <a:pt x="0" y="18"/>
                      <a:pt x="0" y="18"/>
                      <a:pt x="0" y="18"/>
                    </a:cubicBezTo>
                    <a:cubicBezTo>
                      <a:pt x="0" y="13"/>
                      <a:pt x="4" y="9"/>
                      <a:pt x="9" y="9"/>
                    </a:cubicBezTo>
                    <a:cubicBezTo>
                      <a:pt x="11" y="9"/>
                      <a:pt x="11" y="9"/>
                      <a:pt x="11" y="9"/>
                    </a:cubicBezTo>
                    <a:lnTo>
                      <a:pt x="11" y="58"/>
                    </a:lnTo>
                    <a:close/>
                    <a:moveTo>
                      <a:pt x="54" y="58"/>
                    </a:moveTo>
                    <a:cubicBezTo>
                      <a:pt x="15" y="58"/>
                      <a:pt x="15" y="58"/>
                      <a:pt x="15" y="58"/>
                    </a:cubicBezTo>
                    <a:cubicBezTo>
                      <a:pt x="15" y="9"/>
                      <a:pt x="15" y="9"/>
                      <a:pt x="15" y="9"/>
                    </a:cubicBezTo>
                    <a:cubicBezTo>
                      <a:pt x="20" y="9"/>
                      <a:pt x="20" y="9"/>
                      <a:pt x="20" y="9"/>
                    </a:cubicBezTo>
                    <a:cubicBezTo>
                      <a:pt x="20" y="3"/>
                      <a:pt x="20" y="3"/>
                      <a:pt x="20" y="3"/>
                    </a:cubicBezTo>
                    <a:cubicBezTo>
                      <a:pt x="20" y="1"/>
                      <a:pt x="22" y="0"/>
                      <a:pt x="24" y="0"/>
                    </a:cubicBezTo>
                    <a:cubicBezTo>
                      <a:pt x="45" y="0"/>
                      <a:pt x="45" y="0"/>
                      <a:pt x="45" y="0"/>
                    </a:cubicBezTo>
                    <a:cubicBezTo>
                      <a:pt x="47" y="0"/>
                      <a:pt x="49" y="1"/>
                      <a:pt x="49" y="3"/>
                    </a:cubicBezTo>
                    <a:cubicBezTo>
                      <a:pt x="49" y="9"/>
                      <a:pt x="49" y="9"/>
                      <a:pt x="49" y="9"/>
                    </a:cubicBezTo>
                    <a:cubicBezTo>
                      <a:pt x="54" y="9"/>
                      <a:pt x="54" y="9"/>
                      <a:pt x="54" y="9"/>
                    </a:cubicBezTo>
                    <a:lnTo>
                      <a:pt x="54" y="58"/>
                    </a:lnTo>
                    <a:close/>
                    <a:moveTo>
                      <a:pt x="44" y="9"/>
                    </a:moveTo>
                    <a:cubicBezTo>
                      <a:pt x="44" y="4"/>
                      <a:pt x="44" y="4"/>
                      <a:pt x="44" y="4"/>
                    </a:cubicBezTo>
                    <a:cubicBezTo>
                      <a:pt x="25" y="4"/>
                      <a:pt x="25" y="4"/>
                      <a:pt x="25" y="4"/>
                    </a:cubicBezTo>
                    <a:cubicBezTo>
                      <a:pt x="25" y="9"/>
                      <a:pt x="25" y="9"/>
                      <a:pt x="25" y="9"/>
                    </a:cubicBezTo>
                    <a:lnTo>
                      <a:pt x="44" y="9"/>
                    </a:lnTo>
                    <a:close/>
                    <a:moveTo>
                      <a:pt x="68" y="49"/>
                    </a:moveTo>
                    <a:cubicBezTo>
                      <a:pt x="68" y="54"/>
                      <a:pt x="65" y="58"/>
                      <a:pt x="60" y="58"/>
                    </a:cubicBezTo>
                    <a:cubicBezTo>
                      <a:pt x="58" y="58"/>
                      <a:pt x="58" y="58"/>
                      <a:pt x="58" y="58"/>
                    </a:cubicBezTo>
                    <a:cubicBezTo>
                      <a:pt x="58" y="9"/>
                      <a:pt x="58" y="9"/>
                      <a:pt x="58" y="9"/>
                    </a:cubicBezTo>
                    <a:cubicBezTo>
                      <a:pt x="60" y="9"/>
                      <a:pt x="60" y="9"/>
                      <a:pt x="60" y="9"/>
                    </a:cubicBezTo>
                    <a:cubicBezTo>
                      <a:pt x="65" y="9"/>
                      <a:pt x="68" y="13"/>
                      <a:pt x="68" y="18"/>
                    </a:cubicBezTo>
                    <a:lnTo>
                      <a:pt x="68" y="49"/>
                    </a:lnTo>
                    <a:close/>
                  </a:path>
                </a:pathLst>
              </a:custGeom>
              <a:gradFill>
                <a:gsLst>
                  <a:gs pos="0">
                    <a:srgbClr val="000000">
                      <a:alpha val="0"/>
                    </a:srgbClr>
                  </a:gs>
                  <a:gs pos="46000">
                    <a:srgbClr val="4C78C6"/>
                  </a:gs>
                  <a:gs pos="100000">
                    <a:srgbClr val="254378"/>
                  </a:gs>
                </a:gsLst>
                <a:path path="circle">
                  <a:fillToRect b="50%" l="50%" r="50%" t="50%"/>
                </a:path>
                <a:tileRect/>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680" name="Google Shape;680;p19"/>
            <p:cNvGrpSpPr/>
            <p:nvPr/>
          </p:nvGrpSpPr>
          <p:grpSpPr>
            <a:xfrm>
              <a:off x="6720469" y="-262576"/>
              <a:ext cx="2338155" cy="2127207"/>
              <a:chOff x="2500146" y="1813053"/>
              <a:chExt cx="1343004" cy="1347240"/>
            </a:xfrm>
          </p:grpSpPr>
          <p:sp>
            <p:nvSpPr>
              <p:cNvPr id="681" name="Google Shape;681;p19"/>
              <p:cNvSpPr/>
              <p:nvPr/>
            </p:nvSpPr>
            <p:spPr>
              <a:xfrm>
                <a:off x="2500146" y="1813053"/>
                <a:ext cx="1343004" cy="1347240"/>
              </a:xfrm>
              <a:custGeom>
                <a:rect b="b" l="l" r="r" t="t"/>
                <a:pathLst>
                  <a:path extrusionOk="0" h="759" w="757">
                    <a:moveTo>
                      <a:pt x="717" y="346"/>
                    </a:moveTo>
                    <a:cubicBezTo>
                      <a:pt x="717" y="343"/>
                      <a:pt x="717" y="341"/>
                      <a:pt x="717" y="339"/>
                    </a:cubicBezTo>
                    <a:cubicBezTo>
                      <a:pt x="716" y="333"/>
                      <a:pt x="715" y="328"/>
                      <a:pt x="715" y="325"/>
                    </a:cubicBezTo>
                    <a:cubicBezTo>
                      <a:pt x="714" y="321"/>
                      <a:pt x="714" y="319"/>
                      <a:pt x="714" y="319"/>
                    </a:cubicBezTo>
                    <a:cubicBezTo>
                      <a:pt x="714" y="319"/>
                      <a:pt x="713" y="318"/>
                      <a:pt x="713" y="314"/>
                    </a:cubicBezTo>
                    <a:cubicBezTo>
                      <a:pt x="712" y="311"/>
                      <a:pt x="711" y="306"/>
                      <a:pt x="710" y="300"/>
                    </a:cubicBezTo>
                    <a:cubicBezTo>
                      <a:pt x="709" y="298"/>
                      <a:pt x="709" y="296"/>
                      <a:pt x="708" y="294"/>
                    </a:cubicBezTo>
                    <a:cubicBezTo>
                      <a:pt x="711" y="291"/>
                      <a:pt x="715" y="287"/>
                      <a:pt x="719" y="283"/>
                    </a:cubicBezTo>
                    <a:cubicBezTo>
                      <a:pt x="729" y="273"/>
                      <a:pt x="738" y="261"/>
                      <a:pt x="738" y="261"/>
                    </a:cubicBezTo>
                    <a:cubicBezTo>
                      <a:pt x="738" y="261"/>
                      <a:pt x="738" y="259"/>
                      <a:pt x="737" y="256"/>
                    </a:cubicBezTo>
                    <a:cubicBezTo>
                      <a:pt x="736" y="253"/>
                      <a:pt x="734" y="249"/>
                      <a:pt x="733" y="245"/>
                    </a:cubicBezTo>
                    <a:cubicBezTo>
                      <a:pt x="731" y="241"/>
                      <a:pt x="730" y="237"/>
                      <a:pt x="729" y="234"/>
                    </a:cubicBezTo>
                    <a:cubicBezTo>
                      <a:pt x="727" y="232"/>
                      <a:pt x="727" y="230"/>
                      <a:pt x="727" y="230"/>
                    </a:cubicBezTo>
                    <a:cubicBezTo>
                      <a:pt x="727" y="230"/>
                      <a:pt x="723" y="229"/>
                      <a:pt x="717" y="228"/>
                    </a:cubicBezTo>
                    <a:cubicBezTo>
                      <a:pt x="712" y="227"/>
                      <a:pt x="704" y="227"/>
                      <a:pt x="697" y="226"/>
                    </a:cubicBezTo>
                    <a:cubicBezTo>
                      <a:pt x="692" y="226"/>
                      <a:pt x="687" y="225"/>
                      <a:pt x="682" y="225"/>
                    </a:cubicBezTo>
                    <a:cubicBezTo>
                      <a:pt x="681" y="223"/>
                      <a:pt x="680" y="221"/>
                      <a:pt x="679" y="219"/>
                    </a:cubicBezTo>
                    <a:cubicBezTo>
                      <a:pt x="676" y="214"/>
                      <a:pt x="674" y="209"/>
                      <a:pt x="672" y="207"/>
                    </a:cubicBezTo>
                    <a:cubicBezTo>
                      <a:pt x="670" y="204"/>
                      <a:pt x="669" y="202"/>
                      <a:pt x="669" y="202"/>
                    </a:cubicBezTo>
                    <a:cubicBezTo>
                      <a:pt x="669" y="202"/>
                      <a:pt x="668" y="200"/>
                      <a:pt x="666" y="197"/>
                    </a:cubicBezTo>
                    <a:cubicBezTo>
                      <a:pt x="665" y="194"/>
                      <a:pt x="662" y="190"/>
                      <a:pt x="659" y="185"/>
                    </a:cubicBezTo>
                    <a:cubicBezTo>
                      <a:pt x="657" y="184"/>
                      <a:pt x="656" y="182"/>
                      <a:pt x="655" y="180"/>
                    </a:cubicBezTo>
                    <a:cubicBezTo>
                      <a:pt x="657" y="176"/>
                      <a:pt x="659" y="171"/>
                      <a:pt x="661" y="166"/>
                    </a:cubicBezTo>
                    <a:cubicBezTo>
                      <a:pt x="663" y="159"/>
                      <a:pt x="666" y="152"/>
                      <a:pt x="668" y="147"/>
                    </a:cubicBezTo>
                    <a:cubicBezTo>
                      <a:pt x="670" y="142"/>
                      <a:pt x="671" y="138"/>
                      <a:pt x="671" y="138"/>
                    </a:cubicBezTo>
                    <a:cubicBezTo>
                      <a:pt x="671" y="138"/>
                      <a:pt x="670" y="137"/>
                      <a:pt x="668" y="134"/>
                    </a:cubicBezTo>
                    <a:cubicBezTo>
                      <a:pt x="666" y="132"/>
                      <a:pt x="663" y="129"/>
                      <a:pt x="660" y="126"/>
                    </a:cubicBezTo>
                    <a:cubicBezTo>
                      <a:pt x="657" y="123"/>
                      <a:pt x="655" y="120"/>
                      <a:pt x="652" y="117"/>
                    </a:cubicBezTo>
                    <a:cubicBezTo>
                      <a:pt x="650" y="115"/>
                      <a:pt x="649" y="113"/>
                      <a:pt x="649" y="113"/>
                    </a:cubicBezTo>
                    <a:cubicBezTo>
                      <a:pt x="649" y="113"/>
                      <a:pt x="634" y="117"/>
                      <a:pt x="620" y="121"/>
                    </a:cubicBezTo>
                    <a:cubicBezTo>
                      <a:pt x="615" y="122"/>
                      <a:pt x="610" y="124"/>
                      <a:pt x="606" y="125"/>
                    </a:cubicBezTo>
                    <a:cubicBezTo>
                      <a:pt x="604" y="124"/>
                      <a:pt x="602" y="122"/>
                      <a:pt x="601" y="121"/>
                    </a:cubicBezTo>
                    <a:cubicBezTo>
                      <a:pt x="592" y="113"/>
                      <a:pt x="585" y="108"/>
                      <a:pt x="585" y="108"/>
                    </a:cubicBezTo>
                    <a:cubicBezTo>
                      <a:pt x="585" y="108"/>
                      <a:pt x="584" y="107"/>
                      <a:pt x="581" y="105"/>
                    </a:cubicBezTo>
                    <a:cubicBezTo>
                      <a:pt x="578" y="103"/>
                      <a:pt x="574" y="100"/>
                      <a:pt x="569" y="97"/>
                    </a:cubicBezTo>
                    <a:cubicBezTo>
                      <a:pt x="568" y="96"/>
                      <a:pt x="566" y="94"/>
                      <a:pt x="564" y="93"/>
                    </a:cubicBezTo>
                    <a:cubicBezTo>
                      <a:pt x="564" y="89"/>
                      <a:pt x="564" y="83"/>
                      <a:pt x="565" y="78"/>
                    </a:cubicBezTo>
                    <a:cubicBezTo>
                      <a:pt x="565" y="64"/>
                      <a:pt x="564" y="48"/>
                      <a:pt x="564" y="48"/>
                    </a:cubicBezTo>
                    <a:cubicBezTo>
                      <a:pt x="564" y="48"/>
                      <a:pt x="562" y="47"/>
                      <a:pt x="560" y="46"/>
                    </a:cubicBezTo>
                    <a:cubicBezTo>
                      <a:pt x="557" y="44"/>
                      <a:pt x="553" y="42"/>
                      <a:pt x="549" y="40"/>
                    </a:cubicBezTo>
                    <a:cubicBezTo>
                      <a:pt x="546" y="39"/>
                      <a:pt x="542" y="37"/>
                      <a:pt x="539" y="35"/>
                    </a:cubicBezTo>
                    <a:cubicBezTo>
                      <a:pt x="536" y="34"/>
                      <a:pt x="534" y="33"/>
                      <a:pt x="534" y="33"/>
                    </a:cubicBezTo>
                    <a:cubicBezTo>
                      <a:pt x="534" y="33"/>
                      <a:pt x="531" y="35"/>
                      <a:pt x="527" y="38"/>
                    </a:cubicBezTo>
                    <a:cubicBezTo>
                      <a:pt x="522" y="42"/>
                      <a:pt x="516" y="46"/>
                      <a:pt x="510" y="50"/>
                    </a:cubicBezTo>
                    <a:cubicBezTo>
                      <a:pt x="507" y="53"/>
                      <a:pt x="504" y="55"/>
                      <a:pt x="502" y="57"/>
                    </a:cubicBezTo>
                    <a:cubicBezTo>
                      <a:pt x="501" y="58"/>
                      <a:pt x="500" y="59"/>
                      <a:pt x="499" y="60"/>
                    </a:cubicBezTo>
                    <a:cubicBezTo>
                      <a:pt x="496" y="59"/>
                      <a:pt x="494" y="58"/>
                      <a:pt x="492" y="57"/>
                    </a:cubicBezTo>
                    <a:cubicBezTo>
                      <a:pt x="489" y="56"/>
                      <a:pt x="487" y="55"/>
                      <a:pt x="485" y="55"/>
                    </a:cubicBezTo>
                    <a:cubicBezTo>
                      <a:pt x="482" y="54"/>
                      <a:pt x="480" y="53"/>
                      <a:pt x="479" y="53"/>
                    </a:cubicBezTo>
                    <a:cubicBezTo>
                      <a:pt x="475" y="52"/>
                      <a:pt x="473" y="51"/>
                      <a:pt x="473" y="51"/>
                    </a:cubicBezTo>
                    <a:cubicBezTo>
                      <a:pt x="473" y="51"/>
                      <a:pt x="472" y="51"/>
                      <a:pt x="468" y="50"/>
                    </a:cubicBezTo>
                    <a:cubicBezTo>
                      <a:pt x="465" y="49"/>
                      <a:pt x="460" y="48"/>
                      <a:pt x="454" y="46"/>
                    </a:cubicBezTo>
                    <a:cubicBezTo>
                      <a:pt x="452" y="46"/>
                      <a:pt x="450" y="45"/>
                      <a:pt x="448" y="45"/>
                    </a:cubicBezTo>
                    <a:cubicBezTo>
                      <a:pt x="446" y="40"/>
                      <a:pt x="445" y="36"/>
                      <a:pt x="443" y="31"/>
                    </a:cubicBezTo>
                    <a:cubicBezTo>
                      <a:pt x="441" y="24"/>
                      <a:pt x="438" y="17"/>
                      <a:pt x="436" y="12"/>
                    </a:cubicBezTo>
                    <a:cubicBezTo>
                      <a:pt x="433" y="7"/>
                      <a:pt x="432" y="3"/>
                      <a:pt x="432" y="3"/>
                    </a:cubicBezTo>
                    <a:cubicBezTo>
                      <a:pt x="432" y="3"/>
                      <a:pt x="430" y="3"/>
                      <a:pt x="427" y="2"/>
                    </a:cubicBezTo>
                    <a:cubicBezTo>
                      <a:pt x="424" y="2"/>
                      <a:pt x="420" y="2"/>
                      <a:pt x="415" y="1"/>
                    </a:cubicBezTo>
                    <a:cubicBezTo>
                      <a:pt x="411" y="1"/>
                      <a:pt x="407" y="0"/>
                      <a:pt x="404" y="0"/>
                    </a:cubicBezTo>
                    <a:cubicBezTo>
                      <a:pt x="401" y="0"/>
                      <a:pt x="399" y="0"/>
                      <a:pt x="399" y="0"/>
                    </a:cubicBezTo>
                    <a:cubicBezTo>
                      <a:pt x="399" y="0"/>
                      <a:pt x="397" y="3"/>
                      <a:pt x="393" y="7"/>
                    </a:cubicBezTo>
                    <a:cubicBezTo>
                      <a:pt x="390" y="12"/>
                      <a:pt x="386" y="18"/>
                      <a:pt x="382" y="25"/>
                    </a:cubicBezTo>
                    <a:cubicBezTo>
                      <a:pt x="380" y="29"/>
                      <a:pt x="377" y="33"/>
                      <a:pt x="375" y="37"/>
                    </a:cubicBezTo>
                    <a:cubicBezTo>
                      <a:pt x="372" y="37"/>
                      <a:pt x="370" y="37"/>
                      <a:pt x="368" y="37"/>
                    </a:cubicBezTo>
                    <a:cubicBezTo>
                      <a:pt x="362" y="38"/>
                      <a:pt x="357" y="38"/>
                      <a:pt x="354" y="38"/>
                    </a:cubicBezTo>
                    <a:cubicBezTo>
                      <a:pt x="352" y="38"/>
                      <a:pt x="351" y="38"/>
                      <a:pt x="350" y="38"/>
                    </a:cubicBezTo>
                    <a:cubicBezTo>
                      <a:pt x="349" y="39"/>
                      <a:pt x="348" y="39"/>
                      <a:pt x="348" y="39"/>
                    </a:cubicBezTo>
                    <a:cubicBezTo>
                      <a:pt x="348" y="39"/>
                      <a:pt x="346" y="39"/>
                      <a:pt x="343" y="39"/>
                    </a:cubicBezTo>
                    <a:cubicBezTo>
                      <a:pt x="340" y="40"/>
                      <a:pt x="335" y="40"/>
                      <a:pt x="329" y="41"/>
                    </a:cubicBezTo>
                    <a:cubicBezTo>
                      <a:pt x="327" y="41"/>
                      <a:pt x="324" y="42"/>
                      <a:pt x="322" y="42"/>
                    </a:cubicBezTo>
                    <a:cubicBezTo>
                      <a:pt x="319" y="38"/>
                      <a:pt x="316" y="34"/>
                      <a:pt x="313" y="30"/>
                    </a:cubicBezTo>
                    <a:cubicBezTo>
                      <a:pt x="303" y="19"/>
                      <a:pt x="292" y="9"/>
                      <a:pt x="292" y="9"/>
                    </a:cubicBezTo>
                    <a:cubicBezTo>
                      <a:pt x="292" y="9"/>
                      <a:pt x="292" y="9"/>
                      <a:pt x="291" y="9"/>
                    </a:cubicBezTo>
                    <a:cubicBezTo>
                      <a:pt x="290" y="9"/>
                      <a:pt x="289" y="10"/>
                      <a:pt x="287" y="10"/>
                    </a:cubicBezTo>
                    <a:cubicBezTo>
                      <a:pt x="284" y="11"/>
                      <a:pt x="280" y="12"/>
                      <a:pt x="276" y="13"/>
                    </a:cubicBezTo>
                    <a:cubicBezTo>
                      <a:pt x="272" y="14"/>
                      <a:pt x="268" y="15"/>
                      <a:pt x="265" y="16"/>
                    </a:cubicBezTo>
                    <a:cubicBezTo>
                      <a:pt x="262" y="17"/>
                      <a:pt x="260" y="18"/>
                      <a:pt x="260" y="18"/>
                    </a:cubicBezTo>
                    <a:cubicBezTo>
                      <a:pt x="260" y="18"/>
                      <a:pt x="259" y="21"/>
                      <a:pt x="258" y="27"/>
                    </a:cubicBezTo>
                    <a:cubicBezTo>
                      <a:pt x="257" y="32"/>
                      <a:pt x="255" y="39"/>
                      <a:pt x="254" y="47"/>
                    </a:cubicBezTo>
                    <a:cubicBezTo>
                      <a:pt x="253" y="52"/>
                      <a:pt x="252" y="57"/>
                      <a:pt x="251" y="61"/>
                    </a:cubicBezTo>
                    <a:cubicBezTo>
                      <a:pt x="249" y="62"/>
                      <a:pt x="247" y="63"/>
                      <a:pt x="245" y="64"/>
                    </a:cubicBezTo>
                    <a:cubicBezTo>
                      <a:pt x="240" y="66"/>
                      <a:pt x="235" y="68"/>
                      <a:pt x="232" y="70"/>
                    </a:cubicBezTo>
                    <a:cubicBezTo>
                      <a:pt x="229" y="71"/>
                      <a:pt x="227" y="72"/>
                      <a:pt x="227" y="72"/>
                    </a:cubicBezTo>
                    <a:cubicBezTo>
                      <a:pt x="227" y="72"/>
                      <a:pt x="225" y="73"/>
                      <a:pt x="222" y="74"/>
                    </a:cubicBezTo>
                    <a:cubicBezTo>
                      <a:pt x="219" y="76"/>
                      <a:pt x="215" y="78"/>
                      <a:pt x="210" y="81"/>
                    </a:cubicBezTo>
                    <a:cubicBezTo>
                      <a:pt x="208" y="82"/>
                      <a:pt x="206" y="83"/>
                      <a:pt x="204" y="84"/>
                    </a:cubicBezTo>
                    <a:cubicBezTo>
                      <a:pt x="200" y="82"/>
                      <a:pt x="196" y="80"/>
                      <a:pt x="191" y="77"/>
                    </a:cubicBezTo>
                    <a:cubicBezTo>
                      <a:pt x="184" y="74"/>
                      <a:pt x="178" y="70"/>
                      <a:pt x="173" y="68"/>
                    </a:cubicBezTo>
                    <a:cubicBezTo>
                      <a:pt x="167" y="66"/>
                      <a:pt x="164" y="64"/>
                      <a:pt x="164" y="64"/>
                    </a:cubicBezTo>
                    <a:cubicBezTo>
                      <a:pt x="164" y="64"/>
                      <a:pt x="162" y="65"/>
                      <a:pt x="160" y="67"/>
                    </a:cubicBezTo>
                    <a:cubicBezTo>
                      <a:pt x="157" y="69"/>
                      <a:pt x="154" y="71"/>
                      <a:pt x="150" y="74"/>
                    </a:cubicBezTo>
                    <a:cubicBezTo>
                      <a:pt x="147" y="76"/>
                      <a:pt x="144" y="79"/>
                      <a:pt x="141" y="81"/>
                    </a:cubicBezTo>
                    <a:cubicBezTo>
                      <a:pt x="140" y="82"/>
                      <a:pt x="139" y="83"/>
                      <a:pt x="138" y="83"/>
                    </a:cubicBezTo>
                    <a:cubicBezTo>
                      <a:pt x="138" y="84"/>
                      <a:pt x="137" y="84"/>
                      <a:pt x="137" y="84"/>
                    </a:cubicBezTo>
                    <a:cubicBezTo>
                      <a:pt x="137" y="84"/>
                      <a:pt x="139" y="99"/>
                      <a:pt x="142" y="114"/>
                    </a:cubicBezTo>
                    <a:cubicBezTo>
                      <a:pt x="143" y="119"/>
                      <a:pt x="144" y="124"/>
                      <a:pt x="145" y="128"/>
                    </a:cubicBezTo>
                    <a:cubicBezTo>
                      <a:pt x="143" y="130"/>
                      <a:pt x="142" y="131"/>
                      <a:pt x="140" y="133"/>
                    </a:cubicBezTo>
                    <a:cubicBezTo>
                      <a:pt x="136" y="137"/>
                      <a:pt x="132" y="140"/>
                      <a:pt x="130" y="143"/>
                    </a:cubicBezTo>
                    <a:cubicBezTo>
                      <a:pt x="128" y="145"/>
                      <a:pt x="126" y="147"/>
                      <a:pt x="126" y="147"/>
                    </a:cubicBezTo>
                    <a:cubicBezTo>
                      <a:pt x="126" y="147"/>
                      <a:pt x="125" y="148"/>
                      <a:pt x="123" y="151"/>
                    </a:cubicBezTo>
                    <a:cubicBezTo>
                      <a:pt x="120" y="153"/>
                      <a:pt x="117" y="157"/>
                      <a:pt x="113" y="162"/>
                    </a:cubicBezTo>
                    <a:cubicBezTo>
                      <a:pt x="112" y="163"/>
                      <a:pt x="111" y="165"/>
                      <a:pt x="109" y="167"/>
                    </a:cubicBezTo>
                    <a:cubicBezTo>
                      <a:pt x="105" y="166"/>
                      <a:pt x="99" y="165"/>
                      <a:pt x="94" y="165"/>
                    </a:cubicBezTo>
                    <a:cubicBezTo>
                      <a:pt x="87" y="164"/>
                      <a:pt x="80" y="163"/>
                      <a:pt x="74" y="163"/>
                    </a:cubicBezTo>
                    <a:cubicBezTo>
                      <a:pt x="68" y="163"/>
                      <a:pt x="65" y="162"/>
                      <a:pt x="65" y="162"/>
                    </a:cubicBezTo>
                    <a:cubicBezTo>
                      <a:pt x="65" y="162"/>
                      <a:pt x="60" y="169"/>
                      <a:pt x="55" y="176"/>
                    </a:cubicBezTo>
                    <a:cubicBezTo>
                      <a:pt x="51" y="184"/>
                      <a:pt x="47" y="191"/>
                      <a:pt x="47" y="191"/>
                    </a:cubicBezTo>
                    <a:cubicBezTo>
                      <a:pt x="47" y="191"/>
                      <a:pt x="49" y="194"/>
                      <a:pt x="51" y="199"/>
                    </a:cubicBezTo>
                    <a:cubicBezTo>
                      <a:pt x="54" y="204"/>
                      <a:pt x="58" y="210"/>
                      <a:pt x="62" y="216"/>
                    </a:cubicBezTo>
                    <a:cubicBezTo>
                      <a:pt x="64" y="221"/>
                      <a:pt x="67" y="225"/>
                      <a:pt x="70" y="229"/>
                    </a:cubicBezTo>
                    <a:cubicBezTo>
                      <a:pt x="69" y="231"/>
                      <a:pt x="68" y="233"/>
                      <a:pt x="67" y="235"/>
                    </a:cubicBezTo>
                    <a:cubicBezTo>
                      <a:pt x="64" y="240"/>
                      <a:pt x="63" y="245"/>
                      <a:pt x="61" y="248"/>
                    </a:cubicBezTo>
                    <a:cubicBezTo>
                      <a:pt x="60" y="251"/>
                      <a:pt x="59" y="253"/>
                      <a:pt x="59" y="253"/>
                    </a:cubicBezTo>
                    <a:cubicBezTo>
                      <a:pt x="59" y="253"/>
                      <a:pt x="59" y="254"/>
                      <a:pt x="59" y="254"/>
                    </a:cubicBezTo>
                    <a:cubicBezTo>
                      <a:pt x="58" y="255"/>
                      <a:pt x="58" y="256"/>
                      <a:pt x="57" y="258"/>
                    </a:cubicBezTo>
                    <a:cubicBezTo>
                      <a:pt x="56" y="261"/>
                      <a:pt x="54" y="266"/>
                      <a:pt x="52" y="272"/>
                    </a:cubicBezTo>
                    <a:cubicBezTo>
                      <a:pt x="52" y="274"/>
                      <a:pt x="51" y="276"/>
                      <a:pt x="50" y="278"/>
                    </a:cubicBezTo>
                    <a:cubicBezTo>
                      <a:pt x="46" y="279"/>
                      <a:pt x="41" y="280"/>
                      <a:pt x="36" y="281"/>
                    </a:cubicBezTo>
                    <a:cubicBezTo>
                      <a:pt x="29" y="283"/>
                      <a:pt x="22" y="285"/>
                      <a:pt x="16" y="287"/>
                    </a:cubicBezTo>
                    <a:cubicBezTo>
                      <a:pt x="11" y="289"/>
                      <a:pt x="7" y="290"/>
                      <a:pt x="7" y="290"/>
                    </a:cubicBezTo>
                    <a:cubicBezTo>
                      <a:pt x="7" y="290"/>
                      <a:pt x="7" y="292"/>
                      <a:pt x="6" y="295"/>
                    </a:cubicBezTo>
                    <a:cubicBezTo>
                      <a:pt x="5" y="298"/>
                      <a:pt x="5" y="302"/>
                      <a:pt x="4" y="306"/>
                    </a:cubicBezTo>
                    <a:cubicBezTo>
                      <a:pt x="3" y="310"/>
                      <a:pt x="2" y="314"/>
                      <a:pt x="2" y="318"/>
                    </a:cubicBezTo>
                    <a:cubicBezTo>
                      <a:pt x="1" y="321"/>
                      <a:pt x="1" y="323"/>
                      <a:pt x="1" y="323"/>
                    </a:cubicBezTo>
                    <a:cubicBezTo>
                      <a:pt x="1" y="323"/>
                      <a:pt x="4" y="325"/>
                      <a:pt x="8" y="329"/>
                    </a:cubicBezTo>
                    <a:cubicBezTo>
                      <a:pt x="12" y="332"/>
                      <a:pt x="18" y="337"/>
                      <a:pt x="24" y="341"/>
                    </a:cubicBezTo>
                    <a:cubicBezTo>
                      <a:pt x="28" y="344"/>
                      <a:pt x="33" y="347"/>
                      <a:pt x="36" y="350"/>
                    </a:cubicBezTo>
                    <a:cubicBezTo>
                      <a:pt x="36" y="352"/>
                      <a:pt x="36" y="355"/>
                      <a:pt x="36" y="357"/>
                    </a:cubicBezTo>
                    <a:cubicBezTo>
                      <a:pt x="35" y="363"/>
                      <a:pt x="35" y="368"/>
                      <a:pt x="35" y="371"/>
                    </a:cubicBezTo>
                    <a:cubicBezTo>
                      <a:pt x="35" y="374"/>
                      <a:pt x="35" y="376"/>
                      <a:pt x="35" y="376"/>
                    </a:cubicBezTo>
                    <a:cubicBezTo>
                      <a:pt x="35" y="376"/>
                      <a:pt x="35" y="378"/>
                      <a:pt x="35" y="382"/>
                    </a:cubicBezTo>
                    <a:cubicBezTo>
                      <a:pt x="35" y="384"/>
                      <a:pt x="35" y="386"/>
                      <a:pt x="35" y="388"/>
                    </a:cubicBezTo>
                    <a:cubicBezTo>
                      <a:pt x="35" y="390"/>
                      <a:pt x="35" y="393"/>
                      <a:pt x="35" y="396"/>
                    </a:cubicBezTo>
                    <a:cubicBezTo>
                      <a:pt x="35" y="398"/>
                      <a:pt x="36" y="401"/>
                      <a:pt x="36" y="403"/>
                    </a:cubicBezTo>
                    <a:cubicBezTo>
                      <a:pt x="35" y="404"/>
                      <a:pt x="34" y="404"/>
                      <a:pt x="32" y="405"/>
                    </a:cubicBezTo>
                    <a:cubicBezTo>
                      <a:pt x="30" y="407"/>
                      <a:pt x="27" y="409"/>
                      <a:pt x="24" y="411"/>
                    </a:cubicBezTo>
                    <a:cubicBezTo>
                      <a:pt x="18" y="416"/>
                      <a:pt x="12" y="420"/>
                      <a:pt x="7" y="424"/>
                    </a:cubicBezTo>
                    <a:cubicBezTo>
                      <a:pt x="5" y="425"/>
                      <a:pt x="3" y="427"/>
                      <a:pt x="2" y="428"/>
                    </a:cubicBezTo>
                    <a:cubicBezTo>
                      <a:pt x="1" y="429"/>
                      <a:pt x="0" y="430"/>
                      <a:pt x="0" y="430"/>
                    </a:cubicBezTo>
                    <a:cubicBezTo>
                      <a:pt x="0" y="430"/>
                      <a:pt x="1" y="438"/>
                      <a:pt x="3" y="446"/>
                    </a:cubicBezTo>
                    <a:cubicBezTo>
                      <a:pt x="4" y="454"/>
                      <a:pt x="6" y="462"/>
                      <a:pt x="6" y="462"/>
                    </a:cubicBezTo>
                    <a:cubicBezTo>
                      <a:pt x="6" y="462"/>
                      <a:pt x="7" y="463"/>
                      <a:pt x="8" y="463"/>
                    </a:cubicBezTo>
                    <a:cubicBezTo>
                      <a:pt x="10" y="464"/>
                      <a:pt x="12" y="464"/>
                      <a:pt x="15" y="465"/>
                    </a:cubicBezTo>
                    <a:cubicBezTo>
                      <a:pt x="20" y="467"/>
                      <a:pt x="27" y="469"/>
                      <a:pt x="34" y="471"/>
                    </a:cubicBezTo>
                    <a:cubicBezTo>
                      <a:pt x="38" y="472"/>
                      <a:pt x="41" y="473"/>
                      <a:pt x="45" y="474"/>
                    </a:cubicBezTo>
                    <a:cubicBezTo>
                      <a:pt x="46" y="474"/>
                      <a:pt x="47" y="475"/>
                      <a:pt x="49" y="475"/>
                    </a:cubicBezTo>
                    <a:cubicBezTo>
                      <a:pt x="49" y="477"/>
                      <a:pt x="50" y="479"/>
                      <a:pt x="51" y="481"/>
                    </a:cubicBezTo>
                    <a:cubicBezTo>
                      <a:pt x="51" y="484"/>
                      <a:pt x="52" y="487"/>
                      <a:pt x="53" y="489"/>
                    </a:cubicBezTo>
                    <a:cubicBezTo>
                      <a:pt x="54" y="491"/>
                      <a:pt x="55" y="493"/>
                      <a:pt x="55" y="495"/>
                    </a:cubicBezTo>
                    <a:cubicBezTo>
                      <a:pt x="56" y="498"/>
                      <a:pt x="57" y="500"/>
                      <a:pt x="57" y="500"/>
                    </a:cubicBezTo>
                    <a:cubicBezTo>
                      <a:pt x="57" y="500"/>
                      <a:pt x="58" y="502"/>
                      <a:pt x="59" y="505"/>
                    </a:cubicBezTo>
                    <a:cubicBezTo>
                      <a:pt x="60" y="508"/>
                      <a:pt x="62" y="513"/>
                      <a:pt x="64" y="518"/>
                    </a:cubicBezTo>
                    <a:cubicBezTo>
                      <a:pt x="65" y="520"/>
                      <a:pt x="66" y="522"/>
                      <a:pt x="67" y="525"/>
                    </a:cubicBezTo>
                    <a:cubicBezTo>
                      <a:pt x="65" y="528"/>
                      <a:pt x="62" y="532"/>
                      <a:pt x="59" y="537"/>
                    </a:cubicBezTo>
                    <a:cubicBezTo>
                      <a:pt x="55" y="543"/>
                      <a:pt x="51" y="549"/>
                      <a:pt x="48" y="554"/>
                    </a:cubicBezTo>
                    <a:cubicBezTo>
                      <a:pt x="45" y="559"/>
                      <a:pt x="44" y="562"/>
                      <a:pt x="44" y="562"/>
                    </a:cubicBezTo>
                    <a:cubicBezTo>
                      <a:pt x="44" y="562"/>
                      <a:pt x="45" y="564"/>
                      <a:pt x="46" y="567"/>
                    </a:cubicBezTo>
                    <a:cubicBezTo>
                      <a:pt x="48" y="570"/>
                      <a:pt x="50" y="573"/>
                      <a:pt x="52" y="577"/>
                    </a:cubicBezTo>
                    <a:cubicBezTo>
                      <a:pt x="54" y="580"/>
                      <a:pt x="56" y="584"/>
                      <a:pt x="58" y="587"/>
                    </a:cubicBezTo>
                    <a:cubicBezTo>
                      <a:pt x="60" y="589"/>
                      <a:pt x="61" y="591"/>
                      <a:pt x="61" y="591"/>
                    </a:cubicBezTo>
                    <a:cubicBezTo>
                      <a:pt x="61" y="591"/>
                      <a:pt x="65" y="591"/>
                      <a:pt x="70" y="590"/>
                    </a:cubicBezTo>
                    <a:cubicBezTo>
                      <a:pt x="76" y="590"/>
                      <a:pt x="83" y="590"/>
                      <a:pt x="91" y="589"/>
                    </a:cubicBezTo>
                    <a:cubicBezTo>
                      <a:pt x="96" y="588"/>
                      <a:pt x="101" y="588"/>
                      <a:pt x="105" y="587"/>
                    </a:cubicBezTo>
                    <a:cubicBezTo>
                      <a:pt x="107" y="589"/>
                      <a:pt x="108" y="591"/>
                      <a:pt x="109" y="593"/>
                    </a:cubicBezTo>
                    <a:cubicBezTo>
                      <a:pt x="113" y="597"/>
                      <a:pt x="116" y="601"/>
                      <a:pt x="119" y="604"/>
                    </a:cubicBezTo>
                    <a:cubicBezTo>
                      <a:pt x="120" y="605"/>
                      <a:pt x="121" y="606"/>
                      <a:pt x="121" y="607"/>
                    </a:cubicBezTo>
                    <a:cubicBezTo>
                      <a:pt x="122" y="607"/>
                      <a:pt x="122" y="608"/>
                      <a:pt x="122" y="608"/>
                    </a:cubicBezTo>
                    <a:cubicBezTo>
                      <a:pt x="122" y="608"/>
                      <a:pt x="124" y="609"/>
                      <a:pt x="126" y="612"/>
                    </a:cubicBezTo>
                    <a:cubicBezTo>
                      <a:pt x="128" y="614"/>
                      <a:pt x="132" y="618"/>
                      <a:pt x="136" y="622"/>
                    </a:cubicBezTo>
                    <a:cubicBezTo>
                      <a:pt x="137" y="623"/>
                      <a:pt x="139" y="625"/>
                      <a:pt x="141" y="627"/>
                    </a:cubicBezTo>
                    <a:cubicBezTo>
                      <a:pt x="140" y="631"/>
                      <a:pt x="138" y="636"/>
                      <a:pt x="137" y="641"/>
                    </a:cubicBezTo>
                    <a:cubicBezTo>
                      <a:pt x="136" y="648"/>
                      <a:pt x="134" y="656"/>
                      <a:pt x="134" y="661"/>
                    </a:cubicBezTo>
                    <a:cubicBezTo>
                      <a:pt x="133" y="667"/>
                      <a:pt x="132" y="670"/>
                      <a:pt x="132" y="670"/>
                    </a:cubicBezTo>
                    <a:cubicBezTo>
                      <a:pt x="132" y="670"/>
                      <a:pt x="139" y="676"/>
                      <a:pt x="145" y="681"/>
                    </a:cubicBezTo>
                    <a:cubicBezTo>
                      <a:pt x="152" y="686"/>
                      <a:pt x="159" y="691"/>
                      <a:pt x="159" y="691"/>
                    </a:cubicBezTo>
                    <a:cubicBezTo>
                      <a:pt x="159" y="691"/>
                      <a:pt x="162" y="689"/>
                      <a:pt x="167" y="687"/>
                    </a:cubicBezTo>
                    <a:cubicBezTo>
                      <a:pt x="172" y="685"/>
                      <a:pt x="179" y="682"/>
                      <a:pt x="186" y="678"/>
                    </a:cubicBezTo>
                    <a:cubicBezTo>
                      <a:pt x="190" y="676"/>
                      <a:pt x="195" y="673"/>
                      <a:pt x="199" y="671"/>
                    </a:cubicBezTo>
                    <a:cubicBezTo>
                      <a:pt x="201" y="672"/>
                      <a:pt x="203" y="674"/>
                      <a:pt x="205" y="675"/>
                    </a:cubicBezTo>
                    <a:cubicBezTo>
                      <a:pt x="210" y="678"/>
                      <a:pt x="214" y="680"/>
                      <a:pt x="217" y="682"/>
                    </a:cubicBezTo>
                    <a:cubicBezTo>
                      <a:pt x="220" y="683"/>
                      <a:pt x="222" y="684"/>
                      <a:pt x="222" y="684"/>
                    </a:cubicBezTo>
                    <a:cubicBezTo>
                      <a:pt x="222" y="684"/>
                      <a:pt x="224" y="685"/>
                      <a:pt x="227" y="687"/>
                    </a:cubicBezTo>
                    <a:cubicBezTo>
                      <a:pt x="230" y="688"/>
                      <a:pt x="234" y="690"/>
                      <a:pt x="240" y="693"/>
                    </a:cubicBezTo>
                    <a:cubicBezTo>
                      <a:pt x="242" y="693"/>
                      <a:pt x="244" y="694"/>
                      <a:pt x="246" y="695"/>
                    </a:cubicBezTo>
                    <a:cubicBezTo>
                      <a:pt x="246" y="700"/>
                      <a:pt x="247" y="705"/>
                      <a:pt x="248" y="710"/>
                    </a:cubicBezTo>
                    <a:cubicBezTo>
                      <a:pt x="250" y="724"/>
                      <a:pt x="254" y="739"/>
                      <a:pt x="254" y="739"/>
                    </a:cubicBezTo>
                    <a:cubicBezTo>
                      <a:pt x="254" y="739"/>
                      <a:pt x="254" y="739"/>
                      <a:pt x="255" y="740"/>
                    </a:cubicBezTo>
                    <a:cubicBezTo>
                      <a:pt x="256" y="740"/>
                      <a:pt x="257" y="740"/>
                      <a:pt x="259" y="741"/>
                    </a:cubicBezTo>
                    <a:cubicBezTo>
                      <a:pt x="262" y="742"/>
                      <a:pt x="266" y="743"/>
                      <a:pt x="270" y="744"/>
                    </a:cubicBezTo>
                    <a:cubicBezTo>
                      <a:pt x="274" y="746"/>
                      <a:pt x="278" y="747"/>
                      <a:pt x="281" y="747"/>
                    </a:cubicBezTo>
                    <a:cubicBezTo>
                      <a:pt x="284" y="748"/>
                      <a:pt x="286" y="749"/>
                      <a:pt x="286" y="749"/>
                    </a:cubicBezTo>
                    <a:cubicBezTo>
                      <a:pt x="286" y="749"/>
                      <a:pt x="288" y="746"/>
                      <a:pt x="292" y="742"/>
                    </a:cubicBezTo>
                    <a:cubicBezTo>
                      <a:pt x="296" y="738"/>
                      <a:pt x="302" y="733"/>
                      <a:pt x="307" y="727"/>
                    </a:cubicBezTo>
                    <a:cubicBezTo>
                      <a:pt x="310" y="723"/>
                      <a:pt x="313" y="719"/>
                      <a:pt x="316" y="716"/>
                    </a:cubicBezTo>
                    <a:cubicBezTo>
                      <a:pt x="319" y="716"/>
                      <a:pt x="321" y="717"/>
                      <a:pt x="323" y="717"/>
                    </a:cubicBezTo>
                    <a:cubicBezTo>
                      <a:pt x="329" y="718"/>
                      <a:pt x="334" y="719"/>
                      <a:pt x="337" y="719"/>
                    </a:cubicBezTo>
                    <a:cubicBezTo>
                      <a:pt x="340" y="719"/>
                      <a:pt x="342" y="720"/>
                      <a:pt x="342" y="720"/>
                    </a:cubicBezTo>
                    <a:cubicBezTo>
                      <a:pt x="342" y="720"/>
                      <a:pt x="344" y="720"/>
                      <a:pt x="348" y="720"/>
                    </a:cubicBezTo>
                    <a:cubicBezTo>
                      <a:pt x="351" y="721"/>
                      <a:pt x="356" y="721"/>
                      <a:pt x="362" y="721"/>
                    </a:cubicBezTo>
                    <a:cubicBezTo>
                      <a:pt x="364" y="721"/>
                      <a:pt x="367" y="721"/>
                      <a:pt x="369" y="721"/>
                    </a:cubicBezTo>
                    <a:cubicBezTo>
                      <a:pt x="371" y="725"/>
                      <a:pt x="373" y="730"/>
                      <a:pt x="376" y="734"/>
                    </a:cubicBezTo>
                    <a:cubicBezTo>
                      <a:pt x="380" y="741"/>
                      <a:pt x="384" y="747"/>
                      <a:pt x="387" y="752"/>
                    </a:cubicBezTo>
                    <a:cubicBezTo>
                      <a:pt x="390" y="756"/>
                      <a:pt x="392" y="759"/>
                      <a:pt x="392" y="759"/>
                    </a:cubicBezTo>
                    <a:cubicBezTo>
                      <a:pt x="392" y="759"/>
                      <a:pt x="394" y="759"/>
                      <a:pt x="397" y="759"/>
                    </a:cubicBezTo>
                    <a:cubicBezTo>
                      <a:pt x="400" y="759"/>
                      <a:pt x="405" y="759"/>
                      <a:pt x="409" y="758"/>
                    </a:cubicBezTo>
                    <a:cubicBezTo>
                      <a:pt x="413" y="758"/>
                      <a:pt x="417" y="757"/>
                      <a:pt x="420" y="757"/>
                    </a:cubicBezTo>
                    <a:cubicBezTo>
                      <a:pt x="422" y="757"/>
                      <a:pt x="423" y="757"/>
                      <a:pt x="424" y="757"/>
                    </a:cubicBezTo>
                    <a:cubicBezTo>
                      <a:pt x="425" y="757"/>
                      <a:pt x="425" y="757"/>
                      <a:pt x="425" y="757"/>
                    </a:cubicBezTo>
                    <a:cubicBezTo>
                      <a:pt x="425" y="757"/>
                      <a:pt x="432" y="743"/>
                      <a:pt x="437" y="729"/>
                    </a:cubicBezTo>
                    <a:cubicBezTo>
                      <a:pt x="439" y="724"/>
                      <a:pt x="441" y="719"/>
                      <a:pt x="442" y="715"/>
                    </a:cubicBezTo>
                    <a:cubicBezTo>
                      <a:pt x="444" y="715"/>
                      <a:pt x="446" y="714"/>
                      <a:pt x="449" y="714"/>
                    </a:cubicBezTo>
                    <a:cubicBezTo>
                      <a:pt x="454" y="713"/>
                      <a:pt x="459" y="711"/>
                      <a:pt x="462" y="710"/>
                    </a:cubicBezTo>
                    <a:cubicBezTo>
                      <a:pt x="466" y="710"/>
                      <a:pt x="468" y="709"/>
                      <a:pt x="468" y="709"/>
                    </a:cubicBezTo>
                    <a:cubicBezTo>
                      <a:pt x="468" y="709"/>
                      <a:pt x="468" y="709"/>
                      <a:pt x="469" y="709"/>
                    </a:cubicBezTo>
                    <a:cubicBezTo>
                      <a:pt x="470" y="709"/>
                      <a:pt x="471" y="708"/>
                      <a:pt x="473" y="708"/>
                    </a:cubicBezTo>
                    <a:cubicBezTo>
                      <a:pt x="476" y="707"/>
                      <a:pt x="481" y="705"/>
                      <a:pt x="487" y="703"/>
                    </a:cubicBezTo>
                    <a:cubicBezTo>
                      <a:pt x="489" y="703"/>
                      <a:pt x="491" y="702"/>
                      <a:pt x="493" y="701"/>
                    </a:cubicBezTo>
                    <a:cubicBezTo>
                      <a:pt x="496" y="704"/>
                      <a:pt x="500" y="707"/>
                      <a:pt x="504" y="711"/>
                    </a:cubicBezTo>
                    <a:cubicBezTo>
                      <a:pt x="510" y="715"/>
                      <a:pt x="516" y="720"/>
                      <a:pt x="521" y="723"/>
                    </a:cubicBezTo>
                    <a:cubicBezTo>
                      <a:pt x="525" y="726"/>
                      <a:pt x="528" y="728"/>
                      <a:pt x="528" y="728"/>
                    </a:cubicBezTo>
                    <a:cubicBezTo>
                      <a:pt x="528" y="728"/>
                      <a:pt x="530" y="727"/>
                      <a:pt x="533" y="726"/>
                    </a:cubicBezTo>
                    <a:cubicBezTo>
                      <a:pt x="536" y="725"/>
                      <a:pt x="540" y="723"/>
                      <a:pt x="543" y="721"/>
                    </a:cubicBezTo>
                    <a:cubicBezTo>
                      <a:pt x="547" y="719"/>
                      <a:pt x="551" y="718"/>
                      <a:pt x="554" y="716"/>
                    </a:cubicBezTo>
                    <a:cubicBezTo>
                      <a:pt x="557" y="715"/>
                      <a:pt x="558" y="714"/>
                      <a:pt x="558" y="714"/>
                    </a:cubicBezTo>
                    <a:cubicBezTo>
                      <a:pt x="558" y="714"/>
                      <a:pt x="559" y="710"/>
                      <a:pt x="559" y="704"/>
                    </a:cubicBezTo>
                    <a:cubicBezTo>
                      <a:pt x="559" y="699"/>
                      <a:pt x="559" y="691"/>
                      <a:pt x="559" y="684"/>
                    </a:cubicBezTo>
                    <a:cubicBezTo>
                      <a:pt x="559" y="679"/>
                      <a:pt x="559" y="674"/>
                      <a:pt x="559" y="669"/>
                    </a:cubicBezTo>
                    <a:cubicBezTo>
                      <a:pt x="561" y="668"/>
                      <a:pt x="563" y="667"/>
                      <a:pt x="565" y="665"/>
                    </a:cubicBezTo>
                    <a:cubicBezTo>
                      <a:pt x="569" y="662"/>
                      <a:pt x="574" y="659"/>
                      <a:pt x="576" y="657"/>
                    </a:cubicBezTo>
                    <a:cubicBezTo>
                      <a:pt x="579" y="655"/>
                      <a:pt x="581" y="654"/>
                      <a:pt x="581" y="654"/>
                    </a:cubicBezTo>
                    <a:cubicBezTo>
                      <a:pt x="581" y="654"/>
                      <a:pt x="582" y="653"/>
                      <a:pt x="585" y="651"/>
                    </a:cubicBezTo>
                    <a:cubicBezTo>
                      <a:pt x="586" y="650"/>
                      <a:pt x="588" y="649"/>
                      <a:pt x="590" y="647"/>
                    </a:cubicBezTo>
                    <a:cubicBezTo>
                      <a:pt x="592" y="646"/>
                      <a:pt x="594" y="644"/>
                      <a:pt x="596" y="642"/>
                    </a:cubicBezTo>
                    <a:cubicBezTo>
                      <a:pt x="598" y="641"/>
                      <a:pt x="600" y="639"/>
                      <a:pt x="601" y="638"/>
                    </a:cubicBezTo>
                    <a:cubicBezTo>
                      <a:pt x="603" y="638"/>
                      <a:pt x="604" y="638"/>
                      <a:pt x="605" y="639"/>
                    </a:cubicBezTo>
                    <a:cubicBezTo>
                      <a:pt x="608" y="640"/>
                      <a:pt x="612" y="641"/>
                      <a:pt x="615" y="642"/>
                    </a:cubicBezTo>
                    <a:cubicBezTo>
                      <a:pt x="622" y="644"/>
                      <a:pt x="630" y="646"/>
                      <a:pt x="635" y="648"/>
                    </a:cubicBezTo>
                    <a:cubicBezTo>
                      <a:pt x="641" y="649"/>
                      <a:pt x="644" y="650"/>
                      <a:pt x="644" y="650"/>
                    </a:cubicBezTo>
                    <a:cubicBezTo>
                      <a:pt x="644" y="650"/>
                      <a:pt x="646" y="648"/>
                      <a:pt x="648" y="646"/>
                    </a:cubicBezTo>
                    <a:cubicBezTo>
                      <a:pt x="650" y="644"/>
                      <a:pt x="653" y="641"/>
                      <a:pt x="656" y="638"/>
                    </a:cubicBezTo>
                    <a:cubicBezTo>
                      <a:pt x="659" y="635"/>
                      <a:pt x="661" y="632"/>
                      <a:pt x="663" y="629"/>
                    </a:cubicBezTo>
                    <a:cubicBezTo>
                      <a:pt x="665" y="627"/>
                      <a:pt x="667" y="626"/>
                      <a:pt x="667" y="626"/>
                    </a:cubicBezTo>
                    <a:cubicBezTo>
                      <a:pt x="667" y="626"/>
                      <a:pt x="662" y="611"/>
                      <a:pt x="657" y="597"/>
                    </a:cubicBezTo>
                    <a:cubicBezTo>
                      <a:pt x="655" y="593"/>
                      <a:pt x="653" y="588"/>
                      <a:pt x="651" y="584"/>
                    </a:cubicBezTo>
                    <a:cubicBezTo>
                      <a:pt x="653" y="582"/>
                      <a:pt x="654" y="580"/>
                      <a:pt x="655" y="578"/>
                    </a:cubicBezTo>
                    <a:cubicBezTo>
                      <a:pt x="659" y="574"/>
                      <a:pt x="661" y="569"/>
                      <a:pt x="663" y="566"/>
                    </a:cubicBezTo>
                    <a:cubicBezTo>
                      <a:pt x="665" y="564"/>
                      <a:pt x="666" y="562"/>
                      <a:pt x="666" y="562"/>
                    </a:cubicBezTo>
                    <a:cubicBezTo>
                      <a:pt x="666" y="562"/>
                      <a:pt x="670" y="555"/>
                      <a:pt x="676" y="545"/>
                    </a:cubicBezTo>
                    <a:cubicBezTo>
                      <a:pt x="677" y="543"/>
                      <a:pt x="678" y="541"/>
                      <a:pt x="679" y="539"/>
                    </a:cubicBezTo>
                    <a:cubicBezTo>
                      <a:pt x="684" y="539"/>
                      <a:pt x="689" y="539"/>
                      <a:pt x="694" y="538"/>
                    </a:cubicBezTo>
                    <a:cubicBezTo>
                      <a:pt x="709" y="537"/>
                      <a:pt x="724" y="535"/>
                      <a:pt x="724" y="535"/>
                    </a:cubicBezTo>
                    <a:cubicBezTo>
                      <a:pt x="724" y="535"/>
                      <a:pt x="725" y="533"/>
                      <a:pt x="726" y="530"/>
                    </a:cubicBezTo>
                    <a:cubicBezTo>
                      <a:pt x="727" y="528"/>
                      <a:pt x="729" y="524"/>
                      <a:pt x="730" y="520"/>
                    </a:cubicBezTo>
                    <a:cubicBezTo>
                      <a:pt x="732" y="516"/>
                      <a:pt x="733" y="512"/>
                      <a:pt x="734" y="509"/>
                    </a:cubicBezTo>
                    <a:cubicBezTo>
                      <a:pt x="735" y="506"/>
                      <a:pt x="736" y="504"/>
                      <a:pt x="736" y="504"/>
                    </a:cubicBezTo>
                    <a:cubicBezTo>
                      <a:pt x="736" y="504"/>
                      <a:pt x="734" y="501"/>
                      <a:pt x="730" y="497"/>
                    </a:cubicBezTo>
                    <a:cubicBezTo>
                      <a:pt x="727" y="493"/>
                      <a:pt x="722" y="487"/>
                      <a:pt x="717" y="482"/>
                    </a:cubicBezTo>
                    <a:cubicBezTo>
                      <a:pt x="713" y="478"/>
                      <a:pt x="710" y="474"/>
                      <a:pt x="707" y="471"/>
                    </a:cubicBezTo>
                    <a:cubicBezTo>
                      <a:pt x="707" y="469"/>
                      <a:pt x="708" y="466"/>
                      <a:pt x="708" y="464"/>
                    </a:cubicBezTo>
                    <a:cubicBezTo>
                      <a:pt x="710" y="459"/>
                      <a:pt x="711" y="454"/>
                      <a:pt x="712" y="450"/>
                    </a:cubicBezTo>
                    <a:cubicBezTo>
                      <a:pt x="712" y="447"/>
                      <a:pt x="713" y="445"/>
                      <a:pt x="713" y="445"/>
                    </a:cubicBezTo>
                    <a:cubicBezTo>
                      <a:pt x="713" y="445"/>
                      <a:pt x="713" y="443"/>
                      <a:pt x="714" y="440"/>
                    </a:cubicBezTo>
                    <a:cubicBezTo>
                      <a:pt x="714" y="436"/>
                      <a:pt x="715" y="432"/>
                      <a:pt x="716" y="426"/>
                    </a:cubicBezTo>
                    <a:cubicBezTo>
                      <a:pt x="716" y="424"/>
                      <a:pt x="716" y="421"/>
                      <a:pt x="717" y="419"/>
                    </a:cubicBezTo>
                    <a:cubicBezTo>
                      <a:pt x="721" y="417"/>
                      <a:pt x="726" y="415"/>
                      <a:pt x="730" y="413"/>
                    </a:cubicBezTo>
                    <a:cubicBezTo>
                      <a:pt x="737" y="410"/>
                      <a:pt x="744" y="406"/>
                      <a:pt x="749" y="404"/>
                    </a:cubicBezTo>
                    <a:cubicBezTo>
                      <a:pt x="753" y="401"/>
                      <a:pt x="757" y="399"/>
                      <a:pt x="757" y="399"/>
                    </a:cubicBezTo>
                    <a:cubicBezTo>
                      <a:pt x="757" y="399"/>
                      <a:pt x="757" y="397"/>
                      <a:pt x="757" y="394"/>
                    </a:cubicBezTo>
                    <a:cubicBezTo>
                      <a:pt x="757" y="391"/>
                      <a:pt x="757" y="387"/>
                      <a:pt x="757" y="383"/>
                    </a:cubicBezTo>
                    <a:cubicBezTo>
                      <a:pt x="757" y="378"/>
                      <a:pt x="757" y="374"/>
                      <a:pt x="757" y="371"/>
                    </a:cubicBezTo>
                    <a:cubicBezTo>
                      <a:pt x="757" y="368"/>
                      <a:pt x="757" y="366"/>
                      <a:pt x="757" y="366"/>
                    </a:cubicBezTo>
                    <a:cubicBezTo>
                      <a:pt x="757" y="366"/>
                      <a:pt x="744" y="358"/>
                      <a:pt x="731" y="352"/>
                    </a:cubicBezTo>
                    <a:cubicBezTo>
                      <a:pt x="726" y="350"/>
                      <a:pt x="721" y="347"/>
                      <a:pt x="717" y="346"/>
                    </a:cubicBezTo>
                    <a:close/>
                    <a:moveTo>
                      <a:pt x="660" y="440"/>
                    </a:moveTo>
                    <a:cubicBezTo>
                      <a:pt x="660" y="442"/>
                      <a:pt x="659" y="447"/>
                      <a:pt x="658" y="451"/>
                    </a:cubicBezTo>
                    <a:cubicBezTo>
                      <a:pt x="655" y="461"/>
                      <a:pt x="651" y="474"/>
                      <a:pt x="646" y="486"/>
                    </a:cubicBezTo>
                    <a:cubicBezTo>
                      <a:pt x="645" y="489"/>
                      <a:pt x="644" y="493"/>
                      <a:pt x="642" y="496"/>
                    </a:cubicBezTo>
                    <a:cubicBezTo>
                      <a:pt x="641" y="499"/>
                      <a:pt x="640" y="502"/>
                      <a:pt x="638" y="504"/>
                    </a:cubicBezTo>
                    <a:cubicBezTo>
                      <a:pt x="636" y="510"/>
                      <a:pt x="633" y="515"/>
                      <a:pt x="630" y="520"/>
                    </a:cubicBezTo>
                    <a:cubicBezTo>
                      <a:pt x="626" y="528"/>
                      <a:pt x="622" y="534"/>
                      <a:pt x="622" y="534"/>
                    </a:cubicBezTo>
                    <a:cubicBezTo>
                      <a:pt x="622" y="534"/>
                      <a:pt x="621" y="535"/>
                      <a:pt x="619" y="538"/>
                    </a:cubicBezTo>
                    <a:cubicBezTo>
                      <a:pt x="618" y="540"/>
                      <a:pt x="616" y="544"/>
                      <a:pt x="613" y="548"/>
                    </a:cubicBezTo>
                    <a:cubicBezTo>
                      <a:pt x="610" y="552"/>
                      <a:pt x="606" y="557"/>
                      <a:pt x="602" y="562"/>
                    </a:cubicBezTo>
                    <a:cubicBezTo>
                      <a:pt x="598" y="567"/>
                      <a:pt x="594" y="571"/>
                      <a:pt x="589" y="576"/>
                    </a:cubicBezTo>
                    <a:cubicBezTo>
                      <a:pt x="580" y="586"/>
                      <a:pt x="571" y="596"/>
                      <a:pt x="563" y="602"/>
                    </a:cubicBezTo>
                    <a:cubicBezTo>
                      <a:pt x="561" y="603"/>
                      <a:pt x="559" y="605"/>
                      <a:pt x="557" y="606"/>
                    </a:cubicBezTo>
                    <a:cubicBezTo>
                      <a:pt x="556" y="607"/>
                      <a:pt x="554" y="608"/>
                      <a:pt x="553" y="609"/>
                    </a:cubicBezTo>
                    <a:cubicBezTo>
                      <a:pt x="551" y="611"/>
                      <a:pt x="550" y="612"/>
                      <a:pt x="550" y="612"/>
                    </a:cubicBezTo>
                    <a:cubicBezTo>
                      <a:pt x="550" y="612"/>
                      <a:pt x="548" y="613"/>
                      <a:pt x="546" y="615"/>
                    </a:cubicBezTo>
                    <a:cubicBezTo>
                      <a:pt x="543" y="617"/>
                      <a:pt x="540" y="619"/>
                      <a:pt x="536" y="622"/>
                    </a:cubicBezTo>
                    <a:cubicBezTo>
                      <a:pt x="532" y="624"/>
                      <a:pt x="527" y="628"/>
                      <a:pt x="521" y="631"/>
                    </a:cubicBezTo>
                    <a:cubicBezTo>
                      <a:pt x="516" y="634"/>
                      <a:pt x="510" y="637"/>
                      <a:pt x="504" y="640"/>
                    </a:cubicBezTo>
                    <a:cubicBezTo>
                      <a:pt x="498" y="643"/>
                      <a:pt x="492" y="645"/>
                      <a:pt x="486" y="648"/>
                    </a:cubicBezTo>
                    <a:cubicBezTo>
                      <a:pt x="480" y="650"/>
                      <a:pt x="475" y="652"/>
                      <a:pt x="470" y="654"/>
                    </a:cubicBezTo>
                    <a:cubicBezTo>
                      <a:pt x="465" y="655"/>
                      <a:pt x="461" y="657"/>
                      <a:pt x="458" y="657"/>
                    </a:cubicBezTo>
                    <a:cubicBezTo>
                      <a:pt x="457" y="658"/>
                      <a:pt x="456" y="658"/>
                      <a:pt x="455" y="658"/>
                    </a:cubicBezTo>
                    <a:cubicBezTo>
                      <a:pt x="454" y="659"/>
                      <a:pt x="454" y="659"/>
                      <a:pt x="454" y="659"/>
                    </a:cubicBezTo>
                    <a:cubicBezTo>
                      <a:pt x="454" y="659"/>
                      <a:pt x="452" y="659"/>
                      <a:pt x="449" y="660"/>
                    </a:cubicBezTo>
                    <a:cubicBezTo>
                      <a:pt x="447" y="661"/>
                      <a:pt x="443" y="662"/>
                      <a:pt x="438" y="663"/>
                    </a:cubicBezTo>
                    <a:cubicBezTo>
                      <a:pt x="433" y="664"/>
                      <a:pt x="427" y="665"/>
                      <a:pt x="421" y="666"/>
                    </a:cubicBezTo>
                    <a:cubicBezTo>
                      <a:pt x="418" y="666"/>
                      <a:pt x="414" y="667"/>
                      <a:pt x="411" y="667"/>
                    </a:cubicBezTo>
                    <a:cubicBezTo>
                      <a:pt x="408" y="667"/>
                      <a:pt x="404" y="668"/>
                      <a:pt x="401" y="668"/>
                    </a:cubicBezTo>
                    <a:cubicBezTo>
                      <a:pt x="398" y="669"/>
                      <a:pt x="394" y="669"/>
                      <a:pt x="391" y="669"/>
                    </a:cubicBezTo>
                    <a:cubicBezTo>
                      <a:pt x="388" y="669"/>
                      <a:pt x="385" y="669"/>
                      <a:pt x="382" y="669"/>
                    </a:cubicBezTo>
                    <a:cubicBezTo>
                      <a:pt x="375" y="669"/>
                      <a:pt x="369" y="669"/>
                      <a:pt x="364" y="669"/>
                    </a:cubicBezTo>
                    <a:cubicBezTo>
                      <a:pt x="359" y="669"/>
                      <a:pt x="355" y="669"/>
                      <a:pt x="352" y="668"/>
                    </a:cubicBezTo>
                    <a:cubicBezTo>
                      <a:pt x="349" y="668"/>
                      <a:pt x="348" y="668"/>
                      <a:pt x="348" y="668"/>
                    </a:cubicBezTo>
                    <a:cubicBezTo>
                      <a:pt x="348" y="668"/>
                      <a:pt x="346" y="667"/>
                      <a:pt x="343" y="667"/>
                    </a:cubicBezTo>
                    <a:cubicBezTo>
                      <a:pt x="340" y="667"/>
                      <a:pt x="336" y="666"/>
                      <a:pt x="331" y="665"/>
                    </a:cubicBezTo>
                    <a:cubicBezTo>
                      <a:pt x="326" y="665"/>
                      <a:pt x="320" y="663"/>
                      <a:pt x="314" y="662"/>
                    </a:cubicBezTo>
                    <a:cubicBezTo>
                      <a:pt x="311" y="662"/>
                      <a:pt x="308" y="661"/>
                      <a:pt x="305" y="660"/>
                    </a:cubicBezTo>
                    <a:cubicBezTo>
                      <a:pt x="302" y="659"/>
                      <a:pt x="298" y="658"/>
                      <a:pt x="295" y="657"/>
                    </a:cubicBezTo>
                    <a:cubicBezTo>
                      <a:pt x="292" y="656"/>
                      <a:pt x="289" y="655"/>
                      <a:pt x="286" y="654"/>
                    </a:cubicBezTo>
                    <a:cubicBezTo>
                      <a:pt x="283" y="653"/>
                      <a:pt x="280" y="652"/>
                      <a:pt x="277" y="651"/>
                    </a:cubicBezTo>
                    <a:cubicBezTo>
                      <a:pt x="275" y="651"/>
                      <a:pt x="274" y="650"/>
                      <a:pt x="272" y="650"/>
                    </a:cubicBezTo>
                    <a:cubicBezTo>
                      <a:pt x="271" y="649"/>
                      <a:pt x="270" y="648"/>
                      <a:pt x="268" y="648"/>
                    </a:cubicBezTo>
                    <a:cubicBezTo>
                      <a:pt x="266" y="647"/>
                      <a:pt x="263" y="646"/>
                      <a:pt x="261" y="645"/>
                    </a:cubicBezTo>
                    <a:cubicBezTo>
                      <a:pt x="256" y="643"/>
                      <a:pt x="252" y="641"/>
                      <a:pt x="250" y="640"/>
                    </a:cubicBezTo>
                    <a:cubicBezTo>
                      <a:pt x="247" y="638"/>
                      <a:pt x="246" y="638"/>
                      <a:pt x="246" y="638"/>
                    </a:cubicBezTo>
                    <a:cubicBezTo>
                      <a:pt x="246" y="638"/>
                      <a:pt x="244" y="637"/>
                      <a:pt x="242" y="635"/>
                    </a:cubicBezTo>
                    <a:cubicBezTo>
                      <a:pt x="239" y="634"/>
                      <a:pt x="235" y="632"/>
                      <a:pt x="231" y="630"/>
                    </a:cubicBezTo>
                    <a:cubicBezTo>
                      <a:pt x="229" y="628"/>
                      <a:pt x="226" y="627"/>
                      <a:pt x="224" y="625"/>
                    </a:cubicBezTo>
                    <a:cubicBezTo>
                      <a:pt x="221" y="624"/>
                      <a:pt x="219" y="622"/>
                      <a:pt x="216" y="620"/>
                    </a:cubicBezTo>
                    <a:cubicBezTo>
                      <a:pt x="211" y="617"/>
                      <a:pt x="206" y="613"/>
                      <a:pt x="200" y="609"/>
                    </a:cubicBezTo>
                    <a:cubicBezTo>
                      <a:pt x="198" y="607"/>
                      <a:pt x="195" y="605"/>
                      <a:pt x="193" y="603"/>
                    </a:cubicBezTo>
                    <a:cubicBezTo>
                      <a:pt x="190" y="601"/>
                      <a:pt x="188" y="599"/>
                      <a:pt x="185" y="596"/>
                    </a:cubicBezTo>
                    <a:cubicBezTo>
                      <a:pt x="183" y="594"/>
                      <a:pt x="181" y="592"/>
                      <a:pt x="178" y="590"/>
                    </a:cubicBezTo>
                    <a:cubicBezTo>
                      <a:pt x="176" y="588"/>
                      <a:pt x="174" y="587"/>
                      <a:pt x="173" y="585"/>
                    </a:cubicBezTo>
                    <a:cubicBezTo>
                      <a:pt x="169" y="581"/>
                      <a:pt x="166" y="578"/>
                      <a:pt x="164" y="576"/>
                    </a:cubicBezTo>
                    <a:cubicBezTo>
                      <a:pt x="162" y="574"/>
                      <a:pt x="161" y="573"/>
                      <a:pt x="161" y="573"/>
                    </a:cubicBezTo>
                    <a:cubicBezTo>
                      <a:pt x="161" y="573"/>
                      <a:pt x="161" y="572"/>
                      <a:pt x="160" y="572"/>
                    </a:cubicBezTo>
                    <a:cubicBezTo>
                      <a:pt x="160" y="571"/>
                      <a:pt x="159" y="570"/>
                      <a:pt x="158" y="569"/>
                    </a:cubicBezTo>
                    <a:cubicBezTo>
                      <a:pt x="156" y="567"/>
                      <a:pt x="154" y="564"/>
                      <a:pt x="150" y="560"/>
                    </a:cubicBezTo>
                    <a:cubicBezTo>
                      <a:pt x="144" y="552"/>
                      <a:pt x="136" y="541"/>
                      <a:pt x="129" y="530"/>
                    </a:cubicBezTo>
                    <a:cubicBezTo>
                      <a:pt x="127" y="525"/>
                      <a:pt x="127" y="525"/>
                      <a:pt x="127" y="525"/>
                    </a:cubicBezTo>
                    <a:cubicBezTo>
                      <a:pt x="126" y="524"/>
                      <a:pt x="125" y="523"/>
                      <a:pt x="124" y="521"/>
                    </a:cubicBezTo>
                    <a:cubicBezTo>
                      <a:pt x="123" y="518"/>
                      <a:pt x="121" y="515"/>
                      <a:pt x="120" y="513"/>
                    </a:cubicBezTo>
                    <a:cubicBezTo>
                      <a:pt x="117" y="507"/>
                      <a:pt x="114" y="502"/>
                      <a:pt x="112" y="497"/>
                    </a:cubicBezTo>
                    <a:cubicBezTo>
                      <a:pt x="110" y="493"/>
                      <a:pt x="109" y="489"/>
                      <a:pt x="108" y="486"/>
                    </a:cubicBezTo>
                    <a:cubicBezTo>
                      <a:pt x="107" y="483"/>
                      <a:pt x="106" y="482"/>
                      <a:pt x="106" y="482"/>
                    </a:cubicBezTo>
                    <a:cubicBezTo>
                      <a:pt x="106" y="482"/>
                      <a:pt x="105" y="480"/>
                      <a:pt x="104" y="477"/>
                    </a:cubicBezTo>
                    <a:cubicBezTo>
                      <a:pt x="104" y="476"/>
                      <a:pt x="103" y="474"/>
                      <a:pt x="103" y="472"/>
                    </a:cubicBezTo>
                    <a:cubicBezTo>
                      <a:pt x="102" y="471"/>
                      <a:pt x="101" y="468"/>
                      <a:pt x="101" y="466"/>
                    </a:cubicBezTo>
                    <a:cubicBezTo>
                      <a:pt x="97" y="456"/>
                      <a:pt x="94" y="443"/>
                      <a:pt x="92" y="430"/>
                    </a:cubicBezTo>
                    <a:cubicBezTo>
                      <a:pt x="90" y="417"/>
                      <a:pt x="88" y="404"/>
                      <a:pt x="88" y="394"/>
                    </a:cubicBezTo>
                    <a:cubicBezTo>
                      <a:pt x="88" y="391"/>
                      <a:pt x="87" y="389"/>
                      <a:pt x="87" y="387"/>
                    </a:cubicBezTo>
                    <a:cubicBezTo>
                      <a:pt x="87" y="385"/>
                      <a:pt x="87" y="383"/>
                      <a:pt x="87" y="381"/>
                    </a:cubicBezTo>
                    <a:cubicBezTo>
                      <a:pt x="87" y="378"/>
                      <a:pt x="87" y="377"/>
                      <a:pt x="87" y="377"/>
                    </a:cubicBezTo>
                    <a:cubicBezTo>
                      <a:pt x="87" y="377"/>
                      <a:pt x="87" y="375"/>
                      <a:pt x="87" y="372"/>
                    </a:cubicBezTo>
                    <a:cubicBezTo>
                      <a:pt x="87" y="369"/>
                      <a:pt x="88" y="365"/>
                      <a:pt x="88" y="360"/>
                    </a:cubicBezTo>
                    <a:cubicBezTo>
                      <a:pt x="88" y="355"/>
                      <a:pt x="89" y="349"/>
                      <a:pt x="89" y="343"/>
                    </a:cubicBezTo>
                    <a:cubicBezTo>
                      <a:pt x="90" y="340"/>
                      <a:pt x="90" y="337"/>
                      <a:pt x="91" y="333"/>
                    </a:cubicBezTo>
                    <a:cubicBezTo>
                      <a:pt x="91" y="332"/>
                      <a:pt x="91" y="330"/>
                      <a:pt x="92" y="329"/>
                    </a:cubicBezTo>
                    <a:cubicBezTo>
                      <a:pt x="93" y="324"/>
                      <a:pt x="93" y="324"/>
                      <a:pt x="93" y="324"/>
                    </a:cubicBezTo>
                    <a:cubicBezTo>
                      <a:pt x="95" y="310"/>
                      <a:pt x="99" y="298"/>
                      <a:pt x="102" y="288"/>
                    </a:cubicBezTo>
                    <a:cubicBezTo>
                      <a:pt x="104" y="283"/>
                      <a:pt x="105" y="279"/>
                      <a:pt x="106" y="277"/>
                    </a:cubicBezTo>
                    <a:cubicBezTo>
                      <a:pt x="107" y="275"/>
                      <a:pt x="107" y="274"/>
                      <a:pt x="107" y="274"/>
                    </a:cubicBezTo>
                    <a:cubicBezTo>
                      <a:pt x="108" y="273"/>
                      <a:pt x="108" y="272"/>
                      <a:pt x="108" y="272"/>
                    </a:cubicBezTo>
                    <a:cubicBezTo>
                      <a:pt x="108" y="272"/>
                      <a:pt x="108" y="271"/>
                      <a:pt x="109" y="268"/>
                    </a:cubicBezTo>
                    <a:cubicBezTo>
                      <a:pt x="111" y="265"/>
                      <a:pt x="112" y="262"/>
                      <a:pt x="114" y="257"/>
                    </a:cubicBezTo>
                    <a:cubicBezTo>
                      <a:pt x="115" y="255"/>
                      <a:pt x="117" y="252"/>
                      <a:pt x="118" y="250"/>
                    </a:cubicBezTo>
                    <a:cubicBezTo>
                      <a:pt x="119" y="247"/>
                      <a:pt x="121" y="245"/>
                      <a:pt x="122" y="242"/>
                    </a:cubicBezTo>
                    <a:cubicBezTo>
                      <a:pt x="124" y="239"/>
                      <a:pt x="125" y="236"/>
                      <a:pt x="127" y="233"/>
                    </a:cubicBezTo>
                    <a:cubicBezTo>
                      <a:pt x="129" y="230"/>
                      <a:pt x="130" y="228"/>
                      <a:pt x="132" y="225"/>
                    </a:cubicBezTo>
                    <a:cubicBezTo>
                      <a:pt x="136" y="219"/>
                      <a:pt x="139" y="213"/>
                      <a:pt x="143" y="208"/>
                    </a:cubicBezTo>
                    <a:cubicBezTo>
                      <a:pt x="145" y="206"/>
                      <a:pt x="147" y="203"/>
                      <a:pt x="149" y="201"/>
                    </a:cubicBezTo>
                    <a:cubicBezTo>
                      <a:pt x="150" y="199"/>
                      <a:pt x="152" y="197"/>
                      <a:pt x="154" y="195"/>
                    </a:cubicBezTo>
                    <a:cubicBezTo>
                      <a:pt x="157" y="191"/>
                      <a:pt x="160" y="188"/>
                      <a:pt x="162" y="186"/>
                    </a:cubicBezTo>
                    <a:cubicBezTo>
                      <a:pt x="163" y="184"/>
                      <a:pt x="165" y="182"/>
                      <a:pt x="165" y="182"/>
                    </a:cubicBezTo>
                    <a:cubicBezTo>
                      <a:pt x="165" y="182"/>
                      <a:pt x="166" y="181"/>
                      <a:pt x="168" y="179"/>
                    </a:cubicBezTo>
                    <a:cubicBezTo>
                      <a:pt x="170" y="177"/>
                      <a:pt x="173" y="174"/>
                      <a:pt x="176" y="170"/>
                    </a:cubicBezTo>
                    <a:cubicBezTo>
                      <a:pt x="178" y="169"/>
                      <a:pt x="180" y="167"/>
                      <a:pt x="182" y="165"/>
                    </a:cubicBezTo>
                    <a:cubicBezTo>
                      <a:pt x="183" y="164"/>
                      <a:pt x="184" y="163"/>
                      <a:pt x="186" y="162"/>
                    </a:cubicBezTo>
                    <a:cubicBezTo>
                      <a:pt x="187" y="161"/>
                      <a:pt x="188" y="160"/>
                      <a:pt x="189" y="159"/>
                    </a:cubicBezTo>
                    <a:cubicBezTo>
                      <a:pt x="191" y="157"/>
                      <a:pt x="194" y="155"/>
                      <a:pt x="196" y="153"/>
                    </a:cubicBezTo>
                    <a:cubicBezTo>
                      <a:pt x="199" y="151"/>
                      <a:pt x="202" y="149"/>
                      <a:pt x="204" y="147"/>
                    </a:cubicBezTo>
                    <a:cubicBezTo>
                      <a:pt x="207" y="145"/>
                      <a:pt x="210" y="143"/>
                      <a:pt x="213" y="141"/>
                    </a:cubicBezTo>
                    <a:cubicBezTo>
                      <a:pt x="215" y="139"/>
                      <a:pt x="218" y="137"/>
                      <a:pt x="221" y="135"/>
                    </a:cubicBezTo>
                    <a:cubicBezTo>
                      <a:pt x="226" y="132"/>
                      <a:pt x="231" y="129"/>
                      <a:pt x="235" y="127"/>
                    </a:cubicBezTo>
                    <a:cubicBezTo>
                      <a:pt x="240" y="124"/>
                      <a:pt x="243" y="122"/>
                      <a:pt x="246" y="121"/>
                    </a:cubicBezTo>
                    <a:cubicBezTo>
                      <a:pt x="249" y="120"/>
                      <a:pt x="250" y="119"/>
                      <a:pt x="250" y="119"/>
                    </a:cubicBezTo>
                    <a:cubicBezTo>
                      <a:pt x="250" y="119"/>
                      <a:pt x="252" y="118"/>
                      <a:pt x="254" y="117"/>
                    </a:cubicBezTo>
                    <a:cubicBezTo>
                      <a:pt x="257" y="116"/>
                      <a:pt x="261" y="114"/>
                      <a:pt x="265" y="112"/>
                    </a:cubicBezTo>
                    <a:cubicBezTo>
                      <a:pt x="270" y="110"/>
                      <a:pt x="275" y="108"/>
                      <a:pt x="281" y="106"/>
                    </a:cubicBezTo>
                    <a:cubicBezTo>
                      <a:pt x="284" y="105"/>
                      <a:pt x="287" y="104"/>
                      <a:pt x="291" y="103"/>
                    </a:cubicBezTo>
                    <a:cubicBezTo>
                      <a:pt x="294" y="102"/>
                      <a:pt x="297" y="101"/>
                      <a:pt x="300" y="100"/>
                    </a:cubicBezTo>
                    <a:cubicBezTo>
                      <a:pt x="303" y="99"/>
                      <a:pt x="307" y="98"/>
                      <a:pt x="310" y="98"/>
                    </a:cubicBezTo>
                    <a:cubicBezTo>
                      <a:pt x="313" y="97"/>
                      <a:pt x="316" y="96"/>
                      <a:pt x="319" y="96"/>
                    </a:cubicBezTo>
                    <a:cubicBezTo>
                      <a:pt x="325" y="94"/>
                      <a:pt x="331" y="93"/>
                      <a:pt x="336" y="93"/>
                    </a:cubicBezTo>
                    <a:cubicBezTo>
                      <a:pt x="341" y="92"/>
                      <a:pt x="345" y="91"/>
                      <a:pt x="348" y="91"/>
                    </a:cubicBezTo>
                    <a:cubicBezTo>
                      <a:pt x="351" y="91"/>
                      <a:pt x="353" y="91"/>
                      <a:pt x="353" y="91"/>
                    </a:cubicBezTo>
                    <a:cubicBezTo>
                      <a:pt x="353" y="91"/>
                      <a:pt x="353" y="91"/>
                      <a:pt x="354" y="91"/>
                    </a:cubicBezTo>
                    <a:cubicBezTo>
                      <a:pt x="355" y="90"/>
                      <a:pt x="356" y="90"/>
                      <a:pt x="357" y="90"/>
                    </a:cubicBezTo>
                    <a:cubicBezTo>
                      <a:pt x="360" y="90"/>
                      <a:pt x="365" y="90"/>
                      <a:pt x="370" y="90"/>
                    </a:cubicBezTo>
                    <a:cubicBezTo>
                      <a:pt x="375" y="90"/>
                      <a:pt x="380" y="90"/>
                      <a:pt x="387" y="90"/>
                    </a:cubicBezTo>
                    <a:cubicBezTo>
                      <a:pt x="393" y="90"/>
                      <a:pt x="400" y="90"/>
                      <a:pt x="406" y="91"/>
                    </a:cubicBezTo>
                    <a:cubicBezTo>
                      <a:pt x="413" y="92"/>
                      <a:pt x="420" y="93"/>
                      <a:pt x="426" y="94"/>
                    </a:cubicBezTo>
                    <a:cubicBezTo>
                      <a:pt x="432" y="95"/>
                      <a:pt x="438" y="96"/>
                      <a:pt x="443" y="97"/>
                    </a:cubicBezTo>
                    <a:cubicBezTo>
                      <a:pt x="447" y="98"/>
                      <a:pt x="451" y="99"/>
                      <a:pt x="454" y="100"/>
                    </a:cubicBezTo>
                    <a:cubicBezTo>
                      <a:pt x="457" y="101"/>
                      <a:pt x="459" y="101"/>
                      <a:pt x="459" y="101"/>
                    </a:cubicBezTo>
                    <a:cubicBezTo>
                      <a:pt x="459" y="101"/>
                      <a:pt x="460" y="102"/>
                      <a:pt x="463" y="103"/>
                    </a:cubicBezTo>
                    <a:cubicBezTo>
                      <a:pt x="464" y="103"/>
                      <a:pt x="466" y="104"/>
                      <a:pt x="468" y="104"/>
                    </a:cubicBezTo>
                    <a:cubicBezTo>
                      <a:pt x="470" y="105"/>
                      <a:pt x="472" y="106"/>
                      <a:pt x="475" y="107"/>
                    </a:cubicBezTo>
                    <a:cubicBezTo>
                      <a:pt x="484" y="110"/>
                      <a:pt x="496" y="115"/>
                      <a:pt x="508" y="121"/>
                    </a:cubicBezTo>
                    <a:cubicBezTo>
                      <a:pt x="514" y="124"/>
                      <a:pt x="520" y="127"/>
                      <a:pt x="526" y="131"/>
                    </a:cubicBezTo>
                    <a:cubicBezTo>
                      <a:pt x="531" y="134"/>
                      <a:pt x="536" y="137"/>
                      <a:pt x="540" y="140"/>
                    </a:cubicBezTo>
                    <a:cubicBezTo>
                      <a:pt x="544" y="143"/>
                      <a:pt x="547" y="145"/>
                      <a:pt x="550" y="147"/>
                    </a:cubicBezTo>
                    <a:cubicBezTo>
                      <a:pt x="552" y="149"/>
                      <a:pt x="554" y="150"/>
                      <a:pt x="554" y="150"/>
                    </a:cubicBezTo>
                    <a:cubicBezTo>
                      <a:pt x="554" y="150"/>
                      <a:pt x="559" y="154"/>
                      <a:pt x="567" y="160"/>
                    </a:cubicBezTo>
                    <a:cubicBezTo>
                      <a:pt x="570" y="164"/>
                      <a:pt x="575" y="167"/>
                      <a:pt x="579" y="172"/>
                    </a:cubicBezTo>
                    <a:cubicBezTo>
                      <a:pt x="581" y="174"/>
                      <a:pt x="584" y="176"/>
                      <a:pt x="586" y="179"/>
                    </a:cubicBezTo>
                    <a:cubicBezTo>
                      <a:pt x="588" y="181"/>
                      <a:pt x="591" y="184"/>
                      <a:pt x="593" y="186"/>
                    </a:cubicBezTo>
                    <a:cubicBezTo>
                      <a:pt x="602" y="196"/>
                      <a:pt x="610" y="207"/>
                      <a:pt x="616" y="215"/>
                    </a:cubicBezTo>
                    <a:cubicBezTo>
                      <a:pt x="618" y="219"/>
                      <a:pt x="621" y="223"/>
                      <a:pt x="622" y="225"/>
                    </a:cubicBezTo>
                    <a:cubicBezTo>
                      <a:pt x="624" y="228"/>
                      <a:pt x="625" y="229"/>
                      <a:pt x="625" y="229"/>
                    </a:cubicBezTo>
                    <a:cubicBezTo>
                      <a:pt x="625" y="229"/>
                      <a:pt x="626" y="230"/>
                      <a:pt x="627" y="233"/>
                    </a:cubicBezTo>
                    <a:cubicBezTo>
                      <a:pt x="629" y="235"/>
                      <a:pt x="631" y="239"/>
                      <a:pt x="633" y="244"/>
                    </a:cubicBezTo>
                    <a:cubicBezTo>
                      <a:pt x="635" y="248"/>
                      <a:pt x="638" y="253"/>
                      <a:pt x="641" y="259"/>
                    </a:cubicBezTo>
                    <a:cubicBezTo>
                      <a:pt x="642" y="262"/>
                      <a:pt x="643" y="265"/>
                      <a:pt x="644" y="268"/>
                    </a:cubicBezTo>
                    <a:cubicBezTo>
                      <a:pt x="645" y="269"/>
                      <a:pt x="646" y="271"/>
                      <a:pt x="646" y="272"/>
                    </a:cubicBezTo>
                    <a:cubicBezTo>
                      <a:pt x="648" y="277"/>
                      <a:pt x="648" y="277"/>
                      <a:pt x="648" y="277"/>
                    </a:cubicBezTo>
                    <a:cubicBezTo>
                      <a:pt x="653" y="289"/>
                      <a:pt x="656" y="302"/>
                      <a:pt x="659" y="312"/>
                    </a:cubicBezTo>
                    <a:cubicBezTo>
                      <a:pt x="660" y="317"/>
                      <a:pt x="661" y="321"/>
                      <a:pt x="661" y="324"/>
                    </a:cubicBezTo>
                    <a:cubicBezTo>
                      <a:pt x="662" y="327"/>
                      <a:pt x="662" y="329"/>
                      <a:pt x="662" y="329"/>
                    </a:cubicBezTo>
                    <a:cubicBezTo>
                      <a:pt x="662" y="329"/>
                      <a:pt x="663" y="330"/>
                      <a:pt x="663" y="333"/>
                    </a:cubicBezTo>
                    <a:cubicBezTo>
                      <a:pt x="663" y="336"/>
                      <a:pt x="664" y="340"/>
                      <a:pt x="665" y="345"/>
                    </a:cubicBezTo>
                    <a:cubicBezTo>
                      <a:pt x="666" y="355"/>
                      <a:pt x="667" y="369"/>
                      <a:pt x="667" y="382"/>
                    </a:cubicBezTo>
                    <a:cubicBezTo>
                      <a:pt x="667" y="387"/>
                      <a:pt x="667" y="387"/>
                      <a:pt x="667" y="387"/>
                    </a:cubicBezTo>
                    <a:cubicBezTo>
                      <a:pt x="667" y="389"/>
                      <a:pt x="667" y="390"/>
                      <a:pt x="666" y="392"/>
                    </a:cubicBezTo>
                    <a:cubicBezTo>
                      <a:pt x="666" y="395"/>
                      <a:pt x="666" y="398"/>
                      <a:pt x="666" y="402"/>
                    </a:cubicBezTo>
                    <a:cubicBezTo>
                      <a:pt x="665" y="408"/>
                      <a:pt x="665" y="414"/>
                      <a:pt x="664" y="419"/>
                    </a:cubicBezTo>
                    <a:cubicBezTo>
                      <a:pt x="663" y="424"/>
                      <a:pt x="663" y="428"/>
                      <a:pt x="662" y="431"/>
                    </a:cubicBezTo>
                    <a:cubicBezTo>
                      <a:pt x="662" y="433"/>
                      <a:pt x="661" y="435"/>
                      <a:pt x="661" y="435"/>
                    </a:cubicBezTo>
                    <a:cubicBezTo>
                      <a:pt x="661" y="435"/>
                      <a:pt x="661" y="437"/>
                      <a:pt x="660" y="440"/>
                    </a:cubicBezTo>
                    <a:close/>
                  </a:path>
                </a:pathLst>
              </a:custGeom>
              <a:gradFill>
                <a:gsLst>
                  <a:gs pos="0">
                    <a:srgbClr val="000000">
                      <a:alpha val="0"/>
                    </a:srgbClr>
                  </a:gs>
                  <a:gs pos="46000">
                    <a:srgbClr val="4C78C6"/>
                  </a:gs>
                  <a:gs pos="100000">
                    <a:srgbClr val="254378"/>
                  </a:gs>
                </a:gsLst>
                <a:path path="circle">
                  <a:fillToRect b="50%" l="50%" r="50%" t="50%"/>
                </a:path>
                <a:tileRect/>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82" name="Google Shape;682;p19"/>
              <p:cNvSpPr/>
              <p:nvPr/>
            </p:nvSpPr>
            <p:spPr>
              <a:xfrm>
                <a:off x="2951818" y="2314149"/>
                <a:ext cx="439660" cy="345048"/>
              </a:xfrm>
              <a:custGeom>
                <a:rect b="b" l="l" r="r" t="t"/>
                <a:pathLst>
                  <a:path extrusionOk="0" h="57" w="73">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gradFill>
                <a:gsLst>
                  <a:gs pos="0">
                    <a:srgbClr val="000000">
                      <a:alpha val="0"/>
                    </a:srgbClr>
                  </a:gs>
                  <a:gs pos="46000">
                    <a:srgbClr val="4C78C6"/>
                  </a:gs>
                  <a:gs pos="100000">
                    <a:srgbClr val="254378"/>
                  </a:gs>
                </a:gsLst>
                <a:path path="circle">
                  <a:fillToRect b="50%" l="50%" r="50%" t="50%"/>
                </a:path>
                <a:tileRect/>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683" name="Google Shape;683;p19"/>
            <p:cNvGrpSpPr/>
            <p:nvPr/>
          </p:nvGrpSpPr>
          <p:grpSpPr>
            <a:xfrm>
              <a:off x="5250211" y="4266100"/>
              <a:ext cx="2667609" cy="2399239"/>
              <a:chOff x="1655650" y="4681233"/>
              <a:chExt cx="1532238" cy="1519528"/>
            </a:xfrm>
          </p:grpSpPr>
          <p:sp>
            <p:nvSpPr>
              <p:cNvPr id="684" name="Google Shape;684;p19"/>
              <p:cNvSpPr/>
              <p:nvPr/>
            </p:nvSpPr>
            <p:spPr>
              <a:xfrm>
                <a:off x="1655650" y="4681233"/>
                <a:ext cx="1532238" cy="1519528"/>
              </a:xfrm>
              <a:custGeom>
                <a:rect b="b" l="l" r="r" t="t"/>
                <a:pathLst>
                  <a:path extrusionOk="0" h="856" w="863">
                    <a:moveTo>
                      <a:pt x="787" y="538"/>
                    </a:moveTo>
                    <a:cubicBezTo>
                      <a:pt x="782" y="534"/>
                      <a:pt x="777" y="530"/>
                      <a:pt x="771" y="527"/>
                    </a:cubicBezTo>
                    <a:cubicBezTo>
                      <a:pt x="773" y="523"/>
                      <a:pt x="774" y="519"/>
                      <a:pt x="774" y="515"/>
                    </a:cubicBezTo>
                    <a:cubicBezTo>
                      <a:pt x="776" y="508"/>
                      <a:pt x="777" y="502"/>
                      <a:pt x="778" y="498"/>
                    </a:cubicBezTo>
                    <a:cubicBezTo>
                      <a:pt x="779" y="494"/>
                      <a:pt x="780" y="491"/>
                      <a:pt x="780" y="491"/>
                    </a:cubicBezTo>
                    <a:cubicBezTo>
                      <a:pt x="780" y="491"/>
                      <a:pt x="780" y="489"/>
                      <a:pt x="781" y="484"/>
                    </a:cubicBezTo>
                    <a:cubicBezTo>
                      <a:pt x="781" y="480"/>
                      <a:pt x="783" y="474"/>
                      <a:pt x="783" y="467"/>
                    </a:cubicBezTo>
                    <a:cubicBezTo>
                      <a:pt x="784" y="463"/>
                      <a:pt x="784" y="459"/>
                      <a:pt x="784" y="455"/>
                    </a:cubicBezTo>
                    <a:cubicBezTo>
                      <a:pt x="791" y="453"/>
                      <a:pt x="797" y="452"/>
                      <a:pt x="803" y="450"/>
                    </a:cubicBezTo>
                    <a:cubicBezTo>
                      <a:pt x="818" y="446"/>
                      <a:pt x="833" y="442"/>
                      <a:pt x="844" y="438"/>
                    </a:cubicBezTo>
                    <a:cubicBezTo>
                      <a:pt x="855" y="434"/>
                      <a:pt x="863" y="432"/>
                      <a:pt x="863" y="432"/>
                    </a:cubicBezTo>
                    <a:cubicBezTo>
                      <a:pt x="863" y="432"/>
                      <a:pt x="863" y="429"/>
                      <a:pt x="863" y="424"/>
                    </a:cubicBezTo>
                    <a:cubicBezTo>
                      <a:pt x="863" y="422"/>
                      <a:pt x="863" y="420"/>
                      <a:pt x="863" y="417"/>
                    </a:cubicBezTo>
                    <a:cubicBezTo>
                      <a:pt x="863" y="414"/>
                      <a:pt x="863" y="412"/>
                      <a:pt x="862" y="409"/>
                    </a:cubicBezTo>
                    <a:cubicBezTo>
                      <a:pt x="862" y="406"/>
                      <a:pt x="862" y="403"/>
                      <a:pt x="862" y="400"/>
                    </a:cubicBezTo>
                    <a:cubicBezTo>
                      <a:pt x="862" y="399"/>
                      <a:pt x="862" y="398"/>
                      <a:pt x="862" y="396"/>
                    </a:cubicBezTo>
                    <a:cubicBezTo>
                      <a:pt x="862" y="395"/>
                      <a:pt x="862" y="394"/>
                      <a:pt x="861" y="393"/>
                    </a:cubicBezTo>
                    <a:cubicBezTo>
                      <a:pt x="861" y="389"/>
                      <a:pt x="861" y="386"/>
                      <a:pt x="861" y="386"/>
                    </a:cubicBezTo>
                    <a:cubicBezTo>
                      <a:pt x="861" y="386"/>
                      <a:pt x="853" y="384"/>
                      <a:pt x="842" y="381"/>
                    </a:cubicBezTo>
                    <a:cubicBezTo>
                      <a:pt x="839" y="380"/>
                      <a:pt x="836" y="380"/>
                      <a:pt x="833" y="379"/>
                    </a:cubicBezTo>
                    <a:cubicBezTo>
                      <a:pt x="829" y="378"/>
                      <a:pt x="826" y="377"/>
                      <a:pt x="822" y="377"/>
                    </a:cubicBezTo>
                    <a:cubicBezTo>
                      <a:pt x="815" y="375"/>
                      <a:pt x="807" y="374"/>
                      <a:pt x="800" y="373"/>
                    </a:cubicBezTo>
                    <a:cubicBezTo>
                      <a:pt x="793" y="371"/>
                      <a:pt x="787" y="370"/>
                      <a:pt x="781" y="370"/>
                    </a:cubicBezTo>
                    <a:cubicBezTo>
                      <a:pt x="780" y="365"/>
                      <a:pt x="779" y="362"/>
                      <a:pt x="778" y="358"/>
                    </a:cubicBezTo>
                    <a:cubicBezTo>
                      <a:pt x="777" y="351"/>
                      <a:pt x="775" y="345"/>
                      <a:pt x="774" y="340"/>
                    </a:cubicBezTo>
                    <a:cubicBezTo>
                      <a:pt x="773" y="336"/>
                      <a:pt x="773" y="334"/>
                      <a:pt x="773" y="334"/>
                    </a:cubicBezTo>
                    <a:cubicBezTo>
                      <a:pt x="773" y="334"/>
                      <a:pt x="772" y="331"/>
                      <a:pt x="771" y="327"/>
                    </a:cubicBezTo>
                    <a:cubicBezTo>
                      <a:pt x="769" y="323"/>
                      <a:pt x="768" y="317"/>
                      <a:pt x="765" y="310"/>
                    </a:cubicBezTo>
                    <a:cubicBezTo>
                      <a:pt x="765" y="308"/>
                      <a:pt x="764" y="307"/>
                      <a:pt x="763" y="305"/>
                    </a:cubicBezTo>
                    <a:cubicBezTo>
                      <a:pt x="763" y="303"/>
                      <a:pt x="762" y="301"/>
                      <a:pt x="761" y="299"/>
                    </a:cubicBezTo>
                    <a:cubicBezTo>
                      <a:pt x="766" y="295"/>
                      <a:pt x="771" y="291"/>
                      <a:pt x="776" y="287"/>
                    </a:cubicBezTo>
                    <a:cubicBezTo>
                      <a:pt x="788" y="277"/>
                      <a:pt x="799" y="266"/>
                      <a:pt x="808" y="258"/>
                    </a:cubicBezTo>
                    <a:cubicBezTo>
                      <a:pt x="816" y="250"/>
                      <a:pt x="822" y="244"/>
                      <a:pt x="822" y="244"/>
                    </a:cubicBezTo>
                    <a:cubicBezTo>
                      <a:pt x="822" y="244"/>
                      <a:pt x="820" y="242"/>
                      <a:pt x="818" y="238"/>
                    </a:cubicBezTo>
                    <a:cubicBezTo>
                      <a:pt x="817" y="234"/>
                      <a:pt x="814" y="229"/>
                      <a:pt x="811" y="224"/>
                    </a:cubicBezTo>
                    <a:cubicBezTo>
                      <a:pt x="810" y="221"/>
                      <a:pt x="809" y="219"/>
                      <a:pt x="807" y="216"/>
                    </a:cubicBezTo>
                    <a:cubicBezTo>
                      <a:pt x="806" y="214"/>
                      <a:pt x="805" y="212"/>
                      <a:pt x="803" y="210"/>
                    </a:cubicBezTo>
                    <a:cubicBezTo>
                      <a:pt x="801" y="206"/>
                      <a:pt x="800" y="204"/>
                      <a:pt x="800" y="204"/>
                    </a:cubicBezTo>
                    <a:cubicBezTo>
                      <a:pt x="800" y="204"/>
                      <a:pt x="798" y="204"/>
                      <a:pt x="794" y="205"/>
                    </a:cubicBezTo>
                    <a:cubicBezTo>
                      <a:pt x="791" y="205"/>
                      <a:pt x="786" y="206"/>
                      <a:pt x="781" y="208"/>
                    </a:cubicBezTo>
                    <a:cubicBezTo>
                      <a:pt x="769" y="210"/>
                      <a:pt x="754" y="214"/>
                      <a:pt x="739" y="218"/>
                    </a:cubicBezTo>
                    <a:cubicBezTo>
                      <a:pt x="733" y="220"/>
                      <a:pt x="727" y="222"/>
                      <a:pt x="721" y="224"/>
                    </a:cubicBezTo>
                    <a:cubicBezTo>
                      <a:pt x="718" y="221"/>
                      <a:pt x="716" y="217"/>
                      <a:pt x="714" y="214"/>
                    </a:cubicBezTo>
                    <a:cubicBezTo>
                      <a:pt x="709" y="209"/>
                      <a:pt x="705" y="204"/>
                      <a:pt x="702" y="200"/>
                    </a:cubicBezTo>
                    <a:cubicBezTo>
                      <a:pt x="701" y="199"/>
                      <a:pt x="700" y="198"/>
                      <a:pt x="699" y="197"/>
                    </a:cubicBezTo>
                    <a:cubicBezTo>
                      <a:pt x="698" y="196"/>
                      <a:pt x="698" y="195"/>
                      <a:pt x="698" y="195"/>
                    </a:cubicBezTo>
                    <a:cubicBezTo>
                      <a:pt x="698" y="195"/>
                      <a:pt x="696" y="193"/>
                      <a:pt x="693" y="190"/>
                    </a:cubicBezTo>
                    <a:cubicBezTo>
                      <a:pt x="691" y="187"/>
                      <a:pt x="686" y="183"/>
                      <a:pt x="681" y="177"/>
                    </a:cubicBezTo>
                    <a:cubicBezTo>
                      <a:pt x="678" y="175"/>
                      <a:pt x="675" y="172"/>
                      <a:pt x="672" y="169"/>
                    </a:cubicBezTo>
                    <a:cubicBezTo>
                      <a:pt x="675" y="163"/>
                      <a:pt x="678" y="157"/>
                      <a:pt x="681" y="151"/>
                    </a:cubicBezTo>
                    <a:cubicBezTo>
                      <a:pt x="684" y="144"/>
                      <a:pt x="687" y="137"/>
                      <a:pt x="689" y="130"/>
                    </a:cubicBezTo>
                    <a:cubicBezTo>
                      <a:pt x="692" y="124"/>
                      <a:pt x="695" y="117"/>
                      <a:pt x="697" y="112"/>
                    </a:cubicBezTo>
                    <a:cubicBezTo>
                      <a:pt x="701" y="101"/>
                      <a:pt x="703" y="93"/>
                      <a:pt x="703" y="93"/>
                    </a:cubicBezTo>
                    <a:cubicBezTo>
                      <a:pt x="703" y="93"/>
                      <a:pt x="703" y="93"/>
                      <a:pt x="702" y="92"/>
                    </a:cubicBezTo>
                    <a:cubicBezTo>
                      <a:pt x="701" y="91"/>
                      <a:pt x="699" y="90"/>
                      <a:pt x="698" y="89"/>
                    </a:cubicBezTo>
                    <a:cubicBezTo>
                      <a:pt x="694" y="86"/>
                      <a:pt x="690" y="83"/>
                      <a:pt x="685" y="79"/>
                    </a:cubicBezTo>
                    <a:cubicBezTo>
                      <a:pt x="680" y="76"/>
                      <a:pt x="676" y="73"/>
                      <a:pt x="672" y="70"/>
                    </a:cubicBezTo>
                    <a:cubicBezTo>
                      <a:pt x="670" y="69"/>
                      <a:pt x="669" y="68"/>
                      <a:pt x="668" y="67"/>
                    </a:cubicBezTo>
                    <a:cubicBezTo>
                      <a:pt x="667" y="67"/>
                      <a:pt x="666" y="66"/>
                      <a:pt x="666" y="66"/>
                    </a:cubicBezTo>
                    <a:cubicBezTo>
                      <a:pt x="666" y="66"/>
                      <a:pt x="660" y="71"/>
                      <a:pt x="650" y="78"/>
                    </a:cubicBezTo>
                    <a:cubicBezTo>
                      <a:pt x="646" y="82"/>
                      <a:pt x="640" y="86"/>
                      <a:pt x="635" y="91"/>
                    </a:cubicBezTo>
                    <a:cubicBezTo>
                      <a:pt x="629" y="95"/>
                      <a:pt x="623" y="100"/>
                      <a:pt x="618" y="106"/>
                    </a:cubicBezTo>
                    <a:cubicBezTo>
                      <a:pt x="613" y="110"/>
                      <a:pt x="608" y="115"/>
                      <a:pt x="603" y="119"/>
                    </a:cubicBezTo>
                    <a:cubicBezTo>
                      <a:pt x="600" y="117"/>
                      <a:pt x="596" y="115"/>
                      <a:pt x="593" y="113"/>
                    </a:cubicBezTo>
                    <a:cubicBezTo>
                      <a:pt x="590" y="112"/>
                      <a:pt x="587" y="110"/>
                      <a:pt x="584" y="109"/>
                    </a:cubicBezTo>
                    <a:cubicBezTo>
                      <a:pt x="582" y="108"/>
                      <a:pt x="581" y="107"/>
                      <a:pt x="580" y="107"/>
                    </a:cubicBezTo>
                    <a:cubicBezTo>
                      <a:pt x="579" y="106"/>
                      <a:pt x="578" y="106"/>
                      <a:pt x="577" y="105"/>
                    </a:cubicBezTo>
                    <a:cubicBezTo>
                      <a:pt x="573" y="104"/>
                      <a:pt x="570" y="103"/>
                      <a:pt x="570" y="103"/>
                    </a:cubicBezTo>
                    <a:cubicBezTo>
                      <a:pt x="570" y="103"/>
                      <a:pt x="568" y="102"/>
                      <a:pt x="564" y="100"/>
                    </a:cubicBezTo>
                    <a:cubicBezTo>
                      <a:pt x="560" y="98"/>
                      <a:pt x="554" y="96"/>
                      <a:pt x="547" y="94"/>
                    </a:cubicBezTo>
                    <a:cubicBezTo>
                      <a:pt x="544" y="93"/>
                      <a:pt x="540" y="91"/>
                      <a:pt x="536" y="90"/>
                    </a:cubicBezTo>
                    <a:cubicBezTo>
                      <a:pt x="536" y="84"/>
                      <a:pt x="536" y="77"/>
                      <a:pt x="536" y="71"/>
                    </a:cubicBezTo>
                    <a:cubicBezTo>
                      <a:pt x="535" y="55"/>
                      <a:pt x="534" y="40"/>
                      <a:pt x="533" y="28"/>
                    </a:cubicBezTo>
                    <a:cubicBezTo>
                      <a:pt x="532" y="16"/>
                      <a:pt x="531" y="8"/>
                      <a:pt x="531" y="8"/>
                    </a:cubicBezTo>
                    <a:cubicBezTo>
                      <a:pt x="531" y="8"/>
                      <a:pt x="530" y="8"/>
                      <a:pt x="529" y="8"/>
                    </a:cubicBezTo>
                    <a:cubicBezTo>
                      <a:pt x="528" y="8"/>
                      <a:pt x="526" y="7"/>
                      <a:pt x="524" y="7"/>
                    </a:cubicBezTo>
                    <a:cubicBezTo>
                      <a:pt x="520" y="6"/>
                      <a:pt x="514" y="5"/>
                      <a:pt x="508" y="4"/>
                    </a:cubicBezTo>
                    <a:cubicBezTo>
                      <a:pt x="503" y="3"/>
                      <a:pt x="497" y="2"/>
                      <a:pt x="493" y="1"/>
                    </a:cubicBezTo>
                    <a:cubicBezTo>
                      <a:pt x="491" y="1"/>
                      <a:pt x="489" y="1"/>
                      <a:pt x="488" y="1"/>
                    </a:cubicBezTo>
                    <a:cubicBezTo>
                      <a:pt x="486" y="0"/>
                      <a:pt x="486" y="0"/>
                      <a:pt x="486" y="0"/>
                    </a:cubicBezTo>
                    <a:cubicBezTo>
                      <a:pt x="486" y="0"/>
                      <a:pt x="482" y="7"/>
                      <a:pt x="477" y="18"/>
                    </a:cubicBezTo>
                    <a:cubicBezTo>
                      <a:pt x="472" y="28"/>
                      <a:pt x="465" y="43"/>
                      <a:pt x="459" y="57"/>
                    </a:cubicBezTo>
                    <a:cubicBezTo>
                      <a:pt x="457" y="63"/>
                      <a:pt x="454" y="69"/>
                      <a:pt x="452" y="75"/>
                    </a:cubicBezTo>
                    <a:cubicBezTo>
                      <a:pt x="448" y="75"/>
                      <a:pt x="444" y="75"/>
                      <a:pt x="440" y="74"/>
                    </a:cubicBezTo>
                    <a:cubicBezTo>
                      <a:pt x="433" y="74"/>
                      <a:pt x="427" y="74"/>
                      <a:pt x="422" y="74"/>
                    </a:cubicBezTo>
                    <a:cubicBezTo>
                      <a:pt x="418" y="75"/>
                      <a:pt x="415" y="75"/>
                      <a:pt x="415" y="75"/>
                    </a:cubicBezTo>
                    <a:cubicBezTo>
                      <a:pt x="415" y="75"/>
                      <a:pt x="413" y="75"/>
                      <a:pt x="409" y="75"/>
                    </a:cubicBezTo>
                    <a:cubicBezTo>
                      <a:pt x="408" y="75"/>
                      <a:pt x="406" y="75"/>
                      <a:pt x="405" y="75"/>
                    </a:cubicBezTo>
                    <a:cubicBezTo>
                      <a:pt x="404" y="75"/>
                      <a:pt x="402" y="76"/>
                      <a:pt x="401" y="76"/>
                    </a:cubicBezTo>
                    <a:cubicBezTo>
                      <a:pt x="398" y="76"/>
                      <a:pt x="394" y="76"/>
                      <a:pt x="391" y="77"/>
                    </a:cubicBezTo>
                    <a:cubicBezTo>
                      <a:pt x="387" y="77"/>
                      <a:pt x="383" y="78"/>
                      <a:pt x="379" y="78"/>
                    </a:cubicBezTo>
                    <a:cubicBezTo>
                      <a:pt x="376" y="73"/>
                      <a:pt x="373" y="67"/>
                      <a:pt x="370" y="61"/>
                    </a:cubicBezTo>
                    <a:cubicBezTo>
                      <a:pt x="367" y="54"/>
                      <a:pt x="363" y="47"/>
                      <a:pt x="359" y="41"/>
                    </a:cubicBezTo>
                    <a:cubicBezTo>
                      <a:pt x="356" y="35"/>
                      <a:pt x="352" y="29"/>
                      <a:pt x="349" y="24"/>
                    </a:cubicBezTo>
                    <a:cubicBezTo>
                      <a:pt x="343" y="14"/>
                      <a:pt x="339" y="7"/>
                      <a:pt x="339" y="7"/>
                    </a:cubicBezTo>
                    <a:cubicBezTo>
                      <a:pt x="339" y="7"/>
                      <a:pt x="338" y="7"/>
                      <a:pt x="337" y="7"/>
                    </a:cubicBezTo>
                    <a:cubicBezTo>
                      <a:pt x="336" y="8"/>
                      <a:pt x="334" y="8"/>
                      <a:pt x="332" y="9"/>
                    </a:cubicBezTo>
                    <a:cubicBezTo>
                      <a:pt x="328" y="10"/>
                      <a:pt x="322" y="11"/>
                      <a:pt x="317" y="12"/>
                    </a:cubicBezTo>
                    <a:cubicBezTo>
                      <a:pt x="311" y="14"/>
                      <a:pt x="306" y="16"/>
                      <a:pt x="301" y="17"/>
                    </a:cubicBezTo>
                    <a:cubicBezTo>
                      <a:pt x="299" y="18"/>
                      <a:pt x="298" y="18"/>
                      <a:pt x="296" y="19"/>
                    </a:cubicBezTo>
                    <a:cubicBezTo>
                      <a:pt x="295" y="19"/>
                      <a:pt x="295" y="19"/>
                      <a:pt x="295" y="19"/>
                    </a:cubicBezTo>
                    <a:cubicBezTo>
                      <a:pt x="295" y="19"/>
                      <a:pt x="294" y="27"/>
                      <a:pt x="294" y="39"/>
                    </a:cubicBezTo>
                    <a:cubicBezTo>
                      <a:pt x="294" y="45"/>
                      <a:pt x="294" y="52"/>
                      <a:pt x="294" y="59"/>
                    </a:cubicBezTo>
                    <a:cubicBezTo>
                      <a:pt x="295" y="66"/>
                      <a:pt x="295" y="74"/>
                      <a:pt x="295" y="82"/>
                    </a:cubicBezTo>
                    <a:cubicBezTo>
                      <a:pt x="296" y="88"/>
                      <a:pt x="296" y="95"/>
                      <a:pt x="297" y="101"/>
                    </a:cubicBezTo>
                    <a:cubicBezTo>
                      <a:pt x="293" y="103"/>
                      <a:pt x="289" y="104"/>
                      <a:pt x="286" y="106"/>
                    </a:cubicBezTo>
                    <a:cubicBezTo>
                      <a:pt x="279" y="109"/>
                      <a:pt x="274" y="111"/>
                      <a:pt x="270" y="114"/>
                    </a:cubicBezTo>
                    <a:cubicBezTo>
                      <a:pt x="266" y="116"/>
                      <a:pt x="264" y="117"/>
                      <a:pt x="264" y="117"/>
                    </a:cubicBezTo>
                    <a:cubicBezTo>
                      <a:pt x="264" y="117"/>
                      <a:pt x="263" y="117"/>
                      <a:pt x="262" y="118"/>
                    </a:cubicBezTo>
                    <a:cubicBezTo>
                      <a:pt x="261" y="118"/>
                      <a:pt x="260" y="119"/>
                      <a:pt x="258" y="120"/>
                    </a:cubicBezTo>
                    <a:cubicBezTo>
                      <a:pt x="254" y="122"/>
                      <a:pt x="249" y="125"/>
                      <a:pt x="242" y="129"/>
                    </a:cubicBezTo>
                    <a:cubicBezTo>
                      <a:pt x="239" y="131"/>
                      <a:pt x="236" y="133"/>
                      <a:pt x="232" y="136"/>
                    </a:cubicBezTo>
                    <a:cubicBezTo>
                      <a:pt x="227" y="132"/>
                      <a:pt x="222" y="128"/>
                      <a:pt x="217" y="124"/>
                    </a:cubicBezTo>
                    <a:cubicBezTo>
                      <a:pt x="205" y="115"/>
                      <a:pt x="192" y="106"/>
                      <a:pt x="182" y="99"/>
                    </a:cubicBezTo>
                    <a:cubicBezTo>
                      <a:pt x="177" y="96"/>
                      <a:pt x="173" y="94"/>
                      <a:pt x="170" y="92"/>
                    </a:cubicBezTo>
                    <a:cubicBezTo>
                      <a:pt x="167" y="90"/>
                      <a:pt x="165" y="89"/>
                      <a:pt x="165" y="89"/>
                    </a:cubicBezTo>
                    <a:cubicBezTo>
                      <a:pt x="165" y="89"/>
                      <a:pt x="163" y="91"/>
                      <a:pt x="160" y="93"/>
                    </a:cubicBezTo>
                    <a:cubicBezTo>
                      <a:pt x="158" y="95"/>
                      <a:pt x="156" y="96"/>
                      <a:pt x="154" y="98"/>
                    </a:cubicBezTo>
                    <a:cubicBezTo>
                      <a:pt x="152" y="100"/>
                      <a:pt x="150" y="102"/>
                      <a:pt x="148" y="104"/>
                    </a:cubicBezTo>
                    <a:cubicBezTo>
                      <a:pt x="143" y="107"/>
                      <a:pt x="139" y="111"/>
                      <a:pt x="136" y="114"/>
                    </a:cubicBezTo>
                    <a:cubicBezTo>
                      <a:pt x="133" y="117"/>
                      <a:pt x="131" y="119"/>
                      <a:pt x="131" y="119"/>
                    </a:cubicBezTo>
                    <a:cubicBezTo>
                      <a:pt x="131" y="119"/>
                      <a:pt x="134" y="126"/>
                      <a:pt x="139" y="137"/>
                    </a:cubicBezTo>
                    <a:cubicBezTo>
                      <a:pt x="144" y="148"/>
                      <a:pt x="151" y="162"/>
                      <a:pt x="159" y="175"/>
                    </a:cubicBezTo>
                    <a:cubicBezTo>
                      <a:pt x="162" y="181"/>
                      <a:pt x="165" y="187"/>
                      <a:pt x="168" y="192"/>
                    </a:cubicBezTo>
                    <a:cubicBezTo>
                      <a:pt x="167" y="193"/>
                      <a:pt x="165" y="195"/>
                      <a:pt x="164" y="196"/>
                    </a:cubicBezTo>
                    <a:cubicBezTo>
                      <a:pt x="163" y="198"/>
                      <a:pt x="162" y="199"/>
                      <a:pt x="160" y="201"/>
                    </a:cubicBezTo>
                    <a:cubicBezTo>
                      <a:pt x="156" y="206"/>
                      <a:pt x="152" y="211"/>
                      <a:pt x="149" y="215"/>
                    </a:cubicBezTo>
                    <a:cubicBezTo>
                      <a:pt x="147" y="218"/>
                      <a:pt x="145" y="220"/>
                      <a:pt x="145" y="220"/>
                    </a:cubicBezTo>
                    <a:cubicBezTo>
                      <a:pt x="145" y="220"/>
                      <a:pt x="144" y="222"/>
                      <a:pt x="141" y="226"/>
                    </a:cubicBezTo>
                    <a:cubicBezTo>
                      <a:pt x="139" y="230"/>
                      <a:pt x="135" y="235"/>
                      <a:pt x="131" y="241"/>
                    </a:cubicBezTo>
                    <a:cubicBezTo>
                      <a:pt x="129" y="244"/>
                      <a:pt x="127" y="247"/>
                      <a:pt x="125" y="251"/>
                    </a:cubicBezTo>
                    <a:cubicBezTo>
                      <a:pt x="119" y="250"/>
                      <a:pt x="113" y="248"/>
                      <a:pt x="106" y="247"/>
                    </a:cubicBezTo>
                    <a:cubicBezTo>
                      <a:pt x="99" y="246"/>
                      <a:pt x="91" y="244"/>
                      <a:pt x="84" y="243"/>
                    </a:cubicBezTo>
                    <a:cubicBezTo>
                      <a:pt x="80" y="243"/>
                      <a:pt x="77" y="242"/>
                      <a:pt x="73" y="241"/>
                    </a:cubicBezTo>
                    <a:cubicBezTo>
                      <a:pt x="70" y="241"/>
                      <a:pt x="67" y="241"/>
                      <a:pt x="64" y="240"/>
                    </a:cubicBezTo>
                    <a:cubicBezTo>
                      <a:pt x="52" y="239"/>
                      <a:pt x="44" y="238"/>
                      <a:pt x="44" y="238"/>
                    </a:cubicBezTo>
                    <a:cubicBezTo>
                      <a:pt x="44" y="238"/>
                      <a:pt x="43" y="241"/>
                      <a:pt x="41" y="245"/>
                    </a:cubicBezTo>
                    <a:cubicBezTo>
                      <a:pt x="41" y="246"/>
                      <a:pt x="40" y="247"/>
                      <a:pt x="40" y="248"/>
                    </a:cubicBezTo>
                    <a:cubicBezTo>
                      <a:pt x="39" y="249"/>
                      <a:pt x="39" y="250"/>
                      <a:pt x="38" y="251"/>
                    </a:cubicBezTo>
                    <a:cubicBezTo>
                      <a:pt x="37" y="254"/>
                      <a:pt x="36" y="256"/>
                      <a:pt x="35" y="259"/>
                    </a:cubicBezTo>
                    <a:cubicBezTo>
                      <a:pt x="34" y="262"/>
                      <a:pt x="33" y="264"/>
                      <a:pt x="32" y="267"/>
                    </a:cubicBezTo>
                    <a:cubicBezTo>
                      <a:pt x="31" y="269"/>
                      <a:pt x="30" y="272"/>
                      <a:pt x="29" y="274"/>
                    </a:cubicBezTo>
                    <a:cubicBezTo>
                      <a:pt x="27" y="278"/>
                      <a:pt x="26" y="280"/>
                      <a:pt x="26" y="280"/>
                    </a:cubicBezTo>
                    <a:cubicBezTo>
                      <a:pt x="26" y="280"/>
                      <a:pt x="32" y="286"/>
                      <a:pt x="41" y="293"/>
                    </a:cubicBezTo>
                    <a:cubicBezTo>
                      <a:pt x="51" y="300"/>
                      <a:pt x="63" y="310"/>
                      <a:pt x="76" y="319"/>
                    </a:cubicBezTo>
                    <a:cubicBezTo>
                      <a:pt x="81" y="322"/>
                      <a:pt x="87" y="326"/>
                      <a:pt x="92" y="330"/>
                    </a:cubicBezTo>
                    <a:cubicBezTo>
                      <a:pt x="91" y="334"/>
                      <a:pt x="90" y="337"/>
                      <a:pt x="89" y="341"/>
                    </a:cubicBezTo>
                    <a:cubicBezTo>
                      <a:pt x="87" y="348"/>
                      <a:pt x="86" y="354"/>
                      <a:pt x="85" y="359"/>
                    </a:cubicBezTo>
                    <a:cubicBezTo>
                      <a:pt x="84" y="363"/>
                      <a:pt x="83" y="365"/>
                      <a:pt x="83" y="365"/>
                    </a:cubicBezTo>
                    <a:cubicBezTo>
                      <a:pt x="83" y="365"/>
                      <a:pt x="83" y="368"/>
                      <a:pt x="82" y="372"/>
                    </a:cubicBezTo>
                    <a:cubicBezTo>
                      <a:pt x="82" y="376"/>
                      <a:pt x="81" y="382"/>
                      <a:pt x="80" y="390"/>
                    </a:cubicBezTo>
                    <a:cubicBezTo>
                      <a:pt x="80" y="393"/>
                      <a:pt x="79" y="397"/>
                      <a:pt x="79" y="402"/>
                    </a:cubicBezTo>
                    <a:cubicBezTo>
                      <a:pt x="73" y="403"/>
                      <a:pt x="66" y="405"/>
                      <a:pt x="60" y="406"/>
                    </a:cubicBezTo>
                    <a:cubicBezTo>
                      <a:pt x="45" y="410"/>
                      <a:pt x="30" y="415"/>
                      <a:pt x="19" y="418"/>
                    </a:cubicBezTo>
                    <a:cubicBezTo>
                      <a:pt x="8" y="422"/>
                      <a:pt x="0" y="425"/>
                      <a:pt x="0" y="425"/>
                    </a:cubicBezTo>
                    <a:cubicBezTo>
                      <a:pt x="0" y="425"/>
                      <a:pt x="0" y="428"/>
                      <a:pt x="0" y="432"/>
                    </a:cubicBezTo>
                    <a:cubicBezTo>
                      <a:pt x="0" y="434"/>
                      <a:pt x="0" y="437"/>
                      <a:pt x="0" y="439"/>
                    </a:cubicBezTo>
                    <a:cubicBezTo>
                      <a:pt x="1" y="442"/>
                      <a:pt x="1" y="445"/>
                      <a:pt x="1" y="448"/>
                    </a:cubicBezTo>
                    <a:cubicBezTo>
                      <a:pt x="1" y="451"/>
                      <a:pt x="1" y="454"/>
                      <a:pt x="1" y="456"/>
                    </a:cubicBezTo>
                    <a:cubicBezTo>
                      <a:pt x="1" y="458"/>
                      <a:pt x="1" y="459"/>
                      <a:pt x="1" y="460"/>
                    </a:cubicBezTo>
                    <a:cubicBezTo>
                      <a:pt x="2" y="461"/>
                      <a:pt x="2" y="462"/>
                      <a:pt x="2" y="464"/>
                    </a:cubicBezTo>
                    <a:cubicBezTo>
                      <a:pt x="2" y="468"/>
                      <a:pt x="2" y="471"/>
                      <a:pt x="2" y="471"/>
                    </a:cubicBezTo>
                    <a:cubicBezTo>
                      <a:pt x="2" y="471"/>
                      <a:pt x="10" y="473"/>
                      <a:pt x="21" y="475"/>
                    </a:cubicBezTo>
                    <a:cubicBezTo>
                      <a:pt x="24" y="476"/>
                      <a:pt x="27" y="477"/>
                      <a:pt x="31" y="478"/>
                    </a:cubicBezTo>
                    <a:cubicBezTo>
                      <a:pt x="34" y="478"/>
                      <a:pt x="37" y="479"/>
                      <a:pt x="41" y="480"/>
                    </a:cubicBezTo>
                    <a:cubicBezTo>
                      <a:pt x="48" y="481"/>
                      <a:pt x="56" y="483"/>
                      <a:pt x="63" y="484"/>
                    </a:cubicBezTo>
                    <a:cubicBezTo>
                      <a:pt x="70" y="485"/>
                      <a:pt x="76" y="486"/>
                      <a:pt x="83" y="487"/>
                    </a:cubicBezTo>
                    <a:cubicBezTo>
                      <a:pt x="83" y="491"/>
                      <a:pt x="84" y="495"/>
                      <a:pt x="85" y="498"/>
                    </a:cubicBezTo>
                    <a:cubicBezTo>
                      <a:pt x="86" y="506"/>
                      <a:pt x="88" y="512"/>
                      <a:pt x="89" y="516"/>
                    </a:cubicBezTo>
                    <a:cubicBezTo>
                      <a:pt x="90" y="520"/>
                      <a:pt x="90" y="523"/>
                      <a:pt x="90" y="523"/>
                    </a:cubicBezTo>
                    <a:cubicBezTo>
                      <a:pt x="90" y="523"/>
                      <a:pt x="91" y="525"/>
                      <a:pt x="92" y="529"/>
                    </a:cubicBezTo>
                    <a:cubicBezTo>
                      <a:pt x="94" y="533"/>
                      <a:pt x="95" y="539"/>
                      <a:pt x="98" y="546"/>
                    </a:cubicBezTo>
                    <a:cubicBezTo>
                      <a:pt x="99" y="548"/>
                      <a:pt x="99" y="550"/>
                      <a:pt x="100" y="552"/>
                    </a:cubicBezTo>
                    <a:cubicBezTo>
                      <a:pt x="101" y="554"/>
                      <a:pt x="101" y="555"/>
                      <a:pt x="102" y="557"/>
                    </a:cubicBezTo>
                    <a:cubicBezTo>
                      <a:pt x="97" y="561"/>
                      <a:pt x="92" y="565"/>
                      <a:pt x="87" y="570"/>
                    </a:cubicBezTo>
                    <a:cubicBezTo>
                      <a:pt x="75" y="580"/>
                      <a:pt x="64" y="590"/>
                      <a:pt x="55" y="598"/>
                    </a:cubicBezTo>
                    <a:cubicBezTo>
                      <a:pt x="47" y="607"/>
                      <a:pt x="42" y="612"/>
                      <a:pt x="42" y="612"/>
                    </a:cubicBezTo>
                    <a:cubicBezTo>
                      <a:pt x="42" y="612"/>
                      <a:pt x="43" y="615"/>
                      <a:pt x="45" y="619"/>
                    </a:cubicBezTo>
                    <a:cubicBezTo>
                      <a:pt x="47" y="623"/>
                      <a:pt x="49" y="628"/>
                      <a:pt x="52" y="633"/>
                    </a:cubicBezTo>
                    <a:cubicBezTo>
                      <a:pt x="53" y="635"/>
                      <a:pt x="55" y="638"/>
                      <a:pt x="56" y="640"/>
                    </a:cubicBezTo>
                    <a:cubicBezTo>
                      <a:pt x="57" y="643"/>
                      <a:pt x="59" y="645"/>
                      <a:pt x="60" y="647"/>
                    </a:cubicBezTo>
                    <a:cubicBezTo>
                      <a:pt x="62" y="650"/>
                      <a:pt x="63" y="653"/>
                      <a:pt x="63" y="653"/>
                    </a:cubicBezTo>
                    <a:cubicBezTo>
                      <a:pt x="63" y="653"/>
                      <a:pt x="65" y="652"/>
                      <a:pt x="69" y="652"/>
                    </a:cubicBezTo>
                    <a:cubicBezTo>
                      <a:pt x="72" y="651"/>
                      <a:pt x="77" y="650"/>
                      <a:pt x="83" y="649"/>
                    </a:cubicBezTo>
                    <a:cubicBezTo>
                      <a:pt x="94" y="646"/>
                      <a:pt x="109" y="642"/>
                      <a:pt x="124" y="638"/>
                    </a:cubicBezTo>
                    <a:cubicBezTo>
                      <a:pt x="130" y="636"/>
                      <a:pt x="137" y="634"/>
                      <a:pt x="143" y="632"/>
                    </a:cubicBezTo>
                    <a:cubicBezTo>
                      <a:pt x="145" y="636"/>
                      <a:pt x="147" y="639"/>
                      <a:pt x="150" y="642"/>
                    </a:cubicBezTo>
                    <a:cubicBezTo>
                      <a:pt x="154" y="648"/>
                      <a:pt x="158" y="653"/>
                      <a:pt x="161" y="656"/>
                    </a:cubicBezTo>
                    <a:cubicBezTo>
                      <a:pt x="162" y="658"/>
                      <a:pt x="163" y="659"/>
                      <a:pt x="164" y="660"/>
                    </a:cubicBezTo>
                    <a:cubicBezTo>
                      <a:pt x="165" y="661"/>
                      <a:pt x="165" y="661"/>
                      <a:pt x="165" y="661"/>
                    </a:cubicBezTo>
                    <a:cubicBezTo>
                      <a:pt x="165" y="661"/>
                      <a:pt x="167" y="663"/>
                      <a:pt x="170" y="666"/>
                    </a:cubicBezTo>
                    <a:cubicBezTo>
                      <a:pt x="173" y="670"/>
                      <a:pt x="177" y="674"/>
                      <a:pt x="182" y="679"/>
                    </a:cubicBezTo>
                    <a:cubicBezTo>
                      <a:pt x="185" y="682"/>
                      <a:pt x="188" y="685"/>
                      <a:pt x="191" y="687"/>
                    </a:cubicBezTo>
                    <a:cubicBezTo>
                      <a:pt x="188" y="693"/>
                      <a:pt x="185" y="699"/>
                      <a:pt x="183" y="705"/>
                    </a:cubicBezTo>
                    <a:cubicBezTo>
                      <a:pt x="179" y="712"/>
                      <a:pt x="176" y="719"/>
                      <a:pt x="174" y="726"/>
                    </a:cubicBezTo>
                    <a:cubicBezTo>
                      <a:pt x="171" y="733"/>
                      <a:pt x="169" y="739"/>
                      <a:pt x="167" y="745"/>
                    </a:cubicBezTo>
                    <a:cubicBezTo>
                      <a:pt x="162" y="756"/>
                      <a:pt x="160" y="763"/>
                      <a:pt x="160" y="763"/>
                    </a:cubicBezTo>
                    <a:cubicBezTo>
                      <a:pt x="160" y="763"/>
                      <a:pt x="161" y="764"/>
                      <a:pt x="162" y="765"/>
                    </a:cubicBezTo>
                    <a:cubicBezTo>
                      <a:pt x="163" y="765"/>
                      <a:pt x="164" y="766"/>
                      <a:pt x="166" y="768"/>
                    </a:cubicBezTo>
                    <a:cubicBezTo>
                      <a:pt x="169" y="770"/>
                      <a:pt x="174" y="774"/>
                      <a:pt x="178" y="777"/>
                    </a:cubicBezTo>
                    <a:cubicBezTo>
                      <a:pt x="183" y="781"/>
                      <a:pt x="188" y="784"/>
                      <a:pt x="191" y="786"/>
                    </a:cubicBezTo>
                    <a:cubicBezTo>
                      <a:pt x="193" y="788"/>
                      <a:pt x="194" y="789"/>
                      <a:pt x="196" y="789"/>
                    </a:cubicBezTo>
                    <a:cubicBezTo>
                      <a:pt x="197" y="790"/>
                      <a:pt x="197" y="790"/>
                      <a:pt x="197" y="790"/>
                    </a:cubicBezTo>
                    <a:cubicBezTo>
                      <a:pt x="197" y="790"/>
                      <a:pt x="204" y="786"/>
                      <a:pt x="213" y="778"/>
                    </a:cubicBezTo>
                    <a:cubicBezTo>
                      <a:pt x="217" y="775"/>
                      <a:pt x="223" y="770"/>
                      <a:pt x="228" y="766"/>
                    </a:cubicBezTo>
                    <a:cubicBezTo>
                      <a:pt x="234" y="761"/>
                      <a:pt x="240" y="756"/>
                      <a:pt x="245" y="751"/>
                    </a:cubicBezTo>
                    <a:cubicBezTo>
                      <a:pt x="250" y="746"/>
                      <a:pt x="255" y="742"/>
                      <a:pt x="260" y="738"/>
                    </a:cubicBezTo>
                    <a:cubicBezTo>
                      <a:pt x="263" y="740"/>
                      <a:pt x="267" y="742"/>
                      <a:pt x="270" y="743"/>
                    </a:cubicBezTo>
                    <a:cubicBezTo>
                      <a:pt x="274" y="745"/>
                      <a:pt x="277" y="746"/>
                      <a:pt x="279" y="748"/>
                    </a:cubicBezTo>
                    <a:cubicBezTo>
                      <a:pt x="281" y="748"/>
                      <a:pt x="282" y="749"/>
                      <a:pt x="283" y="750"/>
                    </a:cubicBezTo>
                    <a:cubicBezTo>
                      <a:pt x="284" y="750"/>
                      <a:pt x="285" y="751"/>
                      <a:pt x="286" y="751"/>
                    </a:cubicBezTo>
                    <a:cubicBezTo>
                      <a:pt x="290" y="753"/>
                      <a:pt x="293" y="754"/>
                      <a:pt x="293" y="754"/>
                    </a:cubicBezTo>
                    <a:cubicBezTo>
                      <a:pt x="293" y="754"/>
                      <a:pt x="295" y="755"/>
                      <a:pt x="299" y="756"/>
                    </a:cubicBezTo>
                    <a:cubicBezTo>
                      <a:pt x="303" y="758"/>
                      <a:pt x="309" y="760"/>
                      <a:pt x="316" y="763"/>
                    </a:cubicBezTo>
                    <a:cubicBezTo>
                      <a:pt x="319" y="764"/>
                      <a:pt x="323" y="765"/>
                      <a:pt x="327" y="766"/>
                    </a:cubicBezTo>
                    <a:cubicBezTo>
                      <a:pt x="327" y="773"/>
                      <a:pt x="327" y="779"/>
                      <a:pt x="327" y="786"/>
                    </a:cubicBezTo>
                    <a:cubicBezTo>
                      <a:pt x="328" y="801"/>
                      <a:pt x="329" y="817"/>
                      <a:pt x="330" y="828"/>
                    </a:cubicBezTo>
                    <a:cubicBezTo>
                      <a:pt x="331" y="840"/>
                      <a:pt x="332" y="848"/>
                      <a:pt x="332" y="848"/>
                    </a:cubicBezTo>
                    <a:cubicBezTo>
                      <a:pt x="332" y="848"/>
                      <a:pt x="333" y="848"/>
                      <a:pt x="334" y="848"/>
                    </a:cubicBezTo>
                    <a:cubicBezTo>
                      <a:pt x="336" y="849"/>
                      <a:pt x="337" y="849"/>
                      <a:pt x="339" y="849"/>
                    </a:cubicBezTo>
                    <a:cubicBezTo>
                      <a:pt x="344" y="850"/>
                      <a:pt x="349" y="851"/>
                      <a:pt x="355" y="853"/>
                    </a:cubicBezTo>
                    <a:cubicBezTo>
                      <a:pt x="360" y="854"/>
                      <a:pt x="366" y="854"/>
                      <a:pt x="370" y="855"/>
                    </a:cubicBezTo>
                    <a:cubicBezTo>
                      <a:pt x="373" y="855"/>
                      <a:pt x="374" y="856"/>
                      <a:pt x="376" y="856"/>
                    </a:cubicBezTo>
                    <a:cubicBezTo>
                      <a:pt x="377" y="856"/>
                      <a:pt x="377" y="856"/>
                      <a:pt x="377" y="856"/>
                    </a:cubicBezTo>
                    <a:cubicBezTo>
                      <a:pt x="377" y="856"/>
                      <a:pt x="381" y="849"/>
                      <a:pt x="386" y="839"/>
                    </a:cubicBezTo>
                    <a:cubicBezTo>
                      <a:pt x="392" y="828"/>
                      <a:pt x="398" y="814"/>
                      <a:pt x="404" y="800"/>
                    </a:cubicBezTo>
                    <a:cubicBezTo>
                      <a:pt x="406" y="793"/>
                      <a:pt x="409" y="787"/>
                      <a:pt x="411" y="781"/>
                    </a:cubicBezTo>
                    <a:cubicBezTo>
                      <a:pt x="415" y="782"/>
                      <a:pt x="419" y="782"/>
                      <a:pt x="423" y="782"/>
                    </a:cubicBezTo>
                    <a:cubicBezTo>
                      <a:pt x="430" y="782"/>
                      <a:pt x="437" y="782"/>
                      <a:pt x="441" y="782"/>
                    </a:cubicBezTo>
                    <a:cubicBezTo>
                      <a:pt x="445" y="782"/>
                      <a:pt x="448" y="782"/>
                      <a:pt x="448" y="782"/>
                    </a:cubicBezTo>
                    <a:cubicBezTo>
                      <a:pt x="448" y="782"/>
                      <a:pt x="450" y="782"/>
                      <a:pt x="454" y="781"/>
                    </a:cubicBezTo>
                    <a:cubicBezTo>
                      <a:pt x="456" y="781"/>
                      <a:pt x="457" y="781"/>
                      <a:pt x="458" y="781"/>
                    </a:cubicBezTo>
                    <a:cubicBezTo>
                      <a:pt x="459" y="781"/>
                      <a:pt x="461" y="781"/>
                      <a:pt x="462" y="781"/>
                    </a:cubicBezTo>
                    <a:cubicBezTo>
                      <a:pt x="465" y="780"/>
                      <a:pt x="469" y="780"/>
                      <a:pt x="472" y="780"/>
                    </a:cubicBezTo>
                    <a:cubicBezTo>
                      <a:pt x="476" y="779"/>
                      <a:pt x="480" y="779"/>
                      <a:pt x="484" y="778"/>
                    </a:cubicBezTo>
                    <a:cubicBezTo>
                      <a:pt x="487" y="784"/>
                      <a:pt x="490" y="790"/>
                      <a:pt x="493" y="796"/>
                    </a:cubicBezTo>
                    <a:cubicBezTo>
                      <a:pt x="496" y="803"/>
                      <a:pt x="500" y="809"/>
                      <a:pt x="504" y="816"/>
                    </a:cubicBezTo>
                    <a:cubicBezTo>
                      <a:pt x="507" y="822"/>
                      <a:pt x="511" y="828"/>
                      <a:pt x="514" y="833"/>
                    </a:cubicBezTo>
                    <a:cubicBezTo>
                      <a:pt x="520" y="843"/>
                      <a:pt x="524" y="849"/>
                      <a:pt x="524" y="849"/>
                    </a:cubicBezTo>
                    <a:cubicBezTo>
                      <a:pt x="524" y="849"/>
                      <a:pt x="525" y="849"/>
                      <a:pt x="526" y="849"/>
                    </a:cubicBezTo>
                    <a:cubicBezTo>
                      <a:pt x="527" y="849"/>
                      <a:pt x="529" y="848"/>
                      <a:pt x="531" y="848"/>
                    </a:cubicBezTo>
                    <a:cubicBezTo>
                      <a:pt x="535" y="847"/>
                      <a:pt x="541" y="845"/>
                      <a:pt x="547" y="844"/>
                    </a:cubicBezTo>
                    <a:cubicBezTo>
                      <a:pt x="552" y="842"/>
                      <a:pt x="558" y="841"/>
                      <a:pt x="562" y="839"/>
                    </a:cubicBezTo>
                    <a:cubicBezTo>
                      <a:pt x="564" y="839"/>
                      <a:pt x="566" y="838"/>
                      <a:pt x="567" y="838"/>
                    </a:cubicBezTo>
                    <a:cubicBezTo>
                      <a:pt x="568" y="837"/>
                      <a:pt x="569" y="837"/>
                      <a:pt x="569" y="837"/>
                    </a:cubicBezTo>
                    <a:cubicBezTo>
                      <a:pt x="569" y="837"/>
                      <a:pt x="569" y="829"/>
                      <a:pt x="569" y="818"/>
                    </a:cubicBezTo>
                    <a:cubicBezTo>
                      <a:pt x="569" y="812"/>
                      <a:pt x="569" y="805"/>
                      <a:pt x="569" y="798"/>
                    </a:cubicBezTo>
                    <a:cubicBezTo>
                      <a:pt x="569" y="790"/>
                      <a:pt x="568" y="783"/>
                      <a:pt x="568" y="775"/>
                    </a:cubicBezTo>
                    <a:cubicBezTo>
                      <a:pt x="567" y="768"/>
                      <a:pt x="567" y="762"/>
                      <a:pt x="566" y="755"/>
                    </a:cubicBezTo>
                    <a:cubicBezTo>
                      <a:pt x="570" y="754"/>
                      <a:pt x="574" y="752"/>
                      <a:pt x="577" y="751"/>
                    </a:cubicBezTo>
                    <a:cubicBezTo>
                      <a:pt x="584" y="747"/>
                      <a:pt x="590" y="745"/>
                      <a:pt x="593" y="743"/>
                    </a:cubicBezTo>
                    <a:cubicBezTo>
                      <a:pt x="597" y="741"/>
                      <a:pt x="599" y="740"/>
                      <a:pt x="599" y="740"/>
                    </a:cubicBezTo>
                    <a:cubicBezTo>
                      <a:pt x="599" y="740"/>
                      <a:pt x="600" y="739"/>
                      <a:pt x="601" y="739"/>
                    </a:cubicBezTo>
                    <a:cubicBezTo>
                      <a:pt x="602" y="738"/>
                      <a:pt x="604" y="738"/>
                      <a:pt x="605" y="736"/>
                    </a:cubicBezTo>
                    <a:cubicBezTo>
                      <a:pt x="609" y="734"/>
                      <a:pt x="615" y="731"/>
                      <a:pt x="621" y="727"/>
                    </a:cubicBezTo>
                    <a:cubicBezTo>
                      <a:pt x="624" y="725"/>
                      <a:pt x="627" y="723"/>
                      <a:pt x="631" y="721"/>
                    </a:cubicBezTo>
                    <a:cubicBezTo>
                      <a:pt x="636" y="725"/>
                      <a:pt x="641" y="729"/>
                      <a:pt x="646" y="733"/>
                    </a:cubicBezTo>
                    <a:cubicBezTo>
                      <a:pt x="658" y="742"/>
                      <a:pt x="671" y="751"/>
                      <a:pt x="681" y="757"/>
                    </a:cubicBezTo>
                    <a:cubicBezTo>
                      <a:pt x="686" y="760"/>
                      <a:pt x="690" y="763"/>
                      <a:pt x="693" y="765"/>
                    </a:cubicBezTo>
                    <a:cubicBezTo>
                      <a:pt x="696" y="766"/>
                      <a:pt x="698" y="767"/>
                      <a:pt x="698" y="767"/>
                    </a:cubicBezTo>
                    <a:cubicBezTo>
                      <a:pt x="698" y="767"/>
                      <a:pt x="700" y="766"/>
                      <a:pt x="703" y="763"/>
                    </a:cubicBezTo>
                    <a:cubicBezTo>
                      <a:pt x="705" y="762"/>
                      <a:pt x="707" y="760"/>
                      <a:pt x="709" y="758"/>
                    </a:cubicBezTo>
                    <a:cubicBezTo>
                      <a:pt x="711" y="757"/>
                      <a:pt x="713" y="755"/>
                      <a:pt x="715" y="753"/>
                    </a:cubicBezTo>
                    <a:cubicBezTo>
                      <a:pt x="720" y="749"/>
                      <a:pt x="724" y="745"/>
                      <a:pt x="727" y="742"/>
                    </a:cubicBezTo>
                    <a:cubicBezTo>
                      <a:pt x="730" y="739"/>
                      <a:pt x="732" y="737"/>
                      <a:pt x="732" y="737"/>
                    </a:cubicBezTo>
                    <a:cubicBezTo>
                      <a:pt x="732" y="737"/>
                      <a:pt x="729" y="730"/>
                      <a:pt x="724" y="719"/>
                    </a:cubicBezTo>
                    <a:cubicBezTo>
                      <a:pt x="719" y="709"/>
                      <a:pt x="712" y="695"/>
                      <a:pt x="705" y="681"/>
                    </a:cubicBezTo>
                    <a:cubicBezTo>
                      <a:pt x="701" y="676"/>
                      <a:pt x="698" y="670"/>
                      <a:pt x="695" y="665"/>
                    </a:cubicBezTo>
                    <a:cubicBezTo>
                      <a:pt x="696" y="663"/>
                      <a:pt x="698" y="662"/>
                      <a:pt x="699" y="660"/>
                    </a:cubicBezTo>
                    <a:cubicBezTo>
                      <a:pt x="700" y="658"/>
                      <a:pt x="702" y="657"/>
                      <a:pt x="703" y="656"/>
                    </a:cubicBezTo>
                    <a:cubicBezTo>
                      <a:pt x="708" y="650"/>
                      <a:pt x="711" y="645"/>
                      <a:pt x="714" y="642"/>
                    </a:cubicBezTo>
                    <a:cubicBezTo>
                      <a:pt x="717" y="638"/>
                      <a:pt x="718" y="636"/>
                      <a:pt x="718" y="636"/>
                    </a:cubicBezTo>
                    <a:cubicBezTo>
                      <a:pt x="718" y="636"/>
                      <a:pt x="719" y="634"/>
                      <a:pt x="722" y="630"/>
                    </a:cubicBezTo>
                    <a:cubicBezTo>
                      <a:pt x="724" y="627"/>
                      <a:pt x="728" y="622"/>
                      <a:pt x="732" y="615"/>
                    </a:cubicBezTo>
                    <a:cubicBezTo>
                      <a:pt x="734" y="612"/>
                      <a:pt x="736" y="609"/>
                      <a:pt x="738" y="605"/>
                    </a:cubicBezTo>
                    <a:cubicBezTo>
                      <a:pt x="744" y="607"/>
                      <a:pt x="751" y="608"/>
                      <a:pt x="757" y="609"/>
                    </a:cubicBezTo>
                    <a:cubicBezTo>
                      <a:pt x="765" y="611"/>
                      <a:pt x="772" y="612"/>
                      <a:pt x="779" y="613"/>
                    </a:cubicBezTo>
                    <a:cubicBezTo>
                      <a:pt x="783" y="614"/>
                      <a:pt x="787" y="614"/>
                      <a:pt x="790" y="615"/>
                    </a:cubicBezTo>
                    <a:cubicBezTo>
                      <a:pt x="793" y="615"/>
                      <a:pt x="796" y="616"/>
                      <a:pt x="799" y="616"/>
                    </a:cubicBezTo>
                    <a:cubicBezTo>
                      <a:pt x="811" y="618"/>
                      <a:pt x="819" y="618"/>
                      <a:pt x="819" y="618"/>
                    </a:cubicBezTo>
                    <a:cubicBezTo>
                      <a:pt x="819" y="618"/>
                      <a:pt x="820" y="616"/>
                      <a:pt x="822" y="612"/>
                    </a:cubicBezTo>
                    <a:cubicBezTo>
                      <a:pt x="822" y="611"/>
                      <a:pt x="823" y="610"/>
                      <a:pt x="823" y="609"/>
                    </a:cubicBezTo>
                    <a:cubicBezTo>
                      <a:pt x="824" y="608"/>
                      <a:pt x="824" y="606"/>
                      <a:pt x="825" y="605"/>
                    </a:cubicBezTo>
                    <a:cubicBezTo>
                      <a:pt x="826" y="603"/>
                      <a:pt x="827" y="600"/>
                      <a:pt x="828" y="597"/>
                    </a:cubicBezTo>
                    <a:cubicBezTo>
                      <a:pt x="829" y="595"/>
                      <a:pt x="831" y="592"/>
                      <a:pt x="832" y="590"/>
                    </a:cubicBezTo>
                    <a:cubicBezTo>
                      <a:pt x="833" y="587"/>
                      <a:pt x="833" y="585"/>
                      <a:pt x="834" y="583"/>
                    </a:cubicBezTo>
                    <a:cubicBezTo>
                      <a:pt x="836" y="579"/>
                      <a:pt x="837" y="576"/>
                      <a:pt x="837" y="576"/>
                    </a:cubicBezTo>
                    <a:cubicBezTo>
                      <a:pt x="837" y="576"/>
                      <a:pt x="831" y="571"/>
                      <a:pt x="822" y="564"/>
                    </a:cubicBezTo>
                    <a:cubicBezTo>
                      <a:pt x="813" y="556"/>
                      <a:pt x="800" y="547"/>
                      <a:pt x="787" y="538"/>
                    </a:cubicBezTo>
                    <a:close/>
                    <a:moveTo>
                      <a:pt x="661" y="602"/>
                    </a:moveTo>
                    <a:cubicBezTo>
                      <a:pt x="659" y="604"/>
                      <a:pt x="656" y="609"/>
                      <a:pt x="652" y="613"/>
                    </a:cubicBezTo>
                    <a:cubicBezTo>
                      <a:pt x="651" y="614"/>
                      <a:pt x="650" y="615"/>
                      <a:pt x="649" y="617"/>
                    </a:cubicBezTo>
                    <a:cubicBezTo>
                      <a:pt x="648" y="618"/>
                      <a:pt x="647" y="619"/>
                      <a:pt x="646" y="620"/>
                    </a:cubicBezTo>
                    <a:cubicBezTo>
                      <a:pt x="643" y="623"/>
                      <a:pt x="641" y="626"/>
                      <a:pt x="638" y="628"/>
                    </a:cubicBezTo>
                    <a:cubicBezTo>
                      <a:pt x="636" y="631"/>
                      <a:pt x="633" y="634"/>
                      <a:pt x="630" y="637"/>
                    </a:cubicBezTo>
                    <a:cubicBezTo>
                      <a:pt x="628" y="639"/>
                      <a:pt x="628" y="639"/>
                      <a:pt x="628" y="639"/>
                    </a:cubicBezTo>
                    <a:cubicBezTo>
                      <a:pt x="626" y="641"/>
                      <a:pt x="626" y="641"/>
                      <a:pt x="626" y="641"/>
                    </a:cubicBezTo>
                    <a:cubicBezTo>
                      <a:pt x="624" y="642"/>
                      <a:pt x="623" y="643"/>
                      <a:pt x="621" y="645"/>
                    </a:cubicBezTo>
                    <a:cubicBezTo>
                      <a:pt x="609" y="655"/>
                      <a:pt x="596" y="665"/>
                      <a:pt x="585" y="671"/>
                    </a:cubicBezTo>
                    <a:cubicBezTo>
                      <a:pt x="580" y="675"/>
                      <a:pt x="576" y="677"/>
                      <a:pt x="573" y="679"/>
                    </a:cubicBezTo>
                    <a:cubicBezTo>
                      <a:pt x="571" y="680"/>
                      <a:pt x="570" y="680"/>
                      <a:pt x="569" y="681"/>
                    </a:cubicBezTo>
                    <a:cubicBezTo>
                      <a:pt x="568" y="681"/>
                      <a:pt x="568" y="682"/>
                      <a:pt x="568" y="682"/>
                    </a:cubicBezTo>
                    <a:cubicBezTo>
                      <a:pt x="568" y="682"/>
                      <a:pt x="566" y="682"/>
                      <a:pt x="563" y="684"/>
                    </a:cubicBezTo>
                    <a:cubicBezTo>
                      <a:pt x="560" y="686"/>
                      <a:pt x="555" y="688"/>
                      <a:pt x="550" y="691"/>
                    </a:cubicBezTo>
                    <a:cubicBezTo>
                      <a:pt x="539" y="695"/>
                      <a:pt x="524" y="701"/>
                      <a:pt x="508" y="706"/>
                    </a:cubicBezTo>
                    <a:cubicBezTo>
                      <a:pt x="493" y="710"/>
                      <a:pt x="477" y="713"/>
                      <a:pt x="465" y="714"/>
                    </a:cubicBezTo>
                    <a:cubicBezTo>
                      <a:pt x="462" y="714"/>
                      <a:pt x="459" y="715"/>
                      <a:pt x="457" y="715"/>
                    </a:cubicBezTo>
                    <a:cubicBezTo>
                      <a:pt x="455" y="715"/>
                      <a:pt x="454" y="715"/>
                      <a:pt x="453" y="715"/>
                    </a:cubicBezTo>
                    <a:cubicBezTo>
                      <a:pt x="452" y="715"/>
                      <a:pt x="451" y="715"/>
                      <a:pt x="450" y="715"/>
                    </a:cubicBezTo>
                    <a:cubicBezTo>
                      <a:pt x="447" y="716"/>
                      <a:pt x="445" y="716"/>
                      <a:pt x="445" y="716"/>
                    </a:cubicBezTo>
                    <a:cubicBezTo>
                      <a:pt x="445" y="716"/>
                      <a:pt x="443" y="716"/>
                      <a:pt x="439" y="716"/>
                    </a:cubicBezTo>
                    <a:cubicBezTo>
                      <a:pt x="436" y="716"/>
                      <a:pt x="431" y="716"/>
                      <a:pt x="425" y="716"/>
                    </a:cubicBezTo>
                    <a:cubicBezTo>
                      <a:pt x="412" y="716"/>
                      <a:pt x="396" y="714"/>
                      <a:pt x="380" y="711"/>
                    </a:cubicBezTo>
                    <a:cubicBezTo>
                      <a:pt x="364" y="708"/>
                      <a:pt x="349" y="704"/>
                      <a:pt x="337" y="700"/>
                    </a:cubicBezTo>
                    <a:cubicBezTo>
                      <a:pt x="332" y="698"/>
                      <a:pt x="327" y="696"/>
                      <a:pt x="324" y="695"/>
                    </a:cubicBezTo>
                    <a:cubicBezTo>
                      <a:pt x="320" y="694"/>
                      <a:pt x="319" y="693"/>
                      <a:pt x="319" y="693"/>
                    </a:cubicBezTo>
                    <a:cubicBezTo>
                      <a:pt x="319" y="693"/>
                      <a:pt x="317" y="692"/>
                      <a:pt x="313" y="691"/>
                    </a:cubicBezTo>
                    <a:cubicBezTo>
                      <a:pt x="313" y="690"/>
                      <a:pt x="312" y="690"/>
                      <a:pt x="311" y="690"/>
                    </a:cubicBezTo>
                    <a:cubicBezTo>
                      <a:pt x="310" y="689"/>
                      <a:pt x="309" y="689"/>
                      <a:pt x="308" y="688"/>
                    </a:cubicBezTo>
                    <a:cubicBezTo>
                      <a:pt x="306" y="687"/>
                      <a:pt x="303" y="686"/>
                      <a:pt x="300" y="684"/>
                    </a:cubicBezTo>
                    <a:cubicBezTo>
                      <a:pt x="290" y="679"/>
                      <a:pt x="276" y="671"/>
                      <a:pt x="263" y="661"/>
                    </a:cubicBezTo>
                    <a:cubicBezTo>
                      <a:pt x="250" y="652"/>
                      <a:pt x="237" y="641"/>
                      <a:pt x="229" y="632"/>
                    </a:cubicBezTo>
                    <a:cubicBezTo>
                      <a:pt x="225" y="628"/>
                      <a:pt x="221" y="625"/>
                      <a:pt x="219" y="622"/>
                    </a:cubicBezTo>
                    <a:cubicBezTo>
                      <a:pt x="216" y="619"/>
                      <a:pt x="215" y="618"/>
                      <a:pt x="215" y="618"/>
                    </a:cubicBezTo>
                    <a:cubicBezTo>
                      <a:pt x="215" y="618"/>
                      <a:pt x="215" y="617"/>
                      <a:pt x="214" y="617"/>
                    </a:cubicBezTo>
                    <a:cubicBezTo>
                      <a:pt x="213" y="616"/>
                      <a:pt x="212" y="615"/>
                      <a:pt x="211" y="614"/>
                    </a:cubicBezTo>
                    <a:cubicBezTo>
                      <a:pt x="209" y="611"/>
                      <a:pt x="206" y="607"/>
                      <a:pt x="202" y="602"/>
                    </a:cubicBezTo>
                    <a:cubicBezTo>
                      <a:pt x="195" y="592"/>
                      <a:pt x="186" y="579"/>
                      <a:pt x="178" y="565"/>
                    </a:cubicBezTo>
                    <a:cubicBezTo>
                      <a:pt x="177" y="563"/>
                      <a:pt x="176" y="561"/>
                      <a:pt x="175" y="559"/>
                    </a:cubicBezTo>
                    <a:cubicBezTo>
                      <a:pt x="174" y="557"/>
                      <a:pt x="174" y="557"/>
                      <a:pt x="174" y="557"/>
                    </a:cubicBezTo>
                    <a:cubicBezTo>
                      <a:pt x="173" y="554"/>
                      <a:pt x="173" y="554"/>
                      <a:pt x="173" y="554"/>
                    </a:cubicBezTo>
                    <a:cubicBezTo>
                      <a:pt x="171" y="550"/>
                      <a:pt x="169" y="547"/>
                      <a:pt x="168" y="543"/>
                    </a:cubicBezTo>
                    <a:cubicBezTo>
                      <a:pt x="166" y="540"/>
                      <a:pt x="165" y="536"/>
                      <a:pt x="164" y="533"/>
                    </a:cubicBezTo>
                    <a:cubicBezTo>
                      <a:pt x="163" y="532"/>
                      <a:pt x="162" y="530"/>
                      <a:pt x="162" y="529"/>
                    </a:cubicBezTo>
                    <a:cubicBezTo>
                      <a:pt x="161" y="527"/>
                      <a:pt x="161" y="526"/>
                      <a:pt x="160" y="524"/>
                    </a:cubicBezTo>
                    <a:cubicBezTo>
                      <a:pt x="158" y="518"/>
                      <a:pt x="157" y="514"/>
                      <a:pt x="156" y="510"/>
                    </a:cubicBezTo>
                    <a:cubicBezTo>
                      <a:pt x="155" y="507"/>
                      <a:pt x="154" y="505"/>
                      <a:pt x="154" y="505"/>
                    </a:cubicBezTo>
                    <a:cubicBezTo>
                      <a:pt x="154" y="505"/>
                      <a:pt x="154" y="503"/>
                      <a:pt x="153" y="500"/>
                    </a:cubicBezTo>
                    <a:cubicBezTo>
                      <a:pt x="152" y="496"/>
                      <a:pt x="151" y="491"/>
                      <a:pt x="150" y="485"/>
                    </a:cubicBezTo>
                    <a:cubicBezTo>
                      <a:pt x="149" y="482"/>
                      <a:pt x="148" y="479"/>
                      <a:pt x="148" y="476"/>
                    </a:cubicBezTo>
                    <a:cubicBezTo>
                      <a:pt x="147" y="472"/>
                      <a:pt x="147" y="469"/>
                      <a:pt x="146" y="465"/>
                    </a:cubicBezTo>
                    <a:cubicBezTo>
                      <a:pt x="145" y="457"/>
                      <a:pt x="144" y="449"/>
                      <a:pt x="144" y="441"/>
                    </a:cubicBezTo>
                    <a:cubicBezTo>
                      <a:pt x="144" y="439"/>
                      <a:pt x="144" y="437"/>
                      <a:pt x="144" y="435"/>
                    </a:cubicBezTo>
                    <a:cubicBezTo>
                      <a:pt x="144" y="433"/>
                      <a:pt x="144" y="431"/>
                      <a:pt x="144" y="429"/>
                    </a:cubicBezTo>
                    <a:cubicBezTo>
                      <a:pt x="144" y="427"/>
                      <a:pt x="144" y="425"/>
                      <a:pt x="144" y="423"/>
                    </a:cubicBezTo>
                    <a:cubicBezTo>
                      <a:pt x="144" y="422"/>
                      <a:pt x="144" y="422"/>
                      <a:pt x="144" y="421"/>
                    </a:cubicBezTo>
                    <a:cubicBezTo>
                      <a:pt x="144" y="420"/>
                      <a:pt x="144" y="419"/>
                      <a:pt x="144" y="418"/>
                    </a:cubicBezTo>
                    <a:cubicBezTo>
                      <a:pt x="144" y="414"/>
                      <a:pt x="144" y="410"/>
                      <a:pt x="145" y="407"/>
                    </a:cubicBezTo>
                    <a:cubicBezTo>
                      <a:pt x="145" y="403"/>
                      <a:pt x="145" y="400"/>
                      <a:pt x="146" y="397"/>
                    </a:cubicBezTo>
                    <a:cubicBezTo>
                      <a:pt x="146" y="391"/>
                      <a:pt x="147" y="386"/>
                      <a:pt x="148" y="383"/>
                    </a:cubicBezTo>
                    <a:cubicBezTo>
                      <a:pt x="148" y="379"/>
                      <a:pt x="148" y="377"/>
                      <a:pt x="148" y="377"/>
                    </a:cubicBezTo>
                    <a:cubicBezTo>
                      <a:pt x="148" y="377"/>
                      <a:pt x="149" y="375"/>
                      <a:pt x="150" y="372"/>
                    </a:cubicBezTo>
                    <a:cubicBezTo>
                      <a:pt x="150" y="368"/>
                      <a:pt x="151" y="363"/>
                      <a:pt x="153" y="357"/>
                    </a:cubicBezTo>
                    <a:cubicBezTo>
                      <a:pt x="154" y="354"/>
                      <a:pt x="154" y="351"/>
                      <a:pt x="155" y="348"/>
                    </a:cubicBezTo>
                    <a:cubicBezTo>
                      <a:pt x="156" y="344"/>
                      <a:pt x="157" y="341"/>
                      <a:pt x="159" y="337"/>
                    </a:cubicBezTo>
                    <a:cubicBezTo>
                      <a:pt x="159" y="336"/>
                      <a:pt x="159" y="336"/>
                      <a:pt x="159" y="335"/>
                    </a:cubicBezTo>
                    <a:cubicBezTo>
                      <a:pt x="160" y="334"/>
                      <a:pt x="160" y="333"/>
                      <a:pt x="160" y="332"/>
                    </a:cubicBezTo>
                    <a:cubicBezTo>
                      <a:pt x="161" y="330"/>
                      <a:pt x="162" y="328"/>
                      <a:pt x="162" y="326"/>
                    </a:cubicBezTo>
                    <a:cubicBezTo>
                      <a:pt x="163" y="325"/>
                      <a:pt x="164" y="323"/>
                      <a:pt x="165" y="321"/>
                    </a:cubicBezTo>
                    <a:cubicBezTo>
                      <a:pt x="165" y="319"/>
                      <a:pt x="166" y="317"/>
                      <a:pt x="167" y="315"/>
                    </a:cubicBezTo>
                    <a:cubicBezTo>
                      <a:pt x="170" y="308"/>
                      <a:pt x="174" y="301"/>
                      <a:pt x="177" y="294"/>
                    </a:cubicBezTo>
                    <a:cubicBezTo>
                      <a:pt x="179" y="291"/>
                      <a:pt x="181" y="287"/>
                      <a:pt x="182" y="284"/>
                    </a:cubicBezTo>
                    <a:cubicBezTo>
                      <a:pt x="184" y="281"/>
                      <a:pt x="186" y="279"/>
                      <a:pt x="187" y="276"/>
                    </a:cubicBezTo>
                    <a:cubicBezTo>
                      <a:pt x="190" y="271"/>
                      <a:pt x="193" y="267"/>
                      <a:pt x="195" y="264"/>
                    </a:cubicBezTo>
                    <a:cubicBezTo>
                      <a:pt x="197" y="261"/>
                      <a:pt x="199" y="259"/>
                      <a:pt x="199" y="259"/>
                    </a:cubicBezTo>
                    <a:cubicBezTo>
                      <a:pt x="199" y="259"/>
                      <a:pt x="200" y="258"/>
                      <a:pt x="202" y="255"/>
                    </a:cubicBezTo>
                    <a:cubicBezTo>
                      <a:pt x="204" y="252"/>
                      <a:pt x="207" y="248"/>
                      <a:pt x="211" y="243"/>
                    </a:cubicBezTo>
                    <a:cubicBezTo>
                      <a:pt x="212" y="242"/>
                      <a:pt x="213" y="241"/>
                      <a:pt x="214" y="240"/>
                    </a:cubicBezTo>
                    <a:cubicBezTo>
                      <a:pt x="215" y="238"/>
                      <a:pt x="216" y="237"/>
                      <a:pt x="217" y="236"/>
                    </a:cubicBezTo>
                    <a:cubicBezTo>
                      <a:pt x="220" y="233"/>
                      <a:pt x="222" y="231"/>
                      <a:pt x="225" y="228"/>
                    </a:cubicBezTo>
                    <a:cubicBezTo>
                      <a:pt x="228" y="225"/>
                      <a:pt x="230" y="223"/>
                      <a:pt x="233" y="220"/>
                    </a:cubicBezTo>
                    <a:cubicBezTo>
                      <a:pt x="235" y="218"/>
                      <a:pt x="235" y="218"/>
                      <a:pt x="235" y="218"/>
                    </a:cubicBezTo>
                    <a:cubicBezTo>
                      <a:pt x="238" y="216"/>
                      <a:pt x="238" y="216"/>
                      <a:pt x="238" y="216"/>
                    </a:cubicBezTo>
                    <a:cubicBezTo>
                      <a:pt x="239" y="214"/>
                      <a:pt x="241" y="213"/>
                      <a:pt x="242" y="212"/>
                    </a:cubicBezTo>
                    <a:cubicBezTo>
                      <a:pt x="254" y="201"/>
                      <a:pt x="267" y="192"/>
                      <a:pt x="278" y="185"/>
                    </a:cubicBezTo>
                    <a:cubicBezTo>
                      <a:pt x="283" y="182"/>
                      <a:pt x="287" y="179"/>
                      <a:pt x="290" y="178"/>
                    </a:cubicBezTo>
                    <a:cubicBezTo>
                      <a:pt x="292" y="177"/>
                      <a:pt x="293" y="176"/>
                      <a:pt x="294" y="176"/>
                    </a:cubicBezTo>
                    <a:cubicBezTo>
                      <a:pt x="295" y="175"/>
                      <a:pt x="295" y="175"/>
                      <a:pt x="295" y="175"/>
                    </a:cubicBezTo>
                    <a:cubicBezTo>
                      <a:pt x="295" y="175"/>
                      <a:pt x="297" y="174"/>
                      <a:pt x="300" y="172"/>
                    </a:cubicBezTo>
                    <a:cubicBezTo>
                      <a:pt x="303" y="171"/>
                      <a:pt x="308" y="169"/>
                      <a:pt x="313" y="166"/>
                    </a:cubicBezTo>
                    <a:cubicBezTo>
                      <a:pt x="324" y="161"/>
                      <a:pt x="339" y="155"/>
                      <a:pt x="355" y="151"/>
                    </a:cubicBezTo>
                    <a:cubicBezTo>
                      <a:pt x="370" y="146"/>
                      <a:pt x="386" y="144"/>
                      <a:pt x="398" y="142"/>
                    </a:cubicBezTo>
                    <a:cubicBezTo>
                      <a:pt x="401" y="142"/>
                      <a:pt x="404" y="142"/>
                      <a:pt x="407" y="142"/>
                    </a:cubicBezTo>
                    <a:cubicBezTo>
                      <a:pt x="408" y="141"/>
                      <a:pt x="409" y="141"/>
                      <a:pt x="410" y="141"/>
                    </a:cubicBezTo>
                    <a:cubicBezTo>
                      <a:pt x="411" y="141"/>
                      <a:pt x="412" y="141"/>
                      <a:pt x="413" y="141"/>
                    </a:cubicBezTo>
                    <a:cubicBezTo>
                      <a:pt x="416" y="141"/>
                      <a:pt x="418" y="141"/>
                      <a:pt x="418" y="141"/>
                    </a:cubicBezTo>
                    <a:cubicBezTo>
                      <a:pt x="418" y="141"/>
                      <a:pt x="420" y="141"/>
                      <a:pt x="424" y="140"/>
                    </a:cubicBezTo>
                    <a:cubicBezTo>
                      <a:pt x="428" y="140"/>
                      <a:pt x="433" y="140"/>
                      <a:pt x="439" y="140"/>
                    </a:cubicBezTo>
                    <a:cubicBezTo>
                      <a:pt x="451" y="141"/>
                      <a:pt x="467" y="142"/>
                      <a:pt x="483" y="145"/>
                    </a:cubicBezTo>
                    <a:cubicBezTo>
                      <a:pt x="499" y="148"/>
                      <a:pt x="514" y="152"/>
                      <a:pt x="526" y="156"/>
                    </a:cubicBezTo>
                    <a:cubicBezTo>
                      <a:pt x="531" y="158"/>
                      <a:pt x="536" y="160"/>
                      <a:pt x="540" y="161"/>
                    </a:cubicBezTo>
                    <a:cubicBezTo>
                      <a:pt x="543" y="163"/>
                      <a:pt x="545" y="164"/>
                      <a:pt x="545" y="164"/>
                    </a:cubicBezTo>
                    <a:cubicBezTo>
                      <a:pt x="545" y="164"/>
                      <a:pt x="546" y="164"/>
                      <a:pt x="550" y="166"/>
                    </a:cubicBezTo>
                    <a:cubicBezTo>
                      <a:pt x="550" y="166"/>
                      <a:pt x="551" y="166"/>
                      <a:pt x="552" y="167"/>
                    </a:cubicBezTo>
                    <a:cubicBezTo>
                      <a:pt x="553" y="167"/>
                      <a:pt x="554" y="168"/>
                      <a:pt x="555" y="168"/>
                    </a:cubicBezTo>
                    <a:cubicBezTo>
                      <a:pt x="558" y="170"/>
                      <a:pt x="560" y="171"/>
                      <a:pt x="563" y="172"/>
                    </a:cubicBezTo>
                    <a:cubicBezTo>
                      <a:pt x="574" y="178"/>
                      <a:pt x="588" y="186"/>
                      <a:pt x="601" y="195"/>
                    </a:cubicBezTo>
                    <a:cubicBezTo>
                      <a:pt x="614" y="205"/>
                      <a:pt x="626" y="216"/>
                      <a:pt x="634" y="224"/>
                    </a:cubicBezTo>
                    <a:cubicBezTo>
                      <a:pt x="639" y="228"/>
                      <a:pt x="642" y="232"/>
                      <a:pt x="644" y="235"/>
                    </a:cubicBezTo>
                    <a:cubicBezTo>
                      <a:pt x="647" y="237"/>
                      <a:pt x="648" y="239"/>
                      <a:pt x="648" y="239"/>
                    </a:cubicBezTo>
                    <a:cubicBezTo>
                      <a:pt x="648" y="239"/>
                      <a:pt x="648" y="239"/>
                      <a:pt x="649" y="240"/>
                    </a:cubicBezTo>
                    <a:cubicBezTo>
                      <a:pt x="650" y="241"/>
                      <a:pt x="651" y="242"/>
                      <a:pt x="652" y="243"/>
                    </a:cubicBezTo>
                    <a:cubicBezTo>
                      <a:pt x="654" y="246"/>
                      <a:pt x="657" y="250"/>
                      <a:pt x="661" y="254"/>
                    </a:cubicBezTo>
                    <a:cubicBezTo>
                      <a:pt x="668" y="264"/>
                      <a:pt x="677" y="278"/>
                      <a:pt x="685" y="292"/>
                    </a:cubicBezTo>
                    <a:cubicBezTo>
                      <a:pt x="686" y="294"/>
                      <a:pt x="687" y="295"/>
                      <a:pt x="688" y="297"/>
                    </a:cubicBezTo>
                    <a:cubicBezTo>
                      <a:pt x="689" y="300"/>
                      <a:pt x="689" y="300"/>
                      <a:pt x="689" y="300"/>
                    </a:cubicBezTo>
                    <a:cubicBezTo>
                      <a:pt x="690" y="302"/>
                      <a:pt x="690" y="302"/>
                      <a:pt x="690" y="302"/>
                    </a:cubicBezTo>
                    <a:cubicBezTo>
                      <a:pt x="692" y="306"/>
                      <a:pt x="694" y="310"/>
                      <a:pt x="695" y="313"/>
                    </a:cubicBezTo>
                    <a:cubicBezTo>
                      <a:pt x="697" y="317"/>
                      <a:pt x="698" y="320"/>
                      <a:pt x="700" y="323"/>
                    </a:cubicBezTo>
                    <a:cubicBezTo>
                      <a:pt x="700" y="325"/>
                      <a:pt x="701" y="326"/>
                      <a:pt x="701" y="328"/>
                    </a:cubicBezTo>
                    <a:cubicBezTo>
                      <a:pt x="702" y="329"/>
                      <a:pt x="702" y="331"/>
                      <a:pt x="703" y="332"/>
                    </a:cubicBezTo>
                    <a:cubicBezTo>
                      <a:pt x="705" y="338"/>
                      <a:pt x="706" y="343"/>
                      <a:pt x="707" y="346"/>
                    </a:cubicBezTo>
                    <a:cubicBezTo>
                      <a:pt x="708" y="350"/>
                      <a:pt x="709" y="352"/>
                      <a:pt x="709" y="352"/>
                    </a:cubicBezTo>
                    <a:cubicBezTo>
                      <a:pt x="709" y="352"/>
                      <a:pt x="710" y="353"/>
                      <a:pt x="710" y="357"/>
                    </a:cubicBezTo>
                    <a:cubicBezTo>
                      <a:pt x="711" y="360"/>
                      <a:pt x="713" y="365"/>
                      <a:pt x="714" y="371"/>
                    </a:cubicBezTo>
                    <a:cubicBezTo>
                      <a:pt x="714" y="374"/>
                      <a:pt x="715" y="377"/>
                      <a:pt x="715" y="381"/>
                    </a:cubicBezTo>
                    <a:cubicBezTo>
                      <a:pt x="716" y="384"/>
                      <a:pt x="717" y="388"/>
                      <a:pt x="717" y="391"/>
                    </a:cubicBezTo>
                    <a:cubicBezTo>
                      <a:pt x="718" y="399"/>
                      <a:pt x="719" y="407"/>
                      <a:pt x="719" y="415"/>
                    </a:cubicBezTo>
                    <a:cubicBezTo>
                      <a:pt x="719" y="417"/>
                      <a:pt x="719" y="419"/>
                      <a:pt x="719" y="421"/>
                    </a:cubicBezTo>
                    <a:cubicBezTo>
                      <a:pt x="719" y="423"/>
                      <a:pt x="719" y="425"/>
                      <a:pt x="719" y="427"/>
                    </a:cubicBezTo>
                    <a:cubicBezTo>
                      <a:pt x="719" y="429"/>
                      <a:pt x="719" y="431"/>
                      <a:pt x="719" y="433"/>
                    </a:cubicBezTo>
                    <a:cubicBezTo>
                      <a:pt x="719" y="434"/>
                      <a:pt x="719" y="435"/>
                      <a:pt x="719" y="436"/>
                    </a:cubicBezTo>
                    <a:cubicBezTo>
                      <a:pt x="719" y="437"/>
                      <a:pt x="719" y="438"/>
                      <a:pt x="719" y="439"/>
                    </a:cubicBezTo>
                    <a:cubicBezTo>
                      <a:pt x="719" y="443"/>
                      <a:pt x="719" y="446"/>
                      <a:pt x="719" y="450"/>
                    </a:cubicBezTo>
                    <a:cubicBezTo>
                      <a:pt x="718" y="453"/>
                      <a:pt x="718" y="456"/>
                      <a:pt x="718" y="459"/>
                    </a:cubicBezTo>
                    <a:cubicBezTo>
                      <a:pt x="717" y="465"/>
                      <a:pt x="716" y="470"/>
                      <a:pt x="716" y="474"/>
                    </a:cubicBezTo>
                    <a:cubicBezTo>
                      <a:pt x="715" y="477"/>
                      <a:pt x="715" y="479"/>
                      <a:pt x="715" y="479"/>
                    </a:cubicBezTo>
                    <a:cubicBezTo>
                      <a:pt x="715" y="479"/>
                      <a:pt x="714" y="481"/>
                      <a:pt x="714" y="485"/>
                    </a:cubicBezTo>
                    <a:cubicBezTo>
                      <a:pt x="713" y="488"/>
                      <a:pt x="712" y="493"/>
                      <a:pt x="710" y="499"/>
                    </a:cubicBezTo>
                    <a:cubicBezTo>
                      <a:pt x="710" y="502"/>
                      <a:pt x="709" y="505"/>
                      <a:pt x="708" y="509"/>
                    </a:cubicBezTo>
                    <a:cubicBezTo>
                      <a:pt x="707" y="512"/>
                      <a:pt x="706" y="515"/>
                      <a:pt x="705" y="519"/>
                    </a:cubicBezTo>
                    <a:cubicBezTo>
                      <a:pt x="704" y="520"/>
                      <a:pt x="704" y="521"/>
                      <a:pt x="704" y="522"/>
                    </a:cubicBezTo>
                    <a:cubicBezTo>
                      <a:pt x="703" y="523"/>
                      <a:pt x="703" y="524"/>
                      <a:pt x="703" y="525"/>
                    </a:cubicBezTo>
                    <a:cubicBezTo>
                      <a:pt x="702" y="526"/>
                      <a:pt x="701" y="528"/>
                      <a:pt x="701" y="530"/>
                    </a:cubicBezTo>
                    <a:cubicBezTo>
                      <a:pt x="700" y="532"/>
                      <a:pt x="699" y="534"/>
                      <a:pt x="699" y="536"/>
                    </a:cubicBezTo>
                    <a:cubicBezTo>
                      <a:pt x="698" y="538"/>
                      <a:pt x="697" y="539"/>
                      <a:pt x="696" y="541"/>
                    </a:cubicBezTo>
                    <a:cubicBezTo>
                      <a:pt x="693" y="549"/>
                      <a:pt x="690" y="556"/>
                      <a:pt x="686" y="563"/>
                    </a:cubicBezTo>
                    <a:cubicBezTo>
                      <a:pt x="684" y="566"/>
                      <a:pt x="683" y="569"/>
                      <a:pt x="681" y="572"/>
                    </a:cubicBezTo>
                    <a:cubicBezTo>
                      <a:pt x="679" y="575"/>
                      <a:pt x="677" y="578"/>
                      <a:pt x="676" y="580"/>
                    </a:cubicBezTo>
                    <a:cubicBezTo>
                      <a:pt x="673" y="586"/>
                      <a:pt x="670" y="590"/>
                      <a:pt x="668" y="593"/>
                    </a:cubicBezTo>
                    <a:cubicBezTo>
                      <a:pt x="666" y="596"/>
                      <a:pt x="665" y="597"/>
                      <a:pt x="665" y="597"/>
                    </a:cubicBezTo>
                    <a:cubicBezTo>
                      <a:pt x="665" y="597"/>
                      <a:pt x="663" y="599"/>
                      <a:pt x="661" y="602"/>
                    </a:cubicBezTo>
                    <a:close/>
                  </a:path>
                </a:pathLst>
              </a:custGeom>
              <a:gradFill>
                <a:gsLst>
                  <a:gs pos="0">
                    <a:srgbClr val="000000">
                      <a:alpha val="0"/>
                    </a:srgbClr>
                  </a:gs>
                  <a:gs pos="46000">
                    <a:srgbClr val="4C78C6"/>
                  </a:gs>
                  <a:gs pos="100000">
                    <a:srgbClr val="254378"/>
                  </a:gs>
                </a:gsLst>
                <a:path path="circle">
                  <a:fillToRect b="50%" l="50%" r="50%" t="50%"/>
                </a:path>
                <a:tileRect/>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85" name="Google Shape;685;p19"/>
              <p:cNvSpPr/>
              <p:nvPr/>
            </p:nvSpPr>
            <p:spPr>
              <a:xfrm>
                <a:off x="2201939" y="5235081"/>
                <a:ext cx="439660" cy="411832"/>
              </a:xfrm>
              <a:custGeom>
                <a:rect b="b" l="l" r="r" t="t"/>
                <a:pathLst>
                  <a:path extrusionOk="0" h="68" w="73">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gradFill>
                <a:gsLst>
                  <a:gs pos="0">
                    <a:srgbClr val="000000">
                      <a:alpha val="0"/>
                    </a:srgbClr>
                  </a:gs>
                  <a:gs pos="46000">
                    <a:srgbClr val="4C78C6"/>
                  </a:gs>
                  <a:gs pos="100000">
                    <a:srgbClr val="254378"/>
                  </a:gs>
                </a:gsLst>
                <a:path path="circle">
                  <a:fillToRect b="50%" l="50%" r="50%" t="50%"/>
                </a:path>
                <a:tileRect/>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686" name="Google Shape;686;p19"/>
            <p:cNvGrpSpPr/>
            <p:nvPr/>
          </p:nvGrpSpPr>
          <p:grpSpPr>
            <a:xfrm>
              <a:off x="3779953" y="1296038"/>
              <a:ext cx="1871014" cy="1692401"/>
              <a:chOff x="811154" y="2800182"/>
              <a:chExt cx="1074685" cy="1071861"/>
            </a:xfrm>
          </p:grpSpPr>
          <p:sp>
            <p:nvSpPr>
              <p:cNvPr id="687" name="Google Shape;687;p19"/>
              <p:cNvSpPr/>
              <p:nvPr/>
            </p:nvSpPr>
            <p:spPr>
              <a:xfrm>
                <a:off x="811154" y="2800182"/>
                <a:ext cx="1074685" cy="1071861"/>
              </a:xfrm>
              <a:custGeom>
                <a:rect b="b" l="l" r="r" t="t"/>
                <a:pathLst>
                  <a:path extrusionOk="0" h="604" w="605">
                    <a:moveTo>
                      <a:pt x="564" y="300"/>
                    </a:moveTo>
                    <a:cubicBezTo>
                      <a:pt x="559" y="298"/>
                      <a:pt x="555" y="297"/>
                      <a:pt x="551" y="296"/>
                    </a:cubicBezTo>
                    <a:cubicBezTo>
                      <a:pt x="550" y="293"/>
                      <a:pt x="550" y="290"/>
                      <a:pt x="550" y="287"/>
                    </a:cubicBezTo>
                    <a:cubicBezTo>
                      <a:pt x="550" y="282"/>
                      <a:pt x="549" y="278"/>
                      <a:pt x="549" y="275"/>
                    </a:cubicBezTo>
                    <a:cubicBezTo>
                      <a:pt x="549" y="272"/>
                      <a:pt x="549" y="270"/>
                      <a:pt x="549" y="270"/>
                    </a:cubicBezTo>
                    <a:cubicBezTo>
                      <a:pt x="549" y="270"/>
                      <a:pt x="548" y="268"/>
                      <a:pt x="548" y="265"/>
                    </a:cubicBezTo>
                    <a:cubicBezTo>
                      <a:pt x="547" y="262"/>
                      <a:pt x="547" y="258"/>
                      <a:pt x="546" y="253"/>
                    </a:cubicBezTo>
                    <a:cubicBezTo>
                      <a:pt x="545" y="250"/>
                      <a:pt x="545" y="248"/>
                      <a:pt x="544" y="245"/>
                    </a:cubicBezTo>
                    <a:cubicBezTo>
                      <a:pt x="548" y="243"/>
                      <a:pt x="552" y="240"/>
                      <a:pt x="556" y="238"/>
                    </a:cubicBezTo>
                    <a:cubicBezTo>
                      <a:pt x="565" y="232"/>
                      <a:pt x="574" y="226"/>
                      <a:pt x="581" y="221"/>
                    </a:cubicBezTo>
                    <a:cubicBezTo>
                      <a:pt x="587" y="216"/>
                      <a:pt x="592" y="213"/>
                      <a:pt x="592" y="213"/>
                    </a:cubicBezTo>
                    <a:cubicBezTo>
                      <a:pt x="592" y="213"/>
                      <a:pt x="591" y="211"/>
                      <a:pt x="590" y="208"/>
                    </a:cubicBezTo>
                    <a:cubicBezTo>
                      <a:pt x="590" y="206"/>
                      <a:pt x="589" y="205"/>
                      <a:pt x="588" y="203"/>
                    </a:cubicBezTo>
                    <a:cubicBezTo>
                      <a:pt x="588" y="201"/>
                      <a:pt x="587" y="199"/>
                      <a:pt x="586" y="197"/>
                    </a:cubicBezTo>
                    <a:cubicBezTo>
                      <a:pt x="586" y="196"/>
                      <a:pt x="585" y="194"/>
                      <a:pt x="584" y="192"/>
                    </a:cubicBezTo>
                    <a:cubicBezTo>
                      <a:pt x="584" y="191"/>
                      <a:pt x="584" y="190"/>
                      <a:pt x="583" y="189"/>
                    </a:cubicBezTo>
                    <a:cubicBezTo>
                      <a:pt x="583" y="189"/>
                      <a:pt x="583" y="188"/>
                      <a:pt x="582" y="187"/>
                    </a:cubicBezTo>
                    <a:cubicBezTo>
                      <a:pt x="581" y="184"/>
                      <a:pt x="580" y="182"/>
                      <a:pt x="580" y="182"/>
                    </a:cubicBezTo>
                    <a:cubicBezTo>
                      <a:pt x="580" y="182"/>
                      <a:pt x="575" y="183"/>
                      <a:pt x="567" y="183"/>
                    </a:cubicBezTo>
                    <a:cubicBezTo>
                      <a:pt x="565" y="183"/>
                      <a:pt x="562" y="184"/>
                      <a:pt x="560" y="184"/>
                    </a:cubicBezTo>
                    <a:cubicBezTo>
                      <a:pt x="558" y="184"/>
                      <a:pt x="555" y="184"/>
                      <a:pt x="553" y="185"/>
                    </a:cubicBezTo>
                    <a:cubicBezTo>
                      <a:pt x="548" y="185"/>
                      <a:pt x="542" y="186"/>
                      <a:pt x="537" y="187"/>
                    </a:cubicBezTo>
                    <a:cubicBezTo>
                      <a:pt x="532" y="187"/>
                      <a:pt x="528" y="188"/>
                      <a:pt x="523" y="189"/>
                    </a:cubicBezTo>
                    <a:cubicBezTo>
                      <a:pt x="522" y="186"/>
                      <a:pt x="521" y="184"/>
                      <a:pt x="519" y="181"/>
                    </a:cubicBezTo>
                    <a:cubicBezTo>
                      <a:pt x="517" y="177"/>
                      <a:pt x="515" y="173"/>
                      <a:pt x="513" y="170"/>
                    </a:cubicBezTo>
                    <a:cubicBezTo>
                      <a:pt x="511" y="168"/>
                      <a:pt x="511" y="166"/>
                      <a:pt x="511" y="166"/>
                    </a:cubicBezTo>
                    <a:cubicBezTo>
                      <a:pt x="511" y="166"/>
                      <a:pt x="510" y="165"/>
                      <a:pt x="508" y="162"/>
                    </a:cubicBezTo>
                    <a:cubicBezTo>
                      <a:pt x="506" y="160"/>
                      <a:pt x="504" y="156"/>
                      <a:pt x="500" y="152"/>
                    </a:cubicBezTo>
                    <a:cubicBezTo>
                      <a:pt x="500" y="151"/>
                      <a:pt x="499" y="150"/>
                      <a:pt x="498" y="149"/>
                    </a:cubicBezTo>
                    <a:cubicBezTo>
                      <a:pt x="497" y="148"/>
                      <a:pt x="496" y="147"/>
                      <a:pt x="495" y="146"/>
                    </a:cubicBezTo>
                    <a:cubicBezTo>
                      <a:pt x="498" y="142"/>
                      <a:pt x="500" y="138"/>
                      <a:pt x="503" y="134"/>
                    </a:cubicBezTo>
                    <a:cubicBezTo>
                      <a:pt x="509" y="125"/>
                      <a:pt x="514" y="115"/>
                      <a:pt x="518" y="108"/>
                    </a:cubicBezTo>
                    <a:cubicBezTo>
                      <a:pt x="522" y="101"/>
                      <a:pt x="524" y="96"/>
                      <a:pt x="524" y="96"/>
                    </a:cubicBezTo>
                    <a:cubicBezTo>
                      <a:pt x="524" y="96"/>
                      <a:pt x="523" y="95"/>
                      <a:pt x="521" y="92"/>
                    </a:cubicBezTo>
                    <a:cubicBezTo>
                      <a:pt x="519" y="90"/>
                      <a:pt x="516" y="87"/>
                      <a:pt x="513" y="85"/>
                    </a:cubicBezTo>
                    <a:cubicBezTo>
                      <a:pt x="511" y="83"/>
                      <a:pt x="510" y="82"/>
                      <a:pt x="509" y="80"/>
                    </a:cubicBezTo>
                    <a:cubicBezTo>
                      <a:pt x="507" y="79"/>
                      <a:pt x="506" y="78"/>
                      <a:pt x="505" y="77"/>
                    </a:cubicBezTo>
                    <a:cubicBezTo>
                      <a:pt x="503" y="75"/>
                      <a:pt x="501" y="74"/>
                      <a:pt x="501" y="74"/>
                    </a:cubicBezTo>
                    <a:cubicBezTo>
                      <a:pt x="501" y="74"/>
                      <a:pt x="500" y="74"/>
                      <a:pt x="498" y="75"/>
                    </a:cubicBezTo>
                    <a:cubicBezTo>
                      <a:pt x="496" y="77"/>
                      <a:pt x="493" y="78"/>
                      <a:pt x="489" y="80"/>
                    </a:cubicBezTo>
                    <a:cubicBezTo>
                      <a:pt x="482" y="84"/>
                      <a:pt x="473" y="90"/>
                      <a:pt x="464" y="96"/>
                    </a:cubicBezTo>
                    <a:cubicBezTo>
                      <a:pt x="460" y="99"/>
                      <a:pt x="456" y="101"/>
                      <a:pt x="452" y="104"/>
                    </a:cubicBezTo>
                    <a:cubicBezTo>
                      <a:pt x="450" y="102"/>
                      <a:pt x="448" y="101"/>
                      <a:pt x="446" y="99"/>
                    </a:cubicBezTo>
                    <a:cubicBezTo>
                      <a:pt x="441" y="96"/>
                      <a:pt x="438" y="94"/>
                      <a:pt x="435" y="92"/>
                    </a:cubicBezTo>
                    <a:cubicBezTo>
                      <a:pt x="434" y="91"/>
                      <a:pt x="433" y="91"/>
                      <a:pt x="432" y="90"/>
                    </a:cubicBezTo>
                    <a:cubicBezTo>
                      <a:pt x="431" y="90"/>
                      <a:pt x="431" y="90"/>
                      <a:pt x="431" y="90"/>
                    </a:cubicBezTo>
                    <a:cubicBezTo>
                      <a:pt x="431" y="90"/>
                      <a:pt x="430" y="89"/>
                      <a:pt x="427" y="87"/>
                    </a:cubicBezTo>
                    <a:cubicBezTo>
                      <a:pt x="424" y="85"/>
                      <a:pt x="421" y="84"/>
                      <a:pt x="416" y="81"/>
                    </a:cubicBezTo>
                    <a:cubicBezTo>
                      <a:pt x="414" y="80"/>
                      <a:pt x="411" y="79"/>
                      <a:pt x="408" y="77"/>
                    </a:cubicBezTo>
                    <a:cubicBezTo>
                      <a:pt x="409" y="73"/>
                      <a:pt x="410" y="68"/>
                      <a:pt x="410" y="64"/>
                    </a:cubicBezTo>
                    <a:cubicBezTo>
                      <a:pt x="411" y="58"/>
                      <a:pt x="411" y="53"/>
                      <a:pt x="412" y="48"/>
                    </a:cubicBezTo>
                    <a:cubicBezTo>
                      <a:pt x="412" y="43"/>
                      <a:pt x="412" y="38"/>
                      <a:pt x="413" y="34"/>
                    </a:cubicBezTo>
                    <a:cubicBezTo>
                      <a:pt x="413" y="26"/>
                      <a:pt x="413" y="20"/>
                      <a:pt x="413" y="20"/>
                    </a:cubicBezTo>
                    <a:cubicBezTo>
                      <a:pt x="413" y="20"/>
                      <a:pt x="413" y="20"/>
                      <a:pt x="412" y="20"/>
                    </a:cubicBezTo>
                    <a:cubicBezTo>
                      <a:pt x="411" y="19"/>
                      <a:pt x="410" y="19"/>
                      <a:pt x="408" y="18"/>
                    </a:cubicBezTo>
                    <a:cubicBezTo>
                      <a:pt x="405" y="17"/>
                      <a:pt x="402" y="16"/>
                      <a:pt x="398" y="15"/>
                    </a:cubicBezTo>
                    <a:cubicBezTo>
                      <a:pt x="394" y="13"/>
                      <a:pt x="390" y="12"/>
                      <a:pt x="387" y="11"/>
                    </a:cubicBezTo>
                    <a:cubicBezTo>
                      <a:pt x="386" y="11"/>
                      <a:pt x="385" y="11"/>
                      <a:pt x="384" y="10"/>
                    </a:cubicBezTo>
                    <a:cubicBezTo>
                      <a:pt x="383" y="10"/>
                      <a:pt x="382" y="10"/>
                      <a:pt x="382" y="10"/>
                    </a:cubicBezTo>
                    <a:cubicBezTo>
                      <a:pt x="382" y="10"/>
                      <a:pt x="379" y="14"/>
                      <a:pt x="374" y="21"/>
                    </a:cubicBezTo>
                    <a:cubicBezTo>
                      <a:pt x="372" y="25"/>
                      <a:pt x="370" y="29"/>
                      <a:pt x="367" y="33"/>
                    </a:cubicBezTo>
                    <a:cubicBezTo>
                      <a:pt x="364" y="37"/>
                      <a:pt x="361" y="42"/>
                      <a:pt x="358" y="47"/>
                    </a:cubicBezTo>
                    <a:cubicBezTo>
                      <a:pt x="356" y="51"/>
                      <a:pt x="354" y="55"/>
                      <a:pt x="352" y="59"/>
                    </a:cubicBezTo>
                    <a:cubicBezTo>
                      <a:pt x="349" y="58"/>
                      <a:pt x="346" y="57"/>
                      <a:pt x="344" y="57"/>
                    </a:cubicBezTo>
                    <a:cubicBezTo>
                      <a:pt x="341" y="57"/>
                      <a:pt x="339" y="56"/>
                      <a:pt x="336" y="56"/>
                    </a:cubicBezTo>
                    <a:cubicBezTo>
                      <a:pt x="335" y="56"/>
                      <a:pt x="334" y="56"/>
                      <a:pt x="334" y="55"/>
                    </a:cubicBezTo>
                    <a:cubicBezTo>
                      <a:pt x="333" y="55"/>
                      <a:pt x="332" y="55"/>
                      <a:pt x="331" y="55"/>
                    </a:cubicBezTo>
                    <a:cubicBezTo>
                      <a:pt x="328" y="55"/>
                      <a:pt x="326" y="55"/>
                      <a:pt x="326" y="55"/>
                    </a:cubicBezTo>
                    <a:cubicBezTo>
                      <a:pt x="326" y="55"/>
                      <a:pt x="325" y="55"/>
                      <a:pt x="322" y="54"/>
                    </a:cubicBezTo>
                    <a:cubicBezTo>
                      <a:pt x="318" y="54"/>
                      <a:pt x="314" y="54"/>
                      <a:pt x="309" y="54"/>
                    </a:cubicBezTo>
                    <a:cubicBezTo>
                      <a:pt x="306" y="54"/>
                      <a:pt x="304" y="54"/>
                      <a:pt x="301" y="54"/>
                    </a:cubicBezTo>
                    <a:cubicBezTo>
                      <a:pt x="299" y="49"/>
                      <a:pt x="298" y="45"/>
                      <a:pt x="296" y="41"/>
                    </a:cubicBezTo>
                    <a:cubicBezTo>
                      <a:pt x="293" y="30"/>
                      <a:pt x="289" y="20"/>
                      <a:pt x="285" y="13"/>
                    </a:cubicBezTo>
                    <a:cubicBezTo>
                      <a:pt x="282" y="5"/>
                      <a:pt x="280" y="0"/>
                      <a:pt x="280" y="0"/>
                    </a:cubicBezTo>
                    <a:cubicBezTo>
                      <a:pt x="280" y="0"/>
                      <a:pt x="279" y="0"/>
                      <a:pt x="278" y="0"/>
                    </a:cubicBezTo>
                    <a:cubicBezTo>
                      <a:pt x="277" y="0"/>
                      <a:pt x="276" y="0"/>
                      <a:pt x="275" y="1"/>
                    </a:cubicBezTo>
                    <a:cubicBezTo>
                      <a:pt x="272" y="1"/>
                      <a:pt x="268" y="1"/>
                      <a:pt x="264" y="2"/>
                    </a:cubicBezTo>
                    <a:cubicBezTo>
                      <a:pt x="260" y="2"/>
                      <a:pt x="256" y="3"/>
                      <a:pt x="253" y="3"/>
                    </a:cubicBezTo>
                    <a:cubicBezTo>
                      <a:pt x="251" y="4"/>
                      <a:pt x="250" y="4"/>
                      <a:pt x="249" y="4"/>
                    </a:cubicBezTo>
                    <a:cubicBezTo>
                      <a:pt x="248" y="4"/>
                      <a:pt x="248" y="4"/>
                      <a:pt x="248" y="4"/>
                    </a:cubicBezTo>
                    <a:cubicBezTo>
                      <a:pt x="248" y="4"/>
                      <a:pt x="247" y="10"/>
                      <a:pt x="246" y="18"/>
                    </a:cubicBezTo>
                    <a:cubicBezTo>
                      <a:pt x="244" y="26"/>
                      <a:pt x="243" y="37"/>
                      <a:pt x="242" y="48"/>
                    </a:cubicBezTo>
                    <a:cubicBezTo>
                      <a:pt x="242" y="52"/>
                      <a:pt x="241" y="57"/>
                      <a:pt x="241" y="61"/>
                    </a:cubicBezTo>
                    <a:cubicBezTo>
                      <a:pt x="238" y="62"/>
                      <a:pt x="236" y="63"/>
                      <a:pt x="233" y="63"/>
                    </a:cubicBezTo>
                    <a:cubicBezTo>
                      <a:pt x="228" y="65"/>
                      <a:pt x="224" y="66"/>
                      <a:pt x="221" y="67"/>
                    </a:cubicBezTo>
                    <a:cubicBezTo>
                      <a:pt x="218" y="68"/>
                      <a:pt x="217" y="69"/>
                      <a:pt x="217" y="69"/>
                    </a:cubicBezTo>
                    <a:cubicBezTo>
                      <a:pt x="217" y="69"/>
                      <a:pt x="215" y="69"/>
                      <a:pt x="212" y="71"/>
                    </a:cubicBezTo>
                    <a:cubicBezTo>
                      <a:pt x="211" y="71"/>
                      <a:pt x="211" y="71"/>
                      <a:pt x="210" y="71"/>
                    </a:cubicBezTo>
                    <a:cubicBezTo>
                      <a:pt x="209" y="72"/>
                      <a:pt x="208" y="72"/>
                      <a:pt x="207" y="73"/>
                    </a:cubicBezTo>
                    <a:cubicBezTo>
                      <a:pt x="205" y="73"/>
                      <a:pt x="203" y="74"/>
                      <a:pt x="201" y="75"/>
                    </a:cubicBezTo>
                    <a:cubicBezTo>
                      <a:pt x="198" y="76"/>
                      <a:pt x="196" y="78"/>
                      <a:pt x="193" y="79"/>
                    </a:cubicBezTo>
                    <a:cubicBezTo>
                      <a:pt x="190" y="76"/>
                      <a:pt x="187" y="72"/>
                      <a:pt x="183" y="69"/>
                    </a:cubicBezTo>
                    <a:cubicBezTo>
                      <a:pt x="180" y="65"/>
                      <a:pt x="176" y="62"/>
                      <a:pt x="172" y="58"/>
                    </a:cubicBezTo>
                    <a:cubicBezTo>
                      <a:pt x="168" y="55"/>
                      <a:pt x="165" y="51"/>
                      <a:pt x="162" y="49"/>
                    </a:cubicBezTo>
                    <a:cubicBezTo>
                      <a:pt x="155" y="43"/>
                      <a:pt x="151" y="40"/>
                      <a:pt x="151" y="40"/>
                    </a:cubicBezTo>
                    <a:cubicBezTo>
                      <a:pt x="151" y="40"/>
                      <a:pt x="151" y="40"/>
                      <a:pt x="150" y="40"/>
                    </a:cubicBezTo>
                    <a:cubicBezTo>
                      <a:pt x="149" y="41"/>
                      <a:pt x="148" y="42"/>
                      <a:pt x="147" y="42"/>
                    </a:cubicBezTo>
                    <a:cubicBezTo>
                      <a:pt x="144" y="44"/>
                      <a:pt x="141" y="46"/>
                      <a:pt x="137" y="48"/>
                    </a:cubicBezTo>
                    <a:cubicBezTo>
                      <a:pt x="134" y="50"/>
                      <a:pt x="131" y="53"/>
                      <a:pt x="128" y="54"/>
                    </a:cubicBezTo>
                    <a:cubicBezTo>
                      <a:pt x="127" y="55"/>
                      <a:pt x="126" y="56"/>
                      <a:pt x="125" y="57"/>
                    </a:cubicBezTo>
                    <a:cubicBezTo>
                      <a:pt x="124" y="57"/>
                      <a:pt x="124" y="57"/>
                      <a:pt x="124" y="57"/>
                    </a:cubicBezTo>
                    <a:cubicBezTo>
                      <a:pt x="124" y="57"/>
                      <a:pt x="125" y="63"/>
                      <a:pt x="128" y="71"/>
                    </a:cubicBezTo>
                    <a:cubicBezTo>
                      <a:pt x="129" y="75"/>
                      <a:pt x="131" y="79"/>
                      <a:pt x="132" y="84"/>
                    </a:cubicBezTo>
                    <a:cubicBezTo>
                      <a:pt x="134" y="89"/>
                      <a:pt x="136" y="94"/>
                      <a:pt x="138" y="99"/>
                    </a:cubicBezTo>
                    <a:cubicBezTo>
                      <a:pt x="139" y="103"/>
                      <a:pt x="141" y="108"/>
                      <a:pt x="143" y="112"/>
                    </a:cubicBezTo>
                    <a:cubicBezTo>
                      <a:pt x="141" y="113"/>
                      <a:pt x="139" y="115"/>
                      <a:pt x="137" y="117"/>
                    </a:cubicBezTo>
                    <a:cubicBezTo>
                      <a:pt x="133" y="121"/>
                      <a:pt x="130" y="123"/>
                      <a:pt x="127" y="126"/>
                    </a:cubicBezTo>
                    <a:cubicBezTo>
                      <a:pt x="125" y="128"/>
                      <a:pt x="124" y="129"/>
                      <a:pt x="124" y="129"/>
                    </a:cubicBezTo>
                    <a:cubicBezTo>
                      <a:pt x="124" y="129"/>
                      <a:pt x="124" y="129"/>
                      <a:pt x="123" y="130"/>
                    </a:cubicBezTo>
                    <a:cubicBezTo>
                      <a:pt x="123" y="131"/>
                      <a:pt x="122" y="131"/>
                      <a:pt x="121" y="133"/>
                    </a:cubicBezTo>
                    <a:cubicBezTo>
                      <a:pt x="119" y="135"/>
                      <a:pt x="116" y="138"/>
                      <a:pt x="112" y="142"/>
                    </a:cubicBezTo>
                    <a:cubicBezTo>
                      <a:pt x="111" y="144"/>
                      <a:pt x="109" y="146"/>
                      <a:pt x="107" y="148"/>
                    </a:cubicBezTo>
                    <a:cubicBezTo>
                      <a:pt x="103" y="147"/>
                      <a:pt x="99" y="145"/>
                      <a:pt x="94" y="144"/>
                    </a:cubicBezTo>
                    <a:cubicBezTo>
                      <a:pt x="84" y="140"/>
                      <a:pt x="74" y="137"/>
                      <a:pt x="66" y="135"/>
                    </a:cubicBezTo>
                    <a:cubicBezTo>
                      <a:pt x="62" y="134"/>
                      <a:pt x="58" y="133"/>
                      <a:pt x="56" y="132"/>
                    </a:cubicBezTo>
                    <a:cubicBezTo>
                      <a:pt x="54" y="132"/>
                      <a:pt x="52" y="131"/>
                      <a:pt x="52" y="131"/>
                    </a:cubicBezTo>
                    <a:cubicBezTo>
                      <a:pt x="52" y="131"/>
                      <a:pt x="51" y="133"/>
                      <a:pt x="50" y="136"/>
                    </a:cubicBezTo>
                    <a:cubicBezTo>
                      <a:pt x="49" y="137"/>
                      <a:pt x="48" y="138"/>
                      <a:pt x="47" y="140"/>
                    </a:cubicBezTo>
                    <a:cubicBezTo>
                      <a:pt x="46" y="141"/>
                      <a:pt x="45" y="143"/>
                      <a:pt x="44" y="145"/>
                    </a:cubicBezTo>
                    <a:cubicBezTo>
                      <a:pt x="42" y="148"/>
                      <a:pt x="40" y="152"/>
                      <a:pt x="38" y="154"/>
                    </a:cubicBezTo>
                    <a:cubicBezTo>
                      <a:pt x="37" y="157"/>
                      <a:pt x="36" y="159"/>
                      <a:pt x="36" y="159"/>
                    </a:cubicBezTo>
                    <a:cubicBezTo>
                      <a:pt x="36" y="159"/>
                      <a:pt x="39" y="163"/>
                      <a:pt x="45" y="169"/>
                    </a:cubicBezTo>
                    <a:cubicBezTo>
                      <a:pt x="50" y="175"/>
                      <a:pt x="58" y="183"/>
                      <a:pt x="66" y="190"/>
                    </a:cubicBezTo>
                    <a:cubicBezTo>
                      <a:pt x="69" y="194"/>
                      <a:pt x="73" y="197"/>
                      <a:pt x="76" y="200"/>
                    </a:cubicBezTo>
                    <a:cubicBezTo>
                      <a:pt x="75" y="201"/>
                      <a:pt x="75" y="202"/>
                      <a:pt x="74" y="204"/>
                    </a:cubicBezTo>
                    <a:cubicBezTo>
                      <a:pt x="74" y="205"/>
                      <a:pt x="73" y="206"/>
                      <a:pt x="73" y="207"/>
                    </a:cubicBezTo>
                    <a:cubicBezTo>
                      <a:pt x="71" y="212"/>
                      <a:pt x="69" y="216"/>
                      <a:pt x="68" y="219"/>
                    </a:cubicBezTo>
                    <a:cubicBezTo>
                      <a:pt x="67" y="222"/>
                      <a:pt x="67" y="224"/>
                      <a:pt x="67" y="224"/>
                    </a:cubicBezTo>
                    <a:cubicBezTo>
                      <a:pt x="67" y="224"/>
                      <a:pt x="66" y="225"/>
                      <a:pt x="65" y="228"/>
                    </a:cubicBezTo>
                    <a:cubicBezTo>
                      <a:pt x="64" y="231"/>
                      <a:pt x="63" y="235"/>
                      <a:pt x="62" y="240"/>
                    </a:cubicBezTo>
                    <a:cubicBezTo>
                      <a:pt x="61" y="243"/>
                      <a:pt x="60" y="245"/>
                      <a:pt x="60" y="248"/>
                    </a:cubicBezTo>
                    <a:cubicBezTo>
                      <a:pt x="56" y="249"/>
                      <a:pt x="51" y="249"/>
                      <a:pt x="46" y="250"/>
                    </a:cubicBezTo>
                    <a:cubicBezTo>
                      <a:pt x="41" y="250"/>
                      <a:pt x="36" y="251"/>
                      <a:pt x="30" y="252"/>
                    </a:cubicBezTo>
                    <a:cubicBezTo>
                      <a:pt x="28" y="252"/>
                      <a:pt x="25" y="253"/>
                      <a:pt x="23" y="253"/>
                    </a:cubicBezTo>
                    <a:cubicBezTo>
                      <a:pt x="21" y="253"/>
                      <a:pt x="19" y="254"/>
                      <a:pt x="17" y="254"/>
                    </a:cubicBezTo>
                    <a:cubicBezTo>
                      <a:pt x="9" y="256"/>
                      <a:pt x="3" y="257"/>
                      <a:pt x="3" y="257"/>
                    </a:cubicBezTo>
                    <a:cubicBezTo>
                      <a:pt x="3" y="257"/>
                      <a:pt x="3" y="259"/>
                      <a:pt x="2" y="262"/>
                    </a:cubicBezTo>
                    <a:cubicBezTo>
                      <a:pt x="2" y="263"/>
                      <a:pt x="2" y="263"/>
                      <a:pt x="2" y="264"/>
                    </a:cubicBezTo>
                    <a:cubicBezTo>
                      <a:pt x="2" y="265"/>
                      <a:pt x="2" y="266"/>
                      <a:pt x="2" y="267"/>
                    </a:cubicBezTo>
                    <a:cubicBezTo>
                      <a:pt x="2" y="269"/>
                      <a:pt x="1" y="271"/>
                      <a:pt x="1" y="273"/>
                    </a:cubicBezTo>
                    <a:cubicBezTo>
                      <a:pt x="1" y="275"/>
                      <a:pt x="1" y="277"/>
                      <a:pt x="1" y="279"/>
                    </a:cubicBezTo>
                    <a:cubicBezTo>
                      <a:pt x="0" y="281"/>
                      <a:pt x="0" y="282"/>
                      <a:pt x="0" y="284"/>
                    </a:cubicBezTo>
                    <a:cubicBezTo>
                      <a:pt x="0" y="287"/>
                      <a:pt x="0" y="289"/>
                      <a:pt x="0" y="289"/>
                    </a:cubicBezTo>
                    <a:cubicBezTo>
                      <a:pt x="0" y="289"/>
                      <a:pt x="5" y="291"/>
                      <a:pt x="13" y="294"/>
                    </a:cubicBezTo>
                    <a:cubicBezTo>
                      <a:pt x="20" y="297"/>
                      <a:pt x="31" y="301"/>
                      <a:pt x="41" y="304"/>
                    </a:cubicBezTo>
                    <a:cubicBezTo>
                      <a:pt x="46" y="305"/>
                      <a:pt x="50" y="307"/>
                      <a:pt x="54" y="308"/>
                    </a:cubicBezTo>
                    <a:cubicBezTo>
                      <a:pt x="54" y="311"/>
                      <a:pt x="54" y="314"/>
                      <a:pt x="55" y="316"/>
                    </a:cubicBezTo>
                    <a:cubicBezTo>
                      <a:pt x="55" y="321"/>
                      <a:pt x="55" y="326"/>
                      <a:pt x="56" y="329"/>
                    </a:cubicBezTo>
                    <a:cubicBezTo>
                      <a:pt x="56" y="332"/>
                      <a:pt x="56" y="334"/>
                      <a:pt x="56" y="334"/>
                    </a:cubicBezTo>
                    <a:cubicBezTo>
                      <a:pt x="56" y="334"/>
                      <a:pt x="56" y="335"/>
                      <a:pt x="57" y="338"/>
                    </a:cubicBezTo>
                    <a:cubicBezTo>
                      <a:pt x="57" y="341"/>
                      <a:pt x="58" y="346"/>
                      <a:pt x="59" y="351"/>
                    </a:cubicBezTo>
                    <a:cubicBezTo>
                      <a:pt x="60" y="353"/>
                      <a:pt x="60" y="356"/>
                      <a:pt x="61" y="359"/>
                    </a:cubicBezTo>
                    <a:cubicBezTo>
                      <a:pt x="57" y="361"/>
                      <a:pt x="53" y="363"/>
                      <a:pt x="49" y="366"/>
                    </a:cubicBezTo>
                    <a:cubicBezTo>
                      <a:pt x="40" y="372"/>
                      <a:pt x="31" y="378"/>
                      <a:pt x="24" y="383"/>
                    </a:cubicBezTo>
                    <a:cubicBezTo>
                      <a:pt x="18" y="388"/>
                      <a:pt x="13" y="391"/>
                      <a:pt x="13" y="391"/>
                    </a:cubicBezTo>
                    <a:cubicBezTo>
                      <a:pt x="13" y="391"/>
                      <a:pt x="14" y="393"/>
                      <a:pt x="15" y="396"/>
                    </a:cubicBezTo>
                    <a:cubicBezTo>
                      <a:pt x="15" y="397"/>
                      <a:pt x="16" y="399"/>
                      <a:pt x="16" y="401"/>
                    </a:cubicBezTo>
                    <a:cubicBezTo>
                      <a:pt x="17" y="402"/>
                      <a:pt x="18" y="404"/>
                      <a:pt x="18" y="406"/>
                    </a:cubicBezTo>
                    <a:cubicBezTo>
                      <a:pt x="19" y="408"/>
                      <a:pt x="20" y="410"/>
                      <a:pt x="20" y="412"/>
                    </a:cubicBezTo>
                    <a:cubicBezTo>
                      <a:pt x="21" y="413"/>
                      <a:pt x="21" y="414"/>
                      <a:pt x="21" y="414"/>
                    </a:cubicBezTo>
                    <a:cubicBezTo>
                      <a:pt x="22" y="415"/>
                      <a:pt x="22" y="416"/>
                      <a:pt x="22" y="417"/>
                    </a:cubicBezTo>
                    <a:cubicBezTo>
                      <a:pt x="24" y="419"/>
                      <a:pt x="24" y="421"/>
                      <a:pt x="24" y="421"/>
                    </a:cubicBezTo>
                    <a:cubicBezTo>
                      <a:pt x="24" y="421"/>
                      <a:pt x="30" y="421"/>
                      <a:pt x="38" y="420"/>
                    </a:cubicBezTo>
                    <a:cubicBezTo>
                      <a:pt x="40" y="420"/>
                      <a:pt x="42" y="420"/>
                      <a:pt x="45" y="420"/>
                    </a:cubicBezTo>
                    <a:cubicBezTo>
                      <a:pt x="47" y="420"/>
                      <a:pt x="49" y="419"/>
                      <a:pt x="52" y="419"/>
                    </a:cubicBezTo>
                    <a:cubicBezTo>
                      <a:pt x="57" y="419"/>
                      <a:pt x="63" y="418"/>
                      <a:pt x="68" y="417"/>
                    </a:cubicBezTo>
                    <a:cubicBezTo>
                      <a:pt x="72" y="417"/>
                      <a:pt x="77" y="416"/>
                      <a:pt x="81" y="415"/>
                    </a:cubicBezTo>
                    <a:cubicBezTo>
                      <a:pt x="83" y="418"/>
                      <a:pt x="84" y="420"/>
                      <a:pt x="85" y="422"/>
                    </a:cubicBezTo>
                    <a:cubicBezTo>
                      <a:pt x="88" y="427"/>
                      <a:pt x="90" y="431"/>
                      <a:pt x="92" y="433"/>
                    </a:cubicBezTo>
                    <a:cubicBezTo>
                      <a:pt x="93" y="436"/>
                      <a:pt x="94" y="437"/>
                      <a:pt x="94" y="437"/>
                    </a:cubicBezTo>
                    <a:cubicBezTo>
                      <a:pt x="94" y="437"/>
                      <a:pt x="95" y="439"/>
                      <a:pt x="97" y="441"/>
                    </a:cubicBezTo>
                    <a:cubicBezTo>
                      <a:pt x="99" y="444"/>
                      <a:pt x="101" y="447"/>
                      <a:pt x="104" y="451"/>
                    </a:cubicBezTo>
                    <a:cubicBezTo>
                      <a:pt x="105" y="453"/>
                      <a:pt x="106" y="454"/>
                      <a:pt x="107" y="455"/>
                    </a:cubicBezTo>
                    <a:cubicBezTo>
                      <a:pt x="108" y="456"/>
                      <a:pt x="108" y="457"/>
                      <a:pt x="109" y="458"/>
                    </a:cubicBezTo>
                    <a:cubicBezTo>
                      <a:pt x="107" y="462"/>
                      <a:pt x="104" y="466"/>
                      <a:pt x="102" y="470"/>
                    </a:cubicBezTo>
                    <a:cubicBezTo>
                      <a:pt x="96" y="479"/>
                      <a:pt x="91" y="488"/>
                      <a:pt x="87" y="495"/>
                    </a:cubicBezTo>
                    <a:cubicBezTo>
                      <a:pt x="83" y="503"/>
                      <a:pt x="81" y="508"/>
                      <a:pt x="81" y="508"/>
                    </a:cubicBezTo>
                    <a:cubicBezTo>
                      <a:pt x="81" y="508"/>
                      <a:pt x="82" y="509"/>
                      <a:pt x="84" y="511"/>
                    </a:cubicBezTo>
                    <a:cubicBezTo>
                      <a:pt x="86" y="514"/>
                      <a:pt x="89" y="516"/>
                      <a:pt x="92" y="519"/>
                    </a:cubicBezTo>
                    <a:cubicBezTo>
                      <a:pt x="93" y="521"/>
                      <a:pt x="95" y="522"/>
                      <a:pt x="96" y="523"/>
                    </a:cubicBezTo>
                    <a:cubicBezTo>
                      <a:pt x="98" y="525"/>
                      <a:pt x="99" y="526"/>
                      <a:pt x="100" y="527"/>
                    </a:cubicBezTo>
                    <a:cubicBezTo>
                      <a:pt x="102" y="529"/>
                      <a:pt x="104" y="530"/>
                      <a:pt x="104" y="530"/>
                    </a:cubicBezTo>
                    <a:cubicBezTo>
                      <a:pt x="104" y="530"/>
                      <a:pt x="105" y="529"/>
                      <a:pt x="107" y="528"/>
                    </a:cubicBezTo>
                    <a:cubicBezTo>
                      <a:pt x="109" y="527"/>
                      <a:pt x="112" y="525"/>
                      <a:pt x="116" y="523"/>
                    </a:cubicBezTo>
                    <a:cubicBezTo>
                      <a:pt x="123" y="519"/>
                      <a:pt x="132" y="513"/>
                      <a:pt x="141" y="507"/>
                    </a:cubicBezTo>
                    <a:cubicBezTo>
                      <a:pt x="145" y="505"/>
                      <a:pt x="149" y="502"/>
                      <a:pt x="152" y="500"/>
                    </a:cubicBezTo>
                    <a:cubicBezTo>
                      <a:pt x="155" y="501"/>
                      <a:pt x="157" y="503"/>
                      <a:pt x="159" y="505"/>
                    </a:cubicBezTo>
                    <a:cubicBezTo>
                      <a:pt x="163" y="508"/>
                      <a:pt x="167" y="510"/>
                      <a:pt x="170" y="512"/>
                    </a:cubicBezTo>
                    <a:cubicBezTo>
                      <a:pt x="171" y="512"/>
                      <a:pt x="172" y="513"/>
                      <a:pt x="173" y="513"/>
                    </a:cubicBezTo>
                    <a:cubicBezTo>
                      <a:pt x="173" y="514"/>
                      <a:pt x="174" y="514"/>
                      <a:pt x="174" y="514"/>
                    </a:cubicBezTo>
                    <a:cubicBezTo>
                      <a:pt x="174" y="514"/>
                      <a:pt x="175" y="515"/>
                      <a:pt x="178" y="517"/>
                    </a:cubicBezTo>
                    <a:cubicBezTo>
                      <a:pt x="180" y="518"/>
                      <a:pt x="184" y="520"/>
                      <a:pt x="189" y="523"/>
                    </a:cubicBezTo>
                    <a:cubicBezTo>
                      <a:pt x="191" y="524"/>
                      <a:pt x="194" y="525"/>
                      <a:pt x="196" y="526"/>
                    </a:cubicBezTo>
                    <a:cubicBezTo>
                      <a:pt x="196" y="531"/>
                      <a:pt x="195" y="535"/>
                      <a:pt x="195" y="540"/>
                    </a:cubicBezTo>
                    <a:cubicBezTo>
                      <a:pt x="194" y="545"/>
                      <a:pt x="193" y="551"/>
                      <a:pt x="193" y="556"/>
                    </a:cubicBezTo>
                    <a:cubicBezTo>
                      <a:pt x="193" y="561"/>
                      <a:pt x="192" y="566"/>
                      <a:pt x="192" y="570"/>
                    </a:cubicBezTo>
                    <a:cubicBezTo>
                      <a:pt x="192" y="578"/>
                      <a:pt x="192" y="584"/>
                      <a:pt x="192" y="584"/>
                    </a:cubicBezTo>
                    <a:cubicBezTo>
                      <a:pt x="192" y="584"/>
                      <a:pt x="192" y="584"/>
                      <a:pt x="193" y="584"/>
                    </a:cubicBezTo>
                    <a:cubicBezTo>
                      <a:pt x="194" y="584"/>
                      <a:pt x="195" y="585"/>
                      <a:pt x="196" y="585"/>
                    </a:cubicBezTo>
                    <a:cubicBezTo>
                      <a:pt x="199" y="586"/>
                      <a:pt x="203" y="588"/>
                      <a:pt x="207" y="589"/>
                    </a:cubicBezTo>
                    <a:cubicBezTo>
                      <a:pt x="211" y="590"/>
                      <a:pt x="215" y="591"/>
                      <a:pt x="218" y="592"/>
                    </a:cubicBezTo>
                    <a:cubicBezTo>
                      <a:pt x="219" y="593"/>
                      <a:pt x="220" y="593"/>
                      <a:pt x="221" y="593"/>
                    </a:cubicBezTo>
                    <a:cubicBezTo>
                      <a:pt x="222" y="594"/>
                      <a:pt x="222" y="594"/>
                      <a:pt x="222" y="594"/>
                    </a:cubicBezTo>
                    <a:cubicBezTo>
                      <a:pt x="222" y="594"/>
                      <a:pt x="226" y="589"/>
                      <a:pt x="230" y="582"/>
                    </a:cubicBezTo>
                    <a:cubicBezTo>
                      <a:pt x="233" y="579"/>
                      <a:pt x="235" y="575"/>
                      <a:pt x="238" y="571"/>
                    </a:cubicBezTo>
                    <a:cubicBezTo>
                      <a:pt x="241" y="566"/>
                      <a:pt x="244" y="562"/>
                      <a:pt x="246" y="557"/>
                    </a:cubicBezTo>
                    <a:cubicBezTo>
                      <a:pt x="249" y="553"/>
                      <a:pt x="251" y="549"/>
                      <a:pt x="253" y="545"/>
                    </a:cubicBezTo>
                    <a:cubicBezTo>
                      <a:pt x="256" y="546"/>
                      <a:pt x="259" y="546"/>
                      <a:pt x="261" y="547"/>
                    </a:cubicBezTo>
                    <a:cubicBezTo>
                      <a:pt x="264" y="547"/>
                      <a:pt x="266" y="547"/>
                      <a:pt x="268" y="548"/>
                    </a:cubicBezTo>
                    <a:cubicBezTo>
                      <a:pt x="269" y="548"/>
                      <a:pt x="270" y="548"/>
                      <a:pt x="271" y="548"/>
                    </a:cubicBezTo>
                    <a:cubicBezTo>
                      <a:pt x="272" y="548"/>
                      <a:pt x="273" y="548"/>
                      <a:pt x="274" y="548"/>
                    </a:cubicBezTo>
                    <a:cubicBezTo>
                      <a:pt x="277" y="549"/>
                      <a:pt x="278" y="549"/>
                      <a:pt x="278" y="549"/>
                    </a:cubicBezTo>
                    <a:cubicBezTo>
                      <a:pt x="278" y="549"/>
                      <a:pt x="280" y="549"/>
                      <a:pt x="283" y="549"/>
                    </a:cubicBezTo>
                    <a:cubicBezTo>
                      <a:pt x="286" y="550"/>
                      <a:pt x="291" y="550"/>
                      <a:pt x="296" y="550"/>
                    </a:cubicBezTo>
                    <a:cubicBezTo>
                      <a:pt x="298" y="550"/>
                      <a:pt x="301" y="550"/>
                      <a:pt x="304" y="550"/>
                    </a:cubicBezTo>
                    <a:cubicBezTo>
                      <a:pt x="306" y="554"/>
                      <a:pt x="307" y="559"/>
                      <a:pt x="309" y="563"/>
                    </a:cubicBezTo>
                    <a:cubicBezTo>
                      <a:pt x="312" y="573"/>
                      <a:pt x="316" y="583"/>
                      <a:pt x="319" y="591"/>
                    </a:cubicBezTo>
                    <a:cubicBezTo>
                      <a:pt x="323" y="599"/>
                      <a:pt x="325" y="604"/>
                      <a:pt x="325" y="604"/>
                    </a:cubicBezTo>
                    <a:cubicBezTo>
                      <a:pt x="325" y="604"/>
                      <a:pt x="326" y="604"/>
                      <a:pt x="326" y="603"/>
                    </a:cubicBezTo>
                    <a:cubicBezTo>
                      <a:pt x="327" y="603"/>
                      <a:pt x="329" y="603"/>
                      <a:pt x="330" y="603"/>
                    </a:cubicBezTo>
                    <a:cubicBezTo>
                      <a:pt x="333" y="603"/>
                      <a:pt x="337" y="602"/>
                      <a:pt x="341" y="602"/>
                    </a:cubicBezTo>
                    <a:cubicBezTo>
                      <a:pt x="345" y="601"/>
                      <a:pt x="349" y="601"/>
                      <a:pt x="352" y="600"/>
                    </a:cubicBezTo>
                    <a:cubicBezTo>
                      <a:pt x="353" y="600"/>
                      <a:pt x="355" y="600"/>
                      <a:pt x="356" y="600"/>
                    </a:cubicBezTo>
                    <a:cubicBezTo>
                      <a:pt x="356" y="600"/>
                      <a:pt x="357" y="600"/>
                      <a:pt x="357" y="600"/>
                    </a:cubicBezTo>
                    <a:cubicBezTo>
                      <a:pt x="357" y="600"/>
                      <a:pt x="358" y="594"/>
                      <a:pt x="359" y="586"/>
                    </a:cubicBezTo>
                    <a:cubicBezTo>
                      <a:pt x="360" y="578"/>
                      <a:pt x="362" y="567"/>
                      <a:pt x="363" y="556"/>
                    </a:cubicBezTo>
                    <a:cubicBezTo>
                      <a:pt x="363" y="551"/>
                      <a:pt x="363" y="547"/>
                      <a:pt x="364" y="542"/>
                    </a:cubicBezTo>
                    <a:cubicBezTo>
                      <a:pt x="366" y="542"/>
                      <a:pt x="369" y="541"/>
                      <a:pt x="372" y="540"/>
                    </a:cubicBezTo>
                    <a:cubicBezTo>
                      <a:pt x="377" y="539"/>
                      <a:pt x="381" y="537"/>
                      <a:pt x="384" y="537"/>
                    </a:cubicBezTo>
                    <a:cubicBezTo>
                      <a:pt x="386" y="535"/>
                      <a:pt x="388" y="535"/>
                      <a:pt x="388" y="535"/>
                    </a:cubicBezTo>
                    <a:cubicBezTo>
                      <a:pt x="388" y="535"/>
                      <a:pt x="390" y="534"/>
                      <a:pt x="393" y="533"/>
                    </a:cubicBezTo>
                    <a:cubicBezTo>
                      <a:pt x="393" y="533"/>
                      <a:pt x="394" y="533"/>
                      <a:pt x="395" y="532"/>
                    </a:cubicBezTo>
                    <a:cubicBezTo>
                      <a:pt x="396" y="532"/>
                      <a:pt x="397" y="532"/>
                      <a:pt x="398" y="531"/>
                    </a:cubicBezTo>
                    <a:cubicBezTo>
                      <a:pt x="400" y="530"/>
                      <a:pt x="402" y="529"/>
                      <a:pt x="404" y="528"/>
                    </a:cubicBezTo>
                    <a:cubicBezTo>
                      <a:pt x="407" y="527"/>
                      <a:pt x="409" y="526"/>
                      <a:pt x="412" y="525"/>
                    </a:cubicBezTo>
                    <a:cubicBezTo>
                      <a:pt x="415" y="528"/>
                      <a:pt x="418" y="531"/>
                      <a:pt x="421" y="535"/>
                    </a:cubicBezTo>
                    <a:cubicBezTo>
                      <a:pt x="425" y="538"/>
                      <a:pt x="429" y="542"/>
                      <a:pt x="433" y="546"/>
                    </a:cubicBezTo>
                    <a:cubicBezTo>
                      <a:pt x="437" y="549"/>
                      <a:pt x="440" y="552"/>
                      <a:pt x="443" y="555"/>
                    </a:cubicBezTo>
                    <a:cubicBezTo>
                      <a:pt x="449" y="560"/>
                      <a:pt x="454" y="564"/>
                      <a:pt x="454" y="564"/>
                    </a:cubicBezTo>
                    <a:cubicBezTo>
                      <a:pt x="454" y="564"/>
                      <a:pt x="454" y="564"/>
                      <a:pt x="455" y="563"/>
                    </a:cubicBezTo>
                    <a:cubicBezTo>
                      <a:pt x="456" y="563"/>
                      <a:pt x="457" y="562"/>
                      <a:pt x="458" y="561"/>
                    </a:cubicBezTo>
                    <a:cubicBezTo>
                      <a:pt x="461" y="560"/>
                      <a:pt x="464" y="558"/>
                      <a:pt x="467" y="556"/>
                    </a:cubicBezTo>
                    <a:cubicBezTo>
                      <a:pt x="471" y="553"/>
                      <a:pt x="474" y="551"/>
                      <a:pt x="477" y="549"/>
                    </a:cubicBezTo>
                    <a:cubicBezTo>
                      <a:pt x="478" y="548"/>
                      <a:pt x="479" y="548"/>
                      <a:pt x="480" y="547"/>
                    </a:cubicBezTo>
                    <a:cubicBezTo>
                      <a:pt x="480" y="547"/>
                      <a:pt x="481" y="546"/>
                      <a:pt x="481" y="546"/>
                    </a:cubicBezTo>
                    <a:cubicBezTo>
                      <a:pt x="481" y="546"/>
                      <a:pt x="479" y="541"/>
                      <a:pt x="477" y="533"/>
                    </a:cubicBezTo>
                    <a:cubicBezTo>
                      <a:pt x="476" y="529"/>
                      <a:pt x="474" y="525"/>
                      <a:pt x="472" y="520"/>
                    </a:cubicBezTo>
                    <a:cubicBezTo>
                      <a:pt x="471" y="515"/>
                      <a:pt x="469" y="510"/>
                      <a:pt x="467" y="505"/>
                    </a:cubicBezTo>
                    <a:cubicBezTo>
                      <a:pt x="465" y="500"/>
                      <a:pt x="464" y="496"/>
                      <a:pt x="462" y="492"/>
                    </a:cubicBezTo>
                    <a:cubicBezTo>
                      <a:pt x="464" y="490"/>
                      <a:pt x="466" y="488"/>
                      <a:pt x="468" y="487"/>
                    </a:cubicBezTo>
                    <a:cubicBezTo>
                      <a:pt x="472" y="483"/>
                      <a:pt x="475" y="480"/>
                      <a:pt x="477" y="478"/>
                    </a:cubicBezTo>
                    <a:cubicBezTo>
                      <a:pt x="479" y="476"/>
                      <a:pt x="481" y="475"/>
                      <a:pt x="481" y="475"/>
                    </a:cubicBezTo>
                    <a:cubicBezTo>
                      <a:pt x="481" y="475"/>
                      <a:pt x="481" y="474"/>
                      <a:pt x="482" y="474"/>
                    </a:cubicBezTo>
                    <a:cubicBezTo>
                      <a:pt x="482" y="473"/>
                      <a:pt x="483" y="472"/>
                      <a:pt x="484" y="471"/>
                    </a:cubicBezTo>
                    <a:cubicBezTo>
                      <a:pt x="486" y="469"/>
                      <a:pt x="489" y="466"/>
                      <a:pt x="492" y="462"/>
                    </a:cubicBezTo>
                    <a:cubicBezTo>
                      <a:pt x="494" y="460"/>
                      <a:pt x="496" y="458"/>
                      <a:pt x="498" y="455"/>
                    </a:cubicBezTo>
                    <a:cubicBezTo>
                      <a:pt x="502" y="457"/>
                      <a:pt x="506" y="458"/>
                      <a:pt x="510" y="460"/>
                    </a:cubicBezTo>
                    <a:cubicBezTo>
                      <a:pt x="521" y="463"/>
                      <a:pt x="531" y="467"/>
                      <a:pt x="539" y="469"/>
                    </a:cubicBezTo>
                    <a:cubicBezTo>
                      <a:pt x="543" y="470"/>
                      <a:pt x="546" y="471"/>
                      <a:pt x="549" y="471"/>
                    </a:cubicBezTo>
                    <a:cubicBezTo>
                      <a:pt x="551" y="472"/>
                      <a:pt x="552" y="472"/>
                      <a:pt x="552" y="472"/>
                    </a:cubicBezTo>
                    <a:cubicBezTo>
                      <a:pt x="552" y="472"/>
                      <a:pt x="553" y="471"/>
                      <a:pt x="555" y="468"/>
                    </a:cubicBezTo>
                    <a:cubicBezTo>
                      <a:pt x="556" y="467"/>
                      <a:pt x="557" y="465"/>
                      <a:pt x="558" y="464"/>
                    </a:cubicBezTo>
                    <a:cubicBezTo>
                      <a:pt x="559" y="462"/>
                      <a:pt x="560" y="460"/>
                      <a:pt x="561" y="459"/>
                    </a:cubicBezTo>
                    <a:cubicBezTo>
                      <a:pt x="563" y="455"/>
                      <a:pt x="565" y="452"/>
                      <a:pt x="567" y="449"/>
                    </a:cubicBezTo>
                    <a:cubicBezTo>
                      <a:pt x="568" y="447"/>
                      <a:pt x="569" y="445"/>
                      <a:pt x="569" y="445"/>
                    </a:cubicBezTo>
                    <a:cubicBezTo>
                      <a:pt x="569" y="445"/>
                      <a:pt x="565" y="441"/>
                      <a:pt x="560" y="435"/>
                    </a:cubicBezTo>
                    <a:cubicBezTo>
                      <a:pt x="554" y="429"/>
                      <a:pt x="547" y="421"/>
                      <a:pt x="539" y="413"/>
                    </a:cubicBezTo>
                    <a:cubicBezTo>
                      <a:pt x="535" y="410"/>
                      <a:pt x="532" y="407"/>
                      <a:pt x="529" y="404"/>
                    </a:cubicBezTo>
                    <a:cubicBezTo>
                      <a:pt x="529" y="403"/>
                      <a:pt x="530" y="401"/>
                      <a:pt x="530" y="400"/>
                    </a:cubicBezTo>
                    <a:cubicBezTo>
                      <a:pt x="531" y="399"/>
                      <a:pt x="531" y="398"/>
                      <a:pt x="532" y="396"/>
                    </a:cubicBezTo>
                    <a:cubicBezTo>
                      <a:pt x="534" y="392"/>
                      <a:pt x="535" y="388"/>
                      <a:pt x="536" y="385"/>
                    </a:cubicBezTo>
                    <a:cubicBezTo>
                      <a:pt x="537" y="382"/>
                      <a:pt x="538" y="380"/>
                      <a:pt x="538" y="380"/>
                    </a:cubicBezTo>
                    <a:cubicBezTo>
                      <a:pt x="538" y="380"/>
                      <a:pt x="539" y="378"/>
                      <a:pt x="539" y="376"/>
                    </a:cubicBezTo>
                    <a:cubicBezTo>
                      <a:pt x="540" y="373"/>
                      <a:pt x="542" y="369"/>
                      <a:pt x="543" y="363"/>
                    </a:cubicBezTo>
                    <a:cubicBezTo>
                      <a:pt x="544" y="361"/>
                      <a:pt x="544" y="358"/>
                      <a:pt x="545" y="355"/>
                    </a:cubicBezTo>
                    <a:cubicBezTo>
                      <a:pt x="549" y="355"/>
                      <a:pt x="554" y="355"/>
                      <a:pt x="558" y="354"/>
                    </a:cubicBezTo>
                    <a:cubicBezTo>
                      <a:pt x="564" y="353"/>
                      <a:pt x="569" y="353"/>
                      <a:pt x="574" y="352"/>
                    </a:cubicBezTo>
                    <a:cubicBezTo>
                      <a:pt x="577" y="352"/>
                      <a:pt x="579" y="351"/>
                      <a:pt x="582" y="351"/>
                    </a:cubicBezTo>
                    <a:cubicBezTo>
                      <a:pt x="584" y="350"/>
                      <a:pt x="586" y="350"/>
                      <a:pt x="588" y="350"/>
                    </a:cubicBezTo>
                    <a:cubicBezTo>
                      <a:pt x="596" y="348"/>
                      <a:pt x="602" y="347"/>
                      <a:pt x="602" y="347"/>
                    </a:cubicBezTo>
                    <a:cubicBezTo>
                      <a:pt x="602" y="347"/>
                      <a:pt x="602" y="345"/>
                      <a:pt x="602" y="342"/>
                    </a:cubicBezTo>
                    <a:cubicBezTo>
                      <a:pt x="602" y="341"/>
                      <a:pt x="603" y="340"/>
                      <a:pt x="603" y="340"/>
                    </a:cubicBezTo>
                    <a:cubicBezTo>
                      <a:pt x="603" y="339"/>
                      <a:pt x="603" y="338"/>
                      <a:pt x="603" y="337"/>
                    </a:cubicBezTo>
                    <a:cubicBezTo>
                      <a:pt x="603" y="335"/>
                      <a:pt x="603" y="333"/>
                      <a:pt x="604" y="331"/>
                    </a:cubicBezTo>
                    <a:cubicBezTo>
                      <a:pt x="604" y="329"/>
                      <a:pt x="604" y="327"/>
                      <a:pt x="604" y="325"/>
                    </a:cubicBezTo>
                    <a:cubicBezTo>
                      <a:pt x="604" y="323"/>
                      <a:pt x="604" y="321"/>
                      <a:pt x="604" y="320"/>
                    </a:cubicBezTo>
                    <a:cubicBezTo>
                      <a:pt x="605" y="317"/>
                      <a:pt x="605" y="315"/>
                      <a:pt x="605" y="315"/>
                    </a:cubicBezTo>
                    <a:cubicBezTo>
                      <a:pt x="605" y="315"/>
                      <a:pt x="600" y="313"/>
                      <a:pt x="592" y="310"/>
                    </a:cubicBezTo>
                    <a:cubicBezTo>
                      <a:pt x="584" y="307"/>
                      <a:pt x="574" y="303"/>
                      <a:pt x="564" y="300"/>
                    </a:cubicBezTo>
                    <a:close/>
                    <a:moveTo>
                      <a:pt x="493" y="369"/>
                    </a:moveTo>
                    <a:cubicBezTo>
                      <a:pt x="492" y="371"/>
                      <a:pt x="491" y="375"/>
                      <a:pt x="489" y="379"/>
                    </a:cubicBezTo>
                    <a:cubicBezTo>
                      <a:pt x="489" y="380"/>
                      <a:pt x="488" y="381"/>
                      <a:pt x="488" y="382"/>
                    </a:cubicBezTo>
                    <a:cubicBezTo>
                      <a:pt x="487" y="383"/>
                      <a:pt x="487" y="384"/>
                      <a:pt x="486" y="385"/>
                    </a:cubicBezTo>
                    <a:cubicBezTo>
                      <a:pt x="485" y="387"/>
                      <a:pt x="484" y="390"/>
                      <a:pt x="483" y="392"/>
                    </a:cubicBezTo>
                    <a:cubicBezTo>
                      <a:pt x="482" y="394"/>
                      <a:pt x="481" y="397"/>
                      <a:pt x="479" y="399"/>
                    </a:cubicBezTo>
                    <a:cubicBezTo>
                      <a:pt x="478" y="401"/>
                      <a:pt x="478" y="401"/>
                      <a:pt x="478" y="401"/>
                    </a:cubicBezTo>
                    <a:cubicBezTo>
                      <a:pt x="477" y="403"/>
                      <a:pt x="477" y="403"/>
                      <a:pt x="477" y="403"/>
                    </a:cubicBezTo>
                    <a:cubicBezTo>
                      <a:pt x="476" y="404"/>
                      <a:pt x="476" y="405"/>
                      <a:pt x="475" y="407"/>
                    </a:cubicBezTo>
                    <a:cubicBezTo>
                      <a:pt x="469" y="416"/>
                      <a:pt x="462" y="425"/>
                      <a:pt x="457" y="432"/>
                    </a:cubicBezTo>
                    <a:cubicBezTo>
                      <a:pt x="454" y="435"/>
                      <a:pt x="452" y="438"/>
                      <a:pt x="450" y="440"/>
                    </a:cubicBezTo>
                    <a:cubicBezTo>
                      <a:pt x="449" y="440"/>
                      <a:pt x="449" y="441"/>
                      <a:pt x="448" y="442"/>
                    </a:cubicBezTo>
                    <a:cubicBezTo>
                      <a:pt x="448" y="442"/>
                      <a:pt x="447" y="442"/>
                      <a:pt x="447" y="442"/>
                    </a:cubicBezTo>
                    <a:cubicBezTo>
                      <a:pt x="447" y="442"/>
                      <a:pt x="446" y="443"/>
                      <a:pt x="445" y="445"/>
                    </a:cubicBezTo>
                    <a:cubicBezTo>
                      <a:pt x="443" y="447"/>
                      <a:pt x="440" y="449"/>
                      <a:pt x="437" y="452"/>
                    </a:cubicBezTo>
                    <a:cubicBezTo>
                      <a:pt x="431" y="458"/>
                      <a:pt x="422" y="465"/>
                      <a:pt x="412" y="471"/>
                    </a:cubicBezTo>
                    <a:cubicBezTo>
                      <a:pt x="403" y="477"/>
                      <a:pt x="393" y="483"/>
                      <a:pt x="385" y="486"/>
                    </a:cubicBezTo>
                    <a:cubicBezTo>
                      <a:pt x="383" y="487"/>
                      <a:pt x="381" y="488"/>
                      <a:pt x="380" y="488"/>
                    </a:cubicBezTo>
                    <a:cubicBezTo>
                      <a:pt x="379" y="489"/>
                      <a:pt x="378" y="489"/>
                      <a:pt x="378" y="489"/>
                    </a:cubicBezTo>
                    <a:cubicBezTo>
                      <a:pt x="377" y="490"/>
                      <a:pt x="376" y="490"/>
                      <a:pt x="376" y="490"/>
                    </a:cubicBezTo>
                    <a:cubicBezTo>
                      <a:pt x="373" y="491"/>
                      <a:pt x="372" y="491"/>
                      <a:pt x="372" y="491"/>
                    </a:cubicBezTo>
                    <a:cubicBezTo>
                      <a:pt x="372" y="491"/>
                      <a:pt x="371" y="492"/>
                      <a:pt x="368" y="493"/>
                    </a:cubicBezTo>
                    <a:cubicBezTo>
                      <a:pt x="366" y="493"/>
                      <a:pt x="363" y="495"/>
                      <a:pt x="359" y="496"/>
                    </a:cubicBezTo>
                    <a:cubicBezTo>
                      <a:pt x="351" y="498"/>
                      <a:pt x="339" y="501"/>
                      <a:pt x="328" y="502"/>
                    </a:cubicBezTo>
                    <a:cubicBezTo>
                      <a:pt x="317" y="504"/>
                      <a:pt x="306" y="504"/>
                      <a:pt x="297" y="504"/>
                    </a:cubicBezTo>
                    <a:cubicBezTo>
                      <a:pt x="293" y="504"/>
                      <a:pt x="289" y="503"/>
                      <a:pt x="287" y="503"/>
                    </a:cubicBezTo>
                    <a:cubicBezTo>
                      <a:pt x="284" y="503"/>
                      <a:pt x="283" y="503"/>
                      <a:pt x="283" y="503"/>
                    </a:cubicBezTo>
                    <a:cubicBezTo>
                      <a:pt x="283" y="503"/>
                      <a:pt x="281" y="503"/>
                      <a:pt x="279" y="502"/>
                    </a:cubicBezTo>
                    <a:cubicBezTo>
                      <a:pt x="278" y="502"/>
                      <a:pt x="278" y="502"/>
                      <a:pt x="277" y="502"/>
                    </a:cubicBezTo>
                    <a:cubicBezTo>
                      <a:pt x="276" y="502"/>
                      <a:pt x="275" y="502"/>
                      <a:pt x="275" y="502"/>
                    </a:cubicBezTo>
                    <a:cubicBezTo>
                      <a:pt x="273" y="502"/>
                      <a:pt x="271" y="501"/>
                      <a:pt x="269" y="501"/>
                    </a:cubicBezTo>
                    <a:cubicBezTo>
                      <a:pt x="261" y="500"/>
                      <a:pt x="249" y="497"/>
                      <a:pt x="239" y="494"/>
                    </a:cubicBezTo>
                    <a:cubicBezTo>
                      <a:pt x="228" y="490"/>
                      <a:pt x="218" y="485"/>
                      <a:pt x="210" y="481"/>
                    </a:cubicBezTo>
                    <a:cubicBezTo>
                      <a:pt x="206" y="479"/>
                      <a:pt x="203" y="478"/>
                      <a:pt x="201" y="476"/>
                    </a:cubicBezTo>
                    <a:cubicBezTo>
                      <a:pt x="199" y="475"/>
                      <a:pt x="198" y="474"/>
                      <a:pt x="198" y="474"/>
                    </a:cubicBezTo>
                    <a:cubicBezTo>
                      <a:pt x="198" y="474"/>
                      <a:pt x="197" y="474"/>
                      <a:pt x="197" y="474"/>
                    </a:cubicBezTo>
                    <a:cubicBezTo>
                      <a:pt x="196" y="474"/>
                      <a:pt x="195" y="473"/>
                      <a:pt x="194" y="472"/>
                    </a:cubicBezTo>
                    <a:cubicBezTo>
                      <a:pt x="192" y="471"/>
                      <a:pt x="189" y="469"/>
                      <a:pt x="186" y="467"/>
                    </a:cubicBezTo>
                    <a:cubicBezTo>
                      <a:pt x="179" y="462"/>
                      <a:pt x="170" y="455"/>
                      <a:pt x="162" y="447"/>
                    </a:cubicBezTo>
                    <a:cubicBezTo>
                      <a:pt x="161" y="446"/>
                      <a:pt x="160" y="445"/>
                      <a:pt x="159" y="444"/>
                    </a:cubicBezTo>
                    <a:cubicBezTo>
                      <a:pt x="157" y="442"/>
                      <a:pt x="157" y="442"/>
                      <a:pt x="157" y="442"/>
                    </a:cubicBezTo>
                    <a:cubicBezTo>
                      <a:pt x="156" y="441"/>
                      <a:pt x="156" y="441"/>
                      <a:pt x="156" y="441"/>
                    </a:cubicBezTo>
                    <a:cubicBezTo>
                      <a:pt x="154" y="439"/>
                      <a:pt x="152" y="437"/>
                      <a:pt x="150" y="435"/>
                    </a:cubicBezTo>
                    <a:cubicBezTo>
                      <a:pt x="149" y="433"/>
                      <a:pt x="147" y="431"/>
                      <a:pt x="145" y="429"/>
                    </a:cubicBezTo>
                    <a:cubicBezTo>
                      <a:pt x="145" y="428"/>
                      <a:pt x="144" y="427"/>
                      <a:pt x="143" y="426"/>
                    </a:cubicBezTo>
                    <a:cubicBezTo>
                      <a:pt x="143" y="425"/>
                      <a:pt x="142" y="424"/>
                      <a:pt x="141" y="424"/>
                    </a:cubicBezTo>
                    <a:cubicBezTo>
                      <a:pt x="139" y="420"/>
                      <a:pt x="137" y="417"/>
                      <a:pt x="135" y="415"/>
                    </a:cubicBezTo>
                    <a:cubicBezTo>
                      <a:pt x="134" y="413"/>
                      <a:pt x="133" y="412"/>
                      <a:pt x="133" y="412"/>
                    </a:cubicBezTo>
                    <a:cubicBezTo>
                      <a:pt x="133" y="412"/>
                      <a:pt x="132" y="411"/>
                      <a:pt x="131" y="409"/>
                    </a:cubicBezTo>
                    <a:cubicBezTo>
                      <a:pt x="130" y="407"/>
                      <a:pt x="128" y="404"/>
                      <a:pt x="126" y="400"/>
                    </a:cubicBezTo>
                    <a:cubicBezTo>
                      <a:pt x="125" y="398"/>
                      <a:pt x="124" y="396"/>
                      <a:pt x="123" y="394"/>
                    </a:cubicBezTo>
                    <a:cubicBezTo>
                      <a:pt x="121" y="392"/>
                      <a:pt x="120" y="389"/>
                      <a:pt x="119" y="387"/>
                    </a:cubicBezTo>
                    <a:cubicBezTo>
                      <a:pt x="117" y="382"/>
                      <a:pt x="115" y="377"/>
                      <a:pt x="113" y="372"/>
                    </a:cubicBezTo>
                    <a:cubicBezTo>
                      <a:pt x="112" y="370"/>
                      <a:pt x="112" y="369"/>
                      <a:pt x="111" y="368"/>
                    </a:cubicBezTo>
                    <a:cubicBezTo>
                      <a:pt x="111" y="366"/>
                      <a:pt x="111" y="365"/>
                      <a:pt x="110" y="364"/>
                    </a:cubicBezTo>
                    <a:cubicBezTo>
                      <a:pt x="110" y="362"/>
                      <a:pt x="109" y="361"/>
                      <a:pt x="109" y="360"/>
                    </a:cubicBezTo>
                    <a:cubicBezTo>
                      <a:pt x="109" y="359"/>
                      <a:pt x="108" y="358"/>
                      <a:pt x="108" y="358"/>
                    </a:cubicBezTo>
                    <a:cubicBezTo>
                      <a:pt x="108" y="357"/>
                      <a:pt x="108" y="356"/>
                      <a:pt x="108" y="356"/>
                    </a:cubicBezTo>
                    <a:cubicBezTo>
                      <a:pt x="107" y="353"/>
                      <a:pt x="106" y="351"/>
                      <a:pt x="106" y="348"/>
                    </a:cubicBezTo>
                    <a:cubicBezTo>
                      <a:pt x="105" y="346"/>
                      <a:pt x="105" y="344"/>
                      <a:pt x="104" y="342"/>
                    </a:cubicBezTo>
                    <a:cubicBezTo>
                      <a:pt x="103" y="337"/>
                      <a:pt x="103" y="334"/>
                      <a:pt x="103" y="331"/>
                    </a:cubicBezTo>
                    <a:cubicBezTo>
                      <a:pt x="102" y="329"/>
                      <a:pt x="102" y="328"/>
                      <a:pt x="102" y="328"/>
                    </a:cubicBezTo>
                    <a:cubicBezTo>
                      <a:pt x="102" y="328"/>
                      <a:pt x="102" y="326"/>
                      <a:pt x="102" y="324"/>
                    </a:cubicBezTo>
                    <a:cubicBezTo>
                      <a:pt x="102" y="321"/>
                      <a:pt x="101" y="318"/>
                      <a:pt x="101" y="313"/>
                    </a:cubicBezTo>
                    <a:cubicBezTo>
                      <a:pt x="101" y="311"/>
                      <a:pt x="101" y="309"/>
                      <a:pt x="100" y="307"/>
                    </a:cubicBezTo>
                    <a:cubicBezTo>
                      <a:pt x="100" y="304"/>
                      <a:pt x="100" y="302"/>
                      <a:pt x="100" y="299"/>
                    </a:cubicBezTo>
                    <a:cubicBezTo>
                      <a:pt x="100" y="298"/>
                      <a:pt x="100" y="298"/>
                      <a:pt x="100" y="297"/>
                    </a:cubicBezTo>
                    <a:cubicBezTo>
                      <a:pt x="100" y="296"/>
                      <a:pt x="101" y="296"/>
                      <a:pt x="101" y="295"/>
                    </a:cubicBezTo>
                    <a:cubicBezTo>
                      <a:pt x="101" y="294"/>
                      <a:pt x="101" y="292"/>
                      <a:pt x="101" y="291"/>
                    </a:cubicBezTo>
                    <a:cubicBezTo>
                      <a:pt x="101" y="289"/>
                      <a:pt x="101" y="288"/>
                      <a:pt x="101" y="287"/>
                    </a:cubicBezTo>
                    <a:cubicBezTo>
                      <a:pt x="101" y="285"/>
                      <a:pt x="101" y="284"/>
                      <a:pt x="101" y="282"/>
                    </a:cubicBezTo>
                    <a:cubicBezTo>
                      <a:pt x="102" y="277"/>
                      <a:pt x="103" y="271"/>
                      <a:pt x="104" y="266"/>
                    </a:cubicBezTo>
                    <a:cubicBezTo>
                      <a:pt x="104" y="263"/>
                      <a:pt x="105" y="261"/>
                      <a:pt x="105" y="258"/>
                    </a:cubicBezTo>
                    <a:cubicBezTo>
                      <a:pt x="106" y="256"/>
                      <a:pt x="106" y="254"/>
                      <a:pt x="107" y="252"/>
                    </a:cubicBezTo>
                    <a:cubicBezTo>
                      <a:pt x="108" y="248"/>
                      <a:pt x="109" y="244"/>
                      <a:pt x="110" y="242"/>
                    </a:cubicBezTo>
                    <a:cubicBezTo>
                      <a:pt x="110" y="240"/>
                      <a:pt x="111" y="238"/>
                      <a:pt x="111" y="238"/>
                    </a:cubicBezTo>
                    <a:cubicBezTo>
                      <a:pt x="111" y="238"/>
                      <a:pt x="111" y="237"/>
                      <a:pt x="112" y="235"/>
                    </a:cubicBezTo>
                    <a:cubicBezTo>
                      <a:pt x="113" y="232"/>
                      <a:pt x="114" y="229"/>
                      <a:pt x="116" y="225"/>
                    </a:cubicBezTo>
                    <a:cubicBezTo>
                      <a:pt x="116" y="224"/>
                      <a:pt x="117" y="223"/>
                      <a:pt x="117" y="222"/>
                    </a:cubicBezTo>
                    <a:cubicBezTo>
                      <a:pt x="117" y="221"/>
                      <a:pt x="118" y="220"/>
                      <a:pt x="118" y="219"/>
                    </a:cubicBezTo>
                    <a:cubicBezTo>
                      <a:pt x="119" y="216"/>
                      <a:pt x="121" y="214"/>
                      <a:pt x="122" y="212"/>
                    </a:cubicBezTo>
                    <a:cubicBezTo>
                      <a:pt x="123" y="209"/>
                      <a:pt x="124" y="207"/>
                      <a:pt x="125" y="205"/>
                    </a:cubicBezTo>
                    <a:cubicBezTo>
                      <a:pt x="126" y="203"/>
                      <a:pt x="126" y="203"/>
                      <a:pt x="126" y="203"/>
                    </a:cubicBezTo>
                    <a:cubicBezTo>
                      <a:pt x="128" y="201"/>
                      <a:pt x="128" y="201"/>
                      <a:pt x="128" y="201"/>
                    </a:cubicBezTo>
                    <a:cubicBezTo>
                      <a:pt x="128" y="200"/>
                      <a:pt x="129" y="198"/>
                      <a:pt x="130" y="197"/>
                    </a:cubicBezTo>
                    <a:cubicBezTo>
                      <a:pt x="136" y="188"/>
                      <a:pt x="142" y="178"/>
                      <a:pt x="148" y="172"/>
                    </a:cubicBezTo>
                    <a:cubicBezTo>
                      <a:pt x="151" y="169"/>
                      <a:pt x="153" y="166"/>
                      <a:pt x="155" y="164"/>
                    </a:cubicBezTo>
                    <a:cubicBezTo>
                      <a:pt x="156" y="163"/>
                      <a:pt x="156" y="163"/>
                      <a:pt x="157" y="162"/>
                    </a:cubicBezTo>
                    <a:cubicBezTo>
                      <a:pt x="157" y="162"/>
                      <a:pt x="157" y="161"/>
                      <a:pt x="157" y="161"/>
                    </a:cubicBezTo>
                    <a:cubicBezTo>
                      <a:pt x="157" y="161"/>
                      <a:pt x="158" y="160"/>
                      <a:pt x="160" y="159"/>
                    </a:cubicBezTo>
                    <a:cubicBezTo>
                      <a:pt x="162" y="157"/>
                      <a:pt x="165" y="154"/>
                      <a:pt x="168" y="152"/>
                    </a:cubicBezTo>
                    <a:cubicBezTo>
                      <a:pt x="174" y="146"/>
                      <a:pt x="183" y="139"/>
                      <a:pt x="192" y="133"/>
                    </a:cubicBezTo>
                    <a:cubicBezTo>
                      <a:pt x="202" y="126"/>
                      <a:pt x="212" y="121"/>
                      <a:pt x="220" y="118"/>
                    </a:cubicBezTo>
                    <a:cubicBezTo>
                      <a:pt x="221" y="117"/>
                      <a:pt x="223" y="116"/>
                      <a:pt x="225" y="115"/>
                    </a:cubicBezTo>
                    <a:cubicBezTo>
                      <a:pt x="226" y="115"/>
                      <a:pt x="226" y="115"/>
                      <a:pt x="227" y="114"/>
                    </a:cubicBezTo>
                    <a:cubicBezTo>
                      <a:pt x="228" y="114"/>
                      <a:pt x="228" y="114"/>
                      <a:pt x="229" y="114"/>
                    </a:cubicBezTo>
                    <a:cubicBezTo>
                      <a:pt x="231" y="113"/>
                      <a:pt x="233" y="112"/>
                      <a:pt x="233" y="112"/>
                    </a:cubicBezTo>
                    <a:cubicBezTo>
                      <a:pt x="233" y="112"/>
                      <a:pt x="234" y="112"/>
                      <a:pt x="236" y="111"/>
                    </a:cubicBezTo>
                    <a:cubicBezTo>
                      <a:pt x="239" y="110"/>
                      <a:pt x="242" y="109"/>
                      <a:pt x="246" y="108"/>
                    </a:cubicBezTo>
                    <a:cubicBezTo>
                      <a:pt x="254" y="106"/>
                      <a:pt x="265" y="103"/>
                      <a:pt x="277" y="102"/>
                    </a:cubicBezTo>
                    <a:cubicBezTo>
                      <a:pt x="288" y="100"/>
                      <a:pt x="299" y="100"/>
                      <a:pt x="308" y="100"/>
                    </a:cubicBezTo>
                    <a:cubicBezTo>
                      <a:pt x="312" y="100"/>
                      <a:pt x="316" y="100"/>
                      <a:pt x="318" y="100"/>
                    </a:cubicBezTo>
                    <a:cubicBezTo>
                      <a:pt x="320" y="101"/>
                      <a:pt x="322" y="101"/>
                      <a:pt x="322" y="101"/>
                    </a:cubicBezTo>
                    <a:cubicBezTo>
                      <a:pt x="322" y="101"/>
                      <a:pt x="323" y="101"/>
                      <a:pt x="326" y="101"/>
                    </a:cubicBezTo>
                    <a:cubicBezTo>
                      <a:pt x="326" y="101"/>
                      <a:pt x="327" y="101"/>
                      <a:pt x="328" y="101"/>
                    </a:cubicBezTo>
                    <a:cubicBezTo>
                      <a:pt x="328" y="102"/>
                      <a:pt x="329" y="102"/>
                      <a:pt x="330" y="102"/>
                    </a:cubicBezTo>
                    <a:cubicBezTo>
                      <a:pt x="332" y="102"/>
                      <a:pt x="334" y="102"/>
                      <a:pt x="336" y="103"/>
                    </a:cubicBezTo>
                    <a:cubicBezTo>
                      <a:pt x="344" y="104"/>
                      <a:pt x="355" y="107"/>
                      <a:pt x="366" y="110"/>
                    </a:cubicBezTo>
                    <a:cubicBezTo>
                      <a:pt x="377" y="114"/>
                      <a:pt x="387" y="118"/>
                      <a:pt x="395" y="122"/>
                    </a:cubicBezTo>
                    <a:cubicBezTo>
                      <a:pt x="398" y="124"/>
                      <a:pt x="402" y="126"/>
                      <a:pt x="404" y="127"/>
                    </a:cubicBezTo>
                    <a:cubicBezTo>
                      <a:pt x="406" y="128"/>
                      <a:pt x="407" y="129"/>
                      <a:pt x="407" y="129"/>
                    </a:cubicBezTo>
                    <a:cubicBezTo>
                      <a:pt x="407" y="129"/>
                      <a:pt x="407" y="129"/>
                      <a:pt x="408" y="130"/>
                    </a:cubicBezTo>
                    <a:cubicBezTo>
                      <a:pt x="408" y="130"/>
                      <a:pt x="409" y="131"/>
                      <a:pt x="410" y="131"/>
                    </a:cubicBezTo>
                    <a:cubicBezTo>
                      <a:pt x="412" y="133"/>
                      <a:pt x="415" y="135"/>
                      <a:pt x="419" y="137"/>
                    </a:cubicBezTo>
                    <a:cubicBezTo>
                      <a:pt x="426" y="142"/>
                      <a:pt x="435" y="149"/>
                      <a:pt x="443" y="157"/>
                    </a:cubicBezTo>
                    <a:cubicBezTo>
                      <a:pt x="444" y="158"/>
                      <a:pt x="445" y="159"/>
                      <a:pt x="446" y="160"/>
                    </a:cubicBezTo>
                    <a:cubicBezTo>
                      <a:pt x="447" y="161"/>
                      <a:pt x="447" y="161"/>
                      <a:pt x="447" y="161"/>
                    </a:cubicBezTo>
                    <a:cubicBezTo>
                      <a:pt x="449" y="163"/>
                      <a:pt x="449" y="163"/>
                      <a:pt x="449" y="163"/>
                    </a:cubicBezTo>
                    <a:cubicBezTo>
                      <a:pt x="451" y="165"/>
                      <a:pt x="453" y="167"/>
                      <a:pt x="454" y="169"/>
                    </a:cubicBezTo>
                    <a:cubicBezTo>
                      <a:pt x="456" y="171"/>
                      <a:pt x="458" y="173"/>
                      <a:pt x="459" y="175"/>
                    </a:cubicBezTo>
                    <a:cubicBezTo>
                      <a:pt x="460" y="176"/>
                      <a:pt x="461" y="177"/>
                      <a:pt x="462" y="178"/>
                    </a:cubicBezTo>
                    <a:cubicBezTo>
                      <a:pt x="462" y="178"/>
                      <a:pt x="463" y="179"/>
                      <a:pt x="464" y="180"/>
                    </a:cubicBezTo>
                    <a:cubicBezTo>
                      <a:pt x="466" y="184"/>
                      <a:pt x="468" y="186"/>
                      <a:pt x="469" y="189"/>
                    </a:cubicBezTo>
                    <a:cubicBezTo>
                      <a:pt x="471" y="191"/>
                      <a:pt x="472" y="192"/>
                      <a:pt x="472" y="192"/>
                    </a:cubicBezTo>
                    <a:cubicBezTo>
                      <a:pt x="472" y="192"/>
                      <a:pt x="472" y="193"/>
                      <a:pt x="474" y="195"/>
                    </a:cubicBezTo>
                    <a:cubicBezTo>
                      <a:pt x="475" y="197"/>
                      <a:pt x="477" y="200"/>
                      <a:pt x="479" y="204"/>
                    </a:cubicBezTo>
                    <a:cubicBezTo>
                      <a:pt x="480" y="206"/>
                      <a:pt x="481" y="208"/>
                      <a:pt x="482" y="210"/>
                    </a:cubicBezTo>
                    <a:cubicBezTo>
                      <a:pt x="483" y="212"/>
                      <a:pt x="484" y="214"/>
                      <a:pt x="486" y="217"/>
                    </a:cubicBezTo>
                    <a:cubicBezTo>
                      <a:pt x="488" y="222"/>
                      <a:pt x="490" y="227"/>
                      <a:pt x="492" y="232"/>
                    </a:cubicBezTo>
                    <a:cubicBezTo>
                      <a:pt x="492" y="233"/>
                      <a:pt x="493" y="235"/>
                      <a:pt x="493" y="236"/>
                    </a:cubicBezTo>
                    <a:cubicBezTo>
                      <a:pt x="494" y="237"/>
                      <a:pt x="494" y="239"/>
                      <a:pt x="495" y="240"/>
                    </a:cubicBezTo>
                    <a:cubicBezTo>
                      <a:pt x="495" y="241"/>
                      <a:pt x="495" y="243"/>
                      <a:pt x="496" y="244"/>
                    </a:cubicBezTo>
                    <a:cubicBezTo>
                      <a:pt x="496" y="245"/>
                      <a:pt x="496" y="245"/>
                      <a:pt x="496" y="246"/>
                    </a:cubicBezTo>
                    <a:cubicBezTo>
                      <a:pt x="497" y="247"/>
                      <a:pt x="497" y="247"/>
                      <a:pt x="497" y="248"/>
                    </a:cubicBezTo>
                    <a:cubicBezTo>
                      <a:pt x="498" y="250"/>
                      <a:pt x="498" y="253"/>
                      <a:pt x="499" y="255"/>
                    </a:cubicBezTo>
                    <a:cubicBezTo>
                      <a:pt x="499" y="258"/>
                      <a:pt x="500" y="260"/>
                      <a:pt x="500" y="262"/>
                    </a:cubicBezTo>
                    <a:cubicBezTo>
                      <a:pt x="501" y="266"/>
                      <a:pt x="502" y="270"/>
                      <a:pt x="502" y="272"/>
                    </a:cubicBezTo>
                    <a:cubicBezTo>
                      <a:pt x="502" y="275"/>
                      <a:pt x="503" y="276"/>
                      <a:pt x="503" y="276"/>
                    </a:cubicBezTo>
                    <a:cubicBezTo>
                      <a:pt x="503" y="276"/>
                      <a:pt x="503" y="277"/>
                      <a:pt x="503" y="280"/>
                    </a:cubicBezTo>
                    <a:cubicBezTo>
                      <a:pt x="503" y="282"/>
                      <a:pt x="504" y="286"/>
                      <a:pt x="504" y="290"/>
                    </a:cubicBezTo>
                    <a:cubicBezTo>
                      <a:pt x="504" y="292"/>
                      <a:pt x="504" y="295"/>
                      <a:pt x="504" y="297"/>
                    </a:cubicBezTo>
                    <a:cubicBezTo>
                      <a:pt x="504" y="300"/>
                      <a:pt x="504" y="302"/>
                      <a:pt x="504" y="305"/>
                    </a:cubicBezTo>
                    <a:cubicBezTo>
                      <a:pt x="504" y="305"/>
                      <a:pt x="504" y="306"/>
                      <a:pt x="504" y="307"/>
                    </a:cubicBezTo>
                    <a:cubicBezTo>
                      <a:pt x="504" y="307"/>
                      <a:pt x="504" y="308"/>
                      <a:pt x="504" y="309"/>
                    </a:cubicBezTo>
                    <a:cubicBezTo>
                      <a:pt x="504" y="310"/>
                      <a:pt x="504" y="312"/>
                      <a:pt x="504" y="313"/>
                    </a:cubicBezTo>
                    <a:cubicBezTo>
                      <a:pt x="504" y="314"/>
                      <a:pt x="504" y="316"/>
                      <a:pt x="504" y="317"/>
                    </a:cubicBezTo>
                    <a:cubicBezTo>
                      <a:pt x="504" y="319"/>
                      <a:pt x="503" y="320"/>
                      <a:pt x="503" y="321"/>
                    </a:cubicBezTo>
                    <a:cubicBezTo>
                      <a:pt x="503" y="327"/>
                      <a:pt x="502" y="333"/>
                      <a:pt x="501" y="338"/>
                    </a:cubicBezTo>
                    <a:cubicBezTo>
                      <a:pt x="501" y="340"/>
                      <a:pt x="500" y="343"/>
                      <a:pt x="500" y="345"/>
                    </a:cubicBezTo>
                    <a:cubicBezTo>
                      <a:pt x="499" y="348"/>
                      <a:pt x="498" y="350"/>
                      <a:pt x="498" y="352"/>
                    </a:cubicBezTo>
                    <a:cubicBezTo>
                      <a:pt x="497" y="356"/>
                      <a:pt x="496" y="359"/>
                      <a:pt x="495" y="362"/>
                    </a:cubicBezTo>
                    <a:cubicBezTo>
                      <a:pt x="494" y="364"/>
                      <a:pt x="494" y="366"/>
                      <a:pt x="494" y="366"/>
                    </a:cubicBezTo>
                    <a:cubicBezTo>
                      <a:pt x="494" y="366"/>
                      <a:pt x="494" y="367"/>
                      <a:pt x="493" y="369"/>
                    </a:cubicBezTo>
                    <a:close/>
                  </a:path>
                </a:pathLst>
              </a:custGeom>
              <a:gradFill>
                <a:gsLst>
                  <a:gs pos="0">
                    <a:srgbClr val="000000">
                      <a:alpha val="0"/>
                    </a:srgbClr>
                  </a:gs>
                  <a:gs pos="46000">
                    <a:srgbClr val="4C78C6"/>
                  </a:gs>
                  <a:gs pos="100000">
                    <a:srgbClr val="254378"/>
                  </a:gs>
                </a:gsLst>
                <a:path path="circle">
                  <a:fillToRect b="50%" l="50%" r="50%" t="50%"/>
                </a:path>
                <a:tileRect/>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88" name="Google Shape;688;p19"/>
              <p:cNvSpPr/>
              <p:nvPr/>
            </p:nvSpPr>
            <p:spPr>
              <a:xfrm>
                <a:off x="1143970" y="3173327"/>
                <a:ext cx="409052" cy="325570"/>
              </a:xfrm>
              <a:custGeom>
                <a:rect b="b" l="l" r="r" t="t"/>
                <a:pathLst>
                  <a:path extrusionOk="0" h="54" w="68">
                    <a:moveTo>
                      <a:pt x="53" y="20"/>
                    </a:moveTo>
                    <a:cubicBezTo>
                      <a:pt x="53" y="31"/>
                      <a:pt x="41" y="39"/>
                      <a:pt x="26" y="39"/>
                    </a:cubicBezTo>
                    <a:cubicBezTo>
                      <a:pt x="24" y="39"/>
                      <a:pt x="22" y="39"/>
                      <a:pt x="20" y="39"/>
                    </a:cubicBezTo>
                    <a:cubicBezTo>
                      <a:pt x="17" y="41"/>
                      <a:pt x="13" y="43"/>
                      <a:pt x="9" y="44"/>
                    </a:cubicBezTo>
                    <a:cubicBezTo>
                      <a:pt x="8" y="44"/>
                      <a:pt x="7" y="44"/>
                      <a:pt x="6" y="44"/>
                    </a:cubicBezTo>
                    <a:cubicBezTo>
                      <a:pt x="6" y="44"/>
                      <a:pt x="6" y="44"/>
                      <a:pt x="6" y="44"/>
                    </a:cubicBezTo>
                    <a:cubicBezTo>
                      <a:pt x="5" y="44"/>
                      <a:pt x="5" y="44"/>
                      <a:pt x="5" y="43"/>
                    </a:cubicBezTo>
                    <a:cubicBezTo>
                      <a:pt x="5" y="42"/>
                      <a:pt x="5" y="42"/>
                      <a:pt x="5" y="41"/>
                    </a:cubicBezTo>
                    <a:cubicBezTo>
                      <a:pt x="7" y="40"/>
                      <a:pt x="9" y="38"/>
                      <a:pt x="10" y="35"/>
                    </a:cubicBezTo>
                    <a:cubicBezTo>
                      <a:pt x="4" y="32"/>
                      <a:pt x="0" y="26"/>
                      <a:pt x="0" y="20"/>
                    </a:cubicBezTo>
                    <a:cubicBezTo>
                      <a:pt x="0" y="9"/>
                      <a:pt x="12" y="0"/>
                      <a:pt x="26" y="0"/>
                    </a:cubicBezTo>
                    <a:cubicBezTo>
                      <a:pt x="41" y="0"/>
                      <a:pt x="53" y="9"/>
                      <a:pt x="53" y="20"/>
                    </a:cubicBezTo>
                    <a:close/>
                    <a:moveTo>
                      <a:pt x="5" y="20"/>
                    </a:moveTo>
                    <a:cubicBezTo>
                      <a:pt x="5" y="24"/>
                      <a:pt x="7" y="28"/>
                      <a:pt x="12" y="31"/>
                    </a:cubicBezTo>
                    <a:cubicBezTo>
                      <a:pt x="16" y="33"/>
                      <a:pt x="16" y="33"/>
                      <a:pt x="16" y="33"/>
                    </a:cubicBezTo>
                    <a:cubicBezTo>
                      <a:pt x="15" y="36"/>
                      <a:pt x="15" y="36"/>
                      <a:pt x="15" y="36"/>
                    </a:cubicBezTo>
                    <a:cubicBezTo>
                      <a:pt x="15" y="36"/>
                      <a:pt x="16" y="35"/>
                      <a:pt x="17" y="35"/>
                    </a:cubicBezTo>
                    <a:cubicBezTo>
                      <a:pt x="19" y="34"/>
                      <a:pt x="19" y="34"/>
                      <a:pt x="19" y="34"/>
                    </a:cubicBezTo>
                    <a:cubicBezTo>
                      <a:pt x="21" y="34"/>
                      <a:pt x="21" y="34"/>
                      <a:pt x="21" y="34"/>
                    </a:cubicBezTo>
                    <a:cubicBezTo>
                      <a:pt x="23" y="34"/>
                      <a:pt x="25" y="34"/>
                      <a:pt x="26" y="34"/>
                    </a:cubicBezTo>
                    <a:cubicBezTo>
                      <a:pt x="38" y="34"/>
                      <a:pt x="48" y="28"/>
                      <a:pt x="48" y="20"/>
                    </a:cubicBezTo>
                    <a:cubicBezTo>
                      <a:pt x="48" y="12"/>
                      <a:pt x="38" y="5"/>
                      <a:pt x="26" y="5"/>
                    </a:cubicBezTo>
                    <a:cubicBezTo>
                      <a:pt x="15" y="5"/>
                      <a:pt x="5" y="12"/>
                      <a:pt x="5" y="20"/>
                    </a:cubicBezTo>
                    <a:close/>
                    <a:moveTo>
                      <a:pt x="62" y="51"/>
                    </a:moveTo>
                    <a:cubicBezTo>
                      <a:pt x="63" y="52"/>
                      <a:pt x="63" y="52"/>
                      <a:pt x="63" y="53"/>
                    </a:cubicBezTo>
                    <a:cubicBezTo>
                      <a:pt x="63" y="53"/>
                      <a:pt x="62" y="54"/>
                      <a:pt x="62" y="54"/>
                    </a:cubicBezTo>
                    <a:cubicBezTo>
                      <a:pt x="60" y="54"/>
                      <a:pt x="59" y="54"/>
                      <a:pt x="58" y="53"/>
                    </a:cubicBezTo>
                    <a:cubicBezTo>
                      <a:pt x="54" y="52"/>
                      <a:pt x="51" y="51"/>
                      <a:pt x="48" y="48"/>
                    </a:cubicBezTo>
                    <a:cubicBezTo>
                      <a:pt x="46" y="49"/>
                      <a:pt x="43" y="49"/>
                      <a:pt x="41" y="49"/>
                    </a:cubicBezTo>
                    <a:cubicBezTo>
                      <a:pt x="34" y="49"/>
                      <a:pt x="28" y="47"/>
                      <a:pt x="23" y="44"/>
                    </a:cubicBezTo>
                    <a:cubicBezTo>
                      <a:pt x="24" y="44"/>
                      <a:pt x="25" y="44"/>
                      <a:pt x="26" y="44"/>
                    </a:cubicBezTo>
                    <a:cubicBezTo>
                      <a:pt x="35" y="44"/>
                      <a:pt x="42" y="42"/>
                      <a:pt x="48" y="38"/>
                    </a:cubicBezTo>
                    <a:cubicBezTo>
                      <a:pt x="55" y="33"/>
                      <a:pt x="58" y="27"/>
                      <a:pt x="58" y="20"/>
                    </a:cubicBezTo>
                    <a:cubicBezTo>
                      <a:pt x="58" y="18"/>
                      <a:pt x="58" y="16"/>
                      <a:pt x="57" y="14"/>
                    </a:cubicBezTo>
                    <a:cubicBezTo>
                      <a:pt x="64" y="18"/>
                      <a:pt x="68" y="23"/>
                      <a:pt x="68" y="30"/>
                    </a:cubicBezTo>
                    <a:cubicBezTo>
                      <a:pt x="68" y="36"/>
                      <a:pt x="64" y="41"/>
                      <a:pt x="58" y="45"/>
                    </a:cubicBezTo>
                    <a:cubicBezTo>
                      <a:pt x="59" y="48"/>
                      <a:pt x="61" y="49"/>
                      <a:pt x="62" y="51"/>
                    </a:cubicBezTo>
                    <a:close/>
                  </a:path>
                </a:pathLst>
              </a:custGeom>
              <a:gradFill>
                <a:gsLst>
                  <a:gs pos="0">
                    <a:srgbClr val="000000">
                      <a:alpha val="0"/>
                    </a:srgbClr>
                  </a:gs>
                  <a:gs pos="46000">
                    <a:srgbClr val="4C78C6"/>
                  </a:gs>
                  <a:gs pos="100000">
                    <a:srgbClr val="254378"/>
                  </a:gs>
                </a:gsLst>
                <a:path path="circle">
                  <a:fillToRect b="50%" l="50%" r="50%" t="50%"/>
                </a:path>
                <a:tileRect/>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689" name="Google Shape;689;p19"/>
            <p:cNvGrpSpPr/>
            <p:nvPr/>
          </p:nvGrpSpPr>
          <p:grpSpPr>
            <a:xfrm>
              <a:off x="9901931" y="3400946"/>
              <a:ext cx="1234230" cy="1114887"/>
              <a:chOff x="4327534" y="4133299"/>
              <a:chExt cx="708925" cy="706100"/>
            </a:xfrm>
          </p:grpSpPr>
          <p:sp>
            <p:nvSpPr>
              <p:cNvPr id="690" name="Google Shape;690;p19"/>
              <p:cNvSpPr/>
              <p:nvPr/>
            </p:nvSpPr>
            <p:spPr>
              <a:xfrm>
                <a:off x="4327534" y="4133299"/>
                <a:ext cx="708925" cy="706100"/>
              </a:xfrm>
              <a:custGeom>
                <a:rect b="b" l="l" r="r" t="t"/>
                <a:pathLst>
                  <a:path extrusionOk="0" h="398" w="399">
                    <a:moveTo>
                      <a:pt x="375" y="238"/>
                    </a:moveTo>
                    <a:cubicBezTo>
                      <a:pt x="375" y="236"/>
                      <a:pt x="375" y="235"/>
                      <a:pt x="376" y="234"/>
                    </a:cubicBezTo>
                    <a:cubicBezTo>
                      <a:pt x="376" y="231"/>
                      <a:pt x="377" y="228"/>
                      <a:pt x="377" y="227"/>
                    </a:cubicBezTo>
                    <a:cubicBezTo>
                      <a:pt x="377" y="225"/>
                      <a:pt x="377" y="224"/>
                      <a:pt x="377" y="224"/>
                    </a:cubicBezTo>
                    <a:cubicBezTo>
                      <a:pt x="377" y="224"/>
                      <a:pt x="377" y="223"/>
                      <a:pt x="378" y="221"/>
                    </a:cubicBezTo>
                    <a:cubicBezTo>
                      <a:pt x="378" y="219"/>
                      <a:pt x="378" y="217"/>
                      <a:pt x="378" y="214"/>
                    </a:cubicBezTo>
                    <a:cubicBezTo>
                      <a:pt x="378" y="212"/>
                      <a:pt x="379" y="211"/>
                      <a:pt x="379" y="210"/>
                    </a:cubicBezTo>
                    <a:cubicBezTo>
                      <a:pt x="381" y="209"/>
                      <a:pt x="383" y="208"/>
                      <a:pt x="386" y="206"/>
                    </a:cubicBezTo>
                    <a:cubicBezTo>
                      <a:pt x="392" y="203"/>
                      <a:pt x="399" y="199"/>
                      <a:pt x="399" y="199"/>
                    </a:cubicBezTo>
                    <a:cubicBezTo>
                      <a:pt x="399" y="199"/>
                      <a:pt x="399" y="197"/>
                      <a:pt x="399" y="196"/>
                    </a:cubicBezTo>
                    <a:cubicBezTo>
                      <a:pt x="399" y="194"/>
                      <a:pt x="399" y="192"/>
                      <a:pt x="399" y="190"/>
                    </a:cubicBezTo>
                    <a:cubicBezTo>
                      <a:pt x="399" y="188"/>
                      <a:pt x="399" y="185"/>
                      <a:pt x="398" y="184"/>
                    </a:cubicBezTo>
                    <a:cubicBezTo>
                      <a:pt x="398" y="182"/>
                      <a:pt x="398" y="181"/>
                      <a:pt x="398" y="181"/>
                    </a:cubicBezTo>
                    <a:cubicBezTo>
                      <a:pt x="398" y="181"/>
                      <a:pt x="396" y="180"/>
                      <a:pt x="394" y="179"/>
                    </a:cubicBezTo>
                    <a:cubicBezTo>
                      <a:pt x="391" y="178"/>
                      <a:pt x="388" y="176"/>
                      <a:pt x="384" y="174"/>
                    </a:cubicBezTo>
                    <a:cubicBezTo>
                      <a:pt x="381" y="173"/>
                      <a:pt x="379" y="172"/>
                      <a:pt x="377" y="172"/>
                    </a:cubicBezTo>
                    <a:cubicBezTo>
                      <a:pt x="377" y="170"/>
                      <a:pt x="376" y="169"/>
                      <a:pt x="376" y="168"/>
                    </a:cubicBezTo>
                    <a:cubicBezTo>
                      <a:pt x="376" y="165"/>
                      <a:pt x="375" y="162"/>
                      <a:pt x="375" y="161"/>
                    </a:cubicBezTo>
                    <a:cubicBezTo>
                      <a:pt x="374" y="159"/>
                      <a:pt x="374" y="158"/>
                      <a:pt x="374" y="158"/>
                    </a:cubicBezTo>
                    <a:cubicBezTo>
                      <a:pt x="374" y="158"/>
                      <a:pt x="374" y="157"/>
                      <a:pt x="373" y="155"/>
                    </a:cubicBezTo>
                    <a:cubicBezTo>
                      <a:pt x="373" y="153"/>
                      <a:pt x="372" y="151"/>
                      <a:pt x="371" y="148"/>
                    </a:cubicBezTo>
                    <a:cubicBezTo>
                      <a:pt x="371" y="147"/>
                      <a:pt x="371" y="146"/>
                      <a:pt x="370" y="145"/>
                    </a:cubicBezTo>
                    <a:cubicBezTo>
                      <a:pt x="372" y="143"/>
                      <a:pt x="374" y="141"/>
                      <a:pt x="375" y="139"/>
                    </a:cubicBezTo>
                    <a:cubicBezTo>
                      <a:pt x="378" y="136"/>
                      <a:pt x="380" y="133"/>
                      <a:pt x="382" y="130"/>
                    </a:cubicBezTo>
                    <a:cubicBezTo>
                      <a:pt x="384" y="128"/>
                      <a:pt x="385" y="126"/>
                      <a:pt x="385" y="126"/>
                    </a:cubicBezTo>
                    <a:cubicBezTo>
                      <a:pt x="385" y="126"/>
                      <a:pt x="385" y="125"/>
                      <a:pt x="384" y="124"/>
                    </a:cubicBezTo>
                    <a:cubicBezTo>
                      <a:pt x="383" y="122"/>
                      <a:pt x="383" y="120"/>
                      <a:pt x="382" y="118"/>
                    </a:cubicBezTo>
                    <a:cubicBezTo>
                      <a:pt x="381" y="116"/>
                      <a:pt x="380" y="114"/>
                      <a:pt x="379" y="113"/>
                    </a:cubicBezTo>
                    <a:cubicBezTo>
                      <a:pt x="378" y="111"/>
                      <a:pt x="378" y="110"/>
                      <a:pt x="378" y="110"/>
                    </a:cubicBezTo>
                    <a:cubicBezTo>
                      <a:pt x="378" y="110"/>
                      <a:pt x="370" y="110"/>
                      <a:pt x="362" y="109"/>
                    </a:cubicBezTo>
                    <a:cubicBezTo>
                      <a:pt x="360" y="109"/>
                      <a:pt x="357" y="109"/>
                      <a:pt x="355" y="109"/>
                    </a:cubicBezTo>
                    <a:cubicBezTo>
                      <a:pt x="354" y="108"/>
                      <a:pt x="353" y="107"/>
                      <a:pt x="353" y="106"/>
                    </a:cubicBezTo>
                    <a:cubicBezTo>
                      <a:pt x="349" y="101"/>
                      <a:pt x="347" y="98"/>
                      <a:pt x="347" y="98"/>
                    </a:cubicBezTo>
                    <a:cubicBezTo>
                      <a:pt x="347" y="98"/>
                      <a:pt x="347" y="97"/>
                      <a:pt x="345" y="95"/>
                    </a:cubicBezTo>
                    <a:cubicBezTo>
                      <a:pt x="344" y="94"/>
                      <a:pt x="343" y="92"/>
                      <a:pt x="341" y="89"/>
                    </a:cubicBezTo>
                    <a:cubicBezTo>
                      <a:pt x="340" y="88"/>
                      <a:pt x="340" y="87"/>
                      <a:pt x="339" y="87"/>
                    </a:cubicBezTo>
                    <a:cubicBezTo>
                      <a:pt x="340" y="84"/>
                      <a:pt x="341" y="82"/>
                      <a:pt x="341" y="79"/>
                    </a:cubicBezTo>
                    <a:cubicBezTo>
                      <a:pt x="344" y="72"/>
                      <a:pt x="346" y="64"/>
                      <a:pt x="346" y="64"/>
                    </a:cubicBezTo>
                    <a:cubicBezTo>
                      <a:pt x="346" y="64"/>
                      <a:pt x="345" y="63"/>
                      <a:pt x="344" y="62"/>
                    </a:cubicBezTo>
                    <a:cubicBezTo>
                      <a:pt x="343" y="61"/>
                      <a:pt x="342" y="60"/>
                      <a:pt x="340" y="58"/>
                    </a:cubicBezTo>
                    <a:cubicBezTo>
                      <a:pt x="338" y="56"/>
                      <a:pt x="337" y="55"/>
                      <a:pt x="336" y="54"/>
                    </a:cubicBezTo>
                    <a:cubicBezTo>
                      <a:pt x="334" y="53"/>
                      <a:pt x="334" y="52"/>
                      <a:pt x="334" y="52"/>
                    </a:cubicBezTo>
                    <a:cubicBezTo>
                      <a:pt x="334" y="52"/>
                      <a:pt x="332" y="52"/>
                      <a:pt x="329" y="53"/>
                    </a:cubicBezTo>
                    <a:cubicBezTo>
                      <a:pt x="326" y="54"/>
                      <a:pt x="322" y="55"/>
                      <a:pt x="319" y="57"/>
                    </a:cubicBezTo>
                    <a:cubicBezTo>
                      <a:pt x="317" y="57"/>
                      <a:pt x="315" y="58"/>
                      <a:pt x="313" y="59"/>
                    </a:cubicBezTo>
                    <a:cubicBezTo>
                      <a:pt x="313" y="59"/>
                      <a:pt x="312" y="59"/>
                      <a:pt x="311" y="59"/>
                    </a:cubicBezTo>
                    <a:cubicBezTo>
                      <a:pt x="310" y="59"/>
                      <a:pt x="310" y="58"/>
                      <a:pt x="309" y="57"/>
                    </a:cubicBezTo>
                    <a:cubicBezTo>
                      <a:pt x="307" y="56"/>
                      <a:pt x="306" y="55"/>
                      <a:pt x="305" y="55"/>
                    </a:cubicBezTo>
                    <a:cubicBezTo>
                      <a:pt x="304" y="54"/>
                      <a:pt x="303" y="53"/>
                      <a:pt x="303" y="53"/>
                    </a:cubicBezTo>
                    <a:cubicBezTo>
                      <a:pt x="301" y="52"/>
                      <a:pt x="300" y="51"/>
                      <a:pt x="300" y="51"/>
                    </a:cubicBezTo>
                    <a:cubicBezTo>
                      <a:pt x="300" y="51"/>
                      <a:pt x="299" y="50"/>
                      <a:pt x="298" y="49"/>
                    </a:cubicBezTo>
                    <a:cubicBezTo>
                      <a:pt x="296" y="49"/>
                      <a:pt x="294" y="47"/>
                      <a:pt x="292" y="45"/>
                    </a:cubicBezTo>
                    <a:cubicBezTo>
                      <a:pt x="291" y="45"/>
                      <a:pt x="290" y="44"/>
                      <a:pt x="288" y="44"/>
                    </a:cubicBezTo>
                    <a:cubicBezTo>
                      <a:pt x="288" y="41"/>
                      <a:pt x="288" y="39"/>
                      <a:pt x="288" y="36"/>
                    </a:cubicBezTo>
                    <a:cubicBezTo>
                      <a:pt x="288" y="32"/>
                      <a:pt x="288" y="28"/>
                      <a:pt x="288" y="25"/>
                    </a:cubicBezTo>
                    <a:cubicBezTo>
                      <a:pt x="287" y="22"/>
                      <a:pt x="287" y="20"/>
                      <a:pt x="287" y="20"/>
                    </a:cubicBezTo>
                    <a:cubicBezTo>
                      <a:pt x="287" y="20"/>
                      <a:pt x="286" y="20"/>
                      <a:pt x="285" y="19"/>
                    </a:cubicBezTo>
                    <a:cubicBezTo>
                      <a:pt x="283" y="18"/>
                      <a:pt x="281" y="18"/>
                      <a:pt x="279" y="17"/>
                    </a:cubicBezTo>
                    <a:cubicBezTo>
                      <a:pt x="277" y="16"/>
                      <a:pt x="275" y="15"/>
                      <a:pt x="274" y="14"/>
                    </a:cubicBezTo>
                    <a:cubicBezTo>
                      <a:pt x="272" y="14"/>
                      <a:pt x="271" y="13"/>
                      <a:pt x="271" y="13"/>
                    </a:cubicBezTo>
                    <a:cubicBezTo>
                      <a:pt x="271" y="13"/>
                      <a:pt x="270" y="15"/>
                      <a:pt x="267" y="16"/>
                    </a:cubicBezTo>
                    <a:cubicBezTo>
                      <a:pt x="265" y="18"/>
                      <a:pt x="262" y="20"/>
                      <a:pt x="259" y="23"/>
                    </a:cubicBezTo>
                    <a:cubicBezTo>
                      <a:pt x="257" y="25"/>
                      <a:pt x="255" y="27"/>
                      <a:pt x="253" y="28"/>
                    </a:cubicBezTo>
                    <a:cubicBezTo>
                      <a:pt x="252" y="28"/>
                      <a:pt x="251" y="28"/>
                      <a:pt x="250" y="27"/>
                    </a:cubicBezTo>
                    <a:cubicBezTo>
                      <a:pt x="247" y="26"/>
                      <a:pt x="244" y="26"/>
                      <a:pt x="243" y="25"/>
                    </a:cubicBezTo>
                    <a:cubicBezTo>
                      <a:pt x="242" y="25"/>
                      <a:pt x="241" y="25"/>
                      <a:pt x="240" y="25"/>
                    </a:cubicBezTo>
                    <a:cubicBezTo>
                      <a:pt x="240" y="25"/>
                      <a:pt x="240" y="25"/>
                      <a:pt x="240" y="25"/>
                    </a:cubicBezTo>
                    <a:cubicBezTo>
                      <a:pt x="240" y="25"/>
                      <a:pt x="239" y="24"/>
                      <a:pt x="237" y="24"/>
                    </a:cubicBezTo>
                    <a:cubicBezTo>
                      <a:pt x="235" y="24"/>
                      <a:pt x="233" y="23"/>
                      <a:pt x="230" y="23"/>
                    </a:cubicBezTo>
                    <a:cubicBezTo>
                      <a:pt x="229" y="22"/>
                      <a:pt x="227" y="22"/>
                      <a:pt x="226" y="22"/>
                    </a:cubicBezTo>
                    <a:cubicBezTo>
                      <a:pt x="225" y="20"/>
                      <a:pt x="224" y="17"/>
                      <a:pt x="223" y="15"/>
                    </a:cubicBezTo>
                    <a:cubicBezTo>
                      <a:pt x="220" y="8"/>
                      <a:pt x="217" y="1"/>
                      <a:pt x="217" y="1"/>
                    </a:cubicBezTo>
                    <a:cubicBezTo>
                      <a:pt x="217" y="1"/>
                      <a:pt x="216" y="1"/>
                      <a:pt x="216" y="1"/>
                    </a:cubicBezTo>
                    <a:cubicBezTo>
                      <a:pt x="215" y="1"/>
                      <a:pt x="215" y="1"/>
                      <a:pt x="214" y="0"/>
                    </a:cubicBezTo>
                    <a:cubicBezTo>
                      <a:pt x="212" y="0"/>
                      <a:pt x="210" y="0"/>
                      <a:pt x="208" y="0"/>
                    </a:cubicBezTo>
                    <a:cubicBezTo>
                      <a:pt x="206" y="0"/>
                      <a:pt x="203" y="0"/>
                      <a:pt x="202" y="0"/>
                    </a:cubicBezTo>
                    <a:cubicBezTo>
                      <a:pt x="200" y="0"/>
                      <a:pt x="199" y="0"/>
                      <a:pt x="199" y="0"/>
                    </a:cubicBezTo>
                    <a:cubicBezTo>
                      <a:pt x="199" y="0"/>
                      <a:pt x="198" y="2"/>
                      <a:pt x="196" y="4"/>
                    </a:cubicBezTo>
                    <a:cubicBezTo>
                      <a:pt x="195" y="7"/>
                      <a:pt x="193" y="10"/>
                      <a:pt x="191" y="13"/>
                    </a:cubicBezTo>
                    <a:cubicBezTo>
                      <a:pt x="190" y="16"/>
                      <a:pt x="189" y="18"/>
                      <a:pt x="188" y="20"/>
                    </a:cubicBezTo>
                    <a:cubicBezTo>
                      <a:pt x="186" y="20"/>
                      <a:pt x="185" y="21"/>
                      <a:pt x="184" y="21"/>
                    </a:cubicBezTo>
                    <a:cubicBezTo>
                      <a:pt x="181" y="21"/>
                      <a:pt x="178" y="21"/>
                      <a:pt x="177" y="21"/>
                    </a:cubicBezTo>
                    <a:cubicBezTo>
                      <a:pt x="175" y="22"/>
                      <a:pt x="174" y="22"/>
                      <a:pt x="174" y="22"/>
                    </a:cubicBezTo>
                    <a:cubicBezTo>
                      <a:pt x="174" y="22"/>
                      <a:pt x="173" y="22"/>
                      <a:pt x="171" y="22"/>
                    </a:cubicBezTo>
                    <a:cubicBezTo>
                      <a:pt x="169" y="22"/>
                      <a:pt x="167" y="23"/>
                      <a:pt x="164" y="24"/>
                    </a:cubicBezTo>
                    <a:cubicBezTo>
                      <a:pt x="162" y="24"/>
                      <a:pt x="161" y="24"/>
                      <a:pt x="160" y="24"/>
                    </a:cubicBezTo>
                    <a:cubicBezTo>
                      <a:pt x="159" y="23"/>
                      <a:pt x="157" y="21"/>
                      <a:pt x="155" y="19"/>
                    </a:cubicBezTo>
                    <a:cubicBezTo>
                      <a:pt x="152" y="16"/>
                      <a:pt x="149" y="13"/>
                      <a:pt x="147" y="11"/>
                    </a:cubicBezTo>
                    <a:cubicBezTo>
                      <a:pt x="145" y="9"/>
                      <a:pt x="143" y="8"/>
                      <a:pt x="143" y="8"/>
                    </a:cubicBezTo>
                    <a:cubicBezTo>
                      <a:pt x="143" y="8"/>
                      <a:pt x="142" y="8"/>
                      <a:pt x="141" y="9"/>
                    </a:cubicBezTo>
                    <a:cubicBezTo>
                      <a:pt x="139" y="9"/>
                      <a:pt x="137" y="10"/>
                      <a:pt x="135" y="10"/>
                    </a:cubicBezTo>
                    <a:cubicBezTo>
                      <a:pt x="133" y="11"/>
                      <a:pt x="131" y="12"/>
                      <a:pt x="129" y="12"/>
                    </a:cubicBezTo>
                    <a:cubicBezTo>
                      <a:pt x="129" y="13"/>
                      <a:pt x="128" y="13"/>
                      <a:pt x="128" y="13"/>
                    </a:cubicBezTo>
                    <a:cubicBezTo>
                      <a:pt x="127" y="13"/>
                      <a:pt x="127" y="13"/>
                      <a:pt x="127" y="13"/>
                    </a:cubicBezTo>
                    <a:cubicBezTo>
                      <a:pt x="127" y="13"/>
                      <a:pt x="125" y="21"/>
                      <a:pt x="124" y="29"/>
                    </a:cubicBezTo>
                    <a:cubicBezTo>
                      <a:pt x="124" y="32"/>
                      <a:pt x="124" y="34"/>
                      <a:pt x="124" y="37"/>
                    </a:cubicBezTo>
                    <a:cubicBezTo>
                      <a:pt x="123" y="37"/>
                      <a:pt x="121" y="38"/>
                      <a:pt x="120" y="38"/>
                    </a:cubicBezTo>
                    <a:cubicBezTo>
                      <a:pt x="118" y="40"/>
                      <a:pt x="115" y="41"/>
                      <a:pt x="114" y="42"/>
                    </a:cubicBezTo>
                    <a:cubicBezTo>
                      <a:pt x="112" y="42"/>
                      <a:pt x="111" y="43"/>
                      <a:pt x="111" y="43"/>
                    </a:cubicBezTo>
                    <a:cubicBezTo>
                      <a:pt x="111" y="43"/>
                      <a:pt x="110" y="44"/>
                      <a:pt x="109" y="44"/>
                    </a:cubicBezTo>
                    <a:cubicBezTo>
                      <a:pt x="107" y="45"/>
                      <a:pt x="105" y="47"/>
                      <a:pt x="102" y="48"/>
                    </a:cubicBezTo>
                    <a:cubicBezTo>
                      <a:pt x="101" y="49"/>
                      <a:pt x="100" y="50"/>
                      <a:pt x="99" y="50"/>
                    </a:cubicBezTo>
                    <a:cubicBezTo>
                      <a:pt x="97" y="49"/>
                      <a:pt x="95" y="48"/>
                      <a:pt x="92" y="47"/>
                    </a:cubicBezTo>
                    <a:cubicBezTo>
                      <a:pt x="89" y="45"/>
                      <a:pt x="85" y="44"/>
                      <a:pt x="83" y="43"/>
                    </a:cubicBezTo>
                    <a:cubicBezTo>
                      <a:pt x="80" y="42"/>
                      <a:pt x="78" y="41"/>
                      <a:pt x="78" y="41"/>
                    </a:cubicBezTo>
                    <a:cubicBezTo>
                      <a:pt x="78" y="41"/>
                      <a:pt x="75" y="44"/>
                      <a:pt x="71" y="46"/>
                    </a:cubicBezTo>
                    <a:cubicBezTo>
                      <a:pt x="68" y="49"/>
                      <a:pt x="65" y="52"/>
                      <a:pt x="65" y="52"/>
                    </a:cubicBezTo>
                    <a:cubicBezTo>
                      <a:pt x="65" y="52"/>
                      <a:pt x="65" y="54"/>
                      <a:pt x="65" y="57"/>
                    </a:cubicBezTo>
                    <a:cubicBezTo>
                      <a:pt x="66" y="60"/>
                      <a:pt x="67" y="64"/>
                      <a:pt x="68" y="68"/>
                    </a:cubicBezTo>
                    <a:cubicBezTo>
                      <a:pt x="68" y="70"/>
                      <a:pt x="69" y="73"/>
                      <a:pt x="70" y="75"/>
                    </a:cubicBezTo>
                    <a:cubicBezTo>
                      <a:pt x="69" y="76"/>
                      <a:pt x="68" y="77"/>
                      <a:pt x="67" y="78"/>
                    </a:cubicBezTo>
                    <a:cubicBezTo>
                      <a:pt x="65" y="80"/>
                      <a:pt x="64" y="82"/>
                      <a:pt x="62" y="83"/>
                    </a:cubicBezTo>
                    <a:cubicBezTo>
                      <a:pt x="61" y="85"/>
                      <a:pt x="61" y="85"/>
                      <a:pt x="61" y="85"/>
                    </a:cubicBezTo>
                    <a:cubicBezTo>
                      <a:pt x="61" y="85"/>
                      <a:pt x="60" y="86"/>
                      <a:pt x="60" y="86"/>
                    </a:cubicBezTo>
                    <a:cubicBezTo>
                      <a:pt x="60" y="86"/>
                      <a:pt x="59" y="87"/>
                      <a:pt x="59" y="88"/>
                    </a:cubicBezTo>
                    <a:cubicBezTo>
                      <a:pt x="58" y="89"/>
                      <a:pt x="56" y="91"/>
                      <a:pt x="54" y="94"/>
                    </a:cubicBezTo>
                    <a:cubicBezTo>
                      <a:pt x="54" y="94"/>
                      <a:pt x="53" y="95"/>
                      <a:pt x="52" y="96"/>
                    </a:cubicBezTo>
                    <a:cubicBezTo>
                      <a:pt x="50" y="96"/>
                      <a:pt x="47" y="96"/>
                      <a:pt x="44" y="96"/>
                    </a:cubicBezTo>
                    <a:cubicBezTo>
                      <a:pt x="41" y="96"/>
                      <a:pt x="37" y="96"/>
                      <a:pt x="34" y="95"/>
                    </a:cubicBezTo>
                    <a:cubicBezTo>
                      <a:pt x="31" y="95"/>
                      <a:pt x="29" y="96"/>
                      <a:pt x="29" y="96"/>
                    </a:cubicBezTo>
                    <a:cubicBezTo>
                      <a:pt x="29" y="96"/>
                      <a:pt x="28" y="96"/>
                      <a:pt x="27" y="98"/>
                    </a:cubicBezTo>
                    <a:cubicBezTo>
                      <a:pt x="27" y="99"/>
                      <a:pt x="25" y="101"/>
                      <a:pt x="24" y="103"/>
                    </a:cubicBezTo>
                    <a:cubicBezTo>
                      <a:pt x="23" y="105"/>
                      <a:pt x="22" y="107"/>
                      <a:pt x="22" y="108"/>
                    </a:cubicBezTo>
                    <a:cubicBezTo>
                      <a:pt x="21" y="110"/>
                      <a:pt x="20" y="111"/>
                      <a:pt x="20" y="111"/>
                    </a:cubicBezTo>
                    <a:cubicBezTo>
                      <a:pt x="20" y="111"/>
                      <a:pt x="21" y="113"/>
                      <a:pt x="23" y="115"/>
                    </a:cubicBezTo>
                    <a:cubicBezTo>
                      <a:pt x="24" y="117"/>
                      <a:pt x="27" y="121"/>
                      <a:pt x="29" y="124"/>
                    </a:cubicBezTo>
                    <a:cubicBezTo>
                      <a:pt x="31" y="126"/>
                      <a:pt x="32" y="128"/>
                      <a:pt x="34" y="130"/>
                    </a:cubicBezTo>
                    <a:cubicBezTo>
                      <a:pt x="33" y="131"/>
                      <a:pt x="33" y="132"/>
                      <a:pt x="32" y="133"/>
                    </a:cubicBezTo>
                    <a:cubicBezTo>
                      <a:pt x="31" y="136"/>
                      <a:pt x="30" y="139"/>
                      <a:pt x="30" y="140"/>
                    </a:cubicBezTo>
                    <a:cubicBezTo>
                      <a:pt x="29" y="142"/>
                      <a:pt x="29" y="143"/>
                      <a:pt x="29" y="143"/>
                    </a:cubicBezTo>
                    <a:cubicBezTo>
                      <a:pt x="29" y="143"/>
                      <a:pt x="28" y="144"/>
                      <a:pt x="28" y="146"/>
                    </a:cubicBezTo>
                    <a:cubicBezTo>
                      <a:pt x="28" y="147"/>
                      <a:pt x="27" y="148"/>
                      <a:pt x="27" y="149"/>
                    </a:cubicBezTo>
                    <a:cubicBezTo>
                      <a:pt x="27" y="150"/>
                      <a:pt x="26" y="152"/>
                      <a:pt x="26" y="153"/>
                    </a:cubicBezTo>
                    <a:cubicBezTo>
                      <a:pt x="25" y="154"/>
                      <a:pt x="25" y="155"/>
                      <a:pt x="25" y="157"/>
                    </a:cubicBezTo>
                    <a:cubicBezTo>
                      <a:pt x="24" y="157"/>
                      <a:pt x="24" y="157"/>
                      <a:pt x="23" y="157"/>
                    </a:cubicBezTo>
                    <a:cubicBezTo>
                      <a:pt x="21" y="158"/>
                      <a:pt x="19" y="158"/>
                      <a:pt x="17" y="159"/>
                    </a:cubicBezTo>
                    <a:cubicBezTo>
                      <a:pt x="14" y="160"/>
                      <a:pt x="10" y="161"/>
                      <a:pt x="7" y="162"/>
                    </a:cubicBezTo>
                    <a:cubicBezTo>
                      <a:pt x="6" y="163"/>
                      <a:pt x="5" y="163"/>
                      <a:pt x="4" y="164"/>
                    </a:cubicBezTo>
                    <a:cubicBezTo>
                      <a:pt x="3" y="164"/>
                      <a:pt x="3" y="164"/>
                      <a:pt x="3" y="164"/>
                    </a:cubicBezTo>
                    <a:cubicBezTo>
                      <a:pt x="3" y="164"/>
                      <a:pt x="2" y="168"/>
                      <a:pt x="1" y="173"/>
                    </a:cubicBezTo>
                    <a:cubicBezTo>
                      <a:pt x="1" y="177"/>
                      <a:pt x="0" y="181"/>
                      <a:pt x="0" y="181"/>
                    </a:cubicBezTo>
                    <a:cubicBezTo>
                      <a:pt x="0" y="181"/>
                      <a:pt x="1" y="182"/>
                      <a:pt x="1" y="182"/>
                    </a:cubicBezTo>
                    <a:cubicBezTo>
                      <a:pt x="2" y="183"/>
                      <a:pt x="3" y="184"/>
                      <a:pt x="4" y="184"/>
                    </a:cubicBezTo>
                    <a:cubicBezTo>
                      <a:pt x="7" y="186"/>
                      <a:pt x="10" y="188"/>
                      <a:pt x="13" y="191"/>
                    </a:cubicBezTo>
                    <a:cubicBezTo>
                      <a:pt x="15" y="192"/>
                      <a:pt x="16" y="193"/>
                      <a:pt x="18" y="194"/>
                    </a:cubicBezTo>
                    <a:cubicBezTo>
                      <a:pt x="18" y="194"/>
                      <a:pt x="19" y="194"/>
                      <a:pt x="20" y="195"/>
                    </a:cubicBezTo>
                    <a:cubicBezTo>
                      <a:pt x="20" y="196"/>
                      <a:pt x="20" y="197"/>
                      <a:pt x="20" y="198"/>
                    </a:cubicBezTo>
                    <a:cubicBezTo>
                      <a:pt x="20" y="200"/>
                      <a:pt x="20" y="201"/>
                      <a:pt x="20" y="202"/>
                    </a:cubicBezTo>
                    <a:cubicBezTo>
                      <a:pt x="20" y="204"/>
                      <a:pt x="20" y="205"/>
                      <a:pt x="20" y="206"/>
                    </a:cubicBezTo>
                    <a:cubicBezTo>
                      <a:pt x="20" y="208"/>
                      <a:pt x="20" y="209"/>
                      <a:pt x="20" y="209"/>
                    </a:cubicBezTo>
                    <a:cubicBezTo>
                      <a:pt x="20" y="209"/>
                      <a:pt x="20" y="210"/>
                      <a:pt x="20" y="211"/>
                    </a:cubicBezTo>
                    <a:cubicBezTo>
                      <a:pt x="20" y="213"/>
                      <a:pt x="20" y="216"/>
                      <a:pt x="21" y="219"/>
                    </a:cubicBezTo>
                    <a:cubicBezTo>
                      <a:pt x="21" y="220"/>
                      <a:pt x="21" y="221"/>
                      <a:pt x="21" y="222"/>
                    </a:cubicBezTo>
                    <a:cubicBezTo>
                      <a:pt x="19" y="224"/>
                      <a:pt x="17" y="226"/>
                      <a:pt x="15" y="227"/>
                    </a:cubicBezTo>
                    <a:cubicBezTo>
                      <a:pt x="12" y="230"/>
                      <a:pt x="9" y="232"/>
                      <a:pt x="7" y="234"/>
                    </a:cubicBezTo>
                    <a:cubicBezTo>
                      <a:pt x="5" y="236"/>
                      <a:pt x="3" y="238"/>
                      <a:pt x="3" y="238"/>
                    </a:cubicBezTo>
                    <a:cubicBezTo>
                      <a:pt x="3" y="238"/>
                      <a:pt x="3" y="239"/>
                      <a:pt x="4" y="240"/>
                    </a:cubicBezTo>
                    <a:cubicBezTo>
                      <a:pt x="4" y="242"/>
                      <a:pt x="4" y="244"/>
                      <a:pt x="5" y="246"/>
                    </a:cubicBezTo>
                    <a:cubicBezTo>
                      <a:pt x="5" y="248"/>
                      <a:pt x="6" y="250"/>
                      <a:pt x="6" y="252"/>
                    </a:cubicBezTo>
                    <a:cubicBezTo>
                      <a:pt x="7" y="254"/>
                      <a:pt x="7" y="255"/>
                      <a:pt x="7" y="255"/>
                    </a:cubicBezTo>
                    <a:cubicBezTo>
                      <a:pt x="7" y="255"/>
                      <a:pt x="9" y="255"/>
                      <a:pt x="12" y="256"/>
                    </a:cubicBezTo>
                    <a:cubicBezTo>
                      <a:pt x="15" y="257"/>
                      <a:pt x="18" y="258"/>
                      <a:pt x="22" y="258"/>
                    </a:cubicBezTo>
                    <a:cubicBezTo>
                      <a:pt x="25" y="259"/>
                      <a:pt x="28" y="260"/>
                      <a:pt x="30" y="260"/>
                    </a:cubicBezTo>
                    <a:cubicBezTo>
                      <a:pt x="30" y="261"/>
                      <a:pt x="31" y="262"/>
                      <a:pt x="31" y="263"/>
                    </a:cubicBezTo>
                    <a:cubicBezTo>
                      <a:pt x="32" y="266"/>
                      <a:pt x="33" y="269"/>
                      <a:pt x="34" y="270"/>
                    </a:cubicBezTo>
                    <a:cubicBezTo>
                      <a:pt x="34" y="271"/>
                      <a:pt x="35" y="272"/>
                      <a:pt x="35" y="272"/>
                    </a:cubicBezTo>
                    <a:cubicBezTo>
                      <a:pt x="35" y="273"/>
                      <a:pt x="35" y="273"/>
                      <a:pt x="35" y="273"/>
                    </a:cubicBezTo>
                    <a:cubicBezTo>
                      <a:pt x="35" y="273"/>
                      <a:pt x="36" y="274"/>
                      <a:pt x="36" y="275"/>
                    </a:cubicBezTo>
                    <a:cubicBezTo>
                      <a:pt x="37" y="277"/>
                      <a:pt x="38" y="279"/>
                      <a:pt x="40" y="282"/>
                    </a:cubicBezTo>
                    <a:cubicBezTo>
                      <a:pt x="40" y="283"/>
                      <a:pt x="41" y="284"/>
                      <a:pt x="41" y="285"/>
                    </a:cubicBezTo>
                    <a:cubicBezTo>
                      <a:pt x="40" y="287"/>
                      <a:pt x="39" y="290"/>
                      <a:pt x="37" y="292"/>
                    </a:cubicBezTo>
                    <a:cubicBezTo>
                      <a:pt x="35" y="295"/>
                      <a:pt x="34" y="299"/>
                      <a:pt x="32" y="301"/>
                    </a:cubicBezTo>
                    <a:cubicBezTo>
                      <a:pt x="31" y="304"/>
                      <a:pt x="30" y="306"/>
                      <a:pt x="30" y="306"/>
                    </a:cubicBezTo>
                    <a:cubicBezTo>
                      <a:pt x="30" y="306"/>
                      <a:pt x="32" y="309"/>
                      <a:pt x="35" y="313"/>
                    </a:cubicBezTo>
                    <a:cubicBezTo>
                      <a:pt x="37" y="317"/>
                      <a:pt x="40" y="320"/>
                      <a:pt x="40" y="320"/>
                    </a:cubicBezTo>
                    <a:cubicBezTo>
                      <a:pt x="40" y="320"/>
                      <a:pt x="42" y="320"/>
                      <a:pt x="45" y="320"/>
                    </a:cubicBezTo>
                    <a:cubicBezTo>
                      <a:pt x="48" y="319"/>
                      <a:pt x="52" y="319"/>
                      <a:pt x="56" y="318"/>
                    </a:cubicBezTo>
                    <a:cubicBezTo>
                      <a:pt x="58" y="318"/>
                      <a:pt x="61" y="317"/>
                      <a:pt x="63" y="317"/>
                    </a:cubicBezTo>
                    <a:cubicBezTo>
                      <a:pt x="64" y="318"/>
                      <a:pt x="65" y="319"/>
                      <a:pt x="66" y="320"/>
                    </a:cubicBezTo>
                    <a:cubicBezTo>
                      <a:pt x="68" y="322"/>
                      <a:pt x="69" y="324"/>
                      <a:pt x="71" y="325"/>
                    </a:cubicBezTo>
                    <a:cubicBezTo>
                      <a:pt x="72" y="326"/>
                      <a:pt x="73" y="327"/>
                      <a:pt x="73" y="327"/>
                    </a:cubicBezTo>
                    <a:cubicBezTo>
                      <a:pt x="73" y="327"/>
                      <a:pt x="73" y="328"/>
                      <a:pt x="75" y="329"/>
                    </a:cubicBezTo>
                    <a:cubicBezTo>
                      <a:pt x="76" y="330"/>
                      <a:pt x="78" y="332"/>
                      <a:pt x="80" y="334"/>
                    </a:cubicBezTo>
                    <a:cubicBezTo>
                      <a:pt x="81" y="335"/>
                      <a:pt x="82" y="336"/>
                      <a:pt x="83" y="337"/>
                    </a:cubicBezTo>
                    <a:cubicBezTo>
                      <a:pt x="82" y="339"/>
                      <a:pt x="82" y="342"/>
                      <a:pt x="82" y="344"/>
                    </a:cubicBezTo>
                    <a:cubicBezTo>
                      <a:pt x="80" y="352"/>
                      <a:pt x="80" y="360"/>
                      <a:pt x="80" y="360"/>
                    </a:cubicBezTo>
                    <a:cubicBezTo>
                      <a:pt x="80" y="360"/>
                      <a:pt x="80" y="360"/>
                      <a:pt x="80" y="360"/>
                    </a:cubicBezTo>
                    <a:cubicBezTo>
                      <a:pt x="81" y="361"/>
                      <a:pt x="81" y="361"/>
                      <a:pt x="82" y="361"/>
                    </a:cubicBezTo>
                    <a:cubicBezTo>
                      <a:pt x="83" y="362"/>
                      <a:pt x="85" y="364"/>
                      <a:pt x="87" y="365"/>
                    </a:cubicBezTo>
                    <a:cubicBezTo>
                      <a:pt x="89" y="366"/>
                      <a:pt x="91" y="367"/>
                      <a:pt x="92" y="368"/>
                    </a:cubicBezTo>
                    <a:cubicBezTo>
                      <a:pt x="93" y="369"/>
                      <a:pt x="94" y="370"/>
                      <a:pt x="94" y="370"/>
                    </a:cubicBezTo>
                    <a:cubicBezTo>
                      <a:pt x="94" y="370"/>
                      <a:pt x="96" y="369"/>
                      <a:pt x="99" y="367"/>
                    </a:cubicBezTo>
                    <a:cubicBezTo>
                      <a:pt x="101" y="366"/>
                      <a:pt x="105" y="364"/>
                      <a:pt x="108" y="362"/>
                    </a:cubicBezTo>
                    <a:cubicBezTo>
                      <a:pt x="110" y="361"/>
                      <a:pt x="113" y="360"/>
                      <a:pt x="115" y="358"/>
                    </a:cubicBezTo>
                    <a:cubicBezTo>
                      <a:pt x="116" y="359"/>
                      <a:pt x="117" y="359"/>
                      <a:pt x="118" y="360"/>
                    </a:cubicBezTo>
                    <a:cubicBezTo>
                      <a:pt x="121" y="361"/>
                      <a:pt x="123" y="362"/>
                      <a:pt x="125" y="363"/>
                    </a:cubicBezTo>
                    <a:cubicBezTo>
                      <a:pt x="126" y="364"/>
                      <a:pt x="127" y="364"/>
                      <a:pt x="127" y="364"/>
                    </a:cubicBezTo>
                    <a:cubicBezTo>
                      <a:pt x="127" y="364"/>
                      <a:pt x="128" y="365"/>
                      <a:pt x="130" y="365"/>
                    </a:cubicBezTo>
                    <a:cubicBezTo>
                      <a:pt x="132" y="366"/>
                      <a:pt x="134" y="367"/>
                      <a:pt x="137" y="368"/>
                    </a:cubicBezTo>
                    <a:cubicBezTo>
                      <a:pt x="138" y="369"/>
                      <a:pt x="139" y="369"/>
                      <a:pt x="140" y="369"/>
                    </a:cubicBezTo>
                    <a:cubicBezTo>
                      <a:pt x="141" y="372"/>
                      <a:pt x="141" y="374"/>
                      <a:pt x="142" y="377"/>
                    </a:cubicBezTo>
                    <a:cubicBezTo>
                      <a:pt x="143" y="381"/>
                      <a:pt x="144" y="385"/>
                      <a:pt x="144" y="387"/>
                    </a:cubicBezTo>
                    <a:cubicBezTo>
                      <a:pt x="145" y="390"/>
                      <a:pt x="146" y="392"/>
                      <a:pt x="146" y="392"/>
                    </a:cubicBezTo>
                    <a:cubicBezTo>
                      <a:pt x="146" y="392"/>
                      <a:pt x="147" y="392"/>
                      <a:pt x="148" y="393"/>
                    </a:cubicBezTo>
                    <a:cubicBezTo>
                      <a:pt x="150" y="393"/>
                      <a:pt x="152" y="394"/>
                      <a:pt x="154" y="394"/>
                    </a:cubicBezTo>
                    <a:cubicBezTo>
                      <a:pt x="156" y="395"/>
                      <a:pt x="159" y="395"/>
                      <a:pt x="160" y="396"/>
                    </a:cubicBezTo>
                    <a:cubicBezTo>
                      <a:pt x="161" y="396"/>
                      <a:pt x="162" y="396"/>
                      <a:pt x="162" y="396"/>
                    </a:cubicBezTo>
                    <a:cubicBezTo>
                      <a:pt x="163" y="396"/>
                      <a:pt x="163" y="396"/>
                      <a:pt x="163" y="396"/>
                    </a:cubicBezTo>
                    <a:cubicBezTo>
                      <a:pt x="163" y="396"/>
                      <a:pt x="168" y="390"/>
                      <a:pt x="173" y="384"/>
                    </a:cubicBezTo>
                    <a:cubicBezTo>
                      <a:pt x="175" y="382"/>
                      <a:pt x="176" y="380"/>
                      <a:pt x="178" y="378"/>
                    </a:cubicBezTo>
                    <a:cubicBezTo>
                      <a:pt x="179" y="378"/>
                      <a:pt x="180" y="378"/>
                      <a:pt x="181" y="378"/>
                    </a:cubicBezTo>
                    <a:cubicBezTo>
                      <a:pt x="184" y="379"/>
                      <a:pt x="187" y="379"/>
                      <a:pt x="189" y="379"/>
                    </a:cubicBezTo>
                    <a:cubicBezTo>
                      <a:pt x="191" y="379"/>
                      <a:pt x="192" y="379"/>
                      <a:pt x="192" y="379"/>
                    </a:cubicBezTo>
                    <a:cubicBezTo>
                      <a:pt x="192" y="379"/>
                      <a:pt x="192" y="379"/>
                      <a:pt x="192" y="379"/>
                    </a:cubicBezTo>
                    <a:cubicBezTo>
                      <a:pt x="193" y="379"/>
                      <a:pt x="194" y="379"/>
                      <a:pt x="194" y="379"/>
                    </a:cubicBezTo>
                    <a:cubicBezTo>
                      <a:pt x="196" y="379"/>
                      <a:pt x="199" y="379"/>
                      <a:pt x="202" y="379"/>
                    </a:cubicBezTo>
                    <a:cubicBezTo>
                      <a:pt x="203" y="379"/>
                      <a:pt x="204" y="379"/>
                      <a:pt x="205" y="379"/>
                    </a:cubicBezTo>
                    <a:cubicBezTo>
                      <a:pt x="207" y="381"/>
                      <a:pt x="208" y="384"/>
                      <a:pt x="210" y="386"/>
                    </a:cubicBezTo>
                    <a:cubicBezTo>
                      <a:pt x="212" y="389"/>
                      <a:pt x="214" y="392"/>
                      <a:pt x="216" y="395"/>
                    </a:cubicBezTo>
                    <a:cubicBezTo>
                      <a:pt x="218" y="397"/>
                      <a:pt x="219" y="398"/>
                      <a:pt x="219" y="398"/>
                    </a:cubicBezTo>
                    <a:cubicBezTo>
                      <a:pt x="219" y="398"/>
                      <a:pt x="220" y="398"/>
                      <a:pt x="222" y="398"/>
                    </a:cubicBezTo>
                    <a:cubicBezTo>
                      <a:pt x="223" y="398"/>
                      <a:pt x="225" y="398"/>
                      <a:pt x="228" y="397"/>
                    </a:cubicBezTo>
                    <a:cubicBezTo>
                      <a:pt x="230" y="397"/>
                      <a:pt x="232" y="397"/>
                      <a:pt x="233" y="397"/>
                    </a:cubicBezTo>
                    <a:cubicBezTo>
                      <a:pt x="235" y="396"/>
                      <a:pt x="236" y="396"/>
                      <a:pt x="236" y="396"/>
                    </a:cubicBezTo>
                    <a:cubicBezTo>
                      <a:pt x="236" y="396"/>
                      <a:pt x="237" y="394"/>
                      <a:pt x="238" y="391"/>
                    </a:cubicBezTo>
                    <a:cubicBezTo>
                      <a:pt x="239" y="389"/>
                      <a:pt x="240" y="385"/>
                      <a:pt x="241" y="381"/>
                    </a:cubicBezTo>
                    <a:cubicBezTo>
                      <a:pt x="242" y="379"/>
                      <a:pt x="243" y="376"/>
                      <a:pt x="244" y="374"/>
                    </a:cubicBezTo>
                    <a:cubicBezTo>
                      <a:pt x="245" y="373"/>
                      <a:pt x="246" y="373"/>
                      <a:pt x="247" y="373"/>
                    </a:cubicBezTo>
                    <a:cubicBezTo>
                      <a:pt x="250" y="372"/>
                      <a:pt x="253" y="371"/>
                      <a:pt x="254" y="371"/>
                    </a:cubicBezTo>
                    <a:cubicBezTo>
                      <a:pt x="256" y="370"/>
                      <a:pt x="257" y="370"/>
                      <a:pt x="257" y="370"/>
                    </a:cubicBezTo>
                    <a:cubicBezTo>
                      <a:pt x="257" y="370"/>
                      <a:pt x="258" y="369"/>
                      <a:pt x="260" y="369"/>
                    </a:cubicBezTo>
                    <a:cubicBezTo>
                      <a:pt x="260" y="369"/>
                      <a:pt x="262" y="368"/>
                      <a:pt x="263" y="368"/>
                    </a:cubicBezTo>
                    <a:cubicBezTo>
                      <a:pt x="264" y="367"/>
                      <a:pt x="265" y="367"/>
                      <a:pt x="267" y="366"/>
                    </a:cubicBezTo>
                    <a:cubicBezTo>
                      <a:pt x="268" y="366"/>
                      <a:pt x="269" y="365"/>
                      <a:pt x="270" y="365"/>
                    </a:cubicBezTo>
                    <a:cubicBezTo>
                      <a:pt x="270" y="365"/>
                      <a:pt x="271" y="366"/>
                      <a:pt x="272" y="366"/>
                    </a:cubicBezTo>
                    <a:cubicBezTo>
                      <a:pt x="273" y="367"/>
                      <a:pt x="275" y="368"/>
                      <a:pt x="276" y="369"/>
                    </a:cubicBezTo>
                    <a:cubicBezTo>
                      <a:pt x="279" y="372"/>
                      <a:pt x="283" y="374"/>
                      <a:pt x="285" y="375"/>
                    </a:cubicBezTo>
                    <a:cubicBezTo>
                      <a:pt x="288" y="377"/>
                      <a:pt x="289" y="378"/>
                      <a:pt x="289" y="378"/>
                    </a:cubicBezTo>
                    <a:cubicBezTo>
                      <a:pt x="289" y="378"/>
                      <a:pt x="290" y="377"/>
                      <a:pt x="292" y="377"/>
                    </a:cubicBezTo>
                    <a:cubicBezTo>
                      <a:pt x="293" y="376"/>
                      <a:pt x="295" y="375"/>
                      <a:pt x="297" y="374"/>
                    </a:cubicBezTo>
                    <a:cubicBezTo>
                      <a:pt x="299" y="373"/>
                      <a:pt x="301" y="372"/>
                      <a:pt x="302" y="371"/>
                    </a:cubicBezTo>
                    <a:cubicBezTo>
                      <a:pt x="304" y="370"/>
                      <a:pt x="305" y="369"/>
                      <a:pt x="305" y="369"/>
                    </a:cubicBezTo>
                    <a:cubicBezTo>
                      <a:pt x="305" y="369"/>
                      <a:pt x="305" y="361"/>
                      <a:pt x="304" y="354"/>
                    </a:cubicBezTo>
                    <a:cubicBezTo>
                      <a:pt x="304" y="351"/>
                      <a:pt x="304" y="348"/>
                      <a:pt x="304" y="346"/>
                    </a:cubicBezTo>
                    <a:cubicBezTo>
                      <a:pt x="304" y="345"/>
                      <a:pt x="305" y="345"/>
                      <a:pt x="306" y="344"/>
                    </a:cubicBezTo>
                    <a:cubicBezTo>
                      <a:pt x="309" y="342"/>
                      <a:pt x="311" y="340"/>
                      <a:pt x="312" y="339"/>
                    </a:cubicBezTo>
                    <a:cubicBezTo>
                      <a:pt x="314" y="338"/>
                      <a:pt x="315" y="337"/>
                      <a:pt x="315" y="337"/>
                    </a:cubicBezTo>
                    <a:cubicBezTo>
                      <a:pt x="315" y="337"/>
                      <a:pt x="318" y="335"/>
                      <a:pt x="322" y="331"/>
                    </a:cubicBezTo>
                    <a:cubicBezTo>
                      <a:pt x="323" y="330"/>
                      <a:pt x="324" y="329"/>
                      <a:pt x="325" y="328"/>
                    </a:cubicBezTo>
                    <a:cubicBezTo>
                      <a:pt x="327" y="329"/>
                      <a:pt x="330" y="330"/>
                      <a:pt x="332" y="330"/>
                    </a:cubicBezTo>
                    <a:cubicBezTo>
                      <a:pt x="340" y="332"/>
                      <a:pt x="348" y="333"/>
                      <a:pt x="348" y="333"/>
                    </a:cubicBezTo>
                    <a:cubicBezTo>
                      <a:pt x="348" y="333"/>
                      <a:pt x="348" y="333"/>
                      <a:pt x="349" y="331"/>
                    </a:cubicBezTo>
                    <a:cubicBezTo>
                      <a:pt x="351" y="330"/>
                      <a:pt x="352" y="328"/>
                      <a:pt x="353" y="327"/>
                    </a:cubicBezTo>
                    <a:cubicBezTo>
                      <a:pt x="355" y="325"/>
                      <a:pt x="356" y="323"/>
                      <a:pt x="357" y="322"/>
                    </a:cubicBezTo>
                    <a:cubicBezTo>
                      <a:pt x="358" y="321"/>
                      <a:pt x="359" y="320"/>
                      <a:pt x="359" y="320"/>
                    </a:cubicBezTo>
                    <a:cubicBezTo>
                      <a:pt x="359" y="320"/>
                      <a:pt x="358" y="318"/>
                      <a:pt x="357" y="315"/>
                    </a:cubicBezTo>
                    <a:cubicBezTo>
                      <a:pt x="356" y="313"/>
                      <a:pt x="354" y="309"/>
                      <a:pt x="353" y="305"/>
                    </a:cubicBezTo>
                    <a:cubicBezTo>
                      <a:pt x="352" y="303"/>
                      <a:pt x="350" y="301"/>
                      <a:pt x="349" y="298"/>
                    </a:cubicBezTo>
                    <a:cubicBezTo>
                      <a:pt x="350" y="297"/>
                      <a:pt x="351" y="296"/>
                      <a:pt x="351" y="295"/>
                    </a:cubicBezTo>
                    <a:cubicBezTo>
                      <a:pt x="353" y="293"/>
                      <a:pt x="354" y="291"/>
                      <a:pt x="355" y="289"/>
                    </a:cubicBezTo>
                    <a:cubicBezTo>
                      <a:pt x="356" y="287"/>
                      <a:pt x="357" y="287"/>
                      <a:pt x="357" y="287"/>
                    </a:cubicBezTo>
                    <a:cubicBezTo>
                      <a:pt x="357" y="287"/>
                      <a:pt x="357" y="286"/>
                      <a:pt x="358" y="284"/>
                    </a:cubicBezTo>
                    <a:cubicBezTo>
                      <a:pt x="359" y="282"/>
                      <a:pt x="360" y="280"/>
                      <a:pt x="361" y="277"/>
                    </a:cubicBezTo>
                    <a:cubicBezTo>
                      <a:pt x="362" y="276"/>
                      <a:pt x="362" y="275"/>
                      <a:pt x="363" y="274"/>
                    </a:cubicBezTo>
                    <a:cubicBezTo>
                      <a:pt x="365" y="274"/>
                      <a:pt x="368" y="274"/>
                      <a:pt x="371" y="273"/>
                    </a:cubicBezTo>
                    <a:cubicBezTo>
                      <a:pt x="374" y="273"/>
                      <a:pt x="378" y="272"/>
                      <a:pt x="381" y="272"/>
                    </a:cubicBezTo>
                    <a:cubicBezTo>
                      <a:pt x="384" y="271"/>
                      <a:pt x="386" y="271"/>
                      <a:pt x="386" y="271"/>
                    </a:cubicBezTo>
                    <a:cubicBezTo>
                      <a:pt x="386" y="271"/>
                      <a:pt x="386" y="270"/>
                      <a:pt x="387" y="268"/>
                    </a:cubicBezTo>
                    <a:cubicBezTo>
                      <a:pt x="388" y="267"/>
                      <a:pt x="388" y="265"/>
                      <a:pt x="389" y="262"/>
                    </a:cubicBezTo>
                    <a:cubicBezTo>
                      <a:pt x="390" y="260"/>
                      <a:pt x="390" y="258"/>
                      <a:pt x="391" y="257"/>
                    </a:cubicBezTo>
                    <a:cubicBezTo>
                      <a:pt x="391" y="255"/>
                      <a:pt x="391" y="254"/>
                      <a:pt x="391" y="254"/>
                    </a:cubicBezTo>
                    <a:cubicBezTo>
                      <a:pt x="391" y="254"/>
                      <a:pt x="386" y="248"/>
                      <a:pt x="381" y="243"/>
                    </a:cubicBezTo>
                    <a:cubicBezTo>
                      <a:pt x="379" y="241"/>
                      <a:pt x="377" y="239"/>
                      <a:pt x="375" y="238"/>
                    </a:cubicBezTo>
                    <a:close/>
                    <a:moveTo>
                      <a:pt x="182" y="320"/>
                    </a:moveTo>
                    <a:cubicBezTo>
                      <a:pt x="116" y="311"/>
                      <a:pt x="69" y="249"/>
                      <a:pt x="78" y="183"/>
                    </a:cubicBezTo>
                    <a:cubicBezTo>
                      <a:pt x="87" y="117"/>
                      <a:pt x="148" y="70"/>
                      <a:pt x="215" y="79"/>
                    </a:cubicBezTo>
                    <a:cubicBezTo>
                      <a:pt x="281" y="88"/>
                      <a:pt x="327" y="150"/>
                      <a:pt x="318" y="216"/>
                    </a:cubicBezTo>
                    <a:cubicBezTo>
                      <a:pt x="309" y="282"/>
                      <a:pt x="248" y="329"/>
                      <a:pt x="182" y="320"/>
                    </a:cubicBezTo>
                    <a:close/>
                  </a:path>
                </a:pathLst>
              </a:custGeom>
              <a:gradFill>
                <a:gsLst>
                  <a:gs pos="0">
                    <a:srgbClr val="000000">
                      <a:alpha val="0"/>
                    </a:srgbClr>
                  </a:gs>
                  <a:gs pos="46000">
                    <a:srgbClr val="4C78C6"/>
                  </a:gs>
                  <a:gs pos="100000">
                    <a:srgbClr val="254378"/>
                  </a:gs>
                </a:gsLst>
                <a:path path="circle">
                  <a:fillToRect b="50%" l="50%" r="50%" t="50%"/>
                </a:path>
                <a:tileRect/>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91" name="Google Shape;691;p19"/>
              <p:cNvSpPr/>
              <p:nvPr/>
            </p:nvSpPr>
            <p:spPr>
              <a:xfrm>
                <a:off x="4572459" y="4381574"/>
                <a:ext cx="219075" cy="209550"/>
              </a:xfrm>
              <a:custGeom>
                <a:rect b="b" l="l" r="r" t="t"/>
                <a:pathLst>
                  <a:path extrusionOk="0" h="61" w="64">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gradFill>
                <a:gsLst>
                  <a:gs pos="0">
                    <a:srgbClr val="000000">
                      <a:alpha val="0"/>
                    </a:srgbClr>
                  </a:gs>
                  <a:gs pos="46000">
                    <a:srgbClr val="4C78C6"/>
                  </a:gs>
                  <a:gs pos="100000">
                    <a:srgbClr val="254378"/>
                  </a:gs>
                </a:gsLst>
                <a:path path="circle">
                  <a:fillToRect b="50%" l="50%" r="50%" t="50%"/>
                </a:path>
                <a:tileRect/>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692" name="Google Shape;692;p19"/>
            <p:cNvGrpSpPr/>
            <p:nvPr/>
          </p:nvGrpSpPr>
          <p:grpSpPr>
            <a:xfrm>
              <a:off x="7760469" y="5695386"/>
              <a:ext cx="1258817" cy="1146105"/>
              <a:chOff x="3097508" y="5586454"/>
              <a:chExt cx="723047" cy="725871"/>
            </a:xfrm>
          </p:grpSpPr>
          <p:sp>
            <p:nvSpPr>
              <p:cNvPr id="693" name="Google Shape;693;p19"/>
              <p:cNvSpPr/>
              <p:nvPr/>
            </p:nvSpPr>
            <p:spPr>
              <a:xfrm>
                <a:off x="3097508" y="5586454"/>
                <a:ext cx="723047" cy="725871"/>
              </a:xfrm>
              <a:custGeom>
                <a:rect b="b" l="l" r="r" t="t"/>
                <a:pathLst>
                  <a:path extrusionOk="0" h="409" w="407">
                    <a:moveTo>
                      <a:pt x="387" y="219"/>
                    </a:moveTo>
                    <a:cubicBezTo>
                      <a:pt x="388" y="218"/>
                      <a:pt x="388" y="216"/>
                      <a:pt x="388" y="215"/>
                    </a:cubicBezTo>
                    <a:cubicBezTo>
                      <a:pt x="388" y="212"/>
                      <a:pt x="388" y="209"/>
                      <a:pt x="388" y="208"/>
                    </a:cubicBezTo>
                    <a:cubicBezTo>
                      <a:pt x="388" y="206"/>
                      <a:pt x="388" y="205"/>
                      <a:pt x="388" y="205"/>
                    </a:cubicBezTo>
                    <a:cubicBezTo>
                      <a:pt x="388" y="205"/>
                      <a:pt x="388" y="204"/>
                      <a:pt x="388" y="202"/>
                    </a:cubicBezTo>
                    <a:cubicBezTo>
                      <a:pt x="388" y="200"/>
                      <a:pt x="388" y="197"/>
                      <a:pt x="388" y="194"/>
                    </a:cubicBezTo>
                    <a:cubicBezTo>
                      <a:pt x="388" y="193"/>
                      <a:pt x="388" y="192"/>
                      <a:pt x="387" y="190"/>
                    </a:cubicBezTo>
                    <a:cubicBezTo>
                      <a:pt x="389" y="189"/>
                      <a:pt x="392" y="187"/>
                      <a:pt x="394" y="186"/>
                    </a:cubicBezTo>
                    <a:cubicBezTo>
                      <a:pt x="400" y="181"/>
                      <a:pt x="407" y="176"/>
                      <a:pt x="407" y="176"/>
                    </a:cubicBezTo>
                    <a:cubicBezTo>
                      <a:pt x="407" y="176"/>
                      <a:pt x="406" y="175"/>
                      <a:pt x="406" y="173"/>
                    </a:cubicBezTo>
                    <a:cubicBezTo>
                      <a:pt x="406" y="171"/>
                      <a:pt x="406" y="169"/>
                      <a:pt x="405" y="167"/>
                    </a:cubicBezTo>
                    <a:cubicBezTo>
                      <a:pt x="405" y="165"/>
                      <a:pt x="404" y="163"/>
                      <a:pt x="404" y="161"/>
                    </a:cubicBezTo>
                    <a:cubicBezTo>
                      <a:pt x="404" y="159"/>
                      <a:pt x="403" y="158"/>
                      <a:pt x="403" y="158"/>
                    </a:cubicBezTo>
                    <a:cubicBezTo>
                      <a:pt x="403" y="158"/>
                      <a:pt x="401" y="158"/>
                      <a:pt x="399" y="157"/>
                    </a:cubicBezTo>
                    <a:cubicBezTo>
                      <a:pt x="396" y="156"/>
                      <a:pt x="392" y="155"/>
                      <a:pt x="388" y="154"/>
                    </a:cubicBezTo>
                    <a:cubicBezTo>
                      <a:pt x="385" y="153"/>
                      <a:pt x="383" y="152"/>
                      <a:pt x="380" y="152"/>
                    </a:cubicBezTo>
                    <a:cubicBezTo>
                      <a:pt x="380" y="150"/>
                      <a:pt x="380" y="149"/>
                      <a:pt x="379" y="148"/>
                    </a:cubicBezTo>
                    <a:cubicBezTo>
                      <a:pt x="378" y="145"/>
                      <a:pt x="377" y="143"/>
                      <a:pt x="377" y="141"/>
                    </a:cubicBezTo>
                    <a:cubicBezTo>
                      <a:pt x="376" y="139"/>
                      <a:pt x="376" y="138"/>
                      <a:pt x="376" y="138"/>
                    </a:cubicBezTo>
                    <a:cubicBezTo>
                      <a:pt x="376" y="138"/>
                      <a:pt x="375" y="137"/>
                      <a:pt x="375" y="135"/>
                    </a:cubicBezTo>
                    <a:cubicBezTo>
                      <a:pt x="374" y="134"/>
                      <a:pt x="373" y="131"/>
                      <a:pt x="372" y="128"/>
                    </a:cubicBezTo>
                    <a:cubicBezTo>
                      <a:pt x="371" y="127"/>
                      <a:pt x="371" y="126"/>
                      <a:pt x="370" y="125"/>
                    </a:cubicBezTo>
                    <a:cubicBezTo>
                      <a:pt x="371" y="123"/>
                      <a:pt x="373" y="121"/>
                      <a:pt x="374" y="119"/>
                    </a:cubicBezTo>
                    <a:cubicBezTo>
                      <a:pt x="377" y="115"/>
                      <a:pt x="379" y="112"/>
                      <a:pt x="380" y="109"/>
                    </a:cubicBezTo>
                    <a:cubicBezTo>
                      <a:pt x="382" y="106"/>
                      <a:pt x="383" y="105"/>
                      <a:pt x="383" y="105"/>
                    </a:cubicBezTo>
                    <a:cubicBezTo>
                      <a:pt x="383" y="105"/>
                      <a:pt x="382" y="104"/>
                      <a:pt x="381" y="102"/>
                    </a:cubicBezTo>
                    <a:cubicBezTo>
                      <a:pt x="380" y="101"/>
                      <a:pt x="379" y="99"/>
                      <a:pt x="378" y="97"/>
                    </a:cubicBezTo>
                    <a:cubicBezTo>
                      <a:pt x="377" y="95"/>
                      <a:pt x="376" y="93"/>
                      <a:pt x="375" y="92"/>
                    </a:cubicBezTo>
                    <a:cubicBezTo>
                      <a:pt x="374" y="90"/>
                      <a:pt x="373" y="89"/>
                      <a:pt x="373" y="89"/>
                    </a:cubicBezTo>
                    <a:cubicBezTo>
                      <a:pt x="373" y="89"/>
                      <a:pt x="365" y="90"/>
                      <a:pt x="357" y="91"/>
                    </a:cubicBezTo>
                    <a:cubicBezTo>
                      <a:pt x="354" y="91"/>
                      <a:pt x="352" y="91"/>
                      <a:pt x="349" y="92"/>
                    </a:cubicBezTo>
                    <a:cubicBezTo>
                      <a:pt x="348" y="91"/>
                      <a:pt x="348" y="90"/>
                      <a:pt x="347" y="89"/>
                    </a:cubicBezTo>
                    <a:cubicBezTo>
                      <a:pt x="343" y="84"/>
                      <a:pt x="340" y="81"/>
                      <a:pt x="340" y="81"/>
                    </a:cubicBezTo>
                    <a:cubicBezTo>
                      <a:pt x="340" y="81"/>
                      <a:pt x="339" y="80"/>
                      <a:pt x="338" y="79"/>
                    </a:cubicBezTo>
                    <a:cubicBezTo>
                      <a:pt x="337" y="77"/>
                      <a:pt x="335" y="75"/>
                      <a:pt x="333" y="73"/>
                    </a:cubicBezTo>
                    <a:cubicBezTo>
                      <a:pt x="332" y="72"/>
                      <a:pt x="331" y="72"/>
                      <a:pt x="330" y="71"/>
                    </a:cubicBezTo>
                    <a:cubicBezTo>
                      <a:pt x="331" y="68"/>
                      <a:pt x="331" y="66"/>
                      <a:pt x="332" y="63"/>
                    </a:cubicBezTo>
                    <a:cubicBezTo>
                      <a:pt x="333" y="55"/>
                      <a:pt x="334" y="47"/>
                      <a:pt x="334" y="47"/>
                    </a:cubicBezTo>
                    <a:cubicBezTo>
                      <a:pt x="334" y="47"/>
                      <a:pt x="334" y="46"/>
                      <a:pt x="332" y="45"/>
                    </a:cubicBezTo>
                    <a:cubicBezTo>
                      <a:pt x="331" y="44"/>
                      <a:pt x="329" y="43"/>
                      <a:pt x="327" y="42"/>
                    </a:cubicBezTo>
                    <a:cubicBezTo>
                      <a:pt x="326" y="40"/>
                      <a:pt x="324" y="39"/>
                      <a:pt x="322" y="38"/>
                    </a:cubicBezTo>
                    <a:cubicBezTo>
                      <a:pt x="321" y="37"/>
                      <a:pt x="320" y="36"/>
                      <a:pt x="320" y="36"/>
                    </a:cubicBezTo>
                    <a:cubicBezTo>
                      <a:pt x="320" y="36"/>
                      <a:pt x="318" y="37"/>
                      <a:pt x="316" y="38"/>
                    </a:cubicBezTo>
                    <a:cubicBezTo>
                      <a:pt x="313" y="40"/>
                      <a:pt x="309" y="41"/>
                      <a:pt x="306" y="43"/>
                    </a:cubicBezTo>
                    <a:cubicBezTo>
                      <a:pt x="304" y="44"/>
                      <a:pt x="302" y="45"/>
                      <a:pt x="301" y="46"/>
                    </a:cubicBezTo>
                    <a:cubicBezTo>
                      <a:pt x="300" y="46"/>
                      <a:pt x="299" y="47"/>
                      <a:pt x="299" y="47"/>
                    </a:cubicBezTo>
                    <a:cubicBezTo>
                      <a:pt x="298" y="46"/>
                      <a:pt x="296" y="46"/>
                      <a:pt x="296" y="45"/>
                    </a:cubicBezTo>
                    <a:cubicBezTo>
                      <a:pt x="294" y="44"/>
                      <a:pt x="293" y="44"/>
                      <a:pt x="292" y="43"/>
                    </a:cubicBezTo>
                    <a:cubicBezTo>
                      <a:pt x="291" y="42"/>
                      <a:pt x="290" y="42"/>
                      <a:pt x="289" y="41"/>
                    </a:cubicBezTo>
                    <a:cubicBezTo>
                      <a:pt x="287" y="41"/>
                      <a:pt x="286" y="40"/>
                      <a:pt x="286" y="40"/>
                    </a:cubicBezTo>
                    <a:cubicBezTo>
                      <a:pt x="286" y="40"/>
                      <a:pt x="285" y="40"/>
                      <a:pt x="284" y="39"/>
                    </a:cubicBezTo>
                    <a:cubicBezTo>
                      <a:pt x="282" y="38"/>
                      <a:pt x="279" y="37"/>
                      <a:pt x="277" y="36"/>
                    </a:cubicBezTo>
                    <a:cubicBezTo>
                      <a:pt x="275" y="35"/>
                      <a:pt x="274" y="35"/>
                      <a:pt x="273" y="34"/>
                    </a:cubicBezTo>
                    <a:cubicBezTo>
                      <a:pt x="273" y="32"/>
                      <a:pt x="272" y="29"/>
                      <a:pt x="272" y="26"/>
                    </a:cubicBezTo>
                    <a:cubicBezTo>
                      <a:pt x="271" y="22"/>
                      <a:pt x="271" y="18"/>
                      <a:pt x="270" y="16"/>
                    </a:cubicBezTo>
                    <a:cubicBezTo>
                      <a:pt x="269" y="13"/>
                      <a:pt x="269" y="11"/>
                      <a:pt x="269" y="11"/>
                    </a:cubicBezTo>
                    <a:cubicBezTo>
                      <a:pt x="269" y="11"/>
                      <a:pt x="268" y="10"/>
                      <a:pt x="266" y="10"/>
                    </a:cubicBezTo>
                    <a:cubicBezTo>
                      <a:pt x="264" y="9"/>
                      <a:pt x="262" y="9"/>
                      <a:pt x="260" y="8"/>
                    </a:cubicBezTo>
                    <a:cubicBezTo>
                      <a:pt x="258" y="7"/>
                      <a:pt x="256" y="7"/>
                      <a:pt x="254" y="6"/>
                    </a:cubicBezTo>
                    <a:cubicBezTo>
                      <a:pt x="253" y="6"/>
                      <a:pt x="251" y="6"/>
                      <a:pt x="251" y="6"/>
                    </a:cubicBezTo>
                    <a:cubicBezTo>
                      <a:pt x="251" y="6"/>
                      <a:pt x="250" y="7"/>
                      <a:pt x="248" y="9"/>
                    </a:cubicBezTo>
                    <a:cubicBezTo>
                      <a:pt x="246" y="11"/>
                      <a:pt x="243" y="14"/>
                      <a:pt x="240" y="17"/>
                    </a:cubicBezTo>
                    <a:cubicBezTo>
                      <a:pt x="239" y="19"/>
                      <a:pt x="237" y="22"/>
                      <a:pt x="235" y="23"/>
                    </a:cubicBezTo>
                    <a:cubicBezTo>
                      <a:pt x="234" y="23"/>
                      <a:pt x="233" y="23"/>
                      <a:pt x="232" y="23"/>
                    </a:cubicBezTo>
                    <a:cubicBezTo>
                      <a:pt x="229" y="22"/>
                      <a:pt x="226" y="22"/>
                      <a:pt x="224" y="22"/>
                    </a:cubicBezTo>
                    <a:cubicBezTo>
                      <a:pt x="223" y="22"/>
                      <a:pt x="222" y="22"/>
                      <a:pt x="222" y="22"/>
                    </a:cubicBezTo>
                    <a:cubicBezTo>
                      <a:pt x="221" y="22"/>
                      <a:pt x="221" y="22"/>
                      <a:pt x="221" y="22"/>
                    </a:cubicBezTo>
                    <a:cubicBezTo>
                      <a:pt x="221" y="22"/>
                      <a:pt x="220" y="22"/>
                      <a:pt x="218" y="21"/>
                    </a:cubicBezTo>
                    <a:cubicBezTo>
                      <a:pt x="216" y="21"/>
                      <a:pt x="214" y="21"/>
                      <a:pt x="211" y="21"/>
                    </a:cubicBezTo>
                    <a:cubicBezTo>
                      <a:pt x="209" y="21"/>
                      <a:pt x="208" y="21"/>
                      <a:pt x="207" y="21"/>
                    </a:cubicBezTo>
                    <a:cubicBezTo>
                      <a:pt x="206" y="19"/>
                      <a:pt x="204" y="16"/>
                      <a:pt x="203" y="14"/>
                    </a:cubicBezTo>
                    <a:cubicBezTo>
                      <a:pt x="199" y="7"/>
                      <a:pt x="194" y="0"/>
                      <a:pt x="194" y="0"/>
                    </a:cubicBezTo>
                    <a:cubicBezTo>
                      <a:pt x="194" y="0"/>
                      <a:pt x="194" y="0"/>
                      <a:pt x="194" y="0"/>
                    </a:cubicBezTo>
                    <a:cubicBezTo>
                      <a:pt x="193" y="1"/>
                      <a:pt x="192" y="1"/>
                      <a:pt x="192" y="1"/>
                    </a:cubicBezTo>
                    <a:cubicBezTo>
                      <a:pt x="190" y="1"/>
                      <a:pt x="188" y="1"/>
                      <a:pt x="185" y="1"/>
                    </a:cubicBezTo>
                    <a:cubicBezTo>
                      <a:pt x="183" y="1"/>
                      <a:pt x="181" y="2"/>
                      <a:pt x="179" y="2"/>
                    </a:cubicBezTo>
                    <a:cubicBezTo>
                      <a:pt x="178" y="2"/>
                      <a:pt x="176" y="2"/>
                      <a:pt x="176" y="2"/>
                    </a:cubicBezTo>
                    <a:cubicBezTo>
                      <a:pt x="176" y="2"/>
                      <a:pt x="176" y="4"/>
                      <a:pt x="174" y="7"/>
                    </a:cubicBezTo>
                    <a:cubicBezTo>
                      <a:pt x="173" y="9"/>
                      <a:pt x="172" y="13"/>
                      <a:pt x="170" y="17"/>
                    </a:cubicBezTo>
                    <a:cubicBezTo>
                      <a:pt x="169" y="20"/>
                      <a:pt x="168" y="22"/>
                      <a:pt x="168" y="24"/>
                    </a:cubicBezTo>
                    <a:cubicBezTo>
                      <a:pt x="166" y="25"/>
                      <a:pt x="165" y="25"/>
                      <a:pt x="164" y="25"/>
                    </a:cubicBezTo>
                    <a:cubicBezTo>
                      <a:pt x="161" y="26"/>
                      <a:pt x="158" y="26"/>
                      <a:pt x="157" y="27"/>
                    </a:cubicBezTo>
                    <a:cubicBezTo>
                      <a:pt x="155" y="28"/>
                      <a:pt x="154" y="28"/>
                      <a:pt x="154" y="28"/>
                    </a:cubicBezTo>
                    <a:cubicBezTo>
                      <a:pt x="154" y="28"/>
                      <a:pt x="153" y="28"/>
                      <a:pt x="151" y="29"/>
                    </a:cubicBezTo>
                    <a:cubicBezTo>
                      <a:pt x="149" y="29"/>
                      <a:pt x="147" y="30"/>
                      <a:pt x="144" y="31"/>
                    </a:cubicBezTo>
                    <a:cubicBezTo>
                      <a:pt x="143" y="31"/>
                      <a:pt x="142" y="32"/>
                      <a:pt x="140" y="32"/>
                    </a:cubicBezTo>
                    <a:cubicBezTo>
                      <a:pt x="139" y="31"/>
                      <a:pt x="136" y="29"/>
                      <a:pt x="134" y="27"/>
                    </a:cubicBezTo>
                    <a:cubicBezTo>
                      <a:pt x="131" y="25"/>
                      <a:pt x="128" y="22"/>
                      <a:pt x="125" y="21"/>
                    </a:cubicBezTo>
                    <a:cubicBezTo>
                      <a:pt x="123" y="19"/>
                      <a:pt x="121" y="18"/>
                      <a:pt x="121" y="18"/>
                    </a:cubicBezTo>
                    <a:cubicBezTo>
                      <a:pt x="121" y="18"/>
                      <a:pt x="120" y="18"/>
                      <a:pt x="119" y="19"/>
                    </a:cubicBezTo>
                    <a:cubicBezTo>
                      <a:pt x="117" y="20"/>
                      <a:pt x="115" y="21"/>
                      <a:pt x="113" y="22"/>
                    </a:cubicBezTo>
                    <a:cubicBezTo>
                      <a:pt x="111" y="23"/>
                      <a:pt x="109" y="24"/>
                      <a:pt x="108" y="24"/>
                    </a:cubicBezTo>
                    <a:cubicBezTo>
                      <a:pt x="107" y="25"/>
                      <a:pt x="106" y="25"/>
                      <a:pt x="106" y="25"/>
                    </a:cubicBezTo>
                    <a:cubicBezTo>
                      <a:pt x="105" y="26"/>
                      <a:pt x="105" y="26"/>
                      <a:pt x="105" y="26"/>
                    </a:cubicBezTo>
                    <a:cubicBezTo>
                      <a:pt x="105" y="26"/>
                      <a:pt x="105" y="34"/>
                      <a:pt x="105" y="42"/>
                    </a:cubicBezTo>
                    <a:cubicBezTo>
                      <a:pt x="105" y="45"/>
                      <a:pt x="105" y="47"/>
                      <a:pt x="105" y="50"/>
                    </a:cubicBezTo>
                    <a:cubicBezTo>
                      <a:pt x="104" y="50"/>
                      <a:pt x="103" y="51"/>
                      <a:pt x="102" y="52"/>
                    </a:cubicBezTo>
                    <a:cubicBezTo>
                      <a:pt x="99" y="54"/>
                      <a:pt x="97" y="55"/>
                      <a:pt x="96" y="56"/>
                    </a:cubicBezTo>
                    <a:cubicBezTo>
                      <a:pt x="94" y="57"/>
                      <a:pt x="93" y="58"/>
                      <a:pt x="93" y="58"/>
                    </a:cubicBezTo>
                    <a:cubicBezTo>
                      <a:pt x="93" y="58"/>
                      <a:pt x="93" y="59"/>
                      <a:pt x="91" y="60"/>
                    </a:cubicBezTo>
                    <a:cubicBezTo>
                      <a:pt x="90" y="61"/>
                      <a:pt x="88" y="62"/>
                      <a:pt x="85" y="65"/>
                    </a:cubicBezTo>
                    <a:cubicBezTo>
                      <a:pt x="84" y="65"/>
                      <a:pt x="83" y="66"/>
                      <a:pt x="82" y="67"/>
                    </a:cubicBezTo>
                    <a:cubicBezTo>
                      <a:pt x="80" y="66"/>
                      <a:pt x="77" y="65"/>
                      <a:pt x="75" y="64"/>
                    </a:cubicBezTo>
                    <a:cubicBezTo>
                      <a:pt x="71" y="63"/>
                      <a:pt x="67" y="62"/>
                      <a:pt x="64" y="62"/>
                    </a:cubicBezTo>
                    <a:cubicBezTo>
                      <a:pt x="61" y="61"/>
                      <a:pt x="59" y="60"/>
                      <a:pt x="59" y="60"/>
                    </a:cubicBezTo>
                    <a:cubicBezTo>
                      <a:pt x="59" y="60"/>
                      <a:pt x="56" y="64"/>
                      <a:pt x="53" y="67"/>
                    </a:cubicBezTo>
                    <a:cubicBezTo>
                      <a:pt x="50" y="70"/>
                      <a:pt x="47" y="74"/>
                      <a:pt x="47" y="74"/>
                    </a:cubicBezTo>
                    <a:cubicBezTo>
                      <a:pt x="47" y="74"/>
                      <a:pt x="48" y="76"/>
                      <a:pt x="49" y="78"/>
                    </a:cubicBezTo>
                    <a:cubicBezTo>
                      <a:pt x="50" y="81"/>
                      <a:pt x="51" y="85"/>
                      <a:pt x="53" y="89"/>
                    </a:cubicBezTo>
                    <a:cubicBezTo>
                      <a:pt x="54" y="91"/>
                      <a:pt x="55" y="94"/>
                      <a:pt x="56" y="96"/>
                    </a:cubicBezTo>
                    <a:cubicBezTo>
                      <a:pt x="55" y="97"/>
                      <a:pt x="54" y="98"/>
                      <a:pt x="54" y="99"/>
                    </a:cubicBezTo>
                    <a:cubicBezTo>
                      <a:pt x="52" y="102"/>
                      <a:pt x="51" y="104"/>
                      <a:pt x="50" y="105"/>
                    </a:cubicBezTo>
                    <a:cubicBezTo>
                      <a:pt x="49" y="107"/>
                      <a:pt x="48" y="108"/>
                      <a:pt x="48" y="108"/>
                    </a:cubicBezTo>
                    <a:cubicBezTo>
                      <a:pt x="48" y="108"/>
                      <a:pt x="48" y="108"/>
                      <a:pt x="48" y="108"/>
                    </a:cubicBezTo>
                    <a:cubicBezTo>
                      <a:pt x="47" y="109"/>
                      <a:pt x="47" y="110"/>
                      <a:pt x="46" y="110"/>
                    </a:cubicBezTo>
                    <a:cubicBezTo>
                      <a:pt x="45" y="112"/>
                      <a:pt x="44" y="114"/>
                      <a:pt x="43" y="117"/>
                    </a:cubicBezTo>
                    <a:cubicBezTo>
                      <a:pt x="42" y="118"/>
                      <a:pt x="41" y="119"/>
                      <a:pt x="41" y="120"/>
                    </a:cubicBezTo>
                    <a:cubicBezTo>
                      <a:pt x="39" y="120"/>
                      <a:pt x="36" y="120"/>
                      <a:pt x="33" y="121"/>
                    </a:cubicBezTo>
                    <a:cubicBezTo>
                      <a:pt x="29" y="121"/>
                      <a:pt x="25" y="121"/>
                      <a:pt x="22" y="122"/>
                    </a:cubicBezTo>
                    <a:cubicBezTo>
                      <a:pt x="19" y="122"/>
                      <a:pt x="17" y="122"/>
                      <a:pt x="17" y="122"/>
                    </a:cubicBezTo>
                    <a:cubicBezTo>
                      <a:pt x="17" y="122"/>
                      <a:pt x="17" y="124"/>
                      <a:pt x="16" y="125"/>
                    </a:cubicBezTo>
                    <a:cubicBezTo>
                      <a:pt x="15" y="127"/>
                      <a:pt x="14" y="129"/>
                      <a:pt x="14" y="131"/>
                    </a:cubicBezTo>
                    <a:cubicBezTo>
                      <a:pt x="13" y="133"/>
                      <a:pt x="12" y="135"/>
                      <a:pt x="11" y="137"/>
                    </a:cubicBezTo>
                    <a:cubicBezTo>
                      <a:pt x="11" y="138"/>
                      <a:pt x="11" y="139"/>
                      <a:pt x="11" y="139"/>
                    </a:cubicBezTo>
                    <a:cubicBezTo>
                      <a:pt x="11" y="139"/>
                      <a:pt x="12" y="141"/>
                      <a:pt x="14" y="143"/>
                    </a:cubicBezTo>
                    <a:cubicBezTo>
                      <a:pt x="16" y="145"/>
                      <a:pt x="18" y="148"/>
                      <a:pt x="21" y="151"/>
                    </a:cubicBezTo>
                    <a:cubicBezTo>
                      <a:pt x="23" y="153"/>
                      <a:pt x="25" y="155"/>
                      <a:pt x="27" y="157"/>
                    </a:cubicBezTo>
                    <a:cubicBezTo>
                      <a:pt x="26" y="158"/>
                      <a:pt x="26" y="159"/>
                      <a:pt x="26" y="160"/>
                    </a:cubicBezTo>
                    <a:cubicBezTo>
                      <a:pt x="25" y="164"/>
                      <a:pt x="24" y="166"/>
                      <a:pt x="24" y="168"/>
                    </a:cubicBezTo>
                    <a:cubicBezTo>
                      <a:pt x="24" y="170"/>
                      <a:pt x="24" y="171"/>
                      <a:pt x="24" y="171"/>
                    </a:cubicBezTo>
                    <a:cubicBezTo>
                      <a:pt x="24" y="171"/>
                      <a:pt x="23" y="172"/>
                      <a:pt x="23" y="174"/>
                    </a:cubicBezTo>
                    <a:cubicBezTo>
                      <a:pt x="23" y="175"/>
                      <a:pt x="23" y="176"/>
                      <a:pt x="22" y="177"/>
                    </a:cubicBezTo>
                    <a:cubicBezTo>
                      <a:pt x="22" y="178"/>
                      <a:pt x="22" y="180"/>
                      <a:pt x="22" y="181"/>
                    </a:cubicBezTo>
                    <a:cubicBezTo>
                      <a:pt x="22" y="182"/>
                      <a:pt x="22" y="184"/>
                      <a:pt x="21" y="185"/>
                    </a:cubicBezTo>
                    <a:cubicBezTo>
                      <a:pt x="21" y="185"/>
                      <a:pt x="20" y="185"/>
                      <a:pt x="19" y="186"/>
                    </a:cubicBezTo>
                    <a:cubicBezTo>
                      <a:pt x="18" y="187"/>
                      <a:pt x="16" y="187"/>
                      <a:pt x="14" y="188"/>
                    </a:cubicBezTo>
                    <a:cubicBezTo>
                      <a:pt x="11" y="190"/>
                      <a:pt x="7" y="192"/>
                      <a:pt x="4" y="193"/>
                    </a:cubicBezTo>
                    <a:cubicBezTo>
                      <a:pt x="3" y="194"/>
                      <a:pt x="2" y="195"/>
                      <a:pt x="1" y="195"/>
                    </a:cubicBezTo>
                    <a:cubicBezTo>
                      <a:pt x="0" y="195"/>
                      <a:pt x="0" y="196"/>
                      <a:pt x="0" y="196"/>
                    </a:cubicBezTo>
                    <a:cubicBezTo>
                      <a:pt x="0" y="196"/>
                      <a:pt x="0" y="200"/>
                      <a:pt x="0" y="205"/>
                    </a:cubicBezTo>
                    <a:cubicBezTo>
                      <a:pt x="0" y="209"/>
                      <a:pt x="0" y="214"/>
                      <a:pt x="0" y="214"/>
                    </a:cubicBezTo>
                    <a:cubicBezTo>
                      <a:pt x="0" y="214"/>
                      <a:pt x="0" y="214"/>
                      <a:pt x="1" y="214"/>
                    </a:cubicBezTo>
                    <a:cubicBezTo>
                      <a:pt x="2" y="215"/>
                      <a:pt x="3" y="215"/>
                      <a:pt x="4" y="216"/>
                    </a:cubicBezTo>
                    <a:cubicBezTo>
                      <a:pt x="7" y="217"/>
                      <a:pt x="11" y="219"/>
                      <a:pt x="14" y="221"/>
                    </a:cubicBezTo>
                    <a:cubicBezTo>
                      <a:pt x="16" y="222"/>
                      <a:pt x="18" y="223"/>
                      <a:pt x="19" y="223"/>
                    </a:cubicBezTo>
                    <a:cubicBezTo>
                      <a:pt x="20" y="224"/>
                      <a:pt x="21" y="224"/>
                      <a:pt x="21" y="224"/>
                    </a:cubicBezTo>
                    <a:cubicBezTo>
                      <a:pt x="22" y="226"/>
                      <a:pt x="22" y="227"/>
                      <a:pt x="22" y="228"/>
                    </a:cubicBezTo>
                    <a:cubicBezTo>
                      <a:pt x="22" y="229"/>
                      <a:pt x="22" y="231"/>
                      <a:pt x="22" y="232"/>
                    </a:cubicBezTo>
                    <a:cubicBezTo>
                      <a:pt x="23" y="233"/>
                      <a:pt x="23" y="235"/>
                      <a:pt x="23" y="236"/>
                    </a:cubicBezTo>
                    <a:cubicBezTo>
                      <a:pt x="23" y="237"/>
                      <a:pt x="24" y="238"/>
                      <a:pt x="24" y="238"/>
                    </a:cubicBezTo>
                    <a:cubicBezTo>
                      <a:pt x="24" y="238"/>
                      <a:pt x="24" y="239"/>
                      <a:pt x="24" y="241"/>
                    </a:cubicBezTo>
                    <a:cubicBezTo>
                      <a:pt x="24" y="243"/>
                      <a:pt x="25" y="246"/>
                      <a:pt x="26" y="249"/>
                    </a:cubicBezTo>
                    <a:cubicBezTo>
                      <a:pt x="26" y="250"/>
                      <a:pt x="26" y="251"/>
                      <a:pt x="27" y="252"/>
                    </a:cubicBezTo>
                    <a:cubicBezTo>
                      <a:pt x="25" y="254"/>
                      <a:pt x="23" y="256"/>
                      <a:pt x="21" y="258"/>
                    </a:cubicBezTo>
                    <a:cubicBezTo>
                      <a:pt x="18" y="261"/>
                      <a:pt x="16" y="264"/>
                      <a:pt x="14" y="266"/>
                    </a:cubicBezTo>
                    <a:cubicBezTo>
                      <a:pt x="12" y="268"/>
                      <a:pt x="11" y="270"/>
                      <a:pt x="11" y="270"/>
                    </a:cubicBezTo>
                    <a:cubicBezTo>
                      <a:pt x="11" y="270"/>
                      <a:pt x="11" y="271"/>
                      <a:pt x="11" y="273"/>
                    </a:cubicBezTo>
                    <a:cubicBezTo>
                      <a:pt x="12" y="274"/>
                      <a:pt x="13" y="276"/>
                      <a:pt x="14" y="278"/>
                    </a:cubicBezTo>
                    <a:cubicBezTo>
                      <a:pt x="14" y="281"/>
                      <a:pt x="15" y="283"/>
                      <a:pt x="16" y="284"/>
                    </a:cubicBezTo>
                    <a:cubicBezTo>
                      <a:pt x="17" y="286"/>
                      <a:pt x="17" y="287"/>
                      <a:pt x="17" y="287"/>
                    </a:cubicBezTo>
                    <a:cubicBezTo>
                      <a:pt x="17" y="287"/>
                      <a:pt x="19" y="287"/>
                      <a:pt x="22" y="287"/>
                    </a:cubicBezTo>
                    <a:cubicBezTo>
                      <a:pt x="25" y="288"/>
                      <a:pt x="29" y="288"/>
                      <a:pt x="33" y="289"/>
                    </a:cubicBezTo>
                    <a:cubicBezTo>
                      <a:pt x="36" y="289"/>
                      <a:pt x="39" y="289"/>
                      <a:pt x="41" y="289"/>
                    </a:cubicBezTo>
                    <a:cubicBezTo>
                      <a:pt x="41" y="290"/>
                      <a:pt x="42" y="291"/>
                      <a:pt x="43" y="292"/>
                    </a:cubicBezTo>
                    <a:cubicBezTo>
                      <a:pt x="44" y="295"/>
                      <a:pt x="45" y="297"/>
                      <a:pt x="46" y="299"/>
                    </a:cubicBezTo>
                    <a:cubicBezTo>
                      <a:pt x="47" y="300"/>
                      <a:pt x="47" y="300"/>
                      <a:pt x="48" y="301"/>
                    </a:cubicBezTo>
                    <a:cubicBezTo>
                      <a:pt x="48" y="301"/>
                      <a:pt x="48" y="301"/>
                      <a:pt x="48" y="301"/>
                    </a:cubicBezTo>
                    <a:cubicBezTo>
                      <a:pt x="48" y="301"/>
                      <a:pt x="49" y="302"/>
                      <a:pt x="50" y="304"/>
                    </a:cubicBezTo>
                    <a:cubicBezTo>
                      <a:pt x="51" y="305"/>
                      <a:pt x="52" y="308"/>
                      <a:pt x="54" y="310"/>
                    </a:cubicBezTo>
                    <a:cubicBezTo>
                      <a:pt x="54" y="311"/>
                      <a:pt x="55" y="312"/>
                      <a:pt x="56" y="313"/>
                    </a:cubicBezTo>
                    <a:cubicBezTo>
                      <a:pt x="55" y="315"/>
                      <a:pt x="54" y="318"/>
                      <a:pt x="53" y="320"/>
                    </a:cubicBezTo>
                    <a:cubicBezTo>
                      <a:pt x="51" y="324"/>
                      <a:pt x="50" y="328"/>
                      <a:pt x="49" y="331"/>
                    </a:cubicBezTo>
                    <a:cubicBezTo>
                      <a:pt x="48" y="334"/>
                      <a:pt x="47" y="336"/>
                      <a:pt x="47" y="336"/>
                    </a:cubicBezTo>
                    <a:cubicBezTo>
                      <a:pt x="47" y="336"/>
                      <a:pt x="50" y="339"/>
                      <a:pt x="53" y="342"/>
                    </a:cubicBezTo>
                    <a:cubicBezTo>
                      <a:pt x="56" y="346"/>
                      <a:pt x="59" y="349"/>
                      <a:pt x="59" y="349"/>
                    </a:cubicBezTo>
                    <a:cubicBezTo>
                      <a:pt x="59" y="349"/>
                      <a:pt x="61" y="348"/>
                      <a:pt x="64" y="348"/>
                    </a:cubicBezTo>
                    <a:cubicBezTo>
                      <a:pt x="67" y="347"/>
                      <a:pt x="71" y="346"/>
                      <a:pt x="75" y="345"/>
                    </a:cubicBezTo>
                    <a:cubicBezTo>
                      <a:pt x="77" y="344"/>
                      <a:pt x="80" y="343"/>
                      <a:pt x="82" y="342"/>
                    </a:cubicBezTo>
                    <a:cubicBezTo>
                      <a:pt x="83" y="343"/>
                      <a:pt x="84" y="344"/>
                      <a:pt x="85" y="345"/>
                    </a:cubicBezTo>
                    <a:cubicBezTo>
                      <a:pt x="88" y="347"/>
                      <a:pt x="90" y="348"/>
                      <a:pt x="91" y="349"/>
                    </a:cubicBezTo>
                    <a:cubicBezTo>
                      <a:pt x="93" y="351"/>
                      <a:pt x="93" y="351"/>
                      <a:pt x="93" y="351"/>
                    </a:cubicBezTo>
                    <a:cubicBezTo>
                      <a:pt x="93" y="351"/>
                      <a:pt x="94" y="352"/>
                      <a:pt x="96" y="353"/>
                    </a:cubicBezTo>
                    <a:cubicBezTo>
                      <a:pt x="97" y="354"/>
                      <a:pt x="99" y="356"/>
                      <a:pt x="102" y="357"/>
                    </a:cubicBezTo>
                    <a:cubicBezTo>
                      <a:pt x="103" y="358"/>
                      <a:pt x="104" y="359"/>
                      <a:pt x="105" y="359"/>
                    </a:cubicBezTo>
                    <a:cubicBezTo>
                      <a:pt x="105" y="362"/>
                      <a:pt x="105" y="365"/>
                      <a:pt x="105" y="367"/>
                    </a:cubicBezTo>
                    <a:cubicBezTo>
                      <a:pt x="105" y="375"/>
                      <a:pt x="105" y="383"/>
                      <a:pt x="105" y="383"/>
                    </a:cubicBezTo>
                    <a:cubicBezTo>
                      <a:pt x="105" y="383"/>
                      <a:pt x="105" y="384"/>
                      <a:pt x="106" y="384"/>
                    </a:cubicBezTo>
                    <a:cubicBezTo>
                      <a:pt x="106" y="384"/>
                      <a:pt x="107" y="384"/>
                      <a:pt x="108" y="385"/>
                    </a:cubicBezTo>
                    <a:cubicBezTo>
                      <a:pt x="109" y="386"/>
                      <a:pt x="111" y="387"/>
                      <a:pt x="113" y="388"/>
                    </a:cubicBezTo>
                    <a:cubicBezTo>
                      <a:pt x="115" y="389"/>
                      <a:pt x="117" y="390"/>
                      <a:pt x="119" y="390"/>
                    </a:cubicBezTo>
                    <a:cubicBezTo>
                      <a:pt x="120" y="391"/>
                      <a:pt x="121" y="391"/>
                      <a:pt x="121" y="391"/>
                    </a:cubicBezTo>
                    <a:cubicBezTo>
                      <a:pt x="121" y="391"/>
                      <a:pt x="123" y="390"/>
                      <a:pt x="125" y="389"/>
                    </a:cubicBezTo>
                    <a:cubicBezTo>
                      <a:pt x="128" y="387"/>
                      <a:pt x="131" y="384"/>
                      <a:pt x="134" y="382"/>
                    </a:cubicBezTo>
                    <a:cubicBezTo>
                      <a:pt x="136" y="380"/>
                      <a:pt x="139" y="379"/>
                      <a:pt x="140" y="377"/>
                    </a:cubicBezTo>
                    <a:cubicBezTo>
                      <a:pt x="142" y="377"/>
                      <a:pt x="143" y="378"/>
                      <a:pt x="144" y="378"/>
                    </a:cubicBezTo>
                    <a:cubicBezTo>
                      <a:pt x="147" y="379"/>
                      <a:pt x="149" y="380"/>
                      <a:pt x="151" y="381"/>
                    </a:cubicBezTo>
                    <a:cubicBezTo>
                      <a:pt x="153" y="381"/>
                      <a:pt x="154" y="381"/>
                      <a:pt x="154" y="381"/>
                    </a:cubicBezTo>
                    <a:cubicBezTo>
                      <a:pt x="154" y="381"/>
                      <a:pt x="155" y="382"/>
                      <a:pt x="157" y="382"/>
                    </a:cubicBezTo>
                    <a:cubicBezTo>
                      <a:pt x="158" y="383"/>
                      <a:pt x="161" y="383"/>
                      <a:pt x="164" y="384"/>
                    </a:cubicBezTo>
                    <a:cubicBezTo>
                      <a:pt x="165" y="384"/>
                      <a:pt x="166" y="385"/>
                      <a:pt x="168" y="385"/>
                    </a:cubicBezTo>
                    <a:cubicBezTo>
                      <a:pt x="168" y="387"/>
                      <a:pt x="169" y="390"/>
                      <a:pt x="170" y="392"/>
                    </a:cubicBezTo>
                    <a:cubicBezTo>
                      <a:pt x="172" y="396"/>
                      <a:pt x="173" y="400"/>
                      <a:pt x="174" y="403"/>
                    </a:cubicBezTo>
                    <a:cubicBezTo>
                      <a:pt x="176" y="405"/>
                      <a:pt x="176" y="407"/>
                      <a:pt x="176" y="407"/>
                    </a:cubicBezTo>
                    <a:cubicBezTo>
                      <a:pt x="176" y="407"/>
                      <a:pt x="178" y="407"/>
                      <a:pt x="179" y="407"/>
                    </a:cubicBezTo>
                    <a:cubicBezTo>
                      <a:pt x="181" y="408"/>
                      <a:pt x="183" y="408"/>
                      <a:pt x="185" y="408"/>
                    </a:cubicBezTo>
                    <a:cubicBezTo>
                      <a:pt x="188" y="408"/>
                      <a:pt x="190" y="408"/>
                      <a:pt x="192" y="409"/>
                    </a:cubicBezTo>
                    <a:cubicBezTo>
                      <a:pt x="192" y="409"/>
                      <a:pt x="193" y="409"/>
                      <a:pt x="194" y="409"/>
                    </a:cubicBezTo>
                    <a:cubicBezTo>
                      <a:pt x="194" y="409"/>
                      <a:pt x="194" y="409"/>
                      <a:pt x="194" y="409"/>
                    </a:cubicBezTo>
                    <a:cubicBezTo>
                      <a:pt x="194" y="409"/>
                      <a:pt x="199" y="402"/>
                      <a:pt x="203" y="395"/>
                    </a:cubicBezTo>
                    <a:cubicBezTo>
                      <a:pt x="204" y="393"/>
                      <a:pt x="206" y="391"/>
                      <a:pt x="207" y="388"/>
                    </a:cubicBezTo>
                    <a:cubicBezTo>
                      <a:pt x="208" y="388"/>
                      <a:pt x="209" y="388"/>
                      <a:pt x="211" y="388"/>
                    </a:cubicBezTo>
                    <a:cubicBezTo>
                      <a:pt x="214" y="388"/>
                      <a:pt x="216" y="388"/>
                      <a:pt x="218" y="388"/>
                    </a:cubicBezTo>
                    <a:cubicBezTo>
                      <a:pt x="220" y="388"/>
                      <a:pt x="221" y="388"/>
                      <a:pt x="221" y="388"/>
                    </a:cubicBezTo>
                    <a:cubicBezTo>
                      <a:pt x="221" y="388"/>
                      <a:pt x="221" y="388"/>
                      <a:pt x="222" y="388"/>
                    </a:cubicBezTo>
                    <a:cubicBezTo>
                      <a:pt x="222" y="388"/>
                      <a:pt x="223" y="387"/>
                      <a:pt x="224" y="387"/>
                    </a:cubicBezTo>
                    <a:cubicBezTo>
                      <a:pt x="226" y="387"/>
                      <a:pt x="229" y="387"/>
                      <a:pt x="232" y="386"/>
                    </a:cubicBezTo>
                    <a:cubicBezTo>
                      <a:pt x="233" y="386"/>
                      <a:pt x="234" y="386"/>
                      <a:pt x="235" y="386"/>
                    </a:cubicBezTo>
                    <a:cubicBezTo>
                      <a:pt x="237" y="388"/>
                      <a:pt x="239" y="390"/>
                      <a:pt x="240" y="392"/>
                    </a:cubicBezTo>
                    <a:cubicBezTo>
                      <a:pt x="243" y="395"/>
                      <a:pt x="246" y="398"/>
                      <a:pt x="248" y="400"/>
                    </a:cubicBezTo>
                    <a:cubicBezTo>
                      <a:pt x="250" y="402"/>
                      <a:pt x="251" y="403"/>
                      <a:pt x="251" y="403"/>
                    </a:cubicBezTo>
                    <a:cubicBezTo>
                      <a:pt x="251" y="403"/>
                      <a:pt x="253" y="403"/>
                      <a:pt x="254" y="403"/>
                    </a:cubicBezTo>
                    <a:cubicBezTo>
                      <a:pt x="256" y="402"/>
                      <a:pt x="258" y="402"/>
                      <a:pt x="260" y="401"/>
                    </a:cubicBezTo>
                    <a:cubicBezTo>
                      <a:pt x="262" y="401"/>
                      <a:pt x="264" y="400"/>
                      <a:pt x="266" y="399"/>
                    </a:cubicBezTo>
                    <a:cubicBezTo>
                      <a:pt x="268" y="399"/>
                      <a:pt x="269" y="399"/>
                      <a:pt x="269" y="399"/>
                    </a:cubicBezTo>
                    <a:cubicBezTo>
                      <a:pt x="269" y="399"/>
                      <a:pt x="269" y="397"/>
                      <a:pt x="270" y="394"/>
                    </a:cubicBezTo>
                    <a:cubicBezTo>
                      <a:pt x="271" y="391"/>
                      <a:pt x="271" y="387"/>
                      <a:pt x="272" y="383"/>
                    </a:cubicBezTo>
                    <a:cubicBezTo>
                      <a:pt x="272" y="380"/>
                      <a:pt x="273" y="377"/>
                      <a:pt x="273" y="375"/>
                    </a:cubicBezTo>
                    <a:cubicBezTo>
                      <a:pt x="274" y="375"/>
                      <a:pt x="275" y="374"/>
                      <a:pt x="277" y="374"/>
                    </a:cubicBezTo>
                    <a:cubicBezTo>
                      <a:pt x="279" y="372"/>
                      <a:pt x="282" y="371"/>
                      <a:pt x="284" y="370"/>
                    </a:cubicBezTo>
                    <a:cubicBezTo>
                      <a:pt x="285" y="370"/>
                      <a:pt x="286" y="369"/>
                      <a:pt x="286" y="369"/>
                    </a:cubicBezTo>
                    <a:cubicBezTo>
                      <a:pt x="286" y="369"/>
                      <a:pt x="287" y="369"/>
                      <a:pt x="289" y="368"/>
                    </a:cubicBezTo>
                    <a:cubicBezTo>
                      <a:pt x="290" y="367"/>
                      <a:pt x="291" y="367"/>
                      <a:pt x="292" y="366"/>
                    </a:cubicBezTo>
                    <a:cubicBezTo>
                      <a:pt x="293" y="366"/>
                      <a:pt x="294" y="365"/>
                      <a:pt x="296" y="364"/>
                    </a:cubicBezTo>
                    <a:cubicBezTo>
                      <a:pt x="296" y="364"/>
                      <a:pt x="298" y="363"/>
                      <a:pt x="299" y="362"/>
                    </a:cubicBezTo>
                    <a:cubicBezTo>
                      <a:pt x="299" y="363"/>
                      <a:pt x="300" y="363"/>
                      <a:pt x="301" y="363"/>
                    </a:cubicBezTo>
                    <a:cubicBezTo>
                      <a:pt x="302" y="364"/>
                      <a:pt x="304" y="365"/>
                      <a:pt x="306" y="366"/>
                    </a:cubicBezTo>
                    <a:cubicBezTo>
                      <a:pt x="309" y="368"/>
                      <a:pt x="313" y="370"/>
                      <a:pt x="316" y="371"/>
                    </a:cubicBezTo>
                    <a:cubicBezTo>
                      <a:pt x="318" y="372"/>
                      <a:pt x="320" y="373"/>
                      <a:pt x="320" y="373"/>
                    </a:cubicBezTo>
                    <a:cubicBezTo>
                      <a:pt x="320" y="373"/>
                      <a:pt x="321" y="372"/>
                      <a:pt x="322" y="371"/>
                    </a:cubicBezTo>
                    <a:cubicBezTo>
                      <a:pt x="324" y="370"/>
                      <a:pt x="326" y="369"/>
                      <a:pt x="327" y="368"/>
                    </a:cubicBezTo>
                    <a:cubicBezTo>
                      <a:pt x="329" y="366"/>
                      <a:pt x="331" y="365"/>
                      <a:pt x="332" y="364"/>
                    </a:cubicBezTo>
                    <a:cubicBezTo>
                      <a:pt x="334" y="363"/>
                      <a:pt x="334" y="362"/>
                      <a:pt x="334" y="362"/>
                    </a:cubicBezTo>
                    <a:cubicBezTo>
                      <a:pt x="334" y="362"/>
                      <a:pt x="333" y="354"/>
                      <a:pt x="332" y="346"/>
                    </a:cubicBezTo>
                    <a:cubicBezTo>
                      <a:pt x="331" y="344"/>
                      <a:pt x="331" y="341"/>
                      <a:pt x="330" y="339"/>
                    </a:cubicBezTo>
                    <a:cubicBezTo>
                      <a:pt x="331" y="338"/>
                      <a:pt x="332" y="337"/>
                      <a:pt x="333" y="336"/>
                    </a:cubicBezTo>
                    <a:cubicBezTo>
                      <a:pt x="335" y="334"/>
                      <a:pt x="337" y="332"/>
                      <a:pt x="338" y="331"/>
                    </a:cubicBezTo>
                    <a:cubicBezTo>
                      <a:pt x="339" y="329"/>
                      <a:pt x="340" y="328"/>
                      <a:pt x="340" y="328"/>
                    </a:cubicBezTo>
                    <a:cubicBezTo>
                      <a:pt x="340" y="328"/>
                      <a:pt x="343" y="325"/>
                      <a:pt x="347" y="320"/>
                    </a:cubicBezTo>
                    <a:cubicBezTo>
                      <a:pt x="348" y="319"/>
                      <a:pt x="348" y="319"/>
                      <a:pt x="349" y="318"/>
                    </a:cubicBezTo>
                    <a:cubicBezTo>
                      <a:pt x="352" y="318"/>
                      <a:pt x="354" y="318"/>
                      <a:pt x="357" y="319"/>
                    </a:cubicBezTo>
                    <a:cubicBezTo>
                      <a:pt x="365" y="319"/>
                      <a:pt x="373" y="320"/>
                      <a:pt x="373" y="320"/>
                    </a:cubicBezTo>
                    <a:cubicBezTo>
                      <a:pt x="373" y="320"/>
                      <a:pt x="374" y="319"/>
                      <a:pt x="375" y="317"/>
                    </a:cubicBezTo>
                    <a:cubicBezTo>
                      <a:pt x="376" y="316"/>
                      <a:pt x="377" y="314"/>
                      <a:pt x="378" y="312"/>
                    </a:cubicBezTo>
                    <a:cubicBezTo>
                      <a:pt x="379" y="310"/>
                      <a:pt x="380" y="308"/>
                      <a:pt x="381" y="307"/>
                    </a:cubicBezTo>
                    <a:cubicBezTo>
                      <a:pt x="382" y="305"/>
                      <a:pt x="383" y="304"/>
                      <a:pt x="383" y="304"/>
                    </a:cubicBezTo>
                    <a:cubicBezTo>
                      <a:pt x="383" y="304"/>
                      <a:pt x="382" y="303"/>
                      <a:pt x="380" y="300"/>
                    </a:cubicBezTo>
                    <a:cubicBezTo>
                      <a:pt x="379" y="297"/>
                      <a:pt x="377" y="294"/>
                      <a:pt x="374" y="291"/>
                    </a:cubicBezTo>
                    <a:cubicBezTo>
                      <a:pt x="373" y="288"/>
                      <a:pt x="371" y="286"/>
                      <a:pt x="370" y="284"/>
                    </a:cubicBezTo>
                    <a:cubicBezTo>
                      <a:pt x="371" y="283"/>
                      <a:pt x="371" y="282"/>
                      <a:pt x="372" y="281"/>
                    </a:cubicBezTo>
                    <a:cubicBezTo>
                      <a:pt x="373" y="278"/>
                      <a:pt x="374" y="275"/>
                      <a:pt x="375" y="274"/>
                    </a:cubicBezTo>
                    <a:cubicBezTo>
                      <a:pt x="375" y="272"/>
                      <a:pt x="376" y="271"/>
                      <a:pt x="376" y="271"/>
                    </a:cubicBezTo>
                    <a:cubicBezTo>
                      <a:pt x="376" y="271"/>
                      <a:pt x="376" y="270"/>
                      <a:pt x="377" y="268"/>
                    </a:cubicBezTo>
                    <a:cubicBezTo>
                      <a:pt x="377" y="267"/>
                      <a:pt x="378" y="264"/>
                      <a:pt x="379" y="261"/>
                    </a:cubicBezTo>
                    <a:cubicBezTo>
                      <a:pt x="380" y="260"/>
                      <a:pt x="380" y="259"/>
                      <a:pt x="380" y="258"/>
                    </a:cubicBezTo>
                    <a:cubicBezTo>
                      <a:pt x="383" y="257"/>
                      <a:pt x="385" y="256"/>
                      <a:pt x="388" y="256"/>
                    </a:cubicBezTo>
                    <a:cubicBezTo>
                      <a:pt x="392" y="255"/>
                      <a:pt x="396" y="253"/>
                      <a:pt x="399" y="253"/>
                    </a:cubicBezTo>
                    <a:cubicBezTo>
                      <a:pt x="401" y="252"/>
                      <a:pt x="403" y="251"/>
                      <a:pt x="403" y="251"/>
                    </a:cubicBezTo>
                    <a:cubicBezTo>
                      <a:pt x="403" y="251"/>
                      <a:pt x="404" y="250"/>
                      <a:pt x="404" y="248"/>
                    </a:cubicBezTo>
                    <a:cubicBezTo>
                      <a:pt x="404" y="247"/>
                      <a:pt x="405" y="244"/>
                      <a:pt x="405" y="242"/>
                    </a:cubicBezTo>
                    <a:cubicBezTo>
                      <a:pt x="406" y="240"/>
                      <a:pt x="406" y="238"/>
                      <a:pt x="406" y="236"/>
                    </a:cubicBezTo>
                    <a:cubicBezTo>
                      <a:pt x="406" y="234"/>
                      <a:pt x="407" y="233"/>
                      <a:pt x="407" y="233"/>
                    </a:cubicBezTo>
                    <a:cubicBezTo>
                      <a:pt x="407" y="233"/>
                      <a:pt x="400" y="228"/>
                      <a:pt x="394" y="223"/>
                    </a:cubicBezTo>
                    <a:cubicBezTo>
                      <a:pt x="392" y="222"/>
                      <a:pt x="389" y="220"/>
                      <a:pt x="387" y="219"/>
                    </a:cubicBezTo>
                    <a:close/>
                    <a:moveTo>
                      <a:pt x="203" y="329"/>
                    </a:moveTo>
                    <a:cubicBezTo>
                      <a:pt x="135" y="329"/>
                      <a:pt x="79" y="273"/>
                      <a:pt x="79" y="205"/>
                    </a:cubicBezTo>
                    <a:cubicBezTo>
                      <a:pt x="79" y="136"/>
                      <a:pt x="135" y="81"/>
                      <a:pt x="203" y="81"/>
                    </a:cubicBezTo>
                    <a:cubicBezTo>
                      <a:pt x="272" y="81"/>
                      <a:pt x="327" y="136"/>
                      <a:pt x="327" y="205"/>
                    </a:cubicBezTo>
                    <a:cubicBezTo>
                      <a:pt x="327" y="273"/>
                      <a:pt x="272" y="329"/>
                      <a:pt x="203" y="329"/>
                    </a:cubicBezTo>
                    <a:close/>
                  </a:path>
                </a:pathLst>
              </a:custGeom>
              <a:gradFill>
                <a:gsLst>
                  <a:gs pos="0">
                    <a:srgbClr val="000000">
                      <a:alpha val="0"/>
                    </a:srgbClr>
                  </a:gs>
                  <a:gs pos="46000">
                    <a:srgbClr val="4C78C6"/>
                  </a:gs>
                  <a:gs pos="100000">
                    <a:srgbClr val="254378"/>
                  </a:gs>
                </a:gsLst>
                <a:path path="circle">
                  <a:fillToRect b="50%" l="50%" r="50%" t="50%"/>
                </a:path>
                <a:tileRect/>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94" name="Google Shape;694;p19"/>
              <p:cNvSpPr/>
              <p:nvPr/>
            </p:nvSpPr>
            <p:spPr>
              <a:xfrm>
                <a:off x="3333619" y="5832708"/>
                <a:ext cx="250825" cy="233363"/>
              </a:xfrm>
              <a:custGeom>
                <a:rect b="b" l="l" r="r" t="t"/>
                <a:pathLst>
                  <a:path extrusionOk="0" h="68" w="73">
                    <a:moveTo>
                      <a:pt x="73" y="14"/>
                    </a:moveTo>
                    <a:cubicBezTo>
                      <a:pt x="73" y="19"/>
                      <a:pt x="73" y="19"/>
                      <a:pt x="73" y="19"/>
                    </a:cubicBezTo>
                    <a:cubicBezTo>
                      <a:pt x="68" y="19"/>
                      <a:pt x="68" y="19"/>
                      <a:pt x="68" y="19"/>
                    </a:cubicBezTo>
                    <a:cubicBezTo>
                      <a:pt x="68" y="20"/>
                      <a:pt x="67" y="22"/>
                      <a:pt x="65" y="22"/>
                    </a:cubicBezTo>
                    <a:cubicBezTo>
                      <a:pt x="7" y="22"/>
                      <a:pt x="7" y="22"/>
                      <a:pt x="7" y="22"/>
                    </a:cubicBezTo>
                    <a:cubicBezTo>
                      <a:pt x="6" y="22"/>
                      <a:pt x="5" y="20"/>
                      <a:pt x="5" y="19"/>
                    </a:cubicBezTo>
                    <a:cubicBezTo>
                      <a:pt x="0" y="19"/>
                      <a:pt x="0" y="19"/>
                      <a:pt x="0" y="19"/>
                    </a:cubicBezTo>
                    <a:cubicBezTo>
                      <a:pt x="0" y="14"/>
                      <a:pt x="0" y="14"/>
                      <a:pt x="0" y="14"/>
                    </a:cubicBezTo>
                    <a:cubicBezTo>
                      <a:pt x="36" y="0"/>
                      <a:pt x="36" y="0"/>
                      <a:pt x="36" y="0"/>
                    </a:cubicBezTo>
                    <a:lnTo>
                      <a:pt x="73" y="14"/>
                    </a:lnTo>
                    <a:close/>
                    <a:moveTo>
                      <a:pt x="73" y="63"/>
                    </a:moveTo>
                    <a:cubicBezTo>
                      <a:pt x="73" y="68"/>
                      <a:pt x="73" y="68"/>
                      <a:pt x="73" y="68"/>
                    </a:cubicBezTo>
                    <a:cubicBezTo>
                      <a:pt x="0" y="68"/>
                      <a:pt x="0" y="68"/>
                      <a:pt x="0" y="68"/>
                    </a:cubicBezTo>
                    <a:cubicBezTo>
                      <a:pt x="0" y="63"/>
                      <a:pt x="0" y="63"/>
                      <a:pt x="0" y="63"/>
                    </a:cubicBezTo>
                    <a:cubicBezTo>
                      <a:pt x="0" y="62"/>
                      <a:pt x="1" y="60"/>
                      <a:pt x="2" y="60"/>
                    </a:cubicBezTo>
                    <a:cubicBezTo>
                      <a:pt x="70" y="60"/>
                      <a:pt x="70" y="60"/>
                      <a:pt x="70" y="60"/>
                    </a:cubicBezTo>
                    <a:cubicBezTo>
                      <a:pt x="71" y="60"/>
                      <a:pt x="73" y="62"/>
                      <a:pt x="73" y="63"/>
                    </a:cubicBezTo>
                    <a:close/>
                    <a:moveTo>
                      <a:pt x="19" y="24"/>
                    </a:moveTo>
                    <a:cubicBezTo>
                      <a:pt x="19" y="53"/>
                      <a:pt x="19" y="53"/>
                      <a:pt x="19" y="53"/>
                    </a:cubicBezTo>
                    <a:cubicBezTo>
                      <a:pt x="24" y="53"/>
                      <a:pt x="24" y="53"/>
                      <a:pt x="24" y="53"/>
                    </a:cubicBezTo>
                    <a:cubicBezTo>
                      <a:pt x="24" y="24"/>
                      <a:pt x="24" y="24"/>
                      <a:pt x="24" y="24"/>
                    </a:cubicBezTo>
                    <a:cubicBezTo>
                      <a:pt x="34" y="24"/>
                      <a:pt x="34" y="24"/>
                      <a:pt x="34" y="24"/>
                    </a:cubicBezTo>
                    <a:cubicBezTo>
                      <a:pt x="34" y="53"/>
                      <a:pt x="34" y="53"/>
                      <a:pt x="34" y="53"/>
                    </a:cubicBezTo>
                    <a:cubicBezTo>
                      <a:pt x="39" y="53"/>
                      <a:pt x="39" y="53"/>
                      <a:pt x="39" y="53"/>
                    </a:cubicBezTo>
                    <a:cubicBezTo>
                      <a:pt x="39" y="24"/>
                      <a:pt x="39" y="24"/>
                      <a:pt x="39" y="24"/>
                    </a:cubicBezTo>
                    <a:cubicBezTo>
                      <a:pt x="48" y="24"/>
                      <a:pt x="48" y="24"/>
                      <a:pt x="48" y="24"/>
                    </a:cubicBezTo>
                    <a:cubicBezTo>
                      <a:pt x="48" y="53"/>
                      <a:pt x="48" y="53"/>
                      <a:pt x="48" y="53"/>
                    </a:cubicBezTo>
                    <a:cubicBezTo>
                      <a:pt x="53" y="53"/>
                      <a:pt x="53" y="53"/>
                      <a:pt x="53" y="53"/>
                    </a:cubicBezTo>
                    <a:cubicBezTo>
                      <a:pt x="53" y="24"/>
                      <a:pt x="53" y="24"/>
                      <a:pt x="53" y="24"/>
                    </a:cubicBezTo>
                    <a:cubicBezTo>
                      <a:pt x="63" y="24"/>
                      <a:pt x="63" y="24"/>
                      <a:pt x="63" y="24"/>
                    </a:cubicBezTo>
                    <a:cubicBezTo>
                      <a:pt x="63" y="53"/>
                      <a:pt x="63" y="53"/>
                      <a:pt x="63" y="53"/>
                    </a:cubicBezTo>
                    <a:cubicBezTo>
                      <a:pt x="65" y="53"/>
                      <a:pt x="65" y="53"/>
                      <a:pt x="65" y="53"/>
                    </a:cubicBezTo>
                    <a:cubicBezTo>
                      <a:pt x="67" y="53"/>
                      <a:pt x="68" y="54"/>
                      <a:pt x="68" y="56"/>
                    </a:cubicBezTo>
                    <a:cubicBezTo>
                      <a:pt x="68" y="58"/>
                      <a:pt x="68" y="58"/>
                      <a:pt x="68" y="58"/>
                    </a:cubicBezTo>
                    <a:cubicBezTo>
                      <a:pt x="5" y="58"/>
                      <a:pt x="5" y="58"/>
                      <a:pt x="5" y="58"/>
                    </a:cubicBezTo>
                    <a:cubicBezTo>
                      <a:pt x="5" y="56"/>
                      <a:pt x="5" y="56"/>
                      <a:pt x="5" y="56"/>
                    </a:cubicBezTo>
                    <a:cubicBezTo>
                      <a:pt x="5" y="54"/>
                      <a:pt x="6" y="53"/>
                      <a:pt x="7" y="53"/>
                    </a:cubicBezTo>
                    <a:cubicBezTo>
                      <a:pt x="9" y="53"/>
                      <a:pt x="9" y="53"/>
                      <a:pt x="9" y="53"/>
                    </a:cubicBezTo>
                    <a:cubicBezTo>
                      <a:pt x="9" y="24"/>
                      <a:pt x="9" y="24"/>
                      <a:pt x="9" y="24"/>
                    </a:cubicBezTo>
                    <a:lnTo>
                      <a:pt x="19" y="24"/>
                    </a:lnTo>
                    <a:close/>
                  </a:path>
                </a:pathLst>
              </a:custGeom>
              <a:gradFill>
                <a:gsLst>
                  <a:gs pos="0">
                    <a:srgbClr val="000000">
                      <a:alpha val="0"/>
                    </a:srgbClr>
                  </a:gs>
                  <a:gs pos="46000">
                    <a:srgbClr val="4C78C6"/>
                  </a:gs>
                  <a:gs pos="100000">
                    <a:srgbClr val="254378"/>
                  </a:gs>
                </a:gsLst>
                <a:path path="circle">
                  <a:fillToRect b="50%" l="50%" r="50%" t="50%"/>
                </a:path>
                <a:tileRect/>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695" name="Google Shape;695;p19"/>
            <p:cNvGrpSpPr/>
            <p:nvPr/>
          </p:nvGrpSpPr>
          <p:grpSpPr>
            <a:xfrm>
              <a:off x="9061080" y="439805"/>
              <a:ext cx="1096548" cy="1001171"/>
              <a:chOff x="3844561" y="2257897"/>
              <a:chExt cx="629842" cy="634079"/>
            </a:xfrm>
          </p:grpSpPr>
          <p:sp>
            <p:nvSpPr>
              <p:cNvPr id="696" name="Google Shape;696;p19"/>
              <p:cNvSpPr/>
              <p:nvPr/>
            </p:nvSpPr>
            <p:spPr>
              <a:xfrm>
                <a:off x="3844561" y="2257897"/>
                <a:ext cx="629842" cy="634079"/>
              </a:xfrm>
              <a:custGeom>
                <a:rect b="b" l="l" r="r" t="t"/>
                <a:pathLst>
                  <a:path extrusionOk="0" h="357" w="354">
                    <a:moveTo>
                      <a:pt x="350" y="122"/>
                    </a:moveTo>
                    <a:cubicBezTo>
                      <a:pt x="349" y="120"/>
                      <a:pt x="349" y="119"/>
                      <a:pt x="349" y="119"/>
                    </a:cubicBezTo>
                    <a:cubicBezTo>
                      <a:pt x="349" y="119"/>
                      <a:pt x="347" y="119"/>
                      <a:pt x="344" y="119"/>
                    </a:cubicBezTo>
                    <a:cubicBezTo>
                      <a:pt x="342" y="119"/>
                      <a:pt x="338" y="119"/>
                      <a:pt x="335" y="119"/>
                    </a:cubicBezTo>
                    <a:cubicBezTo>
                      <a:pt x="327" y="119"/>
                      <a:pt x="320" y="120"/>
                      <a:pt x="320" y="120"/>
                    </a:cubicBezTo>
                    <a:cubicBezTo>
                      <a:pt x="320" y="120"/>
                      <a:pt x="320" y="118"/>
                      <a:pt x="319" y="116"/>
                    </a:cubicBezTo>
                    <a:cubicBezTo>
                      <a:pt x="318" y="115"/>
                      <a:pt x="318" y="114"/>
                      <a:pt x="317" y="112"/>
                    </a:cubicBezTo>
                    <a:cubicBezTo>
                      <a:pt x="316" y="111"/>
                      <a:pt x="316" y="109"/>
                      <a:pt x="315" y="108"/>
                    </a:cubicBezTo>
                    <a:cubicBezTo>
                      <a:pt x="313" y="105"/>
                      <a:pt x="312" y="102"/>
                      <a:pt x="310" y="100"/>
                    </a:cubicBezTo>
                    <a:cubicBezTo>
                      <a:pt x="310" y="99"/>
                      <a:pt x="309" y="98"/>
                      <a:pt x="309" y="97"/>
                    </a:cubicBezTo>
                    <a:cubicBezTo>
                      <a:pt x="308" y="97"/>
                      <a:pt x="308" y="96"/>
                      <a:pt x="308" y="96"/>
                    </a:cubicBezTo>
                    <a:cubicBezTo>
                      <a:pt x="308" y="96"/>
                      <a:pt x="307" y="95"/>
                      <a:pt x="306" y="93"/>
                    </a:cubicBezTo>
                    <a:cubicBezTo>
                      <a:pt x="304" y="91"/>
                      <a:pt x="302" y="88"/>
                      <a:pt x="300" y="85"/>
                    </a:cubicBezTo>
                    <a:cubicBezTo>
                      <a:pt x="298" y="83"/>
                      <a:pt x="296" y="80"/>
                      <a:pt x="295" y="78"/>
                    </a:cubicBezTo>
                    <a:cubicBezTo>
                      <a:pt x="293" y="76"/>
                      <a:pt x="292" y="75"/>
                      <a:pt x="292" y="75"/>
                    </a:cubicBezTo>
                    <a:cubicBezTo>
                      <a:pt x="292" y="75"/>
                      <a:pt x="295" y="69"/>
                      <a:pt x="298" y="63"/>
                    </a:cubicBezTo>
                    <a:cubicBezTo>
                      <a:pt x="300" y="60"/>
                      <a:pt x="301" y="56"/>
                      <a:pt x="303" y="54"/>
                    </a:cubicBezTo>
                    <a:cubicBezTo>
                      <a:pt x="304" y="51"/>
                      <a:pt x="304" y="50"/>
                      <a:pt x="304" y="50"/>
                    </a:cubicBezTo>
                    <a:cubicBezTo>
                      <a:pt x="304" y="50"/>
                      <a:pt x="303" y="49"/>
                      <a:pt x="302" y="48"/>
                    </a:cubicBezTo>
                    <a:cubicBezTo>
                      <a:pt x="301" y="47"/>
                      <a:pt x="299" y="45"/>
                      <a:pt x="297" y="43"/>
                    </a:cubicBezTo>
                    <a:cubicBezTo>
                      <a:pt x="295" y="42"/>
                      <a:pt x="294" y="40"/>
                      <a:pt x="292" y="39"/>
                    </a:cubicBezTo>
                    <a:cubicBezTo>
                      <a:pt x="291" y="38"/>
                      <a:pt x="290" y="37"/>
                      <a:pt x="290" y="37"/>
                    </a:cubicBezTo>
                    <a:cubicBezTo>
                      <a:pt x="290" y="37"/>
                      <a:pt x="284" y="41"/>
                      <a:pt x="278" y="45"/>
                    </a:cubicBezTo>
                    <a:cubicBezTo>
                      <a:pt x="275" y="47"/>
                      <a:pt x="272" y="49"/>
                      <a:pt x="270" y="51"/>
                    </a:cubicBezTo>
                    <a:cubicBezTo>
                      <a:pt x="268" y="52"/>
                      <a:pt x="266" y="53"/>
                      <a:pt x="266" y="53"/>
                    </a:cubicBezTo>
                    <a:cubicBezTo>
                      <a:pt x="266" y="53"/>
                      <a:pt x="265" y="52"/>
                      <a:pt x="263" y="51"/>
                    </a:cubicBezTo>
                    <a:cubicBezTo>
                      <a:pt x="261" y="49"/>
                      <a:pt x="258" y="48"/>
                      <a:pt x="255" y="46"/>
                    </a:cubicBezTo>
                    <a:cubicBezTo>
                      <a:pt x="249" y="43"/>
                      <a:pt x="243" y="40"/>
                      <a:pt x="243" y="40"/>
                    </a:cubicBezTo>
                    <a:cubicBezTo>
                      <a:pt x="243" y="40"/>
                      <a:pt x="242" y="39"/>
                      <a:pt x="239" y="38"/>
                    </a:cubicBezTo>
                    <a:cubicBezTo>
                      <a:pt x="238" y="38"/>
                      <a:pt x="237" y="37"/>
                      <a:pt x="235" y="37"/>
                    </a:cubicBezTo>
                    <a:cubicBezTo>
                      <a:pt x="234" y="36"/>
                      <a:pt x="232" y="35"/>
                      <a:pt x="231" y="35"/>
                    </a:cubicBezTo>
                    <a:cubicBezTo>
                      <a:pt x="228" y="34"/>
                      <a:pt x="225" y="33"/>
                      <a:pt x="222" y="32"/>
                    </a:cubicBezTo>
                    <a:cubicBezTo>
                      <a:pt x="221" y="32"/>
                      <a:pt x="220" y="31"/>
                      <a:pt x="219" y="31"/>
                    </a:cubicBezTo>
                    <a:cubicBezTo>
                      <a:pt x="219" y="31"/>
                      <a:pt x="218" y="31"/>
                      <a:pt x="218" y="31"/>
                    </a:cubicBezTo>
                    <a:cubicBezTo>
                      <a:pt x="218" y="31"/>
                      <a:pt x="218" y="24"/>
                      <a:pt x="217" y="17"/>
                    </a:cubicBezTo>
                    <a:cubicBezTo>
                      <a:pt x="216" y="10"/>
                      <a:pt x="215" y="3"/>
                      <a:pt x="215" y="3"/>
                    </a:cubicBezTo>
                    <a:cubicBezTo>
                      <a:pt x="215" y="3"/>
                      <a:pt x="210" y="2"/>
                      <a:pt x="205" y="1"/>
                    </a:cubicBezTo>
                    <a:cubicBezTo>
                      <a:pt x="204" y="1"/>
                      <a:pt x="203" y="1"/>
                      <a:pt x="202" y="1"/>
                    </a:cubicBezTo>
                    <a:cubicBezTo>
                      <a:pt x="201" y="0"/>
                      <a:pt x="200" y="0"/>
                      <a:pt x="199" y="0"/>
                    </a:cubicBezTo>
                    <a:cubicBezTo>
                      <a:pt x="197" y="0"/>
                      <a:pt x="196" y="0"/>
                      <a:pt x="196" y="0"/>
                    </a:cubicBezTo>
                    <a:cubicBezTo>
                      <a:pt x="196" y="0"/>
                      <a:pt x="193" y="6"/>
                      <a:pt x="190" y="13"/>
                    </a:cubicBezTo>
                    <a:cubicBezTo>
                      <a:pt x="187" y="19"/>
                      <a:pt x="185" y="26"/>
                      <a:pt x="185" y="26"/>
                    </a:cubicBezTo>
                    <a:cubicBezTo>
                      <a:pt x="185" y="26"/>
                      <a:pt x="184" y="26"/>
                      <a:pt x="184" y="26"/>
                    </a:cubicBezTo>
                    <a:cubicBezTo>
                      <a:pt x="183" y="26"/>
                      <a:pt x="182" y="26"/>
                      <a:pt x="181" y="26"/>
                    </a:cubicBezTo>
                    <a:cubicBezTo>
                      <a:pt x="179" y="26"/>
                      <a:pt x="178" y="26"/>
                      <a:pt x="176" y="26"/>
                    </a:cubicBezTo>
                    <a:cubicBezTo>
                      <a:pt x="175" y="26"/>
                      <a:pt x="173" y="26"/>
                      <a:pt x="171" y="26"/>
                    </a:cubicBezTo>
                    <a:cubicBezTo>
                      <a:pt x="168" y="26"/>
                      <a:pt x="165" y="27"/>
                      <a:pt x="162" y="27"/>
                    </a:cubicBezTo>
                    <a:cubicBezTo>
                      <a:pt x="160" y="27"/>
                      <a:pt x="158" y="28"/>
                      <a:pt x="158" y="28"/>
                    </a:cubicBezTo>
                    <a:cubicBezTo>
                      <a:pt x="158" y="28"/>
                      <a:pt x="156" y="28"/>
                      <a:pt x="154" y="28"/>
                    </a:cubicBezTo>
                    <a:cubicBezTo>
                      <a:pt x="153" y="28"/>
                      <a:pt x="151" y="29"/>
                      <a:pt x="150" y="29"/>
                    </a:cubicBezTo>
                    <a:cubicBezTo>
                      <a:pt x="148" y="29"/>
                      <a:pt x="147" y="30"/>
                      <a:pt x="145" y="30"/>
                    </a:cubicBezTo>
                    <a:cubicBezTo>
                      <a:pt x="143" y="30"/>
                      <a:pt x="142" y="31"/>
                      <a:pt x="140" y="31"/>
                    </a:cubicBezTo>
                    <a:cubicBezTo>
                      <a:pt x="139" y="32"/>
                      <a:pt x="137" y="32"/>
                      <a:pt x="136" y="32"/>
                    </a:cubicBezTo>
                    <a:cubicBezTo>
                      <a:pt x="135" y="33"/>
                      <a:pt x="134" y="33"/>
                      <a:pt x="133" y="33"/>
                    </a:cubicBezTo>
                    <a:cubicBezTo>
                      <a:pt x="133" y="33"/>
                      <a:pt x="132" y="34"/>
                      <a:pt x="132" y="34"/>
                    </a:cubicBezTo>
                    <a:cubicBezTo>
                      <a:pt x="132" y="34"/>
                      <a:pt x="128" y="28"/>
                      <a:pt x="124" y="22"/>
                    </a:cubicBezTo>
                    <a:cubicBezTo>
                      <a:pt x="121" y="20"/>
                      <a:pt x="119" y="17"/>
                      <a:pt x="117" y="15"/>
                    </a:cubicBezTo>
                    <a:cubicBezTo>
                      <a:pt x="115" y="13"/>
                      <a:pt x="114" y="12"/>
                      <a:pt x="114" y="12"/>
                    </a:cubicBezTo>
                    <a:cubicBezTo>
                      <a:pt x="114" y="12"/>
                      <a:pt x="113" y="12"/>
                      <a:pt x="111" y="13"/>
                    </a:cubicBezTo>
                    <a:cubicBezTo>
                      <a:pt x="110" y="13"/>
                      <a:pt x="108" y="14"/>
                      <a:pt x="105" y="15"/>
                    </a:cubicBezTo>
                    <a:cubicBezTo>
                      <a:pt x="101" y="17"/>
                      <a:pt x="97" y="19"/>
                      <a:pt x="97" y="19"/>
                    </a:cubicBezTo>
                    <a:cubicBezTo>
                      <a:pt x="97" y="19"/>
                      <a:pt x="97" y="21"/>
                      <a:pt x="97" y="24"/>
                    </a:cubicBezTo>
                    <a:cubicBezTo>
                      <a:pt x="98" y="27"/>
                      <a:pt x="98" y="30"/>
                      <a:pt x="99" y="34"/>
                    </a:cubicBezTo>
                    <a:cubicBezTo>
                      <a:pt x="100" y="41"/>
                      <a:pt x="101" y="47"/>
                      <a:pt x="101" y="47"/>
                    </a:cubicBezTo>
                    <a:cubicBezTo>
                      <a:pt x="101" y="47"/>
                      <a:pt x="100" y="48"/>
                      <a:pt x="98" y="50"/>
                    </a:cubicBezTo>
                    <a:cubicBezTo>
                      <a:pt x="96" y="51"/>
                      <a:pt x="93" y="53"/>
                      <a:pt x="90" y="55"/>
                    </a:cubicBezTo>
                    <a:cubicBezTo>
                      <a:pt x="88" y="57"/>
                      <a:pt x="85" y="59"/>
                      <a:pt x="83" y="60"/>
                    </a:cubicBezTo>
                    <a:cubicBezTo>
                      <a:pt x="82" y="61"/>
                      <a:pt x="81" y="62"/>
                      <a:pt x="81" y="62"/>
                    </a:cubicBezTo>
                    <a:cubicBezTo>
                      <a:pt x="80" y="63"/>
                      <a:pt x="80" y="63"/>
                      <a:pt x="80" y="63"/>
                    </a:cubicBezTo>
                    <a:cubicBezTo>
                      <a:pt x="80" y="63"/>
                      <a:pt x="79" y="64"/>
                      <a:pt x="77" y="66"/>
                    </a:cubicBezTo>
                    <a:cubicBezTo>
                      <a:pt x="75" y="67"/>
                      <a:pt x="72" y="70"/>
                      <a:pt x="70" y="72"/>
                    </a:cubicBezTo>
                    <a:cubicBezTo>
                      <a:pt x="68" y="75"/>
                      <a:pt x="66" y="77"/>
                      <a:pt x="64" y="79"/>
                    </a:cubicBezTo>
                    <a:cubicBezTo>
                      <a:pt x="62" y="81"/>
                      <a:pt x="61" y="82"/>
                      <a:pt x="61" y="82"/>
                    </a:cubicBezTo>
                    <a:cubicBezTo>
                      <a:pt x="61" y="82"/>
                      <a:pt x="60" y="82"/>
                      <a:pt x="57" y="81"/>
                    </a:cubicBezTo>
                    <a:cubicBezTo>
                      <a:pt x="55" y="80"/>
                      <a:pt x="51" y="79"/>
                      <a:pt x="48" y="77"/>
                    </a:cubicBezTo>
                    <a:cubicBezTo>
                      <a:pt x="41" y="75"/>
                      <a:pt x="34" y="73"/>
                      <a:pt x="34" y="73"/>
                    </a:cubicBezTo>
                    <a:cubicBezTo>
                      <a:pt x="34" y="73"/>
                      <a:pt x="34" y="74"/>
                      <a:pt x="33" y="76"/>
                    </a:cubicBezTo>
                    <a:cubicBezTo>
                      <a:pt x="32" y="77"/>
                      <a:pt x="30" y="79"/>
                      <a:pt x="29" y="81"/>
                    </a:cubicBezTo>
                    <a:cubicBezTo>
                      <a:pt x="28" y="83"/>
                      <a:pt x="26" y="85"/>
                      <a:pt x="25" y="87"/>
                    </a:cubicBezTo>
                    <a:cubicBezTo>
                      <a:pt x="24" y="88"/>
                      <a:pt x="24" y="89"/>
                      <a:pt x="24" y="89"/>
                    </a:cubicBezTo>
                    <a:cubicBezTo>
                      <a:pt x="24" y="89"/>
                      <a:pt x="28" y="95"/>
                      <a:pt x="33" y="100"/>
                    </a:cubicBezTo>
                    <a:cubicBezTo>
                      <a:pt x="36" y="103"/>
                      <a:pt x="38" y="105"/>
                      <a:pt x="40" y="107"/>
                    </a:cubicBezTo>
                    <a:cubicBezTo>
                      <a:pt x="42" y="109"/>
                      <a:pt x="43" y="110"/>
                      <a:pt x="43" y="110"/>
                    </a:cubicBezTo>
                    <a:cubicBezTo>
                      <a:pt x="43" y="110"/>
                      <a:pt x="42" y="112"/>
                      <a:pt x="41" y="114"/>
                    </a:cubicBezTo>
                    <a:cubicBezTo>
                      <a:pt x="40" y="116"/>
                      <a:pt x="39" y="120"/>
                      <a:pt x="38" y="123"/>
                    </a:cubicBezTo>
                    <a:cubicBezTo>
                      <a:pt x="36" y="126"/>
                      <a:pt x="35" y="129"/>
                      <a:pt x="34" y="131"/>
                    </a:cubicBezTo>
                    <a:cubicBezTo>
                      <a:pt x="34" y="134"/>
                      <a:pt x="33" y="135"/>
                      <a:pt x="33" y="135"/>
                    </a:cubicBezTo>
                    <a:cubicBezTo>
                      <a:pt x="33" y="135"/>
                      <a:pt x="33" y="136"/>
                      <a:pt x="33" y="136"/>
                    </a:cubicBezTo>
                    <a:cubicBezTo>
                      <a:pt x="33" y="137"/>
                      <a:pt x="32" y="138"/>
                      <a:pt x="32" y="139"/>
                    </a:cubicBezTo>
                    <a:cubicBezTo>
                      <a:pt x="31" y="142"/>
                      <a:pt x="31" y="145"/>
                      <a:pt x="30" y="148"/>
                    </a:cubicBezTo>
                    <a:cubicBezTo>
                      <a:pt x="29" y="151"/>
                      <a:pt x="29" y="155"/>
                      <a:pt x="28" y="157"/>
                    </a:cubicBezTo>
                    <a:cubicBezTo>
                      <a:pt x="28" y="160"/>
                      <a:pt x="28" y="161"/>
                      <a:pt x="28" y="161"/>
                    </a:cubicBezTo>
                    <a:cubicBezTo>
                      <a:pt x="28" y="161"/>
                      <a:pt x="21" y="163"/>
                      <a:pt x="14" y="165"/>
                    </a:cubicBezTo>
                    <a:cubicBezTo>
                      <a:pt x="11" y="166"/>
                      <a:pt x="7" y="166"/>
                      <a:pt x="5" y="167"/>
                    </a:cubicBezTo>
                    <a:cubicBezTo>
                      <a:pt x="2" y="168"/>
                      <a:pt x="0" y="169"/>
                      <a:pt x="0" y="169"/>
                    </a:cubicBezTo>
                    <a:cubicBezTo>
                      <a:pt x="0" y="169"/>
                      <a:pt x="0" y="173"/>
                      <a:pt x="0" y="178"/>
                    </a:cubicBezTo>
                    <a:cubicBezTo>
                      <a:pt x="0" y="181"/>
                      <a:pt x="0" y="183"/>
                      <a:pt x="0" y="185"/>
                    </a:cubicBezTo>
                    <a:cubicBezTo>
                      <a:pt x="0" y="187"/>
                      <a:pt x="0" y="188"/>
                      <a:pt x="0" y="188"/>
                    </a:cubicBezTo>
                    <a:cubicBezTo>
                      <a:pt x="0" y="188"/>
                      <a:pt x="2" y="188"/>
                      <a:pt x="5" y="189"/>
                    </a:cubicBezTo>
                    <a:cubicBezTo>
                      <a:pt x="7" y="190"/>
                      <a:pt x="11" y="191"/>
                      <a:pt x="14" y="192"/>
                    </a:cubicBezTo>
                    <a:cubicBezTo>
                      <a:pt x="21" y="194"/>
                      <a:pt x="28" y="195"/>
                      <a:pt x="28" y="195"/>
                    </a:cubicBezTo>
                    <a:cubicBezTo>
                      <a:pt x="28" y="195"/>
                      <a:pt x="28" y="196"/>
                      <a:pt x="28" y="196"/>
                    </a:cubicBezTo>
                    <a:cubicBezTo>
                      <a:pt x="28" y="197"/>
                      <a:pt x="28" y="198"/>
                      <a:pt x="28" y="199"/>
                    </a:cubicBezTo>
                    <a:cubicBezTo>
                      <a:pt x="29" y="200"/>
                      <a:pt x="29" y="202"/>
                      <a:pt x="29" y="203"/>
                    </a:cubicBezTo>
                    <a:cubicBezTo>
                      <a:pt x="29" y="205"/>
                      <a:pt x="30" y="207"/>
                      <a:pt x="30" y="208"/>
                    </a:cubicBezTo>
                    <a:cubicBezTo>
                      <a:pt x="30" y="210"/>
                      <a:pt x="31" y="212"/>
                      <a:pt x="31" y="213"/>
                    </a:cubicBezTo>
                    <a:cubicBezTo>
                      <a:pt x="31" y="215"/>
                      <a:pt x="32" y="216"/>
                      <a:pt x="32" y="217"/>
                    </a:cubicBezTo>
                    <a:cubicBezTo>
                      <a:pt x="33" y="220"/>
                      <a:pt x="33" y="221"/>
                      <a:pt x="33" y="221"/>
                    </a:cubicBezTo>
                    <a:cubicBezTo>
                      <a:pt x="33" y="221"/>
                      <a:pt x="34" y="223"/>
                      <a:pt x="34" y="225"/>
                    </a:cubicBezTo>
                    <a:cubicBezTo>
                      <a:pt x="35" y="228"/>
                      <a:pt x="36" y="231"/>
                      <a:pt x="37" y="234"/>
                    </a:cubicBezTo>
                    <a:cubicBezTo>
                      <a:pt x="38" y="235"/>
                      <a:pt x="39" y="237"/>
                      <a:pt x="39" y="238"/>
                    </a:cubicBezTo>
                    <a:cubicBezTo>
                      <a:pt x="40" y="240"/>
                      <a:pt x="40" y="241"/>
                      <a:pt x="41" y="242"/>
                    </a:cubicBezTo>
                    <a:cubicBezTo>
                      <a:pt x="41" y="243"/>
                      <a:pt x="42" y="244"/>
                      <a:pt x="42" y="245"/>
                    </a:cubicBezTo>
                    <a:cubicBezTo>
                      <a:pt x="42" y="246"/>
                      <a:pt x="43" y="246"/>
                      <a:pt x="43" y="246"/>
                    </a:cubicBezTo>
                    <a:cubicBezTo>
                      <a:pt x="43" y="246"/>
                      <a:pt x="38" y="251"/>
                      <a:pt x="33" y="256"/>
                    </a:cubicBezTo>
                    <a:cubicBezTo>
                      <a:pt x="28" y="261"/>
                      <a:pt x="23" y="267"/>
                      <a:pt x="23" y="267"/>
                    </a:cubicBezTo>
                    <a:cubicBezTo>
                      <a:pt x="23" y="267"/>
                      <a:pt x="24" y="268"/>
                      <a:pt x="25" y="270"/>
                    </a:cubicBezTo>
                    <a:cubicBezTo>
                      <a:pt x="25" y="270"/>
                      <a:pt x="26" y="271"/>
                      <a:pt x="26" y="272"/>
                    </a:cubicBezTo>
                    <a:cubicBezTo>
                      <a:pt x="27" y="273"/>
                      <a:pt x="28" y="274"/>
                      <a:pt x="28" y="275"/>
                    </a:cubicBezTo>
                    <a:cubicBezTo>
                      <a:pt x="31" y="279"/>
                      <a:pt x="34" y="283"/>
                      <a:pt x="34" y="283"/>
                    </a:cubicBezTo>
                    <a:cubicBezTo>
                      <a:pt x="34" y="283"/>
                      <a:pt x="41" y="281"/>
                      <a:pt x="47" y="279"/>
                    </a:cubicBezTo>
                    <a:cubicBezTo>
                      <a:pt x="54" y="277"/>
                      <a:pt x="61" y="274"/>
                      <a:pt x="61" y="274"/>
                    </a:cubicBezTo>
                    <a:cubicBezTo>
                      <a:pt x="61" y="274"/>
                      <a:pt x="61" y="275"/>
                      <a:pt x="62" y="275"/>
                    </a:cubicBezTo>
                    <a:cubicBezTo>
                      <a:pt x="62" y="276"/>
                      <a:pt x="63" y="277"/>
                      <a:pt x="63" y="278"/>
                    </a:cubicBezTo>
                    <a:cubicBezTo>
                      <a:pt x="65" y="280"/>
                      <a:pt x="67" y="282"/>
                      <a:pt x="70" y="284"/>
                    </a:cubicBezTo>
                    <a:cubicBezTo>
                      <a:pt x="71" y="286"/>
                      <a:pt x="72" y="287"/>
                      <a:pt x="73" y="288"/>
                    </a:cubicBezTo>
                    <a:cubicBezTo>
                      <a:pt x="74" y="289"/>
                      <a:pt x="75" y="290"/>
                      <a:pt x="76" y="291"/>
                    </a:cubicBezTo>
                    <a:cubicBezTo>
                      <a:pt x="78" y="293"/>
                      <a:pt x="79" y="294"/>
                      <a:pt x="79" y="294"/>
                    </a:cubicBezTo>
                    <a:cubicBezTo>
                      <a:pt x="79" y="294"/>
                      <a:pt x="84" y="298"/>
                      <a:pt x="90" y="302"/>
                    </a:cubicBezTo>
                    <a:cubicBezTo>
                      <a:pt x="92" y="304"/>
                      <a:pt x="95" y="306"/>
                      <a:pt x="97" y="307"/>
                    </a:cubicBezTo>
                    <a:cubicBezTo>
                      <a:pt x="99" y="308"/>
                      <a:pt x="101" y="309"/>
                      <a:pt x="101" y="309"/>
                    </a:cubicBezTo>
                    <a:cubicBezTo>
                      <a:pt x="101" y="309"/>
                      <a:pt x="101" y="311"/>
                      <a:pt x="100" y="314"/>
                    </a:cubicBezTo>
                    <a:cubicBezTo>
                      <a:pt x="99" y="316"/>
                      <a:pt x="99" y="320"/>
                      <a:pt x="98" y="323"/>
                    </a:cubicBezTo>
                    <a:cubicBezTo>
                      <a:pt x="97" y="330"/>
                      <a:pt x="96" y="337"/>
                      <a:pt x="96" y="337"/>
                    </a:cubicBezTo>
                    <a:cubicBezTo>
                      <a:pt x="96" y="337"/>
                      <a:pt x="97" y="338"/>
                      <a:pt x="99" y="339"/>
                    </a:cubicBezTo>
                    <a:cubicBezTo>
                      <a:pt x="100" y="339"/>
                      <a:pt x="102" y="341"/>
                      <a:pt x="105" y="342"/>
                    </a:cubicBezTo>
                    <a:cubicBezTo>
                      <a:pt x="107" y="343"/>
                      <a:pt x="109" y="343"/>
                      <a:pt x="111" y="344"/>
                    </a:cubicBezTo>
                    <a:cubicBezTo>
                      <a:pt x="112" y="345"/>
                      <a:pt x="113" y="345"/>
                      <a:pt x="113" y="345"/>
                    </a:cubicBezTo>
                    <a:cubicBezTo>
                      <a:pt x="113" y="345"/>
                      <a:pt x="115" y="344"/>
                      <a:pt x="116" y="342"/>
                    </a:cubicBezTo>
                    <a:cubicBezTo>
                      <a:pt x="118" y="340"/>
                      <a:pt x="121" y="337"/>
                      <a:pt x="123" y="335"/>
                    </a:cubicBezTo>
                    <a:cubicBezTo>
                      <a:pt x="127" y="329"/>
                      <a:pt x="132" y="323"/>
                      <a:pt x="132" y="323"/>
                    </a:cubicBezTo>
                    <a:cubicBezTo>
                      <a:pt x="132" y="323"/>
                      <a:pt x="133" y="324"/>
                      <a:pt x="135" y="325"/>
                    </a:cubicBezTo>
                    <a:cubicBezTo>
                      <a:pt x="138" y="325"/>
                      <a:pt x="141" y="326"/>
                      <a:pt x="144" y="327"/>
                    </a:cubicBezTo>
                    <a:cubicBezTo>
                      <a:pt x="148" y="328"/>
                      <a:pt x="151" y="328"/>
                      <a:pt x="153" y="329"/>
                    </a:cubicBezTo>
                    <a:cubicBezTo>
                      <a:pt x="156" y="329"/>
                      <a:pt x="157" y="330"/>
                      <a:pt x="157" y="330"/>
                    </a:cubicBezTo>
                    <a:cubicBezTo>
                      <a:pt x="157" y="330"/>
                      <a:pt x="158" y="330"/>
                      <a:pt x="159" y="330"/>
                    </a:cubicBezTo>
                    <a:cubicBezTo>
                      <a:pt x="159" y="330"/>
                      <a:pt x="160" y="330"/>
                      <a:pt x="162" y="330"/>
                    </a:cubicBezTo>
                    <a:cubicBezTo>
                      <a:pt x="164" y="330"/>
                      <a:pt x="167" y="331"/>
                      <a:pt x="171" y="331"/>
                    </a:cubicBezTo>
                    <a:cubicBezTo>
                      <a:pt x="172" y="331"/>
                      <a:pt x="174" y="331"/>
                      <a:pt x="176" y="331"/>
                    </a:cubicBezTo>
                    <a:cubicBezTo>
                      <a:pt x="177" y="331"/>
                      <a:pt x="179" y="331"/>
                      <a:pt x="180" y="331"/>
                    </a:cubicBezTo>
                    <a:cubicBezTo>
                      <a:pt x="182" y="331"/>
                      <a:pt x="184" y="331"/>
                      <a:pt x="184" y="331"/>
                    </a:cubicBezTo>
                    <a:cubicBezTo>
                      <a:pt x="184" y="331"/>
                      <a:pt x="186" y="338"/>
                      <a:pt x="189" y="344"/>
                    </a:cubicBezTo>
                    <a:cubicBezTo>
                      <a:pt x="191" y="348"/>
                      <a:pt x="192" y="351"/>
                      <a:pt x="193" y="353"/>
                    </a:cubicBezTo>
                    <a:cubicBezTo>
                      <a:pt x="194" y="356"/>
                      <a:pt x="195" y="357"/>
                      <a:pt x="195" y="357"/>
                    </a:cubicBezTo>
                    <a:cubicBezTo>
                      <a:pt x="195" y="357"/>
                      <a:pt x="196" y="357"/>
                      <a:pt x="198" y="357"/>
                    </a:cubicBezTo>
                    <a:cubicBezTo>
                      <a:pt x="200" y="357"/>
                      <a:pt x="202" y="356"/>
                      <a:pt x="205" y="356"/>
                    </a:cubicBezTo>
                    <a:cubicBezTo>
                      <a:pt x="207" y="356"/>
                      <a:pt x="209" y="355"/>
                      <a:pt x="211" y="355"/>
                    </a:cubicBezTo>
                    <a:cubicBezTo>
                      <a:pt x="213" y="355"/>
                      <a:pt x="214" y="355"/>
                      <a:pt x="214" y="355"/>
                    </a:cubicBezTo>
                    <a:cubicBezTo>
                      <a:pt x="214" y="355"/>
                      <a:pt x="214" y="353"/>
                      <a:pt x="215" y="350"/>
                    </a:cubicBezTo>
                    <a:cubicBezTo>
                      <a:pt x="215" y="348"/>
                      <a:pt x="216" y="344"/>
                      <a:pt x="216" y="340"/>
                    </a:cubicBezTo>
                    <a:cubicBezTo>
                      <a:pt x="217" y="333"/>
                      <a:pt x="217" y="326"/>
                      <a:pt x="217" y="326"/>
                    </a:cubicBezTo>
                    <a:cubicBezTo>
                      <a:pt x="217" y="326"/>
                      <a:pt x="218" y="326"/>
                      <a:pt x="219" y="326"/>
                    </a:cubicBezTo>
                    <a:cubicBezTo>
                      <a:pt x="219" y="326"/>
                      <a:pt x="220" y="326"/>
                      <a:pt x="221" y="325"/>
                    </a:cubicBezTo>
                    <a:cubicBezTo>
                      <a:pt x="223" y="325"/>
                      <a:pt x="224" y="325"/>
                      <a:pt x="226" y="324"/>
                    </a:cubicBezTo>
                    <a:cubicBezTo>
                      <a:pt x="227" y="324"/>
                      <a:pt x="229" y="323"/>
                      <a:pt x="230" y="322"/>
                    </a:cubicBezTo>
                    <a:cubicBezTo>
                      <a:pt x="233" y="321"/>
                      <a:pt x="236" y="320"/>
                      <a:pt x="239" y="319"/>
                    </a:cubicBezTo>
                    <a:cubicBezTo>
                      <a:pt x="240" y="319"/>
                      <a:pt x="241" y="318"/>
                      <a:pt x="242" y="318"/>
                    </a:cubicBezTo>
                    <a:cubicBezTo>
                      <a:pt x="242" y="318"/>
                      <a:pt x="243" y="318"/>
                      <a:pt x="243" y="318"/>
                    </a:cubicBezTo>
                    <a:cubicBezTo>
                      <a:pt x="243" y="318"/>
                      <a:pt x="244" y="317"/>
                      <a:pt x="246" y="316"/>
                    </a:cubicBezTo>
                    <a:cubicBezTo>
                      <a:pt x="249" y="315"/>
                      <a:pt x="252" y="313"/>
                      <a:pt x="254" y="312"/>
                    </a:cubicBezTo>
                    <a:cubicBezTo>
                      <a:pt x="256" y="311"/>
                      <a:pt x="257" y="310"/>
                      <a:pt x="259" y="309"/>
                    </a:cubicBezTo>
                    <a:cubicBezTo>
                      <a:pt x="260" y="308"/>
                      <a:pt x="261" y="307"/>
                      <a:pt x="262" y="307"/>
                    </a:cubicBezTo>
                    <a:cubicBezTo>
                      <a:pt x="263" y="306"/>
                      <a:pt x="264" y="306"/>
                      <a:pt x="265" y="305"/>
                    </a:cubicBezTo>
                    <a:cubicBezTo>
                      <a:pt x="266" y="305"/>
                      <a:pt x="266" y="304"/>
                      <a:pt x="266" y="304"/>
                    </a:cubicBezTo>
                    <a:cubicBezTo>
                      <a:pt x="266" y="304"/>
                      <a:pt x="271" y="309"/>
                      <a:pt x="277" y="313"/>
                    </a:cubicBezTo>
                    <a:cubicBezTo>
                      <a:pt x="283" y="317"/>
                      <a:pt x="289" y="321"/>
                      <a:pt x="289" y="321"/>
                    </a:cubicBezTo>
                    <a:cubicBezTo>
                      <a:pt x="289" y="321"/>
                      <a:pt x="290" y="320"/>
                      <a:pt x="292" y="319"/>
                    </a:cubicBezTo>
                    <a:cubicBezTo>
                      <a:pt x="293" y="318"/>
                      <a:pt x="295" y="316"/>
                      <a:pt x="297" y="314"/>
                    </a:cubicBezTo>
                    <a:cubicBezTo>
                      <a:pt x="298" y="313"/>
                      <a:pt x="300" y="311"/>
                      <a:pt x="302" y="310"/>
                    </a:cubicBezTo>
                    <a:cubicBezTo>
                      <a:pt x="303" y="309"/>
                      <a:pt x="304" y="308"/>
                      <a:pt x="304" y="308"/>
                    </a:cubicBezTo>
                    <a:cubicBezTo>
                      <a:pt x="304" y="308"/>
                      <a:pt x="301" y="301"/>
                      <a:pt x="298" y="295"/>
                    </a:cubicBezTo>
                    <a:cubicBezTo>
                      <a:pt x="295" y="289"/>
                      <a:pt x="291" y="282"/>
                      <a:pt x="291" y="282"/>
                    </a:cubicBezTo>
                    <a:cubicBezTo>
                      <a:pt x="291" y="282"/>
                      <a:pt x="292" y="282"/>
                      <a:pt x="292" y="282"/>
                    </a:cubicBezTo>
                    <a:cubicBezTo>
                      <a:pt x="293" y="281"/>
                      <a:pt x="293" y="280"/>
                      <a:pt x="294" y="279"/>
                    </a:cubicBezTo>
                    <a:cubicBezTo>
                      <a:pt x="295" y="278"/>
                      <a:pt x="296" y="277"/>
                      <a:pt x="297" y="276"/>
                    </a:cubicBezTo>
                    <a:cubicBezTo>
                      <a:pt x="298" y="275"/>
                      <a:pt x="299" y="274"/>
                      <a:pt x="300" y="272"/>
                    </a:cubicBezTo>
                    <a:cubicBezTo>
                      <a:pt x="301" y="271"/>
                      <a:pt x="302" y="270"/>
                      <a:pt x="303" y="268"/>
                    </a:cubicBezTo>
                    <a:cubicBezTo>
                      <a:pt x="304" y="267"/>
                      <a:pt x="305" y="266"/>
                      <a:pt x="305" y="265"/>
                    </a:cubicBezTo>
                    <a:cubicBezTo>
                      <a:pt x="307" y="263"/>
                      <a:pt x="308" y="261"/>
                      <a:pt x="308" y="261"/>
                    </a:cubicBezTo>
                    <a:cubicBezTo>
                      <a:pt x="308" y="261"/>
                      <a:pt x="309" y="260"/>
                      <a:pt x="310" y="258"/>
                    </a:cubicBezTo>
                    <a:cubicBezTo>
                      <a:pt x="311" y="257"/>
                      <a:pt x="311" y="256"/>
                      <a:pt x="312" y="254"/>
                    </a:cubicBezTo>
                    <a:cubicBezTo>
                      <a:pt x="313" y="253"/>
                      <a:pt x="314" y="251"/>
                      <a:pt x="314" y="250"/>
                    </a:cubicBezTo>
                    <a:cubicBezTo>
                      <a:pt x="315" y="248"/>
                      <a:pt x="316" y="247"/>
                      <a:pt x="317" y="245"/>
                    </a:cubicBezTo>
                    <a:cubicBezTo>
                      <a:pt x="317" y="244"/>
                      <a:pt x="318" y="243"/>
                      <a:pt x="318" y="242"/>
                    </a:cubicBezTo>
                    <a:cubicBezTo>
                      <a:pt x="319" y="241"/>
                      <a:pt x="319" y="240"/>
                      <a:pt x="320" y="239"/>
                    </a:cubicBezTo>
                    <a:cubicBezTo>
                      <a:pt x="320" y="238"/>
                      <a:pt x="320" y="238"/>
                      <a:pt x="320" y="238"/>
                    </a:cubicBezTo>
                    <a:cubicBezTo>
                      <a:pt x="320" y="238"/>
                      <a:pt x="327" y="238"/>
                      <a:pt x="334" y="239"/>
                    </a:cubicBezTo>
                    <a:cubicBezTo>
                      <a:pt x="341" y="239"/>
                      <a:pt x="349" y="239"/>
                      <a:pt x="349" y="239"/>
                    </a:cubicBezTo>
                    <a:cubicBezTo>
                      <a:pt x="349" y="239"/>
                      <a:pt x="349" y="238"/>
                      <a:pt x="350" y="236"/>
                    </a:cubicBezTo>
                    <a:cubicBezTo>
                      <a:pt x="350" y="234"/>
                      <a:pt x="351" y="232"/>
                      <a:pt x="352" y="230"/>
                    </a:cubicBezTo>
                    <a:cubicBezTo>
                      <a:pt x="352" y="227"/>
                      <a:pt x="353" y="225"/>
                      <a:pt x="353" y="223"/>
                    </a:cubicBezTo>
                    <a:cubicBezTo>
                      <a:pt x="354" y="221"/>
                      <a:pt x="354" y="220"/>
                      <a:pt x="354" y="220"/>
                    </a:cubicBezTo>
                    <a:cubicBezTo>
                      <a:pt x="354" y="220"/>
                      <a:pt x="348" y="216"/>
                      <a:pt x="342" y="213"/>
                    </a:cubicBezTo>
                    <a:cubicBezTo>
                      <a:pt x="336" y="209"/>
                      <a:pt x="330" y="206"/>
                      <a:pt x="330" y="206"/>
                    </a:cubicBezTo>
                    <a:cubicBezTo>
                      <a:pt x="330" y="206"/>
                      <a:pt x="330" y="205"/>
                      <a:pt x="330" y="204"/>
                    </a:cubicBezTo>
                    <a:cubicBezTo>
                      <a:pt x="330" y="204"/>
                      <a:pt x="330" y="203"/>
                      <a:pt x="330" y="201"/>
                    </a:cubicBezTo>
                    <a:cubicBezTo>
                      <a:pt x="331" y="200"/>
                      <a:pt x="331" y="199"/>
                      <a:pt x="331" y="197"/>
                    </a:cubicBezTo>
                    <a:cubicBezTo>
                      <a:pt x="331" y="196"/>
                      <a:pt x="331" y="194"/>
                      <a:pt x="332" y="192"/>
                    </a:cubicBezTo>
                    <a:cubicBezTo>
                      <a:pt x="332" y="189"/>
                      <a:pt x="332" y="186"/>
                      <a:pt x="332" y="183"/>
                    </a:cubicBezTo>
                    <a:cubicBezTo>
                      <a:pt x="332" y="181"/>
                      <a:pt x="332" y="179"/>
                      <a:pt x="332" y="179"/>
                    </a:cubicBezTo>
                    <a:cubicBezTo>
                      <a:pt x="332" y="179"/>
                      <a:pt x="332" y="179"/>
                      <a:pt x="332" y="178"/>
                    </a:cubicBezTo>
                    <a:cubicBezTo>
                      <a:pt x="332" y="177"/>
                      <a:pt x="332" y="176"/>
                      <a:pt x="332" y="175"/>
                    </a:cubicBezTo>
                    <a:cubicBezTo>
                      <a:pt x="332" y="172"/>
                      <a:pt x="332" y="169"/>
                      <a:pt x="332" y="166"/>
                    </a:cubicBezTo>
                    <a:cubicBezTo>
                      <a:pt x="331" y="164"/>
                      <a:pt x="331" y="162"/>
                      <a:pt x="331" y="161"/>
                    </a:cubicBezTo>
                    <a:cubicBezTo>
                      <a:pt x="331" y="159"/>
                      <a:pt x="331" y="158"/>
                      <a:pt x="330" y="157"/>
                    </a:cubicBezTo>
                    <a:cubicBezTo>
                      <a:pt x="330" y="155"/>
                      <a:pt x="330" y="154"/>
                      <a:pt x="330" y="154"/>
                    </a:cubicBezTo>
                    <a:cubicBezTo>
                      <a:pt x="330" y="153"/>
                      <a:pt x="330" y="152"/>
                      <a:pt x="330" y="152"/>
                    </a:cubicBezTo>
                    <a:cubicBezTo>
                      <a:pt x="330" y="152"/>
                      <a:pt x="336" y="149"/>
                      <a:pt x="342" y="145"/>
                    </a:cubicBezTo>
                    <a:cubicBezTo>
                      <a:pt x="345" y="144"/>
                      <a:pt x="348" y="142"/>
                      <a:pt x="350" y="140"/>
                    </a:cubicBezTo>
                    <a:cubicBezTo>
                      <a:pt x="353" y="139"/>
                      <a:pt x="354" y="138"/>
                      <a:pt x="354" y="138"/>
                    </a:cubicBezTo>
                    <a:cubicBezTo>
                      <a:pt x="354" y="138"/>
                      <a:pt x="354" y="137"/>
                      <a:pt x="353" y="135"/>
                    </a:cubicBezTo>
                    <a:cubicBezTo>
                      <a:pt x="353" y="133"/>
                      <a:pt x="352" y="131"/>
                      <a:pt x="352" y="128"/>
                    </a:cubicBezTo>
                    <a:cubicBezTo>
                      <a:pt x="351" y="126"/>
                      <a:pt x="350" y="124"/>
                      <a:pt x="350" y="122"/>
                    </a:cubicBezTo>
                    <a:close/>
                    <a:moveTo>
                      <a:pt x="212" y="279"/>
                    </a:moveTo>
                    <a:cubicBezTo>
                      <a:pt x="157" y="296"/>
                      <a:pt x="97" y="264"/>
                      <a:pt x="80" y="209"/>
                    </a:cubicBezTo>
                    <a:cubicBezTo>
                      <a:pt x="63" y="153"/>
                      <a:pt x="95" y="94"/>
                      <a:pt x="151" y="77"/>
                    </a:cubicBezTo>
                    <a:cubicBezTo>
                      <a:pt x="206" y="60"/>
                      <a:pt x="266" y="91"/>
                      <a:pt x="283" y="147"/>
                    </a:cubicBezTo>
                    <a:cubicBezTo>
                      <a:pt x="300" y="203"/>
                      <a:pt x="268" y="262"/>
                      <a:pt x="212" y="279"/>
                    </a:cubicBezTo>
                    <a:close/>
                  </a:path>
                </a:pathLst>
              </a:custGeom>
              <a:gradFill>
                <a:gsLst>
                  <a:gs pos="0">
                    <a:srgbClr val="000000">
                      <a:alpha val="0"/>
                    </a:srgbClr>
                  </a:gs>
                  <a:gs pos="46000">
                    <a:srgbClr val="4C78C6"/>
                  </a:gs>
                  <a:gs pos="100000">
                    <a:srgbClr val="254378"/>
                  </a:gs>
                </a:gsLst>
                <a:path path="circle">
                  <a:fillToRect b="50%" l="50%" r="50%" t="50%"/>
                </a:path>
                <a:tileRect/>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97" name="Google Shape;697;p19"/>
              <p:cNvSpPr/>
              <p:nvPr/>
            </p:nvSpPr>
            <p:spPr>
              <a:xfrm>
                <a:off x="4067309" y="2495014"/>
                <a:ext cx="184346" cy="159845"/>
              </a:xfrm>
              <a:custGeom>
                <a:rect b="b" l="l" r="r" t="t"/>
                <a:pathLst>
                  <a:path extrusionOk="0" h="63" w="73">
                    <a:moveTo>
                      <a:pt x="73" y="19"/>
                    </a:moveTo>
                    <a:cubicBezTo>
                      <a:pt x="73" y="53"/>
                      <a:pt x="73" y="53"/>
                      <a:pt x="73" y="53"/>
                    </a:cubicBezTo>
                    <a:cubicBezTo>
                      <a:pt x="73" y="58"/>
                      <a:pt x="69" y="63"/>
                      <a:pt x="64" y="63"/>
                    </a:cubicBezTo>
                    <a:cubicBezTo>
                      <a:pt x="10" y="63"/>
                      <a:pt x="10" y="63"/>
                      <a:pt x="10" y="63"/>
                    </a:cubicBezTo>
                    <a:cubicBezTo>
                      <a:pt x="5" y="63"/>
                      <a:pt x="0" y="58"/>
                      <a:pt x="0" y="53"/>
                    </a:cubicBezTo>
                    <a:cubicBezTo>
                      <a:pt x="0" y="19"/>
                      <a:pt x="0" y="19"/>
                      <a:pt x="0" y="19"/>
                    </a:cubicBezTo>
                    <a:cubicBezTo>
                      <a:pt x="0" y="14"/>
                      <a:pt x="5" y="9"/>
                      <a:pt x="10" y="9"/>
                    </a:cubicBezTo>
                    <a:cubicBezTo>
                      <a:pt x="19" y="9"/>
                      <a:pt x="19" y="9"/>
                      <a:pt x="19" y="9"/>
                    </a:cubicBezTo>
                    <a:cubicBezTo>
                      <a:pt x="21" y="4"/>
                      <a:pt x="21" y="4"/>
                      <a:pt x="21" y="4"/>
                    </a:cubicBezTo>
                    <a:cubicBezTo>
                      <a:pt x="22" y="2"/>
                      <a:pt x="25" y="0"/>
                      <a:pt x="27" y="0"/>
                    </a:cubicBezTo>
                    <a:cubicBezTo>
                      <a:pt x="47" y="0"/>
                      <a:pt x="47" y="0"/>
                      <a:pt x="47" y="0"/>
                    </a:cubicBezTo>
                    <a:cubicBezTo>
                      <a:pt x="49" y="0"/>
                      <a:pt x="52" y="2"/>
                      <a:pt x="53" y="4"/>
                    </a:cubicBezTo>
                    <a:cubicBezTo>
                      <a:pt x="55" y="9"/>
                      <a:pt x="55" y="9"/>
                      <a:pt x="55" y="9"/>
                    </a:cubicBezTo>
                    <a:cubicBezTo>
                      <a:pt x="64" y="9"/>
                      <a:pt x="64" y="9"/>
                      <a:pt x="64" y="9"/>
                    </a:cubicBezTo>
                    <a:cubicBezTo>
                      <a:pt x="69" y="9"/>
                      <a:pt x="73" y="14"/>
                      <a:pt x="73" y="19"/>
                    </a:cubicBezTo>
                    <a:close/>
                    <a:moveTo>
                      <a:pt x="54" y="36"/>
                    </a:moveTo>
                    <a:cubicBezTo>
                      <a:pt x="54" y="27"/>
                      <a:pt x="46" y="19"/>
                      <a:pt x="37" y="19"/>
                    </a:cubicBezTo>
                    <a:cubicBezTo>
                      <a:pt x="28" y="19"/>
                      <a:pt x="20" y="27"/>
                      <a:pt x="20" y="36"/>
                    </a:cubicBezTo>
                    <a:cubicBezTo>
                      <a:pt x="20" y="46"/>
                      <a:pt x="28" y="53"/>
                      <a:pt x="37" y="53"/>
                    </a:cubicBezTo>
                    <a:cubicBezTo>
                      <a:pt x="46" y="53"/>
                      <a:pt x="54" y="46"/>
                      <a:pt x="54" y="36"/>
                    </a:cubicBezTo>
                    <a:close/>
                    <a:moveTo>
                      <a:pt x="48" y="36"/>
                    </a:moveTo>
                    <a:cubicBezTo>
                      <a:pt x="48" y="42"/>
                      <a:pt x="43" y="47"/>
                      <a:pt x="37" y="47"/>
                    </a:cubicBezTo>
                    <a:cubicBezTo>
                      <a:pt x="31" y="47"/>
                      <a:pt x="26" y="42"/>
                      <a:pt x="26" y="36"/>
                    </a:cubicBezTo>
                    <a:cubicBezTo>
                      <a:pt x="26" y="30"/>
                      <a:pt x="31" y="25"/>
                      <a:pt x="37" y="25"/>
                    </a:cubicBezTo>
                    <a:cubicBezTo>
                      <a:pt x="43" y="25"/>
                      <a:pt x="48" y="30"/>
                      <a:pt x="48" y="36"/>
                    </a:cubicBezTo>
                    <a:close/>
                  </a:path>
                </a:pathLst>
              </a:custGeom>
              <a:gradFill>
                <a:gsLst>
                  <a:gs pos="0">
                    <a:srgbClr val="000000">
                      <a:alpha val="0"/>
                    </a:srgbClr>
                  </a:gs>
                  <a:gs pos="46000">
                    <a:srgbClr val="4C78C6"/>
                  </a:gs>
                  <a:gs pos="100000">
                    <a:srgbClr val="254378"/>
                  </a:gs>
                </a:gsLst>
                <a:path path="circle">
                  <a:fillToRect b="50%" l="50%" r="50%" t="50%"/>
                </a:path>
                <a:tileRect/>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698" name="Google Shape;698;p19"/>
            <p:cNvGrpSpPr/>
            <p:nvPr/>
          </p:nvGrpSpPr>
          <p:grpSpPr>
            <a:xfrm>
              <a:off x="5392812" y="1688479"/>
              <a:ext cx="3046237" cy="2740395"/>
              <a:chOff x="1737558" y="3048729"/>
              <a:chExt cx="1749717" cy="1735595"/>
            </a:xfrm>
          </p:grpSpPr>
          <p:sp>
            <p:nvSpPr>
              <p:cNvPr id="699" name="Google Shape;699;p19"/>
              <p:cNvSpPr/>
              <p:nvPr/>
            </p:nvSpPr>
            <p:spPr>
              <a:xfrm>
                <a:off x="1737558" y="3048729"/>
                <a:ext cx="1749717" cy="1735595"/>
              </a:xfrm>
              <a:custGeom>
                <a:rect b="b" l="l" r="r" t="t"/>
                <a:pathLst>
                  <a:path extrusionOk="0" h="978" w="985">
                    <a:moveTo>
                      <a:pt x="917" y="470"/>
                    </a:moveTo>
                    <a:cubicBezTo>
                      <a:pt x="910" y="468"/>
                      <a:pt x="903" y="466"/>
                      <a:pt x="896" y="465"/>
                    </a:cubicBezTo>
                    <a:cubicBezTo>
                      <a:pt x="895" y="460"/>
                      <a:pt x="895" y="455"/>
                      <a:pt x="894" y="451"/>
                    </a:cubicBezTo>
                    <a:cubicBezTo>
                      <a:pt x="894" y="443"/>
                      <a:pt x="893" y="436"/>
                      <a:pt x="892" y="431"/>
                    </a:cubicBezTo>
                    <a:cubicBezTo>
                      <a:pt x="891" y="426"/>
                      <a:pt x="891" y="423"/>
                      <a:pt x="891" y="423"/>
                    </a:cubicBezTo>
                    <a:cubicBezTo>
                      <a:pt x="891" y="423"/>
                      <a:pt x="890" y="420"/>
                      <a:pt x="889" y="415"/>
                    </a:cubicBezTo>
                    <a:cubicBezTo>
                      <a:pt x="888" y="411"/>
                      <a:pt x="887" y="403"/>
                      <a:pt x="885" y="395"/>
                    </a:cubicBezTo>
                    <a:cubicBezTo>
                      <a:pt x="884" y="391"/>
                      <a:pt x="883" y="387"/>
                      <a:pt x="882" y="382"/>
                    </a:cubicBezTo>
                    <a:cubicBezTo>
                      <a:pt x="888" y="378"/>
                      <a:pt x="894" y="374"/>
                      <a:pt x="901" y="370"/>
                    </a:cubicBezTo>
                    <a:cubicBezTo>
                      <a:pt x="915" y="360"/>
                      <a:pt x="929" y="349"/>
                      <a:pt x="940" y="341"/>
                    </a:cubicBezTo>
                    <a:cubicBezTo>
                      <a:pt x="951" y="333"/>
                      <a:pt x="957" y="327"/>
                      <a:pt x="957" y="327"/>
                    </a:cubicBezTo>
                    <a:cubicBezTo>
                      <a:pt x="957" y="327"/>
                      <a:pt x="956" y="324"/>
                      <a:pt x="955" y="319"/>
                    </a:cubicBezTo>
                    <a:cubicBezTo>
                      <a:pt x="954" y="317"/>
                      <a:pt x="953" y="314"/>
                      <a:pt x="952" y="312"/>
                    </a:cubicBezTo>
                    <a:cubicBezTo>
                      <a:pt x="951" y="309"/>
                      <a:pt x="949" y="306"/>
                      <a:pt x="948" y="303"/>
                    </a:cubicBezTo>
                    <a:cubicBezTo>
                      <a:pt x="947" y="300"/>
                      <a:pt x="946" y="297"/>
                      <a:pt x="944" y="294"/>
                    </a:cubicBezTo>
                    <a:cubicBezTo>
                      <a:pt x="944" y="292"/>
                      <a:pt x="943" y="291"/>
                      <a:pt x="943" y="290"/>
                    </a:cubicBezTo>
                    <a:cubicBezTo>
                      <a:pt x="942" y="288"/>
                      <a:pt x="942" y="287"/>
                      <a:pt x="941" y="286"/>
                    </a:cubicBezTo>
                    <a:cubicBezTo>
                      <a:pt x="939" y="282"/>
                      <a:pt x="938" y="279"/>
                      <a:pt x="938" y="279"/>
                    </a:cubicBezTo>
                    <a:cubicBezTo>
                      <a:pt x="938" y="279"/>
                      <a:pt x="929" y="279"/>
                      <a:pt x="915" y="281"/>
                    </a:cubicBezTo>
                    <a:cubicBezTo>
                      <a:pt x="912" y="281"/>
                      <a:pt x="908" y="282"/>
                      <a:pt x="905" y="282"/>
                    </a:cubicBezTo>
                    <a:cubicBezTo>
                      <a:pt x="901" y="283"/>
                      <a:pt x="897" y="283"/>
                      <a:pt x="893" y="284"/>
                    </a:cubicBezTo>
                    <a:cubicBezTo>
                      <a:pt x="884" y="285"/>
                      <a:pt x="876" y="286"/>
                      <a:pt x="867" y="288"/>
                    </a:cubicBezTo>
                    <a:cubicBezTo>
                      <a:pt x="860" y="289"/>
                      <a:pt x="852" y="291"/>
                      <a:pt x="845" y="292"/>
                    </a:cubicBezTo>
                    <a:cubicBezTo>
                      <a:pt x="843" y="288"/>
                      <a:pt x="841" y="284"/>
                      <a:pt x="838" y="280"/>
                    </a:cubicBezTo>
                    <a:cubicBezTo>
                      <a:pt x="834" y="273"/>
                      <a:pt x="830" y="267"/>
                      <a:pt x="827" y="263"/>
                    </a:cubicBezTo>
                    <a:cubicBezTo>
                      <a:pt x="825" y="259"/>
                      <a:pt x="823" y="257"/>
                      <a:pt x="823" y="257"/>
                    </a:cubicBezTo>
                    <a:cubicBezTo>
                      <a:pt x="823" y="257"/>
                      <a:pt x="821" y="254"/>
                      <a:pt x="818" y="250"/>
                    </a:cubicBezTo>
                    <a:cubicBezTo>
                      <a:pt x="815" y="246"/>
                      <a:pt x="811" y="241"/>
                      <a:pt x="806" y="234"/>
                    </a:cubicBezTo>
                    <a:cubicBezTo>
                      <a:pt x="805" y="232"/>
                      <a:pt x="803" y="231"/>
                      <a:pt x="802" y="229"/>
                    </a:cubicBezTo>
                    <a:cubicBezTo>
                      <a:pt x="800" y="227"/>
                      <a:pt x="799" y="225"/>
                      <a:pt x="797" y="224"/>
                    </a:cubicBezTo>
                    <a:cubicBezTo>
                      <a:pt x="801" y="218"/>
                      <a:pt x="805" y="211"/>
                      <a:pt x="809" y="205"/>
                    </a:cubicBezTo>
                    <a:cubicBezTo>
                      <a:pt x="817" y="189"/>
                      <a:pt x="826" y="174"/>
                      <a:pt x="832" y="162"/>
                    </a:cubicBezTo>
                    <a:cubicBezTo>
                      <a:pt x="837" y="150"/>
                      <a:pt x="841" y="141"/>
                      <a:pt x="841" y="141"/>
                    </a:cubicBezTo>
                    <a:cubicBezTo>
                      <a:pt x="841" y="141"/>
                      <a:pt x="839" y="139"/>
                      <a:pt x="835" y="136"/>
                    </a:cubicBezTo>
                    <a:cubicBezTo>
                      <a:pt x="832" y="132"/>
                      <a:pt x="827" y="128"/>
                      <a:pt x="822" y="123"/>
                    </a:cubicBezTo>
                    <a:cubicBezTo>
                      <a:pt x="820" y="121"/>
                      <a:pt x="817" y="119"/>
                      <a:pt x="815" y="117"/>
                    </a:cubicBezTo>
                    <a:cubicBezTo>
                      <a:pt x="813" y="115"/>
                      <a:pt x="810" y="113"/>
                      <a:pt x="809" y="112"/>
                    </a:cubicBezTo>
                    <a:cubicBezTo>
                      <a:pt x="805" y="108"/>
                      <a:pt x="802" y="106"/>
                      <a:pt x="802" y="106"/>
                    </a:cubicBezTo>
                    <a:cubicBezTo>
                      <a:pt x="802" y="106"/>
                      <a:pt x="800" y="108"/>
                      <a:pt x="797" y="109"/>
                    </a:cubicBezTo>
                    <a:cubicBezTo>
                      <a:pt x="794" y="111"/>
                      <a:pt x="789" y="114"/>
                      <a:pt x="783" y="118"/>
                    </a:cubicBezTo>
                    <a:cubicBezTo>
                      <a:pt x="772" y="125"/>
                      <a:pt x="757" y="135"/>
                      <a:pt x="743" y="145"/>
                    </a:cubicBezTo>
                    <a:cubicBezTo>
                      <a:pt x="737" y="150"/>
                      <a:pt x="731" y="154"/>
                      <a:pt x="725" y="159"/>
                    </a:cubicBezTo>
                    <a:cubicBezTo>
                      <a:pt x="721" y="156"/>
                      <a:pt x="717" y="153"/>
                      <a:pt x="714" y="151"/>
                    </a:cubicBezTo>
                    <a:cubicBezTo>
                      <a:pt x="707" y="146"/>
                      <a:pt x="701" y="143"/>
                      <a:pt x="696" y="140"/>
                    </a:cubicBezTo>
                    <a:cubicBezTo>
                      <a:pt x="694" y="139"/>
                      <a:pt x="692" y="138"/>
                      <a:pt x="691" y="137"/>
                    </a:cubicBezTo>
                    <a:cubicBezTo>
                      <a:pt x="690" y="137"/>
                      <a:pt x="690" y="136"/>
                      <a:pt x="690" y="136"/>
                    </a:cubicBezTo>
                    <a:cubicBezTo>
                      <a:pt x="690" y="136"/>
                      <a:pt x="687" y="135"/>
                      <a:pt x="683" y="133"/>
                    </a:cubicBezTo>
                    <a:cubicBezTo>
                      <a:pt x="678" y="130"/>
                      <a:pt x="672" y="127"/>
                      <a:pt x="664" y="123"/>
                    </a:cubicBezTo>
                    <a:cubicBezTo>
                      <a:pt x="661" y="122"/>
                      <a:pt x="656" y="120"/>
                      <a:pt x="652" y="118"/>
                    </a:cubicBezTo>
                    <a:cubicBezTo>
                      <a:pt x="653" y="111"/>
                      <a:pt x="654" y="103"/>
                      <a:pt x="654" y="96"/>
                    </a:cubicBezTo>
                    <a:cubicBezTo>
                      <a:pt x="655" y="87"/>
                      <a:pt x="655" y="78"/>
                      <a:pt x="656" y="70"/>
                    </a:cubicBezTo>
                    <a:cubicBezTo>
                      <a:pt x="656" y="61"/>
                      <a:pt x="656" y="54"/>
                      <a:pt x="656" y="47"/>
                    </a:cubicBezTo>
                    <a:cubicBezTo>
                      <a:pt x="656" y="34"/>
                      <a:pt x="656" y="25"/>
                      <a:pt x="656" y="25"/>
                    </a:cubicBezTo>
                    <a:cubicBezTo>
                      <a:pt x="656" y="25"/>
                      <a:pt x="655" y="24"/>
                      <a:pt x="654" y="24"/>
                    </a:cubicBezTo>
                    <a:cubicBezTo>
                      <a:pt x="653" y="23"/>
                      <a:pt x="651" y="23"/>
                      <a:pt x="648" y="22"/>
                    </a:cubicBezTo>
                    <a:cubicBezTo>
                      <a:pt x="644" y="20"/>
                      <a:pt x="637" y="18"/>
                      <a:pt x="631" y="16"/>
                    </a:cubicBezTo>
                    <a:cubicBezTo>
                      <a:pt x="625" y="15"/>
                      <a:pt x="619" y="13"/>
                      <a:pt x="614" y="12"/>
                    </a:cubicBezTo>
                    <a:cubicBezTo>
                      <a:pt x="611" y="11"/>
                      <a:pt x="609" y="11"/>
                      <a:pt x="608" y="10"/>
                    </a:cubicBezTo>
                    <a:cubicBezTo>
                      <a:pt x="607" y="10"/>
                      <a:pt x="606" y="10"/>
                      <a:pt x="606" y="10"/>
                    </a:cubicBezTo>
                    <a:cubicBezTo>
                      <a:pt x="606" y="10"/>
                      <a:pt x="601" y="17"/>
                      <a:pt x="594" y="29"/>
                    </a:cubicBezTo>
                    <a:cubicBezTo>
                      <a:pt x="590" y="34"/>
                      <a:pt x="586" y="41"/>
                      <a:pt x="582" y="48"/>
                    </a:cubicBezTo>
                    <a:cubicBezTo>
                      <a:pt x="578" y="55"/>
                      <a:pt x="573" y="63"/>
                      <a:pt x="569" y="71"/>
                    </a:cubicBezTo>
                    <a:cubicBezTo>
                      <a:pt x="565" y="77"/>
                      <a:pt x="562" y="84"/>
                      <a:pt x="559" y="90"/>
                    </a:cubicBezTo>
                    <a:cubicBezTo>
                      <a:pt x="554" y="90"/>
                      <a:pt x="549" y="89"/>
                      <a:pt x="545" y="88"/>
                    </a:cubicBezTo>
                    <a:cubicBezTo>
                      <a:pt x="541" y="88"/>
                      <a:pt x="537" y="87"/>
                      <a:pt x="534" y="87"/>
                    </a:cubicBezTo>
                    <a:cubicBezTo>
                      <a:pt x="532" y="87"/>
                      <a:pt x="531" y="87"/>
                      <a:pt x="529" y="86"/>
                    </a:cubicBezTo>
                    <a:cubicBezTo>
                      <a:pt x="528" y="86"/>
                      <a:pt x="526" y="86"/>
                      <a:pt x="525" y="86"/>
                    </a:cubicBezTo>
                    <a:cubicBezTo>
                      <a:pt x="520" y="86"/>
                      <a:pt x="517" y="86"/>
                      <a:pt x="517" y="86"/>
                    </a:cubicBezTo>
                    <a:cubicBezTo>
                      <a:pt x="517" y="86"/>
                      <a:pt x="514" y="86"/>
                      <a:pt x="509" y="85"/>
                    </a:cubicBezTo>
                    <a:cubicBezTo>
                      <a:pt x="504" y="85"/>
                      <a:pt x="497" y="85"/>
                      <a:pt x="489" y="85"/>
                    </a:cubicBezTo>
                    <a:cubicBezTo>
                      <a:pt x="485" y="85"/>
                      <a:pt x="480" y="85"/>
                      <a:pt x="475" y="85"/>
                    </a:cubicBezTo>
                    <a:cubicBezTo>
                      <a:pt x="473" y="79"/>
                      <a:pt x="470" y="72"/>
                      <a:pt x="468" y="64"/>
                    </a:cubicBezTo>
                    <a:cubicBezTo>
                      <a:pt x="461" y="48"/>
                      <a:pt x="454" y="32"/>
                      <a:pt x="448" y="20"/>
                    </a:cubicBezTo>
                    <a:cubicBezTo>
                      <a:pt x="443" y="8"/>
                      <a:pt x="438" y="0"/>
                      <a:pt x="438" y="0"/>
                    </a:cubicBezTo>
                    <a:cubicBezTo>
                      <a:pt x="438" y="0"/>
                      <a:pt x="438" y="0"/>
                      <a:pt x="436" y="0"/>
                    </a:cubicBezTo>
                    <a:cubicBezTo>
                      <a:pt x="435" y="0"/>
                      <a:pt x="433" y="0"/>
                      <a:pt x="430" y="1"/>
                    </a:cubicBezTo>
                    <a:cubicBezTo>
                      <a:pt x="425" y="1"/>
                      <a:pt x="419" y="2"/>
                      <a:pt x="412" y="3"/>
                    </a:cubicBezTo>
                    <a:cubicBezTo>
                      <a:pt x="406" y="4"/>
                      <a:pt x="400" y="6"/>
                      <a:pt x="395" y="6"/>
                    </a:cubicBezTo>
                    <a:cubicBezTo>
                      <a:pt x="392" y="7"/>
                      <a:pt x="390" y="7"/>
                      <a:pt x="389" y="8"/>
                    </a:cubicBezTo>
                    <a:cubicBezTo>
                      <a:pt x="388" y="8"/>
                      <a:pt x="387" y="8"/>
                      <a:pt x="387" y="8"/>
                    </a:cubicBezTo>
                    <a:cubicBezTo>
                      <a:pt x="387" y="8"/>
                      <a:pt x="385" y="17"/>
                      <a:pt x="384" y="30"/>
                    </a:cubicBezTo>
                    <a:cubicBezTo>
                      <a:pt x="382" y="44"/>
                      <a:pt x="381" y="61"/>
                      <a:pt x="380" y="79"/>
                    </a:cubicBezTo>
                    <a:cubicBezTo>
                      <a:pt x="380" y="86"/>
                      <a:pt x="379" y="94"/>
                      <a:pt x="379" y="101"/>
                    </a:cubicBezTo>
                    <a:cubicBezTo>
                      <a:pt x="375" y="102"/>
                      <a:pt x="370" y="104"/>
                      <a:pt x="366" y="105"/>
                    </a:cubicBezTo>
                    <a:cubicBezTo>
                      <a:pt x="358" y="108"/>
                      <a:pt x="352" y="110"/>
                      <a:pt x="347" y="112"/>
                    </a:cubicBezTo>
                    <a:cubicBezTo>
                      <a:pt x="342" y="114"/>
                      <a:pt x="340" y="115"/>
                      <a:pt x="340" y="115"/>
                    </a:cubicBezTo>
                    <a:cubicBezTo>
                      <a:pt x="340" y="115"/>
                      <a:pt x="337" y="116"/>
                      <a:pt x="333" y="118"/>
                    </a:cubicBezTo>
                    <a:cubicBezTo>
                      <a:pt x="332" y="118"/>
                      <a:pt x="330" y="119"/>
                      <a:pt x="329" y="119"/>
                    </a:cubicBezTo>
                    <a:cubicBezTo>
                      <a:pt x="328" y="120"/>
                      <a:pt x="326" y="121"/>
                      <a:pt x="324" y="122"/>
                    </a:cubicBezTo>
                    <a:cubicBezTo>
                      <a:pt x="321" y="123"/>
                      <a:pt x="318" y="125"/>
                      <a:pt x="314" y="126"/>
                    </a:cubicBezTo>
                    <a:cubicBezTo>
                      <a:pt x="310" y="128"/>
                      <a:pt x="306" y="130"/>
                      <a:pt x="302" y="133"/>
                    </a:cubicBezTo>
                    <a:cubicBezTo>
                      <a:pt x="297" y="128"/>
                      <a:pt x="291" y="122"/>
                      <a:pt x="286" y="117"/>
                    </a:cubicBezTo>
                    <a:cubicBezTo>
                      <a:pt x="279" y="111"/>
                      <a:pt x="273" y="105"/>
                      <a:pt x="267" y="100"/>
                    </a:cubicBezTo>
                    <a:cubicBezTo>
                      <a:pt x="260" y="95"/>
                      <a:pt x="254" y="90"/>
                      <a:pt x="249" y="85"/>
                    </a:cubicBezTo>
                    <a:cubicBezTo>
                      <a:pt x="239" y="77"/>
                      <a:pt x="232" y="71"/>
                      <a:pt x="232" y="71"/>
                    </a:cubicBezTo>
                    <a:cubicBezTo>
                      <a:pt x="232" y="71"/>
                      <a:pt x="231" y="72"/>
                      <a:pt x="230" y="73"/>
                    </a:cubicBezTo>
                    <a:cubicBezTo>
                      <a:pt x="228" y="73"/>
                      <a:pt x="227" y="75"/>
                      <a:pt x="225" y="76"/>
                    </a:cubicBezTo>
                    <a:cubicBezTo>
                      <a:pt x="221" y="79"/>
                      <a:pt x="215" y="82"/>
                      <a:pt x="210" y="86"/>
                    </a:cubicBezTo>
                    <a:cubicBezTo>
                      <a:pt x="204" y="90"/>
                      <a:pt x="199" y="94"/>
                      <a:pt x="195" y="97"/>
                    </a:cubicBezTo>
                    <a:cubicBezTo>
                      <a:pt x="193" y="98"/>
                      <a:pt x="192" y="99"/>
                      <a:pt x="190" y="100"/>
                    </a:cubicBezTo>
                    <a:cubicBezTo>
                      <a:pt x="189" y="101"/>
                      <a:pt x="189" y="102"/>
                      <a:pt x="189" y="102"/>
                    </a:cubicBezTo>
                    <a:cubicBezTo>
                      <a:pt x="189" y="102"/>
                      <a:pt x="191" y="110"/>
                      <a:pt x="196" y="123"/>
                    </a:cubicBezTo>
                    <a:cubicBezTo>
                      <a:pt x="198" y="129"/>
                      <a:pt x="201" y="136"/>
                      <a:pt x="204" y="144"/>
                    </a:cubicBezTo>
                    <a:cubicBezTo>
                      <a:pt x="207" y="152"/>
                      <a:pt x="210" y="160"/>
                      <a:pt x="213" y="168"/>
                    </a:cubicBezTo>
                    <a:cubicBezTo>
                      <a:pt x="216" y="175"/>
                      <a:pt x="219" y="182"/>
                      <a:pt x="222" y="189"/>
                    </a:cubicBezTo>
                    <a:cubicBezTo>
                      <a:pt x="219" y="192"/>
                      <a:pt x="216" y="195"/>
                      <a:pt x="213" y="198"/>
                    </a:cubicBezTo>
                    <a:cubicBezTo>
                      <a:pt x="207" y="204"/>
                      <a:pt x="201" y="209"/>
                      <a:pt x="198" y="212"/>
                    </a:cubicBezTo>
                    <a:cubicBezTo>
                      <a:pt x="195" y="216"/>
                      <a:pt x="193" y="218"/>
                      <a:pt x="193" y="218"/>
                    </a:cubicBezTo>
                    <a:cubicBezTo>
                      <a:pt x="193" y="218"/>
                      <a:pt x="192" y="219"/>
                      <a:pt x="191" y="220"/>
                    </a:cubicBezTo>
                    <a:cubicBezTo>
                      <a:pt x="191" y="221"/>
                      <a:pt x="189" y="222"/>
                      <a:pt x="188" y="224"/>
                    </a:cubicBezTo>
                    <a:cubicBezTo>
                      <a:pt x="185" y="228"/>
                      <a:pt x="180" y="233"/>
                      <a:pt x="175" y="240"/>
                    </a:cubicBezTo>
                    <a:cubicBezTo>
                      <a:pt x="172" y="243"/>
                      <a:pt x="169" y="247"/>
                      <a:pt x="166" y="251"/>
                    </a:cubicBezTo>
                    <a:cubicBezTo>
                      <a:pt x="160" y="248"/>
                      <a:pt x="152" y="246"/>
                      <a:pt x="145" y="244"/>
                    </a:cubicBezTo>
                    <a:cubicBezTo>
                      <a:pt x="129" y="239"/>
                      <a:pt x="111" y="234"/>
                      <a:pt x="98" y="231"/>
                    </a:cubicBezTo>
                    <a:cubicBezTo>
                      <a:pt x="92" y="229"/>
                      <a:pt x="86" y="228"/>
                      <a:pt x="82" y="227"/>
                    </a:cubicBezTo>
                    <a:cubicBezTo>
                      <a:pt x="79" y="226"/>
                      <a:pt x="76" y="226"/>
                      <a:pt x="76" y="226"/>
                    </a:cubicBezTo>
                    <a:cubicBezTo>
                      <a:pt x="76" y="226"/>
                      <a:pt x="75" y="229"/>
                      <a:pt x="72" y="233"/>
                    </a:cubicBezTo>
                    <a:cubicBezTo>
                      <a:pt x="71" y="235"/>
                      <a:pt x="69" y="238"/>
                      <a:pt x="68" y="240"/>
                    </a:cubicBezTo>
                    <a:cubicBezTo>
                      <a:pt x="66" y="243"/>
                      <a:pt x="65" y="246"/>
                      <a:pt x="63" y="249"/>
                    </a:cubicBezTo>
                    <a:cubicBezTo>
                      <a:pt x="60" y="254"/>
                      <a:pt x="57" y="260"/>
                      <a:pt x="55" y="264"/>
                    </a:cubicBezTo>
                    <a:cubicBezTo>
                      <a:pt x="52" y="269"/>
                      <a:pt x="51" y="272"/>
                      <a:pt x="51" y="272"/>
                    </a:cubicBezTo>
                    <a:cubicBezTo>
                      <a:pt x="51" y="272"/>
                      <a:pt x="57" y="278"/>
                      <a:pt x="66" y="288"/>
                    </a:cubicBezTo>
                    <a:cubicBezTo>
                      <a:pt x="76" y="297"/>
                      <a:pt x="89" y="310"/>
                      <a:pt x="102" y="321"/>
                    </a:cubicBezTo>
                    <a:cubicBezTo>
                      <a:pt x="108" y="326"/>
                      <a:pt x="113" y="331"/>
                      <a:pt x="119" y="336"/>
                    </a:cubicBezTo>
                    <a:cubicBezTo>
                      <a:pt x="118" y="338"/>
                      <a:pt x="117" y="340"/>
                      <a:pt x="116" y="342"/>
                    </a:cubicBezTo>
                    <a:cubicBezTo>
                      <a:pt x="116" y="344"/>
                      <a:pt x="115" y="346"/>
                      <a:pt x="114" y="348"/>
                    </a:cubicBezTo>
                    <a:cubicBezTo>
                      <a:pt x="111" y="356"/>
                      <a:pt x="109" y="363"/>
                      <a:pt x="107" y="368"/>
                    </a:cubicBezTo>
                    <a:cubicBezTo>
                      <a:pt x="106" y="372"/>
                      <a:pt x="105" y="375"/>
                      <a:pt x="105" y="375"/>
                    </a:cubicBezTo>
                    <a:cubicBezTo>
                      <a:pt x="105" y="375"/>
                      <a:pt x="104" y="378"/>
                      <a:pt x="103" y="383"/>
                    </a:cubicBezTo>
                    <a:cubicBezTo>
                      <a:pt x="102" y="387"/>
                      <a:pt x="100" y="394"/>
                      <a:pt x="98" y="402"/>
                    </a:cubicBezTo>
                    <a:cubicBezTo>
                      <a:pt x="97" y="407"/>
                      <a:pt x="96" y="411"/>
                      <a:pt x="95" y="416"/>
                    </a:cubicBezTo>
                    <a:cubicBezTo>
                      <a:pt x="88" y="417"/>
                      <a:pt x="81" y="418"/>
                      <a:pt x="73" y="419"/>
                    </a:cubicBezTo>
                    <a:cubicBezTo>
                      <a:pt x="65" y="420"/>
                      <a:pt x="56" y="421"/>
                      <a:pt x="48" y="423"/>
                    </a:cubicBezTo>
                    <a:cubicBezTo>
                      <a:pt x="44" y="424"/>
                      <a:pt x="40" y="425"/>
                      <a:pt x="36" y="425"/>
                    </a:cubicBezTo>
                    <a:cubicBezTo>
                      <a:pt x="32" y="426"/>
                      <a:pt x="29" y="427"/>
                      <a:pt x="25" y="428"/>
                    </a:cubicBezTo>
                    <a:cubicBezTo>
                      <a:pt x="12" y="430"/>
                      <a:pt x="4" y="433"/>
                      <a:pt x="4" y="433"/>
                    </a:cubicBezTo>
                    <a:cubicBezTo>
                      <a:pt x="4" y="433"/>
                      <a:pt x="3" y="436"/>
                      <a:pt x="3" y="441"/>
                    </a:cubicBezTo>
                    <a:cubicBezTo>
                      <a:pt x="3" y="442"/>
                      <a:pt x="2" y="443"/>
                      <a:pt x="2" y="445"/>
                    </a:cubicBezTo>
                    <a:cubicBezTo>
                      <a:pt x="2" y="446"/>
                      <a:pt x="2" y="448"/>
                      <a:pt x="2" y="449"/>
                    </a:cubicBezTo>
                    <a:cubicBezTo>
                      <a:pt x="2" y="452"/>
                      <a:pt x="2" y="455"/>
                      <a:pt x="1" y="459"/>
                    </a:cubicBezTo>
                    <a:cubicBezTo>
                      <a:pt x="1" y="462"/>
                      <a:pt x="1" y="465"/>
                      <a:pt x="1" y="468"/>
                    </a:cubicBezTo>
                    <a:cubicBezTo>
                      <a:pt x="1" y="471"/>
                      <a:pt x="1" y="474"/>
                      <a:pt x="1" y="477"/>
                    </a:cubicBezTo>
                    <a:cubicBezTo>
                      <a:pt x="1" y="482"/>
                      <a:pt x="0" y="485"/>
                      <a:pt x="0" y="485"/>
                    </a:cubicBezTo>
                    <a:cubicBezTo>
                      <a:pt x="0" y="485"/>
                      <a:pt x="9" y="488"/>
                      <a:pt x="21" y="493"/>
                    </a:cubicBezTo>
                    <a:cubicBezTo>
                      <a:pt x="34" y="497"/>
                      <a:pt x="51" y="503"/>
                      <a:pt x="68" y="507"/>
                    </a:cubicBezTo>
                    <a:cubicBezTo>
                      <a:pt x="75" y="509"/>
                      <a:pt x="83" y="511"/>
                      <a:pt x="89" y="513"/>
                    </a:cubicBezTo>
                    <a:cubicBezTo>
                      <a:pt x="90" y="518"/>
                      <a:pt x="90" y="522"/>
                      <a:pt x="91" y="526"/>
                    </a:cubicBezTo>
                    <a:cubicBezTo>
                      <a:pt x="91" y="535"/>
                      <a:pt x="92" y="542"/>
                      <a:pt x="93" y="547"/>
                    </a:cubicBezTo>
                    <a:cubicBezTo>
                      <a:pt x="94" y="552"/>
                      <a:pt x="94" y="554"/>
                      <a:pt x="94" y="554"/>
                    </a:cubicBezTo>
                    <a:cubicBezTo>
                      <a:pt x="94" y="554"/>
                      <a:pt x="95" y="557"/>
                      <a:pt x="96" y="562"/>
                    </a:cubicBezTo>
                    <a:cubicBezTo>
                      <a:pt x="97" y="567"/>
                      <a:pt x="98" y="574"/>
                      <a:pt x="100" y="582"/>
                    </a:cubicBezTo>
                    <a:cubicBezTo>
                      <a:pt x="101" y="586"/>
                      <a:pt x="102" y="591"/>
                      <a:pt x="103" y="595"/>
                    </a:cubicBezTo>
                    <a:cubicBezTo>
                      <a:pt x="97" y="599"/>
                      <a:pt x="91" y="603"/>
                      <a:pt x="85" y="607"/>
                    </a:cubicBezTo>
                    <a:cubicBezTo>
                      <a:pt x="70" y="617"/>
                      <a:pt x="56" y="628"/>
                      <a:pt x="45" y="636"/>
                    </a:cubicBezTo>
                    <a:cubicBezTo>
                      <a:pt x="35" y="644"/>
                      <a:pt x="28" y="650"/>
                      <a:pt x="28" y="650"/>
                    </a:cubicBezTo>
                    <a:cubicBezTo>
                      <a:pt x="28" y="650"/>
                      <a:pt x="29" y="653"/>
                      <a:pt x="30" y="658"/>
                    </a:cubicBezTo>
                    <a:cubicBezTo>
                      <a:pt x="31" y="660"/>
                      <a:pt x="32" y="663"/>
                      <a:pt x="33" y="666"/>
                    </a:cubicBezTo>
                    <a:cubicBezTo>
                      <a:pt x="34" y="669"/>
                      <a:pt x="36" y="672"/>
                      <a:pt x="37" y="675"/>
                    </a:cubicBezTo>
                    <a:cubicBezTo>
                      <a:pt x="38" y="678"/>
                      <a:pt x="39" y="681"/>
                      <a:pt x="41" y="684"/>
                    </a:cubicBezTo>
                    <a:cubicBezTo>
                      <a:pt x="41" y="685"/>
                      <a:pt x="42" y="686"/>
                      <a:pt x="42" y="688"/>
                    </a:cubicBezTo>
                    <a:cubicBezTo>
                      <a:pt x="43" y="689"/>
                      <a:pt x="43" y="690"/>
                      <a:pt x="44" y="691"/>
                    </a:cubicBezTo>
                    <a:cubicBezTo>
                      <a:pt x="46" y="696"/>
                      <a:pt x="47" y="699"/>
                      <a:pt x="47" y="699"/>
                    </a:cubicBezTo>
                    <a:cubicBezTo>
                      <a:pt x="47" y="699"/>
                      <a:pt x="56" y="698"/>
                      <a:pt x="70" y="697"/>
                    </a:cubicBezTo>
                    <a:cubicBezTo>
                      <a:pt x="73" y="696"/>
                      <a:pt x="77" y="696"/>
                      <a:pt x="80" y="695"/>
                    </a:cubicBezTo>
                    <a:cubicBezTo>
                      <a:pt x="84" y="695"/>
                      <a:pt x="88" y="694"/>
                      <a:pt x="92" y="694"/>
                    </a:cubicBezTo>
                    <a:cubicBezTo>
                      <a:pt x="101" y="693"/>
                      <a:pt x="109" y="691"/>
                      <a:pt x="118" y="690"/>
                    </a:cubicBezTo>
                    <a:cubicBezTo>
                      <a:pt x="125" y="688"/>
                      <a:pt x="133" y="687"/>
                      <a:pt x="140" y="685"/>
                    </a:cubicBezTo>
                    <a:cubicBezTo>
                      <a:pt x="142" y="690"/>
                      <a:pt x="145" y="693"/>
                      <a:pt x="147" y="697"/>
                    </a:cubicBezTo>
                    <a:cubicBezTo>
                      <a:pt x="151" y="704"/>
                      <a:pt x="155" y="710"/>
                      <a:pt x="158" y="714"/>
                    </a:cubicBezTo>
                    <a:cubicBezTo>
                      <a:pt x="160" y="718"/>
                      <a:pt x="162" y="721"/>
                      <a:pt x="162" y="721"/>
                    </a:cubicBezTo>
                    <a:cubicBezTo>
                      <a:pt x="162" y="721"/>
                      <a:pt x="164" y="723"/>
                      <a:pt x="167" y="727"/>
                    </a:cubicBezTo>
                    <a:cubicBezTo>
                      <a:pt x="170" y="731"/>
                      <a:pt x="174" y="737"/>
                      <a:pt x="179" y="743"/>
                    </a:cubicBezTo>
                    <a:cubicBezTo>
                      <a:pt x="181" y="745"/>
                      <a:pt x="182" y="747"/>
                      <a:pt x="183" y="748"/>
                    </a:cubicBezTo>
                    <a:cubicBezTo>
                      <a:pt x="185" y="750"/>
                      <a:pt x="186" y="752"/>
                      <a:pt x="188" y="754"/>
                    </a:cubicBezTo>
                    <a:cubicBezTo>
                      <a:pt x="184" y="760"/>
                      <a:pt x="180" y="766"/>
                      <a:pt x="176" y="773"/>
                    </a:cubicBezTo>
                    <a:cubicBezTo>
                      <a:pt x="168" y="788"/>
                      <a:pt x="159" y="804"/>
                      <a:pt x="153" y="816"/>
                    </a:cubicBezTo>
                    <a:cubicBezTo>
                      <a:pt x="148" y="828"/>
                      <a:pt x="144" y="836"/>
                      <a:pt x="144" y="836"/>
                    </a:cubicBezTo>
                    <a:cubicBezTo>
                      <a:pt x="144" y="836"/>
                      <a:pt x="146" y="838"/>
                      <a:pt x="150" y="842"/>
                    </a:cubicBezTo>
                    <a:cubicBezTo>
                      <a:pt x="153" y="845"/>
                      <a:pt x="158" y="850"/>
                      <a:pt x="163" y="854"/>
                    </a:cubicBezTo>
                    <a:cubicBezTo>
                      <a:pt x="165" y="856"/>
                      <a:pt x="168" y="858"/>
                      <a:pt x="170" y="860"/>
                    </a:cubicBezTo>
                    <a:cubicBezTo>
                      <a:pt x="172" y="862"/>
                      <a:pt x="175" y="864"/>
                      <a:pt x="176" y="866"/>
                    </a:cubicBezTo>
                    <a:cubicBezTo>
                      <a:pt x="180" y="869"/>
                      <a:pt x="183" y="871"/>
                      <a:pt x="183" y="871"/>
                    </a:cubicBezTo>
                    <a:cubicBezTo>
                      <a:pt x="183" y="871"/>
                      <a:pt x="185" y="870"/>
                      <a:pt x="188" y="868"/>
                    </a:cubicBezTo>
                    <a:cubicBezTo>
                      <a:pt x="191" y="866"/>
                      <a:pt x="196" y="863"/>
                      <a:pt x="202" y="859"/>
                    </a:cubicBezTo>
                    <a:cubicBezTo>
                      <a:pt x="213" y="852"/>
                      <a:pt x="228" y="842"/>
                      <a:pt x="242" y="832"/>
                    </a:cubicBezTo>
                    <a:cubicBezTo>
                      <a:pt x="248" y="828"/>
                      <a:pt x="254" y="823"/>
                      <a:pt x="260" y="819"/>
                    </a:cubicBezTo>
                    <a:cubicBezTo>
                      <a:pt x="264" y="822"/>
                      <a:pt x="268" y="824"/>
                      <a:pt x="271" y="826"/>
                    </a:cubicBezTo>
                    <a:cubicBezTo>
                      <a:pt x="278" y="831"/>
                      <a:pt x="285" y="835"/>
                      <a:pt x="289" y="837"/>
                    </a:cubicBezTo>
                    <a:cubicBezTo>
                      <a:pt x="291" y="839"/>
                      <a:pt x="293" y="839"/>
                      <a:pt x="294" y="840"/>
                    </a:cubicBezTo>
                    <a:cubicBezTo>
                      <a:pt x="295" y="841"/>
                      <a:pt x="296" y="841"/>
                      <a:pt x="296" y="841"/>
                    </a:cubicBezTo>
                    <a:cubicBezTo>
                      <a:pt x="296" y="841"/>
                      <a:pt x="298" y="842"/>
                      <a:pt x="302" y="845"/>
                    </a:cubicBezTo>
                    <a:cubicBezTo>
                      <a:pt x="307" y="847"/>
                      <a:pt x="313" y="850"/>
                      <a:pt x="321" y="854"/>
                    </a:cubicBezTo>
                    <a:cubicBezTo>
                      <a:pt x="324" y="856"/>
                      <a:pt x="329" y="858"/>
                      <a:pt x="333" y="860"/>
                    </a:cubicBezTo>
                    <a:cubicBezTo>
                      <a:pt x="332" y="867"/>
                      <a:pt x="332" y="874"/>
                      <a:pt x="331" y="882"/>
                    </a:cubicBezTo>
                    <a:cubicBezTo>
                      <a:pt x="330" y="891"/>
                      <a:pt x="330" y="899"/>
                      <a:pt x="329" y="908"/>
                    </a:cubicBezTo>
                    <a:cubicBezTo>
                      <a:pt x="329" y="916"/>
                      <a:pt x="329" y="924"/>
                      <a:pt x="329" y="930"/>
                    </a:cubicBezTo>
                    <a:cubicBezTo>
                      <a:pt x="329" y="944"/>
                      <a:pt x="329" y="953"/>
                      <a:pt x="329" y="953"/>
                    </a:cubicBezTo>
                    <a:cubicBezTo>
                      <a:pt x="329" y="953"/>
                      <a:pt x="330" y="953"/>
                      <a:pt x="331" y="954"/>
                    </a:cubicBezTo>
                    <a:cubicBezTo>
                      <a:pt x="332" y="954"/>
                      <a:pt x="334" y="955"/>
                      <a:pt x="337" y="956"/>
                    </a:cubicBezTo>
                    <a:cubicBezTo>
                      <a:pt x="341" y="957"/>
                      <a:pt x="348" y="959"/>
                      <a:pt x="354" y="961"/>
                    </a:cubicBezTo>
                    <a:cubicBezTo>
                      <a:pt x="360" y="963"/>
                      <a:pt x="367" y="964"/>
                      <a:pt x="371" y="966"/>
                    </a:cubicBezTo>
                    <a:cubicBezTo>
                      <a:pt x="374" y="966"/>
                      <a:pt x="376" y="967"/>
                      <a:pt x="377" y="967"/>
                    </a:cubicBezTo>
                    <a:cubicBezTo>
                      <a:pt x="378" y="968"/>
                      <a:pt x="379" y="968"/>
                      <a:pt x="379" y="968"/>
                    </a:cubicBezTo>
                    <a:cubicBezTo>
                      <a:pt x="379" y="968"/>
                      <a:pt x="384" y="960"/>
                      <a:pt x="391" y="949"/>
                    </a:cubicBezTo>
                    <a:cubicBezTo>
                      <a:pt x="395" y="943"/>
                      <a:pt x="399" y="937"/>
                      <a:pt x="403" y="929"/>
                    </a:cubicBezTo>
                    <a:cubicBezTo>
                      <a:pt x="408" y="922"/>
                      <a:pt x="412" y="915"/>
                      <a:pt x="416" y="907"/>
                    </a:cubicBezTo>
                    <a:cubicBezTo>
                      <a:pt x="420" y="900"/>
                      <a:pt x="423" y="893"/>
                      <a:pt x="426" y="887"/>
                    </a:cubicBezTo>
                    <a:cubicBezTo>
                      <a:pt x="431" y="888"/>
                      <a:pt x="436" y="889"/>
                      <a:pt x="440" y="889"/>
                    </a:cubicBezTo>
                    <a:cubicBezTo>
                      <a:pt x="444" y="890"/>
                      <a:pt x="448" y="890"/>
                      <a:pt x="451" y="890"/>
                    </a:cubicBezTo>
                    <a:cubicBezTo>
                      <a:pt x="453" y="891"/>
                      <a:pt x="455" y="891"/>
                      <a:pt x="456" y="891"/>
                    </a:cubicBezTo>
                    <a:cubicBezTo>
                      <a:pt x="458" y="891"/>
                      <a:pt x="459" y="891"/>
                      <a:pt x="460" y="891"/>
                    </a:cubicBezTo>
                    <a:cubicBezTo>
                      <a:pt x="465" y="892"/>
                      <a:pt x="468" y="892"/>
                      <a:pt x="468" y="892"/>
                    </a:cubicBezTo>
                    <a:cubicBezTo>
                      <a:pt x="468" y="892"/>
                      <a:pt x="471" y="892"/>
                      <a:pt x="476" y="892"/>
                    </a:cubicBezTo>
                    <a:cubicBezTo>
                      <a:pt x="481" y="892"/>
                      <a:pt x="488" y="892"/>
                      <a:pt x="496" y="893"/>
                    </a:cubicBezTo>
                    <a:cubicBezTo>
                      <a:pt x="500" y="892"/>
                      <a:pt x="505" y="892"/>
                      <a:pt x="510" y="892"/>
                    </a:cubicBezTo>
                    <a:cubicBezTo>
                      <a:pt x="512" y="899"/>
                      <a:pt x="515" y="906"/>
                      <a:pt x="518" y="913"/>
                    </a:cubicBezTo>
                    <a:cubicBezTo>
                      <a:pt x="524" y="929"/>
                      <a:pt x="531" y="946"/>
                      <a:pt x="537" y="958"/>
                    </a:cubicBezTo>
                    <a:cubicBezTo>
                      <a:pt x="543" y="970"/>
                      <a:pt x="547" y="978"/>
                      <a:pt x="547" y="978"/>
                    </a:cubicBezTo>
                    <a:cubicBezTo>
                      <a:pt x="547" y="978"/>
                      <a:pt x="548" y="978"/>
                      <a:pt x="549" y="978"/>
                    </a:cubicBezTo>
                    <a:cubicBezTo>
                      <a:pt x="550" y="977"/>
                      <a:pt x="552" y="977"/>
                      <a:pt x="555" y="977"/>
                    </a:cubicBezTo>
                    <a:cubicBezTo>
                      <a:pt x="560" y="976"/>
                      <a:pt x="566" y="975"/>
                      <a:pt x="573" y="974"/>
                    </a:cubicBezTo>
                    <a:cubicBezTo>
                      <a:pt x="579" y="973"/>
                      <a:pt x="585" y="972"/>
                      <a:pt x="590" y="971"/>
                    </a:cubicBezTo>
                    <a:cubicBezTo>
                      <a:pt x="593" y="970"/>
                      <a:pt x="595" y="970"/>
                      <a:pt x="596" y="970"/>
                    </a:cubicBezTo>
                    <a:cubicBezTo>
                      <a:pt x="597" y="970"/>
                      <a:pt x="598" y="969"/>
                      <a:pt x="598" y="969"/>
                    </a:cubicBezTo>
                    <a:cubicBezTo>
                      <a:pt x="598" y="969"/>
                      <a:pt x="600" y="960"/>
                      <a:pt x="601" y="947"/>
                    </a:cubicBezTo>
                    <a:cubicBezTo>
                      <a:pt x="603" y="934"/>
                      <a:pt x="604" y="916"/>
                      <a:pt x="605" y="899"/>
                    </a:cubicBezTo>
                    <a:cubicBezTo>
                      <a:pt x="605" y="891"/>
                      <a:pt x="606" y="883"/>
                      <a:pt x="606" y="876"/>
                    </a:cubicBezTo>
                    <a:cubicBezTo>
                      <a:pt x="610" y="875"/>
                      <a:pt x="615" y="874"/>
                      <a:pt x="619" y="872"/>
                    </a:cubicBezTo>
                    <a:cubicBezTo>
                      <a:pt x="627" y="869"/>
                      <a:pt x="633" y="867"/>
                      <a:pt x="638" y="865"/>
                    </a:cubicBezTo>
                    <a:cubicBezTo>
                      <a:pt x="643" y="864"/>
                      <a:pt x="645" y="862"/>
                      <a:pt x="645" y="862"/>
                    </a:cubicBezTo>
                    <a:cubicBezTo>
                      <a:pt x="645" y="862"/>
                      <a:pt x="648" y="861"/>
                      <a:pt x="652" y="860"/>
                    </a:cubicBezTo>
                    <a:cubicBezTo>
                      <a:pt x="654" y="859"/>
                      <a:pt x="655" y="859"/>
                      <a:pt x="656" y="858"/>
                    </a:cubicBezTo>
                    <a:cubicBezTo>
                      <a:pt x="658" y="857"/>
                      <a:pt x="659" y="857"/>
                      <a:pt x="661" y="856"/>
                    </a:cubicBezTo>
                    <a:cubicBezTo>
                      <a:pt x="664" y="854"/>
                      <a:pt x="667" y="853"/>
                      <a:pt x="671" y="851"/>
                    </a:cubicBezTo>
                    <a:cubicBezTo>
                      <a:pt x="675" y="849"/>
                      <a:pt x="679" y="847"/>
                      <a:pt x="683" y="845"/>
                    </a:cubicBezTo>
                    <a:cubicBezTo>
                      <a:pt x="688" y="850"/>
                      <a:pt x="694" y="855"/>
                      <a:pt x="699" y="860"/>
                    </a:cubicBezTo>
                    <a:cubicBezTo>
                      <a:pt x="706" y="866"/>
                      <a:pt x="712" y="872"/>
                      <a:pt x="718" y="877"/>
                    </a:cubicBezTo>
                    <a:cubicBezTo>
                      <a:pt x="725" y="883"/>
                      <a:pt x="731" y="888"/>
                      <a:pt x="736" y="892"/>
                    </a:cubicBezTo>
                    <a:cubicBezTo>
                      <a:pt x="746" y="901"/>
                      <a:pt x="754" y="906"/>
                      <a:pt x="754" y="906"/>
                    </a:cubicBezTo>
                    <a:cubicBezTo>
                      <a:pt x="754" y="906"/>
                      <a:pt x="754" y="906"/>
                      <a:pt x="755" y="905"/>
                    </a:cubicBezTo>
                    <a:cubicBezTo>
                      <a:pt x="757" y="904"/>
                      <a:pt x="758" y="903"/>
                      <a:pt x="760" y="902"/>
                    </a:cubicBezTo>
                    <a:cubicBezTo>
                      <a:pt x="765" y="899"/>
                      <a:pt x="770" y="895"/>
                      <a:pt x="775" y="892"/>
                    </a:cubicBezTo>
                    <a:cubicBezTo>
                      <a:pt x="781" y="888"/>
                      <a:pt x="786" y="884"/>
                      <a:pt x="790" y="881"/>
                    </a:cubicBezTo>
                    <a:cubicBezTo>
                      <a:pt x="792" y="879"/>
                      <a:pt x="794" y="878"/>
                      <a:pt x="795" y="877"/>
                    </a:cubicBezTo>
                    <a:cubicBezTo>
                      <a:pt x="796" y="876"/>
                      <a:pt x="796" y="876"/>
                      <a:pt x="796" y="876"/>
                    </a:cubicBezTo>
                    <a:cubicBezTo>
                      <a:pt x="796" y="876"/>
                      <a:pt x="794" y="867"/>
                      <a:pt x="789" y="855"/>
                    </a:cubicBezTo>
                    <a:cubicBezTo>
                      <a:pt x="787" y="848"/>
                      <a:pt x="784" y="841"/>
                      <a:pt x="781" y="833"/>
                    </a:cubicBezTo>
                    <a:cubicBezTo>
                      <a:pt x="779" y="825"/>
                      <a:pt x="775" y="817"/>
                      <a:pt x="772" y="809"/>
                    </a:cubicBezTo>
                    <a:cubicBezTo>
                      <a:pt x="769" y="802"/>
                      <a:pt x="766" y="795"/>
                      <a:pt x="763" y="789"/>
                    </a:cubicBezTo>
                    <a:cubicBezTo>
                      <a:pt x="766" y="786"/>
                      <a:pt x="770" y="782"/>
                      <a:pt x="773" y="780"/>
                    </a:cubicBezTo>
                    <a:cubicBezTo>
                      <a:pt x="779" y="774"/>
                      <a:pt x="784" y="769"/>
                      <a:pt x="787" y="765"/>
                    </a:cubicBezTo>
                    <a:cubicBezTo>
                      <a:pt x="790" y="761"/>
                      <a:pt x="792" y="759"/>
                      <a:pt x="792" y="759"/>
                    </a:cubicBezTo>
                    <a:cubicBezTo>
                      <a:pt x="792" y="759"/>
                      <a:pt x="793" y="759"/>
                      <a:pt x="794" y="758"/>
                    </a:cubicBezTo>
                    <a:cubicBezTo>
                      <a:pt x="794" y="757"/>
                      <a:pt x="796" y="755"/>
                      <a:pt x="797" y="753"/>
                    </a:cubicBezTo>
                    <a:cubicBezTo>
                      <a:pt x="801" y="750"/>
                      <a:pt x="805" y="744"/>
                      <a:pt x="810" y="738"/>
                    </a:cubicBezTo>
                    <a:cubicBezTo>
                      <a:pt x="813" y="734"/>
                      <a:pt x="816" y="731"/>
                      <a:pt x="819" y="727"/>
                    </a:cubicBezTo>
                    <a:cubicBezTo>
                      <a:pt x="825" y="729"/>
                      <a:pt x="833" y="731"/>
                      <a:pt x="840" y="734"/>
                    </a:cubicBezTo>
                    <a:cubicBezTo>
                      <a:pt x="857" y="739"/>
                      <a:pt x="874" y="743"/>
                      <a:pt x="887" y="747"/>
                    </a:cubicBezTo>
                    <a:cubicBezTo>
                      <a:pt x="893" y="748"/>
                      <a:pt x="899" y="749"/>
                      <a:pt x="903" y="750"/>
                    </a:cubicBezTo>
                    <a:cubicBezTo>
                      <a:pt x="906" y="751"/>
                      <a:pt x="909" y="751"/>
                      <a:pt x="909" y="751"/>
                    </a:cubicBezTo>
                    <a:cubicBezTo>
                      <a:pt x="909" y="751"/>
                      <a:pt x="910" y="749"/>
                      <a:pt x="913" y="744"/>
                    </a:cubicBezTo>
                    <a:cubicBezTo>
                      <a:pt x="914" y="742"/>
                      <a:pt x="916" y="740"/>
                      <a:pt x="917" y="737"/>
                    </a:cubicBezTo>
                    <a:cubicBezTo>
                      <a:pt x="919" y="735"/>
                      <a:pt x="920" y="732"/>
                      <a:pt x="922" y="729"/>
                    </a:cubicBezTo>
                    <a:cubicBezTo>
                      <a:pt x="925" y="723"/>
                      <a:pt x="928" y="717"/>
                      <a:pt x="931" y="713"/>
                    </a:cubicBezTo>
                    <a:cubicBezTo>
                      <a:pt x="933" y="709"/>
                      <a:pt x="934" y="706"/>
                      <a:pt x="934" y="706"/>
                    </a:cubicBezTo>
                    <a:cubicBezTo>
                      <a:pt x="934" y="706"/>
                      <a:pt x="928" y="699"/>
                      <a:pt x="919" y="690"/>
                    </a:cubicBezTo>
                    <a:cubicBezTo>
                      <a:pt x="909" y="680"/>
                      <a:pt x="896" y="668"/>
                      <a:pt x="883" y="656"/>
                    </a:cubicBezTo>
                    <a:cubicBezTo>
                      <a:pt x="877" y="651"/>
                      <a:pt x="872" y="646"/>
                      <a:pt x="866" y="642"/>
                    </a:cubicBezTo>
                    <a:cubicBezTo>
                      <a:pt x="867" y="640"/>
                      <a:pt x="868" y="638"/>
                      <a:pt x="869" y="635"/>
                    </a:cubicBezTo>
                    <a:cubicBezTo>
                      <a:pt x="870" y="633"/>
                      <a:pt x="870" y="631"/>
                      <a:pt x="871" y="629"/>
                    </a:cubicBezTo>
                    <a:cubicBezTo>
                      <a:pt x="874" y="621"/>
                      <a:pt x="876" y="615"/>
                      <a:pt x="878" y="610"/>
                    </a:cubicBezTo>
                    <a:cubicBezTo>
                      <a:pt x="879" y="605"/>
                      <a:pt x="880" y="602"/>
                      <a:pt x="880" y="602"/>
                    </a:cubicBezTo>
                    <a:cubicBezTo>
                      <a:pt x="880" y="602"/>
                      <a:pt x="881" y="600"/>
                      <a:pt x="882" y="595"/>
                    </a:cubicBezTo>
                    <a:cubicBezTo>
                      <a:pt x="883" y="590"/>
                      <a:pt x="885" y="583"/>
                      <a:pt x="887" y="575"/>
                    </a:cubicBezTo>
                    <a:cubicBezTo>
                      <a:pt x="888" y="571"/>
                      <a:pt x="889" y="566"/>
                      <a:pt x="890" y="562"/>
                    </a:cubicBezTo>
                    <a:cubicBezTo>
                      <a:pt x="897" y="561"/>
                      <a:pt x="904" y="560"/>
                      <a:pt x="912" y="559"/>
                    </a:cubicBezTo>
                    <a:cubicBezTo>
                      <a:pt x="920" y="557"/>
                      <a:pt x="929" y="556"/>
                      <a:pt x="937" y="554"/>
                    </a:cubicBezTo>
                    <a:cubicBezTo>
                      <a:pt x="941" y="554"/>
                      <a:pt x="945" y="553"/>
                      <a:pt x="949" y="552"/>
                    </a:cubicBezTo>
                    <a:cubicBezTo>
                      <a:pt x="953" y="551"/>
                      <a:pt x="956" y="551"/>
                      <a:pt x="960" y="550"/>
                    </a:cubicBezTo>
                    <a:cubicBezTo>
                      <a:pt x="973" y="547"/>
                      <a:pt x="981" y="545"/>
                      <a:pt x="981" y="545"/>
                    </a:cubicBezTo>
                    <a:cubicBezTo>
                      <a:pt x="981" y="545"/>
                      <a:pt x="982" y="542"/>
                      <a:pt x="982" y="537"/>
                    </a:cubicBezTo>
                    <a:cubicBezTo>
                      <a:pt x="982" y="535"/>
                      <a:pt x="983" y="534"/>
                      <a:pt x="983" y="533"/>
                    </a:cubicBezTo>
                    <a:cubicBezTo>
                      <a:pt x="983" y="531"/>
                      <a:pt x="983" y="530"/>
                      <a:pt x="983" y="528"/>
                    </a:cubicBezTo>
                    <a:cubicBezTo>
                      <a:pt x="983" y="525"/>
                      <a:pt x="984" y="522"/>
                      <a:pt x="984" y="519"/>
                    </a:cubicBezTo>
                    <a:cubicBezTo>
                      <a:pt x="984" y="515"/>
                      <a:pt x="984" y="512"/>
                      <a:pt x="984" y="509"/>
                    </a:cubicBezTo>
                    <a:cubicBezTo>
                      <a:pt x="984" y="506"/>
                      <a:pt x="984" y="503"/>
                      <a:pt x="984" y="501"/>
                    </a:cubicBezTo>
                    <a:cubicBezTo>
                      <a:pt x="985" y="496"/>
                      <a:pt x="985" y="492"/>
                      <a:pt x="985" y="492"/>
                    </a:cubicBezTo>
                    <a:cubicBezTo>
                      <a:pt x="985" y="492"/>
                      <a:pt x="976" y="489"/>
                      <a:pt x="964" y="485"/>
                    </a:cubicBezTo>
                    <a:cubicBezTo>
                      <a:pt x="951" y="480"/>
                      <a:pt x="934" y="475"/>
                      <a:pt x="917" y="470"/>
                    </a:cubicBezTo>
                    <a:close/>
                    <a:moveTo>
                      <a:pt x="806" y="587"/>
                    </a:moveTo>
                    <a:cubicBezTo>
                      <a:pt x="805" y="591"/>
                      <a:pt x="803" y="597"/>
                      <a:pt x="800" y="603"/>
                    </a:cubicBezTo>
                    <a:cubicBezTo>
                      <a:pt x="800" y="605"/>
                      <a:pt x="799" y="606"/>
                      <a:pt x="798" y="608"/>
                    </a:cubicBezTo>
                    <a:cubicBezTo>
                      <a:pt x="798" y="610"/>
                      <a:pt x="797" y="612"/>
                      <a:pt x="796" y="613"/>
                    </a:cubicBezTo>
                    <a:cubicBezTo>
                      <a:pt x="795" y="617"/>
                      <a:pt x="793" y="621"/>
                      <a:pt x="791" y="625"/>
                    </a:cubicBezTo>
                    <a:cubicBezTo>
                      <a:pt x="790" y="629"/>
                      <a:pt x="788" y="633"/>
                      <a:pt x="786" y="637"/>
                    </a:cubicBezTo>
                    <a:cubicBezTo>
                      <a:pt x="784" y="640"/>
                      <a:pt x="784" y="640"/>
                      <a:pt x="784" y="640"/>
                    </a:cubicBezTo>
                    <a:cubicBezTo>
                      <a:pt x="782" y="643"/>
                      <a:pt x="782" y="643"/>
                      <a:pt x="782" y="643"/>
                    </a:cubicBezTo>
                    <a:cubicBezTo>
                      <a:pt x="781" y="645"/>
                      <a:pt x="780" y="647"/>
                      <a:pt x="779" y="649"/>
                    </a:cubicBezTo>
                    <a:cubicBezTo>
                      <a:pt x="770" y="665"/>
                      <a:pt x="760" y="680"/>
                      <a:pt x="751" y="691"/>
                    </a:cubicBezTo>
                    <a:cubicBezTo>
                      <a:pt x="747" y="697"/>
                      <a:pt x="743" y="701"/>
                      <a:pt x="740" y="704"/>
                    </a:cubicBezTo>
                    <a:cubicBezTo>
                      <a:pt x="739" y="706"/>
                      <a:pt x="738" y="707"/>
                      <a:pt x="737" y="707"/>
                    </a:cubicBezTo>
                    <a:cubicBezTo>
                      <a:pt x="737" y="708"/>
                      <a:pt x="736" y="709"/>
                      <a:pt x="736" y="709"/>
                    </a:cubicBezTo>
                    <a:cubicBezTo>
                      <a:pt x="736" y="709"/>
                      <a:pt x="735" y="710"/>
                      <a:pt x="732" y="713"/>
                    </a:cubicBezTo>
                    <a:cubicBezTo>
                      <a:pt x="729" y="716"/>
                      <a:pt x="725" y="720"/>
                      <a:pt x="720" y="725"/>
                    </a:cubicBezTo>
                    <a:cubicBezTo>
                      <a:pt x="710" y="735"/>
                      <a:pt x="696" y="747"/>
                      <a:pt x="681" y="758"/>
                    </a:cubicBezTo>
                    <a:cubicBezTo>
                      <a:pt x="666" y="768"/>
                      <a:pt x="650" y="777"/>
                      <a:pt x="638" y="783"/>
                    </a:cubicBezTo>
                    <a:cubicBezTo>
                      <a:pt x="635" y="785"/>
                      <a:pt x="632" y="786"/>
                      <a:pt x="629" y="787"/>
                    </a:cubicBezTo>
                    <a:cubicBezTo>
                      <a:pt x="628" y="788"/>
                      <a:pt x="627" y="788"/>
                      <a:pt x="626" y="789"/>
                    </a:cubicBezTo>
                    <a:cubicBezTo>
                      <a:pt x="625" y="789"/>
                      <a:pt x="624" y="790"/>
                      <a:pt x="623" y="790"/>
                    </a:cubicBezTo>
                    <a:cubicBezTo>
                      <a:pt x="619" y="792"/>
                      <a:pt x="617" y="793"/>
                      <a:pt x="617" y="793"/>
                    </a:cubicBezTo>
                    <a:cubicBezTo>
                      <a:pt x="617" y="793"/>
                      <a:pt x="615" y="794"/>
                      <a:pt x="611" y="795"/>
                    </a:cubicBezTo>
                    <a:cubicBezTo>
                      <a:pt x="607" y="796"/>
                      <a:pt x="602" y="798"/>
                      <a:pt x="595" y="801"/>
                    </a:cubicBezTo>
                    <a:cubicBezTo>
                      <a:pt x="582" y="805"/>
                      <a:pt x="564" y="810"/>
                      <a:pt x="546" y="813"/>
                    </a:cubicBezTo>
                    <a:cubicBezTo>
                      <a:pt x="528" y="816"/>
                      <a:pt x="509" y="817"/>
                      <a:pt x="495" y="817"/>
                    </a:cubicBezTo>
                    <a:cubicBezTo>
                      <a:pt x="489" y="817"/>
                      <a:pt x="483" y="817"/>
                      <a:pt x="479" y="817"/>
                    </a:cubicBezTo>
                    <a:cubicBezTo>
                      <a:pt x="475" y="817"/>
                      <a:pt x="472" y="816"/>
                      <a:pt x="472" y="816"/>
                    </a:cubicBezTo>
                    <a:cubicBezTo>
                      <a:pt x="472" y="816"/>
                      <a:pt x="470" y="816"/>
                      <a:pt x="466" y="816"/>
                    </a:cubicBezTo>
                    <a:cubicBezTo>
                      <a:pt x="465" y="816"/>
                      <a:pt x="464" y="816"/>
                      <a:pt x="463" y="816"/>
                    </a:cubicBezTo>
                    <a:cubicBezTo>
                      <a:pt x="462" y="816"/>
                      <a:pt x="460" y="816"/>
                      <a:pt x="459" y="815"/>
                    </a:cubicBezTo>
                    <a:cubicBezTo>
                      <a:pt x="456" y="815"/>
                      <a:pt x="453" y="815"/>
                      <a:pt x="450" y="814"/>
                    </a:cubicBezTo>
                    <a:cubicBezTo>
                      <a:pt x="436" y="812"/>
                      <a:pt x="418" y="809"/>
                      <a:pt x="400" y="804"/>
                    </a:cubicBezTo>
                    <a:cubicBezTo>
                      <a:pt x="382" y="799"/>
                      <a:pt x="365" y="792"/>
                      <a:pt x="353" y="786"/>
                    </a:cubicBezTo>
                    <a:cubicBezTo>
                      <a:pt x="347" y="783"/>
                      <a:pt x="341" y="780"/>
                      <a:pt x="338" y="778"/>
                    </a:cubicBezTo>
                    <a:cubicBezTo>
                      <a:pt x="334" y="776"/>
                      <a:pt x="332" y="775"/>
                      <a:pt x="332" y="775"/>
                    </a:cubicBezTo>
                    <a:cubicBezTo>
                      <a:pt x="332" y="775"/>
                      <a:pt x="332" y="775"/>
                      <a:pt x="331" y="774"/>
                    </a:cubicBezTo>
                    <a:cubicBezTo>
                      <a:pt x="330" y="774"/>
                      <a:pt x="329" y="773"/>
                      <a:pt x="327" y="772"/>
                    </a:cubicBezTo>
                    <a:cubicBezTo>
                      <a:pt x="323" y="770"/>
                      <a:pt x="318" y="767"/>
                      <a:pt x="313" y="763"/>
                    </a:cubicBezTo>
                    <a:cubicBezTo>
                      <a:pt x="301" y="756"/>
                      <a:pt x="286" y="745"/>
                      <a:pt x="273" y="732"/>
                    </a:cubicBezTo>
                    <a:cubicBezTo>
                      <a:pt x="271" y="731"/>
                      <a:pt x="269" y="729"/>
                      <a:pt x="267" y="728"/>
                    </a:cubicBezTo>
                    <a:cubicBezTo>
                      <a:pt x="265" y="725"/>
                      <a:pt x="265" y="725"/>
                      <a:pt x="265" y="725"/>
                    </a:cubicBezTo>
                    <a:cubicBezTo>
                      <a:pt x="262" y="723"/>
                      <a:pt x="262" y="723"/>
                      <a:pt x="262" y="723"/>
                    </a:cubicBezTo>
                    <a:cubicBezTo>
                      <a:pt x="259" y="720"/>
                      <a:pt x="256" y="717"/>
                      <a:pt x="253" y="714"/>
                    </a:cubicBezTo>
                    <a:cubicBezTo>
                      <a:pt x="250" y="710"/>
                      <a:pt x="247" y="707"/>
                      <a:pt x="245" y="704"/>
                    </a:cubicBezTo>
                    <a:cubicBezTo>
                      <a:pt x="243" y="703"/>
                      <a:pt x="242" y="701"/>
                      <a:pt x="241" y="700"/>
                    </a:cubicBezTo>
                    <a:cubicBezTo>
                      <a:pt x="240" y="698"/>
                      <a:pt x="239" y="697"/>
                      <a:pt x="238" y="696"/>
                    </a:cubicBezTo>
                    <a:cubicBezTo>
                      <a:pt x="233" y="690"/>
                      <a:pt x="230" y="686"/>
                      <a:pt x="227" y="682"/>
                    </a:cubicBezTo>
                    <a:cubicBezTo>
                      <a:pt x="225" y="679"/>
                      <a:pt x="224" y="677"/>
                      <a:pt x="224" y="677"/>
                    </a:cubicBezTo>
                    <a:cubicBezTo>
                      <a:pt x="224" y="677"/>
                      <a:pt x="222" y="676"/>
                      <a:pt x="220" y="672"/>
                    </a:cubicBezTo>
                    <a:cubicBezTo>
                      <a:pt x="218" y="669"/>
                      <a:pt x="215" y="664"/>
                      <a:pt x="211" y="658"/>
                    </a:cubicBezTo>
                    <a:cubicBezTo>
                      <a:pt x="209" y="655"/>
                      <a:pt x="207" y="652"/>
                      <a:pt x="206" y="648"/>
                    </a:cubicBezTo>
                    <a:cubicBezTo>
                      <a:pt x="204" y="645"/>
                      <a:pt x="202" y="641"/>
                      <a:pt x="200" y="638"/>
                    </a:cubicBezTo>
                    <a:cubicBezTo>
                      <a:pt x="196" y="630"/>
                      <a:pt x="192" y="622"/>
                      <a:pt x="189" y="613"/>
                    </a:cubicBezTo>
                    <a:cubicBezTo>
                      <a:pt x="188" y="611"/>
                      <a:pt x="187" y="609"/>
                      <a:pt x="186" y="607"/>
                    </a:cubicBezTo>
                    <a:cubicBezTo>
                      <a:pt x="185" y="604"/>
                      <a:pt x="184" y="602"/>
                      <a:pt x="184" y="600"/>
                    </a:cubicBezTo>
                    <a:cubicBezTo>
                      <a:pt x="183" y="598"/>
                      <a:pt x="182" y="596"/>
                      <a:pt x="181" y="594"/>
                    </a:cubicBezTo>
                    <a:cubicBezTo>
                      <a:pt x="181" y="593"/>
                      <a:pt x="181" y="592"/>
                      <a:pt x="180" y="591"/>
                    </a:cubicBezTo>
                    <a:cubicBezTo>
                      <a:pt x="180" y="590"/>
                      <a:pt x="180" y="589"/>
                      <a:pt x="179" y="588"/>
                    </a:cubicBezTo>
                    <a:cubicBezTo>
                      <a:pt x="178" y="583"/>
                      <a:pt x="177" y="579"/>
                      <a:pt x="176" y="576"/>
                    </a:cubicBezTo>
                    <a:cubicBezTo>
                      <a:pt x="175" y="572"/>
                      <a:pt x="174" y="568"/>
                      <a:pt x="173" y="565"/>
                    </a:cubicBezTo>
                    <a:cubicBezTo>
                      <a:pt x="171" y="558"/>
                      <a:pt x="171" y="552"/>
                      <a:pt x="170" y="548"/>
                    </a:cubicBezTo>
                    <a:cubicBezTo>
                      <a:pt x="169" y="544"/>
                      <a:pt x="169" y="542"/>
                      <a:pt x="169" y="542"/>
                    </a:cubicBezTo>
                    <a:cubicBezTo>
                      <a:pt x="169" y="542"/>
                      <a:pt x="168" y="540"/>
                      <a:pt x="168" y="536"/>
                    </a:cubicBezTo>
                    <a:cubicBezTo>
                      <a:pt x="167" y="532"/>
                      <a:pt x="166" y="526"/>
                      <a:pt x="166" y="519"/>
                    </a:cubicBezTo>
                    <a:cubicBezTo>
                      <a:pt x="165" y="516"/>
                      <a:pt x="165" y="512"/>
                      <a:pt x="165" y="508"/>
                    </a:cubicBezTo>
                    <a:cubicBezTo>
                      <a:pt x="165" y="504"/>
                      <a:pt x="164" y="500"/>
                      <a:pt x="164" y="496"/>
                    </a:cubicBezTo>
                    <a:cubicBezTo>
                      <a:pt x="164" y="495"/>
                      <a:pt x="164" y="493"/>
                      <a:pt x="164" y="492"/>
                    </a:cubicBezTo>
                    <a:cubicBezTo>
                      <a:pt x="164" y="491"/>
                      <a:pt x="164" y="490"/>
                      <a:pt x="164" y="489"/>
                    </a:cubicBezTo>
                    <a:cubicBezTo>
                      <a:pt x="164" y="487"/>
                      <a:pt x="164" y="485"/>
                      <a:pt x="164" y="482"/>
                    </a:cubicBezTo>
                    <a:cubicBezTo>
                      <a:pt x="164" y="480"/>
                      <a:pt x="164" y="478"/>
                      <a:pt x="164" y="475"/>
                    </a:cubicBezTo>
                    <a:cubicBezTo>
                      <a:pt x="164" y="473"/>
                      <a:pt x="165" y="471"/>
                      <a:pt x="165" y="469"/>
                    </a:cubicBezTo>
                    <a:cubicBezTo>
                      <a:pt x="165" y="459"/>
                      <a:pt x="166" y="450"/>
                      <a:pt x="167" y="442"/>
                    </a:cubicBezTo>
                    <a:cubicBezTo>
                      <a:pt x="168" y="437"/>
                      <a:pt x="169" y="433"/>
                      <a:pt x="169" y="429"/>
                    </a:cubicBezTo>
                    <a:cubicBezTo>
                      <a:pt x="170" y="426"/>
                      <a:pt x="171" y="422"/>
                      <a:pt x="172" y="419"/>
                    </a:cubicBezTo>
                    <a:cubicBezTo>
                      <a:pt x="173" y="412"/>
                      <a:pt x="175" y="406"/>
                      <a:pt x="176" y="402"/>
                    </a:cubicBezTo>
                    <a:cubicBezTo>
                      <a:pt x="177" y="399"/>
                      <a:pt x="177" y="396"/>
                      <a:pt x="177" y="396"/>
                    </a:cubicBezTo>
                    <a:cubicBezTo>
                      <a:pt x="177" y="396"/>
                      <a:pt x="178" y="394"/>
                      <a:pt x="179" y="390"/>
                    </a:cubicBezTo>
                    <a:cubicBezTo>
                      <a:pt x="181" y="386"/>
                      <a:pt x="182" y="381"/>
                      <a:pt x="185" y="374"/>
                    </a:cubicBezTo>
                    <a:cubicBezTo>
                      <a:pt x="185" y="373"/>
                      <a:pt x="186" y="371"/>
                      <a:pt x="187" y="369"/>
                    </a:cubicBezTo>
                    <a:cubicBezTo>
                      <a:pt x="187" y="368"/>
                      <a:pt x="188" y="366"/>
                      <a:pt x="189" y="364"/>
                    </a:cubicBezTo>
                    <a:cubicBezTo>
                      <a:pt x="190" y="360"/>
                      <a:pt x="192" y="357"/>
                      <a:pt x="194" y="353"/>
                    </a:cubicBezTo>
                    <a:cubicBezTo>
                      <a:pt x="195" y="349"/>
                      <a:pt x="197" y="345"/>
                      <a:pt x="199" y="341"/>
                    </a:cubicBezTo>
                    <a:cubicBezTo>
                      <a:pt x="201" y="338"/>
                      <a:pt x="201" y="338"/>
                      <a:pt x="201" y="338"/>
                    </a:cubicBezTo>
                    <a:cubicBezTo>
                      <a:pt x="203" y="335"/>
                      <a:pt x="203" y="335"/>
                      <a:pt x="203" y="335"/>
                    </a:cubicBezTo>
                    <a:cubicBezTo>
                      <a:pt x="204" y="333"/>
                      <a:pt x="205" y="331"/>
                      <a:pt x="206" y="329"/>
                    </a:cubicBezTo>
                    <a:cubicBezTo>
                      <a:pt x="215" y="312"/>
                      <a:pt x="225" y="297"/>
                      <a:pt x="234" y="286"/>
                    </a:cubicBezTo>
                    <a:cubicBezTo>
                      <a:pt x="238" y="281"/>
                      <a:pt x="242" y="277"/>
                      <a:pt x="245" y="273"/>
                    </a:cubicBezTo>
                    <a:cubicBezTo>
                      <a:pt x="246" y="272"/>
                      <a:pt x="247" y="271"/>
                      <a:pt x="248" y="270"/>
                    </a:cubicBezTo>
                    <a:cubicBezTo>
                      <a:pt x="248" y="269"/>
                      <a:pt x="249" y="269"/>
                      <a:pt x="249" y="269"/>
                    </a:cubicBezTo>
                    <a:cubicBezTo>
                      <a:pt x="249" y="269"/>
                      <a:pt x="250" y="267"/>
                      <a:pt x="253" y="264"/>
                    </a:cubicBezTo>
                    <a:cubicBezTo>
                      <a:pt x="256" y="261"/>
                      <a:pt x="260" y="257"/>
                      <a:pt x="265" y="252"/>
                    </a:cubicBezTo>
                    <a:cubicBezTo>
                      <a:pt x="275" y="243"/>
                      <a:pt x="289" y="230"/>
                      <a:pt x="304" y="220"/>
                    </a:cubicBezTo>
                    <a:cubicBezTo>
                      <a:pt x="319" y="209"/>
                      <a:pt x="335" y="200"/>
                      <a:pt x="347" y="194"/>
                    </a:cubicBezTo>
                    <a:cubicBezTo>
                      <a:pt x="350" y="193"/>
                      <a:pt x="353" y="191"/>
                      <a:pt x="356" y="190"/>
                    </a:cubicBezTo>
                    <a:cubicBezTo>
                      <a:pt x="357" y="190"/>
                      <a:pt x="358" y="189"/>
                      <a:pt x="359" y="188"/>
                    </a:cubicBezTo>
                    <a:cubicBezTo>
                      <a:pt x="360" y="188"/>
                      <a:pt x="362" y="188"/>
                      <a:pt x="362" y="187"/>
                    </a:cubicBezTo>
                    <a:cubicBezTo>
                      <a:pt x="366" y="186"/>
                      <a:pt x="368" y="185"/>
                      <a:pt x="368" y="185"/>
                    </a:cubicBezTo>
                    <a:cubicBezTo>
                      <a:pt x="368" y="185"/>
                      <a:pt x="370" y="184"/>
                      <a:pt x="374" y="182"/>
                    </a:cubicBezTo>
                    <a:cubicBezTo>
                      <a:pt x="378" y="181"/>
                      <a:pt x="383" y="179"/>
                      <a:pt x="390" y="177"/>
                    </a:cubicBezTo>
                    <a:cubicBezTo>
                      <a:pt x="403" y="173"/>
                      <a:pt x="421" y="168"/>
                      <a:pt x="439" y="165"/>
                    </a:cubicBezTo>
                    <a:cubicBezTo>
                      <a:pt x="457" y="162"/>
                      <a:pt x="476" y="161"/>
                      <a:pt x="490" y="160"/>
                    </a:cubicBezTo>
                    <a:cubicBezTo>
                      <a:pt x="497" y="160"/>
                      <a:pt x="502" y="160"/>
                      <a:pt x="506" y="161"/>
                    </a:cubicBezTo>
                    <a:cubicBezTo>
                      <a:pt x="510" y="161"/>
                      <a:pt x="513" y="161"/>
                      <a:pt x="513" y="161"/>
                    </a:cubicBezTo>
                    <a:cubicBezTo>
                      <a:pt x="513" y="161"/>
                      <a:pt x="515" y="161"/>
                      <a:pt x="519" y="161"/>
                    </a:cubicBezTo>
                    <a:cubicBezTo>
                      <a:pt x="520" y="161"/>
                      <a:pt x="521" y="161"/>
                      <a:pt x="522" y="162"/>
                    </a:cubicBezTo>
                    <a:cubicBezTo>
                      <a:pt x="523" y="162"/>
                      <a:pt x="525" y="162"/>
                      <a:pt x="526" y="162"/>
                    </a:cubicBezTo>
                    <a:cubicBezTo>
                      <a:pt x="529" y="162"/>
                      <a:pt x="532" y="163"/>
                      <a:pt x="536" y="163"/>
                    </a:cubicBezTo>
                    <a:cubicBezTo>
                      <a:pt x="549" y="165"/>
                      <a:pt x="567" y="168"/>
                      <a:pt x="585" y="173"/>
                    </a:cubicBezTo>
                    <a:cubicBezTo>
                      <a:pt x="603" y="179"/>
                      <a:pt x="620" y="186"/>
                      <a:pt x="632" y="192"/>
                    </a:cubicBezTo>
                    <a:cubicBezTo>
                      <a:pt x="638" y="195"/>
                      <a:pt x="644" y="197"/>
                      <a:pt x="647" y="199"/>
                    </a:cubicBezTo>
                    <a:cubicBezTo>
                      <a:pt x="651" y="201"/>
                      <a:pt x="653" y="202"/>
                      <a:pt x="653" y="202"/>
                    </a:cubicBezTo>
                    <a:cubicBezTo>
                      <a:pt x="653" y="202"/>
                      <a:pt x="653" y="202"/>
                      <a:pt x="654" y="203"/>
                    </a:cubicBezTo>
                    <a:cubicBezTo>
                      <a:pt x="655" y="203"/>
                      <a:pt x="657" y="204"/>
                      <a:pt x="658" y="205"/>
                    </a:cubicBezTo>
                    <a:cubicBezTo>
                      <a:pt x="662" y="207"/>
                      <a:pt x="667" y="210"/>
                      <a:pt x="672" y="214"/>
                    </a:cubicBezTo>
                    <a:cubicBezTo>
                      <a:pt x="684" y="222"/>
                      <a:pt x="699" y="233"/>
                      <a:pt x="713" y="245"/>
                    </a:cubicBezTo>
                    <a:cubicBezTo>
                      <a:pt x="714" y="247"/>
                      <a:pt x="716" y="248"/>
                      <a:pt x="718" y="250"/>
                    </a:cubicBezTo>
                    <a:cubicBezTo>
                      <a:pt x="720" y="252"/>
                      <a:pt x="720" y="252"/>
                      <a:pt x="720" y="252"/>
                    </a:cubicBezTo>
                    <a:cubicBezTo>
                      <a:pt x="723" y="254"/>
                      <a:pt x="723" y="254"/>
                      <a:pt x="723" y="254"/>
                    </a:cubicBezTo>
                    <a:cubicBezTo>
                      <a:pt x="726" y="258"/>
                      <a:pt x="729" y="261"/>
                      <a:pt x="732" y="264"/>
                    </a:cubicBezTo>
                    <a:cubicBezTo>
                      <a:pt x="735" y="267"/>
                      <a:pt x="738" y="270"/>
                      <a:pt x="740" y="273"/>
                    </a:cubicBezTo>
                    <a:cubicBezTo>
                      <a:pt x="742" y="275"/>
                      <a:pt x="743" y="276"/>
                      <a:pt x="744" y="278"/>
                    </a:cubicBezTo>
                    <a:cubicBezTo>
                      <a:pt x="745" y="279"/>
                      <a:pt x="746" y="280"/>
                      <a:pt x="747" y="282"/>
                    </a:cubicBezTo>
                    <a:cubicBezTo>
                      <a:pt x="752" y="287"/>
                      <a:pt x="755" y="292"/>
                      <a:pt x="758" y="295"/>
                    </a:cubicBezTo>
                    <a:cubicBezTo>
                      <a:pt x="760" y="298"/>
                      <a:pt x="761" y="300"/>
                      <a:pt x="761" y="300"/>
                    </a:cubicBezTo>
                    <a:cubicBezTo>
                      <a:pt x="761" y="300"/>
                      <a:pt x="763" y="302"/>
                      <a:pt x="765" y="305"/>
                    </a:cubicBezTo>
                    <a:cubicBezTo>
                      <a:pt x="767" y="309"/>
                      <a:pt x="770" y="313"/>
                      <a:pt x="774" y="319"/>
                    </a:cubicBezTo>
                    <a:cubicBezTo>
                      <a:pt x="776" y="322"/>
                      <a:pt x="778" y="325"/>
                      <a:pt x="779" y="329"/>
                    </a:cubicBezTo>
                    <a:cubicBezTo>
                      <a:pt x="781" y="332"/>
                      <a:pt x="783" y="336"/>
                      <a:pt x="785" y="340"/>
                    </a:cubicBezTo>
                    <a:cubicBezTo>
                      <a:pt x="789" y="348"/>
                      <a:pt x="793" y="356"/>
                      <a:pt x="796" y="364"/>
                    </a:cubicBezTo>
                    <a:cubicBezTo>
                      <a:pt x="797" y="367"/>
                      <a:pt x="798" y="369"/>
                      <a:pt x="799" y="371"/>
                    </a:cubicBezTo>
                    <a:cubicBezTo>
                      <a:pt x="800" y="373"/>
                      <a:pt x="801" y="375"/>
                      <a:pt x="801" y="377"/>
                    </a:cubicBezTo>
                    <a:cubicBezTo>
                      <a:pt x="802" y="379"/>
                      <a:pt x="803" y="382"/>
                      <a:pt x="804" y="384"/>
                    </a:cubicBezTo>
                    <a:cubicBezTo>
                      <a:pt x="804" y="385"/>
                      <a:pt x="804" y="386"/>
                      <a:pt x="805" y="387"/>
                    </a:cubicBezTo>
                    <a:cubicBezTo>
                      <a:pt x="805" y="388"/>
                      <a:pt x="805" y="389"/>
                      <a:pt x="806" y="390"/>
                    </a:cubicBezTo>
                    <a:cubicBezTo>
                      <a:pt x="807" y="394"/>
                      <a:pt x="808" y="398"/>
                      <a:pt x="809" y="402"/>
                    </a:cubicBezTo>
                    <a:cubicBezTo>
                      <a:pt x="810" y="406"/>
                      <a:pt x="811" y="409"/>
                      <a:pt x="812" y="413"/>
                    </a:cubicBezTo>
                    <a:cubicBezTo>
                      <a:pt x="814" y="419"/>
                      <a:pt x="815" y="425"/>
                      <a:pt x="815" y="429"/>
                    </a:cubicBezTo>
                    <a:cubicBezTo>
                      <a:pt x="816" y="433"/>
                      <a:pt x="817" y="435"/>
                      <a:pt x="817" y="435"/>
                    </a:cubicBezTo>
                    <a:cubicBezTo>
                      <a:pt x="817" y="435"/>
                      <a:pt x="817" y="438"/>
                      <a:pt x="817" y="442"/>
                    </a:cubicBezTo>
                    <a:cubicBezTo>
                      <a:pt x="818" y="446"/>
                      <a:pt x="819" y="451"/>
                      <a:pt x="819" y="458"/>
                    </a:cubicBezTo>
                    <a:cubicBezTo>
                      <a:pt x="820" y="462"/>
                      <a:pt x="820" y="465"/>
                      <a:pt x="820" y="469"/>
                    </a:cubicBezTo>
                    <a:cubicBezTo>
                      <a:pt x="821" y="473"/>
                      <a:pt x="821" y="477"/>
                      <a:pt x="821" y="482"/>
                    </a:cubicBezTo>
                    <a:cubicBezTo>
                      <a:pt x="821" y="483"/>
                      <a:pt x="821" y="484"/>
                      <a:pt x="821" y="485"/>
                    </a:cubicBezTo>
                    <a:cubicBezTo>
                      <a:pt x="821" y="486"/>
                      <a:pt x="821" y="487"/>
                      <a:pt x="821" y="488"/>
                    </a:cubicBezTo>
                    <a:cubicBezTo>
                      <a:pt x="821" y="491"/>
                      <a:pt x="821" y="493"/>
                      <a:pt x="821" y="495"/>
                    </a:cubicBezTo>
                    <a:cubicBezTo>
                      <a:pt x="821" y="497"/>
                      <a:pt x="821" y="500"/>
                      <a:pt x="821" y="502"/>
                    </a:cubicBezTo>
                    <a:cubicBezTo>
                      <a:pt x="821" y="504"/>
                      <a:pt x="820" y="507"/>
                      <a:pt x="820" y="509"/>
                    </a:cubicBezTo>
                    <a:cubicBezTo>
                      <a:pt x="820" y="518"/>
                      <a:pt x="819" y="527"/>
                      <a:pt x="818" y="536"/>
                    </a:cubicBezTo>
                    <a:cubicBezTo>
                      <a:pt x="817" y="540"/>
                      <a:pt x="816" y="544"/>
                      <a:pt x="816" y="548"/>
                    </a:cubicBezTo>
                    <a:cubicBezTo>
                      <a:pt x="815" y="552"/>
                      <a:pt x="814" y="555"/>
                      <a:pt x="813" y="559"/>
                    </a:cubicBezTo>
                    <a:cubicBezTo>
                      <a:pt x="812" y="566"/>
                      <a:pt x="810" y="571"/>
                      <a:pt x="809" y="575"/>
                    </a:cubicBezTo>
                    <a:cubicBezTo>
                      <a:pt x="808" y="579"/>
                      <a:pt x="808" y="581"/>
                      <a:pt x="808" y="581"/>
                    </a:cubicBezTo>
                    <a:cubicBezTo>
                      <a:pt x="808" y="581"/>
                      <a:pt x="807" y="583"/>
                      <a:pt x="806" y="587"/>
                    </a:cubicBezTo>
                    <a:close/>
                  </a:path>
                </a:pathLst>
              </a:custGeom>
              <a:gradFill>
                <a:gsLst>
                  <a:gs pos="0">
                    <a:srgbClr val="000000">
                      <a:alpha val="0"/>
                    </a:srgbClr>
                  </a:gs>
                  <a:gs pos="46000">
                    <a:srgbClr val="4C78C6"/>
                  </a:gs>
                  <a:gs pos="100000">
                    <a:srgbClr val="254378"/>
                  </a:gs>
                </a:gsLst>
                <a:path path="circle">
                  <a:fillToRect b="50%" l="50%" r="50%" t="50%"/>
                </a:path>
                <a:tileRect/>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00" name="Google Shape;700;p19"/>
              <p:cNvSpPr/>
              <p:nvPr/>
            </p:nvSpPr>
            <p:spPr>
              <a:xfrm>
                <a:off x="2312661" y="3621117"/>
                <a:ext cx="599510" cy="590818"/>
              </a:xfrm>
              <a:custGeom>
                <a:rect b="b" l="l" r="r" t="t"/>
                <a:pathLst>
                  <a:path extrusionOk="0" h="63" w="64">
                    <a:moveTo>
                      <a:pt x="59" y="63"/>
                    </a:moveTo>
                    <a:cubicBezTo>
                      <a:pt x="57" y="63"/>
                      <a:pt x="56" y="62"/>
                      <a:pt x="55" y="61"/>
                    </a:cubicBezTo>
                    <a:cubicBezTo>
                      <a:pt x="42" y="48"/>
                      <a:pt x="42" y="48"/>
                      <a:pt x="42" y="48"/>
                    </a:cubicBezTo>
                    <a:cubicBezTo>
                      <a:pt x="38" y="51"/>
                      <a:pt x="33" y="53"/>
                      <a:pt x="27" y="53"/>
                    </a:cubicBezTo>
                    <a:cubicBezTo>
                      <a:pt x="12" y="53"/>
                      <a:pt x="0" y="41"/>
                      <a:pt x="0" y="26"/>
                    </a:cubicBezTo>
                    <a:cubicBezTo>
                      <a:pt x="0" y="12"/>
                      <a:pt x="12" y="0"/>
                      <a:pt x="27" y="0"/>
                    </a:cubicBezTo>
                    <a:cubicBezTo>
                      <a:pt x="42" y="0"/>
                      <a:pt x="54" y="12"/>
                      <a:pt x="54" y="26"/>
                    </a:cubicBezTo>
                    <a:cubicBezTo>
                      <a:pt x="54" y="32"/>
                      <a:pt x="52" y="37"/>
                      <a:pt x="49" y="41"/>
                    </a:cubicBezTo>
                    <a:cubicBezTo>
                      <a:pt x="62" y="54"/>
                      <a:pt x="62" y="54"/>
                      <a:pt x="62" y="54"/>
                    </a:cubicBezTo>
                    <a:cubicBezTo>
                      <a:pt x="63" y="55"/>
                      <a:pt x="64" y="57"/>
                      <a:pt x="64" y="58"/>
                    </a:cubicBezTo>
                    <a:cubicBezTo>
                      <a:pt x="64" y="61"/>
                      <a:pt x="61" y="63"/>
                      <a:pt x="59" y="63"/>
                    </a:cubicBezTo>
                    <a:close/>
                    <a:moveTo>
                      <a:pt x="27" y="9"/>
                    </a:moveTo>
                    <a:cubicBezTo>
                      <a:pt x="18" y="9"/>
                      <a:pt x="10" y="17"/>
                      <a:pt x="10" y="26"/>
                    </a:cubicBezTo>
                    <a:cubicBezTo>
                      <a:pt x="10" y="36"/>
                      <a:pt x="18" y="43"/>
                      <a:pt x="27" y="43"/>
                    </a:cubicBezTo>
                    <a:cubicBezTo>
                      <a:pt x="37" y="43"/>
                      <a:pt x="44" y="36"/>
                      <a:pt x="44" y="26"/>
                    </a:cubicBezTo>
                    <a:cubicBezTo>
                      <a:pt x="44" y="17"/>
                      <a:pt x="37" y="9"/>
                      <a:pt x="27" y="9"/>
                    </a:cubicBezTo>
                    <a:close/>
                  </a:path>
                </a:pathLst>
              </a:custGeom>
              <a:gradFill>
                <a:gsLst>
                  <a:gs pos="0">
                    <a:srgbClr val="000000">
                      <a:alpha val="0"/>
                    </a:srgbClr>
                  </a:gs>
                  <a:gs pos="46000">
                    <a:srgbClr val="4C78C6"/>
                  </a:gs>
                  <a:gs pos="100000">
                    <a:srgbClr val="254378"/>
                  </a:gs>
                </a:gsLst>
                <a:path path="circle">
                  <a:fillToRect b="50%" l="50%" r="50%" t="50%"/>
                </a:path>
                <a:tileRect/>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grpSp>
        <p:nvGrpSpPr>
          <p:cNvPr id="701" name="Google Shape;701;p19"/>
          <p:cNvGrpSpPr/>
          <p:nvPr/>
        </p:nvGrpSpPr>
        <p:grpSpPr>
          <a:xfrm>
            <a:off x="5935998" y="1690255"/>
            <a:ext cx="4743861" cy="4996296"/>
            <a:chOff x="6478479" y="1756519"/>
            <a:chExt cx="4201395" cy="4771694"/>
          </a:xfrm>
        </p:grpSpPr>
        <p:sp>
          <p:nvSpPr>
            <p:cNvPr id="702" name="Google Shape;702;p19"/>
            <p:cNvSpPr/>
            <p:nvPr/>
          </p:nvSpPr>
          <p:spPr>
            <a:xfrm flipH="1">
              <a:off x="6478479" y="1756520"/>
              <a:ext cx="4201393" cy="4771693"/>
            </a:xfrm>
            <a:custGeom>
              <a:rect b="b" l="l" r="r" t="t"/>
              <a:pathLst>
                <a:path extrusionOk="0" h="610" w="886">
                  <a:moveTo>
                    <a:pt x="844" y="610"/>
                  </a:moveTo>
                  <a:cubicBezTo>
                    <a:pt x="41" y="610"/>
                    <a:pt x="41" y="610"/>
                    <a:pt x="41" y="610"/>
                  </a:cubicBezTo>
                  <a:cubicBezTo>
                    <a:pt x="19" y="610"/>
                    <a:pt x="0" y="591"/>
                    <a:pt x="0" y="569"/>
                  </a:cubicBezTo>
                  <a:cubicBezTo>
                    <a:pt x="0" y="42"/>
                    <a:pt x="0" y="42"/>
                    <a:pt x="0" y="42"/>
                  </a:cubicBezTo>
                  <a:cubicBezTo>
                    <a:pt x="0" y="19"/>
                    <a:pt x="19" y="0"/>
                    <a:pt x="41" y="0"/>
                  </a:cubicBezTo>
                  <a:cubicBezTo>
                    <a:pt x="844" y="0"/>
                    <a:pt x="844" y="0"/>
                    <a:pt x="844" y="0"/>
                  </a:cubicBezTo>
                  <a:cubicBezTo>
                    <a:pt x="867" y="0"/>
                    <a:pt x="886" y="19"/>
                    <a:pt x="886" y="42"/>
                  </a:cubicBezTo>
                  <a:cubicBezTo>
                    <a:pt x="886" y="569"/>
                    <a:pt x="886" y="569"/>
                    <a:pt x="886" y="569"/>
                  </a:cubicBezTo>
                  <a:cubicBezTo>
                    <a:pt x="886" y="591"/>
                    <a:pt x="867" y="610"/>
                    <a:pt x="844" y="610"/>
                  </a:cubicBezTo>
                  <a:close/>
                </a:path>
              </a:pathLst>
            </a:custGeom>
            <a:solidFill>
              <a:srgbClr val="F2F2F2"/>
            </a:solidFill>
            <a:ln>
              <a:noFill/>
            </a:ln>
            <a:effectLst>
              <a:outerShdw blurRad="152400" sx="90000" rotWithShape="0" dir="5400000" dist="317500" sy="-19000">
                <a:srgbClr val="000000">
                  <a:alpha val="14901"/>
                </a:srgbClr>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03" name="Google Shape;703;p19"/>
            <p:cNvSpPr/>
            <p:nvPr/>
          </p:nvSpPr>
          <p:spPr>
            <a:xfrm flipH="1">
              <a:off x="6478480" y="1756520"/>
              <a:ext cx="4201393" cy="4771692"/>
            </a:xfrm>
            <a:custGeom>
              <a:rect b="b" l="l" r="r" t="t"/>
              <a:pathLst>
                <a:path extrusionOk="0" h="610" w="886">
                  <a:moveTo>
                    <a:pt x="103" y="0"/>
                  </a:moveTo>
                  <a:cubicBezTo>
                    <a:pt x="41" y="0"/>
                    <a:pt x="41" y="0"/>
                    <a:pt x="41" y="0"/>
                  </a:cubicBezTo>
                  <a:cubicBezTo>
                    <a:pt x="19" y="0"/>
                    <a:pt x="0" y="19"/>
                    <a:pt x="0" y="42"/>
                  </a:cubicBezTo>
                  <a:cubicBezTo>
                    <a:pt x="0" y="569"/>
                    <a:pt x="0" y="569"/>
                    <a:pt x="0" y="569"/>
                  </a:cubicBezTo>
                  <a:cubicBezTo>
                    <a:pt x="0" y="591"/>
                    <a:pt x="19" y="610"/>
                    <a:pt x="41" y="610"/>
                  </a:cubicBezTo>
                  <a:cubicBezTo>
                    <a:pt x="844" y="610"/>
                    <a:pt x="844" y="610"/>
                    <a:pt x="844" y="610"/>
                  </a:cubicBezTo>
                  <a:cubicBezTo>
                    <a:pt x="867" y="610"/>
                    <a:pt x="886" y="591"/>
                    <a:pt x="886" y="569"/>
                  </a:cubicBezTo>
                  <a:cubicBezTo>
                    <a:pt x="886" y="557"/>
                    <a:pt x="886" y="557"/>
                    <a:pt x="886" y="557"/>
                  </a:cubicBezTo>
                  <a:cubicBezTo>
                    <a:pt x="208" y="570"/>
                    <a:pt x="115" y="147"/>
                    <a:pt x="103" y="0"/>
                  </a:cubicBezTo>
                  <a:close/>
                </a:path>
              </a:pathLst>
            </a:custGeom>
            <a:solidFill>
              <a:schemeClr val="lt1">
                <a:alpha val="63921"/>
              </a:schemeClr>
            </a:solidFill>
            <a:ln>
              <a:noFill/>
            </a:ln>
            <a:effectLst>
              <a:outerShdw blurRad="152400" sx="90000" rotWithShape="0" dir="5400000" dist="317500" sy="-19000">
                <a:srgbClr val="000000">
                  <a:alpha val="14901"/>
                </a:srgbClr>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04" name="Google Shape;704;p19"/>
            <p:cNvSpPr/>
            <p:nvPr/>
          </p:nvSpPr>
          <p:spPr>
            <a:xfrm flipH="1">
              <a:off x="6478481" y="1756519"/>
              <a:ext cx="4201393" cy="566928"/>
            </a:xfrm>
            <a:custGeom>
              <a:rect b="b" l="l" r="r" t="t"/>
              <a:pathLst>
                <a:path extrusionOk="0" h="149" w="886">
                  <a:moveTo>
                    <a:pt x="844" y="0"/>
                  </a:moveTo>
                  <a:cubicBezTo>
                    <a:pt x="41" y="0"/>
                    <a:pt x="41" y="0"/>
                    <a:pt x="41" y="0"/>
                  </a:cubicBezTo>
                  <a:cubicBezTo>
                    <a:pt x="19" y="0"/>
                    <a:pt x="0" y="19"/>
                    <a:pt x="0" y="42"/>
                  </a:cubicBezTo>
                  <a:cubicBezTo>
                    <a:pt x="0" y="149"/>
                    <a:pt x="0" y="149"/>
                    <a:pt x="0" y="149"/>
                  </a:cubicBezTo>
                  <a:cubicBezTo>
                    <a:pt x="886" y="149"/>
                    <a:pt x="886" y="149"/>
                    <a:pt x="886" y="149"/>
                  </a:cubicBezTo>
                  <a:cubicBezTo>
                    <a:pt x="886" y="42"/>
                    <a:pt x="886" y="42"/>
                    <a:pt x="886" y="42"/>
                  </a:cubicBezTo>
                  <a:cubicBezTo>
                    <a:pt x="886" y="19"/>
                    <a:pt x="867" y="0"/>
                    <a:pt x="844" y="0"/>
                  </a:cubicBezTo>
                  <a:close/>
                </a:path>
              </a:pathLst>
            </a:custGeom>
            <a:solidFill>
              <a:schemeClr val="accent5"/>
            </a:solidFill>
            <a:ln>
              <a:noFill/>
            </a:ln>
            <a:effectLst>
              <a:outerShdw blurRad="152400" sx="90000" rotWithShape="0" dir="5400000" dist="317500" sy="-19000">
                <a:srgbClr val="000000">
                  <a:alpha val="1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705" name="Google Shape;705;p19"/>
            <p:cNvSpPr/>
            <p:nvPr/>
          </p:nvSpPr>
          <p:spPr>
            <a:xfrm flipH="1">
              <a:off x="10044137" y="1756520"/>
              <a:ext cx="635737" cy="1053348"/>
            </a:xfrm>
            <a:custGeom>
              <a:rect b="b" l="l" r="r" t="t"/>
              <a:pathLst>
                <a:path extrusionOk="0" h="149" w="134">
                  <a:moveTo>
                    <a:pt x="0" y="42"/>
                  </a:moveTo>
                  <a:cubicBezTo>
                    <a:pt x="0" y="149"/>
                    <a:pt x="0" y="149"/>
                    <a:pt x="0" y="149"/>
                  </a:cubicBezTo>
                  <a:cubicBezTo>
                    <a:pt x="134" y="149"/>
                    <a:pt x="134" y="149"/>
                    <a:pt x="134" y="149"/>
                  </a:cubicBezTo>
                  <a:cubicBezTo>
                    <a:pt x="114" y="90"/>
                    <a:pt x="106" y="37"/>
                    <a:pt x="103" y="0"/>
                  </a:cubicBezTo>
                  <a:cubicBezTo>
                    <a:pt x="41" y="0"/>
                    <a:pt x="41" y="0"/>
                    <a:pt x="41" y="0"/>
                  </a:cubicBezTo>
                  <a:cubicBezTo>
                    <a:pt x="40" y="0"/>
                    <a:pt x="39" y="1"/>
                    <a:pt x="37" y="1"/>
                  </a:cubicBezTo>
                  <a:cubicBezTo>
                    <a:pt x="16" y="3"/>
                    <a:pt x="0" y="20"/>
                    <a:pt x="0" y="42"/>
                  </a:cubicBezTo>
                  <a:close/>
                </a:path>
              </a:pathLst>
            </a:custGeom>
            <a:solidFill>
              <a:srgbClr val="FBE4D4">
                <a:alpha val="9803"/>
              </a:srgbClr>
            </a:solidFill>
            <a:ln>
              <a:noFill/>
            </a:ln>
            <a:effectLst>
              <a:outerShdw blurRad="152400" sx="90000" rotWithShape="0" dir="5400000" dist="317500" sy="-19000">
                <a:srgbClr val="000000">
                  <a:alpha val="14901"/>
                </a:srgbClr>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706" name="Google Shape;706;p19"/>
          <p:cNvSpPr/>
          <p:nvPr/>
        </p:nvSpPr>
        <p:spPr>
          <a:xfrm>
            <a:off x="621474" y="1061841"/>
            <a:ext cx="10058400" cy="0"/>
          </a:xfrm>
          <a:prstGeom prst="rect">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707" name="Google Shape;707;p19"/>
          <p:cNvSpPr txBox="1"/>
          <p:nvPr>
            <p:ph type="title"/>
          </p:nvPr>
        </p:nvSpPr>
        <p:spPr>
          <a:xfrm>
            <a:off x="612465" y="4663"/>
            <a:ext cx="10562869" cy="1057173"/>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3200"/>
              <a:buNone/>
              <a:defRPr b="1" sz="3200">
                <a:solidFill>
                  <a:schemeClr val="dk1"/>
                </a:solidFill>
                <a:latin typeface="Arial"/>
                <a:ea typeface="Arial"/>
                <a:cs typeface="Arial"/>
                <a:sym typeface="Arial"/>
              </a:defRPr>
            </a:lvl1pPr>
            <a:lvl2pPr lvl="1" algn="l">
              <a:lnSpc>
                <a:spcPct val="100000"/>
              </a:lnSpc>
              <a:spcBef>
                <a:spcPts val="0"/>
              </a:spcBef>
              <a:spcAft>
                <a:spcPts val="0"/>
              </a:spcAft>
              <a:buSzPts val="3200"/>
              <a:buNone/>
              <a:defRPr b="1" sz="3600">
                <a:solidFill>
                  <a:srgbClr val="FFFFFF"/>
                </a:solidFill>
                <a:latin typeface="Arial"/>
                <a:ea typeface="Arial"/>
                <a:cs typeface="Arial"/>
                <a:sym typeface="Arial"/>
              </a:defRPr>
            </a:lvl2pPr>
            <a:lvl3pPr lvl="2" algn="l">
              <a:lnSpc>
                <a:spcPct val="100000"/>
              </a:lnSpc>
              <a:spcBef>
                <a:spcPts val="0"/>
              </a:spcBef>
              <a:spcAft>
                <a:spcPts val="0"/>
              </a:spcAft>
              <a:buSzPts val="3200"/>
              <a:buNone/>
              <a:defRPr b="1" sz="3600">
                <a:solidFill>
                  <a:srgbClr val="FFFFFF"/>
                </a:solidFill>
                <a:latin typeface="Arial"/>
                <a:ea typeface="Arial"/>
                <a:cs typeface="Arial"/>
                <a:sym typeface="Arial"/>
              </a:defRPr>
            </a:lvl3pPr>
            <a:lvl4pPr lvl="3" algn="l">
              <a:lnSpc>
                <a:spcPct val="100000"/>
              </a:lnSpc>
              <a:spcBef>
                <a:spcPts val="0"/>
              </a:spcBef>
              <a:spcAft>
                <a:spcPts val="0"/>
              </a:spcAft>
              <a:buSzPts val="3200"/>
              <a:buNone/>
              <a:defRPr b="1" sz="3600">
                <a:solidFill>
                  <a:srgbClr val="FFFFFF"/>
                </a:solidFill>
                <a:latin typeface="Arial"/>
                <a:ea typeface="Arial"/>
                <a:cs typeface="Arial"/>
                <a:sym typeface="Arial"/>
              </a:defRPr>
            </a:lvl4pPr>
            <a:lvl5pPr lvl="4" algn="l">
              <a:lnSpc>
                <a:spcPct val="100000"/>
              </a:lnSpc>
              <a:spcBef>
                <a:spcPts val="0"/>
              </a:spcBef>
              <a:spcAft>
                <a:spcPts val="0"/>
              </a:spcAft>
              <a:buSzPts val="3200"/>
              <a:buNone/>
              <a:defRPr b="1" sz="3600">
                <a:solidFill>
                  <a:srgbClr val="FFFFFF"/>
                </a:solidFill>
                <a:latin typeface="Arial"/>
                <a:ea typeface="Arial"/>
                <a:cs typeface="Arial"/>
                <a:sym typeface="Arial"/>
              </a:defRPr>
            </a:lvl5pPr>
            <a:lvl6pPr lvl="5" algn="l">
              <a:lnSpc>
                <a:spcPct val="100000"/>
              </a:lnSpc>
              <a:spcBef>
                <a:spcPts val="0"/>
              </a:spcBef>
              <a:spcAft>
                <a:spcPts val="0"/>
              </a:spcAft>
              <a:buSzPts val="3200"/>
              <a:buNone/>
              <a:defRPr b="1" sz="3600">
                <a:solidFill>
                  <a:srgbClr val="FFFFFF"/>
                </a:solidFill>
                <a:latin typeface="Arial"/>
                <a:ea typeface="Arial"/>
                <a:cs typeface="Arial"/>
                <a:sym typeface="Arial"/>
              </a:defRPr>
            </a:lvl6pPr>
            <a:lvl7pPr lvl="6" algn="l">
              <a:lnSpc>
                <a:spcPct val="100000"/>
              </a:lnSpc>
              <a:spcBef>
                <a:spcPts val="0"/>
              </a:spcBef>
              <a:spcAft>
                <a:spcPts val="0"/>
              </a:spcAft>
              <a:buSzPts val="3200"/>
              <a:buNone/>
              <a:defRPr b="1" sz="3600">
                <a:solidFill>
                  <a:srgbClr val="FFFFFF"/>
                </a:solidFill>
                <a:latin typeface="Arial"/>
                <a:ea typeface="Arial"/>
                <a:cs typeface="Arial"/>
                <a:sym typeface="Arial"/>
              </a:defRPr>
            </a:lvl7pPr>
            <a:lvl8pPr lvl="7" algn="l">
              <a:lnSpc>
                <a:spcPct val="100000"/>
              </a:lnSpc>
              <a:spcBef>
                <a:spcPts val="0"/>
              </a:spcBef>
              <a:spcAft>
                <a:spcPts val="0"/>
              </a:spcAft>
              <a:buSzPts val="3200"/>
              <a:buNone/>
              <a:defRPr b="1" sz="3600">
                <a:solidFill>
                  <a:srgbClr val="FFFFFF"/>
                </a:solidFill>
                <a:latin typeface="Arial"/>
                <a:ea typeface="Arial"/>
                <a:cs typeface="Arial"/>
                <a:sym typeface="Arial"/>
              </a:defRPr>
            </a:lvl8pPr>
            <a:lvl9pPr lvl="8" algn="l">
              <a:lnSpc>
                <a:spcPct val="100000"/>
              </a:lnSpc>
              <a:spcBef>
                <a:spcPts val="0"/>
              </a:spcBef>
              <a:spcAft>
                <a:spcPts val="0"/>
              </a:spcAft>
              <a:buSzPts val="3200"/>
              <a:buNone/>
              <a:defRPr b="1" sz="3600">
                <a:solidFill>
                  <a:srgbClr val="FFFFFF"/>
                </a:solidFill>
                <a:latin typeface="Arial"/>
                <a:ea typeface="Arial"/>
                <a:cs typeface="Arial"/>
                <a:sym typeface="Arial"/>
              </a:defRPr>
            </a:lvl9pPr>
          </a:lstStyle>
          <a:p/>
        </p:txBody>
      </p:sp>
      <p:grpSp>
        <p:nvGrpSpPr>
          <p:cNvPr id="708" name="Google Shape;708;p19"/>
          <p:cNvGrpSpPr/>
          <p:nvPr/>
        </p:nvGrpSpPr>
        <p:grpSpPr>
          <a:xfrm>
            <a:off x="621474" y="1690255"/>
            <a:ext cx="4743861" cy="4996296"/>
            <a:chOff x="6478479" y="1756519"/>
            <a:chExt cx="4201395" cy="4771694"/>
          </a:xfrm>
        </p:grpSpPr>
        <p:sp>
          <p:nvSpPr>
            <p:cNvPr id="709" name="Google Shape;709;p19"/>
            <p:cNvSpPr/>
            <p:nvPr/>
          </p:nvSpPr>
          <p:spPr>
            <a:xfrm flipH="1">
              <a:off x="6478479" y="1756520"/>
              <a:ext cx="4201393" cy="4771693"/>
            </a:xfrm>
            <a:custGeom>
              <a:rect b="b" l="l" r="r" t="t"/>
              <a:pathLst>
                <a:path extrusionOk="0" h="610" w="886">
                  <a:moveTo>
                    <a:pt x="844" y="610"/>
                  </a:moveTo>
                  <a:cubicBezTo>
                    <a:pt x="41" y="610"/>
                    <a:pt x="41" y="610"/>
                    <a:pt x="41" y="610"/>
                  </a:cubicBezTo>
                  <a:cubicBezTo>
                    <a:pt x="19" y="610"/>
                    <a:pt x="0" y="591"/>
                    <a:pt x="0" y="569"/>
                  </a:cubicBezTo>
                  <a:cubicBezTo>
                    <a:pt x="0" y="42"/>
                    <a:pt x="0" y="42"/>
                    <a:pt x="0" y="42"/>
                  </a:cubicBezTo>
                  <a:cubicBezTo>
                    <a:pt x="0" y="19"/>
                    <a:pt x="19" y="0"/>
                    <a:pt x="41" y="0"/>
                  </a:cubicBezTo>
                  <a:cubicBezTo>
                    <a:pt x="844" y="0"/>
                    <a:pt x="844" y="0"/>
                    <a:pt x="844" y="0"/>
                  </a:cubicBezTo>
                  <a:cubicBezTo>
                    <a:pt x="867" y="0"/>
                    <a:pt x="886" y="19"/>
                    <a:pt x="886" y="42"/>
                  </a:cubicBezTo>
                  <a:cubicBezTo>
                    <a:pt x="886" y="569"/>
                    <a:pt x="886" y="569"/>
                    <a:pt x="886" y="569"/>
                  </a:cubicBezTo>
                  <a:cubicBezTo>
                    <a:pt x="886" y="591"/>
                    <a:pt x="867" y="610"/>
                    <a:pt x="844" y="610"/>
                  </a:cubicBezTo>
                  <a:close/>
                </a:path>
              </a:pathLst>
            </a:custGeom>
            <a:solidFill>
              <a:srgbClr val="F2F2F2"/>
            </a:solidFill>
            <a:ln>
              <a:noFill/>
            </a:ln>
            <a:effectLst>
              <a:outerShdw blurRad="152400" sx="90000" rotWithShape="0" dir="5400000" dist="317500" sy="-19000">
                <a:srgbClr val="000000">
                  <a:alpha val="14901"/>
                </a:srgbClr>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10" name="Google Shape;710;p19"/>
            <p:cNvSpPr/>
            <p:nvPr/>
          </p:nvSpPr>
          <p:spPr>
            <a:xfrm flipH="1">
              <a:off x="6478480" y="1756520"/>
              <a:ext cx="4201393" cy="4771692"/>
            </a:xfrm>
            <a:custGeom>
              <a:rect b="b" l="l" r="r" t="t"/>
              <a:pathLst>
                <a:path extrusionOk="0" h="610" w="886">
                  <a:moveTo>
                    <a:pt x="103" y="0"/>
                  </a:moveTo>
                  <a:cubicBezTo>
                    <a:pt x="41" y="0"/>
                    <a:pt x="41" y="0"/>
                    <a:pt x="41" y="0"/>
                  </a:cubicBezTo>
                  <a:cubicBezTo>
                    <a:pt x="19" y="0"/>
                    <a:pt x="0" y="19"/>
                    <a:pt x="0" y="42"/>
                  </a:cubicBezTo>
                  <a:cubicBezTo>
                    <a:pt x="0" y="569"/>
                    <a:pt x="0" y="569"/>
                    <a:pt x="0" y="569"/>
                  </a:cubicBezTo>
                  <a:cubicBezTo>
                    <a:pt x="0" y="591"/>
                    <a:pt x="19" y="610"/>
                    <a:pt x="41" y="610"/>
                  </a:cubicBezTo>
                  <a:cubicBezTo>
                    <a:pt x="844" y="610"/>
                    <a:pt x="844" y="610"/>
                    <a:pt x="844" y="610"/>
                  </a:cubicBezTo>
                  <a:cubicBezTo>
                    <a:pt x="867" y="610"/>
                    <a:pt x="886" y="591"/>
                    <a:pt x="886" y="569"/>
                  </a:cubicBezTo>
                  <a:cubicBezTo>
                    <a:pt x="886" y="557"/>
                    <a:pt x="886" y="557"/>
                    <a:pt x="886" y="557"/>
                  </a:cubicBezTo>
                  <a:cubicBezTo>
                    <a:pt x="208" y="570"/>
                    <a:pt x="115" y="147"/>
                    <a:pt x="103" y="0"/>
                  </a:cubicBezTo>
                  <a:close/>
                </a:path>
              </a:pathLst>
            </a:custGeom>
            <a:solidFill>
              <a:schemeClr val="lt1">
                <a:alpha val="63921"/>
              </a:schemeClr>
            </a:solidFill>
            <a:ln>
              <a:noFill/>
            </a:ln>
            <a:effectLst>
              <a:outerShdw blurRad="152400" sx="90000" rotWithShape="0" dir="5400000" dist="317500" sy="-19000">
                <a:srgbClr val="000000">
                  <a:alpha val="14901"/>
                </a:srgbClr>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11" name="Google Shape;711;p19"/>
            <p:cNvSpPr/>
            <p:nvPr/>
          </p:nvSpPr>
          <p:spPr>
            <a:xfrm flipH="1">
              <a:off x="6478481" y="1756519"/>
              <a:ext cx="4201393" cy="566928"/>
            </a:xfrm>
            <a:custGeom>
              <a:rect b="b" l="l" r="r" t="t"/>
              <a:pathLst>
                <a:path extrusionOk="0" h="149" w="886">
                  <a:moveTo>
                    <a:pt x="844" y="0"/>
                  </a:moveTo>
                  <a:cubicBezTo>
                    <a:pt x="41" y="0"/>
                    <a:pt x="41" y="0"/>
                    <a:pt x="41" y="0"/>
                  </a:cubicBezTo>
                  <a:cubicBezTo>
                    <a:pt x="19" y="0"/>
                    <a:pt x="0" y="19"/>
                    <a:pt x="0" y="42"/>
                  </a:cubicBezTo>
                  <a:cubicBezTo>
                    <a:pt x="0" y="149"/>
                    <a:pt x="0" y="149"/>
                    <a:pt x="0" y="149"/>
                  </a:cubicBezTo>
                  <a:cubicBezTo>
                    <a:pt x="886" y="149"/>
                    <a:pt x="886" y="149"/>
                    <a:pt x="886" y="149"/>
                  </a:cubicBezTo>
                  <a:cubicBezTo>
                    <a:pt x="886" y="42"/>
                    <a:pt x="886" y="42"/>
                    <a:pt x="886" y="42"/>
                  </a:cubicBezTo>
                  <a:cubicBezTo>
                    <a:pt x="886" y="19"/>
                    <a:pt x="867" y="0"/>
                    <a:pt x="844" y="0"/>
                  </a:cubicBezTo>
                  <a:close/>
                </a:path>
              </a:pathLst>
            </a:custGeom>
            <a:solidFill>
              <a:schemeClr val="accent5"/>
            </a:solidFill>
            <a:ln>
              <a:noFill/>
            </a:ln>
            <a:effectLst>
              <a:outerShdw blurRad="152400" sx="90000" rotWithShape="0" dir="5400000" dist="317500" sy="-19000">
                <a:srgbClr val="000000">
                  <a:alpha val="1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712" name="Google Shape;712;p19"/>
            <p:cNvSpPr/>
            <p:nvPr/>
          </p:nvSpPr>
          <p:spPr>
            <a:xfrm flipH="1">
              <a:off x="10044137" y="1756520"/>
              <a:ext cx="635737" cy="1053348"/>
            </a:xfrm>
            <a:custGeom>
              <a:rect b="b" l="l" r="r" t="t"/>
              <a:pathLst>
                <a:path extrusionOk="0" h="149" w="134">
                  <a:moveTo>
                    <a:pt x="0" y="42"/>
                  </a:moveTo>
                  <a:cubicBezTo>
                    <a:pt x="0" y="149"/>
                    <a:pt x="0" y="149"/>
                    <a:pt x="0" y="149"/>
                  </a:cubicBezTo>
                  <a:cubicBezTo>
                    <a:pt x="134" y="149"/>
                    <a:pt x="134" y="149"/>
                    <a:pt x="134" y="149"/>
                  </a:cubicBezTo>
                  <a:cubicBezTo>
                    <a:pt x="114" y="90"/>
                    <a:pt x="106" y="37"/>
                    <a:pt x="103" y="0"/>
                  </a:cubicBezTo>
                  <a:cubicBezTo>
                    <a:pt x="41" y="0"/>
                    <a:pt x="41" y="0"/>
                    <a:pt x="41" y="0"/>
                  </a:cubicBezTo>
                  <a:cubicBezTo>
                    <a:pt x="40" y="0"/>
                    <a:pt x="39" y="1"/>
                    <a:pt x="37" y="1"/>
                  </a:cubicBezTo>
                  <a:cubicBezTo>
                    <a:pt x="16" y="3"/>
                    <a:pt x="0" y="20"/>
                    <a:pt x="0" y="42"/>
                  </a:cubicBezTo>
                  <a:close/>
                </a:path>
              </a:pathLst>
            </a:custGeom>
            <a:solidFill>
              <a:srgbClr val="FBE4D4">
                <a:alpha val="9803"/>
              </a:srgbClr>
            </a:solidFill>
            <a:ln>
              <a:noFill/>
            </a:ln>
            <a:effectLst>
              <a:outerShdw blurRad="152400" sx="90000" rotWithShape="0" dir="5400000" dist="317500" sy="-19000">
                <a:srgbClr val="000000">
                  <a:alpha val="14901"/>
                </a:srgbClr>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713" name="Google Shape;713;p19"/>
          <p:cNvSpPr txBox="1"/>
          <p:nvPr>
            <p:ph idx="1" type="body"/>
          </p:nvPr>
        </p:nvSpPr>
        <p:spPr>
          <a:xfrm>
            <a:off x="612465" y="1193168"/>
            <a:ext cx="10542519" cy="365760"/>
          </a:xfrm>
          <a:prstGeom prst="rect">
            <a:avLst/>
          </a:prstGeom>
          <a:noFill/>
          <a:ln>
            <a:noFill/>
          </a:ln>
        </p:spPr>
        <p:txBody>
          <a:bodyPr anchorCtr="0" anchor="t" bIns="0" lIns="182875" spcFirstLastPara="1" rIns="91425" wrap="square" tIns="0">
            <a:noAutofit/>
          </a:bodyPr>
          <a:lstStyle>
            <a:lvl1pPr indent="-228600" lvl="0" marL="457200" algn="l">
              <a:lnSpc>
                <a:spcPct val="100000"/>
              </a:lnSpc>
              <a:spcBef>
                <a:spcPts val="0"/>
              </a:spcBef>
              <a:spcAft>
                <a:spcPts val="0"/>
              </a:spcAft>
              <a:buClr>
                <a:schemeClr val="lt1"/>
              </a:buClr>
              <a:buSzPts val="1800"/>
              <a:buFont typeface="Arial"/>
              <a:buNone/>
              <a:defRPr b="1" i="1" sz="1800">
                <a:solidFill>
                  <a:schemeClr val="lt1"/>
                </a:solidFill>
                <a:latin typeface="Arial"/>
                <a:ea typeface="Arial"/>
                <a:cs typeface="Arial"/>
                <a:sym typeface="Arial"/>
              </a:defRPr>
            </a:lvl1pPr>
            <a:lvl2pPr indent="-381000" lvl="1" marL="9144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2pPr>
            <a:lvl3pPr indent="-381000" lvl="2" marL="13716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3pPr>
            <a:lvl4pPr indent="-381000" lvl="3" marL="18288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4pPr>
            <a:lvl5pPr indent="-381000" lvl="4" marL="22860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5pPr>
            <a:lvl6pPr indent="-381000" lvl="5" marL="27432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6pPr>
            <a:lvl7pPr indent="-381000" lvl="6" marL="32004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7pPr>
            <a:lvl8pPr indent="-381000" lvl="7" marL="36576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8pPr>
            <a:lvl9pPr indent="-381000" lvl="8" marL="4114800" algn="l">
              <a:lnSpc>
                <a:spcPct val="100000"/>
              </a:lnSpc>
              <a:spcBef>
                <a:spcPts val="800"/>
              </a:spcBef>
              <a:spcAft>
                <a:spcPts val="800"/>
              </a:spcAft>
              <a:buClr>
                <a:srgbClr val="FFFFFF"/>
              </a:buClr>
              <a:buSzPts val="2400"/>
              <a:buFont typeface="Arial"/>
              <a:buChar char="■"/>
              <a:defRPr b="1" sz="2400">
                <a:solidFill>
                  <a:srgbClr val="FFFFFF"/>
                </a:solidFill>
                <a:latin typeface="Arial"/>
                <a:ea typeface="Arial"/>
                <a:cs typeface="Arial"/>
                <a:sym typeface="Arial"/>
              </a:defRPr>
            </a:lvl9pPr>
          </a:lstStyle>
          <a:p/>
        </p:txBody>
      </p:sp>
      <p:sp>
        <p:nvSpPr>
          <p:cNvPr id="714" name="Google Shape;714;p19"/>
          <p:cNvSpPr txBox="1"/>
          <p:nvPr>
            <p:ph idx="2" type="body"/>
          </p:nvPr>
        </p:nvSpPr>
        <p:spPr>
          <a:xfrm>
            <a:off x="620713" y="2295427"/>
            <a:ext cx="4741862" cy="4402137"/>
          </a:xfrm>
          <a:prstGeom prst="rect">
            <a:avLst/>
          </a:prstGeom>
          <a:noFill/>
          <a:ln>
            <a:noFill/>
          </a:ln>
        </p:spPr>
        <p:txBody>
          <a:bodyPr anchorCtr="0" anchor="t" bIns="91425" lIns="91425" spcFirstLastPara="1" rIns="91425" wrap="square" tIns="91425">
            <a:noAutofit/>
          </a:bodyPr>
          <a:lstStyle>
            <a:lvl1pPr indent="-342900" lvl="0" marL="457200" algn="l">
              <a:lnSpc>
                <a:spcPct val="100000"/>
              </a:lnSpc>
              <a:spcBef>
                <a:spcPts val="0"/>
              </a:spcBef>
              <a:spcAft>
                <a:spcPts val="0"/>
              </a:spcAft>
              <a:buClr>
                <a:srgbClr val="003C71"/>
              </a:buClr>
              <a:buSzPts val="1800"/>
              <a:buFont typeface="Arial"/>
              <a:buChar char="•"/>
              <a:defRPr>
                <a:solidFill>
                  <a:srgbClr val="003C71"/>
                </a:solidFill>
                <a:latin typeface="Arial"/>
                <a:ea typeface="Arial"/>
                <a:cs typeface="Arial"/>
                <a:sym typeface="Arial"/>
              </a:defRPr>
            </a:lvl1pPr>
            <a:lvl2pPr indent="-330200" lvl="1" marL="914400" algn="l">
              <a:lnSpc>
                <a:spcPct val="100000"/>
              </a:lnSpc>
              <a:spcBef>
                <a:spcPts val="600"/>
              </a:spcBef>
              <a:spcAft>
                <a:spcPts val="0"/>
              </a:spcAft>
              <a:buClr>
                <a:srgbClr val="003C71"/>
              </a:buClr>
              <a:buSzPts val="1600"/>
              <a:buFont typeface="Arial"/>
              <a:buChar char="•"/>
              <a:defRPr>
                <a:solidFill>
                  <a:srgbClr val="003C71"/>
                </a:solidFill>
                <a:latin typeface="Arial"/>
                <a:ea typeface="Arial"/>
                <a:cs typeface="Arial"/>
                <a:sym typeface="Arial"/>
              </a:defRPr>
            </a:lvl2pPr>
            <a:lvl3pPr indent="-317500" lvl="2" marL="1371600" algn="l">
              <a:lnSpc>
                <a:spcPct val="100000"/>
              </a:lnSpc>
              <a:spcBef>
                <a:spcPts val="800"/>
              </a:spcBef>
              <a:spcAft>
                <a:spcPts val="0"/>
              </a:spcAft>
              <a:buClr>
                <a:srgbClr val="003C71"/>
              </a:buClr>
              <a:buSzPts val="1400"/>
              <a:buFont typeface="Arial"/>
              <a:buChar char="•"/>
              <a:defRPr>
                <a:solidFill>
                  <a:srgbClr val="003C71"/>
                </a:solidFill>
                <a:latin typeface="Arial"/>
                <a:ea typeface="Arial"/>
                <a:cs typeface="Arial"/>
                <a:sym typeface="Arial"/>
              </a:defRPr>
            </a:lvl3pPr>
            <a:lvl4pPr indent="-317500" lvl="3" marL="1828800" algn="l">
              <a:lnSpc>
                <a:spcPct val="100000"/>
              </a:lnSpc>
              <a:spcBef>
                <a:spcPts val="800"/>
              </a:spcBef>
              <a:spcAft>
                <a:spcPts val="0"/>
              </a:spcAft>
              <a:buClr>
                <a:srgbClr val="003C71"/>
              </a:buClr>
              <a:buSzPts val="1400"/>
              <a:buFont typeface="Arial"/>
              <a:buChar char="•"/>
              <a:defRPr>
                <a:solidFill>
                  <a:srgbClr val="003C71"/>
                </a:solidFill>
                <a:latin typeface="Arial"/>
                <a:ea typeface="Arial"/>
                <a:cs typeface="Arial"/>
                <a:sym typeface="Arial"/>
              </a:defRPr>
            </a:lvl4pPr>
            <a:lvl5pPr indent="-317500" lvl="4" marL="2286000" algn="l">
              <a:lnSpc>
                <a:spcPct val="100000"/>
              </a:lnSpc>
              <a:spcBef>
                <a:spcPts val="800"/>
              </a:spcBef>
              <a:spcAft>
                <a:spcPts val="0"/>
              </a:spcAft>
              <a:buClr>
                <a:srgbClr val="003C71"/>
              </a:buClr>
              <a:buSzPts val="1400"/>
              <a:buFont typeface="Arial"/>
              <a:buChar char="•"/>
              <a:defRPr>
                <a:solidFill>
                  <a:srgbClr val="003C71"/>
                </a:solidFill>
                <a:latin typeface="Arial"/>
                <a:ea typeface="Arial"/>
                <a:cs typeface="Arial"/>
                <a:sym typeface="Arial"/>
              </a:defRPr>
            </a:lvl5pPr>
            <a:lvl6pPr indent="-228600" lvl="5" marL="2743200" algn="l">
              <a:lnSpc>
                <a:spcPct val="100000"/>
              </a:lnSpc>
              <a:spcBef>
                <a:spcPts val="80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715" name="Google Shape;715;p19"/>
          <p:cNvSpPr txBox="1"/>
          <p:nvPr>
            <p:ph idx="3" type="body"/>
          </p:nvPr>
        </p:nvSpPr>
        <p:spPr>
          <a:xfrm>
            <a:off x="5938239" y="2295427"/>
            <a:ext cx="4741862" cy="4402137"/>
          </a:xfrm>
          <a:prstGeom prst="rect">
            <a:avLst/>
          </a:prstGeom>
          <a:noFill/>
          <a:ln>
            <a:noFill/>
          </a:ln>
        </p:spPr>
        <p:txBody>
          <a:bodyPr anchorCtr="0" anchor="t" bIns="91425" lIns="91425" spcFirstLastPara="1" rIns="91425" wrap="square" tIns="91425">
            <a:noAutofit/>
          </a:bodyPr>
          <a:lstStyle>
            <a:lvl1pPr indent="-342900" lvl="0" marL="457200" algn="l">
              <a:lnSpc>
                <a:spcPct val="100000"/>
              </a:lnSpc>
              <a:spcBef>
                <a:spcPts val="0"/>
              </a:spcBef>
              <a:spcAft>
                <a:spcPts val="0"/>
              </a:spcAft>
              <a:buClr>
                <a:srgbClr val="003C71"/>
              </a:buClr>
              <a:buSzPts val="1800"/>
              <a:buFont typeface="Arial"/>
              <a:buChar char="•"/>
              <a:defRPr>
                <a:solidFill>
                  <a:srgbClr val="003C71"/>
                </a:solidFill>
                <a:latin typeface="Arial"/>
                <a:ea typeface="Arial"/>
                <a:cs typeface="Arial"/>
                <a:sym typeface="Arial"/>
              </a:defRPr>
            </a:lvl1pPr>
            <a:lvl2pPr indent="-330200" lvl="1" marL="914400" algn="l">
              <a:lnSpc>
                <a:spcPct val="100000"/>
              </a:lnSpc>
              <a:spcBef>
                <a:spcPts val="600"/>
              </a:spcBef>
              <a:spcAft>
                <a:spcPts val="0"/>
              </a:spcAft>
              <a:buClr>
                <a:srgbClr val="003C71"/>
              </a:buClr>
              <a:buSzPts val="1600"/>
              <a:buFont typeface="Arial"/>
              <a:buChar char="•"/>
              <a:defRPr>
                <a:solidFill>
                  <a:srgbClr val="003C71"/>
                </a:solidFill>
                <a:latin typeface="Arial"/>
                <a:ea typeface="Arial"/>
                <a:cs typeface="Arial"/>
                <a:sym typeface="Arial"/>
              </a:defRPr>
            </a:lvl2pPr>
            <a:lvl3pPr indent="-317500" lvl="2" marL="1371600" algn="l">
              <a:lnSpc>
                <a:spcPct val="100000"/>
              </a:lnSpc>
              <a:spcBef>
                <a:spcPts val="800"/>
              </a:spcBef>
              <a:spcAft>
                <a:spcPts val="0"/>
              </a:spcAft>
              <a:buClr>
                <a:srgbClr val="003C71"/>
              </a:buClr>
              <a:buSzPts val="1400"/>
              <a:buFont typeface="Arial"/>
              <a:buChar char="•"/>
              <a:defRPr>
                <a:solidFill>
                  <a:srgbClr val="003C71"/>
                </a:solidFill>
                <a:latin typeface="Arial"/>
                <a:ea typeface="Arial"/>
                <a:cs typeface="Arial"/>
                <a:sym typeface="Arial"/>
              </a:defRPr>
            </a:lvl3pPr>
            <a:lvl4pPr indent="-317500" lvl="3" marL="1828800" algn="l">
              <a:lnSpc>
                <a:spcPct val="100000"/>
              </a:lnSpc>
              <a:spcBef>
                <a:spcPts val="800"/>
              </a:spcBef>
              <a:spcAft>
                <a:spcPts val="0"/>
              </a:spcAft>
              <a:buClr>
                <a:srgbClr val="003C71"/>
              </a:buClr>
              <a:buSzPts val="1400"/>
              <a:buFont typeface="Arial"/>
              <a:buChar char="•"/>
              <a:defRPr>
                <a:solidFill>
                  <a:srgbClr val="003C71"/>
                </a:solidFill>
                <a:latin typeface="Arial"/>
                <a:ea typeface="Arial"/>
                <a:cs typeface="Arial"/>
                <a:sym typeface="Arial"/>
              </a:defRPr>
            </a:lvl4pPr>
            <a:lvl5pPr indent="-317500" lvl="4" marL="2286000" algn="l">
              <a:lnSpc>
                <a:spcPct val="100000"/>
              </a:lnSpc>
              <a:spcBef>
                <a:spcPts val="800"/>
              </a:spcBef>
              <a:spcAft>
                <a:spcPts val="0"/>
              </a:spcAft>
              <a:buClr>
                <a:srgbClr val="003C71"/>
              </a:buClr>
              <a:buSzPts val="1400"/>
              <a:buFont typeface="Arial"/>
              <a:buChar char="•"/>
              <a:defRPr>
                <a:solidFill>
                  <a:srgbClr val="003C71"/>
                </a:solidFill>
                <a:latin typeface="Arial"/>
                <a:ea typeface="Arial"/>
                <a:cs typeface="Arial"/>
                <a:sym typeface="Arial"/>
              </a:defRPr>
            </a:lvl5pPr>
            <a:lvl6pPr indent="-228600" lvl="5" marL="2743200" algn="l">
              <a:lnSpc>
                <a:spcPct val="100000"/>
              </a:lnSpc>
              <a:spcBef>
                <a:spcPts val="80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716" name="Google Shape;716;p19"/>
          <p:cNvSpPr txBox="1"/>
          <p:nvPr>
            <p:ph idx="4" type="body"/>
          </p:nvPr>
        </p:nvSpPr>
        <p:spPr>
          <a:xfrm>
            <a:off x="624279" y="1696398"/>
            <a:ext cx="4756150" cy="566738"/>
          </a:xfrm>
          <a:prstGeom prst="rect">
            <a:avLst/>
          </a:prstGeom>
          <a:noFill/>
          <a:ln>
            <a:noFill/>
          </a:ln>
        </p:spPr>
        <p:txBody>
          <a:bodyPr anchorCtr="0" anchor="t" bIns="91425" lIns="91425" spcFirstLastPara="1" rIns="91425" wrap="square" tIns="91425">
            <a:noAutofit/>
          </a:bodyPr>
          <a:lstStyle>
            <a:lvl1pPr indent="-228600" lvl="0" marL="457200" algn="l">
              <a:lnSpc>
                <a:spcPct val="100000"/>
              </a:lnSpc>
              <a:spcBef>
                <a:spcPts val="0"/>
              </a:spcBef>
              <a:spcAft>
                <a:spcPts val="0"/>
              </a:spcAft>
              <a:buSzPts val="2000"/>
              <a:buFont typeface="Arial"/>
              <a:buNone/>
              <a:defRPr b="1" sz="2000">
                <a:solidFill>
                  <a:schemeClr val="lt1"/>
                </a:solidFill>
                <a:latin typeface="Arial"/>
                <a:ea typeface="Arial"/>
                <a:cs typeface="Arial"/>
                <a:sym typeface="Arial"/>
              </a:defRPr>
            </a:lvl1pPr>
            <a:lvl2pPr indent="-228600" lvl="1" marL="914400" algn="l">
              <a:lnSpc>
                <a:spcPct val="100000"/>
              </a:lnSpc>
              <a:spcBef>
                <a:spcPts val="600"/>
              </a:spcBef>
              <a:spcAft>
                <a:spcPts val="0"/>
              </a:spcAft>
              <a:buSzPts val="1600"/>
              <a:buFont typeface="Arial"/>
              <a:buNone/>
              <a:defRPr b="1">
                <a:solidFill>
                  <a:srgbClr val="003C71"/>
                </a:solidFill>
                <a:latin typeface="Arial"/>
                <a:ea typeface="Arial"/>
                <a:cs typeface="Arial"/>
                <a:sym typeface="Arial"/>
              </a:defRPr>
            </a:lvl2pPr>
            <a:lvl3pPr indent="-228600" lvl="2" marL="1371600" algn="l">
              <a:lnSpc>
                <a:spcPct val="100000"/>
              </a:lnSpc>
              <a:spcBef>
                <a:spcPts val="800"/>
              </a:spcBef>
              <a:spcAft>
                <a:spcPts val="0"/>
              </a:spcAft>
              <a:buSzPts val="1400"/>
              <a:buFont typeface="Arial"/>
              <a:buNone/>
              <a:defRPr b="1">
                <a:solidFill>
                  <a:srgbClr val="003C71"/>
                </a:solidFill>
                <a:latin typeface="Arial"/>
                <a:ea typeface="Arial"/>
                <a:cs typeface="Arial"/>
                <a:sym typeface="Arial"/>
              </a:defRPr>
            </a:lvl3pPr>
            <a:lvl4pPr indent="-228600" lvl="3" marL="1828800" algn="l">
              <a:lnSpc>
                <a:spcPct val="100000"/>
              </a:lnSpc>
              <a:spcBef>
                <a:spcPts val="800"/>
              </a:spcBef>
              <a:spcAft>
                <a:spcPts val="0"/>
              </a:spcAft>
              <a:buSzPts val="1400"/>
              <a:buFont typeface="Arial"/>
              <a:buNone/>
              <a:defRPr b="1">
                <a:solidFill>
                  <a:srgbClr val="003C71"/>
                </a:solidFill>
                <a:latin typeface="Arial"/>
                <a:ea typeface="Arial"/>
                <a:cs typeface="Arial"/>
                <a:sym typeface="Arial"/>
              </a:defRPr>
            </a:lvl4pPr>
            <a:lvl5pPr indent="-228600" lvl="4" marL="2286000" algn="l">
              <a:lnSpc>
                <a:spcPct val="100000"/>
              </a:lnSpc>
              <a:spcBef>
                <a:spcPts val="800"/>
              </a:spcBef>
              <a:spcAft>
                <a:spcPts val="0"/>
              </a:spcAft>
              <a:buSzPts val="1400"/>
              <a:buFont typeface="Arial"/>
              <a:buNone/>
              <a:defRPr b="1">
                <a:solidFill>
                  <a:srgbClr val="003C71"/>
                </a:solidFill>
                <a:latin typeface="Arial"/>
                <a:ea typeface="Arial"/>
                <a:cs typeface="Arial"/>
                <a:sym typeface="Arial"/>
              </a:defRPr>
            </a:lvl5pPr>
            <a:lvl6pPr indent="-228600" lvl="5" marL="2743200" algn="l">
              <a:lnSpc>
                <a:spcPct val="100000"/>
              </a:lnSpc>
              <a:spcBef>
                <a:spcPts val="80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717" name="Google Shape;717;p19"/>
          <p:cNvSpPr txBox="1"/>
          <p:nvPr>
            <p:ph idx="5" type="body"/>
          </p:nvPr>
        </p:nvSpPr>
        <p:spPr>
          <a:xfrm>
            <a:off x="5933985" y="1741717"/>
            <a:ext cx="4756150" cy="566738"/>
          </a:xfrm>
          <a:prstGeom prst="rect">
            <a:avLst/>
          </a:prstGeom>
          <a:noFill/>
          <a:ln>
            <a:noFill/>
          </a:ln>
        </p:spPr>
        <p:txBody>
          <a:bodyPr anchorCtr="0" anchor="t" bIns="91425" lIns="91425" spcFirstLastPara="1" rIns="91425" wrap="square" tIns="91425">
            <a:noAutofit/>
          </a:bodyPr>
          <a:lstStyle>
            <a:lvl1pPr indent="-228600" lvl="0" marL="457200" algn="l">
              <a:lnSpc>
                <a:spcPct val="100000"/>
              </a:lnSpc>
              <a:spcBef>
                <a:spcPts val="0"/>
              </a:spcBef>
              <a:spcAft>
                <a:spcPts val="0"/>
              </a:spcAft>
              <a:buSzPts val="2000"/>
              <a:buFont typeface="Arial"/>
              <a:buNone/>
              <a:defRPr b="1" sz="2000">
                <a:solidFill>
                  <a:schemeClr val="lt1"/>
                </a:solidFill>
                <a:latin typeface="Arial"/>
                <a:ea typeface="Arial"/>
                <a:cs typeface="Arial"/>
                <a:sym typeface="Arial"/>
              </a:defRPr>
            </a:lvl1pPr>
            <a:lvl2pPr indent="-228600" lvl="1" marL="914400" algn="l">
              <a:lnSpc>
                <a:spcPct val="100000"/>
              </a:lnSpc>
              <a:spcBef>
                <a:spcPts val="600"/>
              </a:spcBef>
              <a:spcAft>
                <a:spcPts val="0"/>
              </a:spcAft>
              <a:buSzPts val="1600"/>
              <a:buFont typeface="Arial"/>
              <a:buNone/>
              <a:defRPr b="1">
                <a:solidFill>
                  <a:srgbClr val="003C71"/>
                </a:solidFill>
                <a:latin typeface="Arial"/>
                <a:ea typeface="Arial"/>
                <a:cs typeface="Arial"/>
                <a:sym typeface="Arial"/>
              </a:defRPr>
            </a:lvl2pPr>
            <a:lvl3pPr indent="-228600" lvl="2" marL="1371600" algn="l">
              <a:lnSpc>
                <a:spcPct val="100000"/>
              </a:lnSpc>
              <a:spcBef>
                <a:spcPts val="800"/>
              </a:spcBef>
              <a:spcAft>
                <a:spcPts val="0"/>
              </a:spcAft>
              <a:buSzPts val="1400"/>
              <a:buFont typeface="Arial"/>
              <a:buNone/>
              <a:defRPr b="1">
                <a:solidFill>
                  <a:srgbClr val="003C71"/>
                </a:solidFill>
                <a:latin typeface="Arial"/>
                <a:ea typeface="Arial"/>
                <a:cs typeface="Arial"/>
                <a:sym typeface="Arial"/>
              </a:defRPr>
            </a:lvl3pPr>
            <a:lvl4pPr indent="-228600" lvl="3" marL="1828800" algn="l">
              <a:lnSpc>
                <a:spcPct val="100000"/>
              </a:lnSpc>
              <a:spcBef>
                <a:spcPts val="800"/>
              </a:spcBef>
              <a:spcAft>
                <a:spcPts val="0"/>
              </a:spcAft>
              <a:buSzPts val="1400"/>
              <a:buFont typeface="Arial"/>
              <a:buNone/>
              <a:defRPr b="1">
                <a:solidFill>
                  <a:srgbClr val="003C71"/>
                </a:solidFill>
                <a:latin typeface="Arial"/>
                <a:ea typeface="Arial"/>
                <a:cs typeface="Arial"/>
                <a:sym typeface="Arial"/>
              </a:defRPr>
            </a:lvl4pPr>
            <a:lvl5pPr indent="-228600" lvl="4" marL="2286000" algn="l">
              <a:lnSpc>
                <a:spcPct val="100000"/>
              </a:lnSpc>
              <a:spcBef>
                <a:spcPts val="800"/>
              </a:spcBef>
              <a:spcAft>
                <a:spcPts val="0"/>
              </a:spcAft>
              <a:buSzPts val="1400"/>
              <a:buFont typeface="Arial"/>
              <a:buNone/>
              <a:defRPr b="1">
                <a:solidFill>
                  <a:srgbClr val="003C71"/>
                </a:solidFill>
                <a:latin typeface="Arial"/>
                <a:ea typeface="Arial"/>
                <a:cs typeface="Arial"/>
                <a:sym typeface="Arial"/>
              </a:defRPr>
            </a:lvl5pPr>
            <a:lvl6pPr indent="-228600" lvl="5" marL="2743200" algn="l">
              <a:lnSpc>
                <a:spcPct val="100000"/>
              </a:lnSpc>
              <a:spcBef>
                <a:spcPts val="80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grpSp>
        <p:nvGrpSpPr>
          <p:cNvPr id="718" name="Google Shape;718;p19"/>
          <p:cNvGrpSpPr/>
          <p:nvPr/>
        </p:nvGrpSpPr>
        <p:grpSpPr>
          <a:xfrm>
            <a:off x="11240989" y="0"/>
            <a:ext cx="951011" cy="6867527"/>
            <a:chOff x="11278585" y="0"/>
            <a:chExt cx="951011" cy="6867527"/>
          </a:xfrm>
        </p:grpSpPr>
        <p:cxnSp>
          <p:nvCxnSpPr>
            <p:cNvPr id="719" name="Google Shape;719;p19"/>
            <p:cNvCxnSpPr/>
            <p:nvPr/>
          </p:nvCxnSpPr>
          <p:spPr>
            <a:xfrm>
              <a:off x="11402167" y="0"/>
              <a:ext cx="0" cy="6841500"/>
            </a:xfrm>
            <a:prstGeom prst="straightConnector1">
              <a:avLst/>
            </a:prstGeom>
            <a:noFill/>
            <a:ln cap="flat" cmpd="sng" w="76200">
              <a:solidFill>
                <a:schemeClr val="accent5"/>
              </a:solidFill>
              <a:prstDash val="solid"/>
              <a:round/>
              <a:headEnd len="sm" w="sm" type="none"/>
              <a:tailEnd len="sm" w="sm" type="none"/>
            </a:ln>
          </p:spPr>
        </p:cxnSp>
        <p:cxnSp>
          <p:nvCxnSpPr>
            <p:cNvPr id="720" name="Google Shape;720;p19"/>
            <p:cNvCxnSpPr/>
            <p:nvPr/>
          </p:nvCxnSpPr>
          <p:spPr>
            <a:xfrm>
              <a:off x="11278585" y="0"/>
              <a:ext cx="0" cy="6841500"/>
            </a:xfrm>
            <a:prstGeom prst="straightConnector1">
              <a:avLst/>
            </a:prstGeom>
            <a:noFill/>
            <a:ln cap="flat" cmpd="sng" w="28575">
              <a:solidFill>
                <a:schemeClr val="accent5"/>
              </a:solidFill>
              <a:prstDash val="solid"/>
              <a:round/>
              <a:headEnd len="sm" w="sm" type="none"/>
              <a:tailEnd len="sm" w="sm" type="none"/>
            </a:ln>
          </p:spPr>
        </p:cxnSp>
        <p:sp>
          <p:nvSpPr>
            <p:cNvPr descr="Banner along right of screen with the label OGP Office of Government-wide Policy." id="721" name="Google Shape;721;p19"/>
            <p:cNvSpPr txBox="1"/>
            <p:nvPr/>
          </p:nvSpPr>
          <p:spPr>
            <a:xfrm rot="5400000">
              <a:off x="8463737" y="3101668"/>
              <a:ext cx="6866252" cy="665466"/>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500"/>
                <a:buFont typeface="Arial"/>
                <a:buNone/>
              </a:pPr>
              <a:r>
                <a:rPr b="1" i="0" lang="en-US" sz="1500" u="none" cap="none" strike="noStrike">
                  <a:solidFill>
                    <a:schemeClr val="lt1"/>
                  </a:solidFill>
                  <a:latin typeface="Arial"/>
                  <a:ea typeface="Arial"/>
                  <a:cs typeface="Arial"/>
                  <a:sym typeface="Arial"/>
                </a:rPr>
                <a:t>HCaTS DPA Training</a:t>
              </a:r>
              <a:endParaRPr b="1" i="0" sz="1500" u="none" cap="none" strike="noStrike">
                <a:solidFill>
                  <a:schemeClr val="lt1"/>
                </a:solidFill>
                <a:latin typeface="Arial"/>
                <a:ea typeface="Arial"/>
                <a:cs typeface="Arial"/>
                <a:sym typeface="Arial"/>
              </a:endParaRPr>
            </a:p>
          </p:txBody>
        </p:sp>
        <p:grpSp>
          <p:nvGrpSpPr>
            <p:cNvPr id="722" name="Google Shape;722;p19"/>
            <p:cNvGrpSpPr/>
            <p:nvPr/>
          </p:nvGrpSpPr>
          <p:grpSpPr>
            <a:xfrm>
              <a:off x="11698259" y="119765"/>
              <a:ext cx="397208" cy="506655"/>
              <a:chOff x="8093969" y="3421911"/>
              <a:chExt cx="397208" cy="506655"/>
            </a:xfrm>
          </p:grpSpPr>
          <p:sp>
            <p:nvSpPr>
              <p:cNvPr id="723" name="Google Shape;723;p19"/>
              <p:cNvSpPr/>
              <p:nvPr/>
            </p:nvSpPr>
            <p:spPr>
              <a:xfrm>
                <a:off x="8199050" y="3533083"/>
                <a:ext cx="187045" cy="395483"/>
              </a:xfrm>
              <a:custGeom>
                <a:rect b="b" l="l" r="r" t="t"/>
                <a:pathLst>
                  <a:path extrusionOk="0" h="2605" w="1073">
                    <a:moveTo>
                      <a:pt x="145" y="0"/>
                    </a:moveTo>
                    <a:lnTo>
                      <a:pt x="925" y="1"/>
                    </a:lnTo>
                    <a:lnTo>
                      <a:pt x="954" y="4"/>
                    </a:lnTo>
                    <a:lnTo>
                      <a:pt x="982" y="12"/>
                    </a:lnTo>
                    <a:lnTo>
                      <a:pt x="1007" y="26"/>
                    </a:lnTo>
                    <a:lnTo>
                      <a:pt x="1029" y="45"/>
                    </a:lnTo>
                    <a:lnTo>
                      <a:pt x="1048" y="66"/>
                    </a:lnTo>
                    <a:lnTo>
                      <a:pt x="1061" y="91"/>
                    </a:lnTo>
                    <a:lnTo>
                      <a:pt x="1069" y="119"/>
                    </a:lnTo>
                    <a:lnTo>
                      <a:pt x="1073" y="149"/>
                    </a:lnTo>
                    <a:lnTo>
                      <a:pt x="1073" y="1389"/>
                    </a:lnTo>
                    <a:lnTo>
                      <a:pt x="1069" y="1419"/>
                    </a:lnTo>
                    <a:lnTo>
                      <a:pt x="1061" y="1447"/>
                    </a:lnTo>
                    <a:lnTo>
                      <a:pt x="1048" y="1472"/>
                    </a:lnTo>
                    <a:lnTo>
                      <a:pt x="1029" y="1495"/>
                    </a:lnTo>
                    <a:lnTo>
                      <a:pt x="1007" y="1512"/>
                    </a:lnTo>
                    <a:lnTo>
                      <a:pt x="982" y="1526"/>
                    </a:lnTo>
                    <a:lnTo>
                      <a:pt x="954" y="1535"/>
                    </a:lnTo>
                    <a:lnTo>
                      <a:pt x="925" y="1538"/>
                    </a:lnTo>
                    <a:lnTo>
                      <a:pt x="900" y="1536"/>
                    </a:lnTo>
                    <a:lnTo>
                      <a:pt x="876" y="1530"/>
                    </a:lnTo>
                    <a:lnTo>
                      <a:pt x="854" y="1520"/>
                    </a:lnTo>
                    <a:lnTo>
                      <a:pt x="835" y="1508"/>
                    </a:lnTo>
                    <a:lnTo>
                      <a:pt x="835" y="2456"/>
                    </a:lnTo>
                    <a:lnTo>
                      <a:pt x="833" y="2486"/>
                    </a:lnTo>
                    <a:lnTo>
                      <a:pt x="824" y="2515"/>
                    </a:lnTo>
                    <a:lnTo>
                      <a:pt x="810" y="2539"/>
                    </a:lnTo>
                    <a:lnTo>
                      <a:pt x="792" y="2561"/>
                    </a:lnTo>
                    <a:lnTo>
                      <a:pt x="770" y="2579"/>
                    </a:lnTo>
                    <a:lnTo>
                      <a:pt x="744" y="2593"/>
                    </a:lnTo>
                    <a:lnTo>
                      <a:pt x="717" y="2602"/>
                    </a:lnTo>
                    <a:lnTo>
                      <a:pt x="687" y="2605"/>
                    </a:lnTo>
                    <a:lnTo>
                      <a:pt x="657" y="2602"/>
                    </a:lnTo>
                    <a:lnTo>
                      <a:pt x="629" y="2593"/>
                    </a:lnTo>
                    <a:lnTo>
                      <a:pt x="604" y="2579"/>
                    </a:lnTo>
                    <a:lnTo>
                      <a:pt x="582" y="2561"/>
                    </a:lnTo>
                    <a:lnTo>
                      <a:pt x="564" y="2539"/>
                    </a:lnTo>
                    <a:lnTo>
                      <a:pt x="551" y="2515"/>
                    </a:lnTo>
                    <a:lnTo>
                      <a:pt x="542" y="2486"/>
                    </a:lnTo>
                    <a:lnTo>
                      <a:pt x="539" y="2456"/>
                    </a:lnTo>
                    <a:lnTo>
                      <a:pt x="535" y="2456"/>
                    </a:lnTo>
                    <a:lnTo>
                      <a:pt x="532" y="2486"/>
                    </a:lnTo>
                    <a:lnTo>
                      <a:pt x="523" y="2515"/>
                    </a:lnTo>
                    <a:lnTo>
                      <a:pt x="509" y="2539"/>
                    </a:lnTo>
                    <a:lnTo>
                      <a:pt x="492" y="2561"/>
                    </a:lnTo>
                    <a:lnTo>
                      <a:pt x="469" y="2579"/>
                    </a:lnTo>
                    <a:lnTo>
                      <a:pt x="444" y="2593"/>
                    </a:lnTo>
                    <a:lnTo>
                      <a:pt x="416" y="2602"/>
                    </a:lnTo>
                    <a:lnTo>
                      <a:pt x="386" y="2605"/>
                    </a:lnTo>
                    <a:lnTo>
                      <a:pt x="357" y="2602"/>
                    </a:lnTo>
                    <a:lnTo>
                      <a:pt x="328" y="2593"/>
                    </a:lnTo>
                    <a:lnTo>
                      <a:pt x="304" y="2579"/>
                    </a:lnTo>
                    <a:lnTo>
                      <a:pt x="281" y="2561"/>
                    </a:lnTo>
                    <a:lnTo>
                      <a:pt x="263" y="2539"/>
                    </a:lnTo>
                    <a:lnTo>
                      <a:pt x="250" y="2515"/>
                    </a:lnTo>
                    <a:lnTo>
                      <a:pt x="241" y="2486"/>
                    </a:lnTo>
                    <a:lnTo>
                      <a:pt x="238" y="2456"/>
                    </a:lnTo>
                    <a:lnTo>
                      <a:pt x="238" y="1507"/>
                    </a:lnTo>
                    <a:lnTo>
                      <a:pt x="218" y="1520"/>
                    </a:lnTo>
                    <a:lnTo>
                      <a:pt x="197" y="1530"/>
                    </a:lnTo>
                    <a:lnTo>
                      <a:pt x="173" y="1536"/>
                    </a:lnTo>
                    <a:lnTo>
                      <a:pt x="148" y="1538"/>
                    </a:lnTo>
                    <a:lnTo>
                      <a:pt x="119" y="1535"/>
                    </a:lnTo>
                    <a:lnTo>
                      <a:pt x="91" y="1526"/>
                    </a:lnTo>
                    <a:lnTo>
                      <a:pt x="66" y="1512"/>
                    </a:lnTo>
                    <a:lnTo>
                      <a:pt x="43" y="1495"/>
                    </a:lnTo>
                    <a:lnTo>
                      <a:pt x="25" y="1472"/>
                    </a:lnTo>
                    <a:lnTo>
                      <a:pt x="12" y="1447"/>
                    </a:lnTo>
                    <a:lnTo>
                      <a:pt x="3" y="1419"/>
                    </a:lnTo>
                    <a:lnTo>
                      <a:pt x="0" y="1389"/>
                    </a:lnTo>
                    <a:lnTo>
                      <a:pt x="0" y="149"/>
                    </a:lnTo>
                    <a:lnTo>
                      <a:pt x="3" y="119"/>
                    </a:lnTo>
                    <a:lnTo>
                      <a:pt x="11" y="92"/>
                    </a:lnTo>
                    <a:lnTo>
                      <a:pt x="25" y="67"/>
                    </a:lnTo>
                    <a:lnTo>
                      <a:pt x="42" y="46"/>
                    </a:lnTo>
                    <a:lnTo>
                      <a:pt x="64" y="27"/>
                    </a:lnTo>
                    <a:lnTo>
                      <a:pt x="89" y="13"/>
                    </a:lnTo>
                    <a:lnTo>
                      <a:pt x="116" y="5"/>
                    </a:lnTo>
                    <a:lnTo>
                      <a:pt x="145" y="1"/>
                    </a:lnTo>
                    <a:lnTo>
                      <a:pt x="145" y="0"/>
                    </a:lnTo>
                    <a:close/>
                  </a:path>
                </a:pathLst>
              </a:custGeom>
              <a:solidFill>
                <a:schemeClr val="lt1"/>
              </a:solidFill>
              <a:ln cap="flat" cmpd="sng" w="9525">
                <a:solidFill>
                  <a:schemeClr val="accent5"/>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724" name="Google Shape;724;p19"/>
              <p:cNvSpPr/>
              <p:nvPr/>
            </p:nvSpPr>
            <p:spPr>
              <a:xfrm>
                <a:off x="8232676" y="3421911"/>
                <a:ext cx="119793" cy="103882"/>
              </a:xfrm>
              <a:custGeom>
                <a:rect b="b" l="l" r="r" t="t"/>
                <a:pathLst>
                  <a:path extrusionOk="0" h="686" w="686">
                    <a:moveTo>
                      <a:pt x="343" y="0"/>
                    </a:moveTo>
                    <a:lnTo>
                      <a:pt x="390" y="3"/>
                    </a:lnTo>
                    <a:lnTo>
                      <a:pt x="435" y="12"/>
                    </a:lnTo>
                    <a:lnTo>
                      <a:pt x="477" y="27"/>
                    </a:lnTo>
                    <a:lnTo>
                      <a:pt x="517" y="46"/>
                    </a:lnTo>
                    <a:lnTo>
                      <a:pt x="553" y="71"/>
                    </a:lnTo>
                    <a:lnTo>
                      <a:pt x="586" y="100"/>
                    </a:lnTo>
                    <a:lnTo>
                      <a:pt x="615" y="133"/>
                    </a:lnTo>
                    <a:lnTo>
                      <a:pt x="640" y="169"/>
                    </a:lnTo>
                    <a:lnTo>
                      <a:pt x="659" y="209"/>
                    </a:lnTo>
                    <a:lnTo>
                      <a:pt x="674" y="251"/>
                    </a:lnTo>
                    <a:lnTo>
                      <a:pt x="683" y="296"/>
                    </a:lnTo>
                    <a:lnTo>
                      <a:pt x="686" y="342"/>
                    </a:lnTo>
                    <a:lnTo>
                      <a:pt x="683" y="389"/>
                    </a:lnTo>
                    <a:lnTo>
                      <a:pt x="674" y="434"/>
                    </a:lnTo>
                    <a:lnTo>
                      <a:pt x="659" y="476"/>
                    </a:lnTo>
                    <a:lnTo>
                      <a:pt x="640" y="516"/>
                    </a:lnTo>
                    <a:lnTo>
                      <a:pt x="615" y="552"/>
                    </a:lnTo>
                    <a:lnTo>
                      <a:pt x="586" y="585"/>
                    </a:lnTo>
                    <a:lnTo>
                      <a:pt x="553" y="614"/>
                    </a:lnTo>
                    <a:lnTo>
                      <a:pt x="517" y="639"/>
                    </a:lnTo>
                    <a:lnTo>
                      <a:pt x="477" y="659"/>
                    </a:lnTo>
                    <a:lnTo>
                      <a:pt x="435" y="674"/>
                    </a:lnTo>
                    <a:lnTo>
                      <a:pt x="390" y="682"/>
                    </a:lnTo>
                    <a:lnTo>
                      <a:pt x="343" y="686"/>
                    </a:lnTo>
                    <a:lnTo>
                      <a:pt x="296" y="682"/>
                    </a:lnTo>
                    <a:lnTo>
                      <a:pt x="252" y="674"/>
                    </a:lnTo>
                    <a:lnTo>
                      <a:pt x="210" y="659"/>
                    </a:lnTo>
                    <a:lnTo>
                      <a:pt x="170" y="639"/>
                    </a:lnTo>
                    <a:lnTo>
                      <a:pt x="134" y="614"/>
                    </a:lnTo>
                    <a:lnTo>
                      <a:pt x="101" y="585"/>
                    </a:lnTo>
                    <a:lnTo>
                      <a:pt x="72" y="552"/>
                    </a:lnTo>
                    <a:lnTo>
                      <a:pt x="48" y="516"/>
                    </a:lnTo>
                    <a:lnTo>
                      <a:pt x="27" y="476"/>
                    </a:lnTo>
                    <a:lnTo>
                      <a:pt x="13" y="434"/>
                    </a:lnTo>
                    <a:lnTo>
                      <a:pt x="4" y="389"/>
                    </a:lnTo>
                    <a:lnTo>
                      <a:pt x="0" y="342"/>
                    </a:lnTo>
                    <a:lnTo>
                      <a:pt x="4" y="296"/>
                    </a:lnTo>
                    <a:lnTo>
                      <a:pt x="13" y="251"/>
                    </a:lnTo>
                    <a:lnTo>
                      <a:pt x="27" y="209"/>
                    </a:lnTo>
                    <a:lnTo>
                      <a:pt x="48" y="169"/>
                    </a:lnTo>
                    <a:lnTo>
                      <a:pt x="72" y="133"/>
                    </a:lnTo>
                    <a:lnTo>
                      <a:pt x="101" y="100"/>
                    </a:lnTo>
                    <a:lnTo>
                      <a:pt x="134" y="71"/>
                    </a:lnTo>
                    <a:lnTo>
                      <a:pt x="170" y="46"/>
                    </a:lnTo>
                    <a:lnTo>
                      <a:pt x="210" y="27"/>
                    </a:lnTo>
                    <a:lnTo>
                      <a:pt x="252" y="12"/>
                    </a:lnTo>
                    <a:lnTo>
                      <a:pt x="296" y="3"/>
                    </a:lnTo>
                    <a:lnTo>
                      <a:pt x="343" y="0"/>
                    </a:lnTo>
                    <a:close/>
                  </a:path>
                </a:pathLst>
              </a:custGeom>
              <a:solidFill>
                <a:schemeClr val="lt1"/>
              </a:solidFill>
              <a:ln cap="flat" cmpd="sng" w="9525">
                <a:solidFill>
                  <a:schemeClr val="accent5"/>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725" name="Google Shape;725;p19"/>
              <p:cNvSpPr/>
              <p:nvPr/>
            </p:nvSpPr>
            <p:spPr>
              <a:xfrm>
                <a:off x="8125494" y="3421911"/>
                <a:ext cx="98777" cy="94770"/>
              </a:xfrm>
              <a:custGeom>
                <a:rect b="b" l="l" r="r" t="t"/>
                <a:pathLst>
                  <a:path extrusionOk="0" h="629" w="565">
                    <a:moveTo>
                      <a:pt x="314" y="0"/>
                    </a:moveTo>
                    <a:lnTo>
                      <a:pt x="358" y="3"/>
                    </a:lnTo>
                    <a:lnTo>
                      <a:pt x="400" y="12"/>
                    </a:lnTo>
                    <a:lnTo>
                      <a:pt x="439" y="25"/>
                    </a:lnTo>
                    <a:lnTo>
                      <a:pt x="474" y="44"/>
                    </a:lnTo>
                    <a:lnTo>
                      <a:pt x="508" y="67"/>
                    </a:lnTo>
                    <a:lnTo>
                      <a:pt x="538" y="94"/>
                    </a:lnTo>
                    <a:lnTo>
                      <a:pt x="565" y="125"/>
                    </a:lnTo>
                    <a:lnTo>
                      <a:pt x="545" y="165"/>
                    </a:lnTo>
                    <a:lnTo>
                      <a:pt x="528" y="206"/>
                    </a:lnTo>
                    <a:lnTo>
                      <a:pt x="516" y="250"/>
                    </a:lnTo>
                    <a:lnTo>
                      <a:pt x="509" y="296"/>
                    </a:lnTo>
                    <a:lnTo>
                      <a:pt x="507" y="342"/>
                    </a:lnTo>
                    <a:lnTo>
                      <a:pt x="509" y="391"/>
                    </a:lnTo>
                    <a:lnTo>
                      <a:pt x="518" y="437"/>
                    </a:lnTo>
                    <a:lnTo>
                      <a:pt x="530" y="483"/>
                    </a:lnTo>
                    <a:lnTo>
                      <a:pt x="548" y="525"/>
                    </a:lnTo>
                    <a:lnTo>
                      <a:pt x="518" y="555"/>
                    </a:lnTo>
                    <a:lnTo>
                      <a:pt x="483" y="581"/>
                    </a:lnTo>
                    <a:lnTo>
                      <a:pt x="445" y="601"/>
                    </a:lnTo>
                    <a:lnTo>
                      <a:pt x="404" y="616"/>
                    </a:lnTo>
                    <a:lnTo>
                      <a:pt x="361" y="626"/>
                    </a:lnTo>
                    <a:lnTo>
                      <a:pt x="314" y="629"/>
                    </a:lnTo>
                    <a:lnTo>
                      <a:pt x="272" y="627"/>
                    </a:lnTo>
                    <a:lnTo>
                      <a:pt x="231" y="619"/>
                    </a:lnTo>
                    <a:lnTo>
                      <a:pt x="192" y="605"/>
                    </a:lnTo>
                    <a:lnTo>
                      <a:pt x="156" y="587"/>
                    </a:lnTo>
                    <a:lnTo>
                      <a:pt x="122" y="565"/>
                    </a:lnTo>
                    <a:lnTo>
                      <a:pt x="92" y="538"/>
                    </a:lnTo>
                    <a:lnTo>
                      <a:pt x="66" y="507"/>
                    </a:lnTo>
                    <a:lnTo>
                      <a:pt x="43" y="474"/>
                    </a:lnTo>
                    <a:lnTo>
                      <a:pt x="25" y="437"/>
                    </a:lnTo>
                    <a:lnTo>
                      <a:pt x="11" y="398"/>
                    </a:lnTo>
                    <a:lnTo>
                      <a:pt x="2" y="357"/>
                    </a:lnTo>
                    <a:lnTo>
                      <a:pt x="0" y="315"/>
                    </a:lnTo>
                    <a:lnTo>
                      <a:pt x="3" y="269"/>
                    </a:lnTo>
                    <a:lnTo>
                      <a:pt x="13" y="223"/>
                    </a:lnTo>
                    <a:lnTo>
                      <a:pt x="29" y="182"/>
                    </a:lnTo>
                    <a:lnTo>
                      <a:pt x="51" y="143"/>
                    </a:lnTo>
                    <a:lnTo>
                      <a:pt x="77" y="108"/>
                    </a:lnTo>
                    <a:lnTo>
                      <a:pt x="108" y="76"/>
                    </a:lnTo>
                    <a:lnTo>
                      <a:pt x="144" y="51"/>
                    </a:lnTo>
                    <a:lnTo>
                      <a:pt x="183" y="29"/>
                    </a:lnTo>
                    <a:lnTo>
                      <a:pt x="224" y="13"/>
                    </a:lnTo>
                    <a:lnTo>
                      <a:pt x="268" y="3"/>
                    </a:lnTo>
                    <a:lnTo>
                      <a:pt x="314" y="0"/>
                    </a:lnTo>
                    <a:close/>
                  </a:path>
                </a:pathLst>
              </a:custGeom>
              <a:solidFill>
                <a:schemeClr val="lt1"/>
              </a:solidFill>
              <a:ln cap="flat" cmpd="sng" w="9525">
                <a:solidFill>
                  <a:schemeClr val="accent5"/>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726" name="Google Shape;726;p19"/>
              <p:cNvSpPr/>
              <p:nvPr/>
            </p:nvSpPr>
            <p:spPr>
              <a:xfrm>
                <a:off x="8093969" y="3523971"/>
                <a:ext cx="128200" cy="364501"/>
              </a:xfrm>
              <a:custGeom>
                <a:rect b="b" l="l" r="r" t="t"/>
                <a:pathLst>
                  <a:path extrusionOk="0" h="2394" w="729">
                    <a:moveTo>
                      <a:pt x="329" y="0"/>
                    </a:moveTo>
                    <a:lnTo>
                      <a:pt x="373" y="0"/>
                    </a:lnTo>
                    <a:lnTo>
                      <a:pt x="463" y="0"/>
                    </a:lnTo>
                    <a:lnTo>
                      <a:pt x="510" y="0"/>
                    </a:lnTo>
                    <a:lnTo>
                      <a:pt x="556" y="0"/>
                    </a:lnTo>
                    <a:lnTo>
                      <a:pt x="600" y="0"/>
                    </a:lnTo>
                    <a:lnTo>
                      <a:pt x="573" y="21"/>
                    </a:lnTo>
                    <a:lnTo>
                      <a:pt x="550" y="46"/>
                    </a:lnTo>
                    <a:lnTo>
                      <a:pt x="529" y="74"/>
                    </a:lnTo>
                    <a:lnTo>
                      <a:pt x="513" y="105"/>
                    </a:lnTo>
                    <a:lnTo>
                      <a:pt x="501" y="137"/>
                    </a:lnTo>
                    <a:lnTo>
                      <a:pt x="494" y="172"/>
                    </a:lnTo>
                    <a:lnTo>
                      <a:pt x="490" y="208"/>
                    </a:lnTo>
                    <a:lnTo>
                      <a:pt x="490" y="1448"/>
                    </a:lnTo>
                    <a:lnTo>
                      <a:pt x="494" y="1488"/>
                    </a:lnTo>
                    <a:lnTo>
                      <a:pt x="502" y="1526"/>
                    </a:lnTo>
                    <a:lnTo>
                      <a:pt x="516" y="1562"/>
                    </a:lnTo>
                    <a:lnTo>
                      <a:pt x="536" y="1594"/>
                    </a:lnTo>
                    <a:lnTo>
                      <a:pt x="559" y="1622"/>
                    </a:lnTo>
                    <a:lnTo>
                      <a:pt x="588" y="1648"/>
                    </a:lnTo>
                    <a:lnTo>
                      <a:pt x="619" y="1668"/>
                    </a:lnTo>
                    <a:lnTo>
                      <a:pt x="652" y="1685"/>
                    </a:lnTo>
                    <a:lnTo>
                      <a:pt x="690" y="1697"/>
                    </a:lnTo>
                    <a:lnTo>
                      <a:pt x="729" y="1702"/>
                    </a:lnTo>
                    <a:lnTo>
                      <a:pt x="729" y="2354"/>
                    </a:lnTo>
                    <a:lnTo>
                      <a:pt x="708" y="2370"/>
                    </a:lnTo>
                    <a:lnTo>
                      <a:pt x="685" y="2383"/>
                    </a:lnTo>
                    <a:lnTo>
                      <a:pt x="659" y="2392"/>
                    </a:lnTo>
                    <a:lnTo>
                      <a:pt x="632" y="2394"/>
                    </a:lnTo>
                    <a:lnTo>
                      <a:pt x="604" y="2392"/>
                    </a:lnTo>
                    <a:lnTo>
                      <a:pt x="579" y="2383"/>
                    </a:lnTo>
                    <a:lnTo>
                      <a:pt x="555" y="2372"/>
                    </a:lnTo>
                    <a:lnTo>
                      <a:pt x="535" y="2354"/>
                    </a:lnTo>
                    <a:lnTo>
                      <a:pt x="518" y="2335"/>
                    </a:lnTo>
                    <a:lnTo>
                      <a:pt x="505" y="2311"/>
                    </a:lnTo>
                    <a:lnTo>
                      <a:pt x="498" y="2285"/>
                    </a:lnTo>
                    <a:lnTo>
                      <a:pt x="495" y="2258"/>
                    </a:lnTo>
                    <a:lnTo>
                      <a:pt x="491" y="2258"/>
                    </a:lnTo>
                    <a:lnTo>
                      <a:pt x="488" y="2285"/>
                    </a:lnTo>
                    <a:lnTo>
                      <a:pt x="481" y="2311"/>
                    </a:lnTo>
                    <a:lnTo>
                      <a:pt x="469" y="2335"/>
                    </a:lnTo>
                    <a:lnTo>
                      <a:pt x="451" y="2354"/>
                    </a:lnTo>
                    <a:lnTo>
                      <a:pt x="431" y="2372"/>
                    </a:lnTo>
                    <a:lnTo>
                      <a:pt x="408" y="2383"/>
                    </a:lnTo>
                    <a:lnTo>
                      <a:pt x="382" y="2392"/>
                    </a:lnTo>
                    <a:lnTo>
                      <a:pt x="355" y="2394"/>
                    </a:lnTo>
                    <a:lnTo>
                      <a:pt x="327" y="2392"/>
                    </a:lnTo>
                    <a:lnTo>
                      <a:pt x="301" y="2383"/>
                    </a:lnTo>
                    <a:lnTo>
                      <a:pt x="279" y="2372"/>
                    </a:lnTo>
                    <a:lnTo>
                      <a:pt x="258" y="2354"/>
                    </a:lnTo>
                    <a:lnTo>
                      <a:pt x="242" y="2335"/>
                    </a:lnTo>
                    <a:lnTo>
                      <a:pt x="229" y="2311"/>
                    </a:lnTo>
                    <a:lnTo>
                      <a:pt x="221" y="2285"/>
                    </a:lnTo>
                    <a:lnTo>
                      <a:pt x="218" y="2258"/>
                    </a:lnTo>
                    <a:lnTo>
                      <a:pt x="218" y="1386"/>
                    </a:lnTo>
                    <a:lnTo>
                      <a:pt x="201" y="1397"/>
                    </a:lnTo>
                    <a:lnTo>
                      <a:pt x="180" y="1406"/>
                    </a:lnTo>
                    <a:lnTo>
                      <a:pt x="159" y="1411"/>
                    </a:lnTo>
                    <a:lnTo>
                      <a:pt x="137" y="1414"/>
                    </a:lnTo>
                    <a:lnTo>
                      <a:pt x="109" y="1410"/>
                    </a:lnTo>
                    <a:lnTo>
                      <a:pt x="83" y="1403"/>
                    </a:lnTo>
                    <a:lnTo>
                      <a:pt x="60" y="1390"/>
                    </a:lnTo>
                    <a:lnTo>
                      <a:pt x="40" y="1374"/>
                    </a:lnTo>
                    <a:lnTo>
                      <a:pt x="24" y="1353"/>
                    </a:lnTo>
                    <a:lnTo>
                      <a:pt x="11" y="1330"/>
                    </a:lnTo>
                    <a:lnTo>
                      <a:pt x="3" y="1305"/>
                    </a:lnTo>
                    <a:lnTo>
                      <a:pt x="0" y="1276"/>
                    </a:lnTo>
                    <a:lnTo>
                      <a:pt x="0" y="137"/>
                    </a:lnTo>
                    <a:lnTo>
                      <a:pt x="2" y="110"/>
                    </a:lnTo>
                    <a:lnTo>
                      <a:pt x="11" y="84"/>
                    </a:lnTo>
                    <a:lnTo>
                      <a:pt x="23" y="61"/>
                    </a:lnTo>
                    <a:lnTo>
                      <a:pt x="39" y="42"/>
                    </a:lnTo>
                    <a:lnTo>
                      <a:pt x="58" y="25"/>
                    </a:lnTo>
                    <a:lnTo>
                      <a:pt x="81" y="12"/>
                    </a:lnTo>
                    <a:lnTo>
                      <a:pt x="106" y="4"/>
                    </a:lnTo>
                    <a:lnTo>
                      <a:pt x="133" y="1"/>
                    </a:lnTo>
                    <a:lnTo>
                      <a:pt x="133" y="0"/>
                    </a:lnTo>
                    <a:lnTo>
                      <a:pt x="289" y="0"/>
                    </a:lnTo>
                    <a:lnTo>
                      <a:pt x="329" y="0"/>
                    </a:lnTo>
                    <a:close/>
                  </a:path>
                </a:pathLst>
              </a:custGeom>
              <a:solidFill>
                <a:schemeClr val="lt1"/>
              </a:solidFill>
              <a:ln cap="flat" cmpd="sng" w="9525">
                <a:solidFill>
                  <a:schemeClr val="accent5"/>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727" name="Google Shape;727;p19"/>
              <p:cNvSpPr/>
              <p:nvPr/>
            </p:nvSpPr>
            <p:spPr>
              <a:xfrm>
                <a:off x="8360876" y="3421911"/>
                <a:ext cx="98777" cy="94770"/>
              </a:xfrm>
              <a:custGeom>
                <a:rect b="b" l="l" r="r" t="t"/>
                <a:pathLst>
                  <a:path extrusionOk="0" h="629" w="565">
                    <a:moveTo>
                      <a:pt x="249" y="0"/>
                    </a:moveTo>
                    <a:lnTo>
                      <a:pt x="297" y="3"/>
                    </a:lnTo>
                    <a:lnTo>
                      <a:pt x="341" y="13"/>
                    </a:lnTo>
                    <a:lnTo>
                      <a:pt x="382" y="29"/>
                    </a:lnTo>
                    <a:lnTo>
                      <a:pt x="421" y="51"/>
                    </a:lnTo>
                    <a:lnTo>
                      <a:pt x="457" y="76"/>
                    </a:lnTo>
                    <a:lnTo>
                      <a:pt x="488" y="108"/>
                    </a:lnTo>
                    <a:lnTo>
                      <a:pt x="514" y="143"/>
                    </a:lnTo>
                    <a:lnTo>
                      <a:pt x="535" y="182"/>
                    </a:lnTo>
                    <a:lnTo>
                      <a:pt x="552" y="223"/>
                    </a:lnTo>
                    <a:lnTo>
                      <a:pt x="561" y="269"/>
                    </a:lnTo>
                    <a:lnTo>
                      <a:pt x="565" y="315"/>
                    </a:lnTo>
                    <a:lnTo>
                      <a:pt x="562" y="357"/>
                    </a:lnTo>
                    <a:lnTo>
                      <a:pt x="554" y="398"/>
                    </a:lnTo>
                    <a:lnTo>
                      <a:pt x="540" y="437"/>
                    </a:lnTo>
                    <a:lnTo>
                      <a:pt x="521" y="474"/>
                    </a:lnTo>
                    <a:lnTo>
                      <a:pt x="499" y="507"/>
                    </a:lnTo>
                    <a:lnTo>
                      <a:pt x="473" y="538"/>
                    </a:lnTo>
                    <a:lnTo>
                      <a:pt x="443" y="565"/>
                    </a:lnTo>
                    <a:lnTo>
                      <a:pt x="409" y="587"/>
                    </a:lnTo>
                    <a:lnTo>
                      <a:pt x="372" y="605"/>
                    </a:lnTo>
                    <a:lnTo>
                      <a:pt x="333" y="619"/>
                    </a:lnTo>
                    <a:lnTo>
                      <a:pt x="292" y="627"/>
                    </a:lnTo>
                    <a:lnTo>
                      <a:pt x="249" y="629"/>
                    </a:lnTo>
                    <a:lnTo>
                      <a:pt x="204" y="626"/>
                    </a:lnTo>
                    <a:lnTo>
                      <a:pt x="161" y="616"/>
                    </a:lnTo>
                    <a:lnTo>
                      <a:pt x="120" y="601"/>
                    </a:lnTo>
                    <a:lnTo>
                      <a:pt x="82" y="581"/>
                    </a:lnTo>
                    <a:lnTo>
                      <a:pt x="47" y="555"/>
                    </a:lnTo>
                    <a:lnTo>
                      <a:pt x="17" y="526"/>
                    </a:lnTo>
                    <a:lnTo>
                      <a:pt x="34" y="483"/>
                    </a:lnTo>
                    <a:lnTo>
                      <a:pt x="47" y="438"/>
                    </a:lnTo>
                    <a:lnTo>
                      <a:pt x="56" y="391"/>
                    </a:lnTo>
                    <a:lnTo>
                      <a:pt x="59" y="342"/>
                    </a:lnTo>
                    <a:lnTo>
                      <a:pt x="56" y="296"/>
                    </a:lnTo>
                    <a:lnTo>
                      <a:pt x="48" y="250"/>
                    </a:lnTo>
                    <a:lnTo>
                      <a:pt x="36" y="206"/>
                    </a:lnTo>
                    <a:lnTo>
                      <a:pt x="20" y="164"/>
                    </a:lnTo>
                    <a:lnTo>
                      <a:pt x="0" y="124"/>
                    </a:lnTo>
                    <a:lnTo>
                      <a:pt x="27" y="94"/>
                    </a:lnTo>
                    <a:lnTo>
                      <a:pt x="57" y="67"/>
                    </a:lnTo>
                    <a:lnTo>
                      <a:pt x="90" y="44"/>
                    </a:lnTo>
                    <a:lnTo>
                      <a:pt x="126" y="25"/>
                    </a:lnTo>
                    <a:lnTo>
                      <a:pt x="165" y="12"/>
                    </a:lnTo>
                    <a:lnTo>
                      <a:pt x="207" y="3"/>
                    </a:lnTo>
                    <a:lnTo>
                      <a:pt x="249" y="0"/>
                    </a:lnTo>
                    <a:close/>
                  </a:path>
                </a:pathLst>
              </a:custGeom>
              <a:solidFill>
                <a:schemeClr val="lt1"/>
              </a:solidFill>
              <a:ln cap="flat" cmpd="sng" w="9525">
                <a:solidFill>
                  <a:schemeClr val="accent5"/>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728" name="Google Shape;728;p19"/>
              <p:cNvSpPr/>
              <p:nvPr/>
            </p:nvSpPr>
            <p:spPr>
              <a:xfrm>
                <a:off x="8362977" y="3523971"/>
                <a:ext cx="128200" cy="364501"/>
              </a:xfrm>
              <a:custGeom>
                <a:rect b="b" l="l" r="r" t="t"/>
                <a:pathLst>
                  <a:path extrusionOk="0" h="2394" w="728">
                    <a:moveTo>
                      <a:pt x="476" y="0"/>
                    </a:moveTo>
                    <a:lnTo>
                      <a:pt x="510" y="0"/>
                    </a:lnTo>
                    <a:lnTo>
                      <a:pt x="561" y="0"/>
                    </a:lnTo>
                    <a:lnTo>
                      <a:pt x="579" y="0"/>
                    </a:lnTo>
                    <a:lnTo>
                      <a:pt x="591" y="0"/>
                    </a:lnTo>
                    <a:lnTo>
                      <a:pt x="594" y="0"/>
                    </a:lnTo>
                    <a:lnTo>
                      <a:pt x="594" y="1"/>
                    </a:lnTo>
                    <a:lnTo>
                      <a:pt x="621" y="4"/>
                    </a:lnTo>
                    <a:lnTo>
                      <a:pt x="647" y="12"/>
                    </a:lnTo>
                    <a:lnTo>
                      <a:pt x="669" y="25"/>
                    </a:lnTo>
                    <a:lnTo>
                      <a:pt x="689" y="42"/>
                    </a:lnTo>
                    <a:lnTo>
                      <a:pt x="705" y="61"/>
                    </a:lnTo>
                    <a:lnTo>
                      <a:pt x="717" y="84"/>
                    </a:lnTo>
                    <a:lnTo>
                      <a:pt x="725" y="110"/>
                    </a:lnTo>
                    <a:lnTo>
                      <a:pt x="728" y="137"/>
                    </a:lnTo>
                    <a:lnTo>
                      <a:pt x="728" y="1276"/>
                    </a:lnTo>
                    <a:lnTo>
                      <a:pt x="725" y="1305"/>
                    </a:lnTo>
                    <a:lnTo>
                      <a:pt x="717" y="1330"/>
                    </a:lnTo>
                    <a:lnTo>
                      <a:pt x="704" y="1353"/>
                    </a:lnTo>
                    <a:lnTo>
                      <a:pt x="688" y="1374"/>
                    </a:lnTo>
                    <a:lnTo>
                      <a:pt x="667" y="1390"/>
                    </a:lnTo>
                    <a:lnTo>
                      <a:pt x="645" y="1403"/>
                    </a:lnTo>
                    <a:lnTo>
                      <a:pt x="619" y="1410"/>
                    </a:lnTo>
                    <a:lnTo>
                      <a:pt x="592" y="1414"/>
                    </a:lnTo>
                    <a:lnTo>
                      <a:pt x="569" y="1411"/>
                    </a:lnTo>
                    <a:lnTo>
                      <a:pt x="547" y="1406"/>
                    </a:lnTo>
                    <a:lnTo>
                      <a:pt x="527" y="1397"/>
                    </a:lnTo>
                    <a:lnTo>
                      <a:pt x="509" y="1386"/>
                    </a:lnTo>
                    <a:lnTo>
                      <a:pt x="509" y="2258"/>
                    </a:lnTo>
                    <a:lnTo>
                      <a:pt x="506" y="2285"/>
                    </a:lnTo>
                    <a:lnTo>
                      <a:pt x="499" y="2311"/>
                    </a:lnTo>
                    <a:lnTo>
                      <a:pt x="486" y="2335"/>
                    </a:lnTo>
                    <a:lnTo>
                      <a:pt x="470" y="2354"/>
                    </a:lnTo>
                    <a:lnTo>
                      <a:pt x="449" y="2372"/>
                    </a:lnTo>
                    <a:lnTo>
                      <a:pt x="426" y="2383"/>
                    </a:lnTo>
                    <a:lnTo>
                      <a:pt x="401" y="2392"/>
                    </a:lnTo>
                    <a:lnTo>
                      <a:pt x="372" y="2394"/>
                    </a:lnTo>
                    <a:lnTo>
                      <a:pt x="345" y="2392"/>
                    </a:lnTo>
                    <a:lnTo>
                      <a:pt x="320" y="2383"/>
                    </a:lnTo>
                    <a:lnTo>
                      <a:pt x="297" y="2372"/>
                    </a:lnTo>
                    <a:lnTo>
                      <a:pt x="276" y="2354"/>
                    </a:lnTo>
                    <a:lnTo>
                      <a:pt x="260" y="2335"/>
                    </a:lnTo>
                    <a:lnTo>
                      <a:pt x="247" y="2311"/>
                    </a:lnTo>
                    <a:lnTo>
                      <a:pt x="240" y="2285"/>
                    </a:lnTo>
                    <a:lnTo>
                      <a:pt x="236" y="2258"/>
                    </a:lnTo>
                    <a:lnTo>
                      <a:pt x="233" y="2258"/>
                    </a:lnTo>
                    <a:lnTo>
                      <a:pt x="230" y="2285"/>
                    </a:lnTo>
                    <a:lnTo>
                      <a:pt x="222" y="2311"/>
                    </a:lnTo>
                    <a:lnTo>
                      <a:pt x="209" y="2335"/>
                    </a:lnTo>
                    <a:lnTo>
                      <a:pt x="192" y="2354"/>
                    </a:lnTo>
                    <a:lnTo>
                      <a:pt x="173" y="2372"/>
                    </a:lnTo>
                    <a:lnTo>
                      <a:pt x="149" y="2383"/>
                    </a:lnTo>
                    <a:lnTo>
                      <a:pt x="123" y="2392"/>
                    </a:lnTo>
                    <a:lnTo>
                      <a:pt x="96" y="2394"/>
                    </a:lnTo>
                    <a:lnTo>
                      <a:pt x="69" y="2392"/>
                    </a:lnTo>
                    <a:lnTo>
                      <a:pt x="43" y="2383"/>
                    </a:lnTo>
                    <a:lnTo>
                      <a:pt x="19" y="2372"/>
                    </a:lnTo>
                    <a:lnTo>
                      <a:pt x="0" y="2354"/>
                    </a:lnTo>
                    <a:lnTo>
                      <a:pt x="0" y="1702"/>
                    </a:lnTo>
                    <a:lnTo>
                      <a:pt x="39" y="1697"/>
                    </a:lnTo>
                    <a:lnTo>
                      <a:pt x="75" y="1685"/>
                    </a:lnTo>
                    <a:lnTo>
                      <a:pt x="109" y="1668"/>
                    </a:lnTo>
                    <a:lnTo>
                      <a:pt x="140" y="1648"/>
                    </a:lnTo>
                    <a:lnTo>
                      <a:pt x="168" y="1622"/>
                    </a:lnTo>
                    <a:lnTo>
                      <a:pt x="191" y="1593"/>
                    </a:lnTo>
                    <a:lnTo>
                      <a:pt x="210" y="1560"/>
                    </a:lnTo>
                    <a:lnTo>
                      <a:pt x="224" y="1526"/>
                    </a:lnTo>
                    <a:lnTo>
                      <a:pt x="234" y="1488"/>
                    </a:lnTo>
                    <a:lnTo>
                      <a:pt x="236" y="1448"/>
                    </a:lnTo>
                    <a:lnTo>
                      <a:pt x="236" y="208"/>
                    </a:lnTo>
                    <a:lnTo>
                      <a:pt x="234" y="172"/>
                    </a:lnTo>
                    <a:lnTo>
                      <a:pt x="227" y="137"/>
                    </a:lnTo>
                    <a:lnTo>
                      <a:pt x="215" y="105"/>
                    </a:lnTo>
                    <a:lnTo>
                      <a:pt x="199" y="74"/>
                    </a:lnTo>
                    <a:lnTo>
                      <a:pt x="178" y="46"/>
                    </a:lnTo>
                    <a:lnTo>
                      <a:pt x="155" y="21"/>
                    </a:lnTo>
                    <a:lnTo>
                      <a:pt x="128" y="0"/>
                    </a:lnTo>
                    <a:lnTo>
                      <a:pt x="438" y="0"/>
                    </a:lnTo>
                    <a:lnTo>
                      <a:pt x="476" y="0"/>
                    </a:lnTo>
                    <a:close/>
                  </a:path>
                </a:pathLst>
              </a:custGeom>
              <a:solidFill>
                <a:schemeClr val="lt1"/>
              </a:solidFill>
              <a:ln cap="flat" cmpd="sng" w="9525">
                <a:solidFill>
                  <a:schemeClr val="accent5"/>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grpSp>
          <p:nvGrpSpPr>
            <p:cNvPr id="729" name="Google Shape;729;p19"/>
            <p:cNvGrpSpPr/>
            <p:nvPr/>
          </p:nvGrpSpPr>
          <p:grpSpPr>
            <a:xfrm>
              <a:off x="11576823" y="719817"/>
              <a:ext cx="640080" cy="242836"/>
              <a:chOff x="6373483" y="2557304"/>
              <a:chExt cx="3960523" cy="1502556"/>
            </a:xfrm>
          </p:grpSpPr>
          <p:sp>
            <p:nvSpPr>
              <p:cNvPr id="730" name="Google Shape;730;p19"/>
              <p:cNvSpPr/>
              <p:nvPr/>
            </p:nvSpPr>
            <p:spPr>
              <a:xfrm>
                <a:off x="6373483" y="2557304"/>
                <a:ext cx="3960523" cy="1502556"/>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id="731" name="Google Shape;731;p19"/>
              <p:cNvPicPr preferRelativeResize="0"/>
              <p:nvPr/>
            </p:nvPicPr>
            <p:blipFill rotWithShape="1">
              <a:blip r:embed="rId2">
                <a:alphaModFix/>
              </a:blip>
              <a:srcRect b="0" l="0" r="0" t="0"/>
              <a:stretch/>
            </p:blipFill>
            <p:spPr>
              <a:xfrm>
                <a:off x="6542385" y="2557304"/>
                <a:ext cx="3622719" cy="1502004"/>
              </a:xfrm>
              <a:prstGeom prst="rect">
                <a:avLst/>
              </a:prstGeom>
              <a:noFill/>
              <a:ln cap="flat" cmpd="sng" w="9525">
                <a:solidFill>
                  <a:schemeClr val="lt1"/>
                </a:solidFill>
                <a:prstDash val="solid"/>
                <a:round/>
                <a:headEnd len="sm" w="sm" type="none"/>
                <a:tailEnd len="sm" w="sm" type="none"/>
              </a:ln>
            </p:spPr>
          </p:pic>
        </p:gr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s - LIGHT ON DARK">
  <p:cSld name="1_Bullets - LIGHT ON DARK 18">
    <p:spTree>
      <p:nvGrpSpPr>
        <p:cNvPr id="732" name="Shape 732"/>
        <p:cNvGrpSpPr/>
        <p:nvPr/>
      </p:nvGrpSpPr>
      <p:grpSpPr>
        <a:xfrm>
          <a:off x="0" y="0"/>
          <a:ext cx="0" cy="0"/>
          <a:chOff x="0" y="0"/>
          <a:chExt cx="0" cy="0"/>
        </a:xfrm>
      </p:grpSpPr>
      <p:sp>
        <p:nvSpPr>
          <p:cNvPr id="733" name="Google Shape;733;p20"/>
          <p:cNvSpPr/>
          <p:nvPr/>
        </p:nvSpPr>
        <p:spPr>
          <a:xfrm flipH="1">
            <a:off x="1041434" y="1162506"/>
            <a:ext cx="8233359" cy="875944"/>
          </a:xfrm>
          <a:prstGeom prst="homePlate">
            <a:avLst>
              <a:gd fmla="val 50000" name="adj"/>
            </a:avLst>
          </a:prstGeom>
          <a:solidFill>
            <a:schemeClr val="accent1">
              <a:alpha val="49803"/>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accent5"/>
              </a:solidFill>
              <a:latin typeface="Arial"/>
              <a:ea typeface="Arial"/>
              <a:cs typeface="Arial"/>
              <a:sym typeface="Arial"/>
            </a:endParaRPr>
          </a:p>
        </p:txBody>
      </p:sp>
      <p:sp>
        <p:nvSpPr>
          <p:cNvPr id="734" name="Google Shape;734;p20"/>
          <p:cNvSpPr/>
          <p:nvPr/>
        </p:nvSpPr>
        <p:spPr>
          <a:xfrm>
            <a:off x="621474" y="1061841"/>
            <a:ext cx="10058400" cy="0"/>
          </a:xfrm>
          <a:prstGeom prst="rect">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735" name="Google Shape;735;p20"/>
          <p:cNvSpPr txBox="1"/>
          <p:nvPr>
            <p:ph type="title"/>
          </p:nvPr>
        </p:nvSpPr>
        <p:spPr>
          <a:xfrm>
            <a:off x="612465" y="4663"/>
            <a:ext cx="10562869" cy="1057173"/>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3200"/>
              <a:buNone/>
              <a:defRPr b="1" sz="3200">
                <a:solidFill>
                  <a:schemeClr val="dk1"/>
                </a:solidFill>
                <a:latin typeface="Arial"/>
                <a:ea typeface="Arial"/>
                <a:cs typeface="Arial"/>
                <a:sym typeface="Arial"/>
              </a:defRPr>
            </a:lvl1pPr>
            <a:lvl2pPr lvl="1" algn="l">
              <a:lnSpc>
                <a:spcPct val="100000"/>
              </a:lnSpc>
              <a:spcBef>
                <a:spcPts val="0"/>
              </a:spcBef>
              <a:spcAft>
                <a:spcPts val="0"/>
              </a:spcAft>
              <a:buSzPts val="3200"/>
              <a:buNone/>
              <a:defRPr b="1" sz="3600">
                <a:solidFill>
                  <a:srgbClr val="FFFFFF"/>
                </a:solidFill>
                <a:latin typeface="Arial"/>
                <a:ea typeface="Arial"/>
                <a:cs typeface="Arial"/>
                <a:sym typeface="Arial"/>
              </a:defRPr>
            </a:lvl2pPr>
            <a:lvl3pPr lvl="2" algn="l">
              <a:lnSpc>
                <a:spcPct val="100000"/>
              </a:lnSpc>
              <a:spcBef>
                <a:spcPts val="0"/>
              </a:spcBef>
              <a:spcAft>
                <a:spcPts val="0"/>
              </a:spcAft>
              <a:buSzPts val="3200"/>
              <a:buNone/>
              <a:defRPr b="1" sz="3600">
                <a:solidFill>
                  <a:srgbClr val="FFFFFF"/>
                </a:solidFill>
                <a:latin typeface="Arial"/>
                <a:ea typeface="Arial"/>
                <a:cs typeface="Arial"/>
                <a:sym typeface="Arial"/>
              </a:defRPr>
            </a:lvl3pPr>
            <a:lvl4pPr lvl="3" algn="l">
              <a:lnSpc>
                <a:spcPct val="100000"/>
              </a:lnSpc>
              <a:spcBef>
                <a:spcPts val="0"/>
              </a:spcBef>
              <a:spcAft>
                <a:spcPts val="0"/>
              </a:spcAft>
              <a:buSzPts val="3200"/>
              <a:buNone/>
              <a:defRPr b="1" sz="3600">
                <a:solidFill>
                  <a:srgbClr val="FFFFFF"/>
                </a:solidFill>
                <a:latin typeface="Arial"/>
                <a:ea typeface="Arial"/>
                <a:cs typeface="Arial"/>
                <a:sym typeface="Arial"/>
              </a:defRPr>
            </a:lvl4pPr>
            <a:lvl5pPr lvl="4" algn="l">
              <a:lnSpc>
                <a:spcPct val="100000"/>
              </a:lnSpc>
              <a:spcBef>
                <a:spcPts val="0"/>
              </a:spcBef>
              <a:spcAft>
                <a:spcPts val="0"/>
              </a:spcAft>
              <a:buSzPts val="3200"/>
              <a:buNone/>
              <a:defRPr b="1" sz="3600">
                <a:solidFill>
                  <a:srgbClr val="FFFFFF"/>
                </a:solidFill>
                <a:latin typeface="Arial"/>
                <a:ea typeface="Arial"/>
                <a:cs typeface="Arial"/>
                <a:sym typeface="Arial"/>
              </a:defRPr>
            </a:lvl5pPr>
            <a:lvl6pPr lvl="5" algn="l">
              <a:lnSpc>
                <a:spcPct val="100000"/>
              </a:lnSpc>
              <a:spcBef>
                <a:spcPts val="0"/>
              </a:spcBef>
              <a:spcAft>
                <a:spcPts val="0"/>
              </a:spcAft>
              <a:buSzPts val="3200"/>
              <a:buNone/>
              <a:defRPr b="1" sz="3600">
                <a:solidFill>
                  <a:srgbClr val="FFFFFF"/>
                </a:solidFill>
                <a:latin typeface="Arial"/>
                <a:ea typeface="Arial"/>
                <a:cs typeface="Arial"/>
                <a:sym typeface="Arial"/>
              </a:defRPr>
            </a:lvl6pPr>
            <a:lvl7pPr lvl="6" algn="l">
              <a:lnSpc>
                <a:spcPct val="100000"/>
              </a:lnSpc>
              <a:spcBef>
                <a:spcPts val="0"/>
              </a:spcBef>
              <a:spcAft>
                <a:spcPts val="0"/>
              </a:spcAft>
              <a:buSzPts val="3200"/>
              <a:buNone/>
              <a:defRPr b="1" sz="3600">
                <a:solidFill>
                  <a:srgbClr val="FFFFFF"/>
                </a:solidFill>
                <a:latin typeface="Arial"/>
                <a:ea typeface="Arial"/>
                <a:cs typeface="Arial"/>
                <a:sym typeface="Arial"/>
              </a:defRPr>
            </a:lvl7pPr>
            <a:lvl8pPr lvl="7" algn="l">
              <a:lnSpc>
                <a:spcPct val="100000"/>
              </a:lnSpc>
              <a:spcBef>
                <a:spcPts val="0"/>
              </a:spcBef>
              <a:spcAft>
                <a:spcPts val="0"/>
              </a:spcAft>
              <a:buSzPts val="3200"/>
              <a:buNone/>
              <a:defRPr b="1" sz="3600">
                <a:solidFill>
                  <a:srgbClr val="FFFFFF"/>
                </a:solidFill>
                <a:latin typeface="Arial"/>
                <a:ea typeface="Arial"/>
                <a:cs typeface="Arial"/>
                <a:sym typeface="Arial"/>
              </a:defRPr>
            </a:lvl8pPr>
            <a:lvl9pPr lvl="8" algn="l">
              <a:lnSpc>
                <a:spcPct val="100000"/>
              </a:lnSpc>
              <a:spcBef>
                <a:spcPts val="0"/>
              </a:spcBef>
              <a:spcAft>
                <a:spcPts val="0"/>
              </a:spcAft>
              <a:buSzPts val="3200"/>
              <a:buNone/>
              <a:defRPr b="1" sz="3600">
                <a:solidFill>
                  <a:srgbClr val="FFFFFF"/>
                </a:solidFill>
                <a:latin typeface="Arial"/>
                <a:ea typeface="Arial"/>
                <a:cs typeface="Arial"/>
                <a:sym typeface="Arial"/>
              </a:defRPr>
            </a:lvl9pPr>
          </a:lstStyle>
          <a:p/>
        </p:txBody>
      </p:sp>
      <p:sp>
        <p:nvSpPr>
          <p:cNvPr id="736" name="Google Shape;736;p20"/>
          <p:cNvSpPr/>
          <p:nvPr/>
        </p:nvSpPr>
        <p:spPr>
          <a:xfrm>
            <a:off x="-452452" y="4708860"/>
            <a:ext cx="1323291" cy="2406832"/>
          </a:xfrm>
          <a:custGeom>
            <a:rect b="b" l="l" r="r" t="t"/>
            <a:pathLst>
              <a:path extrusionOk="0" h="1235" w="679">
                <a:moveTo>
                  <a:pt x="558" y="1235"/>
                </a:moveTo>
                <a:cubicBezTo>
                  <a:pt x="558" y="1235"/>
                  <a:pt x="455" y="806"/>
                  <a:pt x="517" y="546"/>
                </a:cubicBezTo>
                <a:cubicBezTo>
                  <a:pt x="580" y="285"/>
                  <a:pt x="679" y="231"/>
                  <a:pt x="669" y="191"/>
                </a:cubicBezTo>
                <a:cubicBezTo>
                  <a:pt x="660" y="151"/>
                  <a:pt x="609" y="170"/>
                  <a:pt x="593" y="207"/>
                </a:cubicBezTo>
                <a:cubicBezTo>
                  <a:pt x="577" y="243"/>
                  <a:pt x="512" y="323"/>
                  <a:pt x="451" y="310"/>
                </a:cubicBezTo>
                <a:cubicBezTo>
                  <a:pt x="391" y="297"/>
                  <a:pt x="375" y="49"/>
                  <a:pt x="331" y="25"/>
                </a:cubicBezTo>
                <a:cubicBezTo>
                  <a:pt x="287" y="0"/>
                  <a:pt x="302" y="114"/>
                  <a:pt x="319" y="214"/>
                </a:cubicBezTo>
                <a:cubicBezTo>
                  <a:pt x="336" y="313"/>
                  <a:pt x="252" y="258"/>
                  <a:pt x="199" y="139"/>
                </a:cubicBezTo>
                <a:cubicBezTo>
                  <a:pt x="146" y="20"/>
                  <a:pt x="115" y="54"/>
                  <a:pt x="110" y="71"/>
                </a:cubicBezTo>
                <a:cubicBezTo>
                  <a:pt x="104" y="88"/>
                  <a:pt x="225" y="300"/>
                  <a:pt x="216" y="311"/>
                </a:cubicBezTo>
                <a:cubicBezTo>
                  <a:pt x="208" y="321"/>
                  <a:pt x="55" y="145"/>
                  <a:pt x="40" y="150"/>
                </a:cubicBezTo>
                <a:cubicBezTo>
                  <a:pt x="26" y="155"/>
                  <a:pt x="0" y="169"/>
                  <a:pt x="37" y="224"/>
                </a:cubicBezTo>
                <a:cubicBezTo>
                  <a:pt x="73" y="280"/>
                  <a:pt x="187" y="373"/>
                  <a:pt x="180" y="388"/>
                </a:cubicBezTo>
                <a:cubicBezTo>
                  <a:pt x="173" y="404"/>
                  <a:pt x="78" y="319"/>
                  <a:pt x="44" y="317"/>
                </a:cubicBezTo>
                <a:cubicBezTo>
                  <a:pt x="9" y="315"/>
                  <a:pt x="23" y="364"/>
                  <a:pt x="85" y="408"/>
                </a:cubicBezTo>
                <a:cubicBezTo>
                  <a:pt x="147" y="452"/>
                  <a:pt x="298" y="501"/>
                  <a:pt x="303" y="668"/>
                </a:cubicBezTo>
                <a:cubicBezTo>
                  <a:pt x="308" y="835"/>
                  <a:pt x="275" y="1139"/>
                  <a:pt x="275" y="1139"/>
                </a:cubicBezTo>
              </a:path>
            </a:pathLst>
          </a:custGeom>
          <a:solidFill>
            <a:srgbClr val="D8D8D8"/>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37" name="Google Shape;737;p20"/>
          <p:cNvSpPr/>
          <p:nvPr/>
        </p:nvSpPr>
        <p:spPr>
          <a:xfrm>
            <a:off x="-709382" y="2488293"/>
            <a:ext cx="2542087" cy="2324322"/>
          </a:xfrm>
          <a:custGeom>
            <a:rect b="b" l="l" r="r" t="t"/>
            <a:pathLst>
              <a:path extrusionOk="0" h="1192" w="1261">
                <a:moveTo>
                  <a:pt x="388" y="1185"/>
                </a:moveTo>
                <a:cubicBezTo>
                  <a:pt x="388" y="1185"/>
                  <a:pt x="0" y="615"/>
                  <a:pt x="659" y="0"/>
                </a:cubicBezTo>
                <a:cubicBezTo>
                  <a:pt x="659" y="0"/>
                  <a:pt x="1261" y="710"/>
                  <a:pt x="490" y="1192"/>
                </a:cubicBezTo>
                <a:cubicBezTo>
                  <a:pt x="490" y="1192"/>
                  <a:pt x="508" y="734"/>
                  <a:pt x="595" y="548"/>
                </a:cubicBezTo>
                <a:cubicBezTo>
                  <a:pt x="595" y="548"/>
                  <a:pt x="363" y="953"/>
                  <a:pt x="388" y="1185"/>
                </a:cubicBezTo>
                <a:close/>
              </a:path>
            </a:pathLst>
          </a:custGeom>
          <a:noFill/>
          <a:ln cap="flat" cmpd="sng" w="25400">
            <a:solidFill>
              <a:schemeClr val="accent5"/>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738" name="Google Shape;738;p20"/>
          <p:cNvSpPr txBox="1"/>
          <p:nvPr>
            <p:ph idx="1" type="body"/>
          </p:nvPr>
        </p:nvSpPr>
        <p:spPr>
          <a:xfrm>
            <a:off x="1232927" y="1162501"/>
            <a:ext cx="9417484" cy="843830"/>
          </a:xfrm>
          <a:prstGeom prst="rect">
            <a:avLst/>
          </a:prstGeom>
          <a:noFill/>
          <a:ln>
            <a:noFill/>
          </a:ln>
        </p:spPr>
        <p:txBody>
          <a:bodyPr anchorCtr="0" anchor="ctr" bIns="0" lIns="182875" spcFirstLastPara="1" rIns="91425" wrap="square" tIns="0">
            <a:noAutofit/>
          </a:bodyPr>
          <a:lstStyle>
            <a:lvl1pPr indent="-228600" lvl="0" marL="457200" algn="l">
              <a:lnSpc>
                <a:spcPct val="100000"/>
              </a:lnSpc>
              <a:spcBef>
                <a:spcPts val="0"/>
              </a:spcBef>
              <a:spcAft>
                <a:spcPts val="0"/>
              </a:spcAft>
              <a:buClr>
                <a:schemeClr val="accent5"/>
              </a:buClr>
              <a:buSzPts val="2400"/>
              <a:buFont typeface="Arial"/>
              <a:buNone/>
              <a:defRPr b="1" i="0" sz="2400">
                <a:solidFill>
                  <a:schemeClr val="accent5"/>
                </a:solidFill>
                <a:latin typeface="Arial"/>
                <a:ea typeface="Arial"/>
                <a:cs typeface="Arial"/>
                <a:sym typeface="Arial"/>
              </a:defRPr>
            </a:lvl1pPr>
            <a:lvl2pPr indent="-381000" lvl="1" marL="9144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2pPr>
            <a:lvl3pPr indent="-381000" lvl="2" marL="13716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3pPr>
            <a:lvl4pPr indent="-381000" lvl="3" marL="18288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4pPr>
            <a:lvl5pPr indent="-381000" lvl="4" marL="22860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5pPr>
            <a:lvl6pPr indent="-381000" lvl="5" marL="27432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6pPr>
            <a:lvl7pPr indent="-381000" lvl="6" marL="32004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7pPr>
            <a:lvl8pPr indent="-381000" lvl="7" marL="36576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8pPr>
            <a:lvl9pPr indent="-381000" lvl="8" marL="4114800" algn="l">
              <a:lnSpc>
                <a:spcPct val="100000"/>
              </a:lnSpc>
              <a:spcBef>
                <a:spcPts val="800"/>
              </a:spcBef>
              <a:spcAft>
                <a:spcPts val="800"/>
              </a:spcAft>
              <a:buClr>
                <a:srgbClr val="FFFFFF"/>
              </a:buClr>
              <a:buSzPts val="2400"/>
              <a:buFont typeface="Arial"/>
              <a:buChar char="■"/>
              <a:defRPr b="1" sz="2400">
                <a:solidFill>
                  <a:srgbClr val="FFFFFF"/>
                </a:solidFill>
                <a:latin typeface="Arial"/>
                <a:ea typeface="Arial"/>
                <a:cs typeface="Arial"/>
                <a:sym typeface="Arial"/>
              </a:defRPr>
            </a:lvl9pPr>
          </a:lstStyle>
          <a:p/>
        </p:txBody>
      </p:sp>
      <p:sp>
        <p:nvSpPr>
          <p:cNvPr id="739" name="Google Shape;739;p20"/>
          <p:cNvSpPr/>
          <p:nvPr/>
        </p:nvSpPr>
        <p:spPr>
          <a:xfrm flipH="1" rot="-5400000">
            <a:off x="7130902" y="3306961"/>
            <a:ext cx="5678995" cy="1390088"/>
          </a:xfrm>
          <a:prstGeom prst="homePlate">
            <a:avLst>
              <a:gd fmla="val 50000" name="adj"/>
            </a:avLst>
          </a:prstGeom>
          <a:solidFill>
            <a:schemeClr val="accent1">
              <a:alpha val="49803"/>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740" name="Google Shape;740;p20"/>
          <p:cNvSpPr txBox="1"/>
          <p:nvPr>
            <p:ph idx="2" type="body"/>
          </p:nvPr>
        </p:nvSpPr>
        <p:spPr>
          <a:xfrm>
            <a:off x="9262179" y="2488293"/>
            <a:ext cx="1390650" cy="4010116"/>
          </a:xfrm>
          <a:prstGeom prst="rect">
            <a:avLst/>
          </a:prstGeom>
          <a:noFill/>
          <a:ln>
            <a:noFill/>
          </a:ln>
        </p:spPr>
        <p:txBody>
          <a:bodyPr anchorCtr="0" anchor="t" bIns="0" lIns="0" spcFirstLastPara="1" rIns="0" wrap="square" tIns="0">
            <a:noAutofit/>
          </a:bodyPr>
          <a:lstStyle>
            <a:lvl1pPr indent="-228600" lvl="0" marL="457200" algn="ctr">
              <a:lnSpc>
                <a:spcPct val="100000"/>
              </a:lnSpc>
              <a:spcBef>
                <a:spcPts val="0"/>
              </a:spcBef>
              <a:spcAft>
                <a:spcPts val="0"/>
              </a:spcAft>
              <a:buSzPts val="1600"/>
              <a:buNone/>
              <a:defRPr sz="1600">
                <a:solidFill>
                  <a:srgbClr val="D8D8D8"/>
                </a:solidFill>
                <a:latin typeface="Arial"/>
                <a:ea typeface="Arial"/>
                <a:cs typeface="Arial"/>
                <a:sym typeface="Arial"/>
              </a:defRPr>
            </a:lvl1pPr>
            <a:lvl2pPr indent="-228600" lvl="1" marL="914400" algn="l">
              <a:lnSpc>
                <a:spcPct val="100000"/>
              </a:lnSpc>
              <a:spcBef>
                <a:spcPts val="600"/>
              </a:spcBef>
              <a:spcAft>
                <a:spcPts val="0"/>
              </a:spcAft>
              <a:buSzPts val="1600"/>
              <a:buNone/>
              <a:defRPr>
                <a:latin typeface="Arial"/>
                <a:ea typeface="Arial"/>
                <a:cs typeface="Arial"/>
                <a:sym typeface="Arial"/>
              </a:defRPr>
            </a:lvl2pPr>
            <a:lvl3pPr indent="-228600" lvl="2" marL="1371600" algn="l">
              <a:lnSpc>
                <a:spcPct val="100000"/>
              </a:lnSpc>
              <a:spcBef>
                <a:spcPts val="800"/>
              </a:spcBef>
              <a:spcAft>
                <a:spcPts val="0"/>
              </a:spcAft>
              <a:buSzPts val="1400"/>
              <a:buNone/>
              <a:defRPr>
                <a:latin typeface="Arial"/>
                <a:ea typeface="Arial"/>
                <a:cs typeface="Arial"/>
                <a:sym typeface="Arial"/>
              </a:defRPr>
            </a:lvl3pPr>
            <a:lvl4pPr indent="-228600" lvl="3" marL="1828800" algn="l">
              <a:lnSpc>
                <a:spcPct val="100000"/>
              </a:lnSpc>
              <a:spcBef>
                <a:spcPts val="800"/>
              </a:spcBef>
              <a:spcAft>
                <a:spcPts val="0"/>
              </a:spcAft>
              <a:buSzPts val="1400"/>
              <a:buNone/>
              <a:defRPr>
                <a:latin typeface="Arial"/>
                <a:ea typeface="Arial"/>
                <a:cs typeface="Arial"/>
                <a:sym typeface="Arial"/>
              </a:defRPr>
            </a:lvl4pPr>
            <a:lvl5pPr indent="-228600" lvl="4" marL="2286000" algn="l">
              <a:lnSpc>
                <a:spcPct val="100000"/>
              </a:lnSpc>
              <a:spcBef>
                <a:spcPts val="800"/>
              </a:spcBef>
              <a:spcAft>
                <a:spcPts val="0"/>
              </a:spcAft>
              <a:buSzPts val="1400"/>
              <a:buNone/>
              <a:defRPr>
                <a:latin typeface="Arial"/>
                <a:ea typeface="Arial"/>
                <a:cs typeface="Arial"/>
                <a:sym typeface="Arial"/>
              </a:defRPr>
            </a:lvl5pPr>
            <a:lvl6pPr indent="-228600" lvl="5" marL="2743200" algn="l">
              <a:lnSpc>
                <a:spcPct val="100000"/>
              </a:lnSpc>
              <a:spcBef>
                <a:spcPts val="80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741" name="Google Shape;741;p20"/>
          <p:cNvSpPr/>
          <p:nvPr>
            <p:ph idx="3" type="pic"/>
          </p:nvPr>
        </p:nvSpPr>
        <p:spPr>
          <a:xfrm>
            <a:off x="1491963" y="5469836"/>
            <a:ext cx="640080" cy="640080"/>
          </a:xfrm>
          <a:prstGeom prst="rect">
            <a:avLst/>
          </a:prstGeom>
          <a:noFill/>
          <a:ln>
            <a:noFill/>
          </a:ln>
        </p:spPr>
      </p:sp>
      <p:sp>
        <p:nvSpPr>
          <p:cNvPr id="742" name="Google Shape;742;p20"/>
          <p:cNvSpPr/>
          <p:nvPr>
            <p:ph idx="4" type="pic"/>
          </p:nvPr>
        </p:nvSpPr>
        <p:spPr>
          <a:xfrm>
            <a:off x="1491963" y="3326236"/>
            <a:ext cx="640080" cy="640080"/>
          </a:xfrm>
          <a:prstGeom prst="rect">
            <a:avLst/>
          </a:prstGeom>
          <a:noFill/>
          <a:ln>
            <a:noFill/>
          </a:ln>
        </p:spPr>
      </p:sp>
      <p:sp>
        <p:nvSpPr>
          <p:cNvPr id="743" name="Google Shape;743;p20"/>
          <p:cNvSpPr/>
          <p:nvPr>
            <p:ph idx="5" type="pic"/>
          </p:nvPr>
        </p:nvSpPr>
        <p:spPr>
          <a:xfrm>
            <a:off x="1491963" y="4398036"/>
            <a:ext cx="640080" cy="640080"/>
          </a:xfrm>
          <a:prstGeom prst="rect">
            <a:avLst/>
          </a:prstGeom>
          <a:noFill/>
          <a:ln>
            <a:noFill/>
          </a:ln>
        </p:spPr>
      </p:sp>
      <p:sp>
        <p:nvSpPr>
          <p:cNvPr id="744" name="Google Shape;744;p20"/>
          <p:cNvSpPr/>
          <p:nvPr>
            <p:ph idx="6" type="pic"/>
          </p:nvPr>
        </p:nvSpPr>
        <p:spPr>
          <a:xfrm>
            <a:off x="1491963" y="2254436"/>
            <a:ext cx="640080" cy="640080"/>
          </a:xfrm>
          <a:prstGeom prst="rect">
            <a:avLst/>
          </a:prstGeom>
          <a:noFill/>
          <a:ln>
            <a:noFill/>
          </a:ln>
        </p:spPr>
      </p:sp>
      <p:sp>
        <p:nvSpPr>
          <p:cNvPr id="745" name="Google Shape;745;p20"/>
          <p:cNvSpPr txBox="1"/>
          <p:nvPr/>
        </p:nvSpPr>
        <p:spPr>
          <a:xfrm>
            <a:off x="9264597" y="2240868"/>
            <a:ext cx="1385814" cy="276999"/>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1800" u="none" cap="none" strike="noStrike">
                <a:solidFill>
                  <a:schemeClr val="accent5"/>
                </a:solidFill>
                <a:latin typeface="Arial"/>
                <a:ea typeface="Arial"/>
                <a:cs typeface="Arial"/>
                <a:sym typeface="Arial"/>
              </a:rPr>
              <a:t>NAICS</a:t>
            </a:r>
            <a:endParaRPr/>
          </a:p>
        </p:txBody>
      </p:sp>
      <p:grpSp>
        <p:nvGrpSpPr>
          <p:cNvPr id="746" name="Google Shape;746;p20"/>
          <p:cNvGrpSpPr/>
          <p:nvPr/>
        </p:nvGrpSpPr>
        <p:grpSpPr>
          <a:xfrm>
            <a:off x="11240989" y="0"/>
            <a:ext cx="951011" cy="6867527"/>
            <a:chOff x="11278585" y="0"/>
            <a:chExt cx="951011" cy="6867527"/>
          </a:xfrm>
        </p:grpSpPr>
        <p:cxnSp>
          <p:nvCxnSpPr>
            <p:cNvPr id="747" name="Google Shape;747;p20"/>
            <p:cNvCxnSpPr/>
            <p:nvPr/>
          </p:nvCxnSpPr>
          <p:spPr>
            <a:xfrm>
              <a:off x="11402167" y="0"/>
              <a:ext cx="0" cy="6841500"/>
            </a:xfrm>
            <a:prstGeom prst="straightConnector1">
              <a:avLst/>
            </a:prstGeom>
            <a:noFill/>
            <a:ln cap="flat" cmpd="sng" w="76200">
              <a:solidFill>
                <a:schemeClr val="accent5"/>
              </a:solidFill>
              <a:prstDash val="solid"/>
              <a:round/>
              <a:headEnd len="sm" w="sm" type="none"/>
              <a:tailEnd len="sm" w="sm" type="none"/>
            </a:ln>
          </p:spPr>
        </p:cxnSp>
        <p:cxnSp>
          <p:nvCxnSpPr>
            <p:cNvPr id="748" name="Google Shape;748;p20"/>
            <p:cNvCxnSpPr/>
            <p:nvPr/>
          </p:nvCxnSpPr>
          <p:spPr>
            <a:xfrm>
              <a:off x="11278585" y="0"/>
              <a:ext cx="0" cy="6841500"/>
            </a:xfrm>
            <a:prstGeom prst="straightConnector1">
              <a:avLst/>
            </a:prstGeom>
            <a:noFill/>
            <a:ln cap="flat" cmpd="sng" w="28575">
              <a:solidFill>
                <a:schemeClr val="accent5"/>
              </a:solidFill>
              <a:prstDash val="solid"/>
              <a:round/>
              <a:headEnd len="sm" w="sm" type="none"/>
              <a:tailEnd len="sm" w="sm" type="none"/>
            </a:ln>
          </p:spPr>
        </p:cxnSp>
        <p:sp>
          <p:nvSpPr>
            <p:cNvPr descr="Banner along right of screen with the label OGP Office of Government-wide Policy." id="749" name="Google Shape;749;p20"/>
            <p:cNvSpPr txBox="1"/>
            <p:nvPr/>
          </p:nvSpPr>
          <p:spPr>
            <a:xfrm rot="5400000">
              <a:off x="8463737" y="3101668"/>
              <a:ext cx="6866252" cy="665466"/>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500"/>
                <a:buFont typeface="Arial"/>
                <a:buNone/>
              </a:pPr>
              <a:r>
                <a:rPr b="1" i="0" lang="en-US" sz="1500" u="none" cap="none" strike="noStrike">
                  <a:solidFill>
                    <a:schemeClr val="lt1"/>
                  </a:solidFill>
                  <a:latin typeface="Arial"/>
                  <a:ea typeface="Arial"/>
                  <a:cs typeface="Arial"/>
                  <a:sym typeface="Arial"/>
                </a:rPr>
                <a:t>HCaTS DPA Training</a:t>
              </a:r>
              <a:endParaRPr b="1" i="0" sz="1500" u="none" cap="none" strike="noStrike">
                <a:solidFill>
                  <a:schemeClr val="lt1"/>
                </a:solidFill>
                <a:latin typeface="Arial"/>
                <a:ea typeface="Arial"/>
                <a:cs typeface="Arial"/>
                <a:sym typeface="Arial"/>
              </a:endParaRPr>
            </a:p>
          </p:txBody>
        </p:sp>
        <p:grpSp>
          <p:nvGrpSpPr>
            <p:cNvPr id="750" name="Google Shape;750;p20"/>
            <p:cNvGrpSpPr/>
            <p:nvPr/>
          </p:nvGrpSpPr>
          <p:grpSpPr>
            <a:xfrm>
              <a:off x="11698259" y="119765"/>
              <a:ext cx="397208" cy="506655"/>
              <a:chOff x="8093969" y="3421911"/>
              <a:chExt cx="397208" cy="506655"/>
            </a:xfrm>
          </p:grpSpPr>
          <p:sp>
            <p:nvSpPr>
              <p:cNvPr id="751" name="Google Shape;751;p20"/>
              <p:cNvSpPr/>
              <p:nvPr/>
            </p:nvSpPr>
            <p:spPr>
              <a:xfrm>
                <a:off x="8199050" y="3533083"/>
                <a:ext cx="187045" cy="395483"/>
              </a:xfrm>
              <a:custGeom>
                <a:rect b="b" l="l" r="r" t="t"/>
                <a:pathLst>
                  <a:path extrusionOk="0" h="2605" w="1073">
                    <a:moveTo>
                      <a:pt x="145" y="0"/>
                    </a:moveTo>
                    <a:lnTo>
                      <a:pt x="925" y="1"/>
                    </a:lnTo>
                    <a:lnTo>
                      <a:pt x="954" y="4"/>
                    </a:lnTo>
                    <a:lnTo>
                      <a:pt x="982" y="12"/>
                    </a:lnTo>
                    <a:lnTo>
                      <a:pt x="1007" y="26"/>
                    </a:lnTo>
                    <a:lnTo>
                      <a:pt x="1029" y="45"/>
                    </a:lnTo>
                    <a:lnTo>
                      <a:pt x="1048" y="66"/>
                    </a:lnTo>
                    <a:lnTo>
                      <a:pt x="1061" y="91"/>
                    </a:lnTo>
                    <a:lnTo>
                      <a:pt x="1069" y="119"/>
                    </a:lnTo>
                    <a:lnTo>
                      <a:pt x="1073" y="149"/>
                    </a:lnTo>
                    <a:lnTo>
                      <a:pt x="1073" y="1389"/>
                    </a:lnTo>
                    <a:lnTo>
                      <a:pt x="1069" y="1419"/>
                    </a:lnTo>
                    <a:lnTo>
                      <a:pt x="1061" y="1447"/>
                    </a:lnTo>
                    <a:lnTo>
                      <a:pt x="1048" y="1472"/>
                    </a:lnTo>
                    <a:lnTo>
                      <a:pt x="1029" y="1495"/>
                    </a:lnTo>
                    <a:lnTo>
                      <a:pt x="1007" y="1512"/>
                    </a:lnTo>
                    <a:lnTo>
                      <a:pt x="982" y="1526"/>
                    </a:lnTo>
                    <a:lnTo>
                      <a:pt x="954" y="1535"/>
                    </a:lnTo>
                    <a:lnTo>
                      <a:pt x="925" y="1538"/>
                    </a:lnTo>
                    <a:lnTo>
                      <a:pt x="900" y="1536"/>
                    </a:lnTo>
                    <a:lnTo>
                      <a:pt x="876" y="1530"/>
                    </a:lnTo>
                    <a:lnTo>
                      <a:pt x="854" y="1520"/>
                    </a:lnTo>
                    <a:lnTo>
                      <a:pt x="835" y="1508"/>
                    </a:lnTo>
                    <a:lnTo>
                      <a:pt x="835" y="2456"/>
                    </a:lnTo>
                    <a:lnTo>
                      <a:pt x="833" y="2486"/>
                    </a:lnTo>
                    <a:lnTo>
                      <a:pt x="824" y="2515"/>
                    </a:lnTo>
                    <a:lnTo>
                      <a:pt x="810" y="2539"/>
                    </a:lnTo>
                    <a:lnTo>
                      <a:pt x="792" y="2561"/>
                    </a:lnTo>
                    <a:lnTo>
                      <a:pt x="770" y="2579"/>
                    </a:lnTo>
                    <a:lnTo>
                      <a:pt x="744" y="2593"/>
                    </a:lnTo>
                    <a:lnTo>
                      <a:pt x="717" y="2602"/>
                    </a:lnTo>
                    <a:lnTo>
                      <a:pt x="687" y="2605"/>
                    </a:lnTo>
                    <a:lnTo>
                      <a:pt x="657" y="2602"/>
                    </a:lnTo>
                    <a:lnTo>
                      <a:pt x="629" y="2593"/>
                    </a:lnTo>
                    <a:lnTo>
                      <a:pt x="604" y="2579"/>
                    </a:lnTo>
                    <a:lnTo>
                      <a:pt x="582" y="2561"/>
                    </a:lnTo>
                    <a:lnTo>
                      <a:pt x="564" y="2539"/>
                    </a:lnTo>
                    <a:lnTo>
                      <a:pt x="551" y="2515"/>
                    </a:lnTo>
                    <a:lnTo>
                      <a:pt x="542" y="2486"/>
                    </a:lnTo>
                    <a:lnTo>
                      <a:pt x="539" y="2456"/>
                    </a:lnTo>
                    <a:lnTo>
                      <a:pt x="535" y="2456"/>
                    </a:lnTo>
                    <a:lnTo>
                      <a:pt x="532" y="2486"/>
                    </a:lnTo>
                    <a:lnTo>
                      <a:pt x="523" y="2515"/>
                    </a:lnTo>
                    <a:lnTo>
                      <a:pt x="509" y="2539"/>
                    </a:lnTo>
                    <a:lnTo>
                      <a:pt x="492" y="2561"/>
                    </a:lnTo>
                    <a:lnTo>
                      <a:pt x="469" y="2579"/>
                    </a:lnTo>
                    <a:lnTo>
                      <a:pt x="444" y="2593"/>
                    </a:lnTo>
                    <a:lnTo>
                      <a:pt x="416" y="2602"/>
                    </a:lnTo>
                    <a:lnTo>
                      <a:pt x="386" y="2605"/>
                    </a:lnTo>
                    <a:lnTo>
                      <a:pt x="357" y="2602"/>
                    </a:lnTo>
                    <a:lnTo>
                      <a:pt x="328" y="2593"/>
                    </a:lnTo>
                    <a:lnTo>
                      <a:pt x="304" y="2579"/>
                    </a:lnTo>
                    <a:lnTo>
                      <a:pt x="281" y="2561"/>
                    </a:lnTo>
                    <a:lnTo>
                      <a:pt x="263" y="2539"/>
                    </a:lnTo>
                    <a:lnTo>
                      <a:pt x="250" y="2515"/>
                    </a:lnTo>
                    <a:lnTo>
                      <a:pt x="241" y="2486"/>
                    </a:lnTo>
                    <a:lnTo>
                      <a:pt x="238" y="2456"/>
                    </a:lnTo>
                    <a:lnTo>
                      <a:pt x="238" y="1507"/>
                    </a:lnTo>
                    <a:lnTo>
                      <a:pt x="218" y="1520"/>
                    </a:lnTo>
                    <a:lnTo>
                      <a:pt x="197" y="1530"/>
                    </a:lnTo>
                    <a:lnTo>
                      <a:pt x="173" y="1536"/>
                    </a:lnTo>
                    <a:lnTo>
                      <a:pt x="148" y="1538"/>
                    </a:lnTo>
                    <a:lnTo>
                      <a:pt x="119" y="1535"/>
                    </a:lnTo>
                    <a:lnTo>
                      <a:pt x="91" y="1526"/>
                    </a:lnTo>
                    <a:lnTo>
                      <a:pt x="66" y="1512"/>
                    </a:lnTo>
                    <a:lnTo>
                      <a:pt x="43" y="1495"/>
                    </a:lnTo>
                    <a:lnTo>
                      <a:pt x="25" y="1472"/>
                    </a:lnTo>
                    <a:lnTo>
                      <a:pt x="12" y="1447"/>
                    </a:lnTo>
                    <a:lnTo>
                      <a:pt x="3" y="1419"/>
                    </a:lnTo>
                    <a:lnTo>
                      <a:pt x="0" y="1389"/>
                    </a:lnTo>
                    <a:lnTo>
                      <a:pt x="0" y="149"/>
                    </a:lnTo>
                    <a:lnTo>
                      <a:pt x="3" y="119"/>
                    </a:lnTo>
                    <a:lnTo>
                      <a:pt x="11" y="92"/>
                    </a:lnTo>
                    <a:lnTo>
                      <a:pt x="25" y="67"/>
                    </a:lnTo>
                    <a:lnTo>
                      <a:pt x="42" y="46"/>
                    </a:lnTo>
                    <a:lnTo>
                      <a:pt x="64" y="27"/>
                    </a:lnTo>
                    <a:lnTo>
                      <a:pt x="89" y="13"/>
                    </a:lnTo>
                    <a:lnTo>
                      <a:pt x="116" y="5"/>
                    </a:lnTo>
                    <a:lnTo>
                      <a:pt x="145" y="1"/>
                    </a:lnTo>
                    <a:lnTo>
                      <a:pt x="145" y="0"/>
                    </a:lnTo>
                    <a:close/>
                  </a:path>
                </a:pathLst>
              </a:custGeom>
              <a:solidFill>
                <a:schemeClr val="lt1"/>
              </a:solidFill>
              <a:ln cap="flat" cmpd="sng" w="9525">
                <a:solidFill>
                  <a:schemeClr val="accent5"/>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752" name="Google Shape;752;p20"/>
              <p:cNvSpPr/>
              <p:nvPr/>
            </p:nvSpPr>
            <p:spPr>
              <a:xfrm>
                <a:off x="8232676" y="3421911"/>
                <a:ext cx="119793" cy="103882"/>
              </a:xfrm>
              <a:custGeom>
                <a:rect b="b" l="l" r="r" t="t"/>
                <a:pathLst>
                  <a:path extrusionOk="0" h="686" w="686">
                    <a:moveTo>
                      <a:pt x="343" y="0"/>
                    </a:moveTo>
                    <a:lnTo>
                      <a:pt x="390" y="3"/>
                    </a:lnTo>
                    <a:lnTo>
                      <a:pt x="435" y="12"/>
                    </a:lnTo>
                    <a:lnTo>
                      <a:pt x="477" y="27"/>
                    </a:lnTo>
                    <a:lnTo>
                      <a:pt x="517" y="46"/>
                    </a:lnTo>
                    <a:lnTo>
                      <a:pt x="553" y="71"/>
                    </a:lnTo>
                    <a:lnTo>
                      <a:pt x="586" y="100"/>
                    </a:lnTo>
                    <a:lnTo>
                      <a:pt x="615" y="133"/>
                    </a:lnTo>
                    <a:lnTo>
                      <a:pt x="640" y="169"/>
                    </a:lnTo>
                    <a:lnTo>
                      <a:pt x="659" y="209"/>
                    </a:lnTo>
                    <a:lnTo>
                      <a:pt x="674" y="251"/>
                    </a:lnTo>
                    <a:lnTo>
                      <a:pt x="683" y="296"/>
                    </a:lnTo>
                    <a:lnTo>
                      <a:pt x="686" y="342"/>
                    </a:lnTo>
                    <a:lnTo>
                      <a:pt x="683" y="389"/>
                    </a:lnTo>
                    <a:lnTo>
                      <a:pt x="674" y="434"/>
                    </a:lnTo>
                    <a:lnTo>
                      <a:pt x="659" y="476"/>
                    </a:lnTo>
                    <a:lnTo>
                      <a:pt x="640" y="516"/>
                    </a:lnTo>
                    <a:lnTo>
                      <a:pt x="615" y="552"/>
                    </a:lnTo>
                    <a:lnTo>
                      <a:pt x="586" y="585"/>
                    </a:lnTo>
                    <a:lnTo>
                      <a:pt x="553" y="614"/>
                    </a:lnTo>
                    <a:lnTo>
                      <a:pt x="517" y="639"/>
                    </a:lnTo>
                    <a:lnTo>
                      <a:pt x="477" y="659"/>
                    </a:lnTo>
                    <a:lnTo>
                      <a:pt x="435" y="674"/>
                    </a:lnTo>
                    <a:lnTo>
                      <a:pt x="390" y="682"/>
                    </a:lnTo>
                    <a:lnTo>
                      <a:pt x="343" y="686"/>
                    </a:lnTo>
                    <a:lnTo>
                      <a:pt x="296" y="682"/>
                    </a:lnTo>
                    <a:lnTo>
                      <a:pt x="252" y="674"/>
                    </a:lnTo>
                    <a:lnTo>
                      <a:pt x="210" y="659"/>
                    </a:lnTo>
                    <a:lnTo>
                      <a:pt x="170" y="639"/>
                    </a:lnTo>
                    <a:lnTo>
                      <a:pt x="134" y="614"/>
                    </a:lnTo>
                    <a:lnTo>
                      <a:pt x="101" y="585"/>
                    </a:lnTo>
                    <a:lnTo>
                      <a:pt x="72" y="552"/>
                    </a:lnTo>
                    <a:lnTo>
                      <a:pt x="48" y="516"/>
                    </a:lnTo>
                    <a:lnTo>
                      <a:pt x="27" y="476"/>
                    </a:lnTo>
                    <a:lnTo>
                      <a:pt x="13" y="434"/>
                    </a:lnTo>
                    <a:lnTo>
                      <a:pt x="4" y="389"/>
                    </a:lnTo>
                    <a:lnTo>
                      <a:pt x="0" y="342"/>
                    </a:lnTo>
                    <a:lnTo>
                      <a:pt x="4" y="296"/>
                    </a:lnTo>
                    <a:lnTo>
                      <a:pt x="13" y="251"/>
                    </a:lnTo>
                    <a:lnTo>
                      <a:pt x="27" y="209"/>
                    </a:lnTo>
                    <a:lnTo>
                      <a:pt x="48" y="169"/>
                    </a:lnTo>
                    <a:lnTo>
                      <a:pt x="72" y="133"/>
                    </a:lnTo>
                    <a:lnTo>
                      <a:pt x="101" y="100"/>
                    </a:lnTo>
                    <a:lnTo>
                      <a:pt x="134" y="71"/>
                    </a:lnTo>
                    <a:lnTo>
                      <a:pt x="170" y="46"/>
                    </a:lnTo>
                    <a:lnTo>
                      <a:pt x="210" y="27"/>
                    </a:lnTo>
                    <a:lnTo>
                      <a:pt x="252" y="12"/>
                    </a:lnTo>
                    <a:lnTo>
                      <a:pt x="296" y="3"/>
                    </a:lnTo>
                    <a:lnTo>
                      <a:pt x="343" y="0"/>
                    </a:lnTo>
                    <a:close/>
                  </a:path>
                </a:pathLst>
              </a:custGeom>
              <a:solidFill>
                <a:schemeClr val="lt1"/>
              </a:solidFill>
              <a:ln cap="flat" cmpd="sng" w="9525">
                <a:solidFill>
                  <a:schemeClr val="accent5"/>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753" name="Google Shape;753;p20"/>
              <p:cNvSpPr/>
              <p:nvPr/>
            </p:nvSpPr>
            <p:spPr>
              <a:xfrm>
                <a:off x="8125494" y="3421911"/>
                <a:ext cx="98777" cy="94770"/>
              </a:xfrm>
              <a:custGeom>
                <a:rect b="b" l="l" r="r" t="t"/>
                <a:pathLst>
                  <a:path extrusionOk="0" h="629" w="565">
                    <a:moveTo>
                      <a:pt x="314" y="0"/>
                    </a:moveTo>
                    <a:lnTo>
                      <a:pt x="358" y="3"/>
                    </a:lnTo>
                    <a:lnTo>
                      <a:pt x="400" y="12"/>
                    </a:lnTo>
                    <a:lnTo>
                      <a:pt x="439" y="25"/>
                    </a:lnTo>
                    <a:lnTo>
                      <a:pt x="474" y="44"/>
                    </a:lnTo>
                    <a:lnTo>
                      <a:pt x="508" y="67"/>
                    </a:lnTo>
                    <a:lnTo>
                      <a:pt x="538" y="94"/>
                    </a:lnTo>
                    <a:lnTo>
                      <a:pt x="565" y="125"/>
                    </a:lnTo>
                    <a:lnTo>
                      <a:pt x="545" y="165"/>
                    </a:lnTo>
                    <a:lnTo>
                      <a:pt x="528" y="206"/>
                    </a:lnTo>
                    <a:lnTo>
                      <a:pt x="516" y="250"/>
                    </a:lnTo>
                    <a:lnTo>
                      <a:pt x="509" y="296"/>
                    </a:lnTo>
                    <a:lnTo>
                      <a:pt x="507" y="342"/>
                    </a:lnTo>
                    <a:lnTo>
                      <a:pt x="509" y="391"/>
                    </a:lnTo>
                    <a:lnTo>
                      <a:pt x="518" y="437"/>
                    </a:lnTo>
                    <a:lnTo>
                      <a:pt x="530" y="483"/>
                    </a:lnTo>
                    <a:lnTo>
                      <a:pt x="548" y="525"/>
                    </a:lnTo>
                    <a:lnTo>
                      <a:pt x="518" y="555"/>
                    </a:lnTo>
                    <a:lnTo>
                      <a:pt x="483" y="581"/>
                    </a:lnTo>
                    <a:lnTo>
                      <a:pt x="445" y="601"/>
                    </a:lnTo>
                    <a:lnTo>
                      <a:pt x="404" y="616"/>
                    </a:lnTo>
                    <a:lnTo>
                      <a:pt x="361" y="626"/>
                    </a:lnTo>
                    <a:lnTo>
                      <a:pt x="314" y="629"/>
                    </a:lnTo>
                    <a:lnTo>
                      <a:pt x="272" y="627"/>
                    </a:lnTo>
                    <a:lnTo>
                      <a:pt x="231" y="619"/>
                    </a:lnTo>
                    <a:lnTo>
                      <a:pt x="192" y="605"/>
                    </a:lnTo>
                    <a:lnTo>
                      <a:pt x="156" y="587"/>
                    </a:lnTo>
                    <a:lnTo>
                      <a:pt x="122" y="565"/>
                    </a:lnTo>
                    <a:lnTo>
                      <a:pt x="92" y="538"/>
                    </a:lnTo>
                    <a:lnTo>
                      <a:pt x="66" y="507"/>
                    </a:lnTo>
                    <a:lnTo>
                      <a:pt x="43" y="474"/>
                    </a:lnTo>
                    <a:lnTo>
                      <a:pt x="25" y="437"/>
                    </a:lnTo>
                    <a:lnTo>
                      <a:pt x="11" y="398"/>
                    </a:lnTo>
                    <a:lnTo>
                      <a:pt x="2" y="357"/>
                    </a:lnTo>
                    <a:lnTo>
                      <a:pt x="0" y="315"/>
                    </a:lnTo>
                    <a:lnTo>
                      <a:pt x="3" y="269"/>
                    </a:lnTo>
                    <a:lnTo>
                      <a:pt x="13" y="223"/>
                    </a:lnTo>
                    <a:lnTo>
                      <a:pt x="29" y="182"/>
                    </a:lnTo>
                    <a:lnTo>
                      <a:pt x="51" y="143"/>
                    </a:lnTo>
                    <a:lnTo>
                      <a:pt x="77" y="108"/>
                    </a:lnTo>
                    <a:lnTo>
                      <a:pt x="108" y="76"/>
                    </a:lnTo>
                    <a:lnTo>
                      <a:pt x="144" y="51"/>
                    </a:lnTo>
                    <a:lnTo>
                      <a:pt x="183" y="29"/>
                    </a:lnTo>
                    <a:lnTo>
                      <a:pt x="224" y="13"/>
                    </a:lnTo>
                    <a:lnTo>
                      <a:pt x="268" y="3"/>
                    </a:lnTo>
                    <a:lnTo>
                      <a:pt x="314" y="0"/>
                    </a:lnTo>
                    <a:close/>
                  </a:path>
                </a:pathLst>
              </a:custGeom>
              <a:solidFill>
                <a:schemeClr val="lt1"/>
              </a:solidFill>
              <a:ln cap="flat" cmpd="sng" w="9525">
                <a:solidFill>
                  <a:schemeClr val="accent5"/>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754" name="Google Shape;754;p20"/>
              <p:cNvSpPr/>
              <p:nvPr/>
            </p:nvSpPr>
            <p:spPr>
              <a:xfrm>
                <a:off x="8093969" y="3523971"/>
                <a:ext cx="128200" cy="364501"/>
              </a:xfrm>
              <a:custGeom>
                <a:rect b="b" l="l" r="r" t="t"/>
                <a:pathLst>
                  <a:path extrusionOk="0" h="2394" w="729">
                    <a:moveTo>
                      <a:pt x="329" y="0"/>
                    </a:moveTo>
                    <a:lnTo>
                      <a:pt x="373" y="0"/>
                    </a:lnTo>
                    <a:lnTo>
                      <a:pt x="463" y="0"/>
                    </a:lnTo>
                    <a:lnTo>
                      <a:pt x="510" y="0"/>
                    </a:lnTo>
                    <a:lnTo>
                      <a:pt x="556" y="0"/>
                    </a:lnTo>
                    <a:lnTo>
                      <a:pt x="600" y="0"/>
                    </a:lnTo>
                    <a:lnTo>
                      <a:pt x="573" y="21"/>
                    </a:lnTo>
                    <a:lnTo>
                      <a:pt x="550" y="46"/>
                    </a:lnTo>
                    <a:lnTo>
                      <a:pt x="529" y="74"/>
                    </a:lnTo>
                    <a:lnTo>
                      <a:pt x="513" y="105"/>
                    </a:lnTo>
                    <a:lnTo>
                      <a:pt x="501" y="137"/>
                    </a:lnTo>
                    <a:lnTo>
                      <a:pt x="494" y="172"/>
                    </a:lnTo>
                    <a:lnTo>
                      <a:pt x="490" y="208"/>
                    </a:lnTo>
                    <a:lnTo>
                      <a:pt x="490" y="1448"/>
                    </a:lnTo>
                    <a:lnTo>
                      <a:pt x="494" y="1488"/>
                    </a:lnTo>
                    <a:lnTo>
                      <a:pt x="502" y="1526"/>
                    </a:lnTo>
                    <a:lnTo>
                      <a:pt x="516" y="1562"/>
                    </a:lnTo>
                    <a:lnTo>
                      <a:pt x="536" y="1594"/>
                    </a:lnTo>
                    <a:lnTo>
                      <a:pt x="559" y="1622"/>
                    </a:lnTo>
                    <a:lnTo>
                      <a:pt x="588" y="1648"/>
                    </a:lnTo>
                    <a:lnTo>
                      <a:pt x="619" y="1668"/>
                    </a:lnTo>
                    <a:lnTo>
                      <a:pt x="652" y="1685"/>
                    </a:lnTo>
                    <a:lnTo>
                      <a:pt x="690" y="1697"/>
                    </a:lnTo>
                    <a:lnTo>
                      <a:pt x="729" y="1702"/>
                    </a:lnTo>
                    <a:lnTo>
                      <a:pt x="729" y="2354"/>
                    </a:lnTo>
                    <a:lnTo>
                      <a:pt x="708" y="2370"/>
                    </a:lnTo>
                    <a:lnTo>
                      <a:pt x="685" y="2383"/>
                    </a:lnTo>
                    <a:lnTo>
                      <a:pt x="659" y="2392"/>
                    </a:lnTo>
                    <a:lnTo>
                      <a:pt x="632" y="2394"/>
                    </a:lnTo>
                    <a:lnTo>
                      <a:pt x="604" y="2392"/>
                    </a:lnTo>
                    <a:lnTo>
                      <a:pt x="579" y="2383"/>
                    </a:lnTo>
                    <a:lnTo>
                      <a:pt x="555" y="2372"/>
                    </a:lnTo>
                    <a:lnTo>
                      <a:pt x="535" y="2354"/>
                    </a:lnTo>
                    <a:lnTo>
                      <a:pt x="518" y="2335"/>
                    </a:lnTo>
                    <a:lnTo>
                      <a:pt x="505" y="2311"/>
                    </a:lnTo>
                    <a:lnTo>
                      <a:pt x="498" y="2285"/>
                    </a:lnTo>
                    <a:lnTo>
                      <a:pt x="495" y="2258"/>
                    </a:lnTo>
                    <a:lnTo>
                      <a:pt x="491" y="2258"/>
                    </a:lnTo>
                    <a:lnTo>
                      <a:pt x="488" y="2285"/>
                    </a:lnTo>
                    <a:lnTo>
                      <a:pt x="481" y="2311"/>
                    </a:lnTo>
                    <a:lnTo>
                      <a:pt x="469" y="2335"/>
                    </a:lnTo>
                    <a:lnTo>
                      <a:pt x="451" y="2354"/>
                    </a:lnTo>
                    <a:lnTo>
                      <a:pt x="431" y="2372"/>
                    </a:lnTo>
                    <a:lnTo>
                      <a:pt x="408" y="2383"/>
                    </a:lnTo>
                    <a:lnTo>
                      <a:pt x="382" y="2392"/>
                    </a:lnTo>
                    <a:lnTo>
                      <a:pt x="355" y="2394"/>
                    </a:lnTo>
                    <a:lnTo>
                      <a:pt x="327" y="2392"/>
                    </a:lnTo>
                    <a:lnTo>
                      <a:pt x="301" y="2383"/>
                    </a:lnTo>
                    <a:lnTo>
                      <a:pt x="279" y="2372"/>
                    </a:lnTo>
                    <a:lnTo>
                      <a:pt x="258" y="2354"/>
                    </a:lnTo>
                    <a:lnTo>
                      <a:pt x="242" y="2335"/>
                    </a:lnTo>
                    <a:lnTo>
                      <a:pt x="229" y="2311"/>
                    </a:lnTo>
                    <a:lnTo>
                      <a:pt x="221" y="2285"/>
                    </a:lnTo>
                    <a:lnTo>
                      <a:pt x="218" y="2258"/>
                    </a:lnTo>
                    <a:lnTo>
                      <a:pt x="218" y="1386"/>
                    </a:lnTo>
                    <a:lnTo>
                      <a:pt x="201" y="1397"/>
                    </a:lnTo>
                    <a:lnTo>
                      <a:pt x="180" y="1406"/>
                    </a:lnTo>
                    <a:lnTo>
                      <a:pt x="159" y="1411"/>
                    </a:lnTo>
                    <a:lnTo>
                      <a:pt x="137" y="1414"/>
                    </a:lnTo>
                    <a:lnTo>
                      <a:pt x="109" y="1410"/>
                    </a:lnTo>
                    <a:lnTo>
                      <a:pt x="83" y="1403"/>
                    </a:lnTo>
                    <a:lnTo>
                      <a:pt x="60" y="1390"/>
                    </a:lnTo>
                    <a:lnTo>
                      <a:pt x="40" y="1374"/>
                    </a:lnTo>
                    <a:lnTo>
                      <a:pt x="24" y="1353"/>
                    </a:lnTo>
                    <a:lnTo>
                      <a:pt x="11" y="1330"/>
                    </a:lnTo>
                    <a:lnTo>
                      <a:pt x="3" y="1305"/>
                    </a:lnTo>
                    <a:lnTo>
                      <a:pt x="0" y="1276"/>
                    </a:lnTo>
                    <a:lnTo>
                      <a:pt x="0" y="137"/>
                    </a:lnTo>
                    <a:lnTo>
                      <a:pt x="2" y="110"/>
                    </a:lnTo>
                    <a:lnTo>
                      <a:pt x="11" y="84"/>
                    </a:lnTo>
                    <a:lnTo>
                      <a:pt x="23" y="61"/>
                    </a:lnTo>
                    <a:lnTo>
                      <a:pt x="39" y="42"/>
                    </a:lnTo>
                    <a:lnTo>
                      <a:pt x="58" y="25"/>
                    </a:lnTo>
                    <a:lnTo>
                      <a:pt x="81" y="12"/>
                    </a:lnTo>
                    <a:lnTo>
                      <a:pt x="106" y="4"/>
                    </a:lnTo>
                    <a:lnTo>
                      <a:pt x="133" y="1"/>
                    </a:lnTo>
                    <a:lnTo>
                      <a:pt x="133" y="0"/>
                    </a:lnTo>
                    <a:lnTo>
                      <a:pt x="289" y="0"/>
                    </a:lnTo>
                    <a:lnTo>
                      <a:pt x="329" y="0"/>
                    </a:lnTo>
                    <a:close/>
                  </a:path>
                </a:pathLst>
              </a:custGeom>
              <a:solidFill>
                <a:schemeClr val="lt1"/>
              </a:solidFill>
              <a:ln cap="flat" cmpd="sng" w="9525">
                <a:solidFill>
                  <a:schemeClr val="accent5"/>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755" name="Google Shape;755;p20"/>
              <p:cNvSpPr/>
              <p:nvPr/>
            </p:nvSpPr>
            <p:spPr>
              <a:xfrm>
                <a:off x="8360876" y="3421911"/>
                <a:ext cx="98777" cy="94770"/>
              </a:xfrm>
              <a:custGeom>
                <a:rect b="b" l="l" r="r" t="t"/>
                <a:pathLst>
                  <a:path extrusionOk="0" h="629" w="565">
                    <a:moveTo>
                      <a:pt x="249" y="0"/>
                    </a:moveTo>
                    <a:lnTo>
                      <a:pt x="297" y="3"/>
                    </a:lnTo>
                    <a:lnTo>
                      <a:pt x="341" y="13"/>
                    </a:lnTo>
                    <a:lnTo>
                      <a:pt x="382" y="29"/>
                    </a:lnTo>
                    <a:lnTo>
                      <a:pt x="421" y="51"/>
                    </a:lnTo>
                    <a:lnTo>
                      <a:pt x="457" y="76"/>
                    </a:lnTo>
                    <a:lnTo>
                      <a:pt x="488" y="108"/>
                    </a:lnTo>
                    <a:lnTo>
                      <a:pt x="514" y="143"/>
                    </a:lnTo>
                    <a:lnTo>
                      <a:pt x="535" y="182"/>
                    </a:lnTo>
                    <a:lnTo>
                      <a:pt x="552" y="223"/>
                    </a:lnTo>
                    <a:lnTo>
                      <a:pt x="561" y="269"/>
                    </a:lnTo>
                    <a:lnTo>
                      <a:pt x="565" y="315"/>
                    </a:lnTo>
                    <a:lnTo>
                      <a:pt x="562" y="357"/>
                    </a:lnTo>
                    <a:lnTo>
                      <a:pt x="554" y="398"/>
                    </a:lnTo>
                    <a:lnTo>
                      <a:pt x="540" y="437"/>
                    </a:lnTo>
                    <a:lnTo>
                      <a:pt x="521" y="474"/>
                    </a:lnTo>
                    <a:lnTo>
                      <a:pt x="499" y="507"/>
                    </a:lnTo>
                    <a:lnTo>
                      <a:pt x="473" y="538"/>
                    </a:lnTo>
                    <a:lnTo>
                      <a:pt x="443" y="565"/>
                    </a:lnTo>
                    <a:lnTo>
                      <a:pt x="409" y="587"/>
                    </a:lnTo>
                    <a:lnTo>
                      <a:pt x="372" y="605"/>
                    </a:lnTo>
                    <a:lnTo>
                      <a:pt x="333" y="619"/>
                    </a:lnTo>
                    <a:lnTo>
                      <a:pt x="292" y="627"/>
                    </a:lnTo>
                    <a:lnTo>
                      <a:pt x="249" y="629"/>
                    </a:lnTo>
                    <a:lnTo>
                      <a:pt x="204" y="626"/>
                    </a:lnTo>
                    <a:lnTo>
                      <a:pt x="161" y="616"/>
                    </a:lnTo>
                    <a:lnTo>
                      <a:pt x="120" y="601"/>
                    </a:lnTo>
                    <a:lnTo>
                      <a:pt x="82" y="581"/>
                    </a:lnTo>
                    <a:lnTo>
                      <a:pt x="47" y="555"/>
                    </a:lnTo>
                    <a:lnTo>
                      <a:pt x="17" y="526"/>
                    </a:lnTo>
                    <a:lnTo>
                      <a:pt x="34" y="483"/>
                    </a:lnTo>
                    <a:lnTo>
                      <a:pt x="47" y="438"/>
                    </a:lnTo>
                    <a:lnTo>
                      <a:pt x="56" y="391"/>
                    </a:lnTo>
                    <a:lnTo>
                      <a:pt x="59" y="342"/>
                    </a:lnTo>
                    <a:lnTo>
                      <a:pt x="56" y="296"/>
                    </a:lnTo>
                    <a:lnTo>
                      <a:pt x="48" y="250"/>
                    </a:lnTo>
                    <a:lnTo>
                      <a:pt x="36" y="206"/>
                    </a:lnTo>
                    <a:lnTo>
                      <a:pt x="20" y="164"/>
                    </a:lnTo>
                    <a:lnTo>
                      <a:pt x="0" y="124"/>
                    </a:lnTo>
                    <a:lnTo>
                      <a:pt x="27" y="94"/>
                    </a:lnTo>
                    <a:lnTo>
                      <a:pt x="57" y="67"/>
                    </a:lnTo>
                    <a:lnTo>
                      <a:pt x="90" y="44"/>
                    </a:lnTo>
                    <a:lnTo>
                      <a:pt x="126" y="25"/>
                    </a:lnTo>
                    <a:lnTo>
                      <a:pt x="165" y="12"/>
                    </a:lnTo>
                    <a:lnTo>
                      <a:pt x="207" y="3"/>
                    </a:lnTo>
                    <a:lnTo>
                      <a:pt x="249" y="0"/>
                    </a:lnTo>
                    <a:close/>
                  </a:path>
                </a:pathLst>
              </a:custGeom>
              <a:solidFill>
                <a:schemeClr val="lt1"/>
              </a:solidFill>
              <a:ln cap="flat" cmpd="sng" w="9525">
                <a:solidFill>
                  <a:schemeClr val="accent5"/>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756" name="Google Shape;756;p20"/>
              <p:cNvSpPr/>
              <p:nvPr/>
            </p:nvSpPr>
            <p:spPr>
              <a:xfrm>
                <a:off x="8362977" y="3523971"/>
                <a:ext cx="128200" cy="364501"/>
              </a:xfrm>
              <a:custGeom>
                <a:rect b="b" l="l" r="r" t="t"/>
                <a:pathLst>
                  <a:path extrusionOk="0" h="2394" w="728">
                    <a:moveTo>
                      <a:pt x="476" y="0"/>
                    </a:moveTo>
                    <a:lnTo>
                      <a:pt x="510" y="0"/>
                    </a:lnTo>
                    <a:lnTo>
                      <a:pt x="561" y="0"/>
                    </a:lnTo>
                    <a:lnTo>
                      <a:pt x="579" y="0"/>
                    </a:lnTo>
                    <a:lnTo>
                      <a:pt x="591" y="0"/>
                    </a:lnTo>
                    <a:lnTo>
                      <a:pt x="594" y="0"/>
                    </a:lnTo>
                    <a:lnTo>
                      <a:pt x="594" y="1"/>
                    </a:lnTo>
                    <a:lnTo>
                      <a:pt x="621" y="4"/>
                    </a:lnTo>
                    <a:lnTo>
                      <a:pt x="647" y="12"/>
                    </a:lnTo>
                    <a:lnTo>
                      <a:pt x="669" y="25"/>
                    </a:lnTo>
                    <a:lnTo>
                      <a:pt x="689" y="42"/>
                    </a:lnTo>
                    <a:lnTo>
                      <a:pt x="705" y="61"/>
                    </a:lnTo>
                    <a:lnTo>
                      <a:pt x="717" y="84"/>
                    </a:lnTo>
                    <a:lnTo>
                      <a:pt x="725" y="110"/>
                    </a:lnTo>
                    <a:lnTo>
                      <a:pt x="728" y="137"/>
                    </a:lnTo>
                    <a:lnTo>
                      <a:pt x="728" y="1276"/>
                    </a:lnTo>
                    <a:lnTo>
                      <a:pt x="725" y="1305"/>
                    </a:lnTo>
                    <a:lnTo>
                      <a:pt x="717" y="1330"/>
                    </a:lnTo>
                    <a:lnTo>
                      <a:pt x="704" y="1353"/>
                    </a:lnTo>
                    <a:lnTo>
                      <a:pt x="688" y="1374"/>
                    </a:lnTo>
                    <a:lnTo>
                      <a:pt x="667" y="1390"/>
                    </a:lnTo>
                    <a:lnTo>
                      <a:pt x="645" y="1403"/>
                    </a:lnTo>
                    <a:lnTo>
                      <a:pt x="619" y="1410"/>
                    </a:lnTo>
                    <a:lnTo>
                      <a:pt x="592" y="1414"/>
                    </a:lnTo>
                    <a:lnTo>
                      <a:pt x="569" y="1411"/>
                    </a:lnTo>
                    <a:lnTo>
                      <a:pt x="547" y="1406"/>
                    </a:lnTo>
                    <a:lnTo>
                      <a:pt x="527" y="1397"/>
                    </a:lnTo>
                    <a:lnTo>
                      <a:pt x="509" y="1386"/>
                    </a:lnTo>
                    <a:lnTo>
                      <a:pt x="509" y="2258"/>
                    </a:lnTo>
                    <a:lnTo>
                      <a:pt x="506" y="2285"/>
                    </a:lnTo>
                    <a:lnTo>
                      <a:pt x="499" y="2311"/>
                    </a:lnTo>
                    <a:lnTo>
                      <a:pt x="486" y="2335"/>
                    </a:lnTo>
                    <a:lnTo>
                      <a:pt x="470" y="2354"/>
                    </a:lnTo>
                    <a:lnTo>
                      <a:pt x="449" y="2372"/>
                    </a:lnTo>
                    <a:lnTo>
                      <a:pt x="426" y="2383"/>
                    </a:lnTo>
                    <a:lnTo>
                      <a:pt x="401" y="2392"/>
                    </a:lnTo>
                    <a:lnTo>
                      <a:pt x="372" y="2394"/>
                    </a:lnTo>
                    <a:lnTo>
                      <a:pt x="345" y="2392"/>
                    </a:lnTo>
                    <a:lnTo>
                      <a:pt x="320" y="2383"/>
                    </a:lnTo>
                    <a:lnTo>
                      <a:pt x="297" y="2372"/>
                    </a:lnTo>
                    <a:lnTo>
                      <a:pt x="276" y="2354"/>
                    </a:lnTo>
                    <a:lnTo>
                      <a:pt x="260" y="2335"/>
                    </a:lnTo>
                    <a:lnTo>
                      <a:pt x="247" y="2311"/>
                    </a:lnTo>
                    <a:lnTo>
                      <a:pt x="240" y="2285"/>
                    </a:lnTo>
                    <a:lnTo>
                      <a:pt x="236" y="2258"/>
                    </a:lnTo>
                    <a:lnTo>
                      <a:pt x="233" y="2258"/>
                    </a:lnTo>
                    <a:lnTo>
                      <a:pt x="230" y="2285"/>
                    </a:lnTo>
                    <a:lnTo>
                      <a:pt x="222" y="2311"/>
                    </a:lnTo>
                    <a:lnTo>
                      <a:pt x="209" y="2335"/>
                    </a:lnTo>
                    <a:lnTo>
                      <a:pt x="192" y="2354"/>
                    </a:lnTo>
                    <a:lnTo>
                      <a:pt x="173" y="2372"/>
                    </a:lnTo>
                    <a:lnTo>
                      <a:pt x="149" y="2383"/>
                    </a:lnTo>
                    <a:lnTo>
                      <a:pt x="123" y="2392"/>
                    </a:lnTo>
                    <a:lnTo>
                      <a:pt x="96" y="2394"/>
                    </a:lnTo>
                    <a:lnTo>
                      <a:pt x="69" y="2392"/>
                    </a:lnTo>
                    <a:lnTo>
                      <a:pt x="43" y="2383"/>
                    </a:lnTo>
                    <a:lnTo>
                      <a:pt x="19" y="2372"/>
                    </a:lnTo>
                    <a:lnTo>
                      <a:pt x="0" y="2354"/>
                    </a:lnTo>
                    <a:lnTo>
                      <a:pt x="0" y="1702"/>
                    </a:lnTo>
                    <a:lnTo>
                      <a:pt x="39" y="1697"/>
                    </a:lnTo>
                    <a:lnTo>
                      <a:pt x="75" y="1685"/>
                    </a:lnTo>
                    <a:lnTo>
                      <a:pt x="109" y="1668"/>
                    </a:lnTo>
                    <a:lnTo>
                      <a:pt x="140" y="1648"/>
                    </a:lnTo>
                    <a:lnTo>
                      <a:pt x="168" y="1622"/>
                    </a:lnTo>
                    <a:lnTo>
                      <a:pt x="191" y="1593"/>
                    </a:lnTo>
                    <a:lnTo>
                      <a:pt x="210" y="1560"/>
                    </a:lnTo>
                    <a:lnTo>
                      <a:pt x="224" y="1526"/>
                    </a:lnTo>
                    <a:lnTo>
                      <a:pt x="234" y="1488"/>
                    </a:lnTo>
                    <a:lnTo>
                      <a:pt x="236" y="1448"/>
                    </a:lnTo>
                    <a:lnTo>
                      <a:pt x="236" y="208"/>
                    </a:lnTo>
                    <a:lnTo>
                      <a:pt x="234" y="172"/>
                    </a:lnTo>
                    <a:lnTo>
                      <a:pt x="227" y="137"/>
                    </a:lnTo>
                    <a:lnTo>
                      <a:pt x="215" y="105"/>
                    </a:lnTo>
                    <a:lnTo>
                      <a:pt x="199" y="74"/>
                    </a:lnTo>
                    <a:lnTo>
                      <a:pt x="178" y="46"/>
                    </a:lnTo>
                    <a:lnTo>
                      <a:pt x="155" y="21"/>
                    </a:lnTo>
                    <a:lnTo>
                      <a:pt x="128" y="0"/>
                    </a:lnTo>
                    <a:lnTo>
                      <a:pt x="438" y="0"/>
                    </a:lnTo>
                    <a:lnTo>
                      <a:pt x="476" y="0"/>
                    </a:lnTo>
                    <a:close/>
                  </a:path>
                </a:pathLst>
              </a:custGeom>
              <a:solidFill>
                <a:schemeClr val="lt1"/>
              </a:solidFill>
              <a:ln cap="flat" cmpd="sng" w="9525">
                <a:solidFill>
                  <a:schemeClr val="accent5"/>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grpSp>
          <p:nvGrpSpPr>
            <p:cNvPr id="757" name="Google Shape;757;p20"/>
            <p:cNvGrpSpPr/>
            <p:nvPr/>
          </p:nvGrpSpPr>
          <p:grpSpPr>
            <a:xfrm>
              <a:off x="11576823" y="719817"/>
              <a:ext cx="640080" cy="242836"/>
              <a:chOff x="6373483" y="2557304"/>
              <a:chExt cx="3960523" cy="1502556"/>
            </a:xfrm>
          </p:grpSpPr>
          <p:sp>
            <p:nvSpPr>
              <p:cNvPr id="758" name="Google Shape;758;p20"/>
              <p:cNvSpPr/>
              <p:nvPr/>
            </p:nvSpPr>
            <p:spPr>
              <a:xfrm>
                <a:off x="6373483" y="2557304"/>
                <a:ext cx="3960523" cy="1502556"/>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id="759" name="Google Shape;759;p20"/>
              <p:cNvPicPr preferRelativeResize="0"/>
              <p:nvPr/>
            </p:nvPicPr>
            <p:blipFill rotWithShape="1">
              <a:blip r:embed="rId2">
                <a:alphaModFix/>
              </a:blip>
              <a:srcRect b="0" l="0" r="0" t="0"/>
              <a:stretch/>
            </p:blipFill>
            <p:spPr>
              <a:xfrm>
                <a:off x="6542385" y="2557304"/>
                <a:ext cx="3622719" cy="1502004"/>
              </a:xfrm>
              <a:prstGeom prst="rect">
                <a:avLst/>
              </a:prstGeom>
              <a:noFill/>
              <a:ln cap="flat" cmpd="sng" w="9525">
                <a:solidFill>
                  <a:schemeClr val="lt1"/>
                </a:solidFill>
                <a:prstDash val="solid"/>
                <a:round/>
                <a:headEnd len="sm" w="sm" type="none"/>
                <a:tailEnd len="sm" w="sm" type="none"/>
              </a:ln>
            </p:spPr>
          </p:pic>
        </p:grpSp>
      </p:grpSp>
      <p:sp>
        <p:nvSpPr>
          <p:cNvPr id="760" name="Google Shape;760;p20"/>
          <p:cNvSpPr txBox="1"/>
          <p:nvPr>
            <p:ph idx="7" type="body"/>
          </p:nvPr>
        </p:nvSpPr>
        <p:spPr>
          <a:xfrm>
            <a:off x="2238469" y="2038450"/>
            <a:ext cx="6975095" cy="100584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600"/>
              </a:spcBef>
              <a:spcAft>
                <a:spcPts val="0"/>
              </a:spcAft>
              <a:buSzPts val="1600"/>
              <a:buNone/>
              <a:defRPr b="1" sz="1600">
                <a:solidFill>
                  <a:schemeClr val="accent5"/>
                </a:solidFill>
              </a:defRPr>
            </a:lvl1pPr>
            <a:lvl2pPr indent="-228600" lvl="1" marL="914400" algn="l">
              <a:lnSpc>
                <a:spcPct val="100000"/>
              </a:lnSpc>
              <a:spcBef>
                <a:spcPts val="0"/>
              </a:spcBef>
              <a:spcAft>
                <a:spcPts val="0"/>
              </a:spcAft>
              <a:buClr>
                <a:schemeClr val="accent5"/>
              </a:buClr>
              <a:buSzPts val="1600"/>
              <a:buFont typeface="Arial"/>
              <a:buNone/>
              <a:defRPr>
                <a:solidFill>
                  <a:schemeClr val="lt1"/>
                </a:solidFill>
              </a:defRPr>
            </a:lvl2pPr>
            <a:lvl3pPr indent="-342900" lvl="2" marL="1371600" algn="l">
              <a:lnSpc>
                <a:spcPct val="100000"/>
              </a:lnSpc>
              <a:spcBef>
                <a:spcPts val="800"/>
              </a:spcBef>
              <a:spcAft>
                <a:spcPts val="0"/>
              </a:spcAft>
              <a:buSzPts val="1800"/>
              <a:buChar char="▪"/>
              <a:defRPr/>
            </a:lvl3pPr>
            <a:lvl4pPr indent="-342900" lvl="3" marL="1828800" algn="l">
              <a:lnSpc>
                <a:spcPct val="100000"/>
              </a:lnSpc>
              <a:spcBef>
                <a:spcPts val="800"/>
              </a:spcBef>
              <a:spcAft>
                <a:spcPts val="0"/>
              </a:spcAft>
              <a:buSzPts val="1800"/>
              <a:buChar char="•"/>
              <a:defRPr/>
            </a:lvl4pPr>
            <a:lvl5pPr indent="-342900" lvl="4" marL="2286000" algn="l">
              <a:lnSpc>
                <a:spcPct val="100000"/>
              </a:lnSpc>
              <a:spcBef>
                <a:spcPts val="800"/>
              </a:spcBef>
              <a:spcAft>
                <a:spcPts val="0"/>
              </a:spcAft>
              <a:buSzPts val="1800"/>
              <a:buChar char="▪"/>
              <a:defRPr/>
            </a:lvl5pPr>
            <a:lvl6pPr indent="-228600" lvl="5" marL="2743200" algn="l">
              <a:lnSpc>
                <a:spcPct val="100000"/>
              </a:lnSpc>
              <a:spcBef>
                <a:spcPts val="80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761" name="Google Shape;761;p20"/>
          <p:cNvSpPr txBox="1"/>
          <p:nvPr>
            <p:ph idx="8" type="body"/>
          </p:nvPr>
        </p:nvSpPr>
        <p:spPr>
          <a:xfrm>
            <a:off x="2238469" y="5454709"/>
            <a:ext cx="6975095" cy="100584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600"/>
              </a:spcBef>
              <a:spcAft>
                <a:spcPts val="0"/>
              </a:spcAft>
              <a:buSzPts val="1600"/>
              <a:buNone/>
              <a:defRPr b="1" sz="1600">
                <a:solidFill>
                  <a:schemeClr val="accent5"/>
                </a:solidFill>
              </a:defRPr>
            </a:lvl1pPr>
            <a:lvl2pPr indent="-228600" lvl="1" marL="914400" algn="l">
              <a:lnSpc>
                <a:spcPct val="100000"/>
              </a:lnSpc>
              <a:spcBef>
                <a:spcPts val="0"/>
              </a:spcBef>
              <a:spcAft>
                <a:spcPts val="0"/>
              </a:spcAft>
              <a:buClr>
                <a:schemeClr val="accent5"/>
              </a:buClr>
              <a:buSzPts val="1600"/>
              <a:buFont typeface="Arial"/>
              <a:buNone/>
              <a:defRPr>
                <a:solidFill>
                  <a:schemeClr val="lt1"/>
                </a:solidFill>
              </a:defRPr>
            </a:lvl2pPr>
            <a:lvl3pPr indent="-342900" lvl="2" marL="1371600" algn="l">
              <a:lnSpc>
                <a:spcPct val="100000"/>
              </a:lnSpc>
              <a:spcBef>
                <a:spcPts val="800"/>
              </a:spcBef>
              <a:spcAft>
                <a:spcPts val="0"/>
              </a:spcAft>
              <a:buSzPts val="1800"/>
              <a:buChar char="▪"/>
              <a:defRPr/>
            </a:lvl3pPr>
            <a:lvl4pPr indent="-342900" lvl="3" marL="1828800" algn="l">
              <a:lnSpc>
                <a:spcPct val="100000"/>
              </a:lnSpc>
              <a:spcBef>
                <a:spcPts val="800"/>
              </a:spcBef>
              <a:spcAft>
                <a:spcPts val="0"/>
              </a:spcAft>
              <a:buSzPts val="1800"/>
              <a:buChar char="•"/>
              <a:defRPr/>
            </a:lvl4pPr>
            <a:lvl5pPr indent="-342900" lvl="4" marL="2286000" algn="l">
              <a:lnSpc>
                <a:spcPct val="100000"/>
              </a:lnSpc>
              <a:spcBef>
                <a:spcPts val="800"/>
              </a:spcBef>
              <a:spcAft>
                <a:spcPts val="0"/>
              </a:spcAft>
              <a:buSzPts val="1800"/>
              <a:buChar char="▪"/>
              <a:defRPr/>
            </a:lvl5pPr>
            <a:lvl6pPr indent="-228600" lvl="5" marL="2743200" algn="l">
              <a:lnSpc>
                <a:spcPct val="100000"/>
              </a:lnSpc>
              <a:spcBef>
                <a:spcPts val="80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762" name="Google Shape;762;p20"/>
          <p:cNvSpPr txBox="1"/>
          <p:nvPr>
            <p:ph idx="9" type="body"/>
          </p:nvPr>
        </p:nvSpPr>
        <p:spPr>
          <a:xfrm>
            <a:off x="2238469" y="4215156"/>
            <a:ext cx="6975095" cy="100584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600"/>
              </a:spcBef>
              <a:spcAft>
                <a:spcPts val="0"/>
              </a:spcAft>
              <a:buSzPts val="1600"/>
              <a:buNone/>
              <a:defRPr b="1" sz="1600">
                <a:solidFill>
                  <a:schemeClr val="accent5"/>
                </a:solidFill>
              </a:defRPr>
            </a:lvl1pPr>
            <a:lvl2pPr indent="-228600" lvl="1" marL="914400" algn="l">
              <a:lnSpc>
                <a:spcPct val="100000"/>
              </a:lnSpc>
              <a:spcBef>
                <a:spcPts val="0"/>
              </a:spcBef>
              <a:spcAft>
                <a:spcPts val="0"/>
              </a:spcAft>
              <a:buClr>
                <a:schemeClr val="accent5"/>
              </a:buClr>
              <a:buSzPts val="1600"/>
              <a:buFont typeface="Arial"/>
              <a:buNone/>
              <a:defRPr>
                <a:solidFill>
                  <a:schemeClr val="lt1"/>
                </a:solidFill>
              </a:defRPr>
            </a:lvl2pPr>
            <a:lvl3pPr indent="-342900" lvl="2" marL="1371600" algn="l">
              <a:lnSpc>
                <a:spcPct val="100000"/>
              </a:lnSpc>
              <a:spcBef>
                <a:spcPts val="800"/>
              </a:spcBef>
              <a:spcAft>
                <a:spcPts val="0"/>
              </a:spcAft>
              <a:buSzPts val="1800"/>
              <a:buChar char="▪"/>
              <a:defRPr/>
            </a:lvl3pPr>
            <a:lvl4pPr indent="-342900" lvl="3" marL="1828800" algn="l">
              <a:lnSpc>
                <a:spcPct val="100000"/>
              </a:lnSpc>
              <a:spcBef>
                <a:spcPts val="800"/>
              </a:spcBef>
              <a:spcAft>
                <a:spcPts val="0"/>
              </a:spcAft>
              <a:buSzPts val="1800"/>
              <a:buChar char="•"/>
              <a:defRPr/>
            </a:lvl4pPr>
            <a:lvl5pPr indent="-342900" lvl="4" marL="2286000" algn="l">
              <a:lnSpc>
                <a:spcPct val="100000"/>
              </a:lnSpc>
              <a:spcBef>
                <a:spcPts val="800"/>
              </a:spcBef>
              <a:spcAft>
                <a:spcPts val="0"/>
              </a:spcAft>
              <a:buSzPts val="1800"/>
              <a:buChar char="▪"/>
              <a:defRPr/>
            </a:lvl5pPr>
            <a:lvl6pPr indent="-228600" lvl="5" marL="2743200" algn="l">
              <a:lnSpc>
                <a:spcPct val="100000"/>
              </a:lnSpc>
              <a:spcBef>
                <a:spcPts val="80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763" name="Google Shape;763;p20"/>
          <p:cNvSpPr txBox="1"/>
          <p:nvPr>
            <p:ph idx="13" type="body"/>
          </p:nvPr>
        </p:nvSpPr>
        <p:spPr>
          <a:xfrm>
            <a:off x="2238469" y="3177203"/>
            <a:ext cx="6975095" cy="100584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600"/>
              </a:spcBef>
              <a:spcAft>
                <a:spcPts val="0"/>
              </a:spcAft>
              <a:buSzPts val="1600"/>
              <a:buNone/>
              <a:defRPr b="1" sz="1600">
                <a:solidFill>
                  <a:schemeClr val="accent5"/>
                </a:solidFill>
              </a:defRPr>
            </a:lvl1pPr>
            <a:lvl2pPr indent="-228600" lvl="1" marL="914400" algn="l">
              <a:lnSpc>
                <a:spcPct val="100000"/>
              </a:lnSpc>
              <a:spcBef>
                <a:spcPts val="0"/>
              </a:spcBef>
              <a:spcAft>
                <a:spcPts val="0"/>
              </a:spcAft>
              <a:buClr>
                <a:schemeClr val="accent5"/>
              </a:buClr>
              <a:buSzPts val="1600"/>
              <a:buFont typeface="Arial"/>
              <a:buNone/>
              <a:defRPr>
                <a:solidFill>
                  <a:schemeClr val="lt1"/>
                </a:solidFill>
              </a:defRPr>
            </a:lvl2pPr>
            <a:lvl3pPr indent="-342900" lvl="2" marL="1371600" algn="l">
              <a:lnSpc>
                <a:spcPct val="100000"/>
              </a:lnSpc>
              <a:spcBef>
                <a:spcPts val="800"/>
              </a:spcBef>
              <a:spcAft>
                <a:spcPts val="0"/>
              </a:spcAft>
              <a:buSzPts val="1800"/>
              <a:buChar char="▪"/>
              <a:defRPr/>
            </a:lvl3pPr>
            <a:lvl4pPr indent="-342900" lvl="3" marL="1828800" algn="l">
              <a:lnSpc>
                <a:spcPct val="100000"/>
              </a:lnSpc>
              <a:spcBef>
                <a:spcPts val="800"/>
              </a:spcBef>
              <a:spcAft>
                <a:spcPts val="0"/>
              </a:spcAft>
              <a:buSzPts val="1800"/>
              <a:buChar char="•"/>
              <a:defRPr/>
            </a:lvl4pPr>
            <a:lvl5pPr indent="-342900" lvl="4" marL="2286000" algn="l">
              <a:lnSpc>
                <a:spcPct val="100000"/>
              </a:lnSpc>
              <a:spcBef>
                <a:spcPts val="800"/>
              </a:spcBef>
              <a:spcAft>
                <a:spcPts val="0"/>
              </a:spcAft>
              <a:buSzPts val="1800"/>
              <a:buChar char="▪"/>
              <a:defRPr/>
            </a:lvl5pPr>
            <a:lvl6pPr indent="-228600" lvl="5" marL="2743200" algn="l">
              <a:lnSpc>
                <a:spcPct val="100000"/>
              </a:lnSpc>
              <a:spcBef>
                <a:spcPts val="80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spTree>
      <p:nvGrpSpPr>
        <p:cNvPr id="43" name="Shape 43"/>
        <p:cNvGrpSpPr/>
        <p:nvPr/>
      </p:nvGrpSpPr>
      <p:grpSpPr>
        <a:xfrm>
          <a:off x="0" y="0"/>
          <a:ext cx="0" cy="0"/>
          <a:chOff x="0" y="0"/>
          <a:chExt cx="0" cy="0"/>
        </a:xfrm>
      </p:grpSpPr>
      <p:grpSp>
        <p:nvGrpSpPr>
          <p:cNvPr id="44" name="Google Shape;44;p3"/>
          <p:cNvGrpSpPr/>
          <p:nvPr/>
        </p:nvGrpSpPr>
        <p:grpSpPr>
          <a:xfrm>
            <a:off x="-21933" y="-32935"/>
            <a:ext cx="3332992" cy="6907464"/>
            <a:chOff x="-92652" y="-16478"/>
            <a:chExt cx="2421528" cy="6907464"/>
          </a:xfrm>
        </p:grpSpPr>
        <p:sp>
          <p:nvSpPr>
            <p:cNvPr descr="White and blue curved shape containing the GSA logo in the bottom left corner. " id="45" name="Google Shape;45;p3"/>
            <p:cNvSpPr/>
            <p:nvPr/>
          </p:nvSpPr>
          <p:spPr>
            <a:xfrm rot="-5400000">
              <a:off x="-2280159" y="2257390"/>
              <a:ext cx="6874470" cy="2343600"/>
            </a:xfrm>
            <a:prstGeom prst="flowChartDocumen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 name="Google Shape;46;p3"/>
            <p:cNvSpPr/>
            <p:nvPr/>
          </p:nvSpPr>
          <p:spPr>
            <a:xfrm rot="-5400000">
              <a:off x="-2407281" y="2298151"/>
              <a:ext cx="6907464" cy="2278206"/>
            </a:xfrm>
            <a:prstGeom prst="flowChartDocument">
              <a:avLst/>
            </a:prstGeom>
            <a:solidFill>
              <a:srgbClr val="0070C0"/>
            </a:solidFill>
            <a:ln cap="flat" cmpd="sng" w="9525">
              <a:solidFill>
                <a:srgbClr val="0FA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7" name="Google Shape;47;p3"/>
          <p:cNvSpPr txBox="1"/>
          <p:nvPr>
            <p:ph idx="1" type="subTitle"/>
          </p:nvPr>
        </p:nvSpPr>
        <p:spPr>
          <a:xfrm>
            <a:off x="4792456" y="6043500"/>
            <a:ext cx="6796000" cy="591600"/>
          </a:xfrm>
          <a:prstGeom prst="rect">
            <a:avLst/>
          </a:prstGeom>
          <a:noFill/>
          <a:ln>
            <a:noFill/>
          </a:ln>
        </p:spPr>
        <p:txBody>
          <a:bodyPr anchorCtr="0" anchor="b" bIns="91425" lIns="91425" spcFirstLastPara="1" rIns="91425" wrap="square" tIns="91425">
            <a:noAutofit/>
          </a:bodyPr>
          <a:lstStyle>
            <a:lvl1pPr lvl="0" algn="r">
              <a:lnSpc>
                <a:spcPct val="100000"/>
              </a:lnSpc>
              <a:spcBef>
                <a:spcPts val="0"/>
              </a:spcBef>
              <a:spcAft>
                <a:spcPts val="0"/>
              </a:spcAft>
              <a:buSzPts val="1800"/>
              <a:buNone/>
              <a:defRPr sz="1900">
                <a:solidFill>
                  <a:schemeClr val="lt1"/>
                </a:solidFill>
                <a:latin typeface="Arial"/>
                <a:ea typeface="Arial"/>
                <a:cs typeface="Arial"/>
                <a:sym typeface="Arial"/>
              </a:defRPr>
            </a:lvl1pPr>
            <a:lvl2pPr lvl="1" algn="l">
              <a:lnSpc>
                <a:spcPct val="100000"/>
              </a:lnSpc>
              <a:spcBef>
                <a:spcPts val="0"/>
              </a:spcBef>
              <a:spcAft>
                <a:spcPts val="0"/>
              </a:spcAft>
              <a:buSzPts val="1400"/>
              <a:buNone/>
              <a:defRPr sz="1900">
                <a:solidFill>
                  <a:srgbClr val="FFFFFF"/>
                </a:solidFill>
                <a:latin typeface="Arial"/>
                <a:ea typeface="Arial"/>
                <a:cs typeface="Arial"/>
                <a:sym typeface="Arial"/>
              </a:defRPr>
            </a:lvl2pPr>
            <a:lvl3pPr lvl="2" algn="l">
              <a:lnSpc>
                <a:spcPct val="100000"/>
              </a:lnSpc>
              <a:spcBef>
                <a:spcPts val="0"/>
              </a:spcBef>
              <a:spcAft>
                <a:spcPts val="0"/>
              </a:spcAft>
              <a:buSzPts val="1400"/>
              <a:buNone/>
              <a:defRPr sz="1900">
                <a:solidFill>
                  <a:srgbClr val="FFFFFF"/>
                </a:solidFill>
                <a:latin typeface="Arial"/>
                <a:ea typeface="Arial"/>
                <a:cs typeface="Arial"/>
                <a:sym typeface="Arial"/>
              </a:defRPr>
            </a:lvl3pPr>
            <a:lvl4pPr lvl="3" algn="l">
              <a:lnSpc>
                <a:spcPct val="100000"/>
              </a:lnSpc>
              <a:spcBef>
                <a:spcPts val="0"/>
              </a:spcBef>
              <a:spcAft>
                <a:spcPts val="0"/>
              </a:spcAft>
              <a:buSzPts val="1400"/>
              <a:buNone/>
              <a:defRPr sz="1900">
                <a:solidFill>
                  <a:srgbClr val="FFFFFF"/>
                </a:solidFill>
                <a:latin typeface="Arial"/>
                <a:ea typeface="Arial"/>
                <a:cs typeface="Arial"/>
                <a:sym typeface="Arial"/>
              </a:defRPr>
            </a:lvl4pPr>
            <a:lvl5pPr lvl="4" algn="l">
              <a:lnSpc>
                <a:spcPct val="100000"/>
              </a:lnSpc>
              <a:spcBef>
                <a:spcPts val="0"/>
              </a:spcBef>
              <a:spcAft>
                <a:spcPts val="0"/>
              </a:spcAft>
              <a:buSzPts val="1400"/>
              <a:buNone/>
              <a:defRPr sz="1900">
                <a:solidFill>
                  <a:srgbClr val="FFFFFF"/>
                </a:solidFill>
                <a:latin typeface="Arial"/>
                <a:ea typeface="Arial"/>
                <a:cs typeface="Arial"/>
                <a:sym typeface="Arial"/>
              </a:defRPr>
            </a:lvl5pPr>
            <a:lvl6pPr lvl="5" algn="l">
              <a:lnSpc>
                <a:spcPct val="100000"/>
              </a:lnSpc>
              <a:spcBef>
                <a:spcPts val="0"/>
              </a:spcBef>
              <a:spcAft>
                <a:spcPts val="0"/>
              </a:spcAft>
              <a:buSzPts val="1400"/>
              <a:buNone/>
              <a:defRPr sz="1900">
                <a:solidFill>
                  <a:srgbClr val="FFFFFF"/>
                </a:solidFill>
                <a:latin typeface="Arial"/>
                <a:ea typeface="Arial"/>
                <a:cs typeface="Arial"/>
                <a:sym typeface="Arial"/>
              </a:defRPr>
            </a:lvl6pPr>
            <a:lvl7pPr lvl="6" algn="l">
              <a:lnSpc>
                <a:spcPct val="100000"/>
              </a:lnSpc>
              <a:spcBef>
                <a:spcPts val="0"/>
              </a:spcBef>
              <a:spcAft>
                <a:spcPts val="0"/>
              </a:spcAft>
              <a:buSzPts val="1400"/>
              <a:buNone/>
              <a:defRPr sz="1900">
                <a:solidFill>
                  <a:srgbClr val="FFFFFF"/>
                </a:solidFill>
                <a:latin typeface="Arial"/>
                <a:ea typeface="Arial"/>
                <a:cs typeface="Arial"/>
                <a:sym typeface="Arial"/>
              </a:defRPr>
            </a:lvl7pPr>
            <a:lvl8pPr lvl="7" algn="l">
              <a:lnSpc>
                <a:spcPct val="100000"/>
              </a:lnSpc>
              <a:spcBef>
                <a:spcPts val="0"/>
              </a:spcBef>
              <a:spcAft>
                <a:spcPts val="0"/>
              </a:spcAft>
              <a:buSzPts val="1400"/>
              <a:buNone/>
              <a:defRPr sz="1900">
                <a:solidFill>
                  <a:srgbClr val="FFFFFF"/>
                </a:solidFill>
                <a:latin typeface="Arial"/>
                <a:ea typeface="Arial"/>
                <a:cs typeface="Arial"/>
                <a:sym typeface="Arial"/>
              </a:defRPr>
            </a:lvl8pPr>
            <a:lvl9pPr lvl="8" algn="l">
              <a:lnSpc>
                <a:spcPct val="100000"/>
              </a:lnSpc>
              <a:spcBef>
                <a:spcPts val="0"/>
              </a:spcBef>
              <a:spcAft>
                <a:spcPts val="0"/>
              </a:spcAft>
              <a:buSzPts val="1400"/>
              <a:buNone/>
              <a:defRPr sz="1900">
                <a:solidFill>
                  <a:srgbClr val="FFFFFF"/>
                </a:solidFill>
                <a:latin typeface="Arial"/>
                <a:ea typeface="Arial"/>
                <a:cs typeface="Arial"/>
                <a:sym typeface="Arial"/>
              </a:defRPr>
            </a:lvl9pPr>
          </a:lstStyle>
          <a:p/>
        </p:txBody>
      </p:sp>
      <p:sp>
        <p:nvSpPr>
          <p:cNvPr id="48" name="Google Shape;48;p3"/>
          <p:cNvSpPr txBox="1"/>
          <p:nvPr>
            <p:ph type="title"/>
          </p:nvPr>
        </p:nvSpPr>
        <p:spPr>
          <a:xfrm>
            <a:off x="4792456" y="2144975"/>
            <a:ext cx="6796000" cy="748553"/>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3200"/>
              <a:buNone/>
              <a:defRPr sz="2800">
                <a:solidFill>
                  <a:srgbClr val="0FAFFF"/>
                </a:solidFill>
                <a:latin typeface="Arial"/>
                <a:ea typeface="Arial"/>
                <a:cs typeface="Arial"/>
                <a:sym typeface="Arial"/>
              </a:defRPr>
            </a:lvl1pPr>
            <a:lvl2pPr lvl="1" algn="l">
              <a:lnSpc>
                <a:spcPct val="100000"/>
              </a:lnSpc>
              <a:spcBef>
                <a:spcPts val="0"/>
              </a:spcBef>
              <a:spcAft>
                <a:spcPts val="0"/>
              </a:spcAft>
              <a:buSzPts val="3200"/>
              <a:buNone/>
              <a:defRPr sz="2800">
                <a:solidFill>
                  <a:srgbClr val="0FAFFF"/>
                </a:solidFill>
                <a:latin typeface="Arial"/>
                <a:ea typeface="Arial"/>
                <a:cs typeface="Arial"/>
                <a:sym typeface="Arial"/>
              </a:defRPr>
            </a:lvl2pPr>
            <a:lvl3pPr lvl="2" algn="l">
              <a:lnSpc>
                <a:spcPct val="100000"/>
              </a:lnSpc>
              <a:spcBef>
                <a:spcPts val="0"/>
              </a:spcBef>
              <a:spcAft>
                <a:spcPts val="0"/>
              </a:spcAft>
              <a:buSzPts val="3200"/>
              <a:buNone/>
              <a:defRPr sz="2800">
                <a:solidFill>
                  <a:srgbClr val="0FAFFF"/>
                </a:solidFill>
                <a:latin typeface="Arial"/>
                <a:ea typeface="Arial"/>
                <a:cs typeface="Arial"/>
                <a:sym typeface="Arial"/>
              </a:defRPr>
            </a:lvl3pPr>
            <a:lvl4pPr lvl="3" algn="l">
              <a:lnSpc>
                <a:spcPct val="100000"/>
              </a:lnSpc>
              <a:spcBef>
                <a:spcPts val="0"/>
              </a:spcBef>
              <a:spcAft>
                <a:spcPts val="0"/>
              </a:spcAft>
              <a:buSzPts val="3200"/>
              <a:buNone/>
              <a:defRPr sz="2800">
                <a:solidFill>
                  <a:srgbClr val="0FAFFF"/>
                </a:solidFill>
                <a:latin typeface="Arial"/>
                <a:ea typeface="Arial"/>
                <a:cs typeface="Arial"/>
                <a:sym typeface="Arial"/>
              </a:defRPr>
            </a:lvl4pPr>
            <a:lvl5pPr lvl="4" algn="l">
              <a:lnSpc>
                <a:spcPct val="100000"/>
              </a:lnSpc>
              <a:spcBef>
                <a:spcPts val="0"/>
              </a:spcBef>
              <a:spcAft>
                <a:spcPts val="0"/>
              </a:spcAft>
              <a:buSzPts val="3200"/>
              <a:buNone/>
              <a:defRPr sz="2800">
                <a:solidFill>
                  <a:srgbClr val="0FAFFF"/>
                </a:solidFill>
                <a:latin typeface="Arial"/>
                <a:ea typeface="Arial"/>
                <a:cs typeface="Arial"/>
                <a:sym typeface="Arial"/>
              </a:defRPr>
            </a:lvl5pPr>
            <a:lvl6pPr lvl="5" algn="l">
              <a:lnSpc>
                <a:spcPct val="100000"/>
              </a:lnSpc>
              <a:spcBef>
                <a:spcPts val="0"/>
              </a:spcBef>
              <a:spcAft>
                <a:spcPts val="0"/>
              </a:spcAft>
              <a:buSzPts val="3200"/>
              <a:buNone/>
              <a:defRPr sz="2800">
                <a:solidFill>
                  <a:srgbClr val="0FAFFF"/>
                </a:solidFill>
                <a:latin typeface="Arial"/>
                <a:ea typeface="Arial"/>
                <a:cs typeface="Arial"/>
                <a:sym typeface="Arial"/>
              </a:defRPr>
            </a:lvl6pPr>
            <a:lvl7pPr lvl="6" algn="l">
              <a:lnSpc>
                <a:spcPct val="100000"/>
              </a:lnSpc>
              <a:spcBef>
                <a:spcPts val="0"/>
              </a:spcBef>
              <a:spcAft>
                <a:spcPts val="0"/>
              </a:spcAft>
              <a:buSzPts val="3200"/>
              <a:buNone/>
              <a:defRPr sz="2800">
                <a:solidFill>
                  <a:srgbClr val="0FAFFF"/>
                </a:solidFill>
                <a:latin typeface="Arial"/>
                <a:ea typeface="Arial"/>
                <a:cs typeface="Arial"/>
                <a:sym typeface="Arial"/>
              </a:defRPr>
            </a:lvl7pPr>
            <a:lvl8pPr lvl="7" algn="l">
              <a:lnSpc>
                <a:spcPct val="100000"/>
              </a:lnSpc>
              <a:spcBef>
                <a:spcPts val="0"/>
              </a:spcBef>
              <a:spcAft>
                <a:spcPts val="0"/>
              </a:spcAft>
              <a:buSzPts val="3200"/>
              <a:buNone/>
              <a:defRPr sz="2800">
                <a:solidFill>
                  <a:srgbClr val="0FAFFF"/>
                </a:solidFill>
                <a:latin typeface="Arial"/>
                <a:ea typeface="Arial"/>
                <a:cs typeface="Arial"/>
                <a:sym typeface="Arial"/>
              </a:defRPr>
            </a:lvl8pPr>
            <a:lvl9pPr lvl="8" algn="l">
              <a:lnSpc>
                <a:spcPct val="100000"/>
              </a:lnSpc>
              <a:spcBef>
                <a:spcPts val="0"/>
              </a:spcBef>
              <a:spcAft>
                <a:spcPts val="0"/>
              </a:spcAft>
              <a:buSzPts val="3200"/>
              <a:buNone/>
              <a:defRPr sz="2800">
                <a:solidFill>
                  <a:srgbClr val="0FAFFF"/>
                </a:solidFill>
                <a:latin typeface="Arial"/>
                <a:ea typeface="Arial"/>
                <a:cs typeface="Arial"/>
                <a:sym typeface="Arial"/>
              </a:defRPr>
            </a:lvl9pPr>
          </a:lstStyle>
          <a:p/>
        </p:txBody>
      </p:sp>
      <p:sp>
        <p:nvSpPr>
          <p:cNvPr id="49" name="Google Shape;49;p3"/>
          <p:cNvSpPr txBox="1"/>
          <p:nvPr>
            <p:ph idx="2" type="title"/>
          </p:nvPr>
        </p:nvSpPr>
        <p:spPr>
          <a:xfrm>
            <a:off x="4792456" y="2893528"/>
            <a:ext cx="6796000" cy="1147722"/>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200"/>
              <a:buNone/>
              <a:defRPr b="1">
                <a:solidFill>
                  <a:schemeClr val="lt1"/>
                </a:solidFill>
                <a:latin typeface="Arial"/>
                <a:ea typeface="Arial"/>
                <a:cs typeface="Arial"/>
                <a:sym typeface="Arial"/>
              </a:defRPr>
            </a:lvl1pPr>
            <a:lvl2pPr lvl="1" algn="l">
              <a:lnSpc>
                <a:spcPct val="100000"/>
              </a:lnSpc>
              <a:spcBef>
                <a:spcPts val="0"/>
              </a:spcBef>
              <a:spcAft>
                <a:spcPts val="0"/>
              </a:spcAft>
              <a:buSzPts val="3200"/>
              <a:buNone/>
              <a:defRPr b="1">
                <a:latin typeface="Arial"/>
                <a:ea typeface="Arial"/>
                <a:cs typeface="Arial"/>
                <a:sym typeface="Arial"/>
              </a:defRPr>
            </a:lvl2pPr>
            <a:lvl3pPr lvl="2" algn="l">
              <a:lnSpc>
                <a:spcPct val="100000"/>
              </a:lnSpc>
              <a:spcBef>
                <a:spcPts val="0"/>
              </a:spcBef>
              <a:spcAft>
                <a:spcPts val="0"/>
              </a:spcAft>
              <a:buSzPts val="3200"/>
              <a:buNone/>
              <a:defRPr b="1">
                <a:latin typeface="Arial"/>
                <a:ea typeface="Arial"/>
                <a:cs typeface="Arial"/>
                <a:sym typeface="Arial"/>
              </a:defRPr>
            </a:lvl3pPr>
            <a:lvl4pPr lvl="3" algn="l">
              <a:lnSpc>
                <a:spcPct val="100000"/>
              </a:lnSpc>
              <a:spcBef>
                <a:spcPts val="0"/>
              </a:spcBef>
              <a:spcAft>
                <a:spcPts val="0"/>
              </a:spcAft>
              <a:buSzPts val="3200"/>
              <a:buNone/>
              <a:defRPr b="1">
                <a:latin typeface="Arial"/>
                <a:ea typeface="Arial"/>
                <a:cs typeface="Arial"/>
                <a:sym typeface="Arial"/>
              </a:defRPr>
            </a:lvl4pPr>
            <a:lvl5pPr lvl="4" algn="l">
              <a:lnSpc>
                <a:spcPct val="100000"/>
              </a:lnSpc>
              <a:spcBef>
                <a:spcPts val="0"/>
              </a:spcBef>
              <a:spcAft>
                <a:spcPts val="0"/>
              </a:spcAft>
              <a:buSzPts val="3200"/>
              <a:buNone/>
              <a:defRPr b="1">
                <a:latin typeface="Arial"/>
                <a:ea typeface="Arial"/>
                <a:cs typeface="Arial"/>
                <a:sym typeface="Arial"/>
              </a:defRPr>
            </a:lvl5pPr>
            <a:lvl6pPr lvl="5" algn="l">
              <a:lnSpc>
                <a:spcPct val="100000"/>
              </a:lnSpc>
              <a:spcBef>
                <a:spcPts val="0"/>
              </a:spcBef>
              <a:spcAft>
                <a:spcPts val="0"/>
              </a:spcAft>
              <a:buSzPts val="3200"/>
              <a:buNone/>
              <a:defRPr b="1">
                <a:latin typeface="Arial"/>
                <a:ea typeface="Arial"/>
                <a:cs typeface="Arial"/>
                <a:sym typeface="Arial"/>
              </a:defRPr>
            </a:lvl6pPr>
            <a:lvl7pPr lvl="6" algn="l">
              <a:lnSpc>
                <a:spcPct val="100000"/>
              </a:lnSpc>
              <a:spcBef>
                <a:spcPts val="0"/>
              </a:spcBef>
              <a:spcAft>
                <a:spcPts val="0"/>
              </a:spcAft>
              <a:buSzPts val="3200"/>
              <a:buNone/>
              <a:defRPr b="1">
                <a:latin typeface="Arial"/>
                <a:ea typeface="Arial"/>
                <a:cs typeface="Arial"/>
                <a:sym typeface="Arial"/>
              </a:defRPr>
            </a:lvl7pPr>
            <a:lvl8pPr lvl="7" algn="l">
              <a:lnSpc>
                <a:spcPct val="100000"/>
              </a:lnSpc>
              <a:spcBef>
                <a:spcPts val="0"/>
              </a:spcBef>
              <a:spcAft>
                <a:spcPts val="0"/>
              </a:spcAft>
              <a:buSzPts val="3200"/>
              <a:buNone/>
              <a:defRPr b="1">
                <a:latin typeface="Arial"/>
                <a:ea typeface="Arial"/>
                <a:cs typeface="Arial"/>
                <a:sym typeface="Arial"/>
              </a:defRPr>
            </a:lvl8pPr>
            <a:lvl9pPr lvl="8" algn="l">
              <a:lnSpc>
                <a:spcPct val="100000"/>
              </a:lnSpc>
              <a:spcBef>
                <a:spcPts val="0"/>
              </a:spcBef>
              <a:spcAft>
                <a:spcPts val="0"/>
              </a:spcAft>
              <a:buSzPts val="3200"/>
              <a:buNone/>
              <a:defRPr b="1">
                <a:latin typeface="Arial"/>
                <a:ea typeface="Arial"/>
                <a:cs typeface="Arial"/>
                <a:sym typeface="Arial"/>
              </a:defRPr>
            </a:lvl9pPr>
          </a:lstStyle>
          <a:p/>
        </p:txBody>
      </p:sp>
      <p:sp>
        <p:nvSpPr>
          <p:cNvPr id="50" name="Google Shape;50;p3"/>
          <p:cNvSpPr/>
          <p:nvPr/>
        </p:nvSpPr>
        <p:spPr>
          <a:xfrm>
            <a:off x="-26839" y="-71425"/>
            <a:ext cx="12214000" cy="12489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 name="Google Shape;51;p3"/>
          <p:cNvSpPr/>
          <p:nvPr/>
        </p:nvSpPr>
        <p:spPr>
          <a:xfrm flipH="1" rot="10800000">
            <a:off x="4697835" y="4140353"/>
            <a:ext cx="6981665" cy="45719"/>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52" name="Google Shape;52;p3"/>
          <p:cNvPicPr preferRelativeResize="0"/>
          <p:nvPr/>
        </p:nvPicPr>
        <p:blipFill rotWithShape="1">
          <a:blip r:embed="rId2">
            <a:alphaModFix/>
          </a:blip>
          <a:srcRect b="0" l="0" r="0" t="0"/>
          <a:stretch/>
        </p:blipFill>
        <p:spPr>
          <a:xfrm>
            <a:off x="611801" y="76478"/>
            <a:ext cx="893727" cy="869845"/>
          </a:xfrm>
          <a:prstGeom prst="rect">
            <a:avLst/>
          </a:prstGeom>
          <a:noFill/>
          <a:ln>
            <a:noFill/>
          </a:ln>
        </p:spPr>
      </p:pic>
      <p:sp>
        <p:nvSpPr>
          <p:cNvPr id="53" name="Google Shape;53;p3"/>
          <p:cNvSpPr txBox="1"/>
          <p:nvPr/>
        </p:nvSpPr>
        <p:spPr>
          <a:xfrm>
            <a:off x="4544456" y="511400"/>
            <a:ext cx="7044000" cy="524700"/>
          </a:xfrm>
          <a:prstGeom prst="rect">
            <a:avLst/>
          </a:prstGeom>
          <a:noFill/>
          <a:ln>
            <a:noFill/>
          </a:ln>
        </p:spPr>
        <p:txBody>
          <a:bodyPr anchorCtr="0" anchor="b" bIns="91425" lIns="91425" spcFirstLastPara="1" rIns="91425" wrap="square" tIns="91425">
            <a:noAutofit/>
          </a:bodyPr>
          <a:lstStyle/>
          <a:p>
            <a:pPr indent="0" lvl="0" marL="0" marR="0" rtl="0" algn="r">
              <a:lnSpc>
                <a:spcPct val="100000"/>
              </a:lnSpc>
              <a:spcBef>
                <a:spcPts val="0"/>
              </a:spcBef>
              <a:spcAft>
                <a:spcPts val="0"/>
              </a:spcAft>
              <a:buClr>
                <a:srgbClr val="000000"/>
              </a:buClr>
              <a:buSzPts val="1200"/>
              <a:buFont typeface="Arial"/>
              <a:buNone/>
            </a:pPr>
            <a:r>
              <a:rPr b="1" i="0" lang="en-US" sz="1200" u="none" cap="none" strike="noStrike">
                <a:solidFill>
                  <a:srgbClr val="003C71"/>
                </a:solidFill>
                <a:latin typeface="Arial"/>
                <a:ea typeface="Arial"/>
                <a:cs typeface="Arial"/>
                <a:sym typeface="Arial"/>
              </a:rPr>
              <a:t>Office of Professional Services &amp; Human Capital</a:t>
            </a:r>
            <a:endParaRPr b="1" i="0" sz="1200" u="none" cap="none" strike="noStrike">
              <a:solidFill>
                <a:srgbClr val="003C71"/>
              </a:solidFill>
              <a:latin typeface="Arial"/>
              <a:ea typeface="Arial"/>
              <a:cs typeface="Arial"/>
              <a:sym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s - LIGHT ON DARK">
  <p:cSld name="1_Bullets - LIGHT ON DARK 19">
    <p:spTree>
      <p:nvGrpSpPr>
        <p:cNvPr id="764" name="Shape 764"/>
        <p:cNvGrpSpPr/>
        <p:nvPr/>
      </p:nvGrpSpPr>
      <p:grpSpPr>
        <a:xfrm>
          <a:off x="0" y="0"/>
          <a:ext cx="0" cy="0"/>
          <a:chOff x="0" y="0"/>
          <a:chExt cx="0" cy="0"/>
        </a:xfrm>
      </p:grpSpPr>
      <p:sp>
        <p:nvSpPr>
          <p:cNvPr id="765" name="Google Shape;765;p21"/>
          <p:cNvSpPr/>
          <p:nvPr/>
        </p:nvSpPr>
        <p:spPr>
          <a:xfrm flipH="1">
            <a:off x="0" y="3802937"/>
            <a:ext cx="12192000" cy="548578"/>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766" name="Google Shape;766;p21"/>
          <p:cNvSpPr/>
          <p:nvPr/>
        </p:nvSpPr>
        <p:spPr>
          <a:xfrm flipH="1">
            <a:off x="1577522" y="3802937"/>
            <a:ext cx="2011680" cy="548578"/>
          </a:xfrm>
          <a:prstGeom prst="parallelogram">
            <a:avLst>
              <a:gd fmla="val 72727" name="adj"/>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en-US" sz="1600" u="none" cap="none" strike="noStrike">
                <a:solidFill>
                  <a:schemeClr val="lt1"/>
                </a:solidFill>
                <a:latin typeface="Arial"/>
                <a:ea typeface="Arial"/>
                <a:cs typeface="Arial"/>
                <a:sym typeface="Arial"/>
              </a:rPr>
              <a:t>Develop Solicitation</a:t>
            </a:r>
            <a:endParaRPr/>
          </a:p>
        </p:txBody>
      </p:sp>
      <p:sp>
        <p:nvSpPr>
          <p:cNvPr id="767" name="Google Shape;767;p21"/>
          <p:cNvSpPr/>
          <p:nvPr/>
        </p:nvSpPr>
        <p:spPr>
          <a:xfrm flipH="1">
            <a:off x="3155044" y="3802937"/>
            <a:ext cx="2011680" cy="548578"/>
          </a:xfrm>
          <a:prstGeom prst="parallelogram">
            <a:avLst>
              <a:gd fmla="val 72727" name="adj"/>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en-US" sz="1600" u="none" cap="none" strike="noStrike">
                <a:solidFill>
                  <a:schemeClr val="lt1"/>
                </a:solidFill>
                <a:latin typeface="Arial"/>
                <a:ea typeface="Arial"/>
                <a:cs typeface="Arial"/>
                <a:sym typeface="Arial"/>
              </a:rPr>
              <a:t>Issue Solicitation</a:t>
            </a:r>
            <a:endParaRPr/>
          </a:p>
        </p:txBody>
      </p:sp>
      <p:sp>
        <p:nvSpPr>
          <p:cNvPr id="768" name="Google Shape;768;p21"/>
          <p:cNvSpPr/>
          <p:nvPr/>
        </p:nvSpPr>
        <p:spPr>
          <a:xfrm flipH="1">
            <a:off x="4732566" y="3802937"/>
            <a:ext cx="2011680" cy="548578"/>
          </a:xfrm>
          <a:prstGeom prst="parallelogram">
            <a:avLst>
              <a:gd fmla="val 72727" name="adj"/>
            </a:avLst>
          </a:pr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en-US" sz="1600" u="none" cap="none" strike="noStrike">
                <a:solidFill>
                  <a:schemeClr val="lt1"/>
                </a:solidFill>
                <a:latin typeface="Arial"/>
                <a:ea typeface="Arial"/>
                <a:cs typeface="Arial"/>
                <a:sym typeface="Arial"/>
              </a:rPr>
              <a:t>Evaluate Proposals</a:t>
            </a:r>
            <a:endParaRPr/>
          </a:p>
        </p:txBody>
      </p:sp>
      <p:sp>
        <p:nvSpPr>
          <p:cNvPr id="769" name="Google Shape;769;p21"/>
          <p:cNvSpPr/>
          <p:nvPr/>
        </p:nvSpPr>
        <p:spPr>
          <a:xfrm flipH="1">
            <a:off x="6310088" y="3802937"/>
            <a:ext cx="2011680" cy="548578"/>
          </a:xfrm>
          <a:prstGeom prst="parallelogram">
            <a:avLst>
              <a:gd fmla="val 72727"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en-US" sz="1600" u="none" cap="none" strike="noStrike">
                <a:solidFill>
                  <a:schemeClr val="lt1"/>
                </a:solidFill>
                <a:latin typeface="Arial"/>
                <a:ea typeface="Arial"/>
                <a:cs typeface="Arial"/>
                <a:sym typeface="Arial"/>
              </a:rPr>
              <a:t>Award Task Order</a:t>
            </a:r>
            <a:endParaRPr/>
          </a:p>
        </p:txBody>
      </p:sp>
      <p:sp>
        <p:nvSpPr>
          <p:cNvPr id="770" name="Google Shape;770;p21"/>
          <p:cNvSpPr/>
          <p:nvPr/>
        </p:nvSpPr>
        <p:spPr>
          <a:xfrm flipH="1">
            <a:off x="7887610" y="3802937"/>
            <a:ext cx="2011680" cy="548578"/>
          </a:xfrm>
          <a:prstGeom prst="parallelogram">
            <a:avLst>
              <a:gd fmla="val 72727" name="adj"/>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en-US" sz="1600" u="none" cap="none" strike="noStrike">
                <a:solidFill>
                  <a:schemeClr val="lt1"/>
                </a:solidFill>
                <a:latin typeface="Arial"/>
                <a:ea typeface="Arial"/>
                <a:cs typeface="Arial"/>
                <a:sym typeface="Arial"/>
              </a:rPr>
              <a:t>Administer Task Order</a:t>
            </a:r>
            <a:endParaRPr/>
          </a:p>
        </p:txBody>
      </p:sp>
      <p:sp>
        <p:nvSpPr>
          <p:cNvPr id="771" name="Google Shape;771;p21"/>
          <p:cNvSpPr/>
          <p:nvPr/>
        </p:nvSpPr>
        <p:spPr>
          <a:xfrm flipH="1">
            <a:off x="0" y="3802937"/>
            <a:ext cx="2011680" cy="548578"/>
          </a:xfrm>
          <a:prstGeom prst="parallelogram">
            <a:avLst>
              <a:gd fmla="val 72727" name="adj"/>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en-US" sz="1600" u="none" cap="none" strike="noStrike">
                <a:solidFill>
                  <a:schemeClr val="lt1"/>
                </a:solidFill>
                <a:latin typeface="Arial"/>
                <a:ea typeface="Arial"/>
                <a:cs typeface="Arial"/>
                <a:sym typeface="Arial"/>
              </a:rPr>
              <a:t>Acquisition Planning</a:t>
            </a:r>
            <a:endParaRPr/>
          </a:p>
        </p:txBody>
      </p:sp>
      <p:sp>
        <p:nvSpPr>
          <p:cNvPr id="772" name="Google Shape;772;p21"/>
          <p:cNvSpPr/>
          <p:nvPr/>
        </p:nvSpPr>
        <p:spPr>
          <a:xfrm flipH="1">
            <a:off x="9465130" y="3802937"/>
            <a:ext cx="2011680" cy="548578"/>
          </a:xfrm>
          <a:prstGeom prst="parallelogram">
            <a:avLst>
              <a:gd fmla="val 72727" name="adj"/>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en-US" sz="1600" u="none" cap="none" strike="noStrike">
                <a:solidFill>
                  <a:schemeClr val="lt1"/>
                </a:solidFill>
                <a:latin typeface="Arial"/>
                <a:ea typeface="Arial"/>
                <a:cs typeface="Arial"/>
                <a:sym typeface="Arial"/>
              </a:rPr>
              <a:t>Closeout</a:t>
            </a:r>
            <a:endParaRPr/>
          </a:p>
        </p:txBody>
      </p:sp>
      <p:grpSp>
        <p:nvGrpSpPr>
          <p:cNvPr id="773" name="Google Shape;773;p21"/>
          <p:cNvGrpSpPr/>
          <p:nvPr/>
        </p:nvGrpSpPr>
        <p:grpSpPr>
          <a:xfrm>
            <a:off x="8930955" y="2399344"/>
            <a:ext cx="631076" cy="1288386"/>
            <a:chOff x="8930955" y="2399344"/>
            <a:chExt cx="631076" cy="1288386"/>
          </a:xfrm>
        </p:grpSpPr>
        <p:cxnSp>
          <p:nvCxnSpPr>
            <p:cNvPr id="774" name="Google Shape;774;p21"/>
            <p:cNvCxnSpPr/>
            <p:nvPr/>
          </p:nvCxnSpPr>
          <p:spPr>
            <a:xfrm>
              <a:off x="9562030" y="2399344"/>
              <a:ext cx="1" cy="1288386"/>
            </a:xfrm>
            <a:prstGeom prst="straightConnector1">
              <a:avLst/>
            </a:prstGeom>
            <a:noFill/>
            <a:ln cap="flat" cmpd="sng" w="28575">
              <a:solidFill>
                <a:schemeClr val="lt1"/>
              </a:solidFill>
              <a:prstDash val="solid"/>
              <a:round/>
              <a:headEnd len="med" w="med" type="oval"/>
              <a:tailEnd len="sm" w="sm" type="none"/>
            </a:ln>
          </p:spPr>
        </p:cxnSp>
        <p:grpSp>
          <p:nvGrpSpPr>
            <p:cNvPr id="775" name="Google Shape;775;p21"/>
            <p:cNvGrpSpPr/>
            <p:nvPr/>
          </p:nvGrpSpPr>
          <p:grpSpPr>
            <a:xfrm>
              <a:off x="8930955" y="2814937"/>
              <a:ext cx="458508" cy="457200"/>
              <a:chOff x="3519488" y="3460750"/>
              <a:chExt cx="557212" cy="555625"/>
            </a:xfrm>
          </p:grpSpPr>
          <p:sp>
            <p:nvSpPr>
              <p:cNvPr id="776" name="Google Shape;776;p21"/>
              <p:cNvSpPr/>
              <p:nvPr/>
            </p:nvSpPr>
            <p:spPr>
              <a:xfrm>
                <a:off x="3519488" y="3460750"/>
                <a:ext cx="557212" cy="555625"/>
              </a:xfrm>
              <a:custGeom>
                <a:rect b="b" l="l" r="r" t="t"/>
                <a:pathLst>
                  <a:path extrusionOk="0" h="3500" w="3510">
                    <a:moveTo>
                      <a:pt x="1755" y="182"/>
                    </a:moveTo>
                    <a:lnTo>
                      <a:pt x="1652" y="186"/>
                    </a:lnTo>
                    <a:lnTo>
                      <a:pt x="1551" y="195"/>
                    </a:lnTo>
                    <a:lnTo>
                      <a:pt x="1451" y="212"/>
                    </a:lnTo>
                    <a:lnTo>
                      <a:pt x="1354" y="234"/>
                    </a:lnTo>
                    <a:lnTo>
                      <a:pt x="1258" y="262"/>
                    </a:lnTo>
                    <a:lnTo>
                      <a:pt x="1166" y="296"/>
                    </a:lnTo>
                    <a:lnTo>
                      <a:pt x="1076" y="336"/>
                    </a:lnTo>
                    <a:lnTo>
                      <a:pt x="990" y="381"/>
                    </a:lnTo>
                    <a:lnTo>
                      <a:pt x="907" y="431"/>
                    </a:lnTo>
                    <a:lnTo>
                      <a:pt x="828" y="485"/>
                    </a:lnTo>
                    <a:lnTo>
                      <a:pt x="751" y="544"/>
                    </a:lnTo>
                    <a:lnTo>
                      <a:pt x="679" y="609"/>
                    </a:lnTo>
                    <a:lnTo>
                      <a:pt x="611" y="677"/>
                    </a:lnTo>
                    <a:lnTo>
                      <a:pt x="546" y="749"/>
                    </a:lnTo>
                    <a:lnTo>
                      <a:pt x="486" y="825"/>
                    </a:lnTo>
                    <a:lnTo>
                      <a:pt x="432" y="905"/>
                    </a:lnTo>
                    <a:lnTo>
                      <a:pt x="382" y="987"/>
                    </a:lnTo>
                    <a:lnTo>
                      <a:pt x="337" y="1073"/>
                    </a:lnTo>
                    <a:lnTo>
                      <a:pt x="297" y="1162"/>
                    </a:lnTo>
                    <a:lnTo>
                      <a:pt x="263" y="1255"/>
                    </a:lnTo>
                    <a:lnTo>
                      <a:pt x="235" y="1350"/>
                    </a:lnTo>
                    <a:lnTo>
                      <a:pt x="213" y="1447"/>
                    </a:lnTo>
                    <a:lnTo>
                      <a:pt x="196" y="1546"/>
                    </a:lnTo>
                    <a:lnTo>
                      <a:pt x="186" y="1647"/>
                    </a:lnTo>
                    <a:lnTo>
                      <a:pt x="183" y="1750"/>
                    </a:lnTo>
                    <a:lnTo>
                      <a:pt x="186" y="1853"/>
                    </a:lnTo>
                    <a:lnTo>
                      <a:pt x="196" y="1954"/>
                    </a:lnTo>
                    <a:lnTo>
                      <a:pt x="213" y="2053"/>
                    </a:lnTo>
                    <a:lnTo>
                      <a:pt x="235" y="2150"/>
                    </a:lnTo>
                    <a:lnTo>
                      <a:pt x="263" y="2245"/>
                    </a:lnTo>
                    <a:lnTo>
                      <a:pt x="297" y="2338"/>
                    </a:lnTo>
                    <a:lnTo>
                      <a:pt x="337" y="2427"/>
                    </a:lnTo>
                    <a:lnTo>
                      <a:pt x="382" y="2513"/>
                    </a:lnTo>
                    <a:lnTo>
                      <a:pt x="432" y="2595"/>
                    </a:lnTo>
                    <a:lnTo>
                      <a:pt x="486" y="2675"/>
                    </a:lnTo>
                    <a:lnTo>
                      <a:pt x="546" y="2751"/>
                    </a:lnTo>
                    <a:lnTo>
                      <a:pt x="611" y="2823"/>
                    </a:lnTo>
                    <a:lnTo>
                      <a:pt x="679" y="2891"/>
                    </a:lnTo>
                    <a:lnTo>
                      <a:pt x="751" y="2956"/>
                    </a:lnTo>
                    <a:lnTo>
                      <a:pt x="828" y="3015"/>
                    </a:lnTo>
                    <a:lnTo>
                      <a:pt x="907" y="3069"/>
                    </a:lnTo>
                    <a:lnTo>
                      <a:pt x="990" y="3119"/>
                    </a:lnTo>
                    <a:lnTo>
                      <a:pt x="1076" y="3164"/>
                    </a:lnTo>
                    <a:lnTo>
                      <a:pt x="1166" y="3204"/>
                    </a:lnTo>
                    <a:lnTo>
                      <a:pt x="1258" y="3238"/>
                    </a:lnTo>
                    <a:lnTo>
                      <a:pt x="1354" y="3266"/>
                    </a:lnTo>
                    <a:lnTo>
                      <a:pt x="1451" y="3288"/>
                    </a:lnTo>
                    <a:lnTo>
                      <a:pt x="1551" y="3305"/>
                    </a:lnTo>
                    <a:lnTo>
                      <a:pt x="1652" y="3314"/>
                    </a:lnTo>
                    <a:lnTo>
                      <a:pt x="1755" y="3318"/>
                    </a:lnTo>
                    <a:lnTo>
                      <a:pt x="1858" y="3314"/>
                    </a:lnTo>
                    <a:lnTo>
                      <a:pt x="1959" y="3305"/>
                    </a:lnTo>
                    <a:lnTo>
                      <a:pt x="2059" y="3288"/>
                    </a:lnTo>
                    <a:lnTo>
                      <a:pt x="2156" y="3266"/>
                    </a:lnTo>
                    <a:lnTo>
                      <a:pt x="2252" y="3238"/>
                    </a:lnTo>
                    <a:lnTo>
                      <a:pt x="2344" y="3204"/>
                    </a:lnTo>
                    <a:lnTo>
                      <a:pt x="2434" y="3164"/>
                    </a:lnTo>
                    <a:lnTo>
                      <a:pt x="2520" y="3119"/>
                    </a:lnTo>
                    <a:lnTo>
                      <a:pt x="2603" y="3069"/>
                    </a:lnTo>
                    <a:lnTo>
                      <a:pt x="2682" y="3015"/>
                    </a:lnTo>
                    <a:lnTo>
                      <a:pt x="2759" y="2956"/>
                    </a:lnTo>
                    <a:lnTo>
                      <a:pt x="2831" y="2891"/>
                    </a:lnTo>
                    <a:lnTo>
                      <a:pt x="2899" y="2823"/>
                    </a:lnTo>
                    <a:lnTo>
                      <a:pt x="2964" y="2751"/>
                    </a:lnTo>
                    <a:lnTo>
                      <a:pt x="3024" y="2675"/>
                    </a:lnTo>
                    <a:lnTo>
                      <a:pt x="3078" y="2595"/>
                    </a:lnTo>
                    <a:lnTo>
                      <a:pt x="3128" y="2513"/>
                    </a:lnTo>
                    <a:lnTo>
                      <a:pt x="3173" y="2427"/>
                    </a:lnTo>
                    <a:lnTo>
                      <a:pt x="3213" y="2338"/>
                    </a:lnTo>
                    <a:lnTo>
                      <a:pt x="3247" y="2245"/>
                    </a:lnTo>
                    <a:lnTo>
                      <a:pt x="3275" y="2150"/>
                    </a:lnTo>
                    <a:lnTo>
                      <a:pt x="3297" y="2053"/>
                    </a:lnTo>
                    <a:lnTo>
                      <a:pt x="3314" y="1954"/>
                    </a:lnTo>
                    <a:lnTo>
                      <a:pt x="3324" y="1853"/>
                    </a:lnTo>
                    <a:lnTo>
                      <a:pt x="3327" y="1750"/>
                    </a:lnTo>
                    <a:lnTo>
                      <a:pt x="3324" y="1647"/>
                    </a:lnTo>
                    <a:lnTo>
                      <a:pt x="3314" y="1546"/>
                    </a:lnTo>
                    <a:lnTo>
                      <a:pt x="3297" y="1447"/>
                    </a:lnTo>
                    <a:lnTo>
                      <a:pt x="3275" y="1350"/>
                    </a:lnTo>
                    <a:lnTo>
                      <a:pt x="3247" y="1255"/>
                    </a:lnTo>
                    <a:lnTo>
                      <a:pt x="3213" y="1162"/>
                    </a:lnTo>
                    <a:lnTo>
                      <a:pt x="3173" y="1073"/>
                    </a:lnTo>
                    <a:lnTo>
                      <a:pt x="3128" y="987"/>
                    </a:lnTo>
                    <a:lnTo>
                      <a:pt x="3078" y="905"/>
                    </a:lnTo>
                    <a:lnTo>
                      <a:pt x="3024" y="825"/>
                    </a:lnTo>
                    <a:lnTo>
                      <a:pt x="2964" y="749"/>
                    </a:lnTo>
                    <a:lnTo>
                      <a:pt x="2899" y="677"/>
                    </a:lnTo>
                    <a:lnTo>
                      <a:pt x="2831" y="609"/>
                    </a:lnTo>
                    <a:lnTo>
                      <a:pt x="2759" y="544"/>
                    </a:lnTo>
                    <a:lnTo>
                      <a:pt x="2682" y="485"/>
                    </a:lnTo>
                    <a:lnTo>
                      <a:pt x="2603" y="431"/>
                    </a:lnTo>
                    <a:lnTo>
                      <a:pt x="2520" y="381"/>
                    </a:lnTo>
                    <a:lnTo>
                      <a:pt x="2434" y="336"/>
                    </a:lnTo>
                    <a:lnTo>
                      <a:pt x="2344" y="296"/>
                    </a:lnTo>
                    <a:lnTo>
                      <a:pt x="2252" y="262"/>
                    </a:lnTo>
                    <a:lnTo>
                      <a:pt x="2156" y="234"/>
                    </a:lnTo>
                    <a:lnTo>
                      <a:pt x="2059" y="212"/>
                    </a:lnTo>
                    <a:lnTo>
                      <a:pt x="1959" y="195"/>
                    </a:lnTo>
                    <a:lnTo>
                      <a:pt x="1858" y="186"/>
                    </a:lnTo>
                    <a:lnTo>
                      <a:pt x="1755" y="182"/>
                    </a:lnTo>
                    <a:close/>
                    <a:moveTo>
                      <a:pt x="1755" y="0"/>
                    </a:moveTo>
                    <a:lnTo>
                      <a:pt x="1861" y="3"/>
                    </a:lnTo>
                    <a:lnTo>
                      <a:pt x="1967" y="13"/>
                    </a:lnTo>
                    <a:lnTo>
                      <a:pt x="2070" y="29"/>
                    </a:lnTo>
                    <a:lnTo>
                      <a:pt x="2171" y="50"/>
                    </a:lnTo>
                    <a:lnTo>
                      <a:pt x="2270" y="77"/>
                    </a:lnTo>
                    <a:lnTo>
                      <a:pt x="2367" y="109"/>
                    </a:lnTo>
                    <a:lnTo>
                      <a:pt x="2460" y="147"/>
                    </a:lnTo>
                    <a:lnTo>
                      <a:pt x="2552" y="191"/>
                    </a:lnTo>
                    <a:lnTo>
                      <a:pt x="2640" y="240"/>
                    </a:lnTo>
                    <a:lnTo>
                      <a:pt x="2725" y="293"/>
                    </a:lnTo>
                    <a:lnTo>
                      <a:pt x="2807" y="350"/>
                    </a:lnTo>
                    <a:lnTo>
                      <a:pt x="2885" y="413"/>
                    </a:lnTo>
                    <a:lnTo>
                      <a:pt x="2960" y="478"/>
                    </a:lnTo>
                    <a:lnTo>
                      <a:pt x="3030" y="548"/>
                    </a:lnTo>
                    <a:lnTo>
                      <a:pt x="3096" y="624"/>
                    </a:lnTo>
                    <a:lnTo>
                      <a:pt x="3159" y="701"/>
                    </a:lnTo>
                    <a:lnTo>
                      <a:pt x="3216" y="783"/>
                    </a:lnTo>
                    <a:lnTo>
                      <a:pt x="3270" y="868"/>
                    </a:lnTo>
                    <a:lnTo>
                      <a:pt x="3319" y="956"/>
                    </a:lnTo>
                    <a:lnTo>
                      <a:pt x="3362" y="1047"/>
                    </a:lnTo>
                    <a:lnTo>
                      <a:pt x="3400" y="1140"/>
                    </a:lnTo>
                    <a:lnTo>
                      <a:pt x="3432" y="1237"/>
                    </a:lnTo>
                    <a:lnTo>
                      <a:pt x="3460" y="1335"/>
                    </a:lnTo>
                    <a:lnTo>
                      <a:pt x="3481" y="1436"/>
                    </a:lnTo>
                    <a:lnTo>
                      <a:pt x="3497" y="1539"/>
                    </a:lnTo>
                    <a:lnTo>
                      <a:pt x="3507" y="1644"/>
                    </a:lnTo>
                    <a:lnTo>
                      <a:pt x="3510" y="1750"/>
                    </a:lnTo>
                    <a:lnTo>
                      <a:pt x="3507" y="1856"/>
                    </a:lnTo>
                    <a:lnTo>
                      <a:pt x="3497" y="1961"/>
                    </a:lnTo>
                    <a:lnTo>
                      <a:pt x="3481" y="2064"/>
                    </a:lnTo>
                    <a:lnTo>
                      <a:pt x="3460" y="2165"/>
                    </a:lnTo>
                    <a:lnTo>
                      <a:pt x="3432" y="2263"/>
                    </a:lnTo>
                    <a:lnTo>
                      <a:pt x="3400" y="2360"/>
                    </a:lnTo>
                    <a:lnTo>
                      <a:pt x="3362" y="2453"/>
                    </a:lnTo>
                    <a:lnTo>
                      <a:pt x="3319" y="2544"/>
                    </a:lnTo>
                    <a:lnTo>
                      <a:pt x="3270" y="2632"/>
                    </a:lnTo>
                    <a:lnTo>
                      <a:pt x="3216" y="2717"/>
                    </a:lnTo>
                    <a:lnTo>
                      <a:pt x="3159" y="2799"/>
                    </a:lnTo>
                    <a:lnTo>
                      <a:pt x="3096" y="2876"/>
                    </a:lnTo>
                    <a:lnTo>
                      <a:pt x="3030" y="2952"/>
                    </a:lnTo>
                    <a:lnTo>
                      <a:pt x="2960" y="3022"/>
                    </a:lnTo>
                    <a:lnTo>
                      <a:pt x="2885" y="3087"/>
                    </a:lnTo>
                    <a:lnTo>
                      <a:pt x="2807" y="3150"/>
                    </a:lnTo>
                    <a:lnTo>
                      <a:pt x="2725" y="3207"/>
                    </a:lnTo>
                    <a:lnTo>
                      <a:pt x="2640" y="3260"/>
                    </a:lnTo>
                    <a:lnTo>
                      <a:pt x="2552" y="3309"/>
                    </a:lnTo>
                    <a:lnTo>
                      <a:pt x="2460" y="3353"/>
                    </a:lnTo>
                    <a:lnTo>
                      <a:pt x="2367" y="3391"/>
                    </a:lnTo>
                    <a:lnTo>
                      <a:pt x="2270" y="3423"/>
                    </a:lnTo>
                    <a:lnTo>
                      <a:pt x="2171" y="3450"/>
                    </a:lnTo>
                    <a:lnTo>
                      <a:pt x="2070" y="3471"/>
                    </a:lnTo>
                    <a:lnTo>
                      <a:pt x="1967" y="3487"/>
                    </a:lnTo>
                    <a:lnTo>
                      <a:pt x="1861" y="3497"/>
                    </a:lnTo>
                    <a:lnTo>
                      <a:pt x="1755" y="3500"/>
                    </a:lnTo>
                    <a:lnTo>
                      <a:pt x="1649" y="3497"/>
                    </a:lnTo>
                    <a:lnTo>
                      <a:pt x="1543" y="3487"/>
                    </a:lnTo>
                    <a:lnTo>
                      <a:pt x="1440" y="3471"/>
                    </a:lnTo>
                    <a:lnTo>
                      <a:pt x="1339" y="3450"/>
                    </a:lnTo>
                    <a:lnTo>
                      <a:pt x="1240" y="3423"/>
                    </a:lnTo>
                    <a:lnTo>
                      <a:pt x="1143" y="3391"/>
                    </a:lnTo>
                    <a:lnTo>
                      <a:pt x="1050" y="3353"/>
                    </a:lnTo>
                    <a:lnTo>
                      <a:pt x="958" y="3309"/>
                    </a:lnTo>
                    <a:lnTo>
                      <a:pt x="870" y="3260"/>
                    </a:lnTo>
                    <a:lnTo>
                      <a:pt x="785" y="3207"/>
                    </a:lnTo>
                    <a:lnTo>
                      <a:pt x="703" y="3150"/>
                    </a:lnTo>
                    <a:lnTo>
                      <a:pt x="625" y="3087"/>
                    </a:lnTo>
                    <a:lnTo>
                      <a:pt x="550" y="3022"/>
                    </a:lnTo>
                    <a:lnTo>
                      <a:pt x="480" y="2952"/>
                    </a:lnTo>
                    <a:lnTo>
                      <a:pt x="414" y="2876"/>
                    </a:lnTo>
                    <a:lnTo>
                      <a:pt x="351" y="2799"/>
                    </a:lnTo>
                    <a:lnTo>
                      <a:pt x="294" y="2717"/>
                    </a:lnTo>
                    <a:lnTo>
                      <a:pt x="240" y="2632"/>
                    </a:lnTo>
                    <a:lnTo>
                      <a:pt x="191" y="2544"/>
                    </a:lnTo>
                    <a:lnTo>
                      <a:pt x="148" y="2453"/>
                    </a:lnTo>
                    <a:lnTo>
                      <a:pt x="110" y="2360"/>
                    </a:lnTo>
                    <a:lnTo>
                      <a:pt x="78" y="2263"/>
                    </a:lnTo>
                    <a:lnTo>
                      <a:pt x="50" y="2165"/>
                    </a:lnTo>
                    <a:lnTo>
                      <a:pt x="29" y="2064"/>
                    </a:lnTo>
                    <a:lnTo>
                      <a:pt x="13" y="1961"/>
                    </a:lnTo>
                    <a:lnTo>
                      <a:pt x="3" y="1856"/>
                    </a:lnTo>
                    <a:lnTo>
                      <a:pt x="0" y="1750"/>
                    </a:lnTo>
                    <a:lnTo>
                      <a:pt x="3" y="1644"/>
                    </a:lnTo>
                    <a:lnTo>
                      <a:pt x="13" y="1539"/>
                    </a:lnTo>
                    <a:lnTo>
                      <a:pt x="29" y="1436"/>
                    </a:lnTo>
                    <a:lnTo>
                      <a:pt x="50" y="1335"/>
                    </a:lnTo>
                    <a:lnTo>
                      <a:pt x="78" y="1237"/>
                    </a:lnTo>
                    <a:lnTo>
                      <a:pt x="110" y="1140"/>
                    </a:lnTo>
                    <a:lnTo>
                      <a:pt x="148" y="1047"/>
                    </a:lnTo>
                    <a:lnTo>
                      <a:pt x="191" y="956"/>
                    </a:lnTo>
                    <a:lnTo>
                      <a:pt x="240" y="868"/>
                    </a:lnTo>
                    <a:lnTo>
                      <a:pt x="294" y="783"/>
                    </a:lnTo>
                    <a:lnTo>
                      <a:pt x="351" y="701"/>
                    </a:lnTo>
                    <a:lnTo>
                      <a:pt x="414" y="624"/>
                    </a:lnTo>
                    <a:lnTo>
                      <a:pt x="480" y="548"/>
                    </a:lnTo>
                    <a:lnTo>
                      <a:pt x="550" y="478"/>
                    </a:lnTo>
                    <a:lnTo>
                      <a:pt x="625" y="413"/>
                    </a:lnTo>
                    <a:lnTo>
                      <a:pt x="703" y="350"/>
                    </a:lnTo>
                    <a:lnTo>
                      <a:pt x="785" y="293"/>
                    </a:lnTo>
                    <a:lnTo>
                      <a:pt x="870" y="240"/>
                    </a:lnTo>
                    <a:lnTo>
                      <a:pt x="958" y="191"/>
                    </a:lnTo>
                    <a:lnTo>
                      <a:pt x="1050" y="147"/>
                    </a:lnTo>
                    <a:lnTo>
                      <a:pt x="1143" y="109"/>
                    </a:lnTo>
                    <a:lnTo>
                      <a:pt x="1240" y="77"/>
                    </a:lnTo>
                    <a:lnTo>
                      <a:pt x="1339" y="50"/>
                    </a:lnTo>
                    <a:lnTo>
                      <a:pt x="1440" y="29"/>
                    </a:lnTo>
                    <a:lnTo>
                      <a:pt x="1543" y="13"/>
                    </a:lnTo>
                    <a:lnTo>
                      <a:pt x="1649" y="3"/>
                    </a:lnTo>
                    <a:lnTo>
                      <a:pt x="1755" y="0"/>
                    </a:lnTo>
                    <a:close/>
                  </a:path>
                </a:pathLst>
              </a:custGeom>
              <a:no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77" name="Google Shape;777;p21"/>
              <p:cNvSpPr/>
              <p:nvPr/>
            </p:nvSpPr>
            <p:spPr>
              <a:xfrm>
                <a:off x="3619500" y="3582988"/>
                <a:ext cx="357187" cy="333375"/>
              </a:xfrm>
              <a:custGeom>
                <a:rect b="b" l="l" r="r" t="t"/>
                <a:pathLst>
                  <a:path extrusionOk="0" h="2093" w="2240">
                    <a:moveTo>
                      <a:pt x="1648" y="0"/>
                    </a:moveTo>
                    <a:lnTo>
                      <a:pt x="1668" y="4"/>
                    </a:lnTo>
                    <a:lnTo>
                      <a:pt x="1687" y="13"/>
                    </a:lnTo>
                    <a:lnTo>
                      <a:pt x="1754" y="55"/>
                    </a:lnTo>
                    <a:lnTo>
                      <a:pt x="1817" y="101"/>
                    </a:lnTo>
                    <a:lnTo>
                      <a:pt x="1875" y="152"/>
                    </a:lnTo>
                    <a:lnTo>
                      <a:pt x="1930" y="206"/>
                    </a:lnTo>
                    <a:lnTo>
                      <a:pt x="1982" y="263"/>
                    </a:lnTo>
                    <a:lnTo>
                      <a:pt x="2029" y="325"/>
                    </a:lnTo>
                    <a:lnTo>
                      <a:pt x="2072" y="388"/>
                    </a:lnTo>
                    <a:lnTo>
                      <a:pt x="2110" y="455"/>
                    </a:lnTo>
                    <a:lnTo>
                      <a:pt x="2143" y="524"/>
                    </a:lnTo>
                    <a:lnTo>
                      <a:pt x="2173" y="595"/>
                    </a:lnTo>
                    <a:lnTo>
                      <a:pt x="2196" y="668"/>
                    </a:lnTo>
                    <a:lnTo>
                      <a:pt x="2216" y="744"/>
                    </a:lnTo>
                    <a:lnTo>
                      <a:pt x="2229" y="820"/>
                    </a:lnTo>
                    <a:lnTo>
                      <a:pt x="2237" y="898"/>
                    </a:lnTo>
                    <a:lnTo>
                      <a:pt x="2240" y="976"/>
                    </a:lnTo>
                    <a:lnTo>
                      <a:pt x="2237" y="1063"/>
                    </a:lnTo>
                    <a:lnTo>
                      <a:pt x="2227" y="1149"/>
                    </a:lnTo>
                    <a:lnTo>
                      <a:pt x="2210" y="1232"/>
                    </a:lnTo>
                    <a:lnTo>
                      <a:pt x="2188" y="1313"/>
                    </a:lnTo>
                    <a:lnTo>
                      <a:pt x="2160" y="1391"/>
                    </a:lnTo>
                    <a:lnTo>
                      <a:pt x="2126" y="1467"/>
                    </a:lnTo>
                    <a:lnTo>
                      <a:pt x="2087" y="1539"/>
                    </a:lnTo>
                    <a:lnTo>
                      <a:pt x="2043" y="1608"/>
                    </a:lnTo>
                    <a:lnTo>
                      <a:pt x="1993" y="1674"/>
                    </a:lnTo>
                    <a:lnTo>
                      <a:pt x="1940" y="1736"/>
                    </a:lnTo>
                    <a:lnTo>
                      <a:pt x="1883" y="1794"/>
                    </a:lnTo>
                    <a:lnTo>
                      <a:pt x="1820" y="1847"/>
                    </a:lnTo>
                    <a:lnTo>
                      <a:pt x="1754" y="1897"/>
                    </a:lnTo>
                    <a:lnTo>
                      <a:pt x="1685" y="1940"/>
                    </a:lnTo>
                    <a:lnTo>
                      <a:pt x="1612" y="1979"/>
                    </a:lnTo>
                    <a:lnTo>
                      <a:pt x="1536" y="2013"/>
                    </a:lnTo>
                    <a:lnTo>
                      <a:pt x="1458" y="2041"/>
                    </a:lnTo>
                    <a:lnTo>
                      <a:pt x="1376" y="2063"/>
                    </a:lnTo>
                    <a:lnTo>
                      <a:pt x="1293" y="2080"/>
                    </a:lnTo>
                    <a:lnTo>
                      <a:pt x="1207" y="2090"/>
                    </a:lnTo>
                    <a:lnTo>
                      <a:pt x="1120" y="2093"/>
                    </a:lnTo>
                    <a:lnTo>
                      <a:pt x="1033" y="2090"/>
                    </a:lnTo>
                    <a:lnTo>
                      <a:pt x="947" y="2080"/>
                    </a:lnTo>
                    <a:lnTo>
                      <a:pt x="864" y="2063"/>
                    </a:lnTo>
                    <a:lnTo>
                      <a:pt x="782" y="2041"/>
                    </a:lnTo>
                    <a:lnTo>
                      <a:pt x="704" y="2013"/>
                    </a:lnTo>
                    <a:lnTo>
                      <a:pt x="628" y="1979"/>
                    </a:lnTo>
                    <a:lnTo>
                      <a:pt x="555" y="1940"/>
                    </a:lnTo>
                    <a:lnTo>
                      <a:pt x="486" y="1897"/>
                    </a:lnTo>
                    <a:lnTo>
                      <a:pt x="420" y="1847"/>
                    </a:lnTo>
                    <a:lnTo>
                      <a:pt x="357" y="1794"/>
                    </a:lnTo>
                    <a:lnTo>
                      <a:pt x="300" y="1736"/>
                    </a:lnTo>
                    <a:lnTo>
                      <a:pt x="247" y="1674"/>
                    </a:lnTo>
                    <a:lnTo>
                      <a:pt x="197" y="1608"/>
                    </a:lnTo>
                    <a:lnTo>
                      <a:pt x="153" y="1539"/>
                    </a:lnTo>
                    <a:lnTo>
                      <a:pt x="114" y="1467"/>
                    </a:lnTo>
                    <a:lnTo>
                      <a:pt x="80" y="1391"/>
                    </a:lnTo>
                    <a:lnTo>
                      <a:pt x="52" y="1313"/>
                    </a:lnTo>
                    <a:lnTo>
                      <a:pt x="30" y="1232"/>
                    </a:lnTo>
                    <a:lnTo>
                      <a:pt x="13" y="1149"/>
                    </a:lnTo>
                    <a:lnTo>
                      <a:pt x="3" y="1063"/>
                    </a:lnTo>
                    <a:lnTo>
                      <a:pt x="0" y="976"/>
                    </a:lnTo>
                    <a:lnTo>
                      <a:pt x="3" y="898"/>
                    </a:lnTo>
                    <a:lnTo>
                      <a:pt x="11" y="820"/>
                    </a:lnTo>
                    <a:lnTo>
                      <a:pt x="24" y="744"/>
                    </a:lnTo>
                    <a:lnTo>
                      <a:pt x="44" y="668"/>
                    </a:lnTo>
                    <a:lnTo>
                      <a:pt x="67" y="595"/>
                    </a:lnTo>
                    <a:lnTo>
                      <a:pt x="97" y="524"/>
                    </a:lnTo>
                    <a:lnTo>
                      <a:pt x="130" y="455"/>
                    </a:lnTo>
                    <a:lnTo>
                      <a:pt x="168" y="388"/>
                    </a:lnTo>
                    <a:lnTo>
                      <a:pt x="211" y="325"/>
                    </a:lnTo>
                    <a:lnTo>
                      <a:pt x="258" y="263"/>
                    </a:lnTo>
                    <a:lnTo>
                      <a:pt x="310" y="206"/>
                    </a:lnTo>
                    <a:lnTo>
                      <a:pt x="365" y="152"/>
                    </a:lnTo>
                    <a:lnTo>
                      <a:pt x="423" y="101"/>
                    </a:lnTo>
                    <a:lnTo>
                      <a:pt x="486" y="55"/>
                    </a:lnTo>
                    <a:lnTo>
                      <a:pt x="553" y="13"/>
                    </a:lnTo>
                    <a:lnTo>
                      <a:pt x="572" y="4"/>
                    </a:lnTo>
                    <a:lnTo>
                      <a:pt x="592" y="0"/>
                    </a:lnTo>
                    <a:lnTo>
                      <a:pt x="613" y="1"/>
                    </a:lnTo>
                    <a:lnTo>
                      <a:pt x="632" y="7"/>
                    </a:lnTo>
                    <a:lnTo>
                      <a:pt x="650" y="15"/>
                    </a:lnTo>
                    <a:lnTo>
                      <a:pt x="665" y="28"/>
                    </a:lnTo>
                    <a:lnTo>
                      <a:pt x="678" y="45"/>
                    </a:lnTo>
                    <a:lnTo>
                      <a:pt x="686" y="64"/>
                    </a:lnTo>
                    <a:lnTo>
                      <a:pt x="690" y="84"/>
                    </a:lnTo>
                    <a:lnTo>
                      <a:pt x="689" y="104"/>
                    </a:lnTo>
                    <a:lnTo>
                      <a:pt x="685" y="123"/>
                    </a:lnTo>
                    <a:lnTo>
                      <a:pt x="675" y="141"/>
                    </a:lnTo>
                    <a:lnTo>
                      <a:pt x="663" y="157"/>
                    </a:lnTo>
                    <a:lnTo>
                      <a:pt x="646" y="170"/>
                    </a:lnTo>
                    <a:lnTo>
                      <a:pt x="586" y="208"/>
                    </a:lnTo>
                    <a:lnTo>
                      <a:pt x="530" y="249"/>
                    </a:lnTo>
                    <a:lnTo>
                      <a:pt x="478" y="296"/>
                    </a:lnTo>
                    <a:lnTo>
                      <a:pt x="429" y="345"/>
                    </a:lnTo>
                    <a:lnTo>
                      <a:pt x="384" y="398"/>
                    </a:lnTo>
                    <a:lnTo>
                      <a:pt x="344" y="453"/>
                    </a:lnTo>
                    <a:lnTo>
                      <a:pt x="307" y="511"/>
                    </a:lnTo>
                    <a:lnTo>
                      <a:pt x="274" y="573"/>
                    </a:lnTo>
                    <a:lnTo>
                      <a:pt x="248" y="637"/>
                    </a:lnTo>
                    <a:lnTo>
                      <a:pt x="224" y="701"/>
                    </a:lnTo>
                    <a:lnTo>
                      <a:pt x="206" y="768"/>
                    </a:lnTo>
                    <a:lnTo>
                      <a:pt x="194" y="836"/>
                    </a:lnTo>
                    <a:lnTo>
                      <a:pt x="185" y="906"/>
                    </a:lnTo>
                    <a:lnTo>
                      <a:pt x="183" y="976"/>
                    </a:lnTo>
                    <a:lnTo>
                      <a:pt x="186" y="1052"/>
                    </a:lnTo>
                    <a:lnTo>
                      <a:pt x="195" y="1128"/>
                    </a:lnTo>
                    <a:lnTo>
                      <a:pt x="210" y="1201"/>
                    </a:lnTo>
                    <a:lnTo>
                      <a:pt x="231" y="1271"/>
                    </a:lnTo>
                    <a:lnTo>
                      <a:pt x="256" y="1340"/>
                    </a:lnTo>
                    <a:lnTo>
                      <a:pt x="287" y="1406"/>
                    </a:lnTo>
                    <a:lnTo>
                      <a:pt x="323" y="1468"/>
                    </a:lnTo>
                    <a:lnTo>
                      <a:pt x="364" y="1528"/>
                    </a:lnTo>
                    <a:lnTo>
                      <a:pt x="408" y="1584"/>
                    </a:lnTo>
                    <a:lnTo>
                      <a:pt x="457" y="1637"/>
                    </a:lnTo>
                    <a:lnTo>
                      <a:pt x="511" y="1686"/>
                    </a:lnTo>
                    <a:lnTo>
                      <a:pt x="567" y="1730"/>
                    </a:lnTo>
                    <a:lnTo>
                      <a:pt x="626" y="1770"/>
                    </a:lnTo>
                    <a:lnTo>
                      <a:pt x="689" y="1806"/>
                    </a:lnTo>
                    <a:lnTo>
                      <a:pt x="755" y="1837"/>
                    </a:lnTo>
                    <a:lnTo>
                      <a:pt x="824" y="1863"/>
                    </a:lnTo>
                    <a:lnTo>
                      <a:pt x="895" y="1884"/>
                    </a:lnTo>
                    <a:lnTo>
                      <a:pt x="968" y="1899"/>
                    </a:lnTo>
                    <a:lnTo>
                      <a:pt x="1043" y="1907"/>
                    </a:lnTo>
                    <a:lnTo>
                      <a:pt x="1119" y="1910"/>
                    </a:lnTo>
                    <a:lnTo>
                      <a:pt x="1197" y="1907"/>
                    </a:lnTo>
                    <a:lnTo>
                      <a:pt x="1272" y="1899"/>
                    </a:lnTo>
                    <a:lnTo>
                      <a:pt x="1345" y="1884"/>
                    </a:lnTo>
                    <a:lnTo>
                      <a:pt x="1416" y="1863"/>
                    </a:lnTo>
                    <a:lnTo>
                      <a:pt x="1485" y="1837"/>
                    </a:lnTo>
                    <a:lnTo>
                      <a:pt x="1551" y="1806"/>
                    </a:lnTo>
                    <a:lnTo>
                      <a:pt x="1614" y="1770"/>
                    </a:lnTo>
                    <a:lnTo>
                      <a:pt x="1673" y="1730"/>
                    </a:lnTo>
                    <a:lnTo>
                      <a:pt x="1729" y="1686"/>
                    </a:lnTo>
                    <a:lnTo>
                      <a:pt x="1783" y="1637"/>
                    </a:lnTo>
                    <a:lnTo>
                      <a:pt x="1832" y="1584"/>
                    </a:lnTo>
                    <a:lnTo>
                      <a:pt x="1876" y="1528"/>
                    </a:lnTo>
                    <a:lnTo>
                      <a:pt x="1917" y="1468"/>
                    </a:lnTo>
                    <a:lnTo>
                      <a:pt x="1953" y="1406"/>
                    </a:lnTo>
                    <a:lnTo>
                      <a:pt x="1984" y="1340"/>
                    </a:lnTo>
                    <a:lnTo>
                      <a:pt x="2009" y="1271"/>
                    </a:lnTo>
                    <a:lnTo>
                      <a:pt x="2030" y="1201"/>
                    </a:lnTo>
                    <a:lnTo>
                      <a:pt x="2045" y="1128"/>
                    </a:lnTo>
                    <a:lnTo>
                      <a:pt x="2054" y="1052"/>
                    </a:lnTo>
                    <a:lnTo>
                      <a:pt x="2057" y="976"/>
                    </a:lnTo>
                    <a:lnTo>
                      <a:pt x="2055" y="906"/>
                    </a:lnTo>
                    <a:lnTo>
                      <a:pt x="2046" y="836"/>
                    </a:lnTo>
                    <a:lnTo>
                      <a:pt x="2034" y="768"/>
                    </a:lnTo>
                    <a:lnTo>
                      <a:pt x="2016" y="701"/>
                    </a:lnTo>
                    <a:lnTo>
                      <a:pt x="1992" y="637"/>
                    </a:lnTo>
                    <a:lnTo>
                      <a:pt x="1965" y="573"/>
                    </a:lnTo>
                    <a:lnTo>
                      <a:pt x="1933" y="511"/>
                    </a:lnTo>
                    <a:lnTo>
                      <a:pt x="1896" y="453"/>
                    </a:lnTo>
                    <a:lnTo>
                      <a:pt x="1856" y="398"/>
                    </a:lnTo>
                    <a:lnTo>
                      <a:pt x="1811" y="345"/>
                    </a:lnTo>
                    <a:lnTo>
                      <a:pt x="1762" y="296"/>
                    </a:lnTo>
                    <a:lnTo>
                      <a:pt x="1710" y="249"/>
                    </a:lnTo>
                    <a:lnTo>
                      <a:pt x="1654" y="208"/>
                    </a:lnTo>
                    <a:lnTo>
                      <a:pt x="1594" y="170"/>
                    </a:lnTo>
                    <a:lnTo>
                      <a:pt x="1577" y="157"/>
                    </a:lnTo>
                    <a:lnTo>
                      <a:pt x="1565" y="141"/>
                    </a:lnTo>
                    <a:lnTo>
                      <a:pt x="1555" y="123"/>
                    </a:lnTo>
                    <a:lnTo>
                      <a:pt x="1551" y="104"/>
                    </a:lnTo>
                    <a:lnTo>
                      <a:pt x="1550" y="84"/>
                    </a:lnTo>
                    <a:lnTo>
                      <a:pt x="1554" y="64"/>
                    </a:lnTo>
                    <a:lnTo>
                      <a:pt x="1562" y="45"/>
                    </a:lnTo>
                    <a:lnTo>
                      <a:pt x="1575" y="28"/>
                    </a:lnTo>
                    <a:lnTo>
                      <a:pt x="1590" y="15"/>
                    </a:lnTo>
                    <a:lnTo>
                      <a:pt x="1608" y="7"/>
                    </a:lnTo>
                    <a:lnTo>
                      <a:pt x="1627" y="1"/>
                    </a:lnTo>
                    <a:lnTo>
                      <a:pt x="1648" y="0"/>
                    </a:lnTo>
                    <a:close/>
                  </a:path>
                </a:pathLst>
              </a:custGeom>
              <a:no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78" name="Google Shape;778;p21"/>
              <p:cNvSpPr/>
              <p:nvPr/>
            </p:nvSpPr>
            <p:spPr>
              <a:xfrm>
                <a:off x="3783013" y="3541713"/>
                <a:ext cx="30162" cy="211138"/>
              </a:xfrm>
              <a:custGeom>
                <a:rect b="b" l="l" r="r" t="t"/>
                <a:pathLst>
                  <a:path extrusionOk="0" h="1330" w="182">
                    <a:moveTo>
                      <a:pt x="91" y="0"/>
                    </a:moveTo>
                    <a:lnTo>
                      <a:pt x="115" y="3"/>
                    </a:lnTo>
                    <a:lnTo>
                      <a:pt x="137" y="13"/>
                    </a:lnTo>
                    <a:lnTo>
                      <a:pt x="156" y="27"/>
                    </a:lnTo>
                    <a:lnTo>
                      <a:pt x="170" y="46"/>
                    </a:lnTo>
                    <a:lnTo>
                      <a:pt x="179" y="67"/>
                    </a:lnTo>
                    <a:lnTo>
                      <a:pt x="182" y="91"/>
                    </a:lnTo>
                    <a:lnTo>
                      <a:pt x="182" y="1239"/>
                    </a:lnTo>
                    <a:lnTo>
                      <a:pt x="179" y="1263"/>
                    </a:lnTo>
                    <a:lnTo>
                      <a:pt x="170" y="1285"/>
                    </a:lnTo>
                    <a:lnTo>
                      <a:pt x="156" y="1304"/>
                    </a:lnTo>
                    <a:lnTo>
                      <a:pt x="137" y="1317"/>
                    </a:lnTo>
                    <a:lnTo>
                      <a:pt x="115" y="1327"/>
                    </a:lnTo>
                    <a:lnTo>
                      <a:pt x="91" y="1330"/>
                    </a:lnTo>
                    <a:lnTo>
                      <a:pt x="67" y="1327"/>
                    </a:lnTo>
                    <a:lnTo>
                      <a:pt x="45" y="1317"/>
                    </a:lnTo>
                    <a:lnTo>
                      <a:pt x="26" y="1304"/>
                    </a:lnTo>
                    <a:lnTo>
                      <a:pt x="12" y="1285"/>
                    </a:lnTo>
                    <a:lnTo>
                      <a:pt x="3" y="1263"/>
                    </a:lnTo>
                    <a:lnTo>
                      <a:pt x="0" y="1239"/>
                    </a:lnTo>
                    <a:lnTo>
                      <a:pt x="0" y="91"/>
                    </a:lnTo>
                    <a:lnTo>
                      <a:pt x="3" y="67"/>
                    </a:lnTo>
                    <a:lnTo>
                      <a:pt x="12" y="46"/>
                    </a:lnTo>
                    <a:lnTo>
                      <a:pt x="26" y="27"/>
                    </a:lnTo>
                    <a:lnTo>
                      <a:pt x="45" y="13"/>
                    </a:lnTo>
                    <a:lnTo>
                      <a:pt x="67" y="3"/>
                    </a:lnTo>
                    <a:lnTo>
                      <a:pt x="91" y="0"/>
                    </a:lnTo>
                    <a:close/>
                  </a:path>
                </a:pathLst>
              </a:custGeom>
              <a:no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grpSp>
        <p:nvGrpSpPr>
          <p:cNvPr id="779" name="Google Shape;779;p21"/>
          <p:cNvGrpSpPr/>
          <p:nvPr/>
        </p:nvGrpSpPr>
        <p:grpSpPr>
          <a:xfrm>
            <a:off x="4649873" y="4489404"/>
            <a:ext cx="762512" cy="1288386"/>
            <a:chOff x="4649873" y="4489404"/>
            <a:chExt cx="762512" cy="1288386"/>
          </a:xfrm>
        </p:grpSpPr>
        <p:cxnSp>
          <p:nvCxnSpPr>
            <p:cNvPr id="780" name="Google Shape;780;p21"/>
            <p:cNvCxnSpPr/>
            <p:nvPr/>
          </p:nvCxnSpPr>
          <p:spPr>
            <a:xfrm flipH="1" rot="10800000">
              <a:off x="5412384" y="4489404"/>
              <a:ext cx="1" cy="1288386"/>
            </a:xfrm>
            <a:prstGeom prst="straightConnector1">
              <a:avLst/>
            </a:prstGeom>
            <a:noFill/>
            <a:ln cap="flat" cmpd="sng" w="28575">
              <a:solidFill>
                <a:srgbClr val="08ABFE"/>
              </a:solidFill>
              <a:prstDash val="solid"/>
              <a:round/>
              <a:headEnd len="med" w="med" type="oval"/>
              <a:tailEnd len="sm" w="sm" type="none"/>
            </a:ln>
          </p:spPr>
        </p:cxnSp>
        <p:sp>
          <p:nvSpPr>
            <p:cNvPr id="781" name="Google Shape;781;p21"/>
            <p:cNvSpPr/>
            <p:nvPr/>
          </p:nvSpPr>
          <p:spPr>
            <a:xfrm>
              <a:off x="4649873" y="4908129"/>
              <a:ext cx="548640" cy="450936"/>
            </a:xfrm>
            <a:custGeom>
              <a:rect b="b" l="l" r="r" t="t"/>
              <a:pathLst>
                <a:path extrusionOk="0" h="2997" w="3650">
                  <a:moveTo>
                    <a:pt x="548" y="721"/>
                  </a:moveTo>
                  <a:lnTo>
                    <a:pt x="1636" y="1809"/>
                  </a:lnTo>
                  <a:lnTo>
                    <a:pt x="1648" y="1826"/>
                  </a:lnTo>
                  <a:lnTo>
                    <a:pt x="1656" y="1844"/>
                  </a:lnTo>
                  <a:lnTo>
                    <a:pt x="1658" y="1864"/>
                  </a:lnTo>
                  <a:lnTo>
                    <a:pt x="1658" y="2738"/>
                  </a:lnTo>
                  <a:lnTo>
                    <a:pt x="1995" y="2401"/>
                  </a:lnTo>
                  <a:lnTo>
                    <a:pt x="1995" y="1864"/>
                  </a:lnTo>
                  <a:lnTo>
                    <a:pt x="1998" y="1845"/>
                  </a:lnTo>
                  <a:lnTo>
                    <a:pt x="2005" y="1826"/>
                  </a:lnTo>
                  <a:lnTo>
                    <a:pt x="2017" y="1809"/>
                  </a:lnTo>
                  <a:lnTo>
                    <a:pt x="3106" y="721"/>
                  </a:lnTo>
                  <a:lnTo>
                    <a:pt x="548" y="721"/>
                  </a:lnTo>
                  <a:close/>
                  <a:moveTo>
                    <a:pt x="227" y="152"/>
                  </a:moveTo>
                  <a:lnTo>
                    <a:pt x="207" y="155"/>
                  </a:lnTo>
                  <a:lnTo>
                    <a:pt x="189" y="162"/>
                  </a:lnTo>
                  <a:lnTo>
                    <a:pt x="174" y="174"/>
                  </a:lnTo>
                  <a:lnTo>
                    <a:pt x="161" y="189"/>
                  </a:lnTo>
                  <a:lnTo>
                    <a:pt x="154" y="207"/>
                  </a:lnTo>
                  <a:lnTo>
                    <a:pt x="152" y="227"/>
                  </a:lnTo>
                  <a:lnTo>
                    <a:pt x="152" y="495"/>
                  </a:lnTo>
                  <a:lnTo>
                    <a:pt x="154" y="515"/>
                  </a:lnTo>
                  <a:lnTo>
                    <a:pt x="161" y="532"/>
                  </a:lnTo>
                  <a:lnTo>
                    <a:pt x="174" y="548"/>
                  </a:lnTo>
                  <a:lnTo>
                    <a:pt x="189" y="560"/>
                  </a:lnTo>
                  <a:lnTo>
                    <a:pt x="207" y="568"/>
                  </a:lnTo>
                  <a:lnTo>
                    <a:pt x="227" y="570"/>
                  </a:lnTo>
                  <a:lnTo>
                    <a:pt x="3423" y="570"/>
                  </a:lnTo>
                  <a:lnTo>
                    <a:pt x="3443" y="568"/>
                  </a:lnTo>
                  <a:lnTo>
                    <a:pt x="3461" y="560"/>
                  </a:lnTo>
                  <a:lnTo>
                    <a:pt x="3476" y="548"/>
                  </a:lnTo>
                  <a:lnTo>
                    <a:pt x="3489" y="532"/>
                  </a:lnTo>
                  <a:lnTo>
                    <a:pt x="3496" y="515"/>
                  </a:lnTo>
                  <a:lnTo>
                    <a:pt x="3498" y="495"/>
                  </a:lnTo>
                  <a:lnTo>
                    <a:pt x="3498" y="227"/>
                  </a:lnTo>
                  <a:lnTo>
                    <a:pt x="3496" y="207"/>
                  </a:lnTo>
                  <a:lnTo>
                    <a:pt x="3489" y="189"/>
                  </a:lnTo>
                  <a:lnTo>
                    <a:pt x="3476" y="174"/>
                  </a:lnTo>
                  <a:lnTo>
                    <a:pt x="3461" y="162"/>
                  </a:lnTo>
                  <a:lnTo>
                    <a:pt x="3443" y="155"/>
                  </a:lnTo>
                  <a:lnTo>
                    <a:pt x="3423" y="152"/>
                  </a:lnTo>
                  <a:lnTo>
                    <a:pt x="227" y="152"/>
                  </a:lnTo>
                  <a:close/>
                  <a:moveTo>
                    <a:pt x="227" y="0"/>
                  </a:moveTo>
                  <a:lnTo>
                    <a:pt x="3423" y="0"/>
                  </a:lnTo>
                  <a:lnTo>
                    <a:pt x="3460" y="4"/>
                  </a:lnTo>
                  <a:lnTo>
                    <a:pt x="3495" y="12"/>
                  </a:lnTo>
                  <a:lnTo>
                    <a:pt x="3527" y="26"/>
                  </a:lnTo>
                  <a:lnTo>
                    <a:pt x="3557" y="45"/>
                  </a:lnTo>
                  <a:lnTo>
                    <a:pt x="3584" y="67"/>
                  </a:lnTo>
                  <a:lnTo>
                    <a:pt x="3606" y="93"/>
                  </a:lnTo>
                  <a:lnTo>
                    <a:pt x="3625" y="123"/>
                  </a:lnTo>
                  <a:lnTo>
                    <a:pt x="3639" y="156"/>
                  </a:lnTo>
                  <a:lnTo>
                    <a:pt x="3647" y="191"/>
                  </a:lnTo>
                  <a:lnTo>
                    <a:pt x="3650" y="227"/>
                  </a:lnTo>
                  <a:lnTo>
                    <a:pt x="3650" y="495"/>
                  </a:lnTo>
                  <a:lnTo>
                    <a:pt x="3647" y="531"/>
                  </a:lnTo>
                  <a:lnTo>
                    <a:pt x="3639" y="566"/>
                  </a:lnTo>
                  <a:lnTo>
                    <a:pt x="3625" y="599"/>
                  </a:lnTo>
                  <a:lnTo>
                    <a:pt x="3606" y="628"/>
                  </a:lnTo>
                  <a:lnTo>
                    <a:pt x="3584" y="655"/>
                  </a:lnTo>
                  <a:lnTo>
                    <a:pt x="3557" y="678"/>
                  </a:lnTo>
                  <a:lnTo>
                    <a:pt x="3527" y="696"/>
                  </a:lnTo>
                  <a:lnTo>
                    <a:pt x="3495" y="710"/>
                  </a:lnTo>
                  <a:lnTo>
                    <a:pt x="3460" y="719"/>
                  </a:lnTo>
                  <a:lnTo>
                    <a:pt x="3423" y="721"/>
                  </a:lnTo>
                  <a:lnTo>
                    <a:pt x="3319" y="721"/>
                  </a:lnTo>
                  <a:lnTo>
                    <a:pt x="2147" y="1895"/>
                  </a:lnTo>
                  <a:lnTo>
                    <a:pt x="2147" y="2432"/>
                  </a:lnTo>
                  <a:lnTo>
                    <a:pt x="2144" y="2452"/>
                  </a:lnTo>
                  <a:lnTo>
                    <a:pt x="2136" y="2471"/>
                  </a:lnTo>
                  <a:lnTo>
                    <a:pt x="2125" y="2486"/>
                  </a:lnTo>
                  <a:lnTo>
                    <a:pt x="1636" y="2975"/>
                  </a:lnTo>
                  <a:lnTo>
                    <a:pt x="1619" y="2987"/>
                  </a:lnTo>
                  <a:lnTo>
                    <a:pt x="1602" y="2994"/>
                  </a:lnTo>
                  <a:lnTo>
                    <a:pt x="1582" y="2997"/>
                  </a:lnTo>
                  <a:lnTo>
                    <a:pt x="1567" y="2995"/>
                  </a:lnTo>
                  <a:lnTo>
                    <a:pt x="1553" y="2991"/>
                  </a:lnTo>
                  <a:lnTo>
                    <a:pt x="1537" y="2983"/>
                  </a:lnTo>
                  <a:lnTo>
                    <a:pt x="1524" y="2970"/>
                  </a:lnTo>
                  <a:lnTo>
                    <a:pt x="1514" y="2955"/>
                  </a:lnTo>
                  <a:lnTo>
                    <a:pt x="1509" y="2939"/>
                  </a:lnTo>
                  <a:lnTo>
                    <a:pt x="1506" y="2921"/>
                  </a:lnTo>
                  <a:lnTo>
                    <a:pt x="1506" y="1895"/>
                  </a:lnTo>
                  <a:lnTo>
                    <a:pt x="333" y="721"/>
                  </a:lnTo>
                  <a:lnTo>
                    <a:pt x="227" y="721"/>
                  </a:lnTo>
                  <a:lnTo>
                    <a:pt x="190" y="719"/>
                  </a:lnTo>
                  <a:lnTo>
                    <a:pt x="155" y="710"/>
                  </a:lnTo>
                  <a:lnTo>
                    <a:pt x="123" y="696"/>
                  </a:lnTo>
                  <a:lnTo>
                    <a:pt x="93" y="678"/>
                  </a:lnTo>
                  <a:lnTo>
                    <a:pt x="66" y="655"/>
                  </a:lnTo>
                  <a:lnTo>
                    <a:pt x="44" y="628"/>
                  </a:lnTo>
                  <a:lnTo>
                    <a:pt x="25" y="599"/>
                  </a:lnTo>
                  <a:lnTo>
                    <a:pt x="11" y="566"/>
                  </a:lnTo>
                  <a:lnTo>
                    <a:pt x="3" y="531"/>
                  </a:lnTo>
                  <a:lnTo>
                    <a:pt x="0" y="495"/>
                  </a:lnTo>
                  <a:lnTo>
                    <a:pt x="0" y="227"/>
                  </a:lnTo>
                  <a:lnTo>
                    <a:pt x="3" y="191"/>
                  </a:lnTo>
                  <a:lnTo>
                    <a:pt x="11" y="156"/>
                  </a:lnTo>
                  <a:lnTo>
                    <a:pt x="25" y="123"/>
                  </a:lnTo>
                  <a:lnTo>
                    <a:pt x="44" y="93"/>
                  </a:lnTo>
                  <a:lnTo>
                    <a:pt x="66" y="67"/>
                  </a:lnTo>
                  <a:lnTo>
                    <a:pt x="93" y="45"/>
                  </a:lnTo>
                  <a:lnTo>
                    <a:pt x="123" y="26"/>
                  </a:lnTo>
                  <a:lnTo>
                    <a:pt x="155" y="12"/>
                  </a:lnTo>
                  <a:lnTo>
                    <a:pt x="190" y="4"/>
                  </a:lnTo>
                  <a:lnTo>
                    <a:pt x="227" y="0"/>
                  </a:lnTo>
                  <a:close/>
                </a:path>
              </a:pathLst>
            </a:custGeom>
            <a:no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782" name="Google Shape;782;p21"/>
          <p:cNvGrpSpPr/>
          <p:nvPr/>
        </p:nvGrpSpPr>
        <p:grpSpPr>
          <a:xfrm>
            <a:off x="5974656" y="2399344"/>
            <a:ext cx="560731" cy="1288386"/>
            <a:chOff x="5974656" y="2399344"/>
            <a:chExt cx="560731" cy="1288386"/>
          </a:xfrm>
        </p:grpSpPr>
        <p:cxnSp>
          <p:nvCxnSpPr>
            <p:cNvPr id="783" name="Google Shape;783;p21"/>
            <p:cNvCxnSpPr/>
            <p:nvPr/>
          </p:nvCxnSpPr>
          <p:spPr>
            <a:xfrm>
              <a:off x="6535386" y="2399344"/>
              <a:ext cx="1" cy="1288386"/>
            </a:xfrm>
            <a:prstGeom prst="straightConnector1">
              <a:avLst/>
            </a:prstGeom>
            <a:noFill/>
            <a:ln cap="flat" cmpd="sng" w="28575">
              <a:solidFill>
                <a:srgbClr val="3E6EC2"/>
              </a:solidFill>
              <a:prstDash val="solid"/>
              <a:round/>
              <a:headEnd len="med" w="med" type="oval"/>
              <a:tailEnd len="sm" w="sm" type="none"/>
            </a:ln>
          </p:spPr>
        </p:cxnSp>
        <p:grpSp>
          <p:nvGrpSpPr>
            <p:cNvPr id="784" name="Google Shape;784;p21"/>
            <p:cNvGrpSpPr/>
            <p:nvPr/>
          </p:nvGrpSpPr>
          <p:grpSpPr>
            <a:xfrm>
              <a:off x="5974656" y="2769217"/>
              <a:ext cx="414249" cy="548640"/>
              <a:chOff x="5422900" y="5006975"/>
              <a:chExt cx="415925" cy="550863"/>
            </a:xfrm>
          </p:grpSpPr>
          <p:sp>
            <p:nvSpPr>
              <p:cNvPr id="785" name="Google Shape;785;p21"/>
              <p:cNvSpPr/>
              <p:nvPr/>
            </p:nvSpPr>
            <p:spPr>
              <a:xfrm>
                <a:off x="5632450" y="5006975"/>
                <a:ext cx="22225" cy="111125"/>
              </a:xfrm>
              <a:custGeom>
                <a:rect b="b" l="l" r="r" t="t"/>
                <a:pathLst>
                  <a:path extrusionOk="0" h="700" w="140">
                    <a:moveTo>
                      <a:pt x="71" y="0"/>
                    </a:moveTo>
                    <a:lnTo>
                      <a:pt x="89" y="3"/>
                    </a:lnTo>
                    <a:lnTo>
                      <a:pt x="106" y="10"/>
                    </a:lnTo>
                    <a:lnTo>
                      <a:pt x="120" y="21"/>
                    </a:lnTo>
                    <a:lnTo>
                      <a:pt x="131" y="35"/>
                    </a:lnTo>
                    <a:lnTo>
                      <a:pt x="138" y="52"/>
                    </a:lnTo>
                    <a:lnTo>
                      <a:pt x="140" y="70"/>
                    </a:lnTo>
                    <a:lnTo>
                      <a:pt x="140" y="629"/>
                    </a:lnTo>
                    <a:lnTo>
                      <a:pt x="138" y="647"/>
                    </a:lnTo>
                    <a:lnTo>
                      <a:pt x="131" y="664"/>
                    </a:lnTo>
                    <a:lnTo>
                      <a:pt x="120" y="679"/>
                    </a:lnTo>
                    <a:lnTo>
                      <a:pt x="106" y="689"/>
                    </a:lnTo>
                    <a:lnTo>
                      <a:pt x="89" y="697"/>
                    </a:lnTo>
                    <a:lnTo>
                      <a:pt x="71" y="700"/>
                    </a:lnTo>
                    <a:lnTo>
                      <a:pt x="52" y="697"/>
                    </a:lnTo>
                    <a:lnTo>
                      <a:pt x="35" y="690"/>
                    </a:lnTo>
                    <a:lnTo>
                      <a:pt x="21" y="679"/>
                    </a:lnTo>
                    <a:lnTo>
                      <a:pt x="9" y="665"/>
                    </a:lnTo>
                    <a:lnTo>
                      <a:pt x="3" y="648"/>
                    </a:lnTo>
                    <a:lnTo>
                      <a:pt x="0" y="629"/>
                    </a:lnTo>
                    <a:lnTo>
                      <a:pt x="0" y="70"/>
                    </a:lnTo>
                    <a:lnTo>
                      <a:pt x="3" y="52"/>
                    </a:lnTo>
                    <a:lnTo>
                      <a:pt x="9" y="35"/>
                    </a:lnTo>
                    <a:lnTo>
                      <a:pt x="21" y="21"/>
                    </a:lnTo>
                    <a:lnTo>
                      <a:pt x="35" y="10"/>
                    </a:lnTo>
                    <a:lnTo>
                      <a:pt x="52" y="3"/>
                    </a:lnTo>
                    <a:lnTo>
                      <a:pt x="71" y="0"/>
                    </a:lnTo>
                    <a:close/>
                  </a:path>
                </a:pathLst>
              </a:custGeom>
              <a:no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86" name="Google Shape;786;p21"/>
              <p:cNvSpPr/>
              <p:nvPr/>
            </p:nvSpPr>
            <p:spPr>
              <a:xfrm>
                <a:off x="5486400" y="5057775"/>
                <a:ext cx="84138" cy="84137"/>
              </a:xfrm>
              <a:custGeom>
                <a:rect b="b" l="l" r="r" t="t"/>
                <a:pathLst>
                  <a:path extrusionOk="0" h="535" w="535">
                    <a:moveTo>
                      <a:pt x="70" y="0"/>
                    </a:moveTo>
                    <a:lnTo>
                      <a:pt x="88" y="2"/>
                    </a:lnTo>
                    <a:lnTo>
                      <a:pt x="105" y="8"/>
                    </a:lnTo>
                    <a:lnTo>
                      <a:pt x="120" y="20"/>
                    </a:lnTo>
                    <a:lnTo>
                      <a:pt x="514" y="416"/>
                    </a:lnTo>
                    <a:lnTo>
                      <a:pt x="526" y="431"/>
                    </a:lnTo>
                    <a:lnTo>
                      <a:pt x="533" y="447"/>
                    </a:lnTo>
                    <a:lnTo>
                      <a:pt x="535" y="464"/>
                    </a:lnTo>
                    <a:lnTo>
                      <a:pt x="533" y="482"/>
                    </a:lnTo>
                    <a:lnTo>
                      <a:pt x="526" y="499"/>
                    </a:lnTo>
                    <a:lnTo>
                      <a:pt x="514" y="514"/>
                    </a:lnTo>
                    <a:lnTo>
                      <a:pt x="499" y="526"/>
                    </a:lnTo>
                    <a:lnTo>
                      <a:pt x="482" y="533"/>
                    </a:lnTo>
                    <a:lnTo>
                      <a:pt x="465" y="535"/>
                    </a:lnTo>
                    <a:lnTo>
                      <a:pt x="447" y="533"/>
                    </a:lnTo>
                    <a:lnTo>
                      <a:pt x="430" y="526"/>
                    </a:lnTo>
                    <a:lnTo>
                      <a:pt x="416" y="514"/>
                    </a:lnTo>
                    <a:lnTo>
                      <a:pt x="20" y="119"/>
                    </a:lnTo>
                    <a:lnTo>
                      <a:pt x="10" y="105"/>
                    </a:lnTo>
                    <a:lnTo>
                      <a:pt x="2" y="88"/>
                    </a:lnTo>
                    <a:lnTo>
                      <a:pt x="0" y="70"/>
                    </a:lnTo>
                    <a:lnTo>
                      <a:pt x="2" y="52"/>
                    </a:lnTo>
                    <a:lnTo>
                      <a:pt x="10" y="36"/>
                    </a:lnTo>
                    <a:lnTo>
                      <a:pt x="20" y="20"/>
                    </a:lnTo>
                    <a:lnTo>
                      <a:pt x="36" y="8"/>
                    </a:lnTo>
                    <a:lnTo>
                      <a:pt x="53" y="2"/>
                    </a:lnTo>
                    <a:lnTo>
                      <a:pt x="70" y="0"/>
                    </a:lnTo>
                    <a:close/>
                  </a:path>
                </a:pathLst>
              </a:custGeom>
              <a:no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87" name="Google Shape;787;p21"/>
              <p:cNvSpPr/>
              <p:nvPr/>
            </p:nvSpPr>
            <p:spPr>
              <a:xfrm>
                <a:off x="5727700" y="5205413"/>
                <a:ext cx="111125" cy="22225"/>
              </a:xfrm>
              <a:custGeom>
                <a:rect b="b" l="l" r="r" t="t"/>
                <a:pathLst>
                  <a:path extrusionOk="0" h="141" w="699">
                    <a:moveTo>
                      <a:pt x="71" y="0"/>
                    </a:moveTo>
                    <a:lnTo>
                      <a:pt x="629" y="0"/>
                    </a:lnTo>
                    <a:lnTo>
                      <a:pt x="647" y="2"/>
                    </a:lnTo>
                    <a:lnTo>
                      <a:pt x="664" y="10"/>
                    </a:lnTo>
                    <a:lnTo>
                      <a:pt x="679" y="20"/>
                    </a:lnTo>
                    <a:lnTo>
                      <a:pt x="689" y="35"/>
                    </a:lnTo>
                    <a:lnTo>
                      <a:pt x="697" y="52"/>
                    </a:lnTo>
                    <a:lnTo>
                      <a:pt x="699" y="70"/>
                    </a:lnTo>
                    <a:lnTo>
                      <a:pt x="697" y="89"/>
                    </a:lnTo>
                    <a:lnTo>
                      <a:pt x="689" y="106"/>
                    </a:lnTo>
                    <a:lnTo>
                      <a:pt x="679" y="120"/>
                    </a:lnTo>
                    <a:lnTo>
                      <a:pt x="664" y="131"/>
                    </a:lnTo>
                    <a:lnTo>
                      <a:pt x="647" y="138"/>
                    </a:lnTo>
                    <a:lnTo>
                      <a:pt x="629" y="141"/>
                    </a:lnTo>
                    <a:lnTo>
                      <a:pt x="71" y="141"/>
                    </a:lnTo>
                    <a:lnTo>
                      <a:pt x="52" y="138"/>
                    </a:lnTo>
                    <a:lnTo>
                      <a:pt x="35" y="131"/>
                    </a:lnTo>
                    <a:lnTo>
                      <a:pt x="21" y="120"/>
                    </a:lnTo>
                    <a:lnTo>
                      <a:pt x="10" y="106"/>
                    </a:lnTo>
                    <a:lnTo>
                      <a:pt x="3" y="89"/>
                    </a:lnTo>
                    <a:lnTo>
                      <a:pt x="0" y="70"/>
                    </a:lnTo>
                    <a:lnTo>
                      <a:pt x="3" y="52"/>
                    </a:lnTo>
                    <a:lnTo>
                      <a:pt x="10" y="35"/>
                    </a:lnTo>
                    <a:lnTo>
                      <a:pt x="21" y="20"/>
                    </a:lnTo>
                    <a:lnTo>
                      <a:pt x="35" y="10"/>
                    </a:lnTo>
                    <a:lnTo>
                      <a:pt x="52" y="2"/>
                    </a:lnTo>
                    <a:lnTo>
                      <a:pt x="71" y="0"/>
                    </a:lnTo>
                    <a:close/>
                  </a:path>
                </a:pathLst>
              </a:custGeom>
              <a:no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88" name="Google Shape;788;p21"/>
              <p:cNvSpPr/>
              <p:nvPr/>
            </p:nvSpPr>
            <p:spPr>
              <a:xfrm>
                <a:off x="5448300" y="5205413"/>
                <a:ext cx="111125" cy="22225"/>
              </a:xfrm>
              <a:custGeom>
                <a:rect b="b" l="l" r="r" t="t"/>
                <a:pathLst>
                  <a:path extrusionOk="0" h="141" w="698">
                    <a:moveTo>
                      <a:pt x="70" y="0"/>
                    </a:moveTo>
                    <a:lnTo>
                      <a:pt x="628" y="0"/>
                    </a:lnTo>
                    <a:lnTo>
                      <a:pt x="647" y="2"/>
                    </a:lnTo>
                    <a:lnTo>
                      <a:pt x="664" y="10"/>
                    </a:lnTo>
                    <a:lnTo>
                      <a:pt x="678" y="20"/>
                    </a:lnTo>
                    <a:lnTo>
                      <a:pt x="689" y="35"/>
                    </a:lnTo>
                    <a:lnTo>
                      <a:pt x="696" y="52"/>
                    </a:lnTo>
                    <a:lnTo>
                      <a:pt x="698" y="70"/>
                    </a:lnTo>
                    <a:lnTo>
                      <a:pt x="696" y="89"/>
                    </a:lnTo>
                    <a:lnTo>
                      <a:pt x="689" y="106"/>
                    </a:lnTo>
                    <a:lnTo>
                      <a:pt x="678" y="120"/>
                    </a:lnTo>
                    <a:lnTo>
                      <a:pt x="664" y="131"/>
                    </a:lnTo>
                    <a:lnTo>
                      <a:pt x="647" y="138"/>
                    </a:lnTo>
                    <a:lnTo>
                      <a:pt x="628" y="141"/>
                    </a:lnTo>
                    <a:lnTo>
                      <a:pt x="70" y="141"/>
                    </a:lnTo>
                    <a:lnTo>
                      <a:pt x="51" y="138"/>
                    </a:lnTo>
                    <a:lnTo>
                      <a:pt x="35" y="131"/>
                    </a:lnTo>
                    <a:lnTo>
                      <a:pt x="21" y="120"/>
                    </a:lnTo>
                    <a:lnTo>
                      <a:pt x="10" y="106"/>
                    </a:lnTo>
                    <a:lnTo>
                      <a:pt x="3" y="89"/>
                    </a:lnTo>
                    <a:lnTo>
                      <a:pt x="0" y="70"/>
                    </a:lnTo>
                    <a:lnTo>
                      <a:pt x="3" y="52"/>
                    </a:lnTo>
                    <a:lnTo>
                      <a:pt x="10" y="35"/>
                    </a:lnTo>
                    <a:lnTo>
                      <a:pt x="21" y="21"/>
                    </a:lnTo>
                    <a:lnTo>
                      <a:pt x="35" y="10"/>
                    </a:lnTo>
                    <a:lnTo>
                      <a:pt x="52" y="2"/>
                    </a:lnTo>
                    <a:lnTo>
                      <a:pt x="70" y="0"/>
                    </a:lnTo>
                    <a:close/>
                  </a:path>
                </a:pathLst>
              </a:custGeom>
              <a:no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89" name="Google Shape;789;p21"/>
              <p:cNvSpPr/>
              <p:nvPr/>
            </p:nvSpPr>
            <p:spPr>
              <a:xfrm>
                <a:off x="5707063" y="5064125"/>
                <a:ext cx="84138" cy="84137"/>
              </a:xfrm>
              <a:custGeom>
                <a:rect b="b" l="l" r="r" t="t"/>
                <a:pathLst>
                  <a:path extrusionOk="0" h="535" w="535">
                    <a:moveTo>
                      <a:pt x="465" y="0"/>
                    </a:moveTo>
                    <a:lnTo>
                      <a:pt x="483" y="2"/>
                    </a:lnTo>
                    <a:lnTo>
                      <a:pt x="500" y="10"/>
                    </a:lnTo>
                    <a:lnTo>
                      <a:pt x="515" y="21"/>
                    </a:lnTo>
                    <a:lnTo>
                      <a:pt x="526" y="36"/>
                    </a:lnTo>
                    <a:lnTo>
                      <a:pt x="533" y="53"/>
                    </a:lnTo>
                    <a:lnTo>
                      <a:pt x="535" y="70"/>
                    </a:lnTo>
                    <a:lnTo>
                      <a:pt x="533" y="88"/>
                    </a:lnTo>
                    <a:lnTo>
                      <a:pt x="526" y="105"/>
                    </a:lnTo>
                    <a:lnTo>
                      <a:pt x="515" y="120"/>
                    </a:lnTo>
                    <a:lnTo>
                      <a:pt x="121" y="515"/>
                    </a:lnTo>
                    <a:lnTo>
                      <a:pt x="105" y="526"/>
                    </a:lnTo>
                    <a:lnTo>
                      <a:pt x="88" y="533"/>
                    </a:lnTo>
                    <a:lnTo>
                      <a:pt x="71" y="535"/>
                    </a:lnTo>
                    <a:lnTo>
                      <a:pt x="53" y="533"/>
                    </a:lnTo>
                    <a:lnTo>
                      <a:pt x="36" y="526"/>
                    </a:lnTo>
                    <a:lnTo>
                      <a:pt x="21" y="515"/>
                    </a:lnTo>
                    <a:lnTo>
                      <a:pt x="10" y="499"/>
                    </a:lnTo>
                    <a:lnTo>
                      <a:pt x="2" y="483"/>
                    </a:lnTo>
                    <a:lnTo>
                      <a:pt x="0" y="466"/>
                    </a:lnTo>
                    <a:lnTo>
                      <a:pt x="2" y="448"/>
                    </a:lnTo>
                    <a:lnTo>
                      <a:pt x="10" y="431"/>
                    </a:lnTo>
                    <a:lnTo>
                      <a:pt x="21" y="416"/>
                    </a:lnTo>
                    <a:lnTo>
                      <a:pt x="415" y="21"/>
                    </a:lnTo>
                    <a:lnTo>
                      <a:pt x="430" y="10"/>
                    </a:lnTo>
                    <a:lnTo>
                      <a:pt x="447" y="2"/>
                    </a:lnTo>
                    <a:lnTo>
                      <a:pt x="465" y="0"/>
                    </a:lnTo>
                    <a:close/>
                  </a:path>
                </a:pathLst>
              </a:custGeom>
              <a:no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90" name="Google Shape;790;p21"/>
              <p:cNvSpPr/>
              <p:nvPr/>
            </p:nvSpPr>
            <p:spPr>
              <a:xfrm>
                <a:off x="5422900" y="5157788"/>
                <a:ext cx="414338" cy="400050"/>
              </a:xfrm>
              <a:custGeom>
                <a:rect b="b" l="l" r="r" t="t"/>
                <a:pathLst>
                  <a:path extrusionOk="0" h="2518" w="2606">
                    <a:moveTo>
                      <a:pt x="141" y="1124"/>
                    </a:moveTo>
                    <a:lnTo>
                      <a:pt x="141" y="2337"/>
                    </a:lnTo>
                    <a:lnTo>
                      <a:pt x="550" y="2337"/>
                    </a:lnTo>
                    <a:lnTo>
                      <a:pt x="550" y="1124"/>
                    </a:lnTo>
                    <a:lnTo>
                      <a:pt x="141" y="1124"/>
                    </a:lnTo>
                    <a:close/>
                    <a:moveTo>
                      <a:pt x="1318" y="139"/>
                    </a:moveTo>
                    <a:lnTo>
                      <a:pt x="1291" y="141"/>
                    </a:lnTo>
                    <a:lnTo>
                      <a:pt x="1266" y="142"/>
                    </a:lnTo>
                    <a:lnTo>
                      <a:pt x="1245" y="145"/>
                    </a:lnTo>
                    <a:lnTo>
                      <a:pt x="1245" y="541"/>
                    </a:lnTo>
                    <a:lnTo>
                      <a:pt x="1242" y="594"/>
                    </a:lnTo>
                    <a:lnTo>
                      <a:pt x="1235" y="645"/>
                    </a:lnTo>
                    <a:lnTo>
                      <a:pt x="1225" y="693"/>
                    </a:lnTo>
                    <a:lnTo>
                      <a:pt x="1210" y="738"/>
                    </a:lnTo>
                    <a:lnTo>
                      <a:pt x="1192" y="779"/>
                    </a:lnTo>
                    <a:lnTo>
                      <a:pt x="1171" y="820"/>
                    </a:lnTo>
                    <a:lnTo>
                      <a:pt x="1147" y="857"/>
                    </a:lnTo>
                    <a:lnTo>
                      <a:pt x="1121" y="892"/>
                    </a:lnTo>
                    <a:lnTo>
                      <a:pt x="1094" y="923"/>
                    </a:lnTo>
                    <a:lnTo>
                      <a:pt x="1064" y="953"/>
                    </a:lnTo>
                    <a:lnTo>
                      <a:pt x="1035" y="980"/>
                    </a:lnTo>
                    <a:lnTo>
                      <a:pt x="1004" y="1006"/>
                    </a:lnTo>
                    <a:lnTo>
                      <a:pt x="973" y="1028"/>
                    </a:lnTo>
                    <a:lnTo>
                      <a:pt x="942" y="1049"/>
                    </a:lnTo>
                    <a:lnTo>
                      <a:pt x="911" y="1067"/>
                    </a:lnTo>
                    <a:lnTo>
                      <a:pt x="881" y="1084"/>
                    </a:lnTo>
                    <a:lnTo>
                      <a:pt x="853" y="1099"/>
                    </a:lnTo>
                    <a:lnTo>
                      <a:pt x="826" y="1112"/>
                    </a:lnTo>
                    <a:lnTo>
                      <a:pt x="801" y="1122"/>
                    </a:lnTo>
                    <a:lnTo>
                      <a:pt x="779" y="1132"/>
                    </a:lnTo>
                    <a:lnTo>
                      <a:pt x="760" y="1139"/>
                    </a:lnTo>
                    <a:lnTo>
                      <a:pt x="743" y="1144"/>
                    </a:lnTo>
                    <a:lnTo>
                      <a:pt x="729" y="1149"/>
                    </a:lnTo>
                    <a:lnTo>
                      <a:pt x="721" y="1152"/>
                    </a:lnTo>
                    <a:lnTo>
                      <a:pt x="715" y="1153"/>
                    </a:lnTo>
                    <a:lnTo>
                      <a:pt x="703" y="1155"/>
                    </a:lnTo>
                    <a:lnTo>
                      <a:pt x="690" y="1155"/>
                    </a:lnTo>
                    <a:lnTo>
                      <a:pt x="690" y="2149"/>
                    </a:lnTo>
                    <a:lnTo>
                      <a:pt x="693" y="2186"/>
                    </a:lnTo>
                    <a:lnTo>
                      <a:pt x="702" y="2220"/>
                    </a:lnTo>
                    <a:lnTo>
                      <a:pt x="715" y="2253"/>
                    </a:lnTo>
                    <a:lnTo>
                      <a:pt x="733" y="2283"/>
                    </a:lnTo>
                    <a:lnTo>
                      <a:pt x="757" y="2309"/>
                    </a:lnTo>
                    <a:lnTo>
                      <a:pt x="783" y="2331"/>
                    </a:lnTo>
                    <a:lnTo>
                      <a:pt x="813" y="2350"/>
                    </a:lnTo>
                    <a:lnTo>
                      <a:pt x="844" y="2364"/>
                    </a:lnTo>
                    <a:lnTo>
                      <a:pt x="879" y="2373"/>
                    </a:lnTo>
                    <a:lnTo>
                      <a:pt x="916" y="2376"/>
                    </a:lnTo>
                    <a:lnTo>
                      <a:pt x="2022" y="2376"/>
                    </a:lnTo>
                    <a:lnTo>
                      <a:pt x="2068" y="2374"/>
                    </a:lnTo>
                    <a:lnTo>
                      <a:pt x="2111" y="2367"/>
                    </a:lnTo>
                    <a:lnTo>
                      <a:pt x="2150" y="2358"/>
                    </a:lnTo>
                    <a:lnTo>
                      <a:pt x="2185" y="2344"/>
                    </a:lnTo>
                    <a:lnTo>
                      <a:pt x="2215" y="2327"/>
                    </a:lnTo>
                    <a:lnTo>
                      <a:pt x="2242" y="2305"/>
                    </a:lnTo>
                    <a:lnTo>
                      <a:pt x="2265" y="2281"/>
                    </a:lnTo>
                    <a:lnTo>
                      <a:pt x="2284" y="2251"/>
                    </a:lnTo>
                    <a:lnTo>
                      <a:pt x="2299" y="2218"/>
                    </a:lnTo>
                    <a:lnTo>
                      <a:pt x="2310" y="2181"/>
                    </a:lnTo>
                    <a:lnTo>
                      <a:pt x="2318" y="2141"/>
                    </a:lnTo>
                    <a:lnTo>
                      <a:pt x="2318" y="2139"/>
                    </a:lnTo>
                    <a:lnTo>
                      <a:pt x="2466" y="1196"/>
                    </a:lnTo>
                    <a:lnTo>
                      <a:pt x="2461" y="1160"/>
                    </a:lnTo>
                    <a:lnTo>
                      <a:pt x="2453" y="1126"/>
                    </a:lnTo>
                    <a:lnTo>
                      <a:pt x="2439" y="1095"/>
                    </a:lnTo>
                    <a:lnTo>
                      <a:pt x="2420" y="1066"/>
                    </a:lnTo>
                    <a:lnTo>
                      <a:pt x="2398" y="1040"/>
                    </a:lnTo>
                    <a:lnTo>
                      <a:pt x="2372" y="1017"/>
                    </a:lnTo>
                    <a:lnTo>
                      <a:pt x="2342" y="1001"/>
                    </a:lnTo>
                    <a:lnTo>
                      <a:pt x="2310" y="987"/>
                    </a:lnTo>
                    <a:lnTo>
                      <a:pt x="2275" y="978"/>
                    </a:lnTo>
                    <a:lnTo>
                      <a:pt x="2239" y="975"/>
                    </a:lnTo>
                    <a:lnTo>
                      <a:pt x="1616" y="975"/>
                    </a:lnTo>
                    <a:lnTo>
                      <a:pt x="1598" y="973"/>
                    </a:lnTo>
                    <a:lnTo>
                      <a:pt x="1581" y="966"/>
                    </a:lnTo>
                    <a:lnTo>
                      <a:pt x="1566" y="955"/>
                    </a:lnTo>
                    <a:lnTo>
                      <a:pt x="1556" y="941"/>
                    </a:lnTo>
                    <a:lnTo>
                      <a:pt x="1548" y="924"/>
                    </a:lnTo>
                    <a:lnTo>
                      <a:pt x="1546" y="905"/>
                    </a:lnTo>
                    <a:lnTo>
                      <a:pt x="1546" y="438"/>
                    </a:lnTo>
                    <a:lnTo>
                      <a:pt x="1545" y="392"/>
                    </a:lnTo>
                    <a:lnTo>
                      <a:pt x="1541" y="351"/>
                    </a:lnTo>
                    <a:lnTo>
                      <a:pt x="1533" y="314"/>
                    </a:lnTo>
                    <a:lnTo>
                      <a:pt x="1523" y="280"/>
                    </a:lnTo>
                    <a:lnTo>
                      <a:pt x="1510" y="249"/>
                    </a:lnTo>
                    <a:lnTo>
                      <a:pt x="1494" y="223"/>
                    </a:lnTo>
                    <a:lnTo>
                      <a:pt x="1475" y="201"/>
                    </a:lnTo>
                    <a:lnTo>
                      <a:pt x="1453" y="182"/>
                    </a:lnTo>
                    <a:lnTo>
                      <a:pt x="1428" y="166"/>
                    </a:lnTo>
                    <a:lnTo>
                      <a:pt x="1401" y="154"/>
                    </a:lnTo>
                    <a:lnTo>
                      <a:pt x="1374" y="147"/>
                    </a:lnTo>
                    <a:lnTo>
                      <a:pt x="1345" y="142"/>
                    </a:lnTo>
                    <a:lnTo>
                      <a:pt x="1318" y="139"/>
                    </a:lnTo>
                    <a:close/>
                    <a:moveTo>
                      <a:pt x="1322" y="0"/>
                    </a:moveTo>
                    <a:lnTo>
                      <a:pt x="1357" y="3"/>
                    </a:lnTo>
                    <a:lnTo>
                      <a:pt x="1393" y="8"/>
                    </a:lnTo>
                    <a:lnTo>
                      <a:pt x="1430" y="17"/>
                    </a:lnTo>
                    <a:lnTo>
                      <a:pt x="1466" y="29"/>
                    </a:lnTo>
                    <a:lnTo>
                      <a:pt x="1502" y="46"/>
                    </a:lnTo>
                    <a:lnTo>
                      <a:pt x="1537" y="69"/>
                    </a:lnTo>
                    <a:lnTo>
                      <a:pt x="1568" y="95"/>
                    </a:lnTo>
                    <a:lnTo>
                      <a:pt x="1596" y="125"/>
                    </a:lnTo>
                    <a:lnTo>
                      <a:pt x="1620" y="158"/>
                    </a:lnTo>
                    <a:lnTo>
                      <a:pt x="1640" y="197"/>
                    </a:lnTo>
                    <a:lnTo>
                      <a:pt x="1657" y="237"/>
                    </a:lnTo>
                    <a:lnTo>
                      <a:pt x="1670" y="282"/>
                    </a:lnTo>
                    <a:lnTo>
                      <a:pt x="1679" y="331"/>
                    </a:lnTo>
                    <a:lnTo>
                      <a:pt x="1685" y="383"/>
                    </a:lnTo>
                    <a:lnTo>
                      <a:pt x="1687" y="438"/>
                    </a:lnTo>
                    <a:lnTo>
                      <a:pt x="1687" y="836"/>
                    </a:lnTo>
                    <a:lnTo>
                      <a:pt x="2239" y="836"/>
                    </a:lnTo>
                    <a:lnTo>
                      <a:pt x="2289" y="839"/>
                    </a:lnTo>
                    <a:lnTo>
                      <a:pt x="2337" y="849"/>
                    </a:lnTo>
                    <a:lnTo>
                      <a:pt x="2382" y="865"/>
                    </a:lnTo>
                    <a:lnTo>
                      <a:pt x="2424" y="886"/>
                    </a:lnTo>
                    <a:lnTo>
                      <a:pt x="2464" y="913"/>
                    </a:lnTo>
                    <a:lnTo>
                      <a:pt x="2498" y="943"/>
                    </a:lnTo>
                    <a:lnTo>
                      <a:pt x="2529" y="978"/>
                    </a:lnTo>
                    <a:lnTo>
                      <a:pt x="2555" y="1017"/>
                    </a:lnTo>
                    <a:lnTo>
                      <a:pt x="2577" y="1060"/>
                    </a:lnTo>
                    <a:lnTo>
                      <a:pt x="2592" y="1105"/>
                    </a:lnTo>
                    <a:lnTo>
                      <a:pt x="2602" y="1153"/>
                    </a:lnTo>
                    <a:lnTo>
                      <a:pt x="2606" y="1203"/>
                    </a:lnTo>
                    <a:lnTo>
                      <a:pt x="2605" y="1208"/>
                    </a:lnTo>
                    <a:lnTo>
                      <a:pt x="2605" y="1213"/>
                    </a:lnTo>
                    <a:lnTo>
                      <a:pt x="2456" y="2160"/>
                    </a:lnTo>
                    <a:lnTo>
                      <a:pt x="2448" y="2211"/>
                    </a:lnTo>
                    <a:lnTo>
                      <a:pt x="2434" y="2257"/>
                    </a:lnTo>
                    <a:lnTo>
                      <a:pt x="2416" y="2301"/>
                    </a:lnTo>
                    <a:lnTo>
                      <a:pt x="2395" y="2341"/>
                    </a:lnTo>
                    <a:lnTo>
                      <a:pt x="2368" y="2377"/>
                    </a:lnTo>
                    <a:lnTo>
                      <a:pt x="2338" y="2409"/>
                    </a:lnTo>
                    <a:lnTo>
                      <a:pt x="2304" y="2437"/>
                    </a:lnTo>
                    <a:lnTo>
                      <a:pt x="2266" y="2462"/>
                    </a:lnTo>
                    <a:lnTo>
                      <a:pt x="2225" y="2482"/>
                    </a:lnTo>
                    <a:lnTo>
                      <a:pt x="2179" y="2496"/>
                    </a:lnTo>
                    <a:lnTo>
                      <a:pt x="2130" y="2508"/>
                    </a:lnTo>
                    <a:lnTo>
                      <a:pt x="2078" y="2514"/>
                    </a:lnTo>
                    <a:lnTo>
                      <a:pt x="2022" y="2518"/>
                    </a:lnTo>
                    <a:lnTo>
                      <a:pt x="916" y="2518"/>
                    </a:lnTo>
                    <a:lnTo>
                      <a:pt x="869" y="2514"/>
                    </a:lnTo>
                    <a:lnTo>
                      <a:pt x="822" y="2505"/>
                    </a:lnTo>
                    <a:lnTo>
                      <a:pt x="779" y="2490"/>
                    </a:lnTo>
                    <a:lnTo>
                      <a:pt x="738" y="2471"/>
                    </a:lnTo>
                    <a:lnTo>
                      <a:pt x="700" y="2446"/>
                    </a:lnTo>
                    <a:lnTo>
                      <a:pt x="666" y="2417"/>
                    </a:lnTo>
                    <a:lnTo>
                      <a:pt x="648" y="2437"/>
                    </a:lnTo>
                    <a:lnTo>
                      <a:pt x="628" y="2454"/>
                    </a:lnTo>
                    <a:lnTo>
                      <a:pt x="604" y="2466"/>
                    </a:lnTo>
                    <a:lnTo>
                      <a:pt x="579" y="2474"/>
                    </a:lnTo>
                    <a:lnTo>
                      <a:pt x="552" y="2476"/>
                    </a:lnTo>
                    <a:lnTo>
                      <a:pt x="138" y="2476"/>
                    </a:lnTo>
                    <a:lnTo>
                      <a:pt x="111" y="2474"/>
                    </a:lnTo>
                    <a:lnTo>
                      <a:pt x="84" y="2466"/>
                    </a:lnTo>
                    <a:lnTo>
                      <a:pt x="61" y="2453"/>
                    </a:lnTo>
                    <a:lnTo>
                      <a:pt x="41" y="2436"/>
                    </a:lnTo>
                    <a:lnTo>
                      <a:pt x="24" y="2416"/>
                    </a:lnTo>
                    <a:lnTo>
                      <a:pt x="12" y="2393"/>
                    </a:lnTo>
                    <a:lnTo>
                      <a:pt x="3" y="2366"/>
                    </a:lnTo>
                    <a:lnTo>
                      <a:pt x="0" y="2339"/>
                    </a:lnTo>
                    <a:lnTo>
                      <a:pt x="0" y="1123"/>
                    </a:lnTo>
                    <a:lnTo>
                      <a:pt x="3" y="1095"/>
                    </a:lnTo>
                    <a:lnTo>
                      <a:pt x="12" y="1069"/>
                    </a:lnTo>
                    <a:lnTo>
                      <a:pt x="24" y="1045"/>
                    </a:lnTo>
                    <a:lnTo>
                      <a:pt x="41" y="1025"/>
                    </a:lnTo>
                    <a:lnTo>
                      <a:pt x="61" y="1008"/>
                    </a:lnTo>
                    <a:lnTo>
                      <a:pt x="84" y="995"/>
                    </a:lnTo>
                    <a:lnTo>
                      <a:pt x="111" y="987"/>
                    </a:lnTo>
                    <a:lnTo>
                      <a:pt x="138" y="984"/>
                    </a:lnTo>
                    <a:lnTo>
                      <a:pt x="552" y="984"/>
                    </a:lnTo>
                    <a:lnTo>
                      <a:pt x="581" y="987"/>
                    </a:lnTo>
                    <a:lnTo>
                      <a:pt x="609" y="996"/>
                    </a:lnTo>
                    <a:lnTo>
                      <a:pt x="634" y="1011"/>
                    </a:lnTo>
                    <a:lnTo>
                      <a:pt x="655" y="1030"/>
                    </a:lnTo>
                    <a:lnTo>
                      <a:pt x="666" y="1023"/>
                    </a:lnTo>
                    <a:lnTo>
                      <a:pt x="678" y="1017"/>
                    </a:lnTo>
                    <a:lnTo>
                      <a:pt x="683" y="1016"/>
                    </a:lnTo>
                    <a:lnTo>
                      <a:pt x="692" y="1013"/>
                    </a:lnTo>
                    <a:lnTo>
                      <a:pt x="705" y="1009"/>
                    </a:lnTo>
                    <a:lnTo>
                      <a:pt x="722" y="1003"/>
                    </a:lnTo>
                    <a:lnTo>
                      <a:pt x="741" y="995"/>
                    </a:lnTo>
                    <a:lnTo>
                      <a:pt x="763" y="986"/>
                    </a:lnTo>
                    <a:lnTo>
                      <a:pt x="787" y="974"/>
                    </a:lnTo>
                    <a:lnTo>
                      <a:pt x="814" y="961"/>
                    </a:lnTo>
                    <a:lnTo>
                      <a:pt x="841" y="946"/>
                    </a:lnTo>
                    <a:lnTo>
                      <a:pt x="869" y="929"/>
                    </a:lnTo>
                    <a:lnTo>
                      <a:pt x="897" y="910"/>
                    </a:lnTo>
                    <a:lnTo>
                      <a:pt x="926" y="887"/>
                    </a:lnTo>
                    <a:lnTo>
                      <a:pt x="953" y="864"/>
                    </a:lnTo>
                    <a:lnTo>
                      <a:pt x="981" y="839"/>
                    </a:lnTo>
                    <a:lnTo>
                      <a:pt x="1006" y="810"/>
                    </a:lnTo>
                    <a:lnTo>
                      <a:pt x="1029" y="779"/>
                    </a:lnTo>
                    <a:lnTo>
                      <a:pt x="1050" y="746"/>
                    </a:lnTo>
                    <a:lnTo>
                      <a:pt x="1068" y="710"/>
                    </a:lnTo>
                    <a:lnTo>
                      <a:pt x="1083" y="672"/>
                    </a:lnTo>
                    <a:lnTo>
                      <a:pt x="1095" y="630"/>
                    </a:lnTo>
                    <a:lnTo>
                      <a:pt x="1102" y="587"/>
                    </a:lnTo>
                    <a:lnTo>
                      <a:pt x="1104" y="540"/>
                    </a:lnTo>
                    <a:lnTo>
                      <a:pt x="1104" y="88"/>
                    </a:lnTo>
                    <a:lnTo>
                      <a:pt x="1106" y="71"/>
                    </a:lnTo>
                    <a:lnTo>
                      <a:pt x="1113" y="54"/>
                    </a:lnTo>
                    <a:lnTo>
                      <a:pt x="1123" y="40"/>
                    </a:lnTo>
                    <a:lnTo>
                      <a:pt x="1137" y="29"/>
                    </a:lnTo>
                    <a:lnTo>
                      <a:pt x="1153" y="21"/>
                    </a:lnTo>
                    <a:lnTo>
                      <a:pt x="1158" y="20"/>
                    </a:lnTo>
                    <a:lnTo>
                      <a:pt x="1169" y="17"/>
                    </a:lnTo>
                    <a:lnTo>
                      <a:pt x="1185" y="14"/>
                    </a:lnTo>
                    <a:lnTo>
                      <a:pt x="1206" y="9"/>
                    </a:lnTo>
                    <a:lnTo>
                      <a:pt x="1230" y="5"/>
                    </a:lnTo>
                    <a:lnTo>
                      <a:pt x="1259" y="2"/>
                    </a:lnTo>
                    <a:lnTo>
                      <a:pt x="1289" y="1"/>
                    </a:lnTo>
                    <a:lnTo>
                      <a:pt x="1322" y="0"/>
                    </a:lnTo>
                    <a:close/>
                  </a:path>
                </a:pathLst>
              </a:custGeom>
              <a:no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grpSp>
        <p:nvGrpSpPr>
          <p:cNvPr id="791" name="Google Shape;791;p21"/>
          <p:cNvGrpSpPr/>
          <p:nvPr/>
        </p:nvGrpSpPr>
        <p:grpSpPr>
          <a:xfrm>
            <a:off x="7650776" y="4489404"/>
            <a:ext cx="836577" cy="1288386"/>
            <a:chOff x="7650776" y="4489404"/>
            <a:chExt cx="836577" cy="1288386"/>
          </a:xfrm>
        </p:grpSpPr>
        <p:cxnSp>
          <p:nvCxnSpPr>
            <p:cNvPr id="792" name="Google Shape;792;p21"/>
            <p:cNvCxnSpPr/>
            <p:nvPr/>
          </p:nvCxnSpPr>
          <p:spPr>
            <a:xfrm flipH="1" rot="10800000">
              <a:off x="8487352" y="4489404"/>
              <a:ext cx="1" cy="1288386"/>
            </a:xfrm>
            <a:prstGeom prst="straightConnector1">
              <a:avLst/>
            </a:prstGeom>
            <a:noFill/>
            <a:ln cap="flat" cmpd="sng" w="28575">
              <a:solidFill>
                <a:schemeClr val="lt2"/>
              </a:solidFill>
              <a:prstDash val="solid"/>
              <a:round/>
              <a:headEnd len="med" w="med" type="oval"/>
              <a:tailEnd len="sm" w="sm" type="none"/>
            </a:ln>
          </p:spPr>
        </p:cxnSp>
        <p:grpSp>
          <p:nvGrpSpPr>
            <p:cNvPr id="793" name="Google Shape;793;p21"/>
            <p:cNvGrpSpPr/>
            <p:nvPr/>
          </p:nvGrpSpPr>
          <p:grpSpPr>
            <a:xfrm>
              <a:off x="7650776" y="4934462"/>
              <a:ext cx="640080" cy="398271"/>
              <a:chOff x="7145338" y="3636963"/>
              <a:chExt cx="357188" cy="222250"/>
            </a:xfrm>
          </p:grpSpPr>
          <p:sp>
            <p:nvSpPr>
              <p:cNvPr id="794" name="Google Shape;794;p21"/>
              <p:cNvSpPr/>
              <p:nvPr/>
            </p:nvSpPr>
            <p:spPr>
              <a:xfrm>
                <a:off x="7145338" y="3636963"/>
                <a:ext cx="357188" cy="222250"/>
              </a:xfrm>
              <a:custGeom>
                <a:rect b="b" l="l" r="r" t="t"/>
                <a:pathLst>
                  <a:path extrusionOk="0" h="76" w="122">
                    <a:moveTo>
                      <a:pt x="122" y="37"/>
                    </a:moveTo>
                    <a:cubicBezTo>
                      <a:pt x="122" y="37"/>
                      <a:pt x="122" y="37"/>
                      <a:pt x="122" y="37"/>
                    </a:cubicBezTo>
                    <a:cubicBezTo>
                      <a:pt x="122" y="37"/>
                      <a:pt x="122" y="37"/>
                      <a:pt x="122" y="36"/>
                    </a:cubicBezTo>
                    <a:cubicBezTo>
                      <a:pt x="122" y="36"/>
                      <a:pt x="122" y="36"/>
                      <a:pt x="122" y="36"/>
                    </a:cubicBezTo>
                    <a:cubicBezTo>
                      <a:pt x="111" y="15"/>
                      <a:pt x="86" y="0"/>
                      <a:pt x="61" y="0"/>
                    </a:cubicBezTo>
                    <a:cubicBezTo>
                      <a:pt x="35" y="0"/>
                      <a:pt x="11" y="15"/>
                      <a:pt x="0" y="36"/>
                    </a:cubicBezTo>
                    <a:cubicBezTo>
                      <a:pt x="0" y="36"/>
                      <a:pt x="0" y="36"/>
                      <a:pt x="0" y="36"/>
                    </a:cubicBezTo>
                    <a:cubicBezTo>
                      <a:pt x="0" y="36"/>
                      <a:pt x="0" y="37"/>
                      <a:pt x="0" y="37"/>
                    </a:cubicBezTo>
                    <a:cubicBezTo>
                      <a:pt x="0" y="37"/>
                      <a:pt x="0" y="37"/>
                      <a:pt x="0" y="37"/>
                    </a:cubicBezTo>
                    <a:cubicBezTo>
                      <a:pt x="0" y="37"/>
                      <a:pt x="0" y="38"/>
                      <a:pt x="0" y="38"/>
                    </a:cubicBezTo>
                    <a:cubicBezTo>
                      <a:pt x="0" y="38"/>
                      <a:pt x="0" y="39"/>
                      <a:pt x="0" y="39"/>
                    </a:cubicBezTo>
                    <a:cubicBezTo>
                      <a:pt x="0" y="39"/>
                      <a:pt x="0" y="39"/>
                      <a:pt x="0" y="39"/>
                    </a:cubicBezTo>
                    <a:cubicBezTo>
                      <a:pt x="0" y="39"/>
                      <a:pt x="0" y="39"/>
                      <a:pt x="0" y="39"/>
                    </a:cubicBezTo>
                    <a:cubicBezTo>
                      <a:pt x="0" y="40"/>
                      <a:pt x="0" y="40"/>
                      <a:pt x="0" y="40"/>
                    </a:cubicBezTo>
                    <a:cubicBezTo>
                      <a:pt x="11" y="61"/>
                      <a:pt x="35" y="76"/>
                      <a:pt x="61" y="76"/>
                    </a:cubicBezTo>
                    <a:cubicBezTo>
                      <a:pt x="86" y="76"/>
                      <a:pt x="111" y="61"/>
                      <a:pt x="122" y="40"/>
                    </a:cubicBezTo>
                    <a:cubicBezTo>
                      <a:pt x="122" y="40"/>
                      <a:pt x="122" y="40"/>
                      <a:pt x="122" y="39"/>
                    </a:cubicBezTo>
                    <a:cubicBezTo>
                      <a:pt x="122" y="39"/>
                      <a:pt x="122" y="39"/>
                      <a:pt x="122" y="39"/>
                    </a:cubicBezTo>
                    <a:cubicBezTo>
                      <a:pt x="122" y="39"/>
                      <a:pt x="122" y="39"/>
                      <a:pt x="122" y="39"/>
                    </a:cubicBezTo>
                    <a:cubicBezTo>
                      <a:pt x="122" y="39"/>
                      <a:pt x="122" y="38"/>
                      <a:pt x="122" y="38"/>
                    </a:cubicBezTo>
                    <a:cubicBezTo>
                      <a:pt x="122" y="38"/>
                      <a:pt x="122" y="37"/>
                      <a:pt x="122" y="37"/>
                    </a:cubicBezTo>
                    <a:close/>
                    <a:moveTo>
                      <a:pt x="61" y="69"/>
                    </a:moveTo>
                    <a:cubicBezTo>
                      <a:pt x="39" y="69"/>
                      <a:pt x="18" y="56"/>
                      <a:pt x="8" y="38"/>
                    </a:cubicBezTo>
                    <a:cubicBezTo>
                      <a:pt x="18" y="20"/>
                      <a:pt x="39" y="7"/>
                      <a:pt x="61" y="7"/>
                    </a:cubicBezTo>
                    <a:cubicBezTo>
                      <a:pt x="82" y="7"/>
                      <a:pt x="104" y="20"/>
                      <a:pt x="114" y="38"/>
                    </a:cubicBezTo>
                    <a:cubicBezTo>
                      <a:pt x="103" y="56"/>
                      <a:pt x="82" y="69"/>
                      <a:pt x="61" y="69"/>
                    </a:cubicBezTo>
                    <a:close/>
                    <a:moveTo>
                      <a:pt x="61" y="69"/>
                    </a:moveTo>
                    <a:cubicBezTo>
                      <a:pt x="61" y="69"/>
                      <a:pt x="61" y="69"/>
                      <a:pt x="61" y="69"/>
                    </a:cubicBezTo>
                  </a:path>
                </a:pathLst>
              </a:custGeom>
              <a:no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95" name="Google Shape;795;p21"/>
              <p:cNvSpPr/>
              <p:nvPr/>
            </p:nvSpPr>
            <p:spPr>
              <a:xfrm>
                <a:off x="7280275" y="3703638"/>
                <a:ext cx="50800" cy="50800"/>
              </a:xfrm>
              <a:custGeom>
                <a:rect b="b" l="l" r="r" t="t"/>
                <a:pathLst>
                  <a:path extrusionOk="0" h="17" w="17">
                    <a:moveTo>
                      <a:pt x="15" y="0"/>
                    </a:moveTo>
                    <a:cubicBezTo>
                      <a:pt x="15" y="0"/>
                      <a:pt x="15" y="0"/>
                      <a:pt x="15" y="0"/>
                    </a:cubicBezTo>
                    <a:cubicBezTo>
                      <a:pt x="6" y="0"/>
                      <a:pt x="0" y="7"/>
                      <a:pt x="0" y="15"/>
                    </a:cubicBezTo>
                    <a:cubicBezTo>
                      <a:pt x="0" y="16"/>
                      <a:pt x="0" y="17"/>
                      <a:pt x="1" y="17"/>
                    </a:cubicBezTo>
                    <a:cubicBezTo>
                      <a:pt x="3" y="17"/>
                      <a:pt x="3" y="16"/>
                      <a:pt x="3" y="15"/>
                    </a:cubicBezTo>
                    <a:cubicBezTo>
                      <a:pt x="3" y="9"/>
                      <a:pt x="9" y="3"/>
                      <a:pt x="15" y="3"/>
                    </a:cubicBezTo>
                    <a:cubicBezTo>
                      <a:pt x="15" y="3"/>
                      <a:pt x="15" y="3"/>
                      <a:pt x="15" y="3"/>
                    </a:cubicBezTo>
                    <a:cubicBezTo>
                      <a:pt x="16" y="3"/>
                      <a:pt x="17" y="3"/>
                      <a:pt x="17" y="2"/>
                    </a:cubicBezTo>
                    <a:cubicBezTo>
                      <a:pt x="17" y="0"/>
                      <a:pt x="16" y="0"/>
                      <a:pt x="15" y="0"/>
                    </a:cubicBezTo>
                    <a:close/>
                    <a:moveTo>
                      <a:pt x="15" y="0"/>
                    </a:moveTo>
                    <a:cubicBezTo>
                      <a:pt x="15" y="0"/>
                      <a:pt x="15" y="0"/>
                      <a:pt x="15" y="0"/>
                    </a:cubicBezTo>
                  </a:path>
                </a:pathLst>
              </a:custGeom>
              <a:no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96" name="Google Shape;796;p21"/>
              <p:cNvSpPr/>
              <p:nvPr/>
            </p:nvSpPr>
            <p:spPr>
              <a:xfrm>
                <a:off x="7245350" y="3668713"/>
                <a:ext cx="158750" cy="158750"/>
              </a:xfrm>
              <a:custGeom>
                <a:rect b="b" l="l" r="r" t="t"/>
                <a:pathLst>
                  <a:path extrusionOk="0" h="54" w="54">
                    <a:moveTo>
                      <a:pt x="27" y="0"/>
                    </a:moveTo>
                    <a:cubicBezTo>
                      <a:pt x="12" y="0"/>
                      <a:pt x="0" y="12"/>
                      <a:pt x="0" y="27"/>
                    </a:cubicBezTo>
                    <a:cubicBezTo>
                      <a:pt x="0" y="42"/>
                      <a:pt x="12" y="54"/>
                      <a:pt x="27" y="54"/>
                    </a:cubicBezTo>
                    <a:cubicBezTo>
                      <a:pt x="42" y="54"/>
                      <a:pt x="54" y="42"/>
                      <a:pt x="54" y="27"/>
                    </a:cubicBezTo>
                    <a:cubicBezTo>
                      <a:pt x="54" y="12"/>
                      <a:pt x="42" y="0"/>
                      <a:pt x="27" y="0"/>
                    </a:cubicBezTo>
                    <a:close/>
                    <a:moveTo>
                      <a:pt x="27" y="50"/>
                    </a:moveTo>
                    <a:cubicBezTo>
                      <a:pt x="14" y="50"/>
                      <a:pt x="4" y="40"/>
                      <a:pt x="4" y="27"/>
                    </a:cubicBezTo>
                    <a:cubicBezTo>
                      <a:pt x="4" y="14"/>
                      <a:pt x="14" y="4"/>
                      <a:pt x="27" y="4"/>
                    </a:cubicBezTo>
                    <a:cubicBezTo>
                      <a:pt x="40" y="4"/>
                      <a:pt x="50" y="14"/>
                      <a:pt x="50" y="27"/>
                    </a:cubicBezTo>
                    <a:cubicBezTo>
                      <a:pt x="50" y="40"/>
                      <a:pt x="40" y="50"/>
                      <a:pt x="27" y="50"/>
                    </a:cubicBezTo>
                    <a:close/>
                    <a:moveTo>
                      <a:pt x="27" y="50"/>
                    </a:moveTo>
                    <a:cubicBezTo>
                      <a:pt x="27" y="50"/>
                      <a:pt x="27" y="50"/>
                      <a:pt x="27" y="50"/>
                    </a:cubicBezTo>
                  </a:path>
                </a:pathLst>
              </a:custGeom>
              <a:no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grpSp>
        <p:nvGrpSpPr>
          <p:cNvPr id="797" name="Google Shape;797;p21"/>
          <p:cNvGrpSpPr/>
          <p:nvPr/>
        </p:nvGrpSpPr>
        <p:grpSpPr>
          <a:xfrm>
            <a:off x="2813622" y="2399344"/>
            <a:ext cx="683254" cy="1288386"/>
            <a:chOff x="2813622" y="2399344"/>
            <a:chExt cx="683254" cy="1288386"/>
          </a:xfrm>
        </p:grpSpPr>
        <p:cxnSp>
          <p:nvCxnSpPr>
            <p:cNvPr id="798" name="Google Shape;798;p21"/>
            <p:cNvCxnSpPr/>
            <p:nvPr/>
          </p:nvCxnSpPr>
          <p:spPr>
            <a:xfrm>
              <a:off x="3496875" y="2399344"/>
              <a:ext cx="1" cy="1288386"/>
            </a:xfrm>
            <a:prstGeom prst="straightConnector1">
              <a:avLst/>
            </a:prstGeom>
            <a:noFill/>
            <a:ln cap="flat" cmpd="sng" w="28575">
              <a:solidFill>
                <a:schemeClr val="accent6"/>
              </a:solidFill>
              <a:prstDash val="solid"/>
              <a:round/>
              <a:headEnd len="med" w="med" type="oval"/>
              <a:tailEnd len="sm" w="sm" type="none"/>
            </a:ln>
          </p:spPr>
        </p:cxnSp>
        <p:sp>
          <p:nvSpPr>
            <p:cNvPr id="799" name="Google Shape;799;p21"/>
            <p:cNvSpPr/>
            <p:nvPr/>
          </p:nvSpPr>
          <p:spPr>
            <a:xfrm>
              <a:off x="2813622" y="2769217"/>
              <a:ext cx="548640" cy="548640"/>
            </a:xfrm>
            <a:custGeom>
              <a:rect b="b" l="l" r="r" t="t"/>
              <a:pathLst>
                <a:path extrusionOk="0" h="123" w="123">
                  <a:moveTo>
                    <a:pt x="96" y="0"/>
                  </a:moveTo>
                  <a:cubicBezTo>
                    <a:pt x="88" y="0"/>
                    <a:pt x="82" y="5"/>
                    <a:pt x="77" y="14"/>
                  </a:cubicBezTo>
                  <a:cubicBezTo>
                    <a:pt x="77" y="14"/>
                    <a:pt x="77" y="14"/>
                    <a:pt x="77" y="14"/>
                  </a:cubicBezTo>
                  <a:cubicBezTo>
                    <a:pt x="71" y="26"/>
                    <a:pt x="61" y="34"/>
                    <a:pt x="51" y="34"/>
                  </a:cubicBezTo>
                  <a:cubicBezTo>
                    <a:pt x="15" y="34"/>
                    <a:pt x="15" y="34"/>
                    <a:pt x="15" y="34"/>
                  </a:cubicBezTo>
                  <a:cubicBezTo>
                    <a:pt x="7" y="34"/>
                    <a:pt x="0" y="43"/>
                    <a:pt x="0" y="54"/>
                  </a:cubicBezTo>
                  <a:cubicBezTo>
                    <a:pt x="0" y="64"/>
                    <a:pt x="7" y="73"/>
                    <a:pt x="15" y="73"/>
                  </a:cubicBezTo>
                  <a:cubicBezTo>
                    <a:pt x="20" y="73"/>
                    <a:pt x="23" y="76"/>
                    <a:pt x="23" y="80"/>
                  </a:cubicBezTo>
                  <a:cubicBezTo>
                    <a:pt x="23" y="115"/>
                    <a:pt x="23" y="115"/>
                    <a:pt x="23" y="115"/>
                  </a:cubicBezTo>
                  <a:cubicBezTo>
                    <a:pt x="23" y="119"/>
                    <a:pt x="26" y="123"/>
                    <a:pt x="31" y="123"/>
                  </a:cubicBezTo>
                  <a:cubicBezTo>
                    <a:pt x="46" y="123"/>
                    <a:pt x="46" y="123"/>
                    <a:pt x="46" y="123"/>
                  </a:cubicBezTo>
                  <a:cubicBezTo>
                    <a:pt x="50" y="123"/>
                    <a:pt x="54" y="119"/>
                    <a:pt x="54" y="115"/>
                  </a:cubicBezTo>
                  <a:cubicBezTo>
                    <a:pt x="54" y="111"/>
                    <a:pt x="54" y="111"/>
                    <a:pt x="54" y="111"/>
                  </a:cubicBezTo>
                  <a:cubicBezTo>
                    <a:pt x="54" y="107"/>
                    <a:pt x="50" y="106"/>
                    <a:pt x="50" y="103"/>
                  </a:cubicBezTo>
                  <a:cubicBezTo>
                    <a:pt x="50" y="77"/>
                    <a:pt x="50" y="77"/>
                    <a:pt x="50" y="77"/>
                  </a:cubicBezTo>
                  <a:cubicBezTo>
                    <a:pt x="50" y="76"/>
                    <a:pt x="50" y="76"/>
                    <a:pt x="50" y="76"/>
                  </a:cubicBezTo>
                  <a:cubicBezTo>
                    <a:pt x="50" y="76"/>
                    <a:pt x="50" y="75"/>
                    <a:pt x="50" y="75"/>
                  </a:cubicBezTo>
                  <a:cubicBezTo>
                    <a:pt x="50" y="75"/>
                    <a:pt x="51" y="75"/>
                    <a:pt x="51" y="74"/>
                  </a:cubicBezTo>
                  <a:cubicBezTo>
                    <a:pt x="51" y="74"/>
                    <a:pt x="51" y="74"/>
                    <a:pt x="52" y="73"/>
                  </a:cubicBezTo>
                  <a:cubicBezTo>
                    <a:pt x="52" y="73"/>
                    <a:pt x="52" y="73"/>
                    <a:pt x="52" y="73"/>
                  </a:cubicBezTo>
                  <a:cubicBezTo>
                    <a:pt x="52" y="73"/>
                    <a:pt x="52" y="73"/>
                    <a:pt x="52" y="73"/>
                  </a:cubicBezTo>
                  <a:cubicBezTo>
                    <a:pt x="52" y="73"/>
                    <a:pt x="53" y="73"/>
                    <a:pt x="53" y="73"/>
                  </a:cubicBezTo>
                  <a:cubicBezTo>
                    <a:pt x="63" y="74"/>
                    <a:pt x="71" y="82"/>
                    <a:pt x="77" y="94"/>
                  </a:cubicBezTo>
                  <a:cubicBezTo>
                    <a:pt x="77" y="94"/>
                    <a:pt x="77" y="94"/>
                    <a:pt x="77" y="94"/>
                  </a:cubicBezTo>
                  <a:cubicBezTo>
                    <a:pt x="82" y="102"/>
                    <a:pt x="88" y="107"/>
                    <a:pt x="96" y="107"/>
                  </a:cubicBezTo>
                  <a:cubicBezTo>
                    <a:pt x="114" y="107"/>
                    <a:pt x="123" y="80"/>
                    <a:pt x="123" y="54"/>
                  </a:cubicBezTo>
                  <a:cubicBezTo>
                    <a:pt x="123" y="27"/>
                    <a:pt x="114" y="0"/>
                    <a:pt x="96" y="0"/>
                  </a:cubicBezTo>
                  <a:close/>
                  <a:moveTo>
                    <a:pt x="77" y="54"/>
                  </a:moveTo>
                  <a:cubicBezTo>
                    <a:pt x="77" y="50"/>
                    <a:pt x="77" y="46"/>
                    <a:pt x="77" y="42"/>
                  </a:cubicBezTo>
                  <a:cubicBezTo>
                    <a:pt x="88" y="42"/>
                    <a:pt x="88" y="42"/>
                    <a:pt x="88" y="42"/>
                  </a:cubicBezTo>
                  <a:cubicBezTo>
                    <a:pt x="92" y="42"/>
                    <a:pt x="96" y="47"/>
                    <a:pt x="96" y="54"/>
                  </a:cubicBezTo>
                  <a:cubicBezTo>
                    <a:pt x="96" y="60"/>
                    <a:pt x="92" y="65"/>
                    <a:pt x="88" y="65"/>
                  </a:cubicBezTo>
                  <a:cubicBezTo>
                    <a:pt x="77" y="65"/>
                    <a:pt x="77" y="65"/>
                    <a:pt x="77" y="65"/>
                  </a:cubicBezTo>
                  <a:cubicBezTo>
                    <a:pt x="77" y="61"/>
                    <a:pt x="77" y="58"/>
                    <a:pt x="77" y="54"/>
                  </a:cubicBezTo>
                  <a:close/>
                  <a:moveTo>
                    <a:pt x="8" y="54"/>
                  </a:moveTo>
                  <a:cubicBezTo>
                    <a:pt x="8" y="47"/>
                    <a:pt x="11" y="42"/>
                    <a:pt x="15" y="42"/>
                  </a:cubicBezTo>
                  <a:cubicBezTo>
                    <a:pt x="42" y="42"/>
                    <a:pt x="42" y="42"/>
                    <a:pt x="42" y="42"/>
                  </a:cubicBezTo>
                  <a:cubicBezTo>
                    <a:pt x="40" y="45"/>
                    <a:pt x="38" y="49"/>
                    <a:pt x="38" y="54"/>
                  </a:cubicBezTo>
                  <a:cubicBezTo>
                    <a:pt x="38" y="58"/>
                    <a:pt x="40" y="62"/>
                    <a:pt x="42" y="65"/>
                  </a:cubicBezTo>
                  <a:cubicBezTo>
                    <a:pt x="15" y="65"/>
                    <a:pt x="15" y="65"/>
                    <a:pt x="15" y="65"/>
                  </a:cubicBezTo>
                  <a:cubicBezTo>
                    <a:pt x="11" y="65"/>
                    <a:pt x="8" y="60"/>
                    <a:pt x="8" y="54"/>
                  </a:cubicBezTo>
                  <a:close/>
                  <a:moveTo>
                    <a:pt x="46" y="115"/>
                  </a:moveTo>
                  <a:cubicBezTo>
                    <a:pt x="31" y="115"/>
                    <a:pt x="31" y="115"/>
                    <a:pt x="31" y="115"/>
                  </a:cubicBezTo>
                  <a:cubicBezTo>
                    <a:pt x="31" y="80"/>
                    <a:pt x="31" y="80"/>
                    <a:pt x="31" y="80"/>
                  </a:cubicBezTo>
                  <a:cubicBezTo>
                    <a:pt x="31" y="78"/>
                    <a:pt x="30" y="75"/>
                    <a:pt x="29" y="73"/>
                  </a:cubicBezTo>
                  <a:cubicBezTo>
                    <a:pt x="31" y="73"/>
                    <a:pt x="31" y="73"/>
                    <a:pt x="31" y="73"/>
                  </a:cubicBezTo>
                  <a:cubicBezTo>
                    <a:pt x="31" y="73"/>
                    <a:pt x="31" y="73"/>
                    <a:pt x="31" y="73"/>
                  </a:cubicBezTo>
                  <a:cubicBezTo>
                    <a:pt x="43" y="73"/>
                    <a:pt x="43" y="73"/>
                    <a:pt x="43" y="73"/>
                  </a:cubicBezTo>
                  <a:cubicBezTo>
                    <a:pt x="42" y="74"/>
                    <a:pt x="42" y="75"/>
                    <a:pt x="42" y="77"/>
                  </a:cubicBezTo>
                  <a:cubicBezTo>
                    <a:pt x="42" y="103"/>
                    <a:pt x="42" y="103"/>
                    <a:pt x="42" y="103"/>
                  </a:cubicBezTo>
                  <a:cubicBezTo>
                    <a:pt x="42" y="107"/>
                    <a:pt x="44" y="110"/>
                    <a:pt x="46" y="111"/>
                  </a:cubicBezTo>
                  <a:cubicBezTo>
                    <a:pt x="46" y="111"/>
                    <a:pt x="46" y="111"/>
                    <a:pt x="46" y="112"/>
                  </a:cubicBezTo>
                  <a:lnTo>
                    <a:pt x="46" y="115"/>
                  </a:lnTo>
                  <a:close/>
                  <a:moveTo>
                    <a:pt x="51" y="65"/>
                  </a:moveTo>
                  <a:cubicBezTo>
                    <a:pt x="50" y="65"/>
                    <a:pt x="50" y="65"/>
                    <a:pt x="50" y="65"/>
                  </a:cubicBezTo>
                  <a:cubicBezTo>
                    <a:pt x="50" y="65"/>
                    <a:pt x="50" y="65"/>
                    <a:pt x="50" y="65"/>
                  </a:cubicBezTo>
                  <a:cubicBezTo>
                    <a:pt x="46" y="65"/>
                    <a:pt x="42" y="60"/>
                    <a:pt x="42" y="54"/>
                  </a:cubicBezTo>
                  <a:cubicBezTo>
                    <a:pt x="42" y="47"/>
                    <a:pt x="46" y="42"/>
                    <a:pt x="50" y="42"/>
                  </a:cubicBezTo>
                  <a:cubicBezTo>
                    <a:pt x="51" y="42"/>
                    <a:pt x="51" y="42"/>
                    <a:pt x="51" y="42"/>
                  </a:cubicBezTo>
                  <a:cubicBezTo>
                    <a:pt x="58" y="42"/>
                    <a:pt x="65" y="39"/>
                    <a:pt x="71" y="34"/>
                  </a:cubicBezTo>
                  <a:cubicBezTo>
                    <a:pt x="70" y="40"/>
                    <a:pt x="69" y="47"/>
                    <a:pt x="69" y="54"/>
                  </a:cubicBezTo>
                  <a:cubicBezTo>
                    <a:pt x="69" y="60"/>
                    <a:pt x="70" y="67"/>
                    <a:pt x="71" y="73"/>
                  </a:cubicBezTo>
                  <a:cubicBezTo>
                    <a:pt x="65" y="68"/>
                    <a:pt x="58" y="65"/>
                    <a:pt x="51" y="65"/>
                  </a:cubicBezTo>
                  <a:close/>
                  <a:moveTo>
                    <a:pt x="96" y="100"/>
                  </a:moveTo>
                  <a:cubicBezTo>
                    <a:pt x="88" y="100"/>
                    <a:pt x="82" y="89"/>
                    <a:pt x="79" y="73"/>
                  </a:cubicBezTo>
                  <a:cubicBezTo>
                    <a:pt x="88" y="73"/>
                    <a:pt x="88" y="73"/>
                    <a:pt x="88" y="73"/>
                  </a:cubicBezTo>
                  <a:cubicBezTo>
                    <a:pt x="97" y="73"/>
                    <a:pt x="104" y="64"/>
                    <a:pt x="104" y="54"/>
                  </a:cubicBezTo>
                  <a:cubicBezTo>
                    <a:pt x="104" y="43"/>
                    <a:pt x="97" y="34"/>
                    <a:pt x="88" y="34"/>
                  </a:cubicBezTo>
                  <a:cubicBezTo>
                    <a:pt x="79" y="34"/>
                    <a:pt x="79" y="34"/>
                    <a:pt x="79" y="34"/>
                  </a:cubicBezTo>
                  <a:cubicBezTo>
                    <a:pt x="82" y="19"/>
                    <a:pt x="88" y="8"/>
                    <a:pt x="96" y="8"/>
                  </a:cubicBezTo>
                  <a:cubicBezTo>
                    <a:pt x="107" y="8"/>
                    <a:pt x="115" y="28"/>
                    <a:pt x="115" y="54"/>
                  </a:cubicBezTo>
                  <a:cubicBezTo>
                    <a:pt x="115" y="79"/>
                    <a:pt x="107" y="100"/>
                    <a:pt x="96" y="100"/>
                  </a:cubicBezTo>
                  <a:close/>
                  <a:moveTo>
                    <a:pt x="96" y="100"/>
                  </a:moveTo>
                  <a:cubicBezTo>
                    <a:pt x="96" y="100"/>
                    <a:pt x="96" y="100"/>
                    <a:pt x="96" y="100"/>
                  </a:cubicBezTo>
                </a:path>
              </a:pathLst>
            </a:custGeom>
            <a:no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800" name="Google Shape;800;p21"/>
          <p:cNvGrpSpPr/>
          <p:nvPr/>
        </p:nvGrpSpPr>
        <p:grpSpPr>
          <a:xfrm>
            <a:off x="265215" y="2399344"/>
            <a:ext cx="603587" cy="1288386"/>
            <a:chOff x="265215" y="2399344"/>
            <a:chExt cx="603587" cy="1288386"/>
          </a:xfrm>
        </p:grpSpPr>
        <p:cxnSp>
          <p:nvCxnSpPr>
            <p:cNvPr id="801" name="Google Shape;801;p21"/>
            <p:cNvCxnSpPr/>
            <p:nvPr/>
          </p:nvCxnSpPr>
          <p:spPr>
            <a:xfrm>
              <a:off x="868801" y="2399344"/>
              <a:ext cx="1" cy="1288386"/>
            </a:xfrm>
            <a:prstGeom prst="straightConnector1">
              <a:avLst/>
            </a:prstGeom>
            <a:noFill/>
            <a:ln cap="flat" cmpd="sng" w="28575">
              <a:solidFill>
                <a:schemeClr val="accent2"/>
              </a:solidFill>
              <a:prstDash val="solid"/>
              <a:round/>
              <a:headEnd len="med" w="med" type="oval"/>
              <a:tailEnd len="sm" w="sm" type="none"/>
            </a:ln>
          </p:spPr>
        </p:cxnSp>
        <p:grpSp>
          <p:nvGrpSpPr>
            <p:cNvPr id="802" name="Google Shape;802;p21"/>
            <p:cNvGrpSpPr/>
            <p:nvPr/>
          </p:nvGrpSpPr>
          <p:grpSpPr>
            <a:xfrm>
              <a:off x="265215" y="2769217"/>
              <a:ext cx="468974" cy="548640"/>
              <a:chOff x="4470400" y="4994276"/>
              <a:chExt cx="495300" cy="579438"/>
            </a:xfrm>
          </p:grpSpPr>
          <p:sp>
            <p:nvSpPr>
              <p:cNvPr id="803" name="Google Shape;803;p21"/>
              <p:cNvSpPr/>
              <p:nvPr/>
            </p:nvSpPr>
            <p:spPr>
              <a:xfrm>
                <a:off x="4537075" y="5143501"/>
                <a:ext cx="361950" cy="363538"/>
              </a:xfrm>
              <a:custGeom>
                <a:rect b="b" l="l" r="r" t="t"/>
                <a:pathLst>
                  <a:path extrusionOk="0" h="2287" w="2284">
                    <a:moveTo>
                      <a:pt x="1068" y="151"/>
                    </a:moveTo>
                    <a:lnTo>
                      <a:pt x="988" y="161"/>
                    </a:lnTo>
                    <a:lnTo>
                      <a:pt x="910" y="176"/>
                    </a:lnTo>
                    <a:lnTo>
                      <a:pt x="833" y="197"/>
                    </a:lnTo>
                    <a:lnTo>
                      <a:pt x="759" y="225"/>
                    </a:lnTo>
                    <a:lnTo>
                      <a:pt x="689" y="258"/>
                    </a:lnTo>
                    <a:lnTo>
                      <a:pt x="622" y="296"/>
                    </a:lnTo>
                    <a:lnTo>
                      <a:pt x="558" y="339"/>
                    </a:lnTo>
                    <a:lnTo>
                      <a:pt x="497" y="388"/>
                    </a:lnTo>
                    <a:lnTo>
                      <a:pt x="440" y="440"/>
                    </a:lnTo>
                    <a:lnTo>
                      <a:pt x="388" y="497"/>
                    </a:lnTo>
                    <a:lnTo>
                      <a:pt x="339" y="558"/>
                    </a:lnTo>
                    <a:lnTo>
                      <a:pt x="296" y="622"/>
                    </a:lnTo>
                    <a:lnTo>
                      <a:pt x="259" y="690"/>
                    </a:lnTo>
                    <a:lnTo>
                      <a:pt x="225" y="761"/>
                    </a:lnTo>
                    <a:lnTo>
                      <a:pt x="198" y="834"/>
                    </a:lnTo>
                    <a:lnTo>
                      <a:pt x="177" y="910"/>
                    </a:lnTo>
                    <a:lnTo>
                      <a:pt x="161" y="989"/>
                    </a:lnTo>
                    <a:lnTo>
                      <a:pt x="151" y="1069"/>
                    </a:lnTo>
                    <a:lnTo>
                      <a:pt x="246" y="1069"/>
                    </a:lnTo>
                    <a:lnTo>
                      <a:pt x="266" y="1072"/>
                    </a:lnTo>
                    <a:lnTo>
                      <a:pt x="284" y="1080"/>
                    </a:lnTo>
                    <a:lnTo>
                      <a:pt x="298" y="1091"/>
                    </a:lnTo>
                    <a:lnTo>
                      <a:pt x="311" y="1106"/>
                    </a:lnTo>
                    <a:lnTo>
                      <a:pt x="318" y="1123"/>
                    </a:lnTo>
                    <a:lnTo>
                      <a:pt x="321" y="1143"/>
                    </a:lnTo>
                    <a:lnTo>
                      <a:pt x="318" y="1163"/>
                    </a:lnTo>
                    <a:lnTo>
                      <a:pt x="311" y="1181"/>
                    </a:lnTo>
                    <a:lnTo>
                      <a:pt x="298" y="1196"/>
                    </a:lnTo>
                    <a:lnTo>
                      <a:pt x="284" y="1208"/>
                    </a:lnTo>
                    <a:lnTo>
                      <a:pt x="266" y="1215"/>
                    </a:lnTo>
                    <a:lnTo>
                      <a:pt x="246" y="1218"/>
                    </a:lnTo>
                    <a:lnTo>
                      <a:pt x="151" y="1218"/>
                    </a:lnTo>
                    <a:lnTo>
                      <a:pt x="161" y="1299"/>
                    </a:lnTo>
                    <a:lnTo>
                      <a:pt x="177" y="1377"/>
                    </a:lnTo>
                    <a:lnTo>
                      <a:pt x="198" y="1453"/>
                    </a:lnTo>
                    <a:lnTo>
                      <a:pt x="225" y="1527"/>
                    </a:lnTo>
                    <a:lnTo>
                      <a:pt x="259" y="1598"/>
                    </a:lnTo>
                    <a:lnTo>
                      <a:pt x="296" y="1666"/>
                    </a:lnTo>
                    <a:lnTo>
                      <a:pt x="339" y="1730"/>
                    </a:lnTo>
                    <a:lnTo>
                      <a:pt x="388" y="1790"/>
                    </a:lnTo>
                    <a:lnTo>
                      <a:pt x="440" y="1847"/>
                    </a:lnTo>
                    <a:lnTo>
                      <a:pt x="497" y="1900"/>
                    </a:lnTo>
                    <a:lnTo>
                      <a:pt x="558" y="1947"/>
                    </a:lnTo>
                    <a:lnTo>
                      <a:pt x="622" y="1991"/>
                    </a:lnTo>
                    <a:lnTo>
                      <a:pt x="689" y="2028"/>
                    </a:lnTo>
                    <a:lnTo>
                      <a:pt x="759" y="2062"/>
                    </a:lnTo>
                    <a:lnTo>
                      <a:pt x="833" y="2089"/>
                    </a:lnTo>
                    <a:lnTo>
                      <a:pt x="910" y="2112"/>
                    </a:lnTo>
                    <a:lnTo>
                      <a:pt x="988" y="2127"/>
                    </a:lnTo>
                    <a:lnTo>
                      <a:pt x="1068" y="2136"/>
                    </a:lnTo>
                    <a:lnTo>
                      <a:pt x="1068" y="2041"/>
                    </a:lnTo>
                    <a:lnTo>
                      <a:pt x="1071" y="2021"/>
                    </a:lnTo>
                    <a:lnTo>
                      <a:pt x="1078" y="2003"/>
                    </a:lnTo>
                    <a:lnTo>
                      <a:pt x="1090" y="1989"/>
                    </a:lnTo>
                    <a:lnTo>
                      <a:pt x="1105" y="1976"/>
                    </a:lnTo>
                    <a:lnTo>
                      <a:pt x="1122" y="1970"/>
                    </a:lnTo>
                    <a:lnTo>
                      <a:pt x="1142" y="1966"/>
                    </a:lnTo>
                    <a:lnTo>
                      <a:pt x="1162" y="1970"/>
                    </a:lnTo>
                    <a:lnTo>
                      <a:pt x="1180" y="1976"/>
                    </a:lnTo>
                    <a:lnTo>
                      <a:pt x="1194" y="1989"/>
                    </a:lnTo>
                    <a:lnTo>
                      <a:pt x="1207" y="2003"/>
                    </a:lnTo>
                    <a:lnTo>
                      <a:pt x="1213" y="2021"/>
                    </a:lnTo>
                    <a:lnTo>
                      <a:pt x="1217" y="2041"/>
                    </a:lnTo>
                    <a:lnTo>
                      <a:pt x="1217" y="2136"/>
                    </a:lnTo>
                    <a:lnTo>
                      <a:pt x="1297" y="2127"/>
                    </a:lnTo>
                    <a:lnTo>
                      <a:pt x="1375" y="2112"/>
                    </a:lnTo>
                    <a:lnTo>
                      <a:pt x="1451" y="2089"/>
                    </a:lnTo>
                    <a:lnTo>
                      <a:pt x="1526" y="2062"/>
                    </a:lnTo>
                    <a:lnTo>
                      <a:pt x="1596" y="2028"/>
                    </a:lnTo>
                    <a:lnTo>
                      <a:pt x="1664" y="1991"/>
                    </a:lnTo>
                    <a:lnTo>
                      <a:pt x="1728" y="1947"/>
                    </a:lnTo>
                    <a:lnTo>
                      <a:pt x="1788" y="1900"/>
                    </a:lnTo>
                    <a:lnTo>
                      <a:pt x="1845" y="1847"/>
                    </a:lnTo>
                    <a:lnTo>
                      <a:pt x="1898" y="1790"/>
                    </a:lnTo>
                    <a:lnTo>
                      <a:pt x="1945" y="1730"/>
                    </a:lnTo>
                    <a:lnTo>
                      <a:pt x="1989" y="1666"/>
                    </a:lnTo>
                    <a:lnTo>
                      <a:pt x="2026" y="1598"/>
                    </a:lnTo>
                    <a:lnTo>
                      <a:pt x="2059" y="1527"/>
                    </a:lnTo>
                    <a:lnTo>
                      <a:pt x="2087" y="1453"/>
                    </a:lnTo>
                    <a:lnTo>
                      <a:pt x="2108" y="1377"/>
                    </a:lnTo>
                    <a:lnTo>
                      <a:pt x="2125" y="1299"/>
                    </a:lnTo>
                    <a:lnTo>
                      <a:pt x="2134" y="1218"/>
                    </a:lnTo>
                    <a:lnTo>
                      <a:pt x="2038" y="1218"/>
                    </a:lnTo>
                    <a:lnTo>
                      <a:pt x="2018" y="1215"/>
                    </a:lnTo>
                    <a:lnTo>
                      <a:pt x="2001" y="1208"/>
                    </a:lnTo>
                    <a:lnTo>
                      <a:pt x="1986" y="1196"/>
                    </a:lnTo>
                    <a:lnTo>
                      <a:pt x="1974" y="1181"/>
                    </a:lnTo>
                    <a:lnTo>
                      <a:pt x="1966" y="1163"/>
                    </a:lnTo>
                    <a:lnTo>
                      <a:pt x="1964" y="1143"/>
                    </a:lnTo>
                    <a:lnTo>
                      <a:pt x="1966" y="1123"/>
                    </a:lnTo>
                    <a:lnTo>
                      <a:pt x="1974" y="1106"/>
                    </a:lnTo>
                    <a:lnTo>
                      <a:pt x="1986" y="1091"/>
                    </a:lnTo>
                    <a:lnTo>
                      <a:pt x="2001" y="1080"/>
                    </a:lnTo>
                    <a:lnTo>
                      <a:pt x="2018" y="1072"/>
                    </a:lnTo>
                    <a:lnTo>
                      <a:pt x="2038" y="1069"/>
                    </a:lnTo>
                    <a:lnTo>
                      <a:pt x="2134" y="1069"/>
                    </a:lnTo>
                    <a:lnTo>
                      <a:pt x="2125" y="989"/>
                    </a:lnTo>
                    <a:lnTo>
                      <a:pt x="2108" y="910"/>
                    </a:lnTo>
                    <a:lnTo>
                      <a:pt x="2087" y="834"/>
                    </a:lnTo>
                    <a:lnTo>
                      <a:pt x="2059" y="761"/>
                    </a:lnTo>
                    <a:lnTo>
                      <a:pt x="2026" y="690"/>
                    </a:lnTo>
                    <a:lnTo>
                      <a:pt x="1989" y="622"/>
                    </a:lnTo>
                    <a:lnTo>
                      <a:pt x="1945" y="558"/>
                    </a:lnTo>
                    <a:lnTo>
                      <a:pt x="1898" y="497"/>
                    </a:lnTo>
                    <a:lnTo>
                      <a:pt x="1845" y="440"/>
                    </a:lnTo>
                    <a:lnTo>
                      <a:pt x="1788" y="388"/>
                    </a:lnTo>
                    <a:lnTo>
                      <a:pt x="1728" y="339"/>
                    </a:lnTo>
                    <a:lnTo>
                      <a:pt x="1664" y="296"/>
                    </a:lnTo>
                    <a:lnTo>
                      <a:pt x="1596" y="258"/>
                    </a:lnTo>
                    <a:lnTo>
                      <a:pt x="1526" y="225"/>
                    </a:lnTo>
                    <a:lnTo>
                      <a:pt x="1451" y="197"/>
                    </a:lnTo>
                    <a:lnTo>
                      <a:pt x="1375" y="176"/>
                    </a:lnTo>
                    <a:lnTo>
                      <a:pt x="1297" y="161"/>
                    </a:lnTo>
                    <a:lnTo>
                      <a:pt x="1217" y="151"/>
                    </a:lnTo>
                    <a:lnTo>
                      <a:pt x="1217" y="246"/>
                    </a:lnTo>
                    <a:lnTo>
                      <a:pt x="1213" y="266"/>
                    </a:lnTo>
                    <a:lnTo>
                      <a:pt x="1207" y="284"/>
                    </a:lnTo>
                    <a:lnTo>
                      <a:pt x="1194" y="299"/>
                    </a:lnTo>
                    <a:lnTo>
                      <a:pt x="1180" y="310"/>
                    </a:lnTo>
                    <a:lnTo>
                      <a:pt x="1162" y="318"/>
                    </a:lnTo>
                    <a:lnTo>
                      <a:pt x="1142" y="320"/>
                    </a:lnTo>
                    <a:lnTo>
                      <a:pt x="1122" y="318"/>
                    </a:lnTo>
                    <a:lnTo>
                      <a:pt x="1105" y="310"/>
                    </a:lnTo>
                    <a:lnTo>
                      <a:pt x="1090" y="299"/>
                    </a:lnTo>
                    <a:lnTo>
                      <a:pt x="1078" y="284"/>
                    </a:lnTo>
                    <a:lnTo>
                      <a:pt x="1071" y="266"/>
                    </a:lnTo>
                    <a:lnTo>
                      <a:pt x="1068" y="246"/>
                    </a:lnTo>
                    <a:lnTo>
                      <a:pt x="1068" y="151"/>
                    </a:lnTo>
                    <a:close/>
                    <a:moveTo>
                      <a:pt x="1142" y="0"/>
                    </a:moveTo>
                    <a:lnTo>
                      <a:pt x="1232" y="3"/>
                    </a:lnTo>
                    <a:lnTo>
                      <a:pt x="1318" y="14"/>
                    </a:lnTo>
                    <a:lnTo>
                      <a:pt x="1404" y="31"/>
                    </a:lnTo>
                    <a:lnTo>
                      <a:pt x="1487" y="53"/>
                    </a:lnTo>
                    <a:lnTo>
                      <a:pt x="1567" y="82"/>
                    </a:lnTo>
                    <a:lnTo>
                      <a:pt x="1644" y="116"/>
                    </a:lnTo>
                    <a:lnTo>
                      <a:pt x="1718" y="156"/>
                    </a:lnTo>
                    <a:lnTo>
                      <a:pt x="1789" y="202"/>
                    </a:lnTo>
                    <a:lnTo>
                      <a:pt x="1856" y="252"/>
                    </a:lnTo>
                    <a:lnTo>
                      <a:pt x="1919" y="306"/>
                    </a:lnTo>
                    <a:lnTo>
                      <a:pt x="1979" y="366"/>
                    </a:lnTo>
                    <a:lnTo>
                      <a:pt x="2033" y="429"/>
                    </a:lnTo>
                    <a:lnTo>
                      <a:pt x="2083" y="496"/>
                    </a:lnTo>
                    <a:lnTo>
                      <a:pt x="2128" y="567"/>
                    </a:lnTo>
                    <a:lnTo>
                      <a:pt x="2168" y="641"/>
                    </a:lnTo>
                    <a:lnTo>
                      <a:pt x="2202" y="719"/>
                    </a:lnTo>
                    <a:lnTo>
                      <a:pt x="2231" y="798"/>
                    </a:lnTo>
                    <a:lnTo>
                      <a:pt x="2254" y="882"/>
                    </a:lnTo>
                    <a:lnTo>
                      <a:pt x="2271" y="967"/>
                    </a:lnTo>
                    <a:lnTo>
                      <a:pt x="2281" y="1055"/>
                    </a:lnTo>
                    <a:lnTo>
                      <a:pt x="2284" y="1143"/>
                    </a:lnTo>
                    <a:lnTo>
                      <a:pt x="2281" y="1233"/>
                    </a:lnTo>
                    <a:lnTo>
                      <a:pt x="2271" y="1320"/>
                    </a:lnTo>
                    <a:lnTo>
                      <a:pt x="2254" y="1405"/>
                    </a:lnTo>
                    <a:lnTo>
                      <a:pt x="2231" y="1488"/>
                    </a:lnTo>
                    <a:lnTo>
                      <a:pt x="2202" y="1568"/>
                    </a:lnTo>
                    <a:lnTo>
                      <a:pt x="2168" y="1646"/>
                    </a:lnTo>
                    <a:lnTo>
                      <a:pt x="2128" y="1720"/>
                    </a:lnTo>
                    <a:lnTo>
                      <a:pt x="2083" y="1791"/>
                    </a:lnTo>
                    <a:lnTo>
                      <a:pt x="2033" y="1859"/>
                    </a:lnTo>
                    <a:lnTo>
                      <a:pt x="1979" y="1922"/>
                    </a:lnTo>
                    <a:lnTo>
                      <a:pt x="1919" y="1981"/>
                    </a:lnTo>
                    <a:lnTo>
                      <a:pt x="1856" y="2035"/>
                    </a:lnTo>
                    <a:lnTo>
                      <a:pt x="1789" y="2085"/>
                    </a:lnTo>
                    <a:lnTo>
                      <a:pt x="1718" y="2130"/>
                    </a:lnTo>
                    <a:lnTo>
                      <a:pt x="1644" y="2170"/>
                    </a:lnTo>
                    <a:lnTo>
                      <a:pt x="1567" y="2205"/>
                    </a:lnTo>
                    <a:lnTo>
                      <a:pt x="1487" y="2234"/>
                    </a:lnTo>
                    <a:lnTo>
                      <a:pt x="1404" y="2257"/>
                    </a:lnTo>
                    <a:lnTo>
                      <a:pt x="1318" y="2274"/>
                    </a:lnTo>
                    <a:lnTo>
                      <a:pt x="1232" y="2284"/>
                    </a:lnTo>
                    <a:lnTo>
                      <a:pt x="1142" y="2287"/>
                    </a:lnTo>
                    <a:lnTo>
                      <a:pt x="1054" y="2284"/>
                    </a:lnTo>
                    <a:lnTo>
                      <a:pt x="966" y="2274"/>
                    </a:lnTo>
                    <a:lnTo>
                      <a:pt x="881" y="2257"/>
                    </a:lnTo>
                    <a:lnTo>
                      <a:pt x="798" y="2234"/>
                    </a:lnTo>
                    <a:lnTo>
                      <a:pt x="718" y="2205"/>
                    </a:lnTo>
                    <a:lnTo>
                      <a:pt x="641" y="2170"/>
                    </a:lnTo>
                    <a:lnTo>
                      <a:pt x="566" y="2130"/>
                    </a:lnTo>
                    <a:lnTo>
                      <a:pt x="496" y="2085"/>
                    </a:lnTo>
                    <a:lnTo>
                      <a:pt x="429" y="2035"/>
                    </a:lnTo>
                    <a:lnTo>
                      <a:pt x="366" y="1981"/>
                    </a:lnTo>
                    <a:lnTo>
                      <a:pt x="306" y="1922"/>
                    </a:lnTo>
                    <a:lnTo>
                      <a:pt x="252" y="1859"/>
                    </a:lnTo>
                    <a:lnTo>
                      <a:pt x="202" y="1791"/>
                    </a:lnTo>
                    <a:lnTo>
                      <a:pt x="157" y="1720"/>
                    </a:lnTo>
                    <a:lnTo>
                      <a:pt x="117" y="1646"/>
                    </a:lnTo>
                    <a:lnTo>
                      <a:pt x="82" y="1568"/>
                    </a:lnTo>
                    <a:lnTo>
                      <a:pt x="54" y="1488"/>
                    </a:lnTo>
                    <a:lnTo>
                      <a:pt x="30" y="1405"/>
                    </a:lnTo>
                    <a:lnTo>
                      <a:pt x="14" y="1320"/>
                    </a:lnTo>
                    <a:lnTo>
                      <a:pt x="4" y="1233"/>
                    </a:lnTo>
                    <a:lnTo>
                      <a:pt x="0" y="1143"/>
                    </a:lnTo>
                    <a:lnTo>
                      <a:pt x="4" y="1055"/>
                    </a:lnTo>
                    <a:lnTo>
                      <a:pt x="14" y="967"/>
                    </a:lnTo>
                    <a:lnTo>
                      <a:pt x="30" y="882"/>
                    </a:lnTo>
                    <a:lnTo>
                      <a:pt x="54" y="798"/>
                    </a:lnTo>
                    <a:lnTo>
                      <a:pt x="82" y="719"/>
                    </a:lnTo>
                    <a:lnTo>
                      <a:pt x="117" y="641"/>
                    </a:lnTo>
                    <a:lnTo>
                      <a:pt x="157" y="567"/>
                    </a:lnTo>
                    <a:lnTo>
                      <a:pt x="202" y="496"/>
                    </a:lnTo>
                    <a:lnTo>
                      <a:pt x="252" y="429"/>
                    </a:lnTo>
                    <a:lnTo>
                      <a:pt x="306" y="366"/>
                    </a:lnTo>
                    <a:lnTo>
                      <a:pt x="366" y="306"/>
                    </a:lnTo>
                    <a:lnTo>
                      <a:pt x="429" y="252"/>
                    </a:lnTo>
                    <a:lnTo>
                      <a:pt x="496" y="202"/>
                    </a:lnTo>
                    <a:lnTo>
                      <a:pt x="566" y="156"/>
                    </a:lnTo>
                    <a:lnTo>
                      <a:pt x="641" y="116"/>
                    </a:lnTo>
                    <a:lnTo>
                      <a:pt x="718" y="82"/>
                    </a:lnTo>
                    <a:lnTo>
                      <a:pt x="798" y="53"/>
                    </a:lnTo>
                    <a:lnTo>
                      <a:pt x="881" y="31"/>
                    </a:lnTo>
                    <a:lnTo>
                      <a:pt x="966" y="14"/>
                    </a:lnTo>
                    <a:lnTo>
                      <a:pt x="1054" y="3"/>
                    </a:lnTo>
                    <a:lnTo>
                      <a:pt x="1142" y="0"/>
                    </a:lnTo>
                    <a:close/>
                  </a:path>
                </a:pathLst>
              </a:custGeom>
              <a:no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accent2"/>
                  </a:solidFill>
                  <a:latin typeface="Arial"/>
                  <a:ea typeface="Arial"/>
                  <a:cs typeface="Arial"/>
                  <a:sym typeface="Arial"/>
                </a:endParaRPr>
              </a:p>
            </p:txBody>
          </p:sp>
          <p:sp>
            <p:nvSpPr>
              <p:cNvPr id="804" name="Google Shape;804;p21"/>
              <p:cNvSpPr/>
              <p:nvPr/>
            </p:nvSpPr>
            <p:spPr>
              <a:xfrm>
                <a:off x="4470400" y="4994276"/>
                <a:ext cx="495300" cy="579438"/>
              </a:xfrm>
              <a:custGeom>
                <a:rect b="b" l="l" r="r" t="t"/>
                <a:pathLst>
                  <a:path extrusionOk="0" h="3653" w="3119">
                    <a:moveTo>
                      <a:pt x="1559" y="686"/>
                    </a:moveTo>
                    <a:lnTo>
                      <a:pt x="1460" y="690"/>
                    </a:lnTo>
                    <a:lnTo>
                      <a:pt x="1361" y="701"/>
                    </a:lnTo>
                    <a:lnTo>
                      <a:pt x="1265" y="717"/>
                    </a:lnTo>
                    <a:lnTo>
                      <a:pt x="1172" y="741"/>
                    </a:lnTo>
                    <a:lnTo>
                      <a:pt x="1080" y="770"/>
                    </a:lnTo>
                    <a:lnTo>
                      <a:pt x="992" y="806"/>
                    </a:lnTo>
                    <a:lnTo>
                      <a:pt x="907" y="848"/>
                    </a:lnTo>
                    <a:lnTo>
                      <a:pt x="825" y="895"/>
                    </a:lnTo>
                    <a:lnTo>
                      <a:pt x="746" y="947"/>
                    </a:lnTo>
                    <a:lnTo>
                      <a:pt x="672" y="1003"/>
                    </a:lnTo>
                    <a:lnTo>
                      <a:pt x="601" y="1065"/>
                    </a:lnTo>
                    <a:lnTo>
                      <a:pt x="535" y="1132"/>
                    </a:lnTo>
                    <a:lnTo>
                      <a:pt x="473" y="1203"/>
                    </a:lnTo>
                    <a:lnTo>
                      <a:pt x="416" y="1277"/>
                    </a:lnTo>
                    <a:lnTo>
                      <a:pt x="364" y="1356"/>
                    </a:lnTo>
                    <a:lnTo>
                      <a:pt x="317" y="1438"/>
                    </a:lnTo>
                    <a:lnTo>
                      <a:pt x="276" y="1524"/>
                    </a:lnTo>
                    <a:lnTo>
                      <a:pt x="240" y="1611"/>
                    </a:lnTo>
                    <a:lnTo>
                      <a:pt x="210" y="1703"/>
                    </a:lnTo>
                    <a:lnTo>
                      <a:pt x="187" y="1796"/>
                    </a:lnTo>
                    <a:lnTo>
                      <a:pt x="169" y="1893"/>
                    </a:lnTo>
                    <a:lnTo>
                      <a:pt x="159" y="1992"/>
                    </a:lnTo>
                    <a:lnTo>
                      <a:pt x="156" y="2091"/>
                    </a:lnTo>
                    <a:lnTo>
                      <a:pt x="159" y="2192"/>
                    </a:lnTo>
                    <a:lnTo>
                      <a:pt x="169" y="2290"/>
                    </a:lnTo>
                    <a:lnTo>
                      <a:pt x="187" y="2386"/>
                    </a:lnTo>
                    <a:lnTo>
                      <a:pt x="210" y="2481"/>
                    </a:lnTo>
                    <a:lnTo>
                      <a:pt x="240" y="2572"/>
                    </a:lnTo>
                    <a:lnTo>
                      <a:pt x="276" y="2660"/>
                    </a:lnTo>
                    <a:lnTo>
                      <a:pt x="317" y="2746"/>
                    </a:lnTo>
                    <a:lnTo>
                      <a:pt x="364" y="2828"/>
                    </a:lnTo>
                    <a:lnTo>
                      <a:pt x="416" y="2905"/>
                    </a:lnTo>
                    <a:lnTo>
                      <a:pt x="473" y="2981"/>
                    </a:lnTo>
                    <a:lnTo>
                      <a:pt x="535" y="3051"/>
                    </a:lnTo>
                    <a:lnTo>
                      <a:pt x="601" y="3117"/>
                    </a:lnTo>
                    <a:lnTo>
                      <a:pt x="672" y="3179"/>
                    </a:lnTo>
                    <a:lnTo>
                      <a:pt x="746" y="3237"/>
                    </a:lnTo>
                    <a:lnTo>
                      <a:pt x="825" y="3289"/>
                    </a:lnTo>
                    <a:lnTo>
                      <a:pt x="907" y="3336"/>
                    </a:lnTo>
                    <a:lnTo>
                      <a:pt x="992" y="3377"/>
                    </a:lnTo>
                    <a:lnTo>
                      <a:pt x="1080" y="3412"/>
                    </a:lnTo>
                    <a:lnTo>
                      <a:pt x="1172" y="3442"/>
                    </a:lnTo>
                    <a:lnTo>
                      <a:pt x="1265" y="3466"/>
                    </a:lnTo>
                    <a:lnTo>
                      <a:pt x="1361" y="3483"/>
                    </a:lnTo>
                    <a:lnTo>
                      <a:pt x="1460" y="3493"/>
                    </a:lnTo>
                    <a:lnTo>
                      <a:pt x="1559" y="3497"/>
                    </a:lnTo>
                    <a:lnTo>
                      <a:pt x="1659" y="3493"/>
                    </a:lnTo>
                    <a:lnTo>
                      <a:pt x="1758" y="3483"/>
                    </a:lnTo>
                    <a:lnTo>
                      <a:pt x="1854" y="3466"/>
                    </a:lnTo>
                    <a:lnTo>
                      <a:pt x="1948" y="3442"/>
                    </a:lnTo>
                    <a:lnTo>
                      <a:pt x="2039" y="3412"/>
                    </a:lnTo>
                    <a:lnTo>
                      <a:pt x="2128" y="3377"/>
                    </a:lnTo>
                    <a:lnTo>
                      <a:pt x="2213" y="3336"/>
                    </a:lnTo>
                    <a:lnTo>
                      <a:pt x="2294" y="3289"/>
                    </a:lnTo>
                    <a:lnTo>
                      <a:pt x="2372" y="3237"/>
                    </a:lnTo>
                    <a:lnTo>
                      <a:pt x="2448" y="3179"/>
                    </a:lnTo>
                    <a:lnTo>
                      <a:pt x="2517" y="3117"/>
                    </a:lnTo>
                    <a:lnTo>
                      <a:pt x="2584" y="3051"/>
                    </a:lnTo>
                    <a:lnTo>
                      <a:pt x="2646" y="2981"/>
                    </a:lnTo>
                    <a:lnTo>
                      <a:pt x="2702" y="2905"/>
                    </a:lnTo>
                    <a:lnTo>
                      <a:pt x="2754" y="2828"/>
                    </a:lnTo>
                    <a:lnTo>
                      <a:pt x="2802" y="2746"/>
                    </a:lnTo>
                    <a:lnTo>
                      <a:pt x="2843" y="2660"/>
                    </a:lnTo>
                    <a:lnTo>
                      <a:pt x="2878" y="2572"/>
                    </a:lnTo>
                    <a:lnTo>
                      <a:pt x="2908" y="2481"/>
                    </a:lnTo>
                    <a:lnTo>
                      <a:pt x="2932" y="2386"/>
                    </a:lnTo>
                    <a:lnTo>
                      <a:pt x="2949" y="2290"/>
                    </a:lnTo>
                    <a:lnTo>
                      <a:pt x="2959" y="2192"/>
                    </a:lnTo>
                    <a:lnTo>
                      <a:pt x="2963" y="2091"/>
                    </a:lnTo>
                    <a:lnTo>
                      <a:pt x="2959" y="1992"/>
                    </a:lnTo>
                    <a:lnTo>
                      <a:pt x="2949" y="1893"/>
                    </a:lnTo>
                    <a:lnTo>
                      <a:pt x="2932" y="1796"/>
                    </a:lnTo>
                    <a:lnTo>
                      <a:pt x="2908" y="1703"/>
                    </a:lnTo>
                    <a:lnTo>
                      <a:pt x="2878" y="1611"/>
                    </a:lnTo>
                    <a:lnTo>
                      <a:pt x="2843" y="1524"/>
                    </a:lnTo>
                    <a:lnTo>
                      <a:pt x="2802" y="1438"/>
                    </a:lnTo>
                    <a:lnTo>
                      <a:pt x="2754" y="1356"/>
                    </a:lnTo>
                    <a:lnTo>
                      <a:pt x="2702" y="1277"/>
                    </a:lnTo>
                    <a:lnTo>
                      <a:pt x="2646" y="1203"/>
                    </a:lnTo>
                    <a:lnTo>
                      <a:pt x="2584" y="1132"/>
                    </a:lnTo>
                    <a:lnTo>
                      <a:pt x="2517" y="1065"/>
                    </a:lnTo>
                    <a:lnTo>
                      <a:pt x="2448" y="1003"/>
                    </a:lnTo>
                    <a:lnTo>
                      <a:pt x="2372" y="947"/>
                    </a:lnTo>
                    <a:lnTo>
                      <a:pt x="2294" y="895"/>
                    </a:lnTo>
                    <a:lnTo>
                      <a:pt x="2213" y="848"/>
                    </a:lnTo>
                    <a:lnTo>
                      <a:pt x="2128" y="806"/>
                    </a:lnTo>
                    <a:lnTo>
                      <a:pt x="2039" y="770"/>
                    </a:lnTo>
                    <a:lnTo>
                      <a:pt x="1948" y="741"/>
                    </a:lnTo>
                    <a:lnTo>
                      <a:pt x="1854" y="717"/>
                    </a:lnTo>
                    <a:lnTo>
                      <a:pt x="1758" y="701"/>
                    </a:lnTo>
                    <a:lnTo>
                      <a:pt x="1659" y="690"/>
                    </a:lnTo>
                    <a:lnTo>
                      <a:pt x="1559" y="686"/>
                    </a:lnTo>
                    <a:close/>
                    <a:moveTo>
                      <a:pt x="1441" y="148"/>
                    </a:moveTo>
                    <a:lnTo>
                      <a:pt x="1441" y="288"/>
                    </a:lnTo>
                    <a:lnTo>
                      <a:pt x="1678" y="288"/>
                    </a:lnTo>
                    <a:lnTo>
                      <a:pt x="1678" y="148"/>
                    </a:lnTo>
                    <a:lnTo>
                      <a:pt x="1441" y="148"/>
                    </a:lnTo>
                    <a:close/>
                    <a:moveTo>
                      <a:pt x="1367" y="0"/>
                    </a:moveTo>
                    <a:lnTo>
                      <a:pt x="1752" y="0"/>
                    </a:lnTo>
                    <a:lnTo>
                      <a:pt x="1772" y="3"/>
                    </a:lnTo>
                    <a:lnTo>
                      <a:pt x="1790" y="11"/>
                    </a:lnTo>
                    <a:lnTo>
                      <a:pt x="1804" y="22"/>
                    </a:lnTo>
                    <a:lnTo>
                      <a:pt x="1816" y="37"/>
                    </a:lnTo>
                    <a:lnTo>
                      <a:pt x="1823" y="54"/>
                    </a:lnTo>
                    <a:lnTo>
                      <a:pt x="1826" y="74"/>
                    </a:lnTo>
                    <a:lnTo>
                      <a:pt x="1826" y="361"/>
                    </a:lnTo>
                    <a:lnTo>
                      <a:pt x="1823" y="381"/>
                    </a:lnTo>
                    <a:lnTo>
                      <a:pt x="1816" y="399"/>
                    </a:lnTo>
                    <a:lnTo>
                      <a:pt x="1804" y="414"/>
                    </a:lnTo>
                    <a:lnTo>
                      <a:pt x="1790" y="426"/>
                    </a:lnTo>
                    <a:lnTo>
                      <a:pt x="1772" y="433"/>
                    </a:lnTo>
                    <a:lnTo>
                      <a:pt x="1752" y="436"/>
                    </a:lnTo>
                    <a:lnTo>
                      <a:pt x="1634" y="436"/>
                    </a:lnTo>
                    <a:lnTo>
                      <a:pt x="1634" y="532"/>
                    </a:lnTo>
                    <a:lnTo>
                      <a:pt x="1735" y="540"/>
                    </a:lnTo>
                    <a:lnTo>
                      <a:pt x="1836" y="555"/>
                    </a:lnTo>
                    <a:lnTo>
                      <a:pt x="1934" y="576"/>
                    </a:lnTo>
                    <a:lnTo>
                      <a:pt x="2030" y="603"/>
                    </a:lnTo>
                    <a:lnTo>
                      <a:pt x="2123" y="636"/>
                    </a:lnTo>
                    <a:lnTo>
                      <a:pt x="2214" y="674"/>
                    </a:lnTo>
                    <a:lnTo>
                      <a:pt x="2301" y="718"/>
                    </a:lnTo>
                    <a:lnTo>
                      <a:pt x="2386" y="768"/>
                    </a:lnTo>
                    <a:lnTo>
                      <a:pt x="2466" y="821"/>
                    </a:lnTo>
                    <a:lnTo>
                      <a:pt x="2543" y="881"/>
                    </a:lnTo>
                    <a:lnTo>
                      <a:pt x="2616" y="945"/>
                    </a:lnTo>
                    <a:lnTo>
                      <a:pt x="2686" y="1012"/>
                    </a:lnTo>
                    <a:lnTo>
                      <a:pt x="2750" y="1085"/>
                    </a:lnTo>
                    <a:lnTo>
                      <a:pt x="2811" y="1161"/>
                    </a:lnTo>
                    <a:lnTo>
                      <a:pt x="2866" y="1241"/>
                    </a:lnTo>
                    <a:lnTo>
                      <a:pt x="2917" y="1324"/>
                    </a:lnTo>
                    <a:lnTo>
                      <a:pt x="2963" y="1410"/>
                    </a:lnTo>
                    <a:lnTo>
                      <a:pt x="3002" y="1500"/>
                    </a:lnTo>
                    <a:lnTo>
                      <a:pt x="3037" y="1593"/>
                    </a:lnTo>
                    <a:lnTo>
                      <a:pt x="3066" y="1689"/>
                    </a:lnTo>
                    <a:lnTo>
                      <a:pt x="3089" y="1786"/>
                    </a:lnTo>
                    <a:lnTo>
                      <a:pt x="3105" y="1886"/>
                    </a:lnTo>
                    <a:lnTo>
                      <a:pt x="3115" y="1988"/>
                    </a:lnTo>
                    <a:lnTo>
                      <a:pt x="3119" y="2091"/>
                    </a:lnTo>
                    <a:lnTo>
                      <a:pt x="3115" y="2195"/>
                    </a:lnTo>
                    <a:lnTo>
                      <a:pt x="3105" y="2294"/>
                    </a:lnTo>
                    <a:lnTo>
                      <a:pt x="3089" y="2394"/>
                    </a:lnTo>
                    <a:lnTo>
                      <a:pt x="3067" y="2491"/>
                    </a:lnTo>
                    <a:lnTo>
                      <a:pt x="3039" y="2585"/>
                    </a:lnTo>
                    <a:lnTo>
                      <a:pt x="3005" y="2676"/>
                    </a:lnTo>
                    <a:lnTo>
                      <a:pt x="2966" y="2766"/>
                    </a:lnTo>
                    <a:lnTo>
                      <a:pt x="2922" y="2851"/>
                    </a:lnTo>
                    <a:lnTo>
                      <a:pt x="2872" y="2934"/>
                    </a:lnTo>
                    <a:lnTo>
                      <a:pt x="2818" y="3013"/>
                    </a:lnTo>
                    <a:lnTo>
                      <a:pt x="2759" y="3088"/>
                    </a:lnTo>
                    <a:lnTo>
                      <a:pt x="2695" y="3161"/>
                    </a:lnTo>
                    <a:lnTo>
                      <a:pt x="2627" y="3228"/>
                    </a:lnTo>
                    <a:lnTo>
                      <a:pt x="2555" y="3293"/>
                    </a:lnTo>
                    <a:lnTo>
                      <a:pt x="2480" y="3351"/>
                    </a:lnTo>
                    <a:lnTo>
                      <a:pt x="2400" y="3406"/>
                    </a:lnTo>
                    <a:lnTo>
                      <a:pt x="2318" y="3456"/>
                    </a:lnTo>
                    <a:lnTo>
                      <a:pt x="2232" y="3500"/>
                    </a:lnTo>
                    <a:lnTo>
                      <a:pt x="2143" y="3540"/>
                    </a:lnTo>
                    <a:lnTo>
                      <a:pt x="2052" y="3573"/>
                    </a:lnTo>
                    <a:lnTo>
                      <a:pt x="1958" y="3601"/>
                    </a:lnTo>
                    <a:lnTo>
                      <a:pt x="1861" y="3624"/>
                    </a:lnTo>
                    <a:lnTo>
                      <a:pt x="1762" y="3640"/>
                    </a:lnTo>
                    <a:lnTo>
                      <a:pt x="1661" y="3650"/>
                    </a:lnTo>
                    <a:lnTo>
                      <a:pt x="1559" y="3653"/>
                    </a:lnTo>
                    <a:lnTo>
                      <a:pt x="1457" y="3650"/>
                    </a:lnTo>
                    <a:lnTo>
                      <a:pt x="1357" y="3640"/>
                    </a:lnTo>
                    <a:lnTo>
                      <a:pt x="1258" y="3624"/>
                    </a:lnTo>
                    <a:lnTo>
                      <a:pt x="1162" y="3601"/>
                    </a:lnTo>
                    <a:lnTo>
                      <a:pt x="1068" y="3573"/>
                    </a:lnTo>
                    <a:lnTo>
                      <a:pt x="976" y="3540"/>
                    </a:lnTo>
                    <a:lnTo>
                      <a:pt x="887" y="3500"/>
                    </a:lnTo>
                    <a:lnTo>
                      <a:pt x="801" y="3456"/>
                    </a:lnTo>
                    <a:lnTo>
                      <a:pt x="719" y="3406"/>
                    </a:lnTo>
                    <a:lnTo>
                      <a:pt x="639" y="3351"/>
                    </a:lnTo>
                    <a:lnTo>
                      <a:pt x="564" y="3293"/>
                    </a:lnTo>
                    <a:lnTo>
                      <a:pt x="492" y="3228"/>
                    </a:lnTo>
                    <a:lnTo>
                      <a:pt x="424" y="3161"/>
                    </a:lnTo>
                    <a:lnTo>
                      <a:pt x="361" y="3088"/>
                    </a:lnTo>
                    <a:lnTo>
                      <a:pt x="301" y="3013"/>
                    </a:lnTo>
                    <a:lnTo>
                      <a:pt x="247" y="2934"/>
                    </a:lnTo>
                    <a:lnTo>
                      <a:pt x="197" y="2851"/>
                    </a:lnTo>
                    <a:lnTo>
                      <a:pt x="153" y="2766"/>
                    </a:lnTo>
                    <a:lnTo>
                      <a:pt x="114" y="2676"/>
                    </a:lnTo>
                    <a:lnTo>
                      <a:pt x="80" y="2585"/>
                    </a:lnTo>
                    <a:lnTo>
                      <a:pt x="52" y="2491"/>
                    </a:lnTo>
                    <a:lnTo>
                      <a:pt x="30" y="2394"/>
                    </a:lnTo>
                    <a:lnTo>
                      <a:pt x="13" y="2294"/>
                    </a:lnTo>
                    <a:lnTo>
                      <a:pt x="3" y="2195"/>
                    </a:lnTo>
                    <a:lnTo>
                      <a:pt x="0" y="2091"/>
                    </a:lnTo>
                    <a:lnTo>
                      <a:pt x="3" y="1988"/>
                    </a:lnTo>
                    <a:lnTo>
                      <a:pt x="13" y="1886"/>
                    </a:lnTo>
                    <a:lnTo>
                      <a:pt x="30" y="1786"/>
                    </a:lnTo>
                    <a:lnTo>
                      <a:pt x="53" y="1689"/>
                    </a:lnTo>
                    <a:lnTo>
                      <a:pt x="82" y="1593"/>
                    </a:lnTo>
                    <a:lnTo>
                      <a:pt x="116" y="1500"/>
                    </a:lnTo>
                    <a:lnTo>
                      <a:pt x="156" y="1410"/>
                    </a:lnTo>
                    <a:lnTo>
                      <a:pt x="201" y="1324"/>
                    </a:lnTo>
                    <a:lnTo>
                      <a:pt x="252" y="1241"/>
                    </a:lnTo>
                    <a:lnTo>
                      <a:pt x="308" y="1161"/>
                    </a:lnTo>
                    <a:lnTo>
                      <a:pt x="369" y="1085"/>
                    </a:lnTo>
                    <a:lnTo>
                      <a:pt x="433" y="1012"/>
                    </a:lnTo>
                    <a:lnTo>
                      <a:pt x="503" y="945"/>
                    </a:lnTo>
                    <a:lnTo>
                      <a:pt x="576" y="881"/>
                    </a:lnTo>
                    <a:lnTo>
                      <a:pt x="652" y="821"/>
                    </a:lnTo>
                    <a:lnTo>
                      <a:pt x="733" y="768"/>
                    </a:lnTo>
                    <a:lnTo>
                      <a:pt x="817" y="718"/>
                    </a:lnTo>
                    <a:lnTo>
                      <a:pt x="905" y="674"/>
                    </a:lnTo>
                    <a:lnTo>
                      <a:pt x="996" y="636"/>
                    </a:lnTo>
                    <a:lnTo>
                      <a:pt x="1089" y="603"/>
                    </a:lnTo>
                    <a:lnTo>
                      <a:pt x="1185" y="576"/>
                    </a:lnTo>
                    <a:lnTo>
                      <a:pt x="1282" y="555"/>
                    </a:lnTo>
                    <a:lnTo>
                      <a:pt x="1383" y="540"/>
                    </a:lnTo>
                    <a:lnTo>
                      <a:pt x="1485" y="532"/>
                    </a:lnTo>
                    <a:lnTo>
                      <a:pt x="1485" y="436"/>
                    </a:lnTo>
                    <a:lnTo>
                      <a:pt x="1367" y="436"/>
                    </a:lnTo>
                    <a:lnTo>
                      <a:pt x="1347" y="433"/>
                    </a:lnTo>
                    <a:lnTo>
                      <a:pt x="1329" y="426"/>
                    </a:lnTo>
                    <a:lnTo>
                      <a:pt x="1315" y="414"/>
                    </a:lnTo>
                    <a:lnTo>
                      <a:pt x="1302" y="399"/>
                    </a:lnTo>
                    <a:lnTo>
                      <a:pt x="1296" y="381"/>
                    </a:lnTo>
                    <a:lnTo>
                      <a:pt x="1292" y="361"/>
                    </a:lnTo>
                    <a:lnTo>
                      <a:pt x="1292" y="74"/>
                    </a:lnTo>
                    <a:lnTo>
                      <a:pt x="1296" y="54"/>
                    </a:lnTo>
                    <a:lnTo>
                      <a:pt x="1302" y="37"/>
                    </a:lnTo>
                    <a:lnTo>
                      <a:pt x="1315" y="22"/>
                    </a:lnTo>
                    <a:lnTo>
                      <a:pt x="1329" y="11"/>
                    </a:lnTo>
                    <a:lnTo>
                      <a:pt x="1347" y="3"/>
                    </a:lnTo>
                    <a:lnTo>
                      <a:pt x="1367" y="0"/>
                    </a:lnTo>
                    <a:close/>
                  </a:path>
                </a:pathLst>
              </a:custGeom>
              <a:no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accent2"/>
                  </a:solidFill>
                  <a:latin typeface="Arial"/>
                  <a:ea typeface="Arial"/>
                  <a:cs typeface="Arial"/>
                  <a:sym typeface="Arial"/>
                </a:endParaRPr>
              </a:p>
            </p:txBody>
          </p:sp>
          <p:sp>
            <p:nvSpPr>
              <p:cNvPr id="805" name="Google Shape;805;p21"/>
              <p:cNvSpPr/>
              <p:nvPr/>
            </p:nvSpPr>
            <p:spPr>
              <a:xfrm>
                <a:off x="4627563" y="5235576"/>
                <a:ext cx="179388" cy="180975"/>
              </a:xfrm>
              <a:custGeom>
                <a:rect b="b" l="l" r="r" t="t"/>
                <a:pathLst>
                  <a:path extrusionOk="0" h="1133" w="1132">
                    <a:moveTo>
                      <a:pt x="405" y="510"/>
                    </a:moveTo>
                    <a:lnTo>
                      <a:pt x="223" y="910"/>
                    </a:lnTo>
                    <a:lnTo>
                      <a:pt x="623" y="728"/>
                    </a:lnTo>
                    <a:lnTo>
                      <a:pt x="405" y="510"/>
                    </a:lnTo>
                    <a:close/>
                    <a:moveTo>
                      <a:pt x="910" y="223"/>
                    </a:moveTo>
                    <a:lnTo>
                      <a:pt x="510" y="404"/>
                    </a:lnTo>
                    <a:lnTo>
                      <a:pt x="728" y="623"/>
                    </a:lnTo>
                    <a:lnTo>
                      <a:pt x="910" y="223"/>
                    </a:lnTo>
                    <a:close/>
                    <a:moveTo>
                      <a:pt x="1063" y="0"/>
                    </a:moveTo>
                    <a:lnTo>
                      <a:pt x="1080" y="3"/>
                    </a:lnTo>
                    <a:lnTo>
                      <a:pt x="1097" y="11"/>
                    </a:lnTo>
                    <a:lnTo>
                      <a:pt x="1111" y="22"/>
                    </a:lnTo>
                    <a:lnTo>
                      <a:pt x="1122" y="36"/>
                    </a:lnTo>
                    <a:lnTo>
                      <a:pt x="1129" y="52"/>
                    </a:lnTo>
                    <a:lnTo>
                      <a:pt x="1132" y="70"/>
                    </a:lnTo>
                    <a:lnTo>
                      <a:pt x="1131" y="87"/>
                    </a:lnTo>
                    <a:lnTo>
                      <a:pt x="1126" y="104"/>
                    </a:lnTo>
                    <a:lnTo>
                      <a:pt x="818" y="782"/>
                    </a:lnTo>
                    <a:lnTo>
                      <a:pt x="818" y="784"/>
                    </a:lnTo>
                    <a:lnTo>
                      <a:pt x="816" y="787"/>
                    </a:lnTo>
                    <a:lnTo>
                      <a:pt x="814" y="790"/>
                    </a:lnTo>
                    <a:lnTo>
                      <a:pt x="812" y="793"/>
                    </a:lnTo>
                    <a:lnTo>
                      <a:pt x="810" y="796"/>
                    </a:lnTo>
                    <a:lnTo>
                      <a:pt x="808" y="798"/>
                    </a:lnTo>
                    <a:lnTo>
                      <a:pt x="803" y="804"/>
                    </a:lnTo>
                    <a:lnTo>
                      <a:pt x="798" y="808"/>
                    </a:lnTo>
                    <a:lnTo>
                      <a:pt x="796" y="810"/>
                    </a:lnTo>
                    <a:lnTo>
                      <a:pt x="792" y="813"/>
                    </a:lnTo>
                    <a:lnTo>
                      <a:pt x="789" y="815"/>
                    </a:lnTo>
                    <a:lnTo>
                      <a:pt x="787" y="816"/>
                    </a:lnTo>
                    <a:lnTo>
                      <a:pt x="783" y="818"/>
                    </a:lnTo>
                    <a:lnTo>
                      <a:pt x="781" y="819"/>
                    </a:lnTo>
                    <a:lnTo>
                      <a:pt x="104" y="1126"/>
                    </a:lnTo>
                    <a:lnTo>
                      <a:pt x="90" y="1132"/>
                    </a:lnTo>
                    <a:lnTo>
                      <a:pt x="75" y="1133"/>
                    </a:lnTo>
                    <a:lnTo>
                      <a:pt x="56" y="1131"/>
                    </a:lnTo>
                    <a:lnTo>
                      <a:pt x="38" y="1123"/>
                    </a:lnTo>
                    <a:lnTo>
                      <a:pt x="23" y="1112"/>
                    </a:lnTo>
                    <a:lnTo>
                      <a:pt x="10" y="1098"/>
                    </a:lnTo>
                    <a:lnTo>
                      <a:pt x="4" y="1081"/>
                    </a:lnTo>
                    <a:lnTo>
                      <a:pt x="0" y="1063"/>
                    </a:lnTo>
                    <a:lnTo>
                      <a:pt x="1" y="1046"/>
                    </a:lnTo>
                    <a:lnTo>
                      <a:pt x="7" y="1029"/>
                    </a:lnTo>
                    <a:lnTo>
                      <a:pt x="315" y="351"/>
                    </a:lnTo>
                    <a:lnTo>
                      <a:pt x="315" y="349"/>
                    </a:lnTo>
                    <a:lnTo>
                      <a:pt x="317" y="346"/>
                    </a:lnTo>
                    <a:lnTo>
                      <a:pt x="319" y="343"/>
                    </a:lnTo>
                    <a:lnTo>
                      <a:pt x="320" y="340"/>
                    </a:lnTo>
                    <a:lnTo>
                      <a:pt x="323" y="337"/>
                    </a:lnTo>
                    <a:lnTo>
                      <a:pt x="325" y="335"/>
                    </a:lnTo>
                    <a:lnTo>
                      <a:pt x="329" y="329"/>
                    </a:lnTo>
                    <a:lnTo>
                      <a:pt x="335" y="325"/>
                    </a:lnTo>
                    <a:lnTo>
                      <a:pt x="337" y="324"/>
                    </a:lnTo>
                    <a:lnTo>
                      <a:pt x="340" y="320"/>
                    </a:lnTo>
                    <a:lnTo>
                      <a:pt x="344" y="319"/>
                    </a:lnTo>
                    <a:lnTo>
                      <a:pt x="346" y="317"/>
                    </a:lnTo>
                    <a:lnTo>
                      <a:pt x="349" y="316"/>
                    </a:lnTo>
                    <a:lnTo>
                      <a:pt x="351" y="315"/>
                    </a:lnTo>
                    <a:lnTo>
                      <a:pt x="1028" y="6"/>
                    </a:lnTo>
                    <a:lnTo>
                      <a:pt x="1045" y="1"/>
                    </a:lnTo>
                    <a:lnTo>
                      <a:pt x="1063" y="0"/>
                    </a:lnTo>
                    <a:close/>
                  </a:path>
                </a:pathLst>
              </a:custGeom>
              <a:no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accent2"/>
                  </a:solidFill>
                  <a:latin typeface="Arial"/>
                  <a:ea typeface="Arial"/>
                  <a:cs typeface="Arial"/>
                  <a:sym typeface="Arial"/>
                </a:endParaRPr>
              </a:p>
            </p:txBody>
          </p:sp>
        </p:grpSp>
      </p:grpSp>
      <p:grpSp>
        <p:nvGrpSpPr>
          <p:cNvPr id="806" name="Google Shape;806;p21"/>
          <p:cNvGrpSpPr/>
          <p:nvPr/>
        </p:nvGrpSpPr>
        <p:grpSpPr>
          <a:xfrm>
            <a:off x="1681748" y="4489404"/>
            <a:ext cx="751200" cy="1288386"/>
            <a:chOff x="1670173" y="4489404"/>
            <a:chExt cx="751200" cy="1288386"/>
          </a:xfrm>
        </p:grpSpPr>
        <p:cxnSp>
          <p:nvCxnSpPr>
            <p:cNvPr id="807" name="Google Shape;807;p21"/>
            <p:cNvCxnSpPr/>
            <p:nvPr/>
          </p:nvCxnSpPr>
          <p:spPr>
            <a:xfrm flipH="1" rot="10800000">
              <a:off x="2421372" y="4489404"/>
              <a:ext cx="1" cy="1288386"/>
            </a:xfrm>
            <a:prstGeom prst="straightConnector1">
              <a:avLst/>
            </a:prstGeom>
            <a:noFill/>
            <a:ln cap="flat" cmpd="sng" w="28575">
              <a:solidFill>
                <a:schemeClr val="accent4"/>
              </a:solidFill>
              <a:prstDash val="solid"/>
              <a:round/>
              <a:headEnd len="med" w="med" type="oval"/>
              <a:tailEnd len="sm" w="sm" type="none"/>
            </a:ln>
          </p:spPr>
        </p:cxnSp>
        <p:grpSp>
          <p:nvGrpSpPr>
            <p:cNvPr id="808" name="Google Shape;808;p21"/>
            <p:cNvGrpSpPr/>
            <p:nvPr/>
          </p:nvGrpSpPr>
          <p:grpSpPr>
            <a:xfrm>
              <a:off x="1670173" y="4904997"/>
              <a:ext cx="454755" cy="457200"/>
              <a:chOff x="9104313" y="3441701"/>
              <a:chExt cx="590550" cy="593725"/>
            </a:xfrm>
          </p:grpSpPr>
          <p:sp>
            <p:nvSpPr>
              <p:cNvPr id="809" name="Google Shape;809;p21"/>
              <p:cNvSpPr/>
              <p:nvPr/>
            </p:nvSpPr>
            <p:spPr>
              <a:xfrm>
                <a:off x="9190038" y="3544888"/>
                <a:ext cx="131763" cy="25400"/>
              </a:xfrm>
              <a:prstGeom prst="rect">
                <a:avLst/>
              </a:prstGeom>
              <a:noFill/>
              <a:ln cap="flat" cmpd="sng" w="9525">
                <a:solidFill>
                  <a:schemeClr val="lt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10" name="Google Shape;810;p21"/>
              <p:cNvSpPr/>
              <p:nvPr/>
            </p:nvSpPr>
            <p:spPr>
              <a:xfrm>
                <a:off x="9190038" y="3619501"/>
                <a:ext cx="131763" cy="25400"/>
              </a:xfrm>
              <a:prstGeom prst="rect">
                <a:avLst/>
              </a:prstGeom>
              <a:noFill/>
              <a:ln cap="flat" cmpd="sng" w="9525">
                <a:solidFill>
                  <a:schemeClr val="lt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11" name="Google Shape;811;p21"/>
              <p:cNvSpPr/>
              <p:nvPr/>
            </p:nvSpPr>
            <p:spPr>
              <a:xfrm>
                <a:off x="9190038" y="3692526"/>
                <a:ext cx="309563" cy="25400"/>
              </a:xfrm>
              <a:prstGeom prst="rect">
                <a:avLst/>
              </a:prstGeom>
              <a:noFill/>
              <a:ln cap="flat" cmpd="sng" w="9525">
                <a:solidFill>
                  <a:schemeClr val="lt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12" name="Google Shape;812;p21"/>
              <p:cNvSpPr/>
              <p:nvPr/>
            </p:nvSpPr>
            <p:spPr>
              <a:xfrm>
                <a:off x="9190038" y="3765551"/>
                <a:ext cx="309563" cy="25400"/>
              </a:xfrm>
              <a:prstGeom prst="rect">
                <a:avLst/>
              </a:prstGeom>
              <a:noFill/>
              <a:ln cap="flat" cmpd="sng" w="9525">
                <a:solidFill>
                  <a:schemeClr val="lt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13" name="Google Shape;813;p21"/>
              <p:cNvSpPr/>
              <p:nvPr/>
            </p:nvSpPr>
            <p:spPr>
              <a:xfrm>
                <a:off x="9104313" y="3441701"/>
                <a:ext cx="590550" cy="593725"/>
              </a:xfrm>
              <a:custGeom>
                <a:rect b="b" l="l" r="r" t="t"/>
                <a:pathLst>
                  <a:path extrusionOk="0" h="3369" w="3348">
                    <a:moveTo>
                      <a:pt x="3051" y="1700"/>
                    </a:moveTo>
                    <a:lnTo>
                      <a:pt x="3027" y="1704"/>
                    </a:lnTo>
                    <a:lnTo>
                      <a:pt x="3004" y="1713"/>
                    </a:lnTo>
                    <a:lnTo>
                      <a:pt x="2982" y="1725"/>
                    </a:lnTo>
                    <a:lnTo>
                      <a:pt x="2962" y="1741"/>
                    </a:lnTo>
                    <a:lnTo>
                      <a:pt x="2025" y="2684"/>
                    </a:lnTo>
                    <a:lnTo>
                      <a:pt x="1987" y="2925"/>
                    </a:lnTo>
                    <a:lnTo>
                      <a:pt x="2226" y="2886"/>
                    </a:lnTo>
                    <a:lnTo>
                      <a:pt x="3163" y="1943"/>
                    </a:lnTo>
                    <a:lnTo>
                      <a:pt x="3180" y="1923"/>
                    </a:lnTo>
                    <a:lnTo>
                      <a:pt x="3192" y="1901"/>
                    </a:lnTo>
                    <a:lnTo>
                      <a:pt x="3200" y="1879"/>
                    </a:lnTo>
                    <a:lnTo>
                      <a:pt x="3204" y="1854"/>
                    </a:lnTo>
                    <a:lnTo>
                      <a:pt x="3204" y="1830"/>
                    </a:lnTo>
                    <a:lnTo>
                      <a:pt x="3200" y="1806"/>
                    </a:lnTo>
                    <a:lnTo>
                      <a:pt x="3192" y="1782"/>
                    </a:lnTo>
                    <a:lnTo>
                      <a:pt x="3180" y="1761"/>
                    </a:lnTo>
                    <a:lnTo>
                      <a:pt x="3163" y="1741"/>
                    </a:lnTo>
                    <a:lnTo>
                      <a:pt x="3144" y="1725"/>
                    </a:lnTo>
                    <a:lnTo>
                      <a:pt x="3122" y="1713"/>
                    </a:lnTo>
                    <a:lnTo>
                      <a:pt x="3099" y="1704"/>
                    </a:lnTo>
                    <a:lnTo>
                      <a:pt x="3075" y="1700"/>
                    </a:lnTo>
                    <a:lnTo>
                      <a:pt x="3051" y="1700"/>
                    </a:lnTo>
                    <a:close/>
                    <a:moveTo>
                      <a:pt x="1768" y="244"/>
                    </a:moveTo>
                    <a:lnTo>
                      <a:pt x="1768" y="946"/>
                    </a:lnTo>
                    <a:lnTo>
                      <a:pt x="2466" y="946"/>
                    </a:lnTo>
                    <a:lnTo>
                      <a:pt x="1768" y="244"/>
                    </a:lnTo>
                    <a:close/>
                    <a:moveTo>
                      <a:pt x="143" y="144"/>
                    </a:moveTo>
                    <a:lnTo>
                      <a:pt x="143" y="3225"/>
                    </a:lnTo>
                    <a:lnTo>
                      <a:pt x="2567" y="3225"/>
                    </a:lnTo>
                    <a:lnTo>
                      <a:pt x="2567" y="2748"/>
                    </a:lnTo>
                    <a:lnTo>
                      <a:pt x="2290" y="3026"/>
                    </a:lnTo>
                    <a:lnTo>
                      <a:pt x="1826" y="3087"/>
                    </a:lnTo>
                    <a:lnTo>
                      <a:pt x="1887" y="2619"/>
                    </a:lnTo>
                    <a:lnTo>
                      <a:pt x="2566" y="1936"/>
                    </a:lnTo>
                    <a:lnTo>
                      <a:pt x="2566" y="1089"/>
                    </a:lnTo>
                    <a:lnTo>
                      <a:pt x="1697" y="1089"/>
                    </a:lnTo>
                    <a:lnTo>
                      <a:pt x="1677" y="1087"/>
                    </a:lnTo>
                    <a:lnTo>
                      <a:pt x="1659" y="1081"/>
                    </a:lnTo>
                    <a:lnTo>
                      <a:pt x="1645" y="1070"/>
                    </a:lnTo>
                    <a:lnTo>
                      <a:pt x="1635" y="1055"/>
                    </a:lnTo>
                    <a:lnTo>
                      <a:pt x="1628" y="1038"/>
                    </a:lnTo>
                    <a:lnTo>
                      <a:pt x="1626" y="1018"/>
                    </a:lnTo>
                    <a:lnTo>
                      <a:pt x="1626" y="144"/>
                    </a:lnTo>
                    <a:lnTo>
                      <a:pt x="143" y="144"/>
                    </a:lnTo>
                    <a:close/>
                    <a:moveTo>
                      <a:pt x="71" y="0"/>
                    </a:moveTo>
                    <a:lnTo>
                      <a:pt x="1697" y="0"/>
                    </a:lnTo>
                    <a:lnTo>
                      <a:pt x="1711" y="2"/>
                    </a:lnTo>
                    <a:lnTo>
                      <a:pt x="1724" y="6"/>
                    </a:lnTo>
                    <a:lnTo>
                      <a:pt x="1736" y="12"/>
                    </a:lnTo>
                    <a:lnTo>
                      <a:pt x="1747" y="22"/>
                    </a:lnTo>
                    <a:lnTo>
                      <a:pt x="2687" y="968"/>
                    </a:lnTo>
                    <a:lnTo>
                      <a:pt x="2696" y="978"/>
                    </a:lnTo>
                    <a:lnTo>
                      <a:pt x="2703" y="991"/>
                    </a:lnTo>
                    <a:lnTo>
                      <a:pt x="2708" y="1003"/>
                    </a:lnTo>
                    <a:lnTo>
                      <a:pt x="2709" y="1018"/>
                    </a:lnTo>
                    <a:lnTo>
                      <a:pt x="2709" y="1793"/>
                    </a:lnTo>
                    <a:lnTo>
                      <a:pt x="2859" y="1641"/>
                    </a:lnTo>
                    <a:lnTo>
                      <a:pt x="2889" y="1615"/>
                    </a:lnTo>
                    <a:lnTo>
                      <a:pt x="2921" y="1594"/>
                    </a:lnTo>
                    <a:lnTo>
                      <a:pt x="2954" y="1577"/>
                    </a:lnTo>
                    <a:lnTo>
                      <a:pt x="2989" y="1566"/>
                    </a:lnTo>
                    <a:lnTo>
                      <a:pt x="3026" y="1559"/>
                    </a:lnTo>
                    <a:lnTo>
                      <a:pt x="3061" y="1557"/>
                    </a:lnTo>
                    <a:lnTo>
                      <a:pt x="3098" y="1559"/>
                    </a:lnTo>
                    <a:lnTo>
                      <a:pt x="3135" y="1566"/>
                    </a:lnTo>
                    <a:lnTo>
                      <a:pt x="3170" y="1577"/>
                    </a:lnTo>
                    <a:lnTo>
                      <a:pt x="3203" y="1594"/>
                    </a:lnTo>
                    <a:lnTo>
                      <a:pt x="3235" y="1615"/>
                    </a:lnTo>
                    <a:lnTo>
                      <a:pt x="3264" y="1641"/>
                    </a:lnTo>
                    <a:lnTo>
                      <a:pt x="3290" y="1671"/>
                    </a:lnTo>
                    <a:lnTo>
                      <a:pt x="3310" y="1702"/>
                    </a:lnTo>
                    <a:lnTo>
                      <a:pt x="3327" y="1736"/>
                    </a:lnTo>
                    <a:lnTo>
                      <a:pt x="3339" y="1771"/>
                    </a:lnTo>
                    <a:lnTo>
                      <a:pt x="3345" y="1807"/>
                    </a:lnTo>
                    <a:lnTo>
                      <a:pt x="3348" y="1844"/>
                    </a:lnTo>
                    <a:lnTo>
                      <a:pt x="3345" y="1881"/>
                    </a:lnTo>
                    <a:lnTo>
                      <a:pt x="3339" y="1917"/>
                    </a:lnTo>
                    <a:lnTo>
                      <a:pt x="3327" y="1952"/>
                    </a:lnTo>
                    <a:lnTo>
                      <a:pt x="3310" y="1985"/>
                    </a:lnTo>
                    <a:lnTo>
                      <a:pt x="3290" y="2017"/>
                    </a:lnTo>
                    <a:lnTo>
                      <a:pt x="3264" y="2047"/>
                    </a:lnTo>
                    <a:lnTo>
                      <a:pt x="2709" y="2606"/>
                    </a:lnTo>
                    <a:lnTo>
                      <a:pt x="2709" y="3290"/>
                    </a:lnTo>
                    <a:lnTo>
                      <a:pt x="2707" y="3309"/>
                    </a:lnTo>
                    <a:lnTo>
                      <a:pt x="2701" y="3327"/>
                    </a:lnTo>
                    <a:lnTo>
                      <a:pt x="2693" y="3341"/>
                    </a:lnTo>
                    <a:lnTo>
                      <a:pt x="2683" y="3353"/>
                    </a:lnTo>
                    <a:lnTo>
                      <a:pt x="2670" y="3362"/>
                    </a:lnTo>
                    <a:lnTo>
                      <a:pt x="2655" y="3367"/>
                    </a:lnTo>
                    <a:lnTo>
                      <a:pt x="2637" y="3369"/>
                    </a:lnTo>
                    <a:lnTo>
                      <a:pt x="71" y="3369"/>
                    </a:lnTo>
                    <a:lnTo>
                      <a:pt x="52" y="3366"/>
                    </a:lnTo>
                    <a:lnTo>
                      <a:pt x="35" y="3360"/>
                    </a:lnTo>
                    <a:lnTo>
                      <a:pt x="20" y="3348"/>
                    </a:lnTo>
                    <a:lnTo>
                      <a:pt x="9" y="3334"/>
                    </a:lnTo>
                    <a:lnTo>
                      <a:pt x="3" y="3316"/>
                    </a:lnTo>
                    <a:lnTo>
                      <a:pt x="0" y="3297"/>
                    </a:lnTo>
                    <a:lnTo>
                      <a:pt x="0" y="72"/>
                    </a:lnTo>
                    <a:lnTo>
                      <a:pt x="3" y="52"/>
                    </a:lnTo>
                    <a:lnTo>
                      <a:pt x="9" y="35"/>
                    </a:lnTo>
                    <a:lnTo>
                      <a:pt x="20" y="21"/>
                    </a:lnTo>
                    <a:lnTo>
                      <a:pt x="35" y="9"/>
                    </a:lnTo>
                    <a:lnTo>
                      <a:pt x="52" y="3"/>
                    </a:lnTo>
                    <a:lnTo>
                      <a:pt x="71" y="0"/>
                    </a:lnTo>
                    <a:close/>
                  </a:path>
                </a:pathLst>
              </a:custGeom>
              <a:no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sp>
        <p:nvSpPr>
          <p:cNvPr id="814" name="Google Shape;814;p21"/>
          <p:cNvSpPr txBox="1"/>
          <p:nvPr>
            <p:ph idx="1" type="body"/>
          </p:nvPr>
        </p:nvSpPr>
        <p:spPr>
          <a:xfrm>
            <a:off x="612465" y="1193168"/>
            <a:ext cx="6926713" cy="365760"/>
          </a:xfrm>
          <a:prstGeom prst="rect">
            <a:avLst/>
          </a:prstGeom>
          <a:noFill/>
          <a:ln>
            <a:noFill/>
          </a:ln>
        </p:spPr>
        <p:txBody>
          <a:bodyPr anchorCtr="0" anchor="t" bIns="0" lIns="182875" spcFirstLastPara="1" rIns="91425" wrap="square" tIns="0">
            <a:noAutofit/>
          </a:bodyPr>
          <a:lstStyle>
            <a:lvl1pPr indent="-228600" lvl="0" marL="457200" algn="l">
              <a:lnSpc>
                <a:spcPct val="100000"/>
              </a:lnSpc>
              <a:spcBef>
                <a:spcPts val="0"/>
              </a:spcBef>
              <a:spcAft>
                <a:spcPts val="0"/>
              </a:spcAft>
              <a:buClr>
                <a:schemeClr val="lt1"/>
              </a:buClr>
              <a:buSzPts val="1800"/>
              <a:buFont typeface="Arial"/>
              <a:buNone/>
              <a:defRPr b="1" i="1" sz="1800">
                <a:solidFill>
                  <a:schemeClr val="lt1"/>
                </a:solidFill>
                <a:latin typeface="Arial"/>
                <a:ea typeface="Arial"/>
                <a:cs typeface="Arial"/>
                <a:sym typeface="Arial"/>
              </a:defRPr>
            </a:lvl1pPr>
            <a:lvl2pPr indent="-381000" lvl="1" marL="9144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2pPr>
            <a:lvl3pPr indent="-381000" lvl="2" marL="13716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3pPr>
            <a:lvl4pPr indent="-381000" lvl="3" marL="18288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4pPr>
            <a:lvl5pPr indent="-381000" lvl="4" marL="22860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5pPr>
            <a:lvl6pPr indent="-381000" lvl="5" marL="27432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6pPr>
            <a:lvl7pPr indent="-381000" lvl="6" marL="32004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7pPr>
            <a:lvl8pPr indent="-381000" lvl="7" marL="36576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8pPr>
            <a:lvl9pPr indent="-381000" lvl="8" marL="4114800" algn="l">
              <a:lnSpc>
                <a:spcPct val="100000"/>
              </a:lnSpc>
              <a:spcBef>
                <a:spcPts val="800"/>
              </a:spcBef>
              <a:spcAft>
                <a:spcPts val="800"/>
              </a:spcAft>
              <a:buClr>
                <a:srgbClr val="FFFFFF"/>
              </a:buClr>
              <a:buSzPts val="2400"/>
              <a:buFont typeface="Arial"/>
              <a:buChar char="■"/>
              <a:defRPr b="1" sz="2400">
                <a:solidFill>
                  <a:srgbClr val="FFFFFF"/>
                </a:solidFill>
                <a:latin typeface="Arial"/>
                <a:ea typeface="Arial"/>
                <a:cs typeface="Arial"/>
                <a:sym typeface="Arial"/>
              </a:defRPr>
            </a:lvl9pPr>
          </a:lstStyle>
          <a:p/>
        </p:txBody>
      </p:sp>
      <p:sp>
        <p:nvSpPr>
          <p:cNvPr id="815" name="Google Shape;815;p21"/>
          <p:cNvSpPr/>
          <p:nvPr/>
        </p:nvSpPr>
        <p:spPr>
          <a:xfrm>
            <a:off x="621474" y="1061841"/>
            <a:ext cx="10058400" cy="0"/>
          </a:xfrm>
          <a:prstGeom prst="rect">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816" name="Google Shape;816;p21"/>
          <p:cNvSpPr txBox="1"/>
          <p:nvPr>
            <p:ph type="title"/>
          </p:nvPr>
        </p:nvSpPr>
        <p:spPr>
          <a:xfrm>
            <a:off x="612465" y="4663"/>
            <a:ext cx="10562869" cy="1057173"/>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3200"/>
              <a:buNone/>
              <a:defRPr b="1" sz="3200">
                <a:solidFill>
                  <a:schemeClr val="dk1"/>
                </a:solidFill>
                <a:latin typeface="Arial"/>
                <a:ea typeface="Arial"/>
                <a:cs typeface="Arial"/>
                <a:sym typeface="Arial"/>
              </a:defRPr>
            </a:lvl1pPr>
            <a:lvl2pPr lvl="1" algn="l">
              <a:lnSpc>
                <a:spcPct val="100000"/>
              </a:lnSpc>
              <a:spcBef>
                <a:spcPts val="0"/>
              </a:spcBef>
              <a:spcAft>
                <a:spcPts val="0"/>
              </a:spcAft>
              <a:buSzPts val="3200"/>
              <a:buNone/>
              <a:defRPr b="1" sz="3600">
                <a:solidFill>
                  <a:srgbClr val="FFFFFF"/>
                </a:solidFill>
                <a:latin typeface="Arial"/>
                <a:ea typeface="Arial"/>
                <a:cs typeface="Arial"/>
                <a:sym typeface="Arial"/>
              </a:defRPr>
            </a:lvl2pPr>
            <a:lvl3pPr lvl="2" algn="l">
              <a:lnSpc>
                <a:spcPct val="100000"/>
              </a:lnSpc>
              <a:spcBef>
                <a:spcPts val="0"/>
              </a:spcBef>
              <a:spcAft>
                <a:spcPts val="0"/>
              </a:spcAft>
              <a:buSzPts val="3200"/>
              <a:buNone/>
              <a:defRPr b="1" sz="3600">
                <a:solidFill>
                  <a:srgbClr val="FFFFFF"/>
                </a:solidFill>
                <a:latin typeface="Arial"/>
                <a:ea typeface="Arial"/>
                <a:cs typeface="Arial"/>
                <a:sym typeface="Arial"/>
              </a:defRPr>
            </a:lvl3pPr>
            <a:lvl4pPr lvl="3" algn="l">
              <a:lnSpc>
                <a:spcPct val="100000"/>
              </a:lnSpc>
              <a:spcBef>
                <a:spcPts val="0"/>
              </a:spcBef>
              <a:spcAft>
                <a:spcPts val="0"/>
              </a:spcAft>
              <a:buSzPts val="3200"/>
              <a:buNone/>
              <a:defRPr b="1" sz="3600">
                <a:solidFill>
                  <a:srgbClr val="FFFFFF"/>
                </a:solidFill>
                <a:latin typeface="Arial"/>
                <a:ea typeface="Arial"/>
                <a:cs typeface="Arial"/>
                <a:sym typeface="Arial"/>
              </a:defRPr>
            </a:lvl4pPr>
            <a:lvl5pPr lvl="4" algn="l">
              <a:lnSpc>
                <a:spcPct val="100000"/>
              </a:lnSpc>
              <a:spcBef>
                <a:spcPts val="0"/>
              </a:spcBef>
              <a:spcAft>
                <a:spcPts val="0"/>
              </a:spcAft>
              <a:buSzPts val="3200"/>
              <a:buNone/>
              <a:defRPr b="1" sz="3600">
                <a:solidFill>
                  <a:srgbClr val="FFFFFF"/>
                </a:solidFill>
                <a:latin typeface="Arial"/>
                <a:ea typeface="Arial"/>
                <a:cs typeface="Arial"/>
                <a:sym typeface="Arial"/>
              </a:defRPr>
            </a:lvl5pPr>
            <a:lvl6pPr lvl="5" algn="l">
              <a:lnSpc>
                <a:spcPct val="100000"/>
              </a:lnSpc>
              <a:spcBef>
                <a:spcPts val="0"/>
              </a:spcBef>
              <a:spcAft>
                <a:spcPts val="0"/>
              </a:spcAft>
              <a:buSzPts val="3200"/>
              <a:buNone/>
              <a:defRPr b="1" sz="3600">
                <a:solidFill>
                  <a:srgbClr val="FFFFFF"/>
                </a:solidFill>
                <a:latin typeface="Arial"/>
                <a:ea typeface="Arial"/>
                <a:cs typeface="Arial"/>
                <a:sym typeface="Arial"/>
              </a:defRPr>
            </a:lvl6pPr>
            <a:lvl7pPr lvl="6" algn="l">
              <a:lnSpc>
                <a:spcPct val="100000"/>
              </a:lnSpc>
              <a:spcBef>
                <a:spcPts val="0"/>
              </a:spcBef>
              <a:spcAft>
                <a:spcPts val="0"/>
              </a:spcAft>
              <a:buSzPts val="3200"/>
              <a:buNone/>
              <a:defRPr b="1" sz="3600">
                <a:solidFill>
                  <a:srgbClr val="FFFFFF"/>
                </a:solidFill>
                <a:latin typeface="Arial"/>
                <a:ea typeface="Arial"/>
                <a:cs typeface="Arial"/>
                <a:sym typeface="Arial"/>
              </a:defRPr>
            </a:lvl7pPr>
            <a:lvl8pPr lvl="7" algn="l">
              <a:lnSpc>
                <a:spcPct val="100000"/>
              </a:lnSpc>
              <a:spcBef>
                <a:spcPts val="0"/>
              </a:spcBef>
              <a:spcAft>
                <a:spcPts val="0"/>
              </a:spcAft>
              <a:buSzPts val="3200"/>
              <a:buNone/>
              <a:defRPr b="1" sz="3600">
                <a:solidFill>
                  <a:srgbClr val="FFFFFF"/>
                </a:solidFill>
                <a:latin typeface="Arial"/>
                <a:ea typeface="Arial"/>
                <a:cs typeface="Arial"/>
                <a:sym typeface="Arial"/>
              </a:defRPr>
            </a:lvl8pPr>
            <a:lvl9pPr lvl="8" algn="l">
              <a:lnSpc>
                <a:spcPct val="100000"/>
              </a:lnSpc>
              <a:spcBef>
                <a:spcPts val="0"/>
              </a:spcBef>
              <a:spcAft>
                <a:spcPts val="0"/>
              </a:spcAft>
              <a:buSzPts val="3200"/>
              <a:buNone/>
              <a:defRPr b="1" sz="3600">
                <a:solidFill>
                  <a:srgbClr val="FFFFFF"/>
                </a:solidFill>
                <a:latin typeface="Arial"/>
                <a:ea typeface="Arial"/>
                <a:cs typeface="Arial"/>
                <a:sym typeface="Arial"/>
              </a:defRPr>
            </a:lvl9pPr>
          </a:lstStyle>
          <a:p/>
        </p:txBody>
      </p:sp>
      <p:sp>
        <p:nvSpPr>
          <p:cNvPr id="817" name="Google Shape;817;p21"/>
          <p:cNvSpPr txBox="1"/>
          <p:nvPr>
            <p:ph idx="2" type="body"/>
          </p:nvPr>
        </p:nvSpPr>
        <p:spPr>
          <a:xfrm>
            <a:off x="903463" y="2398713"/>
            <a:ext cx="1908577" cy="1289050"/>
          </a:xfrm>
          <a:prstGeom prst="rect">
            <a:avLst/>
          </a:prstGeom>
          <a:noFill/>
          <a:ln>
            <a:noFill/>
          </a:ln>
        </p:spPr>
        <p:txBody>
          <a:bodyPr anchorCtr="0" anchor="t" bIns="91425" lIns="91425" spcFirstLastPara="1" rIns="91425" wrap="square" tIns="91425">
            <a:noAutofit/>
          </a:bodyPr>
          <a:lstStyle>
            <a:lvl1pPr indent="-228600" lvl="0" marL="457200" algn="l">
              <a:lnSpc>
                <a:spcPct val="100000"/>
              </a:lnSpc>
              <a:spcBef>
                <a:spcPts val="0"/>
              </a:spcBef>
              <a:spcAft>
                <a:spcPts val="0"/>
              </a:spcAft>
              <a:buSzPts val="1400"/>
              <a:buFont typeface="Arial"/>
              <a:buNone/>
              <a:defRPr i="1" sz="1400"/>
            </a:lvl1pPr>
            <a:lvl2pPr indent="-228600" lvl="1" marL="914400" algn="l">
              <a:lnSpc>
                <a:spcPct val="100000"/>
              </a:lnSpc>
              <a:spcBef>
                <a:spcPts val="600"/>
              </a:spcBef>
              <a:spcAft>
                <a:spcPts val="0"/>
              </a:spcAft>
              <a:buSzPts val="1600"/>
              <a:buFont typeface="Arial"/>
              <a:buNone/>
              <a:defRPr/>
            </a:lvl2pPr>
            <a:lvl3pPr indent="-228600" lvl="2" marL="1371600" algn="l">
              <a:lnSpc>
                <a:spcPct val="100000"/>
              </a:lnSpc>
              <a:spcBef>
                <a:spcPts val="800"/>
              </a:spcBef>
              <a:spcAft>
                <a:spcPts val="0"/>
              </a:spcAft>
              <a:buSzPts val="1400"/>
              <a:buFont typeface="Arial"/>
              <a:buNone/>
              <a:defRPr/>
            </a:lvl3pPr>
            <a:lvl4pPr indent="-228600" lvl="3" marL="1828800" algn="l">
              <a:lnSpc>
                <a:spcPct val="100000"/>
              </a:lnSpc>
              <a:spcBef>
                <a:spcPts val="800"/>
              </a:spcBef>
              <a:spcAft>
                <a:spcPts val="0"/>
              </a:spcAft>
              <a:buSzPts val="1400"/>
              <a:buFont typeface="Arial"/>
              <a:buNone/>
              <a:defRPr/>
            </a:lvl4pPr>
            <a:lvl5pPr indent="-228600" lvl="4" marL="2286000" algn="l">
              <a:lnSpc>
                <a:spcPct val="100000"/>
              </a:lnSpc>
              <a:spcBef>
                <a:spcPts val="800"/>
              </a:spcBef>
              <a:spcAft>
                <a:spcPts val="0"/>
              </a:spcAft>
              <a:buSzPts val="1400"/>
              <a:buFont typeface="Arial"/>
              <a:buNone/>
              <a:defRPr/>
            </a:lvl5pPr>
            <a:lvl6pPr indent="-228600" lvl="5" marL="2743200" algn="l">
              <a:lnSpc>
                <a:spcPct val="100000"/>
              </a:lnSpc>
              <a:spcBef>
                <a:spcPts val="80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818" name="Google Shape;818;p21"/>
          <p:cNvSpPr txBox="1"/>
          <p:nvPr>
            <p:ph idx="3" type="body"/>
          </p:nvPr>
        </p:nvSpPr>
        <p:spPr>
          <a:xfrm>
            <a:off x="3541736" y="2398713"/>
            <a:ext cx="2388637" cy="1289050"/>
          </a:xfrm>
          <a:prstGeom prst="rect">
            <a:avLst/>
          </a:prstGeom>
          <a:noFill/>
          <a:ln>
            <a:noFill/>
          </a:ln>
        </p:spPr>
        <p:txBody>
          <a:bodyPr anchorCtr="0" anchor="t" bIns="91425" lIns="91425" spcFirstLastPara="1" rIns="91425" wrap="square" tIns="91425">
            <a:noAutofit/>
          </a:bodyPr>
          <a:lstStyle>
            <a:lvl1pPr indent="-228600" lvl="0" marL="457200" algn="l">
              <a:lnSpc>
                <a:spcPct val="100000"/>
              </a:lnSpc>
              <a:spcBef>
                <a:spcPts val="0"/>
              </a:spcBef>
              <a:spcAft>
                <a:spcPts val="0"/>
              </a:spcAft>
              <a:buSzPts val="1400"/>
              <a:buFont typeface="Arial"/>
              <a:buNone/>
              <a:defRPr i="1" sz="1400"/>
            </a:lvl1pPr>
            <a:lvl2pPr indent="-228600" lvl="1" marL="914400" algn="l">
              <a:lnSpc>
                <a:spcPct val="100000"/>
              </a:lnSpc>
              <a:spcBef>
                <a:spcPts val="600"/>
              </a:spcBef>
              <a:spcAft>
                <a:spcPts val="0"/>
              </a:spcAft>
              <a:buSzPts val="1600"/>
              <a:buFont typeface="Arial"/>
              <a:buNone/>
              <a:defRPr/>
            </a:lvl2pPr>
            <a:lvl3pPr indent="-228600" lvl="2" marL="1371600" algn="l">
              <a:lnSpc>
                <a:spcPct val="100000"/>
              </a:lnSpc>
              <a:spcBef>
                <a:spcPts val="800"/>
              </a:spcBef>
              <a:spcAft>
                <a:spcPts val="0"/>
              </a:spcAft>
              <a:buSzPts val="1400"/>
              <a:buFont typeface="Arial"/>
              <a:buNone/>
              <a:defRPr/>
            </a:lvl3pPr>
            <a:lvl4pPr indent="-228600" lvl="3" marL="1828800" algn="l">
              <a:lnSpc>
                <a:spcPct val="100000"/>
              </a:lnSpc>
              <a:spcBef>
                <a:spcPts val="800"/>
              </a:spcBef>
              <a:spcAft>
                <a:spcPts val="0"/>
              </a:spcAft>
              <a:buSzPts val="1400"/>
              <a:buFont typeface="Arial"/>
              <a:buNone/>
              <a:defRPr/>
            </a:lvl4pPr>
            <a:lvl5pPr indent="-228600" lvl="4" marL="2286000" algn="l">
              <a:lnSpc>
                <a:spcPct val="100000"/>
              </a:lnSpc>
              <a:spcBef>
                <a:spcPts val="800"/>
              </a:spcBef>
              <a:spcAft>
                <a:spcPts val="0"/>
              </a:spcAft>
              <a:buSzPts val="1400"/>
              <a:buFont typeface="Arial"/>
              <a:buNone/>
              <a:defRPr/>
            </a:lvl5pPr>
            <a:lvl6pPr indent="-228600" lvl="5" marL="2743200" algn="l">
              <a:lnSpc>
                <a:spcPct val="100000"/>
              </a:lnSpc>
              <a:spcBef>
                <a:spcPts val="80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819" name="Google Shape;819;p21"/>
          <p:cNvSpPr txBox="1"/>
          <p:nvPr>
            <p:ph idx="4" type="body"/>
          </p:nvPr>
        </p:nvSpPr>
        <p:spPr>
          <a:xfrm>
            <a:off x="6579669" y="2398713"/>
            <a:ext cx="2322194" cy="1289050"/>
          </a:xfrm>
          <a:prstGeom prst="rect">
            <a:avLst/>
          </a:prstGeom>
          <a:noFill/>
          <a:ln>
            <a:noFill/>
          </a:ln>
        </p:spPr>
        <p:txBody>
          <a:bodyPr anchorCtr="0" anchor="t" bIns="91425" lIns="91425" spcFirstLastPara="1" rIns="91425" wrap="square" tIns="91425">
            <a:noAutofit/>
          </a:bodyPr>
          <a:lstStyle>
            <a:lvl1pPr indent="-228600" lvl="0" marL="457200" algn="l">
              <a:lnSpc>
                <a:spcPct val="100000"/>
              </a:lnSpc>
              <a:spcBef>
                <a:spcPts val="0"/>
              </a:spcBef>
              <a:spcAft>
                <a:spcPts val="0"/>
              </a:spcAft>
              <a:buSzPts val="1400"/>
              <a:buFont typeface="Arial"/>
              <a:buNone/>
              <a:defRPr i="1" sz="1400"/>
            </a:lvl1pPr>
            <a:lvl2pPr indent="-228600" lvl="1" marL="914400" algn="l">
              <a:lnSpc>
                <a:spcPct val="100000"/>
              </a:lnSpc>
              <a:spcBef>
                <a:spcPts val="600"/>
              </a:spcBef>
              <a:spcAft>
                <a:spcPts val="0"/>
              </a:spcAft>
              <a:buSzPts val="1600"/>
              <a:buFont typeface="Arial"/>
              <a:buNone/>
              <a:defRPr/>
            </a:lvl2pPr>
            <a:lvl3pPr indent="-228600" lvl="2" marL="1371600" algn="l">
              <a:lnSpc>
                <a:spcPct val="100000"/>
              </a:lnSpc>
              <a:spcBef>
                <a:spcPts val="800"/>
              </a:spcBef>
              <a:spcAft>
                <a:spcPts val="0"/>
              </a:spcAft>
              <a:buSzPts val="1400"/>
              <a:buFont typeface="Arial"/>
              <a:buNone/>
              <a:defRPr/>
            </a:lvl3pPr>
            <a:lvl4pPr indent="-228600" lvl="3" marL="1828800" algn="l">
              <a:lnSpc>
                <a:spcPct val="100000"/>
              </a:lnSpc>
              <a:spcBef>
                <a:spcPts val="800"/>
              </a:spcBef>
              <a:spcAft>
                <a:spcPts val="0"/>
              </a:spcAft>
              <a:buSzPts val="1400"/>
              <a:buFont typeface="Arial"/>
              <a:buNone/>
              <a:defRPr/>
            </a:lvl4pPr>
            <a:lvl5pPr indent="-228600" lvl="4" marL="2286000" algn="l">
              <a:lnSpc>
                <a:spcPct val="100000"/>
              </a:lnSpc>
              <a:spcBef>
                <a:spcPts val="800"/>
              </a:spcBef>
              <a:spcAft>
                <a:spcPts val="0"/>
              </a:spcAft>
              <a:buSzPts val="1400"/>
              <a:buFont typeface="Arial"/>
              <a:buNone/>
              <a:defRPr/>
            </a:lvl5pPr>
            <a:lvl6pPr indent="-228600" lvl="5" marL="2743200" algn="l">
              <a:lnSpc>
                <a:spcPct val="100000"/>
              </a:lnSpc>
              <a:spcBef>
                <a:spcPts val="80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820" name="Google Shape;820;p21"/>
          <p:cNvSpPr txBox="1"/>
          <p:nvPr>
            <p:ph idx="5" type="body"/>
          </p:nvPr>
        </p:nvSpPr>
        <p:spPr>
          <a:xfrm>
            <a:off x="9601548" y="2398713"/>
            <a:ext cx="1573783" cy="1289050"/>
          </a:xfrm>
          <a:prstGeom prst="rect">
            <a:avLst/>
          </a:prstGeom>
          <a:noFill/>
          <a:ln>
            <a:noFill/>
          </a:ln>
        </p:spPr>
        <p:txBody>
          <a:bodyPr anchorCtr="0" anchor="t" bIns="91425" lIns="91425" spcFirstLastPara="1" rIns="91425" wrap="square" tIns="91425">
            <a:noAutofit/>
          </a:bodyPr>
          <a:lstStyle>
            <a:lvl1pPr indent="-228600" lvl="0" marL="457200" algn="l">
              <a:lnSpc>
                <a:spcPct val="100000"/>
              </a:lnSpc>
              <a:spcBef>
                <a:spcPts val="0"/>
              </a:spcBef>
              <a:spcAft>
                <a:spcPts val="0"/>
              </a:spcAft>
              <a:buSzPts val="1400"/>
              <a:buFont typeface="Arial"/>
              <a:buNone/>
              <a:defRPr i="1" sz="1400"/>
            </a:lvl1pPr>
            <a:lvl2pPr indent="-228600" lvl="1" marL="914400" algn="l">
              <a:lnSpc>
                <a:spcPct val="100000"/>
              </a:lnSpc>
              <a:spcBef>
                <a:spcPts val="600"/>
              </a:spcBef>
              <a:spcAft>
                <a:spcPts val="0"/>
              </a:spcAft>
              <a:buSzPts val="1600"/>
              <a:buFont typeface="Arial"/>
              <a:buNone/>
              <a:defRPr/>
            </a:lvl2pPr>
            <a:lvl3pPr indent="-228600" lvl="2" marL="1371600" algn="l">
              <a:lnSpc>
                <a:spcPct val="100000"/>
              </a:lnSpc>
              <a:spcBef>
                <a:spcPts val="800"/>
              </a:spcBef>
              <a:spcAft>
                <a:spcPts val="0"/>
              </a:spcAft>
              <a:buSzPts val="1400"/>
              <a:buFont typeface="Arial"/>
              <a:buNone/>
              <a:defRPr/>
            </a:lvl3pPr>
            <a:lvl4pPr indent="-228600" lvl="3" marL="1828800" algn="l">
              <a:lnSpc>
                <a:spcPct val="100000"/>
              </a:lnSpc>
              <a:spcBef>
                <a:spcPts val="800"/>
              </a:spcBef>
              <a:spcAft>
                <a:spcPts val="0"/>
              </a:spcAft>
              <a:buSzPts val="1400"/>
              <a:buFont typeface="Arial"/>
              <a:buNone/>
              <a:defRPr/>
            </a:lvl4pPr>
            <a:lvl5pPr indent="-228600" lvl="4" marL="2286000" algn="l">
              <a:lnSpc>
                <a:spcPct val="100000"/>
              </a:lnSpc>
              <a:spcBef>
                <a:spcPts val="800"/>
              </a:spcBef>
              <a:spcAft>
                <a:spcPts val="0"/>
              </a:spcAft>
              <a:buSzPts val="1400"/>
              <a:buFont typeface="Arial"/>
              <a:buNone/>
              <a:defRPr/>
            </a:lvl5pPr>
            <a:lvl6pPr indent="-228600" lvl="5" marL="2743200" algn="l">
              <a:lnSpc>
                <a:spcPct val="100000"/>
              </a:lnSpc>
              <a:spcBef>
                <a:spcPts val="80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821" name="Google Shape;821;p21"/>
          <p:cNvSpPr txBox="1"/>
          <p:nvPr>
            <p:ph idx="6" type="body"/>
          </p:nvPr>
        </p:nvSpPr>
        <p:spPr>
          <a:xfrm>
            <a:off x="2482496" y="4512620"/>
            <a:ext cx="2118801" cy="1289050"/>
          </a:xfrm>
          <a:prstGeom prst="rect">
            <a:avLst/>
          </a:prstGeom>
          <a:noFill/>
          <a:ln>
            <a:noFill/>
          </a:ln>
        </p:spPr>
        <p:txBody>
          <a:bodyPr anchorCtr="0" anchor="t" bIns="91425" lIns="91425" spcFirstLastPara="1" rIns="91425" wrap="square" tIns="91425">
            <a:noAutofit/>
          </a:bodyPr>
          <a:lstStyle>
            <a:lvl1pPr indent="-228600" lvl="0" marL="457200" algn="l">
              <a:lnSpc>
                <a:spcPct val="100000"/>
              </a:lnSpc>
              <a:spcBef>
                <a:spcPts val="0"/>
              </a:spcBef>
              <a:spcAft>
                <a:spcPts val="0"/>
              </a:spcAft>
              <a:buSzPts val="1400"/>
              <a:buFont typeface="Arial"/>
              <a:buNone/>
              <a:defRPr i="1" sz="1400"/>
            </a:lvl1pPr>
            <a:lvl2pPr indent="-228600" lvl="1" marL="914400" algn="l">
              <a:lnSpc>
                <a:spcPct val="100000"/>
              </a:lnSpc>
              <a:spcBef>
                <a:spcPts val="600"/>
              </a:spcBef>
              <a:spcAft>
                <a:spcPts val="0"/>
              </a:spcAft>
              <a:buSzPts val="1600"/>
              <a:buFont typeface="Arial"/>
              <a:buNone/>
              <a:defRPr/>
            </a:lvl2pPr>
            <a:lvl3pPr indent="-228600" lvl="2" marL="1371600" algn="l">
              <a:lnSpc>
                <a:spcPct val="100000"/>
              </a:lnSpc>
              <a:spcBef>
                <a:spcPts val="800"/>
              </a:spcBef>
              <a:spcAft>
                <a:spcPts val="0"/>
              </a:spcAft>
              <a:buSzPts val="1400"/>
              <a:buFont typeface="Arial"/>
              <a:buNone/>
              <a:defRPr/>
            </a:lvl3pPr>
            <a:lvl4pPr indent="-228600" lvl="3" marL="1828800" algn="l">
              <a:lnSpc>
                <a:spcPct val="100000"/>
              </a:lnSpc>
              <a:spcBef>
                <a:spcPts val="800"/>
              </a:spcBef>
              <a:spcAft>
                <a:spcPts val="0"/>
              </a:spcAft>
              <a:buSzPts val="1400"/>
              <a:buFont typeface="Arial"/>
              <a:buNone/>
              <a:defRPr/>
            </a:lvl4pPr>
            <a:lvl5pPr indent="-228600" lvl="4" marL="2286000" algn="l">
              <a:lnSpc>
                <a:spcPct val="100000"/>
              </a:lnSpc>
              <a:spcBef>
                <a:spcPts val="800"/>
              </a:spcBef>
              <a:spcAft>
                <a:spcPts val="0"/>
              </a:spcAft>
              <a:buSzPts val="1400"/>
              <a:buFont typeface="Arial"/>
              <a:buNone/>
              <a:defRPr/>
            </a:lvl5pPr>
            <a:lvl6pPr indent="-228600" lvl="5" marL="2743200" algn="l">
              <a:lnSpc>
                <a:spcPct val="100000"/>
              </a:lnSpc>
              <a:spcBef>
                <a:spcPts val="80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822" name="Google Shape;822;p21"/>
          <p:cNvSpPr txBox="1"/>
          <p:nvPr>
            <p:ph idx="7" type="body"/>
          </p:nvPr>
        </p:nvSpPr>
        <p:spPr>
          <a:xfrm>
            <a:off x="5445855" y="4512620"/>
            <a:ext cx="2144847" cy="1289050"/>
          </a:xfrm>
          <a:prstGeom prst="rect">
            <a:avLst/>
          </a:prstGeom>
          <a:noFill/>
          <a:ln>
            <a:noFill/>
          </a:ln>
        </p:spPr>
        <p:txBody>
          <a:bodyPr anchorCtr="0" anchor="t" bIns="91425" lIns="91425" spcFirstLastPara="1" rIns="91425" wrap="square" tIns="91425">
            <a:noAutofit/>
          </a:bodyPr>
          <a:lstStyle>
            <a:lvl1pPr indent="-228600" lvl="0" marL="457200" algn="l">
              <a:lnSpc>
                <a:spcPct val="100000"/>
              </a:lnSpc>
              <a:spcBef>
                <a:spcPts val="0"/>
              </a:spcBef>
              <a:spcAft>
                <a:spcPts val="0"/>
              </a:spcAft>
              <a:buSzPts val="1400"/>
              <a:buFont typeface="Arial"/>
              <a:buNone/>
              <a:defRPr i="1" sz="1400"/>
            </a:lvl1pPr>
            <a:lvl2pPr indent="-228600" lvl="1" marL="914400" algn="l">
              <a:lnSpc>
                <a:spcPct val="100000"/>
              </a:lnSpc>
              <a:spcBef>
                <a:spcPts val="600"/>
              </a:spcBef>
              <a:spcAft>
                <a:spcPts val="0"/>
              </a:spcAft>
              <a:buSzPts val="1600"/>
              <a:buFont typeface="Arial"/>
              <a:buNone/>
              <a:defRPr/>
            </a:lvl2pPr>
            <a:lvl3pPr indent="-228600" lvl="2" marL="1371600" algn="l">
              <a:lnSpc>
                <a:spcPct val="100000"/>
              </a:lnSpc>
              <a:spcBef>
                <a:spcPts val="800"/>
              </a:spcBef>
              <a:spcAft>
                <a:spcPts val="0"/>
              </a:spcAft>
              <a:buSzPts val="1400"/>
              <a:buFont typeface="Arial"/>
              <a:buNone/>
              <a:defRPr/>
            </a:lvl3pPr>
            <a:lvl4pPr indent="-228600" lvl="3" marL="1828800" algn="l">
              <a:lnSpc>
                <a:spcPct val="100000"/>
              </a:lnSpc>
              <a:spcBef>
                <a:spcPts val="800"/>
              </a:spcBef>
              <a:spcAft>
                <a:spcPts val="0"/>
              </a:spcAft>
              <a:buSzPts val="1400"/>
              <a:buFont typeface="Arial"/>
              <a:buNone/>
              <a:defRPr/>
            </a:lvl4pPr>
            <a:lvl5pPr indent="-228600" lvl="4" marL="2286000" algn="l">
              <a:lnSpc>
                <a:spcPct val="100000"/>
              </a:lnSpc>
              <a:spcBef>
                <a:spcPts val="800"/>
              </a:spcBef>
              <a:spcAft>
                <a:spcPts val="0"/>
              </a:spcAft>
              <a:buSzPts val="1400"/>
              <a:buFont typeface="Arial"/>
              <a:buNone/>
              <a:defRPr/>
            </a:lvl5pPr>
            <a:lvl6pPr indent="-228600" lvl="5" marL="2743200" algn="l">
              <a:lnSpc>
                <a:spcPct val="100000"/>
              </a:lnSpc>
              <a:spcBef>
                <a:spcPts val="80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823" name="Google Shape;823;p21"/>
          <p:cNvSpPr txBox="1"/>
          <p:nvPr>
            <p:ph idx="8" type="body"/>
          </p:nvPr>
        </p:nvSpPr>
        <p:spPr>
          <a:xfrm>
            <a:off x="8512378" y="4512620"/>
            <a:ext cx="1978821" cy="1289050"/>
          </a:xfrm>
          <a:prstGeom prst="rect">
            <a:avLst/>
          </a:prstGeom>
          <a:noFill/>
          <a:ln>
            <a:noFill/>
          </a:ln>
        </p:spPr>
        <p:txBody>
          <a:bodyPr anchorCtr="0" anchor="t" bIns="91425" lIns="91425" spcFirstLastPara="1" rIns="91425" wrap="square" tIns="91425">
            <a:noAutofit/>
          </a:bodyPr>
          <a:lstStyle>
            <a:lvl1pPr indent="-228600" lvl="0" marL="457200" algn="l">
              <a:lnSpc>
                <a:spcPct val="100000"/>
              </a:lnSpc>
              <a:spcBef>
                <a:spcPts val="0"/>
              </a:spcBef>
              <a:spcAft>
                <a:spcPts val="0"/>
              </a:spcAft>
              <a:buSzPts val="1400"/>
              <a:buFont typeface="Arial"/>
              <a:buNone/>
              <a:defRPr i="1" sz="1400"/>
            </a:lvl1pPr>
            <a:lvl2pPr indent="-228600" lvl="1" marL="914400" algn="l">
              <a:lnSpc>
                <a:spcPct val="100000"/>
              </a:lnSpc>
              <a:spcBef>
                <a:spcPts val="600"/>
              </a:spcBef>
              <a:spcAft>
                <a:spcPts val="0"/>
              </a:spcAft>
              <a:buSzPts val="1600"/>
              <a:buFont typeface="Arial"/>
              <a:buNone/>
              <a:defRPr/>
            </a:lvl2pPr>
            <a:lvl3pPr indent="-228600" lvl="2" marL="1371600" algn="l">
              <a:lnSpc>
                <a:spcPct val="100000"/>
              </a:lnSpc>
              <a:spcBef>
                <a:spcPts val="800"/>
              </a:spcBef>
              <a:spcAft>
                <a:spcPts val="0"/>
              </a:spcAft>
              <a:buSzPts val="1400"/>
              <a:buFont typeface="Arial"/>
              <a:buNone/>
              <a:defRPr/>
            </a:lvl3pPr>
            <a:lvl4pPr indent="-228600" lvl="3" marL="1828800" algn="l">
              <a:lnSpc>
                <a:spcPct val="100000"/>
              </a:lnSpc>
              <a:spcBef>
                <a:spcPts val="800"/>
              </a:spcBef>
              <a:spcAft>
                <a:spcPts val="0"/>
              </a:spcAft>
              <a:buSzPts val="1400"/>
              <a:buFont typeface="Arial"/>
              <a:buNone/>
              <a:defRPr/>
            </a:lvl4pPr>
            <a:lvl5pPr indent="-228600" lvl="4" marL="2286000" algn="l">
              <a:lnSpc>
                <a:spcPct val="100000"/>
              </a:lnSpc>
              <a:spcBef>
                <a:spcPts val="800"/>
              </a:spcBef>
              <a:spcAft>
                <a:spcPts val="0"/>
              </a:spcAft>
              <a:buSzPts val="1400"/>
              <a:buFont typeface="Arial"/>
              <a:buNone/>
              <a:defRPr/>
            </a:lvl5pPr>
            <a:lvl6pPr indent="-228600" lvl="5" marL="2743200" algn="l">
              <a:lnSpc>
                <a:spcPct val="100000"/>
              </a:lnSpc>
              <a:spcBef>
                <a:spcPts val="80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grpSp>
        <p:nvGrpSpPr>
          <p:cNvPr id="824" name="Google Shape;824;p21"/>
          <p:cNvGrpSpPr/>
          <p:nvPr/>
        </p:nvGrpSpPr>
        <p:grpSpPr>
          <a:xfrm>
            <a:off x="11240989" y="0"/>
            <a:ext cx="951011" cy="6867527"/>
            <a:chOff x="11278585" y="0"/>
            <a:chExt cx="951011" cy="6867527"/>
          </a:xfrm>
        </p:grpSpPr>
        <p:cxnSp>
          <p:nvCxnSpPr>
            <p:cNvPr id="825" name="Google Shape;825;p21"/>
            <p:cNvCxnSpPr/>
            <p:nvPr/>
          </p:nvCxnSpPr>
          <p:spPr>
            <a:xfrm>
              <a:off x="11402167" y="0"/>
              <a:ext cx="0" cy="6841500"/>
            </a:xfrm>
            <a:prstGeom prst="straightConnector1">
              <a:avLst/>
            </a:prstGeom>
            <a:noFill/>
            <a:ln cap="flat" cmpd="sng" w="76200">
              <a:solidFill>
                <a:schemeClr val="accent5"/>
              </a:solidFill>
              <a:prstDash val="solid"/>
              <a:round/>
              <a:headEnd len="sm" w="sm" type="none"/>
              <a:tailEnd len="sm" w="sm" type="none"/>
            </a:ln>
          </p:spPr>
        </p:cxnSp>
        <p:cxnSp>
          <p:nvCxnSpPr>
            <p:cNvPr id="826" name="Google Shape;826;p21"/>
            <p:cNvCxnSpPr/>
            <p:nvPr/>
          </p:nvCxnSpPr>
          <p:spPr>
            <a:xfrm>
              <a:off x="11278585" y="0"/>
              <a:ext cx="0" cy="6841500"/>
            </a:xfrm>
            <a:prstGeom prst="straightConnector1">
              <a:avLst/>
            </a:prstGeom>
            <a:noFill/>
            <a:ln cap="flat" cmpd="sng" w="28575">
              <a:solidFill>
                <a:schemeClr val="accent5"/>
              </a:solidFill>
              <a:prstDash val="solid"/>
              <a:round/>
              <a:headEnd len="sm" w="sm" type="none"/>
              <a:tailEnd len="sm" w="sm" type="none"/>
            </a:ln>
          </p:spPr>
        </p:cxnSp>
        <p:sp>
          <p:nvSpPr>
            <p:cNvPr descr="Banner along right of screen with the label OGP Office of Government-wide Policy." id="827" name="Google Shape;827;p21"/>
            <p:cNvSpPr txBox="1"/>
            <p:nvPr/>
          </p:nvSpPr>
          <p:spPr>
            <a:xfrm rot="5400000">
              <a:off x="8463737" y="3101668"/>
              <a:ext cx="6866252" cy="665466"/>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500"/>
                <a:buFont typeface="Arial"/>
                <a:buNone/>
              </a:pPr>
              <a:r>
                <a:rPr b="1" i="0" lang="en-US" sz="1500" u="none" cap="none" strike="noStrike">
                  <a:solidFill>
                    <a:schemeClr val="lt1"/>
                  </a:solidFill>
                  <a:latin typeface="Arial"/>
                  <a:ea typeface="Arial"/>
                  <a:cs typeface="Arial"/>
                  <a:sym typeface="Arial"/>
                </a:rPr>
                <a:t>HCaTS DPA Training</a:t>
              </a:r>
              <a:endParaRPr b="1" i="0" sz="1500" u="none" cap="none" strike="noStrike">
                <a:solidFill>
                  <a:schemeClr val="lt1"/>
                </a:solidFill>
                <a:latin typeface="Arial"/>
                <a:ea typeface="Arial"/>
                <a:cs typeface="Arial"/>
                <a:sym typeface="Arial"/>
              </a:endParaRPr>
            </a:p>
          </p:txBody>
        </p:sp>
        <p:grpSp>
          <p:nvGrpSpPr>
            <p:cNvPr id="828" name="Google Shape;828;p21"/>
            <p:cNvGrpSpPr/>
            <p:nvPr/>
          </p:nvGrpSpPr>
          <p:grpSpPr>
            <a:xfrm>
              <a:off x="11698259" y="119765"/>
              <a:ext cx="397208" cy="506655"/>
              <a:chOff x="8093969" y="3421911"/>
              <a:chExt cx="397208" cy="506655"/>
            </a:xfrm>
          </p:grpSpPr>
          <p:sp>
            <p:nvSpPr>
              <p:cNvPr id="829" name="Google Shape;829;p21"/>
              <p:cNvSpPr/>
              <p:nvPr/>
            </p:nvSpPr>
            <p:spPr>
              <a:xfrm>
                <a:off x="8199050" y="3533083"/>
                <a:ext cx="187045" cy="395483"/>
              </a:xfrm>
              <a:custGeom>
                <a:rect b="b" l="l" r="r" t="t"/>
                <a:pathLst>
                  <a:path extrusionOk="0" h="2605" w="1073">
                    <a:moveTo>
                      <a:pt x="145" y="0"/>
                    </a:moveTo>
                    <a:lnTo>
                      <a:pt x="925" y="1"/>
                    </a:lnTo>
                    <a:lnTo>
                      <a:pt x="954" y="4"/>
                    </a:lnTo>
                    <a:lnTo>
                      <a:pt x="982" y="12"/>
                    </a:lnTo>
                    <a:lnTo>
                      <a:pt x="1007" y="26"/>
                    </a:lnTo>
                    <a:lnTo>
                      <a:pt x="1029" y="45"/>
                    </a:lnTo>
                    <a:lnTo>
                      <a:pt x="1048" y="66"/>
                    </a:lnTo>
                    <a:lnTo>
                      <a:pt x="1061" y="91"/>
                    </a:lnTo>
                    <a:lnTo>
                      <a:pt x="1069" y="119"/>
                    </a:lnTo>
                    <a:lnTo>
                      <a:pt x="1073" y="149"/>
                    </a:lnTo>
                    <a:lnTo>
                      <a:pt x="1073" y="1389"/>
                    </a:lnTo>
                    <a:lnTo>
                      <a:pt x="1069" y="1419"/>
                    </a:lnTo>
                    <a:lnTo>
                      <a:pt x="1061" y="1447"/>
                    </a:lnTo>
                    <a:lnTo>
                      <a:pt x="1048" y="1472"/>
                    </a:lnTo>
                    <a:lnTo>
                      <a:pt x="1029" y="1495"/>
                    </a:lnTo>
                    <a:lnTo>
                      <a:pt x="1007" y="1512"/>
                    </a:lnTo>
                    <a:lnTo>
                      <a:pt x="982" y="1526"/>
                    </a:lnTo>
                    <a:lnTo>
                      <a:pt x="954" y="1535"/>
                    </a:lnTo>
                    <a:lnTo>
                      <a:pt x="925" y="1538"/>
                    </a:lnTo>
                    <a:lnTo>
                      <a:pt x="900" y="1536"/>
                    </a:lnTo>
                    <a:lnTo>
                      <a:pt x="876" y="1530"/>
                    </a:lnTo>
                    <a:lnTo>
                      <a:pt x="854" y="1520"/>
                    </a:lnTo>
                    <a:lnTo>
                      <a:pt x="835" y="1508"/>
                    </a:lnTo>
                    <a:lnTo>
                      <a:pt x="835" y="2456"/>
                    </a:lnTo>
                    <a:lnTo>
                      <a:pt x="833" y="2486"/>
                    </a:lnTo>
                    <a:lnTo>
                      <a:pt x="824" y="2515"/>
                    </a:lnTo>
                    <a:lnTo>
                      <a:pt x="810" y="2539"/>
                    </a:lnTo>
                    <a:lnTo>
                      <a:pt x="792" y="2561"/>
                    </a:lnTo>
                    <a:lnTo>
                      <a:pt x="770" y="2579"/>
                    </a:lnTo>
                    <a:lnTo>
                      <a:pt x="744" y="2593"/>
                    </a:lnTo>
                    <a:lnTo>
                      <a:pt x="717" y="2602"/>
                    </a:lnTo>
                    <a:lnTo>
                      <a:pt x="687" y="2605"/>
                    </a:lnTo>
                    <a:lnTo>
                      <a:pt x="657" y="2602"/>
                    </a:lnTo>
                    <a:lnTo>
                      <a:pt x="629" y="2593"/>
                    </a:lnTo>
                    <a:lnTo>
                      <a:pt x="604" y="2579"/>
                    </a:lnTo>
                    <a:lnTo>
                      <a:pt x="582" y="2561"/>
                    </a:lnTo>
                    <a:lnTo>
                      <a:pt x="564" y="2539"/>
                    </a:lnTo>
                    <a:lnTo>
                      <a:pt x="551" y="2515"/>
                    </a:lnTo>
                    <a:lnTo>
                      <a:pt x="542" y="2486"/>
                    </a:lnTo>
                    <a:lnTo>
                      <a:pt x="539" y="2456"/>
                    </a:lnTo>
                    <a:lnTo>
                      <a:pt x="535" y="2456"/>
                    </a:lnTo>
                    <a:lnTo>
                      <a:pt x="532" y="2486"/>
                    </a:lnTo>
                    <a:lnTo>
                      <a:pt x="523" y="2515"/>
                    </a:lnTo>
                    <a:lnTo>
                      <a:pt x="509" y="2539"/>
                    </a:lnTo>
                    <a:lnTo>
                      <a:pt x="492" y="2561"/>
                    </a:lnTo>
                    <a:lnTo>
                      <a:pt x="469" y="2579"/>
                    </a:lnTo>
                    <a:lnTo>
                      <a:pt x="444" y="2593"/>
                    </a:lnTo>
                    <a:lnTo>
                      <a:pt x="416" y="2602"/>
                    </a:lnTo>
                    <a:lnTo>
                      <a:pt x="386" y="2605"/>
                    </a:lnTo>
                    <a:lnTo>
                      <a:pt x="357" y="2602"/>
                    </a:lnTo>
                    <a:lnTo>
                      <a:pt x="328" y="2593"/>
                    </a:lnTo>
                    <a:lnTo>
                      <a:pt x="304" y="2579"/>
                    </a:lnTo>
                    <a:lnTo>
                      <a:pt x="281" y="2561"/>
                    </a:lnTo>
                    <a:lnTo>
                      <a:pt x="263" y="2539"/>
                    </a:lnTo>
                    <a:lnTo>
                      <a:pt x="250" y="2515"/>
                    </a:lnTo>
                    <a:lnTo>
                      <a:pt x="241" y="2486"/>
                    </a:lnTo>
                    <a:lnTo>
                      <a:pt x="238" y="2456"/>
                    </a:lnTo>
                    <a:lnTo>
                      <a:pt x="238" y="1507"/>
                    </a:lnTo>
                    <a:lnTo>
                      <a:pt x="218" y="1520"/>
                    </a:lnTo>
                    <a:lnTo>
                      <a:pt x="197" y="1530"/>
                    </a:lnTo>
                    <a:lnTo>
                      <a:pt x="173" y="1536"/>
                    </a:lnTo>
                    <a:lnTo>
                      <a:pt x="148" y="1538"/>
                    </a:lnTo>
                    <a:lnTo>
                      <a:pt x="119" y="1535"/>
                    </a:lnTo>
                    <a:lnTo>
                      <a:pt x="91" y="1526"/>
                    </a:lnTo>
                    <a:lnTo>
                      <a:pt x="66" y="1512"/>
                    </a:lnTo>
                    <a:lnTo>
                      <a:pt x="43" y="1495"/>
                    </a:lnTo>
                    <a:lnTo>
                      <a:pt x="25" y="1472"/>
                    </a:lnTo>
                    <a:lnTo>
                      <a:pt x="12" y="1447"/>
                    </a:lnTo>
                    <a:lnTo>
                      <a:pt x="3" y="1419"/>
                    </a:lnTo>
                    <a:lnTo>
                      <a:pt x="0" y="1389"/>
                    </a:lnTo>
                    <a:lnTo>
                      <a:pt x="0" y="149"/>
                    </a:lnTo>
                    <a:lnTo>
                      <a:pt x="3" y="119"/>
                    </a:lnTo>
                    <a:lnTo>
                      <a:pt x="11" y="92"/>
                    </a:lnTo>
                    <a:lnTo>
                      <a:pt x="25" y="67"/>
                    </a:lnTo>
                    <a:lnTo>
                      <a:pt x="42" y="46"/>
                    </a:lnTo>
                    <a:lnTo>
                      <a:pt x="64" y="27"/>
                    </a:lnTo>
                    <a:lnTo>
                      <a:pt x="89" y="13"/>
                    </a:lnTo>
                    <a:lnTo>
                      <a:pt x="116" y="5"/>
                    </a:lnTo>
                    <a:lnTo>
                      <a:pt x="145" y="1"/>
                    </a:lnTo>
                    <a:lnTo>
                      <a:pt x="145" y="0"/>
                    </a:lnTo>
                    <a:close/>
                  </a:path>
                </a:pathLst>
              </a:custGeom>
              <a:solidFill>
                <a:schemeClr val="lt1"/>
              </a:solidFill>
              <a:ln cap="flat" cmpd="sng" w="9525">
                <a:solidFill>
                  <a:schemeClr val="accent5"/>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830" name="Google Shape;830;p21"/>
              <p:cNvSpPr/>
              <p:nvPr/>
            </p:nvSpPr>
            <p:spPr>
              <a:xfrm>
                <a:off x="8232676" y="3421911"/>
                <a:ext cx="119793" cy="103882"/>
              </a:xfrm>
              <a:custGeom>
                <a:rect b="b" l="l" r="r" t="t"/>
                <a:pathLst>
                  <a:path extrusionOk="0" h="686" w="686">
                    <a:moveTo>
                      <a:pt x="343" y="0"/>
                    </a:moveTo>
                    <a:lnTo>
                      <a:pt x="390" y="3"/>
                    </a:lnTo>
                    <a:lnTo>
                      <a:pt x="435" y="12"/>
                    </a:lnTo>
                    <a:lnTo>
                      <a:pt x="477" y="27"/>
                    </a:lnTo>
                    <a:lnTo>
                      <a:pt x="517" y="46"/>
                    </a:lnTo>
                    <a:lnTo>
                      <a:pt x="553" y="71"/>
                    </a:lnTo>
                    <a:lnTo>
                      <a:pt x="586" y="100"/>
                    </a:lnTo>
                    <a:lnTo>
                      <a:pt x="615" y="133"/>
                    </a:lnTo>
                    <a:lnTo>
                      <a:pt x="640" y="169"/>
                    </a:lnTo>
                    <a:lnTo>
                      <a:pt x="659" y="209"/>
                    </a:lnTo>
                    <a:lnTo>
                      <a:pt x="674" y="251"/>
                    </a:lnTo>
                    <a:lnTo>
                      <a:pt x="683" y="296"/>
                    </a:lnTo>
                    <a:lnTo>
                      <a:pt x="686" y="342"/>
                    </a:lnTo>
                    <a:lnTo>
                      <a:pt x="683" y="389"/>
                    </a:lnTo>
                    <a:lnTo>
                      <a:pt x="674" y="434"/>
                    </a:lnTo>
                    <a:lnTo>
                      <a:pt x="659" y="476"/>
                    </a:lnTo>
                    <a:lnTo>
                      <a:pt x="640" y="516"/>
                    </a:lnTo>
                    <a:lnTo>
                      <a:pt x="615" y="552"/>
                    </a:lnTo>
                    <a:lnTo>
                      <a:pt x="586" y="585"/>
                    </a:lnTo>
                    <a:lnTo>
                      <a:pt x="553" y="614"/>
                    </a:lnTo>
                    <a:lnTo>
                      <a:pt x="517" y="639"/>
                    </a:lnTo>
                    <a:lnTo>
                      <a:pt x="477" y="659"/>
                    </a:lnTo>
                    <a:lnTo>
                      <a:pt x="435" y="674"/>
                    </a:lnTo>
                    <a:lnTo>
                      <a:pt x="390" y="682"/>
                    </a:lnTo>
                    <a:lnTo>
                      <a:pt x="343" y="686"/>
                    </a:lnTo>
                    <a:lnTo>
                      <a:pt x="296" y="682"/>
                    </a:lnTo>
                    <a:lnTo>
                      <a:pt x="252" y="674"/>
                    </a:lnTo>
                    <a:lnTo>
                      <a:pt x="210" y="659"/>
                    </a:lnTo>
                    <a:lnTo>
                      <a:pt x="170" y="639"/>
                    </a:lnTo>
                    <a:lnTo>
                      <a:pt x="134" y="614"/>
                    </a:lnTo>
                    <a:lnTo>
                      <a:pt x="101" y="585"/>
                    </a:lnTo>
                    <a:lnTo>
                      <a:pt x="72" y="552"/>
                    </a:lnTo>
                    <a:lnTo>
                      <a:pt x="48" y="516"/>
                    </a:lnTo>
                    <a:lnTo>
                      <a:pt x="27" y="476"/>
                    </a:lnTo>
                    <a:lnTo>
                      <a:pt x="13" y="434"/>
                    </a:lnTo>
                    <a:lnTo>
                      <a:pt x="4" y="389"/>
                    </a:lnTo>
                    <a:lnTo>
                      <a:pt x="0" y="342"/>
                    </a:lnTo>
                    <a:lnTo>
                      <a:pt x="4" y="296"/>
                    </a:lnTo>
                    <a:lnTo>
                      <a:pt x="13" y="251"/>
                    </a:lnTo>
                    <a:lnTo>
                      <a:pt x="27" y="209"/>
                    </a:lnTo>
                    <a:lnTo>
                      <a:pt x="48" y="169"/>
                    </a:lnTo>
                    <a:lnTo>
                      <a:pt x="72" y="133"/>
                    </a:lnTo>
                    <a:lnTo>
                      <a:pt x="101" y="100"/>
                    </a:lnTo>
                    <a:lnTo>
                      <a:pt x="134" y="71"/>
                    </a:lnTo>
                    <a:lnTo>
                      <a:pt x="170" y="46"/>
                    </a:lnTo>
                    <a:lnTo>
                      <a:pt x="210" y="27"/>
                    </a:lnTo>
                    <a:lnTo>
                      <a:pt x="252" y="12"/>
                    </a:lnTo>
                    <a:lnTo>
                      <a:pt x="296" y="3"/>
                    </a:lnTo>
                    <a:lnTo>
                      <a:pt x="343" y="0"/>
                    </a:lnTo>
                    <a:close/>
                  </a:path>
                </a:pathLst>
              </a:custGeom>
              <a:solidFill>
                <a:schemeClr val="lt1"/>
              </a:solidFill>
              <a:ln cap="flat" cmpd="sng" w="9525">
                <a:solidFill>
                  <a:schemeClr val="accent5"/>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831" name="Google Shape;831;p21"/>
              <p:cNvSpPr/>
              <p:nvPr/>
            </p:nvSpPr>
            <p:spPr>
              <a:xfrm>
                <a:off x="8125494" y="3421911"/>
                <a:ext cx="98777" cy="94770"/>
              </a:xfrm>
              <a:custGeom>
                <a:rect b="b" l="l" r="r" t="t"/>
                <a:pathLst>
                  <a:path extrusionOk="0" h="629" w="565">
                    <a:moveTo>
                      <a:pt x="314" y="0"/>
                    </a:moveTo>
                    <a:lnTo>
                      <a:pt x="358" y="3"/>
                    </a:lnTo>
                    <a:lnTo>
                      <a:pt x="400" y="12"/>
                    </a:lnTo>
                    <a:lnTo>
                      <a:pt x="439" y="25"/>
                    </a:lnTo>
                    <a:lnTo>
                      <a:pt x="474" y="44"/>
                    </a:lnTo>
                    <a:lnTo>
                      <a:pt x="508" y="67"/>
                    </a:lnTo>
                    <a:lnTo>
                      <a:pt x="538" y="94"/>
                    </a:lnTo>
                    <a:lnTo>
                      <a:pt x="565" y="125"/>
                    </a:lnTo>
                    <a:lnTo>
                      <a:pt x="545" y="165"/>
                    </a:lnTo>
                    <a:lnTo>
                      <a:pt x="528" y="206"/>
                    </a:lnTo>
                    <a:lnTo>
                      <a:pt x="516" y="250"/>
                    </a:lnTo>
                    <a:lnTo>
                      <a:pt x="509" y="296"/>
                    </a:lnTo>
                    <a:lnTo>
                      <a:pt x="507" y="342"/>
                    </a:lnTo>
                    <a:lnTo>
                      <a:pt x="509" y="391"/>
                    </a:lnTo>
                    <a:lnTo>
                      <a:pt x="518" y="437"/>
                    </a:lnTo>
                    <a:lnTo>
                      <a:pt x="530" y="483"/>
                    </a:lnTo>
                    <a:lnTo>
                      <a:pt x="548" y="525"/>
                    </a:lnTo>
                    <a:lnTo>
                      <a:pt x="518" y="555"/>
                    </a:lnTo>
                    <a:lnTo>
                      <a:pt x="483" y="581"/>
                    </a:lnTo>
                    <a:lnTo>
                      <a:pt x="445" y="601"/>
                    </a:lnTo>
                    <a:lnTo>
                      <a:pt x="404" y="616"/>
                    </a:lnTo>
                    <a:lnTo>
                      <a:pt x="361" y="626"/>
                    </a:lnTo>
                    <a:lnTo>
                      <a:pt x="314" y="629"/>
                    </a:lnTo>
                    <a:lnTo>
                      <a:pt x="272" y="627"/>
                    </a:lnTo>
                    <a:lnTo>
                      <a:pt x="231" y="619"/>
                    </a:lnTo>
                    <a:lnTo>
                      <a:pt x="192" y="605"/>
                    </a:lnTo>
                    <a:lnTo>
                      <a:pt x="156" y="587"/>
                    </a:lnTo>
                    <a:lnTo>
                      <a:pt x="122" y="565"/>
                    </a:lnTo>
                    <a:lnTo>
                      <a:pt x="92" y="538"/>
                    </a:lnTo>
                    <a:lnTo>
                      <a:pt x="66" y="507"/>
                    </a:lnTo>
                    <a:lnTo>
                      <a:pt x="43" y="474"/>
                    </a:lnTo>
                    <a:lnTo>
                      <a:pt x="25" y="437"/>
                    </a:lnTo>
                    <a:lnTo>
                      <a:pt x="11" y="398"/>
                    </a:lnTo>
                    <a:lnTo>
                      <a:pt x="2" y="357"/>
                    </a:lnTo>
                    <a:lnTo>
                      <a:pt x="0" y="315"/>
                    </a:lnTo>
                    <a:lnTo>
                      <a:pt x="3" y="269"/>
                    </a:lnTo>
                    <a:lnTo>
                      <a:pt x="13" y="223"/>
                    </a:lnTo>
                    <a:lnTo>
                      <a:pt x="29" y="182"/>
                    </a:lnTo>
                    <a:lnTo>
                      <a:pt x="51" y="143"/>
                    </a:lnTo>
                    <a:lnTo>
                      <a:pt x="77" y="108"/>
                    </a:lnTo>
                    <a:lnTo>
                      <a:pt x="108" y="76"/>
                    </a:lnTo>
                    <a:lnTo>
                      <a:pt x="144" y="51"/>
                    </a:lnTo>
                    <a:lnTo>
                      <a:pt x="183" y="29"/>
                    </a:lnTo>
                    <a:lnTo>
                      <a:pt x="224" y="13"/>
                    </a:lnTo>
                    <a:lnTo>
                      <a:pt x="268" y="3"/>
                    </a:lnTo>
                    <a:lnTo>
                      <a:pt x="314" y="0"/>
                    </a:lnTo>
                    <a:close/>
                  </a:path>
                </a:pathLst>
              </a:custGeom>
              <a:solidFill>
                <a:schemeClr val="lt1"/>
              </a:solidFill>
              <a:ln cap="flat" cmpd="sng" w="9525">
                <a:solidFill>
                  <a:schemeClr val="accent5"/>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832" name="Google Shape;832;p21"/>
              <p:cNvSpPr/>
              <p:nvPr/>
            </p:nvSpPr>
            <p:spPr>
              <a:xfrm>
                <a:off x="8093969" y="3523971"/>
                <a:ext cx="128200" cy="364501"/>
              </a:xfrm>
              <a:custGeom>
                <a:rect b="b" l="l" r="r" t="t"/>
                <a:pathLst>
                  <a:path extrusionOk="0" h="2394" w="729">
                    <a:moveTo>
                      <a:pt x="329" y="0"/>
                    </a:moveTo>
                    <a:lnTo>
                      <a:pt x="373" y="0"/>
                    </a:lnTo>
                    <a:lnTo>
                      <a:pt x="463" y="0"/>
                    </a:lnTo>
                    <a:lnTo>
                      <a:pt x="510" y="0"/>
                    </a:lnTo>
                    <a:lnTo>
                      <a:pt x="556" y="0"/>
                    </a:lnTo>
                    <a:lnTo>
                      <a:pt x="600" y="0"/>
                    </a:lnTo>
                    <a:lnTo>
                      <a:pt x="573" y="21"/>
                    </a:lnTo>
                    <a:lnTo>
                      <a:pt x="550" y="46"/>
                    </a:lnTo>
                    <a:lnTo>
                      <a:pt x="529" y="74"/>
                    </a:lnTo>
                    <a:lnTo>
                      <a:pt x="513" y="105"/>
                    </a:lnTo>
                    <a:lnTo>
                      <a:pt x="501" y="137"/>
                    </a:lnTo>
                    <a:lnTo>
                      <a:pt x="494" y="172"/>
                    </a:lnTo>
                    <a:lnTo>
                      <a:pt x="490" y="208"/>
                    </a:lnTo>
                    <a:lnTo>
                      <a:pt x="490" y="1448"/>
                    </a:lnTo>
                    <a:lnTo>
                      <a:pt x="494" y="1488"/>
                    </a:lnTo>
                    <a:lnTo>
                      <a:pt x="502" y="1526"/>
                    </a:lnTo>
                    <a:lnTo>
                      <a:pt x="516" y="1562"/>
                    </a:lnTo>
                    <a:lnTo>
                      <a:pt x="536" y="1594"/>
                    </a:lnTo>
                    <a:lnTo>
                      <a:pt x="559" y="1622"/>
                    </a:lnTo>
                    <a:lnTo>
                      <a:pt x="588" y="1648"/>
                    </a:lnTo>
                    <a:lnTo>
                      <a:pt x="619" y="1668"/>
                    </a:lnTo>
                    <a:lnTo>
                      <a:pt x="652" y="1685"/>
                    </a:lnTo>
                    <a:lnTo>
                      <a:pt x="690" y="1697"/>
                    </a:lnTo>
                    <a:lnTo>
                      <a:pt x="729" y="1702"/>
                    </a:lnTo>
                    <a:lnTo>
                      <a:pt x="729" y="2354"/>
                    </a:lnTo>
                    <a:lnTo>
                      <a:pt x="708" y="2370"/>
                    </a:lnTo>
                    <a:lnTo>
                      <a:pt x="685" y="2383"/>
                    </a:lnTo>
                    <a:lnTo>
                      <a:pt x="659" y="2392"/>
                    </a:lnTo>
                    <a:lnTo>
                      <a:pt x="632" y="2394"/>
                    </a:lnTo>
                    <a:lnTo>
                      <a:pt x="604" y="2392"/>
                    </a:lnTo>
                    <a:lnTo>
                      <a:pt x="579" y="2383"/>
                    </a:lnTo>
                    <a:lnTo>
                      <a:pt x="555" y="2372"/>
                    </a:lnTo>
                    <a:lnTo>
                      <a:pt x="535" y="2354"/>
                    </a:lnTo>
                    <a:lnTo>
                      <a:pt x="518" y="2335"/>
                    </a:lnTo>
                    <a:lnTo>
                      <a:pt x="505" y="2311"/>
                    </a:lnTo>
                    <a:lnTo>
                      <a:pt x="498" y="2285"/>
                    </a:lnTo>
                    <a:lnTo>
                      <a:pt x="495" y="2258"/>
                    </a:lnTo>
                    <a:lnTo>
                      <a:pt x="491" y="2258"/>
                    </a:lnTo>
                    <a:lnTo>
                      <a:pt x="488" y="2285"/>
                    </a:lnTo>
                    <a:lnTo>
                      <a:pt x="481" y="2311"/>
                    </a:lnTo>
                    <a:lnTo>
                      <a:pt x="469" y="2335"/>
                    </a:lnTo>
                    <a:lnTo>
                      <a:pt x="451" y="2354"/>
                    </a:lnTo>
                    <a:lnTo>
                      <a:pt x="431" y="2372"/>
                    </a:lnTo>
                    <a:lnTo>
                      <a:pt x="408" y="2383"/>
                    </a:lnTo>
                    <a:lnTo>
                      <a:pt x="382" y="2392"/>
                    </a:lnTo>
                    <a:lnTo>
                      <a:pt x="355" y="2394"/>
                    </a:lnTo>
                    <a:lnTo>
                      <a:pt x="327" y="2392"/>
                    </a:lnTo>
                    <a:lnTo>
                      <a:pt x="301" y="2383"/>
                    </a:lnTo>
                    <a:lnTo>
                      <a:pt x="279" y="2372"/>
                    </a:lnTo>
                    <a:lnTo>
                      <a:pt x="258" y="2354"/>
                    </a:lnTo>
                    <a:lnTo>
                      <a:pt x="242" y="2335"/>
                    </a:lnTo>
                    <a:lnTo>
                      <a:pt x="229" y="2311"/>
                    </a:lnTo>
                    <a:lnTo>
                      <a:pt x="221" y="2285"/>
                    </a:lnTo>
                    <a:lnTo>
                      <a:pt x="218" y="2258"/>
                    </a:lnTo>
                    <a:lnTo>
                      <a:pt x="218" y="1386"/>
                    </a:lnTo>
                    <a:lnTo>
                      <a:pt x="201" y="1397"/>
                    </a:lnTo>
                    <a:lnTo>
                      <a:pt x="180" y="1406"/>
                    </a:lnTo>
                    <a:lnTo>
                      <a:pt x="159" y="1411"/>
                    </a:lnTo>
                    <a:lnTo>
                      <a:pt x="137" y="1414"/>
                    </a:lnTo>
                    <a:lnTo>
                      <a:pt x="109" y="1410"/>
                    </a:lnTo>
                    <a:lnTo>
                      <a:pt x="83" y="1403"/>
                    </a:lnTo>
                    <a:lnTo>
                      <a:pt x="60" y="1390"/>
                    </a:lnTo>
                    <a:lnTo>
                      <a:pt x="40" y="1374"/>
                    </a:lnTo>
                    <a:lnTo>
                      <a:pt x="24" y="1353"/>
                    </a:lnTo>
                    <a:lnTo>
                      <a:pt x="11" y="1330"/>
                    </a:lnTo>
                    <a:lnTo>
                      <a:pt x="3" y="1305"/>
                    </a:lnTo>
                    <a:lnTo>
                      <a:pt x="0" y="1276"/>
                    </a:lnTo>
                    <a:lnTo>
                      <a:pt x="0" y="137"/>
                    </a:lnTo>
                    <a:lnTo>
                      <a:pt x="2" y="110"/>
                    </a:lnTo>
                    <a:lnTo>
                      <a:pt x="11" y="84"/>
                    </a:lnTo>
                    <a:lnTo>
                      <a:pt x="23" y="61"/>
                    </a:lnTo>
                    <a:lnTo>
                      <a:pt x="39" y="42"/>
                    </a:lnTo>
                    <a:lnTo>
                      <a:pt x="58" y="25"/>
                    </a:lnTo>
                    <a:lnTo>
                      <a:pt x="81" y="12"/>
                    </a:lnTo>
                    <a:lnTo>
                      <a:pt x="106" y="4"/>
                    </a:lnTo>
                    <a:lnTo>
                      <a:pt x="133" y="1"/>
                    </a:lnTo>
                    <a:lnTo>
                      <a:pt x="133" y="0"/>
                    </a:lnTo>
                    <a:lnTo>
                      <a:pt x="289" y="0"/>
                    </a:lnTo>
                    <a:lnTo>
                      <a:pt x="329" y="0"/>
                    </a:lnTo>
                    <a:close/>
                  </a:path>
                </a:pathLst>
              </a:custGeom>
              <a:solidFill>
                <a:schemeClr val="lt1"/>
              </a:solidFill>
              <a:ln cap="flat" cmpd="sng" w="9525">
                <a:solidFill>
                  <a:schemeClr val="accent5"/>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833" name="Google Shape;833;p21"/>
              <p:cNvSpPr/>
              <p:nvPr/>
            </p:nvSpPr>
            <p:spPr>
              <a:xfrm>
                <a:off x="8360876" y="3421911"/>
                <a:ext cx="98777" cy="94770"/>
              </a:xfrm>
              <a:custGeom>
                <a:rect b="b" l="l" r="r" t="t"/>
                <a:pathLst>
                  <a:path extrusionOk="0" h="629" w="565">
                    <a:moveTo>
                      <a:pt x="249" y="0"/>
                    </a:moveTo>
                    <a:lnTo>
                      <a:pt x="297" y="3"/>
                    </a:lnTo>
                    <a:lnTo>
                      <a:pt x="341" y="13"/>
                    </a:lnTo>
                    <a:lnTo>
                      <a:pt x="382" y="29"/>
                    </a:lnTo>
                    <a:lnTo>
                      <a:pt x="421" y="51"/>
                    </a:lnTo>
                    <a:lnTo>
                      <a:pt x="457" y="76"/>
                    </a:lnTo>
                    <a:lnTo>
                      <a:pt x="488" y="108"/>
                    </a:lnTo>
                    <a:lnTo>
                      <a:pt x="514" y="143"/>
                    </a:lnTo>
                    <a:lnTo>
                      <a:pt x="535" y="182"/>
                    </a:lnTo>
                    <a:lnTo>
                      <a:pt x="552" y="223"/>
                    </a:lnTo>
                    <a:lnTo>
                      <a:pt x="561" y="269"/>
                    </a:lnTo>
                    <a:lnTo>
                      <a:pt x="565" y="315"/>
                    </a:lnTo>
                    <a:lnTo>
                      <a:pt x="562" y="357"/>
                    </a:lnTo>
                    <a:lnTo>
                      <a:pt x="554" y="398"/>
                    </a:lnTo>
                    <a:lnTo>
                      <a:pt x="540" y="437"/>
                    </a:lnTo>
                    <a:lnTo>
                      <a:pt x="521" y="474"/>
                    </a:lnTo>
                    <a:lnTo>
                      <a:pt x="499" y="507"/>
                    </a:lnTo>
                    <a:lnTo>
                      <a:pt x="473" y="538"/>
                    </a:lnTo>
                    <a:lnTo>
                      <a:pt x="443" y="565"/>
                    </a:lnTo>
                    <a:lnTo>
                      <a:pt x="409" y="587"/>
                    </a:lnTo>
                    <a:lnTo>
                      <a:pt x="372" y="605"/>
                    </a:lnTo>
                    <a:lnTo>
                      <a:pt x="333" y="619"/>
                    </a:lnTo>
                    <a:lnTo>
                      <a:pt x="292" y="627"/>
                    </a:lnTo>
                    <a:lnTo>
                      <a:pt x="249" y="629"/>
                    </a:lnTo>
                    <a:lnTo>
                      <a:pt x="204" y="626"/>
                    </a:lnTo>
                    <a:lnTo>
                      <a:pt x="161" y="616"/>
                    </a:lnTo>
                    <a:lnTo>
                      <a:pt x="120" y="601"/>
                    </a:lnTo>
                    <a:lnTo>
                      <a:pt x="82" y="581"/>
                    </a:lnTo>
                    <a:lnTo>
                      <a:pt x="47" y="555"/>
                    </a:lnTo>
                    <a:lnTo>
                      <a:pt x="17" y="526"/>
                    </a:lnTo>
                    <a:lnTo>
                      <a:pt x="34" y="483"/>
                    </a:lnTo>
                    <a:lnTo>
                      <a:pt x="47" y="438"/>
                    </a:lnTo>
                    <a:lnTo>
                      <a:pt x="56" y="391"/>
                    </a:lnTo>
                    <a:lnTo>
                      <a:pt x="59" y="342"/>
                    </a:lnTo>
                    <a:lnTo>
                      <a:pt x="56" y="296"/>
                    </a:lnTo>
                    <a:lnTo>
                      <a:pt x="48" y="250"/>
                    </a:lnTo>
                    <a:lnTo>
                      <a:pt x="36" y="206"/>
                    </a:lnTo>
                    <a:lnTo>
                      <a:pt x="20" y="164"/>
                    </a:lnTo>
                    <a:lnTo>
                      <a:pt x="0" y="124"/>
                    </a:lnTo>
                    <a:lnTo>
                      <a:pt x="27" y="94"/>
                    </a:lnTo>
                    <a:lnTo>
                      <a:pt x="57" y="67"/>
                    </a:lnTo>
                    <a:lnTo>
                      <a:pt x="90" y="44"/>
                    </a:lnTo>
                    <a:lnTo>
                      <a:pt x="126" y="25"/>
                    </a:lnTo>
                    <a:lnTo>
                      <a:pt x="165" y="12"/>
                    </a:lnTo>
                    <a:lnTo>
                      <a:pt x="207" y="3"/>
                    </a:lnTo>
                    <a:lnTo>
                      <a:pt x="249" y="0"/>
                    </a:lnTo>
                    <a:close/>
                  </a:path>
                </a:pathLst>
              </a:custGeom>
              <a:solidFill>
                <a:schemeClr val="lt1"/>
              </a:solidFill>
              <a:ln cap="flat" cmpd="sng" w="9525">
                <a:solidFill>
                  <a:schemeClr val="accent5"/>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834" name="Google Shape;834;p21"/>
              <p:cNvSpPr/>
              <p:nvPr/>
            </p:nvSpPr>
            <p:spPr>
              <a:xfrm>
                <a:off x="8362977" y="3523971"/>
                <a:ext cx="128200" cy="364501"/>
              </a:xfrm>
              <a:custGeom>
                <a:rect b="b" l="l" r="r" t="t"/>
                <a:pathLst>
                  <a:path extrusionOk="0" h="2394" w="728">
                    <a:moveTo>
                      <a:pt x="476" y="0"/>
                    </a:moveTo>
                    <a:lnTo>
                      <a:pt x="510" y="0"/>
                    </a:lnTo>
                    <a:lnTo>
                      <a:pt x="561" y="0"/>
                    </a:lnTo>
                    <a:lnTo>
                      <a:pt x="579" y="0"/>
                    </a:lnTo>
                    <a:lnTo>
                      <a:pt x="591" y="0"/>
                    </a:lnTo>
                    <a:lnTo>
                      <a:pt x="594" y="0"/>
                    </a:lnTo>
                    <a:lnTo>
                      <a:pt x="594" y="1"/>
                    </a:lnTo>
                    <a:lnTo>
                      <a:pt x="621" y="4"/>
                    </a:lnTo>
                    <a:lnTo>
                      <a:pt x="647" y="12"/>
                    </a:lnTo>
                    <a:lnTo>
                      <a:pt x="669" y="25"/>
                    </a:lnTo>
                    <a:lnTo>
                      <a:pt x="689" y="42"/>
                    </a:lnTo>
                    <a:lnTo>
                      <a:pt x="705" y="61"/>
                    </a:lnTo>
                    <a:lnTo>
                      <a:pt x="717" y="84"/>
                    </a:lnTo>
                    <a:lnTo>
                      <a:pt x="725" y="110"/>
                    </a:lnTo>
                    <a:lnTo>
                      <a:pt x="728" y="137"/>
                    </a:lnTo>
                    <a:lnTo>
                      <a:pt x="728" y="1276"/>
                    </a:lnTo>
                    <a:lnTo>
                      <a:pt x="725" y="1305"/>
                    </a:lnTo>
                    <a:lnTo>
                      <a:pt x="717" y="1330"/>
                    </a:lnTo>
                    <a:lnTo>
                      <a:pt x="704" y="1353"/>
                    </a:lnTo>
                    <a:lnTo>
                      <a:pt x="688" y="1374"/>
                    </a:lnTo>
                    <a:lnTo>
                      <a:pt x="667" y="1390"/>
                    </a:lnTo>
                    <a:lnTo>
                      <a:pt x="645" y="1403"/>
                    </a:lnTo>
                    <a:lnTo>
                      <a:pt x="619" y="1410"/>
                    </a:lnTo>
                    <a:lnTo>
                      <a:pt x="592" y="1414"/>
                    </a:lnTo>
                    <a:lnTo>
                      <a:pt x="569" y="1411"/>
                    </a:lnTo>
                    <a:lnTo>
                      <a:pt x="547" y="1406"/>
                    </a:lnTo>
                    <a:lnTo>
                      <a:pt x="527" y="1397"/>
                    </a:lnTo>
                    <a:lnTo>
                      <a:pt x="509" y="1386"/>
                    </a:lnTo>
                    <a:lnTo>
                      <a:pt x="509" y="2258"/>
                    </a:lnTo>
                    <a:lnTo>
                      <a:pt x="506" y="2285"/>
                    </a:lnTo>
                    <a:lnTo>
                      <a:pt x="499" y="2311"/>
                    </a:lnTo>
                    <a:lnTo>
                      <a:pt x="486" y="2335"/>
                    </a:lnTo>
                    <a:lnTo>
                      <a:pt x="470" y="2354"/>
                    </a:lnTo>
                    <a:lnTo>
                      <a:pt x="449" y="2372"/>
                    </a:lnTo>
                    <a:lnTo>
                      <a:pt x="426" y="2383"/>
                    </a:lnTo>
                    <a:lnTo>
                      <a:pt x="401" y="2392"/>
                    </a:lnTo>
                    <a:lnTo>
                      <a:pt x="372" y="2394"/>
                    </a:lnTo>
                    <a:lnTo>
                      <a:pt x="345" y="2392"/>
                    </a:lnTo>
                    <a:lnTo>
                      <a:pt x="320" y="2383"/>
                    </a:lnTo>
                    <a:lnTo>
                      <a:pt x="297" y="2372"/>
                    </a:lnTo>
                    <a:lnTo>
                      <a:pt x="276" y="2354"/>
                    </a:lnTo>
                    <a:lnTo>
                      <a:pt x="260" y="2335"/>
                    </a:lnTo>
                    <a:lnTo>
                      <a:pt x="247" y="2311"/>
                    </a:lnTo>
                    <a:lnTo>
                      <a:pt x="240" y="2285"/>
                    </a:lnTo>
                    <a:lnTo>
                      <a:pt x="236" y="2258"/>
                    </a:lnTo>
                    <a:lnTo>
                      <a:pt x="233" y="2258"/>
                    </a:lnTo>
                    <a:lnTo>
                      <a:pt x="230" y="2285"/>
                    </a:lnTo>
                    <a:lnTo>
                      <a:pt x="222" y="2311"/>
                    </a:lnTo>
                    <a:lnTo>
                      <a:pt x="209" y="2335"/>
                    </a:lnTo>
                    <a:lnTo>
                      <a:pt x="192" y="2354"/>
                    </a:lnTo>
                    <a:lnTo>
                      <a:pt x="173" y="2372"/>
                    </a:lnTo>
                    <a:lnTo>
                      <a:pt x="149" y="2383"/>
                    </a:lnTo>
                    <a:lnTo>
                      <a:pt x="123" y="2392"/>
                    </a:lnTo>
                    <a:lnTo>
                      <a:pt x="96" y="2394"/>
                    </a:lnTo>
                    <a:lnTo>
                      <a:pt x="69" y="2392"/>
                    </a:lnTo>
                    <a:lnTo>
                      <a:pt x="43" y="2383"/>
                    </a:lnTo>
                    <a:lnTo>
                      <a:pt x="19" y="2372"/>
                    </a:lnTo>
                    <a:lnTo>
                      <a:pt x="0" y="2354"/>
                    </a:lnTo>
                    <a:lnTo>
                      <a:pt x="0" y="1702"/>
                    </a:lnTo>
                    <a:lnTo>
                      <a:pt x="39" y="1697"/>
                    </a:lnTo>
                    <a:lnTo>
                      <a:pt x="75" y="1685"/>
                    </a:lnTo>
                    <a:lnTo>
                      <a:pt x="109" y="1668"/>
                    </a:lnTo>
                    <a:lnTo>
                      <a:pt x="140" y="1648"/>
                    </a:lnTo>
                    <a:lnTo>
                      <a:pt x="168" y="1622"/>
                    </a:lnTo>
                    <a:lnTo>
                      <a:pt x="191" y="1593"/>
                    </a:lnTo>
                    <a:lnTo>
                      <a:pt x="210" y="1560"/>
                    </a:lnTo>
                    <a:lnTo>
                      <a:pt x="224" y="1526"/>
                    </a:lnTo>
                    <a:lnTo>
                      <a:pt x="234" y="1488"/>
                    </a:lnTo>
                    <a:lnTo>
                      <a:pt x="236" y="1448"/>
                    </a:lnTo>
                    <a:lnTo>
                      <a:pt x="236" y="208"/>
                    </a:lnTo>
                    <a:lnTo>
                      <a:pt x="234" y="172"/>
                    </a:lnTo>
                    <a:lnTo>
                      <a:pt x="227" y="137"/>
                    </a:lnTo>
                    <a:lnTo>
                      <a:pt x="215" y="105"/>
                    </a:lnTo>
                    <a:lnTo>
                      <a:pt x="199" y="74"/>
                    </a:lnTo>
                    <a:lnTo>
                      <a:pt x="178" y="46"/>
                    </a:lnTo>
                    <a:lnTo>
                      <a:pt x="155" y="21"/>
                    </a:lnTo>
                    <a:lnTo>
                      <a:pt x="128" y="0"/>
                    </a:lnTo>
                    <a:lnTo>
                      <a:pt x="438" y="0"/>
                    </a:lnTo>
                    <a:lnTo>
                      <a:pt x="476" y="0"/>
                    </a:lnTo>
                    <a:close/>
                  </a:path>
                </a:pathLst>
              </a:custGeom>
              <a:solidFill>
                <a:schemeClr val="lt1"/>
              </a:solidFill>
              <a:ln cap="flat" cmpd="sng" w="9525">
                <a:solidFill>
                  <a:schemeClr val="accent5"/>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grpSp>
          <p:nvGrpSpPr>
            <p:cNvPr id="835" name="Google Shape;835;p21"/>
            <p:cNvGrpSpPr/>
            <p:nvPr/>
          </p:nvGrpSpPr>
          <p:grpSpPr>
            <a:xfrm>
              <a:off x="11576823" y="719817"/>
              <a:ext cx="640080" cy="242836"/>
              <a:chOff x="6373483" y="2557304"/>
              <a:chExt cx="3960523" cy="1502556"/>
            </a:xfrm>
          </p:grpSpPr>
          <p:sp>
            <p:nvSpPr>
              <p:cNvPr id="836" name="Google Shape;836;p21"/>
              <p:cNvSpPr/>
              <p:nvPr/>
            </p:nvSpPr>
            <p:spPr>
              <a:xfrm>
                <a:off x="6373483" y="2557304"/>
                <a:ext cx="3960523" cy="1502556"/>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id="837" name="Google Shape;837;p21"/>
              <p:cNvPicPr preferRelativeResize="0"/>
              <p:nvPr/>
            </p:nvPicPr>
            <p:blipFill rotWithShape="1">
              <a:blip r:embed="rId2">
                <a:alphaModFix/>
              </a:blip>
              <a:srcRect b="0" l="0" r="0" t="0"/>
              <a:stretch/>
            </p:blipFill>
            <p:spPr>
              <a:xfrm>
                <a:off x="6542385" y="2557304"/>
                <a:ext cx="3622719" cy="1502004"/>
              </a:xfrm>
              <a:prstGeom prst="rect">
                <a:avLst/>
              </a:prstGeom>
              <a:noFill/>
              <a:ln cap="flat" cmpd="sng" w="9525">
                <a:solidFill>
                  <a:schemeClr val="lt1"/>
                </a:solidFill>
                <a:prstDash val="solid"/>
                <a:round/>
                <a:headEnd len="sm" w="sm" type="none"/>
                <a:tailEnd len="sm" w="sm" type="none"/>
              </a:ln>
            </p:spPr>
          </p:pic>
        </p:grpSp>
      </p:grpSp>
      <p:grpSp>
        <p:nvGrpSpPr>
          <p:cNvPr id="838" name="Google Shape;838;p21"/>
          <p:cNvGrpSpPr/>
          <p:nvPr/>
        </p:nvGrpSpPr>
        <p:grpSpPr>
          <a:xfrm>
            <a:off x="8407403" y="1193168"/>
            <a:ext cx="2747581" cy="970635"/>
            <a:chOff x="8407403" y="1193168"/>
            <a:chExt cx="2747581" cy="970635"/>
          </a:xfrm>
        </p:grpSpPr>
        <p:sp>
          <p:nvSpPr>
            <p:cNvPr id="839" name="Google Shape;839;p21"/>
            <p:cNvSpPr/>
            <p:nvPr/>
          </p:nvSpPr>
          <p:spPr>
            <a:xfrm>
              <a:off x="8407403" y="1193168"/>
              <a:ext cx="61117" cy="70571"/>
            </a:xfrm>
            <a:custGeom>
              <a:rect b="b" l="l" r="r" t="t"/>
              <a:pathLst>
                <a:path extrusionOk="0" h="84" w="68">
                  <a:moveTo>
                    <a:pt x="68" y="0"/>
                  </a:moveTo>
                  <a:lnTo>
                    <a:pt x="0" y="84"/>
                  </a:lnTo>
                  <a:lnTo>
                    <a:pt x="68" y="84"/>
                  </a:lnTo>
                  <a:lnTo>
                    <a:pt x="68" y="0"/>
                  </a:lnTo>
                  <a:close/>
                </a:path>
              </a:pathLst>
            </a:custGeom>
            <a:solidFill>
              <a:srgbClr val="FEFEFE"/>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40" name="Google Shape;840;p21"/>
            <p:cNvSpPr/>
            <p:nvPr/>
          </p:nvSpPr>
          <p:spPr>
            <a:xfrm>
              <a:off x="10636300" y="1202694"/>
              <a:ext cx="62915" cy="70571"/>
            </a:xfrm>
            <a:custGeom>
              <a:rect b="b" l="l" r="r" t="t"/>
              <a:pathLst>
                <a:path extrusionOk="0" h="84" w="70">
                  <a:moveTo>
                    <a:pt x="0" y="0"/>
                  </a:moveTo>
                  <a:lnTo>
                    <a:pt x="70" y="84"/>
                  </a:lnTo>
                  <a:lnTo>
                    <a:pt x="0" y="84"/>
                  </a:lnTo>
                  <a:lnTo>
                    <a:pt x="0" y="0"/>
                  </a:lnTo>
                  <a:close/>
                </a:path>
              </a:pathLst>
            </a:custGeom>
            <a:solidFill>
              <a:srgbClr val="FEFEFE"/>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41" name="Google Shape;841;p21"/>
            <p:cNvSpPr/>
            <p:nvPr/>
          </p:nvSpPr>
          <p:spPr>
            <a:xfrm>
              <a:off x="11078588" y="2114235"/>
              <a:ext cx="76396" cy="49568"/>
            </a:xfrm>
            <a:custGeom>
              <a:rect b="b" l="l" r="r" t="t"/>
              <a:pathLst>
                <a:path extrusionOk="0" h="59" w="85">
                  <a:moveTo>
                    <a:pt x="85" y="0"/>
                  </a:moveTo>
                  <a:lnTo>
                    <a:pt x="0" y="59"/>
                  </a:lnTo>
                  <a:lnTo>
                    <a:pt x="0" y="0"/>
                  </a:lnTo>
                  <a:lnTo>
                    <a:pt x="85" y="0"/>
                  </a:lnTo>
                  <a:close/>
                </a:path>
              </a:pathLst>
            </a:custGeom>
            <a:solidFill>
              <a:srgbClr val="FEFEFE"/>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42" name="Google Shape;842;p21"/>
            <p:cNvSpPr/>
            <p:nvPr/>
          </p:nvSpPr>
          <p:spPr>
            <a:xfrm>
              <a:off x="11078588" y="1605956"/>
              <a:ext cx="76396" cy="50408"/>
            </a:xfrm>
            <a:custGeom>
              <a:rect b="b" l="l" r="r" t="t"/>
              <a:pathLst>
                <a:path extrusionOk="0" h="60" w="85">
                  <a:moveTo>
                    <a:pt x="85" y="60"/>
                  </a:moveTo>
                  <a:lnTo>
                    <a:pt x="0" y="0"/>
                  </a:lnTo>
                  <a:lnTo>
                    <a:pt x="0" y="60"/>
                  </a:lnTo>
                  <a:lnTo>
                    <a:pt x="85" y="60"/>
                  </a:lnTo>
                  <a:close/>
                </a:path>
              </a:pathLst>
            </a:custGeom>
            <a:solidFill>
              <a:srgbClr val="FEFEFE"/>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843" name="Google Shape;843;p21"/>
          <p:cNvSpPr/>
          <p:nvPr/>
        </p:nvSpPr>
        <p:spPr>
          <a:xfrm>
            <a:off x="8677936" y="2104709"/>
            <a:ext cx="2400651" cy="32765"/>
          </a:xfrm>
          <a:custGeom>
            <a:rect b="b" l="l" r="r" t="t"/>
            <a:pathLst>
              <a:path extrusionOk="0" h="39" w="2671">
                <a:moveTo>
                  <a:pt x="0" y="0"/>
                </a:moveTo>
                <a:lnTo>
                  <a:pt x="2671" y="39"/>
                </a:lnTo>
                <a:lnTo>
                  <a:pt x="2671" y="0"/>
                </a:lnTo>
                <a:lnTo>
                  <a:pt x="0" y="0"/>
                </a:lnTo>
                <a:close/>
              </a:path>
            </a:pathLst>
          </a:custGeom>
          <a:solidFill>
            <a:srgbClr val="C55A1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44" name="Google Shape;844;p21"/>
          <p:cNvSpPr/>
          <p:nvPr/>
        </p:nvSpPr>
        <p:spPr>
          <a:xfrm>
            <a:off x="7539178" y="1263739"/>
            <a:ext cx="3539410" cy="912381"/>
          </a:xfrm>
          <a:prstGeom prst="rect">
            <a:avLst/>
          </a:prstGeom>
          <a:solidFill>
            <a:schemeClr val="accent5"/>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45" name="Google Shape;845;p21"/>
          <p:cNvSpPr/>
          <p:nvPr/>
        </p:nvSpPr>
        <p:spPr>
          <a:xfrm>
            <a:off x="8290128" y="1202781"/>
            <a:ext cx="2864856" cy="911541"/>
          </a:xfrm>
          <a:custGeom>
            <a:rect b="b" l="l" r="r" t="t"/>
            <a:pathLst>
              <a:path extrusionOk="0" h="683" w="1887">
                <a:moveTo>
                  <a:pt x="1887" y="340"/>
                </a:moveTo>
                <a:cubicBezTo>
                  <a:pt x="1699" y="340"/>
                  <a:pt x="1546" y="188"/>
                  <a:pt x="1546" y="0"/>
                </a:cubicBezTo>
                <a:cubicBezTo>
                  <a:pt x="1546" y="0"/>
                  <a:pt x="1546" y="0"/>
                  <a:pt x="1546" y="0"/>
                </a:cubicBezTo>
                <a:cubicBezTo>
                  <a:pt x="0" y="0"/>
                  <a:pt x="0" y="0"/>
                  <a:pt x="0" y="0"/>
                </a:cubicBezTo>
                <a:cubicBezTo>
                  <a:pt x="0" y="683"/>
                  <a:pt x="0" y="683"/>
                  <a:pt x="0" y="683"/>
                </a:cubicBezTo>
                <a:cubicBezTo>
                  <a:pt x="1887" y="683"/>
                  <a:pt x="1887" y="683"/>
                  <a:pt x="1887" y="683"/>
                </a:cubicBezTo>
                <a:cubicBezTo>
                  <a:pt x="1887" y="340"/>
                  <a:pt x="1887" y="340"/>
                  <a:pt x="1887" y="340"/>
                </a:cubicBezTo>
                <a:close/>
              </a:path>
            </a:pathLst>
          </a:custGeom>
          <a:solidFill>
            <a:srgbClr val="F2F2F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46" name="Google Shape;846;p21"/>
          <p:cNvSpPr txBox="1"/>
          <p:nvPr>
            <p:ph idx="9" type="body"/>
          </p:nvPr>
        </p:nvSpPr>
        <p:spPr>
          <a:xfrm>
            <a:off x="8407401" y="1263650"/>
            <a:ext cx="2325156" cy="725488"/>
          </a:xfrm>
          <a:prstGeom prst="rect">
            <a:avLst/>
          </a:prstGeom>
          <a:noFill/>
          <a:ln>
            <a:noFill/>
          </a:ln>
        </p:spPr>
        <p:txBody>
          <a:bodyPr anchorCtr="0" anchor="t" bIns="91425" lIns="91425" spcFirstLastPara="1" rIns="91425" wrap="square" tIns="91425">
            <a:noAutofit/>
          </a:bodyPr>
          <a:lstStyle>
            <a:lvl1pPr indent="-228600" lvl="0" marL="457200" algn="l">
              <a:lnSpc>
                <a:spcPct val="100000"/>
              </a:lnSpc>
              <a:spcBef>
                <a:spcPts val="0"/>
              </a:spcBef>
              <a:spcAft>
                <a:spcPts val="0"/>
              </a:spcAft>
              <a:buSzPts val="1200"/>
              <a:buFont typeface="Arial"/>
              <a:buNone/>
              <a:defRPr sz="1200">
                <a:solidFill>
                  <a:srgbClr val="003C71"/>
                </a:solidFill>
              </a:defRPr>
            </a:lvl1pPr>
            <a:lvl2pPr indent="-228600" lvl="1" marL="914400" algn="l">
              <a:lnSpc>
                <a:spcPct val="100000"/>
              </a:lnSpc>
              <a:spcBef>
                <a:spcPts val="600"/>
              </a:spcBef>
              <a:spcAft>
                <a:spcPts val="0"/>
              </a:spcAft>
              <a:buSzPts val="1200"/>
              <a:buFont typeface="Arial"/>
              <a:buNone/>
              <a:defRPr sz="1200">
                <a:solidFill>
                  <a:srgbClr val="003C71"/>
                </a:solidFill>
              </a:defRPr>
            </a:lvl2pPr>
            <a:lvl3pPr indent="-228600" lvl="2" marL="1371600" algn="l">
              <a:lnSpc>
                <a:spcPct val="100000"/>
              </a:lnSpc>
              <a:spcBef>
                <a:spcPts val="800"/>
              </a:spcBef>
              <a:spcAft>
                <a:spcPts val="0"/>
              </a:spcAft>
              <a:buSzPts val="1100"/>
              <a:buFont typeface="Arial"/>
              <a:buNone/>
              <a:defRPr sz="1100">
                <a:solidFill>
                  <a:srgbClr val="003C71"/>
                </a:solidFill>
              </a:defRPr>
            </a:lvl3pPr>
            <a:lvl4pPr indent="-228600" lvl="3" marL="1828800" algn="l">
              <a:lnSpc>
                <a:spcPct val="100000"/>
              </a:lnSpc>
              <a:spcBef>
                <a:spcPts val="800"/>
              </a:spcBef>
              <a:spcAft>
                <a:spcPts val="0"/>
              </a:spcAft>
              <a:buSzPts val="1100"/>
              <a:buFont typeface="Arial"/>
              <a:buNone/>
              <a:defRPr sz="1100">
                <a:solidFill>
                  <a:srgbClr val="003C71"/>
                </a:solidFill>
              </a:defRPr>
            </a:lvl4pPr>
            <a:lvl5pPr indent="-228600" lvl="4" marL="2286000" algn="l">
              <a:lnSpc>
                <a:spcPct val="100000"/>
              </a:lnSpc>
              <a:spcBef>
                <a:spcPts val="800"/>
              </a:spcBef>
              <a:spcAft>
                <a:spcPts val="0"/>
              </a:spcAft>
              <a:buSzPts val="1100"/>
              <a:buFont typeface="Arial"/>
              <a:buNone/>
              <a:defRPr sz="1100">
                <a:solidFill>
                  <a:srgbClr val="003C71"/>
                </a:solidFill>
              </a:defRPr>
            </a:lvl5pPr>
            <a:lvl6pPr indent="-228600" lvl="5" marL="2743200" algn="l">
              <a:lnSpc>
                <a:spcPct val="100000"/>
              </a:lnSpc>
              <a:spcBef>
                <a:spcPts val="80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s - LIGHT ON DARK">
  <p:cSld name="1_Bullets - LIGHT ON DARK 20">
    <p:spTree>
      <p:nvGrpSpPr>
        <p:cNvPr id="847" name="Shape 847"/>
        <p:cNvGrpSpPr/>
        <p:nvPr/>
      </p:nvGrpSpPr>
      <p:grpSpPr>
        <a:xfrm>
          <a:off x="0" y="0"/>
          <a:ext cx="0" cy="0"/>
          <a:chOff x="0" y="0"/>
          <a:chExt cx="0" cy="0"/>
        </a:xfrm>
      </p:grpSpPr>
      <p:sp>
        <p:nvSpPr>
          <p:cNvPr id="848" name="Google Shape;848;p22"/>
          <p:cNvSpPr txBox="1"/>
          <p:nvPr>
            <p:ph idx="1" type="body"/>
          </p:nvPr>
        </p:nvSpPr>
        <p:spPr>
          <a:xfrm>
            <a:off x="612465" y="1193168"/>
            <a:ext cx="10542519" cy="365760"/>
          </a:xfrm>
          <a:prstGeom prst="rect">
            <a:avLst/>
          </a:prstGeom>
          <a:noFill/>
          <a:ln>
            <a:noFill/>
          </a:ln>
        </p:spPr>
        <p:txBody>
          <a:bodyPr anchorCtr="0" anchor="t" bIns="0" lIns="182875" spcFirstLastPara="1" rIns="91425" wrap="square" tIns="0">
            <a:noAutofit/>
          </a:bodyPr>
          <a:lstStyle>
            <a:lvl1pPr indent="-228600" lvl="0" marL="457200" algn="l">
              <a:lnSpc>
                <a:spcPct val="100000"/>
              </a:lnSpc>
              <a:spcBef>
                <a:spcPts val="0"/>
              </a:spcBef>
              <a:spcAft>
                <a:spcPts val="0"/>
              </a:spcAft>
              <a:buClr>
                <a:schemeClr val="lt1"/>
              </a:buClr>
              <a:buSzPts val="1800"/>
              <a:buFont typeface="Arial"/>
              <a:buNone/>
              <a:defRPr b="1" i="1" sz="1800">
                <a:solidFill>
                  <a:schemeClr val="lt1"/>
                </a:solidFill>
                <a:latin typeface="Arial"/>
                <a:ea typeface="Arial"/>
                <a:cs typeface="Arial"/>
                <a:sym typeface="Arial"/>
              </a:defRPr>
            </a:lvl1pPr>
            <a:lvl2pPr indent="-381000" lvl="1" marL="9144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2pPr>
            <a:lvl3pPr indent="-381000" lvl="2" marL="13716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3pPr>
            <a:lvl4pPr indent="-381000" lvl="3" marL="18288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4pPr>
            <a:lvl5pPr indent="-381000" lvl="4" marL="22860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5pPr>
            <a:lvl6pPr indent="-381000" lvl="5" marL="27432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6pPr>
            <a:lvl7pPr indent="-381000" lvl="6" marL="32004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7pPr>
            <a:lvl8pPr indent="-381000" lvl="7" marL="36576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8pPr>
            <a:lvl9pPr indent="-381000" lvl="8" marL="4114800" algn="l">
              <a:lnSpc>
                <a:spcPct val="100000"/>
              </a:lnSpc>
              <a:spcBef>
                <a:spcPts val="800"/>
              </a:spcBef>
              <a:spcAft>
                <a:spcPts val="800"/>
              </a:spcAft>
              <a:buClr>
                <a:srgbClr val="FFFFFF"/>
              </a:buClr>
              <a:buSzPts val="2400"/>
              <a:buFont typeface="Arial"/>
              <a:buChar char="■"/>
              <a:defRPr b="1" sz="2400">
                <a:solidFill>
                  <a:srgbClr val="FFFFFF"/>
                </a:solidFill>
                <a:latin typeface="Arial"/>
                <a:ea typeface="Arial"/>
                <a:cs typeface="Arial"/>
                <a:sym typeface="Arial"/>
              </a:defRPr>
            </a:lvl9pPr>
          </a:lstStyle>
          <a:p/>
        </p:txBody>
      </p:sp>
      <p:sp>
        <p:nvSpPr>
          <p:cNvPr id="849" name="Google Shape;849;p22"/>
          <p:cNvSpPr/>
          <p:nvPr/>
        </p:nvSpPr>
        <p:spPr>
          <a:xfrm>
            <a:off x="621474" y="1061841"/>
            <a:ext cx="10058400" cy="0"/>
          </a:xfrm>
          <a:prstGeom prst="rect">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850" name="Google Shape;850;p22"/>
          <p:cNvSpPr txBox="1"/>
          <p:nvPr>
            <p:ph type="title"/>
          </p:nvPr>
        </p:nvSpPr>
        <p:spPr>
          <a:xfrm>
            <a:off x="612465" y="4663"/>
            <a:ext cx="10562869" cy="1057173"/>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3200"/>
              <a:buNone/>
              <a:defRPr b="1" sz="3200">
                <a:solidFill>
                  <a:schemeClr val="dk1"/>
                </a:solidFill>
                <a:latin typeface="Arial"/>
                <a:ea typeface="Arial"/>
                <a:cs typeface="Arial"/>
                <a:sym typeface="Arial"/>
              </a:defRPr>
            </a:lvl1pPr>
            <a:lvl2pPr lvl="1" algn="l">
              <a:lnSpc>
                <a:spcPct val="100000"/>
              </a:lnSpc>
              <a:spcBef>
                <a:spcPts val="0"/>
              </a:spcBef>
              <a:spcAft>
                <a:spcPts val="0"/>
              </a:spcAft>
              <a:buSzPts val="3200"/>
              <a:buNone/>
              <a:defRPr b="1" sz="3600">
                <a:solidFill>
                  <a:srgbClr val="FFFFFF"/>
                </a:solidFill>
                <a:latin typeface="Arial"/>
                <a:ea typeface="Arial"/>
                <a:cs typeface="Arial"/>
                <a:sym typeface="Arial"/>
              </a:defRPr>
            </a:lvl2pPr>
            <a:lvl3pPr lvl="2" algn="l">
              <a:lnSpc>
                <a:spcPct val="100000"/>
              </a:lnSpc>
              <a:spcBef>
                <a:spcPts val="0"/>
              </a:spcBef>
              <a:spcAft>
                <a:spcPts val="0"/>
              </a:spcAft>
              <a:buSzPts val="3200"/>
              <a:buNone/>
              <a:defRPr b="1" sz="3600">
                <a:solidFill>
                  <a:srgbClr val="FFFFFF"/>
                </a:solidFill>
                <a:latin typeface="Arial"/>
                <a:ea typeface="Arial"/>
                <a:cs typeface="Arial"/>
                <a:sym typeface="Arial"/>
              </a:defRPr>
            </a:lvl3pPr>
            <a:lvl4pPr lvl="3" algn="l">
              <a:lnSpc>
                <a:spcPct val="100000"/>
              </a:lnSpc>
              <a:spcBef>
                <a:spcPts val="0"/>
              </a:spcBef>
              <a:spcAft>
                <a:spcPts val="0"/>
              </a:spcAft>
              <a:buSzPts val="3200"/>
              <a:buNone/>
              <a:defRPr b="1" sz="3600">
                <a:solidFill>
                  <a:srgbClr val="FFFFFF"/>
                </a:solidFill>
                <a:latin typeface="Arial"/>
                <a:ea typeface="Arial"/>
                <a:cs typeface="Arial"/>
                <a:sym typeface="Arial"/>
              </a:defRPr>
            </a:lvl4pPr>
            <a:lvl5pPr lvl="4" algn="l">
              <a:lnSpc>
                <a:spcPct val="100000"/>
              </a:lnSpc>
              <a:spcBef>
                <a:spcPts val="0"/>
              </a:spcBef>
              <a:spcAft>
                <a:spcPts val="0"/>
              </a:spcAft>
              <a:buSzPts val="3200"/>
              <a:buNone/>
              <a:defRPr b="1" sz="3600">
                <a:solidFill>
                  <a:srgbClr val="FFFFFF"/>
                </a:solidFill>
                <a:latin typeface="Arial"/>
                <a:ea typeface="Arial"/>
                <a:cs typeface="Arial"/>
                <a:sym typeface="Arial"/>
              </a:defRPr>
            </a:lvl5pPr>
            <a:lvl6pPr lvl="5" algn="l">
              <a:lnSpc>
                <a:spcPct val="100000"/>
              </a:lnSpc>
              <a:spcBef>
                <a:spcPts val="0"/>
              </a:spcBef>
              <a:spcAft>
                <a:spcPts val="0"/>
              </a:spcAft>
              <a:buSzPts val="3200"/>
              <a:buNone/>
              <a:defRPr b="1" sz="3600">
                <a:solidFill>
                  <a:srgbClr val="FFFFFF"/>
                </a:solidFill>
                <a:latin typeface="Arial"/>
                <a:ea typeface="Arial"/>
                <a:cs typeface="Arial"/>
                <a:sym typeface="Arial"/>
              </a:defRPr>
            </a:lvl6pPr>
            <a:lvl7pPr lvl="6" algn="l">
              <a:lnSpc>
                <a:spcPct val="100000"/>
              </a:lnSpc>
              <a:spcBef>
                <a:spcPts val="0"/>
              </a:spcBef>
              <a:spcAft>
                <a:spcPts val="0"/>
              </a:spcAft>
              <a:buSzPts val="3200"/>
              <a:buNone/>
              <a:defRPr b="1" sz="3600">
                <a:solidFill>
                  <a:srgbClr val="FFFFFF"/>
                </a:solidFill>
                <a:latin typeface="Arial"/>
                <a:ea typeface="Arial"/>
                <a:cs typeface="Arial"/>
                <a:sym typeface="Arial"/>
              </a:defRPr>
            </a:lvl7pPr>
            <a:lvl8pPr lvl="7" algn="l">
              <a:lnSpc>
                <a:spcPct val="100000"/>
              </a:lnSpc>
              <a:spcBef>
                <a:spcPts val="0"/>
              </a:spcBef>
              <a:spcAft>
                <a:spcPts val="0"/>
              </a:spcAft>
              <a:buSzPts val="3200"/>
              <a:buNone/>
              <a:defRPr b="1" sz="3600">
                <a:solidFill>
                  <a:srgbClr val="FFFFFF"/>
                </a:solidFill>
                <a:latin typeface="Arial"/>
                <a:ea typeface="Arial"/>
                <a:cs typeface="Arial"/>
                <a:sym typeface="Arial"/>
              </a:defRPr>
            </a:lvl8pPr>
            <a:lvl9pPr lvl="8" algn="l">
              <a:lnSpc>
                <a:spcPct val="100000"/>
              </a:lnSpc>
              <a:spcBef>
                <a:spcPts val="0"/>
              </a:spcBef>
              <a:spcAft>
                <a:spcPts val="0"/>
              </a:spcAft>
              <a:buSzPts val="3200"/>
              <a:buNone/>
              <a:defRPr b="1" sz="3600">
                <a:solidFill>
                  <a:srgbClr val="FFFFFF"/>
                </a:solidFill>
                <a:latin typeface="Arial"/>
                <a:ea typeface="Arial"/>
                <a:cs typeface="Arial"/>
                <a:sym typeface="Arial"/>
              </a:defRPr>
            </a:lvl9pPr>
          </a:lstStyle>
          <a:p/>
        </p:txBody>
      </p:sp>
      <p:grpSp>
        <p:nvGrpSpPr>
          <p:cNvPr id="851" name="Google Shape;851;p22"/>
          <p:cNvGrpSpPr/>
          <p:nvPr/>
        </p:nvGrpSpPr>
        <p:grpSpPr>
          <a:xfrm>
            <a:off x="11234593" y="-8250"/>
            <a:ext cx="957407" cy="6866252"/>
            <a:chOff x="11278585" y="-8250"/>
            <a:chExt cx="957407" cy="6866252"/>
          </a:xfrm>
        </p:grpSpPr>
        <p:cxnSp>
          <p:nvCxnSpPr>
            <p:cNvPr id="852" name="Google Shape;852;p22"/>
            <p:cNvCxnSpPr/>
            <p:nvPr/>
          </p:nvCxnSpPr>
          <p:spPr>
            <a:xfrm>
              <a:off x="11402167" y="0"/>
              <a:ext cx="0" cy="6841500"/>
            </a:xfrm>
            <a:prstGeom prst="straightConnector1">
              <a:avLst/>
            </a:prstGeom>
            <a:noFill/>
            <a:ln cap="flat" cmpd="sng" w="76200">
              <a:solidFill>
                <a:schemeClr val="accent6"/>
              </a:solidFill>
              <a:prstDash val="solid"/>
              <a:round/>
              <a:headEnd len="sm" w="sm" type="none"/>
              <a:tailEnd len="sm" w="sm" type="none"/>
            </a:ln>
          </p:spPr>
        </p:cxnSp>
        <p:cxnSp>
          <p:nvCxnSpPr>
            <p:cNvPr id="853" name="Google Shape;853;p22"/>
            <p:cNvCxnSpPr/>
            <p:nvPr/>
          </p:nvCxnSpPr>
          <p:spPr>
            <a:xfrm>
              <a:off x="11278585" y="0"/>
              <a:ext cx="0" cy="6841500"/>
            </a:xfrm>
            <a:prstGeom prst="straightConnector1">
              <a:avLst/>
            </a:prstGeom>
            <a:noFill/>
            <a:ln cap="flat" cmpd="sng" w="28575">
              <a:solidFill>
                <a:schemeClr val="accent6"/>
              </a:solidFill>
              <a:prstDash val="solid"/>
              <a:round/>
              <a:headEnd len="sm" w="sm" type="none"/>
              <a:tailEnd len="sm" w="sm" type="none"/>
            </a:ln>
          </p:spPr>
        </p:cxnSp>
        <p:sp>
          <p:nvSpPr>
            <p:cNvPr descr="Banner along right of screen with the label OGP Office of Government-wide Policy." id="854" name="Google Shape;854;p22"/>
            <p:cNvSpPr txBox="1"/>
            <p:nvPr/>
          </p:nvSpPr>
          <p:spPr>
            <a:xfrm rot="5400000">
              <a:off x="8470133" y="3092143"/>
              <a:ext cx="6866252" cy="665466"/>
            </a:xfrm>
            <a:prstGeom prst="rect">
              <a:avLst/>
            </a:prstGeom>
            <a:solidFill>
              <a:schemeClr val="accent6"/>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500"/>
                <a:buFont typeface="Arial"/>
                <a:buNone/>
              </a:pPr>
              <a:r>
                <a:rPr b="1" i="0" lang="en-US" sz="1500" u="none" cap="none" strike="noStrike">
                  <a:solidFill>
                    <a:schemeClr val="lt1"/>
                  </a:solidFill>
                  <a:latin typeface="Arial"/>
                  <a:ea typeface="Arial"/>
                  <a:cs typeface="Arial"/>
                  <a:sym typeface="Arial"/>
                </a:rPr>
                <a:t>Tools &amp; Resources</a:t>
              </a:r>
              <a:endParaRPr b="1" i="0" sz="1500" u="none" cap="none" strike="noStrike">
                <a:solidFill>
                  <a:schemeClr val="lt1"/>
                </a:solidFill>
                <a:latin typeface="Arial"/>
                <a:ea typeface="Arial"/>
                <a:cs typeface="Arial"/>
                <a:sym typeface="Arial"/>
              </a:endParaRPr>
            </a:p>
          </p:txBody>
        </p:sp>
        <p:sp>
          <p:nvSpPr>
            <p:cNvPr id="855" name="Google Shape;855;p22"/>
            <p:cNvSpPr/>
            <p:nvPr/>
          </p:nvSpPr>
          <p:spPr>
            <a:xfrm>
              <a:off x="11640714" y="129064"/>
              <a:ext cx="511038" cy="472794"/>
            </a:xfrm>
            <a:custGeom>
              <a:rect b="b" l="l" r="r" t="t"/>
              <a:pathLst>
                <a:path extrusionOk="0" h="63" w="68">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lt1"/>
            </a:solidFill>
            <a:ln cap="flat" cmpd="sng" w="9525">
              <a:solidFill>
                <a:schemeClr val="accent6"/>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856" name="Google Shape;856;p22"/>
          <p:cNvSpPr txBox="1"/>
          <p:nvPr>
            <p:ph idx="2" type="body"/>
          </p:nvPr>
        </p:nvSpPr>
        <p:spPr>
          <a:xfrm>
            <a:off x="620713" y="1647825"/>
            <a:ext cx="10534650" cy="5038725"/>
          </a:xfrm>
          <a:prstGeom prst="rect">
            <a:avLst/>
          </a:prstGeom>
          <a:noFill/>
          <a:ln>
            <a:noFill/>
          </a:ln>
        </p:spPr>
        <p:txBody>
          <a:bodyPr anchorCtr="0" anchor="t" bIns="91425" lIns="91425" spcFirstLastPara="1" rIns="91425" wrap="square" tIns="91425">
            <a:noAutofit/>
          </a:bodyPr>
          <a:lstStyle>
            <a:lvl1pPr indent="-342900" lvl="0" marL="457200" algn="l">
              <a:lnSpc>
                <a:spcPct val="100000"/>
              </a:lnSpc>
              <a:spcBef>
                <a:spcPts val="0"/>
              </a:spcBef>
              <a:spcAft>
                <a:spcPts val="0"/>
              </a:spcAft>
              <a:buClr>
                <a:schemeClr val="lt1"/>
              </a:buClr>
              <a:buSzPts val="1800"/>
              <a:buChar char="•"/>
              <a:defRPr>
                <a:solidFill>
                  <a:schemeClr val="lt1"/>
                </a:solidFill>
                <a:latin typeface="Arial"/>
                <a:ea typeface="Arial"/>
                <a:cs typeface="Arial"/>
                <a:sym typeface="Arial"/>
              </a:defRPr>
            </a:lvl1pPr>
            <a:lvl2pPr indent="-330200" lvl="1" marL="914400" algn="l">
              <a:lnSpc>
                <a:spcPct val="100000"/>
              </a:lnSpc>
              <a:spcBef>
                <a:spcPts val="600"/>
              </a:spcBef>
              <a:spcAft>
                <a:spcPts val="0"/>
              </a:spcAft>
              <a:buClr>
                <a:schemeClr val="lt1"/>
              </a:buClr>
              <a:buSzPts val="1600"/>
              <a:buChar char="o"/>
              <a:defRPr>
                <a:solidFill>
                  <a:schemeClr val="lt1"/>
                </a:solidFill>
                <a:latin typeface="Arial"/>
                <a:ea typeface="Arial"/>
                <a:cs typeface="Arial"/>
                <a:sym typeface="Arial"/>
              </a:defRPr>
            </a:lvl2pPr>
            <a:lvl3pPr indent="-317500" lvl="2" marL="1371600" algn="l">
              <a:lnSpc>
                <a:spcPct val="100000"/>
              </a:lnSpc>
              <a:spcBef>
                <a:spcPts val="800"/>
              </a:spcBef>
              <a:spcAft>
                <a:spcPts val="0"/>
              </a:spcAft>
              <a:buClr>
                <a:schemeClr val="lt1"/>
              </a:buClr>
              <a:buSzPts val="1400"/>
              <a:buChar char="▪"/>
              <a:defRPr>
                <a:solidFill>
                  <a:schemeClr val="lt1"/>
                </a:solidFill>
                <a:latin typeface="Arial"/>
                <a:ea typeface="Arial"/>
                <a:cs typeface="Arial"/>
                <a:sym typeface="Arial"/>
              </a:defRPr>
            </a:lvl3pPr>
            <a:lvl4pPr indent="-317500" lvl="3" marL="1828800" algn="l">
              <a:lnSpc>
                <a:spcPct val="100000"/>
              </a:lnSpc>
              <a:spcBef>
                <a:spcPts val="800"/>
              </a:spcBef>
              <a:spcAft>
                <a:spcPts val="0"/>
              </a:spcAft>
              <a:buClr>
                <a:schemeClr val="lt1"/>
              </a:buClr>
              <a:buSzPts val="1400"/>
              <a:buChar char="•"/>
              <a:defRPr>
                <a:solidFill>
                  <a:schemeClr val="lt1"/>
                </a:solidFill>
                <a:latin typeface="Arial"/>
                <a:ea typeface="Arial"/>
                <a:cs typeface="Arial"/>
                <a:sym typeface="Arial"/>
              </a:defRPr>
            </a:lvl4pPr>
            <a:lvl5pPr indent="-317500" lvl="4" marL="2286000" algn="l">
              <a:lnSpc>
                <a:spcPct val="100000"/>
              </a:lnSpc>
              <a:spcBef>
                <a:spcPts val="800"/>
              </a:spcBef>
              <a:spcAft>
                <a:spcPts val="0"/>
              </a:spcAft>
              <a:buClr>
                <a:schemeClr val="lt1"/>
              </a:buClr>
              <a:buSzPts val="1400"/>
              <a:buChar char="▪"/>
              <a:defRPr>
                <a:solidFill>
                  <a:schemeClr val="lt1"/>
                </a:solidFill>
                <a:latin typeface="Arial"/>
                <a:ea typeface="Arial"/>
                <a:cs typeface="Arial"/>
                <a:sym typeface="Arial"/>
              </a:defRPr>
            </a:lvl5pPr>
            <a:lvl6pPr indent="-228600" lvl="5" marL="2743200" algn="l">
              <a:lnSpc>
                <a:spcPct val="100000"/>
              </a:lnSpc>
              <a:spcBef>
                <a:spcPts val="80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s - LIGHT ON DARK">
  <p:cSld name="1_Bullets - LIGHT ON DARK 21">
    <p:spTree>
      <p:nvGrpSpPr>
        <p:cNvPr id="857" name="Shape 857"/>
        <p:cNvGrpSpPr/>
        <p:nvPr/>
      </p:nvGrpSpPr>
      <p:grpSpPr>
        <a:xfrm>
          <a:off x="0" y="0"/>
          <a:ext cx="0" cy="0"/>
          <a:chOff x="0" y="0"/>
          <a:chExt cx="0" cy="0"/>
        </a:xfrm>
      </p:grpSpPr>
      <p:grpSp>
        <p:nvGrpSpPr>
          <p:cNvPr id="858" name="Google Shape;858;p23"/>
          <p:cNvGrpSpPr/>
          <p:nvPr/>
        </p:nvGrpSpPr>
        <p:grpSpPr>
          <a:xfrm>
            <a:off x="760586" y="1302938"/>
            <a:ext cx="6640581" cy="206651"/>
            <a:chOff x="760586" y="1302938"/>
            <a:chExt cx="6640581" cy="206651"/>
          </a:xfrm>
        </p:grpSpPr>
        <p:grpSp>
          <p:nvGrpSpPr>
            <p:cNvPr id="859" name="Google Shape;859;p23"/>
            <p:cNvGrpSpPr/>
            <p:nvPr/>
          </p:nvGrpSpPr>
          <p:grpSpPr>
            <a:xfrm>
              <a:off x="760586" y="1334775"/>
              <a:ext cx="1509251" cy="174814"/>
              <a:chOff x="760586" y="1334775"/>
              <a:chExt cx="1509251" cy="174814"/>
            </a:xfrm>
          </p:grpSpPr>
          <p:sp>
            <p:nvSpPr>
              <p:cNvPr id="860" name="Google Shape;860;p23"/>
              <p:cNvSpPr/>
              <p:nvPr/>
            </p:nvSpPr>
            <p:spPr>
              <a:xfrm>
                <a:off x="2094670" y="1334775"/>
                <a:ext cx="175167" cy="174814"/>
              </a:xfrm>
              <a:custGeom>
                <a:rect b="b" l="l" r="r" t="t"/>
                <a:pathLst>
                  <a:path extrusionOk="0" h="55" w="47">
                    <a:moveTo>
                      <a:pt x="0" y="55"/>
                    </a:moveTo>
                    <a:cubicBezTo>
                      <a:pt x="0" y="0"/>
                      <a:pt x="0" y="0"/>
                      <a:pt x="0" y="0"/>
                    </a:cubicBezTo>
                    <a:cubicBezTo>
                      <a:pt x="1" y="0"/>
                      <a:pt x="2" y="0"/>
                      <a:pt x="2" y="0"/>
                    </a:cubicBezTo>
                    <a:cubicBezTo>
                      <a:pt x="27" y="0"/>
                      <a:pt x="47" y="21"/>
                      <a:pt x="47" y="46"/>
                    </a:cubicBezTo>
                    <a:cubicBezTo>
                      <a:pt x="47" y="49"/>
                      <a:pt x="47" y="52"/>
                      <a:pt x="47" y="55"/>
                    </a:cubicBezTo>
                    <a:cubicBezTo>
                      <a:pt x="0" y="55"/>
                      <a:pt x="0" y="55"/>
                      <a:pt x="0" y="55"/>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2800" u="none" cap="none" strike="noStrike">
                  <a:solidFill>
                    <a:schemeClr val="lt1"/>
                  </a:solidFill>
                  <a:latin typeface="Arial"/>
                  <a:ea typeface="Arial"/>
                  <a:cs typeface="Arial"/>
                  <a:sym typeface="Arial"/>
                </a:endParaRPr>
              </a:p>
            </p:txBody>
          </p:sp>
          <p:sp>
            <p:nvSpPr>
              <p:cNvPr id="861" name="Google Shape;861;p23"/>
              <p:cNvSpPr/>
              <p:nvPr/>
            </p:nvSpPr>
            <p:spPr>
              <a:xfrm>
                <a:off x="760586" y="1334775"/>
                <a:ext cx="173603" cy="174814"/>
              </a:xfrm>
              <a:custGeom>
                <a:rect b="b" l="l" r="r" t="t"/>
                <a:pathLst>
                  <a:path extrusionOk="0" h="55" w="47">
                    <a:moveTo>
                      <a:pt x="47" y="55"/>
                    </a:moveTo>
                    <a:cubicBezTo>
                      <a:pt x="47" y="0"/>
                      <a:pt x="47" y="0"/>
                      <a:pt x="47" y="0"/>
                    </a:cubicBezTo>
                    <a:cubicBezTo>
                      <a:pt x="47" y="0"/>
                      <a:pt x="46" y="0"/>
                      <a:pt x="46" y="0"/>
                    </a:cubicBezTo>
                    <a:cubicBezTo>
                      <a:pt x="21" y="0"/>
                      <a:pt x="0" y="21"/>
                      <a:pt x="0" y="46"/>
                    </a:cubicBezTo>
                    <a:cubicBezTo>
                      <a:pt x="0" y="49"/>
                      <a:pt x="1" y="52"/>
                      <a:pt x="1" y="55"/>
                    </a:cubicBezTo>
                    <a:cubicBezTo>
                      <a:pt x="47" y="55"/>
                      <a:pt x="47" y="55"/>
                      <a:pt x="47" y="55"/>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2800" u="none" cap="none" strike="noStrike">
                  <a:solidFill>
                    <a:schemeClr val="lt1"/>
                  </a:solidFill>
                  <a:latin typeface="Arial"/>
                  <a:ea typeface="Arial"/>
                  <a:cs typeface="Arial"/>
                  <a:sym typeface="Arial"/>
                </a:endParaRPr>
              </a:p>
            </p:txBody>
          </p:sp>
        </p:grpSp>
        <p:grpSp>
          <p:nvGrpSpPr>
            <p:cNvPr id="862" name="Google Shape;862;p23"/>
            <p:cNvGrpSpPr/>
            <p:nvPr/>
          </p:nvGrpSpPr>
          <p:grpSpPr>
            <a:xfrm>
              <a:off x="5891916" y="1302938"/>
              <a:ext cx="1509251" cy="174814"/>
              <a:chOff x="5891916" y="1302938"/>
              <a:chExt cx="1509251" cy="174814"/>
            </a:xfrm>
          </p:grpSpPr>
          <p:sp>
            <p:nvSpPr>
              <p:cNvPr id="863" name="Google Shape;863;p23"/>
              <p:cNvSpPr/>
              <p:nvPr/>
            </p:nvSpPr>
            <p:spPr>
              <a:xfrm>
                <a:off x="7226000" y="1302938"/>
                <a:ext cx="175167" cy="174814"/>
              </a:xfrm>
              <a:custGeom>
                <a:rect b="b" l="l" r="r" t="t"/>
                <a:pathLst>
                  <a:path extrusionOk="0" h="55" w="47">
                    <a:moveTo>
                      <a:pt x="0" y="55"/>
                    </a:moveTo>
                    <a:cubicBezTo>
                      <a:pt x="0" y="0"/>
                      <a:pt x="0" y="0"/>
                      <a:pt x="0" y="0"/>
                    </a:cubicBezTo>
                    <a:cubicBezTo>
                      <a:pt x="1" y="0"/>
                      <a:pt x="2" y="0"/>
                      <a:pt x="2" y="0"/>
                    </a:cubicBezTo>
                    <a:cubicBezTo>
                      <a:pt x="27" y="0"/>
                      <a:pt x="47" y="21"/>
                      <a:pt x="47" y="46"/>
                    </a:cubicBezTo>
                    <a:cubicBezTo>
                      <a:pt x="47" y="49"/>
                      <a:pt x="47" y="52"/>
                      <a:pt x="47" y="55"/>
                    </a:cubicBezTo>
                    <a:cubicBezTo>
                      <a:pt x="0" y="55"/>
                      <a:pt x="0" y="55"/>
                      <a:pt x="0" y="55"/>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2800" u="none" cap="none" strike="noStrike">
                  <a:solidFill>
                    <a:schemeClr val="lt1"/>
                  </a:solidFill>
                  <a:latin typeface="Arial"/>
                  <a:ea typeface="Arial"/>
                  <a:cs typeface="Arial"/>
                  <a:sym typeface="Arial"/>
                </a:endParaRPr>
              </a:p>
            </p:txBody>
          </p:sp>
          <p:sp>
            <p:nvSpPr>
              <p:cNvPr id="864" name="Google Shape;864;p23"/>
              <p:cNvSpPr/>
              <p:nvPr/>
            </p:nvSpPr>
            <p:spPr>
              <a:xfrm>
                <a:off x="5891916" y="1302938"/>
                <a:ext cx="173603" cy="174814"/>
              </a:xfrm>
              <a:custGeom>
                <a:rect b="b" l="l" r="r" t="t"/>
                <a:pathLst>
                  <a:path extrusionOk="0" h="55" w="47">
                    <a:moveTo>
                      <a:pt x="47" y="55"/>
                    </a:moveTo>
                    <a:cubicBezTo>
                      <a:pt x="47" y="0"/>
                      <a:pt x="47" y="0"/>
                      <a:pt x="47" y="0"/>
                    </a:cubicBezTo>
                    <a:cubicBezTo>
                      <a:pt x="47" y="0"/>
                      <a:pt x="46" y="0"/>
                      <a:pt x="46" y="0"/>
                    </a:cubicBezTo>
                    <a:cubicBezTo>
                      <a:pt x="21" y="0"/>
                      <a:pt x="0" y="21"/>
                      <a:pt x="0" y="46"/>
                    </a:cubicBezTo>
                    <a:cubicBezTo>
                      <a:pt x="0" y="49"/>
                      <a:pt x="1" y="52"/>
                      <a:pt x="1" y="55"/>
                    </a:cubicBezTo>
                    <a:cubicBezTo>
                      <a:pt x="47" y="55"/>
                      <a:pt x="47" y="55"/>
                      <a:pt x="47" y="55"/>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2800" u="none" cap="none" strike="noStrike">
                  <a:solidFill>
                    <a:schemeClr val="lt1"/>
                  </a:solidFill>
                  <a:latin typeface="Arial"/>
                  <a:ea typeface="Arial"/>
                  <a:cs typeface="Arial"/>
                  <a:sym typeface="Arial"/>
                </a:endParaRPr>
              </a:p>
            </p:txBody>
          </p:sp>
        </p:grpSp>
      </p:grpSp>
      <p:grpSp>
        <p:nvGrpSpPr>
          <p:cNvPr id="865" name="Google Shape;865;p23"/>
          <p:cNvGrpSpPr/>
          <p:nvPr/>
        </p:nvGrpSpPr>
        <p:grpSpPr>
          <a:xfrm>
            <a:off x="10736158" y="2597221"/>
            <a:ext cx="174814" cy="2870874"/>
            <a:chOff x="10736158" y="2597221"/>
            <a:chExt cx="174814" cy="2870874"/>
          </a:xfrm>
        </p:grpSpPr>
        <p:grpSp>
          <p:nvGrpSpPr>
            <p:cNvPr id="866" name="Google Shape;866;p23"/>
            <p:cNvGrpSpPr/>
            <p:nvPr/>
          </p:nvGrpSpPr>
          <p:grpSpPr>
            <a:xfrm>
              <a:off x="10736158" y="4558919"/>
              <a:ext cx="174814" cy="909176"/>
              <a:chOff x="10736158" y="4558919"/>
              <a:chExt cx="174814" cy="909176"/>
            </a:xfrm>
          </p:grpSpPr>
          <p:sp>
            <p:nvSpPr>
              <p:cNvPr id="867" name="Google Shape;867;p23"/>
              <p:cNvSpPr/>
              <p:nvPr/>
            </p:nvSpPr>
            <p:spPr>
              <a:xfrm rot="5400000">
                <a:off x="10735981" y="5293104"/>
                <a:ext cx="175167" cy="174814"/>
              </a:xfrm>
              <a:custGeom>
                <a:rect b="b" l="l" r="r" t="t"/>
                <a:pathLst>
                  <a:path extrusionOk="0" h="55" w="47">
                    <a:moveTo>
                      <a:pt x="0" y="55"/>
                    </a:moveTo>
                    <a:cubicBezTo>
                      <a:pt x="0" y="0"/>
                      <a:pt x="0" y="0"/>
                      <a:pt x="0" y="0"/>
                    </a:cubicBezTo>
                    <a:cubicBezTo>
                      <a:pt x="1" y="0"/>
                      <a:pt x="2" y="0"/>
                      <a:pt x="2" y="0"/>
                    </a:cubicBezTo>
                    <a:cubicBezTo>
                      <a:pt x="27" y="0"/>
                      <a:pt x="47" y="21"/>
                      <a:pt x="47" y="46"/>
                    </a:cubicBezTo>
                    <a:cubicBezTo>
                      <a:pt x="47" y="49"/>
                      <a:pt x="47" y="52"/>
                      <a:pt x="47" y="55"/>
                    </a:cubicBezTo>
                    <a:cubicBezTo>
                      <a:pt x="0" y="55"/>
                      <a:pt x="0" y="55"/>
                      <a:pt x="0" y="55"/>
                    </a:cubicBezTo>
                    <a:close/>
                  </a:path>
                </a:pathLst>
              </a:custGeom>
              <a:solidFill>
                <a:srgbClr val="54813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2800" u="none" cap="none" strike="noStrike">
                  <a:solidFill>
                    <a:schemeClr val="lt1"/>
                  </a:solidFill>
                  <a:latin typeface="Arial"/>
                  <a:ea typeface="Arial"/>
                  <a:cs typeface="Arial"/>
                  <a:sym typeface="Arial"/>
                </a:endParaRPr>
              </a:p>
            </p:txBody>
          </p:sp>
          <p:sp>
            <p:nvSpPr>
              <p:cNvPr id="868" name="Google Shape;868;p23"/>
              <p:cNvSpPr/>
              <p:nvPr/>
            </p:nvSpPr>
            <p:spPr>
              <a:xfrm rot="5400000">
                <a:off x="10736763" y="4558313"/>
                <a:ext cx="173603" cy="174814"/>
              </a:xfrm>
              <a:custGeom>
                <a:rect b="b" l="l" r="r" t="t"/>
                <a:pathLst>
                  <a:path extrusionOk="0" h="55" w="47">
                    <a:moveTo>
                      <a:pt x="47" y="55"/>
                    </a:moveTo>
                    <a:cubicBezTo>
                      <a:pt x="47" y="0"/>
                      <a:pt x="47" y="0"/>
                      <a:pt x="47" y="0"/>
                    </a:cubicBezTo>
                    <a:cubicBezTo>
                      <a:pt x="47" y="0"/>
                      <a:pt x="46" y="0"/>
                      <a:pt x="46" y="0"/>
                    </a:cubicBezTo>
                    <a:cubicBezTo>
                      <a:pt x="21" y="0"/>
                      <a:pt x="0" y="21"/>
                      <a:pt x="0" y="46"/>
                    </a:cubicBezTo>
                    <a:cubicBezTo>
                      <a:pt x="0" y="49"/>
                      <a:pt x="1" y="52"/>
                      <a:pt x="1" y="55"/>
                    </a:cubicBezTo>
                    <a:cubicBezTo>
                      <a:pt x="47" y="55"/>
                      <a:pt x="47" y="55"/>
                      <a:pt x="47" y="55"/>
                    </a:cubicBezTo>
                    <a:close/>
                  </a:path>
                </a:pathLst>
              </a:custGeom>
              <a:solidFill>
                <a:srgbClr val="54813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2800" u="none" cap="none" strike="noStrike">
                  <a:solidFill>
                    <a:schemeClr val="lt1"/>
                  </a:solidFill>
                  <a:latin typeface="Arial"/>
                  <a:ea typeface="Arial"/>
                  <a:cs typeface="Arial"/>
                  <a:sym typeface="Arial"/>
                </a:endParaRPr>
              </a:p>
            </p:txBody>
          </p:sp>
        </p:grpSp>
        <p:grpSp>
          <p:nvGrpSpPr>
            <p:cNvPr id="869" name="Google Shape;869;p23"/>
            <p:cNvGrpSpPr/>
            <p:nvPr/>
          </p:nvGrpSpPr>
          <p:grpSpPr>
            <a:xfrm>
              <a:off x="10736158" y="3570480"/>
              <a:ext cx="174814" cy="909176"/>
              <a:chOff x="10736158" y="3555207"/>
              <a:chExt cx="174814" cy="909176"/>
            </a:xfrm>
          </p:grpSpPr>
          <p:sp>
            <p:nvSpPr>
              <p:cNvPr id="870" name="Google Shape;870;p23"/>
              <p:cNvSpPr/>
              <p:nvPr/>
            </p:nvSpPr>
            <p:spPr>
              <a:xfrm rot="5400000">
                <a:off x="10735981" y="4289392"/>
                <a:ext cx="175167" cy="174814"/>
              </a:xfrm>
              <a:custGeom>
                <a:rect b="b" l="l" r="r" t="t"/>
                <a:pathLst>
                  <a:path extrusionOk="0" h="55" w="47">
                    <a:moveTo>
                      <a:pt x="0" y="55"/>
                    </a:moveTo>
                    <a:cubicBezTo>
                      <a:pt x="0" y="0"/>
                      <a:pt x="0" y="0"/>
                      <a:pt x="0" y="0"/>
                    </a:cubicBezTo>
                    <a:cubicBezTo>
                      <a:pt x="1" y="0"/>
                      <a:pt x="2" y="0"/>
                      <a:pt x="2" y="0"/>
                    </a:cubicBezTo>
                    <a:cubicBezTo>
                      <a:pt x="27" y="0"/>
                      <a:pt x="47" y="21"/>
                      <a:pt x="47" y="46"/>
                    </a:cubicBezTo>
                    <a:cubicBezTo>
                      <a:pt x="47" y="49"/>
                      <a:pt x="47" y="52"/>
                      <a:pt x="47" y="55"/>
                    </a:cubicBezTo>
                    <a:cubicBezTo>
                      <a:pt x="0" y="55"/>
                      <a:pt x="0" y="55"/>
                      <a:pt x="0" y="55"/>
                    </a:cubicBezTo>
                    <a:close/>
                  </a:path>
                </a:pathLst>
              </a:custGeom>
              <a:solidFill>
                <a:srgbClr val="54813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2800" u="none" cap="none" strike="noStrike">
                  <a:solidFill>
                    <a:schemeClr val="lt1"/>
                  </a:solidFill>
                  <a:latin typeface="Arial"/>
                  <a:ea typeface="Arial"/>
                  <a:cs typeface="Arial"/>
                  <a:sym typeface="Arial"/>
                </a:endParaRPr>
              </a:p>
            </p:txBody>
          </p:sp>
          <p:sp>
            <p:nvSpPr>
              <p:cNvPr id="871" name="Google Shape;871;p23"/>
              <p:cNvSpPr/>
              <p:nvPr/>
            </p:nvSpPr>
            <p:spPr>
              <a:xfrm rot="5400000">
                <a:off x="10736763" y="3554601"/>
                <a:ext cx="173603" cy="174814"/>
              </a:xfrm>
              <a:custGeom>
                <a:rect b="b" l="l" r="r" t="t"/>
                <a:pathLst>
                  <a:path extrusionOk="0" h="55" w="47">
                    <a:moveTo>
                      <a:pt x="47" y="55"/>
                    </a:moveTo>
                    <a:cubicBezTo>
                      <a:pt x="47" y="0"/>
                      <a:pt x="47" y="0"/>
                      <a:pt x="47" y="0"/>
                    </a:cubicBezTo>
                    <a:cubicBezTo>
                      <a:pt x="47" y="0"/>
                      <a:pt x="46" y="0"/>
                      <a:pt x="46" y="0"/>
                    </a:cubicBezTo>
                    <a:cubicBezTo>
                      <a:pt x="21" y="0"/>
                      <a:pt x="0" y="21"/>
                      <a:pt x="0" y="46"/>
                    </a:cubicBezTo>
                    <a:cubicBezTo>
                      <a:pt x="0" y="49"/>
                      <a:pt x="1" y="52"/>
                      <a:pt x="1" y="55"/>
                    </a:cubicBezTo>
                    <a:cubicBezTo>
                      <a:pt x="47" y="55"/>
                      <a:pt x="47" y="55"/>
                      <a:pt x="47" y="55"/>
                    </a:cubicBezTo>
                    <a:close/>
                  </a:path>
                </a:pathLst>
              </a:custGeom>
              <a:solidFill>
                <a:srgbClr val="54813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2800" u="none" cap="none" strike="noStrike">
                  <a:solidFill>
                    <a:schemeClr val="lt1"/>
                  </a:solidFill>
                  <a:latin typeface="Arial"/>
                  <a:ea typeface="Arial"/>
                  <a:cs typeface="Arial"/>
                  <a:sym typeface="Arial"/>
                </a:endParaRPr>
              </a:p>
            </p:txBody>
          </p:sp>
        </p:grpSp>
        <p:grpSp>
          <p:nvGrpSpPr>
            <p:cNvPr id="872" name="Google Shape;872;p23"/>
            <p:cNvGrpSpPr/>
            <p:nvPr/>
          </p:nvGrpSpPr>
          <p:grpSpPr>
            <a:xfrm>
              <a:off x="10736158" y="2597221"/>
              <a:ext cx="174814" cy="909176"/>
              <a:chOff x="10736158" y="2597221"/>
              <a:chExt cx="174814" cy="909176"/>
            </a:xfrm>
          </p:grpSpPr>
          <p:sp>
            <p:nvSpPr>
              <p:cNvPr id="873" name="Google Shape;873;p23"/>
              <p:cNvSpPr/>
              <p:nvPr/>
            </p:nvSpPr>
            <p:spPr>
              <a:xfrm rot="5400000">
                <a:off x="10735981" y="3331406"/>
                <a:ext cx="175167" cy="174814"/>
              </a:xfrm>
              <a:custGeom>
                <a:rect b="b" l="l" r="r" t="t"/>
                <a:pathLst>
                  <a:path extrusionOk="0" h="55" w="47">
                    <a:moveTo>
                      <a:pt x="0" y="55"/>
                    </a:moveTo>
                    <a:cubicBezTo>
                      <a:pt x="0" y="0"/>
                      <a:pt x="0" y="0"/>
                      <a:pt x="0" y="0"/>
                    </a:cubicBezTo>
                    <a:cubicBezTo>
                      <a:pt x="1" y="0"/>
                      <a:pt x="2" y="0"/>
                      <a:pt x="2" y="0"/>
                    </a:cubicBezTo>
                    <a:cubicBezTo>
                      <a:pt x="27" y="0"/>
                      <a:pt x="47" y="21"/>
                      <a:pt x="47" y="46"/>
                    </a:cubicBezTo>
                    <a:cubicBezTo>
                      <a:pt x="47" y="49"/>
                      <a:pt x="47" y="52"/>
                      <a:pt x="47" y="55"/>
                    </a:cubicBezTo>
                    <a:cubicBezTo>
                      <a:pt x="0" y="55"/>
                      <a:pt x="0" y="55"/>
                      <a:pt x="0" y="55"/>
                    </a:cubicBezTo>
                    <a:close/>
                  </a:path>
                </a:pathLst>
              </a:custGeom>
              <a:solidFill>
                <a:srgbClr val="54813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2800" u="none" cap="none" strike="noStrike">
                  <a:solidFill>
                    <a:schemeClr val="lt1"/>
                  </a:solidFill>
                  <a:latin typeface="Arial"/>
                  <a:ea typeface="Arial"/>
                  <a:cs typeface="Arial"/>
                  <a:sym typeface="Arial"/>
                </a:endParaRPr>
              </a:p>
            </p:txBody>
          </p:sp>
          <p:sp>
            <p:nvSpPr>
              <p:cNvPr id="874" name="Google Shape;874;p23"/>
              <p:cNvSpPr/>
              <p:nvPr/>
            </p:nvSpPr>
            <p:spPr>
              <a:xfrm rot="5400000">
                <a:off x="10736763" y="2596615"/>
                <a:ext cx="173603" cy="174814"/>
              </a:xfrm>
              <a:custGeom>
                <a:rect b="b" l="l" r="r" t="t"/>
                <a:pathLst>
                  <a:path extrusionOk="0" h="55" w="47">
                    <a:moveTo>
                      <a:pt x="47" y="55"/>
                    </a:moveTo>
                    <a:cubicBezTo>
                      <a:pt x="47" y="0"/>
                      <a:pt x="47" y="0"/>
                      <a:pt x="47" y="0"/>
                    </a:cubicBezTo>
                    <a:cubicBezTo>
                      <a:pt x="47" y="0"/>
                      <a:pt x="46" y="0"/>
                      <a:pt x="46" y="0"/>
                    </a:cubicBezTo>
                    <a:cubicBezTo>
                      <a:pt x="21" y="0"/>
                      <a:pt x="0" y="21"/>
                      <a:pt x="0" y="46"/>
                    </a:cubicBezTo>
                    <a:cubicBezTo>
                      <a:pt x="0" y="49"/>
                      <a:pt x="1" y="52"/>
                      <a:pt x="1" y="55"/>
                    </a:cubicBezTo>
                    <a:cubicBezTo>
                      <a:pt x="47" y="55"/>
                      <a:pt x="47" y="55"/>
                      <a:pt x="47" y="55"/>
                    </a:cubicBezTo>
                    <a:close/>
                  </a:path>
                </a:pathLst>
              </a:custGeom>
              <a:solidFill>
                <a:srgbClr val="54813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2800" u="none" cap="none" strike="noStrike">
                  <a:solidFill>
                    <a:schemeClr val="lt1"/>
                  </a:solidFill>
                  <a:latin typeface="Arial"/>
                  <a:ea typeface="Arial"/>
                  <a:cs typeface="Arial"/>
                  <a:sym typeface="Arial"/>
                </a:endParaRPr>
              </a:p>
            </p:txBody>
          </p:sp>
        </p:grpSp>
      </p:grpSp>
      <p:grpSp>
        <p:nvGrpSpPr>
          <p:cNvPr id="875" name="Google Shape;875;p23"/>
          <p:cNvGrpSpPr/>
          <p:nvPr/>
        </p:nvGrpSpPr>
        <p:grpSpPr>
          <a:xfrm>
            <a:off x="5485826" y="3444934"/>
            <a:ext cx="179802" cy="2922049"/>
            <a:chOff x="5608090" y="3531982"/>
            <a:chExt cx="179802" cy="2922049"/>
          </a:xfrm>
        </p:grpSpPr>
        <p:sp>
          <p:nvSpPr>
            <p:cNvPr id="876" name="Google Shape;876;p23"/>
            <p:cNvSpPr/>
            <p:nvPr/>
          </p:nvSpPr>
          <p:spPr>
            <a:xfrm rot="5400000">
              <a:off x="5607913" y="4266168"/>
              <a:ext cx="175167" cy="174814"/>
            </a:xfrm>
            <a:custGeom>
              <a:rect b="b" l="l" r="r" t="t"/>
              <a:pathLst>
                <a:path extrusionOk="0" h="55" w="47">
                  <a:moveTo>
                    <a:pt x="0" y="55"/>
                  </a:moveTo>
                  <a:cubicBezTo>
                    <a:pt x="0" y="0"/>
                    <a:pt x="0" y="0"/>
                    <a:pt x="0" y="0"/>
                  </a:cubicBezTo>
                  <a:cubicBezTo>
                    <a:pt x="1" y="0"/>
                    <a:pt x="2" y="0"/>
                    <a:pt x="2" y="0"/>
                  </a:cubicBezTo>
                  <a:cubicBezTo>
                    <a:pt x="27" y="0"/>
                    <a:pt x="47" y="21"/>
                    <a:pt x="47" y="46"/>
                  </a:cubicBezTo>
                  <a:cubicBezTo>
                    <a:pt x="47" y="49"/>
                    <a:pt x="47" y="52"/>
                    <a:pt x="47" y="55"/>
                  </a:cubicBezTo>
                  <a:cubicBezTo>
                    <a:pt x="0" y="55"/>
                    <a:pt x="0" y="55"/>
                    <a:pt x="0" y="55"/>
                  </a:cubicBezTo>
                  <a:close/>
                </a:path>
              </a:pathLst>
            </a:custGeom>
            <a:solidFill>
              <a:srgbClr val="54813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2800" u="none" cap="none" strike="noStrike">
                <a:solidFill>
                  <a:schemeClr val="lt1"/>
                </a:solidFill>
                <a:latin typeface="Arial"/>
                <a:ea typeface="Arial"/>
                <a:cs typeface="Arial"/>
                <a:sym typeface="Arial"/>
              </a:endParaRPr>
            </a:p>
          </p:txBody>
        </p:sp>
        <p:sp>
          <p:nvSpPr>
            <p:cNvPr id="877" name="Google Shape;877;p23"/>
            <p:cNvSpPr/>
            <p:nvPr/>
          </p:nvSpPr>
          <p:spPr>
            <a:xfrm rot="5400000">
              <a:off x="5611354" y="6279041"/>
              <a:ext cx="175167" cy="174814"/>
            </a:xfrm>
            <a:custGeom>
              <a:rect b="b" l="l" r="r" t="t"/>
              <a:pathLst>
                <a:path extrusionOk="0" h="55" w="47">
                  <a:moveTo>
                    <a:pt x="0" y="55"/>
                  </a:moveTo>
                  <a:cubicBezTo>
                    <a:pt x="0" y="0"/>
                    <a:pt x="0" y="0"/>
                    <a:pt x="0" y="0"/>
                  </a:cubicBezTo>
                  <a:cubicBezTo>
                    <a:pt x="1" y="0"/>
                    <a:pt x="2" y="0"/>
                    <a:pt x="2" y="0"/>
                  </a:cubicBezTo>
                  <a:cubicBezTo>
                    <a:pt x="27" y="0"/>
                    <a:pt x="47" y="21"/>
                    <a:pt x="47" y="46"/>
                  </a:cubicBezTo>
                  <a:cubicBezTo>
                    <a:pt x="47" y="49"/>
                    <a:pt x="47" y="52"/>
                    <a:pt x="47" y="55"/>
                  </a:cubicBezTo>
                  <a:cubicBezTo>
                    <a:pt x="0" y="55"/>
                    <a:pt x="0" y="55"/>
                    <a:pt x="0" y="55"/>
                  </a:cubicBezTo>
                  <a:close/>
                </a:path>
              </a:pathLst>
            </a:custGeom>
            <a:solidFill>
              <a:srgbClr val="54813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2800" u="none" cap="none" strike="noStrike">
                <a:solidFill>
                  <a:schemeClr val="lt1"/>
                </a:solidFill>
                <a:latin typeface="Arial"/>
                <a:ea typeface="Arial"/>
                <a:cs typeface="Arial"/>
                <a:sym typeface="Arial"/>
              </a:endParaRPr>
            </a:p>
          </p:txBody>
        </p:sp>
        <p:sp>
          <p:nvSpPr>
            <p:cNvPr id="878" name="Google Shape;878;p23"/>
            <p:cNvSpPr/>
            <p:nvPr/>
          </p:nvSpPr>
          <p:spPr>
            <a:xfrm rot="5400000">
              <a:off x="5612136" y="5544250"/>
              <a:ext cx="173603" cy="174814"/>
            </a:xfrm>
            <a:custGeom>
              <a:rect b="b" l="l" r="r" t="t"/>
              <a:pathLst>
                <a:path extrusionOk="0" h="55" w="47">
                  <a:moveTo>
                    <a:pt x="47" y="55"/>
                  </a:moveTo>
                  <a:cubicBezTo>
                    <a:pt x="47" y="0"/>
                    <a:pt x="47" y="0"/>
                    <a:pt x="47" y="0"/>
                  </a:cubicBezTo>
                  <a:cubicBezTo>
                    <a:pt x="47" y="0"/>
                    <a:pt x="46" y="0"/>
                    <a:pt x="46" y="0"/>
                  </a:cubicBezTo>
                  <a:cubicBezTo>
                    <a:pt x="21" y="0"/>
                    <a:pt x="0" y="21"/>
                    <a:pt x="0" y="46"/>
                  </a:cubicBezTo>
                  <a:cubicBezTo>
                    <a:pt x="0" y="49"/>
                    <a:pt x="1" y="52"/>
                    <a:pt x="1" y="55"/>
                  </a:cubicBezTo>
                  <a:cubicBezTo>
                    <a:pt x="47" y="55"/>
                    <a:pt x="47" y="55"/>
                    <a:pt x="47" y="55"/>
                  </a:cubicBezTo>
                  <a:close/>
                </a:path>
              </a:pathLst>
            </a:custGeom>
            <a:solidFill>
              <a:srgbClr val="54813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2800" u="none" cap="none" strike="noStrike">
                <a:solidFill>
                  <a:schemeClr val="lt1"/>
                </a:solidFill>
                <a:latin typeface="Arial"/>
                <a:ea typeface="Arial"/>
                <a:cs typeface="Arial"/>
                <a:sym typeface="Arial"/>
              </a:endParaRPr>
            </a:p>
          </p:txBody>
        </p:sp>
        <p:sp>
          <p:nvSpPr>
            <p:cNvPr id="879" name="Google Shape;879;p23"/>
            <p:cNvSpPr/>
            <p:nvPr/>
          </p:nvSpPr>
          <p:spPr>
            <a:xfrm rot="5400000">
              <a:off x="5608695" y="3531377"/>
              <a:ext cx="173603" cy="174814"/>
            </a:xfrm>
            <a:custGeom>
              <a:rect b="b" l="l" r="r" t="t"/>
              <a:pathLst>
                <a:path extrusionOk="0" h="55" w="47">
                  <a:moveTo>
                    <a:pt x="47" y="55"/>
                  </a:moveTo>
                  <a:cubicBezTo>
                    <a:pt x="47" y="0"/>
                    <a:pt x="47" y="0"/>
                    <a:pt x="47" y="0"/>
                  </a:cubicBezTo>
                  <a:cubicBezTo>
                    <a:pt x="47" y="0"/>
                    <a:pt x="46" y="0"/>
                    <a:pt x="46" y="0"/>
                  </a:cubicBezTo>
                  <a:cubicBezTo>
                    <a:pt x="21" y="0"/>
                    <a:pt x="0" y="21"/>
                    <a:pt x="0" y="46"/>
                  </a:cubicBezTo>
                  <a:cubicBezTo>
                    <a:pt x="0" y="49"/>
                    <a:pt x="1" y="52"/>
                    <a:pt x="1" y="55"/>
                  </a:cubicBezTo>
                  <a:cubicBezTo>
                    <a:pt x="47" y="55"/>
                    <a:pt x="47" y="55"/>
                    <a:pt x="47" y="55"/>
                  </a:cubicBezTo>
                  <a:close/>
                </a:path>
              </a:pathLst>
            </a:custGeom>
            <a:solidFill>
              <a:srgbClr val="54813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2800" u="none" cap="none" strike="noStrike">
                <a:solidFill>
                  <a:schemeClr val="lt1"/>
                </a:solidFill>
                <a:latin typeface="Arial"/>
                <a:ea typeface="Arial"/>
                <a:cs typeface="Arial"/>
                <a:sym typeface="Arial"/>
              </a:endParaRPr>
            </a:p>
          </p:txBody>
        </p:sp>
        <p:sp>
          <p:nvSpPr>
            <p:cNvPr id="880" name="Google Shape;880;p23"/>
            <p:cNvSpPr/>
            <p:nvPr/>
          </p:nvSpPr>
          <p:spPr>
            <a:xfrm rot="5400000">
              <a:off x="5609351" y="5267235"/>
              <a:ext cx="175167" cy="174814"/>
            </a:xfrm>
            <a:custGeom>
              <a:rect b="b" l="l" r="r" t="t"/>
              <a:pathLst>
                <a:path extrusionOk="0" h="55" w="47">
                  <a:moveTo>
                    <a:pt x="0" y="55"/>
                  </a:moveTo>
                  <a:cubicBezTo>
                    <a:pt x="0" y="0"/>
                    <a:pt x="0" y="0"/>
                    <a:pt x="0" y="0"/>
                  </a:cubicBezTo>
                  <a:cubicBezTo>
                    <a:pt x="1" y="0"/>
                    <a:pt x="2" y="0"/>
                    <a:pt x="2" y="0"/>
                  </a:cubicBezTo>
                  <a:cubicBezTo>
                    <a:pt x="27" y="0"/>
                    <a:pt x="47" y="21"/>
                    <a:pt x="47" y="46"/>
                  </a:cubicBezTo>
                  <a:cubicBezTo>
                    <a:pt x="47" y="49"/>
                    <a:pt x="47" y="52"/>
                    <a:pt x="47" y="55"/>
                  </a:cubicBezTo>
                  <a:cubicBezTo>
                    <a:pt x="0" y="55"/>
                    <a:pt x="0" y="55"/>
                    <a:pt x="0" y="55"/>
                  </a:cubicBezTo>
                  <a:close/>
                </a:path>
              </a:pathLst>
            </a:custGeom>
            <a:solidFill>
              <a:srgbClr val="54813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2800" u="none" cap="none" strike="noStrike">
                <a:solidFill>
                  <a:schemeClr val="lt1"/>
                </a:solidFill>
                <a:latin typeface="Arial"/>
                <a:ea typeface="Arial"/>
                <a:cs typeface="Arial"/>
                <a:sym typeface="Arial"/>
              </a:endParaRPr>
            </a:p>
          </p:txBody>
        </p:sp>
        <p:sp>
          <p:nvSpPr>
            <p:cNvPr id="881" name="Google Shape;881;p23"/>
            <p:cNvSpPr/>
            <p:nvPr/>
          </p:nvSpPr>
          <p:spPr>
            <a:xfrm rot="5400000">
              <a:off x="5613683" y="4533657"/>
              <a:ext cx="173603" cy="174814"/>
            </a:xfrm>
            <a:custGeom>
              <a:rect b="b" l="l" r="r" t="t"/>
              <a:pathLst>
                <a:path extrusionOk="0" h="55" w="47">
                  <a:moveTo>
                    <a:pt x="47" y="55"/>
                  </a:moveTo>
                  <a:cubicBezTo>
                    <a:pt x="47" y="0"/>
                    <a:pt x="47" y="0"/>
                    <a:pt x="47" y="0"/>
                  </a:cubicBezTo>
                  <a:cubicBezTo>
                    <a:pt x="47" y="0"/>
                    <a:pt x="46" y="0"/>
                    <a:pt x="46" y="0"/>
                  </a:cubicBezTo>
                  <a:cubicBezTo>
                    <a:pt x="21" y="0"/>
                    <a:pt x="0" y="21"/>
                    <a:pt x="0" y="46"/>
                  </a:cubicBezTo>
                  <a:cubicBezTo>
                    <a:pt x="0" y="49"/>
                    <a:pt x="1" y="52"/>
                    <a:pt x="1" y="55"/>
                  </a:cubicBezTo>
                  <a:cubicBezTo>
                    <a:pt x="47" y="55"/>
                    <a:pt x="47" y="55"/>
                    <a:pt x="47" y="55"/>
                  </a:cubicBezTo>
                  <a:close/>
                </a:path>
              </a:pathLst>
            </a:custGeom>
            <a:solidFill>
              <a:srgbClr val="54813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2800" u="none" cap="none" strike="noStrike">
                <a:solidFill>
                  <a:schemeClr val="lt1"/>
                </a:solidFill>
                <a:latin typeface="Arial"/>
                <a:ea typeface="Arial"/>
                <a:cs typeface="Arial"/>
                <a:sym typeface="Arial"/>
              </a:endParaRPr>
            </a:p>
          </p:txBody>
        </p:sp>
      </p:grpSp>
      <p:pic>
        <p:nvPicPr>
          <p:cNvPr descr="Abstract pcb board" id="882" name="Google Shape;882;p23"/>
          <p:cNvPicPr preferRelativeResize="0"/>
          <p:nvPr/>
        </p:nvPicPr>
        <p:blipFill rotWithShape="1">
          <a:blip r:embed="rId2">
            <a:alphaModFix amt="29000"/>
          </a:blip>
          <a:srcRect b="8730" l="10" r="-10" t="-566"/>
          <a:stretch/>
        </p:blipFill>
        <p:spPr>
          <a:xfrm>
            <a:off x="19793" y="-75853"/>
            <a:ext cx="12192000" cy="6989332"/>
          </a:xfrm>
          <a:prstGeom prst="rect">
            <a:avLst/>
          </a:prstGeom>
          <a:noFill/>
          <a:ln>
            <a:noFill/>
          </a:ln>
        </p:spPr>
      </p:pic>
      <p:sp>
        <p:nvSpPr>
          <p:cNvPr id="883" name="Google Shape;883;p23"/>
          <p:cNvSpPr/>
          <p:nvPr/>
        </p:nvSpPr>
        <p:spPr>
          <a:xfrm>
            <a:off x="621474" y="1061841"/>
            <a:ext cx="10058400" cy="0"/>
          </a:xfrm>
          <a:prstGeom prst="rect">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884" name="Google Shape;884;p23"/>
          <p:cNvSpPr txBox="1"/>
          <p:nvPr>
            <p:ph type="title"/>
          </p:nvPr>
        </p:nvSpPr>
        <p:spPr>
          <a:xfrm>
            <a:off x="612465" y="4663"/>
            <a:ext cx="10562869" cy="1057173"/>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3200"/>
              <a:buNone/>
              <a:defRPr b="1" sz="3200">
                <a:solidFill>
                  <a:schemeClr val="dk1"/>
                </a:solidFill>
                <a:latin typeface="Arial"/>
                <a:ea typeface="Arial"/>
                <a:cs typeface="Arial"/>
                <a:sym typeface="Arial"/>
              </a:defRPr>
            </a:lvl1pPr>
            <a:lvl2pPr lvl="1" algn="l">
              <a:lnSpc>
                <a:spcPct val="100000"/>
              </a:lnSpc>
              <a:spcBef>
                <a:spcPts val="0"/>
              </a:spcBef>
              <a:spcAft>
                <a:spcPts val="0"/>
              </a:spcAft>
              <a:buSzPts val="3200"/>
              <a:buNone/>
              <a:defRPr b="1" sz="3600">
                <a:solidFill>
                  <a:srgbClr val="FFFFFF"/>
                </a:solidFill>
                <a:latin typeface="Arial"/>
                <a:ea typeface="Arial"/>
                <a:cs typeface="Arial"/>
                <a:sym typeface="Arial"/>
              </a:defRPr>
            </a:lvl2pPr>
            <a:lvl3pPr lvl="2" algn="l">
              <a:lnSpc>
                <a:spcPct val="100000"/>
              </a:lnSpc>
              <a:spcBef>
                <a:spcPts val="0"/>
              </a:spcBef>
              <a:spcAft>
                <a:spcPts val="0"/>
              </a:spcAft>
              <a:buSzPts val="3200"/>
              <a:buNone/>
              <a:defRPr b="1" sz="3600">
                <a:solidFill>
                  <a:srgbClr val="FFFFFF"/>
                </a:solidFill>
                <a:latin typeface="Arial"/>
                <a:ea typeface="Arial"/>
                <a:cs typeface="Arial"/>
                <a:sym typeface="Arial"/>
              </a:defRPr>
            </a:lvl3pPr>
            <a:lvl4pPr lvl="3" algn="l">
              <a:lnSpc>
                <a:spcPct val="100000"/>
              </a:lnSpc>
              <a:spcBef>
                <a:spcPts val="0"/>
              </a:spcBef>
              <a:spcAft>
                <a:spcPts val="0"/>
              </a:spcAft>
              <a:buSzPts val="3200"/>
              <a:buNone/>
              <a:defRPr b="1" sz="3600">
                <a:solidFill>
                  <a:srgbClr val="FFFFFF"/>
                </a:solidFill>
                <a:latin typeface="Arial"/>
                <a:ea typeface="Arial"/>
                <a:cs typeface="Arial"/>
                <a:sym typeface="Arial"/>
              </a:defRPr>
            </a:lvl4pPr>
            <a:lvl5pPr lvl="4" algn="l">
              <a:lnSpc>
                <a:spcPct val="100000"/>
              </a:lnSpc>
              <a:spcBef>
                <a:spcPts val="0"/>
              </a:spcBef>
              <a:spcAft>
                <a:spcPts val="0"/>
              </a:spcAft>
              <a:buSzPts val="3200"/>
              <a:buNone/>
              <a:defRPr b="1" sz="3600">
                <a:solidFill>
                  <a:srgbClr val="FFFFFF"/>
                </a:solidFill>
                <a:latin typeface="Arial"/>
                <a:ea typeface="Arial"/>
                <a:cs typeface="Arial"/>
                <a:sym typeface="Arial"/>
              </a:defRPr>
            </a:lvl5pPr>
            <a:lvl6pPr lvl="5" algn="l">
              <a:lnSpc>
                <a:spcPct val="100000"/>
              </a:lnSpc>
              <a:spcBef>
                <a:spcPts val="0"/>
              </a:spcBef>
              <a:spcAft>
                <a:spcPts val="0"/>
              </a:spcAft>
              <a:buSzPts val="3200"/>
              <a:buNone/>
              <a:defRPr b="1" sz="3600">
                <a:solidFill>
                  <a:srgbClr val="FFFFFF"/>
                </a:solidFill>
                <a:latin typeface="Arial"/>
                <a:ea typeface="Arial"/>
                <a:cs typeface="Arial"/>
                <a:sym typeface="Arial"/>
              </a:defRPr>
            </a:lvl6pPr>
            <a:lvl7pPr lvl="6" algn="l">
              <a:lnSpc>
                <a:spcPct val="100000"/>
              </a:lnSpc>
              <a:spcBef>
                <a:spcPts val="0"/>
              </a:spcBef>
              <a:spcAft>
                <a:spcPts val="0"/>
              </a:spcAft>
              <a:buSzPts val="3200"/>
              <a:buNone/>
              <a:defRPr b="1" sz="3600">
                <a:solidFill>
                  <a:srgbClr val="FFFFFF"/>
                </a:solidFill>
                <a:latin typeface="Arial"/>
                <a:ea typeface="Arial"/>
                <a:cs typeface="Arial"/>
                <a:sym typeface="Arial"/>
              </a:defRPr>
            </a:lvl7pPr>
            <a:lvl8pPr lvl="7" algn="l">
              <a:lnSpc>
                <a:spcPct val="100000"/>
              </a:lnSpc>
              <a:spcBef>
                <a:spcPts val="0"/>
              </a:spcBef>
              <a:spcAft>
                <a:spcPts val="0"/>
              </a:spcAft>
              <a:buSzPts val="3200"/>
              <a:buNone/>
              <a:defRPr b="1" sz="3600">
                <a:solidFill>
                  <a:srgbClr val="FFFFFF"/>
                </a:solidFill>
                <a:latin typeface="Arial"/>
                <a:ea typeface="Arial"/>
                <a:cs typeface="Arial"/>
                <a:sym typeface="Arial"/>
              </a:defRPr>
            </a:lvl8pPr>
            <a:lvl9pPr lvl="8" algn="l">
              <a:lnSpc>
                <a:spcPct val="100000"/>
              </a:lnSpc>
              <a:spcBef>
                <a:spcPts val="0"/>
              </a:spcBef>
              <a:spcAft>
                <a:spcPts val="0"/>
              </a:spcAft>
              <a:buSzPts val="3200"/>
              <a:buNone/>
              <a:defRPr b="1" sz="3600">
                <a:solidFill>
                  <a:srgbClr val="FFFFFF"/>
                </a:solidFill>
                <a:latin typeface="Arial"/>
                <a:ea typeface="Arial"/>
                <a:cs typeface="Arial"/>
                <a:sym typeface="Arial"/>
              </a:defRPr>
            </a:lvl9pPr>
          </a:lstStyle>
          <a:p/>
        </p:txBody>
      </p:sp>
      <p:grpSp>
        <p:nvGrpSpPr>
          <p:cNvPr id="885" name="Google Shape;885;p23"/>
          <p:cNvGrpSpPr/>
          <p:nvPr/>
        </p:nvGrpSpPr>
        <p:grpSpPr>
          <a:xfrm>
            <a:off x="11234593" y="-8250"/>
            <a:ext cx="957407" cy="6866252"/>
            <a:chOff x="11278585" y="-8250"/>
            <a:chExt cx="957407" cy="6866252"/>
          </a:xfrm>
        </p:grpSpPr>
        <p:cxnSp>
          <p:nvCxnSpPr>
            <p:cNvPr id="886" name="Google Shape;886;p23"/>
            <p:cNvCxnSpPr/>
            <p:nvPr/>
          </p:nvCxnSpPr>
          <p:spPr>
            <a:xfrm>
              <a:off x="11402167" y="0"/>
              <a:ext cx="0" cy="6841500"/>
            </a:xfrm>
            <a:prstGeom prst="straightConnector1">
              <a:avLst/>
            </a:prstGeom>
            <a:noFill/>
            <a:ln cap="flat" cmpd="sng" w="76200">
              <a:solidFill>
                <a:schemeClr val="accent6"/>
              </a:solidFill>
              <a:prstDash val="solid"/>
              <a:round/>
              <a:headEnd len="sm" w="sm" type="none"/>
              <a:tailEnd len="sm" w="sm" type="none"/>
            </a:ln>
          </p:spPr>
        </p:cxnSp>
        <p:cxnSp>
          <p:nvCxnSpPr>
            <p:cNvPr id="887" name="Google Shape;887;p23"/>
            <p:cNvCxnSpPr/>
            <p:nvPr/>
          </p:nvCxnSpPr>
          <p:spPr>
            <a:xfrm>
              <a:off x="11278585" y="0"/>
              <a:ext cx="0" cy="6841500"/>
            </a:xfrm>
            <a:prstGeom prst="straightConnector1">
              <a:avLst/>
            </a:prstGeom>
            <a:noFill/>
            <a:ln cap="flat" cmpd="sng" w="28575">
              <a:solidFill>
                <a:schemeClr val="accent6"/>
              </a:solidFill>
              <a:prstDash val="solid"/>
              <a:round/>
              <a:headEnd len="sm" w="sm" type="none"/>
              <a:tailEnd len="sm" w="sm" type="none"/>
            </a:ln>
          </p:spPr>
        </p:cxnSp>
        <p:sp>
          <p:nvSpPr>
            <p:cNvPr descr="Banner along right of screen with the label OGP Office of Government-wide Policy." id="888" name="Google Shape;888;p23"/>
            <p:cNvSpPr txBox="1"/>
            <p:nvPr/>
          </p:nvSpPr>
          <p:spPr>
            <a:xfrm rot="5400000">
              <a:off x="8470133" y="3092143"/>
              <a:ext cx="6866252" cy="665466"/>
            </a:xfrm>
            <a:prstGeom prst="rect">
              <a:avLst/>
            </a:prstGeom>
            <a:solidFill>
              <a:schemeClr val="accent6"/>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500"/>
                <a:buFont typeface="Arial"/>
                <a:buNone/>
              </a:pPr>
              <a:r>
                <a:rPr b="1" i="0" lang="en-US" sz="1500" u="none" cap="none" strike="noStrike">
                  <a:solidFill>
                    <a:schemeClr val="lt1"/>
                  </a:solidFill>
                  <a:latin typeface="Arial"/>
                  <a:ea typeface="Arial"/>
                  <a:cs typeface="Arial"/>
                  <a:sym typeface="Arial"/>
                </a:rPr>
                <a:t>Tools &amp; Resources</a:t>
              </a:r>
              <a:endParaRPr b="1" i="0" sz="1500" u="none" cap="none" strike="noStrike">
                <a:solidFill>
                  <a:schemeClr val="lt1"/>
                </a:solidFill>
                <a:latin typeface="Arial"/>
                <a:ea typeface="Arial"/>
                <a:cs typeface="Arial"/>
                <a:sym typeface="Arial"/>
              </a:endParaRPr>
            </a:p>
          </p:txBody>
        </p:sp>
        <p:sp>
          <p:nvSpPr>
            <p:cNvPr id="889" name="Google Shape;889;p23"/>
            <p:cNvSpPr/>
            <p:nvPr/>
          </p:nvSpPr>
          <p:spPr>
            <a:xfrm>
              <a:off x="11640714" y="129064"/>
              <a:ext cx="511038" cy="472794"/>
            </a:xfrm>
            <a:custGeom>
              <a:rect b="b" l="l" r="r" t="t"/>
              <a:pathLst>
                <a:path extrusionOk="0" h="63" w="68">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lt1"/>
            </a:solidFill>
            <a:ln cap="flat" cmpd="sng" w="9525">
              <a:solidFill>
                <a:schemeClr val="accent6"/>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890" name="Google Shape;890;p23"/>
          <p:cNvGrpSpPr/>
          <p:nvPr/>
        </p:nvGrpSpPr>
        <p:grpSpPr>
          <a:xfrm>
            <a:off x="612465" y="1447758"/>
            <a:ext cx="10131503" cy="5148203"/>
            <a:chOff x="612465" y="1447758"/>
            <a:chExt cx="10131503" cy="5148203"/>
          </a:xfrm>
        </p:grpSpPr>
        <p:sp>
          <p:nvSpPr>
            <p:cNvPr id="891" name="Google Shape;891;p23"/>
            <p:cNvSpPr/>
            <p:nvPr/>
          </p:nvSpPr>
          <p:spPr>
            <a:xfrm>
              <a:off x="5863877" y="1447758"/>
              <a:ext cx="4880091" cy="5138434"/>
            </a:xfrm>
            <a:custGeom>
              <a:rect b="b" l="l" r="r" t="t"/>
              <a:pathLst>
                <a:path extrusionOk="0" h="1419" w="407">
                  <a:moveTo>
                    <a:pt x="407" y="16"/>
                  </a:moveTo>
                  <a:cubicBezTo>
                    <a:pt x="407" y="1404"/>
                    <a:pt x="407" y="1404"/>
                    <a:pt x="407" y="1404"/>
                  </a:cubicBezTo>
                  <a:cubicBezTo>
                    <a:pt x="407" y="1412"/>
                    <a:pt x="400" y="1419"/>
                    <a:pt x="391" y="1419"/>
                  </a:cubicBezTo>
                  <a:cubicBezTo>
                    <a:pt x="15" y="1419"/>
                    <a:pt x="15" y="1419"/>
                    <a:pt x="15" y="1419"/>
                  </a:cubicBezTo>
                  <a:cubicBezTo>
                    <a:pt x="7" y="1419"/>
                    <a:pt x="0" y="1412"/>
                    <a:pt x="0" y="1404"/>
                  </a:cubicBezTo>
                  <a:cubicBezTo>
                    <a:pt x="0" y="16"/>
                    <a:pt x="0" y="16"/>
                    <a:pt x="0" y="16"/>
                  </a:cubicBezTo>
                  <a:cubicBezTo>
                    <a:pt x="0" y="7"/>
                    <a:pt x="7" y="0"/>
                    <a:pt x="15" y="0"/>
                  </a:cubicBezTo>
                  <a:cubicBezTo>
                    <a:pt x="391" y="0"/>
                    <a:pt x="391" y="0"/>
                    <a:pt x="391" y="0"/>
                  </a:cubicBezTo>
                  <a:cubicBezTo>
                    <a:pt x="400" y="0"/>
                    <a:pt x="407" y="7"/>
                    <a:pt x="407" y="16"/>
                  </a:cubicBezTo>
                  <a:close/>
                </a:path>
              </a:pathLst>
            </a:custGeom>
            <a:solidFill>
              <a:srgbClr val="F2F2F2"/>
            </a:solidFill>
            <a:ln>
              <a:noFill/>
            </a:ln>
          </p:spPr>
          <p:txBody>
            <a:bodyPr anchorCtr="0" anchor="ctr" bIns="45700" lIns="91425" spcFirstLastPara="1" rIns="274300" wrap="square" tIns="45700">
              <a:noAutofit/>
            </a:bodyPr>
            <a:lstStyle/>
            <a:p>
              <a:pPr indent="0" lvl="0" marL="0" marR="0" rtl="0" algn="l">
                <a:lnSpc>
                  <a:spcPct val="100000"/>
                </a:lnSpc>
                <a:spcBef>
                  <a:spcPts val="0"/>
                </a:spcBef>
                <a:spcAft>
                  <a:spcPts val="0"/>
                </a:spcAft>
                <a:buNone/>
              </a:pPr>
              <a:r>
                <a:t/>
              </a:r>
              <a:endParaRPr b="1" i="0" sz="1400" u="none" cap="none" strike="noStrike">
                <a:solidFill>
                  <a:srgbClr val="003C71"/>
                </a:solidFill>
                <a:latin typeface="Arial"/>
                <a:ea typeface="Arial"/>
                <a:cs typeface="Arial"/>
                <a:sym typeface="Arial"/>
              </a:endParaRPr>
            </a:p>
          </p:txBody>
        </p:sp>
        <p:sp>
          <p:nvSpPr>
            <p:cNvPr id="892" name="Google Shape;892;p23"/>
            <p:cNvSpPr/>
            <p:nvPr/>
          </p:nvSpPr>
          <p:spPr>
            <a:xfrm>
              <a:off x="612465" y="1457527"/>
              <a:ext cx="4880091" cy="5138434"/>
            </a:xfrm>
            <a:custGeom>
              <a:rect b="b" l="l" r="r" t="t"/>
              <a:pathLst>
                <a:path extrusionOk="0" h="1419" w="407">
                  <a:moveTo>
                    <a:pt x="407" y="16"/>
                  </a:moveTo>
                  <a:cubicBezTo>
                    <a:pt x="407" y="1404"/>
                    <a:pt x="407" y="1404"/>
                    <a:pt x="407" y="1404"/>
                  </a:cubicBezTo>
                  <a:cubicBezTo>
                    <a:pt x="407" y="1412"/>
                    <a:pt x="400" y="1419"/>
                    <a:pt x="391" y="1419"/>
                  </a:cubicBezTo>
                  <a:cubicBezTo>
                    <a:pt x="15" y="1419"/>
                    <a:pt x="15" y="1419"/>
                    <a:pt x="15" y="1419"/>
                  </a:cubicBezTo>
                  <a:cubicBezTo>
                    <a:pt x="7" y="1419"/>
                    <a:pt x="0" y="1412"/>
                    <a:pt x="0" y="1404"/>
                  </a:cubicBezTo>
                  <a:cubicBezTo>
                    <a:pt x="0" y="16"/>
                    <a:pt x="0" y="16"/>
                    <a:pt x="0" y="16"/>
                  </a:cubicBezTo>
                  <a:cubicBezTo>
                    <a:pt x="0" y="7"/>
                    <a:pt x="7" y="0"/>
                    <a:pt x="15" y="0"/>
                  </a:cubicBezTo>
                  <a:cubicBezTo>
                    <a:pt x="391" y="0"/>
                    <a:pt x="391" y="0"/>
                    <a:pt x="391" y="0"/>
                  </a:cubicBezTo>
                  <a:cubicBezTo>
                    <a:pt x="400" y="0"/>
                    <a:pt x="407" y="7"/>
                    <a:pt x="407" y="16"/>
                  </a:cubicBezTo>
                  <a:close/>
                </a:path>
              </a:pathLst>
            </a:custGeom>
            <a:solidFill>
              <a:srgbClr val="F2F2F2"/>
            </a:solidFill>
            <a:ln>
              <a:noFill/>
            </a:ln>
          </p:spPr>
          <p:txBody>
            <a:bodyPr anchorCtr="0" anchor="ctr" bIns="45700" lIns="91425" spcFirstLastPara="1" rIns="274300" wrap="square" tIns="45700">
              <a:noAutofit/>
            </a:bodyPr>
            <a:lstStyle/>
            <a:p>
              <a:pPr indent="0" lvl="0" marL="0" marR="0" rtl="0" algn="l">
                <a:lnSpc>
                  <a:spcPct val="100000"/>
                </a:lnSpc>
                <a:spcBef>
                  <a:spcPts val="0"/>
                </a:spcBef>
                <a:spcAft>
                  <a:spcPts val="0"/>
                </a:spcAft>
                <a:buNone/>
              </a:pPr>
              <a:r>
                <a:t/>
              </a:r>
              <a:endParaRPr b="1" i="0" sz="1400" u="none" cap="none" strike="noStrike">
                <a:solidFill>
                  <a:srgbClr val="003C71"/>
                </a:solidFill>
                <a:latin typeface="Arial"/>
                <a:ea typeface="Arial"/>
                <a:cs typeface="Arial"/>
                <a:sym typeface="Arial"/>
              </a:endParaRPr>
            </a:p>
          </p:txBody>
        </p:sp>
      </p:grpSp>
      <p:sp>
        <p:nvSpPr>
          <p:cNvPr id="893" name="Google Shape;893;p23"/>
          <p:cNvSpPr txBox="1"/>
          <p:nvPr>
            <p:ph idx="1" type="body"/>
          </p:nvPr>
        </p:nvSpPr>
        <p:spPr>
          <a:xfrm>
            <a:off x="5875261" y="2527199"/>
            <a:ext cx="3789150" cy="4013634"/>
          </a:xfrm>
          <a:prstGeom prst="rect">
            <a:avLst/>
          </a:prstGeom>
          <a:noFill/>
          <a:ln>
            <a:noFill/>
          </a:ln>
        </p:spPr>
        <p:txBody>
          <a:bodyPr anchorCtr="0" anchor="t" bIns="91425" lIns="91425" spcFirstLastPara="1" rIns="91425" wrap="square" tIns="182875">
            <a:noAutofit/>
          </a:bodyPr>
          <a:lstStyle>
            <a:lvl1pPr indent="-317500" lvl="0" marL="457200" algn="l">
              <a:lnSpc>
                <a:spcPct val="100000"/>
              </a:lnSpc>
              <a:spcBef>
                <a:spcPts val="600"/>
              </a:spcBef>
              <a:spcAft>
                <a:spcPts val="0"/>
              </a:spcAft>
              <a:buClr>
                <a:srgbClr val="003C71"/>
              </a:buClr>
              <a:buSzPts val="1400"/>
              <a:buFont typeface="Arial"/>
              <a:buChar char="•"/>
              <a:defRPr b="1" sz="1400">
                <a:solidFill>
                  <a:srgbClr val="003C71"/>
                </a:solidFill>
                <a:latin typeface="Arial"/>
                <a:ea typeface="Arial"/>
                <a:cs typeface="Arial"/>
                <a:sym typeface="Arial"/>
              </a:defRPr>
            </a:lvl1pPr>
            <a:lvl2pPr indent="-304800" lvl="1" marL="914400" algn="l">
              <a:lnSpc>
                <a:spcPct val="100000"/>
              </a:lnSpc>
              <a:spcBef>
                <a:spcPts val="0"/>
              </a:spcBef>
              <a:spcAft>
                <a:spcPts val="0"/>
              </a:spcAft>
              <a:buClr>
                <a:srgbClr val="003C71"/>
              </a:buClr>
              <a:buSzPts val="1200"/>
              <a:buFont typeface="Courier New"/>
              <a:buChar char="o"/>
              <a:defRPr sz="1200">
                <a:solidFill>
                  <a:srgbClr val="003C71"/>
                </a:solidFill>
                <a:latin typeface="Arial"/>
                <a:ea typeface="Arial"/>
                <a:cs typeface="Arial"/>
                <a:sym typeface="Arial"/>
              </a:defRPr>
            </a:lvl2pPr>
            <a:lvl3pPr indent="-304800" lvl="2" marL="1371600" algn="l">
              <a:lnSpc>
                <a:spcPct val="100000"/>
              </a:lnSpc>
              <a:spcBef>
                <a:spcPts val="200"/>
              </a:spcBef>
              <a:spcAft>
                <a:spcPts val="0"/>
              </a:spcAft>
              <a:buClr>
                <a:srgbClr val="003C71"/>
              </a:buClr>
              <a:buSzPts val="1200"/>
              <a:buFont typeface="Arial"/>
              <a:buChar char="•"/>
              <a:defRPr sz="1200">
                <a:solidFill>
                  <a:srgbClr val="003C71"/>
                </a:solidFill>
                <a:latin typeface="Arial"/>
                <a:ea typeface="Arial"/>
                <a:cs typeface="Arial"/>
                <a:sym typeface="Arial"/>
              </a:defRPr>
            </a:lvl3pPr>
            <a:lvl4pPr indent="-304800" lvl="3" marL="1828800" algn="l">
              <a:lnSpc>
                <a:spcPct val="100000"/>
              </a:lnSpc>
              <a:spcBef>
                <a:spcPts val="200"/>
              </a:spcBef>
              <a:spcAft>
                <a:spcPts val="0"/>
              </a:spcAft>
              <a:buClr>
                <a:srgbClr val="003C71"/>
              </a:buClr>
              <a:buSzPts val="1200"/>
              <a:buFont typeface="Arial"/>
              <a:buChar char="•"/>
              <a:defRPr sz="1200">
                <a:solidFill>
                  <a:srgbClr val="003C71"/>
                </a:solidFill>
                <a:latin typeface="Arial"/>
                <a:ea typeface="Arial"/>
                <a:cs typeface="Arial"/>
                <a:sym typeface="Arial"/>
              </a:defRPr>
            </a:lvl4pPr>
            <a:lvl5pPr indent="-304800" lvl="4" marL="2286000" algn="l">
              <a:lnSpc>
                <a:spcPct val="100000"/>
              </a:lnSpc>
              <a:spcBef>
                <a:spcPts val="200"/>
              </a:spcBef>
              <a:spcAft>
                <a:spcPts val="0"/>
              </a:spcAft>
              <a:buClr>
                <a:srgbClr val="003C71"/>
              </a:buClr>
              <a:buSzPts val="1200"/>
              <a:buFont typeface="Arial"/>
              <a:buChar char="•"/>
              <a:defRPr sz="1200">
                <a:solidFill>
                  <a:srgbClr val="003C71"/>
                </a:solidFill>
                <a:latin typeface="Arial"/>
                <a:ea typeface="Arial"/>
                <a:cs typeface="Arial"/>
                <a:sym typeface="Arial"/>
              </a:defRPr>
            </a:lvl5pPr>
            <a:lvl6pPr indent="-228600" lvl="5" marL="2743200" algn="l">
              <a:lnSpc>
                <a:spcPct val="100000"/>
              </a:lnSpc>
              <a:spcBef>
                <a:spcPts val="20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894" name="Google Shape;894;p23"/>
          <p:cNvSpPr txBox="1"/>
          <p:nvPr>
            <p:ph idx="2" type="body"/>
          </p:nvPr>
        </p:nvSpPr>
        <p:spPr>
          <a:xfrm>
            <a:off x="641910" y="2527199"/>
            <a:ext cx="3819062" cy="4013634"/>
          </a:xfrm>
          <a:prstGeom prst="rect">
            <a:avLst/>
          </a:prstGeom>
          <a:noFill/>
          <a:ln>
            <a:noFill/>
          </a:ln>
        </p:spPr>
        <p:txBody>
          <a:bodyPr anchorCtr="0" anchor="t" bIns="91425" lIns="91425" spcFirstLastPara="1" rIns="91425" wrap="square" tIns="182875">
            <a:noAutofit/>
          </a:bodyPr>
          <a:lstStyle>
            <a:lvl1pPr indent="-317500" lvl="0" marL="457200" algn="l">
              <a:lnSpc>
                <a:spcPct val="100000"/>
              </a:lnSpc>
              <a:spcBef>
                <a:spcPts val="600"/>
              </a:spcBef>
              <a:spcAft>
                <a:spcPts val="0"/>
              </a:spcAft>
              <a:buClr>
                <a:srgbClr val="003C71"/>
              </a:buClr>
              <a:buSzPts val="1400"/>
              <a:buFont typeface="Arial"/>
              <a:buChar char="•"/>
              <a:defRPr b="1" sz="1400">
                <a:solidFill>
                  <a:srgbClr val="003C71"/>
                </a:solidFill>
                <a:latin typeface="Arial"/>
                <a:ea typeface="Arial"/>
                <a:cs typeface="Arial"/>
                <a:sym typeface="Arial"/>
              </a:defRPr>
            </a:lvl1pPr>
            <a:lvl2pPr indent="-304800" lvl="1" marL="914400" algn="l">
              <a:lnSpc>
                <a:spcPct val="100000"/>
              </a:lnSpc>
              <a:spcBef>
                <a:spcPts val="0"/>
              </a:spcBef>
              <a:spcAft>
                <a:spcPts val="0"/>
              </a:spcAft>
              <a:buClr>
                <a:srgbClr val="003C71"/>
              </a:buClr>
              <a:buSzPts val="1200"/>
              <a:buFont typeface="Courier New"/>
              <a:buChar char="o"/>
              <a:defRPr sz="1200">
                <a:solidFill>
                  <a:srgbClr val="003C71"/>
                </a:solidFill>
                <a:latin typeface="Arial"/>
                <a:ea typeface="Arial"/>
                <a:cs typeface="Arial"/>
                <a:sym typeface="Arial"/>
              </a:defRPr>
            </a:lvl2pPr>
            <a:lvl3pPr indent="-304800" lvl="2" marL="1371600" algn="l">
              <a:lnSpc>
                <a:spcPct val="100000"/>
              </a:lnSpc>
              <a:spcBef>
                <a:spcPts val="200"/>
              </a:spcBef>
              <a:spcAft>
                <a:spcPts val="0"/>
              </a:spcAft>
              <a:buClr>
                <a:srgbClr val="003C71"/>
              </a:buClr>
              <a:buSzPts val="1200"/>
              <a:buFont typeface="Arial"/>
              <a:buChar char="•"/>
              <a:defRPr sz="1200">
                <a:solidFill>
                  <a:srgbClr val="003C71"/>
                </a:solidFill>
                <a:latin typeface="Arial"/>
                <a:ea typeface="Arial"/>
                <a:cs typeface="Arial"/>
                <a:sym typeface="Arial"/>
              </a:defRPr>
            </a:lvl3pPr>
            <a:lvl4pPr indent="-304800" lvl="3" marL="1828800" algn="l">
              <a:lnSpc>
                <a:spcPct val="100000"/>
              </a:lnSpc>
              <a:spcBef>
                <a:spcPts val="200"/>
              </a:spcBef>
              <a:spcAft>
                <a:spcPts val="0"/>
              </a:spcAft>
              <a:buClr>
                <a:srgbClr val="003C71"/>
              </a:buClr>
              <a:buSzPts val="1200"/>
              <a:buFont typeface="Arial"/>
              <a:buChar char="•"/>
              <a:defRPr sz="1200">
                <a:solidFill>
                  <a:srgbClr val="003C71"/>
                </a:solidFill>
                <a:latin typeface="Arial"/>
                <a:ea typeface="Arial"/>
                <a:cs typeface="Arial"/>
                <a:sym typeface="Arial"/>
              </a:defRPr>
            </a:lvl4pPr>
            <a:lvl5pPr indent="-304800" lvl="4" marL="2286000" algn="l">
              <a:lnSpc>
                <a:spcPct val="100000"/>
              </a:lnSpc>
              <a:spcBef>
                <a:spcPts val="200"/>
              </a:spcBef>
              <a:spcAft>
                <a:spcPts val="0"/>
              </a:spcAft>
              <a:buClr>
                <a:srgbClr val="003C71"/>
              </a:buClr>
              <a:buSzPts val="1200"/>
              <a:buFont typeface="Arial"/>
              <a:buChar char="•"/>
              <a:defRPr sz="1200">
                <a:solidFill>
                  <a:srgbClr val="003C71"/>
                </a:solidFill>
                <a:latin typeface="Arial"/>
                <a:ea typeface="Arial"/>
                <a:cs typeface="Arial"/>
                <a:sym typeface="Arial"/>
              </a:defRPr>
            </a:lvl5pPr>
            <a:lvl6pPr indent="-228600" lvl="5" marL="2743200" algn="l">
              <a:lnSpc>
                <a:spcPct val="100000"/>
              </a:lnSpc>
              <a:spcBef>
                <a:spcPts val="20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895" name="Google Shape;895;p23"/>
          <p:cNvSpPr txBox="1"/>
          <p:nvPr>
            <p:ph idx="3" type="body"/>
          </p:nvPr>
        </p:nvSpPr>
        <p:spPr>
          <a:xfrm>
            <a:off x="2164945" y="1517178"/>
            <a:ext cx="2458426" cy="989012"/>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0"/>
              </a:spcBef>
              <a:spcAft>
                <a:spcPts val="0"/>
              </a:spcAft>
              <a:buSzPts val="1800"/>
              <a:buFont typeface="Arial"/>
              <a:buNone/>
              <a:defRPr b="1" i="1" sz="1800">
                <a:solidFill>
                  <a:srgbClr val="003C71"/>
                </a:solidFill>
                <a:latin typeface="Arial"/>
                <a:ea typeface="Arial"/>
                <a:cs typeface="Arial"/>
                <a:sym typeface="Arial"/>
              </a:defRPr>
            </a:lvl1pPr>
            <a:lvl2pPr indent="-228600" lvl="1" marL="914400" algn="l">
              <a:lnSpc>
                <a:spcPct val="100000"/>
              </a:lnSpc>
              <a:spcBef>
                <a:spcPts val="600"/>
              </a:spcBef>
              <a:spcAft>
                <a:spcPts val="0"/>
              </a:spcAft>
              <a:buSzPts val="1800"/>
              <a:buFont typeface="Arial"/>
              <a:buNone/>
              <a:defRPr b="1" i="1" sz="1800">
                <a:solidFill>
                  <a:srgbClr val="003C71"/>
                </a:solidFill>
                <a:latin typeface="Arial"/>
                <a:ea typeface="Arial"/>
                <a:cs typeface="Arial"/>
                <a:sym typeface="Arial"/>
              </a:defRPr>
            </a:lvl2pPr>
            <a:lvl3pPr indent="-228600" lvl="2" marL="1371600" algn="l">
              <a:lnSpc>
                <a:spcPct val="100000"/>
              </a:lnSpc>
              <a:spcBef>
                <a:spcPts val="800"/>
              </a:spcBef>
              <a:spcAft>
                <a:spcPts val="0"/>
              </a:spcAft>
              <a:buSzPts val="1800"/>
              <a:buFont typeface="Arial"/>
              <a:buNone/>
              <a:defRPr b="1" i="1" sz="1800">
                <a:solidFill>
                  <a:srgbClr val="003C71"/>
                </a:solidFill>
                <a:latin typeface="Arial"/>
                <a:ea typeface="Arial"/>
                <a:cs typeface="Arial"/>
                <a:sym typeface="Arial"/>
              </a:defRPr>
            </a:lvl3pPr>
            <a:lvl4pPr indent="-228600" lvl="3" marL="1828800" algn="l">
              <a:lnSpc>
                <a:spcPct val="100000"/>
              </a:lnSpc>
              <a:spcBef>
                <a:spcPts val="800"/>
              </a:spcBef>
              <a:spcAft>
                <a:spcPts val="0"/>
              </a:spcAft>
              <a:buSzPts val="1800"/>
              <a:buFont typeface="Arial"/>
              <a:buNone/>
              <a:defRPr b="1" i="1" sz="1800">
                <a:solidFill>
                  <a:srgbClr val="003C71"/>
                </a:solidFill>
                <a:latin typeface="Arial"/>
                <a:ea typeface="Arial"/>
                <a:cs typeface="Arial"/>
                <a:sym typeface="Arial"/>
              </a:defRPr>
            </a:lvl4pPr>
            <a:lvl5pPr indent="-228600" lvl="4" marL="2286000" algn="l">
              <a:lnSpc>
                <a:spcPct val="100000"/>
              </a:lnSpc>
              <a:spcBef>
                <a:spcPts val="800"/>
              </a:spcBef>
              <a:spcAft>
                <a:spcPts val="0"/>
              </a:spcAft>
              <a:buSzPts val="1800"/>
              <a:buFont typeface="Arial"/>
              <a:buNone/>
              <a:defRPr b="1" i="1" sz="1800">
                <a:solidFill>
                  <a:srgbClr val="003C71"/>
                </a:solidFill>
                <a:latin typeface="Arial"/>
                <a:ea typeface="Arial"/>
                <a:cs typeface="Arial"/>
                <a:sym typeface="Arial"/>
              </a:defRPr>
            </a:lvl5pPr>
            <a:lvl6pPr indent="-228600" lvl="5" marL="2743200" algn="l">
              <a:lnSpc>
                <a:spcPct val="100000"/>
              </a:lnSpc>
              <a:spcBef>
                <a:spcPts val="80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896" name="Google Shape;896;p23"/>
          <p:cNvSpPr txBox="1"/>
          <p:nvPr>
            <p:ph idx="4" type="body"/>
          </p:nvPr>
        </p:nvSpPr>
        <p:spPr>
          <a:xfrm>
            <a:off x="7313283" y="1504448"/>
            <a:ext cx="2458426" cy="989012"/>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0"/>
              </a:spcBef>
              <a:spcAft>
                <a:spcPts val="0"/>
              </a:spcAft>
              <a:buSzPts val="1800"/>
              <a:buFont typeface="Arial"/>
              <a:buNone/>
              <a:defRPr b="1" i="1" sz="1800">
                <a:solidFill>
                  <a:srgbClr val="003C71"/>
                </a:solidFill>
                <a:latin typeface="Arial"/>
                <a:ea typeface="Arial"/>
                <a:cs typeface="Arial"/>
                <a:sym typeface="Arial"/>
              </a:defRPr>
            </a:lvl1pPr>
            <a:lvl2pPr indent="-228600" lvl="1" marL="914400" algn="l">
              <a:lnSpc>
                <a:spcPct val="100000"/>
              </a:lnSpc>
              <a:spcBef>
                <a:spcPts val="600"/>
              </a:spcBef>
              <a:spcAft>
                <a:spcPts val="0"/>
              </a:spcAft>
              <a:buSzPts val="1800"/>
              <a:buFont typeface="Arial"/>
              <a:buNone/>
              <a:defRPr b="1" i="1" sz="1800">
                <a:solidFill>
                  <a:srgbClr val="003C71"/>
                </a:solidFill>
                <a:latin typeface="Arial"/>
                <a:ea typeface="Arial"/>
                <a:cs typeface="Arial"/>
                <a:sym typeface="Arial"/>
              </a:defRPr>
            </a:lvl2pPr>
            <a:lvl3pPr indent="-228600" lvl="2" marL="1371600" algn="l">
              <a:lnSpc>
                <a:spcPct val="100000"/>
              </a:lnSpc>
              <a:spcBef>
                <a:spcPts val="800"/>
              </a:spcBef>
              <a:spcAft>
                <a:spcPts val="0"/>
              </a:spcAft>
              <a:buSzPts val="1800"/>
              <a:buFont typeface="Arial"/>
              <a:buNone/>
              <a:defRPr b="1" i="1" sz="1800">
                <a:solidFill>
                  <a:srgbClr val="003C71"/>
                </a:solidFill>
                <a:latin typeface="Arial"/>
                <a:ea typeface="Arial"/>
                <a:cs typeface="Arial"/>
                <a:sym typeface="Arial"/>
              </a:defRPr>
            </a:lvl3pPr>
            <a:lvl4pPr indent="-228600" lvl="3" marL="1828800" algn="l">
              <a:lnSpc>
                <a:spcPct val="100000"/>
              </a:lnSpc>
              <a:spcBef>
                <a:spcPts val="800"/>
              </a:spcBef>
              <a:spcAft>
                <a:spcPts val="0"/>
              </a:spcAft>
              <a:buSzPts val="1800"/>
              <a:buFont typeface="Arial"/>
              <a:buNone/>
              <a:defRPr b="1" i="1" sz="1800">
                <a:solidFill>
                  <a:srgbClr val="003C71"/>
                </a:solidFill>
                <a:latin typeface="Arial"/>
                <a:ea typeface="Arial"/>
                <a:cs typeface="Arial"/>
                <a:sym typeface="Arial"/>
              </a:defRPr>
            </a:lvl4pPr>
            <a:lvl5pPr indent="-228600" lvl="4" marL="2286000" algn="l">
              <a:lnSpc>
                <a:spcPct val="100000"/>
              </a:lnSpc>
              <a:spcBef>
                <a:spcPts val="800"/>
              </a:spcBef>
              <a:spcAft>
                <a:spcPts val="0"/>
              </a:spcAft>
              <a:buSzPts val="1800"/>
              <a:buFont typeface="Arial"/>
              <a:buNone/>
              <a:defRPr b="1" i="1" sz="1800">
                <a:solidFill>
                  <a:srgbClr val="003C71"/>
                </a:solidFill>
                <a:latin typeface="Arial"/>
                <a:ea typeface="Arial"/>
                <a:cs typeface="Arial"/>
                <a:sym typeface="Arial"/>
              </a:defRPr>
            </a:lvl5pPr>
            <a:lvl6pPr indent="-228600" lvl="5" marL="2743200" algn="l">
              <a:lnSpc>
                <a:spcPct val="100000"/>
              </a:lnSpc>
              <a:spcBef>
                <a:spcPts val="80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grpSp>
        <p:nvGrpSpPr>
          <p:cNvPr id="897" name="Google Shape;897;p23"/>
          <p:cNvGrpSpPr/>
          <p:nvPr/>
        </p:nvGrpSpPr>
        <p:grpSpPr>
          <a:xfrm>
            <a:off x="934189" y="1302938"/>
            <a:ext cx="6291811" cy="4893624"/>
            <a:chOff x="934189" y="1302938"/>
            <a:chExt cx="6291811" cy="4893624"/>
          </a:xfrm>
        </p:grpSpPr>
        <p:grpSp>
          <p:nvGrpSpPr>
            <p:cNvPr id="898" name="Google Shape;898;p23"/>
            <p:cNvGrpSpPr/>
            <p:nvPr/>
          </p:nvGrpSpPr>
          <p:grpSpPr>
            <a:xfrm>
              <a:off x="4414080" y="3618537"/>
              <a:ext cx="1256310" cy="2578025"/>
              <a:chOff x="4536344" y="3705585"/>
              <a:chExt cx="1256310" cy="2578025"/>
            </a:xfrm>
          </p:grpSpPr>
          <p:sp>
            <p:nvSpPr>
              <p:cNvPr id="899" name="Google Shape;899;p23"/>
              <p:cNvSpPr/>
              <p:nvPr/>
            </p:nvSpPr>
            <p:spPr>
              <a:xfrm rot="5400000">
                <a:off x="4877047" y="3364882"/>
                <a:ext cx="565152" cy="1246559"/>
              </a:xfrm>
              <a:custGeom>
                <a:rect b="b" l="l" r="r" t="t"/>
                <a:pathLst>
                  <a:path extrusionOk="0" h="927" w="742">
                    <a:moveTo>
                      <a:pt x="0" y="0"/>
                    </a:moveTo>
                    <a:lnTo>
                      <a:pt x="742" y="0"/>
                    </a:lnTo>
                    <a:lnTo>
                      <a:pt x="742" y="927"/>
                    </a:lnTo>
                    <a:lnTo>
                      <a:pt x="0" y="927"/>
                    </a:lnTo>
                    <a:lnTo>
                      <a:pt x="0" y="0"/>
                    </a:lnTo>
                    <a:lnTo>
                      <a:pt x="0" y="0"/>
                    </a:lnTo>
                    <a:close/>
                  </a:path>
                </a:pathLst>
              </a:cu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2800" u="none" cap="none" strike="noStrike">
                  <a:solidFill>
                    <a:schemeClr val="lt1"/>
                  </a:solidFill>
                  <a:latin typeface="Arial"/>
                  <a:ea typeface="Arial"/>
                  <a:cs typeface="Arial"/>
                  <a:sym typeface="Arial"/>
                </a:endParaRPr>
              </a:p>
            </p:txBody>
          </p:sp>
          <p:grpSp>
            <p:nvGrpSpPr>
              <p:cNvPr id="900" name="Google Shape;900;p23"/>
              <p:cNvGrpSpPr/>
              <p:nvPr/>
            </p:nvGrpSpPr>
            <p:grpSpPr>
              <a:xfrm>
                <a:off x="4546095" y="4707866"/>
                <a:ext cx="1246559" cy="565152"/>
                <a:chOff x="3619748" y="4621532"/>
                <a:chExt cx="1246559" cy="565152"/>
              </a:xfrm>
            </p:grpSpPr>
            <p:sp>
              <p:nvSpPr>
                <p:cNvPr id="901" name="Google Shape;901;p23"/>
                <p:cNvSpPr/>
                <p:nvPr/>
              </p:nvSpPr>
              <p:spPr>
                <a:xfrm rot="5400000">
                  <a:off x="3960451" y="4280828"/>
                  <a:ext cx="565152" cy="1246559"/>
                </a:xfrm>
                <a:custGeom>
                  <a:rect b="b" l="l" r="r" t="t"/>
                  <a:pathLst>
                    <a:path extrusionOk="0" h="927" w="742">
                      <a:moveTo>
                        <a:pt x="0" y="0"/>
                      </a:moveTo>
                      <a:lnTo>
                        <a:pt x="742" y="0"/>
                      </a:lnTo>
                      <a:lnTo>
                        <a:pt x="742" y="927"/>
                      </a:lnTo>
                      <a:lnTo>
                        <a:pt x="0" y="927"/>
                      </a:lnTo>
                      <a:lnTo>
                        <a:pt x="0" y="0"/>
                      </a:lnTo>
                      <a:lnTo>
                        <a:pt x="0" y="0"/>
                      </a:lnTo>
                      <a:close/>
                    </a:path>
                  </a:pathLst>
                </a:cu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2800" u="none" cap="none" strike="noStrike">
                    <a:solidFill>
                      <a:schemeClr val="lt1"/>
                    </a:solidFill>
                    <a:latin typeface="Arial"/>
                    <a:ea typeface="Arial"/>
                    <a:cs typeface="Arial"/>
                    <a:sym typeface="Arial"/>
                  </a:endParaRPr>
                </a:p>
              </p:txBody>
            </p:sp>
            <p:pic>
              <p:nvPicPr>
                <p:cNvPr id="902" name="Google Shape;902;p23"/>
                <p:cNvPicPr preferRelativeResize="0"/>
                <p:nvPr/>
              </p:nvPicPr>
              <p:blipFill rotWithShape="1">
                <a:blip r:embed="rId3">
                  <a:alphaModFix/>
                </a:blip>
                <a:srcRect b="0" l="0" r="0" t="0"/>
                <a:stretch/>
              </p:blipFill>
              <p:spPr>
                <a:xfrm>
                  <a:off x="3665201" y="4753626"/>
                  <a:ext cx="1155652" cy="285044"/>
                </a:xfrm>
                <a:prstGeom prst="rect">
                  <a:avLst/>
                </a:prstGeom>
                <a:noFill/>
                <a:ln>
                  <a:noFill/>
                </a:ln>
              </p:spPr>
            </p:pic>
          </p:grpSp>
          <p:grpSp>
            <p:nvGrpSpPr>
              <p:cNvPr id="903" name="Google Shape;903;p23"/>
              <p:cNvGrpSpPr/>
              <p:nvPr/>
            </p:nvGrpSpPr>
            <p:grpSpPr>
              <a:xfrm>
                <a:off x="4544548" y="5718458"/>
                <a:ext cx="1246559" cy="565152"/>
                <a:chOff x="3618201" y="5632124"/>
                <a:chExt cx="1246559" cy="565152"/>
              </a:xfrm>
            </p:grpSpPr>
            <p:sp>
              <p:nvSpPr>
                <p:cNvPr id="904" name="Google Shape;904;p23"/>
                <p:cNvSpPr/>
                <p:nvPr/>
              </p:nvSpPr>
              <p:spPr>
                <a:xfrm rot="5400000">
                  <a:off x="3958904" y="5291421"/>
                  <a:ext cx="565152" cy="1246559"/>
                </a:xfrm>
                <a:custGeom>
                  <a:rect b="b" l="l" r="r" t="t"/>
                  <a:pathLst>
                    <a:path extrusionOk="0" h="927" w="742">
                      <a:moveTo>
                        <a:pt x="0" y="0"/>
                      </a:moveTo>
                      <a:lnTo>
                        <a:pt x="742" y="0"/>
                      </a:lnTo>
                      <a:lnTo>
                        <a:pt x="742" y="927"/>
                      </a:lnTo>
                      <a:lnTo>
                        <a:pt x="0" y="927"/>
                      </a:lnTo>
                      <a:lnTo>
                        <a:pt x="0" y="0"/>
                      </a:lnTo>
                      <a:lnTo>
                        <a:pt x="0" y="0"/>
                      </a:lnTo>
                      <a:close/>
                    </a:path>
                  </a:pathLst>
                </a:cu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2800" u="none" cap="none" strike="noStrike">
                    <a:solidFill>
                      <a:schemeClr val="lt1"/>
                    </a:solidFill>
                    <a:latin typeface="Arial"/>
                    <a:ea typeface="Arial"/>
                    <a:cs typeface="Arial"/>
                    <a:sym typeface="Arial"/>
                  </a:endParaRPr>
                </a:p>
              </p:txBody>
            </p:sp>
            <p:pic>
              <p:nvPicPr>
                <p:cNvPr descr="GSA PET logo" id="905" name="Google Shape;905;p23"/>
                <p:cNvPicPr preferRelativeResize="0"/>
                <p:nvPr/>
              </p:nvPicPr>
              <p:blipFill rotWithShape="1">
                <a:blip r:embed="rId4">
                  <a:alphaModFix/>
                </a:blip>
                <a:srcRect b="0" l="0" r="0" t="0"/>
                <a:stretch/>
              </p:blipFill>
              <p:spPr>
                <a:xfrm>
                  <a:off x="3739858" y="5737874"/>
                  <a:ext cx="914400" cy="365760"/>
                </a:xfrm>
                <a:prstGeom prst="rect">
                  <a:avLst/>
                </a:prstGeom>
                <a:noFill/>
                <a:ln cap="flat" cmpd="sng" w="12700">
                  <a:solidFill>
                    <a:schemeClr val="lt1"/>
                  </a:solidFill>
                  <a:prstDash val="solid"/>
                  <a:round/>
                  <a:headEnd len="sm" w="sm" type="none"/>
                  <a:tailEnd len="sm" w="sm" type="none"/>
                </a:ln>
              </p:spPr>
            </p:pic>
          </p:grpSp>
        </p:grpSp>
        <p:sp>
          <p:nvSpPr>
            <p:cNvPr id="906" name="Google Shape;906;p23"/>
            <p:cNvSpPr/>
            <p:nvPr/>
          </p:nvSpPr>
          <p:spPr>
            <a:xfrm>
              <a:off x="6065519" y="1302938"/>
              <a:ext cx="1160481" cy="1246559"/>
            </a:xfrm>
            <a:custGeom>
              <a:rect b="b" l="l" r="r" t="t"/>
              <a:pathLst>
                <a:path extrusionOk="0" h="927" w="742">
                  <a:moveTo>
                    <a:pt x="0" y="0"/>
                  </a:moveTo>
                  <a:lnTo>
                    <a:pt x="742" y="0"/>
                  </a:lnTo>
                  <a:lnTo>
                    <a:pt x="742" y="927"/>
                  </a:lnTo>
                  <a:lnTo>
                    <a:pt x="0" y="927"/>
                  </a:lnTo>
                  <a:lnTo>
                    <a:pt x="0" y="0"/>
                  </a:lnTo>
                  <a:lnTo>
                    <a:pt x="0" y="0"/>
                  </a:lnTo>
                  <a:close/>
                </a:path>
              </a:pathLst>
            </a:custGeom>
            <a:solidFill>
              <a:srgbClr val="BFBFB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2800" u="none" cap="none" strike="noStrike">
                <a:solidFill>
                  <a:schemeClr val="lt1"/>
                </a:solidFill>
                <a:latin typeface="Arial"/>
                <a:ea typeface="Arial"/>
                <a:cs typeface="Arial"/>
                <a:sym typeface="Arial"/>
              </a:endParaRPr>
            </a:p>
          </p:txBody>
        </p:sp>
        <p:sp>
          <p:nvSpPr>
            <p:cNvPr id="907" name="Google Shape;907;p23"/>
            <p:cNvSpPr/>
            <p:nvPr/>
          </p:nvSpPr>
          <p:spPr>
            <a:xfrm>
              <a:off x="934189" y="1334775"/>
              <a:ext cx="1160481" cy="1246559"/>
            </a:xfrm>
            <a:custGeom>
              <a:rect b="b" l="l" r="r" t="t"/>
              <a:pathLst>
                <a:path extrusionOk="0" h="927" w="742">
                  <a:moveTo>
                    <a:pt x="0" y="0"/>
                  </a:moveTo>
                  <a:lnTo>
                    <a:pt x="742" y="0"/>
                  </a:lnTo>
                  <a:lnTo>
                    <a:pt x="742" y="927"/>
                  </a:lnTo>
                  <a:lnTo>
                    <a:pt x="0" y="927"/>
                  </a:lnTo>
                  <a:lnTo>
                    <a:pt x="0" y="0"/>
                  </a:lnTo>
                  <a:lnTo>
                    <a:pt x="0" y="0"/>
                  </a:lnTo>
                  <a:close/>
                </a:path>
              </a:pathLst>
            </a:custGeom>
            <a:solidFill>
              <a:srgbClr val="BFBFB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2800" u="none" cap="none" strike="noStrike">
                <a:solidFill>
                  <a:schemeClr val="lt1"/>
                </a:solidFill>
                <a:latin typeface="Arial"/>
                <a:ea typeface="Arial"/>
                <a:cs typeface="Arial"/>
                <a:sym typeface="Arial"/>
              </a:endParaRPr>
            </a:p>
          </p:txBody>
        </p:sp>
      </p:grpSp>
      <p:grpSp>
        <p:nvGrpSpPr>
          <p:cNvPr id="908" name="Google Shape;908;p23"/>
          <p:cNvGrpSpPr/>
          <p:nvPr/>
        </p:nvGrpSpPr>
        <p:grpSpPr>
          <a:xfrm>
            <a:off x="9664411" y="2770823"/>
            <a:ext cx="1246559" cy="2529133"/>
            <a:chOff x="9664411" y="2770824"/>
            <a:chExt cx="1246559" cy="2529133"/>
          </a:xfrm>
        </p:grpSpPr>
        <p:sp>
          <p:nvSpPr>
            <p:cNvPr id="909" name="Google Shape;909;p23"/>
            <p:cNvSpPr/>
            <p:nvPr/>
          </p:nvSpPr>
          <p:spPr>
            <a:xfrm rot="5400000">
              <a:off x="10005115" y="4391818"/>
              <a:ext cx="565152" cy="1246559"/>
            </a:xfrm>
            <a:custGeom>
              <a:rect b="b" l="l" r="r" t="t"/>
              <a:pathLst>
                <a:path extrusionOk="0" h="927" w="742">
                  <a:moveTo>
                    <a:pt x="0" y="0"/>
                  </a:moveTo>
                  <a:lnTo>
                    <a:pt x="742" y="0"/>
                  </a:lnTo>
                  <a:lnTo>
                    <a:pt x="742" y="927"/>
                  </a:lnTo>
                  <a:lnTo>
                    <a:pt x="0" y="927"/>
                  </a:lnTo>
                  <a:lnTo>
                    <a:pt x="0" y="0"/>
                  </a:lnTo>
                  <a:lnTo>
                    <a:pt x="0" y="0"/>
                  </a:lnTo>
                  <a:close/>
                </a:path>
              </a:pathLst>
            </a:cu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2800" u="none" cap="none" strike="noStrike">
                <a:solidFill>
                  <a:schemeClr val="lt1"/>
                </a:solidFill>
                <a:latin typeface="Arial"/>
                <a:ea typeface="Arial"/>
                <a:cs typeface="Arial"/>
                <a:sym typeface="Arial"/>
              </a:endParaRPr>
            </a:p>
          </p:txBody>
        </p:sp>
        <p:grpSp>
          <p:nvGrpSpPr>
            <p:cNvPr id="910" name="Google Shape;910;p23"/>
            <p:cNvGrpSpPr/>
            <p:nvPr/>
          </p:nvGrpSpPr>
          <p:grpSpPr>
            <a:xfrm rot="5400000">
              <a:off x="10003974" y="4751768"/>
              <a:ext cx="567435" cy="528942"/>
              <a:chOff x="3479805" y="3486150"/>
              <a:chExt cx="538158" cy="501650"/>
            </a:xfrm>
          </p:grpSpPr>
          <p:sp>
            <p:nvSpPr>
              <p:cNvPr id="911" name="Google Shape;911;p23"/>
              <p:cNvSpPr/>
              <p:nvPr/>
            </p:nvSpPr>
            <p:spPr>
              <a:xfrm>
                <a:off x="3479805" y="3678237"/>
                <a:ext cx="333376" cy="309563"/>
              </a:xfrm>
              <a:custGeom>
                <a:rect b="b" l="l" r="r" t="t"/>
                <a:pathLst>
                  <a:path extrusionOk="0" h="1954" w="2098">
                    <a:moveTo>
                      <a:pt x="1057" y="0"/>
                    </a:moveTo>
                    <a:lnTo>
                      <a:pt x="1078" y="4"/>
                    </a:lnTo>
                    <a:lnTo>
                      <a:pt x="1097" y="13"/>
                    </a:lnTo>
                    <a:lnTo>
                      <a:pt x="1114" y="27"/>
                    </a:lnTo>
                    <a:lnTo>
                      <a:pt x="1128" y="44"/>
                    </a:lnTo>
                    <a:lnTo>
                      <a:pt x="1136" y="63"/>
                    </a:lnTo>
                    <a:lnTo>
                      <a:pt x="1142" y="83"/>
                    </a:lnTo>
                    <a:lnTo>
                      <a:pt x="1142" y="104"/>
                    </a:lnTo>
                    <a:lnTo>
                      <a:pt x="1136" y="125"/>
                    </a:lnTo>
                    <a:lnTo>
                      <a:pt x="1128" y="144"/>
                    </a:lnTo>
                    <a:lnTo>
                      <a:pt x="1114" y="161"/>
                    </a:lnTo>
                    <a:lnTo>
                      <a:pt x="306" y="969"/>
                    </a:lnTo>
                    <a:lnTo>
                      <a:pt x="275" y="1003"/>
                    </a:lnTo>
                    <a:lnTo>
                      <a:pt x="249" y="1040"/>
                    </a:lnTo>
                    <a:lnTo>
                      <a:pt x="228" y="1079"/>
                    </a:lnTo>
                    <a:lnTo>
                      <a:pt x="211" y="1120"/>
                    </a:lnTo>
                    <a:lnTo>
                      <a:pt x="200" y="1162"/>
                    </a:lnTo>
                    <a:lnTo>
                      <a:pt x="193" y="1205"/>
                    </a:lnTo>
                    <a:lnTo>
                      <a:pt x="191" y="1248"/>
                    </a:lnTo>
                    <a:lnTo>
                      <a:pt x="193" y="1292"/>
                    </a:lnTo>
                    <a:lnTo>
                      <a:pt x="200" y="1334"/>
                    </a:lnTo>
                    <a:lnTo>
                      <a:pt x="211" y="1376"/>
                    </a:lnTo>
                    <a:lnTo>
                      <a:pt x="228" y="1416"/>
                    </a:lnTo>
                    <a:lnTo>
                      <a:pt x="249" y="1455"/>
                    </a:lnTo>
                    <a:lnTo>
                      <a:pt x="275" y="1492"/>
                    </a:lnTo>
                    <a:lnTo>
                      <a:pt x="306" y="1527"/>
                    </a:lnTo>
                    <a:lnTo>
                      <a:pt x="428" y="1649"/>
                    </a:lnTo>
                    <a:lnTo>
                      <a:pt x="462" y="1679"/>
                    </a:lnTo>
                    <a:lnTo>
                      <a:pt x="499" y="1705"/>
                    </a:lnTo>
                    <a:lnTo>
                      <a:pt x="538" y="1726"/>
                    </a:lnTo>
                    <a:lnTo>
                      <a:pt x="578" y="1743"/>
                    </a:lnTo>
                    <a:lnTo>
                      <a:pt x="620" y="1754"/>
                    </a:lnTo>
                    <a:lnTo>
                      <a:pt x="664" y="1761"/>
                    </a:lnTo>
                    <a:lnTo>
                      <a:pt x="707" y="1764"/>
                    </a:lnTo>
                    <a:lnTo>
                      <a:pt x="750" y="1761"/>
                    </a:lnTo>
                    <a:lnTo>
                      <a:pt x="792" y="1754"/>
                    </a:lnTo>
                    <a:lnTo>
                      <a:pt x="835" y="1743"/>
                    </a:lnTo>
                    <a:lnTo>
                      <a:pt x="875" y="1726"/>
                    </a:lnTo>
                    <a:lnTo>
                      <a:pt x="914" y="1705"/>
                    </a:lnTo>
                    <a:lnTo>
                      <a:pt x="951" y="1679"/>
                    </a:lnTo>
                    <a:lnTo>
                      <a:pt x="985" y="1649"/>
                    </a:lnTo>
                    <a:lnTo>
                      <a:pt x="1794" y="840"/>
                    </a:lnTo>
                    <a:lnTo>
                      <a:pt x="1825" y="806"/>
                    </a:lnTo>
                    <a:lnTo>
                      <a:pt x="1850" y="769"/>
                    </a:lnTo>
                    <a:lnTo>
                      <a:pt x="1871" y="730"/>
                    </a:lnTo>
                    <a:lnTo>
                      <a:pt x="1888" y="689"/>
                    </a:lnTo>
                    <a:lnTo>
                      <a:pt x="1900" y="648"/>
                    </a:lnTo>
                    <a:lnTo>
                      <a:pt x="1907" y="605"/>
                    </a:lnTo>
                    <a:lnTo>
                      <a:pt x="1909" y="561"/>
                    </a:lnTo>
                    <a:lnTo>
                      <a:pt x="1907" y="518"/>
                    </a:lnTo>
                    <a:lnTo>
                      <a:pt x="1900" y="476"/>
                    </a:lnTo>
                    <a:lnTo>
                      <a:pt x="1888" y="434"/>
                    </a:lnTo>
                    <a:lnTo>
                      <a:pt x="1871" y="393"/>
                    </a:lnTo>
                    <a:lnTo>
                      <a:pt x="1850" y="354"/>
                    </a:lnTo>
                    <a:lnTo>
                      <a:pt x="1825" y="317"/>
                    </a:lnTo>
                    <a:lnTo>
                      <a:pt x="1794" y="282"/>
                    </a:lnTo>
                    <a:lnTo>
                      <a:pt x="1780" y="266"/>
                    </a:lnTo>
                    <a:lnTo>
                      <a:pt x="1771" y="246"/>
                    </a:lnTo>
                    <a:lnTo>
                      <a:pt x="1766" y="226"/>
                    </a:lnTo>
                    <a:lnTo>
                      <a:pt x="1766" y="205"/>
                    </a:lnTo>
                    <a:lnTo>
                      <a:pt x="1771" y="184"/>
                    </a:lnTo>
                    <a:lnTo>
                      <a:pt x="1780" y="166"/>
                    </a:lnTo>
                    <a:lnTo>
                      <a:pt x="1794" y="148"/>
                    </a:lnTo>
                    <a:lnTo>
                      <a:pt x="1811" y="135"/>
                    </a:lnTo>
                    <a:lnTo>
                      <a:pt x="1830" y="126"/>
                    </a:lnTo>
                    <a:lnTo>
                      <a:pt x="1850" y="122"/>
                    </a:lnTo>
                    <a:lnTo>
                      <a:pt x="1871" y="122"/>
                    </a:lnTo>
                    <a:lnTo>
                      <a:pt x="1892" y="126"/>
                    </a:lnTo>
                    <a:lnTo>
                      <a:pt x="1911" y="135"/>
                    </a:lnTo>
                    <a:lnTo>
                      <a:pt x="1928" y="148"/>
                    </a:lnTo>
                    <a:lnTo>
                      <a:pt x="1966" y="191"/>
                    </a:lnTo>
                    <a:lnTo>
                      <a:pt x="1999" y="234"/>
                    </a:lnTo>
                    <a:lnTo>
                      <a:pt x="2028" y="281"/>
                    </a:lnTo>
                    <a:lnTo>
                      <a:pt x="2050" y="330"/>
                    </a:lnTo>
                    <a:lnTo>
                      <a:pt x="2070" y="379"/>
                    </a:lnTo>
                    <a:lnTo>
                      <a:pt x="2084" y="431"/>
                    </a:lnTo>
                    <a:lnTo>
                      <a:pt x="2094" y="482"/>
                    </a:lnTo>
                    <a:lnTo>
                      <a:pt x="2098" y="536"/>
                    </a:lnTo>
                    <a:lnTo>
                      <a:pt x="2098" y="588"/>
                    </a:lnTo>
                    <a:lnTo>
                      <a:pt x="2094" y="641"/>
                    </a:lnTo>
                    <a:lnTo>
                      <a:pt x="2084" y="693"/>
                    </a:lnTo>
                    <a:lnTo>
                      <a:pt x="2070" y="744"/>
                    </a:lnTo>
                    <a:lnTo>
                      <a:pt x="2050" y="794"/>
                    </a:lnTo>
                    <a:lnTo>
                      <a:pt x="2028" y="843"/>
                    </a:lnTo>
                    <a:lnTo>
                      <a:pt x="1999" y="889"/>
                    </a:lnTo>
                    <a:lnTo>
                      <a:pt x="1966" y="933"/>
                    </a:lnTo>
                    <a:lnTo>
                      <a:pt x="1928" y="974"/>
                    </a:lnTo>
                    <a:lnTo>
                      <a:pt x="1120" y="1783"/>
                    </a:lnTo>
                    <a:lnTo>
                      <a:pt x="1081" y="1819"/>
                    </a:lnTo>
                    <a:lnTo>
                      <a:pt x="1039" y="1850"/>
                    </a:lnTo>
                    <a:lnTo>
                      <a:pt x="995" y="1878"/>
                    </a:lnTo>
                    <a:lnTo>
                      <a:pt x="950" y="1900"/>
                    </a:lnTo>
                    <a:lnTo>
                      <a:pt x="903" y="1920"/>
                    </a:lnTo>
                    <a:lnTo>
                      <a:pt x="855" y="1934"/>
                    </a:lnTo>
                    <a:lnTo>
                      <a:pt x="806" y="1944"/>
                    </a:lnTo>
                    <a:lnTo>
                      <a:pt x="756" y="1952"/>
                    </a:lnTo>
                    <a:lnTo>
                      <a:pt x="707" y="1954"/>
                    </a:lnTo>
                    <a:lnTo>
                      <a:pt x="656" y="1952"/>
                    </a:lnTo>
                    <a:lnTo>
                      <a:pt x="607" y="1944"/>
                    </a:lnTo>
                    <a:lnTo>
                      <a:pt x="558" y="1934"/>
                    </a:lnTo>
                    <a:lnTo>
                      <a:pt x="510" y="1920"/>
                    </a:lnTo>
                    <a:lnTo>
                      <a:pt x="463" y="1900"/>
                    </a:lnTo>
                    <a:lnTo>
                      <a:pt x="417" y="1878"/>
                    </a:lnTo>
                    <a:lnTo>
                      <a:pt x="374" y="1850"/>
                    </a:lnTo>
                    <a:lnTo>
                      <a:pt x="333" y="1819"/>
                    </a:lnTo>
                    <a:lnTo>
                      <a:pt x="293" y="1783"/>
                    </a:lnTo>
                    <a:lnTo>
                      <a:pt x="171" y="1661"/>
                    </a:lnTo>
                    <a:lnTo>
                      <a:pt x="132" y="1618"/>
                    </a:lnTo>
                    <a:lnTo>
                      <a:pt x="98" y="1572"/>
                    </a:lnTo>
                    <a:lnTo>
                      <a:pt x="68" y="1523"/>
                    </a:lnTo>
                    <a:lnTo>
                      <a:pt x="44" y="1472"/>
                    </a:lnTo>
                    <a:lnTo>
                      <a:pt x="25" y="1418"/>
                    </a:lnTo>
                    <a:lnTo>
                      <a:pt x="11" y="1363"/>
                    </a:lnTo>
                    <a:lnTo>
                      <a:pt x="3" y="1306"/>
                    </a:lnTo>
                    <a:lnTo>
                      <a:pt x="0" y="1248"/>
                    </a:lnTo>
                    <a:lnTo>
                      <a:pt x="3" y="1190"/>
                    </a:lnTo>
                    <a:lnTo>
                      <a:pt x="11" y="1133"/>
                    </a:lnTo>
                    <a:lnTo>
                      <a:pt x="25" y="1077"/>
                    </a:lnTo>
                    <a:lnTo>
                      <a:pt x="44" y="1025"/>
                    </a:lnTo>
                    <a:lnTo>
                      <a:pt x="69" y="973"/>
                    </a:lnTo>
                    <a:lnTo>
                      <a:pt x="98" y="924"/>
                    </a:lnTo>
                    <a:lnTo>
                      <a:pt x="133" y="878"/>
                    </a:lnTo>
                    <a:lnTo>
                      <a:pt x="171" y="835"/>
                    </a:lnTo>
                    <a:lnTo>
                      <a:pt x="980" y="27"/>
                    </a:lnTo>
                    <a:lnTo>
                      <a:pt x="997" y="13"/>
                    </a:lnTo>
                    <a:lnTo>
                      <a:pt x="1016" y="4"/>
                    </a:lnTo>
                    <a:lnTo>
                      <a:pt x="1036" y="0"/>
                    </a:lnTo>
                    <a:lnTo>
                      <a:pt x="1057" y="0"/>
                    </a:lnTo>
                    <a:close/>
                  </a:path>
                </a:pathLst>
              </a:custGeom>
              <a:solidFill>
                <a:schemeClr val="lt1"/>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rgbClr val="000000"/>
                  </a:solidFill>
                  <a:latin typeface="Arial"/>
                  <a:ea typeface="Arial"/>
                  <a:cs typeface="Arial"/>
                  <a:sym typeface="Arial"/>
                </a:endParaRPr>
              </a:p>
            </p:txBody>
          </p:sp>
          <p:sp>
            <p:nvSpPr>
              <p:cNvPr id="912" name="Google Shape;912;p23"/>
              <p:cNvSpPr/>
              <p:nvPr/>
            </p:nvSpPr>
            <p:spPr>
              <a:xfrm>
                <a:off x="3686175" y="3486150"/>
                <a:ext cx="331788" cy="311150"/>
              </a:xfrm>
              <a:custGeom>
                <a:rect b="b" l="l" r="r" t="t"/>
                <a:pathLst>
                  <a:path extrusionOk="0" h="1954" w="2098">
                    <a:moveTo>
                      <a:pt x="1365" y="0"/>
                    </a:moveTo>
                    <a:lnTo>
                      <a:pt x="1418" y="0"/>
                    </a:lnTo>
                    <a:lnTo>
                      <a:pt x="1470" y="5"/>
                    </a:lnTo>
                    <a:lnTo>
                      <a:pt x="1523" y="15"/>
                    </a:lnTo>
                    <a:lnTo>
                      <a:pt x="1574" y="29"/>
                    </a:lnTo>
                    <a:lnTo>
                      <a:pt x="1624" y="47"/>
                    </a:lnTo>
                    <a:lnTo>
                      <a:pt x="1672" y="71"/>
                    </a:lnTo>
                    <a:lnTo>
                      <a:pt x="1719" y="100"/>
                    </a:lnTo>
                    <a:lnTo>
                      <a:pt x="1763" y="133"/>
                    </a:lnTo>
                    <a:lnTo>
                      <a:pt x="1805" y="170"/>
                    </a:lnTo>
                    <a:lnTo>
                      <a:pt x="1927" y="292"/>
                    </a:lnTo>
                    <a:lnTo>
                      <a:pt x="1966" y="335"/>
                    </a:lnTo>
                    <a:lnTo>
                      <a:pt x="2000" y="381"/>
                    </a:lnTo>
                    <a:lnTo>
                      <a:pt x="2029" y="430"/>
                    </a:lnTo>
                    <a:lnTo>
                      <a:pt x="2054" y="481"/>
                    </a:lnTo>
                    <a:lnTo>
                      <a:pt x="2072" y="535"/>
                    </a:lnTo>
                    <a:lnTo>
                      <a:pt x="2086" y="590"/>
                    </a:lnTo>
                    <a:lnTo>
                      <a:pt x="2095" y="647"/>
                    </a:lnTo>
                    <a:lnTo>
                      <a:pt x="2098" y="705"/>
                    </a:lnTo>
                    <a:lnTo>
                      <a:pt x="2095" y="763"/>
                    </a:lnTo>
                    <a:lnTo>
                      <a:pt x="2086" y="820"/>
                    </a:lnTo>
                    <a:lnTo>
                      <a:pt x="2072" y="875"/>
                    </a:lnTo>
                    <a:lnTo>
                      <a:pt x="2052" y="929"/>
                    </a:lnTo>
                    <a:lnTo>
                      <a:pt x="2029" y="981"/>
                    </a:lnTo>
                    <a:lnTo>
                      <a:pt x="1999" y="1029"/>
                    </a:lnTo>
                    <a:lnTo>
                      <a:pt x="1965" y="1075"/>
                    </a:lnTo>
                    <a:lnTo>
                      <a:pt x="1926" y="1119"/>
                    </a:lnTo>
                    <a:lnTo>
                      <a:pt x="1118" y="1926"/>
                    </a:lnTo>
                    <a:lnTo>
                      <a:pt x="1103" y="1938"/>
                    </a:lnTo>
                    <a:lnTo>
                      <a:pt x="1086" y="1948"/>
                    </a:lnTo>
                    <a:lnTo>
                      <a:pt x="1069" y="1953"/>
                    </a:lnTo>
                    <a:lnTo>
                      <a:pt x="1051" y="1954"/>
                    </a:lnTo>
                    <a:lnTo>
                      <a:pt x="1032" y="1953"/>
                    </a:lnTo>
                    <a:lnTo>
                      <a:pt x="1015" y="1947"/>
                    </a:lnTo>
                    <a:lnTo>
                      <a:pt x="998" y="1938"/>
                    </a:lnTo>
                    <a:lnTo>
                      <a:pt x="984" y="1926"/>
                    </a:lnTo>
                    <a:lnTo>
                      <a:pt x="971" y="1908"/>
                    </a:lnTo>
                    <a:lnTo>
                      <a:pt x="961" y="1890"/>
                    </a:lnTo>
                    <a:lnTo>
                      <a:pt x="956" y="1869"/>
                    </a:lnTo>
                    <a:lnTo>
                      <a:pt x="956" y="1849"/>
                    </a:lnTo>
                    <a:lnTo>
                      <a:pt x="961" y="1828"/>
                    </a:lnTo>
                    <a:lnTo>
                      <a:pt x="971" y="1809"/>
                    </a:lnTo>
                    <a:lnTo>
                      <a:pt x="984" y="1792"/>
                    </a:lnTo>
                    <a:lnTo>
                      <a:pt x="1792" y="984"/>
                    </a:lnTo>
                    <a:lnTo>
                      <a:pt x="1823" y="950"/>
                    </a:lnTo>
                    <a:lnTo>
                      <a:pt x="1848" y="913"/>
                    </a:lnTo>
                    <a:lnTo>
                      <a:pt x="1870" y="873"/>
                    </a:lnTo>
                    <a:lnTo>
                      <a:pt x="1887" y="833"/>
                    </a:lnTo>
                    <a:lnTo>
                      <a:pt x="1898" y="791"/>
                    </a:lnTo>
                    <a:lnTo>
                      <a:pt x="1905" y="748"/>
                    </a:lnTo>
                    <a:lnTo>
                      <a:pt x="1907" y="705"/>
                    </a:lnTo>
                    <a:lnTo>
                      <a:pt x="1905" y="662"/>
                    </a:lnTo>
                    <a:lnTo>
                      <a:pt x="1898" y="619"/>
                    </a:lnTo>
                    <a:lnTo>
                      <a:pt x="1887" y="577"/>
                    </a:lnTo>
                    <a:lnTo>
                      <a:pt x="1870" y="537"/>
                    </a:lnTo>
                    <a:lnTo>
                      <a:pt x="1848" y="498"/>
                    </a:lnTo>
                    <a:lnTo>
                      <a:pt x="1823" y="460"/>
                    </a:lnTo>
                    <a:lnTo>
                      <a:pt x="1792" y="426"/>
                    </a:lnTo>
                    <a:lnTo>
                      <a:pt x="1670" y="305"/>
                    </a:lnTo>
                    <a:lnTo>
                      <a:pt x="1636" y="274"/>
                    </a:lnTo>
                    <a:lnTo>
                      <a:pt x="1599" y="248"/>
                    </a:lnTo>
                    <a:lnTo>
                      <a:pt x="1560" y="227"/>
                    </a:lnTo>
                    <a:lnTo>
                      <a:pt x="1520" y="210"/>
                    </a:lnTo>
                    <a:lnTo>
                      <a:pt x="1478" y="199"/>
                    </a:lnTo>
                    <a:lnTo>
                      <a:pt x="1435" y="192"/>
                    </a:lnTo>
                    <a:lnTo>
                      <a:pt x="1392" y="190"/>
                    </a:lnTo>
                    <a:lnTo>
                      <a:pt x="1349" y="192"/>
                    </a:lnTo>
                    <a:lnTo>
                      <a:pt x="1306" y="199"/>
                    </a:lnTo>
                    <a:lnTo>
                      <a:pt x="1263" y="210"/>
                    </a:lnTo>
                    <a:lnTo>
                      <a:pt x="1223" y="227"/>
                    </a:lnTo>
                    <a:lnTo>
                      <a:pt x="1184" y="248"/>
                    </a:lnTo>
                    <a:lnTo>
                      <a:pt x="1147" y="274"/>
                    </a:lnTo>
                    <a:lnTo>
                      <a:pt x="1113" y="305"/>
                    </a:lnTo>
                    <a:lnTo>
                      <a:pt x="304" y="1112"/>
                    </a:lnTo>
                    <a:lnTo>
                      <a:pt x="274" y="1147"/>
                    </a:lnTo>
                    <a:lnTo>
                      <a:pt x="247" y="1183"/>
                    </a:lnTo>
                    <a:lnTo>
                      <a:pt x="227" y="1223"/>
                    </a:lnTo>
                    <a:lnTo>
                      <a:pt x="210" y="1264"/>
                    </a:lnTo>
                    <a:lnTo>
                      <a:pt x="198" y="1305"/>
                    </a:lnTo>
                    <a:lnTo>
                      <a:pt x="192" y="1348"/>
                    </a:lnTo>
                    <a:lnTo>
                      <a:pt x="189" y="1391"/>
                    </a:lnTo>
                    <a:lnTo>
                      <a:pt x="192" y="1435"/>
                    </a:lnTo>
                    <a:lnTo>
                      <a:pt x="198" y="1477"/>
                    </a:lnTo>
                    <a:lnTo>
                      <a:pt x="210" y="1519"/>
                    </a:lnTo>
                    <a:lnTo>
                      <a:pt x="227" y="1560"/>
                    </a:lnTo>
                    <a:lnTo>
                      <a:pt x="247" y="1600"/>
                    </a:lnTo>
                    <a:lnTo>
                      <a:pt x="274" y="1636"/>
                    </a:lnTo>
                    <a:lnTo>
                      <a:pt x="304" y="1671"/>
                    </a:lnTo>
                    <a:lnTo>
                      <a:pt x="318" y="1687"/>
                    </a:lnTo>
                    <a:lnTo>
                      <a:pt x="327" y="1707"/>
                    </a:lnTo>
                    <a:lnTo>
                      <a:pt x="332" y="1727"/>
                    </a:lnTo>
                    <a:lnTo>
                      <a:pt x="332" y="1748"/>
                    </a:lnTo>
                    <a:lnTo>
                      <a:pt x="327" y="1768"/>
                    </a:lnTo>
                    <a:lnTo>
                      <a:pt x="318" y="1787"/>
                    </a:lnTo>
                    <a:lnTo>
                      <a:pt x="304" y="1804"/>
                    </a:lnTo>
                    <a:lnTo>
                      <a:pt x="288" y="1818"/>
                    </a:lnTo>
                    <a:lnTo>
                      <a:pt x="268" y="1827"/>
                    </a:lnTo>
                    <a:lnTo>
                      <a:pt x="247" y="1832"/>
                    </a:lnTo>
                    <a:lnTo>
                      <a:pt x="227" y="1832"/>
                    </a:lnTo>
                    <a:lnTo>
                      <a:pt x="206" y="1827"/>
                    </a:lnTo>
                    <a:lnTo>
                      <a:pt x="188" y="1818"/>
                    </a:lnTo>
                    <a:lnTo>
                      <a:pt x="170" y="1804"/>
                    </a:lnTo>
                    <a:lnTo>
                      <a:pt x="132" y="1763"/>
                    </a:lnTo>
                    <a:lnTo>
                      <a:pt x="99" y="1719"/>
                    </a:lnTo>
                    <a:lnTo>
                      <a:pt x="71" y="1673"/>
                    </a:lnTo>
                    <a:lnTo>
                      <a:pt x="48" y="1624"/>
                    </a:lnTo>
                    <a:lnTo>
                      <a:pt x="28" y="1574"/>
                    </a:lnTo>
                    <a:lnTo>
                      <a:pt x="15" y="1522"/>
                    </a:lnTo>
                    <a:lnTo>
                      <a:pt x="4" y="1471"/>
                    </a:lnTo>
                    <a:lnTo>
                      <a:pt x="0" y="1418"/>
                    </a:lnTo>
                    <a:lnTo>
                      <a:pt x="0" y="1365"/>
                    </a:lnTo>
                    <a:lnTo>
                      <a:pt x="4" y="1312"/>
                    </a:lnTo>
                    <a:lnTo>
                      <a:pt x="15" y="1261"/>
                    </a:lnTo>
                    <a:lnTo>
                      <a:pt x="28" y="1209"/>
                    </a:lnTo>
                    <a:lnTo>
                      <a:pt x="48" y="1159"/>
                    </a:lnTo>
                    <a:lnTo>
                      <a:pt x="71" y="1110"/>
                    </a:lnTo>
                    <a:lnTo>
                      <a:pt x="99" y="1064"/>
                    </a:lnTo>
                    <a:lnTo>
                      <a:pt x="132" y="1020"/>
                    </a:lnTo>
                    <a:lnTo>
                      <a:pt x="170" y="978"/>
                    </a:lnTo>
                    <a:lnTo>
                      <a:pt x="978" y="170"/>
                    </a:lnTo>
                    <a:lnTo>
                      <a:pt x="1020" y="133"/>
                    </a:lnTo>
                    <a:lnTo>
                      <a:pt x="1064" y="100"/>
                    </a:lnTo>
                    <a:lnTo>
                      <a:pt x="1111" y="71"/>
                    </a:lnTo>
                    <a:lnTo>
                      <a:pt x="1159" y="47"/>
                    </a:lnTo>
                    <a:lnTo>
                      <a:pt x="1210" y="29"/>
                    </a:lnTo>
                    <a:lnTo>
                      <a:pt x="1260" y="15"/>
                    </a:lnTo>
                    <a:lnTo>
                      <a:pt x="1313" y="5"/>
                    </a:lnTo>
                    <a:lnTo>
                      <a:pt x="1365" y="0"/>
                    </a:lnTo>
                    <a:close/>
                  </a:path>
                </a:pathLst>
              </a:custGeom>
              <a:solidFill>
                <a:schemeClr val="lt1"/>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rgbClr val="000000"/>
                  </a:solidFill>
                  <a:latin typeface="Arial"/>
                  <a:ea typeface="Arial"/>
                  <a:cs typeface="Arial"/>
                  <a:sym typeface="Arial"/>
                </a:endParaRPr>
              </a:p>
            </p:txBody>
          </p:sp>
        </p:grpSp>
        <p:sp>
          <p:nvSpPr>
            <p:cNvPr id="913" name="Google Shape;913;p23"/>
            <p:cNvSpPr/>
            <p:nvPr/>
          </p:nvSpPr>
          <p:spPr>
            <a:xfrm rot="5400000">
              <a:off x="10005115" y="2430120"/>
              <a:ext cx="565152" cy="1246559"/>
            </a:xfrm>
            <a:custGeom>
              <a:rect b="b" l="l" r="r" t="t"/>
              <a:pathLst>
                <a:path extrusionOk="0" h="927" w="742">
                  <a:moveTo>
                    <a:pt x="0" y="0"/>
                  </a:moveTo>
                  <a:lnTo>
                    <a:pt x="742" y="0"/>
                  </a:lnTo>
                  <a:lnTo>
                    <a:pt x="742" y="927"/>
                  </a:lnTo>
                  <a:lnTo>
                    <a:pt x="0" y="927"/>
                  </a:lnTo>
                  <a:lnTo>
                    <a:pt x="0" y="0"/>
                  </a:lnTo>
                  <a:lnTo>
                    <a:pt x="0" y="0"/>
                  </a:lnTo>
                  <a:close/>
                </a:path>
              </a:pathLst>
            </a:cu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2800" u="none" cap="none" strike="noStrike">
                <a:solidFill>
                  <a:schemeClr val="lt1"/>
                </a:solidFill>
                <a:latin typeface="Arial"/>
                <a:ea typeface="Arial"/>
                <a:cs typeface="Arial"/>
                <a:sym typeface="Arial"/>
              </a:endParaRPr>
            </a:p>
          </p:txBody>
        </p:sp>
        <p:pic>
          <p:nvPicPr>
            <p:cNvPr id="914" name="Google Shape;914;p23"/>
            <p:cNvPicPr preferRelativeResize="0"/>
            <p:nvPr/>
          </p:nvPicPr>
          <p:blipFill rotWithShape="1">
            <a:blip r:embed="rId5">
              <a:alphaModFix/>
            </a:blip>
            <a:srcRect b="0" l="0" r="0" t="0"/>
            <a:stretch/>
          </p:blipFill>
          <p:spPr>
            <a:xfrm>
              <a:off x="9720786" y="2812300"/>
              <a:ext cx="365760" cy="471876"/>
            </a:xfrm>
            <a:prstGeom prst="rect">
              <a:avLst/>
            </a:prstGeom>
            <a:noFill/>
            <a:ln>
              <a:noFill/>
            </a:ln>
          </p:spPr>
        </p:pic>
        <p:pic>
          <p:nvPicPr>
            <p:cNvPr id="915" name="Google Shape;915;p23"/>
            <p:cNvPicPr preferRelativeResize="0"/>
            <p:nvPr/>
          </p:nvPicPr>
          <p:blipFill rotWithShape="1">
            <a:blip r:embed="rId6">
              <a:alphaModFix/>
            </a:blip>
            <a:srcRect b="0" l="0" r="0" t="0"/>
            <a:stretch/>
          </p:blipFill>
          <p:spPr>
            <a:xfrm>
              <a:off x="10117691" y="2812301"/>
              <a:ext cx="365760" cy="471875"/>
            </a:xfrm>
            <a:prstGeom prst="rect">
              <a:avLst/>
            </a:prstGeom>
            <a:noFill/>
            <a:ln>
              <a:noFill/>
            </a:ln>
          </p:spPr>
        </p:pic>
        <p:pic>
          <p:nvPicPr>
            <p:cNvPr id="916" name="Google Shape;916;p23"/>
            <p:cNvPicPr preferRelativeResize="0"/>
            <p:nvPr/>
          </p:nvPicPr>
          <p:blipFill rotWithShape="1">
            <a:blip r:embed="rId7">
              <a:alphaModFix/>
            </a:blip>
            <a:srcRect b="0" l="0" r="0" t="0"/>
            <a:stretch/>
          </p:blipFill>
          <p:spPr>
            <a:xfrm>
              <a:off x="10514595" y="2810494"/>
              <a:ext cx="368560" cy="475488"/>
            </a:xfrm>
            <a:prstGeom prst="rect">
              <a:avLst/>
            </a:prstGeom>
            <a:noFill/>
            <a:ln>
              <a:noFill/>
            </a:ln>
          </p:spPr>
        </p:pic>
        <p:sp>
          <p:nvSpPr>
            <p:cNvPr id="917" name="Google Shape;917;p23"/>
            <p:cNvSpPr/>
            <p:nvPr/>
          </p:nvSpPr>
          <p:spPr>
            <a:xfrm rot="5400000">
              <a:off x="10005115" y="3403379"/>
              <a:ext cx="565152" cy="1246559"/>
            </a:xfrm>
            <a:custGeom>
              <a:rect b="b" l="l" r="r" t="t"/>
              <a:pathLst>
                <a:path extrusionOk="0" h="927" w="742">
                  <a:moveTo>
                    <a:pt x="0" y="0"/>
                  </a:moveTo>
                  <a:lnTo>
                    <a:pt x="742" y="0"/>
                  </a:lnTo>
                  <a:lnTo>
                    <a:pt x="742" y="927"/>
                  </a:lnTo>
                  <a:lnTo>
                    <a:pt x="0" y="927"/>
                  </a:lnTo>
                  <a:lnTo>
                    <a:pt x="0" y="0"/>
                  </a:lnTo>
                  <a:lnTo>
                    <a:pt x="0" y="0"/>
                  </a:lnTo>
                  <a:close/>
                </a:path>
              </a:pathLst>
            </a:cu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2800" u="none" cap="none" strike="noStrike">
                <a:solidFill>
                  <a:schemeClr val="lt1"/>
                </a:solidFill>
                <a:latin typeface="Arial"/>
                <a:ea typeface="Arial"/>
                <a:cs typeface="Arial"/>
                <a:sym typeface="Arial"/>
              </a:endParaRPr>
            </a:p>
          </p:txBody>
        </p:sp>
        <p:pic>
          <p:nvPicPr>
            <p:cNvPr id="918" name="Google Shape;918;p23"/>
            <p:cNvPicPr preferRelativeResize="0"/>
            <p:nvPr/>
          </p:nvPicPr>
          <p:blipFill rotWithShape="1">
            <a:blip r:embed="rId8">
              <a:alphaModFix/>
            </a:blip>
            <a:srcRect b="0" l="0" r="0" t="0"/>
            <a:stretch/>
          </p:blipFill>
          <p:spPr>
            <a:xfrm>
              <a:off x="9731910" y="3879578"/>
              <a:ext cx="1111562" cy="304886"/>
            </a:xfrm>
            <a:prstGeom prst="rect">
              <a:avLst/>
            </a:prstGeom>
            <a:noFill/>
            <a:ln>
              <a:noFill/>
            </a:ln>
          </p:spPr>
        </p:pic>
      </p:grpSp>
      <p:sp>
        <p:nvSpPr>
          <p:cNvPr id="919" name="Google Shape;919;p23"/>
          <p:cNvSpPr txBox="1"/>
          <p:nvPr>
            <p:ph idx="5" type="body"/>
          </p:nvPr>
        </p:nvSpPr>
        <p:spPr>
          <a:xfrm>
            <a:off x="6115793" y="1366210"/>
            <a:ext cx="1052308" cy="114412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lt1"/>
              </a:buClr>
              <a:buSzPts val="1400"/>
              <a:buFont typeface="Arial"/>
              <a:buNone/>
              <a:defRPr b="1" i="1" sz="1400">
                <a:solidFill>
                  <a:schemeClr val="lt1"/>
                </a:solidFill>
                <a:latin typeface="Arial"/>
                <a:ea typeface="Arial"/>
                <a:cs typeface="Arial"/>
                <a:sym typeface="Arial"/>
              </a:defRPr>
            </a:lvl1pPr>
            <a:lvl2pPr indent="-381000" lvl="1" marL="9144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2pPr>
            <a:lvl3pPr indent="-381000" lvl="2" marL="13716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3pPr>
            <a:lvl4pPr indent="-381000" lvl="3" marL="18288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4pPr>
            <a:lvl5pPr indent="-381000" lvl="4" marL="22860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5pPr>
            <a:lvl6pPr indent="-381000" lvl="5" marL="27432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6pPr>
            <a:lvl7pPr indent="-381000" lvl="6" marL="32004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7pPr>
            <a:lvl8pPr indent="-381000" lvl="7" marL="36576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8pPr>
            <a:lvl9pPr indent="-381000" lvl="8" marL="4114800" algn="l">
              <a:lnSpc>
                <a:spcPct val="100000"/>
              </a:lnSpc>
              <a:spcBef>
                <a:spcPts val="800"/>
              </a:spcBef>
              <a:spcAft>
                <a:spcPts val="800"/>
              </a:spcAft>
              <a:buClr>
                <a:srgbClr val="FFFFFF"/>
              </a:buClr>
              <a:buSzPts val="2400"/>
              <a:buFont typeface="Arial"/>
              <a:buChar char="■"/>
              <a:defRPr b="1" sz="2400">
                <a:solidFill>
                  <a:srgbClr val="FFFFFF"/>
                </a:solidFill>
                <a:latin typeface="Arial"/>
                <a:ea typeface="Arial"/>
                <a:cs typeface="Arial"/>
                <a:sym typeface="Arial"/>
              </a:defRPr>
            </a:lvl9pPr>
          </a:lstStyle>
          <a:p/>
        </p:txBody>
      </p:sp>
      <p:sp>
        <p:nvSpPr>
          <p:cNvPr id="920" name="Google Shape;920;p23"/>
          <p:cNvSpPr txBox="1"/>
          <p:nvPr>
            <p:ph idx="6" type="body"/>
          </p:nvPr>
        </p:nvSpPr>
        <p:spPr>
          <a:xfrm>
            <a:off x="997782" y="1372575"/>
            <a:ext cx="1052308" cy="114412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lt1"/>
              </a:buClr>
              <a:buSzPts val="1400"/>
              <a:buFont typeface="Arial"/>
              <a:buNone/>
              <a:defRPr b="1" i="1" sz="1400">
                <a:solidFill>
                  <a:schemeClr val="lt1"/>
                </a:solidFill>
                <a:latin typeface="Arial"/>
                <a:ea typeface="Arial"/>
                <a:cs typeface="Arial"/>
                <a:sym typeface="Arial"/>
              </a:defRPr>
            </a:lvl1pPr>
            <a:lvl2pPr indent="-381000" lvl="1" marL="9144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2pPr>
            <a:lvl3pPr indent="-381000" lvl="2" marL="13716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3pPr>
            <a:lvl4pPr indent="-381000" lvl="3" marL="18288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4pPr>
            <a:lvl5pPr indent="-381000" lvl="4" marL="22860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5pPr>
            <a:lvl6pPr indent="-381000" lvl="5" marL="27432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6pPr>
            <a:lvl7pPr indent="-381000" lvl="6" marL="32004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7pPr>
            <a:lvl8pPr indent="-381000" lvl="7" marL="36576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8pPr>
            <a:lvl9pPr indent="-381000" lvl="8" marL="4114800" algn="l">
              <a:lnSpc>
                <a:spcPct val="100000"/>
              </a:lnSpc>
              <a:spcBef>
                <a:spcPts val="800"/>
              </a:spcBef>
              <a:spcAft>
                <a:spcPts val="800"/>
              </a:spcAft>
              <a:buClr>
                <a:srgbClr val="FFFFFF"/>
              </a:buClr>
              <a:buSzPts val="2400"/>
              <a:buFont typeface="Arial"/>
              <a:buChar char="■"/>
              <a:defRPr b="1" sz="2400">
                <a:solidFill>
                  <a:srgbClr val="FFFFFF"/>
                </a:solidFill>
                <a:latin typeface="Arial"/>
                <a:ea typeface="Arial"/>
                <a:cs typeface="Arial"/>
                <a:sym typeface="Arial"/>
              </a:defRPr>
            </a:lvl9pPr>
          </a:lstStyle>
          <a:p/>
        </p:txBody>
      </p:sp>
      <p:pic>
        <p:nvPicPr>
          <p:cNvPr id="921" name="Google Shape;921;p23"/>
          <p:cNvPicPr preferRelativeResize="0"/>
          <p:nvPr/>
        </p:nvPicPr>
        <p:blipFill rotWithShape="1">
          <a:blip r:embed="rId9">
            <a:alphaModFix/>
          </a:blip>
          <a:srcRect b="0" l="0" r="0" t="0"/>
          <a:stretch/>
        </p:blipFill>
        <p:spPr>
          <a:xfrm>
            <a:off x="4414080" y="3687857"/>
            <a:ext cx="1227214" cy="415087"/>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s - LIGHT ON DARK">
  <p:cSld name="1_Bullets - LIGHT ON DARK 22">
    <p:spTree>
      <p:nvGrpSpPr>
        <p:cNvPr id="922" name="Shape 922"/>
        <p:cNvGrpSpPr/>
        <p:nvPr/>
      </p:nvGrpSpPr>
      <p:grpSpPr>
        <a:xfrm>
          <a:off x="0" y="0"/>
          <a:ext cx="0" cy="0"/>
          <a:chOff x="0" y="0"/>
          <a:chExt cx="0" cy="0"/>
        </a:xfrm>
      </p:grpSpPr>
      <p:sp>
        <p:nvSpPr>
          <p:cNvPr id="923" name="Google Shape;923;p24"/>
          <p:cNvSpPr/>
          <p:nvPr/>
        </p:nvSpPr>
        <p:spPr>
          <a:xfrm>
            <a:off x="609729" y="3037874"/>
            <a:ext cx="2403536" cy="3499654"/>
          </a:xfrm>
          <a:prstGeom prst="rect">
            <a:avLst/>
          </a:prstGeom>
          <a:blipFill rotWithShape="1">
            <a:blip r:embed="rId2">
              <a:alphaModFix/>
            </a:blip>
            <a:stretch>
              <a:fillRect b="0" l="0" r="0" t="0"/>
            </a:stretch>
          </a:blipFill>
          <a:ln>
            <a:noFill/>
          </a:ln>
          <a:effectLst>
            <a:outerShdw blurRad="152400" sx="90000" rotWithShape="0" dir="5400000" dist="317500" sy="-19000">
              <a:srgbClr val="000000">
                <a:alpha val="1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nvGrpSpPr>
          <p:cNvPr id="924" name="Google Shape;924;p24"/>
          <p:cNvGrpSpPr/>
          <p:nvPr/>
        </p:nvGrpSpPr>
        <p:grpSpPr>
          <a:xfrm>
            <a:off x="1702505" y="2852037"/>
            <a:ext cx="237907" cy="243195"/>
            <a:chOff x="1702505" y="2852037"/>
            <a:chExt cx="237907" cy="243195"/>
          </a:xfrm>
        </p:grpSpPr>
        <p:sp>
          <p:nvSpPr>
            <p:cNvPr id="925" name="Google Shape;925;p24"/>
            <p:cNvSpPr/>
            <p:nvPr/>
          </p:nvSpPr>
          <p:spPr>
            <a:xfrm>
              <a:off x="1702505" y="2962870"/>
              <a:ext cx="237907" cy="130332"/>
            </a:xfrm>
            <a:custGeom>
              <a:rect b="b" l="l" r="r" t="t"/>
              <a:pathLst>
                <a:path extrusionOk="0" h="80" w="143">
                  <a:moveTo>
                    <a:pt x="143" y="4"/>
                  </a:moveTo>
                  <a:cubicBezTo>
                    <a:pt x="143" y="2"/>
                    <a:pt x="140" y="0"/>
                    <a:pt x="138" y="0"/>
                  </a:cubicBezTo>
                  <a:cubicBezTo>
                    <a:pt x="5" y="0"/>
                    <a:pt x="5" y="0"/>
                    <a:pt x="5" y="0"/>
                  </a:cubicBezTo>
                  <a:cubicBezTo>
                    <a:pt x="2" y="0"/>
                    <a:pt x="0" y="2"/>
                    <a:pt x="0" y="4"/>
                  </a:cubicBezTo>
                  <a:cubicBezTo>
                    <a:pt x="0" y="75"/>
                    <a:pt x="0" y="75"/>
                    <a:pt x="0" y="75"/>
                  </a:cubicBezTo>
                  <a:cubicBezTo>
                    <a:pt x="0" y="78"/>
                    <a:pt x="2" y="80"/>
                    <a:pt x="5" y="80"/>
                  </a:cubicBezTo>
                  <a:cubicBezTo>
                    <a:pt x="24" y="80"/>
                    <a:pt x="24" y="80"/>
                    <a:pt x="24" y="80"/>
                  </a:cubicBezTo>
                  <a:cubicBezTo>
                    <a:pt x="24" y="79"/>
                    <a:pt x="24" y="79"/>
                    <a:pt x="24" y="79"/>
                  </a:cubicBezTo>
                  <a:cubicBezTo>
                    <a:pt x="24" y="73"/>
                    <a:pt x="29" y="68"/>
                    <a:pt x="35" y="68"/>
                  </a:cubicBezTo>
                  <a:cubicBezTo>
                    <a:pt x="41" y="68"/>
                    <a:pt x="46" y="73"/>
                    <a:pt x="46" y="79"/>
                  </a:cubicBezTo>
                  <a:cubicBezTo>
                    <a:pt x="46" y="79"/>
                    <a:pt x="46" y="79"/>
                    <a:pt x="46" y="80"/>
                  </a:cubicBezTo>
                  <a:cubicBezTo>
                    <a:pt x="99" y="80"/>
                    <a:pt x="99" y="80"/>
                    <a:pt x="99" y="80"/>
                  </a:cubicBezTo>
                  <a:cubicBezTo>
                    <a:pt x="99" y="79"/>
                    <a:pt x="99" y="79"/>
                    <a:pt x="99" y="79"/>
                  </a:cubicBezTo>
                  <a:cubicBezTo>
                    <a:pt x="99" y="73"/>
                    <a:pt x="104" y="68"/>
                    <a:pt x="110" y="68"/>
                  </a:cubicBezTo>
                  <a:cubicBezTo>
                    <a:pt x="116" y="68"/>
                    <a:pt x="121" y="73"/>
                    <a:pt x="121" y="79"/>
                  </a:cubicBezTo>
                  <a:cubicBezTo>
                    <a:pt x="121" y="79"/>
                    <a:pt x="121" y="79"/>
                    <a:pt x="121" y="80"/>
                  </a:cubicBezTo>
                  <a:cubicBezTo>
                    <a:pt x="138" y="80"/>
                    <a:pt x="138" y="80"/>
                    <a:pt x="138" y="80"/>
                  </a:cubicBezTo>
                  <a:cubicBezTo>
                    <a:pt x="140" y="80"/>
                    <a:pt x="143" y="78"/>
                    <a:pt x="143" y="75"/>
                  </a:cubicBezTo>
                  <a:lnTo>
                    <a:pt x="143" y="4"/>
                  </a:lnTo>
                  <a:close/>
                </a:path>
              </a:pathLst>
            </a:custGeom>
            <a:solidFill>
              <a:srgbClr val="41424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26" name="Google Shape;926;p24"/>
            <p:cNvSpPr/>
            <p:nvPr/>
          </p:nvSpPr>
          <p:spPr>
            <a:xfrm>
              <a:off x="1754226" y="2852037"/>
              <a:ext cx="134464" cy="243195"/>
            </a:xfrm>
            <a:custGeom>
              <a:rect b="b" l="l" r="r" t="t"/>
              <a:pathLst>
                <a:path extrusionOk="0" h="907" w="8175">
                  <a:moveTo>
                    <a:pt x="3734" y="0"/>
                  </a:moveTo>
                  <a:lnTo>
                    <a:pt x="1817" y="30"/>
                  </a:lnTo>
                  <a:cubicBezTo>
                    <a:pt x="908" y="61"/>
                    <a:pt x="504" y="128"/>
                    <a:pt x="1010" y="183"/>
                  </a:cubicBezTo>
                  <a:lnTo>
                    <a:pt x="1514" y="238"/>
                  </a:lnTo>
                  <a:cubicBezTo>
                    <a:pt x="1716" y="262"/>
                    <a:pt x="1716" y="287"/>
                    <a:pt x="1716" y="310"/>
                  </a:cubicBezTo>
                  <a:lnTo>
                    <a:pt x="0" y="882"/>
                  </a:lnTo>
                  <a:cubicBezTo>
                    <a:pt x="0" y="888"/>
                    <a:pt x="101" y="901"/>
                    <a:pt x="202" y="901"/>
                  </a:cubicBezTo>
                  <a:cubicBezTo>
                    <a:pt x="404" y="901"/>
                    <a:pt x="504" y="895"/>
                    <a:pt x="606" y="888"/>
                  </a:cubicBezTo>
                  <a:lnTo>
                    <a:pt x="2322" y="317"/>
                  </a:lnTo>
                  <a:lnTo>
                    <a:pt x="2322" y="317"/>
                  </a:lnTo>
                  <a:cubicBezTo>
                    <a:pt x="2422" y="280"/>
                    <a:pt x="2322" y="249"/>
                    <a:pt x="2018" y="226"/>
                  </a:cubicBezTo>
                  <a:lnTo>
                    <a:pt x="1514" y="164"/>
                  </a:lnTo>
                  <a:cubicBezTo>
                    <a:pt x="1211" y="128"/>
                    <a:pt x="1514" y="85"/>
                    <a:pt x="2120" y="67"/>
                  </a:cubicBezTo>
                  <a:cubicBezTo>
                    <a:pt x="2624" y="49"/>
                    <a:pt x="3129" y="42"/>
                    <a:pt x="3734" y="36"/>
                  </a:cubicBezTo>
                  <a:lnTo>
                    <a:pt x="3734" y="67"/>
                  </a:lnTo>
                  <a:cubicBezTo>
                    <a:pt x="3734" y="73"/>
                    <a:pt x="3936" y="85"/>
                    <a:pt x="4037" y="85"/>
                  </a:cubicBezTo>
                  <a:cubicBezTo>
                    <a:pt x="4239" y="85"/>
                    <a:pt x="4441" y="73"/>
                    <a:pt x="4441" y="67"/>
                  </a:cubicBezTo>
                  <a:lnTo>
                    <a:pt x="4441" y="36"/>
                  </a:lnTo>
                  <a:cubicBezTo>
                    <a:pt x="5047" y="36"/>
                    <a:pt x="5551" y="49"/>
                    <a:pt x="6055" y="67"/>
                  </a:cubicBezTo>
                  <a:cubicBezTo>
                    <a:pt x="6661" y="85"/>
                    <a:pt x="6965" y="128"/>
                    <a:pt x="6661" y="164"/>
                  </a:cubicBezTo>
                  <a:lnTo>
                    <a:pt x="6157" y="219"/>
                  </a:lnTo>
                  <a:cubicBezTo>
                    <a:pt x="5853" y="249"/>
                    <a:pt x="5853" y="287"/>
                    <a:pt x="5853" y="317"/>
                  </a:cubicBezTo>
                  <a:lnTo>
                    <a:pt x="7569" y="888"/>
                  </a:lnTo>
                  <a:cubicBezTo>
                    <a:pt x="7569" y="895"/>
                    <a:pt x="7771" y="907"/>
                    <a:pt x="7873" y="907"/>
                  </a:cubicBezTo>
                  <a:cubicBezTo>
                    <a:pt x="7873" y="907"/>
                    <a:pt x="7873" y="901"/>
                    <a:pt x="7973" y="901"/>
                  </a:cubicBezTo>
                  <a:cubicBezTo>
                    <a:pt x="8075" y="901"/>
                    <a:pt x="8175" y="895"/>
                    <a:pt x="8175" y="882"/>
                  </a:cubicBezTo>
                  <a:lnTo>
                    <a:pt x="6459" y="310"/>
                  </a:lnTo>
                  <a:cubicBezTo>
                    <a:pt x="6459" y="287"/>
                    <a:pt x="6459" y="262"/>
                    <a:pt x="6661" y="238"/>
                  </a:cubicBezTo>
                  <a:lnTo>
                    <a:pt x="7166" y="183"/>
                  </a:lnTo>
                  <a:cubicBezTo>
                    <a:pt x="7671" y="128"/>
                    <a:pt x="7267" y="61"/>
                    <a:pt x="6359" y="30"/>
                  </a:cubicBezTo>
                  <a:cubicBezTo>
                    <a:pt x="5753" y="12"/>
                    <a:pt x="5147" y="0"/>
                    <a:pt x="4441" y="0"/>
                  </a:cubicBezTo>
                </a:path>
              </a:pathLst>
            </a:custGeom>
            <a:solidFill>
              <a:srgbClr val="9C9C9C"/>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927" name="Google Shape;927;p24"/>
          <p:cNvGrpSpPr/>
          <p:nvPr/>
        </p:nvGrpSpPr>
        <p:grpSpPr>
          <a:xfrm>
            <a:off x="8382565" y="2852769"/>
            <a:ext cx="2403536" cy="3675653"/>
            <a:chOff x="619690" y="3043269"/>
            <a:chExt cx="2403536" cy="3675653"/>
          </a:xfrm>
        </p:grpSpPr>
        <p:sp>
          <p:nvSpPr>
            <p:cNvPr id="928" name="Google Shape;928;p24"/>
            <p:cNvSpPr/>
            <p:nvPr/>
          </p:nvSpPr>
          <p:spPr>
            <a:xfrm>
              <a:off x="619690" y="3219268"/>
              <a:ext cx="2403536" cy="3499654"/>
            </a:xfrm>
            <a:prstGeom prst="rect">
              <a:avLst/>
            </a:prstGeom>
            <a:blipFill rotWithShape="1">
              <a:blip r:embed="rId2">
                <a:alphaModFix/>
              </a:blip>
              <a:stretch>
                <a:fillRect b="0" l="0" r="0" t="0"/>
              </a:stretch>
            </a:blipFill>
            <a:ln>
              <a:noFill/>
            </a:ln>
            <a:effectLst>
              <a:outerShdw blurRad="152400" sx="90000" rotWithShape="0" dir="5400000" dist="317500" sy="-19000">
                <a:srgbClr val="000000">
                  <a:alpha val="1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nvGrpSpPr>
            <p:cNvPr id="929" name="Google Shape;929;p24"/>
            <p:cNvGrpSpPr/>
            <p:nvPr/>
          </p:nvGrpSpPr>
          <p:grpSpPr>
            <a:xfrm>
              <a:off x="1702505" y="3043269"/>
              <a:ext cx="237907" cy="243195"/>
              <a:chOff x="1749584" y="2174531"/>
              <a:chExt cx="237907" cy="243195"/>
            </a:xfrm>
          </p:grpSpPr>
          <p:sp>
            <p:nvSpPr>
              <p:cNvPr id="930" name="Google Shape;930;p24"/>
              <p:cNvSpPr/>
              <p:nvPr/>
            </p:nvSpPr>
            <p:spPr>
              <a:xfrm>
                <a:off x="1749584" y="2285364"/>
                <a:ext cx="237907" cy="130332"/>
              </a:xfrm>
              <a:custGeom>
                <a:rect b="b" l="l" r="r" t="t"/>
                <a:pathLst>
                  <a:path extrusionOk="0" h="80" w="143">
                    <a:moveTo>
                      <a:pt x="143" y="4"/>
                    </a:moveTo>
                    <a:cubicBezTo>
                      <a:pt x="143" y="2"/>
                      <a:pt x="140" y="0"/>
                      <a:pt x="138" y="0"/>
                    </a:cubicBezTo>
                    <a:cubicBezTo>
                      <a:pt x="5" y="0"/>
                      <a:pt x="5" y="0"/>
                      <a:pt x="5" y="0"/>
                    </a:cubicBezTo>
                    <a:cubicBezTo>
                      <a:pt x="2" y="0"/>
                      <a:pt x="0" y="2"/>
                      <a:pt x="0" y="4"/>
                    </a:cubicBezTo>
                    <a:cubicBezTo>
                      <a:pt x="0" y="75"/>
                      <a:pt x="0" y="75"/>
                      <a:pt x="0" y="75"/>
                    </a:cubicBezTo>
                    <a:cubicBezTo>
                      <a:pt x="0" y="78"/>
                      <a:pt x="2" y="80"/>
                      <a:pt x="5" y="80"/>
                    </a:cubicBezTo>
                    <a:cubicBezTo>
                      <a:pt x="24" y="80"/>
                      <a:pt x="24" y="80"/>
                      <a:pt x="24" y="80"/>
                    </a:cubicBezTo>
                    <a:cubicBezTo>
                      <a:pt x="24" y="79"/>
                      <a:pt x="24" y="79"/>
                      <a:pt x="24" y="79"/>
                    </a:cubicBezTo>
                    <a:cubicBezTo>
                      <a:pt x="24" y="73"/>
                      <a:pt x="29" y="68"/>
                      <a:pt x="35" y="68"/>
                    </a:cubicBezTo>
                    <a:cubicBezTo>
                      <a:pt x="41" y="68"/>
                      <a:pt x="46" y="73"/>
                      <a:pt x="46" y="79"/>
                    </a:cubicBezTo>
                    <a:cubicBezTo>
                      <a:pt x="46" y="79"/>
                      <a:pt x="46" y="79"/>
                      <a:pt x="46" y="80"/>
                    </a:cubicBezTo>
                    <a:cubicBezTo>
                      <a:pt x="99" y="80"/>
                      <a:pt x="99" y="80"/>
                      <a:pt x="99" y="80"/>
                    </a:cubicBezTo>
                    <a:cubicBezTo>
                      <a:pt x="99" y="79"/>
                      <a:pt x="99" y="79"/>
                      <a:pt x="99" y="79"/>
                    </a:cubicBezTo>
                    <a:cubicBezTo>
                      <a:pt x="99" y="73"/>
                      <a:pt x="104" y="68"/>
                      <a:pt x="110" y="68"/>
                    </a:cubicBezTo>
                    <a:cubicBezTo>
                      <a:pt x="116" y="68"/>
                      <a:pt x="121" y="73"/>
                      <a:pt x="121" y="79"/>
                    </a:cubicBezTo>
                    <a:cubicBezTo>
                      <a:pt x="121" y="79"/>
                      <a:pt x="121" y="79"/>
                      <a:pt x="121" y="80"/>
                    </a:cubicBezTo>
                    <a:cubicBezTo>
                      <a:pt x="138" y="80"/>
                      <a:pt x="138" y="80"/>
                      <a:pt x="138" y="80"/>
                    </a:cubicBezTo>
                    <a:cubicBezTo>
                      <a:pt x="140" y="80"/>
                      <a:pt x="143" y="78"/>
                      <a:pt x="143" y="75"/>
                    </a:cubicBezTo>
                    <a:lnTo>
                      <a:pt x="143" y="4"/>
                    </a:lnTo>
                    <a:close/>
                  </a:path>
                </a:pathLst>
              </a:custGeom>
              <a:solidFill>
                <a:srgbClr val="41424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31" name="Google Shape;931;p24"/>
              <p:cNvSpPr/>
              <p:nvPr/>
            </p:nvSpPr>
            <p:spPr>
              <a:xfrm>
                <a:off x="1801305" y="2174531"/>
                <a:ext cx="134464" cy="243195"/>
              </a:xfrm>
              <a:custGeom>
                <a:rect b="b" l="l" r="r" t="t"/>
                <a:pathLst>
                  <a:path extrusionOk="0" h="907" w="8175">
                    <a:moveTo>
                      <a:pt x="3734" y="0"/>
                    </a:moveTo>
                    <a:lnTo>
                      <a:pt x="1817" y="30"/>
                    </a:lnTo>
                    <a:cubicBezTo>
                      <a:pt x="908" y="61"/>
                      <a:pt x="504" y="128"/>
                      <a:pt x="1010" y="183"/>
                    </a:cubicBezTo>
                    <a:lnTo>
                      <a:pt x="1514" y="238"/>
                    </a:lnTo>
                    <a:cubicBezTo>
                      <a:pt x="1716" y="262"/>
                      <a:pt x="1716" y="287"/>
                      <a:pt x="1716" y="310"/>
                    </a:cubicBezTo>
                    <a:lnTo>
                      <a:pt x="0" y="882"/>
                    </a:lnTo>
                    <a:cubicBezTo>
                      <a:pt x="0" y="888"/>
                      <a:pt x="101" y="901"/>
                      <a:pt x="202" y="901"/>
                    </a:cubicBezTo>
                    <a:cubicBezTo>
                      <a:pt x="404" y="901"/>
                      <a:pt x="504" y="895"/>
                      <a:pt x="606" y="888"/>
                    </a:cubicBezTo>
                    <a:lnTo>
                      <a:pt x="2322" y="317"/>
                    </a:lnTo>
                    <a:lnTo>
                      <a:pt x="2322" y="317"/>
                    </a:lnTo>
                    <a:cubicBezTo>
                      <a:pt x="2422" y="280"/>
                      <a:pt x="2322" y="249"/>
                      <a:pt x="2018" y="226"/>
                    </a:cubicBezTo>
                    <a:lnTo>
                      <a:pt x="1514" y="164"/>
                    </a:lnTo>
                    <a:cubicBezTo>
                      <a:pt x="1211" y="128"/>
                      <a:pt x="1514" y="85"/>
                      <a:pt x="2120" y="67"/>
                    </a:cubicBezTo>
                    <a:cubicBezTo>
                      <a:pt x="2624" y="49"/>
                      <a:pt x="3129" y="42"/>
                      <a:pt x="3734" y="36"/>
                    </a:cubicBezTo>
                    <a:lnTo>
                      <a:pt x="3734" y="67"/>
                    </a:lnTo>
                    <a:cubicBezTo>
                      <a:pt x="3734" y="73"/>
                      <a:pt x="3936" y="85"/>
                      <a:pt x="4037" y="85"/>
                    </a:cubicBezTo>
                    <a:cubicBezTo>
                      <a:pt x="4239" y="85"/>
                      <a:pt x="4441" y="73"/>
                      <a:pt x="4441" y="67"/>
                    </a:cubicBezTo>
                    <a:lnTo>
                      <a:pt x="4441" y="36"/>
                    </a:lnTo>
                    <a:cubicBezTo>
                      <a:pt x="5047" y="36"/>
                      <a:pt x="5551" y="49"/>
                      <a:pt x="6055" y="67"/>
                    </a:cubicBezTo>
                    <a:cubicBezTo>
                      <a:pt x="6661" y="85"/>
                      <a:pt x="6965" y="128"/>
                      <a:pt x="6661" y="164"/>
                    </a:cubicBezTo>
                    <a:lnTo>
                      <a:pt x="6157" y="219"/>
                    </a:lnTo>
                    <a:cubicBezTo>
                      <a:pt x="5853" y="249"/>
                      <a:pt x="5853" y="287"/>
                      <a:pt x="5853" y="317"/>
                    </a:cubicBezTo>
                    <a:lnTo>
                      <a:pt x="7569" y="888"/>
                    </a:lnTo>
                    <a:cubicBezTo>
                      <a:pt x="7569" y="895"/>
                      <a:pt x="7771" y="907"/>
                      <a:pt x="7873" y="907"/>
                    </a:cubicBezTo>
                    <a:cubicBezTo>
                      <a:pt x="7873" y="907"/>
                      <a:pt x="7873" y="901"/>
                      <a:pt x="7973" y="901"/>
                    </a:cubicBezTo>
                    <a:cubicBezTo>
                      <a:pt x="8075" y="901"/>
                      <a:pt x="8175" y="895"/>
                      <a:pt x="8175" y="882"/>
                    </a:cubicBezTo>
                    <a:lnTo>
                      <a:pt x="6459" y="310"/>
                    </a:lnTo>
                    <a:cubicBezTo>
                      <a:pt x="6459" y="287"/>
                      <a:pt x="6459" y="262"/>
                      <a:pt x="6661" y="238"/>
                    </a:cubicBezTo>
                    <a:lnTo>
                      <a:pt x="7166" y="183"/>
                    </a:lnTo>
                    <a:cubicBezTo>
                      <a:pt x="7671" y="128"/>
                      <a:pt x="7267" y="61"/>
                      <a:pt x="6359" y="30"/>
                    </a:cubicBezTo>
                    <a:cubicBezTo>
                      <a:pt x="5753" y="12"/>
                      <a:pt x="5147" y="0"/>
                      <a:pt x="4441" y="0"/>
                    </a:cubicBezTo>
                  </a:path>
                </a:pathLst>
              </a:custGeom>
              <a:solidFill>
                <a:srgbClr val="9C9C9C"/>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grpSp>
        <p:nvGrpSpPr>
          <p:cNvPr id="932" name="Google Shape;932;p24"/>
          <p:cNvGrpSpPr/>
          <p:nvPr/>
        </p:nvGrpSpPr>
        <p:grpSpPr>
          <a:xfrm>
            <a:off x="5794940" y="2852769"/>
            <a:ext cx="2403536" cy="3675653"/>
            <a:chOff x="619690" y="3043269"/>
            <a:chExt cx="2403536" cy="3675653"/>
          </a:xfrm>
        </p:grpSpPr>
        <p:sp>
          <p:nvSpPr>
            <p:cNvPr id="933" name="Google Shape;933;p24"/>
            <p:cNvSpPr/>
            <p:nvPr/>
          </p:nvSpPr>
          <p:spPr>
            <a:xfrm>
              <a:off x="619690" y="3219268"/>
              <a:ext cx="2403536" cy="3499654"/>
            </a:xfrm>
            <a:prstGeom prst="rect">
              <a:avLst/>
            </a:prstGeom>
            <a:blipFill rotWithShape="1">
              <a:blip r:embed="rId2">
                <a:alphaModFix/>
              </a:blip>
              <a:stretch>
                <a:fillRect b="0" l="0" r="0" t="0"/>
              </a:stretch>
            </a:blipFill>
            <a:ln>
              <a:noFill/>
            </a:ln>
            <a:effectLst>
              <a:outerShdw blurRad="152400" sx="90000" rotWithShape="0" dir="5400000" dist="317500" sy="-19000">
                <a:srgbClr val="000000">
                  <a:alpha val="1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nvGrpSpPr>
            <p:cNvPr id="934" name="Google Shape;934;p24"/>
            <p:cNvGrpSpPr/>
            <p:nvPr/>
          </p:nvGrpSpPr>
          <p:grpSpPr>
            <a:xfrm>
              <a:off x="1702505" y="3043269"/>
              <a:ext cx="237907" cy="243195"/>
              <a:chOff x="1749584" y="2174531"/>
              <a:chExt cx="237907" cy="243195"/>
            </a:xfrm>
          </p:grpSpPr>
          <p:sp>
            <p:nvSpPr>
              <p:cNvPr id="935" name="Google Shape;935;p24"/>
              <p:cNvSpPr/>
              <p:nvPr/>
            </p:nvSpPr>
            <p:spPr>
              <a:xfrm>
                <a:off x="1749584" y="2285364"/>
                <a:ext cx="237907" cy="130332"/>
              </a:xfrm>
              <a:custGeom>
                <a:rect b="b" l="l" r="r" t="t"/>
                <a:pathLst>
                  <a:path extrusionOk="0" h="80" w="143">
                    <a:moveTo>
                      <a:pt x="143" y="4"/>
                    </a:moveTo>
                    <a:cubicBezTo>
                      <a:pt x="143" y="2"/>
                      <a:pt x="140" y="0"/>
                      <a:pt x="138" y="0"/>
                    </a:cubicBezTo>
                    <a:cubicBezTo>
                      <a:pt x="5" y="0"/>
                      <a:pt x="5" y="0"/>
                      <a:pt x="5" y="0"/>
                    </a:cubicBezTo>
                    <a:cubicBezTo>
                      <a:pt x="2" y="0"/>
                      <a:pt x="0" y="2"/>
                      <a:pt x="0" y="4"/>
                    </a:cubicBezTo>
                    <a:cubicBezTo>
                      <a:pt x="0" y="75"/>
                      <a:pt x="0" y="75"/>
                      <a:pt x="0" y="75"/>
                    </a:cubicBezTo>
                    <a:cubicBezTo>
                      <a:pt x="0" y="78"/>
                      <a:pt x="2" y="80"/>
                      <a:pt x="5" y="80"/>
                    </a:cubicBezTo>
                    <a:cubicBezTo>
                      <a:pt x="24" y="80"/>
                      <a:pt x="24" y="80"/>
                      <a:pt x="24" y="80"/>
                    </a:cubicBezTo>
                    <a:cubicBezTo>
                      <a:pt x="24" y="79"/>
                      <a:pt x="24" y="79"/>
                      <a:pt x="24" y="79"/>
                    </a:cubicBezTo>
                    <a:cubicBezTo>
                      <a:pt x="24" y="73"/>
                      <a:pt x="29" y="68"/>
                      <a:pt x="35" y="68"/>
                    </a:cubicBezTo>
                    <a:cubicBezTo>
                      <a:pt x="41" y="68"/>
                      <a:pt x="46" y="73"/>
                      <a:pt x="46" y="79"/>
                    </a:cubicBezTo>
                    <a:cubicBezTo>
                      <a:pt x="46" y="79"/>
                      <a:pt x="46" y="79"/>
                      <a:pt x="46" y="80"/>
                    </a:cubicBezTo>
                    <a:cubicBezTo>
                      <a:pt x="99" y="80"/>
                      <a:pt x="99" y="80"/>
                      <a:pt x="99" y="80"/>
                    </a:cubicBezTo>
                    <a:cubicBezTo>
                      <a:pt x="99" y="79"/>
                      <a:pt x="99" y="79"/>
                      <a:pt x="99" y="79"/>
                    </a:cubicBezTo>
                    <a:cubicBezTo>
                      <a:pt x="99" y="73"/>
                      <a:pt x="104" y="68"/>
                      <a:pt x="110" y="68"/>
                    </a:cubicBezTo>
                    <a:cubicBezTo>
                      <a:pt x="116" y="68"/>
                      <a:pt x="121" y="73"/>
                      <a:pt x="121" y="79"/>
                    </a:cubicBezTo>
                    <a:cubicBezTo>
                      <a:pt x="121" y="79"/>
                      <a:pt x="121" y="79"/>
                      <a:pt x="121" y="80"/>
                    </a:cubicBezTo>
                    <a:cubicBezTo>
                      <a:pt x="138" y="80"/>
                      <a:pt x="138" y="80"/>
                      <a:pt x="138" y="80"/>
                    </a:cubicBezTo>
                    <a:cubicBezTo>
                      <a:pt x="140" y="80"/>
                      <a:pt x="143" y="78"/>
                      <a:pt x="143" y="75"/>
                    </a:cubicBezTo>
                    <a:lnTo>
                      <a:pt x="143" y="4"/>
                    </a:lnTo>
                    <a:close/>
                  </a:path>
                </a:pathLst>
              </a:custGeom>
              <a:solidFill>
                <a:srgbClr val="41424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36" name="Google Shape;936;p24"/>
              <p:cNvSpPr/>
              <p:nvPr/>
            </p:nvSpPr>
            <p:spPr>
              <a:xfrm>
                <a:off x="1801305" y="2174531"/>
                <a:ext cx="134464" cy="243195"/>
              </a:xfrm>
              <a:custGeom>
                <a:rect b="b" l="l" r="r" t="t"/>
                <a:pathLst>
                  <a:path extrusionOk="0" h="907" w="8175">
                    <a:moveTo>
                      <a:pt x="3734" y="0"/>
                    </a:moveTo>
                    <a:lnTo>
                      <a:pt x="1817" y="30"/>
                    </a:lnTo>
                    <a:cubicBezTo>
                      <a:pt x="908" y="61"/>
                      <a:pt x="504" y="128"/>
                      <a:pt x="1010" y="183"/>
                    </a:cubicBezTo>
                    <a:lnTo>
                      <a:pt x="1514" y="238"/>
                    </a:lnTo>
                    <a:cubicBezTo>
                      <a:pt x="1716" y="262"/>
                      <a:pt x="1716" y="287"/>
                      <a:pt x="1716" y="310"/>
                    </a:cubicBezTo>
                    <a:lnTo>
                      <a:pt x="0" y="882"/>
                    </a:lnTo>
                    <a:cubicBezTo>
                      <a:pt x="0" y="888"/>
                      <a:pt x="101" y="901"/>
                      <a:pt x="202" y="901"/>
                    </a:cubicBezTo>
                    <a:cubicBezTo>
                      <a:pt x="404" y="901"/>
                      <a:pt x="504" y="895"/>
                      <a:pt x="606" y="888"/>
                    </a:cubicBezTo>
                    <a:lnTo>
                      <a:pt x="2322" y="317"/>
                    </a:lnTo>
                    <a:lnTo>
                      <a:pt x="2322" y="317"/>
                    </a:lnTo>
                    <a:cubicBezTo>
                      <a:pt x="2422" y="280"/>
                      <a:pt x="2322" y="249"/>
                      <a:pt x="2018" y="226"/>
                    </a:cubicBezTo>
                    <a:lnTo>
                      <a:pt x="1514" y="164"/>
                    </a:lnTo>
                    <a:cubicBezTo>
                      <a:pt x="1211" y="128"/>
                      <a:pt x="1514" y="85"/>
                      <a:pt x="2120" y="67"/>
                    </a:cubicBezTo>
                    <a:cubicBezTo>
                      <a:pt x="2624" y="49"/>
                      <a:pt x="3129" y="42"/>
                      <a:pt x="3734" y="36"/>
                    </a:cubicBezTo>
                    <a:lnTo>
                      <a:pt x="3734" y="67"/>
                    </a:lnTo>
                    <a:cubicBezTo>
                      <a:pt x="3734" y="73"/>
                      <a:pt x="3936" y="85"/>
                      <a:pt x="4037" y="85"/>
                    </a:cubicBezTo>
                    <a:cubicBezTo>
                      <a:pt x="4239" y="85"/>
                      <a:pt x="4441" y="73"/>
                      <a:pt x="4441" y="67"/>
                    </a:cubicBezTo>
                    <a:lnTo>
                      <a:pt x="4441" y="36"/>
                    </a:lnTo>
                    <a:cubicBezTo>
                      <a:pt x="5047" y="36"/>
                      <a:pt x="5551" y="49"/>
                      <a:pt x="6055" y="67"/>
                    </a:cubicBezTo>
                    <a:cubicBezTo>
                      <a:pt x="6661" y="85"/>
                      <a:pt x="6965" y="128"/>
                      <a:pt x="6661" y="164"/>
                    </a:cubicBezTo>
                    <a:lnTo>
                      <a:pt x="6157" y="219"/>
                    </a:lnTo>
                    <a:cubicBezTo>
                      <a:pt x="5853" y="249"/>
                      <a:pt x="5853" y="287"/>
                      <a:pt x="5853" y="317"/>
                    </a:cubicBezTo>
                    <a:lnTo>
                      <a:pt x="7569" y="888"/>
                    </a:lnTo>
                    <a:cubicBezTo>
                      <a:pt x="7569" y="895"/>
                      <a:pt x="7771" y="907"/>
                      <a:pt x="7873" y="907"/>
                    </a:cubicBezTo>
                    <a:cubicBezTo>
                      <a:pt x="7873" y="907"/>
                      <a:pt x="7873" y="901"/>
                      <a:pt x="7973" y="901"/>
                    </a:cubicBezTo>
                    <a:cubicBezTo>
                      <a:pt x="8075" y="901"/>
                      <a:pt x="8175" y="895"/>
                      <a:pt x="8175" y="882"/>
                    </a:cubicBezTo>
                    <a:lnTo>
                      <a:pt x="6459" y="310"/>
                    </a:lnTo>
                    <a:cubicBezTo>
                      <a:pt x="6459" y="287"/>
                      <a:pt x="6459" y="262"/>
                      <a:pt x="6661" y="238"/>
                    </a:cubicBezTo>
                    <a:lnTo>
                      <a:pt x="7166" y="183"/>
                    </a:lnTo>
                    <a:cubicBezTo>
                      <a:pt x="7671" y="128"/>
                      <a:pt x="7267" y="61"/>
                      <a:pt x="6359" y="30"/>
                    </a:cubicBezTo>
                    <a:cubicBezTo>
                      <a:pt x="5753" y="12"/>
                      <a:pt x="5147" y="0"/>
                      <a:pt x="4441" y="0"/>
                    </a:cubicBezTo>
                  </a:path>
                </a:pathLst>
              </a:custGeom>
              <a:solidFill>
                <a:srgbClr val="9C9C9C"/>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sp>
        <p:nvSpPr>
          <p:cNvPr id="937" name="Google Shape;937;p24"/>
          <p:cNvSpPr/>
          <p:nvPr/>
        </p:nvSpPr>
        <p:spPr>
          <a:xfrm>
            <a:off x="3207315" y="3028768"/>
            <a:ext cx="2403536" cy="3499654"/>
          </a:xfrm>
          <a:prstGeom prst="rect">
            <a:avLst/>
          </a:prstGeom>
          <a:blipFill rotWithShape="1">
            <a:blip r:embed="rId2">
              <a:alphaModFix/>
            </a:blip>
            <a:stretch>
              <a:fillRect b="0" l="0" r="0" t="0"/>
            </a:stretch>
          </a:blipFill>
          <a:ln>
            <a:noFill/>
          </a:ln>
          <a:effectLst>
            <a:outerShdw blurRad="152400" sx="90000" rotWithShape="0" dir="5400000" dist="317500" sy="-19000">
              <a:srgbClr val="000000">
                <a:alpha val="1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nvGrpSpPr>
          <p:cNvPr id="938" name="Google Shape;938;p24"/>
          <p:cNvGrpSpPr/>
          <p:nvPr/>
        </p:nvGrpSpPr>
        <p:grpSpPr>
          <a:xfrm>
            <a:off x="4290130" y="2852769"/>
            <a:ext cx="237907" cy="243195"/>
            <a:chOff x="1749584" y="2174531"/>
            <a:chExt cx="237907" cy="243195"/>
          </a:xfrm>
        </p:grpSpPr>
        <p:sp>
          <p:nvSpPr>
            <p:cNvPr id="939" name="Google Shape;939;p24"/>
            <p:cNvSpPr/>
            <p:nvPr/>
          </p:nvSpPr>
          <p:spPr>
            <a:xfrm>
              <a:off x="1749584" y="2285364"/>
              <a:ext cx="237907" cy="130332"/>
            </a:xfrm>
            <a:custGeom>
              <a:rect b="b" l="l" r="r" t="t"/>
              <a:pathLst>
                <a:path extrusionOk="0" h="80" w="143">
                  <a:moveTo>
                    <a:pt x="143" y="4"/>
                  </a:moveTo>
                  <a:cubicBezTo>
                    <a:pt x="143" y="2"/>
                    <a:pt x="140" y="0"/>
                    <a:pt x="138" y="0"/>
                  </a:cubicBezTo>
                  <a:cubicBezTo>
                    <a:pt x="5" y="0"/>
                    <a:pt x="5" y="0"/>
                    <a:pt x="5" y="0"/>
                  </a:cubicBezTo>
                  <a:cubicBezTo>
                    <a:pt x="2" y="0"/>
                    <a:pt x="0" y="2"/>
                    <a:pt x="0" y="4"/>
                  </a:cubicBezTo>
                  <a:cubicBezTo>
                    <a:pt x="0" y="75"/>
                    <a:pt x="0" y="75"/>
                    <a:pt x="0" y="75"/>
                  </a:cubicBezTo>
                  <a:cubicBezTo>
                    <a:pt x="0" y="78"/>
                    <a:pt x="2" y="80"/>
                    <a:pt x="5" y="80"/>
                  </a:cubicBezTo>
                  <a:cubicBezTo>
                    <a:pt x="24" y="80"/>
                    <a:pt x="24" y="80"/>
                    <a:pt x="24" y="80"/>
                  </a:cubicBezTo>
                  <a:cubicBezTo>
                    <a:pt x="24" y="79"/>
                    <a:pt x="24" y="79"/>
                    <a:pt x="24" y="79"/>
                  </a:cubicBezTo>
                  <a:cubicBezTo>
                    <a:pt x="24" y="73"/>
                    <a:pt x="29" y="68"/>
                    <a:pt x="35" y="68"/>
                  </a:cubicBezTo>
                  <a:cubicBezTo>
                    <a:pt x="41" y="68"/>
                    <a:pt x="46" y="73"/>
                    <a:pt x="46" y="79"/>
                  </a:cubicBezTo>
                  <a:cubicBezTo>
                    <a:pt x="46" y="79"/>
                    <a:pt x="46" y="79"/>
                    <a:pt x="46" y="80"/>
                  </a:cubicBezTo>
                  <a:cubicBezTo>
                    <a:pt x="99" y="80"/>
                    <a:pt x="99" y="80"/>
                    <a:pt x="99" y="80"/>
                  </a:cubicBezTo>
                  <a:cubicBezTo>
                    <a:pt x="99" y="79"/>
                    <a:pt x="99" y="79"/>
                    <a:pt x="99" y="79"/>
                  </a:cubicBezTo>
                  <a:cubicBezTo>
                    <a:pt x="99" y="73"/>
                    <a:pt x="104" y="68"/>
                    <a:pt x="110" y="68"/>
                  </a:cubicBezTo>
                  <a:cubicBezTo>
                    <a:pt x="116" y="68"/>
                    <a:pt x="121" y="73"/>
                    <a:pt x="121" y="79"/>
                  </a:cubicBezTo>
                  <a:cubicBezTo>
                    <a:pt x="121" y="79"/>
                    <a:pt x="121" y="79"/>
                    <a:pt x="121" y="80"/>
                  </a:cubicBezTo>
                  <a:cubicBezTo>
                    <a:pt x="138" y="80"/>
                    <a:pt x="138" y="80"/>
                    <a:pt x="138" y="80"/>
                  </a:cubicBezTo>
                  <a:cubicBezTo>
                    <a:pt x="140" y="80"/>
                    <a:pt x="143" y="78"/>
                    <a:pt x="143" y="75"/>
                  </a:cubicBezTo>
                  <a:lnTo>
                    <a:pt x="143" y="4"/>
                  </a:lnTo>
                  <a:close/>
                </a:path>
              </a:pathLst>
            </a:custGeom>
            <a:solidFill>
              <a:srgbClr val="41424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40" name="Google Shape;940;p24"/>
            <p:cNvSpPr/>
            <p:nvPr/>
          </p:nvSpPr>
          <p:spPr>
            <a:xfrm>
              <a:off x="1801305" y="2174531"/>
              <a:ext cx="134464" cy="243195"/>
            </a:xfrm>
            <a:custGeom>
              <a:rect b="b" l="l" r="r" t="t"/>
              <a:pathLst>
                <a:path extrusionOk="0" h="907" w="8175">
                  <a:moveTo>
                    <a:pt x="3734" y="0"/>
                  </a:moveTo>
                  <a:lnTo>
                    <a:pt x="1817" y="30"/>
                  </a:lnTo>
                  <a:cubicBezTo>
                    <a:pt x="908" y="61"/>
                    <a:pt x="504" y="128"/>
                    <a:pt x="1010" y="183"/>
                  </a:cubicBezTo>
                  <a:lnTo>
                    <a:pt x="1514" y="238"/>
                  </a:lnTo>
                  <a:cubicBezTo>
                    <a:pt x="1716" y="262"/>
                    <a:pt x="1716" y="287"/>
                    <a:pt x="1716" y="310"/>
                  </a:cubicBezTo>
                  <a:lnTo>
                    <a:pt x="0" y="882"/>
                  </a:lnTo>
                  <a:cubicBezTo>
                    <a:pt x="0" y="888"/>
                    <a:pt x="101" y="901"/>
                    <a:pt x="202" y="901"/>
                  </a:cubicBezTo>
                  <a:cubicBezTo>
                    <a:pt x="404" y="901"/>
                    <a:pt x="504" y="895"/>
                    <a:pt x="606" y="888"/>
                  </a:cubicBezTo>
                  <a:lnTo>
                    <a:pt x="2322" y="317"/>
                  </a:lnTo>
                  <a:lnTo>
                    <a:pt x="2322" y="317"/>
                  </a:lnTo>
                  <a:cubicBezTo>
                    <a:pt x="2422" y="280"/>
                    <a:pt x="2322" y="249"/>
                    <a:pt x="2018" y="226"/>
                  </a:cubicBezTo>
                  <a:lnTo>
                    <a:pt x="1514" y="164"/>
                  </a:lnTo>
                  <a:cubicBezTo>
                    <a:pt x="1211" y="128"/>
                    <a:pt x="1514" y="85"/>
                    <a:pt x="2120" y="67"/>
                  </a:cubicBezTo>
                  <a:cubicBezTo>
                    <a:pt x="2624" y="49"/>
                    <a:pt x="3129" y="42"/>
                    <a:pt x="3734" y="36"/>
                  </a:cubicBezTo>
                  <a:lnTo>
                    <a:pt x="3734" y="67"/>
                  </a:lnTo>
                  <a:cubicBezTo>
                    <a:pt x="3734" y="73"/>
                    <a:pt x="3936" y="85"/>
                    <a:pt x="4037" y="85"/>
                  </a:cubicBezTo>
                  <a:cubicBezTo>
                    <a:pt x="4239" y="85"/>
                    <a:pt x="4441" y="73"/>
                    <a:pt x="4441" y="67"/>
                  </a:cubicBezTo>
                  <a:lnTo>
                    <a:pt x="4441" y="36"/>
                  </a:lnTo>
                  <a:cubicBezTo>
                    <a:pt x="5047" y="36"/>
                    <a:pt x="5551" y="49"/>
                    <a:pt x="6055" y="67"/>
                  </a:cubicBezTo>
                  <a:cubicBezTo>
                    <a:pt x="6661" y="85"/>
                    <a:pt x="6965" y="128"/>
                    <a:pt x="6661" y="164"/>
                  </a:cubicBezTo>
                  <a:lnTo>
                    <a:pt x="6157" y="219"/>
                  </a:lnTo>
                  <a:cubicBezTo>
                    <a:pt x="5853" y="249"/>
                    <a:pt x="5853" y="287"/>
                    <a:pt x="5853" y="317"/>
                  </a:cubicBezTo>
                  <a:lnTo>
                    <a:pt x="7569" y="888"/>
                  </a:lnTo>
                  <a:cubicBezTo>
                    <a:pt x="7569" y="895"/>
                    <a:pt x="7771" y="907"/>
                    <a:pt x="7873" y="907"/>
                  </a:cubicBezTo>
                  <a:cubicBezTo>
                    <a:pt x="7873" y="907"/>
                    <a:pt x="7873" y="901"/>
                    <a:pt x="7973" y="901"/>
                  </a:cubicBezTo>
                  <a:cubicBezTo>
                    <a:pt x="8075" y="901"/>
                    <a:pt x="8175" y="895"/>
                    <a:pt x="8175" y="882"/>
                  </a:cubicBezTo>
                  <a:lnTo>
                    <a:pt x="6459" y="310"/>
                  </a:lnTo>
                  <a:cubicBezTo>
                    <a:pt x="6459" y="287"/>
                    <a:pt x="6459" y="262"/>
                    <a:pt x="6661" y="238"/>
                  </a:cubicBezTo>
                  <a:lnTo>
                    <a:pt x="7166" y="183"/>
                  </a:lnTo>
                  <a:cubicBezTo>
                    <a:pt x="7671" y="128"/>
                    <a:pt x="7267" y="61"/>
                    <a:pt x="6359" y="30"/>
                  </a:cubicBezTo>
                  <a:cubicBezTo>
                    <a:pt x="5753" y="12"/>
                    <a:pt x="5147" y="0"/>
                    <a:pt x="4441" y="0"/>
                  </a:cubicBezTo>
                </a:path>
              </a:pathLst>
            </a:custGeom>
            <a:solidFill>
              <a:srgbClr val="9C9C9C"/>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941" name="Google Shape;941;p24"/>
          <p:cNvSpPr txBox="1"/>
          <p:nvPr>
            <p:ph idx="1" type="body"/>
          </p:nvPr>
        </p:nvSpPr>
        <p:spPr>
          <a:xfrm>
            <a:off x="612464" y="1193168"/>
            <a:ext cx="10543032" cy="365760"/>
          </a:xfrm>
          <a:prstGeom prst="rect">
            <a:avLst/>
          </a:prstGeom>
          <a:noFill/>
          <a:ln>
            <a:noFill/>
          </a:ln>
        </p:spPr>
        <p:txBody>
          <a:bodyPr anchorCtr="0" anchor="t" bIns="0" lIns="182875" spcFirstLastPara="1" rIns="91425" wrap="square" tIns="0">
            <a:noAutofit/>
          </a:bodyPr>
          <a:lstStyle>
            <a:lvl1pPr indent="-228600" lvl="0" marL="457200" algn="l">
              <a:lnSpc>
                <a:spcPct val="100000"/>
              </a:lnSpc>
              <a:spcBef>
                <a:spcPts val="0"/>
              </a:spcBef>
              <a:spcAft>
                <a:spcPts val="0"/>
              </a:spcAft>
              <a:buClr>
                <a:schemeClr val="accent2"/>
              </a:buClr>
              <a:buSzPts val="1800"/>
              <a:buFont typeface="Arial"/>
              <a:buNone/>
              <a:defRPr b="1" i="1" sz="1800">
                <a:solidFill>
                  <a:schemeClr val="accent2"/>
                </a:solidFill>
                <a:latin typeface="Arial"/>
                <a:ea typeface="Arial"/>
                <a:cs typeface="Arial"/>
                <a:sym typeface="Arial"/>
              </a:defRPr>
            </a:lvl1pPr>
            <a:lvl2pPr indent="-381000" lvl="1" marL="9144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2pPr>
            <a:lvl3pPr indent="-381000" lvl="2" marL="13716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3pPr>
            <a:lvl4pPr indent="-381000" lvl="3" marL="18288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4pPr>
            <a:lvl5pPr indent="-381000" lvl="4" marL="22860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5pPr>
            <a:lvl6pPr indent="-381000" lvl="5" marL="27432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6pPr>
            <a:lvl7pPr indent="-381000" lvl="6" marL="32004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7pPr>
            <a:lvl8pPr indent="-381000" lvl="7" marL="36576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8pPr>
            <a:lvl9pPr indent="-381000" lvl="8" marL="4114800" algn="l">
              <a:lnSpc>
                <a:spcPct val="100000"/>
              </a:lnSpc>
              <a:spcBef>
                <a:spcPts val="800"/>
              </a:spcBef>
              <a:spcAft>
                <a:spcPts val="800"/>
              </a:spcAft>
              <a:buClr>
                <a:srgbClr val="FFFFFF"/>
              </a:buClr>
              <a:buSzPts val="2400"/>
              <a:buFont typeface="Arial"/>
              <a:buChar char="■"/>
              <a:defRPr b="1" sz="2400">
                <a:solidFill>
                  <a:srgbClr val="FFFFFF"/>
                </a:solidFill>
                <a:latin typeface="Arial"/>
                <a:ea typeface="Arial"/>
                <a:cs typeface="Arial"/>
                <a:sym typeface="Arial"/>
              </a:defRPr>
            </a:lvl9pPr>
          </a:lstStyle>
          <a:p/>
        </p:txBody>
      </p:sp>
      <p:sp>
        <p:nvSpPr>
          <p:cNvPr id="942" name="Google Shape;942;p24"/>
          <p:cNvSpPr/>
          <p:nvPr/>
        </p:nvSpPr>
        <p:spPr>
          <a:xfrm>
            <a:off x="621474" y="1061841"/>
            <a:ext cx="10058400" cy="0"/>
          </a:xfrm>
          <a:prstGeom prst="rect">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943" name="Google Shape;943;p24"/>
          <p:cNvSpPr txBox="1"/>
          <p:nvPr>
            <p:ph type="title"/>
          </p:nvPr>
        </p:nvSpPr>
        <p:spPr>
          <a:xfrm>
            <a:off x="612465" y="4663"/>
            <a:ext cx="10562869" cy="1057173"/>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3200"/>
              <a:buNone/>
              <a:defRPr b="1" sz="3200">
                <a:solidFill>
                  <a:schemeClr val="dk1"/>
                </a:solidFill>
                <a:latin typeface="Arial"/>
                <a:ea typeface="Arial"/>
                <a:cs typeface="Arial"/>
                <a:sym typeface="Arial"/>
              </a:defRPr>
            </a:lvl1pPr>
            <a:lvl2pPr lvl="1" algn="l">
              <a:lnSpc>
                <a:spcPct val="100000"/>
              </a:lnSpc>
              <a:spcBef>
                <a:spcPts val="0"/>
              </a:spcBef>
              <a:spcAft>
                <a:spcPts val="0"/>
              </a:spcAft>
              <a:buSzPts val="3200"/>
              <a:buNone/>
              <a:defRPr b="1" sz="3600">
                <a:solidFill>
                  <a:srgbClr val="FFFFFF"/>
                </a:solidFill>
                <a:latin typeface="Arial"/>
                <a:ea typeface="Arial"/>
                <a:cs typeface="Arial"/>
                <a:sym typeface="Arial"/>
              </a:defRPr>
            </a:lvl2pPr>
            <a:lvl3pPr lvl="2" algn="l">
              <a:lnSpc>
                <a:spcPct val="100000"/>
              </a:lnSpc>
              <a:spcBef>
                <a:spcPts val="0"/>
              </a:spcBef>
              <a:spcAft>
                <a:spcPts val="0"/>
              </a:spcAft>
              <a:buSzPts val="3200"/>
              <a:buNone/>
              <a:defRPr b="1" sz="3600">
                <a:solidFill>
                  <a:srgbClr val="FFFFFF"/>
                </a:solidFill>
                <a:latin typeface="Arial"/>
                <a:ea typeface="Arial"/>
                <a:cs typeface="Arial"/>
                <a:sym typeface="Arial"/>
              </a:defRPr>
            </a:lvl3pPr>
            <a:lvl4pPr lvl="3" algn="l">
              <a:lnSpc>
                <a:spcPct val="100000"/>
              </a:lnSpc>
              <a:spcBef>
                <a:spcPts val="0"/>
              </a:spcBef>
              <a:spcAft>
                <a:spcPts val="0"/>
              </a:spcAft>
              <a:buSzPts val="3200"/>
              <a:buNone/>
              <a:defRPr b="1" sz="3600">
                <a:solidFill>
                  <a:srgbClr val="FFFFFF"/>
                </a:solidFill>
                <a:latin typeface="Arial"/>
                <a:ea typeface="Arial"/>
                <a:cs typeface="Arial"/>
                <a:sym typeface="Arial"/>
              </a:defRPr>
            </a:lvl4pPr>
            <a:lvl5pPr lvl="4" algn="l">
              <a:lnSpc>
                <a:spcPct val="100000"/>
              </a:lnSpc>
              <a:spcBef>
                <a:spcPts val="0"/>
              </a:spcBef>
              <a:spcAft>
                <a:spcPts val="0"/>
              </a:spcAft>
              <a:buSzPts val="3200"/>
              <a:buNone/>
              <a:defRPr b="1" sz="3600">
                <a:solidFill>
                  <a:srgbClr val="FFFFFF"/>
                </a:solidFill>
                <a:latin typeface="Arial"/>
                <a:ea typeface="Arial"/>
                <a:cs typeface="Arial"/>
                <a:sym typeface="Arial"/>
              </a:defRPr>
            </a:lvl5pPr>
            <a:lvl6pPr lvl="5" algn="l">
              <a:lnSpc>
                <a:spcPct val="100000"/>
              </a:lnSpc>
              <a:spcBef>
                <a:spcPts val="0"/>
              </a:spcBef>
              <a:spcAft>
                <a:spcPts val="0"/>
              </a:spcAft>
              <a:buSzPts val="3200"/>
              <a:buNone/>
              <a:defRPr b="1" sz="3600">
                <a:solidFill>
                  <a:srgbClr val="FFFFFF"/>
                </a:solidFill>
                <a:latin typeface="Arial"/>
                <a:ea typeface="Arial"/>
                <a:cs typeface="Arial"/>
                <a:sym typeface="Arial"/>
              </a:defRPr>
            </a:lvl6pPr>
            <a:lvl7pPr lvl="6" algn="l">
              <a:lnSpc>
                <a:spcPct val="100000"/>
              </a:lnSpc>
              <a:spcBef>
                <a:spcPts val="0"/>
              </a:spcBef>
              <a:spcAft>
                <a:spcPts val="0"/>
              </a:spcAft>
              <a:buSzPts val="3200"/>
              <a:buNone/>
              <a:defRPr b="1" sz="3600">
                <a:solidFill>
                  <a:srgbClr val="FFFFFF"/>
                </a:solidFill>
                <a:latin typeface="Arial"/>
                <a:ea typeface="Arial"/>
                <a:cs typeface="Arial"/>
                <a:sym typeface="Arial"/>
              </a:defRPr>
            </a:lvl7pPr>
            <a:lvl8pPr lvl="7" algn="l">
              <a:lnSpc>
                <a:spcPct val="100000"/>
              </a:lnSpc>
              <a:spcBef>
                <a:spcPts val="0"/>
              </a:spcBef>
              <a:spcAft>
                <a:spcPts val="0"/>
              </a:spcAft>
              <a:buSzPts val="3200"/>
              <a:buNone/>
              <a:defRPr b="1" sz="3600">
                <a:solidFill>
                  <a:srgbClr val="FFFFFF"/>
                </a:solidFill>
                <a:latin typeface="Arial"/>
                <a:ea typeface="Arial"/>
                <a:cs typeface="Arial"/>
                <a:sym typeface="Arial"/>
              </a:defRPr>
            </a:lvl8pPr>
            <a:lvl9pPr lvl="8" algn="l">
              <a:lnSpc>
                <a:spcPct val="100000"/>
              </a:lnSpc>
              <a:spcBef>
                <a:spcPts val="0"/>
              </a:spcBef>
              <a:spcAft>
                <a:spcPts val="0"/>
              </a:spcAft>
              <a:buSzPts val="3200"/>
              <a:buNone/>
              <a:defRPr b="1" sz="3600">
                <a:solidFill>
                  <a:srgbClr val="FFFFFF"/>
                </a:solidFill>
                <a:latin typeface="Arial"/>
                <a:ea typeface="Arial"/>
                <a:cs typeface="Arial"/>
                <a:sym typeface="Arial"/>
              </a:defRPr>
            </a:lvl9pPr>
          </a:lstStyle>
          <a:p/>
        </p:txBody>
      </p:sp>
      <p:sp>
        <p:nvSpPr>
          <p:cNvPr id="944" name="Google Shape;944;p24"/>
          <p:cNvSpPr txBox="1"/>
          <p:nvPr>
            <p:ph idx="2" type="body"/>
          </p:nvPr>
        </p:nvSpPr>
        <p:spPr>
          <a:xfrm>
            <a:off x="612464" y="1571626"/>
            <a:ext cx="10543032" cy="930014"/>
          </a:xfrm>
          <a:prstGeom prst="rect">
            <a:avLst/>
          </a:prstGeom>
          <a:noFill/>
          <a:ln>
            <a:noFill/>
          </a:ln>
        </p:spPr>
        <p:txBody>
          <a:bodyPr anchorCtr="0" anchor="t" bIns="91425" lIns="91425" spcFirstLastPara="1" rIns="91425" wrap="square" tIns="91425">
            <a:noAutofit/>
          </a:bodyPr>
          <a:lstStyle>
            <a:lvl1pPr indent="-330200" lvl="0" marL="457200" algn="l">
              <a:lnSpc>
                <a:spcPct val="100000"/>
              </a:lnSpc>
              <a:spcBef>
                <a:spcPts val="0"/>
              </a:spcBef>
              <a:spcAft>
                <a:spcPts val="0"/>
              </a:spcAft>
              <a:buClr>
                <a:schemeClr val="lt1"/>
              </a:buClr>
              <a:buSzPts val="1600"/>
              <a:buChar char="•"/>
              <a:defRPr sz="1600">
                <a:solidFill>
                  <a:schemeClr val="lt1"/>
                </a:solidFill>
                <a:latin typeface="Arial"/>
                <a:ea typeface="Arial"/>
                <a:cs typeface="Arial"/>
                <a:sym typeface="Arial"/>
              </a:defRPr>
            </a:lvl1pPr>
            <a:lvl2pPr indent="-304800" lvl="1" marL="914400" algn="l">
              <a:lnSpc>
                <a:spcPct val="100000"/>
              </a:lnSpc>
              <a:spcBef>
                <a:spcPts val="600"/>
              </a:spcBef>
              <a:spcAft>
                <a:spcPts val="0"/>
              </a:spcAft>
              <a:buClr>
                <a:schemeClr val="lt1"/>
              </a:buClr>
              <a:buSzPts val="1200"/>
              <a:buChar char="o"/>
              <a:defRPr sz="1200">
                <a:solidFill>
                  <a:schemeClr val="lt1"/>
                </a:solidFill>
                <a:latin typeface="Arial"/>
                <a:ea typeface="Arial"/>
                <a:cs typeface="Arial"/>
                <a:sym typeface="Arial"/>
              </a:defRPr>
            </a:lvl2pPr>
            <a:lvl3pPr indent="-317500" lvl="2" marL="1371600" algn="l">
              <a:lnSpc>
                <a:spcPct val="100000"/>
              </a:lnSpc>
              <a:spcBef>
                <a:spcPts val="800"/>
              </a:spcBef>
              <a:spcAft>
                <a:spcPts val="0"/>
              </a:spcAft>
              <a:buClr>
                <a:schemeClr val="lt1"/>
              </a:buClr>
              <a:buSzPts val="1400"/>
              <a:buChar char="▪"/>
              <a:defRPr>
                <a:solidFill>
                  <a:schemeClr val="lt1"/>
                </a:solidFill>
                <a:latin typeface="Arial"/>
                <a:ea typeface="Arial"/>
                <a:cs typeface="Arial"/>
                <a:sym typeface="Arial"/>
              </a:defRPr>
            </a:lvl3pPr>
            <a:lvl4pPr indent="-317500" lvl="3" marL="1828800" algn="l">
              <a:lnSpc>
                <a:spcPct val="100000"/>
              </a:lnSpc>
              <a:spcBef>
                <a:spcPts val="800"/>
              </a:spcBef>
              <a:spcAft>
                <a:spcPts val="0"/>
              </a:spcAft>
              <a:buClr>
                <a:schemeClr val="lt1"/>
              </a:buClr>
              <a:buSzPts val="1400"/>
              <a:buChar char="•"/>
              <a:defRPr>
                <a:solidFill>
                  <a:schemeClr val="lt1"/>
                </a:solidFill>
                <a:latin typeface="Arial"/>
                <a:ea typeface="Arial"/>
                <a:cs typeface="Arial"/>
                <a:sym typeface="Arial"/>
              </a:defRPr>
            </a:lvl4pPr>
            <a:lvl5pPr indent="-317500" lvl="4" marL="2286000" algn="l">
              <a:lnSpc>
                <a:spcPct val="100000"/>
              </a:lnSpc>
              <a:spcBef>
                <a:spcPts val="800"/>
              </a:spcBef>
              <a:spcAft>
                <a:spcPts val="0"/>
              </a:spcAft>
              <a:buClr>
                <a:schemeClr val="lt1"/>
              </a:buClr>
              <a:buSzPts val="1400"/>
              <a:buChar char="▪"/>
              <a:defRPr>
                <a:solidFill>
                  <a:schemeClr val="lt1"/>
                </a:solidFill>
                <a:latin typeface="Arial"/>
                <a:ea typeface="Arial"/>
                <a:cs typeface="Arial"/>
                <a:sym typeface="Arial"/>
              </a:defRPr>
            </a:lvl5pPr>
            <a:lvl6pPr indent="-228600" lvl="5" marL="2743200" algn="l">
              <a:lnSpc>
                <a:spcPct val="100000"/>
              </a:lnSpc>
              <a:spcBef>
                <a:spcPts val="80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945" name="Google Shape;945;p24"/>
          <p:cNvSpPr txBox="1"/>
          <p:nvPr>
            <p:ph idx="3" type="body"/>
          </p:nvPr>
        </p:nvSpPr>
        <p:spPr>
          <a:xfrm>
            <a:off x="637977" y="3084716"/>
            <a:ext cx="2366963" cy="3433762"/>
          </a:xfrm>
          <a:prstGeom prst="rect">
            <a:avLst/>
          </a:prstGeom>
          <a:noFill/>
          <a:ln>
            <a:noFill/>
          </a:ln>
        </p:spPr>
        <p:txBody>
          <a:bodyPr anchorCtr="0" anchor="t" bIns="91425" lIns="91425" spcFirstLastPara="1" rIns="91425" wrap="square" tIns="182875">
            <a:noAutofit/>
          </a:bodyPr>
          <a:lstStyle>
            <a:lvl1pPr indent="-304800" lvl="0" marL="457200" algn="l">
              <a:lnSpc>
                <a:spcPct val="100000"/>
              </a:lnSpc>
              <a:spcBef>
                <a:spcPts val="0"/>
              </a:spcBef>
              <a:spcAft>
                <a:spcPts val="0"/>
              </a:spcAft>
              <a:buClr>
                <a:srgbClr val="003C71"/>
              </a:buClr>
              <a:buSzPts val="1200"/>
              <a:buFont typeface="Arial"/>
              <a:buChar char="•"/>
              <a:defRPr sz="1200">
                <a:solidFill>
                  <a:srgbClr val="003C71"/>
                </a:solidFill>
                <a:latin typeface="Arial"/>
                <a:ea typeface="Arial"/>
                <a:cs typeface="Arial"/>
                <a:sym typeface="Arial"/>
              </a:defRPr>
            </a:lvl1pPr>
            <a:lvl2pPr indent="-304800" lvl="1" marL="914400" algn="l">
              <a:lnSpc>
                <a:spcPct val="100000"/>
              </a:lnSpc>
              <a:spcBef>
                <a:spcPts val="200"/>
              </a:spcBef>
              <a:spcAft>
                <a:spcPts val="0"/>
              </a:spcAft>
              <a:buClr>
                <a:srgbClr val="003C71"/>
              </a:buClr>
              <a:buSzPts val="1200"/>
              <a:buFont typeface="Arial"/>
              <a:buChar char="•"/>
              <a:defRPr sz="1200">
                <a:solidFill>
                  <a:srgbClr val="003C71"/>
                </a:solidFill>
                <a:latin typeface="Arial"/>
                <a:ea typeface="Arial"/>
                <a:cs typeface="Arial"/>
                <a:sym typeface="Arial"/>
              </a:defRPr>
            </a:lvl2pPr>
            <a:lvl3pPr indent="-304800" lvl="2" marL="1371600" algn="l">
              <a:lnSpc>
                <a:spcPct val="100000"/>
              </a:lnSpc>
              <a:spcBef>
                <a:spcPts val="200"/>
              </a:spcBef>
              <a:spcAft>
                <a:spcPts val="0"/>
              </a:spcAft>
              <a:buClr>
                <a:srgbClr val="003C71"/>
              </a:buClr>
              <a:buSzPts val="1200"/>
              <a:buFont typeface="Arial"/>
              <a:buChar char="•"/>
              <a:defRPr sz="1200">
                <a:solidFill>
                  <a:srgbClr val="003C71"/>
                </a:solidFill>
                <a:latin typeface="Arial"/>
                <a:ea typeface="Arial"/>
                <a:cs typeface="Arial"/>
                <a:sym typeface="Arial"/>
              </a:defRPr>
            </a:lvl3pPr>
            <a:lvl4pPr indent="-304800" lvl="3" marL="1828800" algn="l">
              <a:lnSpc>
                <a:spcPct val="100000"/>
              </a:lnSpc>
              <a:spcBef>
                <a:spcPts val="200"/>
              </a:spcBef>
              <a:spcAft>
                <a:spcPts val="0"/>
              </a:spcAft>
              <a:buClr>
                <a:srgbClr val="003C71"/>
              </a:buClr>
              <a:buSzPts val="1200"/>
              <a:buFont typeface="Arial"/>
              <a:buChar char="•"/>
              <a:defRPr sz="1200">
                <a:solidFill>
                  <a:srgbClr val="003C71"/>
                </a:solidFill>
                <a:latin typeface="Arial"/>
                <a:ea typeface="Arial"/>
                <a:cs typeface="Arial"/>
                <a:sym typeface="Arial"/>
              </a:defRPr>
            </a:lvl4pPr>
            <a:lvl5pPr indent="-304800" lvl="4" marL="2286000" algn="l">
              <a:lnSpc>
                <a:spcPct val="100000"/>
              </a:lnSpc>
              <a:spcBef>
                <a:spcPts val="200"/>
              </a:spcBef>
              <a:spcAft>
                <a:spcPts val="0"/>
              </a:spcAft>
              <a:buClr>
                <a:srgbClr val="003C71"/>
              </a:buClr>
              <a:buSzPts val="1200"/>
              <a:buFont typeface="Arial"/>
              <a:buChar char="•"/>
              <a:defRPr sz="1200">
                <a:solidFill>
                  <a:srgbClr val="003C71"/>
                </a:solidFill>
                <a:latin typeface="Arial"/>
                <a:ea typeface="Arial"/>
                <a:cs typeface="Arial"/>
                <a:sym typeface="Arial"/>
              </a:defRPr>
            </a:lvl5pPr>
            <a:lvl6pPr indent="-228600" lvl="5" marL="2743200" algn="l">
              <a:lnSpc>
                <a:spcPct val="100000"/>
              </a:lnSpc>
              <a:spcBef>
                <a:spcPts val="20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946" name="Google Shape;946;p24"/>
          <p:cNvSpPr txBox="1"/>
          <p:nvPr>
            <p:ph idx="4" type="body"/>
          </p:nvPr>
        </p:nvSpPr>
        <p:spPr>
          <a:xfrm>
            <a:off x="8400851" y="3074988"/>
            <a:ext cx="2366963" cy="3433762"/>
          </a:xfrm>
          <a:prstGeom prst="rect">
            <a:avLst/>
          </a:prstGeom>
          <a:noFill/>
          <a:ln>
            <a:noFill/>
          </a:ln>
        </p:spPr>
        <p:txBody>
          <a:bodyPr anchorCtr="0" anchor="t" bIns="91425" lIns="91425" spcFirstLastPara="1" rIns="91425" wrap="square" tIns="182875">
            <a:noAutofit/>
          </a:bodyPr>
          <a:lstStyle>
            <a:lvl1pPr indent="-304800" lvl="0" marL="457200" algn="l">
              <a:lnSpc>
                <a:spcPct val="100000"/>
              </a:lnSpc>
              <a:spcBef>
                <a:spcPts val="0"/>
              </a:spcBef>
              <a:spcAft>
                <a:spcPts val="0"/>
              </a:spcAft>
              <a:buClr>
                <a:srgbClr val="003C71"/>
              </a:buClr>
              <a:buSzPts val="1200"/>
              <a:buFont typeface="Arial"/>
              <a:buChar char="•"/>
              <a:defRPr sz="1200">
                <a:solidFill>
                  <a:srgbClr val="003C71"/>
                </a:solidFill>
                <a:latin typeface="Arial"/>
                <a:ea typeface="Arial"/>
                <a:cs typeface="Arial"/>
                <a:sym typeface="Arial"/>
              </a:defRPr>
            </a:lvl1pPr>
            <a:lvl2pPr indent="-304800" lvl="1" marL="914400" algn="l">
              <a:lnSpc>
                <a:spcPct val="100000"/>
              </a:lnSpc>
              <a:spcBef>
                <a:spcPts val="200"/>
              </a:spcBef>
              <a:spcAft>
                <a:spcPts val="0"/>
              </a:spcAft>
              <a:buClr>
                <a:srgbClr val="003C71"/>
              </a:buClr>
              <a:buSzPts val="1200"/>
              <a:buFont typeface="Arial"/>
              <a:buChar char="•"/>
              <a:defRPr sz="1200">
                <a:solidFill>
                  <a:srgbClr val="003C71"/>
                </a:solidFill>
                <a:latin typeface="Arial"/>
                <a:ea typeface="Arial"/>
                <a:cs typeface="Arial"/>
                <a:sym typeface="Arial"/>
              </a:defRPr>
            </a:lvl2pPr>
            <a:lvl3pPr indent="-304800" lvl="2" marL="1371600" algn="l">
              <a:lnSpc>
                <a:spcPct val="100000"/>
              </a:lnSpc>
              <a:spcBef>
                <a:spcPts val="200"/>
              </a:spcBef>
              <a:spcAft>
                <a:spcPts val="0"/>
              </a:spcAft>
              <a:buClr>
                <a:srgbClr val="003C71"/>
              </a:buClr>
              <a:buSzPts val="1200"/>
              <a:buFont typeface="Arial"/>
              <a:buChar char="•"/>
              <a:defRPr sz="1200">
                <a:solidFill>
                  <a:srgbClr val="003C71"/>
                </a:solidFill>
                <a:latin typeface="Arial"/>
                <a:ea typeface="Arial"/>
                <a:cs typeface="Arial"/>
                <a:sym typeface="Arial"/>
              </a:defRPr>
            </a:lvl3pPr>
            <a:lvl4pPr indent="-304800" lvl="3" marL="1828800" algn="l">
              <a:lnSpc>
                <a:spcPct val="100000"/>
              </a:lnSpc>
              <a:spcBef>
                <a:spcPts val="200"/>
              </a:spcBef>
              <a:spcAft>
                <a:spcPts val="0"/>
              </a:spcAft>
              <a:buClr>
                <a:srgbClr val="003C71"/>
              </a:buClr>
              <a:buSzPts val="1200"/>
              <a:buFont typeface="Arial"/>
              <a:buChar char="•"/>
              <a:defRPr sz="1200">
                <a:solidFill>
                  <a:srgbClr val="003C71"/>
                </a:solidFill>
                <a:latin typeface="Arial"/>
                <a:ea typeface="Arial"/>
                <a:cs typeface="Arial"/>
                <a:sym typeface="Arial"/>
              </a:defRPr>
            </a:lvl4pPr>
            <a:lvl5pPr indent="-304800" lvl="4" marL="2286000" algn="l">
              <a:lnSpc>
                <a:spcPct val="100000"/>
              </a:lnSpc>
              <a:spcBef>
                <a:spcPts val="200"/>
              </a:spcBef>
              <a:spcAft>
                <a:spcPts val="0"/>
              </a:spcAft>
              <a:buClr>
                <a:srgbClr val="003C71"/>
              </a:buClr>
              <a:buSzPts val="1200"/>
              <a:buFont typeface="Arial"/>
              <a:buChar char="•"/>
              <a:defRPr sz="1200">
                <a:solidFill>
                  <a:srgbClr val="003C71"/>
                </a:solidFill>
                <a:latin typeface="Arial"/>
                <a:ea typeface="Arial"/>
                <a:cs typeface="Arial"/>
                <a:sym typeface="Arial"/>
              </a:defRPr>
            </a:lvl5pPr>
            <a:lvl6pPr indent="-228600" lvl="5" marL="2743200" algn="l">
              <a:lnSpc>
                <a:spcPct val="100000"/>
              </a:lnSpc>
              <a:spcBef>
                <a:spcPts val="20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947" name="Google Shape;947;p24"/>
          <p:cNvSpPr txBox="1"/>
          <p:nvPr>
            <p:ph idx="5" type="body"/>
          </p:nvPr>
        </p:nvSpPr>
        <p:spPr>
          <a:xfrm>
            <a:off x="3210091" y="3074988"/>
            <a:ext cx="2366963" cy="3433762"/>
          </a:xfrm>
          <a:prstGeom prst="rect">
            <a:avLst/>
          </a:prstGeom>
          <a:noFill/>
          <a:ln>
            <a:noFill/>
          </a:ln>
        </p:spPr>
        <p:txBody>
          <a:bodyPr anchorCtr="0" anchor="t" bIns="91425" lIns="91425" spcFirstLastPara="1" rIns="91425" wrap="square" tIns="182875">
            <a:noAutofit/>
          </a:bodyPr>
          <a:lstStyle>
            <a:lvl1pPr indent="-304800" lvl="0" marL="457200" algn="l">
              <a:lnSpc>
                <a:spcPct val="100000"/>
              </a:lnSpc>
              <a:spcBef>
                <a:spcPts val="0"/>
              </a:spcBef>
              <a:spcAft>
                <a:spcPts val="0"/>
              </a:spcAft>
              <a:buClr>
                <a:srgbClr val="003C71"/>
              </a:buClr>
              <a:buSzPts val="1200"/>
              <a:buFont typeface="Arial"/>
              <a:buChar char="•"/>
              <a:defRPr sz="1200">
                <a:solidFill>
                  <a:srgbClr val="003C71"/>
                </a:solidFill>
                <a:latin typeface="Arial"/>
                <a:ea typeface="Arial"/>
                <a:cs typeface="Arial"/>
                <a:sym typeface="Arial"/>
              </a:defRPr>
            </a:lvl1pPr>
            <a:lvl2pPr indent="-304800" lvl="1" marL="914400" algn="l">
              <a:lnSpc>
                <a:spcPct val="100000"/>
              </a:lnSpc>
              <a:spcBef>
                <a:spcPts val="200"/>
              </a:spcBef>
              <a:spcAft>
                <a:spcPts val="0"/>
              </a:spcAft>
              <a:buClr>
                <a:srgbClr val="003C71"/>
              </a:buClr>
              <a:buSzPts val="1200"/>
              <a:buFont typeface="Arial"/>
              <a:buChar char="•"/>
              <a:defRPr sz="1200">
                <a:solidFill>
                  <a:srgbClr val="003C71"/>
                </a:solidFill>
                <a:latin typeface="Arial"/>
                <a:ea typeface="Arial"/>
                <a:cs typeface="Arial"/>
                <a:sym typeface="Arial"/>
              </a:defRPr>
            </a:lvl2pPr>
            <a:lvl3pPr indent="-304800" lvl="2" marL="1371600" algn="l">
              <a:lnSpc>
                <a:spcPct val="100000"/>
              </a:lnSpc>
              <a:spcBef>
                <a:spcPts val="200"/>
              </a:spcBef>
              <a:spcAft>
                <a:spcPts val="0"/>
              </a:spcAft>
              <a:buClr>
                <a:srgbClr val="003C71"/>
              </a:buClr>
              <a:buSzPts val="1200"/>
              <a:buFont typeface="Arial"/>
              <a:buChar char="•"/>
              <a:defRPr sz="1200">
                <a:solidFill>
                  <a:srgbClr val="003C71"/>
                </a:solidFill>
                <a:latin typeface="Arial"/>
                <a:ea typeface="Arial"/>
                <a:cs typeface="Arial"/>
                <a:sym typeface="Arial"/>
              </a:defRPr>
            </a:lvl3pPr>
            <a:lvl4pPr indent="-304800" lvl="3" marL="1828800" algn="l">
              <a:lnSpc>
                <a:spcPct val="100000"/>
              </a:lnSpc>
              <a:spcBef>
                <a:spcPts val="200"/>
              </a:spcBef>
              <a:spcAft>
                <a:spcPts val="0"/>
              </a:spcAft>
              <a:buClr>
                <a:srgbClr val="003C71"/>
              </a:buClr>
              <a:buSzPts val="1200"/>
              <a:buFont typeface="Arial"/>
              <a:buChar char="•"/>
              <a:defRPr sz="1200">
                <a:solidFill>
                  <a:srgbClr val="003C71"/>
                </a:solidFill>
                <a:latin typeface="Arial"/>
                <a:ea typeface="Arial"/>
                <a:cs typeface="Arial"/>
                <a:sym typeface="Arial"/>
              </a:defRPr>
            </a:lvl4pPr>
            <a:lvl5pPr indent="-304800" lvl="4" marL="2286000" algn="l">
              <a:lnSpc>
                <a:spcPct val="100000"/>
              </a:lnSpc>
              <a:spcBef>
                <a:spcPts val="200"/>
              </a:spcBef>
              <a:spcAft>
                <a:spcPts val="0"/>
              </a:spcAft>
              <a:buClr>
                <a:srgbClr val="003C71"/>
              </a:buClr>
              <a:buSzPts val="1200"/>
              <a:buFont typeface="Arial"/>
              <a:buChar char="•"/>
              <a:defRPr sz="1200">
                <a:solidFill>
                  <a:srgbClr val="003C71"/>
                </a:solidFill>
                <a:latin typeface="Arial"/>
                <a:ea typeface="Arial"/>
                <a:cs typeface="Arial"/>
                <a:sym typeface="Arial"/>
              </a:defRPr>
            </a:lvl5pPr>
            <a:lvl6pPr indent="-228600" lvl="5" marL="2743200" algn="l">
              <a:lnSpc>
                <a:spcPct val="100000"/>
              </a:lnSpc>
              <a:spcBef>
                <a:spcPts val="20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948" name="Google Shape;948;p24"/>
          <p:cNvSpPr txBox="1"/>
          <p:nvPr>
            <p:ph idx="6" type="body"/>
          </p:nvPr>
        </p:nvSpPr>
        <p:spPr>
          <a:xfrm>
            <a:off x="5813226" y="3074988"/>
            <a:ext cx="2366963" cy="3433762"/>
          </a:xfrm>
          <a:prstGeom prst="rect">
            <a:avLst/>
          </a:prstGeom>
          <a:noFill/>
          <a:ln>
            <a:noFill/>
          </a:ln>
        </p:spPr>
        <p:txBody>
          <a:bodyPr anchorCtr="0" anchor="t" bIns="91425" lIns="91425" spcFirstLastPara="1" rIns="91425" wrap="square" tIns="182875">
            <a:noAutofit/>
          </a:bodyPr>
          <a:lstStyle>
            <a:lvl1pPr indent="-304800" lvl="0" marL="457200" algn="l">
              <a:lnSpc>
                <a:spcPct val="100000"/>
              </a:lnSpc>
              <a:spcBef>
                <a:spcPts val="0"/>
              </a:spcBef>
              <a:spcAft>
                <a:spcPts val="0"/>
              </a:spcAft>
              <a:buClr>
                <a:srgbClr val="003C71"/>
              </a:buClr>
              <a:buSzPts val="1200"/>
              <a:buFont typeface="Arial"/>
              <a:buChar char="•"/>
              <a:defRPr sz="1200">
                <a:solidFill>
                  <a:srgbClr val="003C71"/>
                </a:solidFill>
                <a:latin typeface="Arial"/>
                <a:ea typeface="Arial"/>
                <a:cs typeface="Arial"/>
                <a:sym typeface="Arial"/>
              </a:defRPr>
            </a:lvl1pPr>
            <a:lvl2pPr indent="-304800" lvl="1" marL="914400" algn="l">
              <a:lnSpc>
                <a:spcPct val="100000"/>
              </a:lnSpc>
              <a:spcBef>
                <a:spcPts val="200"/>
              </a:spcBef>
              <a:spcAft>
                <a:spcPts val="0"/>
              </a:spcAft>
              <a:buClr>
                <a:srgbClr val="003C71"/>
              </a:buClr>
              <a:buSzPts val="1200"/>
              <a:buFont typeface="Arial"/>
              <a:buChar char="•"/>
              <a:defRPr sz="1200">
                <a:solidFill>
                  <a:srgbClr val="003C71"/>
                </a:solidFill>
                <a:latin typeface="Arial"/>
                <a:ea typeface="Arial"/>
                <a:cs typeface="Arial"/>
                <a:sym typeface="Arial"/>
              </a:defRPr>
            </a:lvl2pPr>
            <a:lvl3pPr indent="-304800" lvl="2" marL="1371600" algn="l">
              <a:lnSpc>
                <a:spcPct val="100000"/>
              </a:lnSpc>
              <a:spcBef>
                <a:spcPts val="200"/>
              </a:spcBef>
              <a:spcAft>
                <a:spcPts val="0"/>
              </a:spcAft>
              <a:buClr>
                <a:srgbClr val="003C71"/>
              </a:buClr>
              <a:buSzPts val="1200"/>
              <a:buFont typeface="Arial"/>
              <a:buChar char="•"/>
              <a:defRPr sz="1200">
                <a:solidFill>
                  <a:srgbClr val="003C71"/>
                </a:solidFill>
                <a:latin typeface="Arial"/>
                <a:ea typeface="Arial"/>
                <a:cs typeface="Arial"/>
                <a:sym typeface="Arial"/>
              </a:defRPr>
            </a:lvl3pPr>
            <a:lvl4pPr indent="-304800" lvl="3" marL="1828800" algn="l">
              <a:lnSpc>
                <a:spcPct val="100000"/>
              </a:lnSpc>
              <a:spcBef>
                <a:spcPts val="200"/>
              </a:spcBef>
              <a:spcAft>
                <a:spcPts val="0"/>
              </a:spcAft>
              <a:buClr>
                <a:srgbClr val="003C71"/>
              </a:buClr>
              <a:buSzPts val="1200"/>
              <a:buFont typeface="Arial"/>
              <a:buChar char="•"/>
              <a:defRPr sz="1200">
                <a:solidFill>
                  <a:srgbClr val="003C71"/>
                </a:solidFill>
                <a:latin typeface="Arial"/>
                <a:ea typeface="Arial"/>
                <a:cs typeface="Arial"/>
                <a:sym typeface="Arial"/>
              </a:defRPr>
            </a:lvl4pPr>
            <a:lvl5pPr indent="-304800" lvl="4" marL="2286000" algn="l">
              <a:lnSpc>
                <a:spcPct val="100000"/>
              </a:lnSpc>
              <a:spcBef>
                <a:spcPts val="200"/>
              </a:spcBef>
              <a:spcAft>
                <a:spcPts val="0"/>
              </a:spcAft>
              <a:buClr>
                <a:srgbClr val="003C71"/>
              </a:buClr>
              <a:buSzPts val="1200"/>
              <a:buFont typeface="Arial"/>
              <a:buChar char="•"/>
              <a:defRPr sz="1200">
                <a:solidFill>
                  <a:srgbClr val="003C71"/>
                </a:solidFill>
                <a:latin typeface="Arial"/>
                <a:ea typeface="Arial"/>
                <a:cs typeface="Arial"/>
                <a:sym typeface="Arial"/>
              </a:defRPr>
            </a:lvl5pPr>
            <a:lvl6pPr indent="-228600" lvl="5" marL="2743200" algn="l">
              <a:lnSpc>
                <a:spcPct val="100000"/>
              </a:lnSpc>
              <a:spcBef>
                <a:spcPts val="20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949" name="Google Shape;949;p24"/>
          <p:cNvSpPr txBox="1"/>
          <p:nvPr>
            <p:ph idx="7" type="body"/>
          </p:nvPr>
        </p:nvSpPr>
        <p:spPr>
          <a:xfrm>
            <a:off x="612464" y="2613918"/>
            <a:ext cx="10543032" cy="365760"/>
          </a:xfrm>
          <a:prstGeom prst="rect">
            <a:avLst/>
          </a:prstGeom>
          <a:noFill/>
          <a:ln>
            <a:noFill/>
          </a:ln>
        </p:spPr>
        <p:txBody>
          <a:bodyPr anchorCtr="0" anchor="t" bIns="0" lIns="182875" spcFirstLastPara="1" rIns="91425" wrap="square" tIns="0">
            <a:noAutofit/>
          </a:bodyPr>
          <a:lstStyle>
            <a:lvl1pPr indent="-228600" lvl="0" marL="457200" algn="l">
              <a:lnSpc>
                <a:spcPct val="100000"/>
              </a:lnSpc>
              <a:spcBef>
                <a:spcPts val="0"/>
              </a:spcBef>
              <a:spcAft>
                <a:spcPts val="0"/>
              </a:spcAft>
              <a:buClr>
                <a:schemeClr val="accent2"/>
              </a:buClr>
              <a:buSzPts val="1800"/>
              <a:buFont typeface="Arial"/>
              <a:buNone/>
              <a:defRPr b="1" i="1" sz="1800">
                <a:solidFill>
                  <a:schemeClr val="accent2"/>
                </a:solidFill>
                <a:latin typeface="Arial"/>
                <a:ea typeface="Arial"/>
                <a:cs typeface="Arial"/>
                <a:sym typeface="Arial"/>
              </a:defRPr>
            </a:lvl1pPr>
            <a:lvl2pPr indent="-381000" lvl="1" marL="9144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2pPr>
            <a:lvl3pPr indent="-381000" lvl="2" marL="13716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3pPr>
            <a:lvl4pPr indent="-381000" lvl="3" marL="18288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4pPr>
            <a:lvl5pPr indent="-381000" lvl="4" marL="22860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5pPr>
            <a:lvl6pPr indent="-381000" lvl="5" marL="27432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6pPr>
            <a:lvl7pPr indent="-381000" lvl="6" marL="32004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7pPr>
            <a:lvl8pPr indent="-381000" lvl="7" marL="36576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8pPr>
            <a:lvl9pPr indent="-381000" lvl="8" marL="4114800" algn="l">
              <a:lnSpc>
                <a:spcPct val="100000"/>
              </a:lnSpc>
              <a:spcBef>
                <a:spcPts val="800"/>
              </a:spcBef>
              <a:spcAft>
                <a:spcPts val="800"/>
              </a:spcAft>
              <a:buClr>
                <a:srgbClr val="FFFFFF"/>
              </a:buClr>
              <a:buSzPts val="2400"/>
              <a:buFont typeface="Arial"/>
              <a:buChar char="■"/>
              <a:defRPr b="1" sz="2400">
                <a:solidFill>
                  <a:srgbClr val="FFFFFF"/>
                </a:solidFill>
                <a:latin typeface="Arial"/>
                <a:ea typeface="Arial"/>
                <a:cs typeface="Arial"/>
                <a:sym typeface="Arial"/>
              </a:defRPr>
            </a:lvl9pPr>
          </a:lstStyle>
          <a:p/>
        </p:txBody>
      </p:sp>
      <p:grpSp>
        <p:nvGrpSpPr>
          <p:cNvPr id="950" name="Google Shape;950;p24"/>
          <p:cNvGrpSpPr/>
          <p:nvPr/>
        </p:nvGrpSpPr>
        <p:grpSpPr>
          <a:xfrm>
            <a:off x="11278585" y="0"/>
            <a:ext cx="913415" cy="6866252"/>
            <a:chOff x="11278585" y="0"/>
            <a:chExt cx="913415" cy="6866252"/>
          </a:xfrm>
        </p:grpSpPr>
        <p:cxnSp>
          <p:nvCxnSpPr>
            <p:cNvPr id="951" name="Google Shape;951;p24"/>
            <p:cNvCxnSpPr/>
            <p:nvPr/>
          </p:nvCxnSpPr>
          <p:spPr>
            <a:xfrm>
              <a:off x="11402167" y="0"/>
              <a:ext cx="0" cy="6841500"/>
            </a:xfrm>
            <a:prstGeom prst="straightConnector1">
              <a:avLst/>
            </a:prstGeom>
            <a:noFill/>
            <a:ln cap="flat" cmpd="sng" w="76200">
              <a:solidFill>
                <a:schemeClr val="accent2"/>
              </a:solidFill>
              <a:prstDash val="solid"/>
              <a:round/>
              <a:headEnd len="sm" w="sm" type="none"/>
              <a:tailEnd len="sm" w="sm" type="none"/>
            </a:ln>
          </p:spPr>
        </p:cxnSp>
        <p:cxnSp>
          <p:nvCxnSpPr>
            <p:cNvPr id="952" name="Google Shape;952;p24"/>
            <p:cNvCxnSpPr/>
            <p:nvPr/>
          </p:nvCxnSpPr>
          <p:spPr>
            <a:xfrm>
              <a:off x="11278585" y="0"/>
              <a:ext cx="0" cy="6841500"/>
            </a:xfrm>
            <a:prstGeom prst="straightConnector1">
              <a:avLst/>
            </a:prstGeom>
            <a:noFill/>
            <a:ln cap="flat" cmpd="sng" w="28575">
              <a:solidFill>
                <a:schemeClr val="accent2"/>
              </a:solidFill>
              <a:prstDash val="solid"/>
              <a:round/>
              <a:headEnd len="sm" w="sm" type="none"/>
              <a:tailEnd len="sm" w="sm" type="none"/>
            </a:ln>
          </p:spPr>
        </p:cxnSp>
        <p:grpSp>
          <p:nvGrpSpPr>
            <p:cNvPr id="953" name="Google Shape;953;p24"/>
            <p:cNvGrpSpPr/>
            <p:nvPr/>
          </p:nvGrpSpPr>
          <p:grpSpPr>
            <a:xfrm>
              <a:off x="11524488" y="0"/>
              <a:ext cx="667512" cy="6866252"/>
              <a:chOff x="11524488" y="0"/>
              <a:chExt cx="667512" cy="6866252"/>
            </a:xfrm>
          </p:grpSpPr>
          <p:sp>
            <p:nvSpPr>
              <p:cNvPr descr="Banner along right of screen with the label OGP Office of Government-wide Policy." id="954" name="Google Shape;954;p24"/>
              <p:cNvSpPr txBox="1"/>
              <p:nvPr/>
            </p:nvSpPr>
            <p:spPr>
              <a:xfrm rot="5400000">
                <a:off x="8426141" y="3100393"/>
                <a:ext cx="6866252" cy="665466"/>
              </a:xfrm>
              <a:prstGeom prst="rect">
                <a:avLst/>
              </a:prstGeom>
              <a:solidFill>
                <a:srgbClr val="C9C9C9"/>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500"/>
                  <a:buFont typeface="Arial"/>
                  <a:buNone/>
                </a:pPr>
                <a:r>
                  <a:rPr b="1" i="0" lang="en-US" sz="1500" u="none" cap="none" strike="noStrike">
                    <a:solidFill>
                      <a:schemeClr val="accent2"/>
                    </a:solidFill>
                    <a:latin typeface="Arial"/>
                    <a:ea typeface="Arial"/>
                    <a:cs typeface="Arial"/>
                    <a:sym typeface="Arial"/>
                  </a:rPr>
                  <a:t>OASIS Appendix</a:t>
                </a:r>
                <a:endParaRPr b="1" i="0" sz="1500" u="none" cap="none" strike="noStrike">
                  <a:solidFill>
                    <a:schemeClr val="accent2"/>
                  </a:solidFill>
                  <a:latin typeface="Arial"/>
                  <a:ea typeface="Arial"/>
                  <a:cs typeface="Arial"/>
                  <a:sym typeface="Arial"/>
                </a:endParaRPr>
              </a:p>
            </p:txBody>
          </p:sp>
          <p:sp>
            <p:nvSpPr>
              <p:cNvPr id="955" name="Google Shape;955;p24"/>
              <p:cNvSpPr/>
              <p:nvPr/>
            </p:nvSpPr>
            <p:spPr>
              <a:xfrm>
                <a:off x="11603985" y="162640"/>
                <a:ext cx="508519" cy="370609"/>
              </a:xfrm>
              <a:custGeom>
                <a:rect b="b" l="l" r="r" t="t"/>
                <a:pathLst>
                  <a:path extrusionOk="0" h="2700" w="3538">
                    <a:moveTo>
                      <a:pt x="1116" y="0"/>
                    </a:moveTo>
                    <a:lnTo>
                      <a:pt x="2423" y="0"/>
                    </a:lnTo>
                    <a:lnTo>
                      <a:pt x="2467" y="3"/>
                    </a:lnTo>
                    <a:lnTo>
                      <a:pt x="2510" y="12"/>
                    </a:lnTo>
                    <a:lnTo>
                      <a:pt x="2550" y="26"/>
                    </a:lnTo>
                    <a:lnTo>
                      <a:pt x="2587" y="45"/>
                    </a:lnTo>
                    <a:lnTo>
                      <a:pt x="2622" y="68"/>
                    </a:lnTo>
                    <a:lnTo>
                      <a:pt x="2653" y="96"/>
                    </a:lnTo>
                    <a:lnTo>
                      <a:pt x="2681" y="127"/>
                    </a:lnTo>
                    <a:lnTo>
                      <a:pt x="2704" y="163"/>
                    </a:lnTo>
                    <a:lnTo>
                      <a:pt x="2724" y="201"/>
                    </a:lnTo>
                    <a:lnTo>
                      <a:pt x="2738" y="241"/>
                    </a:lnTo>
                    <a:lnTo>
                      <a:pt x="2746" y="283"/>
                    </a:lnTo>
                    <a:lnTo>
                      <a:pt x="2749" y="328"/>
                    </a:lnTo>
                    <a:lnTo>
                      <a:pt x="2749" y="822"/>
                    </a:lnTo>
                    <a:lnTo>
                      <a:pt x="2746" y="866"/>
                    </a:lnTo>
                    <a:lnTo>
                      <a:pt x="2738" y="909"/>
                    </a:lnTo>
                    <a:lnTo>
                      <a:pt x="2724" y="949"/>
                    </a:lnTo>
                    <a:lnTo>
                      <a:pt x="2704" y="987"/>
                    </a:lnTo>
                    <a:lnTo>
                      <a:pt x="2681" y="1022"/>
                    </a:lnTo>
                    <a:lnTo>
                      <a:pt x="2653" y="1054"/>
                    </a:lnTo>
                    <a:lnTo>
                      <a:pt x="2622" y="1081"/>
                    </a:lnTo>
                    <a:lnTo>
                      <a:pt x="2587" y="1104"/>
                    </a:lnTo>
                    <a:lnTo>
                      <a:pt x="2550" y="1124"/>
                    </a:lnTo>
                    <a:lnTo>
                      <a:pt x="2510" y="1138"/>
                    </a:lnTo>
                    <a:lnTo>
                      <a:pt x="2467" y="1146"/>
                    </a:lnTo>
                    <a:lnTo>
                      <a:pt x="2423" y="1150"/>
                    </a:lnTo>
                    <a:lnTo>
                      <a:pt x="1851" y="1150"/>
                    </a:lnTo>
                    <a:lnTo>
                      <a:pt x="1851" y="1584"/>
                    </a:lnTo>
                    <a:lnTo>
                      <a:pt x="2737" y="1584"/>
                    </a:lnTo>
                    <a:lnTo>
                      <a:pt x="2784" y="1588"/>
                    </a:lnTo>
                    <a:lnTo>
                      <a:pt x="2829" y="1596"/>
                    </a:lnTo>
                    <a:lnTo>
                      <a:pt x="2873" y="1610"/>
                    </a:lnTo>
                    <a:lnTo>
                      <a:pt x="2914" y="1629"/>
                    </a:lnTo>
                    <a:lnTo>
                      <a:pt x="2953" y="1652"/>
                    </a:lnTo>
                    <a:lnTo>
                      <a:pt x="2987" y="1680"/>
                    </a:lnTo>
                    <a:lnTo>
                      <a:pt x="3020" y="1712"/>
                    </a:lnTo>
                    <a:lnTo>
                      <a:pt x="3047" y="1747"/>
                    </a:lnTo>
                    <a:lnTo>
                      <a:pt x="3070" y="1786"/>
                    </a:lnTo>
                    <a:lnTo>
                      <a:pt x="3090" y="1827"/>
                    </a:lnTo>
                    <a:lnTo>
                      <a:pt x="3104" y="1870"/>
                    </a:lnTo>
                    <a:lnTo>
                      <a:pt x="3112" y="1917"/>
                    </a:lnTo>
                    <a:lnTo>
                      <a:pt x="3115" y="1964"/>
                    </a:lnTo>
                    <a:lnTo>
                      <a:pt x="3115" y="2072"/>
                    </a:lnTo>
                    <a:lnTo>
                      <a:pt x="3351" y="2072"/>
                    </a:lnTo>
                    <a:lnTo>
                      <a:pt x="3384" y="2074"/>
                    </a:lnTo>
                    <a:lnTo>
                      <a:pt x="3417" y="2084"/>
                    </a:lnTo>
                    <a:lnTo>
                      <a:pt x="3446" y="2097"/>
                    </a:lnTo>
                    <a:lnTo>
                      <a:pt x="3471" y="2116"/>
                    </a:lnTo>
                    <a:lnTo>
                      <a:pt x="3494" y="2139"/>
                    </a:lnTo>
                    <a:lnTo>
                      <a:pt x="3513" y="2165"/>
                    </a:lnTo>
                    <a:lnTo>
                      <a:pt x="3526" y="2194"/>
                    </a:lnTo>
                    <a:lnTo>
                      <a:pt x="3536" y="2226"/>
                    </a:lnTo>
                    <a:lnTo>
                      <a:pt x="3538" y="2259"/>
                    </a:lnTo>
                    <a:lnTo>
                      <a:pt x="3538" y="2512"/>
                    </a:lnTo>
                    <a:lnTo>
                      <a:pt x="3536" y="2545"/>
                    </a:lnTo>
                    <a:lnTo>
                      <a:pt x="3526" y="2578"/>
                    </a:lnTo>
                    <a:lnTo>
                      <a:pt x="3512" y="2607"/>
                    </a:lnTo>
                    <a:lnTo>
                      <a:pt x="3494" y="2633"/>
                    </a:lnTo>
                    <a:lnTo>
                      <a:pt x="3471" y="2655"/>
                    </a:lnTo>
                    <a:lnTo>
                      <a:pt x="3446" y="2674"/>
                    </a:lnTo>
                    <a:lnTo>
                      <a:pt x="3417" y="2688"/>
                    </a:lnTo>
                    <a:lnTo>
                      <a:pt x="3384" y="2696"/>
                    </a:lnTo>
                    <a:lnTo>
                      <a:pt x="3351" y="2700"/>
                    </a:lnTo>
                    <a:lnTo>
                      <a:pt x="2716" y="2700"/>
                    </a:lnTo>
                    <a:lnTo>
                      <a:pt x="2682" y="2696"/>
                    </a:lnTo>
                    <a:lnTo>
                      <a:pt x="2651" y="2688"/>
                    </a:lnTo>
                    <a:lnTo>
                      <a:pt x="2622" y="2674"/>
                    </a:lnTo>
                    <a:lnTo>
                      <a:pt x="2595" y="2655"/>
                    </a:lnTo>
                    <a:lnTo>
                      <a:pt x="2572" y="2633"/>
                    </a:lnTo>
                    <a:lnTo>
                      <a:pt x="2554" y="2607"/>
                    </a:lnTo>
                    <a:lnTo>
                      <a:pt x="2540" y="2578"/>
                    </a:lnTo>
                    <a:lnTo>
                      <a:pt x="2531" y="2545"/>
                    </a:lnTo>
                    <a:lnTo>
                      <a:pt x="2528" y="2512"/>
                    </a:lnTo>
                    <a:lnTo>
                      <a:pt x="2528" y="2259"/>
                    </a:lnTo>
                    <a:lnTo>
                      <a:pt x="2531" y="2226"/>
                    </a:lnTo>
                    <a:lnTo>
                      <a:pt x="2540" y="2194"/>
                    </a:lnTo>
                    <a:lnTo>
                      <a:pt x="2554" y="2165"/>
                    </a:lnTo>
                    <a:lnTo>
                      <a:pt x="2572" y="2139"/>
                    </a:lnTo>
                    <a:lnTo>
                      <a:pt x="2595" y="2116"/>
                    </a:lnTo>
                    <a:lnTo>
                      <a:pt x="2622" y="2097"/>
                    </a:lnTo>
                    <a:lnTo>
                      <a:pt x="2651" y="2084"/>
                    </a:lnTo>
                    <a:lnTo>
                      <a:pt x="2682" y="2074"/>
                    </a:lnTo>
                    <a:lnTo>
                      <a:pt x="2716" y="2072"/>
                    </a:lnTo>
                    <a:lnTo>
                      <a:pt x="2952" y="2072"/>
                    </a:lnTo>
                    <a:lnTo>
                      <a:pt x="2952" y="1964"/>
                    </a:lnTo>
                    <a:lnTo>
                      <a:pt x="2949" y="1929"/>
                    </a:lnTo>
                    <a:lnTo>
                      <a:pt x="2941" y="1896"/>
                    </a:lnTo>
                    <a:lnTo>
                      <a:pt x="2928" y="1865"/>
                    </a:lnTo>
                    <a:lnTo>
                      <a:pt x="2910" y="1837"/>
                    </a:lnTo>
                    <a:lnTo>
                      <a:pt x="2888" y="1811"/>
                    </a:lnTo>
                    <a:lnTo>
                      <a:pt x="2864" y="1789"/>
                    </a:lnTo>
                    <a:lnTo>
                      <a:pt x="2836" y="1772"/>
                    </a:lnTo>
                    <a:lnTo>
                      <a:pt x="2805" y="1759"/>
                    </a:lnTo>
                    <a:lnTo>
                      <a:pt x="2771" y="1750"/>
                    </a:lnTo>
                    <a:lnTo>
                      <a:pt x="2736" y="1748"/>
                    </a:lnTo>
                    <a:lnTo>
                      <a:pt x="1851" y="1748"/>
                    </a:lnTo>
                    <a:lnTo>
                      <a:pt x="1851" y="2072"/>
                    </a:lnTo>
                    <a:lnTo>
                      <a:pt x="2087" y="2072"/>
                    </a:lnTo>
                    <a:lnTo>
                      <a:pt x="2120" y="2074"/>
                    </a:lnTo>
                    <a:lnTo>
                      <a:pt x="2153" y="2083"/>
                    </a:lnTo>
                    <a:lnTo>
                      <a:pt x="2182" y="2097"/>
                    </a:lnTo>
                    <a:lnTo>
                      <a:pt x="2207" y="2116"/>
                    </a:lnTo>
                    <a:lnTo>
                      <a:pt x="2230" y="2139"/>
                    </a:lnTo>
                    <a:lnTo>
                      <a:pt x="2248" y="2165"/>
                    </a:lnTo>
                    <a:lnTo>
                      <a:pt x="2262" y="2194"/>
                    </a:lnTo>
                    <a:lnTo>
                      <a:pt x="2271" y="2226"/>
                    </a:lnTo>
                    <a:lnTo>
                      <a:pt x="2274" y="2259"/>
                    </a:lnTo>
                    <a:lnTo>
                      <a:pt x="2274" y="2512"/>
                    </a:lnTo>
                    <a:lnTo>
                      <a:pt x="2271" y="2545"/>
                    </a:lnTo>
                    <a:lnTo>
                      <a:pt x="2262" y="2578"/>
                    </a:lnTo>
                    <a:lnTo>
                      <a:pt x="2248" y="2607"/>
                    </a:lnTo>
                    <a:lnTo>
                      <a:pt x="2230" y="2633"/>
                    </a:lnTo>
                    <a:lnTo>
                      <a:pt x="2207" y="2655"/>
                    </a:lnTo>
                    <a:lnTo>
                      <a:pt x="2182" y="2674"/>
                    </a:lnTo>
                    <a:lnTo>
                      <a:pt x="2153" y="2688"/>
                    </a:lnTo>
                    <a:lnTo>
                      <a:pt x="2120" y="2696"/>
                    </a:lnTo>
                    <a:lnTo>
                      <a:pt x="2087" y="2700"/>
                    </a:lnTo>
                    <a:lnTo>
                      <a:pt x="1452" y="2700"/>
                    </a:lnTo>
                    <a:lnTo>
                      <a:pt x="1418" y="2696"/>
                    </a:lnTo>
                    <a:lnTo>
                      <a:pt x="1387" y="2688"/>
                    </a:lnTo>
                    <a:lnTo>
                      <a:pt x="1358" y="2674"/>
                    </a:lnTo>
                    <a:lnTo>
                      <a:pt x="1331" y="2655"/>
                    </a:lnTo>
                    <a:lnTo>
                      <a:pt x="1308" y="2633"/>
                    </a:lnTo>
                    <a:lnTo>
                      <a:pt x="1290" y="2607"/>
                    </a:lnTo>
                    <a:lnTo>
                      <a:pt x="1276" y="2578"/>
                    </a:lnTo>
                    <a:lnTo>
                      <a:pt x="1267" y="2545"/>
                    </a:lnTo>
                    <a:lnTo>
                      <a:pt x="1264" y="2512"/>
                    </a:lnTo>
                    <a:lnTo>
                      <a:pt x="1264" y="2259"/>
                    </a:lnTo>
                    <a:lnTo>
                      <a:pt x="1267" y="2226"/>
                    </a:lnTo>
                    <a:lnTo>
                      <a:pt x="1276" y="2194"/>
                    </a:lnTo>
                    <a:lnTo>
                      <a:pt x="1290" y="2165"/>
                    </a:lnTo>
                    <a:lnTo>
                      <a:pt x="1308" y="2139"/>
                    </a:lnTo>
                    <a:lnTo>
                      <a:pt x="1331" y="2116"/>
                    </a:lnTo>
                    <a:lnTo>
                      <a:pt x="1358" y="2097"/>
                    </a:lnTo>
                    <a:lnTo>
                      <a:pt x="1387" y="2083"/>
                    </a:lnTo>
                    <a:lnTo>
                      <a:pt x="1418" y="2074"/>
                    </a:lnTo>
                    <a:lnTo>
                      <a:pt x="1452" y="2072"/>
                    </a:lnTo>
                    <a:lnTo>
                      <a:pt x="1688" y="2072"/>
                    </a:lnTo>
                    <a:lnTo>
                      <a:pt x="1688" y="1748"/>
                    </a:lnTo>
                    <a:lnTo>
                      <a:pt x="803" y="1748"/>
                    </a:lnTo>
                    <a:lnTo>
                      <a:pt x="767" y="1750"/>
                    </a:lnTo>
                    <a:lnTo>
                      <a:pt x="735" y="1759"/>
                    </a:lnTo>
                    <a:lnTo>
                      <a:pt x="704" y="1772"/>
                    </a:lnTo>
                    <a:lnTo>
                      <a:pt x="676" y="1789"/>
                    </a:lnTo>
                    <a:lnTo>
                      <a:pt x="650" y="1811"/>
                    </a:lnTo>
                    <a:lnTo>
                      <a:pt x="628" y="1837"/>
                    </a:lnTo>
                    <a:lnTo>
                      <a:pt x="611" y="1865"/>
                    </a:lnTo>
                    <a:lnTo>
                      <a:pt x="598" y="1896"/>
                    </a:lnTo>
                    <a:lnTo>
                      <a:pt x="590" y="1929"/>
                    </a:lnTo>
                    <a:lnTo>
                      <a:pt x="586" y="1964"/>
                    </a:lnTo>
                    <a:lnTo>
                      <a:pt x="586" y="2072"/>
                    </a:lnTo>
                    <a:lnTo>
                      <a:pt x="823" y="2072"/>
                    </a:lnTo>
                    <a:lnTo>
                      <a:pt x="856" y="2074"/>
                    </a:lnTo>
                    <a:lnTo>
                      <a:pt x="889" y="2084"/>
                    </a:lnTo>
                    <a:lnTo>
                      <a:pt x="918" y="2097"/>
                    </a:lnTo>
                    <a:lnTo>
                      <a:pt x="943" y="2116"/>
                    </a:lnTo>
                    <a:lnTo>
                      <a:pt x="966" y="2139"/>
                    </a:lnTo>
                    <a:lnTo>
                      <a:pt x="984" y="2165"/>
                    </a:lnTo>
                    <a:lnTo>
                      <a:pt x="998" y="2194"/>
                    </a:lnTo>
                    <a:lnTo>
                      <a:pt x="1007" y="2226"/>
                    </a:lnTo>
                    <a:lnTo>
                      <a:pt x="1010" y="2259"/>
                    </a:lnTo>
                    <a:lnTo>
                      <a:pt x="1010" y="2512"/>
                    </a:lnTo>
                    <a:lnTo>
                      <a:pt x="1007" y="2545"/>
                    </a:lnTo>
                    <a:lnTo>
                      <a:pt x="998" y="2578"/>
                    </a:lnTo>
                    <a:lnTo>
                      <a:pt x="984" y="2607"/>
                    </a:lnTo>
                    <a:lnTo>
                      <a:pt x="966" y="2633"/>
                    </a:lnTo>
                    <a:lnTo>
                      <a:pt x="943" y="2655"/>
                    </a:lnTo>
                    <a:lnTo>
                      <a:pt x="918" y="2674"/>
                    </a:lnTo>
                    <a:lnTo>
                      <a:pt x="889" y="2688"/>
                    </a:lnTo>
                    <a:lnTo>
                      <a:pt x="856" y="2696"/>
                    </a:lnTo>
                    <a:lnTo>
                      <a:pt x="823" y="2700"/>
                    </a:lnTo>
                    <a:lnTo>
                      <a:pt x="187" y="2700"/>
                    </a:lnTo>
                    <a:lnTo>
                      <a:pt x="154" y="2696"/>
                    </a:lnTo>
                    <a:lnTo>
                      <a:pt x="123" y="2688"/>
                    </a:lnTo>
                    <a:lnTo>
                      <a:pt x="93" y="2674"/>
                    </a:lnTo>
                    <a:lnTo>
                      <a:pt x="67" y="2655"/>
                    </a:lnTo>
                    <a:lnTo>
                      <a:pt x="44" y="2633"/>
                    </a:lnTo>
                    <a:lnTo>
                      <a:pt x="26" y="2607"/>
                    </a:lnTo>
                    <a:lnTo>
                      <a:pt x="12" y="2578"/>
                    </a:lnTo>
                    <a:lnTo>
                      <a:pt x="3" y="2545"/>
                    </a:lnTo>
                    <a:lnTo>
                      <a:pt x="0" y="2512"/>
                    </a:lnTo>
                    <a:lnTo>
                      <a:pt x="0" y="2259"/>
                    </a:lnTo>
                    <a:lnTo>
                      <a:pt x="3" y="2226"/>
                    </a:lnTo>
                    <a:lnTo>
                      <a:pt x="12" y="2194"/>
                    </a:lnTo>
                    <a:lnTo>
                      <a:pt x="26" y="2165"/>
                    </a:lnTo>
                    <a:lnTo>
                      <a:pt x="44" y="2139"/>
                    </a:lnTo>
                    <a:lnTo>
                      <a:pt x="67" y="2116"/>
                    </a:lnTo>
                    <a:lnTo>
                      <a:pt x="93" y="2097"/>
                    </a:lnTo>
                    <a:lnTo>
                      <a:pt x="123" y="2084"/>
                    </a:lnTo>
                    <a:lnTo>
                      <a:pt x="154" y="2074"/>
                    </a:lnTo>
                    <a:lnTo>
                      <a:pt x="187" y="2072"/>
                    </a:lnTo>
                    <a:lnTo>
                      <a:pt x="424" y="2072"/>
                    </a:lnTo>
                    <a:lnTo>
                      <a:pt x="424" y="1964"/>
                    </a:lnTo>
                    <a:lnTo>
                      <a:pt x="427" y="1917"/>
                    </a:lnTo>
                    <a:lnTo>
                      <a:pt x="436" y="1870"/>
                    </a:lnTo>
                    <a:lnTo>
                      <a:pt x="449" y="1827"/>
                    </a:lnTo>
                    <a:lnTo>
                      <a:pt x="468" y="1786"/>
                    </a:lnTo>
                    <a:lnTo>
                      <a:pt x="492" y="1747"/>
                    </a:lnTo>
                    <a:lnTo>
                      <a:pt x="520" y="1712"/>
                    </a:lnTo>
                    <a:lnTo>
                      <a:pt x="551" y="1680"/>
                    </a:lnTo>
                    <a:lnTo>
                      <a:pt x="586" y="1652"/>
                    </a:lnTo>
                    <a:lnTo>
                      <a:pt x="624" y="1629"/>
                    </a:lnTo>
                    <a:lnTo>
                      <a:pt x="666" y="1610"/>
                    </a:lnTo>
                    <a:lnTo>
                      <a:pt x="709" y="1596"/>
                    </a:lnTo>
                    <a:lnTo>
                      <a:pt x="755" y="1588"/>
                    </a:lnTo>
                    <a:lnTo>
                      <a:pt x="803" y="1584"/>
                    </a:lnTo>
                    <a:lnTo>
                      <a:pt x="1688" y="1584"/>
                    </a:lnTo>
                    <a:lnTo>
                      <a:pt x="1688" y="1150"/>
                    </a:lnTo>
                    <a:lnTo>
                      <a:pt x="1116" y="1150"/>
                    </a:lnTo>
                    <a:lnTo>
                      <a:pt x="1071" y="1146"/>
                    </a:lnTo>
                    <a:lnTo>
                      <a:pt x="1030" y="1138"/>
                    </a:lnTo>
                    <a:lnTo>
                      <a:pt x="989" y="1124"/>
                    </a:lnTo>
                    <a:lnTo>
                      <a:pt x="951" y="1104"/>
                    </a:lnTo>
                    <a:lnTo>
                      <a:pt x="917" y="1081"/>
                    </a:lnTo>
                    <a:lnTo>
                      <a:pt x="885" y="1054"/>
                    </a:lnTo>
                    <a:lnTo>
                      <a:pt x="857" y="1022"/>
                    </a:lnTo>
                    <a:lnTo>
                      <a:pt x="834" y="987"/>
                    </a:lnTo>
                    <a:lnTo>
                      <a:pt x="815" y="949"/>
                    </a:lnTo>
                    <a:lnTo>
                      <a:pt x="801" y="909"/>
                    </a:lnTo>
                    <a:lnTo>
                      <a:pt x="793" y="866"/>
                    </a:lnTo>
                    <a:lnTo>
                      <a:pt x="790" y="822"/>
                    </a:lnTo>
                    <a:lnTo>
                      <a:pt x="790" y="328"/>
                    </a:lnTo>
                    <a:lnTo>
                      <a:pt x="793" y="283"/>
                    </a:lnTo>
                    <a:lnTo>
                      <a:pt x="801" y="241"/>
                    </a:lnTo>
                    <a:lnTo>
                      <a:pt x="815" y="201"/>
                    </a:lnTo>
                    <a:lnTo>
                      <a:pt x="834" y="163"/>
                    </a:lnTo>
                    <a:lnTo>
                      <a:pt x="857" y="127"/>
                    </a:lnTo>
                    <a:lnTo>
                      <a:pt x="885" y="96"/>
                    </a:lnTo>
                    <a:lnTo>
                      <a:pt x="917" y="68"/>
                    </a:lnTo>
                    <a:lnTo>
                      <a:pt x="951" y="45"/>
                    </a:lnTo>
                    <a:lnTo>
                      <a:pt x="989" y="26"/>
                    </a:lnTo>
                    <a:lnTo>
                      <a:pt x="1030" y="12"/>
                    </a:lnTo>
                    <a:lnTo>
                      <a:pt x="1071" y="3"/>
                    </a:lnTo>
                    <a:lnTo>
                      <a:pt x="1116" y="0"/>
                    </a:lnTo>
                    <a:close/>
                  </a:path>
                </a:pathLst>
              </a:custGeom>
              <a:solidFill>
                <a:schemeClr val="dk1"/>
              </a:solidFill>
              <a:ln cap="flat" cmpd="sng" w="9525">
                <a:solidFill>
                  <a:schemeClr val="accent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id="956" name="Google Shape;956;p24"/>
              <p:cNvPicPr preferRelativeResize="0"/>
              <p:nvPr/>
            </p:nvPicPr>
            <p:blipFill rotWithShape="1">
              <a:blip r:embed="rId3">
                <a:alphaModFix/>
              </a:blip>
              <a:srcRect b="0" l="0" r="0" t="0"/>
              <a:stretch/>
            </p:blipFill>
            <p:spPr>
              <a:xfrm>
                <a:off x="11524488" y="624914"/>
                <a:ext cx="667512" cy="258662"/>
              </a:xfrm>
              <a:prstGeom prst="rect">
                <a:avLst/>
              </a:prstGeom>
              <a:noFill/>
              <a:ln>
                <a:noFill/>
              </a:ln>
            </p:spPr>
          </p:pic>
        </p:grpSp>
      </p:gr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s - LIGHT ON DARK">
  <p:cSld name="1_Bullets - LIGHT ON DARK 23">
    <p:spTree>
      <p:nvGrpSpPr>
        <p:cNvPr id="957" name="Shape 957"/>
        <p:cNvGrpSpPr/>
        <p:nvPr/>
      </p:nvGrpSpPr>
      <p:grpSpPr>
        <a:xfrm>
          <a:off x="0" y="0"/>
          <a:ext cx="0" cy="0"/>
          <a:chOff x="0" y="0"/>
          <a:chExt cx="0" cy="0"/>
        </a:xfrm>
      </p:grpSpPr>
      <p:grpSp>
        <p:nvGrpSpPr>
          <p:cNvPr id="958" name="Google Shape;958;p25"/>
          <p:cNvGrpSpPr/>
          <p:nvPr/>
        </p:nvGrpSpPr>
        <p:grpSpPr>
          <a:xfrm>
            <a:off x="619690" y="3078185"/>
            <a:ext cx="10377053" cy="3658405"/>
            <a:chOff x="619690" y="3078185"/>
            <a:chExt cx="10377053" cy="3658405"/>
          </a:xfrm>
        </p:grpSpPr>
        <p:grpSp>
          <p:nvGrpSpPr>
            <p:cNvPr id="959" name="Google Shape;959;p25"/>
            <p:cNvGrpSpPr/>
            <p:nvPr/>
          </p:nvGrpSpPr>
          <p:grpSpPr>
            <a:xfrm>
              <a:off x="619690" y="3081429"/>
              <a:ext cx="2403536" cy="3654998"/>
              <a:chOff x="619690" y="3081429"/>
              <a:chExt cx="2403536" cy="3654998"/>
            </a:xfrm>
          </p:grpSpPr>
          <p:sp>
            <p:nvSpPr>
              <p:cNvPr id="960" name="Google Shape;960;p25"/>
              <p:cNvSpPr/>
              <p:nvPr/>
            </p:nvSpPr>
            <p:spPr>
              <a:xfrm>
                <a:off x="619690" y="3234275"/>
                <a:ext cx="2403536" cy="3502152"/>
              </a:xfrm>
              <a:prstGeom prst="rect">
                <a:avLst/>
              </a:prstGeom>
              <a:blipFill rotWithShape="1">
                <a:blip r:embed="rId2">
                  <a:alphaModFix/>
                </a:blip>
                <a:stretch>
                  <a:fillRect b="0" l="0" r="0" t="0"/>
                </a:stretch>
              </a:blipFill>
              <a:ln>
                <a:noFill/>
              </a:ln>
              <a:effectLst>
                <a:outerShdw blurRad="152400" sx="90000" rotWithShape="0" dir="5400000" dist="317500" sy="-19000">
                  <a:srgbClr val="000000">
                    <a:alpha val="1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nvGrpSpPr>
              <p:cNvPr id="961" name="Google Shape;961;p25"/>
              <p:cNvGrpSpPr/>
              <p:nvPr/>
            </p:nvGrpSpPr>
            <p:grpSpPr>
              <a:xfrm>
                <a:off x="1702505" y="3081429"/>
                <a:ext cx="237907" cy="242934"/>
                <a:chOff x="1702505" y="2852037"/>
                <a:chExt cx="237907" cy="243195"/>
              </a:xfrm>
            </p:grpSpPr>
            <p:sp>
              <p:nvSpPr>
                <p:cNvPr id="962" name="Google Shape;962;p25"/>
                <p:cNvSpPr/>
                <p:nvPr/>
              </p:nvSpPr>
              <p:spPr>
                <a:xfrm>
                  <a:off x="1702505" y="2962870"/>
                  <a:ext cx="237907" cy="130332"/>
                </a:xfrm>
                <a:custGeom>
                  <a:rect b="b" l="l" r="r" t="t"/>
                  <a:pathLst>
                    <a:path extrusionOk="0" h="80" w="143">
                      <a:moveTo>
                        <a:pt x="143" y="4"/>
                      </a:moveTo>
                      <a:cubicBezTo>
                        <a:pt x="143" y="2"/>
                        <a:pt x="140" y="0"/>
                        <a:pt x="138" y="0"/>
                      </a:cubicBezTo>
                      <a:cubicBezTo>
                        <a:pt x="5" y="0"/>
                        <a:pt x="5" y="0"/>
                        <a:pt x="5" y="0"/>
                      </a:cubicBezTo>
                      <a:cubicBezTo>
                        <a:pt x="2" y="0"/>
                        <a:pt x="0" y="2"/>
                        <a:pt x="0" y="4"/>
                      </a:cubicBezTo>
                      <a:cubicBezTo>
                        <a:pt x="0" y="75"/>
                        <a:pt x="0" y="75"/>
                        <a:pt x="0" y="75"/>
                      </a:cubicBezTo>
                      <a:cubicBezTo>
                        <a:pt x="0" y="78"/>
                        <a:pt x="2" y="80"/>
                        <a:pt x="5" y="80"/>
                      </a:cubicBezTo>
                      <a:cubicBezTo>
                        <a:pt x="24" y="80"/>
                        <a:pt x="24" y="80"/>
                        <a:pt x="24" y="80"/>
                      </a:cubicBezTo>
                      <a:cubicBezTo>
                        <a:pt x="24" y="79"/>
                        <a:pt x="24" y="79"/>
                        <a:pt x="24" y="79"/>
                      </a:cubicBezTo>
                      <a:cubicBezTo>
                        <a:pt x="24" y="73"/>
                        <a:pt x="29" y="68"/>
                        <a:pt x="35" y="68"/>
                      </a:cubicBezTo>
                      <a:cubicBezTo>
                        <a:pt x="41" y="68"/>
                        <a:pt x="46" y="73"/>
                        <a:pt x="46" y="79"/>
                      </a:cubicBezTo>
                      <a:cubicBezTo>
                        <a:pt x="46" y="79"/>
                        <a:pt x="46" y="79"/>
                        <a:pt x="46" y="80"/>
                      </a:cubicBezTo>
                      <a:cubicBezTo>
                        <a:pt x="99" y="80"/>
                        <a:pt x="99" y="80"/>
                        <a:pt x="99" y="80"/>
                      </a:cubicBezTo>
                      <a:cubicBezTo>
                        <a:pt x="99" y="79"/>
                        <a:pt x="99" y="79"/>
                        <a:pt x="99" y="79"/>
                      </a:cubicBezTo>
                      <a:cubicBezTo>
                        <a:pt x="99" y="73"/>
                        <a:pt x="104" y="68"/>
                        <a:pt x="110" y="68"/>
                      </a:cubicBezTo>
                      <a:cubicBezTo>
                        <a:pt x="116" y="68"/>
                        <a:pt x="121" y="73"/>
                        <a:pt x="121" y="79"/>
                      </a:cubicBezTo>
                      <a:cubicBezTo>
                        <a:pt x="121" y="79"/>
                        <a:pt x="121" y="79"/>
                        <a:pt x="121" y="80"/>
                      </a:cubicBezTo>
                      <a:cubicBezTo>
                        <a:pt x="138" y="80"/>
                        <a:pt x="138" y="80"/>
                        <a:pt x="138" y="80"/>
                      </a:cubicBezTo>
                      <a:cubicBezTo>
                        <a:pt x="140" y="80"/>
                        <a:pt x="143" y="78"/>
                        <a:pt x="143" y="75"/>
                      </a:cubicBezTo>
                      <a:lnTo>
                        <a:pt x="143" y="4"/>
                      </a:lnTo>
                      <a:close/>
                    </a:path>
                  </a:pathLst>
                </a:custGeom>
                <a:solidFill>
                  <a:srgbClr val="41424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63" name="Google Shape;963;p25"/>
                <p:cNvSpPr/>
                <p:nvPr/>
              </p:nvSpPr>
              <p:spPr>
                <a:xfrm>
                  <a:off x="1754226" y="2852037"/>
                  <a:ext cx="134464" cy="243195"/>
                </a:xfrm>
                <a:custGeom>
                  <a:rect b="b" l="l" r="r" t="t"/>
                  <a:pathLst>
                    <a:path extrusionOk="0" h="907" w="8175">
                      <a:moveTo>
                        <a:pt x="3734" y="0"/>
                      </a:moveTo>
                      <a:lnTo>
                        <a:pt x="1817" y="30"/>
                      </a:lnTo>
                      <a:cubicBezTo>
                        <a:pt x="908" y="61"/>
                        <a:pt x="504" y="128"/>
                        <a:pt x="1010" y="183"/>
                      </a:cubicBezTo>
                      <a:lnTo>
                        <a:pt x="1514" y="238"/>
                      </a:lnTo>
                      <a:cubicBezTo>
                        <a:pt x="1716" y="262"/>
                        <a:pt x="1716" y="287"/>
                        <a:pt x="1716" y="310"/>
                      </a:cubicBezTo>
                      <a:lnTo>
                        <a:pt x="0" y="882"/>
                      </a:lnTo>
                      <a:cubicBezTo>
                        <a:pt x="0" y="888"/>
                        <a:pt x="101" y="901"/>
                        <a:pt x="202" y="901"/>
                      </a:cubicBezTo>
                      <a:cubicBezTo>
                        <a:pt x="404" y="901"/>
                        <a:pt x="504" y="895"/>
                        <a:pt x="606" y="888"/>
                      </a:cubicBezTo>
                      <a:lnTo>
                        <a:pt x="2322" y="317"/>
                      </a:lnTo>
                      <a:lnTo>
                        <a:pt x="2322" y="317"/>
                      </a:lnTo>
                      <a:cubicBezTo>
                        <a:pt x="2422" y="280"/>
                        <a:pt x="2322" y="249"/>
                        <a:pt x="2018" y="226"/>
                      </a:cubicBezTo>
                      <a:lnTo>
                        <a:pt x="1514" y="164"/>
                      </a:lnTo>
                      <a:cubicBezTo>
                        <a:pt x="1211" y="128"/>
                        <a:pt x="1514" y="85"/>
                        <a:pt x="2120" y="67"/>
                      </a:cubicBezTo>
                      <a:cubicBezTo>
                        <a:pt x="2624" y="49"/>
                        <a:pt x="3129" y="42"/>
                        <a:pt x="3734" y="36"/>
                      </a:cubicBezTo>
                      <a:lnTo>
                        <a:pt x="3734" y="67"/>
                      </a:lnTo>
                      <a:cubicBezTo>
                        <a:pt x="3734" y="73"/>
                        <a:pt x="3936" y="85"/>
                        <a:pt x="4037" y="85"/>
                      </a:cubicBezTo>
                      <a:cubicBezTo>
                        <a:pt x="4239" y="85"/>
                        <a:pt x="4441" y="73"/>
                        <a:pt x="4441" y="67"/>
                      </a:cubicBezTo>
                      <a:lnTo>
                        <a:pt x="4441" y="36"/>
                      </a:lnTo>
                      <a:cubicBezTo>
                        <a:pt x="5047" y="36"/>
                        <a:pt x="5551" y="49"/>
                        <a:pt x="6055" y="67"/>
                      </a:cubicBezTo>
                      <a:cubicBezTo>
                        <a:pt x="6661" y="85"/>
                        <a:pt x="6965" y="128"/>
                        <a:pt x="6661" y="164"/>
                      </a:cubicBezTo>
                      <a:lnTo>
                        <a:pt x="6157" y="219"/>
                      </a:lnTo>
                      <a:cubicBezTo>
                        <a:pt x="5853" y="249"/>
                        <a:pt x="5853" y="287"/>
                        <a:pt x="5853" y="317"/>
                      </a:cubicBezTo>
                      <a:lnTo>
                        <a:pt x="7569" y="888"/>
                      </a:lnTo>
                      <a:cubicBezTo>
                        <a:pt x="7569" y="895"/>
                        <a:pt x="7771" y="907"/>
                        <a:pt x="7873" y="907"/>
                      </a:cubicBezTo>
                      <a:cubicBezTo>
                        <a:pt x="7873" y="907"/>
                        <a:pt x="7873" y="901"/>
                        <a:pt x="7973" y="901"/>
                      </a:cubicBezTo>
                      <a:cubicBezTo>
                        <a:pt x="8075" y="901"/>
                        <a:pt x="8175" y="895"/>
                        <a:pt x="8175" y="882"/>
                      </a:cubicBezTo>
                      <a:lnTo>
                        <a:pt x="6459" y="310"/>
                      </a:lnTo>
                      <a:cubicBezTo>
                        <a:pt x="6459" y="287"/>
                        <a:pt x="6459" y="262"/>
                        <a:pt x="6661" y="238"/>
                      </a:cubicBezTo>
                      <a:lnTo>
                        <a:pt x="7166" y="183"/>
                      </a:lnTo>
                      <a:cubicBezTo>
                        <a:pt x="7671" y="128"/>
                        <a:pt x="7267" y="61"/>
                        <a:pt x="6359" y="30"/>
                      </a:cubicBezTo>
                      <a:cubicBezTo>
                        <a:pt x="5753" y="12"/>
                        <a:pt x="5147" y="0"/>
                        <a:pt x="4441" y="0"/>
                      </a:cubicBezTo>
                    </a:path>
                  </a:pathLst>
                </a:custGeom>
                <a:solidFill>
                  <a:srgbClr val="9C9C9C"/>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grpSp>
          <p:nvGrpSpPr>
            <p:cNvPr id="964" name="Google Shape;964;p25"/>
            <p:cNvGrpSpPr/>
            <p:nvPr/>
          </p:nvGrpSpPr>
          <p:grpSpPr>
            <a:xfrm>
              <a:off x="3207315" y="3082161"/>
              <a:ext cx="2403536" cy="3654429"/>
              <a:chOff x="3207315" y="3082161"/>
              <a:chExt cx="2403536" cy="3654429"/>
            </a:xfrm>
          </p:grpSpPr>
          <p:sp>
            <p:nvSpPr>
              <p:cNvPr id="965" name="Google Shape;965;p25"/>
              <p:cNvSpPr/>
              <p:nvPr/>
            </p:nvSpPr>
            <p:spPr>
              <a:xfrm>
                <a:off x="3207315" y="3234438"/>
                <a:ext cx="2403536" cy="3502152"/>
              </a:xfrm>
              <a:prstGeom prst="rect">
                <a:avLst/>
              </a:prstGeom>
              <a:blipFill rotWithShape="1">
                <a:blip r:embed="rId2">
                  <a:alphaModFix/>
                </a:blip>
                <a:stretch>
                  <a:fillRect b="0" l="0" r="0" t="0"/>
                </a:stretch>
              </a:blipFill>
              <a:ln>
                <a:noFill/>
              </a:ln>
              <a:effectLst>
                <a:outerShdw blurRad="152400" sx="90000" rotWithShape="0" dir="5400000" dist="317500" sy="-19000">
                  <a:srgbClr val="000000">
                    <a:alpha val="1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nvGrpSpPr>
              <p:cNvPr id="966" name="Google Shape;966;p25"/>
              <p:cNvGrpSpPr/>
              <p:nvPr/>
            </p:nvGrpSpPr>
            <p:grpSpPr>
              <a:xfrm>
                <a:off x="4290130" y="3082161"/>
                <a:ext cx="237907" cy="243195"/>
                <a:chOff x="1749584" y="2174531"/>
                <a:chExt cx="237907" cy="243195"/>
              </a:xfrm>
            </p:grpSpPr>
            <p:sp>
              <p:nvSpPr>
                <p:cNvPr id="967" name="Google Shape;967;p25"/>
                <p:cNvSpPr/>
                <p:nvPr/>
              </p:nvSpPr>
              <p:spPr>
                <a:xfrm>
                  <a:off x="1749584" y="2285364"/>
                  <a:ext cx="237907" cy="130332"/>
                </a:xfrm>
                <a:custGeom>
                  <a:rect b="b" l="l" r="r" t="t"/>
                  <a:pathLst>
                    <a:path extrusionOk="0" h="80" w="143">
                      <a:moveTo>
                        <a:pt x="143" y="4"/>
                      </a:moveTo>
                      <a:cubicBezTo>
                        <a:pt x="143" y="2"/>
                        <a:pt x="140" y="0"/>
                        <a:pt x="138" y="0"/>
                      </a:cubicBezTo>
                      <a:cubicBezTo>
                        <a:pt x="5" y="0"/>
                        <a:pt x="5" y="0"/>
                        <a:pt x="5" y="0"/>
                      </a:cubicBezTo>
                      <a:cubicBezTo>
                        <a:pt x="2" y="0"/>
                        <a:pt x="0" y="2"/>
                        <a:pt x="0" y="4"/>
                      </a:cubicBezTo>
                      <a:cubicBezTo>
                        <a:pt x="0" y="75"/>
                        <a:pt x="0" y="75"/>
                        <a:pt x="0" y="75"/>
                      </a:cubicBezTo>
                      <a:cubicBezTo>
                        <a:pt x="0" y="78"/>
                        <a:pt x="2" y="80"/>
                        <a:pt x="5" y="80"/>
                      </a:cubicBezTo>
                      <a:cubicBezTo>
                        <a:pt x="24" y="80"/>
                        <a:pt x="24" y="80"/>
                        <a:pt x="24" y="80"/>
                      </a:cubicBezTo>
                      <a:cubicBezTo>
                        <a:pt x="24" y="79"/>
                        <a:pt x="24" y="79"/>
                        <a:pt x="24" y="79"/>
                      </a:cubicBezTo>
                      <a:cubicBezTo>
                        <a:pt x="24" y="73"/>
                        <a:pt x="29" y="68"/>
                        <a:pt x="35" y="68"/>
                      </a:cubicBezTo>
                      <a:cubicBezTo>
                        <a:pt x="41" y="68"/>
                        <a:pt x="46" y="73"/>
                        <a:pt x="46" y="79"/>
                      </a:cubicBezTo>
                      <a:cubicBezTo>
                        <a:pt x="46" y="79"/>
                        <a:pt x="46" y="79"/>
                        <a:pt x="46" y="80"/>
                      </a:cubicBezTo>
                      <a:cubicBezTo>
                        <a:pt x="99" y="80"/>
                        <a:pt x="99" y="80"/>
                        <a:pt x="99" y="80"/>
                      </a:cubicBezTo>
                      <a:cubicBezTo>
                        <a:pt x="99" y="79"/>
                        <a:pt x="99" y="79"/>
                        <a:pt x="99" y="79"/>
                      </a:cubicBezTo>
                      <a:cubicBezTo>
                        <a:pt x="99" y="73"/>
                        <a:pt x="104" y="68"/>
                        <a:pt x="110" y="68"/>
                      </a:cubicBezTo>
                      <a:cubicBezTo>
                        <a:pt x="116" y="68"/>
                        <a:pt x="121" y="73"/>
                        <a:pt x="121" y="79"/>
                      </a:cubicBezTo>
                      <a:cubicBezTo>
                        <a:pt x="121" y="79"/>
                        <a:pt x="121" y="79"/>
                        <a:pt x="121" y="80"/>
                      </a:cubicBezTo>
                      <a:cubicBezTo>
                        <a:pt x="138" y="80"/>
                        <a:pt x="138" y="80"/>
                        <a:pt x="138" y="80"/>
                      </a:cubicBezTo>
                      <a:cubicBezTo>
                        <a:pt x="140" y="80"/>
                        <a:pt x="143" y="78"/>
                        <a:pt x="143" y="75"/>
                      </a:cubicBezTo>
                      <a:lnTo>
                        <a:pt x="143" y="4"/>
                      </a:lnTo>
                      <a:close/>
                    </a:path>
                  </a:pathLst>
                </a:custGeom>
                <a:solidFill>
                  <a:srgbClr val="41424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68" name="Google Shape;968;p25"/>
                <p:cNvSpPr/>
                <p:nvPr/>
              </p:nvSpPr>
              <p:spPr>
                <a:xfrm>
                  <a:off x="1801305" y="2174531"/>
                  <a:ext cx="134464" cy="243195"/>
                </a:xfrm>
                <a:custGeom>
                  <a:rect b="b" l="l" r="r" t="t"/>
                  <a:pathLst>
                    <a:path extrusionOk="0" h="907" w="8175">
                      <a:moveTo>
                        <a:pt x="3734" y="0"/>
                      </a:moveTo>
                      <a:lnTo>
                        <a:pt x="1817" y="30"/>
                      </a:lnTo>
                      <a:cubicBezTo>
                        <a:pt x="908" y="61"/>
                        <a:pt x="504" y="128"/>
                        <a:pt x="1010" y="183"/>
                      </a:cubicBezTo>
                      <a:lnTo>
                        <a:pt x="1514" y="238"/>
                      </a:lnTo>
                      <a:cubicBezTo>
                        <a:pt x="1716" y="262"/>
                        <a:pt x="1716" y="287"/>
                        <a:pt x="1716" y="310"/>
                      </a:cubicBezTo>
                      <a:lnTo>
                        <a:pt x="0" y="882"/>
                      </a:lnTo>
                      <a:cubicBezTo>
                        <a:pt x="0" y="888"/>
                        <a:pt x="101" y="901"/>
                        <a:pt x="202" y="901"/>
                      </a:cubicBezTo>
                      <a:cubicBezTo>
                        <a:pt x="404" y="901"/>
                        <a:pt x="504" y="895"/>
                        <a:pt x="606" y="888"/>
                      </a:cubicBezTo>
                      <a:lnTo>
                        <a:pt x="2322" y="317"/>
                      </a:lnTo>
                      <a:lnTo>
                        <a:pt x="2322" y="317"/>
                      </a:lnTo>
                      <a:cubicBezTo>
                        <a:pt x="2422" y="280"/>
                        <a:pt x="2322" y="249"/>
                        <a:pt x="2018" y="226"/>
                      </a:cubicBezTo>
                      <a:lnTo>
                        <a:pt x="1514" y="164"/>
                      </a:lnTo>
                      <a:cubicBezTo>
                        <a:pt x="1211" y="128"/>
                        <a:pt x="1514" y="85"/>
                        <a:pt x="2120" y="67"/>
                      </a:cubicBezTo>
                      <a:cubicBezTo>
                        <a:pt x="2624" y="49"/>
                        <a:pt x="3129" y="42"/>
                        <a:pt x="3734" y="36"/>
                      </a:cubicBezTo>
                      <a:lnTo>
                        <a:pt x="3734" y="67"/>
                      </a:lnTo>
                      <a:cubicBezTo>
                        <a:pt x="3734" y="73"/>
                        <a:pt x="3936" y="85"/>
                        <a:pt x="4037" y="85"/>
                      </a:cubicBezTo>
                      <a:cubicBezTo>
                        <a:pt x="4239" y="85"/>
                        <a:pt x="4441" y="73"/>
                        <a:pt x="4441" y="67"/>
                      </a:cubicBezTo>
                      <a:lnTo>
                        <a:pt x="4441" y="36"/>
                      </a:lnTo>
                      <a:cubicBezTo>
                        <a:pt x="5047" y="36"/>
                        <a:pt x="5551" y="49"/>
                        <a:pt x="6055" y="67"/>
                      </a:cubicBezTo>
                      <a:cubicBezTo>
                        <a:pt x="6661" y="85"/>
                        <a:pt x="6965" y="128"/>
                        <a:pt x="6661" y="164"/>
                      </a:cubicBezTo>
                      <a:lnTo>
                        <a:pt x="6157" y="219"/>
                      </a:lnTo>
                      <a:cubicBezTo>
                        <a:pt x="5853" y="249"/>
                        <a:pt x="5853" y="287"/>
                        <a:pt x="5853" y="317"/>
                      </a:cubicBezTo>
                      <a:lnTo>
                        <a:pt x="7569" y="888"/>
                      </a:lnTo>
                      <a:cubicBezTo>
                        <a:pt x="7569" y="895"/>
                        <a:pt x="7771" y="907"/>
                        <a:pt x="7873" y="907"/>
                      </a:cubicBezTo>
                      <a:cubicBezTo>
                        <a:pt x="7873" y="907"/>
                        <a:pt x="7873" y="901"/>
                        <a:pt x="7973" y="901"/>
                      </a:cubicBezTo>
                      <a:cubicBezTo>
                        <a:pt x="8075" y="901"/>
                        <a:pt x="8175" y="895"/>
                        <a:pt x="8175" y="882"/>
                      </a:cubicBezTo>
                      <a:lnTo>
                        <a:pt x="6459" y="310"/>
                      </a:lnTo>
                      <a:cubicBezTo>
                        <a:pt x="6459" y="287"/>
                        <a:pt x="6459" y="262"/>
                        <a:pt x="6661" y="238"/>
                      </a:cubicBezTo>
                      <a:lnTo>
                        <a:pt x="7166" y="183"/>
                      </a:lnTo>
                      <a:cubicBezTo>
                        <a:pt x="7671" y="128"/>
                        <a:pt x="7267" y="61"/>
                        <a:pt x="6359" y="30"/>
                      </a:cubicBezTo>
                      <a:cubicBezTo>
                        <a:pt x="5753" y="12"/>
                        <a:pt x="5147" y="0"/>
                        <a:pt x="4441" y="0"/>
                      </a:cubicBezTo>
                    </a:path>
                  </a:pathLst>
                </a:custGeom>
                <a:solidFill>
                  <a:srgbClr val="9C9C9C"/>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grpSp>
          <p:nvGrpSpPr>
            <p:cNvPr id="969" name="Google Shape;969;p25"/>
            <p:cNvGrpSpPr/>
            <p:nvPr/>
          </p:nvGrpSpPr>
          <p:grpSpPr>
            <a:xfrm>
              <a:off x="6005582" y="3078185"/>
              <a:ext cx="2403536" cy="3655161"/>
              <a:chOff x="6005582" y="3078185"/>
              <a:chExt cx="2403536" cy="3655161"/>
            </a:xfrm>
          </p:grpSpPr>
          <p:sp>
            <p:nvSpPr>
              <p:cNvPr id="970" name="Google Shape;970;p25"/>
              <p:cNvSpPr/>
              <p:nvPr/>
            </p:nvSpPr>
            <p:spPr>
              <a:xfrm>
                <a:off x="6005582" y="3231194"/>
                <a:ext cx="2403536" cy="3502152"/>
              </a:xfrm>
              <a:prstGeom prst="rect">
                <a:avLst/>
              </a:prstGeom>
              <a:blipFill rotWithShape="1">
                <a:blip r:embed="rId3">
                  <a:alphaModFix/>
                </a:blip>
                <a:stretch>
                  <a:fillRect b="0" l="0" r="0" t="0"/>
                </a:stretch>
              </a:blipFill>
              <a:ln>
                <a:noFill/>
              </a:ln>
              <a:effectLst>
                <a:outerShdw blurRad="152400" sx="90000" rotWithShape="0" dir="5400000" dist="317500" sy="-19000">
                  <a:srgbClr val="000000">
                    <a:alpha val="1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nvGrpSpPr>
              <p:cNvPr id="971" name="Google Shape;971;p25"/>
              <p:cNvGrpSpPr/>
              <p:nvPr/>
            </p:nvGrpSpPr>
            <p:grpSpPr>
              <a:xfrm>
                <a:off x="7088397" y="3078185"/>
                <a:ext cx="237907" cy="243195"/>
                <a:chOff x="1702505" y="2852037"/>
                <a:chExt cx="237907" cy="243195"/>
              </a:xfrm>
            </p:grpSpPr>
            <p:sp>
              <p:nvSpPr>
                <p:cNvPr id="972" name="Google Shape;972;p25"/>
                <p:cNvSpPr/>
                <p:nvPr/>
              </p:nvSpPr>
              <p:spPr>
                <a:xfrm>
                  <a:off x="1702505" y="2962870"/>
                  <a:ext cx="237907" cy="130332"/>
                </a:xfrm>
                <a:custGeom>
                  <a:rect b="b" l="l" r="r" t="t"/>
                  <a:pathLst>
                    <a:path extrusionOk="0" h="80" w="143">
                      <a:moveTo>
                        <a:pt x="143" y="4"/>
                      </a:moveTo>
                      <a:cubicBezTo>
                        <a:pt x="143" y="2"/>
                        <a:pt x="140" y="0"/>
                        <a:pt x="138" y="0"/>
                      </a:cubicBezTo>
                      <a:cubicBezTo>
                        <a:pt x="5" y="0"/>
                        <a:pt x="5" y="0"/>
                        <a:pt x="5" y="0"/>
                      </a:cubicBezTo>
                      <a:cubicBezTo>
                        <a:pt x="2" y="0"/>
                        <a:pt x="0" y="2"/>
                        <a:pt x="0" y="4"/>
                      </a:cubicBezTo>
                      <a:cubicBezTo>
                        <a:pt x="0" y="75"/>
                        <a:pt x="0" y="75"/>
                        <a:pt x="0" y="75"/>
                      </a:cubicBezTo>
                      <a:cubicBezTo>
                        <a:pt x="0" y="78"/>
                        <a:pt x="2" y="80"/>
                        <a:pt x="5" y="80"/>
                      </a:cubicBezTo>
                      <a:cubicBezTo>
                        <a:pt x="24" y="80"/>
                        <a:pt x="24" y="80"/>
                        <a:pt x="24" y="80"/>
                      </a:cubicBezTo>
                      <a:cubicBezTo>
                        <a:pt x="24" y="79"/>
                        <a:pt x="24" y="79"/>
                        <a:pt x="24" y="79"/>
                      </a:cubicBezTo>
                      <a:cubicBezTo>
                        <a:pt x="24" y="73"/>
                        <a:pt x="29" y="68"/>
                        <a:pt x="35" y="68"/>
                      </a:cubicBezTo>
                      <a:cubicBezTo>
                        <a:pt x="41" y="68"/>
                        <a:pt x="46" y="73"/>
                        <a:pt x="46" y="79"/>
                      </a:cubicBezTo>
                      <a:cubicBezTo>
                        <a:pt x="46" y="79"/>
                        <a:pt x="46" y="79"/>
                        <a:pt x="46" y="80"/>
                      </a:cubicBezTo>
                      <a:cubicBezTo>
                        <a:pt x="99" y="80"/>
                        <a:pt x="99" y="80"/>
                        <a:pt x="99" y="80"/>
                      </a:cubicBezTo>
                      <a:cubicBezTo>
                        <a:pt x="99" y="79"/>
                        <a:pt x="99" y="79"/>
                        <a:pt x="99" y="79"/>
                      </a:cubicBezTo>
                      <a:cubicBezTo>
                        <a:pt x="99" y="73"/>
                        <a:pt x="104" y="68"/>
                        <a:pt x="110" y="68"/>
                      </a:cubicBezTo>
                      <a:cubicBezTo>
                        <a:pt x="116" y="68"/>
                        <a:pt x="121" y="73"/>
                        <a:pt x="121" y="79"/>
                      </a:cubicBezTo>
                      <a:cubicBezTo>
                        <a:pt x="121" y="79"/>
                        <a:pt x="121" y="79"/>
                        <a:pt x="121" y="80"/>
                      </a:cubicBezTo>
                      <a:cubicBezTo>
                        <a:pt x="138" y="80"/>
                        <a:pt x="138" y="80"/>
                        <a:pt x="138" y="80"/>
                      </a:cubicBezTo>
                      <a:cubicBezTo>
                        <a:pt x="140" y="80"/>
                        <a:pt x="143" y="78"/>
                        <a:pt x="143" y="75"/>
                      </a:cubicBezTo>
                      <a:lnTo>
                        <a:pt x="143" y="4"/>
                      </a:lnTo>
                      <a:close/>
                    </a:path>
                  </a:pathLst>
                </a:custGeom>
                <a:solidFill>
                  <a:srgbClr val="41424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73" name="Google Shape;973;p25"/>
                <p:cNvSpPr/>
                <p:nvPr/>
              </p:nvSpPr>
              <p:spPr>
                <a:xfrm>
                  <a:off x="1754226" y="2852037"/>
                  <a:ext cx="134464" cy="243195"/>
                </a:xfrm>
                <a:custGeom>
                  <a:rect b="b" l="l" r="r" t="t"/>
                  <a:pathLst>
                    <a:path extrusionOk="0" h="907" w="8175">
                      <a:moveTo>
                        <a:pt x="3734" y="0"/>
                      </a:moveTo>
                      <a:lnTo>
                        <a:pt x="1817" y="30"/>
                      </a:lnTo>
                      <a:cubicBezTo>
                        <a:pt x="908" y="61"/>
                        <a:pt x="504" y="128"/>
                        <a:pt x="1010" y="183"/>
                      </a:cubicBezTo>
                      <a:lnTo>
                        <a:pt x="1514" y="238"/>
                      </a:lnTo>
                      <a:cubicBezTo>
                        <a:pt x="1716" y="262"/>
                        <a:pt x="1716" y="287"/>
                        <a:pt x="1716" y="310"/>
                      </a:cubicBezTo>
                      <a:lnTo>
                        <a:pt x="0" y="882"/>
                      </a:lnTo>
                      <a:cubicBezTo>
                        <a:pt x="0" y="888"/>
                        <a:pt x="101" y="901"/>
                        <a:pt x="202" y="901"/>
                      </a:cubicBezTo>
                      <a:cubicBezTo>
                        <a:pt x="404" y="901"/>
                        <a:pt x="504" y="895"/>
                        <a:pt x="606" y="888"/>
                      </a:cubicBezTo>
                      <a:lnTo>
                        <a:pt x="2322" y="317"/>
                      </a:lnTo>
                      <a:lnTo>
                        <a:pt x="2322" y="317"/>
                      </a:lnTo>
                      <a:cubicBezTo>
                        <a:pt x="2422" y="280"/>
                        <a:pt x="2322" y="249"/>
                        <a:pt x="2018" y="226"/>
                      </a:cubicBezTo>
                      <a:lnTo>
                        <a:pt x="1514" y="164"/>
                      </a:lnTo>
                      <a:cubicBezTo>
                        <a:pt x="1211" y="128"/>
                        <a:pt x="1514" y="85"/>
                        <a:pt x="2120" y="67"/>
                      </a:cubicBezTo>
                      <a:cubicBezTo>
                        <a:pt x="2624" y="49"/>
                        <a:pt x="3129" y="42"/>
                        <a:pt x="3734" y="36"/>
                      </a:cubicBezTo>
                      <a:lnTo>
                        <a:pt x="3734" y="67"/>
                      </a:lnTo>
                      <a:cubicBezTo>
                        <a:pt x="3734" y="73"/>
                        <a:pt x="3936" y="85"/>
                        <a:pt x="4037" y="85"/>
                      </a:cubicBezTo>
                      <a:cubicBezTo>
                        <a:pt x="4239" y="85"/>
                        <a:pt x="4441" y="73"/>
                        <a:pt x="4441" y="67"/>
                      </a:cubicBezTo>
                      <a:lnTo>
                        <a:pt x="4441" y="36"/>
                      </a:lnTo>
                      <a:cubicBezTo>
                        <a:pt x="5047" y="36"/>
                        <a:pt x="5551" y="49"/>
                        <a:pt x="6055" y="67"/>
                      </a:cubicBezTo>
                      <a:cubicBezTo>
                        <a:pt x="6661" y="85"/>
                        <a:pt x="6965" y="128"/>
                        <a:pt x="6661" y="164"/>
                      </a:cubicBezTo>
                      <a:lnTo>
                        <a:pt x="6157" y="219"/>
                      </a:lnTo>
                      <a:cubicBezTo>
                        <a:pt x="5853" y="249"/>
                        <a:pt x="5853" y="287"/>
                        <a:pt x="5853" y="317"/>
                      </a:cubicBezTo>
                      <a:lnTo>
                        <a:pt x="7569" y="888"/>
                      </a:lnTo>
                      <a:cubicBezTo>
                        <a:pt x="7569" y="895"/>
                        <a:pt x="7771" y="907"/>
                        <a:pt x="7873" y="907"/>
                      </a:cubicBezTo>
                      <a:cubicBezTo>
                        <a:pt x="7873" y="907"/>
                        <a:pt x="7873" y="901"/>
                        <a:pt x="7973" y="901"/>
                      </a:cubicBezTo>
                      <a:cubicBezTo>
                        <a:pt x="8075" y="901"/>
                        <a:pt x="8175" y="895"/>
                        <a:pt x="8175" y="882"/>
                      </a:cubicBezTo>
                      <a:lnTo>
                        <a:pt x="6459" y="310"/>
                      </a:lnTo>
                      <a:cubicBezTo>
                        <a:pt x="6459" y="287"/>
                        <a:pt x="6459" y="262"/>
                        <a:pt x="6661" y="238"/>
                      </a:cubicBezTo>
                      <a:lnTo>
                        <a:pt x="7166" y="183"/>
                      </a:lnTo>
                      <a:cubicBezTo>
                        <a:pt x="7671" y="128"/>
                        <a:pt x="7267" y="61"/>
                        <a:pt x="6359" y="30"/>
                      </a:cubicBezTo>
                      <a:cubicBezTo>
                        <a:pt x="5753" y="12"/>
                        <a:pt x="5147" y="0"/>
                        <a:pt x="4441" y="0"/>
                      </a:cubicBezTo>
                    </a:path>
                  </a:pathLst>
                </a:custGeom>
                <a:solidFill>
                  <a:srgbClr val="9C9C9C"/>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grpSp>
          <p:nvGrpSpPr>
            <p:cNvPr id="974" name="Google Shape;974;p25"/>
            <p:cNvGrpSpPr/>
            <p:nvPr/>
          </p:nvGrpSpPr>
          <p:grpSpPr>
            <a:xfrm>
              <a:off x="8593207" y="3078917"/>
              <a:ext cx="2403536" cy="3654429"/>
              <a:chOff x="8593207" y="3078917"/>
              <a:chExt cx="2403536" cy="3654429"/>
            </a:xfrm>
          </p:grpSpPr>
          <p:sp>
            <p:nvSpPr>
              <p:cNvPr id="975" name="Google Shape;975;p25"/>
              <p:cNvSpPr/>
              <p:nvPr/>
            </p:nvSpPr>
            <p:spPr>
              <a:xfrm>
                <a:off x="8593207" y="3231194"/>
                <a:ext cx="2403536" cy="3502152"/>
              </a:xfrm>
              <a:prstGeom prst="rect">
                <a:avLst/>
              </a:prstGeom>
              <a:blipFill rotWithShape="1">
                <a:blip r:embed="rId3">
                  <a:alphaModFix/>
                </a:blip>
                <a:stretch>
                  <a:fillRect b="0" l="0" r="0" t="0"/>
                </a:stretch>
              </a:blipFill>
              <a:ln>
                <a:noFill/>
              </a:ln>
              <a:effectLst>
                <a:outerShdw blurRad="152400" sx="90000" rotWithShape="0" dir="5400000" dist="317500" sy="-19000">
                  <a:srgbClr val="000000">
                    <a:alpha val="1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nvGrpSpPr>
              <p:cNvPr id="976" name="Google Shape;976;p25"/>
              <p:cNvGrpSpPr/>
              <p:nvPr/>
            </p:nvGrpSpPr>
            <p:grpSpPr>
              <a:xfrm>
                <a:off x="9676022" y="3078917"/>
                <a:ext cx="237907" cy="243195"/>
                <a:chOff x="1749584" y="2174531"/>
                <a:chExt cx="237907" cy="243195"/>
              </a:xfrm>
            </p:grpSpPr>
            <p:sp>
              <p:nvSpPr>
                <p:cNvPr id="977" name="Google Shape;977;p25"/>
                <p:cNvSpPr/>
                <p:nvPr/>
              </p:nvSpPr>
              <p:spPr>
                <a:xfrm>
                  <a:off x="1749584" y="2285364"/>
                  <a:ext cx="237907" cy="130332"/>
                </a:xfrm>
                <a:custGeom>
                  <a:rect b="b" l="l" r="r" t="t"/>
                  <a:pathLst>
                    <a:path extrusionOk="0" h="80" w="143">
                      <a:moveTo>
                        <a:pt x="143" y="4"/>
                      </a:moveTo>
                      <a:cubicBezTo>
                        <a:pt x="143" y="2"/>
                        <a:pt x="140" y="0"/>
                        <a:pt x="138" y="0"/>
                      </a:cubicBezTo>
                      <a:cubicBezTo>
                        <a:pt x="5" y="0"/>
                        <a:pt x="5" y="0"/>
                        <a:pt x="5" y="0"/>
                      </a:cubicBezTo>
                      <a:cubicBezTo>
                        <a:pt x="2" y="0"/>
                        <a:pt x="0" y="2"/>
                        <a:pt x="0" y="4"/>
                      </a:cubicBezTo>
                      <a:cubicBezTo>
                        <a:pt x="0" y="75"/>
                        <a:pt x="0" y="75"/>
                        <a:pt x="0" y="75"/>
                      </a:cubicBezTo>
                      <a:cubicBezTo>
                        <a:pt x="0" y="78"/>
                        <a:pt x="2" y="80"/>
                        <a:pt x="5" y="80"/>
                      </a:cubicBezTo>
                      <a:cubicBezTo>
                        <a:pt x="24" y="80"/>
                        <a:pt x="24" y="80"/>
                        <a:pt x="24" y="80"/>
                      </a:cubicBezTo>
                      <a:cubicBezTo>
                        <a:pt x="24" y="79"/>
                        <a:pt x="24" y="79"/>
                        <a:pt x="24" y="79"/>
                      </a:cubicBezTo>
                      <a:cubicBezTo>
                        <a:pt x="24" y="73"/>
                        <a:pt x="29" y="68"/>
                        <a:pt x="35" y="68"/>
                      </a:cubicBezTo>
                      <a:cubicBezTo>
                        <a:pt x="41" y="68"/>
                        <a:pt x="46" y="73"/>
                        <a:pt x="46" y="79"/>
                      </a:cubicBezTo>
                      <a:cubicBezTo>
                        <a:pt x="46" y="79"/>
                        <a:pt x="46" y="79"/>
                        <a:pt x="46" y="80"/>
                      </a:cubicBezTo>
                      <a:cubicBezTo>
                        <a:pt x="99" y="80"/>
                        <a:pt x="99" y="80"/>
                        <a:pt x="99" y="80"/>
                      </a:cubicBezTo>
                      <a:cubicBezTo>
                        <a:pt x="99" y="79"/>
                        <a:pt x="99" y="79"/>
                        <a:pt x="99" y="79"/>
                      </a:cubicBezTo>
                      <a:cubicBezTo>
                        <a:pt x="99" y="73"/>
                        <a:pt x="104" y="68"/>
                        <a:pt x="110" y="68"/>
                      </a:cubicBezTo>
                      <a:cubicBezTo>
                        <a:pt x="116" y="68"/>
                        <a:pt x="121" y="73"/>
                        <a:pt x="121" y="79"/>
                      </a:cubicBezTo>
                      <a:cubicBezTo>
                        <a:pt x="121" y="79"/>
                        <a:pt x="121" y="79"/>
                        <a:pt x="121" y="80"/>
                      </a:cubicBezTo>
                      <a:cubicBezTo>
                        <a:pt x="138" y="80"/>
                        <a:pt x="138" y="80"/>
                        <a:pt x="138" y="80"/>
                      </a:cubicBezTo>
                      <a:cubicBezTo>
                        <a:pt x="140" y="80"/>
                        <a:pt x="143" y="78"/>
                        <a:pt x="143" y="75"/>
                      </a:cubicBezTo>
                      <a:lnTo>
                        <a:pt x="143" y="4"/>
                      </a:lnTo>
                      <a:close/>
                    </a:path>
                  </a:pathLst>
                </a:custGeom>
                <a:solidFill>
                  <a:srgbClr val="41424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78" name="Google Shape;978;p25"/>
                <p:cNvSpPr/>
                <p:nvPr/>
              </p:nvSpPr>
              <p:spPr>
                <a:xfrm>
                  <a:off x="1801305" y="2174531"/>
                  <a:ext cx="134464" cy="243195"/>
                </a:xfrm>
                <a:custGeom>
                  <a:rect b="b" l="l" r="r" t="t"/>
                  <a:pathLst>
                    <a:path extrusionOk="0" h="907" w="8175">
                      <a:moveTo>
                        <a:pt x="3734" y="0"/>
                      </a:moveTo>
                      <a:lnTo>
                        <a:pt x="1817" y="30"/>
                      </a:lnTo>
                      <a:cubicBezTo>
                        <a:pt x="908" y="61"/>
                        <a:pt x="504" y="128"/>
                        <a:pt x="1010" y="183"/>
                      </a:cubicBezTo>
                      <a:lnTo>
                        <a:pt x="1514" y="238"/>
                      </a:lnTo>
                      <a:cubicBezTo>
                        <a:pt x="1716" y="262"/>
                        <a:pt x="1716" y="287"/>
                        <a:pt x="1716" y="310"/>
                      </a:cubicBezTo>
                      <a:lnTo>
                        <a:pt x="0" y="882"/>
                      </a:lnTo>
                      <a:cubicBezTo>
                        <a:pt x="0" y="888"/>
                        <a:pt x="101" y="901"/>
                        <a:pt x="202" y="901"/>
                      </a:cubicBezTo>
                      <a:cubicBezTo>
                        <a:pt x="404" y="901"/>
                        <a:pt x="504" y="895"/>
                        <a:pt x="606" y="888"/>
                      </a:cubicBezTo>
                      <a:lnTo>
                        <a:pt x="2322" y="317"/>
                      </a:lnTo>
                      <a:lnTo>
                        <a:pt x="2322" y="317"/>
                      </a:lnTo>
                      <a:cubicBezTo>
                        <a:pt x="2422" y="280"/>
                        <a:pt x="2322" y="249"/>
                        <a:pt x="2018" y="226"/>
                      </a:cubicBezTo>
                      <a:lnTo>
                        <a:pt x="1514" y="164"/>
                      </a:lnTo>
                      <a:cubicBezTo>
                        <a:pt x="1211" y="128"/>
                        <a:pt x="1514" y="85"/>
                        <a:pt x="2120" y="67"/>
                      </a:cubicBezTo>
                      <a:cubicBezTo>
                        <a:pt x="2624" y="49"/>
                        <a:pt x="3129" y="42"/>
                        <a:pt x="3734" y="36"/>
                      </a:cubicBezTo>
                      <a:lnTo>
                        <a:pt x="3734" y="67"/>
                      </a:lnTo>
                      <a:cubicBezTo>
                        <a:pt x="3734" y="73"/>
                        <a:pt x="3936" y="85"/>
                        <a:pt x="4037" y="85"/>
                      </a:cubicBezTo>
                      <a:cubicBezTo>
                        <a:pt x="4239" y="85"/>
                        <a:pt x="4441" y="73"/>
                        <a:pt x="4441" y="67"/>
                      </a:cubicBezTo>
                      <a:lnTo>
                        <a:pt x="4441" y="36"/>
                      </a:lnTo>
                      <a:cubicBezTo>
                        <a:pt x="5047" y="36"/>
                        <a:pt x="5551" y="49"/>
                        <a:pt x="6055" y="67"/>
                      </a:cubicBezTo>
                      <a:cubicBezTo>
                        <a:pt x="6661" y="85"/>
                        <a:pt x="6965" y="128"/>
                        <a:pt x="6661" y="164"/>
                      </a:cubicBezTo>
                      <a:lnTo>
                        <a:pt x="6157" y="219"/>
                      </a:lnTo>
                      <a:cubicBezTo>
                        <a:pt x="5853" y="249"/>
                        <a:pt x="5853" y="287"/>
                        <a:pt x="5853" y="317"/>
                      </a:cubicBezTo>
                      <a:lnTo>
                        <a:pt x="7569" y="888"/>
                      </a:lnTo>
                      <a:cubicBezTo>
                        <a:pt x="7569" y="895"/>
                        <a:pt x="7771" y="907"/>
                        <a:pt x="7873" y="907"/>
                      </a:cubicBezTo>
                      <a:cubicBezTo>
                        <a:pt x="7873" y="907"/>
                        <a:pt x="7873" y="901"/>
                        <a:pt x="7973" y="901"/>
                      </a:cubicBezTo>
                      <a:cubicBezTo>
                        <a:pt x="8075" y="901"/>
                        <a:pt x="8175" y="895"/>
                        <a:pt x="8175" y="882"/>
                      </a:cubicBezTo>
                      <a:lnTo>
                        <a:pt x="6459" y="310"/>
                      </a:lnTo>
                      <a:cubicBezTo>
                        <a:pt x="6459" y="287"/>
                        <a:pt x="6459" y="262"/>
                        <a:pt x="6661" y="238"/>
                      </a:cubicBezTo>
                      <a:lnTo>
                        <a:pt x="7166" y="183"/>
                      </a:lnTo>
                      <a:cubicBezTo>
                        <a:pt x="7671" y="128"/>
                        <a:pt x="7267" y="61"/>
                        <a:pt x="6359" y="30"/>
                      </a:cubicBezTo>
                      <a:cubicBezTo>
                        <a:pt x="5753" y="12"/>
                        <a:pt x="5147" y="0"/>
                        <a:pt x="4441" y="0"/>
                      </a:cubicBezTo>
                    </a:path>
                  </a:pathLst>
                </a:custGeom>
                <a:solidFill>
                  <a:srgbClr val="9C9C9C"/>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grpSp>
      <p:sp>
        <p:nvSpPr>
          <p:cNvPr id="979" name="Google Shape;979;p25"/>
          <p:cNvSpPr txBox="1"/>
          <p:nvPr>
            <p:ph idx="1" type="body"/>
          </p:nvPr>
        </p:nvSpPr>
        <p:spPr>
          <a:xfrm>
            <a:off x="612648" y="1193168"/>
            <a:ext cx="4990613" cy="365760"/>
          </a:xfrm>
          <a:prstGeom prst="rect">
            <a:avLst/>
          </a:prstGeom>
          <a:noFill/>
          <a:ln>
            <a:noFill/>
          </a:ln>
        </p:spPr>
        <p:txBody>
          <a:bodyPr anchorCtr="0" anchor="t" bIns="0" lIns="182875" spcFirstLastPara="1" rIns="91425" wrap="square" tIns="0">
            <a:noAutofit/>
          </a:bodyPr>
          <a:lstStyle>
            <a:lvl1pPr indent="-228600" lvl="0" marL="457200" algn="l">
              <a:lnSpc>
                <a:spcPct val="100000"/>
              </a:lnSpc>
              <a:spcBef>
                <a:spcPts val="0"/>
              </a:spcBef>
              <a:spcAft>
                <a:spcPts val="0"/>
              </a:spcAft>
              <a:buClr>
                <a:schemeClr val="accent2"/>
              </a:buClr>
              <a:buSzPts val="1800"/>
              <a:buFont typeface="Arial"/>
              <a:buNone/>
              <a:defRPr b="1" i="1" sz="1800">
                <a:solidFill>
                  <a:schemeClr val="accent2"/>
                </a:solidFill>
                <a:latin typeface="Arial"/>
                <a:ea typeface="Arial"/>
                <a:cs typeface="Arial"/>
                <a:sym typeface="Arial"/>
              </a:defRPr>
            </a:lvl1pPr>
            <a:lvl2pPr indent="-381000" lvl="1" marL="9144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2pPr>
            <a:lvl3pPr indent="-381000" lvl="2" marL="13716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3pPr>
            <a:lvl4pPr indent="-381000" lvl="3" marL="18288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4pPr>
            <a:lvl5pPr indent="-381000" lvl="4" marL="22860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5pPr>
            <a:lvl6pPr indent="-381000" lvl="5" marL="27432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6pPr>
            <a:lvl7pPr indent="-381000" lvl="6" marL="32004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7pPr>
            <a:lvl8pPr indent="-381000" lvl="7" marL="36576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8pPr>
            <a:lvl9pPr indent="-381000" lvl="8" marL="4114800" algn="l">
              <a:lnSpc>
                <a:spcPct val="100000"/>
              </a:lnSpc>
              <a:spcBef>
                <a:spcPts val="800"/>
              </a:spcBef>
              <a:spcAft>
                <a:spcPts val="800"/>
              </a:spcAft>
              <a:buClr>
                <a:srgbClr val="FFFFFF"/>
              </a:buClr>
              <a:buSzPts val="2400"/>
              <a:buFont typeface="Arial"/>
              <a:buChar char="■"/>
              <a:defRPr b="1" sz="2400">
                <a:solidFill>
                  <a:srgbClr val="FFFFFF"/>
                </a:solidFill>
                <a:latin typeface="Arial"/>
                <a:ea typeface="Arial"/>
                <a:cs typeface="Arial"/>
                <a:sym typeface="Arial"/>
              </a:defRPr>
            </a:lvl9pPr>
          </a:lstStyle>
          <a:p/>
        </p:txBody>
      </p:sp>
      <p:sp>
        <p:nvSpPr>
          <p:cNvPr id="980" name="Google Shape;980;p25"/>
          <p:cNvSpPr/>
          <p:nvPr/>
        </p:nvSpPr>
        <p:spPr>
          <a:xfrm>
            <a:off x="621474" y="1061841"/>
            <a:ext cx="10058400" cy="0"/>
          </a:xfrm>
          <a:prstGeom prst="rect">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981" name="Google Shape;981;p25"/>
          <p:cNvSpPr txBox="1"/>
          <p:nvPr>
            <p:ph type="title"/>
          </p:nvPr>
        </p:nvSpPr>
        <p:spPr>
          <a:xfrm>
            <a:off x="612465" y="4663"/>
            <a:ext cx="10562869" cy="1057173"/>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3200"/>
              <a:buNone/>
              <a:defRPr b="1" sz="3200">
                <a:solidFill>
                  <a:schemeClr val="dk1"/>
                </a:solidFill>
                <a:latin typeface="Arial"/>
                <a:ea typeface="Arial"/>
                <a:cs typeface="Arial"/>
                <a:sym typeface="Arial"/>
              </a:defRPr>
            </a:lvl1pPr>
            <a:lvl2pPr lvl="1" algn="l">
              <a:lnSpc>
                <a:spcPct val="100000"/>
              </a:lnSpc>
              <a:spcBef>
                <a:spcPts val="0"/>
              </a:spcBef>
              <a:spcAft>
                <a:spcPts val="0"/>
              </a:spcAft>
              <a:buSzPts val="3200"/>
              <a:buNone/>
              <a:defRPr b="1" sz="3600">
                <a:solidFill>
                  <a:srgbClr val="FFFFFF"/>
                </a:solidFill>
                <a:latin typeface="Arial"/>
                <a:ea typeface="Arial"/>
                <a:cs typeface="Arial"/>
                <a:sym typeface="Arial"/>
              </a:defRPr>
            </a:lvl2pPr>
            <a:lvl3pPr lvl="2" algn="l">
              <a:lnSpc>
                <a:spcPct val="100000"/>
              </a:lnSpc>
              <a:spcBef>
                <a:spcPts val="0"/>
              </a:spcBef>
              <a:spcAft>
                <a:spcPts val="0"/>
              </a:spcAft>
              <a:buSzPts val="3200"/>
              <a:buNone/>
              <a:defRPr b="1" sz="3600">
                <a:solidFill>
                  <a:srgbClr val="FFFFFF"/>
                </a:solidFill>
                <a:latin typeface="Arial"/>
                <a:ea typeface="Arial"/>
                <a:cs typeface="Arial"/>
                <a:sym typeface="Arial"/>
              </a:defRPr>
            </a:lvl3pPr>
            <a:lvl4pPr lvl="3" algn="l">
              <a:lnSpc>
                <a:spcPct val="100000"/>
              </a:lnSpc>
              <a:spcBef>
                <a:spcPts val="0"/>
              </a:spcBef>
              <a:spcAft>
                <a:spcPts val="0"/>
              </a:spcAft>
              <a:buSzPts val="3200"/>
              <a:buNone/>
              <a:defRPr b="1" sz="3600">
                <a:solidFill>
                  <a:srgbClr val="FFFFFF"/>
                </a:solidFill>
                <a:latin typeface="Arial"/>
                <a:ea typeface="Arial"/>
                <a:cs typeface="Arial"/>
                <a:sym typeface="Arial"/>
              </a:defRPr>
            </a:lvl4pPr>
            <a:lvl5pPr lvl="4" algn="l">
              <a:lnSpc>
                <a:spcPct val="100000"/>
              </a:lnSpc>
              <a:spcBef>
                <a:spcPts val="0"/>
              </a:spcBef>
              <a:spcAft>
                <a:spcPts val="0"/>
              </a:spcAft>
              <a:buSzPts val="3200"/>
              <a:buNone/>
              <a:defRPr b="1" sz="3600">
                <a:solidFill>
                  <a:srgbClr val="FFFFFF"/>
                </a:solidFill>
                <a:latin typeface="Arial"/>
                <a:ea typeface="Arial"/>
                <a:cs typeface="Arial"/>
                <a:sym typeface="Arial"/>
              </a:defRPr>
            </a:lvl5pPr>
            <a:lvl6pPr lvl="5" algn="l">
              <a:lnSpc>
                <a:spcPct val="100000"/>
              </a:lnSpc>
              <a:spcBef>
                <a:spcPts val="0"/>
              </a:spcBef>
              <a:spcAft>
                <a:spcPts val="0"/>
              </a:spcAft>
              <a:buSzPts val="3200"/>
              <a:buNone/>
              <a:defRPr b="1" sz="3600">
                <a:solidFill>
                  <a:srgbClr val="FFFFFF"/>
                </a:solidFill>
                <a:latin typeface="Arial"/>
                <a:ea typeface="Arial"/>
                <a:cs typeface="Arial"/>
                <a:sym typeface="Arial"/>
              </a:defRPr>
            </a:lvl6pPr>
            <a:lvl7pPr lvl="6" algn="l">
              <a:lnSpc>
                <a:spcPct val="100000"/>
              </a:lnSpc>
              <a:spcBef>
                <a:spcPts val="0"/>
              </a:spcBef>
              <a:spcAft>
                <a:spcPts val="0"/>
              </a:spcAft>
              <a:buSzPts val="3200"/>
              <a:buNone/>
              <a:defRPr b="1" sz="3600">
                <a:solidFill>
                  <a:srgbClr val="FFFFFF"/>
                </a:solidFill>
                <a:latin typeface="Arial"/>
                <a:ea typeface="Arial"/>
                <a:cs typeface="Arial"/>
                <a:sym typeface="Arial"/>
              </a:defRPr>
            </a:lvl7pPr>
            <a:lvl8pPr lvl="7" algn="l">
              <a:lnSpc>
                <a:spcPct val="100000"/>
              </a:lnSpc>
              <a:spcBef>
                <a:spcPts val="0"/>
              </a:spcBef>
              <a:spcAft>
                <a:spcPts val="0"/>
              </a:spcAft>
              <a:buSzPts val="3200"/>
              <a:buNone/>
              <a:defRPr b="1" sz="3600">
                <a:solidFill>
                  <a:srgbClr val="FFFFFF"/>
                </a:solidFill>
                <a:latin typeface="Arial"/>
                <a:ea typeface="Arial"/>
                <a:cs typeface="Arial"/>
                <a:sym typeface="Arial"/>
              </a:defRPr>
            </a:lvl8pPr>
            <a:lvl9pPr lvl="8" algn="l">
              <a:lnSpc>
                <a:spcPct val="100000"/>
              </a:lnSpc>
              <a:spcBef>
                <a:spcPts val="0"/>
              </a:spcBef>
              <a:spcAft>
                <a:spcPts val="0"/>
              </a:spcAft>
              <a:buSzPts val="3200"/>
              <a:buNone/>
              <a:defRPr b="1" sz="3600">
                <a:solidFill>
                  <a:srgbClr val="FFFFFF"/>
                </a:solidFill>
                <a:latin typeface="Arial"/>
                <a:ea typeface="Arial"/>
                <a:cs typeface="Arial"/>
                <a:sym typeface="Arial"/>
              </a:defRPr>
            </a:lvl9pPr>
          </a:lstStyle>
          <a:p/>
        </p:txBody>
      </p:sp>
      <p:sp>
        <p:nvSpPr>
          <p:cNvPr id="982" name="Google Shape;982;p25"/>
          <p:cNvSpPr txBox="1"/>
          <p:nvPr>
            <p:ph idx="2" type="body"/>
          </p:nvPr>
        </p:nvSpPr>
        <p:spPr>
          <a:xfrm>
            <a:off x="604877" y="1542442"/>
            <a:ext cx="4998384" cy="1252640"/>
          </a:xfrm>
          <a:prstGeom prst="rect">
            <a:avLst/>
          </a:prstGeom>
          <a:noFill/>
          <a:ln>
            <a:noFill/>
          </a:ln>
        </p:spPr>
        <p:txBody>
          <a:bodyPr anchorCtr="0" anchor="t" bIns="91425" lIns="91425" spcFirstLastPara="1" rIns="91425" wrap="square" tIns="91425">
            <a:noAutofit/>
          </a:bodyPr>
          <a:lstStyle>
            <a:lvl1pPr indent="-330200" lvl="0" marL="457200" algn="l">
              <a:lnSpc>
                <a:spcPct val="100000"/>
              </a:lnSpc>
              <a:spcBef>
                <a:spcPts val="0"/>
              </a:spcBef>
              <a:spcAft>
                <a:spcPts val="0"/>
              </a:spcAft>
              <a:buClr>
                <a:schemeClr val="lt1"/>
              </a:buClr>
              <a:buSzPts val="1600"/>
              <a:buChar char="•"/>
              <a:defRPr sz="1600">
                <a:solidFill>
                  <a:schemeClr val="lt1"/>
                </a:solidFill>
                <a:latin typeface="Arial"/>
                <a:ea typeface="Arial"/>
                <a:cs typeface="Arial"/>
                <a:sym typeface="Arial"/>
              </a:defRPr>
            </a:lvl1pPr>
            <a:lvl2pPr indent="-304800" lvl="1" marL="914400" algn="l">
              <a:lnSpc>
                <a:spcPct val="100000"/>
              </a:lnSpc>
              <a:spcBef>
                <a:spcPts val="600"/>
              </a:spcBef>
              <a:spcAft>
                <a:spcPts val="0"/>
              </a:spcAft>
              <a:buClr>
                <a:schemeClr val="lt1"/>
              </a:buClr>
              <a:buSzPts val="1200"/>
              <a:buChar char="o"/>
              <a:defRPr sz="1200">
                <a:solidFill>
                  <a:schemeClr val="lt1"/>
                </a:solidFill>
                <a:latin typeface="Arial"/>
                <a:ea typeface="Arial"/>
                <a:cs typeface="Arial"/>
                <a:sym typeface="Arial"/>
              </a:defRPr>
            </a:lvl2pPr>
            <a:lvl3pPr indent="-317500" lvl="2" marL="1371600" algn="l">
              <a:lnSpc>
                <a:spcPct val="100000"/>
              </a:lnSpc>
              <a:spcBef>
                <a:spcPts val="800"/>
              </a:spcBef>
              <a:spcAft>
                <a:spcPts val="0"/>
              </a:spcAft>
              <a:buClr>
                <a:schemeClr val="lt1"/>
              </a:buClr>
              <a:buSzPts val="1400"/>
              <a:buChar char="▪"/>
              <a:defRPr>
                <a:solidFill>
                  <a:schemeClr val="lt1"/>
                </a:solidFill>
                <a:latin typeface="Arial"/>
                <a:ea typeface="Arial"/>
                <a:cs typeface="Arial"/>
                <a:sym typeface="Arial"/>
              </a:defRPr>
            </a:lvl3pPr>
            <a:lvl4pPr indent="-317500" lvl="3" marL="1828800" algn="l">
              <a:lnSpc>
                <a:spcPct val="100000"/>
              </a:lnSpc>
              <a:spcBef>
                <a:spcPts val="800"/>
              </a:spcBef>
              <a:spcAft>
                <a:spcPts val="0"/>
              </a:spcAft>
              <a:buClr>
                <a:schemeClr val="lt1"/>
              </a:buClr>
              <a:buSzPts val="1400"/>
              <a:buChar char="•"/>
              <a:defRPr>
                <a:solidFill>
                  <a:schemeClr val="lt1"/>
                </a:solidFill>
                <a:latin typeface="Arial"/>
                <a:ea typeface="Arial"/>
                <a:cs typeface="Arial"/>
                <a:sym typeface="Arial"/>
              </a:defRPr>
            </a:lvl4pPr>
            <a:lvl5pPr indent="-317500" lvl="4" marL="2286000" algn="l">
              <a:lnSpc>
                <a:spcPct val="100000"/>
              </a:lnSpc>
              <a:spcBef>
                <a:spcPts val="800"/>
              </a:spcBef>
              <a:spcAft>
                <a:spcPts val="0"/>
              </a:spcAft>
              <a:buClr>
                <a:schemeClr val="lt1"/>
              </a:buClr>
              <a:buSzPts val="1400"/>
              <a:buChar char="▪"/>
              <a:defRPr>
                <a:solidFill>
                  <a:schemeClr val="lt1"/>
                </a:solidFill>
                <a:latin typeface="Arial"/>
                <a:ea typeface="Arial"/>
                <a:cs typeface="Arial"/>
                <a:sym typeface="Arial"/>
              </a:defRPr>
            </a:lvl5pPr>
            <a:lvl6pPr indent="-228600" lvl="5" marL="2743200" algn="l">
              <a:lnSpc>
                <a:spcPct val="100000"/>
              </a:lnSpc>
              <a:spcBef>
                <a:spcPts val="80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983" name="Google Shape;983;p25"/>
          <p:cNvSpPr txBox="1"/>
          <p:nvPr>
            <p:ph idx="3" type="body"/>
          </p:nvPr>
        </p:nvSpPr>
        <p:spPr>
          <a:xfrm>
            <a:off x="629430" y="3245638"/>
            <a:ext cx="2366963" cy="3479162"/>
          </a:xfrm>
          <a:prstGeom prst="rect">
            <a:avLst/>
          </a:prstGeom>
          <a:noFill/>
          <a:ln>
            <a:noFill/>
          </a:ln>
        </p:spPr>
        <p:txBody>
          <a:bodyPr anchorCtr="0" anchor="t" bIns="91425" lIns="91425" spcFirstLastPara="1" rIns="91425" wrap="square" tIns="182875">
            <a:noAutofit/>
          </a:bodyPr>
          <a:lstStyle>
            <a:lvl1pPr indent="-304800" lvl="0" marL="457200" algn="l">
              <a:lnSpc>
                <a:spcPct val="100000"/>
              </a:lnSpc>
              <a:spcBef>
                <a:spcPts val="0"/>
              </a:spcBef>
              <a:spcAft>
                <a:spcPts val="0"/>
              </a:spcAft>
              <a:buClr>
                <a:srgbClr val="003C71"/>
              </a:buClr>
              <a:buSzPts val="1200"/>
              <a:buFont typeface="Arial"/>
              <a:buChar char="•"/>
              <a:defRPr sz="1200">
                <a:solidFill>
                  <a:srgbClr val="003C71"/>
                </a:solidFill>
                <a:latin typeface="Arial"/>
                <a:ea typeface="Arial"/>
                <a:cs typeface="Arial"/>
                <a:sym typeface="Arial"/>
              </a:defRPr>
            </a:lvl1pPr>
            <a:lvl2pPr indent="-304800" lvl="1" marL="914400" algn="l">
              <a:lnSpc>
                <a:spcPct val="100000"/>
              </a:lnSpc>
              <a:spcBef>
                <a:spcPts val="200"/>
              </a:spcBef>
              <a:spcAft>
                <a:spcPts val="0"/>
              </a:spcAft>
              <a:buClr>
                <a:srgbClr val="003C71"/>
              </a:buClr>
              <a:buSzPts val="1200"/>
              <a:buFont typeface="Arial"/>
              <a:buChar char="•"/>
              <a:defRPr sz="1200">
                <a:solidFill>
                  <a:srgbClr val="003C71"/>
                </a:solidFill>
                <a:latin typeface="Arial"/>
                <a:ea typeface="Arial"/>
                <a:cs typeface="Arial"/>
                <a:sym typeface="Arial"/>
              </a:defRPr>
            </a:lvl2pPr>
            <a:lvl3pPr indent="-304800" lvl="2" marL="1371600" algn="l">
              <a:lnSpc>
                <a:spcPct val="100000"/>
              </a:lnSpc>
              <a:spcBef>
                <a:spcPts val="200"/>
              </a:spcBef>
              <a:spcAft>
                <a:spcPts val="0"/>
              </a:spcAft>
              <a:buClr>
                <a:srgbClr val="003C71"/>
              </a:buClr>
              <a:buSzPts val="1200"/>
              <a:buFont typeface="Arial"/>
              <a:buChar char="•"/>
              <a:defRPr sz="1200">
                <a:solidFill>
                  <a:srgbClr val="003C71"/>
                </a:solidFill>
                <a:latin typeface="Arial"/>
                <a:ea typeface="Arial"/>
                <a:cs typeface="Arial"/>
                <a:sym typeface="Arial"/>
              </a:defRPr>
            </a:lvl3pPr>
            <a:lvl4pPr indent="-304800" lvl="3" marL="1828800" algn="l">
              <a:lnSpc>
                <a:spcPct val="100000"/>
              </a:lnSpc>
              <a:spcBef>
                <a:spcPts val="200"/>
              </a:spcBef>
              <a:spcAft>
                <a:spcPts val="0"/>
              </a:spcAft>
              <a:buClr>
                <a:srgbClr val="003C71"/>
              </a:buClr>
              <a:buSzPts val="1200"/>
              <a:buFont typeface="Arial"/>
              <a:buChar char="•"/>
              <a:defRPr sz="1200">
                <a:solidFill>
                  <a:srgbClr val="003C71"/>
                </a:solidFill>
                <a:latin typeface="Arial"/>
                <a:ea typeface="Arial"/>
                <a:cs typeface="Arial"/>
                <a:sym typeface="Arial"/>
              </a:defRPr>
            </a:lvl4pPr>
            <a:lvl5pPr indent="-304800" lvl="4" marL="2286000" algn="l">
              <a:lnSpc>
                <a:spcPct val="100000"/>
              </a:lnSpc>
              <a:spcBef>
                <a:spcPts val="200"/>
              </a:spcBef>
              <a:spcAft>
                <a:spcPts val="0"/>
              </a:spcAft>
              <a:buClr>
                <a:srgbClr val="003C71"/>
              </a:buClr>
              <a:buSzPts val="1200"/>
              <a:buFont typeface="Arial"/>
              <a:buChar char="•"/>
              <a:defRPr sz="1200">
                <a:solidFill>
                  <a:srgbClr val="003C71"/>
                </a:solidFill>
                <a:latin typeface="Arial"/>
                <a:ea typeface="Arial"/>
                <a:cs typeface="Arial"/>
                <a:sym typeface="Arial"/>
              </a:defRPr>
            </a:lvl5pPr>
            <a:lvl6pPr indent="-228600" lvl="5" marL="2743200" algn="l">
              <a:lnSpc>
                <a:spcPct val="100000"/>
              </a:lnSpc>
              <a:spcBef>
                <a:spcPts val="20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984" name="Google Shape;984;p25"/>
          <p:cNvSpPr txBox="1"/>
          <p:nvPr>
            <p:ph idx="4" type="body"/>
          </p:nvPr>
        </p:nvSpPr>
        <p:spPr>
          <a:xfrm>
            <a:off x="3207909" y="3245638"/>
            <a:ext cx="2366963" cy="3479162"/>
          </a:xfrm>
          <a:prstGeom prst="rect">
            <a:avLst/>
          </a:prstGeom>
          <a:noFill/>
          <a:ln>
            <a:noFill/>
          </a:ln>
        </p:spPr>
        <p:txBody>
          <a:bodyPr anchorCtr="0" anchor="t" bIns="91425" lIns="91425" spcFirstLastPara="1" rIns="91425" wrap="square" tIns="182875">
            <a:noAutofit/>
          </a:bodyPr>
          <a:lstStyle>
            <a:lvl1pPr indent="-304800" lvl="0" marL="457200" algn="l">
              <a:lnSpc>
                <a:spcPct val="100000"/>
              </a:lnSpc>
              <a:spcBef>
                <a:spcPts val="0"/>
              </a:spcBef>
              <a:spcAft>
                <a:spcPts val="0"/>
              </a:spcAft>
              <a:buClr>
                <a:srgbClr val="003C71"/>
              </a:buClr>
              <a:buSzPts val="1200"/>
              <a:buFont typeface="Arial"/>
              <a:buChar char="•"/>
              <a:defRPr sz="1200">
                <a:solidFill>
                  <a:srgbClr val="003C71"/>
                </a:solidFill>
                <a:latin typeface="Arial"/>
                <a:ea typeface="Arial"/>
                <a:cs typeface="Arial"/>
                <a:sym typeface="Arial"/>
              </a:defRPr>
            </a:lvl1pPr>
            <a:lvl2pPr indent="-304800" lvl="1" marL="914400" algn="l">
              <a:lnSpc>
                <a:spcPct val="100000"/>
              </a:lnSpc>
              <a:spcBef>
                <a:spcPts val="200"/>
              </a:spcBef>
              <a:spcAft>
                <a:spcPts val="0"/>
              </a:spcAft>
              <a:buClr>
                <a:srgbClr val="003C71"/>
              </a:buClr>
              <a:buSzPts val="1200"/>
              <a:buFont typeface="Arial"/>
              <a:buChar char="•"/>
              <a:defRPr sz="1200">
                <a:solidFill>
                  <a:srgbClr val="003C71"/>
                </a:solidFill>
                <a:latin typeface="Arial"/>
                <a:ea typeface="Arial"/>
                <a:cs typeface="Arial"/>
                <a:sym typeface="Arial"/>
              </a:defRPr>
            </a:lvl2pPr>
            <a:lvl3pPr indent="-304800" lvl="2" marL="1371600" algn="l">
              <a:lnSpc>
                <a:spcPct val="100000"/>
              </a:lnSpc>
              <a:spcBef>
                <a:spcPts val="200"/>
              </a:spcBef>
              <a:spcAft>
                <a:spcPts val="0"/>
              </a:spcAft>
              <a:buClr>
                <a:srgbClr val="003C71"/>
              </a:buClr>
              <a:buSzPts val="1200"/>
              <a:buFont typeface="Arial"/>
              <a:buChar char="•"/>
              <a:defRPr sz="1200">
                <a:solidFill>
                  <a:srgbClr val="003C71"/>
                </a:solidFill>
                <a:latin typeface="Arial"/>
                <a:ea typeface="Arial"/>
                <a:cs typeface="Arial"/>
                <a:sym typeface="Arial"/>
              </a:defRPr>
            </a:lvl3pPr>
            <a:lvl4pPr indent="-304800" lvl="3" marL="1828800" algn="l">
              <a:lnSpc>
                <a:spcPct val="100000"/>
              </a:lnSpc>
              <a:spcBef>
                <a:spcPts val="200"/>
              </a:spcBef>
              <a:spcAft>
                <a:spcPts val="0"/>
              </a:spcAft>
              <a:buClr>
                <a:srgbClr val="003C71"/>
              </a:buClr>
              <a:buSzPts val="1200"/>
              <a:buFont typeface="Arial"/>
              <a:buChar char="•"/>
              <a:defRPr sz="1200">
                <a:solidFill>
                  <a:srgbClr val="003C71"/>
                </a:solidFill>
                <a:latin typeface="Arial"/>
                <a:ea typeface="Arial"/>
                <a:cs typeface="Arial"/>
                <a:sym typeface="Arial"/>
              </a:defRPr>
            </a:lvl4pPr>
            <a:lvl5pPr indent="-304800" lvl="4" marL="2286000" algn="l">
              <a:lnSpc>
                <a:spcPct val="100000"/>
              </a:lnSpc>
              <a:spcBef>
                <a:spcPts val="200"/>
              </a:spcBef>
              <a:spcAft>
                <a:spcPts val="0"/>
              </a:spcAft>
              <a:buClr>
                <a:srgbClr val="003C71"/>
              </a:buClr>
              <a:buSzPts val="1200"/>
              <a:buFont typeface="Arial"/>
              <a:buChar char="•"/>
              <a:defRPr sz="1200">
                <a:solidFill>
                  <a:srgbClr val="003C71"/>
                </a:solidFill>
                <a:latin typeface="Arial"/>
                <a:ea typeface="Arial"/>
                <a:cs typeface="Arial"/>
                <a:sym typeface="Arial"/>
              </a:defRPr>
            </a:lvl5pPr>
            <a:lvl6pPr indent="-228600" lvl="5" marL="2743200" algn="l">
              <a:lnSpc>
                <a:spcPct val="100000"/>
              </a:lnSpc>
              <a:spcBef>
                <a:spcPts val="20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985" name="Google Shape;985;p25"/>
          <p:cNvSpPr txBox="1"/>
          <p:nvPr>
            <p:ph idx="5" type="body"/>
          </p:nvPr>
        </p:nvSpPr>
        <p:spPr>
          <a:xfrm>
            <a:off x="604877" y="2835812"/>
            <a:ext cx="4998386" cy="365760"/>
          </a:xfrm>
          <a:prstGeom prst="rect">
            <a:avLst/>
          </a:prstGeom>
          <a:noFill/>
          <a:ln>
            <a:noFill/>
          </a:ln>
        </p:spPr>
        <p:txBody>
          <a:bodyPr anchorCtr="0" anchor="t" bIns="0" lIns="182875" spcFirstLastPara="1" rIns="91425" wrap="square" tIns="0">
            <a:noAutofit/>
          </a:bodyPr>
          <a:lstStyle>
            <a:lvl1pPr indent="-228600" lvl="0" marL="457200" algn="l">
              <a:lnSpc>
                <a:spcPct val="100000"/>
              </a:lnSpc>
              <a:spcBef>
                <a:spcPts val="0"/>
              </a:spcBef>
              <a:spcAft>
                <a:spcPts val="0"/>
              </a:spcAft>
              <a:buClr>
                <a:schemeClr val="accent2"/>
              </a:buClr>
              <a:buSzPts val="1800"/>
              <a:buFont typeface="Arial"/>
              <a:buNone/>
              <a:defRPr b="1" i="1" sz="1800">
                <a:solidFill>
                  <a:schemeClr val="accent2"/>
                </a:solidFill>
                <a:latin typeface="Arial"/>
                <a:ea typeface="Arial"/>
                <a:cs typeface="Arial"/>
                <a:sym typeface="Arial"/>
              </a:defRPr>
            </a:lvl1pPr>
            <a:lvl2pPr indent="-381000" lvl="1" marL="9144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2pPr>
            <a:lvl3pPr indent="-381000" lvl="2" marL="13716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3pPr>
            <a:lvl4pPr indent="-381000" lvl="3" marL="18288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4pPr>
            <a:lvl5pPr indent="-381000" lvl="4" marL="22860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5pPr>
            <a:lvl6pPr indent="-381000" lvl="5" marL="27432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6pPr>
            <a:lvl7pPr indent="-381000" lvl="6" marL="32004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7pPr>
            <a:lvl8pPr indent="-381000" lvl="7" marL="36576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8pPr>
            <a:lvl9pPr indent="-381000" lvl="8" marL="4114800" algn="l">
              <a:lnSpc>
                <a:spcPct val="100000"/>
              </a:lnSpc>
              <a:spcBef>
                <a:spcPts val="800"/>
              </a:spcBef>
              <a:spcAft>
                <a:spcPts val="800"/>
              </a:spcAft>
              <a:buClr>
                <a:srgbClr val="FFFFFF"/>
              </a:buClr>
              <a:buSzPts val="2400"/>
              <a:buFont typeface="Arial"/>
              <a:buChar char="■"/>
              <a:defRPr b="1" sz="2400">
                <a:solidFill>
                  <a:srgbClr val="FFFFFF"/>
                </a:solidFill>
                <a:latin typeface="Arial"/>
                <a:ea typeface="Arial"/>
                <a:cs typeface="Arial"/>
                <a:sym typeface="Arial"/>
              </a:defRPr>
            </a:lvl9pPr>
          </a:lstStyle>
          <a:p/>
        </p:txBody>
      </p:sp>
      <p:sp>
        <p:nvSpPr>
          <p:cNvPr id="986" name="Google Shape;986;p25"/>
          <p:cNvSpPr/>
          <p:nvPr/>
        </p:nvSpPr>
        <p:spPr>
          <a:xfrm flipH="1">
            <a:off x="5747894" y="1180199"/>
            <a:ext cx="53797" cy="5553143"/>
          </a:xfrm>
          <a:prstGeom prst="rect">
            <a:avLst/>
          </a:pr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87" name="Google Shape;987;p25"/>
          <p:cNvSpPr txBox="1"/>
          <p:nvPr>
            <p:ph idx="6" type="body"/>
          </p:nvPr>
        </p:nvSpPr>
        <p:spPr>
          <a:xfrm>
            <a:off x="5998541" y="1189924"/>
            <a:ext cx="4998202" cy="365760"/>
          </a:xfrm>
          <a:prstGeom prst="rect">
            <a:avLst/>
          </a:prstGeom>
          <a:noFill/>
          <a:ln>
            <a:noFill/>
          </a:ln>
        </p:spPr>
        <p:txBody>
          <a:bodyPr anchorCtr="0" anchor="t" bIns="0" lIns="182875" spcFirstLastPara="1" rIns="91425" wrap="square" tIns="0">
            <a:noAutofit/>
          </a:bodyPr>
          <a:lstStyle>
            <a:lvl1pPr indent="-228600" lvl="0" marL="457200" algn="l">
              <a:lnSpc>
                <a:spcPct val="100000"/>
              </a:lnSpc>
              <a:spcBef>
                <a:spcPts val="0"/>
              </a:spcBef>
              <a:spcAft>
                <a:spcPts val="0"/>
              </a:spcAft>
              <a:buClr>
                <a:schemeClr val="accent5"/>
              </a:buClr>
              <a:buSzPts val="1800"/>
              <a:buFont typeface="Arial"/>
              <a:buNone/>
              <a:defRPr b="1" i="1" sz="1800">
                <a:solidFill>
                  <a:schemeClr val="accent5"/>
                </a:solidFill>
                <a:latin typeface="Arial"/>
                <a:ea typeface="Arial"/>
                <a:cs typeface="Arial"/>
                <a:sym typeface="Arial"/>
              </a:defRPr>
            </a:lvl1pPr>
            <a:lvl2pPr indent="-381000" lvl="1" marL="9144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2pPr>
            <a:lvl3pPr indent="-381000" lvl="2" marL="13716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3pPr>
            <a:lvl4pPr indent="-381000" lvl="3" marL="18288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4pPr>
            <a:lvl5pPr indent="-381000" lvl="4" marL="22860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5pPr>
            <a:lvl6pPr indent="-381000" lvl="5" marL="27432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6pPr>
            <a:lvl7pPr indent="-381000" lvl="6" marL="32004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7pPr>
            <a:lvl8pPr indent="-381000" lvl="7" marL="36576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8pPr>
            <a:lvl9pPr indent="-381000" lvl="8" marL="4114800" algn="l">
              <a:lnSpc>
                <a:spcPct val="100000"/>
              </a:lnSpc>
              <a:spcBef>
                <a:spcPts val="800"/>
              </a:spcBef>
              <a:spcAft>
                <a:spcPts val="800"/>
              </a:spcAft>
              <a:buClr>
                <a:srgbClr val="FFFFFF"/>
              </a:buClr>
              <a:buSzPts val="2400"/>
              <a:buFont typeface="Arial"/>
              <a:buChar char="■"/>
              <a:defRPr b="1" sz="2400">
                <a:solidFill>
                  <a:srgbClr val="FFFFFF"/>
                </a:solidFill>
                <a:latin typeface="Arial"/>
                <a:ea typeface="Arial"/>
                <a:cs typeface="Arial"/>
                <a:sym typeface="Arial"/>
              </a:defRPr>
            </a:lvl9pPr>
          </a:lstStyle>
          <a:p/>
        </p:txBody>
      </p:sp>
      <p:sp>
        <p:nvSpPr>
          <p:cNvPr id="988" name="Google Shape;988;p25"/>
          <p:cNvSpPr txBox="1"/>
          <p:nvPr>
            <p:ph idx="7" type="body"/>
          </p:nvPr>
        </p:nvSpPr>
        <p:spPr>
          <a:xfrm>
            <a:off x="5990769" y="1539198"/>
            <a:ext cx="4998384" cy="1252640"/>
          </a:xfrm>
          <a:prstGeom prst="rect">
            <a:avLst/>
          </a:prstGeom>
          <a:noFill/>
          <a:ln>
            <a:noFill/>
          </a:ln>
        </p:spPr>
        <p:txBody>
          <a:bodyPr anchorCtr="0" anchor="t" bIns="91425" lIns="91425" spcFirstLastPara="1" rIns="91425" wrap="square" tIns="91425">
            <a:noAutofit/>
          </a:bodyPr>
          <a:lstStyle>
            <a:lvl1pPr indent="-228600" lvl="0" marL="457200" algn="l">
              <a:lnSpc>
                <a:spcPct val="100000"/>
              </a:lnSpc>
              <a:spcBef>
                <a:spcPts val="0"/>
              </a:spcBef>
              <a:spcAft>
                <a:spcPts val="0"/>
              </a:spcAft>
              <a:buClr>
                <a:schemeClr val="lt1"/>
              </a:buClr>
              <a:buSzPts val="1600"/>
              <a:buFont typeface="Arial"/>
              <a:buNone/>
              <a:defRPr sz="1600">
                <a:solidFill>
                  <a:schemeClr val="lt1"/>
                </a:solidFill>
                <a:latin typeface="Arial"/>
                <a:ea typeface="Arial"/>
                <a:cs typeface="Arial"/>
                <a:sym typeface="Arial"/>
              </a:defRPr>
            </a:lvl1pPr>
            <a:lvl2pPr indent="-304800" lvl="1" marL="914400" algn="l">
              <a:lnSpc>
                <a:spcPct val="100000"/>
              </a:lnSpc>
              <a:spcBef>
                <a:spcPts val="600"/>
              </a:spcBef>
              <a:spcAft>
                <a:spcPts val="0"/>
              </a:spcAft>
              <a:buClr>
                <a:schemeClr val="lt1"/>
              </a:buClr>
              <a:buSzPts val="1200"/>
              <a:buChar char="o"/>
              <a:defRPr sz="1200">
                <a:solidFill>
                  <a:schemeClr val="lt1"/>
                </a:solidFill>
                <a:latin typeface="Arial"/>
                <a:ea typeface="Arial"/>
                <a:cs typeface="Arial"/>
                <a:sym typeface="Arial"/>
              </a:defRPr>
            </a:lvl2pPr>
            <a:lvl3pPr indent="-317500" lvl="2" marL="1371600" algn="l">
              <a:lnSpc>
                <a:spcPct val="100000"/>
              </a:lnSpc>
              <a:spcBef>
                <a:spcPts val="800"/>
              </a:spcBef>
              <a:spcAft>
                <a:spcPts val="0"/>
              </a:spcAft>
              <a:buClr>
                <a:schemeClr val="lt1"/>
              </a:buClr>
              <a:buSzPts val="1400"/>
              <a:buChar char="▪"/>
              <a:defRPr>
                <a:solidFill>
                  <a:schemeClr val="lt1"/>
                </a:solidFill>
                <a:latin typeface="Arial"/>
                <a:ea typeface="Arial"/>
                <a:cs typeface="Arial"/>
                <a:sym typeface="Arial"/>
              </a:defRPr>
            </a:lvl3pPr>
            <a:lvl4pPr indent="-317500" lvl="3" marL="1828800" algn="l">
              <a:lnSpc>
                <a:spcPct val="100000"/>
              </a:lnSpc>
              <a:spcBef>
                <a:spcPts val="800"/>
              </a:spcBef>
              <a:spcAft>
                <a:spcPts val="0"/>
              </a:spcAft>
              <a:buClr>
                <a:schemeClr val="lt1"/>
              </a:buClr>
              <a:buSzPts val="1400"/>
              <a:buChar char="•"/>
              <a:defRPr>
                <a:solidFill>
                  <a:schemeClr val="lt1"/>
                </a:solidFill>
                <a:latin typeface="Arial"/>
                <a:ea typeface="Arial"/>
                <a:cs typeface="Arial"/>
                <a:sym typeface="Arial"/>
              </a:defRPr>
            </a:lvl4pPr>
            <a:lvl5pPr indent="-317500" lvl="4" marL="2286000" algn="l">
              <a:lnSpc>
                <a:spcPct val="100000"/>
              </a:lnSpc>
              <a:spcBef>
                <a:spcPts val="800"/>
              </a:spcBef>
              <a:spcAft>
                <a:spcPts val="0"/>
              </a:spcAft>
              <a:buClr>
                <a:schemeClr val="lt1"/>
              </a:buClr>
              <a:buSzPts val="1400"/>
              <a:buChar char="▪"/>
              <a:defRPr>
                <a:solidFill>
                  <a:schemeClr val="lt1"/>
                </a:solidFill>
                <a:latin typeface="Arial"/>
                <a:ea typeface="Arial"/>
                <a:cs typeface="Arial"/>
                <a:sym typeface="Arial"/>
              </a:defRPr>
            </a:lvl5pPr>
            <a:lvl6pPr indent="-228600" lvl="5" marL="2743200" algn="l">
              <a:lnSpc>
                <a:spcPct val="100000"/>
              </a:lnSpc>
              <a:spcBef>
                <a:spcPts val="80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989" name="Google Shape;989;p25"/>
          <p:cNvSpPr txBox="1"/>
          <p:nvPr>
            <p:ph idx="8" type="body"/>
          </p:nvPr>
        </p:nvSpPr>
        <p:spPr>
          <a:xfrm>
            <a:off x="6024037" y="3245638"/>
            <a:ext cx="2366963" cy="3479162"/>
          </a:xfrm>
          <a:prstGeom prst="rect">
            <a:avLst/>
          </a:prstGeom>
          <a:noFill/>
          <a:ln>
            <a:noFill/>
          </a:ln>
        </p:spPr>
        <p:txBody>
          <a:bodyPr anchorCtr="0" anchor="t" bIns="91425" lIns="91425" spcFirstLastPara="1" rIns="91425" wrap="square" tIns="182875">
            <a:noAutofit/>
          </a:bodyPr>
          <a:lstStyle>
            <a:lvl1pPr indent="-304800" lvl="0" marL="457200" algn="l">
              <a:lnSpc>
                <a:spcPct val="100000"/>
              </a:lnSpc>
              <a:spcBef>
                <a:spcPts val="0"/>
              </a:spcBef>
              <a:spcAft>
                <a:spcPts val="0"/>
              </a:spcAft>
              <a:buClr>
                <a:srgbClr val="003C71"/>
              </a:buClr>
              <a:buSzPts val="1200"/>
              <a:buFont typeface="Arial"/>
              <a:buChar char="•"/>
              <a:defRPr sz="1200">
                <a:solidFill>
                  <a:srgbClr val="003C71"/>
                </a:solidFill>
                <a:latin typeface="Arial"/>
                <a:ea typeface="Arial"/>
                <a:cs typeface="Arial"/>
                <a:sym typeface="Arial"/>
              </a:defRPr>
            </a:lvl1pPr>
            <a:lvl2pPr indent="-304800" lvl="1" marL="914400" algn="l">
              <a:lnSpc>
                <a:spcPct val="100000"/>
              </a:lnSpc>
              <a:spcBef>
                <a:spcPts val="200"/>
              </a:spcBef>
              <a:spcAft>
                <a:spcPts val="0"/>
              </a:spcAft>
              <a:buClr>
                <a:srgbClr val="003C71"/>
              </a:buClr>
              <a:buSzPts val="1200"/>
              <a:buFont typeface="Arial"/>
              <a:buChar char="•"/>
              <a:defRPr sz="1200">
                <a:solidFill>
                  <a:srgbClr val="003C71"/>
                </a:solidFill>
                <a:latin typeface="Arial"/>
                <a:ea typeface="Arial"/>
                <a:cs typeface="Arial"/>
                <a:sym typeface="Arial"/>
              </a:defRPr>
            </a:lvl2pPr>
            <a:lvl3pPr indent="-304800" lvl="2" marL="1371600" algn="l">
              <a:lnSpc>
                <a:spcPct val="100000"/>
              </a:lnSpc>
              <a:spcBef>
                <a:spcPts val="200"/>
              </a:spcBef>
              <a:spcAft>
                <a:spcPts val="0"/>
              </a:spcAft>
              <a:buClr>
                <a:srgbClr val="003C71"/>
              </a:buClr>
              <a:buSzPts val="1200"/>
              <a:buFont typeface="Arial"/>
              <a:buChar char="•"/>
              <a:defRPr sz="1200">
                <a:solidFill>
                  <a:srgbClr val="003C71"/>
                </a:solidFill>
                <a:latin typeface="Arial"/>
                <a:ea typeface="Arial"/>
                <a:cs typeface="Arial"/>
                <a:sym typeface="Arial"/>
              </a:defRPr>
            </a:lvl3pPr>
            <a:lvl4pPr indent="-304800" lvl="3" marL="1828800" algn="l">
              <a:lnSpc>
                <a:spcPct val="100000"/>
              </a:lnSpc>
              <a:spcBef>
                <a:spcPts val="200"/>
              </a:spcBef>
              <a:spcAft>
                <a:spcPts val="0"/>
              </a:spcAft>
              <a:buClr>
                <a:srgbClr val="003C71"/>
              </a:buClr>
              <a:buSzPts val="1200"/>
              <a:buFont typeface="Arial"/>
              <a:buChar char="•"/>
              <a:defRPr sz="1200">
                <a:solidFill>
                  <a:srgbClr val="003C71"/>
                </a:solidFill>
                <a:latin typeface="Arial"/>
                <a:ea typeface="Arial"/>
                <a:cs typeface="Arial"/>
                <a:sym typeface="Arial"/>
              </a:defRPr>
            </a:lvl4pPr>
            <a:lvl5pPr indent="-304800" lvl="4" marL="2286000" algn="l">
              <a:lnSpc>
                <a:spcPct val="100000"/>
              </a:lnSpc>
              <a:spcBef>
                <a:spcPts val="200"/>
              </a:spcBef>
              <a:spcAft>
                <a:spcPts val="0"/>
              </a:spcAft>
              <a:buClr>
                <a:srgbClr val="003C71"/>
              </a:buClr>
              <a:buSzPts val="1200"/>
              <a:buFont typeface="Arial"/>
              <a:buChar char="•"/>
              <a:defRPr sz="1200">
                <a:solidFill>
                  <a:srgbClr val="003C71"/>
                </a:solidFill>
                <a:latin typeface="Arial"/>
                <a:ea typeface="Arial"/>
                <a:cs typeface="Arial"/>
                <a:sym typeface="Arial"/>
              </a:defRPr>
            </a:lvl5pPr>
            <a:lvl6pPr indent="-228600" lvl="5" marL="2743200" algn="l">
              <a:lnSpc>
                <a:spcPct val="100000"/>
              </a:lnSpc>
              <a:spcBef>
                <a:spcPts val="20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990" name="Google Shape;990;p25"/>
          <p:cNvSpPr txBox="1"/>
          <p:nvPr>
            <p:ph idx="9" type="body"/>
          </p:nvPr>
        </p:nvSpPr>
        <p:spPr>
          <a:xfrm>
            <a:off x="8593376" y="3245638"/>
            <a:ext cx="2366963" cy="3479162"/>
          </a:xfrm>
          <a:prstGeom prst="rect">
            <a:avLst/>
          </a:prstGeom>
          <a:noFill/>
          <a:ln>
            <a:noFill/>
          </a:ln>
        </p:spPr>
        <p:txBody>
          <a:bodyPr anchorCtr="0" anchor="t" bIns="91425" lIns="91425" spcFirstLastPara="1" rIns="91425" wrap="square" tIns="182875">
            <a:noAutofit/>
          </a:bodyPr>
          <a:lstStyle>
            <a:lvl1pPr indent="-304800" lvl="0" marL="457200" algn="l">
              <a:lnSpc>
                <a:spcPct val="100000"/>
              </a:lnSpc>
              <a:spcBef>
                <a:spcPts val="0"/>
              </a:spcBef>
              <a:spcAft>
                <a:spcPts val="0"/>
              </a:spcAft>
              <a:buClr>
                <a:srgbClr val="003C71"/>
              </a:buClr>
              <a:buSzPts val="1200"/>
              <a:buFont typeface="Arial"/>
              <a:buChar char="•"/>
              <a:defRPr sz="1200">
                <a:solidFill>
                  <a:srgbClr val="003C71"/>
                </a:solidFill>
                <a:latin typeface="Arial"/>
                <a:ea typeface="Arial"/>
                <a:cs typeface="Arial"/>
                <a:sym typeface="Arial"/>
              </a:defRPr>
            </a:lvl1pPr>
            <a:lvl2pPr indent="-304800" lvl="1" marL="914400" algn="l">
              <a:lnSpc>
                <a:spcPct val="100000"/>
              </a:lnSpc>
              <a:spcBef>
                <a:spcPts val="200"/>
              </a:spcBef>
              <a:spcAft>
                <a:spcPts val="0"/>
              </a:spcAft>
              <a:buClr>
                <a:srgbClr val="003C71"/>
              </a:buClr>
              <a:buSzPts val="1200"/>
              <a:buFont typeface="Arial"/>
              <a:buChar char="•"/>
              <a:defRPr sz="1200">
                <a:solidFill>
                  <a:srgbClr val="003C71"/>
                </a:solidFill>
                <a:latin typeface="Arial"/>
                <a:ea typeface="Arial"/>
                <a:cs typeface="Arial"/>
                <a:sym typeface="Arial"/>
              </a:defRPr>
            </a:lvl2pPr>
            <a:lvl3pPr indent="-304800" lvl="2" marL="1371600" algn="l">
              <a:lnSpc>
                <a:spcPct val="100000"/>
              </a:lnSpc>
              <a:spcBef>
                <a:spcPts val="200"/>
              </a:spcBef>
              <a:spcAft>
                <a:spcPts val="0"/>
              </a:spcAft>
              <a:buClr>
                <a:srgbClr val="003C71"/>
              </a:buClr>
              <a:buSzPts val="1200"/>
              <a:buFont typeface="Arial"/>
              <a:buChar char="•"/>
              <a:defRPr sz="1200">
                <a:solidFill>
                  <a:srgbClr val="003C71"/>
                </a:solidFill>
                <a:latin typeface="Arial"/>
                <a:ea typeface="Arial"/>
                <a:cs typeface="Arial"/>
                <a:sym typeface="Arial"/>
              </a:defRPr>
            </a:lvl3pPr>
            <a:lvl4pPr indent="-304800" lvl="3" marL="1828800" algn="l">
              <a:lnSpc>
                <a:spcPct val="100000"/>
              </a:lnSpc>
              <a:spcBef>
                <a:spcPts val="200"/>
              </a:spcBef>
              <a:spcAft>
                <a:spcPts val="0"/>
              </a:spcAft>
              <a:buClr>
                <a:srgbClr val="003C71"/>
              </a:buClr>
              <a:buSzPts val="1200"/>
              <a:buFont typeface="Arial"/>
              <a:buChar char="•"/>
              <a:defRPr sz="1200">
                <a:solidFill>
                  <a:srgbClr val="003C71"/>
                </a:solidFill>
                <a:latin typeface="Arial"/>
                <a:ea typeface="Arial"/>
                <a:cs typeface="Arial"/>
                <a:sym typeface="Arial"/>
              </a:defRPr>
            </a:lvl4pPr>
            <a:lvl5pPr indent="-304800" lvl="4" marL="2286000" algn="l">
              <a:lnSpc>
                <a:spcPct val="100000"/>
              </a:lnSpc>
              <a:spcBef>
                <a:spcPts val="200"/>
              </a:spcBef>
              <a:spcAft>
                <a:spcPts val="0"/>
              </a:spcAft>
              <a:buClr>
                <a:srgbClr val="003C71"/>
              </a:buClr>
              <a:buSzPts val="1200"/>
              <a:buFont typeface="Arial"/>
              <a:buChar char="•"/>
              <a:defRPr sz="1200">
                <a:solidFill>
                  <a:srgbClr val="003C71"/>
                </a:solidFill>
                <a:latin typeface="Arial"/>
                <a:ea typeface="Arial"/>
                <a:cs typeface="Arial"/>
                <a:sym typeface="Arial"/>
              </a:defRPr>
            </a:lvl5pPr>
            <a:lvl6pPr indent="-228600" lvl="5" marL="2743200" algn="l">
              <a:lnSpc>
                <a:spcPct val="100000"/>
              </a:lnSpc>
              <a:spcBef>
                <a:spcPts val="20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991" name="Google Shape;991;p25"/>
          <p:cNvSpPr txBox="1"/>
          <p:nvPr>
            <p:ph idx="13" type="body"/>
          </p:nvPr>
        </p:nvSpPr>
        <p:spPr>
          <a:xfrm>
            <a:off x="5990769" y="2832568"/>
            <a:ext cx="4998386" cy="365760"/>
          </a:xfrm>
          <a:prstGeom prst="rect">
            <a:avLst/>
          </a:prstGeom>
          <a:noFill/>
          <a:ln>
            <a:noFill/>
          </a:ln>
        </p:spPr>
        <p:txBody>
          <a:bodyPr anchorCtr="0" anchor="t" bIns="0" lIns="182875" spcFirstLastPara="1" rIns="91425" wrap="square" tIns="0">
            <a:noAutofit/>
          </a:bodyPr>
          <a:lstStyle>
            <a:lvl1pPr indent="-228600" lvl="0" marL="457200" algn="l">
              <a:lnSpc>
                <a:spcPct val="100000"/>
              </a:lnSpc>
              <a:spcBef>
                <a:spcPts val="0"/>
              </a:spcBef>
              <a:spcAft>
                <a:spcPts val="0"/>
              </a:spcAft>
              <a:buClr>
                <a:schemeClr val="accent5"/>
              </a:buClr>
              <a:buSzPts val="1800"/>
              <a:buFont typeface="Arial"/>
              <a:buNone/>
              <a:defRPr b="1" i="1" sz="1800">
                <a:solidFill>
                  <a:schemeClr val="accent5"/>
                </a:solidFill>
                <a:latin typeface="Arial"/>
                <a:ea typeface="Arial"/>
                <a:cs typeface="Arial"/>
                <a:sym typeface="Arial"/>
              </a:defRPr>
            </a:lvl1pPr>
            <a:lvl2pPr indent="-381000" lvl="1" marL="9144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2pPr>
            <a:lvl3pPr indent="-381000" lvl="2" marL="13716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3pPr>
            <a:lvl4pPr indent="-381000" lvl="3" marL="18288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4pPr>
            <a:lvl5pPr indent="-381000" lvl="4" marL="22860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5pPr>
            <a:lvl6pPr indent="-381000" lvl="5" marL="27432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6pPr>
            <a:lvl7pPr indent="-381000" lvl="6" marL="32004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7pPr>
            <a:lvl8pPr indent="-381000" lvl="7" marL="36576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8pPr>
            <a:lvl9pPr indent="-381000" lvl="8" marL="4114800" algn="l">
              <a:lnSpc>
                <a:spcPct val="100000"/>
              </a:lnSpc>
              <a:spcBef>
                <a:spcPts val="800"/>
              </a:spcBef>
              <a:spcAft>
                <a:spcPts val="800"/>
              </a:spcAft>
              <a:buClr>
                <a:srgbClr val="FFFFFF"/>
              </a:buClr>
              <a:buSzPts val="2400"/>
              <a:buFont typeface="Arial"/>
              <a:buChar char="■"/>
              <a:defRPr b="1" sz="2400">
                <a:solidFill>
                  <a:srgbClr val="FFFFFF"/>
                </a:solidFill>
                <a:latin typeface="Arial"/>
                <a:ea typeface="Arial"/>
                <a:cs typeface="Arial"/>
                <a:sym typeface="Arial"/>
              </a:defRPr>
            </a:lvl9pPr>
          </a:lstStyle>
          <a:p/>
        </p:txBody>
      </p:sp>
      <p:sp>
        <p:nvSpPr>
          <p:cNvPr id="992" name="Google Shape;992;p25"/>
          <p:cNvSpPr/>
          <p:nvPr/>
        </p:nvSpPr>
        <p:spPr>
          <a:xfrm flipH="1">
            <a:off x="5841380" y="1180198"/>
            <a:ext cx="53797" cy="5553143"/>
          </a:xfrm>
          <a:prstGeom prst="rect">
            <a:avLst/>
          </a:prstGeom>
          <a:solidFill>
            <a:schemeClr val="accent5"/>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993" name="Google Shape;993;p25"/>
          <p:cNvGrpSpPr/>
          <p:nvPr/>
        </p:nvGrpSpPr>
        <p:grpSpPr>
          <a:xfrm>
            <a:off x="11278585" y="0"/>
            <a:ext cx="913415" cy="6866252"/>
            <a:chOff x="11278585" y="0"/>
            <a:chExt cx="913415" cy="6866252"/>
          </a:xfrm>
        </p:grpSpPr>
        <p:cxnSp>
          <p:nvCxnSpPr>
            <p:cNvPr id="994" name="Google Shape;994;p25"/>
            <p:cNvCxnSpPr/>
            <p:nvPr/>
          </p:nvCxnSpPr>
          <p:spPr>
            <a:xfrm>
              <a:off x="11402167" y="0"/>
              <a:ext cx="0" cy="6841500"/>
            </a:xfrm>
            <a:prstGeom prst="straightConnector1">
              <a:avLst/>
            </a:prstGeom>
            <a:noFill/>
            <a:ln cap="flat" cmpd="sng" w="76200">
              <a:solidFill>
                <a:schemeClr val="accent2"/>
              </a:solidFill>
              <a:prstDash val="solid"/>
              <a:round/>
              <a:headEnd len="sm" w="sm" type="none"/>
              <a:tailEnd len="sm" w="sm" type="none"/>
            </a:ln>
          </p:spPr>
        </p:cxnSp>
        <p:cxnSp>
          <p:nvCxnSpPr>
            <p:cNvPr id="995" name="Google Shape;995;p25"/>
            <p:cNvCxnSpPr/>
            <p:nvPr/>
          </p:nvCxnSpPr>
          <p:spPr>
            <a:xfrm>
              <a:off x="11278585" y="0"/>
              <a:ext cx="0" cy="6841500"/>
            </a:xfrm>
            <a:prstGeom prst="straightConnector1">
              <a:avLst/>
            </a:prstGeom>
            <a:noFill/>
            <a:ln cap="flat" cmpd="sng" w="28575">
              <a:solidFill>
                <a:schemeClr val="accent2"/>
              </a:solidFill>
              <a:prstDash val="solid"/>
              <a:round/>
              <a:headEnd len="sm" w="sm" type="none"/>
              <a:tailEnd len="sm" w="sm" type="none"/>
            </a:ln>
          </p:spPr>
        </p:cxnSp>
        <p:grpSp>
          <p:nvGrpSpPr>
            <p:cNvPr id="996" name="Google Shape;996;p25"/>
            <p:cNvGrpSpPr/>
            <p:nvPr/>
          </p:nvGrpSpPr>
          <p:grpSpPr>
            <a:xfrm>
              <a:off x="11524488" y="0"/>
              <a:ext cx="667512" cy="6866252"/>
              <a:chOff x="11524488" y="0"/>
              <a:chExt cx="667512" cy="6866252"/>
            </a:xfrm>
          </p:grpSpPr>
          <p:sp>
            <p:nvSpPr>
              <p:cNvPr descr="Banner along right of screen with the label OGP Office of Government-wide Policy." id="997" name="Google Shape;997;p25"/>
              <p:cNvSpPr txBox="1"/>
              <p:nvPr/>
            </p:nvSpPr>
            <p:spPr>
              <a:xfrm rot="5400000">
                <a:off x="8426141" y="3100393"/>
                <a:ext cx="6866252" cy="665466"/>
              </a:xfrm>
              <a:prstGeom prst="rect">
                <a:avLst/>
              </a:prstGeom>
              <a:solidFill>
                <a:srgbClr val="C9C9C9"/>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500"/>
                  <a:buFont typeface="Arial"/>
                  <a:buNone/>
                </a:pPr>
                <a:r>
                  <a:rPr b="1" i="0" lang="en-US" sz="1500" u="none" cap="none" strike="noStrike">
                    <a:solidFill>
                      <a:schemeClr val="accent2"/>
                    </a:solidFill>
                    <a:latin typeface="Arial"/>
                    <a:ea typeface="Arial"/>
                    <a:cs typeface="Arial"/>
                    <a:sym typeface="Arial"/>
                  </a:rPr>
                  <a:t>OASIS Appendix</a:t>
                </a:r>
                <a:endParaRPr b="1" i="0" sz="1500" u="none" cap="none" strike="noStrike">
                  <a:solidFill>
                    <a:schemeClr val="accent2"/>
                  </a:solidFill>
                  <a:latin typeface="Arial"/>
                  <a:ea typeface="Arial"/>
                  <a:cs typeface="Arial"/>
                  <a:sym typeface="Arial"/>
                </a:endParaRPr>
              </a:p>
            </p:txBody>
          </p:sp>
          <p:sp>
            <p:nvSpPr>
              <p:cNvPr id="998" name="Google Shape;998;p25"/>
              <p:cNvSpPr/>
              <p:nvPr/>
            </p:nvSpPr>
            <p:spPr>
              <a:xfrm>
                <a:off x="11603985" y="162640"/>
                <a:ext cx="508519" cy="370609"/>
              </a:xfrm>
              <a:custGeom>
                <a:rect b="b" l="l" r="r" t="t"/>
                <a:pathLst>
                  <a:path extrusionOk="0" h="2700" w="3538">
                    <a:moveTo>
                      <a:pt x="1116" y="0"/>
                    </a:moveTo>
                    <a:lnTo>
                      <a:pt x="2423" y="0"/>
                    </a:lnTo>
                    <a:lnTo>
                      <a:pt x="2467" y="3"/>
                    </a:lnTo>
                    <a:lnTo>
                      <a:pt x="2510" y="12"/>
                    </a:lnTo>
                    <a:lnTo>
                      <a:pt x="2550" y="26"/>
                    </a:lnTo>
                    <a:lnTo>
                      <a:pt x="2587" y="45"/>
                    </a:lnTo>
                    <a:lnTo>
                      <a:pt x="2622" y="68"/>
                    </a:lnTo>
                    <a:lnTo>
                      <a:pt x="2653" y="96"/>
                    </a:lnTo>
                    <a:lnTo>
                      <a:pt x="2681" y="127"/>
                    </a:lnTo>
                    <a:lnTo>
                      <a:pt x="2704" y="163"/>
                    </a:lnTo>
                    <a:lnTo>
                      <a:pt x="2724" y="201"/>
                    </a:lnTo>
                    <a:lnTo>
                      <a:pt x="2738" y="241"/>
                    </a:lnTo>
                    <a:lnTo>
                      <a:pt x="2746" y="283"/>
                    </a:lnTo>
                    <a:lnTo>
                      <a:pt x="2749" y="328"/>
                    </a:lnTo>
                    <a:lnTo>
                      <a:pt x="2749" y="822"/>
                    </a:lnTo>
                    <a:lnTo>
                      <a:pt x="2746" y="866"/>
                    </a:lnTo>
                    <a:lnTo>
                      <a:pt x="2738" y="909"/>
                    </a:lnTo>
                    <a:lnTo>
                      <a:pt x="2724" y="949"/>
                    </a:lnTo>
                    <a:lnTo>
                      <a:pt x="2704" y="987"/>
                    </a:lnTo>
                    <a:lnTo>
                      <a:pt x="2681" y="1022"/>
                    </a:lnTo>
                    <a:lnTo>
                      <a:pt x="2653" y="1054"/>
                    </a:lnTo>
                    <a:lnTo>
                      <a:pt x="2622" y="1081"/>
                    </a:lnTo>
                    <a:lnTo>
                      <a:pt x="2587" y="1104"/>
                    </a:lnTo>
                    <a:lnTo>
                      <a:pt x="2550" y="1124"/>
                    </a:lnTo>
                    <a:lnTo>
                      <a:pt x="2510" y="1138"/>
                    </a:lnTo>
                    <a:lnTo>
                      <a:pt x="2467" y="1146"/>
                    </a:lnTo>
                    <a:lnTo>
                      <a:pt x="2423" y="1150"/>
                    </a:lnTo>
                    <a:lnTo>
                      <a:pt x="1851" y="1150"/>
                    </a:lnTo>
                    <a:lnTo>
                      <a:pt x="1851" y="1584"/>
                    </a:lnTo>
                    <a:lnTo>
                      <a:pt x="2737" y="1584"/>
                    </a:lnTo>
                    <a:lnTo>
                      <a:pt x="2784" y="1588"/>
                    </a:lnTo>
                    <a:lnTo>
                      <a:pt x="2829" y="1596"/>
                    </a:lnTo>
                    <a:lnTo>
                      <a:pt x="2873" y="1610"/>
                    </a:lnTo>
                    <a:lnTo>
                      <a:pt x="2914" y="1629"/>
                    </a:lnTo>
                    <a:lnTo>
                      <a:pt x="2953" y="1652"/>
                    </a:lnTo>
                    <a:lnTo>
                      <a:pt x="2987" y="1680"/>
                    </a:lnTo>
                    <a:lnTo>
                      <a:pt x="3020" y="1712"/>
                    </a:lnTo>
                    <a:lnTo>
                      <a:pt x="3047" y="1747"/>
                    </a:lnTo>
                    <a:lnTo>
                      <a:pt x="3070" y="1786"/>
                    </a:lnTo>
                    <a:lnTo>
                      <a:pt x="3090" y="1827"/>
                    </a:lnTo>
                    <a:lnTo>
                      <a:pt x="3104" y="1870"/>
                    </a:lnTo>
                    <a:lnTo>
                      <a:pt x="3112" y="1917"/>
                    </a:lnTo>
                    <a:lnTo>
                      <a:pt x="3115" y="1964"/>
                    </a:lnTo>
                    <a:lnTo>
                      <a:pt x="3115" y="2072"/>
                    </a:lnTo>
                    <a:lnTo>
                      <a:pt x="3351" y="2072"/>
                    </a:lnTo>
                    <a:lnTo>
                      <a:pt x="3384" y="2074"/>
                    </a:lnTo>
                    <a:lnTo>
                      <a:pt x="3417" y="2084"/>
                    </a:lnTo>
                    <a:lnTo>
                      <a:pt x="3446" y="2097"/>
                    </a:lnTo>
                    <a:lnTo>
                      <a:pt x="3471" y="2116"/>
                    </a:lnTo>
                    <a:lnTo>
                      <a:pt x="3494" y="2139"/>
                    </a:lnTo>
                    <a:lnTo>
                      <a:pt x="3513" y="2165"/>
                    </a:lnTo>
                    <a:lnTo>
                      <a:pt x="3526" y="2194"/>
                    </a:lnTo>
                    <a:lnTo>
                      <a:pt x="3536" y="2226"/>
                    </a:lnTo>
                    <a:lnTo>
                      <a:pt x="3538" y="2259"/>
                    </a:lnTo>
                    <a:lnTo>
                      <a:pt x="3538" y="2512"/>
                    </a:lnTo>
                    <a:lnTo>
                      <a:pt x="3536" y="2545"/>
                    </a:lnTo>
                    <a:lnTo>
                      <a:pt x="3526" y="2578"/>
                    </a:lnTo>
                    <a:lnTo>
                      <a:pt x="3512" y="2607"/>
                    </a:lnTo>
                    <a:lnTo>
                      <a:pt x="3494" y="2633"/>
                    </a:lnTo>
                    <a:lnTo>
                      <a:pt x="3471" y="2655"/>
                    </a:lnTo>
                    <a:lnTo>
                      <a:pt x="3446" y="2674"/>
                    </a:lnTo>
                    <a:lnTo>
                      <a:pt x="3417" y="2688"/>
                    </a:lnTo>
                    <a:lnTo>
                      <a:pt x="3384" y="2696"/>
                    </a:lnTo>
                    <a:lnTo>
                      <a:pt x="3351" y="2700"/>
                    </a:lnTo>
                    <a:lnTo>
                      <a:pt x="2716" y="2700"/>
                    </a:lnTo>
                    <a:lnTo>
                      <a:pt x="2682" y="2696"/>
                    </a:lnTo>
                    <a:lnTo>
                      <a:pt x="2651" y="2688"/>
                    </a:lnTo>
                    <a:lnTo>
                      <a:pt x="2622" y="2674"/>
                    </a:lnTo>
                    <a:lnTo>
                      <a:pt x="2595" y="2655"/>
                    </a:lnTo>
                    <a:lnTo>
                      <a:pt x="2572" y="2633"/>
                    </a:lnTo>
                    <a:lnTo>
                      <a:pt x="2554" y="2607"/>
                    </a:lnTo>
                    <a:lnTo>
                      <a:pt x="2540" y="2578"/>
                    </a:lnTo>
                    <a:lnTo>
                      <a:pt x="2531" y="2545"/>
                    </a:lnTo>
                    <a:lnTo>
                      <a:pt x="2528" y="2512"/>
                    </a:lnTo>
                    <a:lnTo>
                      <a:pt x="2528" y="2259"/>
                    </a:lnTo>
                    <a:lnTo>
                      <a:pt x="2531" y="2226"/>
                    </a:lnTo>
                    <a:lnTo>
                      <a:pt x="2540" y="2194"/>
                    </a:lnTo>
                    <a:lnTo>
                      <a:pt x="2554" y="2165"/>
                    </a:lnTo>
                    <a:lnTo>
                      <a:pt x="2572" y="2139"/>
                    </a:lnTo>
                    <a:lnTo>
                      <a:pt x="2595" y="2116"/>
                    </a:lnTo>
                    <a:lnTo>
                      <a:pt x="2622" y="2097"/>
                    </a:lnTo>
                    <a:lnTo>
                      <a:pt x="2651" y="2084"/>
                    </a:lnTo>
                    <a:lnTo>
                      <a:pt x="2682" y="2074"/>
                    </a:lnTo>
                    <a:lnTo>
                      <a:pt x="2716" y="2072"/>
                    </a:lnTo>
                    <a:lnTo>
                      <a:pt x="2952" y="2072"/>
                    </a:lnTo>
                    <a:lnTo>
                      <a:pt x="2952" y="1964"/>
                    </a:lnTo>
                    <a:lnTo>
                      <a:pt x="2949" y="1929"/>
                    </a:lnTo>
                    <a:lnTo>
                      <a:pt x="2941" y="1896"/>
                    </a:lnTo>
                    <a:lnTo>
                      <a:pt x="2928" y="1865"/>
                    </a:lnTo>
                    <a:lnTo>
                      <a:pt x="2910" y="1837"/>
                    </a:lnTo>
                    <a:lnTo>
                      <a:pt x="2888" y="1811"/>
                    </a:lnTo>
                    <a:lnTo>
                      <a:pt x="2864" y="1789"/>
                    </a:lnTo>
                    <a:lnTo>
                      <a:pt x="2836" y="1772"/>
                    </a:lnTo>
                    <a:lnTo>
                      <a:pt x="2805" y="1759"/>
                    </a:lnTo>
                    <a:lnTo>
                      <a:pt x="2771" y="1750"/>
                    </a:lnTo>
                    <a:lnTo>
                      <a:pt x="2736" y="1748"/>
                    </a:lnTo>
                    <a:lnTo>
                      <a:pt x="1851" y="1748"/>
                    </a:lnTo>
                    <a:lnTo>
                      <a:pt x="1851" y="2072"/>
                    </a:lnTo>
                    <a:lnTo>
                      <a:pt x="2087" y="2072"/>
                    </a:lnTo>
                    <a:lnTo>
                      <a:pt x="2120" y="2074"/>
                    </a:lnTo>
                    <a:lnTo>
                      <a:pt x="2153" y="2083"/>
                    </a:lnTo>
                    <a:lnTo>
                      <a:pt x="2182" y="2097"/>
                    </a:lnTo>
                    <a:lnTo>
                      <a:pt x="2207" y="2116"/>
                    </a:lnTo>
                    <a:lnTo>
                      <a:pt x="2230" y="2139"/>
                    </a:lnTo>
                    <a:lnTo>
                      <a:pt x="2248" y="2165"/>
                    </a:lnTo>
                    <a:lnTo>
                      <a:pt x="2262" y="2194"/>
                    </a:lnTo>
                    <a:lnTo>
                      <a:pt x="2271" y="2226"/>
                    </a:lnTo>
                    <a:lnTo>
                      <a:pt x="2274" y="2259"/>
                    </a:lnTo>
                    <a:lnTo>
                      <a:pt x="2274" y="2512"/>
                    </a:lnTo>
                    <a:lnTo>
                      <a:pt x="2271" y="2545"/>
                    </a:lnTo>
                    <a:lnTo>
                      <a:pt x="2262" y="2578"/>
                    </a:lnTo>
                    <a:lnTo>
                      <a:pt x="2248" y="2607"/>
                    </a:lnTo>
                    <a:lnTo>
                      <a:pt x="2230" y="2633"/>
                    </a:lnTo>
                    <a:lnTo>
                      <a:pt x="2207" y="2655"/>
                    </a:lnTo>
                    <a:lnTo>
                      <a:pt x="2182" y="2674"/>
                    </a:lnTo>
                    <a:lnTo>
                      <a:pt x="2153" y="2688"/>
                    </a:lnTo>
                    <a:lnTo>
                      <a:pt x="2120" y="2696"/>
                    </a:lnTo>
                    <a:lnTo>
                      <a:pt x="2087" y="2700"/>
                    </a:lnTo>
                    <a:lnTo>
                      <a:pt x="1452" y="2700"/>
                    </a:lnTo>
                    <a:lnTo>
                      <a:pt x="1418" y="2696"/>
                    </a:lnTo>
                    <a:lnTo>
                      <a:pt x="1387" y="2688"/>
                    </a:lnTo>
                    <a:lnTo>
                      <a:pt x="1358" y="2674"/>
                    </a:lnTo>
                    <a:lnTo>
                      <a:pt x="1331" y="2655"/>
                    </a:lnTo>
                    <a:lnTo>
                      <a:pt x="1308" y="2633"/>
                    </a:lnTo>
                    <a:lnTo>
                      <a:pt x="1290" y="2607"/>
                    </a:lnTo>
                    <a:lnTo>
                      <a:pt x="1276" y="2578"/>
                    </a:lnTo>
                    <a:lnTo>
                      <a:pt x="1267" y="2545"/>
                    </a:lnTo>
                    <a:lnTo>
                      <a:pt x="1264" y="2512"/>
                    </a:lnTo>
                    <a:lnTo>
                      <a:pt x="1264" y="2259"/>
                    </a:lnTo>
                    <a:lnTo>
                      <a:pt x="1267" y="2226"/>
                    </a:lnTo>
                    <a:lnTo>
                      <a:pt x="1276" y="2194"/>
                    </a:lnTo>
                    <a:lnTo>
                      <a:pt x="1290" y="2165"/>
                    </a:lnTo>
                    <a:lnTo>
                      <a:pt x="1308" y="2139"/>
                    </a:lnTo>
                    <a:lnTo>
                      <a:pt x="1331" y="2116"/>
                    </a:lnTo>
                    <a:lnTo>
                      <a:pt x="1358" y="2097"/>
                    </a:lnTo>
                    <a:lnTo>
                      <a:pt x="1387" y="2083"/>
                    </a:lnTo>
                    <a:lnTo>
                      <a:pt x="1418" y="2074"/>
                    </a:lnTo>
                    <a:lnTo>
                      <a:pt x="1452" y="2072"/>
                    </a:lnTo>
                    <a:lnTo>
                      <a:pt x="1688" y="2072"/>
                    </a:lnTo>
                    <a:lnTo>
                      <a:pt x="1688" y="1748"/>
                    </a:lnTo>
                    <a:lnTo>
                      <a:pt x="803" y="1748"/>
                    </a:lnTo>
                    <a:lnTo>
                      <a:pt x="767" y="1750"/>
                    </a:lnTo>
                    <a:lnTo>
                      <a:pt x="735" y="1759"/>
                    </a:lnTo>
                    <a:lnTo>
                      <a:pt x="704" y="1772"/>
                    </a:lnTo>
                    <a:lnTo>
                      <a:pt x="676" y="1789"/>
                    </a:lnTo>
                    <a:lnTo>
                      <a:pt x="650" y="1811"/>
                    </a:lnTo>
                    <a:lnTo>
                      <a:pt x="628" y="1837"/>
                    </a:lnTo>
                    <a:lnTo>
                      <a:pt x="611" y="1865"/>
                    </a:lnTo>
                    <a:lnTo>
                      <a:pt x="598" y="1896"/>
                    </a:lnTo>
                    <a:lnTo>
                      <a:pt x="590" y="1929"/>
                    </a:lnTo>
                    <a:lnTo>
                      <a:pt x="586" y="1964"/>
                    </a:lnTo>
                    <a:lnTo>
                      <a:pt x="586" y="2072"/>
                    </a:lnTo>
                    <a:lnTo>
                      <a:pt x="823" y="2072"/>
                    </a:lnTo>
                    <a:lnTo>
                      <a:pt x="856" y="2074"/>
                    </a:lnTo>
                    <a:lnTo>
                      <a:pt x="889" y="2084"/>
                    </a:lnTo>
                    <a:lnTo>
                      <a:pt x="918" y="2097"/>
                    </a:lnTo>
                    <a:lnTo>
                      <a:pt x="943" y="2116"/>
                    </a:lnTo>
                    <a:lnTo>
                      <a:pt x="966" y="2139"/>
                    </a:lnTo>
                    <a:lnTo>
                      <a:pt x="984" y="2165"/>
                    </a:lnTo>
                    <a:lnTo>
                      <a:pt x="998" y="2194"/>
                    </a:lnTo>
                    <a:lnTo>
                      <a:pt x="1007" y="2226"/>
                    </a:lnTo>
                    <a:lnTo>
                      <a:pt x="1010" y="2259"/>
                    </a:lnTo>
                    <a:lnTo>
                      <a:pt x="1010" y="2512"/>
                    </a:lnTo>
                    <a:lnTo>
                      <a:pt x="1007" y="2545"/>
                    </a:lnTo>
                    <a:lnTo>
                      <a:pt x="998" y="2578"/>
                    </a:lnTo>
                    <a:lnTo>
                      <a:pt x="984" y="2607"/>
                    </a:lnTo>
                    <a:lnTo>
                      <a:pt x="966" y="2633"/>
                    </a:lnTo>
                    <a:lnTo>
                      <a:pt x="943" y="2655"/>
                    </a:lnTo>
                    <a:lnTo>
                      <a:pt x="918" y="2674"/>
                    </a:lnTo>
                    <a:lnTo>
                      <a:pt x="889" y="2688"/>
                    </a:lnTo>
                    <a:lnTo>
                      <a:pt x="856" y="2696"/>
                    </a:lnTo>
                    <a:lnTo>
                      <a:pt x="823" y="2700"/>
                    </a:lnTo>
                    <a:lnTo>
                      <a:pt x="187" y="2700"/>
                    </a:lnTo>
                    <a:lnTo>
                      <a:pt x="154" y="2696"/>
                    </a:lnTo>
                    <a:lnTo>
                      <a:pt x="123" y="2688"/>
                    </a:lnTo>
                    <a:lnTo>
                      <a:pt x="93" y="2674"/>
                    </a:lnTo>
                    <a:lnTo>
                      <a:pt x="67" y="2655"/>
                    </a:lnTo>
                    <a:lnTo>
                      <a:pt x="44" y="2633"/>
                    </a:lnTo>
                    <a:lnTo>
                      <a:pt x="26" y="2607"/>
                    </a:lnTo>
                    <a:lnTo>
                      <a:pt x="12" y="2578"/>
                    </a:lnTo>
                    <a:lnTo>
                      <a:pt x="3" y="2545"/>
                    </a:lnTo>
                    <a:lnTo>
                      <a:pt x="0" y="2512"/>
                    </a:lnTo>
                    <a:lnTo>
                      <a:pt x="0" y="2259"/>
                    </a:lnTo>
                    <a:lnTo>
                      <a:pt x="3" y="2226"/>
                    </a:lnTo>
                    <a:lnTo>
                      <a:pt x="12" y="2194"/>
                    </a:lnTo>
                    <a:lnTo>
                      <a:pt x="26" y="2165"/>
                    </a:lnTo>
                    <a:lnTo>
                      <a:pt x="44" y="2139"/>
                    </a:lnTo>
                    <a:lnTo>
                      <a:pt x="67" y="2116"/>
                    </a:lnTo>
                    <a:lnTo>
                      <a:pt x="93" y="2097"/>
                    </a:lnTo>
                    <a:lnTo>
                      <a:pt x="123" y="2084"/>
                    </a:lnTo>
                    <a:lnTo>
                      <a:pt x="154" y="2074"/>
                    </a:lnTo>
                    <a:lnTo>
                      <a:pt x="187" y="2072"/>
                    </a:lnTo>
                    <a:lnTo>
                      <a:pt x="424" y="2072"/>
                    </a:lnTo>
                    <a:lnTo>
                      <a:pt x="424" y="1964"/>
                    </a:lnTo>
                    <a:lnTo>
                      <a:pt x="427" y="1917"/>
                    </a:lnTo>
                    <a:lnTo>
                      <a:pt x="436" y="1870"/>
                    </a:lnTo>
                    <a:lnTo>
                      <a:pt x="449" y="1827"/>
                    </a:lnTo>
                    <a:lnTo>
                      <a:pt x="468" y="1786"/>
                    </a:lnTo>
                    <a:lnTo>
                      <a:pt x="492" y="1747"/>
                    </a:lnTo>
                    <a:lnTo>
                      <a:pt x="520" y="1712"/>
                    </a:lnTo>
                    <a:lnTo>
                      <a:pt x="551" y="1680"/>
                    </a:lnTo>
                    <a:lnTo>
                      <a:pt x="586" y="1652"/>
                    </a:lnTo>
                    <a:lnTo>
                      <a:pt x="624" y="1629"/>
                    </a:lnTo>
                    <a:lnTo>
                      <a:pt x="666" y="1610"/>
                    </a:lnTo>
                    <a:lnTo>
                      <a:pt x="709" y="1596"/>
                    </a:lnTo>
                    <a:lnTo>
                      <a:pt x="755" y="1588"/>
                    </a:lnTo>
                    <a:lnTo>
                      <a:pt x="803" y="1584"/>
                    </a:lnTo>
                    <a:lnTo>
                      <a:pt x="1688" y="1584"/>
                    </a:lnTo>
                    <a:lnTo>
                      <a:pt x="1688" y="1150"/>
                    </a:lnTo>
                    <a:lnTo>
                      <a:pt x="1116" y="1150"/>
                    </a:lnTo>
                    <a:lnTo>
                      <a:pt x="1071" y="1146"/>
                    </a:lnTo>
                    <a:lnTo>
                      <a:pt x="1030" y="1138"/>
                    </a:lnTo>
                    <a:lnTo>
                      <a:pt x="989" y="1124"/>
                    </a:lnTo>
                    <a:lnTo>
                      <a:pt x="951" y="1104"/>
                    </a:lnTo>
                    <a:lnTo>
                      <a:pt x="917" y="1081"/>
                    </a:lnTo>
                    <a:lnTo>
                      <a:pt x="885" y="1054"/>
                    </a:lnTo>
                    <a:lnTo>
                      <a:pt x="857" y="1022"/>
                    </a:lnTo>
                    <a:lnTo>
                      <a:pt x="834" y="987"/>
                    </a:lnTo>
                    <a:lnTo>
                      <a:pt x="815" y="949"/>
                    </a:lnTo>
                    <a:lnTo>
                      <a:pt x="801" y="909"/>
                    </a:lnTo>
                    <a:lnTo>
                      <a:pt x="793" y="866"/>
                    </a:lnTo>
                    <a:lnTo>
                      <a:pt x="790" y="822"/>
                    </a:lnTo>
                    <a:lnTo>
                      <a:pt x="790" y="328"/>
                    </a:lnTo>
                    <a:lnTo>
                      <a:pt x="793" y="283"/>
                    </a:lnTo>
                    <a:lnTo>
                      <a:pt x="801" y="241"/>
                    </a:lnTo>
                    <a:lnTo>
                      <a:pt x="815" y="201"/>
                    </a:lnTo>
                    <a:lnTo>
                      <a:pt x="834" y="163"/>
                    </a:lnTo>
                    <a:lnTo>
                      <a:pt x="857" y="127"/>
                    </a:lnTo>
                    <a:lnTo>
                      <a:pt x="885" y="96"/>
                    </a:lnTo>
                    <a:lnTo>
                      <a:pt x="917" y="68"/>
                    </a:lnTo>
                    <a:lnTo>
                      <a:pt x="951" y="45"/>
                    </a:lnTo>
                    <a:lnTo>
                      <a:pt x="989" y="26"/>
                    </a:lnTo>
                    <a:lnTo>
                      <a:pt x="1030" y="12"/>
                    </a:lnTo>
                    <a:lnTo>
                      <a:pt x="1071" y="3"/>
                    </a:lnTo>
                    <a:lnTo>
                      <a:pt x="1116" y="0"/>
                    </a:lnTo>
                    <a:close/>
                  </a:path>
                </a:pathLst>
              </a:custGeom>
              <a:solidFill>
                <a:schemeClr val="dk1"/>
              </a:solidFill>
              <a:ln cap="flat" cmpd="sng" w="9525">
                <a:solidFill>
                  <a:schemeClr val="accent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id="999" name="Google Shape;999;p25"/>
              <p:cNvPicPr preferRelativeResize="0"/>
              <p:nvPr/>
            </p:nvPicPr>
            <p:blipFill rotWithShape="1">
              <a:blip r:embed="rId4">
                <a:alphaModFix/>
              </a:blip>
              <a:srcRect b="0" l="0" r="0" t="0"/>
              <a:stretch/>
            </p:blipFill>
            <p:spPr>
              <a:xfrm>
                <a:off x="11524488" y="624914"/>
                <a:ext cx="667512" cy="258662"/>
              </a:xfrm>
              <a:prstGeom prst="rect">
                <a:avLst/>
              </a:prstGeom>
              <a:noFill/>
              <a:ln>
                <a:noFill/>
              </a:ln>
            </p:spPr>
          </p:pic>
        </p:grpSp>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986"/>
                                        </p:tgtEl>
                                        <p:attrNameLst>
                                          <p:attrName>style.visibility</p:attrName>
                                        </p:attrNameLst>
                                      </p:cBhvr>
                                      <p:to>
                                        <p:strVal val="visible"/>
                                      </p:to>
                                    </p:set>
                                    <p:animEffect filter="fade" transition="in">
                                      <p:cBhvr>
                                        <p:cTn dur="500"/>
                                        <p:tgtEl>
                                          <p:spTgt spid="986"/>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992"/>
                                        </p:tgtEl>
                                        <p:attrNameLst>
                                          <p:attrName>style.visibility</p:attrName>
                                        </p:attrNameLst>
                                      </p:cBhvr>
                                      <p:to>
                                        <p:strVal val="visible"/>
                                      </p:to>
                                    </p:set>
                                    <p:animEffect filter="fade" transition="in">
                                      <p:cBhvr>
                                        <p:cTn dur="500"/>
                                        <p:tgtEl>
                                          <p:spTgt spid="99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s - LIGHT ON DARK">
  <p:cSld name="1_Bullets - LIGHT ON DARK 24">
    <p:spTree>
      <p:nvGrpSpPr>
        <p:cNvPr id="1000" name="Shape 1000"/>
        <p:cNvGrpSpPr/>
        <p:nvPr/>
      </p:nvGrpSpPr>
      <p:grpSpPr>
        <a:xfrm>
          <a:off x="0" y="0"/>
          <a:ext cx="0" cy="0"/>
          <a:chOff x="0" y="0"/>
          <a:chExt cx="0" cy="0"/>
        </a:xfrm>
      </p:grpSpPr>
      <p:grpSp>
        <p:nvGrpSpPr>
          <p:cNvPr id="1001" name="Google Shape;1001;p26"/>
          <p:cNvGrpSpPr/>
          <p:nvPr/>
        </p:nvGrpSpPr>
        <p:grpSpPr>
          <a:xfrm>
            <a:off x="609729" y="3069484"/>
            <a:ext cx="2403536" cy="3654551"/>
            <a:chOff x="609729" y="3069484"/>
            <a:chExt cx="2403536" cy="3654551"/>
          </a:xfrm>
        </p:grpSpPr>
        <p:sp>
          <p:nvSpPr>
            <p:cNvPr id="1002" name="Google Shape;1002;p26"/>
            <p:cNvSpPr/>
            <p:nvPr/>
          </p:nvSpPr>
          <p:spPr>
            <a:xfrm>
              <a:off x="609729" y="3224381"/>
              <a:ext cx="2403536" cy="3499654"/>
            </a:xfrm>
            <a:prstGeom prst="rect">
              <a:avLst/>
            </a:prstGeom>
            <a:blipFill rotWithShape="1">
              <a:blip r:embed="rId2">
                <a:alphaModFix/>
              </a:blip>
              <a:stretch>
                <a:fillRect b="0" l="0" r="0" t="0"/>
              </a:stretch>
            </a:blipFill>
            <a:ln>
              <a:noFill/>
            </a:ln>
            <a:effectLst>
              <a:outerShdw blurRad="152400" sx="90000" rotWithShape="0" dir="5400000" dist="317500" sy="-19000">
                <a:srgbClr val="000000">
                  <a:alpha val="1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400" u="none" cap="none" strike="noStrike">
                  <a:solidFill>
                    <a:schemeClr val="lt1"/>
                  </a:solidFill>
                  <a:latin typeface="Arial"/>
                  <a:ea typeface="Arial"/>
                  <a:cs typeface="Arial"/>
                  <a:sym typeface="Arial"/>
                </a:rPr>
                <a:t>Decision support sciences</a:t>
              </a:r>
              <a:endParaRPr/>
            </a:p>
            <a:p>
              <a:pPr indent="0" lvl="0" marL="0" marR="0" rtl="0" algn="ctr">
                <a:lnSpc>
                  <a:spcPct val="100000"/>
                </a:lnSpc>
                <a:spcBef>
                  <a:spcPts val="0"/>
                </a:spcBef>
                <a:spcAft>
                  <a:spcPts val="0"/>
                </a:spcAft>
                <a:buNone/>
              </a:pPr>
              <a:r>
                <a:rPr b="0" i="0" lang="en-US" sz="1400" u="none" cap="none" strike="noStrike">
                  <a:solidFill>
                    <a:schemeClr val="lt1"/>
                  </a:solidFill>
                  <a:latin typeface="Arial"/>
                  <a:ea typeface="Arial"/>
                  <a:cs typeface="Arial"/>
                  <a:sym typeface="Arial"/>
                </a:rPr>
                <a:t>Engineering sciences</a:t>
              </a:r>
              <a:endParaRPr/>
            </a:p>
            <a:p>
              <a:pPr indent="0" lvl="0" marL="0" marR="0" rtl="0" algn="ctr">
                <a:lnSpc>
                  <a:spcPct val="100000"/>
                </a:lnSpc>
                <a:spcBef>
                  <a:spcPts val="0"/>
                </a:spcBef>
                <a:spcAft>
                  <a:spcPts val="0"/>
                </a:spcAft>
                <a:buNone/>
              </a:pPr>
              <a:r>
                <a:rPr b="0" i="0" lang="en-US" sz="1400" u="none" cap="none" strike="noStrike">
                  <a:solidFill>
                    <a:schemeClr val="lt1"/>
                  </a:solidFill>
                  <a:latin typeface="Arial"/>
                  <a:ea typeface="Arial"/>
                  <a:cs typeface="Arial"/>
                  <a:sym typeface="Arial"/>
                </a:rPr>
                <a:t>Environmental sciences</a:t>
              </a:r>
              <a:endParaRPr/>
            </a:p>
            <a:p>
              <a:pPr indent="0" lvl="0" marL="0" marR="0" rtl="0" algn="ctr">
                <a:lnSpc>
                  <a:spcPct val="100000"/>
                </a:lnSpc>
                <a:spcBef>
                  <a:spcPts val="0"/>
                </a:spcBef>
                <a:spcAft>
                  <a:spcPts val="0"/>
                </a:spcAft>
                <a:buNone/>
              </a:pPr>
              <a:r>
                <a:rPr b="0" i="0" lang="en-US" sz="1400" u="none" cap="none" strike="noStrike">
                  <a:solidFill>
                    <a:schemeClr val="lt1"/>
                  </a:solidFill>
                  <a:latin typeface="Arial"/>
                  <a:ea typeface="Arial"/>
                  <a:cs typeface="Arial"/>
                  <a:sym typeface="Arial"/>
                </a:rPr>
                <a:t>Life sciences</a:t>
              </a:r>
              <a:endParaRPr/>
            </a:p>
            <a:p>
              <a:pPr indent="0" lvl="0" marL="0" marR="0" rtl="0" algn="ctr">
                <a:lnSpc>
                  <a:spcPct val="100000"/>
                </a:lnSpc>
                <a:spcBef>
                  <a:spcPts val="0"/>
                </a:spcBef>
                <a:spcAft>
                  <a:spcPts val="0"/>
                </a:spcAft>
                <a:buNone/>
              </a:pPr>
              <a:r>
                <a:rPr b="0" i="0" lang="en-US" sz="1400" u="none" cap="none" strike="noStrike">
                  <a:solidFill>
                    <a:schemeClr val="lt1"/>
                  </a:solidFill>
                  <a:latin typeface="Arial"/>
                  <a:ea typeface="Arial"/>
                  <a:cs typeface="Arial"/>
                  <a:sym typeface="Arial"/>
                </a:rPr>
                <a:t>Mathematical sciences</a:t>
              </a:r>
              <a:endParaRPr/>
            </a:p>
            <a:p>
              <a:pPr indent="0" lvl="0" marL="0" marR="0" rtl="0" algn="ctr">
                <a:lnSpc>
                  <a:spcPct val="100000"/>
                </a:lnSpc>
                <a:spcBef>
                  <a:spcPts val="0"/>
                </a:spcBef>
                <a:spcAft>
                  <a:spcPts val="0"/>
                </a:spcAft>
                <a:buNone/>
              </a:pPr>
              <a:r>
                <a:rPr b="0" i="0" lang="en-US" sz="1400" u="none" cap="none" strike="noStrike">
                  <a:solidFill>
                    <a:schemeClr val="lt1"/>
                  </a:solidFill>
                  <a:latin typeface="Arial"/>
                  <a:ea typeface="Arial"/>
                  <a:cs typeface="Arial"/>
                  <a:sym typeface="Arial"/>
                </a:rPr>
                <a:t>Physical sciences</a:t>
              </a:r>
              <a:endParaRPr/>
            </a:p>
            <a:p>
              <a:pPr indent="0" lvl="0" marL="0" marR="0" rtl="0" algn="ctr">
                <a:lnSpc>
                  <a:spcPct val="100000"/>
                </a:lnSpc>
                <a:spcBef>
                  <a:spcPts val="0"/>
                </a:spcBef>
                <a:spcAft>
                  <a:spcPts val="0"/>
                </a:spcAft>
                <a:buNone/>
              </a:pPr>
              <a:r>
                <a:rPr b="0" i="0" lang="en-US" sz="1400" u="none" cap="none" strike="noStrike">
                  <a:solidFill>
                    <a:schemeClr val="lt1"/>
                  </a:solidFill>
                  <a:latin typeface="Arial"/>
                  <a:ea typeface="Arial"/>
                  <a:cs typeface="Arial"/>
                  <a:sym typeface="Arial"/>
                </a:rPr>
                <a:t>Psychological sciences</a:t>
              </a:r>
              <a:endParaRPr/>
            </a:p>
            <a:p>
              <a:pPr indent="0" lvl="0" marL="0" marR="0" rtl="0" algn="ctr">
                <a:lnSpc>
                  <a:spcPct val="100000"/>
                </a:lnSpc>
                <a:spcBef>
                  <a:spcPts val="0"/>
                </a:spcBef>
                <a:spcAft>
                  <a:spcPts val="0"/>
                </a:spcAft>
                <a:buNone/>
              </a:pPr>
              <a:r>
                <a:rPr b="0" i="0" lang="en-US" sz="1400" u="none" cap="none" strike="noStrike">
                  <a:solidFill>
                    <a:schemeClr val="lt1"/>
                  </a:solidFill>
                  <a:latin typeface="Arial"/>
                  <a:ea typeface="Arial"/>
                  <a:cs typeface="Arial"/>
                  <a:sym typeface="Arial"/>
                </a:rPr>
                <a:t>Social sciences</a:t>
              </a:r>
              <a:endParaRPr/>
            </a:p>
          </p:txBody>
        </p:sp>
        <p:grpSp>
          <p:nvGrpSpPr>
            <p:cNvPr id="1003" name="Google Shape;1003;p26"/>
            <p:cNvGrpSpPr/>
            <p:nvPr/>
          </p:nvGrpSpPr>
          <p:grpSpPr>
            <a:xfrm>
              <a:off x="1692544" y="3069484"/>
              <a:ext cx="237907" cy="243195"/>
              <a:chOff x="1702505" y="2852037"/>
              <a:chExt cx="237907" cy="243195"/>
            </a:xfrm>
          </p:grpSpPr>
          <p:sp>
            <p:nvSpPr>
              <p:cNvPr id="1004" name="Google Shape;1004;p26"/>
              <p:cNvSpPr/>
              <p:nvPr/>
            </p:nvSpPr>
            <p:spPr>
              <a:xfrm>
                <a:off x="1702505" y="2962870"/>
                <a:ext cx="237907" cy="130332"/>
              </a:xfrm>
              <a:custGeom>
                <a:rect b="b" l="l" r="r" t="t"/>
                <a:pathLst>
                  <a:path extrusionOk="0" h="80" w="143">
                    <a:moveTo>
                      <a:pt x="143" y="4"/>
                    </a:moveTo>
                    <a:cubicBezTo>
                      <a:pt x="143" y="2"/>
                      <a:pt x="140" y="0"/>
                      <a:pt x="138" y="0"/>
                    </a:cubicBezTo>
                    <a:cubicBezTo>
                      <a:pt x="5" y="0"/>
                      <a:pt x="5" y="0"/>
                      <a:pt x="5" y="0"/>
                    </a:cubicBezTo>
                    <a:cubicBezTo>
                      <a:pt x="2" y="0"/>
                      <a:pt x="0" y="2"/>
                      <a:pt x="0" y="4"/>
                    </a:cubicBezTo>
                    <a:cubicBezTo>
                      <a:pt x="0" y="75"/>
                      <a:pt x="0" y="75"/>
                      <a:pt x="0" y="75"/>
                    </a:cubicBezTo>
                    <a:cubicBezTo>
                      <a:pt x="0" y="78"/>
                      <a:pt x="2" y="80"/>
                      <a:pt x="5" y="80"/>
                    </a:cubicBezTo>
                    <a:cubicBezTo>
                      <a:pt x="24" y="80"/>
                      <a:pt x="24" y="80"/>
                      <a:pt x="24" y="80"/>
                    </a:cubicBezTo>
                    <a:cubicBezTo>
                      <a:pt x="24" y="79"/>
                      <a:pt x="24" y="79"/>
                      <a:pt x="24" y="79"/>
                    </a:cubicBezTo>
                    <a:cubicBezTo>
                      <a:pt x="24" y="73"/>
                      <a:pt x="29" y="68"/>
                      <a:pt x="35" y="68"/>
                    </a:cubicBezTo>
                    <a:cubicBezTo>
                      <a:pt x="41" y="68"/>
                      <a:pt x="46" y="73"/>
                      <a:pt x="46" y="79"/>
                    </a:cubicBezTo>
                    <a:cubicBezTo>
                      <a:pt x="46" y="79"/>
                      <a:pt x="46" y="79"/>
                      <a:pt x="46" y="80"/>
                    </a:cubicBezTo>
                    <a:cubicBezTo>
                      <a:pt x="99" y="80"/>
                      <a:pt x="99" y="80"/>
                      <a:pt x="99" y="80"/>
                    </a:cubicBezTo>
                    <a:cubicBezTo>
                      <a:pt x="99" y="79"/>
                      <a:pt x="99" y="79"/>
                      <a:pt x="99" y="79"/>
                    </a:cubicBezTo>
                    <a:cubicBezTo>
                      <a:pt x="99" y="73"/>
                      <a:pt x="104" y="68"/>
                      <a:pt x="110" y="68"/>
                    </a:cubicBezTo>
                    <a:cubicBezTo>
                      <a:pt x="116" y="68"/>
                      <a:pt x="121" y="73"/>
                      <a:pt x="121" y="79"/>
                    </a:cubicBezTo>
                    <a:cubicBezTo>
                      <a:pt x="121" y="79"/>
                      <a:pt x="121" y="79"/>
                      <a:pt x="121" y="80"/>
                    </a:cubicBezTo>
                    <a:cubicBezTo>
                      <a:pt x="138" y="80"/>
                      <a:pt x="138" y="80"/>
                      <a:pt x="138" y="80"/>
                    </a:cubicBezTo>
                    <a:cubicBezTo>
                      <a:pt x="140" y="80"/>
                      <a:pt x="143" y="78"/>
                      <a:pt x="143" y="75"/>
                    </a:cubicBezTo>
                    <a:lnTo>
                      <a:pt x="143" y="4"/>
                    </a:lnTo>
                    <a:close/>
                  </a:path>
                </a:pathLst>
              </a:custGeom>
              <a:solidFill>
                <a:srgbClr val="41424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05" name="Google Shape;1005;p26"/>
              <p:cNvSpPr/>
              <p:nvPr/>
            </p:nvSpPr>
            <p:spPr>
              <a:xfrm>
                <a:off x="1754226" y="2852037"/>
                <a:ext cx="134464" cy="243195"/>
              </a:xfrm>
              <a:custGeom>
                <a:rect b="b" l="l" r="r" t="t"/>
                <a:pathLst>
                  <a:path extrusionOk="0" h="907" w="8175">
                    <a:moveTo>
                      <a:pt x="3734" y="0"/>
                    </a:moveTo>
                    <a:lnTo>
                      <a:pt x="1817" y="30"/>
                    </a:lnTo>
                    <a:cubicBezTo>
                      <a:pt x="908" y="61"/>
                      <a:pt x="504" y="128"/>
                      <a:pt x="1010" y="183"/>
                    </a:cubicBezTo>
                    <a:lnTo>
                      <a:pt x="1514" y="238"/>
                    </a:lnTo>
                    <a:cubicBezTo>
                      <a:pt x="1716" y="262"/>
                      <a:pt x="1716" y="287"/>
                      <a:pt x="1716" y="310"/>
                    </a:cubicBezTo>
                    <a:lnTo>
                      <a:pt x="0" y="882"/>
                    </a:lnTo>
                    <a:cubicBezTo>
                      <a:pt x="0" y="888"/>
                      <a:pt x="101" y="901"/>
                      <a:pt x="202" y="901"/>
                    </a:cubicBezTo>
                    <a:cubicBezTo>
                      <a:pt x="404" y="901"/>
                      <a:pt x="504" y="895"/>
                      <a:pt x="606" y="888"/>
                    </a:cubicBezTo>
                    <a:lnTo>
                      <a:pt x="2322" y="317"/>
                    </a:lnTo>
                    <a:lnTo>
                      <a:pt x="2322" y="317"/>
                    </a:lnTo>
                    <a:cubicBezTo>
                      <a:pt x="2422" y="280"/>
                      <a:pt x="2322" y="249"/>
                      <a:pt x="2018" y="226"/>
                    </a:cubicBezTo>
                    <a:lnTo>
                      <a:pt x="1514" y="164"/>
                    </a:lnTo>
                    <a:cubicBezTo>
                      <a:pt x="1211" y="128"/>
                      <a:pt x="1514" y="85"/>
                      <a:pt x="2120" y="67"/>
                    </a:cubicBezTo>
                    <a:cubicBezTo>
                      <a:pt x="2624" y="49"/>
                      <a:pt x="3129" y="42"/>
                      <a:pt x="3734" y="36"/>
                    </a:cubicBezTo>
                    <a:lnTo>
                      <a:pt x="3734" y="67"/>
                    </a:lnTo>
                    <a:cubicBezTo>
                      <a:pt x="3734" y="73"/>
                      <a:pt x="3936" y="85"/>
                      <a:pt x="4037" y="85"/>
                    </a:cubicBezTo>
                    <a:cubicBezTo>
                      <a:pt x="4239" y="85"/>
                      <a:pt x="4441" y="73"/>
                      <a:pt x="4441" y="67"/>
                    </a:cubicBezTo>
                    <a:lnTo>
                      <a:pt x="4441" y="36"/>
                    </a:lnTo>
                    <a:cubicBezTo>
                      <a:pt x="5047" y="36"/>
                      <a:pt x="5551" y="49"/>
                      <a:pt x="6055" y="67"/>
                    </a:cubicBezTo>
                    <a:cubicBezTo>
                      <a:pt x="6661" y="85"/>
                      <a:pt x="6965" y="128"/>
                      <a:pt x="6661" y="164"/>
                    </a:cubicBezTo>
                    <a:lnTo>
                      <a:pt x="6157" y="219"/>
                    </a:lnTo>
                    <a:cubicBezTo>
                      <a:pt x="5853" y="249"/>
                      <a:pt x="5853" y="287"/>
                      <a:pt x="5853" y="317"/>
                    </a:cubicBezTo>
                    <a:lnTo>
                      <a:pt x="7569" y="888"/>
                    </a:lnTo>
                    <a:cubicBezTo>
                      <a:pt x="7569" y="895"/>
                      <a:pt x="7771" y="907"/>
                      <a:pt x="7873" y="907"/>
                    </a:cubicBezTo>
                    <a:cubicBezTo>
                      <a:pt x="7873" y="907"/>
                      <a:pt x="7873" y="901"/>
                      <a:pt x="7973" y="901"/>
                    </a:cubicBezTo>
                    <a:cubicBezTo>
                      <a:pt x="8075" y="901"/>
                      <a:pt x="8175" y="895"/>
                      <a:pt x="8175" y="882"/>
                    </a:cubicBezTo>
                    <a:lnTo>
                      <a:pt x="6459" y="310"/>
                    </a:lnTo>
                    <a:cubicBezTo>
                      <a:pt x="6459" y="287"/>
                      <a:pt x="6459" y="262"/>
                      <a:pt x="6661" y="238"/>
                    </a:cubicBezTo>
                    <a:lnTo>
                      <a:pt x="7166" y="183"/>
                    </a:lnTo>
                    <a:cubicBezTo>
                      <a:pt x="7671" y="128"/>
                      <a:pt x="7267" y="61"/>
                      <a:pt x="6359" y="30"/>
                    </a:cubicBezTo>
                    <a:cubicBezTo>
                      <a:pt x="5753" y="12"/>
                      <a:pt x="5147" y="0"/>
                      <a:pt x="4441" y="0"/>
                    </a:cubicBezTo>
                  </a:path>
                </a:pathLst>
              </a:custGeom>
              <a:solidFill>
                <a:srgbClr val="9C9C9C"/>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grpSp>
        <p:nvGrpSpPr>
          <p:cNvPr id="1006" name="Google Shape;1006;p26"/>
          <p:cNvGrpSpPr/>
          <p:nvPr/>
        </p:nvGrpSpPr>
        <p:grpSpPr>
          <a:xfrm>
            <a:off x="5610108" y="3088533"/>
            <a:ext cx="2403536" cy="3635502"/>
            <a:chOff x="5610108" y="3088533"/>
            <a:chExt cx="2403536" cy="3635502"/>
          </a:xfrm>
        </p:grpSpPr>
        <p:sp>
          <p:nvSpPr>
            <p:cNvPr id="1007" name="Google Shape;1007;p26"/>
            <p:cNvSpPr/>
            <p:nvPr/>
          </p:nvSpPr>
          <p:spPr>
            <a:xfrm>
              <a:off x="5610108" y="3224381"/>
              <a:ext cx="2403536" cy="3499654"/>
            </a:xfrm>
            <a:prstGeom prst="rect">
              <a:avLst/>
            </a:prstGeom>
            <a:blipFill rotWithShape="1">
              <a:blip r:embed="rId2">
                <a:alphaModFix/>
              </a:blip>
              <a:stretch>
                <a:fillRect b="0" l="0" r="0" t="0"/>
              </a:stretch>
            </a:blipFill>
            <a:ln>
              <a:noFill/>
            </a:ln>
            <a:effectLst>
              <a:outerShdw blurRad="152400" sx="90000" rotWithShape="0" dir="5400000" dist="317500" sy="-19000">
                <a:srgbClr val="000000">
                  <a:alpha val="1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nvGrpSpPr>
            <p:cNvPr id="1008" name="Google Shape;1008;p26"/>
            <p:cNvGrpSpPr/>
            <p:nvPr/>
          </p:nvGrpSpPr>
          <p:grpSpPr>
            <a:xfrm>
              <a:off x="6692923" y="3088533"/>
              <a:ext cx="237907" cy="243195"/>
              <a:chOff x="1749584" y="2174531"/>
              <a:chExt cx="237907" cy="243195"/>
            </a:xfrm>
          </p:grpSpPr>
          <p:sp>
            <p:nvSpPr>
              <p:cNvPr id="1009" name="Google Shape;1009;p26"/>
              <p:cNvSpPr/>
              <p:nvPr/>
            </p:nvSpPr>
            <p:spPr>
              <a:xfrm>
                <a:off x="1749584" y="2285364"/>
                <a:ext cx="237907" cy="130332"/>
              </a:xfrm>
              <a:custGeom>
                <a:rect b="b" l="l" r="r" t="t"/>
                <a:pathLst>
                  <a:path extrusionOk="0" h="80" w="143">
                    <a:moveTo>
                      <a:pt x="143" y="4"/>
                    </a:moveTo>
                    <a:cubicBezTo>
                      <a:pt x="143" y="2"/>
                      <a:pt x="140" y="0"/>
                      <a:pt x="138" y="0"/>
                    </a:cubicBezTo>
                    <a:cubicBezTo>
                      <a:pt x="5" y="0"/>
                      <a:pt x="5" y="0"/>
                      <a:pt x="5" y="0"/>
                    </a:cubicBezTo>
                    <a:cubicBezTo>
                      <a:pt x="2" y="0"/>
                      <a:pt x="0" y="2"/>
                      <a:pt x="0" y="4"/>
                    </a:cubicBezTo>
                    <a:cubicBezTo>
                      <a:pt x="0" y="75"/>
                      <a:pt x="0" y="75"/>
                      <a:pt x="0" y="75"/>
                    </a:cubicBezTo>
                    <a:cubicBezTo>
                      <a:pt x="0" y="78"/>
                      <a:pt x="2" y="80"/>
                      <a:pt x="5" y="80"/>
                    </a:cubicBezTo>
                    <a:cubicBezTo>
                      <a:pt x="24" y="80"/>
                      <a:pt x="24" y="80"/>
                      <a:pt x="24" y="80"/>
                    </a:cubicBezTo>
                    <a:cubicBezTo>
                      <a:pt x="24" y="79"/>
                      <a:pt x="24" y="79"/>
                      <a:pt x="24" y="79"/>
                    </a:cubicBezTo>
                    <a:cubicBezTo>
                      <a:pt x="24" y="73"/>
                      <a:pt x="29" y="68"/>
                      <a:pt x="35" y="68"/>
                    </a:cubicBezTo>
                    <a:cubicBezTo>
                      <a:pt x="41" y="68"/>
                      <a:pt x="46" y="73"/>
                      <a:pt x="46" y="79"/>
                    </a:cubicBezTo>
                    <a:cubicBezTo>
                      <a:pt x="46" y="79"/>
                      <a:pt x="46" y="79"/>
                      <a:pt x="46" y="80"/>
                    </a:cubicBezTo>
                    <a:cubicBezTo>
                      <a:pt x="99" y="80"/>
                      <a:pt x="99" y="80"/>
                      <a:pt x="99" y="80"/>
                    </a:cubicBezTo>
                    <a:cubicBezTo>
                      <a:pt x="99" y="79"/>
                      <a:pt x="99" y="79"/>
                      <a:pt x="99" y="79"/>
                    </a:cubicBezTo>
                    <a:cubicBezTo>
                      <a:pt x="99" y="73"/>
                      <a:pt x="104" y="68"/>
                      <a:pt x="110" y="68"/>
                    </a:cubicBezTo>
                    <a:cubicBezTo>
                      <a:pt x="116" y="68"/>
                      <a:pt x="121" y="73"/>
                      <a:pt x="121" y="79"/>
                    </a:cubicBezTo>
                    <a:cubicBezTo>
                      <a:pt x="121" y="79"/>
                      <a:pt x="121" y="79"/>
                      <a:pt x="121" y="80"/>
                    </a:cubicBezTo>
                    <a:cubicBezTo>
                      <a:pt x="138" y="80"/>
                      <a:pt x="138" y="80"/>
                      <a:pt x="138" y="80"/>
                    </a:cubicBezTo>
                    <a:cubicBezTo>
                      <a:pt x="140" y="80"/>
                      <a:pt x="143" y="78"/>
                      <a:pt x="143" y="75"/>
                    </a:cubicBezTo>
                    <a:lnTo>
                      <a:pt x="143" y="4"/>
                    </a:lnTo>
                    <a:close/>
                  </a:path>
                </a:pathLst>
              </a:custGeom>
              <a:solidFill>
                <a:srgbClr val="41424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10" name="Google Shape;1010;p26"/>
              <p:cNvSpPr/>
              <p:nvPr/>
            </p:nvSpPr>
            <p:spPr>
              <a:xfrm>
                <a:off x="1801305" y="2174531"/>
                <a:ext cx="134464" cy="243195"/>
              </a:xfrm>
              <a:custGeom>
                <a:rect b="b" l="l" r="r" t="t"/>
                <a:pathLst>
                  <a:path extrusionOk="0" h="907" w="8175">
                    <a:moveTo>
                      <a:pt x="3734" y="0"/>
                    </a:moveTo>
                    <a:lnTo>
                      <a:pt x="1817" y="30"/>
                    </a:lnTo>
                    <a:cubicBezTo>
                      <a:pt x="908" y="61"/>
                      <a:pt x="504" y="128"/>
                      <a:pt x="1010" y="183"/>
                    </a:cubicBezTo>
                    <a:lnTo>
                      <a:pt x="1514" y="238"/>
                    </a:lnTo>
                    <a:cubicBezTo>
                      <a:pt x="1716" y="262"/>
                      <a:pt x="1716" y="287"/>
                      <a:pt x="1716" y="310"/>
                    </a:cubicBezTo>
                    <a:lnTo>
                      <a:pt x="0" y="882"/>
                    </a:lnTo>
                    <a:cubicBezTo>
                      <a:pt x="0" y="888"/>
                      <a:pt x="101" y="901"/>
                      <a:pt x="202" y="901"/>
                    </a:cubicBezTo>
                    <a:cubicBezTo>
                      <a:pt x="404" y="901"/>
                      <a:pt x="504" y="895"/>
                      <a:pt x="606" y="888"/>
                    </a:cubicBezTo>
                    <a:lnTo>
                      <a:pt x="2322" y="317"/>
                    </a:lnTo>
                    <a:lnTo>
                      <a:pt x="2322" y="317"/>
                    </a:lnTo>
                    <a:cubicBezTo>
                      <a:pt x="2422" y="280"/>
                      <a:pt x="2322" y="249"/>
                      <a:pt x="2018" y="226"/>
                    </a:cubicBezTo>
                    <a:lnTo>
                      <a:pt x="1514" y="164"/>
                    </a:lnTo>
                    <a:cubicBezTo>
                      <a:pt x="1211" y="128"/>
                      <a:pt x="1514" y="85"/>
                      <a:pt x="2120" y="67"/>
                    </a:cubicBezTo>
                    <a:cubicBezTo>
                      <a:pt x="2624" y="49"/>
                      <a:pt x="3129" y="42"/>
                      <a:pt x="3734" y="36"/>
                    </a:cubicBezTo>
                    <a:lnTo>
                      <a:pt x="3734" y="67"/>
                    </a:lnTo>
                    <a:cubicBezTo>
                      <a:pt x="3734" y="73"/>
                      <a:pt x="3936" y="85"/>
                      <a:pt x="4037" y="85"/>
                    </a:cubicBezTo>
                    <a:cubicBezTo>
                      <a:pt x="4239" y="85"/>
                      <a:pt x="4441" y="73"/>
                      <a:pt x="4441" y="67"/>
                    </a:cubicBezTo>
                    <a:lnTo>
                      <a:pt x="4441" y="36"/>
                    </a:lnTo>
                    <a:cubicBezTo>
                      <a:pt x="5047" y="36"/>
                      <a:pt x="5551" y="49"/>
                      <a:pt x="6055" y="67"/>
                    </a:cubicBezTo>
                    <a:cubicBezTo>
                      <a:pt x="6661" y="85"/>
                      <a:pt x="6965" y="128"/>
                      <a:pt x="6661" y="164"/>
                    </a:cubicBezTo>
                    <a:lnTo>
                      <a:pt x="6157" y="219"/>
                    </a:lnTo>
                    <a:cubicBezTo>
                      <a:pt x="5853" y="249"/>
                      <a:pt x="5853" y="287"/>
                      <a:pt x="5853" y="317"/>
                    </a:cubicBezTo>
                    <a:lnTo>
                      <a:pt x="7569" y="888"/>
                    </a:lnTo>
                    <a:cubicBezTo>
                      <a:pt x="7569" y="895"/>
                      <a:pt x="7771" y="907"/>
                      <a:pt x="7873" y="907"/>
                    </a:cubicBezTo>
                    <a:cubicBezTo>
                      <a:pt x="7873" y="907"/>
                      <a:pt x="7873" y="901"/>
                      <a:pt x="7973" y="901"/>
                    </a:cubicBezTo>
                    <a:cubicBezTo>
                      <a:pt x="8075" y="901"/>
                      <a:pt x="8175" y="895"/>
                      <a:pt x="8175" y="882"/>
                    </a:cubicBezTo>
                    <a:lnTo>
                      <a:pt x="6459" y="310"/>
                    </a:lnTo>
                    <a:cubicBezTo>
                      <a:pt x="6459" y="287"/>
                      <a:pt x="6459" y="262"/>
                      <a:pt x="6661" y="238"/>
                    </a:cubicBezTo>
                    <a:lnTo>
                      <a:pt x="7166" y="183"/>
                    </a:lnTo>
                    <a:cubicBezTo>
                      <a:pt x="7671" y="128"/>
                      <a:pt x="7267" y="61"/>
                      <a:pt x="6359" y="30"/>
                    </a:cubicBezTo>
                    <a:cubicBezTo>
                      <a:pt x="5753" y="12"/>
                      <a:pt x="5147" y="0"/>
                      <a:pt x="4441" y="0"/>
                    </a:cubicBezTo>
                  </a:path>
                </a:pathLst>
              </a:custGeom>
              <a:solidFill>
                <a:srgbClr val="9C9C9C"/>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grpSp>
        <p:nvGrpSpPr>
          <p:cNvPr id="1011" name="Google Shape;1011;p26"/>
          <p:cNvGrpSpPr/>
          <p:nvPr/>
        </p:nvGrpSpPr>
        <p:grpSpPr>
          <a:xfrm>
            <a:off x="3110035" y="3057797"/>
            <a:ext cx="2403536" cy="3666238"/>
            <a:chOff x="3110035" y="3057797"/>
            <a:chExt cx="2403536" cy="3666238"/>
          </a:xfrm>
        </p:grpSpPr>
        <p:sp>
          <p:nvSpPr>
            <p:cNvPr id="1012" name="Google Shape;1012;p26"/>
            <p:cNvSpPr/>
            <p:nvPr/>
          </p:nvSpPr>
          <p:spPr>
            <a:xfrm>
              <a:off x="3110035" y="3224381"/>
              <a:ext cx="2403536" cy="3499654"/>
            </a:xfrm>
            <a:prstGeom prst="rect">
              <a:avLst/>
            </a:prstGeom>
            <a:blipFill rotWithShape="1">
              <a:blip r:embed="rId2">
                <a:alphaModFix/>
              </a:blip>
              <a:stretch>
                <a:fillRect b="0" l="0" r="0" t="0"/>
              </a:stretch>
            </a:blipFill>
            <a:ln>
              <a:noFill/>
            </a:ln>
            <a:effectLst>
              <a:outerShdw blurRad="152400" sx="90000" rotWithShape="0" dir="5400000" dist="317500" sy="-19000">
                <a:srgbClr val="000000">
                  <a:alpha val="1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nvGrpSpPr>
            <p:cNvPr id="1013" name="Google Shape;1013;p26"/>
            <p:cNvGrpSpPr/>
            <p:nvPr/>
          </p:nvGrpSpPr>
          <p:grpSpPr>
            <a:xfrm>
              <a:off x="4192850" y="3057797"/>
              <a:ext cx="237907" cy="243195"/>
              <a:chOff x="1749584" y="2174531"/>
              <a:chExt cx="237907" cy="243195"/>
            </a:xfrm>
          </p:grpSpPr>
          <p:sp>
            <p:nvSpPr>
              <p:cNvPr id="1014" name="Google Shape;1014;p26"/>
              <p:cNvSpPr/>
              <p:nvPr/>
            </p:nvSpPr>
            <p:spPr>
              <a:xfrm>
                <a:off x="1749584" y="2285364"/>
                <a:ext cx="237907" cy="130332"/>
              </a:xfrm>
              <a:custGeom>
                <a:rect b="b" l="l" r="r" t="t"/>
                <a:pathLst>
                  <a:path extrusionOk="0" h="80" w="143">
                    <a:moveTo>
                      <a:pt x="143" y="4"/>
                    </a:moveTo>
                    <a:cubicBezTo>
                      <a:pt x="143" y="2"/>
                      <a:pt x="140" y="0"/>
                      <a:pt x="138" y="0"/>
                    </a:cubicBezTo>
                    <a:cubicBezTo>
                      <a:pt x="5" y="0"/>
                      <a:pt x="5" y="0"/>
                      <a:pt x="5" y="0"/>
                    </a:cubicBezTo>
                    <a:cubicBezTo>
                      <a:pt x="2" y="0"/>
                      <a:pt x="0" y="2"/>
                      <a:pt x="0" y="4"/>
                    </a:cubicBezTo>
                    <a:cubicBezTo>
                      <a:pt x="0" y="75"/>
                      <a:pt x="0" y="75"/>
                      <a:pt x="0" y="75"/>
                    </a:cubicBezTo>
                    <a:cubicBezTo>
                      <a:pt x="0" y="78"/>
                      <a:pt x="2" y="80"/>
                      <a:pt x="5" y="80"/>
                    </a:cubicBezTo>
                    <a:cubicBezTo>
                      <a:pt x="24" y="80"/>
                      <a:pt x="24" y="80"/>
                      <a:pt x="24" y="80"/>
                    </a:cubicBezTo>
                    <a:cubicBezTo>
                      <a:pt x="24" y="79"/>
                      <a:pt x="24" y="79"/>
                      <a:pt x="24" y="79"/>
                    </a:cubicBezTo>
                    <a:cubicBezTo>
                      <a:pt x="24" y="73"/>
                      <a:pt x="29" y="68"/>
                      <a:pt x="35" y="68"/>
                    </a:cubicBezTo>
                    <a:cubicBezTo>
                      <a:pt x="41" y="68"/>
                      <a:pt x="46" y="73"/>
                      <a:pt x="46" y="79"/>
                    </a:cubicBezTo>
                    <a:cubicBezTo>
                      <a:pt x="46" y="79"/>
                      <a:pt x="46" y="79"/>
                      <a:pt x="46" y="80"/>
                    </a:cubicBezTo>
                    <a:cubicBezTo>
                      <a:pt x="99" y="80"/>
                      <a:pt x="99" y="80"/>
                      <a:pt x="99" y="80"/>
                    </a:cubicBezTo>
                    <a:cubicBezTo>
                      <a:pt x="99" y="79"/>
                      <a:pt x="99" y="79"/>
                      <a:pt x="99" y="79"/>
                    </a:cubicBezTo>
                    <a:cubicBezTo>
                      <a:pt x="99" y="73"/>
                      <a:pt x="104" y="68"/>
                      <a:pt x="110" y="68"/>
                    </a:cubicBezTo>
                    <a:cubicBezTo>
                      <a:pt x="116" y="68"/>
                      <a:pt x="121" y="73"/>
                      <a:pt x="121" y="79"/>
                    </a:cubicBezTo>
                    <a:cubicBezTo>
                      <a:pt x="121" y="79"/>
                      <a:pt x="121" y="79"/>
                      <a:pt x="121" y="80"/>
                    </a:cubicBezTo>
                    <a:cubicBezTo>
                      <a:pt x="138" y="80"/>
                      <a:pt x="138" y="80"/>
                      <a:pt x="138" y="80"/>
                    </a:cubicBezTo>
                    <a:cubicBezTo>
                      <a:pt x="140" y="80"/>
                      <a:pt x="143" y="78"/>
                      <a:pt x="143" y="75"/>
                    </a:cubicBezTo>
                    <a:lnTo>
                      <a:pt x="143" y="4"/>
                    </a:lnTo>
                    <a:close/>
                  </a:path>
                </a:pathLst>
              </a:custGeom>
              <a:solidFill>
                <a:srgbClr val="41424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15" name="Google Shape;1015;p26"/>
              <p:cNvSpPr/>
              <p:nvPr/>
            </p:nvSpPr>
            <p:spPr>
              <a:xfrm>
                <a:off x="1801305" y="2174531"/>
                <a:ext cx="134464" cy="243195"/>
              </a:xfrm>
              <a:custGeom>
                <a:rect b="b" l="l" r="r" t="t"/>
                <a:pathLst>
                  <a:path extrusionOk="0" h="907" w="8175">
                    <a:moveTo>
                      <a:pt x="3734" y="0"/>
                    </a:moveTo>
                    <a:lnTo>
                      <a:pt x="1817" y="30"/>
                    </a:lnTo>
                    <a:cubicBezTo>
                      <a:pt x="908" y="61"/>
                      <a:pt x="504" y="128"/>
                      <a:pt x="1010" y="183"/>
                    </a:cubicBezTo>
                    <a:lnTo>
                      <a:pt x="1514" y="238"/>
                    </a:lnTo>
                    <a:cubicBezTo>
                      <a:pt x="1716" y="262"/>
                      <a:pt x="1716" y="287"/>
                      <a:pt x="1716" y="310"/>
                    </a:cubicBezTo>
                    <a:lnTo>
                      <a:pt x="0" y="882"/>
                    </a:lnTo>
                    <a:cubicBezTo>
                      <a:pt x="0" y="888"/>
                      <a:pt x="101" y="901"/>
                      <a:pt x="202" y="901"/>
                    </a:cubicBezTo>
                    <a:cubicBezTo>
                      <a:pt x="404" y="901"/>
                      <a:pt x="504" y="895"/>
                      <a:pt x="606" y="888"/>
                    </a:cubicBezTo>
                    <a:lnTo>
                      <a:pt x="2322" y="317"/>
                    </a:lnTo>
                    <a:lnTo>
                      <a:pt x="2322" y="317"/>
                    </a:lnTo>
                    <a:cubicBezTo>
                      <a:pt x="2422" y="280"/>
                      <a:pt x="2322" y="249"/>
                      <a:pt x="2018" y="226"/>
                    </a:cubicBezTo>
                    <a:lnTo>
                      <a:pt x="1514" y="164"/>
                    </a:lnTo>
                    <a:cubicBezTo>
                      <a:pt x="1211" y="128"/>
                      <a:pt x="1514" y="85"/>
                      <a:pt x="2120" y="67"/>
                    </a:cubicBezTo>
                    <a:cubicBezTo>
                      <a:pt x="2624" y="49"/>
                      <a:pt x="3129" y="42"/>
                      <a:pt x="3734" y="36"/>
                    </a:cubicBezTo>
                    <a:lnTo>
                      <a:pt x="3734" y="67"/>
                    </a:lnTo>
                    <a:cubicBezTo>
                      <a:pt x="3734" y="73"/>
                      <a:pt x="3936" y="85"/>
                      <a:pt x="4037" y="85"/>
                    </a:cubicBezTo>
                    <a:cubicBezTo>
                      <a:pt x="4239" y="85"/>
                      <a:pt x="4441" y="73"/>
                      <a:pt x="4441" y="67"/>
                    </a:cubicBezTo>
                    <a:lnTo>
                      <a:pt x="4441" y="36"/>
                    </a:lnTo>
                    <a:cubicBezTo>
                      <a:pt x="5047" y="36"/>
                      <a:pt x="5551" y="49"/>
                      <a:pt x="6055" y="67"/>
                    </a:cubicBezTo>
                    <a:cubicBezTo>
                      <a:pt x="6661" y="85"/>
                      <a:pt x="6965" y="128"/>
                      <a:pt x="6661" y="164"/>
                    </a:cubicBezTo>
                    <a:lnTo>
                      <a:pt x="6157" y="219"/>
                    </a:lnTo>
                    <a:cubicBezTo>
                      <a:pt x="5853" y="249"/>
                      <a:pt x="5853" y="287"/>
                      <a:pt x="5853" y="317"/>
                    </a:cubicBezTo>
                    <a:lnTo>
                      <a:pt x="7569" y="888"/>
                    </a:lnTo>
                    <a:cubicBezTo>
                      <a:pt x="7569" y="895"/>
                      <a:pt x="7771" y="907"/>
                      <a:pt x="7873" y="907"/>
                    </a:cubicBezTo>
                    <a:cubicBezTo>
                      <a:pt x="7873" y="907"/>
                      <a:pt x="7873" y="901"/>
                      <a:pt x="7973" y="901"/>
                    </a:cubicBezTo>
                    <a:cubicBezTo>
                      <a:pt x="8075" y="901"/>
                      <a:pt x="8175" y="895"/>
                      <a:pt x="8175" y="882"/>
                    </a:cubicBezTo>
                    <a:lnTo>
                      <a:pt x="6459" y="310"/>
                    </a:lnTo>
                    <a:cubicBezTo>
                      <a:pt x="6459" y="287"/>
                      <a:pt x="6459" y="262"/>
                      <a:pt x="6661" y="238"/>
                    </a:cubicBezTo>
                    <a:lnTo>
                      <a:pt x="7166" y="183"/>
                    </a:lnTo>
                    <a:cubicBezTo>
                      <a:pt x="7671" y="128"/>
                      <a:pt x="7267" y="61"/>
                      <a:pt x="6359" y="30"/>
                    </a:cubicBezTo>
                    <a:cubicBezTo>
                      <a:pt x="5753" y="12"/>
                      <a:pt x="5147" y="0"/>
                      <a:pt x="4441" y="0"/>
                    </a:cubicBezTo>
                  </a:path>
                </a:pathLst>
              </a:custGeom>
              <a:solidFill>
                <a:srgbClr val="9C9C9C"/>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sp>
        <p:nvSpPr>
          <p:cNvPr id="1016" name="Google Shape;1016;p26"/>
          <p:cNvSpPr txBox="1"/>
          <p:nvPr>
            <p:ph idx="1" type="body"/>
          </p:nvPr>
        </p:nvSpPr>
        <p:spPr>
          <a:xfrm>
            <a:off x="604877" y="1193168"/>
            <a:ext cx="7401180" cy="365760"/>
          </a:xfrm>
          <a:prstGeom prst="rect">
            <a:avLst/>
          </a:prstGeom>
          <a:noFill/>
          <a:ln>
            <a:noFill/>
          </a:ln>
        </p:spPr>
        <p:txBody>
          <a:bodyPr anchorCtr="0" anchor="t" bIns="0" lIns="182875" spcFirstLastPara="1" rIns="91425" wrap="square" tIns="0">
            <a:noAutofit/>
          </a:bodyPr>
          <a:lstStyle>
            <a:lvl1pPr indent="-228600" lvl="0" marL="457200" algn="l">
              <a:lnSpc>
                <a:spcPct val="100000"/>
              </a:lnSpc>
              <a:spcBef>
                <a:spcPts val="0"/>
              </a:spcBef>
              <a:spcAft>
                <a:spcPts val="0"/>
              </a:spcAft>
              <a:buClr>
                <a:schemeClr val="accent2"/>
              </a:buClr>
              <a:buSzPts val="1800"/>
              <a:buFont typeface="Arial"/>
              <a:buNone/>
              <a:defRPr b="1" i="1" sz="1800">
                <a:solidFill>
                  <a:schemeClr val="accent2"/>
                </a:solidFill>
                <a:latin typeface="Arial"/>
                <a:ea typeface="Arial"/>
                <a:cs typeface="Arial"/>
                <a:sym typeface="Arial"/>
              </a:defRPr>
            </a:lvl1pPr>
            <a:lvl2pPr indent="-381000" lvl="1" marL="9144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2pPr>
            <a:lvl3pPr indent="-381000" lvl="2" marL="13716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3pPr>
            <a:lvl4pPr indent="-381000" lvl="3" marL="18288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4pPr>
            <a:lvl5pPr indent="-381000" lvl="4" marL="22860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5pPr>
            <a:lvl6pPr indent="-381000" lvl="5" marL="27432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6pPr>
            <a:lvl7pPr indent="-381000" lvl="6" marL="32004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7pPr>
            <a:lvl8pPr indent="-381000" lvl="7" marL="36576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8pPr>
            <a:lvl9pPr indent="-381000" lvl="8" marL="4114800" algn="l">
              <a:lnSpc>
                <a:spcPct val="100000"/>
              </a:lnSpc>
              <a:spcBef>
                <a:spcPts val="800"/>
              </a:spcBef>
              <a:spcAft>
                <a:spcPts val="800"/>
              </a:spcAft>
              <a:buClr>
                <a:srgbClr val="FFFFFF"/>
              </a:buClr>
              <a:buSzPts val="2400"/>
              <a:buFont typeface="Arial"/>
              <a:buChar char="■"/>
              <a:defRPr b="1" sz="2400">
                <a:solidFill>
                  <a:srgbClr val="FFFFFF"/>
                </a:solidFill>
                <a:latin typeface="Arial"/>
                <a:ea typeface="Arial"/>
                <a:cs typeface="Arial"/>
                <a:sym typeface="Arial"/>
              </a:defRPr>
            </a:lvl9pPr>
          </a:lstStyle>
          <a:p/>
        </p:txBody>
      </p:sp>
      <p:sp>
        <p:nvSpPr>
          <p:cNvPr id="1017" name="Google Shape;1017;p26"/>
          <p:cNvSpPr/>
          <p:nvPr/>
        </p:nvSpPr>
        <p:spPr>
          <a:xfrm>
            <a:off x="621474" y="1061841"/>
            <a:ext cx="10058400" cy="0"/>
          </a:xfrm>
          <a:prstGeom prst="rect">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018" name="Google Shape;1018;p26"/>
          <p:cNvSpPr txBox="1"/>
          <p:nvPr>
            <p:ph type="title"/>
          </p:nvPr>
        </p:nvSpPr>
        <p:spPr>
          <a:xfrm>
            <a:off x="612465" y="4663"/>
            <a:ext cx="10562869" cy="1057173"/>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3200"/>
              <a:buNone/>
              <a:defRPr b="1" sz="3200">
                <a:solidFill>
                  <a:schemeClr val="dk1"/>
                </a:solidFill>
                <a:latin typeface="Arial"/>
                <a:ea typeface="Arial"/>
                <a:cs typeface="Arial"/>
                <a:sym typeface="Arial"/>
              </a:defRPr>
            </a:lvl1pPr>
            <a:lvl2pPr lvl="1" algn="l">
              <a:lnSpc>
                <a:spcPct val="100000"/>
              </a:lnSpc>
              <a:spcBef>
                <a:spcPts val="0"/>
              </a:spcBef>
              <a:spcAft>
                <a:spcPts val="0"/>
              </a:spcAft>
              <a:buSzPts val="3200"/>
              <a:buNone/>
              <a:defRPr b="1" sz="3600">
                <a:solidFill>
                  <a:srgbClr val="FFFFFF"/>
                </a:solidFill>
                <a:latin typeface="Arial"/>
                <a:ea typeface="Arial"/>
                <a:cs typeface="Arial"/>
                <a:sym typeface="Arial"/>
              </a:defRPr>
            </a:lvl2pPr>
            <a:lvl3pPr lvl="2" algn="l">
              <a:lnSpc>
                <a:spcPct val="100000"/>
              </a:lnSpc>
              <a:spcBef>
                <a:spcPts val="0"/>
              </a:spcBef>
              <a:spcAft>
                <a:spcPts val="0"/>
              </a:spcAft>
              <a:buSzPts val="3200"/>
              <a:buNone/>
              <a:defRPr b="1" sz="3600">
                <a:solidFill>
                  <a:srgbClr val="FFFFFF"/>
                </a:solidFill>
                <a:latin typeface="Arial"/>
                <a:ea typeface="Arial"/>
                <a:cs typeface="Arial"/>
                <a:sym typeface="Arial"/>
              </a:defRPr>
            </a:lvl3pPr>
            <a:lvl4pPr lvl="3" algn="l">
              <a:lnSpc>
                <a:spcPct val="100000"/>
              </a:lnSpc>
              <a:spcBef>
                <a:spcPts val="0"/>
              </a:spcBef>
              <a:spcAft>
                <a:spcPts val="0"/>
              </a:spcAft>
              <a:buSzPts val="3200"/>
              <a:buNone/>
              <a:defRPr b="1" sz="3600">
                <a:solidFill>
                  <a:srgbClr val="FFFFFF"/>
                </a:solidFill>
                <a:latin typeface="Arial"/>
                <a:ea typeface="Arial"/>
                <a:cs typeface="Arial"/>
                <a:sym typeface="Arial"/>
              </a:defRPr>
            </a:lvl4pPr>
            <a:lvl5pPr lvl="4" algn="l">
              <a:lnSpc>
                <a:spcPct val="100000"/>
              </a:lnSpc>
              <a:spcBef>
                <a:spcPts val="0"/>
              </a:spcBef>
              <a:spcAft>
                <a:spcPts val="0"/>
              </a:spcAft>
              <a:buSzPts val="3200"/>
              <a:buNone/>
              <a:defRPr b="1" sz="3600">
                <a:solidFill>
                  <a:srgbClr val="FFFFFF"/>
                </a:solidFill>
                <a:latin typeface="Arial"/>
                <a:ea typeface="Arial"/>
                <a:cs typeface="Arial"/>
                <a:sym typeface="Arial"/>
              </a:defRPr>
            </a:lvl5pPr>
            <a:lvl6pPr lvl="5" algn="l">
              <a:lnSpc>
                <a:spcPct val="100000"/>
              </a:lnSpc>
              <a:spcBef>
                <a:spcPts val="0"/>
              </a:spcBef>
              <a:spcAft>
                <a:spcPts val="0"/>
              </a:spcAft>
              <a:buSzPts val="3200"/>
              <a:buNone/>
              <a:defRPr b="1" sz="3600">
                <a:solidFill>
                  <a:srgbClr val="FFFFFF"/>
                </a:solidFill>
                <a:latin typeface="Arial"/>
                <a:ea typeface="Arial"/>
                <a:cs typeface="Arial"/>
                <a:sym typeface="Arial"/>
              </a:defRPr>
            </a:lvl6pPr>
            <a:lvl7pPr lvl="6" algn="l">
              <a:lnSpc>
                <a:spcPct val="100000"/>
              </a:lnSpc>
              <a:spcBef>
                <a:spcPts val="0"/>
              </a:spcBef>
              <a:spcAft>
                <a:spcPts val="0"/>
              </a:spcAft>
              <a:buSzPts val="3200"/>
              <a:buNone/>
              <a:defRPr b="1" sz="3600">
                <a:solidFill>
                  <a:srgbClr val="FFFFFF"/>
                </a:solidFill>
                <a:latin typeface="Arial"/>
                <a:ea typeface="Arial"/>
                <a:cs typeface="Arial"/>
                <a:sym typeface="Arial"/>
              </a:defRPr>
            </a:lvl7pPr>
            <a:lvl8pPr lvl="7" algn="l">
              <a:lnSpc>
                <a:spcPct val="100000"/>
              </a:lnSpc>
              <a:spcBef>
                <a:spcPts val="0"/>
              </a:spcBef>
              <a:spcAft>
                <a:spcPts val="0"/>
              </a:spcAft>
              <a:buSzPts val="3200"/>
              <a:buNone/>
              <a:defRPr b="1" sz="3600">
                <a:solidFill>
                  <a:srgbClr val="FFFFFF"/>
                </a:solidFill>
                <a:latin typeface="Arial"/>
                <a:ea typeface="Arial"/>
                <a:cs typeface="Arial"/>
                <a:sym typeface="Arial"/>
              </a:defRPr>
            </a:lvl8pPr>
            <a:lvl9pPr lvl="8" algn="l">
              <a:lnSpc>
                <a:spcPct val="100000"/>
              </a:lnSpc>
              <a:spcBef>
                <a:spcPts val="0"/>
              </a:spcBef>
              <a:spcAft>
                <a:spcPts val="0"/>
              </a:spcAft>
              <a:buSzPts val="3200"/>
              <a:buNone/>
              <a:defRPr b="1" sz="3600">
                <a:solidFill>
                  <a:srgbClr val="FFFFFF"/>
                </a:solidFill>
                <a:latin typeface="Arial"/>
                <a:ea typeface="Arial"/>
                <a:cs typeface="Arial"/>
                <a:sym typeface="Arial"/>
              </a:defRPr>
            </a:lvl9pPr>
          </a:lstStyle>
          <a:p/>
        </p:txBody>
      </p:sp>
      <p:grpSp>
        <p:nvGrpSpPr>
          <p:cNvPr id="1019" name="Google Shape;1019;p26"/>
          <p:cNvGrpSpPr/>
          <p:nvPr/>
        </p:nvGrpSpPr>
        <p:grpSpPr>
          <a:xfrm>
            <a:off x="8568255" y="4283119"/>
            <a:ext cx="2403536" cy="2440916"/>
            <a:chOff x="8568255" y="4283119"/>
            <a:chExt cx="2403536" cy="2440916"/>
          </a:xfrm>
        </p:grpSpPr>
        <p:sp>
          <p:nvSpPr>
            <p:cNvPr id="1020" name="Google Shape;1020;p26"/>
            <p:cNvSpPr/>
            <p:nvPr/>
          </p:nvSpPr>
          <p:spPr>
            <a:xfrm>
              <a:off x="8568255" y="4472909"/>
              <a:ext cx="2403536" cy="2251126"/>
            </a:xfrm>
            <a:prstGeom prst="rect">
              <a:avLst/>
            </a:prstGeom>
            <a:blipFill rotWithShape="1">
              <a:blip r:embed="rId3">
                <a:alphaModFix/>
              </a:blip>
              <a:stretch>
                <a:fillRect b="0" l="0" r="0" t="0"/>
              </a:stretch>
            </a:blipFill>
            <a:ln>
              <a:noFill/>
            </a:ln>
            <a:effectLst>
              <a:outerShdw blurRad="152400" sx="90000" rotWithShape="0" dir="5400000" dist="317500" sy="-19000">
                <a:srgbClr val="000000">
                  <a:alpha val="1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nvGrpSpPr>
            <p:cNvPr id="1021" name="Google Shape;1021;p26"/>
            <p:cNvGrpSpPr/>
            <p:nvPr/>
          </p:nvGrpSpPr>
          <p:grpSpPr>
            <a:xfrm>
              <a:off x="9651070" y="4283119"/>
              <a:ext cx="237907" cy="243195"/>
              <a:chOff x="9695170" y="3760874"/>
              <a:chExt cx="237907" cy="243195"/>
            </a:xfrm>
          </p:grpSpPr>
          <p:sp>
            <p:nvSpPr>
              <p:cNvPr id="1022" name="Google Shape;1022;p26"/>
              <p:cNvSpPr/>
              <p:nvPr/>
            </p:nvSpPr>
            <p:spPr>
              <a:xfrm>
                <a:off x="9695170" y="3871707"/>
                <a:ext cx="237907" cy="130332"/>
              </a:xfrm>
              <a:custGeom>
                <a:rect b="b" l="l" r="r" t="t"/>
                <a:pathLst>
                  <a:path extrusionOk="0" h="80" w="143">
                    <a:moveTo>
                      <a:pt x="143" y="4"/>
                    </a:moveTo>
                    <a:cubicBezTo>
                      <a:pt x="143" y="2"/>
                      <a:pt x="140" y="0"/>
                      <a:pt x="138" y="0"/>
                    </a:cubicBezTo>
                    <a:cubicBezTo>
                      <a:pt x="5" y="0"/>
                      <a:pt x="5" y="0"/>
                      <a:pt x="5" y="0"/>
                    </a:cubicBezTo>
                    <a:cubicBezTo>
                      <a:pt x="2" y="0"/>
                      <a:pt x="0" y="2"/>
                      <a:pt x="0" y="4"/>
                    </a:cubicBezTo>
                    <a:cubicBezTo>
                      <a:pt x="0" y="75"/>
                      <a:pt x="0" y="75"/>
                      <a:pt x="0" y="75"/>
                    </a:cubicBezTo>
                    <a:cubicBezTo>
                      <a:pt x="0" y="78"/>
                      <a:pt x="2" y="80"/>
                      <a:pt x="5" y="80"/>
                    </a:cubicBezTo>
                    <a:cubicBezTo>
                      <a:pt x="24" y="80"/>
                      <a:pt x="24" y="80"/>
                      <a:pt x="24" y="80"/>
                    </a:cubicBezTo>
                    <a:cubicBezTo>
                      <a:pt x="24" y="79"/>
                      <a:pt x="24" y="79"/>
                      <a:pt x="24" y="79"/>
                    </a:cubicBezTo>
                    <a:cubicBezTo>
                      <a:pt x="24" y="73"/>
                      <a:pt x="29" y="68"/>
                      <a:pt x="35" y="68"/>
                    </a:cubicBezTo>
                    <a:cubicBezTo>
                      <a:pt x="41" y="68"/>
                      <a:pt x="46" y="73"/>
                      <a:pt x="46" y="79"/>
                    </a:cubicBezTo>
                    <a:cubicBezTo>
                      <a:pt x="46" y="79"/>
                      <a:pt x="46" y="79"/>
                      <a:pt x="46" y="80"/>
                    </a:cubicBezTo>
                    <a:cubicBezTo>
                      <a:pt x="99" y="80"/>
                      <a:pt x="99" y="80"/>
                      <a:pt x="99" y="80"/>
                    </a:cubicBezTo>
                    <a:cubicBezTo>
                      <a:pt x="99" y="79"/>
                      <a:pt x="99" y="79"/>
                      <a:pt x="99" y="79"/>
                    </a:cubicBezTo>
                    <a:cubicBezTo>
                      <a:pt x="99" y="73"/>
                      <a:pt x="104" y="68"/>
                      <a:pt x="110" y="68"/>
                    </a:cubicBezTo>
                    <a:cubicBezTo>
                      <a:pt x="116" y="68"/>
                      <a:pt x="121" y="73"/>
                      <a:pt x="121" y="79"/>
                    </a:cubicBezTo>
                    <a:cubicBezTo>
                      <a:pt x="121" y="79"/>
                      <a:pt x="121" y="79"/>
                      <a:pt x="121" y="80"/>
                    </a:cubicBezTo>
                    <a:cubicBezTo>
                      <a:pt x="138" y="80"/>
                      <a:pt x="138" y="80"/>
                      <a:pt x="138" y="80"/>
                    </a:cubicBezTo>
                    <a:cubicBezTo>
                      <a:pt x="140" y="80"/>
                      <a:pt x="143" y="78"/>
                      <a:pt x="143" y="75"/>
                    </a:cubicBezTo>
                    <a:lnTo>
                      <a:pt x="143" y="4"/>
                    </a:lnTo>
                    <a:close/>
                  </a:path>
                </a:pathLst>
              </a:custGeom>
              <a:solidFill>
                <a:srgbClr val="41424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23" name="Google Shape;1023;p26"/>
              <p:cNvSpPr/>
              <p:nvPr/>
            </p:nvSpPr>
            <p:spPr>
              <a:xfrm>
                <a:off x="9746891" y="3760874"/>
                <a:ext cx="134464" cy="243195"/>
              </a:xfrm>
              <a:custGeom>
                <a:rect b="b" l="l" r="r" t="t"/>
                <a:pathLst>
                  <a:path extrusionOk="0" h="907" w="8175">
                    <a:moveTo>
                      <a:pt x="3734" y="0"/>
                    </a:moveTo>
                    <a:lnTo>
                      <a:pt x="1817" y="30"/>
                    </a:lnTo>
                    <a:cubicBezTo>
                      <a:pt x="908" y="61"/>
                      <a:pt x="504" y="128"/>
                      <a:pt x="1010" y="183"/>
                    </a:cubicBezTo>
                    <a:lnTo>
                      <a:pt x="1514" y="238"/>
                    </a:lnTo>
                    <a:cubicBezTo>
                      <a:pt x="1716" y="262"/>
                      <a:pt x="1716" y="287"/>
                      <a:pt x="1716" y="310"/>
                    </a:cubicBezTo>
                    <a:lnTo>
                      <a:pt x="0" y="882"/>
                    </a:lnTo>
                    <a:cubicBezTo>
                      <a:pt x="0" y="888"/>
                      <a:pt x="101" y="901"/>
                      <a:pt x="202" y="901"/>
                    </a:cubicBezTo>
                    <a:cubicBezTo>
                      <a:pt x="404" y="901"/>
                      <a:pt x="504" y="895"/>
                      <a:pt x="606" y="888"/>
                    </a:cubicBezTo>
                    <a:lnTo>
                      <a:pt x="2322" y="317"/>
                    </a:lnTo>
                    <a:lnTo>
                      <a:pt x="2322" y="317"/>
                    </a:lnTo>
                    <a:cubicBezTo>
                      <a:pt x="2422" y="280"/>
                      <a:pt x="2322" y="249"/>
                      <a:pt x="2018" y="226"/>
                    </a:cubicBezTo>
                    <a:lnTo>
                      <a:pt x="1514" y="164"/>
                    </a:lnTo>
                    <a:cubicBezTo>
                      <a:pt x="1211" y="128"/>
                      <a:pt x="1514" y="85"/>
                      <a:pt x="2120" y="67"/>
                    </a:cubicBezTo>
                    <a:cubicBezTo>
                      <a:pt x="2624" y="49"/>
                      <a:pt x="3129" y="42"/>
                      <a:pt x="3734" y="36"/>
                    </a:cubicBezTo>
                    <a:lnTo>
                      <a:pt x="3734" y="67"/>
                    </a:lnTo>
                    <a:cubicBezTo>
                      <a:pt x="3734" y="73"/>
                      <a:pt x="3936" y="85"/>
                      <a:pt x="4037" y="85"/>
                    </a:cubicBezTo>
                    <a:cubicBezTo>
                      <a:pt x="4239" y="85"/>
                      <a:pt x="4441" y="73"/>
                      <a:pt x="4441" y="67"/>
                    </a:cubicBezTo>
                    <a:lnTo>
                      <a:pt x="4441" y="36"/>
                    </a:lnTo>
                    <a:cubicBezTo>
                      <a:pt x="5047" y="36"/>
                      <a:pt x="5551" y="49"/>
                      <a:pt x="6055" y="67"/>
                    </a:cubicBezTo>
                    <a:cubicBezTo>
                      <a:pt x="6661" y="85"/>
                      <a:pt x="6965" y="128"/>
                      <a:pt x="6661" y="164"/>
                    </a:cubicBezTo>
                    <a:lnTo>
                      <a:pt x="6157" y="219"/>
                    </a:lnTo>
                    <a:cubicBezTo>
                      <a:pt x="5853" y="249"/>
                      <a:pt x="5853" y="287"/>
                      <a:pt x="5853" y="317"/>
                    </a:cubicBezTo>
                    <a:lnTo>
                      <a:pt x="7569" y="888"/>
                    </a:lnTo>
                    <a:cubicBezTo>
                      <a:pt x="7569" y="895"/>
                      <a:pt x="7771" y="907"/>
                      <a:pt x="7873" y="907"/>
                    </a:cubicBezTo>
                    <a:cubicBezTo>
                      <a:pt x="7873" y="907"/>
                      <a:pt x="7873" y="901"/>
                      <a:pt x="7973" y="901"/>
                    </a:cubicBezTo>
                    <a:cubicBezTo>
                      <a:pt x="8075" y="901"/>
                      <a:pt x="8175" y="895"/>
                      <a:pt x="8175" y="882"/>
                    </a:cubicBezTo>
                    <a:lnTo>
                      <a:pt x="6459" y="310"/>
                    </a:lnTo>
                    <a:cubicBezTo>
                      <a:pt x="6459" y="287"/>
                      <a:pt x="6459" y="262"/>
                      <a:pt x="6661" y="238"/>
                    </a:cubicBezTo>
                    <a:lnTo>
                      <a:pt x="7166" y="183"/>
                    </a:lnTo>
                    <a:cubicBezTo>
                      <a:pt x="7671" y="128"/>
                      <a:pt x="7267" y="61"/>
                      <a:pt x="6359" y="30"/>
                    </a:cubicBezTo>
                    <a:cubicBezTo>
                      <a:pt x="5753" y="12"/>
                      <a:pt x="5147" y="0"/>
                      <a:pt x="4441" y="0"/>
                    </a:cubicBezTo>
                  </a:path>
                </a:pathLst>
              </a:custGeom>
              <a:solidFill>
                <a:srgbClr val="9C9C9C"/>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sp>
        <p:nvSpPr>
          <p:cNvPr id="1024" name="Google Shape;1024;p26"/>
          <p:cNvSpPr txBox="1"/>
          <p:nvPr>
            <p:ph idx="2" type="body"/>
          </p:nvPr>
        </p:nvSpPr>
        <p:spPr>
          <a:xfrm>
            <a:off x="8312556" y="1189924"/>
            <a:ext cx="2834640" cy="365760"/>
          </a:xfrm>
          <a:prstGeom prst="rect">
            <a:avLst/>
          </a:prstGeom>
          <a:noFill/>
          <a:ln>
            <a:noFill/>
          </a:ln>
        </p:spPr>
        <p:txBody>
          <a:bodyPr anchorCtr="0" anchor="t" bIns="0" lIns="182875" spcFirstLastPara="1" rIns="91425" wrap="square" tIns="0">
            <a:noAutofit/>
          </a:bodyPr>
          <a:lstStyle>
            <a:lvl1pPr indent="-228600" lvl="0" marL="457200" algn="l">
              <a:lnSpc>
                <a:spcPct val="100000"/>
              </a:lnSpc>
              <a:spcBef>
                <a:spcPts val="0"/>
              </a:spcBef>
              <a:spcAft>
                <a:spcPts val="0"/>
              </a:spcAft>
              <a:buClr>
                <a:schemeClr val="accent5"/>
              </a:buClr>
              <a:buSzPts val="1800"/>
              <a:buFont typeface="Arial"/>
              <a:buNone/>
              <a:defRPr b="1" i="1" sz="1800">
                <a:solidFill>
                  <a:schemeClr val="accent5"/>
                </a:solidFill>
                <a:latin typeface="Arial"/>
                <a:ea typeface="Arial"/>
                <a:cs typeface="Arial"/>
                <a:sym typeface="Arial"/>
              </a:defRPr>
            </a:lvl1pPr>
            <a:lvl2pPr indent="-381000" lvl="1" marL="9144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2pPr>
            <a:lvl3pPr indent="-381000" lvl="2" marL="13716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3pPr>
            <a:lvl4pPr indent="-381000" lvl="3" marL="18288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4pPr>
            <a:lvl5pPr indent="-381000" lvl="4" marL="22860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5pPr>
            <a:lvl6pPr indent="-381000" lvl="5" marL="27432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6pPr>
            <a:lvl7pPr indent="-381000" lvl="6" marL="32004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7pPr>
            <a:lvl8pPr indent="-381000" lvl="7" marL="36576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8pPr>
            <a:lvl9pPr indent="-381000" lvl="8" marL="4114800" algn="l">
              <a:lnSpc>
                <a:spcPct val="100000"/>
              </a:lnSpc>
              <a:spcBef>
                <a:spcPts val="800"/>
              </a:spcBef>
              <a:spcAft>
                <a:spcPts val="800"/>
              </a:spcAft>
              <a:buClr>
                <a:srgbClr val="FFFFFF"/>
              </a:buClr>
              <a:buSzPts val="2400"/>
              <a:buFont typeface="Arial"/>
              <a:buChar char="■"/>
              <a:defRPr b="1" sz="2400">
                <a:solidFill>
                  <a:srgbClr val="FFFFFF"/>
                </a:solidFill>
                <a:latin typeface="Arial"/>
                <a:ea typeface="Arial"/>
                <a:cs typeface="Arial"/>
                <a:sym typeface="Arial"/>
              </a:defRPr>
            </a:lvl9pPr>
          </a:lstStyle>
          <a:p/>
        </p:txBody>
      </p:sp>
      <p:sp>
        <p:nvSpPr>
          <p:cNvPr id="1025" name="Google Shape;1025;p26"/>
          <p:cNvSpPr txBox="1"/>
          <p:nvPr>
            <p:ph idx="3" type="body"/>
          </p:nvPr>
        </p:nvSpPr>
        <p:spPr>
          <a:xfrm>
            <a:off x="600647" y="3229453"/>
            <a:ext cx="2366963" cy="3479162"/>
          </a:xfrm>
          <a:prstGeom prst="rect">
            <a:avLst/>
          </a:prstGeom>
          <a:noFill/>
          <a:ln>
            <a:noFill/>
          </a:ln>
        </p:spPr>
        <p:txBody>
          <a:bodyPr anchorCtr="0" anchor="t" bIns="91425" lIns="91425" spcFirstLastPara="1" rIns="91425" wrap="square" tIns="182875">
            <a:noAutofit/>
          </a:bodyPr>
          <a:lstStyle>
            <a:lvl1pPr indent="-304800" lvl="0" marL="457200" algn="l">
              <a:lnSpc>
                <a:spcPct val="100000"/>
              </a:lnSpc>
              <a:spcBef>
                <a:spcPts val="0"/>
              </a:spcBef>
              <a:spcAft>
                <a:spcPts val="0"/>
              </a:spcAft>
              <a:buClr>
                <a:srgbClr val="003C71"/>
              </a:buClr>
              <a:buSzPts val="1200"/>
              <a:buFont typeface="Arial"/>
              <a:buChar char="•"/>
              <a:defRPr sz="1200">
                <a:solidFill>
                  <a:srgbClr val="003C71"/>
                </a:solidFill>
                <a:latin typeface="Arial"/>
                <a:ea typeface="Arial"/>
                <a:cs typeface="Arial"/>
                <a:sym typeface="Arial"/>
              </a:defRPr>
            </a:lvl1pPr>
            <a:lvl2pPr indent="-304800" lvl="1" marL="914400" algn="l">
              <a:lnSpc>
                <a:spcPct val="100000"/>
              </a:lnSpc>
              <a:spcBef>
                <a:spcPts val="200"/>
              </a:spcBef>
              <a:spcAft>
                <a:spcPts val="0"/>
              </a:spcAft>
              <a:buClr>
                <a:srgbClr val="003C71"/>
              </a:buClr>
              <a:buSzPts val="1200"/>
              <a:buFont typeface="Arial"/>
              <a:buChar char="•"/>
              <a:defRPr sz="1200">
                <a:solidFill>
                  <a:srgbClr val="003C71"/>
                </a:solidFill>
                <a:latin typeface="Arial"/>
                <a:ea typeface="Arial"/>
                <a:cs typeface="Arial"/>
                <a:sym typeface="Arial"/>
              </a:defRPr>
            </a:lvl2pPr>
            <a:lvl3pPr indent="-304800" lvl="2" marL="1371600" algn="l">
              <a:lnSpc>
                <a:spcPct val="100000"/>
              </a:lnSpc>
              <a:spcBef>
                <a:spcPts val="200"/>
              </a:spcBef>
              <a:spcAft>
                <a:spcPts val="0"/>
              </a:spcAft>
              <a:buClr>
                <a:srgbClr val="003C71"/>
              </a:buClr>
              <a:buSzPts val="1200"/>
              <a:buFont typeface="Arial"/>
              <a:buChar char="•"/>
              <a:defRPr sz="1200">
                <a:solidFill>
                  <a:srgbClr val="003C71"/>
                </a:solidFill>
                <a:latin typeface="Arial"/>
                <a:ea typeface="Arial"/>
                <a:cs typeface="Arial"/>
                <a:sym typeface="Arial"/>
              </a:defRPr>
            </a:lvl3pPr>
            <a:lvl4pPr indent="-304800" lvl="3" marL="1828800" algn="l">
              <a:lnSpc>
                <a:spcPct val="100000"/>
              </a:lnSpc>
              <a:spcBef>
                <a:spcPts val="200"/>
              </a:spcBef>
              <a:spcAft>
                <a:spcPts val="0"/>
              </a:spcAft>
              <a:buClr>
                <a:srgbClr val="003C71"/>
              </a:buClr>
              <a:buSzPts val="1200"/>
              <a:buFont typeface="Arial"/>
              <a:buChar char="•"/>
              <a:defRPr sz="1200">
                <a:solidFill>
                  <a:srgbClr val="003C71"/>
                </a:solidFill>
                <a:latin typeface="Arial"/>
                <a:ea typeface="Arial"/>
                <a:cs typeface="Arial"/>
                <a:sym typeface="Arial"/>
              </a:defRPr>
            </a:lvl4pPr>
            <a:lvl5pPr indent="-304800" lvl="4" marL="2286000" algn="l">
              <a:lnSpc>
                <a:spcPct val="100000"/>
              </a:lnSpc>
              <a:spcBef>
                <a:spcPts val="200"/>
              </a:spcBef>
              <a:spcAft>
                <a:spcPts val="0"/>
              </a:spcAft>
              <a:buClr>
                <a:srgbClr val="003C71"/>
              </a:buClr>
              <a:buSzPts val="1200"/>
              <a:buFont typeface="Arial"/>
              <a:buChar char="•"/>
              <a:defRPr sz="1200">
                <a:solidFill>
                  <a:srgbClr val="003C71"/>
                </a:solidFill>
                <a:latin typeface="Arial"/>
                <a:ea typeface="Arial"/>
                <a:cs typeface="Arial"/>
                <a:sym typeface="Arial"/>
              </a:defRPr>
            </a:lvl5pPr>
            <a:lvl6pPr indent="-228600" lvl="5" marL="2743200" algn="l">
              <a:lnSpc>
                <a:spcPct val="100000"/>
              </a:lnSpc>
              <a:spcBef>
                <a:spcPts val="20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1026" name="Google Shape;1026;p26"/>
          <p:cNvSpPr txBox="1"/>
          <p:nvPr>
            <p:ph idx="4" type="body"/>
          </p:nvPr>
        </p:nvSpPr>
        <p:spPr>
          <a:xfrm>
            <a:off x="3116510" y="3229453"/>
            <a:ext cx="2366963" cy="3479162"/>
          </a:xfrm>
          <a:prstGeom prst="rect">
            <a:avLst/>
          </a:prstGeom>
          <a:noFill/>
          <a:ln>
            <a:noFill/>
          </a:ln>
        </p:spPr>
        <p:txBody>
          <a:bodyPr anchorCtr="0" anchor="t" bIns="91425" lIns="91425" spcFirstLastPara="1" rIns="91425" wrap="square" tIns="182875">
            <a:noAutofit/>
          </a:bodyPr>
          <a:lstStyle>
            <a:lvl1pPr indent="-304800" lvl="0" marL="457200" algn="l">
              <a:lnSpc>
                <a:spcPct val="100000"/>
              </a:lnSpc>
              <a:spcBef>
                <a:spcPts val="0"/>
              </a:spcBef>
              <a:spcAft>
                <a:spcPts val="0"/>
              </a:spcAft>
              <a:buClr>
                <a:srgbClr val="003C71"/>
              </a:buClr>
              <a:buSzPts val="1200"/>
              <a:buFont typeface="Arial"/>
              <a:buChar char="•"/>
              <a:defRPr sz="1200">
                <a:solidFill>
                  <a:srgbClr val="003C71"/>
                </a:solidFill>
                <a:latin typeface="Arial"/>
                <a:ea typeface="Arial"/>
                <a:cs typeface="Arial"/>
                <a:sym typeface="Arial"/>
              </a:defRPr>
            </a:lvl1pPr>
            <a:lvl2pPr indent="-304800" lvl="1" marL="914400" algn="l">
              <a:lnSpc>
                <a:spcPct val="100000"/>
              </a:lnSpc>
              <a:spcBef>
                <a:spcPts val="200"/>
              </a:spcBef>
              <a:spcAft>
                <a:spcPts val="0"/>
              </a:spcAft>
              <a:buClr>
                <a:srgbClr val="003C71"/>
              </a:buClr>
              <a:buSzPts val="1200"/>
              <a:buFont typeface="Arial"/>
              <a:buChar char="•"/>
              <a:defRPr sz="1200">
                <a:solidFill>
                  <a:srgbClr val="003C71"/>
                </a:solidFill>
                <a:latin typeface="Arial"/>
                <a:ea typeface="Arial"/>
                <a:cs typeface="Arial"/>
                <a:sym typeface="Arial"/>
              </a:defRPr>
            </a:lvl2pPr>
            <a:lvl3pPr indent="-304800" lvl="2" marL="1371600" algn="l">
              <a:lnSpc>
                <a:spcPct val="100000"/>
              </a:lnSpc>
              <a:spcBef>
                <a:spcPts val="200"/>
              </a:spcBef>
              <a:spcAft>
                <a:spcPts val="0"/>
              </a:spcAft>
              <a:buClr>
                <a:srgbClr val="003C71"/>
              </a:buClr>
              <a:buSzPts val="1200"/>
              <a:buFont typeface="Arial"/>
              <a:buChar char="•"/>
              <a:defRPr sz="1200">
                <a:solidFill>
                  <a:srgbClr val="003C71"/>
                </a:solidFill>
                <a:latin typeface="Arial"/>
                <a:ea typeface="Arial"/>
                <a:cs typeface="Arial"/>
                <a:sym typeface="Arial"/>
              </a:defRPr>
            </a:lvl3pPr>
            <a:lvl4pPr indent="-304800" lvl="3" marL="1828800" algn="l">
              <a:lnSpc>
                <a:spcPct val="100000"/>
              </a:lnSpc>
              <a:spcBef>
                <a:spcPts val="200"/>
              </a:spcBef>
              <a:spcAft>
                <a:spcPts val="0"/>
              </a:spcAft>
              <a:buClr>
                <a:srgbClr val="003C71"/>
              </a:buClr>
              <a:buSzPts val="1200"/>
              <a:buFont typeface="Arial"/>
              <a:buChar char="•"/>
              <a:defRPr sz="1200">
                <a:solidFill>
                  <a:srgbClr val="003C71"/>
                </a:solidFill>
                <a:latin typeface="Arial"/>
                <a:ea typeface="Arial"/>
                <a:cs typeface="Arial"/>
                <a:sym typeface="Arial"/>
              </a:defRPr>
            </a:lvl4pPr>
            <a:lvl5pPr indent="-304800" lvl="4" marL="2286000" algn="l">
              <a:lnSpc>
                <a:spcPct val="100000"/>
              </a:lnSpc>
              <a:spcBef>
                <a:spcPts val="200"/>
              </a:spcBef>
              <a:spcAft>
                <a:spcPts val="0"/>
              </a:spcAft>
              <a:buClr>
                <a:srgbClr val="003C71"/>
              </a:buClr>
              <a:buSzPts val="1200"/>
              <a:buFont typeface="Arial"/>
              <a:buChar char="•"/>
              <a:defRPr sz="1200">
                <a:solidFill>
                  <a:srgbClr val="003C71"/>
                </a:solidFill>
                <a:latin typeface="Arial"/>
                <a:ea typeface="Arial"/>
                <a:cs typeface="Arial"/>
                <a:sym typeface="Arial"/>
              </a:defRPr>
            </a:lvl5pPr>
            <a:lvl6pPr indent="-228600" lvl="5" marL="2743200" algn="l">
              <a:lnSpc>
                <a:spcPct val="100000"/>
              </a:lnSpc>
              <a:spcBef>
                <a:spcPts val="20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1027" name="Google Shape;1027;p26"/>
          <p:cNvSpPr txBox="1"/>
          <p:nvPr>
            <p:ph idx="5" type="body"/>
          </p:nvPr>
        </p:nvSpPr>
        <p:spPr>
          <a:xfrm>
            <a:off x="5616816" y="3224381"/>
            <a:ext cx="2366963" cy="3479162"/>
          </a:xfrm>
          <a:prstGeom prst="rect">
            <a:avLst/>
          </a:prstGeom>
          <a:noFill/>
          <a:ln>
            <a:noFill/>
          </a:ln>
        </p:spPr>
        <p:txBody>
          <a:bodyPr anchorCtr="0" anchor="t" bIns="91425" lIns="91425" spcFirstLastPara="1" rIns="91425" wrap="square" tIns="182875">
            <a:noAutofit/>
          </a:bodyPr>
          <a:lstStyle>
            <a:lvl1pPr indent="-304800" lvl="0" marL="457200" algn="l">
              <a:lnSpc>
                <a:spcPct val="100000"/>
              </a:lnSpc>
              <a:spcBef>
                <a:spcPts val="0"/>
              </a:spcBef>
              <a:spcAft>
                <a:spcPts val="0"/>
              </a:spcAft>
              <a:buClr>
                <a:srgbClr val="003C71"/>
              </a:buClr>
              <a:buSzPts val="1200"/>
              <a:buFont typeface="Arial"/>
              <a:buChar char="•"/>
              <a:defRPr sz="1200">
                <a:solidFill>
                  <a:srgbClr val="003C71"/>
                </a:solidFill>
                <a:latin typeface="Arial"/>
                <a:ea typeface="Arial"/>
                <a:cs typeface="Arial"/>
                <a:sym typeface="Arial"/>
              </a:defRPr>
            </a:lvl1pPr>
            <a:lvl2pPr indent="-304800" lvl="1" marL="914400" algn="l">
              <a:lnSpc>
                <a:spcPct val="100000"/>
              </a:lnSpc>
              <a:spcBef>
                <a:spcPts val="200"/>
              </a:spcBef>
              <a:spcAft>
                <a:spcPts val="0"/>
              </a:spcAft>
              <a:buClr>
                <a:srgbClr val="003C71"/>
              </a:buClr>
              <a:buSzPts val="1200"/>
              <a:buFont typeface="Arial"/>
              <a:buChar char="•"/>
              <a:defRPr sz="1200">
                <a:solidFill>
                  <a:srgbClr val="003C71"/>
                </a:solidFill>
                <a:latin typeface="Arial"/>
                <a:ea typeface="Arial"/>
                <a:cs typeface="Arial"/>
                <a:sym typeface="Arial"/>
              </a:defRPr>
            </a:lvl2pPr>
            <a:lvl3pPr indent="-304800" lvl="2" marL="1371600" algn="l">
              <a:lnSpc>
                <a:spcPct val="100000"/>
              </a:lnSpc>
              <a:spcBef>
                <a:spcPts val="200"/>
              </a:spcBef>
              <a:spcAft>
                <a:spcPts val="0"/>
              </a:spcAft>
              <a:buClr>
                <a:srgbClr val="003C71"/>
              </a:buClr>
              <a:buSzPts val="1200"/>
              <a:buFont typeface="Arial"/>
              <a:buChar char="•"/>
              <a:defRPr sz="1200">
                <a:solidFill>
                  <a:srgbClr val="003C71"/>
                </a:solidFill>
                <a:latin typeface="Arial"/>
                <a:ea typeface="Arial"/>
                <a:cs typeface="Arial"/>
                <a:sym typeface="Arial"/>
              </a:defRPr>
            </a:lvl3pPr>
            <a:lvl4pPr indent="-304800" lvl="3" marL="1828800" algn="l">
              <a:lnSpc>
                <a:spcPct val="100000"/>
              </a:lnSpc>
              <a:spcBef>
                <a:spcPts val="200"/>
              </a:spcBef>
              <a:spcAft>
                <a:spcPts val="0"/>
              </a:spcAft>
              <a:buClr>
                <a:srgbClr val="003C71"/>
              </a:buClr>
              <a:buSzPts val="1200"/>
              <a:buFont typeface="Arial"/>
              <a:buChar char="•"/>
              <a:defRPr sz="1200">
                <a:solidFill>
                  <a:srgbClr val="003C71"/>
                </a:solidFill>
                <a:latin typeface="Arial"/>
                <a:ea typeface="Arial"/>
                <a:cs typeface="Arial"/>
                <a:sym typeface="Arial"/>
              </a:defRPr>
            </a:lvl4pPr>
            <a:lvl5pPr indent="-304800" lvl="4" marL="2286000" algn="l">
              <a:lnSpc>
                <a:spcPct val="100000"/>
              </a:lnSpc>
              <a:spcBef>
                <a:spcPts val="200"/>
              </a:spcBef>
              <a:spcAft>
                <a:spcPts val="0"/>
              </a:spcAft>
              <a:buClr>
                <a:srgbClr val="003C71"/>
              </a:buClr>
              <a:buSzPts val="1200"/>
              <a:buFont typeface="Arial"/>
              <a:buChar char="•"/>
              <a:defRPr sz="1200">
                <a:solidFill>
                  <a:srgbClr val="003C71"/>
                </a:solidFill>
                <a:latin typeface="Arial"/>
                <a:ea typeface="Arial"/>
                <a:cs typeface="Arial"/>
                <a:sym typeface="Arial"/>
              </a:defRPr>
            </a:lvl5pPr>
            <a:lvl6pPr indent="-228600" lvl="5" marL="2743200" algn="l">
              <a:lnSpc>
                <a:spcPct val="100000"/>
              </a:lnSpc>
              <a:spcBef>
                <a:spcPts val="20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1028" name="Google Shape;1028;p26"/>
          <p:cNvSpPr txBox="1"/>
          <p:nvPr>
            <p:ph idx="6" type="body"/>
          </p:nvPr>
        </p:nvSpPr>
        <p:spPr>
          <a:xfrm>
            <a:off x="8581326" y="4483155"/>
            <a:ext cx="2377394" cy="2140728"/>
          </a:xfrm>
          <a:prstGeom prst="rect">
            <a:avLst/>
          </a:prstGeom>
          <a:noFill/>
          <a:ln>
            <a:noFill/>
          </a:ln>
        </p:spPr>
        <p:txBody>
          <a:bodyPr anchorCtr="0" anchor="t" bIns="91425" lIns="91425" spcFirstLastPara="1" rIns="91425" wrap="square" tIns="182875">
            <a:noAutofit/>
          </a:bodyPr>
          <a:lstStyle>
            <a:lvl1pPr indent="-304800" lvl="0" marL="457200" algn="l">
              <a:lnSpc>
                <a:spcPct val="100000"/>
              </a:lnSpc>
              <a:spcBef>
                <a:spcPts val="0"/>
              </a:spcBef>
              <a:spcAft>
                <a:spcPts val="0"/>
              </a:spcAft>
              <a:buClr>
                <a:srgbClr val="003C71"/>
              </a:buClr>
              <a:buSzPts val="1200"/>
              <a:buFont typeface="Arial"/>
              <a:buChar char="•"/>
              <a:defRPr sz="1200">
                <a:solidFill>
                  <a:srgbClr val="003C71"/>
                </a:solidFill>
                <a:latin typeface="Arial"/>
                <a:ea typeface="Arial"/>
                <a:cs typeface="Arial"/>
                <a:sym typeface="Arial"/>
              </a:defRPr>
            </a:lvl1pPr>
            <a:lvl2pPr indent="-304800" lvl="1" marL="914400" algn="l">
              <a:lnSpc>
                <a:spcPct val="100000"/>
              </a:lnSpc>
              <a:spcBef>
                <a:spcPts val="200"/>
              </a:spcBef>
              <a:spcAft>
                <a:spcPts val="0"/>
              </a:spcAft>
              <a:buClr>
                <a:srgbClr val="003C71"/>
              </a:buClr>
              <a:buSzPts val="1200"/>
              <a:buFont typeface="Arial"/>
              <a:buChar char="•"/>
              <a:defRPr sz="1200">
                <a:solidFill>
                  <a:srgbClr val="003C71"/>
                </a:solidFill>
                <a:latin typeface="Arial"/>
                <a:ea typeface="Arial"/>
                <a:cs typeface="Arial"/>
                <a:sym typeface="Arial"/>
              </a:defRPr>
            </a:lvl2pPr>
            <a:lvl3pPr indent="-304800" lvl="2" marL="1371600" algn="l">
              <a:lnSpc>
                <a:spcPct val="100000"/>
              </a:lnSpc>
              <a:spcBef>
                <a:spcPts val="200"/>
              </a:spcBef>
              <a:spcAft>
                <a:spcPts val="0"/>
              </a:spcAft>
              <a:buClr>
                <a:srgbClr val="003C71"/>
              </a:buClr>
              <a:buSzPts val="1200"/>
              <a:buFont typeface="Arial"/>
              <a:buChar char="•"/>
              <a:defRPr sz="1200">
                <a:solidFill>
                  <a:srgbClr val="003C71"/>
                </a:solidFill>
                <a:latin typeface="Arial"/>
                <a:ea typeface="Arial"/>
                <a:cs typeface="Arial"/>
                <a:sym typeface="Arial"/>
              </a:defRPr>
            </a:lvl3pPr>
            <a:lvl4pPr indent="-304800" lvl="3" marL="1828800" algn="l">
              <a:lnSpc>
                <a:spcPct val="100000"/>
              </a:lnSpc>
              <a:spcBef>
                <a:spcPts val="200"/>
              </a:spcBef>
              <a:spcAft>
                <a:spcPts val="0"/>
              </a:spcAft>
              <a:buClr>
                <a:srgbClr val="003C71"/>
              </a:buClr>
              <a:buSzPts val="1200"/>
              <a:buFont typeface="Arial"/>
              <a:buChar char="•"/>
              <a:defRPr sz="1200">
                <a:solidFill>
                  <a:srgbClr val="003C71"/>
                </a:solidFill>
                <a:latin typeface="Arial"/>
                <a:ea typeface="Arial"/>
                <a:cs typeface="Arial"/>
                <a:sym typeface="Arial"/>
              </a:defRPr>
            </a:lvl4pPr>
            <a:lvl5pPr indent="-304800" lvl="4" marL="2286000" algn="l">
              <a:lnSpc>
                <a:spcPct val="100000"/>
              </a:lnSpc>
              <a:spcBef>
                <a:spcPts val="200"/>
              </a:spcBef>
              <a:spcAft>
                <a:spcPts val="0"/>
              </a:spcAft>
              <a:buClr>
                <a:srgbClr val="003C71"/>
              </a:buClr>
              <a:buSzPts val="1200"/>
              <a:buFont typeface="Arial"/>
              <a:buChar char="•"/>
              <a:defRPr sz="1200">
                <a:solidFill>
                  <a:srgbClr val="003C71"/>
                </a:solidFill>
                <a:latin typeface="Arial"/>
                <a:ea typeface="Arial"/>
                <a:cs typeface="Arial"/>
                <a:sym typeface="Arial"/>
              </a:defRPr>
            </a:lvl5pPr>
            <a:lvl6pPr indent="-228600" lvl="5" marL="2743200" algn="l">
              <a:lnSpc>
                <a:spcPct val="100000"/>
              </a:lnSpc>
              <a:spcBef>
                <a:spcPts val="20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1029" name="Google Shape;1029;p26"/>
          <p:cNvSpPr txBox="1"/>
          <p:nvPr>
            <p:ph idx="7" type="body"/>
          </p:nvPr>
        </p:nvSpPr>
        <p:spPr>
          <a:xfrm>
            <a:off x="604877" y="2807237"/>
            <a:ext cx="7401180" cy="365760"/>
          </a:xfrm>
          <a:prstGeom prst="rect">
            <a:avLst/>
          </a:prstGeom>
          <a:noFill/>
          <a:ln>
            <a:noFill/>
          </a:ln>
        </p:spPr>
        <p:txBody>
          <a:bodyPr anchorCtr="0" anchor="t" bIns="0" lIns="182875" spcFirstLastPara="1" rIns="91425" wrap="square" tIns="0">
            <a:noAutofit/>
          </a:bodyPr>
          <a:lstStyle>
            <a:lvl1pPr indent="-228600" lvl="0" marL="457200" algn="l">
              <a:lnSpc>
                <a:spcPct val="100000"/>
              </a:lnSpc>
              <a:spcBef>
                <a:spcPts val="0"/>
              </a:spcBef>
              <a:spcAft>
                <a:spcPts val="0"/>
              </a:spcAft>
              <a:buClr>
                <a:schemeClr val="accent2"/>
              </a:buClr>
              <a:buSzPts val="1800"/>
              <a:buFont typeface="Arial"/>
              <a:buNone/>
              <a:defRPr b="1" i="1" sz="1800">
                <a:solidFill>
                  <a:schemeClr val="accent2"/>
                </a:solidFill>
                <a:latin typeface="Arial"/>
                <a:ea typeface="Arial"/>
                <a:cs typeface="Arial"/>
                <a:sym typeface="Arial"/>
              </a:defRPr>
            </a:lvl1pPr>
            <a:lvl2pPr indent="-381000" lvl="1" marL="9144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2pPr>
            <a:lvl3pPr indent="-381000" lvl="2" marL="13716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3pPr>
            <a:lvl4pPr indent="-381000" lvl="3" marL="18288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4pPr>
            <a:lvl5pPr indent="-381000" lvl="4" marL="22860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5pPr>
            <a:lvl6pPr indent="-381000" lvl="5" marL="27432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6pPr>
            <a:lvl7pPr indent="-381000" lvl="6" marL="32004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7pPr>
            <a:lvl8pPr indent="-381000" lvl="7" marL="36576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8pPr>
            <a:lvl9pPr indent="-381000" lvl="8" marL="4114800" algn="l">
              <a:lnSpc>
                <a:spcPct val="100000"/>
              </a:lnSpc>
              <a:spcBef>
                <a:spcPts val="800"/>
              </a:spcBef>
              <a:spcAft>
                <a:spcPts val="800"/>
              </a:spcAft>
              <a:buClr>
                <a:srgbClr val="FFFFFF"/>
              </a:buClr>
              <a:buSzPts val="2400"/>
              <a:buFont typeface="Arial"/>
              <a:buChar char="■"/>
              <a:defRPr b="1" sz="2400">
                <a:solidFill>
                  <a:srgbClr val="FFFFFF"/>
                </a:solidFill>
                <a:latin typeface="Arial"/>
                <a:ea typeface="Arial"/>
                <a:cs typeface="Arial"/>
                <a:sym typeface="Arial"/>
              </a:defRPr>
            </a:lvl9pPr>
          </a:lstStyle>
          <a:p/>
        </p:txBody>
      </p:sp>
      <p:sp>
        <p:nvSpPr>
          <p:cNvPr id="1030" name="Google Shape;1030;p26"/>
          <p:cNvSpPr txBox="1"/>
          <p:nvPr>
            <p:ph idx="8" type="body"/>
          </p:nvPr>
        </p:nvSpPr>
        <p:spPr>
          <a:xfrm>
            <a:off x="8360371" y="4044599"/>
            <a:ext cx="2822855" cy="329732"/>
          </a:xfrm>
          <a:prstGeom prst="rect">
            <a:avLst/>
          </a:prstGeom>
          <a:noFill/>
          <a:ln>
            <a:noFill/>
          </a:ln>
        </p:spPr>
        <p:txBody>
          <a:bodyPr anchorCtr="0" anchor="t" bIns="0" lIns="182875" spcFirstLastPara="1" rIns="91425" wrap="square" tIns="0">
            <a:noAutofit/>
          </a:bodyPr>
          <a:lstStyle>
            <a:lvl1pPr indent="-228600" lvl="0" marL="457200" algn="l">
              <a:lnSpc>
                <a:spcPct val="100000"/>
              </a:lnSpc>
              <a:spcBef>
                <a:spcPts val="0"/>
              </a:spcBef>
              <a:spcAft>
                <a:spcPts val="0"/>
              </a:spcAft>
              <a:buClr>
                <a:schemeClr val="accent5"/>
              </a:buClr>
              <a:buSzPts val="1800"/>
              <a:buFont typeface="Arial"/>
              <a:buNone/>
              <a:defRPr b="1" i="1" sz="1800">
                <a:solidFill>
                  <a:schemeClr val="accent5"/>
                </a:solidFill>
                <a:latin typeface="Arial"/>
                <a:ea typeface="Arial"/>
                <a:cs typeface="Arial"/>
                <a:sym typeface="Arial"/>
              </a:defRPr>
            </a:lvl1pPr>
            <a:lvl2pPr indent="-381000" lvl="1" marL="9144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2pPr>
            <a:lvl3pPr indent="-381000" lvl="2" marL="13716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3pPr>
            <a:lvl4pPr indent="-381000" lvl="3" marL="18288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4pPr>
            <a:lvl5pPr indent="-381000" lvl="4" marL="22860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5pPr>
            <a:lvl6pPr indent="-381000" lvl="5" marL="27432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6pPr>
            <a:lvl7pPr indent="-381000" lvl="6" marL="32004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7pPr>
            <a:lvl8pPr indent="-381000" lvl="7" marL="36576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8pPr>
            <a:lvl9pPr indent="-381000" lvl="8" marL="4114800" algn="l">
              <a:lnSpc>
                <a:spcPct val="100000"/>
              </a:lnSpc>
              <a:spcBef>
                <a:spcPts val="800"/>
              </a:spcBef>
              <a:spcAft>
                <a:spcPts val="800"/>
              </a:spcAft>
              <a:buClr>
                <a:srgbClr val="FFFFFF"/>
              </a:buClr>
              <a:buSzPts val="2400"/>
              <a:buFont typeface="Arial"/>
              <a:buChar char="■"/>
              <a:defRPr b="1" sz="2400">
                <a:solidFill>
                  <a:srgbClr val="FFFFFF"/>
                </a:solidFill>
                <a:latin typeface="Arial"/>
                <a:ea typeface="Arial"/>
                <a:cs typeface="Arial"/>
                <a:sym typeface="Arial"/>
              </a:defRPr>
            </a:lvl9pPr>
          </a:lstStyle>
          <a:p/>
        </p:txBody>
      </p:sp>
      <p:sp>
        <p:nvSpPr>
          <p:cNvPr id="1031" name="Google Shape;1031;p26"/>
          <p:cNvSpPr/>
          <p:nvPr/>
        </p:nvSpPr>
        <p:spPr>
          <a:xfrm flipH="1">
            <a:off x="8119619" y="1180199"/>
            <a:ext cx="53797" cy="5553143"/>
          </a:xfrm>
          <a:prstGeom prst="rect">
            <a:avLst/>
          </a:pr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32" name="Google Shape;1032;p26"/>
          <p:cNvSpPr/>
          <p:nvPr/>
        </p:nvSpPr>
        <p:spPr>
          <a:xfrm flipH="1">
            <a:off x="8213105" y="1180198"/>
            <a:ext cx="53797" cy="5553143"/>
          </a:xfrm>
          <a:prstGeom prst="rect">
            <a:avLst/>
          </a:prstGeom>
          <a:solidFill>
            <a:schemeClr val="accent5"/>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33" name="Google Shape;1033;p26"/>
          <p:cNvSpPr txBox="1"/>
          <p:nvPr>
            <p:ph idx="9" type="body"/>
          </p:nvPr>
        </p:nvSpPr>
        <p:spPr>
          <a:xfrm>
            <a:off x="604877" y="1523392"/>
            <a:ext cx="7430988" cy="1252640"/>
          </a:xfrm>
          <a:prstGeom prst="rect">
            <a:avLst/>
          </a:prstGeom>
          <a:noFill/>
          <a:ln>
            <a:noFill/>
          </a:ln>
        </p:spPr>
        <p:txBody>
          <a:bodyPr anchorCtr="0" anchor="t" bIns="91425" lIns="91425" spcFirstLastPara="1" rIns="91425" wrap="square" tIns="91425">
            <a:noAutofit/>
          </a:bodyPr>
          <a:lstStyle>
            <a:lvl1pPr indent="-330200" lvl="0" marL="457200" algn="l">
              <a:lnSpc>
                <a:spcPct val="100000"/>
              </a:lnSpc>
              <a:spcBef>
                <a:spcPts val="0"/>
              </a:spcBef>
              <a:spcAft>
                <a:spcPts val="0"/>
              </a:spcAft>
              <a:buClr>
                <a:schemeClr val="lt1"/>
              </a:buClr>
              <a:buSzPts val="1600"/>
              <a:buChar char="•"/>
              <a:defRPr sz="1600">
                <a:solidFill>
                  <a:schemeClr val="lt1"/>
                </a:solidFill>
                <a:latin typeface="Arial"/>
                <a:ea typeface="Arial"/>
                <a:cs typeface="Arial"/>
                <a:sym typeface="Arial"/>
              </a:defRPr>
            </a:lvl1pPr>
            <a:lvl2pPr indent="-304800" lvl="1" marL="914400" algn="l">
              <a:lnSpc>
                <a:spcPct val="100000"/>
              </a:lnSpc>
              <a:spcBef>
                <a:spcPts val="600"/>
              </a:spcBef>
              <a:spcAft>
                <a:spcPts val="0"/>
              </a:spcAft>
              <a:buClr>
                <a:schemeClr val="lt1"/>
              </a:buClr>
              <a:buSzPts val="1200"/>
              <a:buChar char="o"/>
              <a:defRPr sz="1200">
                <a:solidFill>
                  <a:schemeClr val="lt1"/>
                </a:solidFill>
                <a:latin typeface="Arial"/>
                <a:ea typeface="Arial"/>
                <a:cs typeface="Arial"/>
                <a:sym typeface="Arial"/>
              </a:defRPr>
            </a:lvl2pPr>
            <a:lvl3pPr indent="-317500" lvl="2" marL="1371600" algn="l">
              <a:lnSpc>
                <a:spcPct val="100000"/>
              </a:lnSpc>
              <a:spcBef>
                <a:spcPts val="800"/>
              </a:spcBef>
              <a:spcAft>
                <a:spcPts val="0"/>
              </a:spcAft>
              <a:buClr>
                <a:schemeClr val="lt1"/>
              </a:buClr>
              <a:buSzPts val="1400"/>
              <a:buChar char="▪"/>
              <a:defRPr>
                <a:solidFill>
                  <a:schemeClr val="lt1"/>
                </a:solidFill>
                <a:latin typeface="Arial"/>
                <a:ea typeface="Arial"/>
                <a:cs typeface="Arial"/>
                <a:sym typeface="Arial"/>
              </a:defRPr>
            </a:lvl3pPr>
            <a:lvl4pPr indent="-317500" lvl="3" marL="1828800" algn="l">
              <a:lnSpc>
                <a:spcPct val="100000"/>
              </a:lnSpc>
              <a:spcBef>
                <a:spcPts val="800"/>
              </a:spcBef>
              <a:spcAft>
                <a:spcPts val="0"/>
              </a:spcAft>
              <a:buClr>
                <a:schemeClr val="lt1"/>
              </a:buClr>
              <a:buSzPts val="1400"/>
              <a:buChar char="•"/>
              <a:defRPr>
                <a:solidFill>
                  <a:schemeClr val="lt1"/>
                </a:solidFill>
                <a:latin typeface="Arial"/>
                <a:ea typeface="Arial"/>
                <a:cs typeface="Arial"/>
                <a:sym typeface="Arial"/>
              </a:defRPr>
            </a:lvl4pPr>
            <a:lvl5pPr indent="-317500" lvl="4" marL="2286000" algn="l">
              <a:lnSpc>
                <a:spcPct val="100000"/>
              </a:lnSpc>
              <a:spcBef>
                <a:spcPts val="800"/>
              </a:spcBef>
              <a:spcAft>
                <a:spcPts val="0"/>
              </a:spcAft>
              <a:buClr>
                <a:schemeClr val="lt1"/>
              </a:buClr>
              <a:buSzPts val="1400"/>
              <a:buChar char="▪"/>
              <a:defRPr>
                <a:solidFill>
                  <a:schemeClr val="lt1"/>
                </a:solidFill>
                <a:latin typeface="Arial"/>
                <a:ea typeface="Arial"/>
                <a:cs typeface="Arial"/>
                <a:sym typeface="Arial"/>
              </a:defRPr>
            </a:lvl5pPr>
            <a:lvl6pPr indent="-228600" lvl="5" marL="2743200" algn="l">
              <a:lnSpc>
                <a:spcPct val="100000"/>
              </a:lnSpc>
              <a:spcBef>
                <a:spcPts val="80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1034" name="Google Shape;1034;p26"/>
          <p:cNvSpPr txBox="1"/>
          <p:nvPr>
            <p:ph idx="13" type="body"/>
          </p:nvPr>
        </p:nvSpPr>
        <p:spPr>
          <a:xfrm>
            <a:off x="8458264" y="1520147"/>
            <a:ext cx="2732277" cy="2208001"/>
          </a:xfrm>
          <a:prstGeom prst="rect">
            <a:avLst/>
          </a:prstGeom>
          <a:noFill/>
          <a:ln>
            <a:noFill/>
          </a:ln>
        </p:spPr>
        <p:txBody>
          <a:bodyPr anchorCtr="0" anchor="t" bIns="91425" lIns="91425" spcFirstLastPara="1" rIns="91425" wrap="square" tIns="91425">
            <a:noAutofit/>
          </a:bodyPr>
          <a:lstStyle>
            <a:lvl1pPr indent="-228600" lvl="0" marL="457200" algn="l">
              <a:lnSpc>
                <a:spcPct val="100000"/>
              </a:lnSpc>
              <a:spcBef>
                <a:spcPts val="0"/>
              </a:spcBef>
              <a:spcAft>
                <a:spcPts val="0"/>
              </a:spcAft>
              <a:buClr>
                <a:schemeClr val="lt1"/>
              </a:buClr>
              <a:buSzPts val="1600"/>
              <a:buFont typeface="Arial"/>
              <a:buNone/>
              <a:defRPr sz="1600">
                <a:solidFill>
                  <a:schemeClr val="lt1"/>
                </a:solidFill>
                <a:latin typeface="Arial"/>
                <a:ea typeface="Arial"/>
                <a:cs typeface="Arial"/>
                <a:sym typeface="Arial"/>
              </a:defRPr>
            </a:lvl1pPr>
            <a:lvl2pPr indent="-304800" lvl="1" marL="914400" algn="l">
              <a:lnSpc>
                <a:spcPct val="100000"/>
              </a:lnSpc>
              <a:spcBef>
                <a:spcPts val="600"/>
              </a:spcBef>
              <a:spcAft>
                <a:spcPts val="0"/>
              </a:spcAft>
              <a:buClr>
                <a:schemeClr val="lt1"/>
              </a:buClr>
              <a:buSzPts val="1200"/>
              <a:buChar char="o"/>
              <a:defRPr sz="1200">
                <a:solidFill>
                  <a:schemeClr val="lt1"/>
                </a:solidFill>
                <a:latin typeface="Arial"/>
                <a:ea typeface="Arial"/>
                <a:cs typeface="Arial"/>
                <a:sym typeface="Arial"/>
              </a:defRPr>
            </a:lvl2pPr>
            <a:lvl3pPr indent="-317500" lvl="2" marL="1371600" algn="l">
              <a:lnSpc>
                <a:spcPct val="100000"/>
              </a:lnSpc>
              <a:spcBef>
                <a:spcPts val="800"/>
              </a:spcBef>
              <a:spcAft>
                <a:spcPts val="0"/>
              </a:spcAft>
              <a:buClr>
                <a:schemeClr val="lt1"/>
              </a:buClr>
              <a:buSzPts val="1400"/>
              <a:buChar char="▪"/>
              <a:defRPr>
                <a:solidFill>
                  <a:schemeClr val="lt1"/>
                </a:solidFill>
                <a:latin typeface="Arial"/>
                <a:ea typeface="Arial"/>
                <a:cs typeface="Arial"/>
                <a:sym typeface="Arial"/>
              </a:defRPr>
            </a:lvl3pPr>
            <a:lvl4pPr indent="-317500" lvl="3" marL="1828800" algn="l">
              <a:lnSpc>
                <a:spcPct val="100000"/>
              </a:lnSpc>
              <a:spcBef>
                <a:spcPts val="800"/>
              </a:spcBef>
              <a:spcAft>
                <a:spcPts val="0"/>
              </a:spcAft>
              <a:buClr>
                <a:schemeClr val="lt1"/>
              </a:buClr>
              <a:buSzPts val="1400"/>
              <a:buChar char="•"/>
              <a:defRPr>
                <a:solidFill>
                  <a:schemeClr val="lt1"/>
                </a:solidFill>
                <a:latin typeface="Arial"/>
                <a:ea typeface="Arial"/>
                <a:cs typeface="Arial"/>
                <a:sym typeface="Arial"/>
              </a:defRPr>
            </a:lvl4pPr>
            <a:lvl5pPr indent="-317500" lvl="4" marL="2286000" algn="l">
              <a:lnSpc>
                <a:spcPct val="100000"/>
              </a:lnSpc>
              <a:spcBef>
                <a:spcPts val="800"/>
              </a:spcBef>
              <a:spcAft>
                <a:spcPts val="0"/>
              </a:spcAft>
              <a:buClr>
                <a:schemeClr val="lt1"/>
              </a:buClr>
              <a:buSzPts val="1400"/>
              <a:buChar char="▪"/>
              <a:defRPr>
                <a:solidFill>
                  <a:schemeClr val="lt1"/>
                </a:solidFill>
                <a:latin typeface="Arial"/>
                <a:ea typeface="Arial"/>
                <a:cs typeface="Arial"/>
                <a:sym typeface="Arial"/>
              </a:defRPr>
            </a:lvl5pPr>
            <a:lvl6pPr indent="-228600" lvl="5" marL="2743200" algn="l">
              <a:lnSpc>
                <a:spcPct val="100000"/>
              </a:lnSpc>
              <a:spcBef>
                <a:spcPts val="80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grpSp>
        <p:nvGrpSpPr>
          <p:cNvPr id="1035" name="Google Shape;1035;p26"/>
          <p:cNvGrpSpPr/>
          <p:nvPr/>
        </p:nvGrpSpPr>
        <p:grpSpPr>
          <a:xfrm>
            <a:off x="11278585" y="0"/>
            <a:ext cx="913415" cy="6866252"/>
            <a:chOff x="11278585" y="0"/>
            <a:chExt cx="913415" cy="6866252"/>
          </a:xfrm>
        </p:grpSpPr>
        <p:cxnSp>
          <p:nvCxnSpPr>
            <p:cNvPr id="1036" name="Google Shape;1036;p26"/>
            <p:cNvCxnSpPr/>
            <p:nvPr/>
          </p:nvCxnSpPr>
          <p:spPr>
            <a:xfrm>
              <a:off x="11402167" y="0"/>
              <a:ext cx="0" cy="6841500"/>
            </a:xfrm>
            <a:prstGeom prst="straightConnector1">
              <a:avLst/>
            </a:prstGeom>
            <a:noFill/>
            <a:ln cap="flat" cmpd="sng" w="76200">
              <a:solidFill>
                <a:schemeClr val="accent2"/>
              </a:solidFill>
              <a:prstDash val="solid"/>
              <a:round/>
              <a:headEnd len="sm" w="sm" type="none"/>
              <a:tailEnd len="sm" w="sm" type="none"/>
            </a:ln>
          </p:spPr>
        </p:cxnSp>
        <p:cxnSp>
          <p:nvCxnSpPr>
            <p:cNvPr id="1037" name="Google Shape;1037;p26"/>
            <p:cNvCxnSpPr/>
            <p:nvPr/>
          </p:nvCxnSpPr>
          <p:spPr>
            <a:xfrm>
              <a:off x="11278585" y="0"/>
              <a:ext cx="0" cy="6841500"/>
            </a:xfrm>
            <a:prstGeom prst="straightConnector1">
              <a:avLst/>
            </a:prstGeom>
            <a:noFill/>
            <a:ln cap="flat" cmpd="sng" w="28575">
              <a:solidFill>
                <a:schemeClr val="accent2"/>
              </a:solidFill>
              <a:prstDash val="solid"/>
              <a:round/>
              <a:headEnd len="sm" w="sm" type="none"/>
              <a:tailEnd len="sm" w="sm" type="none"/>
            </a:ln>
          </p:spPr>
        </p:cxnSp>
        <p:grpSp>
          <p:nvGrpSpPr>
            <p:cNvPr id="1038" name="Google Shape;1038;p26"/>
            <p:cNvGrpSpPr/>
            <p:nvPr/>
          </p:nvGrpSpPr>
          <p:grpSpPr>
            <a:xfrm>
              <a:off x="11524488" y="0"/>
              <a:ext cx="667512" cy="6866252"/>
              <a:chOff x="11524488" y="0"/>
              <a:chExt cx="667512" cy="6866252"/>
            </a:xfrm>
          </p:grpSpPr>
          <p:sp>
            <p:nvSpPr>
              <p:cNvPr descr="Banner along right of screen with the label OGP Office of Government-wide Policy." id="1039" name="Google Shape;1039;p26"/>
              <p:cNvSpPr txBox="1"/>
              <p:nvPr/>
            </p:nvSpPr>
            <p:spPr>
              <a:xfrm rot="5400000">
                <a:off x="8426141" y="3100393"/>
                <a:ext cx="6866252" cy="665466"/>
              </a:xfrm>
              <a:prstGeom prst="rect">
                <a:avLst/>
              </a:prstGeom>
              <a:solidFill>
                <a:srgbClr val="C9C9C9"/>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500"/>
                  <a:buFont typeface="Arial"/>
                  <a:buNone/>
                </a:pPr>
                <a:r>
                  <a:rPr b="1" i="0" lang="en-US" sz="1500" u="none" cap="none" strike="noStrike">
                    <a:solidFill>
                      <a:schemeClr val="accent2"/>
                    </a:solidFill>
                    <a:latin typeface="Arial"/>
                    <a:ea typeface="Arial"/>
                    <a:cs typeface="Arial"/>
                    <a:sym typeface="Arial"/>
                  </a:rPr>
                  <a:t>OASIS Appendix</a:t>
                </a:r>
                <a:endParaRPr b="1" i="0" sz="1500" u="none" cap="none" strike="noStrike">
                  <a:solidFill>
                    <a:schemeClr val="accent2"/>
                  </a:solidFill>
                  <a:latin typeface="Arial"/>
                  <a:ea typeface="Arial"/>
                  <a:cs typeface="Arial"/>
                  <a:sym typeface="Arial"/>
                </a:endParaRPr>
              </a:p>
            </p:txBody>
          </p:sp>
          <p:sp>
            <p:nvSpPr>
              <p:cNvPr id="1040" name="Google Shape;1040;p26"/>
              <p:cNvSpPr/>
              <p:nvPr/>
            </p:nvSpPr>
            <p:spPr>
              <a:xfrm>
                <a:off x="11603985" y="162640"/>
                <a:ext cx="508519" cy="370609"/>
              </a:xfrm>
              <a:custGeom>
                <a:rect b="b" l="l" r="r" t="t"/>
                <a:pathLst>
                  <a:path extrusionOk="0" h="2700" w="3538">
                    <a:moveTo>
                      <a:pt x="1116" y="0"/>
                    </a:moveTo>
                    <a:lnTo>
                      <a:pt x="2423" y="0"/>
                    </a:lnTo>
                    <a:lnTo>
                      <a:pt x="2467" y="3"/>
                    </a:lnTo>
                    <a:lnTo>
                      <a:pt x="2510" y="12"/>
                    </a:lnTo>
                    <a:lnTo>
                      <a:pt x="2550" y="26"/>
                    </a:lnTo>
                    <a:lnTo>
                      <a:pt x="2587" y="45"/>
                    </a:lnTo>
                    <a:lnTo>
                      <a:pt x="2622" y="68"/>
                    </a:lnTo>
                    <a:lnTo>
                      <a:pt x="2653" y="96"/>
                    </a:lnTo>
                    <a:lnTo>
                      <a:pt x="2681" y="127"/>
                    </a:lnTo>
                    <a:lnTo>
                      <a:pt x="2704" y="163"/>
                    </a:lnTo>
                    <a:lnTo>
                      <a:pt x="2724" y="201"/>
                    </a:lnTo>
                    <a:lnTo>
                      <a:pt x="2738" y="241"/>
                    </a:lnTo>
                    <a:lnTo>
                      <a:pt x="2746" y="283"/>
                    </a:lnTo>
                    <a:lnTo>
                      <a:pt x="2749" y="328"/>
                    </a:lnTo>
                    <a:lnTo>
                      <a:pt x="2749" y="822"/>
                    </a:lnTo>
                    <a:lnTo>
                      <a:pt x="2746" y="866"/>
                    </a:lnTo>
                    <a:lnTo>
                      <a:pt x="2738" y="909"/>
                    </a:lnTo>
                    <a:lnTo>
                      <a:pt x="2724" y="949"/>
                    </a:lnTo>
                    <a:lnTo>
                      <a:pt x="2704" y="987"/>
                    </a:lnTo>
                    <a:lnTo>
                      <a:pt x="2681" y="1022"/>
                    </a:lnTo>
                    <a:lnTo>
                      <a:pt x="2653" y="1054"/>
                    </a:lnTo>
                    <a:lnTo>
                      <a:pt x="2622" y="1081"/>
                    </a:lnTo>
                    <a:lnTo>
                      <a:pt x="2587" y="1104"/>
                    </a:lnTo>
                    <a:lnTo>
                      <a:pt x="2550" y="1124"/>
                    </a:lnTo>
                    <a:lnTo>
                      <a:pt x="2510" y="1138"/>
                    </a:lnTo>
                    <a:lnTo>
                      <a:pt x="2467" y="1146"/>
                    </a:lnTo>
                    <a:lnTo>
                      <a:pt x="2423" y="1150"/>
                    </a:lnTo>
                    <a:lnTo>
                      <a:pt x="1851" y="1150"/>
                    </a:lnTo>
                    <a:lnTo>
                      <a:pt x="1851" y="1584"/>
                    </a:lnTo>
                    <a:lnTo>
                      <a:pt x="2737" y="1584"/>
                    </a:lnTo>
                    <a:lnTo>
                      <a:pt x="2784" y="1588"/>
                    </a:lnTo>
                    <a:lnTo>
                      <a:pt x="2829" y="1596"/>
                    </a:lnTo>
                    <a:lnTo>
                      <a:pt x="2873" y="1610"/>
                    </a:lnTo>
                    <a:lnTo>
                      <a:pt x="2914" y="1629"/>
                    </a:lnTo>
                    <a:lnTo>
                      <a:pt x="2953" y="1652"/>
                    </a:lnTo>
                    <a:lnTo>
                      <a:pt x="2987" y="1680"/>
                    </a:lnTo>
                    <a:lnTo>
                      <a:pt x="3020" y="1712"/>
                    </a:lnTo>
                    <a:lnTo>
                      <a:pt x="3047" y="1747"/>
                    </a:lnTo>
                    <a:lnTo>
                      <a:pt x="3070" y="1786"/>
                    </a:lnTo>
                    <a:lnTo>
                      <a:pt x="3090" y="1827"/>
                    </a:lnTo>
                    <a:lnTo>
                      <a:pt x="3104" y="1870"/>
                    </a:lnTo>
                    <a:lnTo>
                      <a:pt x="3112" y="1917"/>
                    </a:lnTo>
                    <a:lnTo>
                      <a:pt x="3115" y="1964"/>
                    </a:lnTo>
                    <a:lnTo>
                      <a:pt x="3115" y="2072"/>
                    </a:lnTo>
                    <a:lnTo>
                      <a:pt x="3351" y="2072"/>
                    </a:lnTo>
                    <a:lnTo>
                      <a:pt x="3384" y="2074"/>
                    </a:lnTo>
                    <a:lnTo>
                      <a:pt x="3417" y="2084"/>
                    </a:lnTo>
                    <a:lnTo>
                      <a:pt x="3446" y="2097"/>
                    </a:lnTo>
                    <a:lnTo>
                      <a:pt x="3471" y="2116"/>
                    </a:lnTo>
                    <a:lnTo>
                      <a:pt x="3494" y="2139"/>
                    </a:lnTo>
                    <a:lnTo>
                      <a:pt x="3513" y="2165"/>
                    </a:lnTo>
                    <a:lnTo>
                      <a:pt x="3526" y="2194"/>
                    </a:lnTo>
                    <a:lnTo>
                      <a:pt x="3536" y="2226"/>
                    </a:lnTo>
                    <a:lnTo>
                      <a:pt x="3538" y="2259"/>
                    </a:lnTo>
                    <a:lnTo>
                      <a:pt x="3538" y="2512"/>
                    </a:lnTo>
                    <a:lnTo>
                      <a:pt x="3536" y="2545"/>
                    </a:lnTo>
                    <a:lnTo>
                      <a:pt x="3526" y="2578"/>
                    </a:lnTo>
                    <a:lnTo>
                      <a:pt x="3512" y="2607"/>
                    </a:lnTo>
                    <a:lnTo>
                      <a:pt x="3494" y="2633"/>
                    </a:lnTo>
                    <a:lnTo>
                      <a:pt x="3471" y="2655"/>
                    </a:lnTo>
                    <a:lnTo>
                      <a:pt x="3446" y="2674"/>
                    </a:lnTo>
                    <a:lnTo>
                      <a:pt x="3417" y="2688"/>
                    </a:lnTo>
                    <a:lnTo>
                      <a:pt x="3384" y="2696"/>
                    </a:lnTo>
                    <a:lnTo>
                      <a:pt x="3351" y="2700"/>
                    </a:lnTo>
                    <a:lnTo>
                      <a:pt x="2716" y="2700"/>
                    </a:lnTo>
                    <a:lnTo>
                      <a:pt x="2682" y="2696"/>
                    </a:lnTo>
                    <a:lnTo>
                      <a:pt x="2651" y="2688"/>
                    </a:lnTo>
                    <a:lnTo>
                      <a:pt x="2622" y="2674"/>
                    </a:lnTo>
                    <a:lnTo>
                      <a:pt x="2595" y="2655"/>
                    </a:lnTo>
                    <a:lnTo>
                      <a:pt x="2572" y="2633"/>
                    </a:lnTo>
                    <a:lnTo>
                      <a:pt x="2554" y="2607"/>
                    </a:lnTo>
                    <a:lnTo>
                      <a:pt x="2540" y="2578"/>
                    </a:lnTo>
                    <a:lnTo>
                      <a:pt x="2531" y="2545"/>
                    </a:lnTo>
                    <a:lnTo>
                      <a:pt x="2528" y="2512"/>
                    </a:lnTo>
                    <a:lnTo>
                      <a:pt x="2528" y="2259"/>
                    </a:lnTo>
                    <a:lnTo>
                      <a:pt x="2531" y="2226"/>
                    </a:lnTo>
                    <a:lnTo>
                      <a:pt x="2540" y="2194"/>
                    </a:lnTo>
                    <a:lnTo>
                      <a:pt x="2554" y="2165"/>
                    </a:lnTo>
                    <a:lnTo>
                      <a:pt x="2572" y="2139"/>
                    </a:lnTo>
                    <a:lnTo>
                      <a:pt x="2595" y="2116"/>
                    </a:lnTo>
                    <a:lnTo>
                      <a:pt x="2622" y="2097"/>
                    </a:lnTo>
                    <a:lnTo>
                      <a:pt x="2651" y="2084"/>
                    </a:lnTo>
                    <a:lnTo>
                      <a:pt x="2682" y="2074"/>
                    </a:lnTo>
                    <a:lnTo>
                      <a:pt x="2716" y="2072"/>
                    </a:lnTo>
                    <a:lnTo>
                      <a:pt x="2952" y="2072"/>
                    </a:lnTo>
                    <a:lnTo>
                      <a:pt x="2952" y="1964"/>
                    </a:lnTo>
                    <a:lnTo>
                      <a:pt x="2949" y="1929"/>
                    </a:lnTo>
                    <a:lnTo>
                      <a:pt x="2941" y="1896"/>
                    </a:lnTo>
                    <a:lnTo>
                      <a:pt x="2928" y="1865"/>
                    </a:lnTo>
                    <a:lnTo>
                      <a:pt x="2910" y="1837"/>
                    </a:lnTo>
                    <a:lnTo>
                      <a:pt x="2888" y="1811"/>
                    </a:lnTo>
                    <a:lnTo>
                      <a:pt x="2864" y="1789"/>
                    </a:lnTo>
                    <a:lnTo>
                      <a:pt x="2836" y="1772"/>
                    </a:lnTo>
                    <a:lnTo>
                      <a:pt x="2805" y="1759"/>
                    </a:lnTo>
                    <a:lnTo>
                      <a:pt x="2771" y="1750"/>
                    </a:lnTo>
                    <a:lnTo>
                      <a:pt x="2736" y="1748"/>
                    </a:lnTo>
                    <a:lnTo>
                      <a:pt x="1851" y="1748"/>
                    </a:lnTo>
                    <a:lnTo>
                      <a:pt x="1851" y="2072"/>
                    </a:lnTo>
                    <a:lnTo>
                      <a:pt x="2087" y="2072"/>
                    </a:lnTo>
                    <a:lnTo>
                      <a:pt x="2120" y="2074"/>
                    </a:lnTo>
                    <a:lnTo>
                      <a:pt x="2153" y="2083"/>
                    </a:lnTo>
                    <a:lnTo>
                      <a:pt x="2182" y="2097"/>
                    </a:lnTo>
                    <a:lnTo>
                      <a:pt x="2207" y="2116"/>
                    </a:lnTo>
                    <a:lnTo>
                      <a:pt x="2230" y="2139"/>
                    </a:lnTo>
                    <a:lnTo>
                      <a:pt x="2248" y="2165"/>
                    </a:lnTo>
                    <a:lnTo>
                      <a:pt x="2262" y="2194"/>
                    </a:lnTo>
                    <a:lnTo>
                      <a:pt x="2271" y="2226"/>
                    </a:lnTo>
                    <a:lnTo>
                      <a:pt x="2274" y="2259"/>
                    </a:lnTo>
                    <a:lnTo>
                      <a:pt x="2274" y="2512"/>
                    </a:lnTo>
                    <a:lnTo>
                      <a:pt x="2271" y="2545"/>
                    </a:lnTo>
                    <a:lnTo>
                      <a:pt x="2262" y="2578"/>
                    </a:lnTo>
                    <a:lnTo>
                      <a:pt x="2248" y="2607"/>
                    </a:lnTo>
                    <a:lnTo>
                      <a:pt x="2230" y="2633"/>
                    </a:lnTo>
                    <a:lnTo>
                      <a:pt x="2207" y="2655"/>
                    </a:lnTo>
                    <a:lnTo>
                      <a:pt x="2182" y="2674"/>
                    </a:lnTo>
                    <a:lnTo>
                      <a:pt x="2153" y="2688"/>
                    </a:lnTo>
                    <a:lnTo>
                      <a:pt x="2120" y="2696"/>
                    </a:lnTo>
                    <a:lnTo>
                      <a:pt x="2087" y="2700"/>
                    </a:lnTo>
                    <a:lnTo>
                      <a:pt x="1452" y="2700"/>
                    </a:lnTo>
                    <a:lnTo>
                      <a:pt x="1418" y="2696"/>
                    </a:lnTo>
                    <a:lnTo>
                      <a:pt x="1387" y="2688"/>
                    </a:lnTo>
                    <a:lnTo>
                      <a:pt x="1358" y="2674"/>
                    </a:lnTo>
                    <a:lnTo>
                      <a:pt x="1331" y="2655"/>
                    </a:lnTo>
                    <a:lnTo>
                      <a:pt x="1308" y="2633"/>
                    </a:lnTo>
                    <a:lnTo>
                      <a:pt x="1290" y="2607"/>
                    </a:lnTo>
                    <a:lnTo>
                      <a:pt x="1276" y="2578"/>
                    </a:lnTo>
                    <a:lnTo>
                      <a:pt x="1267" y="2545"/>
                    </a:lnTo>
                    <a:lnTo>
                      <a:pt x="1264" y="2512"/>
                    </a:lnTo>
                    <a:lnTo>
                      <a:pt x="1264" y="2259"/>
                    </a:lnTo>
                    <a:lnTo>
                      <a:pt x="1267" y="2226"/>
                    </a:lnTo>
                    <a:lnTo>
                      <a:pt x="1276" y="2194"/>
                    </a:lnTo>
                    <a:lnTo>
                      <a:pt x="1290" y="2165"/>
                    </a:lnTo>
                    <a:lnTo>
                      <a:pt x="1308" y="2139"/>
                    </a:lnTo>
                    <a:lnTo>
                      <a:pt x="1331" y="2116"/>
                    </a:lnTo>
                    <a:lnTo>
                      <a:pt x="1358" y="2097"/>
                    </a:lnTo>
                    <a:lnTo>
                      <a:pt x="1387" y="2083"/>
                    </a:lnTo>
                    <a:lnTo>
                      <a:pt x="1418" y="2074"/>
                    </a:lnTo>
                    <a:lnTo>
                      <a:pt x="1452" y="2072"/>
                    </a:lnTo>
                    <a:lnTo>
                      <a:pt x="1688" y="2072"/>
                    </a:lnTo>
                    <a:lnTo>
                      <a:pt x="1688" y="1748"/>
                    </a:lnTo>
                    <a:lnTo>
                      <a:pt x="803" y="1748"/>
                    </a:lnTo>
                    <a:lnTo>
                      <a:pt x="767" y="1750"/>
                    </a:lnTo>
                    <a:lnTo>
                      <a:pt x="735" y="1759"/>
                    </a:lnTo>
                    <a:lnTo>
                      <a:pt x="704" y="1772"/>
                    </a:lnTo>
                    <a:lnTo>
                      <a:pt x="676" y="1789"/>
                    </a:lnTo>
                    <a:lnTo>
                      <a:pt x="650" y="1811"/>
                    </a:lnTo>
                    <a:lnTo>
                      <a:pt x="628" y="1837"/>
                    </a:lnTo>
                    <a:lnTo>
                      <a:pt x="611" y="1865"/>
                    </a:lnTo>
                    <a:lnTo>
                      <a:pt x="598" y="1896"/>
                    </a:lnTo>
                    <a:lnTo>
                      <a:pt x="590" y="1929"/>
                    </a:lnTo>
                    <a:lnTo>
                      <a:pt x="586" y="1964"/>
                    </a:lnTo>
                    <a:lnTo>
                      <a:pt x="586" y="2072"/>
                    </a:lnTo>
                    <a:lnTo>
                      <a:pt x="823" y="2072"/>
                    </a:lnTo>
                    <a:lnTo>
                      <a:pt x="856" y="2074"/>
                    </a:lnTo>
                    <a:lnTo>
                      <a:pt x="889" y="2084"/>
                    </a:lnTo>
                    <a:lnTo>
                      <a:pt x="918" y="2097"/>
                    </a:lnTo>
                    <a:lnTo>
                      <a:pt x="943" y="2116"/>
                    </a:lnTo>
                    <a:lnTo>
                      <a:pt x="966" y="2139"/>
                    </a:lnTo>
                    <a:lnTo>
                      <a:pt x="984" y="2165"/>
                    </a:lnTo>
                    <a:lnTo>
                      <a:pt x="998" y="2194"/>
                    </a:lnTo>
                    <a:lnTo>
                      <a:pt x="1007" y="2226"/>
                    </a:lnTo>
                    <a:lnTo>
                      <a:pt x="1010" y="2259"/>
                    </a:lnTo>
                    <a:lnTo>
                      <a:pt x="1010" y="2512"/>
                    </a:lnTo>
                    <a:lnTo>
                      <a:pt x="1007" y="2545"/>
                    </a:lnTo>
                    <a:lnTo>
                      <a:pt x="998" y="2578"/>
                    </a:lnTo>
                    <a:lnTo>
                      <a:pt x="984" y="2607"/>
                    </a:lnTo>
                    <a:lnTo>
                      <a:pt x="966" y="2633"/>
                    </a:lnTo>
                    <a:lnTo>
                      <a:pt x="943" y="2655"/>
                    </a:lnTo>
                    <a:lnTo>
                      <a:pt x="918" y="2674"/>
                    </a:lnTo>
                    <a:lnTo>
                      <a:pt x="889" y="2688"/>
                    </a:lnTo>
                    <a:lnTo>
                      <a:pt x="856" y="2696"/>
                    </a:lnTo>
                    <a:lnTo>
                      <a:pt x="823" y="2700"/>
                    </a:lnTo>
                    <a:lnTo>
                      <a:pt x="187" y="2700"/>
                    </a:lnTo>
                    <a:lnTo>
                      <a:pt x="154" y="2696"/>
                    </a:lnTo>
                    <a:lnTo>
                      <a:pt x="123" y="2688"/>
                    </a:lnTo>
                    <a:lnTo>
                      <a:pt x="93" y="2674"/>
                    </a:lnTo>
                    <a:lnTo>
                      <a:pt x="67" y="2655"/>
                    </a:lnTo>
                    <a:lnTo>
                      <a:pt x="44" y="2633"/>
                    </a:lnTo>
                    <a:lnTo>
                      <a:pt x="26" y="2607"/>
                    </a:lnTo>
                    <a:lnTo>
                      <a:pt x="12" y="2578"/>
                    </a:lnTo>
                    <a:lnTo>
                      <a:pt x="3" y="2545"/>
                    </a:lnTo>
                    <a:lnTo>
                      <a:pt x="0" y="2512"/>
                    </a:lnTo>
                    <a:lnTo>
                      <a:pt x="0" y="2259"/>
                    </a:lnTo>
                    <a:lnTo>
                      <a:pt x="3" y="2226"/>
                    </a:lnTo>
                    <a:lnTo>
                      <a:pt x="12" y="2194"/>
                    </a:lnTo>
                    <a:lnTo>
                      <a:pt x="26" y="2165"/>
                    </a:lnTo>
                    <a:lnTo>
                      <a:pt x="44" y="2139"/>
                    </a:lnTo>
                    <a:lnTo>
                      <a:pt x="67" y="2116"/>
                    </a:lnTo>
                    <a:lnTo>
                      <a:pt x="93" y="2097"/>
                    </a:lnTo>
                    <a:lnTo>
                      <a:pt x="123" y="2084"/>
                    </a:lnTo>
                    <a:lnTo>
                      <a:pt x="154" y="2074"/>
                    </a:lnTo>
                    <a:lnTo>
                      <a:pt x="187" y="2072"/>
                    </a:lnTo>
                    <a:lnTo>
                      <a:pt x="424" y="2072"/>
                    </a:lnTo>
                    <a:lnTo>
                      <a:pt x="424" y="1964"/>
                    </a:lnTo>
                    <a:lnTo>
                      <a:pt x="427" y="1917"/>
                    </a:lnTo>
                    <a:lnTo>
                      <a:pt x="436" y="1870"/>
                    </a:lnTo>
                    <a:lnTo>
                      <a:pt x="449" y="1827"/>
                    </a:lnTo>
                    <a:lnTo>
                      <a:pt x="468" y="1786"/>
                    </a:lnTo>
                    <a:lnTo>
                      <a:pt x="492" y="1747"/>
                    </a:lnTo>
                    <a:lnTo>
                      <a:pt x="520" y="1712"/>
                    </a:lnTo>
                    <a:lnTo>
                      <a:pt x="551" y="1680"/>
                    </a:lnTo>
                    <a:lnTo>
                      <a:pt x="586" y="1652"/>
                    </a:lnTo>
                    <a:lnTo>
                      <a:pt x="624" y="1629"/>
                    </a:lnTo>
                    <a:lnTo>
                      <a:pt x="666" y="1610"/>
                    </a:lnTo>
                    <a:lnTo>
                      <a:pt x="709" y="1596"/>
                    </a:lnTo>
                    <a:lnTo>
                      <a:pt x="755" y="1588"/>
                    </a:lnTo>
                    <a:lnTo>
                      <a:pt x="803" y="1584"/>
                    </a:lnTo>
                    <a:lnTo>
                      <a:pt x="1688" y="1584"/>
                    </a:lnTo>
                    <a:lnTo>
                      <a:pt x="1688" y="1150"/>
                    </a:lnTo>
                    <a:lnTo>
                      <a:pt x="1116" y="1150"/>
                    </a:lnTo>
                    <a:lnTo>
                      <a:pt x="1071" y="1146"/>
                    </a:lnTo>
                    <a:lnTo>
                      <a:pt x="1030" y="1138"/>
                    </a:lnTo>
                    <a:lnTo>
                      <a:pt x="989" y="1124"/>
                    </a:lnTo>
                    <a:lnTo>
                      <a:pt x="951" y="1104"/>
                    </a:lnTo>
                    <a:lnTo>
                      <a:pt x="917" y="1081"/>
                    </a:lnTo>
                    <a:lnTo>
                      <a:pt x="885" y="1054"/>
                    </a:lnTo>
                    <a:lnTo>
                      <a:pt x="857" y="1022"/>
                    </a:lnTo>
                    <a:lnTo>
                      <a:pt x="834" y="987"/>
                    </a:lnTo>
                    <a:lnTo>
                      <a:pt x="815" y="949"/>
                    </a:lnTo>
                    <a:lnTo>
                      <a:pt x="801" y="909"/>
                    </a:lnTo>
                    <a:lnTo>
                      <a:pt x="793" y="866"/>
                    </a:lnTo>
                    <a:lnTo>
                      <a:pt x="790" y="822"/>
                    </a:lnTo>
                    <a:lnTo>
                      <a:pt x="790" y="328"/>
                    </a:lnTo>
                    <a:lnTo>
                      <a:pt x="793" y="283"/>
                    </a:lnTo>
                    <a:lnTo>
                      <a:pt x="801" y="241"/>
                    </a:lnTo>
                    <a:lnTo>
                      <a:pt x="815" y="201"/>
                    </a:lnTo>
                    <a:lnTo>
                      <a:pt x="834" y="163"/>
                    </a:lnTo>
                    <a:lnTo>
                      <a:pt x="857" y="127"/>
                    </a:lnTo>
                    <a:lnTo>
                      <a:pt x="885" y="96"/>
                    </a:lnTo>
                    <a:lnTo>
                      <a:pt x="917" y="68"/>
                    </a:lnTo>
                    <a:lnTo>
                      <a:pt x="951" y="45"/>
                    </a:lnTo>
                    <a:lnTo>
                      <a:pt x="989" y="26"/>
                    </a:lnTo>
                    <a:lnTo>
                      <a:pt x="1030" y="12"/>
                    </a:lnTo>
                    <a:lnTo>
                      <a:pt x="1071" y="3"/>
                    </a:lnTo>
                    <a:lnTo>
                      <a:pt x="1116" y="0"/>
                    </a:lnTo>
                    <a:close/>
                  </a:path>
                </a:pathLst>
              </a:custGeom>
              <a:solidFill>
                <a:schemeClr val="dk1"/>
              </a:solidFill>
              <a:ln cap="flat" cmpd="sng" w="9525">
                <a:solidFill>
                  <a:schemeClr val="accent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id="1041" name="Google Shape;1041;p26"/>
              <p:cNvPicPr preferRelativeResize="0"/>
              <p:nvPr/>
            </p:nvPicPr>
            <p:blipFill rotWithShape="1">
              <a:blip r:embed="rId4">
                <a:alphaModFix/>
              </a:blip>
              <a:srcRect b="0" l="0" r="0" t="0"/>
              <a:stretch/>
            </p:blipFill>
            <p:spPr>
              <a:xfrm>
                <a:off x="11524488" y="624914"/>
                <a:ext cx="667512" cy="258662"/>
              </a:xfrm>
              <a:prstGeom prst="rect">
                <a:avLst/>
              </a:prstGeom>
              <a:noFill/>
              <a:ln>
                <a:noFill/>
              </a:ln>
            </p:spPr>
          </p:pic>
        </p:grpSp>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031"/>
                                        </p:tgtEl>
                                        <p:attrNameLst>
                                          <p:attrName>style.visibility</p:attrName>
                                        </p:attrNameLst>
                                      </p:cBhvr>
                                      <p:to>
                                        <p:strVal val="visible"/>
                                      </p:to>
                                    </p:set>
                                    <p:animEffect filter="fade" transition="in">
                                      <p:cBhvr>
                                        <p:cTn dur="500"/>
                                        <p:tgtEl>
                                          <p:spTgt spid="1031"/>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032"/>
                                        </p:tgtEl>
                                        <p:attrNameLst>
                                          <p:attrName>style.visibility</p:attrName>
                                        </p:attrNameLst>
                                      </p:cBhvr>
                                      <p:to>
                                        <p:strVal val="visible"/>
                                      </p:to>
                                    </p:set>
                                    <p:animEffect filter="fade" transition="in">
                                      <p:cBhvr>
                                        <p:cTn dur="500"/>
                                        <p:tgtEl>
                                          <p:spTgt spid="103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s - LIGHT ON DARK">
  <p:cSld name="1_Bullets - LIGHT ON DARK 25">
    <p:spTree>
      <p:nvGrpSpPr>
        <p:cNvPr id="1042" name="Shape 1042"/>
        <p:cNvGrpSpPr/>
        <p:nvPr/>
      </p:nvGrpSpPr>
      <p:grpSpPr>
        <a:xfrm>
          <a:off x="0" y="0"/>
          <a:ext cx="0" cy="0"/>
          <a:chOff x="0" y="0"/>
          <a:chExt cx="0" cy="0"/>
        </a:xfrm>
      </p:grpSpPr>
      <p:sp>
        <p:nvSpPr>
          <p:cNvPr id="1043" name="Google Shape;1043;p27"/>
          <p:cNvSpPr txBox="1"/>
          <p:nvPr>
            <p:ph idx="1" type="body"/>
          </p:nvPr>
        </p:nvSpPr>
        <p:spPr>
          <a:xfrm>
            <a:off x="3363209" y="2364617"/>
            <a:ext cx="7863840" cy="4177552"/>
          </a:xfrm>
          <a:prstGeom prst="rect">
            <a:avLst/>
          </a:prstGeom>
          <a:noFill/>
          <a:ln>
            <a:noFill/>
          </a:ln>
        </p:spPr>
        <p:txBody>
          <a:bodyPr anchorCtr="0" anchor="t" bIns="91425" lIns="91425" spcFirstLastPara="1" rIns="91425" wrap="square" tIns="91425">
            <a:noAutofit/>
          </a:bodyPr>
          <a:lstStyle>
            <a:lvl1pPr indent="-330200" lvl="0" marL="457200" algn="l">
              <a:lnSpc>
                <a:spcPct val="100000"/>
              </a:lnSpc>
              <a:spcBef>
                <a:spcPts val="0"/>
              </a:spcBef>
              <a:spcAft>
                <a:spcPts val="0"/>
              </a:spcAft>
              <a:buClr>
                <a:schemeClr val="lt1"/>
              </a:buClr>
              <a:buSzPts val="1600"/>
              <a:buFont typeface="Noto Sans Symbols"/>
              <a:buChar char="❑"/>
              <a:defRPr b="0" sz="1600">
                <a:solidFill>
                  <a:schemeClr val="lt1"/>
                </a:solidFill>
                <a:latin typeface="Arial"/>
                <a:ea typeface="Arial"/>
                <a:cs typeface="Arial"/>
                <a:sym typeface="Arial"/>
              </a:defRPr>
            </a:lvl1pPr>
            <a:lvl2pPr indent="-317500" lvl="1" marL="914400" algn="l">
              <a:lnSpc>
                <a:spcPct val="100000"/>
              </a:lnSpc>
              <a:spcBef>
                <a:spcPts val="600"/>
              </a:spcBef>
              <a:spcAft>
                <a:spcPts val="0"/>
              </a:spcAft>
              <a:buClr>
                <a:schemeClr val="lt1"/>
              </a:buClr>
              <a:buSzPts val="1400"/>
              <a:buFont typeface="Arial"/>
              <a:buChar char="•"/>
              <a:defRPr b="0" sz="1400">
                <a:solidFill>
                  <a:schemeClr val="lt1"/>
                </a:solidFill>
                <a:latin typeface="Arial"/>
                <a:ea typeface="Arial"/>
                <a:cs typeface="Arial"/>
                <a:sym typeface="Arial"/>
              </a:defRPr>
            </a:lvl2pPr>
            <a:lvl3pPr indent="-304800" lvl="2" marL="1371600" algn="l">
              <a:lnSpc>
                <a:spcPct val="100000"/>
              </a:lnSpc>
              <a:spcBef>
                <a:spcPts val="800"/>
              </a:spcBef>
              <a:spcAft>
                <a:spcPts val="0"/>
              </a:spcAft>
              <a:buClr>
                <a:schemeClr val="accent2"/>
              </a:buClr>
              <a:buSzPts val="1200"/>
              <a:buFont typeface="Courier New"/>
              <a:buChar char="o"/>
              <a:defRPr b="0" sz="1200">
                <a:solidFill>
                  <a:schemeClr val="accent2"/>
                </a:solidFill>
                <a:latin typeface="Arial"/>
                <a:ea typeface="Arial"/>
                <a:cs typeface="Arial"/>
                <a:sym typeface="Arial"/>
              </a:defRPr>
            </a:lvl3pPr>
            <a:lvl4pPr indent="-304800" lvl="3" marL="1828800" algn="l">
              <a:lnSpc>
                <a:spcPct val="100000"/>
              </a:lnSpc>
              <a:spcBef>
                <a:spcPts val="800"/>
              </a:spcBef>
              <a:spcAft>
                <a:spcPts val="0"/>
              </a:spcAft>
              <a:buClr>
                <a:schemeClr val="accent2"/>
              </a:buClr>
              <a:buSzPts val="1200"/>
              <a:buFont typeface="Noto Sans Symbols"/>
              <a:buChar char="▪"/>
              <a:defRPr b="0" sz="1200">
                <a:solidFill>
                  <a:schemeClr val="accent2"/>
                </a:solidFill>
                <a:latin typeface="Arial"/>
                <a:ea typeface="Arial"/>
                <a:cs typeface="Arial"/>
                <a:sym typeface="Arial"/>
              </a:defRPr>
            </a:lvl4pPr>
            <a:lvl5pPr indent="-304800" lvl="4" marL="2286000" algn="l">
              <a:lnSpc>
                <a:spcPct val="100000"/>
              </a:lnSpc>
              <a:spcBef>
                <a:spcPts val="800"/>
              </a:spcBef>
              <a:spcAft>
                <a:spcPts val="0"/>
              </a:spcAft>
              <a:buClr>
                <a:schemeClr val="accent2"/>
              </a:buClr>
              <a:buSzPts val="1200"/>
              <a:buFont typeface="Arial"/>
              <a:buChar char="•"/>
              <a:defRPr b="0" sz="1200">
                <a:solidFill>
                  <a:schemeClr val="accent2"/>
                </a:solidFill>
                <a:latin typeface="Arial"/>
                <a:ea typeface="Arial"/>
                <a:cs typeface="Arial"/>
                <a:sym typeface="Arial"/>
              </a:defRPr>
            </a:lvl5pPr>
            <a:lvl6pPr indent="-228600" lvl="5" marL="2743200" algn="l">
              <a:lnSpc>
                <a:spcPct val="100000"/>
              </a:lnSpc>
              <a:spcBef>
                <a:spcPts val="80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1044" name="Google Shape;1044;p27"/>
          <p:cNvSpPr/>
          <p:nvPr/>
        </p:nvSpPr>
        <p:spPr>
          <a:xfrm flipH="1">
            <a:off x="0" y="1178956"/>
            <a:ext cx="12192000" cy="54857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nvGrpSpPr>
          <p:cNvPr id="1045" name="Google Shape;1045;p27"/>
          <p:cNvGrpSpPr/>
          <p:nvPr/>
        </p:nvGrpSpPr>
        <p:grpSpPr>
          <a:xfrm>
            <a:off x="1825966" y="1169431"/>
            <a:ext cx="8944808" cy="548578"/>
            <a:chOff x="1559266" y="1188481"/>
            <a:chExt cx="8944808" cy="548578"/>
          </a:xfrm>
        </p:grpSpPr>
        <p:sp>
          <p:nvSpPr>
            <p:cNvPr id="1046" name="Google Shape;1046;p27"/>
            <p:cNvSpPr/>
            <p:nvPr/>
          </p:nvSpPr>
          <p:spPr>
            <a:xfrm flipH="1">
              <a:off x="3136788" y="1188481"/>
              <a:ext cx="1554480" cy="548578"/>
            </a:xfrm>
            <a:prstGeom prst="parallelogram">
              <a:avLst>
                <a:gd fmla="val 72727" name="adj"/>
              </a:avLst>
            </a:prstGeom>
            <a:solidFill>
              <a:schemeClr val="lt2"/>
            </a:solidFill>
            <a:ln cap="flat" cmpd="sng" w="2540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200" u="none" cap="none" strike="noStrike">
                  <a:solidFill>
                    <a:srgbClr val="7F7F7F"/>
                  </a:solidFill>
                  <a:latin typeface="Arial"/>
                  <a:ea typeface="Arial"/>
                  <a:cs typeface="Arial"/>
                  <a:sym typeface="Arial"/>
                </a:rPr>
                <a:t>Develop Solicitation</a:t>
              </a:r>
              <a:endParaRPr/>
            </a:p>
          </p:txBody>
        </p:sp>
        <p:sp>
          <p:nvSpPr>
            <p:cNvPr id="1047" name="Google Shape;1047;p27"/>
            <p:cNvSpPr/>
            <p:nvPr/>
          </p:nvSpPr>
          <p:spPr>
            <a:xfrm flipH="1">
              <a:off x="4301121" y="1188481"/>
              <a:ext cx="1554480" cy="548578"/>
            </a:xfrm>
            <a:prstGeom prst="parallelogram">
              <a:avLst>
                <a:gd fmla="val 72727" name="adj"/>
              </a:avLst>
            </a:prstGeom>
            <a:solidFill>
              <a:schemeClr val="lt2"/>
            </a:solidFill>
            <a:ln cap="flat" cmpd="sng" w="2540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200" u="none" cap="none" strike="noStrike">
                  <a:solidFill>
                    <a:srgbClr val="7F7F7F"/>
                  </a:solidFill>
                  <a:latin typeface="Arial"/>
                  <a:ea typeface="Arial"/>
                  <a:cs typeface="Arial"/>
                  <a:sym typeface="Arial"/>
                </a:rPr>
                <a:t>Issue Solicitation</a:t>
              </a:r>
              <a:endParaRPr/>
            </a:p>
          </p:txBody>
        </p:sp>
        <p:sp>
          <p:nvSpPr>
            <p:cNvPr id="1048" name="Google Shape;1048;p27"/>
            <p:cNvSpPr/>
            <p:nvPr/>
          </p:nvSpPr>
          <p:spPr>
            <a:xfrm flipH="1">
              <a:off x="5444376" y="1188481"/>
              <a:ext cx="1554480" cy="548578"/>
            </a:xfrm>
            <a:prstGeom prst="parallelogram">
              <a:avLst>
                <a:gd fmla="val 72727" name="adj"/>
              </a:avLst>
            </a:prstGeom>
            <a:solidFill>
              <a:schemeClr val="lt2"/>
            </a:solidFill>
            <a:ln cap="flat" cmpd="sng" w="2540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200" u="none" cap="none" strike="noStrike">
                  <a:solidFill>
                    <a:srgbClr val="7F7F7F"/>
                  </a:solidFill>
                  <a:latin typeface="Arial"/>
                  <a:ea typeface="Arial"/>
                  <a:cs typeface="Arial"/>
                  <a:sym typeface="Arial"/>
                </a:rPr>
                <a:t>Evaluate Proposals</a:t>
              </a:r>
              <a:endParaRPr/>
            </a:p>
          </p:txBody>
        </p:sp>
        <p:sp>
          <p:nvSpPr>
            <p:cNvPr id="1049" name="Google Shape;1049;p27"/>
            <p:cNvSpPr/>
            <p:nvPr/>
          </p:nvSpPr>
          <p:spPr>
            <a:xfrm flipH="1">
              <a:off x="6608709" y="1188481"/>
              <a:ext cx="1554480" cy="548578"/>
            </a:xfrm>
            <a:prstGeom prst="parallelogram">
              <a:avLst>
                <a:gd fmla="val 72727" name="adj"/>
              </a:avLst>
            </a:prstGeom>
            <a:solidFill>
              <a:schemeClr val="lt2"/>
            </a:solidFill>
            <a:ln cap="flat" cmpd="sng" w="2540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200" u="none" cap="none" strike="noStrike">
                  <a:solidFill>
                    <a:srgbClr val="7F7F7F"/>
                  </a:solidFill>
                  <a:latin typeface="Arial"/>
                  <a:ea typeface="Arial"/>
                  <a:cs typeface="Arial"/>
                  <a:sym typeface="Arial"/>
                </a:rPr>
                <a:t>Award Task Order</a:t>
              </a:r>
              <a:endParaRPr/>
            </a:p>
          </p:txBody>
        </p:sp>
        <p:sp>
          <p:nvSpPr>
            <p:cNvPr id="1050" name="Google Shape;1050;p27"/>
            <p:cNvSpPr/>
            <p:nvPr/>
          </p:nvSpPr>
          <p:spPr>
            <a:xfrm flipH="1">
              <a:off x="7781707" y="1188481"/>
              <a:ext cx="1554480" cy="548578"/>
            </a:xfrm>
            <a:prstGeom prst="parallelogram">
              <a:avLst>
                <a:gd fmla="val 72727" name="adj"/>
              </a:avLst>
            </a:prstGeom>
            <a:solidFill>
              <a:schemeClr val="lt2"/>
            </a:solidFill>
            <a:ln cap="flat" cmpd="sng" w="2540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200" u="none" cap="none" strike="noStrike">
                  <a:solidFill>
                    <a:srgbClr val="7F7F7F"/>
                  </a:solidFill>
                  <a:latin typeface="Arial"/>
                  <a:ea typeface="Arial"/>
                  <a:cs typeface="Arial"/>
                  <a:sym typeface="Arial"/>
                </a:rPr>
                <a:t>Administer Task Order</a:t>
              </a:r>
              <a:endParaRPr/>
            </a:p>
          </p:txBody>
        </p:sp>
        <p:sp>
          <p:nvSpPr>
            <p:cNvPr id="1051" name="Google Shape;1051;p27"/>
            <p:cNvSpPr/>
            <p:nvPr/>
          </p:nvSpPr>
          <p:spPr>
            <a:xfrm flipH="1">
              <a:off x="1559266" y="1188481"/>
              <a:ext cx="2011680" cy="548578"/>
            </a:xfrm>
            <a:prstGeom prst="parallelogram">
              <a:avLst>
                <a:gd fmla="val 72727" name="adj"/>
              </a:avLst>
            </a:prstGeom>
            <a:solidFill>
              <a:schemeClr val="accent2"/>
            </a:solidFill>
            <a:ln cap="flat" cmpd="sng" w="2540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en-US" sz="1600" u="none" cap="none" strike="noStrike">
                  <a:solidFill>
                    <a:schemeClr val="lt1"/>
                  </a:solidFill>
                  <a:latin typeface="Arial"/>
                  <a:ea typeface="Arial"/>
                  <a:cs typeface="Arial"/>
                  <a:sym typeface="Arial"/>
                </a:rPr>
                <a:t>Acquisition Planning</a:t>
              </a:r>
              <a:endParaRPr/>
            </a:p>
          </p:txBody>
        </p:sp>
        <p:sp>
          <p:nvSpPr>
            <p:cNvPr id="1052" name="Google Shape;1052;p27"/>
            <p:cNvSpPr/>
            <p:nvPr/>
          </p:nvSpPr>
          <p:spPr>
            <a:xfrm flipH="1">
              <a:off x="8949594" y="1188481"/>
              <a:ext cx="1554480" cy="548578"/>
            </a:xfrm>
            <a:prstGeom prst="parallelogram">
              <a:avLst>
                <a:gd fmla="val 72727" name="adj"/>
              </a:avLst>
            </a:prstGeom>
            <a:solidFill>
              <a:schemeClr val="lt2"/>
            </a:solidFill>
            <a:ln cap="flat" cmpd="sng" w="2540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200" u="none" cap="none" strike="noStrike">
                  <a:solidFill>
                    <a:srgbClr val="7F7F7F"/>
                  </a:solidFill>
                  <a:latin typeface="Arial"/>
                  <a:ea typeface="Arial"/>
                  <a:cs typeface="Arial"/>
                  <a:sym typeface="Arial"/>
                </a:rPr>
                <a:t>Closeout</a:t>
              </a:r>
              <a:endParaRPr/>
            </a:p>
          </p:txBody>
        </p:sp>
      </p:grpSp>
      <p:sp>
        <p:nvSpPr>
          <p:cNvPr id="1053" name="Google Shape;1053;p27"/>
          <p:cNvSpPr/>
          <p:nvPr/>
        </p:nvSpPr>
        <p:spPr>
          <a:xfrm>
            <a:off x="621474" y="1061841"/>
            <a:ext cx="10058400" cy="0"/>
          </a:xfrm>
          <a:prstGeom prst="rect">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054" name="Google Shape;1054;p27"/>
          <p:cNvSpPr txBox="1"/>
          <p:nvPr>
            <p:ph type="title"/>
          </p:nvPr>
        </p:nvSpPr>
        <p:spPr>
          <a:xfrm>
            <a:off x="612465" y="4663"/>
            <a:ext cx="10562869" cy="1057173"/>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3200"/>
              <a:buNone/>
              <a:defRPr b="1" sz="3200">
                <a:solidFill>
                  <a:schemeClr val="dk1"/>
                </a:solidFill>
                <a:latin typeface="Arial"/>
                <a:ea typeface="Arial"/>
                <a:cs typeface="Arial"/>
                <a:sym typeface="Arial"/>
              </a:defRPr>
            </a:lvl1pPr>
            <a:lvl2pPr lvl="1" algn="l">
              <a:lnSpc>
                <a:spcPct val="100000"/>
              </a:lnSpc>
              <a:spcBef>
                <a:spcPts val="0"/>
              </a:spcBef>
              <a:spcAft>
                <a:spcPts val="0"/>
              </a:spcAft>
              <a:buSzPts val="3200"/>
              <a:buNone/>
              <a:defRPr b="1" sz="3600">
                <a:solidFill>
                  <a:srgbClr val="FFFFFF"/>
                </a:solidFill>
                <a:latin typeface="Arial"/>
                <a:ea typeface="Arial"/>
                <a:cs typeface="Arial"/>
                <a:sym typeface="Arial"/>
              </a:defRPr>
            </a:lvl2pPr>
            <a:lvl3pPr lvl="2" algn="l">
              <a:lnSpc>
                <a:spcPct val="100000"/>
              </a:lnSpc>
              <a:spcBef>
                <a:spcPts val="0"/>
              </a:spcBef>
              <a:spcAft>
                <a:spcPts val="0"/>
              </a:spcAft>
              <a:buSzPts val="3200"/>
              <a:buNone/>
              <a:defRPr b="1" sz="3600">
                <a:solidFill>
                  <a:srgbClr val="FFFFFF"/>
                </a:solidFill>
                <a:latin typeface="Arial"/>
                <a:ea typeface="Arial"/>
                <a:cs typeface="Arial"/>
                <a:sym typeface="Arial"/>
              </a:defRPr>
            </a:lvl3pPr>
            <a:lvl4pPr lvl="3" algn="l">
              <a:lnSpc>
                <a:spcPct val="100000"/>
              </a:lnSpc>
              <a:spcBef>
                <a:spcPts val="0"/>
              </a:spcBef>
              <a:spcAft>
                <a:spcPts val="0"/>
              </a:spcAft>
              <a:buSzPts val="3200"/>
              <a:buNone/>
              <a:defRPr b="1" sz="3600">
                <a:solidFill>
                  <a:srgbClr val="FFFFFF"/>
                </a:solidFill>
                <a:latin typeface="Arial"/>
                <a:ea typeface="Arial"/>
                <a:cs typeface="Arial"/>
                <a:sym typeface="Arial"/>
              </a:defRPr>
            </a:lvl4pPr>
            <a:lvl5pPr lvl="4" algn="l">
              <a:lnSpc>
                <a:spcPct val="100000"/>
              </a:lnSpc>
              <a:spcBef>
                <a:spcPts val="0"/>
              </a:spcBef>
              <a:spcAft>
                <a:spcPts val="0"/>
              </a:spcAft>
              <a:buSzPts val="3200"/>
              <a:buNone/>
              <a:defRPr b="1" sz="3600">
                <a:solidFill>
                  <a:srgbClr val="FFFFFF"/>
                </a:solidFill>
                <a:latin typeface="Arial"/>
                <a:ea typeface="Arial"/>
                <a:cs typeface="Arial"/>
                <a:sym typeface="Arial"/>
              </a:defRPr>
            </a:lvl5pPr>
            <a:lvl6pPr lvl="5" algn="l">
              <a:lnSpc>
                <a:spcPct val="100000"/>
              </a:lnSpc>
              <a:spcBef>
                <a:spcPts val="0"/>
              </a:spcBef>
              <a:spcAft>
                <a:spcPts val="0"/>
              </a:spcAft>
              <a:buSzPts val="3200"/>
              <a:buNone/>
              <a:defRPr b="1" sz="3600">
                <a:solidFill>
                  <a:srgbClr val="FFFFFF"/>
                </a:solidFill>
                <a:latin typeface="Arial"/>
                <a:ea typeface="Arial"/>
                <a:cs typeface="Arial"/>
                <a:sym typeface="Arial"/>
              </a:defRPr>
            </a:lvl6pPr>
            <a:lvl7pPr lvl="6" algn="l">
              <a:lnSpc>
                <a:spcPct val="100000"/>
              </a:lnSpc>
              <a:spcBef>
                <a:spcPts val="0"/>
              </a:spcBef>
              <a:spcAft>
                <a:spcPts val="0"/>
              </a:spcAft>
              <a:buSzPts val="3200"/>
              <a:buNone/>
              <a:defRPr b="1" sz="3600">
                <a:solidFill>
                  <a:srgbClr val="FFFFFF"/>
                </a:solidFill>
                <a:latin typeface="Arial"/>
                <a:ea typeface="Arial"/>
                <a:cs typeface="Arial"/>
                <a:sym typeface="Arial"/>
              </a:defRPr>
            </a:lvl7pPr>
            <a:lvl8pPr lvl="7" algn="l">
              <a:lnSpc>
                <a:spcPct val="100000"/>
              </a:lnSpc>
              <a:spcBef>
                <a:spcPts val="0"/>
              </a:spcBef>
              <a:spcAft>
                <a:spcPts val="0"/>
              </a:spcAft>
              <a:buSzPts val="3200"/>
              <a:buNone/>
              <a:defRPr b="1" sz="3600">
                <a:solidFill>
                  <a:srgbClr val="FFFFFF"/>
                </a:solidFill>
                <a:latin typeface="Arial"/>
                <a:ea typeface="Arial"/>
                <a:cs typeface="Arial"/>
                <a:sym typeface="Arial"/>
              </a:defRPr>
            </a:lvl8pPr>
            <a:lvl9pPr lvl="8" algn="l">
              <a:lnSpc>
                <a:spcPct val="100000"/>
              </a:lnSpc>
              <a:spcBef>
                <a:spcPts val="0"/>
              </a:spcBef>
              <a:spcAft>
                <a:spcPts val="0"/>
              </a:spcAft>
              <a:buSzPts val="3200"/>
              <a:buNone/>
              <a:defRPr b="1" sz="3600">
                <a:solidFill>
                  <a:srgbClr val="FFFFFF"/>
                </a:solidFill>
                <a:latin typeface="Arial"/>
                <a:ea typeface="Arial"/>
                <a:cs typeface="Arial"/>
                <a:sym typeface="Arial"/>
              </a:defRPr>
            </a:lvl9pPr>
          </a:lstStyle>
          <a:p/>
        </p:txBody>
      </p:sp>
      <p:grpSp>
        <p:nvGrpSpPr>
          <p:cNvPr id="1055" name="Google Shape;1055;p27"/>
          <p:cNvGrpSpPr/>
          <p:nvPr/>
        </p:nvGrpSpPr>
        <p:grpSpPr>
          <a:xfrm>
            <a:off x="11278585" y="0"/>
            <a:ext cx="913415" cy="6866252"/>
            <a:chOff x="11278585" y="0"/>
            <a:chExt cx="913415" cy="6866252"/>
          </a:xfrm>
        </p:grpSpPr>
        <p:cxnSp>
          <p:nvCxnSpPr>
            <p:cNvPr id="1056" name="Google Shape;1056;p27"/>
            <p:cNvCxnSpPr/>
            <p:nvPr/>
          </p:nvCxnSpPr>
          <p:spPr>
            <a:xfrm>
              <a:off x="11402167" y="0"/>
              <a:ext cx="0" cy="6841500"/>
            </a:xfrm>
            <a:prstGeom prst="straightConnector1">
              <a:avLst/>
            </a:prstGeom>
            <a:noFill/>
            <a:ln cap="flat" cmpd="sng" w="76200">
              <a:solidFill>
                <a:schemeClr val="accent2"/>
              </a:solidFill>
              <a:prstDash val="solid"/>
              <a:round/>
              <a:headEnd len="sm" w="sm" type="none"/>
              <a:tailEnd len="sm" w="sm" type="none"/>
            </a:ln>
          </p:spPr>
        </p:cxnSp>
        <p:cxnSp>
          <p:nvCxnSpPr>
            <p:cNvPr id="1057" name="Google Shape;1057;p27"/>
            <p:cNvCxnSpPr/>
            <p:nvPr/>
          </p:nvCxnSpPr>
          <p:spPr>
            <a:xfrm>
              <a:off x="11278585" y="0"/>
              <a:ext cx="0" cy="6841500"/>
            </a:xfrm>
            <a:prstGeom prst="straightConnector1">
              <a:avLst/>
            </a:prstGeom>
            <a:noFill/>
            <a:ln cap="flat" cmpd="sng" w="28575">
              <a:solidFill>
                <a:schemeClr val="accent2"/>
              </a:solidFill>
              <a:prstDash val="solid"/>
              <a:round/>
              <a:headEnd len="sm" w="sm" type="none"/>
              <a:tailEnd len="sm" w="sm" type="none"/>
            </a:ln>
          </p:spPr>
        </p:cxnSp>
        <p:grpSp>
          <p:nvGrpSpPr>
            <p:cNvPr id="1058" name="Google Shape;1058;p27"/>
            <p:cNvGrpSpPr/>
            <p:nvPr/>
          </p:nvGrpSpPr>
          <p:grpSpPr>
            <a:xfrm>
              <a:off x="11524488" y="0"/>
              <a:ext cx="667512" cy="6866252"/>
              <a:chOff x="11524488" y="0"/>
              <a:chExt cx="667512" cy="6866252"/>
            </a:xfrm>
          </p:grpSpPr>
          <p:sp>
            <p:nvSpPr>
              <p:cNvPr descr="Banner along right of screen with the label OGP Office of Government-wide Policy." id="1059" name="Google Shape;1059;p27"/>
              <p:cNvSpPr txBox="1"/>
              <p:nvPr/>
            </p:nvSpPr>
            <p:spPr>
              <a:xfrm rot="5400000">
                <a:off x="8426141" y="3100393"/>
                <a:ext cx="6866252" cy="665466"/>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500"/>
                  <a:buFont typeface="Arial"/>
                  <a:buNone/>
                </a:pPr>
                <a:r>
                  <a:rPr b="1" i="0" lang="en-US" sz="1500" u="none" cap="none" strike="noStrike">
                    <a:solidFill>
                      <a:schemeClr val="lt1"/>
                    </a:solidFill>
                    <a:latin typeface="Arial"/>
                    <a:ea typeface="Arial"/>
                    <a:cs typeface="Arial"/>
                    <a:sym typeface="Arial"/>
                  </a:rPr>
                  <a:t>OASIS DPA Training</a:t>
                </a:r>
                <a:endParaRPr b="1" i="0" sz="1500" u="none" cap="none" strike="noStrike">
                  <a:solidFill>
                    <a:schemeClr val="lt1"/>
                  </a:solidFill>
                  <a:latin typeface="Arial"/>
                  <a:ea typeface="Arial"/>
                  <a:cs typeface="Arial"/>
                  <a:sym typeface="Arial"/>
                </a:endParaRPr>
              </a:p>
            </p:txBody>
          </p:sp>
          <p:sp>
            <p:nvSpPr>
              <p:cNvPr id="1060" name="Google Shape;1060;p27"/>
              <p:cNvSpPr/>
              <p:nvPr/>
            </p:nvSpPr>
            <p:spPr>
              <a:xfrm>
                <a:off x="11603985" y="162640"/>
                <a:ext cx="508519" cy="370609"/>
              </a:xfrm>
              <a:custGeom>
                <a:rect b="b" l="l" r="r" t="t"/>
                <a:pathLst>
                  <a:path extrusionOk="0" h="2700" w="3538">
                    <a:moveTo>
                      <a:pt x="1116" y="0"/>
                    </a:moveTo>
                    <a:lnTo>
                      <a:pt x="2423" y="0"/>
                    </a:lnTo>
                    <a:lnTo>
                      <a:pt x="2467" y="3"/>
                    </a:lnTo>
                    <a:lnTo>
                      <a:pt x="2510" y="12"/>
                    </a:lnTo>
                    <a:lnTo>
                      <a:pt x="2550" y="26"/>
                    </a:lnTo>
                    <a:lnTo>
                      <a:pt x="2587" y="45"/>
                    </a:lnTo>
                    <a:lnTo>
                      <a:pt x="2622" y="68"/>
                    </a:lnTo>
                    <a:lnTo>
                      <a:pt x="2653" y="96"/>
                    </a:lnTo>
                    <a:lnTo>
                      <a:pt x="2681" y="127"/>
                    </a:lnTo>
                    <a:lnTo>
                      <a:pt x="2704" y="163"/>
                    </a:lnTo>
                    <a:lnTo>
                      <a:pt x="2724" y="201"/>
                    </a:lnTo>
                    <a:lnTo>
                      <a:pt x="2738" y="241"/>
                    </a:lnTo>
                    <a:lnTo>
                      <a:pt x="2746" y="283"/>
                    </a:lnTo>
                    <a:lnTo>
                      <a:pt x="2749" y="328"/>
                    </a:lnTo>
                    <a:lnTo>
                      <a:pt x="2749" y="822"/>
                    </a:lnTo>
                    <a:lnTo>
                      <a:pt x="2746" y="866"/>
                    </a:lnTo>
                    <a:lnTo>
                      <a:pt x="2738" y="909"/>
                    </a:lnTo>
                    <a:lnTo>
                      <a:pt x="2724" y="949"/>
                    </a:lnTo>
                    <a:lnTo>
                      <a:pt x="2704" y="987"/>
                    </a:lnTo>
                    <a:lnTo>
                      <a:pt x="2681" y="1022"/>
                    </a:lnTo>
                    <a:lnTo>
                      <a:pt x="2653" y="1054"/>
                    </a:lnTo>
                    <a:lnTo>
                      <a:pt x="2622" y="1081"/>
                    </a:lnTo>
                    <a:lnTo>
                      <a:pt x="2587" y="1104"/>
                    </a:lnTo>
                    <a:lnTo>
                      <a:pt x="2550" y="1124"/>
                    </a:lnTo>
                    <a:lnTo>
                      <a:pt x="2510" y="1138"/>
                    </a:lnTo>
                    <a:lnTo>
                      <a:pt x="2467" y="1146"/>
                    </a:lnTo>
                    <a:lnTo>
                      <a:pt x="2423" y="1150"/>
                    </a:lnTo>
                    <a:lnTo>
                      <a:pt x="1851" y="1150"/>
                    </a:lnTo>
                    <a:lnTo>
                      <a:pt x="1851" y="1584"/>
                    </a:lnTo>
                    <a:lnTo>
                      <a:pt x="2737" y="1584"/>
                    </a:lnTo>
                    <a:lnTo>
                      <a:pt x="2784" y="1588"/>
                    </a:lnTo>
                    <a:lnTo>
                      <a:pt x="2829" y="1596"/>
                    </a:lnTo>
                    <a:lnTo>
                      <a:pt x="2873" y="1610"/>
                    </a:lnTo>
                    <a:lnTo>
                      <a:pt x="2914" y="1629"/>
                    </a:lnTo>
                    <a:lnTo>
                      <a:pt x="2953" y="1652"/>
                    </a:lnTo>
                    <a:lnTo>
                      <a:pt x="2987" y="1680"/>
                    </a:lnTo>
                    <a:lnTo>
                      <a:pt x="3020" y="1712"/>
                    </a:lnTo>
                    <a:lnTo>
                      <a:pt x="3047" y="1747"/>
                    </a:lnTo>
                    <a:lnTo>
                      <a:pt x="3070" y="1786"/>
                    </a:lnTo>
                    <a:lnTo>
                      <a:pt x="3090" y="1827"/>
                    </a:lnTo>
                    <a:lnTo>
                      <a:pt x="3104" y="1870"/>
                    </a:lnTo>
                    <a:lnTo>
                      <a:pt x="3112" y="1917"/>
                    </a:lnTo>
                    <a:lnTo>
                      <a:pt x="3115" y="1964"/>
                    </a:lnTo>
                    <a:lnTo>
                      <a:pt x="3115" y="2072"/>
                    </a:lnTo>
                    <a:lnTo>
                      <a:pt x="3351" y="2072"/>
                    </a:lnTo>
                    <a:lnTo>
                      <a:pt x="3384" y="2074"/>
                    </a:lnTo>
                    <a:lnTo>
                      <a:pt x="3417" y="2084"/>
                    </a:lnTo>
                    <a:lnTo>
                      <a:pt x="3446" y="2097"/>
                    </a:lnTo>
                    <a:lnTo>
                      <a:pt x="3471" y="2116"/>
                    </a:lnTo>
                    <a:lnTo>
                      <a:pt x="3494" y="2139"/>
                    </a:lnTo>
                    <a:lnTo>
                      <a:pt x="3513" y="2165"/>
                    </a:lnTo>
                    <a:lnTo>
                      <a:pt x="3526" y="2194"/>
                    </a:lnTo>
                    <a:lnTo>
                      <a:pt x="3536" y="2226"/>
                    </a:lnTo>
                    <a:lnTo>
                      <a:pt x="3538" y="2259"/>
                    </a:lnTo>
                    <a:lnTo>
                      <a:pt x="3538" y="2512"/>
                    </a:lnTo>
                    <a:lnTo>
                      <a:pt x="3536" y="2545"/>
                    </a:lnTo>
                    <a:lnTo>
                      <a:pt x="3526" y="2578"/>
                    </a:lnTo>
                    <a:lnTo>
                      <a:pt x="3512" y="2607"/>
                    </a:lnTo>
                    <a:lnTo>
                      <a:pt x="3494" y="2633"/>
                    </a:lnTo>
                    <a:lnTo>
                      <a:pt x="3471" y="2655"/>
                    </a:lnTo>
                    <a:lnTo>
                      <a:pt x="3446" y="2674"/>
                    </a:lnTo>
                    <a:lnTo>
                      <a:pt x="3417" y="2688"/>
                    </a:lnTo>
                    <a:lnTo>
                      <a:pt x="3384" y="2696"/>
                    </a:lnTo>
                    <a:lnTo>
                      <a:pt x="3351" y="2700"/>
                    </a:lnTo>
                    <a:lnTo>
                      <a:pt x="2716" y="2700"/>
                    </a:lnTo>
                    <a:lnTo>
                      <a:pt x="2682" y="2696"/>
                    </a:lnTo>
                    <a:lnTo>
                      <a:pt x="2651" y="2688"/>
                    </a:lnTo>
                    <a:lnTo>
                      <a:pt x="2622" y="2674"/>
                    </a:lnTo>
                    <a:lnTo>
                      <a:pt x="2595" y="2655"/>
                    </a:lnTo>
                    <a:lnTo>
                      <a:pt x="2572" y="2633"/>
                    </a:lnTo>
                    <a:lnTo>
                      <a:pt x="2554" y="2607"/>
                    </a:lnTo>
                    <a:lnTo>
                      <a:pt x="2540" y="2578"/>
                    </a:lnTo>
                    <a:lnTo>
                      <a:pt x="2531" y="2545"/>
                    </a:lnTo>
                    <a:lnTo>
                      <a:pt x="2528" y="2512"/>
                    </a:lnTo>
                    <a:lnTo>
                      <a:pt x="2528" y="2259"/>
                    </a:lnTo>
                    <a:lnTo>
                      <a:pt x="2531" y="2226"/>
                    </a:lnTo>
                    <a:lnTo>
                      <a:pt x="2540" y="2194"/>
                    </a:lnTo>
                    <a:lnTo>
                      <a:pt x="2554" y="2165"/>
                    </a:lnTo>
                    <a:lnTo>
                      <a:pt x="2572" y="2139"/>
                    </a:lnTo>
                    <a:lnTo>
                      <a:pt x="2595" y="2116"/>
                    </a:lnTo>
                    <a:lnTo>
                      <a:pt x="2622" y="2097"/>
                    </a:lnTo>
                    <a:lnTo>
                      <a:pt x="2651" y="2084"/>
                    </a:lnTo>
                    <a:lnTo>
                      <a:pt x="2682" y="2074"/>
                    </a:lnTo>
                    <a:lnTo>
                      <a:pt x="2716" y="2072"/>
                    </a:lnTo>
                    <a:lnTo>
                      <a:pt x="2952" y="2072"/>
                    </a:lnTo>
                    <a:lnTo>
                      <a:pt x="2952" y="1964"/>
                    </a:lnTo>
                    <a:lnTo>
                      <a:pt x="2949" y="1929"/>
                    </a:lnTo>
                    <a:lnTo>
                      <a:pt x="2941" y="1896"/>
                    </a:lnTo>
                    <a:lnTo>
                      <a:pt x="2928" y="1865"/>
                    </a:lnTo>
                    <a:lnTo>
                      <a:pt x="2910" y="1837"/>
                    </a:lnTo>
                    <a:lnTo>
                      <a:pt x="2888" y="1811"/>
                    </a:lnTo>
                    <a:lnTo>
                      <a:pt x="2864" y="1789"/>
                    </a:lnTo>
                    <a:lnTo>
                      <a:pt x="2836" y="1772"/>
                    </a:lnTo>
                    <a:lnTo>
                      <a:pt x="2805" y="1759"/>
                    </a:lnTo>
                    <a:lnTo>
                      <a:pt x="2771" y="1750"/>
                    </a:lnTo>
                    <a:lnTo>
                      <a:pt x="2736" y="1748"/>
                    </a:lnTo>
                    <a:lnTo>
                      <a:pt x="1851" y="1748"/>
                    </a:lnTo>
                    <a:lnTo>
                      <a:pt x="1851" y="2072"/>
                    </a:lnTo>
                    <a:lnTo>
                      <a:pt x="2087" y="2072"/>
                    </a:lnTo>
                    <a:lnTo>
                      <a:pt x="2120" y="2074"/>
                    </a:lnTo>
                    <a:lnTo>
                      <a:pt x="2153" y="2083"/>
                    </a:lnTo>
                    <a:lnTo>
                      <a:pt x="2182" y="2097"/>
                    </a:lnTo>
                    <a:lnTo>
                      <a:pt x="2207" y="2116"/>
                    </a:lnTo>
                    <a:lnTo>
                      <a:pt x="2230" y="2139"/>
                    </a:lnTo>
                    <a:lnTo>
                      <a:pt x="2248" y="2165"/>
                    </a:lnTo>
                    <a:lnTo>
                      <a:pt x="2262" y="2194"/>
                    </a:lnTo>
                    <a:lnTo>
                      <a:pt x="2271" y="2226"/>
                    </a:lnTo>
                    <a:lnTo>
                      <a:pt x="2274" y="2259"/>
                    </a:lnTo>
                    <a:lnTo>
                      <a:pt x="2274" y="2512"/>
                    </a:lnTo>
                    <a:lnTo>
                      <a:pt x="2271" y="2545"/>
                    </a:lnTo>
                    <a:lnTo>
                      <a:pt x="2262" y="2578"/>
                    </a:lnTo>
                    <a:lnTo>
                      <a:pt x="2248" y="2607"/>
                    </a:lnTo>
                    <a:lnTo>
                      <a:pt x="2230" y="2633"/>
                    </a:lnTo>
                    <a:lnTo>
                      <a:pt x="2207" y="2655"/>
                    </a:lnTo>
                    <a:lnTo>
                      <a:pt x="2182" y="2674"/>
                    </a:lnTo>
                    <a:lnTo>
                      <a:pt x="2153" y="2688"/>
                    </a:lnTo>
                    <a:lnTo>
                      <a:pt x="2120" y="2696"/>
                    </a:lnTo>
                    <a:lnTo>
                      <a:pt x="2087" y="2700"/>
                    </a:lnTo>
                    <a:lnTo>
                      <a:pt x="1452" y="2700"/>
                    </a:lnTo>
                    <a:lnTo>
                      <a:pt x="1418" y="2696"/>
                    </a:lnTo>
                    <a:lnTo>
                      <a:pt x="1387" y="2688"/>
                    </a:lnTo>
                    <a:lnTo>
                      <a:pt x="1358" y="2674"/>
                    </a:lnTo>
                    <a:lnTo>
                      <a:pt x="1331" y="2655"/>
                    </a:lnTo>
                    <a:lnTo>
                      <a:pt x="1308" y="2633"/>
                    </a:lnTo>
                    <a:lnTo>
                      <a:pt x="1290" y="2607"/>
                    </a:lnTo>
                    <a:lnTo>
                      <a:pt x="1276" y="2578"/>
                    </a:lnTo>
                    <a:lnTo>
                      <a:pt x="1267" y="2545"/>
                    </a:lnTo>
                    <a:lnTo>
                      <a:pt x="1264" y="2512"/>
                    </a:lnTo>
                    <a:lnTo>
                      <a:pt x="1264" y="2259"/>
                    </a:lnTo>
                    <a:lnTo>
                      <a:pt x="1267" y="2226"/>
                    </a:lnTo>
                    <a:lnTo>
                      <a:pt x="1276" y="2194"/>
                    </a:lnTo>
                    <a:lnTo>
                      <a:pt x="1290" y="2165"/>
                    </a:lnTo>
                    <a:lnTo>
                      <a:pt x="1308" y="2139"/>
                    </a:lnTo>
                    <a:lnTo>
                      <a:pt x="1331" y="2116"/>
                    </a:lnTo>
                    <a:lnTo>
                      <a:pt x="1358" y="2097"/>
                    </a:lnTo>
                    <a:lnTo>
                      <a:pt x="1387" y="2083"/>
                    </a:lnTo>
                    <a:lnTo>
                      <a:pt x="1418" y="2074"/>
                    </a:lnTo>
                    <a:lnTo>
                      <a:pt x="1452" y="2072"/>
                    </a:lnTo>
                    <a:lnTo>
                      <a:pt x="1688" y="2072"/>
                    </a:lnTo>
                    <a:lnTo>
                      <a:pt x="1688" y="1748"/>
                    </a:lnTo>
                    <a:lnTo>
                      <a:pt x="803" y="1748"/>
                    </a:lnTo>
                    <a:lnTo>
                      <a:pt x="767" y="1750"/>
                    </a:lnTo>
                    <a:lnTo>
                      <a:pt x="735" y="1759"/>
                    </a:lnTo>
                    <a:lnTo>
                      <a:pt x="704" y="1772"/>
                    </a:lnTo>
                    <a:lnTo>
                      <a:pt x="676" y="1789"/>
                    </a:lnTo>
                    <a:lnTo>
                      <a:pt x="650" y="1811"/>
                    </a:lnTo>
                    <a:lnTo>
                      <a:pt x="628" y="1837"/>
                    </a:lnTo>
                    <a:lnTo>
                      <a:pt x="611" y="1865"/>
                    </a:lnTo>
                    <a:lnTo>
                      <a:pt x="598" y="1896"/>
                    </a:lnTo>
                    <a:lnTo>
                      <a:pt x="590" y="1929"/>
                    </a:lnTo>
                    <a:lnTo>
                      <a:pt x="586" y="1964"/>
                    </a:lnTo>
                    <a:lnTo>
                      <a:pt x="586" y="2072"/>
                    </a:lnTo>
                    <a:lnTo>
                      <a:pt x="823" y="2072"/>
                    </a:lnTo>
                    <a:lnTo>
                      <a:pt x="856" y="2074"/>
                    </a:lnTo>
                    <a:lnTo>
                      <a:pt x="889" y="2084"/>
                    </a:lnTo>
                    <a:lnTo>
                      <a:pt x="918" y="2097"/>
                    </a:lnTo>
                    <a:lnTo>
                      <a:pt x="943" y="2116"/>
                    </a:lnTo>
                    <a:lnTo>
                      <a:pt x="966" y="2139"/>
                    </a:lnTo>
                    <a:lnTo>
                      <a:pt x="984" y="2165"/>
                    </a:lnTo>
                    <a:lnTo>
                      <a:pt x="998" y="2194"/>
                    </a:lnTo>
                    <a:lnTo>
                      <a:pt x="1007" y="2226"/>
                    </a:lnTo>
                    <a:lnTo>
                      <a:pt x="1010" y="2259"/>
                    </a:lnTo>
                    <a:lnTo>
                      <a:pt x="1010" y="2512"/>
                    </a:lnTo>
                    <a:lnTo>
                      <a:pt x="1007" y="2545"/>
                    </a:lnTo>
                    <a:lnTo>
                      <a:pt x="998" y="2578"/>
                    </a:lnTo>
                    <a:lnTo>
                      <a:pt x="984" y="2607"/>
                    </a:lnTo>
                    <a:lnTo>
                      <a:pt x="966" y="2633"/>
                    </a:lnTo>
                    <a:lnTo>
                      <a:pt x="943" y="2655"/>
                    </a:lnTo>
                    <a:lnTo>
                      <a:pt x="918" y="2674"/>
                    </a:lnTo>
                    <a:lnTo>
                      <a:pt x="889" y="2688"/>
                    </a:lnTo>
                    <a:lnTo>
                      <a:pt x="856" y="2696"/>
                    </a:lnTo>
                    <a:lnTo>
                      <a:pt x="823" y="2700"/>
                    </a:lnTo>
                    <a:lnTo>
                      <a:pt x="187" y="2700"/>
                    </a:lnTo>
                    <a:lnTo>
                      <a:pt x="154" y="2696"/>
                    </a:lnTo>
                    <a:lnTo>
                      <a:pt x="123" y="2688"/>
                    </a:lnTo>
                    <a:lnTo>
                      <a:pt x="93" y="2674"/>
                    </a:lnTo>
                    <a:lnTo>
                      <a:pt x="67" y="2655"/>
                    </a:lnTo>
                    <a:lnTo>
                      <a:pt x="44" y="2633"/>
                    </a:lnTo>
                    <a:lnTo>
                      <a:pt x="26" y="2607"/>
                    </a:lnTo>
                    <a:lnTo>
                      <a:pt x="12" y="2578"/>
                    </a:lnTo>
                    <a:lnTo>
                      <a:pt x="3" y="2545"/>
                    </a:lnTo>
                    <a:lnTo>
                      <a:pt x="0" y="2512"/>
                    </a:lnTo>
                    <a:lnTo>
                      <a:pt x="0" y="2259"/>
                    </a:lnTo>
                    <a:lnTo>
                      <a:pt x="3" y="2226"/>
                    </a:lnTo>
                    <a:lnTo>
                      <a:pt x="12" y="2194"/>
                    </a:lnTo>
                    <a:lnTo>
                      <a:pt x="26" y="2165"/>
                    </a:lnTo>
                    <a:lnTo>
                      <a:pt x="44" y="2139"/>
                    </a:lnTo>
                    <a:lnTo>
                      <a:pt x="67" y="2116"/>
                    </a:lnTo>
                    <a:lnTo>
                      <a:pt x="93" y="2097"/>
                    </a:lnTo>
                    <a:lnTo>
                      <a:pt x="123" y="2084"/>
                    </a:lnTo>
                    <a:lnTo>
                      <a:pt x="154" y="2074"/>
                    </a:lnTo>
                    <a:lnTo>
                      <a:pt x="187" y="2072"/>
                    </a:lnTo>
                    <a:lnTo>
                      <a:pt x="424" y="2072"/>
                    </a:lnTo>
                    <a:lnTo>
                      <a:pt x="424" y="1964"/>
                    </a:lnTo>
                    <a:lnTo>
                      <a:pt x="427" y="1917"/>
                    </a:lnTo>
                    <a:lnTo>
                      <a:pt x="436" y="1870"/>
                    </a:lnTo>
                    <a:lnTo>
                      <a:pt x="449" y="1827"/>
                    </a:lnTo>
                    <a:lnTo>
                      <a:pt x="468" y="1786"/>
                    </a:lnTo>
                    <a:lnTo>
                      <a:pt x="492" y="1747"/>
                    </a:lnTo>
                    <a:lnTo>
                      <a:pt x="520" y="1712"/>
                    </a:lnTo>
                    <a:lnTo>
                      <a:pt x="551" y="1680"/>
                    </a:lnTo>
                    <a:lnTo>
                      <a:pt x="586" y="1652"/>
                    </a:lnTo>
                    <a:lnTo>
                      <a:pt x="624" y="1629"/>
                    </a:lnTo>
                    <a:lnTo>
                      <a:pt x="666" y="1610"/>
                    </a:lnTo>
                    <a:lnTo>
                      <a:pt x="709" y="1596"/>
                    </a:lnTo>
                    <a:lnTo>
                      <a:pt x="755" y="1588"/>
                    </a:lnTo>
                    <a:lnTo>
                      <a:pt x="803" y="1584"/>
                    </a:lnTo>
                    <a:lnTo>
                      <a:pt x="1688" y="1584"/>
                    </a:lnTo>
                    <a:lnTo>
                      <a:pt x="1688" y="1150"/>
                    </a:lnTo>
                    <a:lnTo>
                      <a:pt x="1116" y="1150"/>
                    </a:lnTo>
                    <a:lnTo>
                      <a:pt x="1071" y="1146"/>
                    </a:lnTo>
                    <a:lnTo>
                      <a:pt x="1030" y="1138"/>
                    </a:lnTo>
                    <a:lnTo>
                      <a:pt x="989" y="1124"/>
                    </a:lnTo>
                    <a:lnTo>
                      <a:pt x="951" y="1104"/>
                    </a:lnTo>
                    <a:lnTo>
                      <a:pt x="917" y="1081"/>
                    </a:lnTo>
                    <a:lnTo>
                      <a:pt x="885" y="1054"/>
                    </a:lnTo>
                    <a:lnTo>
                      <a:pt x="857" y="1022"/>
                    </a:lnTo>
                    <a:lnTo>
                      <a:pt x="834" y="987"/>
                    </a:lnTo>
                    <a:lnTo>
                      <a:pt x="815" y="949"/>
                    </a:lnTo>
                    <a:lnTo>
                      <a:pt x="801" y="909"/>
                    </a:lnTo>
                    <a:lnTo>
                      <a:pt x="793" y="866"/>
                    </a:lnTo>
                    <a:lnTo>
                      <a:pt x="790" y="822"/>
                    </a:lnTo>
                    <a:lnTo>
                      <a:pt x="790" y="328"/>
                    </a:lnTo>
                    <a:lnTo>
                      <a:pt x="793" y="283"/>
                    </a:lnTo>
                    <a:lnTo>
                      <a:pt x="801" y="241"/>
                    </a:lnTo>
                    <a:lnTo>
                      <a:pt x="815" y="201"/>
                    </a:lnTo>
                    <a:lnTo>
                      <a:pt x="834" y="163"/>
                    </a:lnTo>
                    <a:lnTo>
                      <a:pt x="857" y="127"/>
                    </a:lnTo>
                    <a:lnTo>
                      <a:pt x="885" y="96"/>
                    </a:lnTo>
                    <a:lnTo>
                      <a:pt x="917" y="68"/>
                    </a:lnTo>
                    <a:lnTo>
                      <a:pt x="951" y="45"/>
                    </a:lnTo>
                    <a:lnTo>
                      <a:pt x="989" y="26"/>
                    </a:lnTo>
                    <a:lnTo>
                      <a:pt x="1030" y="12"/>
                    </a:lnTo>
                    <a:lnTo>
                      <a:pt x="1071" y="3"/>
                    </a:lnTo>
                    <a:lnTo>
                      <a:pt x="1116" y="0"/>
                    </a:lnTo>
                    <a:close/>
                  </a:path>
                </a:pathLst>
              </a:custGeom>
              <a:solidFill>
                <a:schemeClr val="dk1"/>
              </a:solidFill>
              <a:ln cap="flat" cmpd="sng" w="9525">
                <a:solidFill>
                  <a:schemeClr val="accent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id="1061" name="Google Shape;1061;p27"/>
              <p:cNvPicPr preferRelativeResize="0"/>
              <p:nvPr/>
            </p:nvPicPr>
            <p:blipFill rotWithShape="1">
              <a:blip r:embed="rId2">
                <a:alphaModFix/>
              </a:blip>
              <a:srcRect b="0" l="0" r="0" t="0"/>
              <a:stretch/>
            </p:blipFill>
            <p:spPr>
              <a:xfrm>
                <a:off x="11524488" y="624914"/>
                <a:ext cx="667512" cy="258662"/>
              </a:xfrm>
              <a:prstGeom prst="rect">
                <a:avLst/>
              </a:prstGeom>
              <a:noFill/>
              <a:ln>
                <a:noFill/>
              </a:ln>
            </p:spPr>
          </p:pic>
        </p:grpSp>
      </p:grpSp>
      <p:grpSp>
        <p:nvGrpSpPr>
          <p:cNvPr id="1062" name="Google Shape;1062;p27"/>
          <p:cNvGrpSpPr/>
          <p:nvPr/>
        </p:nvGrpSpPr>
        <p:grpSpPr>
          <a:xfrm>
            <a:off x="727667" y="2147870"/>
            <a:ext cx="468974" cy="548640"/>
            <a:chOff x="4470400" y="4994276"/>
            <a:chExt cx="495300" cy="579438"/>
          </a:xfrm>
        </p:grpSpPr>
        <p:sp>
          <p:nvSpPr>
            <p:cNvPr id="1063" name="Google Shape;1063;p27"/>
            <p:cNvSpPr/>
            <p:nvPr/>
          </p:nvSpPr>
          <p:spPr>
            <a:xfrm>
              <a:off x="4537075" y="5143501"/>
              <a:ext cx="361950" cy="363538"/>
            </a:xfrm>
            <a:custGeom>
              <a:rect b="b" l="l" r="r" t="t"/>
              <a:pathLst>
                <a:path extrusionOk="0" h="2287" w="2284">
                  <a:moveTo>
                    <a:pt x="1068" y="151"/>
                  </a:moveTo>
                  <a:lnTo>
                    <a:pt x="988" y="161"/>
                  </a:lnTo>
                  <a:lnTo>
                    <a:pt x="910" y="176"/>
                  </a:lnTo>
                  <a:lnTo>
                    <a:pt x="833" y="197"/>
                  </a:lnTo>
                  <a:lnTo>
                    <a:pt x="759" y="225"/>
                  </a:lnTo>
                  <a:lnTo>
                    <a:pt x="689" y="258"/>
                  </a:lnTo>
                  <a:lnTo>
                    <a:pt x="622" y="296"/>
                  </a:lnTo>
                  <a:lnTo>
                    <a:pt x="558" y="339"/>
                  </a:lnTo>
                  <a:lnTo>
                    <a:pt x="497" y="388"/>
                  </a:lnTo>
                  <a:lnTo>
                    <a:pt x="440" y="440"/>
                  </a:lnTo>
                  <a:lnTo>
                    <a:pt x="388" y="497"/>
                  </a:lnTo>
                  <a:lnTo>
                    <a:pt x="339" y="558"/>
                  </a:lnTo>
                  <a:lnTo>
                    <a:pt x="296" y="622"/>
                  </a:lnTo>
                  <a:lnTo>
                    <a:pt x="259" y="690"/>
                  </a:lnTo>
                  <a:lnTo>
                    <a:pt x="225" y="761"/>
                  </a:lnTo>
                  <a:lnTo>
                    <a:pt x="198" y="834"/>
                  </a:lnTo>
                  <a:lnTo>
                    <a:pt x="177" y="910"/>
                  </a:lnTo>
                  <a:lnTo>
                    <a:pt x="161" y="989"/>
                  </a:lnTo>
                  <a:lnTo>
                    <a:pt x="151" y="1069"/>
                  </a:lnTo>
                  <a:lnTo>
                    <a:pt x="246" y="1069"/>
                  </a:lnTo>
                  <a:lnTo>
                    <a:pt x="266" y="1072"/>
                  </a:lnTo>
                  <a:lnTo>
                    <a:pt x="284" y="1080"/>
                  </a:lnTo>
                  <a:lnTo>
                    <a:pt x="298" y="1091"/>
                  </a:lnTo>
                  <a:lnTo>
                    <a:pt x="311" y="1106"/>
                  </a:lnTo>
                  <a:lnTo>
                    <a:pt x="318" y="1123"/>
                  </a:lnTo>
                  <a:lnTo>
                    <a:pt x="321" y="1143"/>
                  </a:lnTo>
                  <a:lnTo>
                    <a:pt x="318" y="1163"/>
                  </a:lnTo>
                  <a:lnTo>
                    <a:pt x="311" y="1181"/>
                  </a:lnTo>
                  <a:lnTo>
                    <a:pt x="298" y="1196"/>
                  </a:lnTo>
                  <a:lnTo>
                    <a:pt x="284" y="1208"/>
                  </a:lnTo>
                  <a:lnTo>
                    <a:pt x="266" y="1215"/>
                  </a:lnTo>
                  <a:lnTo>
                    <a:pt x="246" y="1218"/>
                  </a:lnTo>
                  <a:lnTo>
                    <a:pt x="151" y="1218"/>
                  </a:lnTo>
                  <a:lnTo>
                    <a:pt x="161" y="1299"/>
                  </a:lnTo>
                  <a:lnTo>
                    <a:pt x="177" y="1377"/>
                  </a:lnTo>
                  <a:lnTo>
                    <a:pt x="198" y="1453"/>
                  </a:lnTo>
                  <a:lnTo>
                    <a:pt x="225" y="1527"/>
                  </a:lnTo>
                  <a:lnTo>
                    <a:pt x="259" y="1598"/>
                  </a:lnTo>
                  <a:lnTo>
                    <a:pt x="296" y="1666"/>
                  </a:lnTo>
                  <a:lnTo>
                    <a:pt x="339" y="1730"/>
                  </a:lnTo>
                  <a:lnTo>
                    <a:pt x="388" y="1790"/>
                  </a:lnTo>
                  <a:lnTo>
                    <a:pt x="440" y="1847"/>
                  </a:lnTo>
                  <a:lnTo>
                    <a:pt x="497" y="1900"/>
                  </a:lnTo>
                  <a:lnTo>
                    <a:pt x="558" y="1947"/>
                  </a:lnTo>
                  <a:lnTo>
                    <a:pt x="622" y="1991"/>
                  </a:lnTo>
                  <a:lnTo>
                    <a:pt x="689" y="2028"/>
                  </a:lnTo>
                  <a:lnTo>
                    <a:pt x="759" y="2062"/>
                  </a:lnTo>
                  <a:lnTo>
                    <a:pt x="833" y="2089"/>
                  </a:lnTo>
                  <a:lnTo>
                    <a:pt x="910" y="2112"/>
                  </a:lnTo>
                  <a:lnTo>
                    <a:pt x="988" y="2127"/>
                  </a:lnTo>
                  <a:lnTo>
                    <a:pt x="1068" y="2136"/>
                  </a:lnTo>
                  <a:lnTo>
                    <a:pt x="1068" y="2041"/>
                  </a:lnTo>
                  <a:lnTo>
                    <a:pt x="1071" y="2021"/>
                  </a:lnTo>
                  <a:lnTo>
                    <a:pt x="1078" y="2003"/>
                  </a:lnTo>
                  <a:lnTo>
                    <a:pt x="1090" y="1989"/>
                  </a:lnTo>
                  <a:lnTo>
                    <a:pt x="1105" y="1976"/>
                  </a:lnTo>
                  <a:lnTo>
                    <a:pt x="1122" y="1970"/>
                  </a:lnTo>
                  <a:lnTo>
                    <a:pt x="1142" y="1966"/>
                  </a:lnTo>
                  <a:lnTo>
                    <a:pt x="1162" y="1970"/>
                  </a:lnTo>
                  <a:lnTo>
                    <a:pt x="1180" y="1976"/>
                  </a:lnTo>
                  <a:lnTo>
                    <a:pt x="1194" y="1989"/>
                  </a:lnTo>
                  <a:lnTo>
                    <a:pt x="1207" y="2003"/>
                  </a:lnTo>
                  <a:lnTo>
                    <a:pt x="1213" y="2021"/>
                  </a:lnTo>
                  <a:lnTo>
                    <a:pt x="1217" y="2041"/>
                  </a:lnTo>
                  <a:lnTo>
                    <a:pt x="1217" y="2136"/>
                  </a:lnTo>
                  <a:lnTo>
                    <a:pt x="1297" y="2127"/>
                  </a:lnTo>
                  <a:lnTo>
                    <a:pt x="1375" y="2112"/>
                  </a:lnTo>
                  <a:lnTo>
                    <a:pt x="1451" y="2089"/>
                  </a:lnTo>
                  <a:lnTo>
                    <a:pt x="1526" y="2062"/>
                  </a:lnTo>
                  <a:lnTo>
                    <a:pt x="1596" y="2028"/>
                  </a:lnTo>
                  <a:lnTo>
                    <a:pt x="1664" y="1991"/>
                  </a:lnTo>
                  <a:lnTo>
                    <a:pt x="1728" y="1947"/>
                  </a:lnTo>
                  <a:lnTo>
                    <a:pt x="1788" y="1900"/>
                  </a:lnTo>
                  <a:lnTo>
                    <a:pt x="1845" y="1847"/>
                  </a:lnTo>
                  <a:lnTo>
                    <a:pt x="1898" y="1790"/>
                  </a:lnTo>
                  <a:lnTo>
                    <a:pt x="1945" y="1730"/>
                  </a:lnTo>
                  <a:lnTo>
                    <a:pt x="1989" y="1666"/>
                  </a:lnTo>
                  <a:lnTo>
                    <a:pt x="2026" y="1598"/>
                  </a:lnTo>
                  <a:lnTo>
                    <a:pt x="2059" y="1527"/>
                  </a:lnTo>
                  <a:lnTo>
                    <a:pt x="2087" y="1453"/>
                  </a:lnTo>
                  <a:lnTo>
                    <a:pt x="2108" y="1377"/>
                  </a:lnTo>
                  <a:lnTo>
                    <a:pt x="2125" y="1299"/>
                  </a:lnTo>
                  <a:lnTo>
                    <a:pt x="2134" y="1218"/>
                  </a:lnTo>
                  <a:lnTo>
                    <a:pt x="2038" y="1218"/>
                  </a:lnTo>
                  <a:lnTo>
                    <a:pt x="2018" y="1215"/>
                  </a:lnTo>
                  <a:lnTo>
                    <a:pt x="2001" y="1208"/>
                  </a:lnTo>
                  <a:lnTo>
                    <a:pt x="1986" y="1196"/>
                  </a:lnTo>
                  <a:lnTo>
                    <a:pt x="1974" y="1181"/>
                  </a:lnTo>
                  <a:lnTo>
                    <a:pt x="1966" y="1163"/>
                  </a:lnTo>
                  <a:lnTo>
                    <a:pt x="1964" y="1143"/>
                  </a:lnTo>
                  <a:lnTo>
                    <a:pt x="1966" y="1123"/>
                  </a:lnTo>
                  <a:lnTo>
                    <a:pt x="1974" y="1106"/>
                  </a:lnTo>
                  <a:lnTo>
                    <a:pt x="1986" y="1091"/>
                  </a:lnTo>
                  <a:lnTo>
                    <a:pt x="2001" y="1080"/>
                  </a:lnTo>
                  <a:lnTo>
                    <a:pt x="2018" y="1072"/>
                  </a:lnTo>
                  <a:lnTo>
                    <a:pt x="2038" y="1069"/>
                  </a:lnTo>
                  <a:lnTo>
                    <a:pt x="2134" y="1069"/>
                  </a:lnTo>
                  <a:lnTo>
                    <a:pt x="2125" y="989"/>
                  </a:lnTo>
                  <a:lnTo>
                    <a:pt x="2108" y="910"/>
                  </a:lnTo>
                  <a:lnTo>
                    <a:pt x="2087" y="834"/>
                  </a:lnTo>
                  <a:lnTo>
                    <a:pt x="2059" y="761"/>
                  </a:lnTo>
                  <a:lnTo>
                    <a:pt x="2026" y="690"/>
                  </a:lnTo>
                  <a:lnTo>
                    <a:pt x="1989" y="622"/>
                  </a:lnTo>
                  <a:lnTo>
                    <a:pt x="1945" y="558"/>
                  </a:lnTo>
                  <a:lnTo>
                    <a:pt x="1898" y="497"/>
                  </a:lnTo>
                  <a:lnTo>
                    <a:pt x="1845" y="440"/>
                  </a:lnTo>
                  <a:lnTo>
                    <a:pt x="1788" y="388"/>
                  </a:lnTo>
                  <a:lnTo>
                    <a:pt x="1728" y="339"/>
                  </a:lnTo>
                  <a:lnTo>
                    <a:pt x="1664" y="296"/>
                  </a:lnTo>
                  <a:lnTo>
                    <a:pt x="1596" y="258"/>
                  </a:lnTo>
                  <a:lnTo>
                    <a:pt x="1526" y="225"/>
                  </a:lnTo>
                  <a:lnTo>
                    <a:pt x="1451" y="197"/>
                  </a:lnTo>
                  <a:lnTo>
                    <a:pt x="1375" y="176"/>
                  </a:lnTo>
                  <a:lnTo>
                    <a:pt x="1297" y="161"/>
                  </a:lnTo>
                  <a:lnTo>
                    <a:pt x="1217" y="151"/>
                  </a:lnTo>
                  <a:lnTo>
                    <a:pt x="1217" y="246"/>
                  </a:lnTo>
                  <a:lnTo>
                    <a:pt x="1213" y="266"/>
                  </a:lnTo>
                  <a:lnTo>
                    <a:pt x="1207" y="284"/>
                  </a:lnTo>
                  <a:lnTo>
                    <a:pt x="1194" y="299"/>
                  </a:lnTo>
                  <a:lnTo>
                    <a:pt x="1180" y="310"/>
                  </a:lnTo>
                  <a:lnTo>
                    <a:pt x="1162" y="318"/>
                  </a:lnTo>
                  <a:lnTo>
                    <a:pt x="1142" y="320"/>
                  </a:lnTo>
                  <a:lnTo>
                    <a:pt x="1122" y="318"/>
                  </a:lnTo>
                  <a:lnTo>
                    <a:pt x="1105" y="310"/>
                  </a:lnTo>
                  <a:lnTo>
                    <a:pt x="1090" y="299"/>
                  </a:lnTo>
                  <a:lnTo>
                    <a:pt x="1078" y="284"/>
                  </a:lnTo>
                  <a:lnTo>
                    <a:pt x="1071" y="266"/>
                  </a:lnTo>
                  <a:lnTo>
                    <a:pt x="1068" y="246"/>
                  </a:lnTo>
                  <a:lnTo>
                    <a:pt x="1068" y="151"/>
                  </a:lnTo>
                  <a:close/>
                  <a:moveTo>
                    <a:pt x="1142" y="0"/>
                  </a:moveTo>
                  <a:lnTo>
                    <a:pt x="1232" y="3"/>
                  </a:lnTo>
                  <a:lnTo>
                    <a:pt x="1318" y="14"/>
                  </a:lnTo>
                  <a:lnTo>
                    <a:pt x="1404" y="31"/>
                  </a:lnTo>
                  <a:lnTo>
                    <a:pt x="1487" y="53"/>
                  </a:lnTo>
                  <a:lnTo>
                    <a:pt x="1567" y="82"/>
                  </a:lnTo>
                  <a:lnTo>
                    <a:pt x="1644" y="116"/>
                  </a:lnTo>
                  <a:lnTo>
                    <a:pt x="1718" y="156"/>
                  </a:lnTo>
                  <a:lnTo>
                    <a:pt x="1789" y="202"/>
                  </a:lnTo>
                  <a:lnTo>
                    <a:pt x="1856" y="252"/>
                  </a:lnTo>
                  <a:lnTo>
                    <a:pt x="1919" y="306"/>
                  </a:lnTo>
                  <a:lnTo>
                    <a:pt x="1979" y="366"/>
                  </a:lnTo>
                  <a:lnTo>
                    <a:pt x="2033" y="429"/>
                  </a:lnTo>
                  <a:lnTo>
                    <a:pt x="2083" y="496"/>
                  </a:lnTo>
                  <a:lnTo>
                    <a:pt x="2128" y="567"/>
                  </a:lnTo>
                  <a:lnTo>
                    <a:pt x="2168" y="641"/>
                  </a:lnTo>
                  <a:lnTo>
                    <a:pt x="2202" y="719"/>
                  </a:lnTo>
                  <a:lnTo>
                    <a:pt x="2231" y="798"/>
                  </a:lnTo>
                  <a:lnTo>
                    <a:pt x="2254" y="882"/>
                  </a:lnTo>
                  <a:lnTo>
                    <a:pt x="2271" y="967"/>
                  </a:lnTo>
                  <a:lnTo>
                    <a:pt x="2281" y="1055"/>
                  </a:lnTo>
                  <a:lnTo>
                    <a:pt x="2284" y="1143"/>
                  </a:lnTo>
                  <a:lnTo>
                    <a:pt x="2281" y="1233"/>
                  </a:lnTo>
                  <a:lnTo>
                    <a:pt x="2271" y="1320"/>
                  </a:lnTo>
                  <a:lnTo>
                    <a:pt x="2254" y="1405"/>
                  </a:lnTo>
                  <a:lnTo>
                    <a:pt x="2231" y="1488"/>
                  </a:lnTo>
                  <a:lnTo>
                    <a:pt x="2202" y="1568"/>
                  </a:lnTo>
                  <a:lnTo>
                    <a:pt x="2168" y="1646"/>
                  </a:lnTo>
                  <a:lnTo>
                    <a:pt x="2128" y="1720"/>
                  </a:lnTo>
                  <a:lnTo>
                    <a:pt x="2083" y="1791"/>
                  </a:lnTo>
                  <a:lnTo>
                    <a:pt x="2033" y="1859"/>
                  </a:lnTo>
                  <a:lnTo>
                    <a:pt x="1979" y="1922"/>
                  </a:lnTo>
                  <a:lnTo>
                    <a:pt x="1919" y="1981"/>
                  </a:lnTo>
                  <a:lnTo>
                    <a:pt x="1856" y="2035"/>
                  </a:lnTo>
                  <a:lnTo>
                    <a:pt x="1789" y="2085"/>
                  </a:lnTo>
                  <a:lnTo>
                    <a:pt x="1718" y="2130"/>
                  </a:lnTo>
                  <a:lnTo>
                    <a:pt x="1644" y="2170"/>
                  </a:lnTo>
                  <a:lnTo>
                    <a:pt x="1567" y="2205"/>
                  </a:lnTo>
                  <a:lnTo>
                    <a:pt x="1487" y="2234"/>
                  </a:lnTo>
                  <a:lnTo>
                    <a:pt x="1404" y="2257"/>
                  </a:lnTo>
                  <a:lnTo>
                    <a:pt x="1318" y="2274"/>
                  </a:lnTo>
                  <a:lnTo>
                    <a:pt x="1232" y="2284"/>
                  </a:lnTo>
                  <a:lnTo>
                    <a:pt x="1142" y="2287"/>
                  </a:lnTo>
                  <a:lnTo>
                    <a:pt x="1054" y="2284"/>
                  </a:lnTo>
                  <a:lnTo>
                    <a:pt x="966" y="2274"/>
                  </a:lnTo>
                  <a:lnTo>
                    <a:pt x="881" y="2257"/>
                  </a:lnTo>
                  <a:lnTo>
                    <a:pt x="798" y="2234"/>
                  </a:lnTo>
                  <a:lnTo>
                    <a:pt x="718" y="2205"/>
                  </a:lnTo>
                  <a:lnTo>
                    <a:pt x="641" y="2170"/>
                  </a:lnTo>
                  <a:lnTo>
                    <a:pt x="566" y="2130"/>
                  </a:lnTo>
                  <a:lnTo>
                    <a:pt x="496" y="2085"/>
                  </a:lnTo>
                  <a:lnTo>
                    <a:pt x="429" y="2035"/>
                  </a:lnTo>
                  <a:lnTo>
                    <a:pt x="366" y="1981"/>
                  </a:lnTo>
                  <a:lnTo>
                    <a:pt x="306" y="1922"/>
                  </a:lnTo>
                  <a:lnTo>
                    <a:pt x="252" y="1859"/>
                  </a:lnTo>
                  <a:lnTo>
                    <a:pt x="202" y="1791"/>
                  </a:lnTo>
                  <a:lnTo>
                    <a:pt x="157" y="1720"/>
                  </a:lnTo>
                  <a:lnTo>
                    <a:pt x="117" y="1646"/>
                  </a:lnTo>
                  <a:lnTo>
                    <a:pt x="82" y="1568"/>
                  </a:lnTo>
                  <a:lnTo>
                    <a:pt x="54" y="1488"/>
                  </a:lnTo>
                  <a:lnTo>
                    <a:pt x="30" y="1405"/>
                  </a:lnTo>
                  <a:lnTo>
                    <a:pt x="14" y="1320"/>
                  </a:lnTo>
                  <a:lnTo>
                    <a:pt x="4" y="1233"/>
                  </a:lnTo>
                  <a:lnTo>
                    <a:pt x="0" y="1143"/>
                  </a:lnTo>
                  <a:lnTo>
                    <a:pt x="4" y="1055"/>
                  </a:lnTo>
                  <a:lnTo>
                    <a:pt x="14" y="967"/>
                  </a:lnTo>
                  <a:lnTo>
                    <a:pt x="30" y="882"/>
                  </a:lnTo>
                  <a:lnTo>
                    <a:pt x="54" y="798"/>
                  </a:lnTo>
                  <a:lnTo>
                    <a:pt x="82" y="719"/>
                  </a:lnTo>
                  <a:lnTo>
                    <a:pt x="117" y="641"/>
                  </a:lnTo>
                  <a:lnTo>
                    <a:pt x="157" y="567"/>
                  </a:lnTo>
                  <a:lnTo>
                    <a:pt x="202" y="496"/>
                  </a:lnTo>
                  <a:lnTo>
                    <a:pt x="252" y="429"/>
                  </a:lnTo>
                  <a:lnTo>
                    <a:pt x="306" y="366"/>
                  </a:lnTo>
                  <a:lnTo>
                    <a:pt x="366" y="306"/>
                  </a:lnTo>
                  <a:lnTo>
                    <a:pt x="429" y="252"/>
                  </a:lnTo>
                  <a:lnTo>
                    <a:pt x="496" y="202"/>
                  </a:lnTo>
                  <a:lnTo>
                    <a:pt x="566" y="156"/>
                  </a:lnTo>
                  <a:lnTo>
                    <a:pt x="641" y="116"/>
                  </a:lnTo>
                  <a:lnTo>
                    <a:pt x="718" y="82"/>
                  </a:lnTo>
                  <a:lnTo>
                    <a:pt x="798" y="53"/>
                  </a:lnTo>
                  <a:lnTo>
                    <a:pt x="881" y="31"/>
                  </a:lnTo>
                  <a:lnTo>
                    <a:pt x="966" y="14"/>
                  </a:lnTo>
                  <a:lnTo>
                    <a:pt x="1054" y="3"/>
                  </a:lnTo>
                  <a:lnTo>
                    <a:pt x="1142" y="0"/>
                  </a:lnTo>
                  <a:close/>
                </a:path>
              </a:pathLst>
            </a:custGeom>
            <a:solidFill>
              <a:schemeClr val="accent2"/>
            </a:solid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accent2"/>
                </a:solidFill>
                <a:latin typeface="Arial"/>
                <a:ea typeface="Arial"/>
                <a:cs typeface="Arial"/>
                <a:sym typeface="Arial"/>
              </a:endParaRPr>
            </a:p>
          </p:txBody>
        </p:sp>
        <p:sp>
          <p:nvSpPr>
            <p:cNvPr id="1064" name="Google Shape;1064;p27"/>
            <p:cNvSpPr/>
            <p:nvPr/>
          </p:nvSpPr>
          <p:spPr>
            <a:xfrm>
              <a:off x="4470400" y="4994276"/>
              <a:ext cx="495300" cy="579438"/>
            </a:xfrm>
            <a:custGeom>
              <a:rect b="b" l="l" r="r" t="t"/>
              <a:pathLst>
                <a:path extrusionOk="0" h="3653" w="3119">
                  <a:moveTo>
                    <a:pt x="1559" y="686"/>
                  </a:moveTo>
                  <a:lnTo>
                    <a:pt x="1460" y="690"/>
                  </a:lnTo>
                  <a:lnTo>
                    <a:pt x="1361" y="701"/>
                  </a:lnTo>
                  <a:lnTo>
                    <a:pt x="1265" y="717"/>
                  </a:lnTo>
                  <a:lnTo>
                    <a:pt x="1172" y="741"/>
                  </a:lnTo>
                  <a:lnTo>
                    <a:pt x="1080" y="770"/>
                  </a:lnTo>
                  <a:lnTo>
                    <a:pt x="992" y="806"/>
                  </a:lnTo>
                  <a:lnTo>
                    <a:pt x="907" y="848"/>
                  </a:lnTo>
                  <a:lnTo>
                    <a:pt x="825" y="895"/>
                  </a:lnTo>
                  <a:lnTo>
                    <a:pt x="746" y="947"/>
                  </a:lnTo>
                  <a:lnTo>
                    <a:pt x="672" y="1003"/>
                  </a:lnTo>
                  <a:lnTo>
                    <a:pt x="601" y="1065"/>
                  </a:lnTo>
                  <a:lnTo>
                    <a:pt x="535" y="1132"/>
                  </a:lnTo>
                  <a:lnTo>
                    <a:pt x="473" y="1203"/>
                  </a:lnTo>
                  <a:lnTo>
                    <a:pt x="416" y="1277"/>
                  </a:lnTo>
                  <a:lnTo>
                    <a:pt x="364" y="1356"/>
                  </a:lnTo>
                  <a:lnTo>
                    <a:pt x="317" y="1438"/>
                  </a:lnTo>
                  <a:lnTo>
                    <a:pt x="276" y="1524"/>
                  </a:lnTo>
                  <a:lnTo>
                    <a:pt x="240" y="1611"/>
                  </a:lnTo>
                  <a:lnTo>
                    <a:pt x="210" y="1703"/>
                  </a:lnTo>
                  <a:lnTo>
                    <a:pt x="187" y="1796"/>
                  </a:lnTo>
                  <a:lnTo>
                    <a:pt x="169" y="1893"/>
                  </a:lnTo>
                  <a:lnTo>
                    <a:pt x="159" y="1992"/>
                  </a:lnTo>
                  <a:lnTo>
                    <a:pt x="156" y="2091"/>
                  </a:lnTo>
                  <a:lnTo>
                    <a:pt x="159" y="2192"/>
                  </a:lnTo>
                  <a:lnTo>
                    <a:pt x="169" y="2290"/>
                  </a:lnTo>
                  <a:lnTo>
                    <a:pt x="187" y="2386"/>
                  </a:lnTo>
                  <a:lnTo>
                    <a:pt x="210" y="2481"/>
                  </a:lnTo>
                  <a:lnTo>
                    <a:pt x="240" y="2572"/>
                  </a:lnTo>
                  <a:lnTo>
                    <a:pt x="276" y="2660"/>
                  </a:lnTo>
                  <a:lnTo>
                    <a:pt x="317" y="2746"/>
                  </a:lnTo>
                  <a:lnTo>
                    <a:pt x="364" y="2828"/>
                  </a:lnTo>
                  <a:lnTo>
                    <a:pt x="416" y="2905"/>
                  </a:lnTo>
                  <a:lnTo>
                    <a:pt x="473" y="2981"/>
                  </a:lnTo>
                  <a:lnTo>
                    <a:pt x="535" y="3051"/>
                  </a:lnTo>
                  <a:lnTo>
                    <a:pt x="601" y="3117"/>
                  </a:lnTo>
                  <a:lnTo>
                    <a:pt x="672" y="3179"/>
                  </a:lnTo>
                  <a:lnTo>
                    <a:pt x="746" y="3237"/>
                  </a:lnTo>
                  <a:lnTo>
                    <a:pt x="825" y="3289"/>
                  </a:lnTo>
                  <a:lnTo>
                    <a:pt x="907" y="3336"/>
                  </a:lnTo>
                  <a:lnTo>
                    <a:pt x="992" y="3377"/>
                  </a:lnTo>
                  <a:lnTo>
                    <a:pt x="1080" y="3412"/>
                  </a:lnTo>
                  <a:lnTo>
                    <a:pt x="1172" y="3442"/>
                  </a:lnTo>
                  <a:lnTo>
                    <a:pt x="1265" y="3466"/>
                  </a:lnTo>
                  <a:lnTo>
                    <a:pt x="1361" y="3483"/>
                  </a:lnTo>
                  <a:lnTo>
                    <a:pt x="1460" y="3493"/>
                  </a:lnTo>
                  <a:lnTo>
                    <a:pt x="1559" y="3497"/>
                  </a:lnTo>
                  <a:lnTo>
                    <a:pt x="1659" y="3493"/>
                  </a:lnTo>
                  <a:lnTo>
                    <a:pt x="1758" y="3483"/>
                  </a:lnTo>
                  <a:lnTo>
                    <a:pt x="1854" y="3466"/>
                  </a:lnTo>
                  <a:lnTo>
                    <a:pt x="1948" y="3442"/>
                  </a:lnTo>
                  <a:lnTo>
                    <a:pt x="2039" y="3412"/>
                  </a:lnTo>
                  <a:lnTo>
                    <a:pt x="2128" y="3377"/>
                  </a:lnTo>
                  <a:lnTo>
                    <a:pt x="2213" y="3336"/>
                  </a:lnTo>
                  <a:lnTo>
                    <a:pt x="2294" y="3289"/>
                  </a:lnTo>
                  <a:lnTo>
                    <a:pt x="2372" y="3237"/>
                  </a:lnTo>
                  <a:lnTo>
                    <a:pt x="2448" y="3179"/>
                  </a:lnTo>
                  <a:lnTo>
                    <a:pt x="2517" y="3117"/>
                  </a:lnTo>
                  <a:lnTo>
                    <a:pt x="2584" y="3051"/>
                  </a:lnTo>
                  <a:lnTo>
                    <a:pt x="2646" y="2981"/>
                  </a:lnTo>
                  <a:lnTo>
                    <a:pt x="2702" y="2905"/>
                  </a:lnTo>
                  <a:lnTo>
                    <a:pt x="2754" y="2828"/>
                  </a:lnTo>
                  <a:lnTo>
                    <a:pt x="2802" y="2746"/>
                  </a:lnTo>
                  <a:lnTo>
                    <a:pt x="2843" y="2660"/>
                  </a:lnTo>
                  <a:lnTo>
                    <a:pt x="2878" y="2572"/>
                  </a:lnTo>
                  <a:lnTo>
                    <a:pt x="2908" y="2481"/>
                  </a:lnTo>
                  <a:lnTo>
                    <a:pt x="2932" y="2386"/>
                  </a:lnTo>
                  <a:lnTo>
                    <a:pt x="2949" y="2290"/>
                  </a:lnTo>
                  <a:lnTo>
                    <a:pt x="2959" y="2192"/>
                  </a:lnTo>
                  <a:lnTo>
                    <a:pt x="2963" y="2091"/>
                  </a:lnTo>
                  <a:lnTo>
                    <a:pt x="2959" y="1992"/>
                  </a:lnTo>
                  <a:lnTo>
                    <a:pt x="2949" y="1893"/>
                  </a:lnTo>
                  <a:lnTo>
                    <a:pt x="2932" y="1796"/>
                  </a:lnTo>
                  <a:lnTo>
                    <a:pt x="2908" y="1703"/>
                  </a:lnTo>
                  <a:lnTo>
                    <a:pt x="2878" y="1611"/>
                  </a:lnTo>
                  <a:lnTo>
                    <a:pt x="2843" y="1524"/>
                  </a:lnTo>
                  <a:lnTo>
                    <a:pt x="2802" y="1438"/>
                  </a:lnTo>
                  <a:lnTo>
                    <a:pt x="2754" y="1356"/>
                  </a:lnTo>
                  <a:lnTo>
                    <a:pt x="2702" y="1277"/>
                  </a:lnTo>
                  <a:lnTo>
                    <a:pt x="2646" y="1203"/>
                  </a:lnTo>
                  <a:lnTo>
                    <a:pt x="2584" y="1132"/>
                  </a:lnTo>
                  <a:lnTo>
                    <a:pt x="2517" y="1065"/>
                  </a:lnTo>
                  <a:lnTo>
                    <a:pt x="2448" y="1003"/>
                  </a:lnTo>
                  <a:lnTo>
                    <a:pt x="2372" y="947"/>
                  </a:lnTo>
                  <a:lnTo>
                    <a:pt x="2294" y="895"/>
                  </a:lnTo>
                  <a:lnTo>
                    <a:pt x="2213" y="848"/>
                  </a:lnTo>
                  <a:lnTo>
                    <a:pt x="2128" y="806"/>
                  </a:lnTo>
                  <a:lnTo>
                    <a:pt x="2039" y="770"/>
                  </a:lnTo>
                  <a:lnTo>
                    <a:pt x="1948" y="741"/>
                  </a:lnTo>
                  <a:lnTo>
                    <a:pt x="1854" y="717"/>
                  </a:lnTo>
                  <a:lnTo>
                    <a:pt x="1758" y="701"/>
                  </a:lnTo>
                  <a:lnTo>
                    <a:pt x="1659" y="690"/>
                  </a:lnTo>
                  <a:lnTo>
                    <a:pt x="1559" y="686"/>
                  </a:lnTo>
                  <a:close/>
                  <a:moveTo>
                    <a:pt x="1441" y="148"/>
                  </a:moveTo>
                  <a:lnTo>
                    <a:pt x="1441" y="288"/>
                  </a:lnTo>
                  <a:lnTo>
                    <a:pt x="1678" y="288"/>
                  </a:lnTo>
                  <a:lnTo>
                    <a:pt x="1678" y="148"/>
                  </a:lnTo>
                  <a:lnTo>
                    <a:pt x="1441" y="148"/>
                  </a:lnTo>
                  <a:close/>
                  <a:moveTo>
                    <a:pt x="1367" y="0"/>
                  </a:moveTo>
                  <a:lnTo>
                    <a:pt x="1752" y="0"/>
                  </a:lnTo>
                  <a:lnTo>
                    <a:pt x="1772" y="3"/>
                  </a:lnTo>
                  <a:lnTo>
                    <a:pt x="1790" y="11"/>
                  </a:lnTo>
                  <a:lnTo>
                    <a:pt x="1804" y="22"/>
                  </a:lnTo>
                  <a:lnTo>
                    <a:pt x="1816" y="37"/>
                  </a:lnTo>
                  <a:lnTo>
                    <a:pt x="1823" y="54"/>
                  </a:lnTo>
                  <a:lnTo>
                    <a:pt x="1826" y="74"/>
                  </a:lnTo>
                  <a:lnTo>
                    <a:pt x="1826" y="361"/>
                  </a:lnTo>
                  <a:lnTo>
                    <a:pt x="1823" y="381"/>
                  </a:lnTo>
                  <a:lnTo>
                    <a:pt x="1816" y="399"/>
                  </a:lnTo>
                  <a:lnTo>
                    <a:pt x="1804" y="414"/>
                  </a:lnTo>
                  <a:lnTo>
                    <a:pt x="1790" y="426"/>
                  </a:lnTo>
                  <a:lnTo>
                    <a:pt x="1772" y="433"/>
                  </a:lnTo>
                  <a:lnTo>
                    <a:pt x="1752" y="436"/>
                  </a:lnTo>
                  <a:lnTo>
                    <a:pt x="1634" y="436"/>
                  </a:lnTo>
                  <a:lnTo>
                    <a:pt x="1634" y="532"/>
                  </a:lnTo>
                  <a:lnTo>
                    <a:pt x="1735" y="540"/>
                  </a:lnTo>
                  <a:lnTo>
                    <a:pt x="1836" y="555"/>
                  </a:lnTo>
                  <a:lnTo>
                    <a:pt x="1934" y="576"/>
                  </a:lnTo>
                  <a:lnTo>
                    <a:pt x="2030" y="603"/>
                  </a:lnTo>
                  <a:lnTo>
                    <a:pt x="2123" y="636"/>
                  </a:lnTo>
                  <a:lnTo>
                    <a:pt x="2214" y="674"/>
                  </a:lnTo>
                  <a:lnTo>
                    <a:pt x="2301" y="718"/>
                  </a:lnTo>
                  <a:lnTo>
                    <a:pt x="2386" y="768"/>
                  </a:lnTo>
                  <a:lnTo>
                    <a:pt x="2466" y="821"/>
                  </a:lnTo>
                  <a:lnTo>
                    <a:pt x="2543" y="881"/>
                  </a:lnTo>
                  <a:lnTo>
                    <a:pt x="2616" y="945"/>
                  </a:lnTo>
                  <a:lnTo>
                    <a:pt x="2686" y="1012"/>
                  </a:lnTo>
                  <a:lnTo>
                    <a:pt x="2750" y="1085"/>
                  </a:lnTo>
                  <a:lnTo>
                    <a:pt x="2811" y="1161"/>
                  </a:lnTo>
                  <a:lnTo>
                    <a:pt x="2866" y="1241"/>
                  </a:lnTo>
                  <a:lnTo>
                    <a:pt x="2917" y="1324"/>
                  </a:lnTo>
                  <a:lnTo>
                    <a:pt x="2963" y="1410"/>
                  </a:lnTo>
                  <a:lnTo>
                    <a:pt x="3002" y="1500"/>
                  </a:lnTo>
                  <a:lnTo>
                    <a:pt x="3037" y="1593"/>
                  </a:lnTo>
                  <a:lnTo>
                    <a:pt x="3066" y="1689"/>
                  </a:lnTo>
                  <a:lnTo>
                    <a:pt x="3089" y="1786"/>
                  </a:lnTo>
                  <a:lnTo>
                    <a:pt x="3105" y="1886"/>
                  </a:lnTo>
                  <a:lnTo>
                    <a:pt x="3115" y="1988"/>
                  </a:lnTo>
                  <a:lnTo>
                    <a:pt x="3119" y="2091"/>
                  </a:lnTo>
                  <a:lnTo>
                    <a:pt x="3115" y="2195"/>
                  </a:lnTo>
                  <a:lnTo>
                    <a:pt x="3105" y="2294"/>
                  </a:lnTo>
                  <a:lnTo>
                    <a:pt x="3089" y="2394"/>
                  </a:lnTo>
                  <a:lnTo>
                    <a:pt x="3067" y="2491"/>
                  </a:lnTo>
                  <a:lnTo>
                    <a:pt x="3039" y="2585"/>
                  </a:lnTo>
                  <a:lnTo>
                    <a:pt x="3005" y="2676"/>
                  </a:lnTo>
                  <a:lnTo>
                    <a:pt x="2966" y="2766"/>
                  </a:lnTo>
                  <a:lnTo>
                    <a:pt x="2922" y="2851"/>
                  </a:lnTo>
                  <a:lnTo>
                    <a:pt x="2872" y="2934"/>
                  </a:lnTo>
                  <a:lnTo>
                    <a:pt x="2818" y="3013"/>
                  </a:lnTo>
                  <a:lnTo>
                    <a:pt x="2759" y="3088"/>
                  </a:lnTo>
                  <a:lnTo>
                    <a:pt x="2695" y="3161"/>
                  </a:lnTo>
                  <a:lnTo>
                    <a:pt x="2627" y="3228"/>
                  </a:lnTo>
                  <a:lnTo>
                    <a:pt x="2555" y="3293"/>
                  </a:lnTo>
                  <a:lnTo>
                    <a:pt x="2480" y="3351"/>
                  </a:lnTo>
                  <a:lnTo>
                    <a:pt x="2400" y="3406"/>
                  </a:lnTo>
                  <a:lnTo>
                    <a:pt x="2318" y="3456"/>
                  </a:lnTo>
                  <a:lnTo>
                    <a:pt x="2232" y="3500"/>
                  </a:lnTo>
                  <a:lnTo>
                    <a:pt x="2143" y="3540"/>
                  </a:lnTo>
                  <a:lnTo>
                    <a:pt x="2052" y="3573"/>
                  </a:lnTo>
                  <a:lnTo>
                    <a:pt x="1958" y="3601"/>
                  </a:lnTo>
                  <a:lnTo>
                    <a:pt x="1861" y="3624"/>
                  </a:lnTo>
                  <a:lnTo>
                    <a:pt x="1762" y="3640"/>
                  </a:lnTo>
                  <a:lnTo>
                    <a:pt x="1661" y="3650"/>
                  </a:lnTo>
                  <a:lnTo>
                    <a:pt x="1559" y="3653"/>
                  </a:lnTo>
                  <a:lnTo>
                    <a:pt x="1457" y="3650"/>
                  </a:lnTo>
                  <a:lnTo>
                    <a:pt x="1357" y="3640"/>
                  </a:lnTo>
                  <a:lnTo>
                    <a:pt x="1258" y="3624"/>
                  </a:lnTo>
                  <a:lnTo>
                    <a:pt x="1162" y="3601"/>
                  </a:lnTo>
                  <a:lnTo>
                    <a:pt x="1068" y="3573"/>
                  </a:lnTo>
                  <a:lnTo>
                    <a:pt x="976" y="3540"/>
                  </a:lnTo>
                  <a:lnTo>
                    <a:pt x="887" y="3500"/>
                  </a:lnTo>
                  <a:lnTo>
                    <a:pt x="801" y="3456"/>
                  </a:lnTo>
                  <a:lnTo>
                    <a:pt x="719" y="3406"/>
                  </a:lnTo>
                  <a:lnTo>
                    <a:pt x="639" y="3351"/>
                  </a:lnTo>
                  <a:lnTo>
                    <a:pt x="564" y="3293"/>
                  </a:lnTo>
                  <a:lnTo>
                    <a:pt x="492" y="3228"/>
                  </a:lnTo>
                  <a:lnTo>
                    <a:pt x="424" y="3161"/>
                  </a:lnTo>
                  <a:lnTo>
                    <a:pt x="361" y="3088"/>
                  </a:lnTo>
                  <a:lnTo>
                    <a:pt x="301" y="3013"/>
                  </a:lnTo>
                  <a:lnTo>
                    <a:pt x="247" y="2934"/>
                  </a:lnTo>
                  <a:lnTo>
                    <a:pt x="197" y="2851"/>
                  </a:lnTo>
                  <a:lnTo>
                    <a:pt x="153" y="2766"/>
                  </a:lnTo>
                  <a:lnTo>
                    <a:pt x="114" y="2676"/>
                  </a:lnTo>
                  <a:lnTo>
                    <a:pt x="80" y="2585"/>
                  </a:lnTo>
                  <a:lnTo>
                    <a:pt x="52" y="2491"/>
                  </a:lnTo>
                  <a:lnTo>
                    <a:pt x="30" y="2394"/>
                  </a:lnTo>
                  <a:lnTo>
                    <a:pt x="13" y="2294"/>
                  </a:lnTo>
                  <a:lnTo>
                    <a:pt x="3" y="2195"/>
                  </a:lnTo>
                  <a:lnTo>
                    <a:pt x="0" y="2091"/>
                  </a:lnTo>
                  <a:lnTo>
                    <a:pt x="3" y="1988"/>
                  </a:lnTo>
                  <a:lnTo>
                    <a:pt x="13" y="1886"/>
                  </a:lnTo>
                  <a:lnTo>
                    <a:pt x="30" y="1786"/>
                  </a:lnTo>
                  <a:lnTo>
                    <a:pt x="53" y="1689"/>
                  </a:lnTo>
                  <a:lnTo>
                    <a:pt x="82" y="1593"/>
                  </a:lnTo>
                  <a:lnTo>
                    <a:pt x="116" y="1500"/>
                  </a:lnTo>
                  <a:lnTo>
                    <a:pt x="156" y="1410"/>
                  </a:lnTo>
                  <a:lnTo>
                    <a:pt x="201" y="1324"/>
                  </a:lnTo>
                  <a:lnTo>
                    <a:pt x="252" y="1241"/>
                  </a:lnTo>
                  <a:lnTo>
                    <a:pt x="308" y="1161"/>
                  </a:lnTo>
                  <a:lnTo>
                    <a:pt x="369" y="1085"/>
                  </a:lnTo>
                  <a:lnTo>
                    <a:pt x="433" y="1012"/>
                  </a:lnTo>
                  <a:lnTo>
                    <a:pt x="503" y="945"/>
                  </a:lnTo>
                  <a:lnTo>
                    <a:pt x="576" y="881"/>
                  </a:lnTo>
                  <a:lnTo>
                    <a:pt x="652" y="821"/>
                  </a:lnTo>
                  <a:lnTo>
                    <a:pt x="733" y="768"/>
                  </a:lnTo>
                  <a:lnTo>
                    <a:pt x="817" y="718"/>
                  </a:lnTo>
                  <a:lnTo>
                    <a:pt x="905" y="674"/>
                  </a:lnTo>
                  <a:lnTo>
                    <a:pt x="996" y="636"/>
                  </a:lnTo>
                  <a:lnTo>
                    <a:pt x="1089" y="603"/>
                  </a:lnTo>
                  <a:lnTo>
                    <a:pt x="1185" y="576"/>
                  </a:lnTo>
                  <a:lnTo>
                    <a:pt x="1282" y="555"/>
                  </a:lnTo>
                  <a:lnTo>
                    <a:pt x="1383" y="540"/>
                  </a:lnTo>
                  <a:lnTo>
                    <a:pt x="1485" y="532"/>
                  </a:lnTo>
                  <a:lnTo>
                    <a:pt x="1485" y="436"/>
                  </a:lnTo>
                  <a:lnTo>
                    <a:pt x="1367" y="436"/>
                  </a:lnTo>
                  <a:lnTo>
                    <a:pt x="1347" y="433"/>
                  </a:lnTo>
                  <a:lnTo>
                    <a:pt x="1329" y="426"/>
                  </a:lnTo>
                  <a:lnTo>
                    <a:pt x="1315" y="414"/>
                  </a:lnTo>
                  <a:lnTo>
                    <a:pt x="1302" y="399"/>
                  </a:lnTo>
                  <a:lnTo>
                    <a:pt x="1296" y="381"/>
                  </a:lnTo>
                  <a:lnTo>
                    <a:pt x="1292" y="361"/>
                  </a:lnTo>
                  <a:lnTo>
                    <a:pt x="1292" y="74"/>
                  </a:lnTo>
                  <a:lnTo>
                    <a:pt x="1296" y="54"/>
                  </a:lnTo>
                  <a:lnTo>
                    <a:pt x="1302" y="37"/>
                  </a:lnTo>
                  <a:lnTo>
                    <a:pt x="1315" y="22"/>
                  </a:lnTo>
                  <a:lnTo>
                    <a:pt x="1329" y="11"/>
                  </a:lnTo>
                  <a:lnTo>
                    <a:pt x="1347" y="3"/>
                  </a:lnTo>
                  <a:lnTo>
                    <a:pt x="1367" y="0"/>
                  </a:lnTo>
                  <a:close/>
                </a:path>
              </a:pathLst>
            </a:custGeom>
            <a:solidFill>
              <a:schemeClr val="accent2"/>
            </a:solid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accent2"/>
                </a:solidFill>
                <a:latin typeface="Arial"/>
                <a:ea typeface="Arial"/>
                <a:cs typeface="Arial"/>
                <a:sym typeface="Arial"/>
              </a:endParaRPr>
            </a:p>
          </p:txBody>
        </p:sp>
        <p:sp>
          <p:nvSpPr>
            <p:cNvPr id="1065" name="Google Shape;1065;p27"/>
            <p:cNvSpPr/>
            <p:nvPr/>
          </p:nvSpPr>
          <p:spPr>
            <a:xfrm>
              <a:off x="4627563" y="5235576"/>
              <a:ext cx="179388" cy="180975"/>
            </a:xfrm>
            <a:custGeom>
              <a:rect b="b" l="l" r="r" t="t"/>
              <a:pathLst>
                <a:path extrusionOk="0" h="1133" w="1132">
                  <a:moveTo>
                    <a:pt x="405" y="510"/>
                  </a:moveTo>
                  <a:lnTo>
                    <a:pt x="223" y="910"/>
                  </a:lnTo>
                  <a:lnTo>
                    <a:pt x="623" y="728"/>
                  </a:lnTo>
                  <a:lnTo>
                    <a:pt x="405" y="510"/>
                  </a:lnTo>
                  <a:close/>
                  <a:moveTo>
                    <a:pt x="910" y="223"/>
                  </a:moveTo>
                  <a:lnTo>
                    <a:pt x="510" y="404"/>
                  </a:lnTo>
                  <a:lnTo>
                    <a:pt x="728" y="623"/>
                  </a:lnTo>
                  <a:lnTo>
                    <a:pt x="910" y="223"/>
                  </a:lnTo>
                  <a:close/>
                  <a:moveTo>
                    <a:pt x="1063" y="0"/>
                  </a:moveTo>
                  <a:lnTo>
                    <a:pt x="1080" y="3"/>
                  </a:lnTo>
                  <a:lnTo>
                    <a:pt x="1097" y="11"/>
                  </a:lnTo>
                  <a:lnTo>
                    <a:pt x="1111" y="22"/>
                  </a:lnTo>
                  <a:lnTo>
                    <a:pt x="1122" y="36"/>
                  </a:lnTo>
                  <a:lnTo>
                    <a:pt x="1129" y="52"/>
                  </a:lnTo>
                  <a:lnTo>
                    <a:pt x="1132" y="70"/>
                  </a:lnTo>
                  <a:lnTo>
                    <a:pt x="1131" y="87"/>
                  </a:lnTo>
                  <a:lnTo>
                    <a:pt x="1126" y="104"/>
                  </a:lnTo>
                  <a:lnTo>
                    <a:pt x="818" y="782"/>
                  </a:lnTo>
                  <a:lnTo>
                    <a:pt x="818" y="784"/>
                  </a:lnTo>
                  <a:lnTo>
                    <a:pt x="816" y="787"/>
                  </a:lnTo>
                  <a:lnTo>
                    <a:pt x="814" y="790"/>
                  </a:lnTo>
                  <a:lnTo>
                    <a:pt x="812" y="793"/>
                  </a:lnTo>
                  <a:lnTo>
                    <a:pt x="810" y="796"/>
                  </a:lnTo>
                  <a:lnTo>
                    <a:pt x="808" y="798"/>
                  </a:lnTo>
                  <a:lnTo>
                    <a:pt x="803" y="804"/>
                  </a:lnTo>
                  <a:lnTo>
                    <a:pt x="798" y="808"/>
                  </a:lnTo>
                  <a:lnTo>
                    <a:pt x="796" y="810"/>
                  </a:lnTo>
                  <a:lnTo>
                    <a:pt x="792" y="813"/>
                  </a:lnTo>
                  <a:lnTo>
                    <a:pt x="789" y="815"/>
                  </a:lnTo>
                  <a:lnTo>
                    <a:pt x="787" y="816"/>
                  </a:lnTo>
                  <a:lnTo>
                    <a:pt x="783" y="818"/>
                  </a:lnTo>
                  <a:lnTo>
                    <a:pt x="781" y="819"/>
                  </a:lnTo>
                  <a:lnTo>
                    <a:pt x="104" y="1126"/>
                  </a:lnTo>
                  <a:lnTo>
                    <a:pt x="90" y="1132"/>
                  </a:lnTo>
                  <a:lnTo>
                    <a:pt x="75" y="1133"/>
                  </a:lnTo>
                  <a:lnTo>
                    <a:pt x="56" y="1131"/>
                  </a:lnTo>
                  <a:lnTo>
                    <a:pt x="38" y="1123"/>
                  </a:lnTo>
                  <a:lnTo>
                    <a:pt x="23" y="1112"/>
                  </a:lnTo>
                  <a:lnTo>
                    <a:pt x="10" y="1098"/>
                  </a:lnTo>
                  <a:lnTo>
                    <a:pt x="4" y="1081"/>
                  </a:lnTo>
                  <a:lnTo>
                    <a:pt x="0" y="1063"/>
                  </a:lnTo>
                  <a:lnTo>
                    <a:pt x="1" y="1046"/>
                  </a:lnTo>
                  <a:lnTo>
                    <a:pt x="7" y="1029"/>
                  </a:lnTo>
                  <a:lnTo>
                    <a:pt x="315" y="351"/>
                  </a:lnTo>
                  <a:lnTo>
                    <a:pt x="315" y="349"/>
                  </a:lnTo>
                  <a:lnTo>
                    <a:pt x="317" y="346"/>
                  </a:lnTo>
                  <a:lnTo>
                    <a:pt x="319" y="343"/>
                  </a:lnTo>
                  <a:lnTo>
                    <a:pt x="320" y="340"/>
                  </a:lnTo>
                  <a:lnTo>
                    <a:pt x="323" y="337"/>
                  </a:lnTo>
                  <a:lnTo>
                    <a:pt x="325" y="335"/>
                  </a:lnTo>
                  <a:lnTo>
                    <a:pt x="329" y="329"/>
                  </a:lnTo>
                  <a:lnTo>
                    <a:pt x="335" y="325"/>
                  </a:lnTo>
                  <a:lnTo>
                    <a:pt x="337" y="324"/>
                  </a:lnTo>
                  <a:lnTo>
                    <a:pt x="340" y="320"/>
                  </a:lnTo>
                  <a:lnTo>
                    <a:pt x="344" y="319"/>
                  </a:lnTo>
                  <a:lnTo>
                    <a:pt x="346" y="317"/>
                  </a:lnTo>
                  <a:lnTo>
                    <a:pt x="349" y="316"/>
                  </a:lnTo>
                  <a:lnTo>
                    <a:pt x="351" y="315"/>
                  </a:lnTo>
                  <a:lnTo>
                    <a:pt x="1028" y="6"/>
                  </a:lnTo>
                  <a:lnTo>
                    <a:pt x="1045" y="1"/>
                  </a:lnTo>
                  <a:lnTo>
                    <a:pt x="1063" y="0"/>
                  </a:lnTo>
                  <a:close/>
                </a:path>
              </a:pathLst>
            </a:custGeom>
            <a:solidFill>
              <a:schemeClr val="accent2"/>
            </a:solid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accent2"/>
                </a:solidFill>
                <a:latin typeface="Arial"/>
                <a:ea typeface="Arial"/>
                <a:cs typeface="Arial"/>
                <a:sym typeface="Arial"/>
              </a:endParaRPr>
            </a:p>
          </p:txBody>
        </p:sp>
      </p:grpSp>
      <p:sp>
        <p:nvSpPr>
          <p:cNvPr id="1066" name="Google Shape;1066;p27"/>
          <p:cNvSpPr txBox="1"/>
          <p:nvPr>
            <p:ph idx="2" type="body"/>
          </p:nvPr>
        </p:nvSpPr>
        <p:spPr>
          <a:xfrm>
            <a:off x="1289100" y="1756219"/>
            <a:ext cx="1908577" cy="1353634"/>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1200"/>
              <a:buFont typeface="Arial"/>
              <a:buNone/>
              <a:defRPr b="1" i="1" sz="1200">
                <a:solidFill>
                  <a:schemeClr val="accent2"/>
                </a:solidFill>
              </a:defRPr>
            </a:lvl1pPr>
            <a:lvl2pPr indent="-228600" lvl="1" marL="914400" algn="l">
              <a:lnSpc>
                <a:spcPct val="100000"/>
              </a:lnSpc>
              <a:spcBef>
                <a:spcPts val="600"/>
              </a:spcBef>
              <a:spcAft>
                <a:spcPts val="0"/>
              </a:spcAft>
              <a:buSzPts val="1600"/>
              <a:buFont typeface="Arial"/>
              <a:buNone/>
              <a:defRPr/>
            </a:lvl2pPr>
            <a:lvl3pPr indent="-228600" lvl="2" marL="1371600" algn="l">
              <a:lnSpc>
                <a:spcPct val="100000"/>
              </a:lnSpc>
              <a:spcBef>
                <a:spcPts val="800"/>
              </a:spcBef>
              <a:spcAft>
                <a:spcPts val="0"/>
              </a:spcAft>
              <a:buSzPts val="1400"/>
              <a:buFont typeface="Arial"/>
              <a:buNone/>
              <a:defRPr/>
            </a:lvl3pPr>
            <a:lvl4pPr indent="-228600" lvl="3" marL="1828800" algn="l">
              <a:lnSpc>
                <a:spcPct val="100000"/>
              </a:lnSpc>
              <a:spcBef>
                <a:spcPts val="800"/>
              </a:spcBef>
              <a:spcAft>
                <a:spcPts val="0"/>
              </a:spcAft>
              <a:buSzPts val="1400"/>
              <a:buFont typeface="Arial"/>
              <a:buNone/>
              <a:defRPr/>
            </a:lvl4pPr>
            <a:lvl5pPr indent="-228600" lvl="4" marL="2286000" algn="l">
              <a:lnSpc>
                <a:spcPct val="100000"/>
              </a:lnSpc>
              <a:spcBef>
                <a:spcPts val="800"/>
              </a:spcBef>
              <a:spcAft>
                <a:spcPts val="0"/>
              </a:spcAft>
              <a:buSzPts val="1400"/>
              <a:buFont typeface="Arial"/>
              <a:buNone/>
              <a:defRPr/>
            </a:lvl5pPr>
            <a:lvl6pPr indent="-228600" lvl="5" marL="2743200" algn="l">
              <a:lnSpc>
                <a:spcPct val="100000"/>
              </a:lnSpc>
              <a:spcBef>
                <a:spcPts val="80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1067" name="Google Shape;1067;p27"/>
          <p:cNvSpPr txBox="1"/>
          <p:nvPr>
            <p:ph idx="3" type="body"/>
          </p:nvPr>
        </p:nvSpPr>
        <p:spPr>
          <a:xfrm>
            <a:off x="781580" y="1184958"/>
            <a:ext cx="1072962" cy="536575"/>
          </a:xfrm>
          <a:prstGeom prst="rect">
            <a:avLst/>
          </a:prstGeom>
          <a:noFill/>
          <a:ln>
            <a:noFill/>
          </a:ln>
        </p:spPr>
        <p:txBody>
          <a:bodyPr anchorCtr="0" anchor="ctr" bIns="0" lIns="0" spcFirstLastPara="1" rIns="91425" wrap="square" tIns="0">
            <a:noAutofit/>
          </a:bodyPr>
          <a:lstStyle>
            <a:lvl1pPr indent="-228600" lvl="0" marL="457200" algn="r">
              <a:lnSpc>
                <a:spcPct val="100000"/>
              </a:lnSpc>
              <a:spcBef>
                <a:spcPts val="0"/>
              </a:spcBef>
              <a:spcAft>
                <a:spcPts val="0"/>
              </a:spcAft>
              <a:buSzPts val="1100"/>
              <a:buFont typeface="Arial"/>
              <a:buNone/>
              <a:defRPr b="1" sz="1100">
                <a:solidFill>
                  <a:srgbClr val="003C71"/>
                </a:solidFill>
              </a:defRPr>
            </a:lvl1pPr>
            <a:lvl2pPr indent="-342900" lvl="1" marL="914400" algn="l">
              <a:lnSpc>
                <a:spcPct val="100000"/>
              </a:lnSpc>
              <a:spcBef>
                <a:spcPts val="600"/>
              </a:spcBef>
              <a:spcAft>
                <a:spcPts val="0"/>
              </a:spcAft>
              <a:buSzPts val="1800"/>
              <a:buChar char="o"/>
              <a:defRPr/>
            </a:lvl2pPr>
            <a:lvl3pPr indent="-342900" lvl="2" marL="1371600" algn="l">
              <a:lnSpc>
                <a:spcPct val="100000"/>
              </a:lnSpc>
              <a:spcBef>
                <a:spcPts val="800"/>
              </a:spcBef>
              <a:spcAft>
                <a:spcPts val="0"/>
              </a:spcAft>
              <a:buSzPts val="1800"/>
              <a:buChar char="▪"/>
              <a:defRPr/>
            </a:lvl3pPr>
            <a:lvl4pPr indent="-342900" lvl="3" marL="1828800" algn="l">
              <a:lnSpc>
                <a:spcPct val="100000"/>
              </a:lnSpc>
              <a:spcBef>
                <a:spcPts val="800"/>
              </a:spcBef>
              <a:spcAft>
                <a:spcPts val="0"/>
              </a:spcAft>
              <a:buSzPts val="1800"/>
              <a:buChar char="•"/>
              <a:defRPr/>
            </a:lvl4pPr>
            <a:lvl5pPr indent="-342900" lvl="4" marL="2286000" algn="l">
              <a:lnSpc>
                <a:spcPct val="100000"/>
              </a:lnSpc>
              <a:spcBef>
                <a:spcPts val="800"/>
              </a:spcBef>
              <a:spcAft>
                <a:spcPts val="0"/>
              </a:spcAft>
              <a:buSzPts val="1800"/>
              <a:buChar char="▪"/>
              <a:defRPr/>
            </a:lvl5pPr>
            <a:lvl6pPr indent="-228600" lvl="5" marL="2743200" algn="l">
              <a:lnSpc>
                <a:spcPct val="100000"/>
              </a:lnSpc>
              <a:spcBef>
                <a:spcPts val="80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grpSp>
        <p:nvGrpSpPr>
          <p:cNvPr id="1068" name="Google Shape;1068;p27"/>
          <p:cNvGrpSpPr/>
          <p:nvPr/>
        </p:nvGrpSpPr>
        <p:grpSpPr>
          <a:xfrm>
            <a:off x="688730" y="3251146"/>
            <a:ext cx="2480023" cy="2854970"/>
            <a:chOff x="688730" y="3251146"/>
            <a:chExt cx="2480023" cy="2854970"/>
          </a:xfrm>
        </p:grpSpPr>
        <p:grpSp>
          <p:nvGrpSpPr>
            <p:cNvPr id="1069" name="Google Shape;1069;p27"/>
            <p:cNvGrpSpPr/>
            <p:nvPr/>
          </p:nvGrpSpPr>
          <p:grpSpPr>
            <a:xfrm>
              <a:off x="771136" y="3251146"/>
              <a:ext cx="2397616" cy="2757974"/>
              <a:chOff x="771136" y="3251146"/>
              <a:chExt cx="2397616" cy="2757974"/>
            </a:xfrm>
          </p:grpSpPr>
          <p:grpSp>
            <p:nvGrpSpPr>
              <p:cNvPr id="1070" name="Google Shape;1070;p27"/>
              <p:cNvGrpSpPr/>
              <p:nvPr/>
            </p:nvGrpSpPr>
            <p:grpSpPr>
              <a:xfrm>
                <a:off x="771136" y="3251146"/>
                <a:ext cx="1342380" cy="129976"/>
                <a:chOff x="771136" y="3251146"/>
                <a:chExt cx="1342380" cy="129976"/>
              </a:xfrm>
            </p:grpSpPr>
            <p:sp>
              <p:nvSpPr>
                <p:cNvPr id="1071" name="Google Shape;1071;p27"/>
                <p:cNvSpPr/>
                <p:nvPr/>
              </p:nvSpPr>
              <p:spPr>
                <a:xfrm>
                  <a:off x="1957717" y="3251146"/>
                  <a:ext cx="155799" cy="129976"/>
                </a:xfrm>
                <a:custGeom>
                  <a:rect b="b" l="l" r="r" t="t"/>
                  <a:pathLst>
                    <a:path extrusionOk="0" h="55" w="47">
                      <a:moveTo>
                        <a:pt x="0" y="55"/>
                      </a:moveTo>
                      <a:cubicBezTo>
                        <a:pt x="0" y="0"/>
                        <a:pt x="0" y="0"/>
                        <a:pt x="0" y="0"/>
                      </a:cubicBezTo>
                      <a:cubicBezTo>
                        <a:pt x="1" y="0"/>
                        <a:pt x="2" y="0"/>
                        <a:pt x="2" y="0"/>
                      </a:cubicBezTo>
                      <a:cubicBezTo>
                        <a:pt x="27" y="0"/>
                        <a:pt x="47" y="21"/>
                        <a:pt x="47" y="46"/>
                      </a:cubicBezTo>
                      <a:cubicBezTo>
                        <a:pt x="47" y="49"/>
                        <a:pt x="47" y="52"/>
                        <a:pt x="47" y="55"/>
                      </a:cubicBezTo>
                      <a:cubicBezTo>
                        <a:pt x="0" y="55"/>
                        <a:pt x="0" y="55"/>
                        <a:pt x="0" y="55"/>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2800" u="none" cap="none" strike="noStrike">
                    <a:solidFill>
                      <a:schemeClr val="lt1"/>
                    </a:solidFill>
                    <a:latin typeface="Arial"/>
                    <a:ea typeface="Arial"/>
                    <a:cs typeface="Arial"/>
                    <a:sym typeface="Arial"/>
                  </a:endParaRPr>
                </a:p>
              </p:txBody>
            </p:sp>
            <p:sp>
              <p:nvSpPr>
                <p:cNvPr id="1072" name="Google Shape;1072;p27"/>
                <p:cNvSpPr/>
                <p:nvPr/>
              </p:nvSpPr>
              <p:spPr>
                <a:xfrm>
                  <a:off x="771136" y="3251146"/>
                  <a:ext cx="154408" cy="129976"/>
                </a:xfrm>
                <a:custGeom>
                  <a:rect b="b" l="l" r="r" t="t"/>
                  <a:pathLst>
                    <a:path extrusionOk="0" h="55" w="47">
                      <a:moveTo>
                        <a:pt x="47" y="55"/>
                      </a:moveTo>
                      <a:cubicBezTo>
                        <a:pt x="47" y="0"/>
                        <a:pt x="47" y="0"/>
                        <a:pt x="47" y="0"/>
                      </a:cubicBezTo>
                      <a:cubicBezTo>
                        <a:pt x="47" y="0"/>
                        <a:pt x="46" y="0"/>
                        <a:pt x="46" y="0"/>
                      </a:cubicBezTo>
                      <a:cubicBezTo>
                        <a:pt x="21" y="0"/>
                        <a:pt x="0" y="21"/>
                        <a:pt x="0" y="46"/>
                      </a:cubicBezTo>
                      <a:cubicBezTo>
                        <a:pt x="0" y="49"/>
                        <a:pt x="1" y="52"/>
                        <a:pt x="1" y="55"/>
                      </a:cubicBezTo>
                      <a:cubicBezTo>
                        <a:pt x="47" y="55"/>
                        <a:pt x="47" y="55"/>
                        <a:pt x="47" y="55"/>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2800" u="none" cap="none" strike="noStrike">
                    <a:solidFill>
                      <a:schemeClr val="lt1"/>
                    </a:solidFill>
                    <a:latin typeface="Arial"/>
                    <a:ea typeface="Arial"/>
                    <a:cs typeface="Arial"/>
                    <a:sym typeface="Arial"/>
                  </a:endParaRPr>
                </a:p>
              </p:txBody>
            </p:sp>
          </p:grpSp>
          <p:grpSp>
            <p:nvGrpSpPr>
              <p:cNvPr id="1073" name="Google Shape;1073;p27"/>
              <p:cNvGrpSpPr/>
              <p:nvPr/>
            </p:nvGrpSpPr>
            <p:grpSpPr>
              <a:xfrm>
                <a:off x="3066168" y="5505476"/>
                <a:ext cx="102584" cy="503644"/>
                <a:chOff x="3066168" y="4437010"/>
                <a:chExt cx="102584" cy="503644"/>
              </a:xfrm>
            </p:grpSpPr>
            <p:sp>
              <p:nvSpPr>
                <p:cNvPr id="1074" name="Google Shape;1074;p27"/>
                <p:cNvSpPr/>
                <p:nvPr/>
              </p:nvSpPr>
              <p:spPr>
                <a:xfrm rot="5400000">
                  <a:off x="3067337" y="4839238"/>
                  <a:ext cx="100247" cy="102584"/>
                </a:xfrm>
                <a:custGeom>
                  <a:rect b="b" l="l" r="r" t="t"/>
                  <a:pathLst>
                    <a:path extrusionOk="0" h="55" w="47">
                      <a:moveTo>
                        <a:pt x="0" y="55"/>
                      </a:moveTo>
                      <a:cubicBezTo>
                        <a:pt x="0" y="0"/>
                        <a:pt x="0" y="0"/>
                        <a:pt x="0" y="0"/>
                      </a:cubicBezTo>
                      <a:cubicBezTo>
                        <a:pt x="1" y="0"/>
                        <a:pt x="2" y="0"/>
                        <a:pt x="2" y="0"/>
                      </a:cubicBezTo>
                      <a:cubicBezTo>
                        <a:pt x="27" y="0"/>
                        <a:pt x="47" y="21"/>
                        <a:pt x="47" y="46"/>
                      </a:cubicBezTo>
                      <a:cubicBezTo>
                        <a:pt x="47" y="49"/>
                        <a:pt x="47" y="52"/>
                        <a:pt x="47" y="55"/>
                      </a:cubicBezTo>
                      <a:cubicBezTo>
                        <a:pt x="0" y="55"/>
                        <a:pt x="0" y="55"/>
                        <a:pt x="0" y="55"/>
                      </a:cubicBezTo>
                      <a:close/>
                    </a:path>
                  </a:pathLst>
                </a:custGeom>
                <a:solidFill>
                  <a:srgbClr val="54813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2800" u="none" cap="none" strike="noStrike">
                    <a:solidFill>
                      <a:schemeClr val="lt1"/>
                    </a:solidFill>
                    <a:latin typeface="Arial"/>
                    <a:ea typeface="Arial"/>
                    <a:cs typeface="Arial"/>
                    <a:sym typeface="Arial"/>
                  </a:endParaRPr>
                </a:p>
              </p:txBody>
            </p:sp>
            <p:sp>
              <p:nvSpPr>
                <p:cNvPr id="1075" name="Google Shape;1075;p27"/>
                <p:cNvSpPr/>
                <p:nvPr/>
              </p:nvSpPr>
              <p:spPr>
                <a:xfrm rot="5400000">
                  <a:off x="3067785" y="4435393"/>
                  <a:ext cx="99351" cy="102584"/>
                </a:xfrm>
                <a:custGeom>
                  <a:rect b="b" l="l" r="r" t="t"/>
                  <a:pathLst>
                    <a:path extrusionOk="0" h="55" w="47">
                      <a:moveTo>
                        <a:pt x="47" y="55"/>
                      </a:moveTo>
                      <a:cubicBezTo>
                        <a:pt x="47" y="0"/>
                        <a:pt x="47" y="0"/>
                        <a:pt x="47" y="0"/>
                      </a:cubicBezTo>
                      <a:cubicBezTo>
                        <a:pt x="47" y="0"/>
                        <a:pt x="46" y="0"/>
                        <a:pt x="46" y="0"/>
                      </a:cubicBezTo>
                      <a:cubicBezTo>
                        <a:pt x="21" y="0"/>
                        <a:pt x="0" y="21"/>
                        <a:pt x="0" y="46"/>
                      </a:cubicBezTo>
                      <a:cubicBezTo>
                        <a:pt x="0" y="49"/>
                        <a:pt x="1" y="52"/>
                        <a:pt x="1" y="55"/>
                      </a:cubicBezTo>
                      <a:cubicBezTo>
                        <a:pt x="47" y="55"/>
                        <a:pt x="47" y="55"/>
                        <a:pt x="47" y="55"/>
                      </a:cubicBezTo>
                      <a:close/>
                    </a:path>
                  </a:pathLst>
                </a:custGeom>
                <a:solidFill>
                  <a:srgbClr val="54813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2800" u="none" cap="none" strike="noStrike">
                    <a:solidFill>
                      <a:schemeClr val="lt1"/>
                    </a:solidFill>
                    <a:latin typeface="Arial"/>
                    <a:ea typeface="Arial"/>
                    <a:cs typeface="Arial"/>
                    <a:sym typeface="Arial"/>
                  </a:endParaRPr>
                </a:p>
              </p:txBody>
            </p:sp>
          </p:grpSp>
          <p:grpSp>
            <p:nvGrpSpPr>
              <p:cNvPr id="1076" name="Google Shape;1076;p27"/>
              <p:cNvGrpSpPr/>
              <p:nvPr/>
            </p:nvGrpSpPr>
            <p:grpSpPr>
              <a:xfrm>
                <a:off x="3066168" y="4972479"/>
                <a:ext cx="102584" cy="503644"/>
                <a:chOff x="3066168" y="4437010"/>
                <a:chExt cx="102584" cy="503644"/>
              </a:xfrm>
            </p:grpSpPr>
            <p:sp>
              <p:nvSpPr>
                <p:cNvPr id="1077" name="Google Shape;1077;p27"/>
                <p:cNvSpPr/>
                <p:nvPr/>
              </p:nvSpPr>
              <p:spPr>
                <a:xfrm rot="5400000">
                  <a:off x="3067337" y="4839238"/>
                  <a:ext cx="100247" cy="102584"/>
                </a:xfrm>
                <a:custGeom>
                  <a:rect b="b" l="l" r="r" t="t"/>
                  <a:pathLst>
                    <a:path extrusionOk="0" h="55" w="47">
                      <a:moveTo>
                        <a:pt x="0" y="55"/>
                      </a:moveTo>
                      <a:cubicBezTo>
                        <a:pt x="0" y="0"/>
                        <a:pt x="0" y="0"/>
                        <a:pt x="0" y="0"/>
                      </a:cubicBezTo>
                      <a:cubicBezTo>
                        <a:pt x="1" y="0"/>
                        <a:pt x="2" y="0"/>
                        <a:pt x="2" y="0"/>
                      </a:cubicBezTo>
                      <a:cubicBezTo>
                        <a:pt x="27" y="0"/>
                        <a:pt x="47" y="21"/>
                        <a:pt x="47" y="46"/>
                      </a:cubicBezTo>
                      <a:cubicBezTo>
                        <a:pt x="47" y="49"/>
                        <a:pt x="47" y="52"/>
                        <a:pt x="47" y="55"/>
                      </a:cubicBezTo>
                      <a:cubicBezTo>
                        <a:pt x="0" y="55"/>
                        <a:pt x="0" y="55"/>
                        <a:pt x="0" y="55"/>
                      </a:cubicBezTo>
                      <a:close/>
                    </a:path>
                  </a:pathLst>
                </a:custGeom>
                <a:solidFill>
                  <a:srgbClr val="54813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2800" u="none" cap="none" strike="noStrike">
                    <a:solidFill>
                      <a:schemeClr val="lt1"/>
                    </a:solidFill>
                    <a:latin typeface="Arial"/>
                    <a:ea typeface="Arial"/>
                    <a:cs typeface="Arial"/>
                    <a:sym typeface="Arial"/>
                  </a:endParaRPr>
                </a:p>
              </p:txBody>
            </p:sp>
            <p:sp>
              <p:nvSpPr>
                <p:cNvPr id="1078" name="Google Shape;1078;p27"/>
                <p:cNvSpPr/>
                <p:nvPr/>
              </p:nvSpPr>
              <p:spPr>
                <a:xfrm rot="5400000">
                  <a:off x="3067785" y="4435393"/>
                  <a:ext cx="99351" cy="102584"/>
                </a:xfrm>
                <a:custGeom>
                  <a:rect b="b" l="l" r="r" t="t"/>
                  <a:pathLst>
                    <a:path extrusionOk="0" h="55" w="47">
                      <a:moveTo>
                        <a:pt x="47" y="55"/>
                      </a:moveTo>
                      <a:cubicBezTo>
                        <a:pt x="47" y="0"/>
                        <a:pt x="47" y="0"/>
                        <a:pt x="47" y="0"/>
                      </a:cubicBezTo>
                      <a:cubicBezTo>
                        <a:pt x="47" y="0"/>
                        <a:pt x="46" y="0"/>
                        <a:pt x="46" y="0"/>
                      </a:cubicBezTo>
                      <a:cubicBezTo>
                        <a:pt x="21" y="0"/>
                        <a:pt x="0" y="21"/>
                        <a:pt x="0" y="46"/>
                      </a:cubicBezTo>
                      <a:cubicBezTo>
                        <a:pt x="0" y="49"/>
                        <a:pt x="1" y="52"/>
                        <a:pt x="1" y="55"/>
                      </a:cubicBezTo>
                      <a:cubicBezTo>
                        <a:pt x="47" y="55"/>
                        <a:pt x="47" y="55"/>
                        <a:pt x="47" y="55"/>
                      </a:cubicBezTo>
                      <a:close/>
                    </a:path>
                  </a:pathLst>
                </a:custGeom>
                <a:solidFill>
                  <a:srgbClr val="54813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2800" u="none" cap="none" strike="noStrike">
                    <a:solidFill>
                      <a:schemeClr val="lt1"/>
                    </a:solidFill>
                    <a:latin typeface="Arial"/>
                    <a:ea typeface="Arial"/>
                    <a:cs typeface="Arial"/>
                    <a:sym typeface="Arial"/>
                  </a:endParaRPr>
                </a:p>
              </p:txBody>
            </p:sp>
          </p:grpSp>
          <p:grpSp>
            <p:nvGrpSpPr>
              <p:cNvPr id="1079" name="Google Shape;1079;p27"/>
              <p:cNvGrpSpPr/>
              <p:nvPr/>
            </p:nvGrpSpPr>
            <p:grpSpPr>
              <a:xfrm>
                <a:off x="3066168" y="4437010"/>
                <a:ext cx="102584" cy="503644"/>
                <a:chOff x="3066168" y="4437010"/>
                <a:chExt cx="102584" cy="503644"/>
              </a:xfrm>
            </p:grpSpPr>
            <p:sp>
              <p:nvSpPr>
                <p:cNvPr id="1080" name="Google Shape;1080;p27"/>
                <p:cNvSpPr/>
                <p:nvPr/>
              </p:nvSpPr>
              <p:spPr>
                <a:xfrm rot="5400000">
                  <a:off x="3067337" y="4839238"/>
                  <a:ext cx="100247" cy="102584"/>
                </a:xfrm>
                <a:custGeom>
                  <a:rect b="b" l="l" r="r" t="t"/>
                  <a:pathLst>
                    <a:path extrusionOk="0" h="55" w="47">
                      <a:moveTo>
                        <a:pt x="0" y="55"/>
                      </a:moveTo>
                      <a:cubicBezTo>
                        <a:pt x="0" y="0"/>
                        <a:pt x="0" y="0"/>
                        <a:pt x="0" y="0"/>
                      </a:cubicBezTo>
                      <a:cubicBezTo>
                        <a:pt x="1" y="0"/>
                        <a:pt x="2" y="0"/>
                        <a:pt x="2" y="0"/>
                      </a:cubicBezTo>
                      <a:cubicBezTo>
                        <a:pt x="27" y="0"/>
                        <a:pt x="47" y="21"/>
                        <a:pt x="47" y="46"/>
                      </a:cubicBezTo>
                      <a:cubicBezTo>
                        <a:pt x="47" y="49"/>
                        <a:pt x="47" y="52"/>
                        <a:pt x="47" y="55"/>
                      </a:cubicBezTo>
                      <a:cubicBezTo>
                        <a:pt x="0" y="55"/>
                        <a:pt x="0" y="55"/>
                        <a:pt x="0" y="55"/>
                      </a:cubicBezTo>
                      <a:close/>
                    </a:path>
                  </a:pathLst>
                </a:custGeom>
                <a:solidFill>
                  <a:srgbClr val="54813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2800" u="none" cap="none" strike="noStrike">
                    <a:solidFill>
                      <a:schemeClr val="lt1"/>
                    </a:solidFill>
                    <a:latin typeface="Arial"/>
                    <a:ea typeface="Arial"/>
                    <a:cs typeface="Arial"/>
                    <a:sym typeface="Arial"/>
                  </a:endParaRPr>
                </a:p>
              </p:txBody>
            </p:sp>
            <p:sp>
              <p:nvSpPr>
                <p:cNvPr id="1081" name="Google Shape;1081;p27"/>
                <p:cNvSpPr/>
                <p:nvPr/>
              </p:nvSpPr>
              <p:spPr>
                <a:xfrm rot="5400000">
                  <a:off x="3067785" y="4435393"/>
                  <a:ext cx="99351" cy="102584"/>
                </a:xfrm>
                <a:custGeom>
                  <a:rect b="b" l="l" r="r" t="t"/>
                  <a:pathLst>
                    <a:path extrusionOk="0" h="55" w="47">
                      <a:moveTo>
                        <a:pt x="47" y="55"/>
                      </a:moveTo>
                      <a:cubicBezTo>
                        <a:pt x="47" y="0"/>
                        <a:pt x="47" y="0"/>
                        <a:pt x="47" y="0"/>
                      </a:cubicBezTo>
                      <a:cubicBezTo>
                        <a:pt x="47" y="0"/>
                        <a:pt x="46" y="0"/>
                        <a:pt x="46" y="0"/>
                      </a:cubicBezTo>
                      <a:cubicBezTo>
                        <a:pt x="21" y="0"/>
                        <a:pt x="0" y="21"/>
                        <a:pt x="0" y="46"/>
                      </a:cubicBezTo>
                      <a:cubicBezTo>
                        <a:pt x="0" y="49"/>
                        <a:pt x="1" y="52"/>
                        <a:pt x="1" y="55"/>
                      </a:cubicBezTo>
                      <a:cubicBezTo>
                        <a:pt x="47" y="55"/>
                        <a:pt x="47" y="55"/>
                        <a:pt x="47" y="55"/>
                      </a:cubicBezTo>
                      <a:close/>
                    </a:path>
                  </a:pathLst>
                </a:custGeom>
                <a:solidFill>
                  <a:srgbClr val="54813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2800" u="none" cap="none" strike="noStrike">
                    <a:solidFill>
                      <a:schemeClr val="lt1"/>
                    </a:solidFill>
                    <a:latin typeface="Arial"/>
                    <a:ea typeface="Arial"/>
                    <a:cs typeface="Arial"/>
                    <a:sym typeface="Arial"/>
                  </a:endParaRPr>
                </a:p>
              </p:txBody>
            </p:sp>
          </p:grpSp>
        </p:grpSp>
        <p:sp>
          <p:nvSpPr>
            <p:cNvPr id="1082" name="Google Shape;1082;p27"/>
            <p:cNvSpPr/>
            <p:nvPr/>
          </p:nvSpPr>
          <p:spPr>
            <a:xfrm>
              <a:off x="688730" y="3358660"/>
              <a:ext cx="2397956" cy="2747456"/>
            </a:xfrm>
            <a:custGeom>
              <a:rect b="b" l="l" r="r" t="t"/>
              <a:pathLst>
                <a:path extrusionOk="0" h="1419" w="407">
                  <a:moveTo>
                    <a:pt x="407" y="16"/>
                  </a:moveTo>
                  <a:cubicBezTo>
                    <a:pt x="407" y="1404"/>
                    <a:pt x="407" y="1404"/>
                    <a:pt x="407" y="1404"/>
                  </a:cubicBezTo>
                  <a:cubicBezTo>
                    <a:pt x="407" y="1412"/>
                    <a:pt x="400" y="1419"/>
                    <a:pt x="391" y="1419"/>
                  </a:cubicBezTo>
                  <a:cubicBezTo>
                    <a:pt x="15" y="1419"/>
                    <a:pt x="15" y="1419"/>
                    <a:pt x="15" y="1419"/>
                  </a:cubicBezTo>
                  <a:cubicBezTo>
                    <a:pt x="7" y="1419"/>
                    <a:pt x="0" y="1412"/>
                    <a:pt x="0" y="1404"/>
                  </a:cubicBezTo>
                  <a:cubicBezTo>
                    <a:pt x="0" y="16"/>
                    <a:pt x="0" y="16"/>
                    <a:pt x="0" y="16"/>
                  </a:cubicBezTo>
                  <a:cubicBezTo>
                    <a:pt x="0" y="7"/>
                    <a:pt x="7" y="0"/>
                    <a:pt x="15" y="0"/>
                  </a:cubicBezTo>
                  <a:cubicBezTo>
                    <a:pt x="391" y="0"/>
                    <a:pt x="391" y="0"/>
                    <a:pt x="391" y="0"/>
                  </a:cubicBezTo>
                  <a:cubicBezTo>
                    <a:pt x="400" y="0"/>
                    <a:pt x="407" y="7"/>
                    <a:pt x="407" y="16"/>
                  </a:cubicBezTo>
                  <a:close/>
                </a:path>
              </a:pathLst>
            </a:custGeom>
            <a:solidFill>
              <a:srgbClr val="F2F2F2"/>
            </a:solidFill>
            <a:ln>
              <a:noFill/>
            </a:ln>
          </p:spPr>
          <p:txBody>
            <a:bodyPr anchorCtr="0" anchor="ctr" bIns="45700" lIns="91425" spcFirstLastPara="1" rIns="274300" wrap="square" tIns="45700">
              <a:noAutofit/>
            </a:bodyPr>
            <a:lstStyle/>
            <a:p>
              <a:pPr indent="0" lvl="0" marL="0" marR="0" rtl="0" algn="l">
                <a:lnSpc>
                  <a:spcPct val="100000"/>
                </a:lnSpc>
                <a:spcBef>
                  <a:spcPts val="0"/>
                </a:spcBef>
                <a:spcAft>
                  <a:spcPts val="0"/>
                </a:spcAft>
                <a:buNone/>
              </a:pPr>
              <a:r>
                <a:t/>
              </a:r>
              <a:endParaRPr b="1" i="0" sz="1400" u="none" cap="none" strike="noStrike">
                <a:solidFill>
                  <a:srgbClr val="003C71"/>
                </a:solidFill>
                <a:latin typeface="Arial"/>
                <a:ea typeface="Arial"/>
                <a:cs typeface="Arial"/>
                <a:sym typeface="Arial"/>
              </a:endParaRPr>
            </a:p>
          </p:txBody>
        </p:sp>
        <p:grpSp>
          <p:nvGrpSpPr>
            <p:cNvPr id="1083" name="Google Shape;1083;p27"/>
            <p:cNvGrpSpPr/>
            <p:nvPr/>
          </p:nvGrpSpPr>
          <p:grpSpPr>
            <a:xfrm>
              <a:off x="925544" y="3251146"/>
              <a:ext cx="2243207" cy="2672809"/>
              <a:chOff x="925544" y="3251146"/>
              <a:chExt cx="2243207" cy="2672809"/>
            </a:xfrm>
          </p:grpSpPr>
          <p:sp>
            <p:nvSpPr>
              <p:cNvPr id="1084" name="Google Shape;1084;p27"/>
              <p:cNvSpPr/>
              <p:nvPr/>
            </p:nvSpPr>
            <p:spPr>
              <a:xfrm>
                <a:off x="925544" y="3251146"/>
                <a:ext cx="1032172" cy="562924"/>
              </a:xfrm>
              <a:custGeom>
                <a:rect b="b" l="l" r="r" t="t"/>
                <a:pathLst>
                  <a:path extrusionOk="0" h="927" w="742">
                    <a:moveTo>
                      <a:pt x="0" y="0"/>
                    </a:moveTo>
                    <a:lnTo>
                      <a:pt x="742" y="0"/>
                    </a:lnTo>
                    <a:lnTo>
                      <a:pt x="742" y="927"/>
                    </a:lnTo>
                    <a:lnTo>
                      <a:pt x="0" y="927"/>
                    </a:lnTo>
                    <a:lnTo>
                      <a:pt x="0" y="0"/>
                    </a:lnTo>
                    <a:lnTo>
                      <a:pt x="0" y="0"/>
                    </a:lnTo>
                    <a:close/>
                  </a:path>
                </a:pathLst>
              </a:custGeom>
              <a:solidFill>
                <a:srgbClr val="BFBFB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2800" u="none" cap="none" strike="noStrike">
                  <a:solidFill>
                    <a:schemeClr val="lt1"/>
                  </a:solidFill>
                  <a:latin typeface="Arial"/>
                  <a:ea typeface="Arial"/>
                  <a:cs typeface="Arial"/>
                  <a:sym typeface="Arial"/>
                </a:endParaRPr>
              </a:p>
            </p:txBody>
          </p:sp>
          <p:grpSp>
            <p:nvGrpSpPr>
              <p:cNvPr id="1085" name="Google Shape;1085;p27"/>
              <p:cNvGrpSpPr/>
              <p:nvPr/>
            </p:nvGrpSpPr>
            <p:grpSpPr>
              <a:xfrm>
                <a:off x="2437249" y="4533981"/>
                <a:ext cx="731503" cy="1389974"/>
                <a:chOff x="2437249" y="4581609"/>
                <a:chExt cx="731503" cy="1389974"/>
              </a:xfrm>
            </p:grpSpPr>
            <p:sp>
              <p:nvSpPr>
                <p:cNvPr id="1086" name="Google Shape;1086;p27"/>
                <p:cNvSpPr/>
                <p:nvPr/>
              </p:nvSpPr>
              <p:spPr>
                <a:xfrm rot="5400000">
                  <a:off x="2641286" y="5444117"/>
                  <a:ext cx="323429" cy="731502"/>
                </a:xfrm>
                <a:custGeom>
                  <a:rect b="b" l="l" r="r" t="t"/>
                  <a:pathLst>
                    <a:path extrusionOk="0" h="927" w="742">
                      <a:moveTo>
                        <a:pt x="0" y="0"/>
                      </a:moveTo>
                      <a:lnTo>
                        <a:pt x="742" y="0"/>
                      </a:lnTo>
                      <a:lnTo>
                        <a:pt x="742" y="927"/>
                      </a:lnTo>
                      <a:lnTo>
                        <a:pt x="0" y="927"/>
                      </a:lnTo>
                      <a:lnTo>
                        <a:pt x="0" y="0"/>
                      </a:lnTo>
                      <a:lnTo>
                        <a:pt x="0" y="0"/>
                      </a:lnTo>
                      <a:close/>
                    </a:path>
                  </a:pathLst>
                </a:cu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2800" u="none" cap="none" strike="noStrike">
                    <a:solidFill>
                      <a:schemeClr val="lt1"/>
                    </a:solidFill>
                    <a:latin typeface="Arial"/>
                    <a:ea typeface="Arial"/>
                    <a:cs typeface="Arial"/>
                    <a:sym typeface="Arial"/>
                  </a:endParaRPr>
                </a:p>
              </p:txBody>
            </p:sp>
            <p:sp>
              <p:nvSpPr>
                <p:cNvPr id="1087" name="Google Shape;1087;p27"/>
                <p:cNvSpPr/>
                <p:nvPr/>
              </p:nvSpPr>
              <p:spPr>
                <a:xfrm rot="5400000">
                  <a:off x="2641285" y="4377572"/>
                  <a:ext cx="323430" cy="731503"/>
                </a:xfrm>
                <a:custGeom>
                  <a:rect b="b" l="l" r="r" t="t"/>
                  <a:pathLst>
                    <a:path extrusionOk="0" h="927" w="742">
                      <a:moveTo>
                        <a:pt x="0" y="0"/>
                      </a:moveTo>
                      <a:lnTo>
                        <a:pt x="742" y="0"/>
                      </a:lnTo>
                      <a:lnTo>
                        <a:pt x="742" y="927"/>
                      </a:lnTo>
                      <a:lnTo>
                        <a:pt x="0" y="927"/>
                      </a:lnTo>
                      <a:lnTo>
                        <a:pt x="0" y="0"/>
                      </a:lnTo>
                      <a:lnTo>
                        <a:pt x="0" y="0"/>
                      </a:lnTo>
                      <a:close/>
                    </a:path>
                  </a:pathLst>
                </a:cu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2800" u="none" cap="none" strike="noStrike">
                    <a:solidFill>
                      <a:schemeClr val="lt1"/>
                    </a:solidFill>
                    <a:latin typeface="Arial"/>
                    <a:ea typeface="Arial"/>
                    <a:cs typeface="Arial"/>
                    <a:sym typeface="Arial"/>
                  </a:endParaRPr>
                </a:p>
              </p:txBody>
            </p:sp>
            <p:sp>
              <p:nvSpPr>
                <p:cNvPr id="1088" name="Google Shape;1088;p27"/>
                <p:cNvSpPr/>
                <p:nvPr/>
              </p:nvSpPr>
              <p:spPr>
                <a:xfrm rot="5400000">
                  <a:off x="2641285" y="4908466"/>
                  <a:ext cx="323430" cy="731502"/>
                </a:xfrm>
                <a:custGeom>
                  <a:rect b="b" l="l" r="r" t="t"/>
                  <a:pathLst>
                    <a:path extrusionOk="0" h="927" w="742">
                      <a:moveTo>
                        <a:pt x="0" y="0"/>
                      </a:moveTo>
                      <a:lnTo>
                        <a:pt x="742" y="0"/>
                      </a:lnTo>
                      <a:lnTo>
                        <a:pt x="742" y="927"/>
                      </a:lnTo>
                      <a:lnTo>
                        <a:pt x="0" y="927"/>
                      </a:lnTo>
                      <a:lnTo>
                        <a:pt x="0" y="0"/>
                      </a:lnTo>
                      <a:lnTo>
                        <a:pt x="0" y="0"/>
                      </a:lnTo>
                      <a:close/>
                    </a:path>
                  </a:pathLst>
                </a:cu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2800" u="none" cap="none" strike="noStrike">
                    <a:solidFill>
                      <a:schemeClr val="lt1"/>
                    </a:solidFill>
                    <a:latin typeface="Arial"/>
                    <a:ea typeface="Arial"/>
                    <a:cs typeface="Arial"/>
                    <a:sym typeface="Arial"/>
                  </a:endParaRPr>
                </a:p>
              </p:txBody>
            </p:sp>
          </p:grpSp>
        </p:grpSp>
      </p:grpSp>
      <p:sp>
        <p:nvSpPr>
          <p:cNvPr id="1089" name="Google Shape;1089;p27"/>
          <p:cNvSpPr txBox="1"/>
          <p:nvPr>
            <p:ph idx="4" type="body"/>
          </p:nvPr>
        </p:nvSpPr>
        <p:spPr>
          <a:xfrm>
            <a:off x="673387" y="3828215"/>
            <a:ext cx="1779205" cy="2263756"/>
          </a:xfrm>
          <a:prstGeom prst="rect">
            <a:avLst/>
          </a:prstGeom>
          <a:noFill/>
          <a:ln>
            <a:noFill/>
          </a:ln>
        </p:spPr>
        <p:txBody>
          <a:bodyPr anchorCtr="0" anchor="ctr" bIns="91425" lIns="91425" spcFirstLastPara="1" rIns="91425" wrap="square" tIns="91425">
            <a:noAutofit/>
          </a:bodyPr>
          <a:lstStyle>
            <a:lvl1pPr indent="-304800" lvl="0" marL="457200" algn="l">
              <a:lnSpc>
                <a:spcPct val="100000"/>
              </a:lnSpc>
              <a:spcBef>
                <a:spcPts val="0"/>
              </a:spcBef>
              <a:spcAft>
                <a:spcPts val="0"/>
              </a:spcAft>
              <a:buClr>
                <a:srgbClr val="003C71"/>
              </a:buClr>
              <a:buSzPts val="1200"/>
              <a:buFont typeface="Arial"/>
              <a:buChar char="•"/>
              <a:defRPr sz="1200">
                <a:solidFill>
                  <a:srgbClr val="003C71"/>
                </a:solidFill>
                <a:latin typeface="Arial"/>
                <a:ea typeface="Arial"/>
                <a:cs typeface="Arial"/>
                <a:sym typeface="Arial"/>
              </a:defRPr>
            </a:lvl1pPr>
            <a:lvl2pPr indent="-304800" lvl="1" marL="914400" algn="l">
              <a:lnSpc>
                <a:spcPct val="100000"/>
              </a:lnSpc>
              <a:spcBef>
                <a:spcPts val="600"/>
              </a:spcBef>
              <a:spcAft>
                <a:spcPts val="0"/>
              </a:spcAft>
              <a:buClr>
                <a:srgbClr val="003C71"/>
              </a:buClr>
              <a:buSzPts val="1200"/>
              <a:buFont typeface="Arial"/>
              <a:buChar char="•"/>
              <a:defRPr sz="1200">
                <a:solidFill>
                  <a:srgbClr val="003C71"/>
                </a:solidFill>
                <a:latin typeface="Arial"/>
                <a:ea typeface="Arial"/>
                <a:cs typeface="Arial"/>
                <a:sym typeface="Arial"/>
              </a:defRPr>
            </a:lvl2pPr>
            <a:lvl3pPr indent="-298450" lvl="2" marL="1371600" algn="l">
              <a:lnSpc>
                <a:spcPct val="100000"/>
              </a:lnSpc>
              <a:spcBef>
                <a:spcPts val="800"/>
              </a:spcBef>
              <a:spcAft>
                <a:spcPts val="0"/>
              </a:spcAft>
              <a:buClr>
                <a:srgbClr val="003C71"/>
              </a:buClr>
              <a:buSzPts val="1100"/>
              <a:buFont typeface="Arial"/>
              <a:buChar char="•"/>
              <a:defRPr sz="1100">
                <a:solidFill>
                  <a:srgbClr val="003C71"/>
                </a:solidFill>
                <a:latin typeface="Arial"/>
                <a:ea typeface="Arial"/>
                <a:cs typeface="Arial"/>
                <a:sym typeface="Arial"/>
              </a:defRPr>
            </a:lvl3pPr>
            <a:lvl4pPr indent="-298450" lvl="3" marL="1828800" algn="l">
              <a:lnSpc>
                <a:spcPct val="100000"/>
              </a:lnSpc>
              <a:spcBef>
                <a:spcPts val="800"/>
              </a:spcBef>
              <a:spcAft>
                <a:spcPts val="0"/>
              </a:spcAft>
              <a:buClr>
                <a:srgbClr val="003C71"/>
              </a:buClr>
              <a:buSzPts val="1100"/>
              <a:buFont typeface="Arial"/>
              <a:buChar char="•"/>
              <a:defRPr sz="1100">
                <a:solidFill>
                  <a:srgbClr val="003C71"/>
                </a:solidFill>
                <a:latin typeface="Arial"/>
                <a:ea typeface="Arial"/>
                <a:cs typeface="Arial"/>
                <a:sym typeface="Arial"/>
              </a:defRPr>
            </a:lvl4pPr>
            <a:lvl5pPr indent="-298450" lvl="4" marL="2286000" algn="l">
              <a:lnSpc>
                <a:spcPct val="100000"/>
              </a:lnSpc>
              <a:spcBef>
                <a:spcPts val="800"/>
              </a:spcBef>
              <a:spcAft>
                <a:spcPts val="0"/>
              </a:spcAft>
              <a:buClr>
                <a:srgbClr val="003C71"/>
              </a:buClr>
              <a:buSzPts val="1100"/>
              <a:buFont typeface="Arial"/>
              <a:buChar char="•"/>
              <a:defRPr sz="1100">
                <a:solidFill>
                  <a:srgbClr val="003C71"/>
                </a:solidFill>
                <a:latin typeface="Arial"/>
                <a:ea typeface="Arial"/>
                <a:cs typeface="Arial"/>
                <a:sym typeface="Arial"/>
              </a:defRPr>
            </a:lvl5pPr>
            <a:lvl6pPr indent="-228600" lvl="5" marL="2743200" algn="l">
              <a:lnSpc>
                <a:spcPct val="100000"/>
              </a:lnSpc>
              <a:spcBef>
                <a:spcPts val="80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1090" name="Google Shape;1090;p27"/>
          <p:cNvSpPr txBox="1"/>
          <p:nvPr>
            <p:ph idx="5" type="body"/>
          </p:nvPr>
        </p:nvSpPr>
        <p:spPr>
          <a:xfrm>
            <a:off x="925543" y="3253107"/>
            <a:ext cx="1032173" cy="554854"/>
          </a:xfrm>
          <a:prstGeom prst="rect">
            <a:avLst/>
          </a:prstGeom>
          <a:noFill/>
          <a:ln>
            <a:noFill/>
          </a:ln>
        </p:spPr>
        <p:txBody>
          <a:bodyPr anchorCtr="0" anchor="ctr" bIns="0" lIns="0" spcFirstLastPara="1" rIns="0" wrap="square" tIns="0">
            <a:noAutofit/>
          </a:bodyPr>
          <a:lstStyle>
            <a:lvl1pPr indent="-228600" lvl="0" marL="457200" algn="ctr">
              <a:lnSpc>
                <a:spcPct val="100000"/>
              </a:lnSpc>
              <a:spcBef>
                <a:spcPts val="0"/>
              </a:spcBef>
              <a:spcAft>
                <a:spcPts val="0"/>
              </a:spcAft>
              <a:buClr>
                <a:srgbClr val="003C71"/>
              </a:buClr>
              <a:buSzPts val="1400"/>
              <a:buFont typeface="Arial"/>
              <a:buNone/>
              <a:defRPr b="1" i="1" sz="1400">
                <a:solidFill>
                  <a:srgbClr val="003C71"/>
                </a:solidFill>
                <a:latin typeface="Arial"/>
                <a:ea typeface="Arial"/>
                <a:cs typeface="Arial"/>
                <a:sym typeface="Arial"/>
              </a:defRPr>
            </a:lvl1pPr>
            <a:lvl2pPr indent="-381000" lvl="1" marL="9144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2pPr>
            <a:lvl3pPr indent="-381000" lvl="2" marL="13716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3pPr>
            <a:lvl4pPr indent="-381000" lvl="3" marL="18288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4pPr>
            <a:lvl5pPr indent="-381000" lvl="4" marL="22860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5pPr>
            <a:lvl6pPr indent="-381000" lvl="5" marL="27432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6pPr>
            <a:lvl7pPr indent="-381000" lvl="6" marL="32004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7pPr>
            <a:lvl8pPr indent="-381000" lvl="7" marL="36576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8pPr>
            <a:lvl9pPr indent="-381000" lvl="8" marL="4114800" algn="l">
              <a:lnSpc>
                <a:spcPct val="100000"/>
              </a:lnSpc>
              <a:spcBef>
                <a:spcPts val="800"/>
              </a:spcBef>
              <a:spcAft>
                <a:spcPts val="800"/>
              </a:spcAft>
              <a:buClr>
                <a:srgbClr val="FFFFFF"/>
              </a:buClr>
              <a:buSzPts val="2400"/>
              <a:buFont typeface="Arial"/>
              <a:buChar char="■"/>
              <a:defRPr b="1" sz="2400">
                <a:solidFill>
                  <a:srgbClr val="FFFFFF"/>
                </a:solidFill>
                <a:latin typeface="Arial"/>
                <a:ea typeface="Arial"/>
                <a:cs typeface="Arial"/>
                <a:sym typeface="Arial"/>
              </a:defRPr>
            </a:lvl9pPr>
          </a:lstStyle>
          <a:p/>
        </p:txBody>
      </p:sp>
      <p:sp>
        <p:nvSpPr>
          <p:cNvPr id="1091" name="Google Shape;1091;p27"/>
          <p:cNvSpPr txBox="1"/>
          <p:nvPr>
            <p:ph idx="6" type="body"/>
          </p:nvPr>
        </p:nvSpPr>
        <p:spPr>
          <a:xfrm>
            <a:off x="3363209" y="1879600"/>
            <a:ext cx="7863840" cy="485017"/>
          </a:xfrm>
          <a:prstGeom prst="rect">
            <a:avLst/>
          </a:prstGeom>
          <a:noFill/>
          <a:ln>
            <a:noFill/>
          </a:ln>
        </p:spPr>
        <p:txBody>
          <a:bodyPr anchorCtr="0" anchor="b" bIns="91425" lIns="91425" spcFirstLastPara="1" rIns="91425" wrap="square" tIns="91425">
            <a:noAutofit/>
          </a:bodyPr>
          <a:lstStyle>
            <a:lvl1pPr indent="-228600" lvl="0" marL="457200" algn="l">
              <a:lnSpc>
                <a:spcPct val="100000"/>
              </a:lnSpc>
              <a:spcBef>
                <a:spcPts val="0"/>
              </a:spcBef>
              <a:spcAft>
                <a:spcPts val="0"/>
              </a:spcAft>
              <a:buSzPts val="1800"/>
              <a:buFont typeface="Arial"/>
              <a:buNone/>
              <a:defRPr b="1">
                <a:solidFill>
                  <a:schemeClr val="accent2"/>
                </a:solidFill>
              </a:defRPr>
            </a:lvl1pPr>
            <a:lvl2pPr indent="-228600" lvl="1" marL="914400" algn="l">
              <a:lnSpc>
                <a:spcPct val="100000"/>
              </a:lnSpc>
              <a:spcBef>
                <a:spcPts val="600"/>
              </a:spcBef>
              <a:spcAft>
                <a:spcPts val="0"/>
              </a:spcAft>
              <a:buSzPts val="1600"/>
              <a:buFont typeface="Arial"/>
              <a:buNone/>
              <a:defRPr b="1"/>
            </a:lvl2pPr>
            <a:lvl3pPr indent="-228600" lvl="2" marL="1371600" algn="l">
              <a:lnSpc>
                <a:spcPct val="100000"/>
              </a:lnSpc>
              <a:spcBef>
                <a:spcPts val="800"/>
              </a:spcBef>
              <a:spcAft>
                <a:spcPts val="0"/>
              </a:spcAft>
              <a:buSzPts val="1400"/>
              <a:buFont typeface="Arial"/>
              <a:buNone/>
              <a:defRPr b="1"/>
            </a:lvl3pPr>
            <a:lvl4pPr indent="-228600" lvl="3" marL="1828800" algn="l">
              <a:lnSpc>
                <a:spcPct val="100000"/>
              </a:lnSpc>
              <a:spcBef>
                <a:spcPts val="800"/>
              </a:spcBef>
              <a:spcAft>
                <a:spcPts val="0"/>
              </a:spcAft>
              <a:buSzPts val="1400"/>
              <a:buFont typeface="Arial"/>
              <a:buNone/>
              <a:defRPr b="1"/>
            </a:lvl4pPr>
            <a:lvl5pPr indent="-228600" lvl="4" marL="2286000" algn="l">
              <a:lnSpc>
                <a:spcPct val="100000"/>
              </a:lnSpc>
              <a:spcBef>
                <a:spcPts val="800"/>
              </a:spcBef>
              <a:spcAft>
                <a:spcPts val="0"/>
              </a:spcAft>
              <a:buSzPts val="1400"/>
              <a:buFont typeface="Arial"/>
              <a:buNone/>
              <a:defRPr b="1"/>
            </a:lvl5pPr>
            <a:lvl6pPr indent="-228600" lvl="5" marL="2743200" algn="l">
              <a:lnSpc>
                <a:spcPct val="100000"/>
              </a:lnSpc>
              <a:spcBef>
                <a:spcPts val="80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1092" name="Google Shape;1092;p27"/>
          <p:cNvSpPr/>
          <p:nvPr/>
        </p:nvSpPr>
        <p:spPr>
          <a:xfrm flipH="1">
            <a:off x="3325062" y="1939899"/>
            <a:ext cx="53797" cy="4572000"/>
          </a:xfrm>
          <a:prstGeom prst="rect">
            <a:avLst/>
          </a:prstGeom>
          <a:solidFill>
            <a:schemeClr val="accent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092"/>
                                        </p:tgtEl>
                                        <p:attrNameLst>
                                          <p:attrName>style.visibility</p:attrName>
                                        </p:attrNameLst>
                                      </p:cBhvr>
                                      <p:to>
                                        <p:strVal val="visible"/>
                                      </p:to>
                                    </p:set>
                                    <p:animEffect filter="fade" transition="in">
                                      <p:cBhvr>
                                        <p:cTn dur="500"/>
                                        <p:tgtEl>
                                          <p:spTgt spid="109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s - LIGHT ON DARK">
  <p:cSld name="1_Bullets - LIGHT ON DARK 26">
    <p:spTree>
      <p:nvGrpSpPr>
        <p:cNvPr id="1093" name="Shape 1093"/>
        <p:cNvGrpSpPr/>
        <p:nvPr/>
      </p:nvGrpSpPr>
      <p:grpSpPr>
        <a:xfrm>
          <a:off x="0" y="0"/>
          <a:ext cx="0" cy="0"/>
          <a:chOff x="0" y="0"/>
          <a:chExt cx="0" cy="0"/>
        </a:xfrm>
      </p:grpSpPr>
      <p:sp>
        <p:nvSpPr>
          <p:cNvPr id="1094" name="Google Shape;1094;p28"/>
          <p:cNvSpPr/>
          <p:nvPr/>
        </p:nvSpPr>
        <p:spPr>
          <a:xfrm flipH="1">
            <a:off x="0" y="1178956"/>
            <a:ext cx="12192000" cy="54857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095" name="Google Shape;1095;p28"/>
          <p:cNvSpPr/>
          <p:nvPr/>
        </p:nvSpPr>
        <p:spPr>
          <a:xfrm flipH="1">
            <a:off x="4567821" y="1169431"/>
            <a:ext cx="1554480" cy="548578"/>
          </a:xfrm>
          <a:prstGeom prst="parallelogram">
            <a:avLst>
              <a:gd fmla="val 72727" name="adj"/>
            </a:avLst>
          </a:prstGeom>
          <a:solidFill>
            <a:schemeClr val="lt2"/>
          </a:solidFill>
          <a:ln cap="flat" cmpd="sng" w="2540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200" u="none" cap="none" strike="noStrike">
                <a:solidFill>
                  <a:srgbClr val="7F7F7F"/>
                </a:solidFill>
                <a:latin typeface="Arial"/>
                <a:ea typeface="Arial"/>
                <a:cs typeface="Arial"/>
                <a:sym typeface="Arial"/>
              </a:rPr>
              <a:t>Issue Solicitation</a:t>
            </a:r>
            <a:endParaRPr/>
          </a:p>
        </p:txBody>
      </p:sp>
      <p:sp>
        <p:nvSpPr>
          <p:cNvPr id="1096" name="Google Shape;1096;p28"/>
          <p:cNvSpPr/>
          <p:nvPr/>
        </p:nvSpPr>
        <p:spPr>
          <a:xfrm flipH="1">
            <a:off x="5711076" y="1169431"/>
            <a:ext cx="1554480" cy="548578"/>
          </a:xfrm>
          <a:prstGeom prst="parallelogram">
            <a:avLst>
              <a:gd fmla="val 72727" name="adj"/>
            </a:avLst>
          </a:prstGeom>
          <a:solidFill>
            <a:schemeClr val="lt2"/>
          </a:solidFill>
          <a:ln cap="flat" cmpd="sng" w="2540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200" u="none" cap="none" strike="noStrike">
                <a:solidFill>
                  <a:srgbClr val="7F7F7F"/>
                </a:solidFill>
                <a:latin typeface="Arial"/>
                <a:ea typeface="Arial"/>
                <a:cs typeface="Arial"/>
                <a:sym typeface="Arial"/>
              </a:rPr>
              <a:t>Evaluate Proposals</a:t>
            </a:r>
            <a:endParaRPr/>
          </a:p>
        </p:txBody>
      </p:sp>
      <p:sp>
        <p:nvSpPr>
          <p:cNvPr id="1097" name="Google Shape;1097;p28"/>
          <p:cNvSpPr/>
          <p:nvPr/>
        </p:nvSpPr>
        <p:spPr>
          <a:xfrm flipH="1">
            <a:off x="6875409" y="1169431"/>
            <a:ext cx="1554480" cy="548578"/>
          </a:xfrm>
          <a:prstGeom prst="parallelogram">
            <a:avLst>
              <a:gd fmla="val 72727" name="adj"/>
            </a:avLst>
          </a:prstGeom>
          <a:solidFill>
            <a:schemeClr val="lt2"/>
          </a:solidFill>
          <a:ln cap="flat" cmpd="sng" w="2540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200" u="none" cap="none" strike="noStrike">
                <a:solidFill>
                  <a:srgbClr val="7F7F7F"/>
                </a:solidFill>
                <a:latin typeface="Arial"/>
                <a:ea typeface="Arial"/>
                <a:cs typeface="Arial"/>
                <a:sym typeface="Arial"/>
              </a:rPr>
              <a:t>Award Task Order</a:t>
            </a:r>
            <a:endParaRPr/>
          </a:p>
        </p:txBody>
      </p:sp>
      <p:sp>
        <p:nvSpPr>
          <p:cNvPr id="1098" name="Google Shape;1098;p28"/>
          <p:cNvSpPr/>
          <p:nvPr/>
        </p:nvSpPr>
        <p:spPr>
          <a:xfrm flipH="1">
            <a:off x="8048407" y="1169431"/>
            <a:ext cx="1554480" cy="548578"/>
          </a:xfrm>
          <a:prstGeom prst="parallelogram">
            <a:avLst>
              <a:gd fmla="val 72727" name="adj"/>
            </a:avLst>
          </a:prstGeom>
          <a:solidFill>
            <a:schemeClr val="lt2"/>
          </a:solidFill>
          <a:ln cap="flat" cmpd="sng" w="2540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200" u="none" cap="none" strike="noStrike">
                <a:solidFill>
                  <a:srgbClr val="7F7F7F"/>
                </a:solidFill>
                <a:latin typeface="Arial"/>
                <a:ea typeface="Arial"/>
                <a:cs typeface="Arial"/>
                <a:sym typeface="Arial"/>
              </a:rPr>
              <a:t>Administer Task Order</a:t>
            </a:r>
            <a:endParaRPr/>
          </a:p>
        </p:txBody>
      </p:sp>
      <p:sp>
        <p:nvSpPr>
          <p:cNvPr id="1099" name="Google Shape;1099;p28"/>
          <p:cNvSpPr/>
          <p:nvPr/>
        </p:nvSpPr>
        <p:spPr>
          <a:xfrm flipH="1">
            <a:off x="1825966" y="1169431"/>
            <a:ext cx="1554480" cy="548578"/>
          </a:xfrm>
          <a:prstGeom prst="parallelogram">
            <a:avLst>
              <a:gd fmla="val 72727" name="adj"/>
            </a:avLst>
          </a:prstGeom>
          <a:solidFill>
            <a:schemeClr val="lt2"/>
          </a:solidFill>
          <a:ln cap="flat" cmpd="sng" w="2540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100" u="none" cap="none" strike="noStrike">
                <a:solidFill>
                  <a:srgbClr val="7F7F7F"/>
                </a:solidFill>
                <a:latin typeface="Arial"/>
                <a:ea typeface="Arial"/>
                <a:cs typeface="Arial"/>
                <a:sym typeface="Arial"/>
              </a:rPr>
              <a:t>Acquisition Planning</a:t>
            </a:r>
            <a:endParaRPr/>
          </a:p>
        </p:txBody>
      </p:sp>
      <p:sp>
        <p:nvSpPr>
          <p:cNvPr id="1100" name="Google Shape;1100;p28"/>
          <p:cNvSpPr/>
          <p:nvPr/>
        </p:nvSpPr>
        <p:spPr>
          <a:xfrm flipH="1">
            <a:off x="9216294" y="1169431"/>
            <a:ext cx="1554480" cy="548578"/>
          </a:xfrm>
          <a:prstGeom prst="parallelogram">
            <a:avLst>
              <a:gd fmla="val 72727" name="adj"/>
            </a:avLst>
          </a:prstGeom>
          <a:solidFill>
            <a:schemeClr val="lt2"/>
          </a:solidFill>
          <a:ln cap="flat" cmpd="sng" w="2540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200" u="none" cap="none" strike="noStrike">
                <a:solidFill>
                  <a:srgbClr val="7F7F7F"/>
                </a:solidFill>
                <a:latin typeface="Arial"/>
                <a:ea typeface="Arial"/>
                <a:cs typeface="Arial"/>
                <a:sym typeface="Arial"/>
              </a:rPr>
              <a:t>Closeout</a:t>
            </a:r>
            <a:endParaRPr/>
          </a:p>
        </p:txBody>
      </p:sp>
      <p:sp>
        <p:nvSpPr>
          <p:cNvPr id="1101" name="Google Shape;1101;p28"/>
          <p:cNvSpPr/>
          <p:nvPr/>
        </p:nvSpPr>
        <p:spPr>
          <a:xfrm>
            <a:off x="621474" y="1061841"/>
            <a:ext cx="10058400" cy="0"/>
          </a:xfrm>
          <a:prstGeom prst="rect">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102" name="Google Shape;1102;p28"/>
          <p:cNvSpPr txBox="1"/>
          <p:nvPr>
            <p:ph type="title"/>
          </p:nvPr>
        </p:nvSpPr>
        <p:spPr>
          <a:xfrm>
            <a:off x="612465" y="4663"/>
            <a:ext cx="10562869" cy="1057173"/>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3200"/>
              <a:buNone/>
              <a:defRPr b="1" sz="3200">
                <a:solidFill>
                  <a:schemeClr val="dk1"/>
                </a:solidFill>
                <a:latin typeface="Arial"/>
                <a:ea typeface="Arial"/>
                <a:cs typeface="Arial"/>
                <a:sym typeface="Arial"/>
              </a:defRPr>
            </a:lvl1pPr>
            <a:lvl2pPr lvl="1" algn="l">
              <a:lnSpc>
                <a:spcPct val="100000"/>
              </a:lnSpc>
              <a:spcBef>
                <a:spcPts val="0"/>
              </a:spcBef>
              <a:spcAft>
                <a:spcPts val="0"/>
              </a:spcAft>
              <a:buSzPts val="3200"/>
              <a:buNone/>
              <a:defRPr b="1" sz="3600">
                <a:solidFill>
                  <a:srgbClr val="FFFFFF"/>
                </a:solidFill>
                <a:latin typeface="Arial"/>
                <a:ea typeface="Arial"/>
                <a:cs typeface="Arial"/>
                <a:sym typeface="Arial"/>
              </a:defRPr>
            </a:lvl2pPr>
            <a:lvl3pPr lvl="2" algn="l">
              <a:lnSpc>
                <a:spcPct val="100000"/>
              </a:lnSpc>
              <a:spcBef>
                <a:spcPts val="0"/>
              </a:spcBef>
              <a:spcAft>
                <a:spcPts val="0"/>
              </a:spcAft>
              <a:buSzPts val="3200"/>
              <a:buNone/>
              <a:defRPr b="1" sz="3600">
                <a:solidFill>
                  <a:srgbClr val="FFFFFF"/>
                </a:solidFill>
                <a:latin typeface="Arial"/>
                <a:ea typeface="Arial"/>
                <a:cs typeface="Arial"/>
                <a:sym typeface="Arial"/>
              </a:defRPr>
            </a:lvl3pPr>
            <a:lvl4pPr lvl="3" algn="l">
              <a:lnSpc>
                <a:spcPct val="100000"/>
              </a:lnSpc>
              <a:spcBef>
                <a:spcPts val="0"/>
              </a:spcBef>
              <a:spcAft>
                <a:spcPts val="0"/>
              </a:spcAft>
              <a:buSzPts val="3200"/>
              <a:buNone/>
              <a:defRPr b="1" sz="3600">
                <a:solidFill>
                  <a:srgbClr val="FFFFFF"/>
                </a:solidFill>
                <a:latin typeface="Arial"/>
                <a:ea typeface="Arial"/>
                <a:cs typeface="Arial"/>
                <a:sym typeface="Arial"/>
              </a:defRPr>
            </a:lvl4pPr>
            <a:lvl5pPr lvl="4" algn="l">
              <a:lnSpc>
                <a:spcPct val="100000"/>
              </a:lnSpc>
              <a:spcBef>
                <a:spcPts val="0"/>
              </a:spcBef>
              <a:spcAft>
                <a:spcPts val="0"/>
              </a:spcAft>
              <a:buSzPts val="3200"/>
              <a:buNone/>
              <a:defRPr b="1" sz="3600">
                <a:solidFill>
                  <a:srgbClr val="FFFFFF"/>
                </a:solidFill>
                <a:latin typeface="Arial"/>
                <a:ea typeface="Arial"/>
                <a:cs typeface="Arial"/>
                <a:sym typeface="Arial"/>
              </a:defRPr>
            </a:lvl5pPr>
            <a:lvl6pPr lvl="5" algn="l">
              <a:lnSpc>
                <a:spcPct val="100000"/>
              </a:lnSpc>
              <a:spcBef>
                <a:spcPts val="0"/>
              </a:spcBef>
              <a:spcAft>
                <a:spcPts val="0"/>
              </a:spcAft>
              <a:buSzPts val="3200"/>
              <a:buNone/>
              <a:defRPr b="1" sz="3600">
                <a:solidFill>
                  <a:srgbClr val="FFFFFF"/>
                </a:solidFill>
                <a:latin typeface="Arial"/>
                <a:ea typeface="Arial"/>
                <a:cs typeface="Arial"/>
                <a:sym typeface="Arial"/>
              </a:defRPr>
            </a:lvl6pPr>
            <a:lvl7pPr lvl="6" algn="l">
              <a:lnSpc>
                <a:spcPct val="100000"/>
              </a:lnSpc>
              <a:spcBef>
                <a:spcPts val="0"/>
              </a:spcBef>
              <a:spcAft>
                <a:spcPts val="0"/>
              </a:spcAft>
              <a:buSzPts val="3200"/>
              <a:buNone/>
              <a:defRPr b="1" sz="3600">
                <a:solidFill>
                  <a:srgbClr val="FFFFFF"/>
                </a:solidFill>
                <a:latin typeface="Arial"/>
                <a:ea typeface="Arial"/>
                <a:cs typeface="Arial"/>
                <a:sym typeface="Arial"/>
              </a:defRPr>
            </a:lvl7pPr>
            <a:lvl8pPr lvl="7" algn="l">
              <a:lnSpc>
                <a:spcPct val="100000"/>
              </a:lnSpc>
              <a:spcBef>
                <a:spcPts val="0"/>
              </a:spcBef>
              <a:spcAft>
                <a:spcPts val="0"/>
              </a:spcAft>
              <a:buSzPts val="3200"/>
              <a:buNone/>
              <a:defRPr b="1" sz="3600">
                <a:solidFill>
                  <a:srgbClr val="FFFFFF"/>
                </a:solidFill>
                <a:latin typeface="Arial"/>
                <a:ea typeface="Arial"/>
                <a:cs typeface="Arial"/>
                <a:sym typeface="Arial"/>
              </a:defRPr>
            </a:lvl8pPr>
            <a:lvl9pPr lvl="8" algn="l">
              <a:lnSpc>
                <a:spcPct val="100000"/>
              </a:lnSpc>
              <a:spcBef>
                <a:spcPts val="0"/>
              </a:spcBef>
              <a:spcAft>
                <a:spcPts val="0"/>
              </a:spcAft>
              <a:buSzPts val="3200"/>
              <a:buNone/>
              <a:defRPr b="1" sz="3600">
                <a:solidFill>
                  <a:srgbClr val="FFFFFF"/>
                </a:solidFill>
                <a:latin typeface="Arial"/>
                <a:ea typeface="Arial"/>
                <a:cs typeface="Arial"/>
                <a:sym typeface="Arial"/>
              </a:defRPr>
            </a:lvl9pPr>
          </a:lstStyle>
          <a:p/>
        </p:txBody>
      </p:sp>
      <p:grpSp>
        <p:nvGrpSpPr>
          <p:cNvPr id="1103" name="Google Shape;1103;p28"/>
          <p:cNvGrpSpPr/>
          <p:nvPr/>
        </p:nvGrpSpPr>
        <p:grpSpPr>
          <a:xfrm>
            <a:off x="11278585" y="0"/>
            <a:ext cx="913415" cy="6866252"/>
            <a:chOff x="11278585" y="0"/>
            <a:chExt cx="913415" cy="6866252"/>
          </a:xfrm>
        </p:grpSpPr>
        <p:cxnSp>
          <p:nvCxnSpPr>
            <p:cNvPr id="1104" name="Google Shape;1104;p28"/>
            <p:cNvCxnSpPr/>
            <p:nvPr/>
          </p:nvCxnSpPr>
          <p:spPr>
            <a:xfrm>
              <a:off x="11402167" y="0"/>
              <a:ext cx="0" cy="6841500"/>
            </a:xfrm>
            <a:prstGeom prst="straightConnector1">
              <a:avLst/>
            </a:prstGeom>
            <a:noFill/>
            <a:ln cap="flat" cmpd="sng" w="76200">
              <a:solidFill>
                <a:schemeClr val="accent2"/>
              </a:solidFill>
              <a:prstDash val="solid"/>
              <a:round/>
              <a:headEnd len="sm" w="sm" type="none"/>
              <a:tailEnd len="sm" w="sm" type="none"/>
            </a:ln>
          </p:spPr>
        </p:cxnSp>
        <p:cxnSp>
          <p:nvCxnSpPr>
            <p:cNvPr id="1105" name="Google Shape;1105;p28"/>
            <p:cNvCxnSpPr/>
            <p:nvPr/>
          </p:nvCxnSpPr>
          <p:spPr>
            <a:xfrm>
              <a:off x="11278585" y="0"/>
              <a:ext cx="0" cy="6841500"/>
            </a:xfrm>
            <a:prstGeom prst="straightConnector1">
              <a:avLst/>
            </a:prstGeom>
            <a:noFill/>
            <a:ln cap="flat" cmpd="sng" w="28575">
              <a:solidFill>
                <a:schemeClr val="accent2"/>
              </a:solidFill>
              <a:prstDash val="solid"/>
              <a:round/>
              <a:headEnd len="sm" w="sm" type="none"/>
              <a:tailEnd len="sm" w="sm" type="none"/>
            </a:ln>
          </p:spPr>
        </p:cxnSp>
        <p:grpSp>
          <p:nvGrpSpPr>
            <p:cNvPr id="1106" name="Google Shape;1106;p28"/>
            <p:cNvGrpSpPr/>
            <p:nvPr/>
          </p:nvGrpSpPr>
          <p:grpSpPr>
            <a:xfrm>
              <a:off x="11524488" y="0"/>
              <a:ext cx="667512" cy="6866252"/>
              <a:chOff x="11524488" y="0"/>
              <a:chExt cx="667512" cy="6866252"/>
            </a:xfrm>
          </p:grpSpPr>
          <p:sp>
            <p:nvSpPr>
              <p:cNvPr descr="Banner along right of screen with the label OGP Office of Government-wide Policy." id="1107" name="Google Shape;1107;p28"/>
              <p:cNvSpPr txBox="1"/>
              <p:nvPr/>
            </p:nvSpPr>
            <p:spPr>
              <a:xfrm rot="5400000">
                <a:off x="8426141" y="3100393"/>
                <a:ext cx="6866252" cy="665466"/>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500"/>
                  <a:buFont typeface="Arial"/>
                  <a:buNone/>
                </a:pPr>
                <a:r>
                  <a:rPr b="1" i="0" lang="en-US" sz="1500" u="none" cap="none" strike="noStrike">
                    <a:solidFill>
                      <a:schemeClr val="lt1"/>
                    </a:solidFill>
                    <a:latin typeface="Arial"/>
                    <a:ea typeface="Arial"/>
                    <a:cs typeface="Arial"/>
                    <a:sym typeface="Arial"/>
                  </a:rPr>
                  <a:t>OASIS DPA Training</a:t>
                </a:r>
                <a:endParaRPr b="1" i="0" sz="1500" u="none" cap="none" strike="noStrike">
                  <a:solidFill>
                    <a:schemeClr val="lt1"/>
                  </a:solidFill>
                  <a:latin typeface="Arial"/>
                  <a:ea typeface="Arial"/>
                  <a:cs typeface="Arial"/>
                  <a:sym typeface="Arial"/>
                </a:endParaRPr>
              </a:p>
            </p:txBody>
          </p:sp>
          <p:sp>
            <p:nvSpPr>
              <p:cNvPr id="1108" name="Google Shape;1108;p28"/>
              <p:cNvSpPr/>
              <p:nvPr/>
            </p:nvSpPr>
            <p:spPr>
              <a:xfrm>
                <a:off x="11603985" y="162640"/>
                <a:ext cx="508519" cy="370609"/>
              </a:xfrm>
              <a:custGeom>
                <a:rect b="b" l="l" r="r" t="t"/>
                <a:pathLst>
                  <a:path extrusionOk="0" h="2700" w="3538">
                    <a:moveTo>
                      <a:pt x="1116" y="0"/>
                    </a:moveTo>
                    <a:lnTo>
                      <a:pt x="2423" y="0"/>
                    </a:lnTo>
                    <a:lnTo>
                      <a:pt x="2467" y="3"/>
                    </a:lnTo>
                    <a:lnTo>
                      <a:pt x="2510" y="12"/>
                    </a:lnTo>
                    <a:lnTo>
                      <a:pt x="2550" y="26"/>
                    </a:lnTo>
                    <a:lnTo>
                      <a:pt x="2587" y="45"/>
                    </a:lnTo>
                    <a:lnTo>
                      <a:pt x="2622" y="68"/>
                    </a:lnTo>
                    <a:lnTo>
                      <a:pt x="2653" y="96"/>
                    </a:lnTo>
                    <a:lnTo>
                      <a:pt x="2681" y="127"/>
                    </a:lnTo>
                    <a:lnTo>
                      <a:pt x="2704" y="163"/>
                    </a:lnTo>
                    <a:lnTo>
                      <a:pt x="2724" y="201"/>
                    </a:lnTo>
                    <a:lnTo>
                      <a:pt x="2738" y="241"/>
                    </a:lnTo>
                    <a:lnTo>
                      <a:pt x="2746" y="283"/>
                    </a:lnTo>
                    <a:lnTo>
                      <a:pt x="2749" y="328"/>
                    </a:lnTo>
                    <a:lnTo>
                      <a:pt x="2749" y="822"/>
                    </a:lnTo>
                    <a:lnTo>
                      <a:pt x="2746" y="866"/>
                    </a:lnTo>
                    <a:lnTo>
                      <a:pt x="2738" y="909"/>
                    </a:lnTo>
                    <a:lnTo>
                      <a:pt x="2724" y="949"/>
                    </a:lnTo>
                    <a:lnTo>
                      <a:pt x="2704" y="987"/>
                    </a:lnTo>
                    <a:lnTo>
                      <a:pt x="2681" y="1022"/>
                    </a:lnTo>
                    <a:lnTo>
                      <a:pt x="2653" y="1054"/>
                    </a:lnTo>
                    <a:lnTo>
                      <a:pt x="2622" y="1081"/>
                    </a:lnTo>
                    <a:lnTo>
                      <a:pt x="2587" y="1104"/>
                    </a:lnTo>
                    <a:lnTo>
                      <a:pt x="2550" y="1124"/>
                    </a:lnTo>
                    <a:lnTo>
                      <a:pt x="2510" y="1138"/>
                    </a:lnTo>
                    <a:lnTo>
                      <a:pt x="2467" y="1146"/>
                    </a:lnTo>
                    <a:lnTo>
                      <a:pt x="2423" y="1150"/>
                    </a:lnTo>
                    <a:lnTo>
                      <a:pt x="1851" y="1150"/>
                    </a:lnTo>
                    <a:lnTo>
                      <a:pt x="1851" y="1584"/>
                    </a:lnTo>
                    <a:lnTo>
                      <a:pt x="2737" y="1584"/>
                    </a:lnTo>
                    <a:lnTo>
                      <a:pt x="2784" y="1588"/>
                    </a:lnTo>
                    <a:lnTo>
                      <a:pt x="2829" y="1596"/>
                    </a:lnTo>
                    <a:lnTo>
                      <a:pt x="2873" y="1610"/>
                    </a:lnTo>
                    <a:lnTo>
                      <a:pt x="2914" y="1629"/>
                    </a:lnTo>
                    <a:lnTo>
                      <a:pt x="2953" y="1652"/>
                    </a:lnTo>
                    <a:lnTo>
                      <a:pt x="2987" y="1680"/>
                    </a:lnTo>
                    <a:lnTo>
                      <a:pt x="3020" y="1712"/>
                    </a:lnTo>
                    <a:lnTo>
                      <a:pt x="3047" y="1747"/>
                    </a:lnTo>
                    <a:lnTo>
                      <a:pt x="3070" y="1786"/>
                    </a:lnTo>
                    <a:lnTo>
                      <a:pt x="3090" y="1827"/>
                    </a:lnTo>
                    <a:lnTo>
                      <a:pt x="3104" y="1870"/>
                    </a:lnTo>
                    <a:lnTo>
                      <a:pt x="3112" y="1917"/>
                    </a:lnTo>
                    <a:lnTo>
                      <a:pt x="3115" y="1964"/>
                    </a:lnTo>
                    <a:lnTo>
                      <a:pt x="3115" y="2072"/>
                    </a:lnTo>
                    <a:lnTo>
                      <a:pt x="3351" y="2072"/>
                    </a:lnTo>
                    <a:lnTo>
                      <a:pt x="3384" y="2074"/>
                    </a:lnTo>
                    <a:lnTo>
                      <a:pt x="3417" y="2084"/>
                    </a:lnTo>
                    <a:lnTo>
                      <a:pt x="3446" y="2097"/>
                    </a:lnTo>
                    <a:lnTo>
                      <a:pt x="3471" y="2116"/>
                    </a:lnTo>
                    <a:lnTo>
                      <a:pt x="3494" y="2139"/>
                    </a:lnTo>
                    <a:lnTo>
                      <a:pt x="3513" y="2165"/>
                    </a:lnTo>
                    <a:lnTo>
                      <a:pt x="3526" y="2194"/>
                    </a:lnTo>
                    <a:lnTo>
                      <a:pt x="3536" y="2226"/>
                    </a:lnTo>
                    <a:lnTo>
                      <a:pt x="3538" y="2259"/>
                    </a:lnTo>
                    <a:lnTo>
                      <a:pt x="3538" y="2512"/>
                    </a:lnTo>
                    <a:lnTo>
                      <a:pt x="3536" y="2545"/>
                    </a:lnTo>
                    <a:lnTo>
                      <a:pt x="3526" y="2578"/>
                    </a:lnTo>
                    <a:lnTo>
                      <a:pt x="3512" y="2607"/>
                    </a:lnTo>
                    <a:lnTo>
                      <a:pt x="3494" y="2633"/>
                    </a:lnTo>
                    <a:lnTo>
                      <a:pt x="3471" y="2655"/>
                    </a:lnTo>
                    <a:lnTo>
                      <a:pt x="3446" y="2674"/>
                    </a:lnTo>
                    <a:lnTo>
                      <a:pt x="3417" y="2688"/>
                    </a:lnTo>
                    <a:lnTo>
                      <a:pt x="3384" y="2696"/>
                    </a:lnTo>
                    <a:lnTo>
                      <a:pt x="3351" y="2700"/>
                    </a:lnTo>
                    <a:lnTo>
                      <a:pt x="2716" y="2700"/>
                    </a:lnTo>
                    <a:lnTo>
                      <a:pt x="2682" y="2696"/>
                    </a:lnTo>
                    <a:lnTo>
                      <a:pt x="2651" y="2688"/>
                    </a:lnTo>
                    <a:lnTo>
                      <a:pt x="2622" y="2674"/>
                    </a:lnTo>
                    <a:lnTo>
                      <a:pt x="2595" y="2655"/>
                    </a:lnTo>
                    <a:lnTo>
                      <a:pt x="2572" y="2633"/>
                    </a:lnTo>
                    <a:lnTo>
                      <a:pt x="2554" y="2607"/>
                    </a:lnTo>
                    <a:lnTo>
                      <a:pt x="2540" y="2578"/>
                    </a:lnTo>
                    <a:lnTo>
                      <a:pt x="2531" y="2545"/>
                    </a:lnTo>
                    <a:lnTo>
                      <a:pt x="2528" y="2512"/>
                    </a:lnTo>
                    <a:lnTo>
                      <a:pt x="2528" y="2259"/>
                    </a:lnTo>
                    <a:lnTo>
                      <a:pt x="2531" y="2226"/>
                    </a:lnTo>
                    <a:lnTo>
                      <a:pt x="2540" y="2194"/>
                    </a:lnTo>
                    <a:lnTo>
                      <a:pt x="2554" y="2165"/>
                    </a:lnTo>
                    <a:lnTo>
                      <a:pt x="2572" y="2139"/>
                    </a:lnTo>
                    <a:lnTo>
                      <a:pt x="2595" y="2116"/>
                    </a:lnTo>
                    <a:lnTo>
                      <a:pt x="2622" y="2097"/>
                    </a:lnTo>
                    <a:lnTo>
                      <a:pt x="2651" y="2084"/>
                    </a:lnTo>
                    <a:lnTo>
                      <a:pt x="2682" y="2074"/>
                    </a:lnTo>
                    <a:lnTo>
                      <a:pt x="2716" y="2072"/>
                    </a:lnTo>
                    <a:lnTo>
                      <a:pt x="2952" y="2072"/>
                    </a:lnTo>
                    <a:lnTo>
                      <a:pt x="2952" y="1964"/>
                    </a:lnTo>
                    <a:lnTo>
                      <a:pt x="2949" y="1929"/>
                    </a:lnTo>
                    <a:lnTo>
                      <a:pt x="2941" y="1896"/>
                    </a:lnTo>
                    <a:lnTo>
                      <a:pt x="2928" y="1865"/>
                    </a:lnTo>
                    <a:lnTo>
                      <a:pt x="2910" y="1837"/>
                    </a:lnTo>
                    <a:lnTo>
                      <a:pt x="2888" y="1811"/>
                    </a:lnTo>
                    <a:lnTo>
                      <a:pt x="2864" y="1789"/>
                    </a:lnTo>
                    <a:lnTo>
                      <a:pt x="2836" y="1772"/>
                    </a:lnTo>
                    <a:lnTo>
                      <a:pt x="2805" y="1759"/>
                    </a:lnTo>
                    <a:lnTo>
                      <a:pt x="2771" y="1750"/>
                    </a:lnTo>
                    <a:lnTo>
                      <a:pt x="2736" y="1748"/>
                    </a:lnTo>
                    <a:lnTo>
                      <a:pt x="1851" y="1748"/>
                    </a:lnTo>
                    <a:lnTo>
                      <a:pt x="1851" y="2072"/>
                    </a:lnTo>
                    <a:lnTo>
                      <a:pt x="2087" y="2072"/>
                    </a:lnTo>
                    <a:lnTo>
                      <a:pt x="2120" y="2074"/>
                    </a:lnTo>
                    <a:lnTo>
                      <a:pt x="2153" y="2083"/>
                    </a:lnTo>
                    <a:lnTo>
                      <a:pt x="2182" y="2097"/>
                    </a:lnTo>
                    <a:lnTo>
                      <a:pt x="2207" y="2116"/>
                    </a:lnTo>
                    <a:lnTo>
                      <a:pt x="2230" y="2139"/>
                    </a:lnTo>
                    <a:lnTo>
                      <a:pt x="2248" y="2165"/>
                    </a:lnTo>
                    <a:lnTo>
                      <a:pt x="2262" y="2194"/>
                    </a:lnTo>
                    <a:lnTo>
                      <a:pt x="2271" y="2226"/>
                    </a:lnTo>
                    <a:lnTo>
                      <a:pt x="2274" y="2259"/>
                    </a:lnTo>
                    <a:lnTo>
                      <a:pt x="2274" y="2512"/>
                    </a:lnTo>
                    <a:lnTo>
                      <a:pt x="2271" y="2545"/>
                    </a:lnTo>
                    <a:lnTo>
                      <a:pt x="2262" y="2578"/>
                    </a:lnTo>
                    <a:lnTo>
                      <a:pt x="2248" y="2607"/>
                    </a:lnTo>
                    <a:lnTo>
                      <a:pt x="2230" y="2633"/>
                    </a:lnTo>
                    <a:lnTo>
                      <a:pt x="2207" y="2655"/>
                    </a:lnTo>
                    <a:lnTo>
                      <a:pt x="2182" y="2674"/>
                    </a:lnTo>
                    <a:lnTo>
                      <a:pt x="2153" y="2688"/>
                    </a:lnTo>
                    <a:lnTo>
                      <a:pt x="2120" y="2696"/>
                    </a:lnTo>
                    <a:lnTo>
                      <a:pt x="2087" y="2700"/>
                    </a:lnTo>
                    <a:lnTo>
                      <a:pt x="1452" y="2700"/>
                    </a:lnTo>
                    <a:lnTo>
                      <a:pt x="1418" y="2696"/>
                    </a:lnTo>
                    <a:lnTo>
                      <a:pt x="1387" y="2688"/>
                    </a:lnTo>
                    <a:lnTo>
                      <a:pt x="1358" y="2674"/>
                    </a:lnTo>
                    <a:lnTo>
                      <a:pt x="1331" y="2655"/>
                    </a:lnTo>
                    <a:lnTo>
                      <a:pt x="1308" y="2633"/>
                    </a:lnTo>
                    <a:lnTo>
                      <a:pt x="1290" y="2607"/>
                    </a:lnTo>
                    <a:lnTo>
                      <a:pt x="1276" y="2578"/>
                    </a:lnTo>
                    <a:lnTo>
                      <a:pt x="1267" y="2545"/>
                    </a:lnTo>
                    <a:lnTo>
                      <a:pt x="1264" y="2512"/>
                    </a:lnTo>
                    <a:lnTo>
                      <a:pt x="1264" y="2259"/>
                    </a:lnTo>
                    <a:lnTo>
                      <a:pt x="1267" y="2226"/>
                    </a:lnTo>
                    <a:lnTo>
                      <a:pt x="1276" y="2194"/>
                    </a:lnTo>
                    <a:lnTo>
                      <a:pt x="1290" y="2165"/>
                    </a:lnTo>
                    <a:lnTo>
                      <a:pt x="1308" y="2139"/>
                    </a:lnTo>
                    <a:lnTo>
                      <a:pt x="1331" y="2116"/>
                    </a:lnTo>
                    <a:lnTo>
                      <a:pt x="1358" y="2097"/>
                    </a:lnTo>
                    <a:lnTo>
                      <a:pt x="1387" y="2083"/>
                    </a:lnTo>
                    <a:lnTo>
                      <a:pt x="1418" y="2074"/>
                    </a:lnTo>
                    <a:lnTo>
                      <a:pt x="1452" y="2072"/>
                    </a:lnTo>
                    <a:lnTo>
                      <a:pt x="1688" y="2072"/>
                    </a:lnTo>
                    <a:lnTo>
                      <a:pt x="1688" y="1748"/>
                    </a:lnTo>
                    <a:lnTo>
                      <a:pt x="803" y="1748"/>
                    </a:lnTo>
                    <a:lnTo>
                      <a:pt x="767" y="1750"/>
                    </a:lnTo>
                    <a:lnTo>
                      <a:pt x="735" y="1759"/>
                    </a:lnTo>
                    <a:lnTo>
                      <a:pt x="704" y="1772"/>
                    </a:lnTo>
                    <a:lnTo>
                      <a:pt x="676" y="1789"/>
                    </a:lnTo>
                    <a:lnTo>
                      <a:pt x="650" y="1811"/>
                    </a:lnTo>
                    <a:lnTo>
                      <a:pt x="628" y="1837"/>
                    </a:lnTo>
                    <a:lnTo>
                      <a:pt x="611" y="1865"/>
                    </a:lnTo>
                    <a:lnTo>
                      <a:pt x="598" y="1896"/>
                    </a:lnTo>
                    <a:lnTo>
                      <a:pt x="590" y="1929"/>
                    </a:lnTo>
                    <a:lnTo>
                      <a:pt x="586" y="1964"/>
                    </a:lnTo>
                    <a:lnTo>
                      <a:pt x="586" y="2072"/>
                    </a:lnTo>
                    <a:lnTo>
                      <a:pt x="823" y="2072"/>
                    </a:lnTo>
                    <a:lnTo>
                      <a:pt x="856" y="2074"/>
                    </a:lnTo>
                    <a:lnTo>
                      <a:pt x="889" y="2084"/>
                    </a:lnTo>
                    <a:lnTo>
                      <a:pt x="918" y="2097"/>
                    </a:lnTo>
                    <a:lnTo>
                      <a:pt x="943" y="2116"/>
                    </a:lnTo>
                    <a:lnTo>
                      <a:pt x="966" y="2139"/>
                    </a:lnTo>
                    <a:lnTo>
                      <a:pt x="984" y="2165"/>
                    </a:lnTo>
                    <a:lnTo>
                      <a:pt x="998" y="2194"/>
                    </a:lnTo>
                    <a:lnTo>
                      <a:pt x="1007" y="2226"/>
                    </a:lnTo>
                    <a:lnTo>
                      <a:pt x="1010" y="2259"/>
                    </a:lnTo>
                    <a:lnTo>
                      <a:pt x="1010" y="2512"/>
                    </a:lnTo>
                    <a:lnTo>
                      <a:pt x="1007" y="2545"/>
                    </a:lnTo>
                    <a:lnTo>
                      <a:pt x="998" y="2578"/>
                    </a:lnTo>
                    <a:lnTo>
                      <a:pt x="984" y="2607"/>
                    </a:lnTo>
                    <a:lnTo>
                      <a:pt x="966" y="2633"/>
                    </a:lnTo>
                    <a:lnTo>
                      <a:pt x="943" y="2655"/>
                    </a:lnTo>
                    <a:lnTo>
                      <a:pt x="918" y="2674"/>
                    </a:lnTo>
                    <a:lnTo>
                      <a:pt x="889" y="2688"/>
                    </a:lnTo>
                    <a:lnTo>
                      <a:pt x="856" y="2696"/>
                    </a:lnTo>
                    <a:lnTo>
                      <a:pt x="823" y="2700"/>
                    </a:lnTo>
                    <a:lnTo>
                      <a:pt x="187" y="2700"/>
                    </a:lnTo>
                    <a:lnTo>
                      <a:pt x="154" y="2696"/>
                    </a:lnTo>
                    <a:lnTo>
                      <a:pt x="123" y="2688"/>
                    </a:lnTo>
                    <a:lnTo>
                      <a:pt x="93" y="2674"/>
                    </a:lnTo>
                    <a:lnTo>
                      <a:pt x="67" y="2655"/>
                    </a:lnTo>
                    <a:lnTo>
                      <a:pt x="44" y="2633"/>
                    </a:lnTo>
                    <a:lnTo>
                      <a:pt x="26" y="2607"/>
                    </a:lnTo>
                    <a:lnTo>
                      <a:pt x="12" y="2578"/>
                    </a:lnTo>
                    <a:lnTo>
                      <a:pt x="3" y="2545"/>
                    </a:lnTo>
                    <a:lnTo>
                      <a:pt x="0" y="2512"/>
                    </a:lnTo>
                    <a:lnTo>
                      <a:pt x="0" y="2259"/>
                    </a:lnTo>
                    <a:lnTo>
                      <a:pt x="3" y="2226"/>
                    </a:lnTo>
                    <a:lnTo>
                      <a:pt x="12" y="2194"/>
                    </a:lnTo>
                    <a:lnTo>
                      <a:pt x="26" y="2165"/>
                    </a:lnTo>
                    <a:lnTo>
                      <a:pt x="44" y="2139"/>
                    </a:lnTo>
                    <a:lnTo>
                      <a:pt x="67" y="2116"/>
                    </a:lnTo>
                    <a:lnTo>
                      <a:pt x="93" y="2097"/>
                    </a:lnTo>
                    <a:lnTo>
                      <a:pt x="123" y="2084"/>
                    </a:lnTo>
                    <a:lnTo>
                      <a:pt x="154" y="2074"/>
                    </a:lnTo>
                    <a:lnTo>
                      <a:pt x="187" y="2072"/>
                    </a:lnTo>
                    <a:lnTo>
                      <a:pt x="424" y="2072"/>
                    </a:lnTo>
                    <a:lnTo>
                      <a:pt x="424" y="1964"/>
                    </a:lnTo>
                    <a:lnTo>
                      <a:pt x="427" y="1917"/>
                    </a:lnTo>
                    <a:lnTo>
                      <a:pt x="436" y="1870"/>
                    </a:lnTo>
                    <a:lnTo>
                      <a:pt x="449" y="1827"/>
                    </a:lnTo>
                    <a:lnTo>
                      <a:pt x="468" y="1786"/>
                    </a:lnTo>
                    <a:lnTo>
                      <a:pt x="492" y="1747"/>
                    </a:lnTo>
                    <a:lnTo>
                      <a:pt x="520" y="1712"/>
                    </a:lnTo>
                    <a:lnTo>
                      <a:pt x="551" y="1680"/>
                    </a:lnTo>
                    <a:lnTo>
                      <a:pt x="586" y="1652"/>
                    </a:lnTo>
                    <a:lnTo>
                      <a:pt x="624" y="1629"/>
                    </a:lnTo>
                    <a:lnTo>
                      <a:pt x="666" y="1610"/>
                    </a:lnTo>
                    <a:lnTo>
                      <a:pt x="709" y="1596"/>
                    </a:lnTo>
                    <a:lnTo>
                      <a:pt x="755" y="1588"/>
                    </a:lnTo>
                    <a:lnTo>
                      <a:pt x="803" y="1584"/>
                    </a:lnTo>
                    <a:lnTo>
                      <a:pt x="1688" y="1584"/>
                    </a:lnTo>
                    <a:lnTo>
                      <a:pt x="1688" y="1150"/>
                    </a:lnTo>
                    <a:lnTo>
                      <a:pt x="1116" y="1150"/>
                    </a:lnTo>
                    <a:lnTo>
                      <a:pt x="1071" y="1146"/>
                    </a:lnTo>
                    <a:lnTo>
                      <a:pt x="1030" y="1138"/>
                    </a:lnTo>
                    <a:lnTo>
                      <a:pt x="989" y="1124"/>
                    </a:lnTo>
                    <a:lnTo>
                      <a:pt x="951" y="1104"/>
                    </a:lnTo>
                    <a:lnTo>
                      <a:pt x="917" y="1081"/>
                    </a:lnTo>
                    <a:lnTo>
                      <a:pt x="885" y="1054"/>
                    </a:lnTo>
                    <a:lnTo>
                      <a:pt x="857" y="1022"/>
                    </a:lnTo>
                    <a:lnTo>
                      <a:pt x="834" y="987"/>
                    </a:lnTo>
                    <a:lnTo>
                      <a:pt x="815" y="949"/>
                    </a:lnTo>
                    <a:lnTo>
                      <a:pt x="801" y="909"/>
                    </a:lnTo>
                    <a:lnTo>
                      <a:pt x="793" y="866"/>
                    </a:lnTo>
                    <a:lnTo>
                      <a:pt x="790" y="822"/>
                    </a:lnTo>
                    <a:lnTo>
                      <a:pt x="790" y="328"/>
                    </a:lnTo>
                    <a:lnTo>
                      <a:pt x="793" y="283"/>
                    </a:lnTo>
                    <a:lnTo>
                      <a:pt x="801" y="241"/>
                    </a:lnTo>
                    <a:lnTo>
                      <a:pt x="815" y="201"/>
                    </a:lnTo>
                    <a:lnTo>
                      <a:pt x="834" y="163"/>
                    </a:lnTo>
                    <a:lnTo>
                      <a:pt x="857" y="127"/>
                    </a:lnTo>
                    <a:lnTo>
                      <a:pt x="885" y="96"/>
                    </a:lnTo>
                    <a:lnTo>
                      <a:pt x="917" y="68"/>
                    </a:lnTo>
                    <a:lnTo>
                      <a:pt x="951" y="45"/>
                    </a:lnTo>
                    <a:lnTo>
                      <a:pt x="989" y="26"/>
                    </a:lnTo>
                    <a:lnTo>
                      <a:pt x="1030" y="12"/>
                    </a:lnTo>
                    <a:lnTo>
                      <a:pt x="1071" y="3"/>
                    </a:lnTo>
                    <a:lnTo>
                      <a:pt x="1116" y="0"/>
                    </a:lnTo>
                    <a:close/>
                  </a:path>
                </a:pathLst>
              </a:custGeom>
              <a:solidFill>
                <a:schemeClr val="dk1"/>
              </a:solidFill>
              <a:ln cap="flat" cmpd="sng" w="9525">
                <a:solidFill>
                  <a:schemeClr val="accent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id="1109" name="Google Shape;1109;p28"/>
              <p:cNvPicPr preferRelativeResize="0"/>
              <p:nvPr/>
            </p:nvPicPr>
            <p:blipFill rotWithShape="1">
              <a:blip r:embed="rId2">
                <a:alphaModFix/>
              </a:blip>
              <a:srcRect b="0" l="0" r="0" t="0"/>
              <a:stretch/>
            </p:blipFill>
            <p:spPr>
              <a:xfrm>
                <a:off x="11524488" y="624914"/>
                <a:ext cx="667512" cy="258662"/>
              </a:xfrm>
              <a:prstGeom prst="rect">
                <a:avLst/>
              </a:prstGeom>
              <a:noFill/>
              <a:ln>
                <a:noFill/>
              </a:ln>
            </p:spPr>
          </p:pic>
        </p:grpSp>
      </p:grpSp>
      <p:sp>
        <p:nvSpPr>
          <p:cNvPr id="1110" name="Google Shape;1110;p28"/>
          <p:cNvSpPr txBox="1"/>
          <p:nvPr>
            <p:ph idx="1" type="body"/>
          </p:nvPr>
        </p:nvSpPr>
        <p:spPr>
          <a:xfrm>
            <a:off x="781580" y="1184958"/>
            <a:ext cx="1072962" cy="536575"/>
          </a:xfrm>
          <a:prstGeom prst="rect">
            <a:avLst/>
          </a:prstGeom>
          <a:noFill/>
          <a:ln>
            <a:noFill/>
          </a:ln>
        </p:spPr>
        <p:txBody>
          <a:bodyPr anchorCtr="0" anchor="ctr" bIns="0" lIns="0" spcFirstLastPara="1" rIns="91425" wrap="square" tIns="0">
            <a:noAutofit/>
          </a:bodyPr>
          <a:lstStyle>
            <a:lvl1pPr indent="-228600" lvl="0" marL="457200" algn="r">
              <a:lnSpc>
                <a:spcPct val="100000"/>
              </a:lnSpc>
              <a:spcBef>
                <a:spcPts val="0"/>
              </a:spcBef>
              <a:spcAft>
                <a:spcPts val="0"/>
              </a:spcAft>
              <a:buSzPts val="1100"/>
              <a:buFont typeface="Arial"/>
              <a:buNone/>
              <a:defRPr b="1" sz="1100">
                <a:solidFill>
                  <a:srgbClr val="003C71"/>
                </a:solidFill>
              </a:defRPr>
            </a:lvl1pPr>
            <a:lvl2pPr indent="-342900" lvl="1" marL="914400" algn="l">
              <a:lnSpc>
                <a:spcPct val="100000"/>
              </a:lnSpc>
              <a:spcBef>
                <a:spcPts val="600"/>
              </a:spcBef>
              <a:spcAft>
                <a:spcPts val="0"/>
              </a:spcAft>
              <a:buSzPts val="1800"/>
              <a:buChar char="o"/>
              <a:defRPr/>
            </a:lvl2pPr>
            <a:lvl3pPr indent="-342900" lvl="2" marL="1371600" algn="l">
              <a:lnSpc>
                <a:spcPct val="100000"/>
              </a:lnSpc>
              <a:spcBef>
                <a:spcPts val="800"/>
              </a:spcBef>
              <a:spcAft>
                <a:spcPts val="0"/>
              </a:spcAft>
              <a:buSzPts val="1800"/>
              <a:buChar char="▪"/>
              <a:defRPr/>
            </a:lvl3pPr>
            <a:lvl4pPr indent="-342900" lvl="3" marL="1828800" algn="l">
              <a:lnSpc>
                <a:spcPct val="100000"/>
              </a:lnSpc>
              <a:spcBef>
                <a:spcPts val="800"/>
              </a:spcBef>
              <a:spcAft>
                <a:spcPts val="0"/>
              </a:spcAft>
              <a:buSzPts val="1800"/>
              <a:buChar char="•"/>
              <a:defRPr/>
            </a:lvl4pPr>
            <a:lvl5pPr indent="-342900" lvl="4" marL="2286000" algn="l">
              <a:lnSpc>
                <a:spcPct val="100000"/>
              </a:lnSpc>
              <a:spcBef>
                <a:spcPts val="800"/>
              </a:spcBef>
              <a:spcAft>
                <a:spcPts val="0"/>
              </a:spcAft>
              <a:buSzPts val="1800"/>
              <a:buChar char="▪"/>
              <a:defRPr/>
            </a:lvl5pPr>
            <a:lvl6pPr indent="-228600" lvl="5" marL="2743200" algn="l">
              <a:lnSpc>
                <a:spcPct val="100000"/>
              </a:lnSpc>
              <a:spcBef>
                <a:spcPts val="80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grpSp>
        <p:nvGrpSpPr>
          <p:cNvPr id="1111" name="Google Shape;1111;p28"/>
          <p:cNvGrpSpPr/>
          <p:nvPr/>
        </p:nvGrpSpPr>
        <p:grpSpPr>
          <a:xfrm>
            <a:off x="688730" y="3251146"/>
            <a:ext cx="2480023" cy="2854970"/>
            <a:chOff x="688730" y="3251146"/>
            <a:chExt cx="2480023" cy="2854970"/>
          </a:xfrm>
        </p:grpSpPr>
        <p:grpSp>
          <p:nvGrpSpPr>
            <p:cNvPr id="1112" name="Google Shape;1112;p28"/>
            <p:cNvGrpSpPr/>
            <p:nvPr/>
          </p:nvGrpSpPr>
          <p:grpSpPr>
            <a:xfrm>
              <a:off x="771136" y="3251146"/>
              <a:ext cx="2397616" cy="2757974"/>
              <a:chOff x="771136" y="3251146"/>
              <a:chExt cx="2397616" cy="2757974"/>
            </a:xfrm>
          </p:grpSpPr>
          <p:grpSp>
            <p:nvGrpSpPr>
              <p:cNvPr id="1113" name="Google Shape;1113;p28"/>
              <p:cNvGrpSpPr/>
              <p:nvPr/>
            </p:nvGrpSpPr>
            <p:grpSpPr>
              <a:xfrm>
                <a:off x="771136" y="3251146"/>
                <a:ext cx="1342380" cy="129976"/>
                <a:chOff x="771136" y="3251146"/>
                <a:chExt cx="1342380" cy="129976"/>
              </a:xfrm>
            </p:grpSpPr>
            <p:sp>
              <p:nvSpPr>
                <p:cNvPr id="1114" name="Google Shape;1114;p28"/>
                <p:cNvSpPr/>
                <p:nvPr/>
              </p:nvSpPr>
              <p:spPr>
                <a:xfrm>
                  <a:off x="1957717" y="3251146"/>
                  <a:ext cx="155799" cy="129976"/>
                </a:xfrm>
                <a:custGeom>
                  <a:rect b="b" l="l" r="r" t="t"/>
                  <a:pathLst>
                    <a:path extrusionOk="0" h="55" w="47">
                      <a:moveTo>
                        <a:pt x="0" y="55"/>
                      </a:moveTo>
                      <a:cubicBezTo>
                        <a:pt x="0" y="0"/>
                        <a:pt x="0" y="0"/>
                        <a:pt x="0" y="0"/>
                      </a:cubicBezTo>
                      <a:cubicBezTo>
                        <a:pt x="1" y="0"/>
                        <a:pt x="2" y="0"/>
                        <a:pt x="2" y="0"/>
                      </a:cubicBezTo>
                      <a:cubicBezTo>
                        <a:pt x="27" y="0"/>
                        <a:pt x="47" y="21"/>
                        <a:pt x="47" y="46"/>
                      </a:cubicBezTo>
                      <a:cubicBezTo>
                        <a:pt x="47" y="49"/>
                        <a:pt x="47" y="52"/>
                        <a:pt x="47" y="55"/>
                      </a:cubicBezTo>
                      <a:cubicBezTo>
                        <a:pt x="0" y="55"/>
                        <a:pt x="0" y="55"/>
                        <a:pt x="0" y="55"/>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2800" u="none" cap="none" strike="noStrike">
                    <a:solidFill>
                      <a:schemeClr val="lt1"/>
                    </a:solidFill>
                    <a:latin typeface="Arial"/>
                    <a:ea typeface="Arial"/>
                    <a:cs typeface="Arial"/>
                    <a:sym typeface="Arial"/>
                  </a:endParaRPr>
                </a:p>
              </p:txBody>
            </p:sp>
            <p:sp>
              <p:nvSpPr>
                <p:cNvPr id="1115" name="Google Shape;1115;p28"/>
                <p:cNvSpPr/>
                <p:nvPr/>
              </p:nvSpPr>
              <p:spPr>
                <a:xfrm>
                  <a:off x="771136" y="3251146"/>
                  <a:ext cx="154408" cy="129976"/>
                </a:xfrm>
                <a:custGeom>
                  <a:rect b="b" l="l" r="r" t="t"/>
                  <a:pathLst>
                    <a:path extrusionOk="0" h="55" w="47">
                      <a:moveTo>
                        <a:pt x="47" y="55"/>
                      </a:moveTo>
                      <a:cubicBezTo>
                        <a:pt x="47" y="0"/>
                        <a:pt x="47" y="0"/>
                        <a:pt x="47" y="0"/>
                      </a:cubicBezTo>
                      <a:cubicBezTo>
                        <a:pt x="47" y="0"/>
                        <a:pt x="46" y="0"/>
                        <a:pt x="46" y="0"/>
                      </a:cubicBezTo>
                      <a:cubicBezTo>
                        <a:pt x="21" y="0"/>
                        <a:pt x="0" y="21"/>
                        <a:pt x="0" y="46"/>
                      </a:cubicBezTo>
                      <a:cubicBezTo>
                        <a:pt x="0" y="49"/>
                        <a:pt x="1" y="52"/>
                        <a:pt x="1" y="55"/>
                      </a:cubicBezTo>
                      <a:cubicBezTo>
                        <a:pt x="47" y="55"/>
                        <a:pt x="47" y="55"/>
                        <a:pt x="47" y="55"/>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2800" u="none" cap="none" strike="noStrike">
                    <a:solidFill>
                      <a:schemeClr val="lt1"/>
                    </a:solidFill>
                    <a:latin typeface="Arial"/>
                    <a:ea typeface="Arial"/>
                    <a:cs typeface="Arial"/>
                    <a:sym typeface="Arial"/>
                  </a:endParaRPr>
                </a:p>
              </p:txBody>
            </p:sp>
          </p:grpSp>
          <p:grpSp>
            <p:nvGrpSpPr>
              <p:cNvPr id="1116" name="Google Shape;1116;p28"/>
              <p:cNvGrpSpPr/>
              <p:nvPr/>
            </p:nvGrpSpPr>
            <p:grpSpPr>
              <a:xfrm>
                <a:off x="3066168" y="5505476"/>
                <a:ext cx="102584" cy="503644"/>
                <a:chOff x="3066168" y="4437010"/>
                <a:chExt cx="102584" cy="503644"/>
              </a:xfrm>
            </p:grpSpPr>
            <p:sp>
              <p:nvSpPr>
                <p:cNvPr id="1117" name="Google Shape;1117;p28"/>
                <p:cNvSpPr/>
                <p:nvPr/>
              </p:nvSpPr>
              <p:spPr>
                <a:xfrm rot="5400000">
                  <a:off x="3067337" y="4839238"/>
                  <a:ext cx="100247" cy="102584"/>
                </a:xfrm>
                <a:custGeom>
                  <a:rect b="b" l="l" r="r" t="t"/>
                  <a:pathLst>
                    <a:path extrusionOk="0" h="55" w="47">
                      <a:moveTo>
                        <a:pt x="0" y="55"/>
                      </a:moveTo>
                      <a:cubicBezTo>
                        <a:pt x="0" y="0"/>
                        <a:pt x="0" y="0"/>
                        <a:pt x="0" y="0"/>
                      </a:cubicBezTo>
                      <a:cubicBezTo>
                        <a:pt x="1" y="0"/>
                        <a:pt x="2" y="0"/>
                        <a:pt x="2" y="0"/>
                      </a:cubicBezTo>
                      <a:cubicBezTo>
                        <a:pt x="27" y="0"/>
                        <a:pt x="47" y="21"/>
                        <a:pt x="47" y="46"/>
                      </a:cubicBezTo>
                      <a:cubicBezTo>
                        <a:pt x="47" y="49"/>
                        <a:pt x="47" y="52"/>
                        <a:pt x="47" y="55"/>
                      </a:cubicBezTo>
                      <a:cubicBezTo>
                        <a:pt x="0" y="55"/>
                        <a:pt x="0" y="55"/>
                        <a:pt x="0" y="55"/>
                      </a:cubicBezTo>
                      <a:close/>
                    </a:path>
                  </a:pathLst>
                </a:custGeom>
                <a:solidFill>
                  <a:srgbClr val="54813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2800" u="none" cap="none" strike="noStrike">
                    <a:solidFill>
                      <a:schemeClr val="lt1"/>
                    </a:solidFill>
                    <a:latin typeface="Arial"/>
                    <a:ea typeface="Arial"/>
                    <a:cs typeface="Arial"/>
                    <a:sym typeface="Arial"/>
                  </a:endParaRPr>
                </a:p>
              </p:txBody>
            </p:sp>
            <p:sp>
              <p:nvSpPr>
                <p:cNvPr id="1118" name="Google Shape;1118;p28"/>
                <p:cNvSpPr/>
                <p:nvPr/>
              </p:nvSpPr>
              <p:spPr>
                <a:xfrm rot="5400000">
                  <a:off x="3067785" y="4435393"/>
                  <a:ext cx="99351" cy="102584"/>
                </a:xfrm>
                <a:custGeom>
                  <a:rect b="b" l="l" r="r" t="t"/>
                  <a:pathLst>
                    <a:path extrusionOk="0" h="55" w="47">
                      <a:moveTo>
                        <a:pt x="47" y="55"/>
                      </a:moveTo>
                      <a:cubicBezTo>
                        <a:pt x="47" y="0"/>
                        <a:pt x="47" y="0"/>
                        <a:pt x="47" y="0"/>
                      </a:cubicBezTo>
                      <a:cubicBezTo>
                        <a:pt x="47" y="0"/>
                        <a:pt x="46" y="0"/>
                        <a:pt x="46" y="0"/>
                      </a:cubicBezTo>
                      <a:cubicBezTo>
                        <a:pt x="21" y="0"/>
                        <a:pt x="0" y="21"/>
                        <a:pt x="0" y="46"/>
                      </a:cubicBezTo>
                      <a:cubicBezTo>
                        <a:pt x="0" y="49"/>
                        <a:pt x="1" y="52"/>
                        <a:pt x="1" y="55"/>
                      </a:cubicBezTo>
                      <a:cubicBezTo>
                        <a:pt x="47" y="55"/>
                        <a:pt x="47" y="55"/>
                        <a:pt x="47" y="55"/>
                      </a:cubicBezTo>
                      <a:close/>
                    </a:path>
                  </a:pathLst>
                </a:custGeom>
                <a:solidFill>
                  <a:srgbClr val="54813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2800" u="none" cap="none" strike="noStrike">
                    <a:solidFill>
                      <a:schemeClr val="lt1"/>
                    </a:solidFill>
                    <a:latin typeface="Arial"/>
                    <a:ea typeface="Arial"/>
                    <a:cs typeface="Arial"/>
                    <a:sym typeface="Arial"/>
                  </a:endParaRPr>
                </a:p>
              </p:txBody>
            </p:sp>
          </p:grpSp>
          <p:grpSp>
            <p:nvGrpSpPr>
              <p:cNvPr id="1119" name="Google Shape;1119;p28"/>
              <p:cNvGrpSpPr/>
              <p:nvPr/>
            </p:nvGrpSpPr>
            <p:grpSpPr>
              <a:xfrm>
                <a:off x="3066168" y="4972479"/>
                <a:ext cx="102584" cy="503644"/>
                <a:chOff x="3066168" y="4437010"/>
                <a:chExt cx="102584" cy="503644"/>
              </a:xfrm>
            </p:grpSpPr>
            <p:sp>
              <p:nvSpPr>
                <p:cNvPr id="1120" name="Google Shape;1120;p28"/>
                <p:cNvSpPr/>
                <p:nvPr/>
              </p:nvSpPr>
              <p:spPr>
                <a:xfrm rot="5400000">
                  <a:off x="3067337" y="4839238"/>
                  <a:ext cx="100247" cy="102584"/>
                </a:xfrm>
                <a:custGeom>
                  <a:rect b="b" l="l" r="r" t="t"/>
                  <a:pathLst>
                    <a:path extrusionOk="0" h="55" w="47">
                      <a:moveTo>
                        <a:pt x="0" y="55"/>
                      </a:moveTo>
                      <a:cubicBezTo>
                        <a:pt x="0" y="0"/>
                        <a:pt x="0" y="0"/>
                        <a:pt x="0" y="0"/>
                      </a:cubicBezTo>
                      <a:cubicBezTo>
                        <a:pt x="1" y="0"/>
                        <a:pt x="2" y="0"/>
                        <a:pt x="2" y="0"/>
                      </a:cubicBezTo>
                      <a:cubicBezTo>
                        <a:pt x="27" y="0"/>
                        <a:pt x="47" y="21"/>
                        <a:pt x="47" y="46"/>
                      </a:cubicBezTo>
                      <a:cubicBezTo>
                        <a:pt x="47" y="49"/>
                        <a:pt x="47" y="52"/>
                        <a:pt x="47" y="55"/>
                      </a:cubicBezTo>
                      <a:cubicBezTo>
                        <a:pt x="0" y="55"/>
                        <a:pt x="0" y="55"/>
                        <a:pt x="0" y="55"/>
                      </a:cubicBezTo>
                      <a:close/>
                    </a:path>
                  </a:pathLst>
                </a:custGeom>
                <a:solidFill>
                  <a:srgbClr val="54813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2800" u="none" cap="none" strike="noStrike">
                    <a:solidFill>
                      <a:schemeClr val="lt1"/>
                    </a:solidFill>
                    <a:latin typeface="Arial"/>
                    <a:ea typeface="Arial"/>
                    <a:cs typeface="Arial"/>
                    <a:sym typeface="Arial"/>
                  </a:endParaRPr>
                </a:p>
              </p:txBody>
            </p:sp>
            <p:sp>
              <p:nvSpPr>
                <p:cNvPr id="1121" name="Google Shape;1121;p28"/>
                <p:cNvSpPr/>
                <p:nvPr/>
              </p:nvSpPr>
              <p:spPr>
                <a:xfrm rot="5400000">
                  <a:off x="3067785" y="4435393"/>
                  <a:ext cx="99351" cy="102584"/>
                </a:xfrm>
                <a:custGeom>
                  <a:rect b="b" l="l" r="r" t="t"/>
                  <a:pathLst>
                    <a:path extrusionOk="0" h="55" w="47">
                      <a:moveTo>
                        <a:pt x="47" y="55"/>
                      </a:moveTo>
                      <a:cubicBezTo>
                        <a:pt x="47" y="0"/>
                        <a:pt x="47" y="0"/>
                        <a:pt x="47" y="0"/>
                      </a:cubicBezTo>
                      <a:cubicBezTo>
                        <a:pt x="47" y="0"/>
                        <a:pt x="46" y="0"/>
                        <a:pt x="46" y="0"/>
                      </a:cubicBezTo>
                      <a:cubicBezTo>
                        <a:pt x="21" y="0"/>
                        <a:pt x="0" y="21"/>
                        <a:pt x="0" y="46"/>
                      </a:cubicBezTo>
                      <a:cubicBezTo>
                        <a:pt x="0" y="49"/>
                        <a:pt x="1" y="52"/>
                        <a:pt x="1" y="55"/>
                      </a:cubicBezTo>
                      <a:cubicBezTo>
                        <a:pt x="47" y="55"/>
                        <a:pt x="47" y="55"/>
                        <a:pt x="47" y="55"/>
                      </a:cubicBezTo>
                      <a:close/>
                    </a:path>
                  </a:pathLst>
                </a:custGeom>
                <a:solidFill>
                  <a:srgbClr val="54813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2800" u="none" cap="none" strike="noStrike">
                    <a:solidFill>
                      <a:schemeClr val="lt1"/>
                    </a:solidFill>
                    <a:latin typeface="Arial"/>
                    <a:ea typeface="Arial"/>
                    <a:cs typeface="Arial"/>
                    <a:sym typeface="Arial"/>
                  </a:endParaRPr>
                </a:p>
              </p:txBody>
            </p:sp>
          </p:grpSp>
          <p:grpSp>
            <p:nvGrpSpPr>
              <p:cNvPr id="1122" name="Google Shape;1122;p28"/>
              <p:cNvGrpSpPr/>
              <p:nvPr/>
            </p:nvGrpSpPr>
            <p:grpSpPr>
              <a:xfrm>
                <a:off x="3066168" y="4437010"/>
                <a:ext cx="102584" cy="503644"/>
                <a:chOff x="3066168" y="4437010"/>
                <a:chExt cx="102584" cy="503644"/>
              </a:xfrm>
            </p:grpSpPr>
            <p:sp>
              <p:nvSpPr>
                <p:cNvPr id="1123" name="Google Shape;1123;p28"/>
                <p:cNvSpPr/>
                <p:nvPr/>
              </p:nvSpPr>
              <p:spPr>
                <a:xfrm rot="5400000">
                  <a:off x="3067337" y="4839238"/>
                  <a:ext cx="100247" cy="102584"/>
                </a:xfrm>
                <a:custGeom>
                  <a:rect b="b" l="l" r="r" t="t"/>
                  <a:pathLst>
                    <a:path extrusionOk="0" h="55" w="47">
                      <a:moveTo>
                        <a:pt x="0" y="55"/>
                      </a:moveTo>
                      <a:cubicBezTo>
                        <a:pt x="0" y="0"/>
                        <a:pt x="0" y="0"/>
                        <a:pt x="0" y="0"/>
                      </a:cubicBezTo>
                      <a:cubicBezTo>
                        <a:pt x="1" y="0"/>
                        <a:pt x="2" y="0"/>
                        <a:pt x="2" y="0"/>
                      </a:cubicBezTo>
                      <a:cubicBezTo>
                        <a:pt x="27" y="0"/>
                        <a:pt x="47" y="21"/>
                        <a:pt x="47" y="46"/>
                      </a:cubicBezTo>
                      <a:cubicBezTo>
                        <a:pt x="47" y="49"/>
                        <a:pt x="47" y="52"/>
                        <a:pt x="47" y="55"/>
                      </a:cubicBezTo>
                      <a:cubicBezTo>
                        <a:pt x="0" y="55"/>
                        <a:pt x="0" y="55"/>
                        <a:pt x="0" y="55"/>
                      </a:cubicBezTo>
                      <a:close/>
                    </a:path>
                  </a:pathLst>
                </a:custGeom>
                <a:solidFill>
                  <a:srgbClr val="54813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2800" u="none" cap="none" strike="noStrike">
                    <a:solidFill>
                      <a:schemeClr val="lt1"/>
                    </a:solidFill>
                    <a:latin typeface="Arial"/>
                    <a:ea typeface="Arial"/>
                    <a:cs typeface="Arial"/>
                    <a:sym typeface="Arial"/>
                  </a:endParaRPr>
                </a:p>
              </p:txBody>
            </p:sp>
            <p:sp>
              <p:nvSpPr>
                <p:cNvPr id="1124" name="Google Shape;1124;p28"/>
                <p:cNvSpPr/>
                <p:nvPr/>
              </p:nvSpPr>
              <p:spPr>
                <a:xfrm rot="5400000">
                  <a:off x="3067785" y="4435393"/>
                  <a:ext cx="99351" cy="102584"/>
                </a:xfrm>
                <a:custGeom>
                  <a:rect b="b" l="l" r="r" t="t"/>
                  <a:pathLst>
                    <a:path extrusionOk="0" h="55" w="47">
                      <a:moveTo>
                        <a:pt x="47" y="55"/>
                      </a:moveTo>
                      <a:cubicBezTo>
                        <a:pt x="47" y="0"/>
                        <a:pt x="47" y="0"/>
                        <a:pt x="47" y="0"/>
                      </a:cubicBezTo>
                      <a:cubicBezTo>
                        <a:pt x="47" y="0"/>
                        <a:pt x="46" y="0"/>
                        <a:pt x="46" y="0"/>
                      </a:cubicBezTo>
                      <a:cubicBezTo>
                        <a:pt x="21" y="0"/>
                        <a:pt x="0" y="21"/>
                        <a:pt x="0" y="46"/>
                      </a:cubicBezTo>
                      <a:cubicBezTo>
                        <a:pt x="0" y="49"/>
                        <a:pt x="1" y="52"/>
                        <a:pt x="1" y="55"/>
                      </a:cubicBezTo>
                      <a:cubicBezTo>
                        <a:pt x="47" y="55"/>
                        <a:pt x="47" y="55"/>
                        <a:pt x="47" y="55"/>
                      </a:cubicBezTo>
                      <a:close/>
                    </a:path>
                  </a:pathLst>
                </a:custGeom>
                <a:solidFill>
                  <a:srgbClr val="54813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2800" u="none" cap="none" strike="noStrike">
                    <a:solidFill>
                      <a:schemeClr val="lt1"/>
                    </a:solidFill>
                    <a:latin typeface="Arial"/>
                    <a:ea typeface="Arial"/>
                    <a:cs typeface="Arial"/>
                    <a:sym typeface="Arial"/>
                  </a:endParaRPr>
                </a:p>
              </p:txBody>
            </p:sp>
          </p:grpSp>
        </p:grpSp>
        <p:sp>
          <p:nvSpPr>
            <p:cNvPr id="1125" name="Google Shape;1125;p28"/>
            <p:cNvSpPr/>
            <p:nvPr/>
          </p:nvSpPr>
          <p:spPr>
            <a:xfrm>
              <a:off x="688730" y="3358660"/>
              <a:ext cx="2397956" cy="2747456"/>
            </a:xfrm>
            <a:custGeom>
              <a:rect b="b" l="l" r="r" t="t"/>
              <a:pathLst>
                <a:path extrusionOk="0" h="1419" w="407">
                  <a:moveTo>
                    <a:pt x="407" y="16"/>
                  </a:moveTo>
                  <a:cubicBezTo>
                    <a:pt x="407" y="1404"/>
                    <a:pt x="407" y="1404"/>
                    <a:pt x="407" y="1404"/>
                  </a:cubicBezTo>
                  <a:cubicBezTo>
                    <a:pt x="407" y="1412"/>
                    <a:pt x="400" y="1419"/>
                    <a:pt x="391" y="1419"/>
                  </a:cubicBezTo>
                  <a:cubicBezTo>
                    <a:pt x="15" y="1419"/>
                    <a:pt x="15" y="1419"/>
                    <a:pt x="15" y="1419"/>
                  </a:cubicBezTo>
                  <a:cubicBezTo>
                    <a:pt x="7" y="1419"/>
                    <a:pt x="0" y="1412"/>
                    <a:pt x="0" y="1404"/>
                  </a:cubicBezTo>
                  <a:cubicBezTo>
                    <a:pt x="0" y="16"/>
                    <a:pt x="0" y="16"/>
                    <a:pt x="0" y="16"/>
                  </a:cubicBezTo>
                  <a:cubicBezTo>
                    <a:pt x="0" y="7"/>
                    <a:pt x="7" y="0"/>
                    <a:pt x="15" y="0"/>
                  </a:cubicBezTo>
                  <a:cubicBezTo>
                    <a:pt x="391" y="0"/>
                    <a:pt x="391" y="0"/>
                    <a:pt x="391" y="0"/>
                  </a:cubicBezTo>
                  <a:cubicBezTo>
                    <a:pt x="400" y="0"/>
                    <a:pt x="407" y="7"/>
                    <a:pt x="407" y="16"/>
                  </a:cubicBezTo>
                  <a:close/>
                </a:path>
              </a:pathLst>
            </a:custGeom>
            <a:solidFill>
              <a:srgbClr val="F2F2F2"/>
            </a:solidFill>
            <a:ln>
              <a:noFill/>
            </a:ln>
          </p:spPr>
          <p:txBody>
            <a:bodyPr anchorCtr="0" anchor="ctr" bIns="45700" lIns="91425" spcFirstLastPara="1" rIns="274300" wrap="square" tIns="45700">
              <a:noAutofit/>
            </a:bodyPr>
            <a:lstStyle/>
            <a:p>
              <a:pPr indent="0" lvl="0" marL="0" marR="0" rtl="0" algn="l">
                <a:lnSpc>
                  <a:spcPct val="100000"/>
                </a:lnSpc>
                <a:spcBef>
                  <a:spcPts val="0"/>
                </a:spcBef>
                <a:spcAft>
                  <a:spcPts val="0"/>
                </a:spcAft>
                <a:buNone/>
              </a:pPr>
              <a:r>
                <a:t/>
              </a:r>
              <a:endParaRPr b="1" i="0" sz="1400" u="none" cap="none" strike="noStrike">
                <a:solidFill>
                  <a:srgbClr val="003C71"/>
                </a:solidFill>
                <a:latin typeface="Arial"/>
                <a:ea typeface="Arial"/>
                <a:cs typeface="Arial"/>
                <a:sym typeface="Arial"/>
              </a:endParaRPr>
            </a:p>
          </p:txBody>
        </p:sp>
        <p:grpSp>
          <p:nvGrpSpPr>
            <p:cNvPr id="1126" name="Google Shape;1126;p28"/>
            <p:cNvGrpSpPr/>
            <p:nvPr/>
          </p:nvGrpSpPr>
          <p:grpSpPr>
            <a:xfrm>
              <a:off x="925544" y="3251146"/>
              <a:ext cx="2243207" cy="2672809"/>
              <a:chOff x="925544" y="3251146"/>
              <a:chExt cx="2243207" cy="2672809"/>
            </a:xfrm>
          </p:grpSpPr>
          <p:sp>
            <p:nvSpPr>
              <p:cNvPr id="1127" name="Google Shape;1127;p28"/>
              <p:cNvSpPr/>
              <p:nvPr/>
            </p:nvSpPr>
            <p:spPr>
              <a:xfrm>
                <a:off x="925544" y="3251146"/>
                <a:ext cx="1032172" cy="562924"/>
              </a:xfrm>
              <a:custGeom>
                <a:rect b="b" l="l" r="r" t="t"/>
                <a:pathLst>
                  <a:path extrusionOk="0" h="927" w="742">
                    <a:moveTo>
                      <a:pt x="0" y="0"/>
                    </a:moveTo>
                    <a:lnTo>
                      <a:pt x="742" y="0"/>
                    </a:lnTo>
                    <a:lnTo>
                      <a:pt x="742" y="927"/>
                    </a:lnTo>
                    <a:lnTo>
                      <a:pt x="0" y="927"/>
                    </a:lnTo>
                    <a:lnTo>
                      <a:pt x="0" y="0"/>
                    </a:lnTo>
                    <a:lnTo>
                      <a:pt x="0" y="0"/>
                    </a:lnTo>
                    <a:close/>
                  </a:path>
                </a:pathLst>
              </a:custGeom>
              <a:solidFill>
                <a:srgbClr val="BFBFB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2800" u="none" cap="none" strike="noStrike">
                  <a:solidFill>
                    <a:schemeClr val="lt1"/>
                  </a:solidFill>
                  <a:latin typeface="Arial"/>
                  <a:ea typeface="Arial"/>
                  <a:cs typeface="Arial"/>
                  <a:sym typeface="Arial"/>
                </a:endParaRPr>
              </a:p>
            </p:txBody>
          </p:sp>
          <p:grpSp>
            <p:nvGrpSpPr>
              <p:cNvPr id="1128" name="Google Shape;1128;p28"/>
              <p:cNvGrpSpPr/>
              <p:nvPr/>
            </p:nvGrpSpPr>
            <p:grpSpPr>
              <a:xfrm>
                <a:off x="2437249" y="4533981"/>
                <a:ext cx="731503" cy="1389974"/>
                <a:chOff x="2437249" y="4581609"/>
                <a:chExt cx="731503" cy="1389974"/>
              </a:xfrm>
            </p:grpSpPr>
            <p:sp>
              <p:nvSpPr>
                <p:cNvPr id="1129" name="Google Shape;1129;p28"/>
                <p:cNvSpPr/>
                <p:nvPr/>
              </p:nvSpPr>
              <p:spPr>
                <a:xfrm rot="5400000">
                  <a:off x="2641286" y="5444117"/>
                  <a:ext cx="323429" cy="731502"/>
                </a:xfrm>
                <a:custGeom>
                  <a:rect b="b" l="l" r="r" t="t"/>
                  <a:pathLst>
                    <a:path extrusionOk="0" h="927" w="742">
                      <a:moveTo>
                        <a:pt x="0" y="0"/>
                      </a:moveTo>
                      <a:lnTo>
                        <a:pt x="742" y="0"/>
                      </a:lnTo>
                      <a:lnTo>
                        <a:pt x="742" y="927"/>
                      </a:lnTo>
                      <a:lnTo>
                        <a:pt x="0" y="927"/>
                      </a:lnTo>
                      <a:lnTo>
                        <a:pt x="0" y="0"/>
                      </a:lnTo>
                      <a:lnTo>
                        <a:pt x="0" y="0"/>
                      </a:lnTo>
                      <a:close/>
                    </a:path>
                  </a:pathLst>
                </a:cu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2800" u="none" cap="none" strike="noStrike">
                    <a:solidFill>
                      <a:schemeClr val="lt1"/>
                    </a:solidFill>
                    <a:latin typeface="Arial"/>
                    <a:ea typeface="Arial"/>
                    <a:cs typeface="Arial"/>
                    <a:sym typeface="Arial"/>
                  </a:endParaRPr>
                </a:p>
              </p:txBody>
            </p:sp>
            <p:sp>
              <p:nvSpPr>
                <p:cNvPr id="1130" name="Google Shape;1130;p28"/>
                <p:cNvSpPr/>
                <p:nvPr/>
              </p:nvSpPr>
              <p:spPr>
                <a:xfrm rot="5400000">
                  <a:off x="2641285" y="4377572"/>
                  <a:ext cx="323430" cy="731503"/>
                </a:xfrm>
                <a:custGeom>
                  <a:rect b="b" l="l" r="r" t="t"/>
                  <a:pathLst>
                    <a:path extrusionOk="0" h="927" w="742">
                      <a:moveTo>
                        <a:pt x="0" y="0"/>
                      </a:moveTo>
                      <a:lnTo>
                        <a:pt x="742" y="0"/>
                      </a:lnTo>
                      <a:lnTo>
                        <a:pt x="742" y="927"/>
                      </a:lnTo>
                      <a:lnTo>
                        <a:pt x="0" y="927"/>
                      </a:lnTo>
                      <a:lnTo>
                        <a:pt x="0" y="0"/>
                      </a:lnTo>
                      <a:lnTo>
                        <a:pt x="0" y="0"/>
                      </a:lnTo>
                      <a:close/>
                    </a:path>
                  </a:pathLst>
                </a:cu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2800" u="none" cap="none" strike="noStrike">
                    <a:solidFill>
                      <a:schemeClr val="lt1"/>
                    </a:solidFill>
                    <a:latin typeface="Arial"/>
                    <a:ea typeface="Arial"/>
                    <a:cs typeface="Arial"/>
                    <a:sym typeface="Arial"/>
                  </a:endParaRPr>
                </a:p>
              </p:txBody>
            </p:sp>
            <p:sp>
              <p:nvSpPr>
                <p:cNvPr id="1131" name="Google Shape;1131;p28"/>
                <p:cNvSpPr/>
                <p:nvPr/>
              </p:nvSpPr>
              <p:spPr>
                <a:xfrm rot="5400000">
                  <a:off x="2641285" y="4908466"/>
                  <a:ext cx="323430" cy="731502"/>
                </a:xfrm>
                <a:custGeom>
                  <a:rect b="b" l="l" r="r" t="t"/>
                  <a:pathLst>
                    <a:path extrusionOk="0" h="927" w="742">
                      <a:moveTo>
                        <a:pt x="0" y="0"/>
                      </a:moveTo>
                      <a:lnTo>
                        <a:pt x="742" y="0"/>
                      </a:lnTo>
                      <a:lnTo>
                        <a:pt x="742" y="927"/>
                      </a:lnTo>
                      <a:lnTo>
                        <a:pt x="0" y="927"/>
                      </a:lnTo>
                      <a:lnTo>
                        <a:pt x="0" y="0"/>
                      </a:lnTo>
                      <a:lnTo>
                        <a:pt x="0" y="0"/>
                      </a:lnTo>
                      <a:close/>
                    </a:path>
                  </a:pathLst>
                </a:cu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2800" u="none" cap="none" strike="noStrike">
                    <a:solidFill>
                      <a:schemeClr val="lt1"/>
                    </a:solidFill>
                    <a:latin typeface="Arial"/>
                    <a:ea typeface="Arial"/>
                    <a:cs typeface="Arial"/>
                    <a:sym typeface="Arial"/>
                  </a:endParaRPr>
                </a:p>
              </p:txBody>
            </p:sp>
          </p:grpSp>
        </p:grpSp>
      </p:grpSp>
      <p:sp>
        <p:nvSpPr>
          <p:cNvPr id="1132" name="Google Shape;1132;p28"/>
          <p:cNvSpPr txBox="1"/>
          <p:nvPr>
            <p:ph idx="2" type="body"/>
          </p:nvPr>
        </p:nvSpPr>
        <p:spPr>
          <a:xfrm>
            <a:off x="673387" y="3828215"/>
            <a:ext cx="1779205" cy="2263756"/>
          </a:xfrm>
          <a:prstGeom prst="rect">
            <a:avLst/>
          </a:prstGeom>
          <a:noFill/>
          <a:ln>
            <a:noFill/>
          </a:ln>
        </p:spPr>
        <p:txBody>
          <a:bodyPr anchorCtr="0" anchor="ctr" bIns="91425" lIns="91425" spcFirstLastPara="1" rIns="91425" wrap="square" tIns="91425">
            <a:noAutofit/>
          </a:bodyPr>
          <a:lstStyle>
            <a:lvl1pPr indent="-304800" lvl="0" marL="457200" algn="l">
              <a:lnSpc>
                <a:spcPct val="100000"/>
              </a:lnSpc>
              <a:spcBef>
                <a:spcPts val="0"/>
              </a:spcBef>
              <a:spcAft>
                <a:spcPts val="0"/>
              </a:spcAft>
              <a:buClr>
                <a:srgbClr val="003C71"/>
              </a:buClr>
              <a:buSzPts val="1200"/>
              <a:buFont typeface="Arial"/>
              <a:buChar char="•"/>
              <a:defRPr sz="1200">
                <a:solidFill>
                  <a:srgbClr val="003C71"/>
                </a:solidFill>
                <a:latin typeface="Arial"/>
                <a:ea typeface="Arial"/>
                <a:cs typeface="Arial"/>
                <a:sym typeface="Arial"/>
              </a:defRPr>
            </a:lvl1pPr>
            <a:lvl2pPr indent="-304800" lvl="1" marL="914400" algn="l">
              <a:lnSpc>
                <a:spcPct val="100000"/>
              </a:lnSpc>
              <a:spcBef>
                <a:spcPts val="600"/>
              </a:spcBef>
              <a:spcAft>
                <a:spcPts val="0"/>
              </a:spcAft>
              <a:buClr>
                <a:srgbClr val="003C71"/>
              </a:buClr>
              <a:buSzPts val="1200"/>
              <a:buFont typeface="Arial"/>
              <a:buChar char="•"/>
              <a:defRPr sz="1200">
                <a:solidFill>
                  <a:srgbClr val="003C71"/>
                </a:solidFill>
                <a:latin typeface="Arial"/>
                <a:ea typeface="Arial"/>
                <a:cs typeface="Arial"/>
                <a:sym typeface="Arial"/>
              </a:defRPr>
            </a:lvl2pPr>
            <a:lvl3pPr indent="-298450" lvl="2" marL="1371600" algn="l">
              <a:lnSpc>
                <a:spcPct val="100000"/>
              </a:lnSpc>
              <a:spcBef>
                <a:spcPts val="800"/>
              </a:spcBef>
              <a:spcAft>
                <a:spcPts val="0"/>
              </a:spcAft>
              <a:buClr>
                <a:srgbClr val="003C71"/>
              </a:buClr>
              <a:buSzPts val="1100"/>
              <a:buFont typeface="Arial"/>
              <a:buChar char="•"/>
              <a:defRPr sz="1100">
                <a:solidFill>
                  <a:srgbClr val="003C71"/>
                </a:solidFill>
                <a:latin typeface="Arial"/>
                <a:ea typeface="Arial"/>
                <a:cs typeface="Arial"/>
                <a:sym typeface="Arial"/>
              </a:defRPr>
            </a:lvl3pPr>
            <a:lvl4pPr indent="-298450" lvl="3" marL="1828800" algn="l">
              <a:lnSpc>
                <a:spcPct val="100000"/>
              </a:lnSpc>
              <a:spcBef>
                <a:spcPts val="800"/>
              </a:spcBef>
              <a:spcAft>
                <a:spcPts val="0"/>
              </a:spcAft>
              <a:buClr>
                <a:srgbClr val="003C71"/>
              </a:buClr>
              <a:buSzPts val="1100"/>
              <a:buFont typeface="Arial"/>
              <a:buChar char="•"/>
              <a:defRPr sz="1100">
                <a:solidFill>
                  <a:srgbClr val="003C71"/>
                </a:solidFill>
                <a:latin typeface="Arial"/>
                <a:ea typeface="Arial"/>
                <a:cs typeface="Arial"/>
                <a:sym typeface="Arial"/>
              </a:defRPr>
            </a:lvl4pPr>
            <a:lvl5pPr indent="-298450" lvl="4" marL="2286000" algn="l">
              <a:lnSpc>
                <a:spcPct val="100000"/>
              </a:lnSpc>
              <a:spcBef>
                <a:spcPts val="800"/>
              </a:spcBef>
              <a:spcAft>
                <a:spcPts val="0"/>
              </a:spcAft>
              <a:buClr>
                <a:srgbClr val="003C71"/>
              </a:buClr>
              <a:buSzPts val="1100"/>
              <a:buFont typeface="Arial"/>
              <a:buChar char="•"/>
              <a:defRPr sz="1100">
                <a:solidFill>
                  <a:srgbClr val="003C71"/>
                </a:solidFill>
                <a:latin typeface="Arial"/>
                <a:ea typeface="Arial"/>
                <a:cs typeface="Arial"/>
                <a:sym typeface="Arial"/>
              </a:defRPr>
            </a:lvl5pPr>
            <a:lvl6pPr indent="-228600" lvl="5" marL="2743200" algn="l">
              <a:lnSpc>
                <a:spcPct val="100000"/>
              </a:lnSpc>
              <a:spcBef>
                <a:spcPts val="80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1133" name="Google Shape;1133;p28"/>
          <p:cNvSpPr txBox="1"/>
          <p:nvPr>
            <p:ph idx="3" type="body"/>
          </p:nvPr>
        </p:nvSpPr>
        <p:spPr>
          <a:xfrm>
            <a:off x="925543" y="3253107"/>
            <a:ext cx="1032173" cy="554854"/>
          </a:xfrm>
          <a:prstGeom prst="rect">
            <a:avLst/>
          </a:prstGeom>
          <a:noFill/>
          <a:ln>
            <a:noFill/>
          </a:ln>
        </p:spPr>
        <p:txBody>
          <a:bodyPr anchorCtr="0" anchor="ctr" bIns="0" lIns="0" spcFirstLastPara="1" rIns="0" wrap="square" tIns="0">
            <a:noAutofit/>
          </a:bodyPr>
          <a:lstStyle>
            <a:lvl1pPr indent="-228600" lvl="0" marL="457200" algn="ctr">
              <a:lnSpc>
                <a:spcPct val="100000"/>
              </a:lnSpc>
              <a:spcBef>
                <a:spcPts val="0"/>
              </a:spcBef>
              <a:spcAft>
                <a:spcPts val="0"/>
              </a:spcAft>
              <a:buClr>
                <a:srgbClr val="003C71"/>
              </a:buClr>
              <a:buSzPts val="1400"/>
              <a:buFont typeface="Arial"/>
              <a:buNone/>
              <a:defRPr b="1" i="1" sz="1400">
                <a:solidFill>
                  <a:srgbClr val="003C71"/>
                </a:solidFill>
                <a:latin typeface="Arial"/>
                <a:ea typeface="Arial"/>
                <a:cs typeface="Arial"/>
                <a:sym typeface="Arial"/>
              </a:defRPr>
            </a:lvl1pPr>
            <a:lvl2pPr indent="-381000" lvl="1" marL="9144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2pPr>
            <a:lvl3pPr indent="-381000" lvl="2" marL="13716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3pPr>
            <a:lvl4pPr indent="-381000" lvl="3" marL="18288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4pPr>
            <a:lvl5pPr indent="-381000" lvl="4" marL="22860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5pPr>
            <a:lvl6pPr indent="-381000" lvl="5" marL="27432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6pPr>
            <a:lvl7pPr indent="-381000" lvl="6" marL="32004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7pPr>
            <a:lvl8pPr indent="-381000" lvl="7" marL="36576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8pPr>
            <a:lvl9pPr indent="-381000" lvl="8" marL="4114800" algn="l">
              <a:lnSpc>
                <a:spcPct val="100000"/>
              </a:lnSpc>
              <a:spcBef>
                <a:spcPts val="800"/>
              </a:spcBef>
              <a:spcAft>
                <a:spcPts val="800"/>
              </a:spcAft>
              <a:buClr>
                <a:srgbClr val="FFFFFF"/>
              </a:buClr>
              <a:buSzPts val="2400"/>
              <a:buFont typeface="Arial"/>
              <a:buChar char="■"/>
              <a:defRPr b="1" sz="2400">
                <a:solidFill>
                  <a:srgbClr val="FFFFFF"/>
                </a:solidFill>
                <a:latin typeface="Arial"/>
                <a:ea typeface="Arial"/>
                <a:cs typeface="Arial"/>
                <a:sym typeface="Arial"/>
              </a:defRPr>
            </a:lvl9pPr>
          </a:lstStyle>
          <a:p/>
        </p:txBody>
      </p:sp>
      <p:sp>
        <p:nvSpPr>
          <p:cNvPr id="1134" name="Google Shape;1134;p28"/>
          <p:cNvSpPr/>
          <p:nvPr/>
        </p:nvSpPr>
        <p:spPr>
          <a:xfrm flipH="1">
            <a:off x="2973317" y="1171340"/>
            <a:ext cx="2011680" cy="548578"/>
          </a:xfrm>
          <a:prstGeom prst="parallelogram">
            <a:avLst>
              <a:gd fmla="val 72727" name="adj"/>
            </a:avLst>
          </a:prstGeom>
          <a:solidFill>
            <a:schemeClr val="accent4"/>
          </a:solidFill>
          <a:ln cap="flat" cmpd="sng" w="2540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en-US" sz="1600" u="none" cap="none" strike="noStrike">
                <a:solidFill>
                  <a:schemeClr val="lt1"/>
                </a:solidFill>
                <a:latin typeface="Arial"/>
                <a:ea typeface="Arial"/>
                <a:cs typeface="Arial"/>
                <a:sym typeface="Arial"/>
              </a:rPr>
              <a:t>Develop Solicitation</a:t>
            </a:r>
            <a:endParaRPr/>
          </a:p>
        </p:txBody>
      </p:sp>
      <p:grpSp>
        <p:nvGrpSpPr>
          <p:cNvPr id="1135" name="Google Shape;1135;p28"/>
          <p:cNvGrpSpPr/>
          <p:nvPr/>
        </p:nvGrpSpPr>
        <p:grpSpPr>
          <a:xfrm>
            <a:off x="741193" y="2191088"/>
            <a:ext cx="454755" cy="457200"/>
            <a:chOff x="9104313" y="3441701"/>
            <a:chExt cx="590550" cy="593725"/>
          </a:xfrm>
        </p:grpSpPr>
        <p:sp>
          <p:nvSpPr>
            <p:cNvPr id="1136" name="Google Shape;1136;p28"/>
            <p:cNvSpPr/>
            <p:nvPr/>
          </p:nvSpPr>
          <p:spPr>
            <a:xfrm>
              <a:off x="9190038" y="3544888"/>
              <a:ext cx="131763" cy="25400"/>
            </a:xfrm>
            <a:prstGeom prst="rect">
              <a:avLst/>
            </a:prstGeom>
            <a:solidFill>
              <a:schemeClr val="accent4"/>
            </a:solidFill>
            <a:ln cap="flat" cmpd="sng" w="9525">
              <a:solidFill>
                <a:schemeClr val="lt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37" name="Google Shape;1137;p28"/>
            <p:cNvSpPr/>
            <p:nvPr/>
          </p:nvSpPr>
          <p:spPr>
            <a:xfrm>
              <a:off x="9190038" y="3619501"/>
              <a:ext cx="131763" cy="25400"/>
            </a:xfrm>
            <a:prstGeom prst="rect">
              <a:avLst/>
            </a:prstGeom>
            <a:solidFill>
              <a:schemeClr val="accent4"/>
            </a:solidFill>
            <a:ln cap="flat" cmpd="sng" w="9525">
              <a:solidFill>
                <a:schemeClr val="lt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38" name="Google Shape;1138;p28"/>
            <p:cNvSpPr/>
            <p:nvPr/>
          </p:nvSpPr>
          <p:spPr>
            <a:xfrm>
              <a:off x="9190038" y="3692526"/>
              <a:ext cx="309563" cy="25400"/>
            </a:xfrm>
            <a:prstGeom prst="rect">
              <a:avLst/>
            </a:prstGeom>
            <a:solidFill>
              <a:schemeClr val="accent4"/>
            </a:solidFill>
            <a:ln cap="flat" cmpd="sng" w="9525">
              <a:solidFill>
                <a:schemeClr val="lt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39" name="Google Shape;1139;p28"/>
            <p:cNvSpPr/>
            <p:nvPr/>
          </p:nvSpPr>
          <p:spPr>
            <a:xfrm>
              <a:off x="9190038" y="3765551"/>
              <a:ext cx="309563" cy="25400"/>
            </a:xfrm>
            <a:prstGeom prst="rect">
              <a:avLst/>
            </a:prstGeom>
            <a:solidFill>
              <a:schemeClr val="accent4"/>
            </a:solidFill>
            <a:ln cap="flat" cmpd="sng" w="9525">
              <a:solidFill>
                <a:schemeClr val="lt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40" name="Google Shape;1140;p28"/>
            <p:cNvSpPr/>
            <p:nvPr/>
          </p:nvSpPr>
          <p:spPr>
            <a:xfrm>
              <a:off x="9104313" y="3441701"/>
              <a:ext cx="590550" cy="593725"/>
            </a:xfrm>
            <a:custGeom>
              <a:rect b="b" l="l" r="r" t="t"/>
              <a:pathLst>
                <a:path extrusionOk="0" h="3369" w="3348">
                  <a:moveTo>
                    <a:pt x="3051" y="1700"/>
                  </a:moveTo>
                  <a:lnTo>
                    <a:pt x="3027" y="1704"/>
                  </a:lnTo>
                  <a:lnTo>
                    <a:pt x="3004" y="1713"/>
                  </a:lnTo>
                  <a:lnTo>
                    <a:pt x="2982" y="1725"/>
                  </a:lnTo>
                  <a:lnTo>
                    <a:pt x="2962" y="1741"/>
                  </a:lnTo>
                  <a:lnTo>
                    <a:pt x="2025" y="2684"/>
                  </a:lnTo>
                  <a:lnTo>
                    <a:pt x="1987" y="2925"/>
                  </a:lnTo>
                  <a:lnTo>
                    <a:pt x="2226" y="2886"/>
                  </a:lnTo>
                  <a:lnTo>
                    <a:pt x="3163" y="1943"/>
                  </a:lnTo>
                  <a:lnTo>
                    <a:pt x="3180" y="1923"/>
                  </a:lnTo>
                  <a:lnTo>
                    <a:pt x="3192" y="1901"/>
                  </a:lnTo>
                  <a:lnTo>
                    <a:pt x="3200" y="1879"/>
                  </a:lnTo>
                  <a:lnTo>
                    <a:pt x="3204" y="1854"/>
                  </a:lnTo>
                  <a:lnTo>
                    <a:pt x="3204" y="1830"/>
                  </a:lnTo>
                  <a:lnTo>
                    <a:pt x="3200" y="1806"/>
                  </a:lnTo>
                  <a:lnTo>
                    <a:pt x="3192" y="1782"/>
                  </a:lnTo>
                  <a:lnTo>
                    <a:pt x="3180" y="1761"/>
                  </a:lnTo>
                  <a:lnTo>
                    <a:pt x="3163" y="1741"/>
                  </a:lnTo>
                  <a:lnTo>
                    <a:pt x="3144" y="1725"/>
                  </a:lnTo>
                  <a:lnTo>
                    <a:pt x="3122" y="1713"/>
                  </a:lnTo>
                  <a:lnTo>
                    <a:pt x="3099" y="1704"/>
                  </a:lnTo>
                  <a:lnTo>
                    <a:pt x="3075" y="1700"/>
                  </a:lnTo>
                  <a:lnTo>
                    <a:pt x="3051" y="1700"/>
                  </a:lnTo>
                  <a:close/>
                  <a:moveTo>
                    <a:pt x="1768" y="244"/>
                  </a:moveTo>
                  <a:lnTo>
                    <a:pt x="1768" y="946"/>
                  </a:lnTo>
                  <a:lnTo>
                    <a:pt x="2466" y="946"/>
                  </a:lnTo>
                  <a:lnTo>
                    <a:pt x="1768" y="244"/>
                  </a:lnTo>
                  <a:close/>
                  <a:moveTo>
                    <a:pt x="143" y="144"/>
                  </a:moveTo>
                  <a:lnTo>
                    <a:pt x="143" y="3225"/>
                  </a:lnTo>
                  <a:lnTo>
                    <a:pt x="2567" y="3225"/>
                  </a:lnTo>
                  <a:lnTo>
                    <a:pt x="2567" y="2748"/>
                  </a:lnTo>
                  <a:lnTo>
                    <a:pt x="2290" y="3026"/>
                  </a:lnTo>
                  <a:lnTo>
                    <a:pt x="1826" y="3087"/>
                  </a:lnTo>
                  <a:lnTo>
                    <a:pt x="1887" y="2619"/>
                  </a:lnTo>
                  <a:lnTo>
                    <a:pt x="2566" y="1936"/>
                  </a:lnTo>
                  <a:lnTo>
                    <a:pt x="2566" y="1089"/>
                  </a:lnTo>
                  <a:lnTo>
                    <a:pt x="1697" y="1089"/>
                  </a:lnTo>
                  <a:lnTo>
                    <a:pt x="1677" y="1087"/>
                  </a:lnTo>
                  <a:lnTo>
                    <a:pt x="1659" y="1081"/>
                  </a:lnTo>
                  <a:lnTo>
                    <a:pt x="1645" y="1070"/>
                  </a:lnTo>
                  <a:lnTo>
                    <a:pt x="1635" y="1055"/>
                  </a:lnTo>
                  <a:lnTo>
                    <a:pt x="1628" y="1038"/>
                  </a:lnTo>
                  <a:lnTo>
                    <a:pt x="1626" y="1018"/>
                  </a:lnTo>
                  <a:lnTo>
                    <a:pt x="1626" y="144"/>
                  </a:lnTo>
                  <a:lnTo>
                    <a:pt x="143" y="144"/>
                  </a:lnTo>
                  <a:close/>
                  <a:moveTo>
                    <a:pt x="71" y="0"/>
                  </a:moveTo>
                  <a:lnTo>
                    <a:pt x="1697" y="0"/>
                  </a:lnTo>
                  <a:lnTo>
                    <a:pt x="1711" y="2"/>
                  </a:lnTo>
                  <a:lnTo>
                    <a:pt x="1724" y="6"/>
                  </a:lnTo>
                  <a:lnTo>
                    <a:pt x="1736" y="12"/>
                  </a:lnTo>
                  <a:lnTo>
                    <a:pt x="1747" y="22"/>
                  </a:lnTo>
                  <a:lnTo>
                    <a:pt x="2687" y="968"/>
                  </a:lnTo>
                  <a:lnTo>
                    <a:pt x="2696" y="978"/>
                  </a:lnTo>
                  <a:lnTo>
                    <a:pt x="2703" y="991"/>
                  </a:lnTo>
                  <a:lnTo>
                    <a:pt x="2708" y="1003"/>
                  </a:lnTo>
                  <a:lnTo>
                    <a:pt x="2709" y="1018"/>
                  </a:lnTo>
                  <a:lnTo>
                    <a:pt x="2709" y="1793"/>
                  </a:lnTo>
                  <a:lnTo>
                    <a:pt x="2859" y="1641"/>
                  </a:lnTo>
                  <a:lnTo>
                    <a:pt x="2889" y="1615"/>
                  </a:lnTo>
                  <a:lnTo>
                    <a:pt x="2921" y="1594"/>
                  </a:lnTo>
                  <a:lnTo>
                    <a:pt x="2954" y="1577"/>
                  </a:lnTo>
                  <a:lnTo>
                    <a:pt x="2989" y="1566"/>
                  </a:lnTo>
                  <a:lnTo>
                    <a:pt x="3026" y="1559"/>
                  </a:lnTo>
                  <a:lnTo>
                    <a:pt x="3061" y="1557"/>
                  </a:lnTo>
                  <a:lnTo>
                    <a:pt x="3098" y="1559"/>
                  </a:lnTo>
                  <a:lnTo>
                    <a:pt x="3135" y="1566"/>
                  </a:lnTo>
                  <a:lnTo>
                    <a:pt x="3170" y="1577"/>
                  </a:lnTo>
                  <a:lnTo>
                    <a:pt x="3203" y="1594"/>
                  </a:lnTo>
                  <a:lnTo>
                    <a:pt x="3235" y="1615"/>
                  </a:lnTo>
                  <a:lnTo>
                    <a:pt x="3264" y="1641"/>
                  </a:lnTo>
                  <a:lnTo>
                    <a:pt x="3290" y="1671"/>
                  </a:lnTo>
                  <a:lnTo>
                    <a:pt x="3310" y="1702"/>
                  </a:lnTo>
                  <a:lnTo>
                    <a:pt x="3327" y="1736"/>
                  </a:lnTo>
                  <a:lnTo>
                    <a:pt x="3339" y="1771"/>
                  </a:lnTo>
                  <a:lnTo>
                    <a:pt x="3345" y="1807"/>
                  </a:lnTo>
                  <a:lnTo>
                    <a:pt x="3348" y="1844"/>
                  </a:lnTo>
                  <a:lnTo>
                    <a:pt x="3345" y="1881"/>
                  </a:lnTo>
                  <a:lnTo>
                    <a:pt x="3339" y="1917"/>
                  </a:lnTo>
                  <a:lnTo>
                    <a:pt x="3327" y="1952"/>
                  </a:lnTo>
                  <a:lnTo>
                    <a:pt x="3310" y="1985"/>
                  </a:lnTo>
                  <a:lnTo>
                    <a:pt x="3290" y="2017"/>
                  </a:lnTo>
                  <a:lnTo>
                    <a:pt x="3264" y="2047"/>
                  </a:lnTo>
                  <a:lnTo>
                    <a:pt x="2709" y="2606"/>
                  </a:lnTo>
                  <a:lnTo>
                    <a:pt x="2709" y="3290"/>
                  </a:lnTo>
                  <a:lnTo>
                    <a:pt x="2707" y="3309"/>
                  </a:lnTo>
                  <a:lnTo>
                    <a:pt x="2701" y="3327"/>
                  </a:lnTo>
                  <a:lnTo>
                    <a:pt x="2693" y="3341"/>
                  </a:lnTo>
                  <a:lnTo>
                    <a:pt x="2683" y="3353"/>
                  </a:lnTo>
                  <a:lnTo>
                    <a:pt x="2670" y="3362"/>
                  </a:lnTo>
                  <a:lnTo>
                    <a:pt x="2655" y="3367"/>
                  </a:lnTo>
                  <a:lnTo>
                    <a:pt x="2637" y="3369"/>
                  </a:lnTo>
                  <a:lnTo>
                    <a:pt x="71" y="3369"/>
                  </a:lnTo>
                  <a:lnTo>
                    <a:pt x="52" y="3366"/>
                  </a:lnTo>
                  <a:lnTo>
                    <a:pt x="35" y="3360"/>
                  </a:lnTo>
                  <a:lnTo>
                    <a:pt x="20" y="3348"/>
                  </a:lnTo>
                  <a:lnTo>
                    <a:pt x="9" y="3334"/>
                  </a:lnTo>
                  <a:lnTo>
                    <a:pt x="3" y="3316"/>
                  </a:lnTo>
                  <a:lnTo>
                    <a:pt x="0" y="3297"/>
                  </a:lnTo>
                  <a:lnTo>
                    <a:pt x="0" y="72"/>
                  </a:lnTo>
                  <a:lnTo>
                    <a:pt x="3" y="52"/>
                  </a:lnTo>
                  <a:lnTo>
                    <a:pt x="9" y="35"/>
                  </a:lnTo>
                  <a:lnTo>
                    <a:pt x="20" y="21"/>
                  </a:lnTo>
                  <a:lnTo>
                    <a:pt x="35" y="9"/>
                  </a:lnTo>
                  <a:lnTo>
                    <a:pt x="52" y="3"/>
                  </a:lnTo>
                  <a:lnTo>
                    <a:pt x="71" y="0"/>
                  </a:lnTo>
                  <a:close/>
                </a:path>
              </a:pathLst>
            </a:custGeom>
            <a:solidFill>
              <a:schemeClr val="accent4"/>
            </a:solid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1141" name="Google Shape;1141;p28"/>
          <p:cNvSpPr txBox="1"/>
          <p:nvPr>
            <p:ph idx="4" type="body"/>
          </p:nvPr>
        </p:nvSpPr>
        <p:spPr>
          <a:xfrm>
            <a:off x="1289100" y="1756219"/>
            <a:ext cx="1908577" cy="1353634"/>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1200"/>
              <a:buFont typeface="Arial"/>
              <a:buNone/>
              <a:defRPr b="1" i="1" sz="1200">
                <a:solidFill>
                  <a:schemeClr val="accent4"/>
                </a:solidFill>
              </a:defRPr>
            </a:lvl1pPr>
            <a:lvl2pPr indent="-228600" lvl="1" marL="914400" algn="l">
              <a:lnSpc>
                <a:spcPct val="100000"/>
              </a:lnSpc>
              <a:spcBef>
                <a:spcPts val="600"/>
              </a:spcBef>
              <a:spcAft>
                <a:spcPts val="0"/>
              </a:spcAft>
              <a:buSzPts val="1600"/>
              <a:buFont typeface="Arial"/>
              <a:buNone/>
              <a:defRPr/>
            </a:lvl2pPr>
            <a:lvl3pPr indent="-228600" lvl="2" marL="1371600" algn="l">
              <a:lnSpc>
                <a:spcPct val="100000"/>
              </a:lnSpc>
              <a:spcBef>
                <a:spcPts val="800"/>
              </a:spcBef>
              <a:spcAft>
                <a:spcPts val="0"/>
              </a:spcAft>
              <a:buSzPts val="1400"/>
              <a:buFont typeface="Arial"/>
              <a:buNone/>
              <a:defRPr/>
            </a:lvl3pPr>
            <a:lvl4pPr indent="-228600" lvl="3" marL="1828800" algn="l">
              <a:lnSpc>
                <a:spcPct val="100000"/>
              </a:lnSpc>
              <a:spcBef>
                <a:spcPts val="800"/>
              </a:spcBef>
              <a:spcAft>
                <a:spcPts val="0"/>
              </a:spcAft>
              <a:buSzPts val="1400"/>
              <a:buFont typeface="Arial"/>
              <a:buNone/>
              <a:defRPr/>
            </a:lvl4pPr>
            <a:lvl5pPr indent="-228600" lvl="4" marL="2286000" algn="l">
              <a:lnSpc>
                <a:spcPct val="100000"/>
              </a:lnSpc>
              <a:spcBef>
                <a:spcPts val="800"/>
              </a:spcBef>
              <a:spcAft>
                <a:spcPts val="0"/>
              </a:spcAft>
              <a:buSzPts val="1400"/>
              <a:buFont typeface="Arial"/>
              <a:buNone/>
              <a:defRPr/>
            </a:lvl5pPr>
            <a:lvl6pPr indent="-228600" lvl="5" marL="2743200" algn="l">
              <a:lnSpc>
                <a:spcPct val="100000"/>
              </a:lnSpc>
              <a:spcBef>
                <a:spcPts val="80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1142" name="Google Shape;1142;p28"/>
          <p:cNvSpPr txBox="1"/>
          <p:nvPr>
            <p:ph idx="5" type="body"/>
          </p:nvPr>
        </p:nvSpPr>
        <p:spPr>
          <a:xfrm>
            <a:off x="3363209" y="2364617"/>
            <a:ext cx="7863840" cy="4177552"/>
          </a:xfrm>
          <a:prstGeom prst="rect">
            <a:avLst/>
          </a:prstGeom>
          <a:noFill/>
          <a:ln>
            <a:noFill/>
          </a:ln>
        </p:spPr>
        <p:txBody>
          <a:bodyPr anchorCtr="0" anchor="t" bIns="91425" lIns="91425" spcFirstLastPara="1" rIns="91425" wrap="square" tIns="91425">
            <a:noAutofit/>
          </a:bodyPr>
          <a:lstStyle>
            <a:lvl1pPr indent="-317500" lvl="0" marL="457200" algn="l">
              <a:lnSpc>
                <a:spcPct val="100000"/>
              </a:lnSpc>
              <a:spcBef>
                <a:spcPts val="0"/>
              </a:spcBef>
              <a:spcAft>
                <a:spcPts val="0"/>
              </a:spcAft>
              <a:buClr>
                <a:schemeClr val="lt1"/>
              </a:buClr>
              <a:buSzPts val="1400"/>
              <a:buFont typeface="Noto Sans Symbols"/>
              <a:buChar char="❑"/>
              <a:defRPr b="0" sz="1400">
                <a:solidFill>
                  <a:schemeClr val="lt1"/>
                </a:solidFill>
                <a:latin typeface="Arial"/>
                <a:ea typeface="Arial"/>
                <a:cs typeface="Arial"/>
                <a:sym typeface="Arial"/>
              </a:defRPr>
            </a:lvl1pPr>
            <a:lvl2pPr indent="-304800" lvl="1" marL="914400" algn="l">
              <a:lnSpc>
                <a:spcPct val="100000"/>
              </a:lnSpc>
              <a:spcBef>
                <a:spcPts val="600"/>
              </a:spcBef>
              <a:spcAft>
                <a:spcPts val="0"/>
              </a:spcAft>
              <a:buClr>
                <a:schemeClr val="lt1"/>
              </a:buClr>
              <a:buSzPts val="1200"/>
              <a:buFont typeface="Arial"/>
              <a:buChar char="•"/>
              <a:defRPr b="0" sz="1200">
                <a:solidFill>
                  <a:schemeClr val="lt1"/>
                </a:solidFill>
                <a:latin typeface="Arial"/>
                <a:ea typeface="Arial"/>
                <a:cs typeface="Arial"/>
                <a:sym typeface="Arial"/>
              </a:defRPr>
            </a:lvl2pPr>
            <a:lvl3pPr indent="-298450" lvl="2" marL="1371600" algn="l">
              <a:lnSpc>
                <a:spcPct val="100000"/>
              </a:lnSpc>
              <a:spcBef>
                <a:spcPts val="800"/>
              </a:spcBef>
              <a:spcAft>
                <a:spcPts val="0"/>
              </a:spcAft>
              <a:buClr>
                <a:schemeClr val="accent2"/>
              </a:buClr>
              <a:buSzPts val="1100"/>
              <a:buFont typeface="Courier New"/>
              <a:buChar char="o"/>
              <a:defRPr b="0" sz="1100">
                <a:solidFill>
                  <a:schemeClr val="accent2"/>
                </a:solidFill>
                <a:latin typeface="Arial"/>
                <a:ea typeface="Arial"/>
                <a:cs typeface="Arial"/>
                <a:sym typeface="Arial"/>
              </a:defRPr>
            </a:lvl3pPr>
            <a:lvl4pPr indent="-298450" lvl="3" marL="1828800" algn="l">
              <a:lnSpc>
                <a:spcPct val="100000"/>
              </a:lnSpc>
              <a:spcBef>
                <a:spcPts val="800"/>
              </a:spcBef>
              <a:spcAft>
                <a:spcPts val="0"/>
              </a:spcAft>
              <a:buClr>
                <a:schemeClr val="accent2"/>
              </a:buClr>
              <a:buSzPts val="1100"/>
              <a:buFont typeface="Noto Sans Symbols"/>
              <a:buChar char="▪"/>
              <a:defRPr b="0" sz="1100">
                <a:solidFill>
                  <a:schemeClr val="accent2"/>
                </a:solidFill>
                <a:latin typeface="Arial"/>
                <a:ea typeface="Arial"/>
                <a:cs typeface="Arial"/>
                <a:sym typeface="Arial"/>
              </a:defRPr>
            </a:lvl4pPr>
            <a:lvl5pPr indent="-298450" lvl="4" marL="2286000" algn="l">
              <a:lnSpc>
                <a:spcPct val="100000"/>
              </a:lnSpc>
              <a:spcBef>
                <a:spcPts val="800"/>
              </a:spcBef>
              <a:spcAft>
                <a:spcPts val="0"/>
              </a:spcAft>
              <a:buClr>
                <a:schemeClr val="accent2"/>
              </a:buClr>
              <a:buSzPts val="1100"/>
              <a:buFont typeface="Arial"/>
              <a:buChar char="•"/>
              <a:defRPr b="0" sz="1100">
                <a:solidFill>
                  <a:schemeClr val="accent2"/>
                </a:solidFill>
                <a:latin typeface="Arial"/>
                <a:ea typeface="Arial"/>
                <a:cs typeface="Arial"/>
                <a:sym typeface="Arial"/>
              </a:defRPr>
            </a:lvl5pPr>
            <a:lvl6pPr indent="-228600" lvl="5" marL="2743200" algn="l">
              <a:lnSpc>
                <a:spcPct val="100000"/>
              </a:lnSpc>
              <a:spcBef>
                <a:spcPts val="80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1143" name="Google Shape;1143;p28"/>
          <p:cNvSpPr txBox="1"/>
          <p:nvPr>
            <p:ph idx="6" type="body"/>
          </p:nvPr>
        </p:nvSpPr>
        <p:spPr>
          <a:xfrm>
            <a:off x="3363209" y="1879600"/>
            <a:ext cx="7863840" cy="485017"/>
          </a:xfrm>
          <a:prstGeom prst="rect">
            <a:avLst/>
          </a:prstGeom>
          <a:noFill/>
          <a:ln>
            <a:noFill/>
          </a:ln>
        </p:spPr>
        <p:txBody>
          <a:bodyPr anchorCtr="0" anchor="b" bIns="91425" lIns="91425" spcFirstLastPara="1" rIns="91425" wrap="square" tIns="91425">
            <a:noAutofit/>
          </a:bodyPr>
          <a:lstStyle>
            <a:lvl1pPr indent="-228600" lvl="0" marL="457200" algn="l">
              <a:lnSpc>
                <a:spcPct val="100000"/>
              </a:lnSpc>
              <a:spcBef>
                <a:spcPts val="0"/>
              </a:spcBef>
              <a:spcAft>
                <a:spcPts val="0"/>
              </a:spcAft>
              <a:buSzPts val="1800"/>
              <a:buFont typeface="Arial"/>
              <a:buNone/>
              <a:defRPr b="1">
                <a:solidFill>
                  <a:schemeClr val="accent4"/>
                </a:solidFill>
              </a:defRPr>
            </a:lvl1pPr>
            <a:lvl2pPr indent="-228600" lvl="1" marL="914400" algn="l">
              <a:lnSpc>
                <a:spcPct val="100000"/>
              </a:lnSpc>
              <a:spcBef>
                <a:spcPts val="600"/>
              </a:spcBef>
              <a:spcAft>
                <a:spcPts val="0"/>
              </a:spcAft>
              <a:buSzPts val="1600"/>
              <a:buFont typeface="Arial"/>
              <a:buNone/>
              <a:defRPr b="1"/>
            </a:lvl2pPr>
            <a:lvl3pPr indent="-228600" lvl="2" marL="1371600" algn="l">
              <a:lnSpc>
                <a:spcPct val="100000"/>
              </a:lnSpc>
              <a:spcBef>
                <a:spcPts val="800"/>
              </a:spcBef>
              <a:spcAft>
                <a:spcPts val="0"/>
              </a:spcAft>
              <a:buSzPts val="1400"/>
              <a:buFont typeface="Arial"/>
              <a:buNone/>
              <a:defRPr b="1"/>
            </a:lvl3pPr>
            <a:lvl4pPr indent="-228600" lvl="3" marL="1828800" algn="l">
              <a:lnSpc>
                <a:spcPct val="100000"/>
              </a:lnSpc>
              <a:spcBef>
                <a:spcPts val="800"/>
              </a:spcBef>
              <a:spcAft>
                <a:spcPts val="0"/>
              </a:spcAft>
              <a:buSzPts val="1400"/>
              <a:buFont typeface="Arial"/>
              <a:buNone/>
              <a:defRPr b="1"/>
            </a:lvl4pPr>
            <a:lvl5pPr indent="-228600" lvl="4" marL="2286000" algn="l">
              <a:lnSpc>
                <a:spcPct val="100000"/>
              </a:lnSpc>
              <a:spcBef>
                <a:spcPts val="800"/>
              </a:spcBef>
              <a:spcAft>
                <a:spcPts val="0"/>
              </a:spcAft>
              <a:buSzPts val="1400"/>
              <a:buFont typeface="Arial"/>
              <a:buNone/>
              <a:defRPr b="1"/>
            </a:lvl5pPr>
            <a:lvl6pPr indent="-228600" lvl="5" marL="2743200" algn="l">
              <a:lnSpc>
                <a:spcPct val="100000"/>
              </a:lnSpc>
              <a:spcBef>
                <a:spcPts val="80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1144" name="Google Shape;1144;p28"/>
          <p:cNvSpPr/>
          <p:nvPr/>
        </p:nvSpPr>
        <p:spPr>
          <a:xfrm flipH="1">
            <a:off x="3325062" y="1939899"/>
            <a:ext cx="53797" cy="4572000"/>
          </a:xfrm>
          <a:prstGeom prst="rect">
            <a:avLst/>
          </a:prstGeom>
          <a:solidFill>
            <a:schemeClr val="accent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144"/>
                                        </p:tgtEl>
                                        <p:attrNameLst>
                                          <p:attrName>style.visibility</p:attrName>
                                        </p:attrNameLst>
                                      </p:cBhvr>
                                      <p:to>
                                        <p:strVal val="visible"/>
                                      </p:to>
                                    </p:set>
                                    <p:animEffect filter="fade" transition="in">
                                      <p:cBhvr>
                                        <p:cTn dur="500"/>
                                        <p:tgtEl>
                                          <p:spTgt spid="114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s - LIGHT ON DARK">
  <p:cSld name="1_Bullets - LIGHT ON DARK 27">
    <p:spTree>
      <p:nvGrpSpPr>
        <p:cNvPr id="1145" name="Shape 1145"/>
        <p:cNvGrpSpPr/>
        <p:nvPr/>
      </p:nvGrpSpPr>
      <p:grpSpPr>
        <a:xfrm>
          <a:off x="0" y="0"/>
          <a:ext cx="0" cy="0"/>
          <a:chOff x="0" y="0"/>
          <a:chExt cx="0" cy="0"/>
        </a:xfrm>
      </p:grpSpPr>
      <p:sp>
        <p:nvSpPr>
          <p:cNvPr id="1146" name="Google Shape;1146;p29"/>
          <p:cNvSpPr txBox="1"/>
          <p:nvPr>
            <p:ph idx="1" type="body"/>
          </p:nvPr>
        </p:nvSpPr>
        <p:spPr>
          <a:xfrm>
            <a:off x="3363209" y="2364617"/>
            <a:ext cx="7863840" cy="4177552"/>
          </a:xfrm>
          <a:prstGeom prst="rect">
            <a:avLst/>
          </a:prstGeom>
          <a:noFill/>
          <a:ln>
            <a:noFill/>
          </a:ln>
        </p:spPr>
        <p:txBody>
          <a:bodyPr anchorCtr="0" anchor="t" bIns="91425" lIns="91425" spcFirstLastPara="1" rIns="91425" wrap="square" tIns="91425">
            <a:noAutofit/>
          </a:bodyPr>
          <a:lstStyle>
            <a:lvl1pPr indent="-330200" lvl="0" marL="457200" algn="l">
              <a:lnSpc>
                <a:spcPct val="100000"/>
              </a:lnSpc>
              <a:spcBef>
                <a:spcPts val="0"/>
              </a:spcBef>
              <a:spcAft>
                <a:spcPts val="0"/>
              </a:spcAft>
              <a:buClr>
                <a:schemeClr val="lt1"/>
              </a:buClr>
              <a:buSzPts val="1600"/>
              <a:buFont typeface="Noto Sans Symbols"/>
              <a:buChar char="❑"/>
              <a:defRPr b="0" sz="1600">
                <a:solidFill>
                  <a:schemeClr val="lt1"/>
                </a:solidFill>
                <a:latin typeface="Arial"/>
                <a:ea typeface="Arial"/>
                <a:cs typeface="Arial"/>
                <a:sym typeface="Arial"/>
              </a:defRPr>
            </a:lvl1pPr>
            <a:lvl2pPr indent="-317500" lvl="1" marL="914400" algn="l">
              <a:lnSpc>
                <a:spcPct val="100000"/>
              </a:lnSpc>
              <a:spcBef>
                <a:spcPts val="600"/>
              </a:spcBef>
              <a:spcAft>
                <a:spcPts val="0"/>
              </a:spcAft>
              <a:buClr>
                <a:schemeClr val="lt1"/>
              </a:buClr>
              <a:buSzPts val="1400"/>
              <a:buFont typeface="Arial"/>
              <a:buChar char="•"/>
              <a:defRPr b="0" sz="1400">
                <a:solidFill>
                  <a:schemeClr val="lt1"/>
                </a:solidFill>
                <a:latin typeface="Arial"/>
                <a:ea typeface="Arial"/>
                <a:cs typeface="Arial"/>
                <a:sym typeface="Arial"/>
              </a:defRPr>
            </a:lvl2pPr>
            <a:lvl3pPr indent="-304800" lvl="2" marL="1371600" algn="l">
              <a:lnSpc>
                <a:spcPct val="100000"/>
              </a:lnSpc>
              <a:spcBef>
                <a:spcPts val="800"/>
              </a:spcBef>
              <a:spcAft>
                <a:spcPts val="0"/>
              </a:spcAft>
              <a:buClr>
                <a:schemeClr val="accent2"/>
              </a:buClr>
              <a:buSzPts val="1200"/>
              <a:buFont typeface="Courier New"/>
              <a:buChar char="o"/>
              <a:defRPr b="0" sz="1200">
                <a:solidFill>
                  <a:schemeClr val="accent2"/>
                </a:solidFill>
                <a:latin typeface="Arial"/>
                <a:ea typeface="Arial"/>
                <a:cs typeface="Arial"/>
                <a:sym typeface="Arial"/>
              </a:defRPr>
            </a:lvl3pPr>
            <a:lvl4pPr indent="-304800" lvl="3" marL="1828800" algn="l">
              <a:lnSpc>
                <a:spcPct val="100000"/>
              </a:lnSpc>
              <a:spcBef>
                <a:spcPts val="800"/>
              </a:spcBef>
              <a:spcAft>
                <a:spcPts val="0"/>
              </a:spcAft>
              <a:buClr>
                <a:schemeClr val="accent2"/>
              </a:buClr>
              <a:buSzPts val="1200"/>
              <a:buFont typeface="Noto Sans Symbols"/>
              <a:buChar char="▪"/>
              <a:defRPr b="0" sz="1200">
                <a:solidFill>
                  <a:schemeClr val="accent2"/>
                </a:solidFill>
                <a:latin typeface="Arial"/>
                <a:ea typeface="Arial"/>
                <a:cs typeface="Arial"/>
                <a:sym typeface="Arial"/>
              </a:defRPr>
            </a:lvl4pPr>
            <a:lvl5pPr indent="-304800" lvl="4" marL="2286000" algn="l">
              <a:lnSpc>
                <a:spcPct val="100000"/>
              </a:lnSpc>
              <a:spcBef>
                <a:spcPts val="800"/>
              </a:spcBef>
              <a:spcAft>
                <a:spcPts val="0"/>
              </a:spcAft>
              <a:buClr>
                <a:schemeClr val="accent2"/>
              </a:buClr>
              <a:buSzPts val="1200"/>
              <a:buFont typeface="Arial"/>
              <a:buChar char="•"/>
              <a:defRPr b="0" sz="1200">
                <a:solidFill>
                  <a:schemeClr val="accent2"/>
                </a:solidFill>
                <a:latin typeface="Arial"/>
                <a:ea typeface="Arial"/>
                <a:cs typeface="Arial"/>
                <a:sym typeface="Arial"/>
              </a:defRPr>
            </a:lvl5pPr>
            <a:lvl6pPr indent="-228600" lvl="5" marL="2743200" algn="l">
              <a:lnSpc>
                <a:spcPct val="100000"/>
              </a:lnSpc>
              <a:spcBef>
                <a:spcPts val="80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1147" name="Google Shape;1147;p29"/>
          <p:cNvSpPr/>
          <p:nvPr/>
        </p:nvSpPr>
        <p:spPr>
          <a:xfrm flipH="1">
            <a:off x="0" y="1178956"/>
            <a:ext cx="12192000" cy="54857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nvGrpSpPr>
          <p:cNvPr id="1148" name="Google Shape;1148;p29"/>
          <p:cNvGrpSpPr/>
          <p:nvPr/>
        </p:nvGrpSpPr>
        <p:grpSpPr>
          <a:xfrm>
            <a:off x="2993913" y="1169431"/>
            <a:ext cx="7776861" cy="548578"/>
            <a:chOff x="2727213" y="1188481"/>
            <a:chExt cx="7776861" cy="548578"/>
          </a:xfrm>
        </p:grpSpPr>
        <p:sp>
          <p:nvSpPr>
            <p:cNvPr id="1149" name="Google Shape;1149;p29"/>
            <p:cNvSpPr/>
            <p:nvPr/>
          </p:nvSpPr>
          <p:spPr>
            <a:xfrm flipH="1">
              <a:off x="2727213" y="1188481"/>
              <a:ext cx="1554480" cy="548578"/>
            </a:xfrm>
            <a:prstGeom prst="parallelogram">
              <a:avLst>
                <a:gd fmla="val 72727" name="adj"/>
              </a:avLst>
            </a:prstGeom>
            <a:solidFill>
              <a:schemeClr val="lt2"/>
            </a:solidFill>
            <a:ln cap="flat" cmpd="sng" w="2540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200" u="none" cap="none" strike="noStrike">
                  <a:solidFill>
                    <a:srgbClr val="7F7F7F"/>
                  </a:solidFill>
                  <a:latin typeface="Arial"/>
                  <a:ea typeface="Arial"/>
                  <a:cs typeface="Arial"/>
                  <a:sym typeface="Arial"/>
                </a:rPr>
                <a:t>Develop Solicitation</a:t>
              </a:r>
              <a:endParaRPr/>
            </a:p>
          </p:txBody>
        </p:sp>
        <p:sp>
          <p:nvSpPr>
            <p:cNvPr id="1150" name="Google Shape;1150;p29"/>
            <p:cNvSpPr/>
            <p:nvPr/>
          </p:nvSpPr>
          <p:spPr>
            <a:xfrm flipH="1">
              <a:off x="5444376" y="1188481"/>
              <a:ext cx="1554480" cy="548578"/>
            </a:xfrm>
            <a:prstGeom prst="parallelogram">
              <a:avLst>
                <a:gd fmla="val 72727" name="adj"/>
              </a:avLst>
            </a:prstGeom>
            <a:solidFill>
              <a:schemeClr val="lt2"/>
            </a:solidFill>
            <a:ln cap="flat" cmpd="sng" w="2540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200" u="none" cap="none" strike="noStrike">
                  <a:solidFill>
                    <a:srgbClr val="7F7F7F"/>
                  </a:solidFill>
                  <a:latin typeface="Arial"/>
                  <a:ea typeface="Arial"/>
                  <a:cs typeface="Arial"/>
                  <a:sym typeface="Arial"/>
                </a:rPr>
                <a:t>Evaluate Proposals</a:t>
              </a:r>
              <a:endParaRPr/>
            </a:p>
          </p:txBody>
        </p:sp>
        <p:sp>
          <p:nvSpPr>
            <p:cNvPr id="1151" name="Google Shape;1151;p29"/>
            <p:cNvSpPr/>
            <p:nvPr/>
          </p:nvSpPr>
          <p:spPr>
            <a:xfrm flipH="1">
              <a:off x="6608709" y="1188481"/>
              <a:ext cx="1554480" cy="548578"/>
            </a:xfrm>
            <a:prstGeom prst="parallelogram">
              <a:avLst>
                <a:gd fmla="val 72727" name="adj"/>
              </a:avLst>
            </a:prstGeom>
            <a:solidFill>
              <a:schemeClr val="lt2"/>
            </a:solidFill>
            <a:ln cap="flat" cmpd="sng" w="2540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200" u="none" cap="none" strike="noStrike">
                  <a:solidFill>
                    <a:srgbClr val="7F7F7F"/>
                  </a:solidFill>
                  <a:latin typeface="Arial"/>
                  <a:ea typeface="Arial"/>
                  <a:cs typeface="Arial"/>
                  <a:sym typeface="Arial"/>
                </a:rPr>
                <a:t>Award Task Order</a:t>
              </a:r>
              <a:endParaRPr/>
            </a:p>
          </p:txBody>
        </p:sp>
        <p:sp>
          <p:nvSpPr>
            <p:cNvPr id="1152" name="Google Shape;1152;p29"/>
            <p:cNvSpPr/>
            <p:nvPr/>
          </p:nvSpPr>
          <p:spPr>
            <a:xfrm flipH="1">
              <a:off x="7781707" y="1188481"/>
              <a:ext cx="1554480" cy="548578"/>
            </a:xfrm>
            <a:prstGeom prst="parallelogram">
              <a:avLst>
                <a:gd fmla="val 72727" name="adj"/>
              </a:avLst>
            </a:prstGeom>
            <a:solidFill>
              <a:schemeClr val="lt2"/>
            </a:solidFill>
            <a:ln cap="flat" cmpd="sng" w="2540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200" u="none" cap="none" strike="noStrike">
                  <a:solidFill>
                    <a:srgbClr val="7F7F7F"/>
                  </a:solidFill>
                  <a:latin typeface="Arial"/>
                  <a:ea typeface="Arial"/>
                  <a:cs typeface="Arial"/>
                  <a:sym typeface="Arial"/>
                </a:rPr>
                <a:t>Administer Task Order</a:t>
              </a:r>
              <a:endParaRPr/>
            </a:p>
          </p:txBody>
        </p:sp>
        <p:sp>
          <p:nvSpPr>
            <p:cNvPr id="1153" name="Google Shape;1153;p29"/>
            <p:cNvSpPr/>
            <p:nvPr/>
          </p:nvSpPr>
          <p:spPr>
            <a:xfrm flipH="1">
              <a:off x="8949594" y="1188481"/>
              <a:ext cx="1554480" cy="548578"/>
            </a:xfrm>
            <a:prstGeom prst="parallelogram">
              <a:avLst>
                <a:gd fmla="val 72727" name="adj"/>
              </a:avLst>
            </a:prstGeom>
            <a:solidFill>
              <a:schemeClr val="lt2"/>
            </a:solidFill>
            <a:ln cap="flat" cmpd="sng" w="2540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200" u="none" cap="none" strike="noStrike">
                  <a:solidFill>
                    <a:srgbClr val="7F7F7F"/>
                  </a:solidFill>
                  <a:latin typeface="Arial"/>
                  <a:ea typeface="Arial"/>
                  <a:cs typeface="Arial"/>
                  <a:sym typeface="Arial"/>
                </a:rPr>
                <a:t>Closeout</a:t>
              </a:r>
              <a:endParaRPr/>
            </a:p>
          </p:txBody>
        </p:sp>
      </p:grpSp>
      <p:sp>
        <p:nvSpPr>
          <p:cNvPr id="1154" name="Google Shape;1154;p29"/>
          <p:cNvSpPr/>
          <p:nvPr/>
        </p:nvSpPr>
        <p:spPr>
          <a:xfrm>
            <a:off x="621474" y="1061841"/>
            <a:ext cx="10058400" cy="0"/>
          </a:xfrm>
          <a:prstGeom prst="rect">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155" name="Google Shape;1155;p29"/>
          <p:cNvSpPr txBox="1"/>
          <p:nvPr>
            <p:ph type="title"/>
          </p:nvPr>
        </p:nvSpPr>
        <p:spPr>
          <a:xfrm>
            <a:off x="612465" y="4663"/>
            <a:ext cx="10562869" cy="1057173"/>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3200"/>
              <a:buNone/>
              <a:defRPr b="1" sz="3200">
                <a:solidFill>
                  <a:schemeClr val="dk1"/>
                </a:solidFill>
                <a:latin typeface="Arial"/>
                <a:ea typeface="Arial"/>
                <a:cs typeface="Arial"/>
                <a:sym typeface="Arial"/>
              </a:defRPr>
            </a:lvl1pPr>
            <a:lvl2pPr lvl="1" algn="l">
              <a:lnSpc>
                <a:spcPct val="100000"/>
              </a:lnSpc>
              <a:spcBef>
                <a:spcPts val="0"/>
              </a:spcBef>
              <a:spcAft>
                <a:spcPts val="0"/>
              </a:spcAft>
              <a:buSzPts val="3200"/>
              <a:buNone/>
              <a:defRPr b="1" sz="3600">
                <a:solidFill>
                  <a:srgbClr val="FFFFFF"/>
                </a:solidFill>
                <a:latin typeface="Arial"/>
                <a:ea typeface="Arial"/>
                <a:cs typeface="Arial"/>
                <a:sym typeface="Arial"/>
              </a:defRPr>
            </a:lvl2pPr>
            <a:lvl3pPr lvl="2" algn="l">
              <a:lnSpc>
                <a:spcPct val="100000"/>
              </a:lnSpc>
              <a:spcBef>
                <a:spcPts val="0"/>
              </a:spcBef>
              <a:spcAft>
                <a:spcPts val="0"/>
              </a:spcAft>
              <a:buSzPts val="3200"/>
              <a:buNone/>
              <a:defRPr b="1" sz="3600">
                <a:solidFill>
                  <a:srgbClr val="FFFFFF"/>
                </a:solidFill>
                <a:latin typeface="Arial"/>
                <a:ea typeface="Arial"/>
                <a:cs typeface="Arial"/>
                <a:sym typeface="Arial"/>
              </a:defRPr>
            </a:lvl3pPr>
            <a:lvl4pPr lvl="3" algn="l">
              <a:lnSpc>
                <a:spcPct val="100000"/>
              </a:lnSpc>
              <a:spcBef>
                <a:spcPts val="0"/>
              </a:spcBef>
              <a:spcAft>
                <a:spcPts val="0"/>
              </a:spcAft>
              <a:buSzPts val="3200"/>
              <a:buNone/>
              <a:defRPr b="1" sz="3600">
                <a:solidFill>
                  <a:srgbClr val="FFFFFF"/>
                </a:solidFill>
                <a:latin typeface="Arial"/>
                <a:ea typeface="Arial"/>
                <a:cs typeface="Arial"/>
                <a:sym typeface="Arial"/>
              </a:defRPr>
            </a:lvl4pPr>
            <a:lvl5pPr lvl="4" algn="l">
              <a:lnSpc>
                <a:spcPct val="100000"/>
              </a:lnSpc>
              <a:spcBef>
                <a:spcPts val="0"/>
              </a:spcBef>
              <a:spcAft>
                <a:spcPts val="0"/>
              </a:spcAft>
              <a:buSzPts val="3200"/>
              <a:buNone/>
              <a:defRPr b="1" sz="3600">
                <a:solidFill>
                  <a:srgbClr val="FFFFFF"/>
                </a:solidFill>
                <a:latin typeface="Arial"/>
                <a:ea typeface="Arial"/>
                <a:cs typeface="Arial"/>
                <a:sym typeface="Arial"/>
              </a:defRPr>
            </a:lvl5pPr>
            <a:lvl6pPr lvl="5" algn="l">
              <a:lnSpc>
                <a:spcPct val="100000"/>
              </a:lnSpc>
              <a:spcBef>
                <a:spcPts val="0"/>
              </a:spcBef>
              <a:spcAft>
                <a:spcPts val="0"/>
              </a:spcAft>
              <a:buSzPts val="3200"/>
              <a:buNone/>
              <a:defRPr b="1" sz="3600">
                <a:solidFill>
                  <a:srgbClr val="FFFFFF"/>
                </a:solidFill>
                <a:latin typeface="Arial"/>
                <a:ea typeface="Arial"/>
                <a:cs typeface="Arial"/>
                <a:sym typeface="Arial"/>
              </a:defRPr>
            </a:lvl6pPr>
            <a:lvl7pPr lvl="6" algn="l">
              <a:lnSpc>
                <a:spcPct val="100000"/>
              </a:lnSpc>
              <a:spcBef>
                <a:spcPts val="0"/>
              </a:spcBef>
              <a:spcAft>
                <a:spcPts val="0"/>
              </a:spcAft>
              <a:buSzPts val="3200"/>
              <a:buNone/>
              <a:defRPr b="1" sz="3600">
                <a:solidFill>
                  <a:srgbClr val="FFFFFF"/>
                </a:solidFill>
                <a:latin typeface="Arial"/>
                <a:ea typeface="Arial"/>
                <a:cs typeface="Arial"/>
                <a:sym typeface="Arial"/>
              </a:defRPr>
            </a:lvl7pPr>
            <a:lvl8pPr lvl="7" algn="l">
              <a:lnSpc>
                <a:spcPct val="100000"/>
              </a:lnSpc>
              <a:spcBef>
                <a:spcPts val="0"/>
              </a:spcBef>
              <a:spcAft>
                <a:spcPts val="0"/>
              </a:spcAft>
              <a:buSzPts val="3200"/>
              <a:buNone/>
              <a:defRPr b="1" sz="3600">
                <a:solidFill>
                  <a:srgbClr val="FFFFFF"/>
                </a:solidFill>
                <a:latin typeface="Arial"/>
                <a:ea typeface="Arial"/>
                <a:cs typeface="Arial"/>
                <a:sym typeface="Arial"/>
              </a:defRPr>
            </a:lvl8pPr>
            <a:lvl9pPr lvl="8" algn="l">
              <a:lnSpc>
                <a:spcPct val="100000"/>
              </a:lnSpc>
              <a:spcBef>
                <a:spcPts val="0"/>
              </a:spcBef>
              <a:spcAft>
                <a:spcPts val="0"/>
              </a:spcAft>
              <a:buSzPts val="3200"/>
              <a:buNone/>
              <a:defRPr b="1" sz="3600">
                <a:solidFill>
                  <a:srgbClr val="FFFFFF"/>
                </a:solidFill>
                <a:latin typeface="Arial"/>
                <a:ea typeface="Arial"/>
                <a:cs typeface="Arial"/>
                <a:sym typeface="Arial"/>
              </a:defRPr>
            </a:lvl9pPr>
          </a:lstStyle>
          <a:p/>
        </p:txBody>
      </p:sp>
      <p:grpSp>
        <p:nvGrpSpPr>
          <p:cNvPr id="1156" name="Google Shape;1156;p29"/>
          <p:cNvGrpSpPr/>
          <p:nvPr/>
        </p:nvGrpSpPr>
        <p:grpSpPr>
          <a:xfrm>
            <a:off x="11278585" y="0"/>
            <a:ext cx="913415" cy="6866252"/>
            <a:chOff x="11278585" y="0"/>
            <a:chExt cx="913415" cy="6866252"/>
          </a:xfrm>
        </p:grpSpPr>
        <p:cxnSp>
          <p:nvCxnSpPr>
            <p:cNvPr id="1157" name="Google Shape;1157;p29"/>
            <p:cNvCxnSpPr/>
            <p:nvPr/>
          </p:nvCxnSpPr>
          <p:spPr>
            <a:xfrm>
              <a:off x="11402167" y="0"/>
              <a:ext cx="0" cy="6841500"/>
            </a:xfrm>
            <a:prstGeom prst="straightConnector1">
              <a:avLst/>
            </a:prstGeom>
            <a:noFill/>
            <a:ln cap="flat" cmpd="sng" w="76200">
              <a:solidFill>
                <a:schemeClr val="accent2"/>
              </a:solidFill>
              <a:prstDash val="solid"/>
              <a:round/>
              <a:headEnd len="sm" w="sm" type="none"/>
              <a:tailEnd len="sm" w="sm" type="none"/>
            </a:ln>
          </p:spPr>
        </p:cxnSp>
        <p:cxnSp>
          <p:nvCxnSpPr>
            <p:cNvPr id="1158" name="Google Shape;1158;p29"/>
            <p:cNvCxnSpPr/>
            <p:nvPr/>
          </p:nvCxnSpPr>
          <p:spPr>
            <a:xfrm>
              <a:off x="11278585" y="0"/>
              <a:ext cx="0" cy="6841500"/>
            </a:xfrm>
            <a:prstGeom prst="straightConnector1">
              <a:avLst/>
            </a:prstGeom>
            <a:noFill/>
            <a:ln cap="flat" cmpd="sng" w="28575">
              <a:solidFill>
                <a:schemeClr val="accent2"/>
              </a:solidFill>
              <a:prstDash val="solid"/>
              <a:round/>
              <a:headEnd len="sm" w="sm" type="none"/>
              <a:tailEnd len="sm" w="sm" type="none"/>
            </a:ln>
          </p:spPr>
        </p:cxnSp>
        <p:grpSp>
          <p:nvGrpSpPr>
            <p:cNvPr id="1159" name="Google Shape;1159;p29"/>
            <p:cNvGrpSpPr/>
            <p:nvPr/>
          </p:nvGrpSpPr>
          <p:grpSpPr>
            <a:xfrm>
              <a:off x="11524488" y="0"/>
              <a:ext cx="667512" cy="6866252"/>
              <a:chOff x="11524488" y="0"/>
              <a:chExt cx="667512" cy="6866252"/>
            </a:xfrm>
          </p:grpSpPr>
          <p:sp>
            <p:nvSpPr>
              <p:cNvPr descr="Banner along right of screen with the label OGP Office of Government-wide Policy." id="1160" name="Google Shape;1160;p29"/>
              <p:cNvSpPr txBox="1"/>
              <p:nvPr/>
            </p:nvSpPr>
            <p:spPr>
              <a:xfrm rot="5400000">
                <a:off x="8426141" y="3100393"/>
                <a:ext cx="6866252" cy="665466"/>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500"/>
                  <a:buFont typeface="Arial"/>
                  <a:buNone/>
                </a:pPr>
                <a:r>
                  <a:rPr b="1" i="0" lang="en-US" sz="1500" u="none" cap="none" strike="noStrike">
                    <a:solidFill>
                      <a:schemeClr val="lt1"/>
                    </a:solidFill>
                    <a:latin typeface="Arial"/>
                    <a:ea typeface="Arial"/>
                    <a:cs typeface="Arial"/>
                    <a:sym typeface="Arial"/>
                  </a:rPr>
                  <a:t>OASIS DPA Training</a:t>
                </a:r>
                <a:endParaRPr b="1" i="0" sz="1500" u="none" cap="none" strike="noStrike">
                  <a:solidFill>
                    <a:schemeClr val="lt1"/>
                  </a:solidFill>
                  <a:latin typeface="Arial"/>
                  <a:ea typeface="Arial"/>
                  <a:cs typeface="Arial"/>
                  <a:sym typeface="Arial"/>
                </a:endParaRPr>
              </a:p>
            </p:txBody>
          </p:sp>
          <p:sp>
            <p:nvSpPr>
              <p:cNvPr id="1161" name="Google Shape;1161;p29"/>
              <p:cNvSpPr/>
              <p:nvPr/>
            </p:nvSpPr>
            <p:spPr>
              <a:xfrm>
                <a:off x="11603985" y="162640"/>
                <a:ext cx="508519" cy="370609"/>
              </a:xfrm>
              <a:custGeom>
                <a:rect b="b" l="l" r="r" t="t"/>
                <a:pathLst>
                  <a:path extrusionOk="0" h="2700" w="3538">
                    <a:moveTo>
                      <a:pt x="1116" y="0"/>
                    </a:moveTo>
                    <a:lnTo>
                      <a:pt x="2423" y="0"/>
                    </a:lnTo>
                    <a:lnTo>
                      <a:pt x="2467" y="3"/>
                    </a:lnTo>
                    <a:lnTo>
                      <a:pt x="2510" y="12"/>
                    </a:lnTo>
                    <a:lnTo>
                      <a:pt x="2550" y="26"/>
                    </a:lnTo>
                    <a:lnTo>
                      <a:pt x="2587" y="45"/>
                    </a:lnTo>
                    <a:lnTo>
                      <a:pt x="2622" y="68"/>
                    </a:lnTo>
                    <a:lnTo>
                      <a:pt x="2653" y="96"/>
                    </a:lnTo>
                    <a:lnTo>
                      <a:pt x="2681" y="127"/>
                    </a:lnTo>
                    <a:lnTo>
                      <a:pt x="2704" y="163"/>
                    </a:lnTo>
                    <a:lnTo>
                      <a:pt x="2724" y="201"/>
                    </a:lnTo>
                    <a:lnTo>
                      <a:pt x="2738" y="241"/>
                    </a:lnTo>
                    <a:lnTo>
                      <a:pt x="2746" y="283"/>
                    </a:lnTo>
                    <a:lnTo>
                      <a:pt x="2749" y="328"/>
                    </a:lnTo>
                    <a:lnTo>
                      <a:pt x="2749" y="822"/>
                    </a:lnTo>
                    <a:lnTo>
                      <a:pt x="2746" y="866"/>
                    </a:lnTo>
                    <a:lnTo>
                      <a:pt x="2738" y="909"/>
                    </a:lnTo>
                    <a:lnTo>
                      <a:pt x="2724" y="949"/>
                    </a:lnTo>
                    <a:lnTo>
                      <a:pt x="2704" y="987"/>
                    </a:lnTo>
                    <a:lnTo>
                      <a:pt x="2681" y="1022"/>
                    </a:lnTo>
                    <a:lnTo>
                      <a:pt x="2653" y="1054"/>
                    </a:lnTo>
                    <a:lnTo>
                      <a:pt x="2622" y="1081"/>
                    </a:lnTo>
                    <a:lnTo>
                      <a:pt x="2587" y="1104"/>
                    </a:lnTo>
                    <a:lnTo>
                      <a:pt x="2550" y="1124"/>
                    </a:lnTo>
                    <a:lnTo>
                      <a:pt x="2510" y="1138"/>
                    </a:lnTo>
                    <a:lnTo>
                      <a:pt x="2467" y="1146"/>
                    </a:lnTo>
                    <a:lnTo>
                      <a:pt x="2423" y="1150"/>
                    </a:lnTo>
                    <a:lnTo>
                      <a:pt x="1851" y="1150"/>
                    </a:lnTo>
                    <a:lnTo>
                      <a:pt x="1851" y="1584"/>
                    </a:lnTo>
                    <a:lnTo>
                      <a:pt x="2737" y="1584"/>
                    </a:lnTo>
                    <a:lnTo>
                      <a:pt x="2784" y="1588"/>
                    </a:lnTo>
                    <a:lnTo>
                      <a:pt x="2829" y="1596"/>
                    </a:lnTo>
                    <a:lnTo>
                      <a:pt x="2873" y="1610"/>
                    </a:lnTo>
                    <a:lnTo>
                      <a:pt x="2914" y="1629"/>
                    </a:lnTo>
                    <a:lnTo>
                      <a:pt x="2953" y="1652"/>
                    </a:lnTo>
                    <a:lnTo>
                      <a:pt x="2987" y="1680"/>
                    </a:lnTo>
                    <a:lnTo>
                      <a:pt x="3020" y="1712"/>
                    </a:lnTo>
                    <a:lnTo>
                      <a:pt x="3047" y="1747"/>
                    </a:lnTo>
                    <a:lnTo>
                      <a:pt x="3070" y="1786"/>
                    </a:lnTo>
                    <a:lnTo>
                      <a:pt x="3090" y="1827"/>
                    </a:lnTo>
                    <a:lnTo>
                      <a:pt x="3104" y="1870"/>
                    </a:lnTo>
                    <a:lnTo>
                      <a:pt x="3112" y="1917"/>
                    </a:lnTo>
                    <a:lnTo>
                      <a:pt x="3115" y="1964"/>
                    </a:lnTo>
                    <a:lnTo>
                      <a:pt x="3115" y="2072"/>
                    </a:lnTo>
                    <a:lnTo>
                      <a:pt x="3351" y="2072"/>
                    </a:lnTo>
                    <a:lnTo>
                      <a:pt x="3384" y="2074"/>
                    </a:lnTo>
                    <a:lnTo>
                      <a:pt x="3417" y="2084"/>
                    </a:lnTo>
                    <a:lnTo>
                      <a:pt x="3446" y="2097"/>
                    </a:lnTo>
                    <a:lnTo>
                      <a:pt x="3471" y="2116"/>
                    </a:lnTo>
                    <a:lnTo>
                      <a:pt x="3494" y="2139"/>
                    </a:lnTo>
                    <a:lnTo>
                      <a:pt x="3513" y="2165"/>
                    </a:lnTo>
                    <a:lnTo>
                      <a:pt x="3526" y="2194"/>
                    </a:lnTo>
                    <a:lnTo>
                      <a:pt x="3536" y="2226"/>
                    </a:lnTo>
                    <a:lnTo>
                      <a:pt x="3538" y="2259"/>
                    </a:lnTo>
                    <a:lnTo>
                      <a:pt x="3538" y="2512"/>
                    </a:lnTo>
                    <a:lnTo>
                      <a:pt x="3536" y="2545"/>
                    </a:lnTo>
                    <a:lnTo>
                      <a:pt x="3526" y="2578"/>
                    </a:lnTo>
                    <a:lnTo>
                      <a:pt x="3512" y="2607"/>
                    </a:lnTo>
                    <a:lnTo>
                      <a:pt x="3494" y="2633"/>
                    </a:lnTo>
                    <a:lnTo>
                      <a:pt x="3471" y="2655"/>
                    </a:lnTo>
                    <a:lnTo>
                      <a:pt x="3446" y="2674"/>
                    </a:lnTo>
                    <a:lnTo>
                      <a:pt x="3417" y="2688"/>
                    </a:lnTo>
                    <a:lnTo>
                      <a:pt x="3384" y="2696"/>
                    </a:lnTo>
                    <a:lnTo>
                      <a:pt x="3351" y="2700"/>
                    </a:lnTo>
                    <a:lnTo>
                      <a:pt x="2716" y="2700"/>
                    </a:lnTo>
                    <a:lnTo>
                      <a:pt x="2682" y="2696"/>
                    </a:lnTo>
                    <a:lnTo>
                      <a:pt x="2651" y="2688"/>
                    </a:lnTo>
                    <a:lnTo>
                      <a:pt x="2622" y="2674"/>
                    </a:lnTo>
                    <a:lnTo>
                      <a:pt x="2595" y="2655"/>
                    </a:lnTo>
                    <a:lnTo>
                      <a:pt x="2572" y="2633"/>
                    </a:lnTo>
                    <a:lnTo>
                      <a:pt x="2554" y="2607"/>
                    </a:lnTo>
                    <a:lnTo>
                      <a:pt x="2540" y="2578"/>
                    </a:lnTo>
                    <a:lnTo>
                      <a:pt x="2531" y="2545"/>
                    </a:lnTo>
                    <a:lnTo>
                      <a:pt x="2528" y="2512"/>
                    </a:lnTo>
                    <a:lnTo>
                      <a:pt x="2528" y="2259"/>
                    </a:lnTo>
                    <a:lnTo>
                      <a:pt x="2531" y="2226"/>
                    </a:lnTo>
                    <a:lnTo>
                      <a:pt x="2540" y="2194"/>
                    </a:lnTo>
                    <a:lnTo>
                      <a:pt x="2554" y="2165"/>
                    </a:lnTo>
                    <a:lnTo>
                      <a:pt x="2572" y="2139"/>
                    </a:lnTo>
                    <a:lnTo>
                      <a:pt x="2595" y="2116"/>
                    </a:lnTo>
                    <a:lnTo>
                      <a:pt x="2622" y="2097"/>
                    </a:lnTo>
                    <a:lnTo>
                      <a:pt x="2651" y="2084"/>
                    </a:lnTo>
                    <a:lnTo>
                      <a:pt x="2682" y="2074"/>
                    </a:lnTo>
                    <a:lnTo>
                      <a:pt x="2716" y="2072"/>
                    </a:lnTo>
                    <a:lnTo>
                      <a:pt x="2952" y="2072"/>
                    </a:lnTo>
                    <a:lnTo>
                      <a:pt x="2952" y="1964"/>
                    </a:lnTo>
                    <a:lnTo>
                      <a:pt x="2949" y="1929"/>
                    </a:lnTo>
                    <a:lnTo>
                      <a:pt x="2941" y="1896"/>
                    </a:lnTo>
                    <a:lnTo>
                      <a:pt x="2928" y="1865"/>
                    </a:lnTo>
                    <a:lnTo>
                      <a:pt x="2910" y="1837"/>
                    </a:lnTo>
                    <a:lnTo>
                      <a:pt x="2888" y="1811"/>
                    </a:lnTo>
                    <a:lnTo>
                      <a:pt x="2864" y="1789"/>
                    </a:lnTo>
                    <a:lnTo>
                      <a:pt x="2836" y="1772"/>
                    </a:lnTo>
                    <a:lnTo>
                      <a:pt x="2805" y="1759"/>
                    </a:lnTo>
                    <a:lnTo>
                      <a:pt x="2771" y="1750"/>
                    </a:lnTo>
                    <a:lnTo>
                      <a:pt x="2736" y="1748"/>
                    </a:lnTo>
                    <a:lnTo>
                      <a:pt x="1851" y="1748"/>
                    </a:lnTo>
                    <a:lnTo>
                      <a:pt x="1851" y="2072"/>
                    </a:lnTo>
                    <a:lnTo>
                      <a:pt x="2087" y="2072"/>
                    </a:lnTo>
                    <a:lnTo>
                      <a:pt x="2120" y="2074"/>
                    </a:lnTo>
                    <a:lnTo>
                      <a:pt x="2153" y="2083"/>
                    </a:lnTo>
                    <a:lnTo>
                      <a:pt x="2182" y="2097"/>
                    </a:lnTo>
                    <a:lnTo>
                      <a:pt x="2207" y="2116"/>
                    </a:lnTo>
                    <a:lnTo>
                      <a:pt x="2230" y="2139"/>
                    </a:lnTo>
                    <a:lnTo>
                      <a:pt x="2248" y="2165"/>
                    </a:lnTo>
                    <a:lnTo>
                      <a:pt x="2262" y="2194"/>
                    </a:lnTo>
                    <a:lnTo>
                      <a:pt x="2271" y="2226"/>
                    </a:lnTo>
                    <a:lnTo>
                      <a:pt x="2274" y="2259"/>
                    </a:lnTo>
                    <a:lnTo>
                      <a:pt x="2274" y="2512"/>
                    </a:lnTo>
                    <a:lnTo>
                      <a:pt x="2271" y="2545"/>
                    </a:lnTo>
                    <a:lnTo>
                      <a:pt x="2262" y="2578"/>
                    </a:lnTo>
                    <a:lnTo>
                      <a:pt x="2248" y="2607"/>
                    </a:lnTo>
                    <a:lnTo>
                      <a:pt x="2230" y="2633"/>
                    </a:lnTo>
                    <a:lnTo>
                      <a:pt x="2207" y="2655"/>
                    </a:lnTo>
                    <a:lnTo>
                      <a:pt x="2182" y="2674"/>
                    </a:lnTo>
                    <a:lnTo>
                      <a:pt x="2153" y="2688"/>
                    </a:lnTo>
                    <a:lnTo>
                      <a:pt x="2120" y="2696"/>
                    </a:lnTo>
                    <a:lnTo>
                      <a:pt x="2087" y="2700"/>
                    </a:lnTo>
                    <a:lnTo>
                      <a:pt x="1452" y="2700"/>
                    </a:lnTo>
                    <a:lnTo>
                      <a:pt x="1418" y="2696"/>
                    </a:lnTo>
                    <a:lnTo>
                      <a:pt x="1387" y="2688"/>
                    </a:lnTo>
                    <a:lnTo>
                      <a:pt x="1358" y="2674"/>
                    </a:lnTo>
                    <a:lnTo>
                      <a:pt x="1331" y="2655"/>
                    </a:lnTo>
                    <a:lnTo>
                      <a:pt x="1308" y="2633"/>
                    </a:lnTo>
                    <a:lnTo>
                      <a:pt x="1290" y="2607"/>
                    </a:lnTo>
                    <a:lnTo>
                      <a:pt x="1276" y="2578"/>
                    </a:lnTo>
                    <a:lnTo>
                      <a:pt x="1267" y="2545"/>
                    </a:lnTo>
                    <a:lnTo>
                      <a:pt x="1264" y="2512"/>
                    </a:lnTo>
                    <a:lnTo>
                      <a:pt x="1264" y="2259"/>
                    </a:lnTo>
                    <a:lnTo>
                      <a:pt x="1267" y="2226"/>
                    </a:lnTo>
                    <a:lnTo>
                      <a:pt x="1276" y="2194"/>
                    </a:lnTo>
                    <a:lnTo>
                      <a:pt x="1290" y="2165"/>
                    </a:lnTo>
                    <a:lnTo>
                      <a:pt x="1308" y="2139"/>
                    </a:lnTo>
                    <a:lnTo>
                      <a:pt x="1331" y="2116"/>
                    </a:lnTo>
                    <a:lnTo>
                      <a:pt x="1358" y="2097"/>
                    </a:lnTo>
                    <a:lnTo>
                      <a:pt x="1387" y="2083"/>
                    </a:lnTo>
                    <a:lnTo>
                      <a:pt x="1418" y="2074"/>
                    </a:lnTo>
                    <a:lnTo>
                      <a:pt x="1452" y="2072"/>
                    </a:lnTo>
                    <a:lnTo>
                      <a:pt x="1688" y="2072"/>
                    </a:lnTo>
                    <a:lnTo>
                      <a:pt x="1688" y="1748"/>
                    </a:lnTo>
                    <a:lnTo>
                      <a:pt x="803" y="1748"/>
                    </a:lnTo>
                    <a:lnTo>
                      <a:pt x="767" y="1750"/>
                    </a:lnTo>
                    <a:lnTo>
                      <a:pt x="735" y="1759"/>
                    </a:lnTo>
                    <a:lnTo>
                      <a:pt x="704" y="1772"/>
                    </a:lnTo>
                    <a:lnTo>
                      <a:pt x="676" y="1789"/>
                    </a:lnTo>
                    <a:lnTo>
                      <a:pt x="650" y="1811"/>
                    </a:lnTo>
                    <a:lnTo>
                      <a:pt x="628" y="1837"/>
                    </a:lnTo>
                    <a:lnTo>
                      <a:pt x="611" y="1865"/>
                    </a:lnTo>
                    <a:lnTo>
                      <a:pt x="598" y="1896"/>
                    </a:lnTo>
                    <a:lnTo>
                      <a:pt x="590" y="1929"/>
                    </a:lnTo>
                    <a:lnTo>
                      <a:pt x="586" y="1964"/>
                    </a:lnTo>
                    <a:lnTo>
                      <a:pt x="586" y="2072"/>
                    </a:lnTo>
                    <a:lnTo>
                      <a:pt x="823" y="2072"/>
                    </a:lnTo>
                    <a:lnTo>
                      <a:pt x="856" y="2074"/>
                    </a:lnTo>
                    <a:lnTo>
                      <a:pt x="889" y="2084"/>
                    </a:lnTo>
                    <a:lnTo>
                      <a:pt x="918" y="2097"/>
                    </a:lnTo>
                    <a:lnTo>
                      <a:pt x="943" y="2116"/>
                    </a:lnTo>
                    <a:lnTo>
                      <a:pt x="966" y="2139"/>
                    </a:lnTo>
                    <a:lnTo>
                      <a:pt x="984" y="2165"/>
                    </a:lnTo>
                    <a:lnTo>
                      <a:pt x="998" y="2194"/>
                    </a:lnTo>
                    <a:lnTo>
                      <a:pt x="1007" y="2226"/>
                    </a:lnTo>
                    <a:lnTo>
                      <a:pt x="1010" y="2259"/>
                    </a:lnTo>
                    <a:lnTo>
                      <a:pt x="1010" y="2512"/>
                    </a:lnTo>
                    <a:lnTo>
                      <a:pt x="1007" y="2545"/>
                    </a:lnTo>
                    <a:lnTo>
                      <a:pt x="998" y="2578"/>
                    </a:lnTo>
                    <a:lnTo>
                      <a:pt x="984" y="2607"/>
                    </a:lnTo>
                    <a:lnTo>
                      <a:pt x="966" y="2633"/>
                    </a:lnTo>
                    <a:lnTo>
                      <a:pt x="943" y="2655"/>
                    </a:lnTo>
                    <a:lnTo>
                      <a:pt x="918" y="2674"/>
                    </a:lnTo>
                    <a:lnTo>
                      <a:pt x="889" y="2688"/>
                    </a:lnTo>
                    <a:lnTo>
                      <a:pt x="856" y="2696"/>
                    </a:lnTo>
                    <a:lnTo>
                      <a:pt x="823" y="2700"/>
                    </a:lnTo>
                    <a:lnTo>
                      <a:pt x="187" y="2700"/>
                    </a:lnTo>
                    <a:lnTo>
                      <a:pt x="154" y="2696"/>
                    </a:lnTo>
                    <a:lnTo>
                      <a:pt x="123" y="2688"/>
                    </a:lnTo>
                    <a:lnTo>
                      <a:pt x="93" y="2674"/>
                    </a:lnTo>
                    <a:lnTo>
                      <a:pt x="67" y="2655"/>
                    </a:lnTo>
                    <a:lnTo>
                      <a:pt x="44" y="2633"/>
                    </a:lnTo>
                    <a:lnTo>
                      <a:pt x="26" y="2607"/>
                    </a:lnTo>
                    <a:lnTo>
                      <a:pt x="12" y="2578"/>
                    </a:lnTo>
                    <a:lnTo>
                      <a:pt x="3" y="2545"/>
                    </a:lnTo>
                    <a:lnTo>
                      <a:pt x="0" y="2512"/>
                    </a:lnTo>
                    <a:lnTo>
                      <a:pt x="0" y="2259"/>
                    </a:lnTo>
                    <a:lnTo>
                      <a:pt x="3" y="2226"/>
                    </a:lnTo>
                    <a:lnTo>
                      <a:pt x="12" y="2194"/>
                    </a:lnTo>
                    <a:lnTo>
                      <a:pt x="26" y="2165"/>
                    </a:lnTo>
                    <a:lnTo>
                      <a:pt x="44" y="2139"/>
                    </a:lnTo>
                    <a:lnTo>
                      <a:pt x="67" y="2116"/>
                    </a:lnTo>
                    <a:lnTo>
                      <a:pt x="93" y="2097"/>
                    </a:lnTo>
                    <a:lnTo>
                      <a:pt x="123" y="2084"/>
                    </a:lnTo>
                    <a:lnTo>
                      <a:pt x="154" y="2074"/>
                    </a:lnTo>
                    <a:lnTo>
                      <a:pt x="187" y="2072"/>
                    </a:lnTo>
                    <a:lnTo>
                      <a:pt x="424" y="2072"/>
                    </a:lnTo>
                    <a:lnTo>
                      <a:pt x="424" y="1964"/>
                    </a:lnTo>
                    <a:lnTo>
                      <a:pt x="427" y="1917"/>
                    </a:lnTo>
                    <a:lnTo>
                      <a:pt x="436" y="1870"/>
                    </a:lnTo>
                    <a:lnTo>
                      <a:pt x="449" y="1827"/>
                    </a:lnTo>
                    <a:lnTo>
                      <a:pt x="468" y="1786"/>
                    </a:lnTo>
                    <a:lnTo>
                      <a:pt x="492" y="1747"/>
                    </a:lnTo>
                    <a:lnTo>
                      <a:pt x="520" y="1712"/>
                    </a:lnTo>
                    <a:lnTo>
                      <a:pt x="551" y="1680"/>
                    </a:lnTo>
                    <a:lnTo>
                      <a:pt x="586" y="1652"/>
                    </a:lnTo>
                    <a:lnTo>
                      <a:pt x="624" y="1629"/>
                    </a:lnTo>
                    <a:lnTo>
                      <a:pt x="666" y="1610"/>
                    </a:lnTo>
                    <a:lnTo>
                      <a:pt x="709" y="1596"/>
                    </a:lnTo>
                    <a:lnTo>
                      <a:pt x="755" y="1588"/>
                    </a:lnTo>
                    <a:lnTo>
                      <a:pt x="803" y="1584"/>
                    </a:lnTo>
                    <a:lnTo>
                      <a:pt x="1688" y="1584"/>
                    </a:lnTo>
                    <a:lnTo>
                      <a:pt x="1688" y="1150"/>
                    </a:lnTo>
                    <a:lnTo>
                      <a:pt x="1116" y="1150"/>
                    </a:lnTo>
                    <a:lnTo>
                      <a:pt x="1071" y="1146"/>
                    </a:lnTo>
                    <a:lnTo>
                      <a:pt x="1030" y="1138"/>
                    </a:lnTo>
                    <a:lnTo>
                      <a:pt x="989" y="1124"/>
                    </a:lnTo>
                    <a:lnTo>
                      <a:pt x="951" y="1104"/>
                    </a:lnTo>
                    <a:lnTo>
                      <a:pt x="917" y="1081"/>
                    </a:lnTo>
                    <a:lnTo>
                      <a:pt x="885" y="1054"/>
                    </a:lnTo>
                    <a:lnTo>
                      <a:pt x="857" y="1022"/>
                    </a:lnTo>
                    <a:lnTo>
                      <a:pt x="834" y="987"/>
                    </a:lnTo>
                    <a:lnTo>
                      <a:pt x="815" y="949"/>
                    </a:lnTo>
                    <a:lnTo>
                      <a:pt x="801" y="909"/>
                    </a:lnTo>
                    <a:lnTo>
                      <a:pt x="793" y="866"/>
                    </a:lnTo>
                    <a:lnTo>
                      <a:pt x="790" y="822"/>
                    </a:lnTo>
                    <a:lnTo>
                      <a:pt x="790" y="328"/>
                    </a:lnTo>
                    <a:lnTo>
                      <a:pt x="793" y="283"/>
                    </a:lnTo>
                    <a:lnTo>
                      <a:pt x="801" y="241"/>
                    </a:lnTo>
                    <a:lnTo>
                      <a:pt x="815" y="201"/>
                    </a:lnTo>
                    <a:lnTo>
                      <a:pt x="834" y="163"/>
                    </a:lnTo>
                    <a:lnTo>
                      <a:pt x="857" y="127"/>
                    </a:lnTo>
                    <a:lnTo>
                      <a:pt x="885" y="96"/>
                    </a:lnTo>
                    <a:lnTo>
                      <a:pt x="917" y="68"/>
                    </a:lnTo>
                    <a:lnTo>
                      <a:pt x="951" y="45"/>
                    </a:lnTo>
                    <a:lnTo>
                      <a:pt x="989" y="26"/>
                    </a:lnTo>
                    <a:lnTo>
                      <a:pt x="1030" y="12"/>
                    </a:lnTo>
                    <a:lnTo>
                      <a:pt x="1071" y="3"/>
                    </a:lnTo>
                    <a:lnTo>
                      <a:pt x="1116" y="0"/>
                    </a:lnTo>
                    <a:close/>
                  </a:path>
                </a:pathLst>
              </a:custGeom>
              <a:solidFill>
                <a:schemeClr val="dk1"/>
              </a:solidFill>
              <a:ln cap="flat" cmpd="sng" w="9525">
                <a:solidFill>
                  <a:schemeClr val="accent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id="1162" name="Google Shape;1162;p29"/>
              <p:cNvPicPr preferRelativeResize="0"/>
              <p:nvPr/>
            </p:nvPicPr>
            <p:blipFill rotWithShape="1">
              <a:blip r:embed="rId2">
                <a:alphaModFix/>
              </a:blip>
              <a:srcRect b="0" l="0" r="0" t="0"/>
              <a:stretch/>
            </p:blipFill>
            <p:spPr>
              <a:xfrm>
                <a:off x="11524488" y="624914"/>
                <a:ext cx="667512" cy="258662"/>
              </a:xfrm>
              <a:prstGeom prst="rect">
                <a:avLst/>
              </a:prstGeom>
              <a:noFill/>
              <a:ln>
                <a:noFill/>
              </a:ln>
            </p:spPr>
          </p:pic>
        </p:grpSp>
      </p:grpSp>
      <p:sp>
        <p:nvSpPr>
          <p:cNvPr id="1163" name="Google Shape;1163;p29"/>
          <p:cNvSpPr txBox="1"/>
          <p:nvPr>
            <p:ph idx="2" type="body"/>
          </p:nvPr>
        </p:nvSpPr>
        <p:spPr>
          <a:xfrm>
            <a:off x="1289100" y="1756219"/>
            <a:ext cx="1908577" cy="1353634"/>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1200"/>
              <a:buFont typeface="Arial"/>
              <a:buNone/>
              <a:defRPr b="1" i="1" sz="1200">
                <a:solidFill>
                  <a:schemeClr val="accent6"/>
                </a:solidFill>
              </a:defRPr>
            </a:lvl1pPr>
            <a:lvl2pPr indent="-228600" lvl="1" marL="914400" algn="l">
              <a:lnSpc>
                <a:spcPct val="100000"/>
              </a:lnSpc>
              <a:spcBef>
                <a:spcPts val="600"/>
              </a:spcBef>
              <a:spcAft>
                <a:spcPts val="0"/>
              </a:spcAft>
              <a:buSzPts val="1600"/>
              <a:buFont typeface="Arial"/>
              <a:buNone/>
              <a:defRPr/>
            </a:lvl2pPr>
            <a:lvl3pPr indent="-228600" lvl="2" marL="1371600" algn="l">
              <a:lnSpc>
                <a:spcPct val="100000"/>
              </a:lnSpc>
              <a:spcBef>
                <a:spcPts val="800"/>
              </a:spcBef>
              <a:spcAft>
                <a:spcPts val="0"/>
              </a:spcAft>
              <a:buSzPts val="1400"/>
              <a:buFont typeface="Arial"/>
              <a:buNone/>
              <a:defRPr/>
            </a:lvl3pPr>
            <a:lvl4pPr indent="-228600" lvl="3" marL="1828800" algn="l">
              <a:lnSpc>
                <a:spcPct val="100000"/>
              </a:lnSpc>
              <a:spcBef>
                <a:spcPts val="800"/>
              </a:spcBef>
              <a:spcAft>
                <a:spcPts val="0"/>
              </a:spcAft>
              <a:buSzPts val="1400"/>
              <a:buFont typeface="Arial"/>
              <a:buNone/>
              <a:defRPr/>
            </a:lvl4pPr>
            <a:lvl5pPr indent="-228600" lvl="4" marL="2286000" algn="l">
              <a:lnSpc>
                <a:spcPct val="100000"/>
              </a:lnSpc>
              <a:spcBef>
                <a:spcPts val="800"/>
              </a:spcBef>
              <a:spcAft>
                <a:spcPts val="0"/>
              </a:spcAft>
              <a:buSzPts val="1400"/>
              <a:buFont typeface="Arial"/>
              <a:buNone/>
              <a:defRPr/>
            </a:lvl5pPr>
            <a:lvl6pPr indent="-228600" lvl="5" marL="2743200" algn="l">
              <a:lnSpc>
                <a:spcPct val="100000"/>
              </a:lnSpc>
              <a:spcBef>
                <a:spcPts val="80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1164" name="Google Shape;1164;p29"/>
          <p:cNvSpPr txBox="1"/>
          <p:nvPr>
            <p:ph idx="3" type="body"/>
          </p:nvPr>
        </p:nvSpPr>
        <p:spPr>
          <a:xfrm>
            <a:off x="781580" y="1184958"/>
            <a:ext cx="1072962" cy="536575"/>
          </a:xfrm>
          <a:prstGeom prst="rect">
            <a:avLst/>
          </a:prstGeom>
          <a:noFill/>
          <a:ln>
            <a:noFill/>
          </a:ln>
        </p:spPr>
        <p:txBody>
          <a:bodyPr anchorCtr="0" anchor="ctr" bIns="0" lIns="0" spcFirstLastPara="1" rIns="91425" wrap="square" tIns="0">
            <a:noAutofit/>
          </a:bodyPr>
          <a:lstStyle>
            <a:lvl1pPr indent="-228600" lvl="0" marL="457200" algn="r">
              <a:lnSpc>
                <a:spcPct val="100000"/>
              </a:lnSpc>
              <a:spcBef>
                <a:spcPts val="0"/>
              </a:spcBef>
              <a:spcAft>
                <a:spcPts val="0"/>
              </a:spcAft>
              <a:buSzPts val="1100"/>
              <a:buFont typeface="Arial"/>
              <a:buNone/>
              <a:defRPr b="1" sz="1100">
                <a:solidFill>
                  <a:srgbClr val="003C71"/>
                </a:solidFill>
              </a:defRPr>
            </a:lvl1pPr>
            <a:lvl2pPr indent="-342900" lvl="1" marL="914400" algn="l">
              <a:lnSpc>
                <a:spcPct val="100000"/>
              </a:lnSpc>
              <a:spcBef>
                <a:spcPts val="600"/>
              </a:spcBef>
              <a:spcAft>
                <a:spcPts val="0"/>
              </a:spcAft>
              <a:buSzPts val="1800"/>
              <a:buChar char="o"/>
              <a:defRPr/>
            </a:lvl2pPr>
            <a:lvl3pPr indent="-342900" lvl="2" marL="1371600" algn="l">
              <a:lnSpc>
                <a:spcPct val="100000"/>
              </a:lnSpc>
              <a:spcBef>
                <a:spcPts val="800"/>
              </a:spcBef>
              <a:spcAft>
                <a:spcPts val="0"/>
              </a:spcAft>
              <a:buSzPts val="1800"/>
              <a:buChar char="▪"/>
              <a:defRPr/>
            </a:lvl3pPr>
            <a:lvl4pPr indent="-342900" lvl="3" marL="1828800" algn="l">
              <a:lnSpc>
                <a:spcPct val="100000"/>
              </a:lnSpc>
              <a:spcBef>
                <a:spcPts val="800"/>
              </a:spcBef>
              <a:spcAft>
                <a:spcPts val="0"/>
              </a:spcAft>
              <a:buSzPts val="1800"/>
              <a:buChar char="•"/>
              <a:defRPr/>
            </a:lvl4pPr>
            <a:lvl5pPr indent="-342900" lvl="4" marL="2286000" algn="l">
              <a:lnSpc>
                <a:spcPct val="100000"/>
              </a:lnSpc>
              <a:spcBef>
                <a:spcPts val="800"/>
              </a:spcBef>
              <a:spcAft>
                <a:spcPts val="0"/>
              </a:spcAft>
              <a:buSzPts val="1800"/>
              <a:buChar char="▪"/>
              <a:defRPr/>
            </a:lvl5pPr>
            <a:lvl6pPr indent="-228600" lvl="5" marL="2743200" algn="l">
              <a:lnSpc>
                <a:spcPct val="100000"/>
              </a:lnSpc>
              <a:spcBef>
                <a:spcPts val="80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grpSp>
        <p:nvGrpSpPr>
          <p:cNvPr id="1165" name="Google Shape;1165;p29"/>
          <p:cNvGrpSpPr/>
          <p:nvPr/>
        </p:nvGrpSpPr>
        <p:grpSpPr>
          <a:xfrm>
            <a:off x="688730" y="3251146"/>
            <a:ext cx="2480023" cy="2854970"/>
            <a:chOff x="688730" y="3251146"/>
            <a:chExt cx="2480023" cy="2854970"/>
          </a:xfrm>
        </p:grpSpPr>
        <p:grpSp>
          <p:nvGrpSpPr>
            <p:cNvPr id="1166" name="Google Shape;1166;p29"/>
            <p:cNvGrpSpPr/>
            <p:nvPr/>
          </p:nvGrpSpPr>
          <p:grpSpPr>
            <a:xfrm>
              <a:off x="771136" y="3251146"/>
              <a:ext cx="2397616" cy="2757974"/>
              <a:chOff x="771136" y="3251146"/>
              <a:chExt cx="2397616" cy="2757974"/>
            </a:xfrm>
          </p:grpSpPr>
          <p:grpSp>
            <p:nvGrpSpPr>
              <p:cNvPr id="1167" name="Google Shape;1167;p29"/>
              <p:cNvGrpSpPr/>
              <p:nvPr/>
            </p:nvGrpSpPr>
            <p:grpSpPr>
              <a:xfrm>
                <a:off x="771136" y="3251146"/>
                <a:ext cx="1342380" cy="129976"/>
                <a:chOff x="771136" y="3251146"/>
                <a:chExt cx="1342380" cy="129976"/>
              </a:xfrm>
            </p:grpSpPr>
            <p:sp>
              <p:nvSpPr>
                <p:cNvPr id="1168" name="Google Shape;1168;p29"/>
                <p:cNvSpPr/>
                <p:nvPr/>
              </p:nvSpPr>
              <p:spPr>
                <a:xfrm>
                  <a:off x="1957717" y="3251146"/>
                  <a:ext cx="155799" cy="129976"/>
                </a:xfrm>
                <a:custGeom>
                  <a:rect b="b" l="l" r="r" t="t"/>
                  <a:pathLst>
                    <a:path extrusionOk="0" h="55" w="47">
                      <a:moveTo>
                        <a:pt x="0" y="55"/>
                      </a:moveTo>
                      <a:cubicBezTo>
                        <a:pt x="0" y="0"/>
                        <a:pt x="0" y="0"/>
                        <a:pt x="0" y="0"/>
                      </a:cubicBezTo>
                      <a:cubicBezTo>
                        <a:pt x="1" y="0"/>
                        <a:pt x="2" y="0"/>
                        <a:pt x="2" y="0"/>
                      </a:cubicBezTo>
                      <a:cubicBezTo>
                        <a:pt x="27" y="0"/>
                        <a:pt x="47" y="21"/>
                        <a:pt x="47" y="46"/>
                      </a:cubicBezTo>
                      <a:cubicBezTo>
                        <a:pt x="47" y="49"/>
                        <a:pt x="47" y="52"/>
                        <a:pt x="47" y="55"/>
                      </a:cubicBezTo>
                      <a:cubicBezTo>
                        <a:pt x="0" y="55"/>
                        <a:pt x="0" y="55"/>
                        <a:pt x="0" y="55"/>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2800" u="none" cap="none" strike="noStrike">
                    <a:solidFill>
                      <a:schemeClr val="lt1"/>
                    </a:solidFill>
                    <a:latin typeface="Arial"/>
                    <a:ea typeface="Arial"/>
                    <a:cs typeface="Arial"/>
                    <a:sym typeface="Arial"/>
                  </a:endParaRPr>
                </a:p>
              </p:txBody>
            </p:sp>
            <p:sp>
              <p:nvSpPr>
                <p:cNvPr id="1169" name="Google Shape;1169;p29"/>
                <p:cNvSpPr/>
                <p:nvPr/>
              </p:nvSpPr>
              <p:spPr>
                <a:xfrm>
                  <a:off x="771136" y="3251146"/>
                  <a:ext cx="154408" cy="129976"/>
                </a:xfrm>
                <a:custGeom>
                  <a:rect b="b" l="l" r="r" t="t"/>
                  <a:pathLst>
                    <a:path extrusionOk="0" h="55" w="47">
                      <a:moveTo>
                        <a:pt x="47" y="55"/>
                      </a:moveTo>
                      <a:cubicBezTo>
                        <a:pt x="47" y="0"/>
                        <a:pt x="47" y="0"/>
                        <a:pt x="47" y="0"/>
                      </a:cubicBezTo>
                      <a:cubicBezTo>
                        <a:pt x="47" y="0"/>
                        <a:pt x="46" y="0"/>
                        <a:pt x="46" y="0"/>
                      </a:cubicBezTo>
                      <a:cubicBezTo>
                        <a:pt x="21" y="0"/>
                        <a:pt x="0" y="21"/>
                        <a:pt x="0" y="46"/>
                      </a:cubicBezTo>
                      <a:cubicBezTo>
                        <a:pt x="0" y="49"/>
                        <a:pt x="1" y="52"/>
                        <a:pt x="1" y="55"/>
                      </a:cubicBezTo>
                      <a:cubicBezTo>
                        <a:pt x="47" y="55"/>
                        <a:pt x="47" y="55"/>
                        <a:pt x="47" y="55"/>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2800" u="none" cap="none" strike="noStrike">
                    <a:solidFill>
                      <a:schemeClr val="lt1"/>
                    </a:solidFill>
                    <a:latin typeface="Arial"/>
                    <a:ea typeface="Arial"/>
                    <a:cs typeface="Arial"/>
                    <a:sym typeface="Arial"/>
                  </a:endParaRPr>
                </a:p>
              </p:txBody>
            </p:sp>
          </p:grpSp>
          <p:grpSp>
            <p:nvGrpSpPr>
              <p:cNvPr id="1170" name="Google Shape;1170;p29"/>
              <p:cNvGrpSpPr/>
              <p:nvPr/>
            </p:nvGrpSpPr>
            <p:grpSpPr>
              <a:xfrm>
                <a:off x="3066168" y="5505476"/>
                <a:ext cx="102584" cy="503644"/>
                <a:chOff x="3066168" y="4437010"/>
                <a:chExt cx="102584" cy="503644"/>
              </a:xfrm>
            </p:grpSpPr>
            <p:sp>
              <p:nvSpPr>
                <p:cNvPr id="1171" name="Google Shape;1171;p29"/>
                <p:cNvSpPr/>
                <p:nvPr/>
              </p:nvSpPr>
              <p:spPr>
                <a:xfrm rot="5400000">
                  <a:off x="3067337" y="4839238"/>
                  <a:ext cx="100247" cy="102584"/>
                </a:xfrm>
                <a:custGeom>
                  <a:rect b="b" l="l" r="r" t="t"/>
                  <a:pathLst>
                    <a:path extrusionOk="0" h="55" w="47">
                      <a:moveTo>
                        <a:pt x="0" y="55"/>
                      </a:moveTo>
                      <a:cubicBezTo>
                        <a:pt x="0" y="0"/>
                        <a:pt x="0" y="0"/>
                        <a:pt x="0" y="0"/>
                      </a:cubicBezTo>
                      <a:cubicBezTo>
                        <a:pt x="1" y="0"/>
                        <a:pt x="2" y="0"/>
                        <a:pt x="2" y="0"/>
                      </a:cubicBezTo>
                      <a:cubicBezTo>
                        <a:pt x="27" y="0"/>
                        <a:pt x="47" y="21"/>
                        <a:pt x="47" y="46"/>
                      </a:cubicBezTo>
                      <a:cubicBezTo>
                        <a:pt x="47" y="49"/>
                        <a:pt x="47" y="52"/>
                        <a:pt x="47" y="55"/>
                      </a:cubicBezTo>
                      <a:cubicBezTo>
                        <a:pt x="0" y="55"/>
                        <a:pt x="0" y="55"/>
                        <a:pt x="0" y="55"/>
                      </a:cubicBezTo>
                      <a:close/>
                    </a:path>
                  </a:pathLst>
                </a:custGeom>
                <a:solidFill>
                  <a:srgbClr val="54813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2800" u="none" cap="none" strike="noStrike">
                    <a:solidFill>
                      <a:schemeClr val="lt1"/>
                    </a:solidFill>
                    <a:latin typeface="Arial"/>
                    <a:ea typeface="Arial"/>
                    <a:cs typeface="Arial"/>
                    <a:sym typeface="Arial"/>
                  </a:endParaRPr>
                </a:p>
              </p:txBody>
            </p:sp>
            <p:sp>
              <p:nvSpPr>
                <p:cNvPr id="1172" name="Google Shape;1172;p29"/>
                <p:cNvSpPr/>
                <p:nvPr/>
              </p:nvSpPr>
              <p:spPr>
                <a:xfrm rot="5400000">
                  <a:off x="3067785" y="4435393"/>
                  <a:ext cx="99351" cy="102584"/>
                </a:xfrm>
                <a:custGeom>
                  <a:rect b="b" l="l" r="r" t="t"/>
                  <a:pathLst>
                    <a:path extrusionOk="0" h="55" w="47">
                      <a:moveTo>
                        <a:pt x="47" y="55"/>
                      </a:moveTo>
                      <a:cubicBezTo>
                        <a:pt x="47" y="0"/>
                        <a:pt x="47" y="0"/>
                        <a:pt x="47" y="0"/>
                      </a:cubicBezTo>
                      <a:cubicBezTo>
                        <a:pt x="47" y="0"/>
                        <a:pt x="46" y="0"/>
                        <a:pt x="46" y="0"/>
                      </a:cubicBezTo>
                      <a:cubicBezTo>
                        <a:pt x="21" y="0"/>
                        <a:pt x="0" y="21"/>
                        <a:pt x="0" y="46"/>
                      </a:cubicBezTo>
                      <a:cubicBezTo>
                        <a:pt x="0" y="49"/>
                        <a:pt x="1" y="52"/>
                        <a:pt x="1" y="55"/>
                      </a:cubicBezTo>
                      <a:cubicBezTo>
                        <a:pt x="47" y="55"/>
                        <a:pt x="47" y="55"/>
                        <a:pt x="47" y="55"/>
                      </a:cubicBezTo>
                      <a:close/>
                    </a:path>
                  </a:pathLst>
                </a:custGeom>
                <a:solidFill>
                  <a:srgbClr val="54813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2800" u="none" cap="none" strike="noStrike">
                    <a:solidFill>
                      <a:schemeClr val="lt1"/>
                    </a:solidFill>
                    <a:latin typeface="Arial"/>
                    <a:ea typeface="Arial"/>
                    <a:cs typeface="Arial"/>
                    <a:sym typeface="Arial"/>
                  </a:endParaRPr>
                </a:p>
              </p:txBody>
            </p:sp>
          </p:grpSp>
          <p:grpSp>
            <p:nvGrpSpPr>
              <p:cNvPr id="1173" name="Google Shape;1173;p29"/>
              <p:cNvGrpSpPr/>
              <p:nvPr/>
            </p:nvGrpSpPr>
            <p:grpSpPr>
              <a:xfrm>
                <a:off x="3066168" y="4972479"/>
                <a:ext cx="102584" cy="503644"/>
                <a:chOff x="3066168" y="4437010"/>
                <a:chExt cx="102584" cy="503644"/>
              </a:xfrm>
            </p:grpSpPr>
            <p:sp>
              <p:nvSpPr>
                <p:cNvPr id="1174" name="Google Shape;1174;p29"/>
                <p:cNvSpPr/>
                <p:nvPr/>
              </p:nvSpPr>
              <p:spPr>
                <a:xfrm rot="5400000">
                  <a:off x="3067337" y="4839238"/>
                  <a:ext cx="100247" cy="102584"/>
                </a:xfrm>
                <a:custGeom>
                  <a:rect b="b" l="l" r="r" t="t"/>
                  <a:pathLst>
                    <a:path extrusionOk="0" h="55" w="47">
                      <a:moveTo>
                        <a:pt x="0" y="55"/>
                      </a:moveTo>
                      <a:cubicBezTo>
                        <a:pt x="0" y="0"/>
                        <a:pt x="0" y="0"/>
                        <a:pt x="0" y="0"/>
                      </a:cubicBezTo>
                      <a:cubicBezTo>
                        <a:pt x="1" y="0"/>
                        <a:pt x="2" y="0"/>
                        <a:pt x="2" y="0"/>
                      </a:cubicBezTo>
                      <a:cubicBezTo>
                        <a:pt x="27" y="0"/>
                        <a:pt x="47" y="21"/>
                        <a:pt x="47" y="46"/>
                      </a:cubicBezTo>
                      <a:cubicBezTo>
                        <a:pt x="47" y="49"/>
                        <a:pt x="47" y="52"/>
                        <a:pt x="47" y="55"/>
                      </a:cubicBezTo>
                      <a:cubicBezTo>
                        <a:pt x="0" y="55"/>
                        <a:pt x="0" y="55"/>
                        <a:pt x="0" y="55"/>
                      </a:cubicBezTo>
                      <a:close/>
                    </a:path>
                  </a:pathLst>
                </a:custGeom>
                <a:solidFill>
                  <a:srgbClr val="54813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2800" u="none" cap="none" strike="noStrike">
                    <a:solidFill>
                      <a:schemeClr val="lt1"/>
                    </a:solidFill>
                    <a:latin typeface="Arial"/>
                    <a:ea typeface="Arial"/>
                    <a:cs typeface="Arial"/>
                    <a:sym typeface="Arial"/>
                  </a:endParaRPr>
                </a:p>
              </p:txBody>
            </p:sp>
            <p:sp>
              <p:nvSpPr>
                <p:cNvPr id="1175" name="Google Shape;1175;p29"/>
                <p:cNvSpPr/>
                <p:nvPr/>
              </p:nvSpPr>
              <p:spPr>
                <a:xfrm rot="5400000">
                  <a:off x="3067785" y="4435393"/>
                  <a:ext cx="99351" cy="102584"/>
                </a:xfrm>
                <a:custGeom>
                  <a:rect b="b" l="l" r="r" t="t"/>
                  <a:pathLst>
                    <a:path extrusionOk="0" h="55" w="47">
                      <a:moveTo>
                        <a:pt x="47" y="55"/>
                      </a:moveTo>
                      <a:cubicBezTo>
                        <a:pt x="47" y="0"/>
                        <a:pt x="47" y="0"/>
                        <a:pt x="47" y="0"/>
                      </a:cubicBezTo>
                      <a:cubicBezTo>
                        <a:pt x="47" y="0"/>
                        <a:pt x="46" y="0"/>
                        <a:pt x="46" y="0"/>
                      </a:cubicBezTo>
                      <a:cubicBezTo>
                        <a:pt x="21" y="0"/>
                        <a:pt x="0" y="21"/>
                        <a:pt x="0" y="46"/>
                      </a:cubicBezTo>
                      <a:cubicBezTo>
                        <a:pt x="0" y="49"/>
                        <a:pt x="1" y="52"/>
                        <a:pt x="1" y="55"/>
                      </a:cubicBezTo>
                      <a:cubicBezTo>
                        <a:pt x="47" y="55"/>
                        <a:pt x="47" y="55"/>
                        <a:pt x="47" y="55"/>
                      </a:cubicBezTo>
                      <a:close/>
                    </a:path>
                  </a:pathLst>
                </a:custGeom>
                <a:solidFill>
                  <a:srgbClr val="54813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2800" u="none" cap="none" strike="noStrike">
                    <a:solidFill>
                      <a:schemeClr val="lt1"/>
                    </a:solidFill>
                    <a:latin typeface="Arial"/>
                    <a:ea typeface="Arial"/>
                    <a:cs typeface="Arial"/>
                    <a:sym typeface="Arial"/>
                  </a:endParaRPr>
                </a:p>
              </p:txBody>
            </p:sp>
          </p:grpSp>
          <p:grpSp>
            <p:nvGrpSpPr>
              <p:cNvPr id="1176" name="Google Shape;1176;p29"/>
              <p:cNvGrpSpPr/>
              <p:nvPr/>
            </p:nvGrpSpPr>
            <p:grpSpPr>
              <a:xfrm>
                <a:off x="3066168" y="4437010"/>
                <a:ext cx="102584" cy="503644"/>
                <a:chOff x="3066168" y="4437010"/>
                <a:chExt cx="102584" cy="503644"/>
              </a:xfrm>
            </p:grpSpPr>
            <p:sp>
              <p:nvSpPr>
                <p:cNvPr id="1177" name="Google Shape;1177;p29"/>
                <p:cNvSpPr/>
                <p:nvPr/>
              </p:nvSpPr>
              <p:spPr>
                <a:xfrm rot="5400000">
                  <a:off x="3067337" y="4839238"/>
                  <a:ext cx="100247" cy="102584"/>
                </a:xfrm>
                <a:custGeom>
                  <a:rect b="b" l="l" r="r" t="t"/>
                  <a:pathLst>
                    <a:path extrusionOk="0" h="55" w="47">
                      <a:moveTo>
                        <a:pt x="0" y="55"/>
                      </a:moveTo>
                      <a:cubicBezTo>
                        <a:pt x="0" y="0"/>
                        <a:pt x="0" y="0"/>
                        <a:pt x="0" y="0"/>
                      </a:cubicBezTo>
                      <a:cubicBezTo>
                        <a:pt x="1" y="0"/>
                        <a:pt x="2" y="0"/>
                        <a:pt x="2" y="0"/>
                      </a:cubicBezTo>
                      <a:cubicBezTo>
                        <a:pt x="27" y="0"/>
                        <a:pt x="47" y="21"/>
                        <a:pt x="47" y="46"/>
                      </a:cubicBezTo>
                      <a:cubicBezTo>
                        <a:pt x="47" y="49"/>
                        <a:pt x="47" y="52"/>
                        <a:pt x="47" y="55"/>
                      </a:cubicBezTo>
                      <a:cubicBezTo>
                        <a:pt x="0" y="55"/>
                        <a:pt x="0" y="55"/>
                        <a:pt x="0" y="55"/>
                      </a:cubicBezTo>
                      <a:close/>
                    </a:path>
                  </a:pathLst>
                </a:custGeom>
                <a:solidFill>
                  <a:srgbClr val="54813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2800" u="none" cap="none" strike="noStrike">
                    <a:solidFill>
                      <a:schemeClr val="lt1"/>
                    </a:solidFill>
                    <a:latin typeface="Arial"/>
                    <a:ea typeface="Arial"/>
                    <a:cs typeface="Arial"/>
                    <a:sym typeface="Arial"/>
                  </a:endParaRPr>
                </a:p>
              </p:txBody>
            </p:sp>
            <p:sp>
              <p:nvSpPr>
                <p:cNvPr id="1178" name="Google Shape;1178;p29"/>
                <p:cNvSpPr/>
                <p:nvPr/>
              </p:nvSpPr>
              <p:spPr>
                <a:xfrm rot="5400000">
                  <a:off x="3067785" y="4435393"/>
                  <a:ext cx="99351" cy="102584"/>
                </a:xfrm>
                <a:custGeom>
                  <a:rect b="b" l="l" r="r" t="t"/>
                  <a:pathLst>
                    <a:path extrusionOk="0" h="55" w="47">
                      <a:moveTo>
                        <a:pt x="47" y="55"/>
                      </a:moveTo>
                      <a:cubicBezTo>
                        <a:pt x="47" y="0"/>
                        <a:pt x="47" y="0"/>
                        <a:pt x="47" y="0"/>
                      </a:cubicBezTo>
                      <a:cubicBezTo>
                        <a:pt x="47" y="0"/>
                        <a:pt x="46" y="0"/>
                        <a:pt x="46" y="0"/>
                      </a:cubicBezTo>
                      <a:cubicBezTo>
                        <a:pt x="21" y="0"/>
                        <a:pt x="0" y="21"/>
                        <a:pt x="0" y="46"/>
                      </a:cubicBezTo>
                      <a:cubicBezTo>
                        <a:pt x="0" y="49"/>
                        <a:pt x="1" y="52"/>
                        <a:pt x="1" y="55"/>
                      </a:cubicBezTo>
                      <a:cubicBezTo>
                        <a:pt x="47" y="55"/>
                        <a:pt x="47" y="55"/>
                        <a:pt x="47" y="55"/>
                      </a:cubicBezTo>
                      <a:close/>
                    </a:path>
                  </a:pathLst>
                </a:custGeom>
                <a:solidFill>
                  <a:srgbClr val="54813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2800" u="none" cap="none" strike="noStrike">
                    <a:solidFill>
                      <a:schemeClr val="lt1"/>
                    </a:solidFill>
                    <a:latin typeface="Arial"/>
                    <a:ea typeface="Arial"/>
                    <a:cs typeface="Arial"/>
                    <a:sym typeface="Arial"/>
                  </a:endParaRPr>
                </a:p>
              </p:txBody>
            </p:sp>
          </p:grpSp>
        </p:grpSp>
        <p:sp>
          <p:nvSpPr>
            <p:cNvPr id="1179" name="Google Shape;1179;p29"/>
            <p:cNvSpPr/>
            <p:nvPr/>
          </p:nvSpPr>
          <p:spPr>
            <a:xfrm>
              <a:off x="688730" y="3358660"/>
              <a:ext cx="2397956" cy="2747456"/>
            </a:xfrm>
            <a:custGeom>
              <a:rect b="b" l="l" r="r" t="t"/>
              <a:pathLst>
                <a:path extrusionOk="0" h="1419" w="407">
                  <a:moveTo>
                    <a:pt x="407" y="16"/>
                  </a:moveTo>
                  <a:cubicBezTo>
                    <a:pt x="407" y="1404"/>
                    <a:pt x="407" y="1404"/>
                    <a:pt x="407" y="1404"/>
                  </a:cubicBezTo>
                  <a:cubicBezTo>
                    <a:pt x="407" y="1412"/>
                    <a:pt x="400" y="1419"/>
                    <a:pt x="391" y="1419"/>
                  </a:cubicBezTo>
                  <a:cubicBezTo>
                    <a:pt x="15" y="1419"/>
                    <a:pt x="15" y="1419"/>
                    <a:pt x="15" y="1419"/>
                  </a:cubicBezTo>
                  <a:cubicBezTo>
                    <a:pt x="7" y="1419"/>
                    <a:pt x="0" y="1412"/>
                    <a:pt x="0" y="1404"/>
                  </a:cubicBezTo>
                  <a:cubicBezTo>
                    <a:pt x="0" y="16"/>
                    <a:pt x="0" y="16"/>
                    <a:pt x="0" y="16"/>
                  </a:cubicBezTo>
                  <a:cubicBezTo>
                    <a:pt x="0" y="7"/>
                    <a:pt x="7" y="0"/>
                    <a:pt x="15" y="0"/>
                  </a:cubicBezTo>
                  <a:cubicBezTo>
                    <a:pt x="391" y="0"/>
                    <a:pt x="391" y="0"/>
                    <a:pt x="391" y="0"/>
                  </a:cubicBezTo>
                  <a:cubicBezTo>
                    <a:pt x="400" y="0"/>
                    <a:pt x="407" y="7"/>
                    <a:pt x="407" y="16"/>
                  </a:cubicBezTo>
                  <a:close/>
                </a:path>
              </a:pathLst>
            </a:custGeom>
            <a:solidFill>
              <a:srgbClr val="F2F2F2"/>
            </a:solidFill>
            <a:ln>
              <a:noFill/>
            </a:ln>
          </p:spPr>
          <p:txBody>
            <a:bodyPr anchorCtr="0" anchor="ctr" bIns="45700" lIns="91425" spcFirstLastPara="1" rIns="274300" wrap="square" tIns="45700">
              <a:noAutofit/>
            </a:bodyPr>
            <a:lstStyle/>
            <a:p>
              <a:pPr indent="0" lvl="0" marL="0" marR="0" rtl="0" algn="l">
                <a:lnSpc>
                  <a:spcPct val="100000"/>
                </a:lnSpc>
                <a:spcBef>
                  <a:spcPts val="0"/>
                </a:spcBef>
                <a:spcAft>
                  <a:spcPts val="0"/>
                </a:spcAft>
                <a:buNone/>
              </a:pPr>
              <a:r>
                <a:t/>
              </a:r>
              <a:endParaRPr b="1" i="0" sz="1400" u="none" cap="none" strike="noStrike">
                <a:solidFill>
                  <a:srgbClr val="003C71"/>
                </a:solidFill>
                <a:latin typeface="Arial"/>
                <a:ea typeface="Arial"/>
                <a:cs typeface="Arial"/>
                <a:sym typeface="Arial"/>
              </a:endParaRPr>
            </a:p>
          </p:txBody>
        </p:sp>
        <p:grpSp>
          <p:nvGrpSpPr>
            <p:cNvPr id="1180" name="Google Shape;1180;p29"/>
            <p:cNvGrpSpPr/>
            <p:nvPr/>
          </p:nvGrpSpPr>
          <p:grpSpPr>
            <a:xfrm>
              <a:off x="925544" y="3251146"/>
              <a:ext cx="2243207" cy="2672809"/>
              <a:chOff x="925544" y="3251146"/>
              <a:chExt cx="2243207" cy="2672809"/>
            </a:xfrm>
          </p:grpSpPr>
          <p:sp>
            <p:nvSpPr>
              <p:cNvPr id="1181" name="Google Shape;1181;p29"/>
              <p:cNvSpPr/>
              <p:nvPr/>
            </p:nvSpPr>
            <p:spPr>
              <a:xfrm>
                <a:off x="925544" y="3251146"/>
                <a:ext cx="1032172" cy="562924"/>
              </a:xfrm>
              <a:custGeom>
                <a:rect b="b" l="l" r="r" t="t"/>
                <a:pathLst>
                  <a:path extrusionOk="0" h="927" w="742">
                    <a:moveTo>
                      <a:pt x="0" y="0"/>
                    </a:moveTo>
                    <a:lnTo>
                      <a:pt x="742" y="0"/>
                    </a:lnTo>
                    <a:lnTo>
                      <a:pt x="742" y="927"/>
                    </a:lnTo>
                    <a:lnTo>
                      <a:pt x="0" y="927"/>
                    </a:lnTo>
                    <a:lnTo>
                      <a:pt x="0" y="0"/>
                    </a:lnTo>
                    <a:lnTo>
                      <a:pt x="0" y="0"/>
                    </a:lnTo>
                    <a:close/>
                  </a:path>
                </a:pathLst>
              </a:custGeom>
              <a:solidFill>
                <a:srgbClr val="BFBFB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2800" u="none" cap="none" strike="noStrike">
                  <a:solidFill>
                    <a:schemeClr val="lt1"/>
                  </a:solidFill>
                  <a:latin typeface="Arial"/>
                  <a:ea typeface="Arial"/>
                  <a:cs typeface="Arial"/>
                  <a:sym typeface="Arial"/>
                </a:endParaRPr>
              </a:p>
            </p:txBody>
          </p:sp>
          <p:grpSp>
            <p:nvGrpSpPr>
              <p:cNvPr id="1182" name="Google Shape;1182;p29"/>
              <p:cNvGrpSpPr/>
              <p:nvPr/>
            </p:nvGrpSpPr>
            <p:grpSpPr>
              <a:xfrm>
                <a:off x="2437249" y="4533981"/>
                <a:ext cx="731503" cy="1389974"/>
                <a:chOff x="2437249" y="4581609"/>
                <a:chExt cx="731503" cy="1389974"/>
              </a:xfrm>
            </p:grpSpPr>
            <p:sp>
              <p:nvSpPr>
                <p:cNvPr id="1183" name="Google Shape;1183;p29"/>
                <p:cNvSpPr/>
                <p:nvPr/>
              </p:nvSpPr>
              <p:spPr>
                <a:xfrm rot="5400000">
                  <a:off x="2641286" y="5444117"/>
                  <a:ext cx="323429" cy="731502"/>
                </a:xfrm>
                <a:custGeom>
                  <a:rect b="b" l="l" r="r" t="t"/>
                  <a:pathLst>
                    <a:path extrusionOk="0" h="927" w="742">
                      <a:moveTo>
                        <a:pt x="0" y="0"/>
                      </a:moveTo>
                      <a:lnTo>
                        <a:pt x="742" y="0"/>
                      </a:lnTo>
                      <a:lnTo>
                        <a:pt x="742" y="927"/>
                      </a:lnTo>
                      <a:lnTo>
                        <a:pt x="0" y="927"/>
                      </a:lnTo>
                      <a:lnTo>
                        <a:pt x="0" y="0"/>
                      </a:lnTo>
                      <a:lnTo>
                        <a:pt x="0" y="0"/>
                      </a:lnTo>
                      <a:close/>
                    </a:path>
                  </a:pathLst>
                </a:cu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2800" u="none" cap="none" strike="noStrike">
                    <a:solidFill>
                      <a:schemeClr val="lt1"/>
                    </a:solidFill>
                    <a:latin typeface="Arial"/>
                    <a:ea typeface="Arial"/>
                    <a:cs typeface="Arial"/>
                    <a:sym typeface="Arial"/>
                  </a:endParaRPr>
                </a:p>
              </p:txBody>
            </p:sp>
            <p:sp>
              <p:nvSpPr>
                <p:cNvPr id="1184" name="Google Shape;1184;p29"/>
                <p:cNvSpPr/>
                <p:nvPr/>
              </p:nvSpPr>
              <p:spPr>
                <a:xfrm rot="5400000">
                  <a:off x="2641285" y="4377572"/>
                  <a:ext cx="323430" cy="731503"/>
                </a:xfrm>
                <a:custGeom>
                  <a:rect b="b" l="l" r="r" t="t"/>
                  <a:pathLst>
                    <a:path extrusionOk="0" h="927" w="742">
                      <a:moveTo>
                        <a:pt x="0" y="0"/>
                      </a:moveTo>
                      <a:lnTo>
                        <a:pt x="742" y="0"/>
                      </a:lnTo>
                      <a:lnTo>
                        <a:pt x="742" y="927"/>
                      </a:lnTo>
                      <a:lnTo>
                        <a:pt x="0" y="927"/>
                      </a:lnTo>
                      <a:lnTo>
                        <a:pt x="0" y="0"/>
                      </a:lnTo>
                      <a:lnTo>
                        <a:pt x="0" y="0"/>
                      </a:lnTo>
                      <a:close/>
                    </a:path>
                  </a:pathLst>
                </a:cu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2800" u="none" cap="none" strike="noStrike">
                    <a:solidFill>
                      <a:schemeClr val="lt1"/>
                    </a:solidFill>
                    <a:latin typeface="Arial"/>
                    <a:ea typeface="Arial"/>
                    <a:cs typeface="Arial"/>
                    <a:sym typeface="Arial"/>
                  </a:endParaRPr>
                </a:p>
              </p:txBody>
            </p:sp>
            <p:sp>
              <p:nvSpPr>
                <p:cNvPr id="1185" name="Google Shape;1185;p29"/>
                <p:cNvSpPr/>
                <p:nvPr/>
              </p:nvSpPr>
              <p:spPr>
                <a:xfrm rot="5400000">
                  <a:off x="2641285" y="4908466"/>
                  <a:ext cx="323430" cy="731502"/>
                </a:xfrm>
                <a:custGeom>
                  <a:rect b="b" l="l" r="r" t="t"/>
                  <a:pathLst>
                    <a:path extrusionOk="0" h="927" w="742">
                      <a:moveTo>
                        <a:pt x="0" y="0"/>
                      </a:moveTo>
                      <a:lnTo>
                        <a:pt x="742" y="0"/>
                      </a:lnTo>
                      <a:lnTo>
                        <a:pt x="742" y="927"/>
                      </a:lnTo>
                      <a:lnTo>
                        <a:pt x="0" y="927"/>
                      </a:lnTo>
                      <a:lnTo>
                        <a:pt x="0" y="0"/>
                      </a:lnTo>
                      <a:lnTo>
                        <a:pt x="0" y="0"/>
                      </a:lnTo>
                      <a:close/>
                    </a:path>
                  </a:pathLst>
                </a:cu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2800" u="none" cap="none" strike="noStrike">
                    <a:solidFill>
                      <a:schemeClr val="lt1"/>
                    </a:solidFill>
                    <a:latin typeface="Arial"/>
                    <a:ea typeface="Arial"/>
                    <a:cs typeface="Arial"/>
                    <a:sym typeface="Arial"/>
                  </a:endParaRPr>
                </a:p>
              </p:txBody>
            </p:sp>
          </p:grpSp>
        </p:grpSp>
      </p:grpSp>
      <p:sp>
        <p:nvSpPr>
          <p:cNvPr id="1186" name="Google Shape;1186;p29"/>
          <p:cNvSpPr txBox="1"/>
          <p:nvPr>
            <p:ph idx="4" type="body"/>
          </p:nvPr>
        </p:nvSpPr>
        <p:spPr>
          <a:xfrm>
            <a:off x="673387" y="3828215"/>
            <a:ext cx="1779205" cy="2263756"/>
          </a:xfrm>
          <a:prstGeom prst="rect">
            <a:avLst/>
          </a:prstGeom>
          <a:noFill/>
          <a:ln>
            <a:noFill/>
          </a:ln>
        </p:spPr>
        <p:txBody>
          <a:bodyPr anchorCtr="0" anchor="ctr" bIns="91425" lIns="91425" spcFirstLastPara="1" rIns="91425" wrap="square" tIns="91425">
            <a:noAutofit/>
          </a:bodyPr>
          <a:lstStyle>
            <a:lvl1pPr indent="-304800" lvl="0" marL="457200" algn="l">
              <a:lnSpc>
                <a:spcPct val="100000"/>
              </a:lnSpc>
              <a:spcBef>
                <a:spcPts val="0"/>
              </a:spcBef>
              <a:spcAft>
                <a:spcPts val="0"/>
              </a:spcAft>
              <a:buClr>
                <a:srgbClr val="003C71"/>
              </a:buClr>
              <a:buSzPts val="1200"/>
              <a:buFont typeface="Arial"/>
              <a:buChar char="•"/>
              <a:defRPr sz="1200">
                <a:solidFill>
                  <a:srgbClr val="003C71"/>
                </a:solidFill>
                <a:latin typeface="Arial"/>
                <a:ea typeface="Arial"/>
                <a:cs typeface="Arial"/>
                <a:sym typeface="Arial"/>
              </a:defRPr>
            </a:lvl1pPr>
            <a:lvl2pPr indent="-304800" lvl="1" marL="914400" algn="l">
              <a:lnSpc>
                <a:spcPct val="100000"/>
              </a:lnSpc>
              <a:spcBef>
                <a:spcPts val="600"/>
              </a:spcBef>
              <a:spcAft>
                <a:spcPts val="0"/>
              </a:spcAft>
              <a:buClr>
                <a:srgbClr val="003C71"/>
              </a:buClr>
              <a:buSzPts val="1200"/>
              <a:buFont typeface="Arial"/>
              <a:buChar char="•"/>
              <a:defRPr sz="1200">
                <a:solidFill>
                  <a:srgbClr val="003C71"/>
                </a:solidFill>
                <a:latin typeface="Arial"/>
                <a:ea typeface="Arial"/>
                <a:cs typeface="Arial"/>
                <a:sym typeface="Arial"/>
              </a:defRPr>
            </a:lvl2pPr>
            <a:lvl3pPr indent="-298450" lvl="2" marL="1371600" algn="l">
              <a:lnSpc>
                <a:spcPct val="100000"/>
              </a:lnSpc>
              <a:spcBef>
                <a:spcPts val="800"/>
              </a:spcBef>
              <a:spcAft>
                <a:spcPts val="0"/>
              </a:spcAft>
              <a:buClr>
                <a:srgbClr val="003C71"/>
              </a:buClr>
              <a:buSzPts val="1100"/>
              <a:buFont typeface="Arial"/>
              <a:buChar char="•"/>
              <a:defRPr sz="1100">
                <a:solidFill>
                  <a:srgbClr val="003C71"/>
                </a:solidFill>
                <a:latin typeface="Arial"/>
                <a:ea typeface="Arial"/>
                <a:cs typeface="Arial"/>
                <a:sym typeface="Arial"/>
              </a:defRPr>
            </a:lvl3pPr>
            <a:lvl4pPr indent="-298450" lvl="3" marL="1828800" algn="l">
              <a:lnSpc>
                <a:spcPct val="100000"/>
              </a:lnSpc>
              <a:spcBef>
                <a:spcPts val="800"/>
              </a:spcBef>
              <a:spcAft>
                <a:spcPts val="0"/>
              </a:spcAft>
              <a:buClr>
                <a:srgbClr val="003C71"/>
              </a:buClr>
              <a:buSzPts val="1100"/>
              <a:buFont typeface="Arial"/>
              <a:buChar char="•"/>
              <a:defRPr sz="1100">
                <a:solidFill>
                  <a:srgbClr val="003C71"/>
                </a:solidFill>
                <a:latin typeface="Arial"/>
                <a:ea typeface="Arial"/>
                <a:cs typeface="Arial"/>
                <a:sym typeface="Arial"/>
              </a:defRPr>
            </a:lvl4pPr>
            <a:lvl5pPr indent="-298450" lvl="4" marL="2286000" algn="l">
              <a:lnSpc>
                <a:spcPct val="100000"/>
              </a:lnSpc>
              <a:spcBef>
                <a:spcPts val="800"/>
              </a:spcBef>
              <a:spcAft>
                <a:spcPts val="0"/>
              </a:spcAft>
              <a:buClr>
                <a:srgbClr val="003C71"/>
              </a:buClr>
              <a:buSzPts val="1100"/>
              <a:buFont typeface="Arial"/>
              <a:buChar char="•"/>
              <a:defRPr sz="1100">
                <a:solidFill>
                  <a:srgbClr val="003C71"/>
                </a:solidFill>
                <a:latin typeface="Arial"/>
                <a:ea typeface="Arial"/>
                <a:cs typeface="Arial"/>
                <a:sym typeface="Arial"/>
              </a:defRPr>
            </a:lvl5pPr>
            <a:lvl6pPr indent="-228600" lvl="5" marL="2743200" algn="l">
              <a:lnSpc>
                <a:spcPct val="100000"/>
              </a:lnSpc>
              <a:spcBef>
                <a:spcPts val="80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1187" name="Google Shape;1187;p29"/>
          <p:cNvSpPr txBox="1"/>
          <p:nvPr>
            <p:ph idx="5" type="body"/>
          </p:nvPr>
        </p:nvSpPr>
        <p:spPr>
          <a:xfrm>
            <a:off x="925543" y="3253107"/>
            <a:ext cx="1032173" cy="554854"/>
          </a:xfrm>
          <a:prstGeom prst="rect">
            <a:avLst/>
          </a:prstGeom>
          <a:noFill/>
          <a:ln>
            <a:noFill/>
          </a:ln>
        </p:spPr>
        <p:txBody>
          <a:bodyPr anchorCtr="0" anchor="ctr" bIns="0" lIns="0" spcFirstLastPara="1" rIns="0" wrap="square" tIns="0">
            <a:noAutofit/>
          </a:bodyPr>
          <a:lstStyle>
            <a:lvl1pPr indent="-228600" lvl="0" marL="457200" algn="ctr">
              <a:lnSpc>
                <a:spcPct val="100000"/>
              </a:lnSpc>
              <a:spcBef>
                <a:spcPts val="0"/>
              </a:spcBef>
              <a:spcAft>
                <a:spcPts val="0"/>
              </a:spcAft>
              <a:buClr>
                <a:srgbClr val="003C71"/>
              </a:buClr>
              <a:buSzPts val="1400"/>
              <a:buFont typeface="Arial"/>
              <a:buNone/>
              <a:defRPr b="1" i="1" sz="1400">
                <a:solidFill>
                  <a:srgbClr val="003C71"/>
                </a:solidFill>
                <a:latin typeface="Arial"/>
                <a:ea typeface="Arial"/>
                <a:cs typeface="Arial"/>
                <a:sym typeface="Arial"/>
              </a:defRPr>
            </a:lvl1pPr>
            <a:lvl2pPr indent="-381000" lvl="1" marL="9144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2pPr>
            <a:lvl3pPr indent="-381000" lvl="2" marL="13716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3pPr>
            <a:lvl4pPr indent="-381000" lvl="3" marL="18288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4pPr>
            <a:lvl5pPr indent="-381000" lvl="4" marL="22860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5pPr>
            <a:lvl6pPr indent="-381000" lvl="5" marL="27432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6pPr>
            <a:lvl7pPr indent="-381000" lvl="6" marL="32004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7pPr>
            <a:lvl8pPr indent="-381000" lvl="7" marL="36576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8pPr>
            <a:lvl9pPr indent="-381000" lvl="8" marL="4114800" algn="l">
              <a:lnSpc>
                <a:spcPct val="100000"/>
              </a:lnSpc>
              <a:spcBef>
                <a:spcPts val="800"/>
              </a:spcBef>
              <a:spcAft>
                <a:spcPts val="800"/>
              </a:spcAft>
              <a:buClr>
                <a:srgbClr val="FFFFFF"/>
              </a:buClr>
              <a:buSzPts val="2400"/>
              <a:buFont typeface="Arial"/>
              <a:buChar char="■"/>
              <a:defRPr b="1" sz="2400">
                <a:solidFill>
                  <a:srgbClr val="FFFFFF"/>
                </a:solidFill>
                <a:latin typeface="Arial"/>
                <a:ea typeface="Arial"/>
                <a:cs typeface="Arial"/>
                <a:sym typeface="Arial"/>
              </a:defRPr>
            </a:lvl9pPr>
          </a:lstStyle>
          <a:p/>
        </p:txBody>
      </p:sp>
      <p:sp>
        <p:nvSpPr>
          <p:cNvPr id="1188" name="Google Shape;1188;p29"/>
          <p:cNvSpPr txBox="1"/>
          <p:nvPr>
            <p:ph idx="6" type="body"/>
          </p:nvPr>
        </p:nvSpPr>
        <p:spPr>
          <a:xfrm>
            <a:off x="3363209" y="1879600"/>
            <a:ext cx="7863840" cy="485017"/>
          </a:xfrm>
          <a:prstGeom prst="rect">
            <a:avLst/>
          </a:prstGeom>
          <a:noFill/>
          <a:ln>
            <a:noFill/>
          </a:ln>
        </p:spPr>
        <p:txBody>
          <a:bodyPr anchorCtr="0" anchor="b" bIns="91425" lIns="91425" spcFirstLastPara="1" rIns="91425" wrap="square" tIns="91425">
            <a:noAutofit/>
          </a:bodyPr>
          <a:lstStyle>
            <a:lvl1pPr indent="-228600" lvl="0" marL="457200" algn="l">
              <a:lnSpc>
                <a:spcPct val="100000"/>
              </a:lnSpc>
              <a:spcBef>
                <a:spcPts val="0"/>
              </a:spcBef>
              <a:spcAft>
                <a:spcPts val="0"/>
              </a:spcAft>
              <a:buSzPts val="1800"/>
              <a:buFont typeface="Arial"/>
              <a:buNone/>
              <a:defRPr b="1">
                <a:solidFill>
                  <a:schemeClr val="accent6"/>
                </a:solidFill>
              </a:defRPr>
            </a:lvl1pPr>
            <a:lvl2pPr indent="-228600" lvl="1" marL="914400" algn="l">
              <a:lnSpc>
                <a:spcPct val="100000"/>
              </a:lnSpc>
              <a:spcBef>
                <a:spcPts val="600"/>
              </a:spcBef>
              <a:spcAft>
                <a:spcPts val="0"/>
              </a:spcAft>
              <a:buSzPts val="1600"/>
              <a:buFont typeface="Arial"/>
              <a:buNone/>
              <a:defRPr b="1"/>
            </a:lvl2pPr>
            <a:lvl3pPr indent="-228600" lvl="2" marL="1371600" algn="l">
              <a:lnSpc>
                <a:spcPct val="100000"/>
              </a:lnSpc>
              <a:spcBef>
                <a:spcPts val="800"/>
              </a:spcBef>
              <a:spcAft>
                <a:spcPts val="0"/>
              </a:spcAft>
              <a:buSzPts val="1400"/>
              <a:buFont typeface="Arial"/>
              <a:buNone/>
              <a:defRPr b="1"/>
            </a:lvl3pPr>
            <a:lvl4pPr indent="-228600" lvl="3" marL="1828800" algn="l">
              <a:lnSpc>
                <a:spcPct val="100000"/>
              </a:lnSpc>
              <a:spcBef>
                <a:spcPts val="800"/>
              </a:spcBef>
              <a:spcAft>
                <a:spcPts val="0"/>
              </a:spcAft>
              <a:buSzPts val="1400"/>
              <a:buFont typeface="Arial"/>
              <a:buNone/>
              <a:defRPr b="1"/>
            </a:lvl4pPr>
            <a:lvl5pPr indent="-228600" lvl="4" marL="2286000" algn="l">
              <a:lnSpc>
                <a:spcPct val="100000"/>
              </a:lnSpc>
              <a:spcBef>
                <a:spcPts val="800"/>
              </a:spcBef>
              <a:spcAft>
                <a:spcPts val="0"/>
              </a:spcAft>
              <a:buSzPts val="1400"/>
              <a:buFont typeface="Arial"/>
              <a:buNone/>
              <a:defRPr b="1"/>
            </a:lvl5pPr>
            <a:lvl6pPr indent="-228600" lvl="5" marL="2743200" algn="l">
              <a:lnSpc>
                <a:spcPct val="100000"/>
              </a:lnSpc>
              <a:spcBef>
                <a:spcPts val="80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1189" name="Google Shape;1189;p29"/>
          <p:cNvSpPr/>
          <p:nvPr/>
        </p:nvSpPr>
        <p:spPr>
          <a:xfrm flipH="1">
            <a:off x="3325062" y="1939899"/>
            <a:ext cx="53797" cy="4572000"/>
          </a:xfrm>
          <a:prstGeom prst="rect">
            <a:avLst/>
          </a:prstGeom>
          <a:solidFill>
            <a:schemeClr val="accent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90" name="Google Shape;1190;p29"/>
          <p:cNvSpPr/>
          <p:nvPr/>
        </p:nvSpPr>
        <p:spPr>
          <a:xfrm flipH="1">
            <a:off x="1825966" y="1169431"/>
            <a:ext cx="1554480" cy="548578"/>
          </a:xfrm>
          <a:prstGeom prst="parallelogram">
            <a:avLst>
              <a:gd fmla="val 72727" name="adj"/>
            </a:avLst>
          </a:prstGeom>
          <a:solidFill>
            <a:schemeClr val="lt2"/>
          </a:solidFill>
          <a:ln cap="flat" cmpd="sng" w="2540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100" u="none" cap="none" strike="noStrike">
                <a:solidFill>
                  <a:srgbClr val="7F7F7F"/>
                </a:solidFill>
                <a:latin typeface="Arial"/>
                <a:ea typeface="Arial"/>
                <a:cs typeface="Arial"/>
                <a:sym typeface="Arial"/>
              </a:rPr>
              <a:t>Acquisition Planning</a:t>
            </a:r>
            <a:endParaRPr/>
          </a:p>
        </p:txBody>
      </p:sp>
      <p:sp>
        <p:nvSpPr>
          <p:cNvPr id="1191" name="Google Shape;1191;p29"/>
          <p:cNvSpPr/>
          <p:nvPr/>
        </p:nvSpPr>
        <p:spPr>
          <a:xfrm flipH="1">
            <a:off x="4123895" y="1172148"/>
            <a:ext cx="2011680" cy="548578"/>
          </a:xfrm>
          <a:prstGeom prst="parallelogram">
            <a:avLst>
              <a:gd fmla="val 72727" name="adj"/>
            </a:avLst>
          </a:prstGeom>
          <a:solidFill>
            <a:schemeClr val="accent6"/>
          </a:solidFill>
          <a:ln cap="flat" cmpd="sng" w="2540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en-US" sz="1600" u="none" cap="none" strike="noStrike">
                <a:solidFill>
                  <a:schemeClr val="lt1"/>
                </a:solidFill>
                <a:latin typeface="Arial"/>
                <a:ea typeface="Arial"/>
                <a:cs typeface="Arial"/>
                <a:sym typeface="Arial"/>
              </a:rPr>
              <a:t>Issue Solicitation</a:t>
            </a:r>
            <a:endParaRPr/>
          </a:p>
        </p:txBody>
      </p:sp>
      <p:sp>
        <p:nvSpPr>
          <p:cNvPr id="1192" name="Google Shape;1192;p29"/>
          <p:cNvSpPr/>
          <p:nvPr/>
        </p:nvSpPr>
        <p:spPr>
          <a:xfrm>
            <a:off x="604823" y="2210063"/>
            <a:ext cx="548640" cy="548640"/>
          </a:xfrm>
          <a:custGeom>
            <a:rect b="b" l="l" r="r" t="t"/>
            <a:pathLst>
              <a:path extrusionOk="0" h="123" w="123">
                <a:moveTo>
                  <a:pt x="96" y="0"/>
                </a:moveTo>
                <a:cubicBezTo>
                  <a:pt x="88" y="0"/>
                  <a:pt x="82" y="5"/>
                  <a:pt x="77" y="14"/>
                </a:cubicBezTo>
                <a:cubicBezTo>
                  <a:pt x="77" y="14"/>
                  <a:pt x="77" y="14"/>
                  <a:pt x="77" y="14"/>
                </a:cubicBezTo>
                <a:cubicBezTo>
                  <a:pt x="71" y="26"/>
                  <a:pt x="61" y="34"/>
                  <a:pt x="51" y="34"/>
                </a:cubicBezTo>
                <a:cubicBezTo>
                  <a:pt x="15" y="34"/>
                  <a:pt x="15" y="34"/>
                  <a:pt x="15" y="34"/>
                </a:cubicBezTo>
                <a:cubicBezTo>
                  <a:pt x="7" y="34"/>
                  <a:pt x="0" y="43"/>
                  <a:pt x="0" y="54"/>
                </a:cubicBezTo>
                <a:cubicBezTo>
                  <a:pt x="0" y="64"/>
                  <a:pt x="7" y="73"/>
                  <a:pt x="15" y="73"/>
                </a:cubicBezTo>
                <a:cubicBezTo>
                  <a:pt x="20" y="73"/>
                  <a:pt x="23" y="76"/>
                  <a:pt x="23" y="80"/>
                </a:cubicBezTo>
                <a:cubicBezTo>
                  <a:pt x="23" y="115"/>
                  <a:pt x="23" y="115"/>
                  <a:pt x="23" y="115"/>
                </a:cubicBezTo>
                <a:cubicBezTo>
                  <a:pt x="23" y="119"/>
                  <a:pt x="26" y="123"/>
                  <a:pt x="31" y="123"/>
                </a:cubicBezTo>
                <a:cubicBezTo>
                  <a:pt x="46" y="123"/>
                  <a:pt x="46" y="123"/>
                  <a:pt x="46" y="123"/>
                </a:cubicBezTo>
                <a:cubicBezTo>
                  <a:pt x="50" y="123"/>
                  <a:pt x="54" y="119"/>
                  <a:pt x="54" y="115"/>
                </a:cubicBezTo>
                <a:cubicBezTo>
                  <a:pt x="54" y="111"/>
                  <a:pt x="54" y="111"/>
                  <a:pt x="54" y="111"/>
                </a:cubicBezTo>
                <a:cubicBezTo>
                  <a:pt x="54" y="107"/>
                  <a:pt x="50" y="106"/>
                  <a:pt x="50" y="103"/>
                </a:cubicBezTo>
                <a:cubicBezTo>
                  <a:pt x="50" y="77"/>
                  <a:pt x="50" y="77"/>
                  <a:pt x="50" y="77"/>
                </a:cubicBezTo>
                <a:cubicBezTo>
                  <a:pt x="50" y="76"/>
                  <a:pt x="50" y="76"/>
                  <a:pt x="50" y="76"/>
                </a:cubicBezTo>
                <a:cubicBezTo>
                  <a:pt x="50" y="76"/>
                  <a:pt x="50" y="75"/>
                  <a:pt x="50" y="75"/>
                </a:cubicBezTo>
                <a:cubicBezTo>
                  <a:pt x="50" y="75"/>
                  <a:pt x="51" y="75"/>
                  <a:pt x="51" y="74"/>
                </a:cubicBezTo>
                <a:cubicBezTo>
                  <a:pt x="51" y="74"/>
                  <a:pt x="51" y="74"/>
                  <a:pt x="52" y="73"/>
                </a:cubicBezTo>
                <a:cubicBezTo>
                  <a:pt x="52" y="73"/>
                  <a:pt x="52" y="73"/>
                  <a:pt x="52" y="73"/>
                </a:cubicBezTo>
                <a:cubicBezTo>
                  <a:pt x="52" y="73"/>
                  <a:pt x="52" y="73"/>
                  <a:pt x="52" y="73"/>
                </a:cubicBezTo>
                <a:cubicBezTo>
                  <a:pt x="52" y="73"/>
                  <a:pt x="53" y="73"/>
                  <a:pt x="53" y="73"/>
                </a:cubicBezTo>
                <a:cubicBezTo>
                  <a:pt x="63" y="74"/>
                  <a:pt x="71" y="82"/>
                  <a:pt x="77" y="94"/>
                </a:cubicBezTo>
                <a:cubicBezTo>
                  <a:pt x="77" y="94"/>
                  <a:pt x="77" y="94"/>
                  <a:pt x="77" y="94"/>
                </a:cubicBezTo>
                <a:cubicBezTo>
                  <a:pt x="82" y="102"/>
                  <a:pt x="88" y="107"/>
                  <a:pt x="96" y="107"/>
                </a:cubicBezTo>
                <a:cubicBezTo>
                  <a:pt x="114" y="107"/>
                  <a:pt x="123" y="80"/>
                  <a:pt x="123" y="54"/>
                </a:cubicBezTo>
                <a:cubicBezTo>
                  <a:pt x="123" y="27"/>
                  <a:pt x="114" y="0"/>
                  <a:pt x="96" y="0"/>
                </a:cubicBezTo>
                <a:close/>
                <a:moveTo>
                  <a:pt x="77" y="54"/>
                </a:moveTo>
                <a:cubicBezTo>
                  <a:pt x="77" y="50"/>
                  <a:pt x="77" y="46"/>
                  <a:pt x="77" y="42"/>
                </a:cubicBezTo>
                <a:cubicBezTo>
                  <a:pt x="88" y="42"/>
                  <a:pt x="88" y="42"/>
                  <a:pt x="88" y="42"/>
                </a:cubicBezTo>
                <a:cubicBezTo>
                  <a:pt x="92" y="42"/>
                  <a:pt x="96" y="47"/>
                  <a:pt x="96" y="54"/>
                </a:cubicBezTo>
                <a:cubicBezTo>
                  <a:pt x="96" y="60"/>
                  <a:pt x="92" y="65"/>
                  <a:pt x="88" y="65"/>
                </a:cubicBezTo>
                <a:cubicBezTo>
                  <a:pt x="77" y="65"/>
                  <a:pt x="77" y="65"/>
                  <a:pt x="77" y="65"/>
                </a:cubicBezTo>
                <a:cubicBezTo>
                  <a:pt x="77" y="61"/>
                  <a:pt x="77" y="58"/>
                  <a:pt x="77" y="54"/>
                </a:cubicBezTo>
                <a:close/>
                <a:moveTo>
                  <a:pt x="8" y="54"/>
                </a:moveTo>
                <a:cubicBezTo>
                  <a:pt x="8" y="47"/>
                  <a:pt x="11" y="42"/>
                  <a:pt x="15" y="42"/>
                </a:cubicBezTo>
                <a:cubicBezTo>
                  <a:pt x="42" y="42"/>
                  <a:pt x="42" y="42"/>
                  <a:pt x="42" y="42"/>
                </a:cubicBezTo>
                <a:cubicBezTo>
                  <a:pt x="40" y="45"/>
                  <a:pt x="38" y="49"/>
                  <a:pt x="38" y="54"/>
                </a:cubicBezTo>
                <a:cubicBezTo>
                  <a:pt x="38" y="58"/>
                  <a:pt x="40" y="62"/>
                  <a:pt x="42" y="65"/>
                </a:cubicBezTo>
                <a:cubicBezTo>
                  <a:pt x="15" y="65"/>
                  <a:pt x="15" y="65"/>
                  <a:pt x="15" y="65"/>
                </a:cubicBezTo>
                <a:cubicBezTo>
                  <a:pt x="11" y="65"/>
                  <a:pt x="8" y="60"/>
                  <a:pt x="8" y="54"/>
                </a:cubicBezTo>
                <a:close/>
                <a:moveTo>
                  <a:pt x="46" y="115"/>
                </a:moveTo>
                <a:cubicBezTo>
                  <a:pt x="31" y="115"/>
                  <a:pt x="31" y="115"/>
                  <a:pt x="31" y="115"/>
                </a:cubicBezTo>
                <a:cubicBezTo>
                  <a:pt x="31" y="80"/>
                  <a:pt x="31" y="80"/>
                  <a:pt x="31" y="80"/>
                </a:cubicBezTo>
                <a:cubicBezTo>
                  <a:pt x="31" y="78"/>
                  <a:pt x="30" y="75"/>
                  <a:pt x="29" y="73"/>
                </a:cubicBezTo>
                <a:cubicBezTo>
                  <a:pt x="31" y="73"/>
                  <a:pt x="31" y="73"/>
                  <a:pt x="31" y="73"/>
                </a:cubicBezTo>
                <a:cubicBezTo>
                  <a:pt x="31" y="73"/>
                  <a:pt x="31" y="73"/>
                  <a:pt x="31" y="73"/>
                </a:cubicBezTo>
                <a:cubicBezTo>
                  <a:pt x="43" y="73"/>
                  <a:pt x="43" y="73"/>
                  <a:pt x="43" y="73"/>
                </a:cubicBezTo>
                <a:cubicBezTo>
                  <a:pt x="42" y="74"/>
                  <a:pt x="42" y="75"/>
                  <a:pt x="42" y="77"/>
                </a:cubicBezTo>
                <a:cubicBezTo>
                  <a:pt x="42" y="103"/>
                  <a:pt x="42" y="103"/>
                  <a:pt x="42" y="103"/>
                </a:cubicBezTo>
                <a:cubicBezTo>
                  <a:pt x="42" y="107"/>
                  <a:pt x="44" y="110"/>
                  <a:pt x="46" y="111"/>
                </a:cubicBezTo>
                <a:cubicBezTo>
                  <a:pt x="46" y="111"/>
                  <a:pt x="46" y="111"/>
                  <a:pt x="46" y="112"/>
                </a:cubicBezTo>
                <a:lnTo>
                  <a:pt x="46" y="115"/>
                </a:lnTo>
                <a:close/>
                <a:moveTo>
                  <a:pt x="51" y="65"/>
                </a:moveTo>
                <a:cubicBezTo>
                  <a:pt x="50" y="65"/>
                  <a:pt x="50" y="65"/>
                  <a:pt x="50" y="65"/>
                </a:cubicBezTo>
                <a:cubicBezTo>
                  <a:pt x="50" y="65"/>
                  <a:pt x="50" y="65"/>
                  <a:pt x="50" y="65"/>
                </a:cubicBezTo>
                <a:cubicBezTo>
                  <a:pt x="46" y="65"/>
                  <a:pt x="42" y="60"/>
                  <a:pt x="42" y="54"/>
                </a:cubicBezTo>
                <a:cubicBezTo>
                  <a:pt x="42" y="47"/>
                  <a:pt x="46" y="42"/>
                  <a:pt x="50" y="42"/>
                </a:cubicBezTo>
                <a:cubicBezTo>
                  <a:pt x="51" y="42"/>
                  <a:pt x="51" y="42"/>
                  <a:pt x="51" y="42"/>
                </a:cubicBezTo>
                <a:cubicBezTo>
                  <a:pt x="58" y="42"/>
                  <a:pt x="65" y="39"/>
                  <a:pt x="71" y="34"/>
                </a:cubicBezTo>
                <a:cubicBezTo>
                  <a:pt x="70" y="40"/>
                  <a:pt x="69" y="47"/>
                  <a:pt x="69" y="54"/>
                </a:cubicBezTo>
                <a:cubicBezTo>
                  <a:pt x="69" y="60"/>
                  <a:pt x="70" y="67"/>
                  <a:pt x="71" y="73"/>
                </a:cubicBezTo>
                <a:cubicBezTo>
                  <a:pt x="65" y="68"/>
                  <a:pt x="58" y="65"/>
                  <a:pt x="51" y="65"/>
                </a:cubicBezTo>
                <a:close/>
                <a:moveTo>
                  <a:pt x="96" y="100"/>
                </a:moveTo>
                <a:cubicBezTo>
                  <a:pt x="88" y="100"/>
                  <a:pt x="82" y="89"/>
                  <a:pt x="79" y="73"/>
                </a:cubicBezTo>
                <a:cubicBezTo>
                  <a:pt x="88" y="73"/>
                  <a:pt x="88" y="73"/>
                  <a:pt x="88" y="73"/>
                </a:cubicBezTo>
                <a:cubicBezTo>
                  <a:pt x="97" y="73"/>
                  <a:pt x="104" y="64"/>
                  <a:pt x="104" y="54"/>
                </a:cubicBezTo>
                <a:cubicBezTo>
                  <a:pt x="104" y="43"/>
                  <a:pt x="97" y="34"/>
                  <a:pt x="88" y="34"/>
                </a:cubicBezTo>
                <a:cubicBezTo>
                  <a:pt x="79" y="34"/>
                  <a:pt x="79" y="34"/>
                  <a:pt x="79" y="34"/>
                </a:cubicBezTo>
                <a:cubicBezTo>
                  <a:pt x="82" y="19"/>
                  <a:pt x="88" y="8"/>
                  <a:pt x="96" y="8"/>
                </a:cubicBezTo>
                <a:cubicBezTo>
                  <a:pt x="107" y="8"/>
                  <a:pt x="115" y="28"/>
                  <a:pt x="115" y="54"/>
                </a:cubicBezTo>
                <a:cubicBezTo>
                  <a:pt x="115" y="79"/>
                  <a:pt x="107" y="100"/>
                  <a:pt x="96" y="100"/>
                </a:cubicBezTo>
                <a:close/>
                <a:moveTo>
                  <a:pt x="96" y="100"/>
                </a:moveTo>
                <a:cubicBezTo>
                  <a:pt x="96" y="100"/>
                  <a:pt x="96" y="100"/>
                  <a:pt x="96" y="100"/>
                </a:cubicBezTo>
              </a:path>
            </a:pathLst>
          </a:custGeom>
          <a:solidFill>
            <a:schemeClr val="accent6"/>
          </a:solid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189"/>
                                        </p:tgtEl>
                                        <p:attrNameLst>
                                          <p:attrName>style.visibility</p:attrName>
                                        </p:attrNameLst>
                                      </p:cBhvr>
                                      <p:to>
                                        <p:strVal val="visible"/>
                                      </p:to>
                                    </p:set>
                                    <p:animEffect filter="fade" transition="in">
                                      <p:cBhvr>
                                        <p:cTn dur="500"/>
                                        <p:tgtEl>
                                          <p:spTgt spid="118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s - LIGHT ON DARK">
  <p:cSld name="1_Bullets - LIGHT ON DARK 28">
    <p:spTree>
      <p:nvGrpSpPr>
        <p:cNvPr id="1193" name="Shape 1193"/>
        <p:cNvGrpSpPr/>
        <p:nvPr/>
      </p:nvGrpSpPr>
      <p:grpSpPr>
        <a:xfrm>
          <a:off x="0" y="0"/>
          <a:ext cx="0" cy="0"/>
          <a:chOff x="0" y="0"/>
          <a:chExt cx="0" cy="0"/>
        </a:xfrm>
      </p:grpSpPr>
      <p:sp>
        <p:nvSpPr>
          <p:cNvPr id="1194" name="Google Shape;1194;p30"/>
          <p:cNvSpPr/>
          <p:nvPr/>
        </p:nvSpPr>
        <p:spPr>
          <a:xfrm flipH="1">
            <a:off x="0" y="1178956"/>
            <a:ext cx="12192000" cy="54857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195" name="Google Shape;1195;p30"/>
          <p:cNvSpPr/>
          <p:nvPr/>
        </p:nvSpPr>
        <p:spPr>
          <a:xfrm flipH="1">
            <a:off x="2982254" y="1169431"/>
            <a:ext cx="1554480" cy="548578"/>
          </a:xfrm>
          <a:prstGeom prst="parallelogram">
            <a:avLst>
              <a:gd fmla="val 72727" name="adj"/>
            </a:avLst>
          </a:prstGeom>
          <a:solidFill>
            <a:schemeClr val="lt2"/>
          </a:solidFill>
          <a:ln cap="flat" cmpd="sng" w="2540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200" u="none" cap="none" strike="noStrike">
                <a:solidFill>
                  <a:srgbClr val="7F7F7F"/>
                </a:solidFill>
                <a:latin typeface="Arial"/>
                <a:ea typeface="Arial"/>
                <a:cs typeface="Arial"/>
                <a:sym typeface="Arial"/>
              </a:rPr>
              <a:t>Develop Solicitation</a:t>
            </a:r>
            <a:endParaRPr/>
          </a:p>
        </p:txBody>
      </p:sp>
      <p:sp>
        <p:nvSpPr>
          <p:cNvPr id="1196" name="Google Shape;1196;p30"/>
          <p:cNvSpPr/>
          <p:nvPr/>
        </p:nvSpPr>
        <p:spPr>
          <a:xfrm flipH="1">
            <a:off x="4146587" y="1169431"/>
            <a:ext cx="1554480" cy="548578"/>
          </a:xfrm>
          <a:prstGeom prst="parallelogram">
            <a:avLst>
              <a:gd fmla="val 72727" name="adj"/>
            </a:avLst>
          </a:prstGeom>
          <a:solidFill>
            <a:schemeClr val="lt2"/>
          </a:solidFill>
          <a:ln cap="flat" cmpd="sng" w="2540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200" u="none" cap="none" strike="noStrike">
                <a:solidFill>
                  <a:srgbClr val="7F7F7F"/>
                </a:solidFill>
                <a:latin typeface="Arial"/>
                <a:ea typeface="Arial"/>
                <a:cs typeface="Arial"/>
                <a:sym typeface="Arial"/>
              </a:rPr>
              <a:t>Issue Solicitation</a:t>
            </a:r>
            <a:endParaRPr/>
          </a:p>
        </p:txBody>
      </p:sp>
      <p:sp>
        <p:nvSpPr>
          <p:cNvPr id="1197" name="Google Shape;1197;p30"/>
          <p:cNvSpPr/>
          <p:nvPr/>
        </p:nvSpPr>
        <p:spPr>
          <a:xfrm flipH="1">
            <a:off x="6875409" y="1169431"/>
            <a:ext cx="1554480" cy="548578"/>
          </a:xfrm>
          <a:prstGeom prst="parallelogram">
            <a:avLst>
              <a:gd fmla="val 72727" name="adj"/>
            </a:avLst>
          </a:prstGeom>
          <a:solidFill>
            <a:schemeClr val="lt2"/>
          </a:solidFill>
          <a:ln cap="flat" cmpd="sng" w="2540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200" u="none" cap="none" strike="noStrike">
                <a:solidFill>
                  <a:srgbClr val="7F7F7F"/>
                </a:solidFill>
                <a:latin typeface="Arial"/>
                <a:ea typeface="Arial"/>
                <a:cs typeface="Arial"/>
                <a:sym typeface="Arial"/>
              </a:rPr>
              <a:t>Award Task Order</a:t>
            </a:r>
            <a:endParaRPr/>
          </a:p>
        </p:txBody>
      </p:sp>
      <p:sp>
        <p:nvSpPr>
          <p:cNvPr id="1198" name="Google Shape;1198;p30"/>
          <p:cNvSpPr/>
          <p:nvPr/>
        </p:nvSpPr>
        <p:spPr>
          <a:xfrm flipH="1">
            <a:off x="8048407" y="1169431"/>
            <a:ext cx="1554480" cy="548578"/>
          </a:xfrm>
          <a:prstGeom prst="parallelogram">
            <a:avLst>
              <a:gd fmla="val 72727" name="adj"/>
            </a:avLst>
          </a:prstGeom>
          <a:solidFill>
            <a:schemeClr val="lt2"/>
          </a:solidFill>
          <a:ln cap="flat" cmpd="sng" w="2540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200" u="none" cap="none" strike="noStrike">
                <a:solidFill>
                  <a:srgbClr val="7F7F7F"/>
                </a:solidFill>
                <a:latin typeface="Arial"/>
                <a:ea typeface="Arial"/>
                <a:cs typeface="Arial"/>
                <a:sym typeface="Arial"/>
              </a:rPr>
              <a:t>Administer Task Order</a:t>
            </a:r>
            <a:endParaRPr/>
          </a:p>
        </p:txBody>
      </p:sp>
      <p:sp>
        <p:nvSpPr>
          <p:cNvPr id="1199" name="Google Shape;1199;p30"/>
          <p:cNvSpPr/>
          <p:nvPr/>
        </p:nvSpPr>
        <p:spPr>
          <a:xfrm flipH="1">
            <a:off x="9216294" y="1169431"/>
            <a:ext cx="1554480" cy="548578"/>
          </a:xfrm>
          <a:prstGeom prst="parallelogram">
            <a:avLst>
              <a:gd fmla="val 72727" name="adj"/>
            </a:avLst>
          </a:prstGeom>
          <a:solidFill>
            <a:schemeClr val="lt2"/>
          </a:solidFill>
          <a:ln cap="flat" cmpd="sng" w="2540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200" u="none" cap="none" strike="noStrike">
                <a:solidFill>
                  <a:srgbClr val="7F7F7F"/>
                </a:solidFill>
                <a:latin typeface="Arial"/>
                <a:ea typeface="Arial"/>
                <a:cs typeface="Arial"/>
                <a:sym typeface="Arial"/>
              </a:rPr>
              <a:t>Closeout</a:t>
            </a:r>
            <a:endParaRPr/>
          </a:p>
        </p:txBody>
      </p:sp>
      <p:sp>
        <p:nvSpPr>
          <p:cNvPr id="1200" name="Google Shape;1200;p30"/>
          <p:cNvSpPr/>
          <p:nvPr/>
        </p:nvSpPr>
        <p:spPr>
          <a:xfrm>
            <a:off x="621474" y="1061841"/>
            <a:ext cx="10058400" cy="0"/>
          </a:xfrm>
          <a:prstGeom prst="rect">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201" name="Google Shape;1201;p30"/>
          <p:cNvSpPr txBox="1"/>
          <p:nvPr>
            <p:ph type="title"/>
          </p:nvPr>
        </p:nvSpPr>
        <p:spPr>
          <a:xfrm>
            <a:off x="612465" y="4663"/>
            <a:ext cx="10562869" cy="1057173"/>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3200"/>
              <a:buNone/>
              <a:defRPr b="1" sz="3200">
                <a:solidFill>
                  <a:schemeClr val="dk1"/>
                </a:solidFill>
                <a:latin typeface="Arial"/>
                <a:ea typeface="Arial"/>
                <a:cs typeface="Arial"/>
                <a:sym typeface="Arial"/>
              </a:defRPr>
            </a:lvl1pPr>
            <a:lvl2pPr lvl="1" algn="l">
              <a:lnSpc>
                <a:spcPct val="100000"/>
              </a:lnSpc>
              <a:spcBef>
                <a:spcPts val="0"/>
              </a:spcBef>
              <a:spcAft>
                <a:spcPts val="0"/>
              </a:spcAft>
              <a:buSzPts val="3200"/>
              <a:buNone/>
              <a:defRPr b="1" sz="3600">
                <a:solidFill>
                  <a:srgbClr val="FFFFFF"/>
                </a:solidFill>
                <a:latin typeface="Arial"/>
                <a:ea typeface="Arial"/>
                <a:cs typeface="Arial"/>
                <a:sym typeface="Arial"/>
              </a:defRPr>
            </a:lvl2pPr>
            <a:lvl3pPr lvl="2" algn="l">
              <a:lnSpc>
                <a:spcPct val="100000"/>
              </a:lnSpc>
              <a:spcBef>
                <a:spcPts val="0"/>
              </a:spcBef>
              <a:spcAft>
                <a:spcPts val="0"/>
              </a:spcAft>
              <a:buSzPts val="3200"/>
              <a:buNone/>
              <a:defRPr b="1" sz="3600">
                <a:solidFill>
                  <a:srgbClr val="FFFFFF"/>
                </a:solidFill>
                <a:latin typeface="Arial"/>
                <a:ea typeface="Arial"/>
                <a:cs typeface="Arial"/>
                <a:sym typeface="Arial"/>
              </a:defRPr>
            </a:lvl3pPr>
            <a:lvl4pPr lvl="3" algn="l">
              <a:lnSpc>
                <a:spcPct val="100000"/>
              </a:lnSpc>
              <a:spcBef>
                <a:spcPts val="0"/>
              </a:spcBef>
              <a:spcAft>
                <a:spcPts val="0"/>
              </a:spcAft>
              <a:buSzPts val="3200"/>
              <a:buNone/>
              <a:defRPr b="1" sz="3600">
                <a:solidFill>
                  <a:srgbClr val="FFFFFF"/>
                </a:solidFill>
                <a:latin typeface="Arial"/>
                <a:ea typeface="Arial"/>
                <a:cs typeface="Arial"/>
                <a:sym typeface="Arial"/>
              </a:defRPr>
            </a:lvl4pPr>
            <a:lvl5pPr lvl="4" algn="l">
              <a:lnSpc>
                <a:spcPct val="100000"/>
              </a:lnSpc>
              <a:spcBef>
                <a:spcPts val="0"/>
              </a:spcBef>
              <a:spcAft>
                <a:spcPts val="0"/>
              </a:spcAft>
              <a:buSzPts val="3200"/>
              <a:buNone/>
              <a:defRPr b="1" sz="3600">
                <a:solidFill>
                  <a:srgbClr val="FFFFFF"/>
                </a:solidFill>
                <a:latin typeface="Arial"/>
                <a:ea typeface="Arial"/>
                <a:cs typeface="Arial"/>
                <a:sym typeface="Arial"/>
              </a:defRPr>
            </a:lvl5pPr>
            <a:lvl6pPr lvl="5" algn="l">
              <a:lnSpc>
                <a:spcPct val="100000"/>
              </a:lnSpc>
              <a:spcBef>
                <a:spcPts val="0"/>
              </a:spcBef>
              <a:spcAft>
                <a:spcPts val="0"/>
              </a:spcAft>
              <a:buSzPts val="3200"/>
              <a:buNone/>
              <a:defRPr b="1" sz="3600">
                <a:solidFill>
                  <a:srgbClr val="FFFFFF"/>
                </a:solidFill>
                <a:latin typeface="Arial"/>
                <a:ea typeface="Arial"/>
                <a:cs typeface="Arial"/>
                <a:sym typeface="Arial"/>
              </a:defRPr>
            </a:lvl6pPr>
            <a:lvl7pPr lvl="6" algn="l">
              <a:lnSpc>
                <a:spcPct val="100000"/>
              </a:lnSpc>
              <a:spcBef>
                <a:spcPts val="0"/>
              </a:spcBef>
              <a:spcAft>
                <a:spcPts val="0"/>
              </a:spcAft>
              <a:buSzPts val="3200"/>
              <a:buNone/>
              <a:defRPr b="1" sz="3600">
                <a:solidFill>
                  <a:srgbClr val="FFFFFF"/>
                </a:solidFill>
                <a:latin typeface="Arial"/>
                <a:ea typeface="Arial"/>
                <a:cs typeface="Arial"/>
                <a:sym typeface="Arial"/>
              </a:defRPr>
            </a:lvl7pPr>
            <a:lvl8pPr lvl="7" algn="l">
              <a:lnSpc>
                <a:spcPct val="100000"/>
              </a:lnSpc>
              <a:spcBef>
                <a:spcPts val="0"/>
              </a:spcBef>
              <a:spcAft>
                <a:spcPts val="0"/>
              </a:spcAft>
              <a:buSzPts val="3200"/>
              <a:buNone/>
              <a:defRPr b="1" sz="3600">
                <a:solidFill>
                  <a:srgbClr val="FFFFFF"/>
                </a:solidFill>
                <a:latin typeface="Arial"/>
                <a:ea typeface="Arial"/>
                <a:cs typeface="Arial"/>
                <a:sym typeface="Arial"/>
              </a:defRPr>
            </a:lvl8pPr>
            <a:lvl9pPr lvl="8" algn="l">
              <a:lnSpc>
                <a:spcPct val="100000"/>
              </a:lnSpc>
              <a:spcBef>
                <a:spcPts val="0"/>
              </a:spcBef>
              <a:spcAft>
                <a:spcPts val="0"/>
              </a:spcAft>
              <a:buSzPts val="3200"/>
              <a:buNone/>
              <a:defRPr b="1" sz="3600">
                <a:solidFill>
                  <a:srgbClr val="FFFFFF"/>
                </a:solidFill>
                <a:latin typeface="Arial"/>
                <a:ea typeface="Arial"/>
                <a:cs typeface="Arial"/>
                <a:sym typeface="Arial"/>
              </a:defRPr>
            </a:lvl9pPr>
          </a:lstStyle>
          <a:p/>
        </p:txBody>
      </p:sp>
      <p:grpSp>
        <p:nvGrpSpPr>
          <p:cNvPr id="1202" name="Google Shape;1202;p30"/>
          <p:cNvGrpSpPr/>
          <p:nvPr/>
        </p:nvGrpSpPr>
        <p:grpSpPr>
          <a:xfrm>
            <a:off x="11278585" y="0"/>
            <a:ext cx="913415" cy="6866252"/>
            <a:chOff x="11278585" y="0"/>
            <a:chExt cx="913415" cy="6866252"/>
          </a:xfrm>
        </p:grpSpPr>
        <p:cxnSp>
          <p:nvCxnSpPr>
            <p:cNvPr id="1203" name="Google Shape;1203;p30"/>
            <p:cNvCxnSpPr/>
            <p:nvPr/>
          </p:nvCxnSpPr>
          <p:spPr>
            <a:xfrm>
              <a:off x="11402167" y="0"/>
              <a:ext cx="0" cy="6841500"/>
            </a:xfrm>
            <a:prstGeom prst="straightConnector1">
              <a:avLst/>
            </a:prstGeom>
            <a:noFill/>
            <a:ln cap="flat" cmpd="sng" w="76200">
              <a:solidFill>
                <a:schemeClr val="accent2"/>
              </a:solidFill>
              <a:prstDash val="solid"/>
              <a:round/>
              <a:headEnd len="sm" w="sm" type="none"/>
              <a:tailEnd len="sm" w="sm" type="none"/>
            </a:ln>
          </p:spPr>
        </p:cxnSp>
        <p:cxnSp>
          <p:nvCxnSpPr>
            <p:cNvPr id="1204" name="Google Shape;1204;p30"/>
            <p:cNvCxnSpPr/>
            <p:nvPr/>
          </p:nvCxnSpPr>
          <p:spPr>
            <a:xfrm>
              <a:off x="11278585" y="0"/>
              <a:ext cx="0" cy="6841500"/>
            </a:xfrm>
            <a:prstGeom prst="straightConnector1">
              <a:avLst/>
            </a:prstGeom>
            <a:noFill/>
            <a:ln cap="flat" cmpd="sng" w="28575">
              <a:solidFill>
                <a:schemeClr val="accent2"/>
              </a:solidFill>
              <a:prstDash val="solid"/>
              <a:round/>
              <a:headEnd len="sm" w="sm" type="none"/>
              <a:tailEnd len="sm" w="sm" type="none"/>
            </a:ln>
          </p:spPr>
        </p:cxnSp>
        <p:grpSp>
          <p:nvGrpSpPr>
            <p:cNvPr id="1205" name="Google Shape;1205;p30"/>
            <p:cNvGrpSpPr/>
            <p:nvPr/>
          </p:nvGrpSpPr>
          <p:grpSpPr>
            <a:xfrm>
              <a:off x="11524488" y="0"/>
              <a:ext cx="667512" cy="6866252"/>
              <a:chOff x="11524488" y="0"/>
              <a:chExt cx="667512" cy="6866252"/>
            </a:xfrm>
          </p:grpSpPr>
          <p:sp>
            <p:nvSpPr>
              <p:cNvPr descr="Banner along right of screen with the label OGP Office of Government-wide Policy." id="1206" name="Google Shape;1206;p30"/>
              <p:cNvSpPr txBox="1"/>
              <p:nvPr/>
            </p:nvSpPr>
            <p:spPr>
              <a:xfrm rot="5400000">
                <a:off x="8426141" y="3100393"/>
                <a:ext cx="6866252" cy="665466"/>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500"/>
                  <a:buFont typeface="Arial"/>
                  <a:buNone/>
                </a:pPr>
                <a:r>
                  <a:rPr b="1" i="0" lang="en-US" sz="1500" u="none" cap="none" strike="noStrike">
                    <a:solidFill>
                      <a:schemeClr val="lt1"/>
                    </a:solidFill>
                    <a:latin typeface="Arial"/>
                    <a:ea typeface="Arial"/>
                    <a:cs typeface="Arial"/>
                    <a:sym typeface="Arial"/>
                  </a:rPr>
                  <a:t>OASIS DPA Training</a:t>
                </a:r>
                <a:endParaRPr b="1" i="0" sz="1500" u="none" cap="none" strike="noStrike">
                  <a:solidFill>
                    <a:schemeClr val="lt1"/>
                  </a:solidFill>
                  <a:latin typeface="Arial"/>
                  <a:ea typeface="Arial"/>
                  <a:cs typeface="Arial"/>
                  <a:sym typeface="Arial"/>
                </a:endParaRPr>
              </a:p>
            </p:txBody>
          </p:sp>
          <p:sp>
            <p:nvSpPr>
              <p:cNvPr id="1207" name="Google Shape;1207;p30"/>
              <p:cNvSpPr/>
              <p:nvPr/>
            </p:nvSpPr>
            <p:spPr>
              <a:xfrm>
                <a:off x="11603985" y="162640"/>
                <a:ext cx="508519" cy="370609"/>
              </a:xfrm>
              <a:custGeom>
                <a:rect b="b" l="l" r="r" t="t"/>
                <a:pathLst>
                  <a:path extrusionOk="0" h="2700" w="3538">
                    <a:moveTo>
                      <a:pt x="1116" y="0"/>
                    </a:moveTo>
                    <a:lnTo>
                      <a:pt x="2423" y="0"/>
                    </a:lnTo>
                    <a:lnTo>
                      <a:pt x="2467" y="3"/>
                    </a:lnTo>
                    <a:lnTo>
                      <a:pt x="2510" y="12"/>
                    </a:lnTo>
                    <a:lnTo>
                      <a:pt x="2550" y="26"/>
                    </a:lnTo>
                    <a:lnTo>
                      <a:pt x="2587" y="45"/>
                    </a:lnTo>
                    <a:lnTo>
                      <a:pt x="2622" y="68"/>
                    </a:lnTo>
                    <a:lnTo>
                      <a:pt x="2653" y="96"/>
                    </a:lnTo>
                    <a:lnTo>
                      <a:pt x="2681" y="127"/>
                    </a:lnTo>
                    <a:lnTo>
                      <a:pt x="2704" y="163"/>
                    </a:lnTo>
                    <a:lnTo>
                      <a:pt x="2724" y="201"/>
                    </a:lnTo>
                    <a:lnTo>
                      <a:pt x="2738" y="241"/>
                    </a:lnTo>
                    <a:lnTo>
                      <a:pt x="2746" y="283"/>
                    </a:lnTo>
                    <a:lnTo>
                      <a:pt x="2749" y="328"/>
                    </a:lnTo>
                    <a:lnTo>
                      <a:pt x="2749" y="822"/>
                    </a:lnTo>
                    <a:lnTo>
                      <a:pt x="2746" y="866"/>
                    </a:lnTo>
                    <a:lnTo>
                      <a:pt x="2738" y="909"/>
                    </a:lnTo>
                    <a:lnTo>
                      <a:pt x="2724" y="949"/>
                    </a:lnTo>
                    <a:lnTo>
                      <a:pt x="2704" y="987"/>
                    </a:lnTo>
                    <a:lnTo>
                      <a:pt x="2681" y="1022"/>
                    </a:lnTo>
                    <a:lnTo>
                      <a:pt x="2653" y="1054"/>
                    </a:lnTo>
                    <a:lnTo>
                      <a:pt x="2622" y="1081"/>
                    </a:lnTo>
                    <a:lnTo>
                      <a:pt x="2587" y="1104"/>
                    </a:lnTo>
                    <a:lnTo>
                      <a:pt x="2550" y="1124"/>
                    </a:lnTo>
                    <a:lnTo>
                      <a:pt x="2510" y="1138"/>
                    </a:lnTo>
                    <a:lnTo>
                      <a:pt x="2467" y="1146"/>
                    </a:lnTo>
                    <a:lnTo>
                      <a:pt x="2423" y="1150"/>
                    </a:lnTo>
                    <a:lnTo>
                      <a:pt x="1851" y="1150"/>
                    </a:lnTo>
                    <a:lnTo>
                      <a:pt x="1851" y="1584"/>
                    </a:lnTo>
                    <a:lnTo>
                      <a:pt x="2737" y="1584"/>
                    </a:lnTo>
                    <a:lnTo>
                      <a:pt x="2784" y="1588"/>
                    </a:lnTo>
                    <a:lnTo>
                      <a:pt x="2829" y="1596"/>
                    </a:lnTo>
                    <a:lnTo>
                      <a:pt x="2873" y="1610"/>
                    </a:lnTo>
                    <a:lnTo>
                      <a:pt x="2914" y="1629"/>
                    </a:lnTo>
                    <a:lnTo>
                      <a:pt x="2953" y="1652"/>
                    </a:lnTo>
                    <a:lnTo>
                      <a:pt x="2987" y="1680"/>
                    </a:lnTo>
                    <a:lnTo>
                      <a:pt x="3020" y="1712"/>
                    </a:lnTo>
                    <a:lnTo>
                      <a:pt x="3047" y="1747"/>
                    </a:lnTo>
                    <a:lnTo>
                      <a:pt x="3070" y="1786"/>
                    </a:lnTo>
                    <a:lnTo>
                      <a:pt x="3090" y="1827"/>
                    </a:lnTo>
                    <a:lnTo>
                      <a:pt x="3104" y="1870"/>
                    </a:lnTo>
                    <a:lnTo>
                      <a:pt x="3112" y="1917"/>
                    </a:lnTo>
                    <a:lnTo>
                      <a:pt x="3115" y="1964"/>
                    </a:lnTo>
                    <a:lnTo>
                      <a:pt x="3115" y="2072"/>
                    </a:lnTo>
                    <a:lnTo>
                      <a:pt x="3351" y="2072"/>
                    </a:lnTo>
                    <a:lnTo>
                      <a:pt x="3384" y="2074"/>
                    </a:lnTo>
                    <a:lnTo>
                      <a:pt x="3417" y="2084"/>
                    </a:lnTo>
                    <a:lnTo>
                      <a:pt x="3446" y="2097"/>
                    </a:lnTo>
                    <a:lnTo>
                      <a:pt x="3471" y="2116"/>
                    </a:lnTo>
                    <a:lnTo>
                      <a:pt x="3494" y="2139"/>
                    </a:lnTo>
                    <a:lnTo>
                      <a:pt x="3513" y="2165"/>
                    </a:lnTo>
                    <a:lnTo>
                      <a:pt x="3526" y="2194"/>
                    </a:lnTo>
                    <a:lnTo>
                      <a:pt x="3536" y="2226"/>
                    </a:lnTo>
                    <a:lnTo>
                      <a:pt x="3538" y="2259"/>
                    </a:lnTo>
                    <a:lnTo>
                      <a:pt x="3538" y="2512"/>
                    </a:lnTo>
                    <a:lnTo>
                      <a:pt x="3536" y="2545"/>
                    </a:lnTo>
                    <a:lnTo>
                      <a:pt x="3526" y="2578"/>
                    </a:lnTo>
                    <a:lnTo>
                      <a:pt x="3512" y="2607"/>
                    </a:lnTo>
                    <a:lnTo>
                      <a:pt x="3494" y="2633"/>
                    </a:lnTo>
                    <a:lnTo>
                      <a:pt x="3471" y="2655"/>
                    </a:lnTo>
                    <a:lnTo>
                      <a:pt x="3446" y="2674"/>
                    </a:lnTo>
                    <a:lnTo>
                      <a:pt x="3417" y="2688"/>
                    </a:lnTo>
                    <a:lnTo>
                      <a:pt x="3384" y="2696"/>
                    </a:lnTo>
                    <a:lnTo>
                      <a:pt x="3351" y="2700"/>
                    </a:lnTo>
                    <a:lnTo>
                      <a:pt x="2716" y="2700"/>
                    </a:lnTo>
                    <a:lnTo>
                      <a:pt x="2682" y="2696"/>
                    </a:lnTo>
                    <a:lnTo>
                      <a:pt x="2651" y="2688"/>
                    </a:lnTo>
                    <a:lnTo>
                      <a:pt x="2622" y="2674"/>
                    </a:lnTo>
                    <a:lnTo>
                      <a:pt x="2595" y="2655"/>
                    </a:lnTo>
                    <a:lnTo>
                      <a:pt x="2572" y="2633"/>
                    </a:lnTo>
                    <a:lnTo>
                      <a:pt x="2554" y="2607"/>
                    </a:lnTo>
                    <a:lnTo>
                      <a:pt x="2540" y="2578"/>
                    </a:lnTo>
                    <a:lnTo>
                      <a:pt x="2531" y="2545"/>
                    </a:lnTo>
                    <a:lnTo>
                      <a:pt x="2528" y="2512"/>
                    </a:lnTo>
                    <a:lnTo>
                      <a:pt x="2528" y="2259"/>
                    </a:lnTo>
                    <a:lnTo>
                      <a:pt x="2531" y="2226"/>
                    </a:lnTo>
                    <a:lnTo>
                      <a:pt x="2540" y="2194"/>
                    </a:lnTo>
                    <a:lnTo>
                      <a:pt x="2554" y="2165"/>
                    </a:lnTo>
                    <a:lnTo>
                      <a:pt x="2572" y="2139"/>
                    </a:lnTo>
                    <a:lnTo>
                      <a:pt x="2595" y="2116"/>
                    </a:lnTo>
                    <a:lnTo>
                      <a:pt x="2622" y="2097"/>
                    </a:lnTo>
                    <a:lnTo>
                      <a:pt x="2651" y="2084"/>
                    </a:lnTo>
                    <a:lnTo>
                      <a:pt x="2682" y="2074"/>
                    </a:lnTo>
                    <a:lnTo>
                      <a:pt x="2716" y="2072"/>
                    </a:lnTo>
                    <a:lnTo>
                      <a:pt x="2952" y="2072"/>
                    </a:lnTo>
                    <a:lnTo>
                      <a:pt x="2952" y="1964"/>
                    </a:lnTo>
                    <a:lnTo>
                      <a:pt x="2949" y="1929"/>
                    </a:lnTo>
                    <a:lnTo>
                      <a:pt x="2941" y="1896"/>
                    </a:lnTo>
                    <a:lnTo>
                      <a:pt x="2928" y="1865"/>
                    </a:lnTo>
                    <a:lnTo>
                      <a:pt x="2910" y="1837"/>
                    </a:lnTo>
                    <a:lnTo>
                      <a:pt x="2888" y="1811"/>
                    </a:lnTo>
                    <a:lnTo>
                      <a:pt x="2864" y="1789"/>
                    </a:lnTo>
                    <a:lnTo>
                      <a:pt x="2836" y="1772"/>
                    </a:lnTo>
                    <a:lnTo>
                      <a:pt x="2805" y="1759"/>
                    </a:lnTo>
                    <a:lnTo>
                      <a:pt x="2771" y="1750"/>
                    </a:lnTo>
                    <a:lnTo>
                      <a:pt x="2736" y="1748"/>
                    </a:lnTo>
                    <a:lnTo>
                      <a:pt x="1851" y="1748"/>
                    </a:lnTo>
                    <a:lnTo>
                      <a:pt x="1851" y="2072"/>
                    </a:lnTo>
                    <a:lnTo>
                      <a:pt x="2087" y="2072"/>
                    </a:lnTo>
                    <a:lnTo>
                      <a:pt x="2120" y="2074"/>
                    </a:lnTo>
                    <a:lnTo>
                      <a:pt x="2153" y="2083"/>
                    </a:lnTo>
                    <a:lnTo>
                      <a:pt x="2182" y="2097"/>
                    </a:lnTo>
                    <a:lnTo>
                      <a:pt x="2207" y="2116"/>
                    </a:lnTo>
                    <a:lnTo>
                      <a:pt x="2230" y="2139"/>
                    </a:lnTo>
                    <a:lnTo>
                      <a:pt x="2248" y="2165"/>
                    </a:lnTo>
                    <a:lnTo>
                      <a:pt x="2262" y="2194"/>
                    </a:lnTo>
                    <a:lnTo>
                      <a:pt x="2271" y="2226"/>
                    </a:lnTo>
                    <a:lnTo>
                      <a:pt x="2274" y="2259"/>
                    </a:lnTo>
                    <a:lnTo>
                      <a:pt x="2274" y="2512"/>
                    </a:lnTo>
                    <a:lnTo>
                      <a:pt x="2271" y="2545"/>
                    </a:lnTo>
                    <a:lnTo>
                      <a:pt x="2262" y="2578"/>
                    </a:lnTo>
                    <a:lnTo>
                      <a:pt x="2248" y="2607"/>
                    </a:lnTo>
                    <a:lnTo>
                      <a:pt x="2230" y="2633"/>
                    </a:lnTo>
                    <a:lnTo>
                      <a:pt x="2207" y="2655"/>
                    </a:lnTo>
                    <a:lnTo>
                      <a:pt x="2182" y="2674"/>
                    </a:lnTo>
                    <a:lnTo>
                      <a:pt x="2153" y="2688"/>
                    </a:lnTo>
                    <a:lnTo>
                      <a:pt x="2120" y="2696"/>
                    </a:lnTo>
                    <a:lnTo>
                      <a:pt x="2087" y="2700"/>
                    </a:lnTo>
                    <a:lnTo>
                      <a:pt x="1452" y="2700"/>
                    </a:lnTo>
                    <a:lnTo>
                      <a:pt x="1418" y="2696"/>
                    </a:lnTo>
                    <a:lnTo>
                      <a:pt x="1387" y="2688"/>
                    </a:lnTo>
                    <a:lnTo>
                      <a:pt x="1358" y="2674"/>
                    </a:lnTo>
                    <a:lnTo>
                      <a:pt x="1331" y="2655"/>
                    </a:lnTo>
                    <a:lnTo>
                      <a:pt x="1308" y="2633"/>
                    </a:lnTo>
                    <a:lnTo>
                      <a:pt x="1290" y="2607"/>
                    </a:lnTo>
                    <a:lnTo>
                      <a:pt x="1276" y="2578"/>
                    </a:lnTo>
                    <a:lnTo>
                      <a:pt x="1267" y="2545"/>
                    </a:lnTo>
                    <a:lnTo>
                      <a:pt x="1264" y="2512"/>
                    </a:lnTo>
                    <a:lnTo>
                      <a:pt x="1264" y="2259"/>
                    </a:lnTo>
                    <a:lnTo>
                      <a:pt x="1267" y="2226"/>
                    </a:lnTo>
                    <a:lnTo>
                      <a:pt x="1276" y="2194"/>
                    </a:lnTo>
                    <a:lnTo>
                      <a:pt x="1290" y="2165"/>
                    </a:lnTo>
                    <a:lnTo>
                      <a:pt x="1308" y="2139"/>
                    </a:lnTo>
                    <a:lnTo>
                      <a:pt x="1331" y="2116"/>
                    </a:lnTo>
                    <a:lnTo>
                      <a:pt x="1358" y="2097"/>
                    </a:lnTo>
                    <a:lnTo>
                      <a:pt x="1387" y="2083"/>
                    </a:lnTo>
                    <a:lnTo>
                      <a:pt x="1418" y="2074"/>
                    </a:lnTo>
                    <a:lnTo>
                      <a:pt x="1452" y="2072"/>
                    </a:lnTo>
                    <a:lnTo>
                      <a:pt x="1688" y="2072"/>
                    </a:lnTo>
                    <a:lnTo>
                      <a:pt x="1688" y="1748"/>
                    </a:lnTo>
                    <a:lnTo>
                      <a:pt x="803" y="1748"/>
                    </a:lnTo>
                    <a:lnTo>
                      <a:pt x="767" y="1750"/>
                    </a:lnTo>
                    <a:lnTo>
                      <a:pt x="735" y="1759"/>
                    </a:lnTo>
                    <a:lnTo>
                      <a:pt x="704" y="1772"/>
                    </a:lnTo>
                    <a:lnTo>
                      <a:pt x="676" y="1789"/>
                    </a:lnTo>
                    <a:lnTo>
                      <a:pt x="650" y="1811"/>
                    </a:lnTo>
                    <a:lnTo>
                      <a:pt x="628" y="1837"/>
                    </a:lnTo>
                    <a:lnTo>
                      <a:pt x="611" y="1865"/>
                    </a:lnTo>
                    <a:lnTo>
                      <a:pt x="598" y="1896"/>
                    </a:lnTo>
                    <a:lnTo>
                      <a:pt x="590" y="1929"/>
                    </a:lnTo>
                    <a:lnTo>
                      <a:pt x="586" y="1964"/>
                    </a:lnTo>
                    <a:lnTo>
                      <a:pt x="586" y="2072"/>
                    </a:lnTo>
                    <a:lnTo>
                      <a:pt x="823" y="2072"/>
                    </a:lnTo>
                    <a:lnTo>
                      <a:pt x="856" y="2074"/>
                    </a:lnTo>
                    <a:lnTo>
                      <a:pt x="889" y="2084"/>
                    </a:lnTo>
                    <a:lnTo>
                      <a:pt x="918" y="2097"/>
                    </a:lnTo>
                    <a:lnTo>
                      <a:pt x="943" y="2116"/>
                    </a:lnTo>
                    <a:lnTo>
                      <a:pt x="966" y="2139"/>
                    </a:lnTo>
                    <a:lnTo>
                      <a:pt x="984" y="2165"/>
                    </a:lnTo>
                    <a:lnTo>
                      <a:pt x="998" y="2194"/>
                    </a:lnTo>
                    <a:lnTo>
                      <a:pt x="1007" y="2226"/>
                    </a:lnTo>
                    <a:lnTo>
                      <a:pt x="1010" y="2259"/>
                    </a:lnTo>
                    <a:lnTo>
                      <a:pt x="1010" y="2512"/>
                    </a:lnTo>
                    <a:lnTo>
                      <a:pt x="1007" y="2545"/>
                    </a:lnTo>
                    <a:lnTo>
                      <a:pt x="998" y="2578"/>
                    </a:lnTo>
                    <a:lnTo>
                      <a:pt x="984" y="2607"/>
                    </a:lnTo>
                    <a:lnTo>
                      <a:pt x="966" y="2633"/>
                    </a:lnTo>
                    <a:lnTo>
                      <a:pt x="943" y="2655"/>
                    </a:lnTo>
                    <a:lnTo>
                      <a:pt x="918" y="2674"/>
                    </a:lnTo>
                    <a:lnTo>
                      <a:pt x="889" y="2688"/>
                    </a:lnTo>
                    <a:lnTo>
                      <a:pt x="856" y="2696"/>
                    </a:lnTo>
                    <a:lnTo>
                      <a:pt x="823" y="2700"/>
                    </a:lnTo>
                    <a:lnTo>
                      <a:pt x="187" y="2700"/>
                    </a:lnTo>
                    <a:lnTo>
                      <a:pt x="154" y="2696"/>
                    </a:lnTo>
                    <a:lnTo>
                      <a:pt x="123" y="2688"/>
                    </a:lnTo>
                    <a:lnTo>
                      <a:pt x="93" y="2674"/>
                    </a:lnTo>
                    <a:lnTo>
                      <a:pt x="67" y="2655"/>
                    </a:lnTo>
                    <a:lnTo>
                      <a:pt x="44" y="2633"/>
                    </a:lnTo>
                    <a:lnTo>
                      <a:pt x="26" y="2607"/>
                    </a:lnTo>
                    <a:lnTo>
                      <a:pt x="12" y="2578"/>
                    </a:lnTo>
                    <a:lnTo>
                      <a:pt x="3" y="2545"/>
                    </a:lnTo>
                    <a:lnTo>
                      <a:pt x="0" y="2512"/>
                    </a:lnTo>
                    <a:lnTo>
                      <a:pt x="0" y="2259"/>
                    </a:lnTo>
                    <a:lnTo>
                      <a:pt x="3" y="2226"/>
                    </a:lnTo>
                    <a:lnTo>
                      <a:pt x="12" y="2194"/>
                    </a:lnTo>
                    <a:lnTo>
                      <a:pt x="26" y="2165"/>
                    </a:lnTo>
                    <a:lnTo>
                      <a:pt x="44" y="2139"/>
                    </a:lnTo>
                    <a:lnTo>
                      <a:pt x="67" y="2116"/>
                    </a:lnTo>
                    <a:lnTo>
                      <a:pt x="93" y="2097"/>
                    </a:lnTo>
                    <a:lnTo>
                      <a:pt x="123" y="2084"/>
                    </a:lnTo>
                    <a:lnTo>
                      <a:pt x="154" y="2074"/>
                    </a:lnTo>
                    <a:lnTo>
                      <a:pt x="187" y="2072"/>
                    </a:lnTo>
                    <a:lnTo>
                      <a:pt x="424" y="2072"/>
                    </a:lnTo>
                    <a:lnTo>
                      <a:pt x="424" y="1964"/>
                    </a:lnTo>
                    <a:lnTo>
                      <a:pt x="427" y="1917"/>
                    </a:lnTo>
                    <a:lnTo>
                      <a:pt x="436" y="1870"/>
                    </a:lnTo>
                    <a:lnTo>
                      <a:pt x="449" y="1827"/>
                    </a:lnTo>
                    <a:lnTo>
                      <a:pt x="468" y="1786"/>
                    </a:lnTo>
                    <a:lnTo>
                      <a:pt x="492" y="1747"/>
                    </a:lnTo>
                    <a:lnTo>
                      <a:pt x="520" y="1712"/>
                    </a:lnTo>
                    <a:lnTo>
                      <a:pt x="551" y="1680"/>
                    </a:lnTo>
                    <a:lnTo>
                      <a:pt x="586" y="1652"/>
                    </a:lnTo>
                    <a:lnTo>
                      <a:pt x="624" y="1629"/>
                    </a:lnTo>
                    <a:lnTo>
                      <a:pt x="666" y="1610"/>
                    </a:lnTo>
                    <a:lnTo>
                      <a:pt x="709" y="1596"/>
                    </a:lnTo>
                    <a:lnTo>
                      <a:pt x="755" y="1588"/>
                    </a:lnTo>
                    <a:lnTo>
                      <a:pt x="803" y="1584"/>
                    </a:lnTo>
                    <a:lnTo>
                      <a:pt x="1688" y="1584"/>
                    </a:lnTo>
                    <a:lnTo>
                      <a:pt x="1688" y="1150"/>
                    </a:lnTo>
                    <a:lnTo>
                      <a:pt x="1116" y="1150"/>
                    </a:lnTo>
                    <a:lnTo>
                      <a:pt x="1071" y="1146"/>
                    </a:lnTo>
                    <a:lnTo>
                      <a:pt x="1030" y="1138"/>
                    </a:lnTo>
                    <a:lnTo>
                      <a:pt x="989" y="1124"/>
                    </a:lnTo>
                    <a:lnTo>
                      <a:pt x="951" y="1104"/>
                    </a:lnTo>
                    <a:lnTo>
                      <a:pt x="917" y="1081"/>
                    </a:lnTo>
                    <a:lnTo>
                      <a:pt x="885" y="1054"/>
                    </a:lnTo>
                    <a:lnTo>
                      <a:pt x="857" y="1022"/>
                    </a:lnTo>
                    <a:lnTo>
                      <a:pt x="834" y="987"/>
                    </a:lnTo>
                    <a:lnTo>
                      <a:pt x="815" y="949"/>
                    </a:lnTo>
                    <a:lnTo>
                      <a:pt x="801" y="909"/>
                    </a:lnTo>
                    <a:lnTo>
                      <a:pt x="793" y="866"/>
                    </a:lnTo>
                    <a:lnTo>
                      <a:pt x="790" y="822"/>
                    </a:lnTo>
                    <a:lnTo>
                      <a:pt x="790" y="328"/>
                    </a:lnTo>
                    <a:lnTo>
                      <a:pt x="793" y="283"/>
                    </a:lnTo>
                    <a:lnTo>
                      <a:pt x="801" y="241"/>
                    </a:lnTo>
                    <a:lnTo>
                      <a:pt x="815" y="201"/>
                    </a:lnTo>
                    <a:lnTo>
                      <a:pt x="834" y="163"/>
                    </a:lnTo>
                    <a:lnTo>
                      <a:pt x="857" y="127"/>
                    </a:lnTo>
                    <a:lnTo>
                      <a:pt x="885" y="96"/>
                    </a:lnTo>
                    <a:lnTo>
                      <a:pt x="917" y="68"/>
                    </a:lnTo>
                    <a:lnTo>
                      <a:pt x="951" y="45"/>
                    </a:lnTo>
                    <a:lnTo>
                      <a:pt x="989" y="26"/>
                    </a:lnTo>
                    <a:lnTo>
                      <a:pt x="1030" y="12"/>
                    </a:lnTo>
                    <a:lnTo>
                      <a:pt x="1071" y="3"/>
                    </a:lnTo>
                    <a:lnTo>
                      <a:pt x="1116" y="0"/>
                    </a:lnTo>
                    <a:close/>
                  </a:path>
                </a:pathLst>
              </a:custGeom>
              <a:solidFill>
                <a:schemeClr val="dk1"/>
              </a:solidFill>
              <a:ln cap="flat" cmpd="sng" w="9525">
                <a:solidFill>
                  <a:schemeClr val="accent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id="1208" name="Google Shape;1208;p30"/>
              <p:cNvPicPr preferRelativeResize="0"/>
              <p:nvPr/>
            </p:nvPicPr>
            <p:blipFill rotWithShape="1">
              <a:blip r:embed="rId2">
                <a:alphaModFix/>
              </a:blip>
              <a:srcRect b="0" l="0" r="0" t="0"/>
              <a:stretch/>
            </p:blipFill>
            <p:spPr>
              <a:xfrm>
                <a:off x="11524488" y="624914"/>
                <a:ext cx="667512" cy="258662"/>
              </a:xfrm>
              <a:prstGeom prst="rect">
                <a:avLst/>
              </a:prstGeom>
              <a:noFill/>
              <a:ln>
                <a:noFill/>
              </a:ln>
            </p:spPr>
          </p:pic>
        </p:grpSp>
      </p:grpSp>
      <p:sp>
        <p:nvSpPr>
          <p:cNvPr id="1209" name="Google Shape;1209;p30"/>
          <p:cNvSpPr txBox="1"/>
          <p:nvPr>
            <p:ph idx="1" type="body"/>
          </p:nvPr>
        </p:nvSpPr>
        <p:spPr>
          <a:xfrm>
            <a:off x="1289100" y="1756219"/>
            <a:ext cx="1908577" cy="1353634"/>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1200"/>
              <a:buFont typeface="Arial"/>
              <a:buNone/>
              <a:defRPr b="1" i="1" sz="1200">
                <a:solidFill>
                  <a:schemeClr val="accent5"/>
                </a:solidFill>
              </a:defRPr>
            </a:lvl1pPr>
            <a:lvl2pPr indent="-228600" lvl="1" marL="914400" algn="l">
              <a:lnSpc>
                <a:spcPct val="100000"/>
              </a:lnSpc>
              <a:spcBef>
                <a:spcPts val="600"/>
              </a:spcBef>
              <a:spcAft>
                <a:spcPts val="0"/>
              </a:spcAft>
              <a:buSzPts val="1600"/>
              <a:buFont typeface="Arial"/>
              <a:buNone/>
              <a:defRPr/>
            </a:lvl2pPr>
            <a:lvl3pPr indent="-228600" lvl="2" marL="1371600" algn="l">
              <a:lnSpc>
                <a:spcPct val="100000"/>
              </a:lnSpc>
              <a:spcBef>
                <a:spcPts val="800"/>
              </a:spcBef>
              <a:spcAft>
                <a:spcPts val="0"/>
              </a:spcAft>
              <a:buSzPts val="1400"/>
              <a:buFont typeface="Arial"/>
              <a:buNone/>
              <a:defRPr/>
            </a:lvl3pPr>
            <a:lvl4pPr indent="-228600" lvl="3" marL="1828800" algn="l">
              <a:lnSpc>
                <a:spcPct val="100000"/>
              </a:lnSpc>
              <a:spcBef>
                <a:spcPts val="800"/>
              </a:spcBef>
              <a:spcAft>
                <a:spcPts val="0"/>
              </a:spcAft>
              <a:buSzPts val="1400"/>
              <a:buFont typeface="Arial"/>
              <a:buNone/>
              <a:defRPr/>
            </a:lvl4pPr>
            <a:lvl5pPr indent="-228600" lvl="4" marL="2286000" algn="l">
              <a:lnSpc>
                <a:spcPct val="100000"/>
              </a:lnSpc>
              <a:spcBef>
                <a:spcPts val="800"/>
              </a:spcBef>
              <a:spcAft>
                <a:spcPts val="0"/>
              </a:spcAft>
              <a:buSzPts val="1400"/>
              <a:buFont typeface="Arial"/>
              <a:buNone/>
              <a:defRPr/>
            </a:lvl5pPr>
            <a:lvl6pPr indent="-228600" lvl="5" marL="2743200" algn="l">
              <a:lnSpc>
                <a:spcPct val="100000"/>
              </a:lnSpc>
              <a:spcBef>
                <a:spcPts val="80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1210" name="Google Shape;1210;p30"/>
          <p:cNvSpPr txBox="1"/>
          <p:nvPr>
            <p:ph idx="2" type="body"/>
          </p:nvPr>
        </p:nvSpPr>
        <p:spPr>
          <a:xfrm>
            <a:off x="781580" y="1184958"/>
            <a:ext cx="1072962" cy="536575"/>
          </a:xfrm>
          <a:prstGeom prst="rect">
            <a:avLst/>
          </a:prstGeom>
          <a:noFill/>
          <a:ln>
            <a:noFill/>
          </a:ln>
        </p:spPr>
        <p:txBody>
          <a:bodyPr anchorCtr="0" anchor="ctr" bIns="0" lIns="0" spcFirstLastPara="1" rIns="91425" wrap="square" tIns="0">
            <a:noAutofit/>
          </a:bodyPr>
          <a:lstStyle>
            <a:lvl1pPr indent="-228600" lvl="0" marL="457200" algn="r">
              <a:lnSpc>
                <a:spcPct val="100000"/>
              </a:lnSpc>
              <a:spcBef>
                <a:spcPts val="0"/>
              </a:spcBef>
              <a:spcAft>
                <a:spcPts val="0"/>
              </a:spcAft>
              <a:buSzPts val="1100"/>
              <a:buFont typeface="Arial"/>
              <a:buNone/>
              <a:defRPr b="1" sz="1100">
                <a:solidFill>
                  <a:srgbClr val="003C71"/>
                </a:solidFill>
              </a:defRPr>
            </a:lvl1pPr>
            <a:lvl2pPr indent="-342900" lvl="1" marL="914400" algn="l">
              <a:lnSpc>
                <a:spcPct val="100000"/>
              </a:lnSpc>
              <a:spcBef>
                <a:spcPts val="600"/>
              </a:spcBef>
              <a:spcAft>
                <a:spcPts val="0"/>
              </a:spcAft>
              <a:buSzPts val="1800"/>
              <a:buChar char="o"/>
              <a:defRPr/>
            </a:lvl2pPr>
            <a:lvl3pPr indent="-342900" lvl="2" marL="1371600" algn="l">
              <a:lnSpc>
                <a:spcPct val="100000"/>
              </a:lnSpc>
              <a:spcBef>
                <a:spcPts val="800"/>
              </a:spcBef>
              <a:spcAft>
                <a:spcPts val="0"/>
              </a:spcAft>
              <a:buSzPts val="1800"/>
              <a:buChar char="▪"/>
              <a:defRPr/>
            </a:lvl3pPr>
            <a:lvl4pPr indent="-342900" lvl="3" marL="1828800" algn="l">
              <a:lnSpc>
                <a:spcPct val="100000"/>
              </a:lnSpc>
              <a:spcBef>
                <a:spcPts val="800"/>
              </a:spcBef>
              <a:spcAft>
                <a:spcPts val="0"/>
              </a:spcAft>
              <a:buSzPts val="1800"/>
              <a:buChar char="•"/>
              <a:defRPr/>
            </a:lvl4pPr>
            <a:lvl5pPr indent="-342900" lvl="4" marL="2286000" algn="l">
              <a:lnSpc>
                <a:spcPct val="100000"/>
              </a:lnSpc>
              <a:spcBef>
                <a:spcPts val="800"/>
              </a:spcBef>
              <a:spcAft>
                <a:spcPts val="0"/>
              </a:spcAft>
              <a:buSzPts val="1800"/>
              <a:buChar char="▪"/>
              <a:defRPr/>
            </a:lvl5pPr>
            <a:lvl6pPr indent="-228600" lvl="5" marL="2743200" algn="l">
              <a:lnSpc>
                <a:spcPct val="100000"/>
              </a:lnSpc>
              <a:spcBef>
                <a:spcPts val="80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grpSp>
        <p:nvGrpSpPr>
          <p:cNvPr id="1211" name="Google Shape;1211;p30"/>
          <p:cNvGrpSpPr/>
          <p:nvPr/>
        </p:nvGrpSpPr>
        <p:grpSpPr>
          <a:xfrm>
            <a:off x="688730" y="3251146"/>
            <a:ext cx="2480023" cy="2854970"/>
            <a:chOff x="688730" y="3251146"/>
            <a:chExt cx="2480023" cy="2854970"/>
          </a:xfrm>
        </p:grpSpPr>
        <p:grpSp>
          <p:nvGrpSpPr>
            <p:cNvPr id="1212" name="Google Shape;1212;p30"/>
            <p:cNvGrpSpPr/>
            <p:nvPr/>
          </p:nvGrpSpPr>
          <p:grpSpPr>
            <a:xfrm>
              <a:off x="771136" y="3251146"/>
              <a:ext cx="2397616" cy="2757974"/>
              <a:chOff x="771136" y="3251146"/>
              <a:chExt cx="2397616" cy="2757974"/>
            </a:xfrm>
          </p:grpSpPr>
          <p:grpSp>
            <p:nvGrpSpPr>
              <p:cNvPr id="1213" name="Google Shape;1213;p30"/>
              <p:cNvGrpSpPr/>
              <p:nvPr/>
            </p:nvGrpSpPr>
            <p:grpSpPr>
              <a:xfrm>
                <a:off x="771136" y="3251146"/>
                <a:ext cx="1342380" cy="129976"/>
                <a:chOff x="771136" y="3251146"/>
                <a:chExt cx="1342380" cy="129976"/>
              </a:xfrm>
            </p:grpSpPr>
            <p:sp>
              <p:nvSpPr>
                <p:cNvPr id="1214" name="Google Shape;1214;p30"/>
                <p:cNvSpPr/>
                <p:nvPr/>
              </p:nvSpPr>
              <p:spPr>
                <a:xfrm>
                  <a:off x="1957717" y="3251146"/>
                  <a:ext cx="155799" cy="129976"/>
                </a:xfrm>
                <a:custGeom>
                  <a:rect b="b" l="l" r="r" t="t"/>
                  <a:pathLst>
                    <a:path extrusionOk="0" h="55" w="47">
                      <a:moveTo>
                        <a:pt x="0" y="55"/>
                      </a:moveTo>
                      <a:cubicBezTo>
                        <a:pt x="0" y="0"/>
                        <a:pt x="0" y="0"/>
                        <a:pt x="0" y="0"/>
                      </a:cubicBezTo>
                      <a:cubicBezTo>
                        <a:pt x="1" y="0"/>
                        <a:pt x="2" y="0"/>
                        <a:pt x="2" y="0"/>
                      </a:cubicBezTo>
                      <a:cubicBezTo>
                        <a:pt x="27" y="0"/>
                        <a:pt x="47" y="21"/>
                        <a:pt x="47" y="46"/>
                      </a:cubicBezTo>
                      <a:cubicBezTo>
                        <a:pt x="47" y="49"/>
                        <a:pt x="47" y="52"/>
                        <a:pt x="47" y="55"/>
                      </a:cubicBezTo>
                      <a:cubicBezTo>
                        <a:pt x="0" y="55"/>
                        <a:pt x="0" y="55"/>
                        <a:pt x="0" y="55"/>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2800" u="none" cap="none" strike="noStrike">
                    <a:solidFill>
                      <a:schemeClr val="lt1"/>
                    </a:solidFill>
                    <a:latin typeface="Arial"/>
                    <a:ea typeface="Arial"/>
                    <a:cs typeface="Arial"/>
                    <a:sym typeface="Arial"/>
                  </a:endParaRPr>
                </a:p>
              </p:txBody>
            </p:sp>
            <p:sp>
              <p:nvSpPr>
                <p:cNvPr id="1215" name="Google Shape;1215;p30"/>
                <p:cNvSpPr/>
                <p:nvPr/>
              </p:nvSpPr>
              <p:spPr>
                <a:xfrm>
                  <a:off x="771136" y="3251146"/>
                  <a:ext cx="154408" cy="129976"/>
                </a:xfrm>
                <a:custGeom>
                  <a:rect b="b" l="l" r="r" t="t"/>
                  <a:pathLst>
                    <a:path extrusionOk="0" h="55" w="47">
                      <a:moveTo>
                        <a:pt x="47" y="55"/>
                      </a:moveTo>
                      <a:cubicBezTo>
                        <a:pt x="47" y="0"/>
                        <a:pt x="47" y="0"/>
                        <a:pt x="47" y="0"/>
                      </a:cubicBezTo>
                      <a:cubicBezTo>
                        <a:pt x="47" y="0"/>
                        <a:pt x="46" y="0"/>
                        <a:pt x="46" y="0"/>
                      </a:cubicBezTo>
                      <a:cubicBezTo>
                        <a:pt x="21" y="0"/>
                        <a:pt x="0" y="21"/>
                        <a:pt x="0" y="46"/>
                      </a:cubicBezTo>
                      <a:cubicBezTo>
                        <a:pt x="0" y="49"/>
                        <a:pt x="1" y="52"/>
                        <a:pt x="1" y="55"/>
                      </a:cubicBezTo>
                      <a:cubicBezTo>
                        <a:pt x="47" y="55"/>
                        <a:pt x="47" y="55"/>
                        <a:pt x="47" y="55"/>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2800" u="none" cap="none" strike="noStrike">
                    <a:solidFill>
                      <a:schemeClr val="lt1"/>
                    </a:solidFill>
                    <a:latin typeface="Arial"/>
                    <a:ea typeface="Arial"/>
                    <a:cs typeface="Arial"/>
                    <a:sym typeface="Arial"/>
                  </a:endParaRPr>
                </a:p>
              </p:txBody>
            </p:sp>
          </p:grpSp>
          <p:grpSp>
            <p:nvGrpSpPr>
              <p:cNvPr id="1216" name="Google Shape;1216;p30"/>
              <p:cNvGrpSpPr/>
              <p:nvPr/>
            </p:nvGrpSpPr>
            <p:grpSpPr>
              <a:xfrm>
                <a:off x="3066168" y="5505476"/>
                <a:ext cx="102584" cy="503644"/>
                <a:chOff x="3066168" y="4437010"/>
                <a:chExt cx="102584" cy="503644"/>
              </a:xfrm>
            </p:grpSpPr>
            <p:sp>
              <p:nvSpPr>
                <p:cNvPr id="1217" name="Google Shape;1217;p30"/>
                <p:cNvSpPr/>
                <p:nvPr/>
              </p:nvSpPr>
              <p:spPr>
                <a:xfrm rot="5400000">
                  <a:off x="3067337" y="4839238"/>
                  <a:ext cx="100247" cy="102584"/>
                </a:xfrm>
                <a:custGeom>
                  <a:rect b="b" l="l" r="r" t="t"/>
                  <a:pathLst>
                    <a:path extrusionOk="0" h="55" w="47">
                      <a:moveTo>
                        <a:pt x="0" y="55"/>
                      </a:moveTo>
                      <a:cubicBezTo>
                        <a:pt x="0" y="0"/>
                        <a:pt x="0" y="0"/>
                        <a:pt x="0" y="0"/>
                      </a:cubicBezTo>
                      <a:cubicBezTo>
                        <a:pt x="1" y="0"/>
                        <a:pt x="2" y="0"/>
                        <a:pt x="2" y="0"/>
                      </a:cubicBezTo>
                      <a:cubicBezTo>
                        <a:pt x="27" y="0"/>
                        <a:pt x="47" y="21"/>
                        <a:pt x="47" y="46"/>
                      </a:cubicBezTo>
                      <a:cubicBezTo>
                        <a:pt x="47" y="49"/>
                        <a:pt x="47" y="52"/>
                        <a:pt x="47" y="55"/>
                      </a:cubicBezTo>
                      <a:cubicBezTo>
                        <a:pt x="0" y="55"/>
                        <a:pt x="0" y="55"/>
                        <a:pt x="0" y="55"/>
                      </a:cubicBezTo>
                      <a:close/>
                    </a:path>
                  </a:pathLst>
                </a:custGeom>
                <a:solidFill>
                  <a:srgbClr val="54813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2800" u="none" cap="none" strike="noStrike">
                    <a:solidFill>
                      <a:schemeClr val="lt1"/>
                    </a:solidFill>
                    <a:latin typeface="Arial"/>
                    <a:ea typeface="Arial"/>
                    <a:cs typeface="Arial"/>
                    <a:sym typeface="Arial"/>
                  </a:endParaRPr>
                </a:p>
              </p:txBody>
            </p:sp>
            <p:sp>
              <p:nvSpPr>
                <p:cNvPr id="1218" name="Google Shape;1218;p30"/>
                <p:cNvSpPr/>
                <p:nvPr/>
              </p:nvSpPr>
              <p:spPr>
                <a:xfrm rot="5400000">
                  <a:off x="3067785" y="4435393"/>
                  <a:ext cx="99351" cy="102584"/>
                </a:xfrm>
                <a:custGeom>
                  <a:rect b="b" l="l" r="r" t="t"/>
                  <a:pathLst>
                    <a:path extrusionOk="0" h="55" w="47">
                      <a:moveTo>
                        <a:pt x="47" y="55"/>
                      </a:moveTo>
                      <a:cubicBezTo>
                        <a:pt x="47" y="0"/>
                        <a:pt x="47" y="0"/>
                        <a:pt x="47" y="0"/>
                      </a:cubicBezTo>
                      <a:cubicBezTo>
                        <a:pt x="47" y="0"/>
                        <a:pt x="46" y="0"/>
                        <a:pt x="46" y="0"/>
                      </a:cubicBezTo>
                      <a:cubicBezTo>
                        <a:pt x="21" y="0"/>
                        <a:pt x="0" y="21"/>
                        <a:pt x="0" y="46"/>
                      </a:cubicBezTo>
                      <a:cubicBezTo>
                        <a:pt x="0" y="49"/>
                        <a:pt x="1" y="52"/>
                        <a:pt x="1" y="55"/>
                      </a:cubicBezTo>
                      <a:cubicBezTo>
                        <a:pt x="47" y="55"/>
                        <a:pt x="47" y="55"/>
                        <a:pt x="47" y="55"/>
                      </a:cubicBezTo>
                      <a:close/>
                    </a:path>
                  </a:pathLst>
                </a:custGeom>
                <a:solidFill>
                  <a:srgbClr val="54813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2800" u="none" cap="none" strike="noStrike">
                    <a:solidFill>
                      <a:schemeClr val="lt1"/>
                    </a:solidFill>
                    <a:latin typeface="Arial"/>
                    <a:ea typeface="Arial"/>
                    <a:cs typeface="Arial"/>
                    <a:sym typeface="Arial"/>
                  </a:endParaRPr>
                </a:p>
              </p:txBody>
            </p:sp>
          </p:grpSp>
          <p:grpSp>
            <p:nvGrpSpPr>
              <p:cNvPr id="1219" name="Google Shape;1219;p30"/>
              <p:cNvGrpSpPr/>
              <p:nvPr/>
            </p:nvGrpSpPr>
            <p:grpSpPr>
              <a:xfrm>
                <a:off x="3066168" y="4972479"/>
                <a:ext cx="102584" cy="503644"/>
                <a:chOff x="3066168" y="4437010"/>
                <a:chExt cx="102584" cy="503644"/>
              </a:xfrm>
            </p:grpSpPr>
            <p:sp>
              <p:nvSpPr>
                <p:cNvPr id="1220" name="Google Shape;1220;p30"/>
                <p:cNvSpPr/>
                <p:nvPr/>
              </p:nvSpPr>
              <p:spPr>
                <a:xfrm rot="5400000">
                  <a:off x="3067337" y="4839238"/>
                  <a:ext cx="100247" cy="102584"/>
                </a:xfrm>
                <a:custGeom>
                  <a:rect b="b" l="l" r="r" t="t"/>
                  <a:pathLst>
                    <a:path extrusionOk="0" h="55" w="47">
                      <a:moveTo>
                        <a:pt x="0" y="55"/>
                      </a:moveTo>
                      <a:cubicBezTo>
                        <a:pt x="0" y="0"/>
                        <a:pt x="0" y="0"/>
                        <a:pt x="0" y="0"/>
                      </a:cubicBezTo>
                      <a:cubicBezTo>
                        <a:pt x="1" y="0"/>
                        <a:pt x="2" y="0"/>
                        <a:pt x="2" y="0"/>
                      </a:cubicBezTo>
                      <a:cubicBezTo>
                        <a:pt x="27" y="0"/>
                        <a:pt x="47" y="21"/>
                        <a:pt x="47" y="46"/>
                      </a:cubicBezTo>
                      <a:cubicBezTo>
                        <a:pt x="47" y="49"/>
                        <a:pt x="47" y="52"/>
                        <a:pt x="47" y="55"/>
                      </a:cubicBezTo>
                      <a:cubicBezTo>
                        <a:pt x="0" y="55"/>
                        <a:pt x="0" y="55"/>
                        <a:pt x="0" y="55"/>
                      </a:cubicBezTo>
                      <a:close/>
                    </a:path>
                  </a:pathLst>
                </a:custGeom>
                <a:solidFill>
                  <a:srgbClr val="54813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2800" u="none" cap="none" strike="noStrike">
                    <a:solidFill>
                      <a:schemeClr val="lt1"/>
                    </a:solidFill>
                    <a:latin typeface="Arial"/>
                    <a:ea typeface="Arial"/>
                    <a:cs typeface="Arial"/>
                    <a:sym typeface="Arial"/>
                  </a:endParaRPr>
                </a:p>
              </p:txBody>
            </p:sp>
            <p:sp>
              <p:nvSpPr>
                <p:cNvPr id="1221" name="Google Shape;1221;p30"/>
                <p:cNvSpPr/>
                <p:nvPr/>
              </p:nvSpPr>
              <p:spPr>
                <a:xfrm rot="5400000">
                  <a:off x="3067785" y="4435393"/>
                  <a:ext cx="99351" cy="102584"/>
                </a:xfrm>
                <a:custGeom>
                  <a:rect b="b" l="l" r="r" t="t"/>
                  <a:pathLst>
                    <a:path extrusionOk="0" h="55" w="47">
                      <a:moveTo>
                        <a:pt x="47" y="55"/>
                      </a:moveTo>
                      <a:cubicBezTo>
                        <a:pt x="47" y="0"/>
                        <a:pt x="47" y="0"/>
                        <a:pt x="47" y="0"/>
                      </a:cubicBezTo>
                      <a:cubicBezTo>
                        <a:pt x="47" y="0"/>
                        <a:pt x="46" y="0"/>
                        <a:pt x="46" y="0"/>
                      </a:cubicBezTo>
                      <a:cubicBezTo>
                        <a:pt x="21" y="0"/>
                        <a:pt x="0" y="21"/>
                        <a:pt x="0" y="46"/>
                      </a:cubicBezTo>
                      <a:cubicBezTo>
                        <a:pt x="0" y="49"/>
                        <a:pt x="1" y="52"/>
                        <a:pt x="1" y="55"/>
                      </a:cubicBezTo>
                      <a:cubicBezTo>
                        <a:pt x="47" y="55"/>
                        <a:pt x="47" y="55"/>
                        <a:pt x="47" y="55"/>
                      </a:cubicBezTo>
                      <a:close/>
                    </a:path>
                  </a:pathLst>
                </a:custGeom>
                <a:solidFill>
                  <a:srgbClr val="54813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2800" u="none" cap="none" strike="noStrike">
                    <a:solidFill>
                      <a:schemeClr val="lt1"/>
                    </a:solidFill>
                    <a:latin typeface="Arial"/>
                    <a:ea typeface="Arial"/>
                    <a:cs typeface="Arial"/>
                    <a:sym typeface="Arial"/>
                  </a:endParaRPr>
                </a:p>
              </p:txBody>
            </p:sp>
          </p:grpSp>
          <p:grpSp>
            <p:nvGrpSpPr>
              <p:cNvPr id="1222" name="Google Shape;1222;p30"/>
              <p:cNvGrpSpPr/>
              <p:nvPr/>
            </p:nvGrpSpPr>
            <p:grpSpPr>
              <a:xfrm>
                <a:off x="3066168" y="4437010"/>
                <a:ext cx="102584" cy="503644"/>
                <a:chOff x="3066168" y="4437010"/>
                <a:chExt cx="102584" cy="503644"/>
              </a:xfrm>
            </p:grpSpPr>
            <p:sp>
              <p:nvSpPr>
                <p:cNvPr id="1223" name="Google Shape;1223;p30"/>
                <p:cNvSpPr/>
                <p:nvPr/>
              </p:nvSpPr>
              <p:spPr>
                <a:xfrm rot="5400000">
                  <a:off x="3067337" y="4839238"/>
                  <a:ext cx="100247" cy="102584"/>
                </a:xfrm>
                <a:custGeom>
                  <a:rect b="b" l="l" r="r" t="t"/>
                  <a:pathLst>
                    <a:path extrusionOk="0" h="55" w="47">
                      <a:moveTo>
                        <a:pt x="0" y="55"/>
                      </a:moveTo>
                      <a:cubicBezTo>
                        <a:pt x="0" y="0"/>
                        <a:pt x="0" y="0"/>
                        <a:pt x="0" y="0"/>
                      </a:cubicBezTo>
                      <a:cubicBezTo>
                        <a:pt x="1" y="0"/>
                        <a:pt x="2" y="0"/>
                        <a:pt x="2" y="0"/>
                      </a:cubicBezTo>
                      <a:cubicBezTo>
                        <a:pt x="27" y="0"/>
                        <a:pt x="47" y="21"/>
                        <a:pt x="47" y="46"/>
                      </a:cubicBezTo>
                      <a:cubicBezTo>
                        <a:pt x="47" y="49"/>
                        <a:pt x="47" y="52"/>
                        <a:pt x="47" y="55"/>
                      </a:cubicBezTo>
                      <a:cubicBezTo>
                        <a:pt x="0" y="55"/>
                        <a:pt x="0" y="55"/>
                        <a:pt x="0" y="55"/>
                      </a:cubicBezTo>
                      <a:close/>
                    </a:path>
                  </a:pathLst>
                </a:custGeom>
                <a:solidFill>
                  <a:srgbClr val="54813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2800" u="none" cap="none" strike="noStrike">
                    <a:solidFill>
                      <a:schemeClr val="lt1"/>
                    </a:solidFill>
                    <a:latin typeface="Arial"/>
                    <a:ea typeface="Arial"/>
                    <a:cs typeface="Arial"/>
                    <a:sym typeface="Arial"/>
                  </a:endParaRPr>
                </a:p>
              </p:txBody>
            </p:sp>
            <p:sp>
              <p:nvSpPr>
                <p:cNvPr id="1224" name="Google Shape;1224;p30"/>
                <p:cNvSpPr/>
                <p:nvPr/>
              </p:nvSpPr>
              <p:spPr>
                <a:xfrm rot="5400000">
                  <a:off x="3067785" y="4435393"/>
                  <a:ext cx="99351" cy="102584"/>
                </a:xfrm>
                <a:custGeom>
                  <a:rect b="b" l="l" r="r" t="t"/>
                  <a:pathLst>
                    <a:path extrusionOk="0" h="55" w="47">
                      <a:moveTo>
                        <a:pt x="47" y="55"/>
                      </a:moveTo>
                      <a:cubicBezTo>
                        <a:pt x="47" y="0"/>
                        <a:pt x="47" y="0"/>
                        <a:pt x="47" y="0"/>
                      </a:cubicBezTo>
                      <a:cubicBezTo>
                        <a:pt x="47" y="0"/>
                        <a:pt x="46" y="0"/>
                        <a:pt x="46" y="0"/>
                      </a:cubicBezTo>
                      <a:cubicBezTo>
                        <a:pt x="21" y="0"/>
                        <a:pt x="0" y="21"/>
                        <a:pt x="0" y="46"/>
                      </a:cubicBezTo>
                      <a:cubicBezTo>
                        <a:pt x="0" y="49"/>
                        <a:pt x="1" y="52"/>
                        <a:pt x="1" y="55"/>
                      </a:cubicBezTo>
                      <a:cubicBezTo>
                        <a:pt x="47" y="55"/>
                        <a:pt x="47" y="55"/>
                        <a:pt x="47" y="55"/>
                      </a:cubicBezTo>
                      <a:close/>
                    </a:path>
                  </a:pathLst>
                </a:custGeom>
                <a:solidFill>
                  <a:srgbClr val="54813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2800" u="none" cap="none" strike="noStrike">
                    <a:solidFill>
                      <a:schemeClr val="lt1"/>
                    </a:solidFill>
                    <a:latin typeface="Arial"/>
                    <a:ea typeface="Arial"/>
                    <a:cs typeface="Arial"/>
                    <a:sym typeface="Arial"/>
                  </a:endParaRPr>
                </a:p>
              </p:txBody>
            </p:sp>
          </p:grpSp>
        </p:grpSp>
        <p:sp>
          <p:nvSpPr>
            <p:cNvPr id="1225" name="Google Shape;1225;p30"/>
            <p:cNvSpPr/>
            <p:nvPr/>
          </p:nvSpPr>
          <p:spPr>
            <a:xfrm>
              <a:off x="688730" y="3358660"/>
              <a:ext cx="2397956" cy="2747456"/>
            </a:xfrm>
            <a:custGeom>
              <a:rect b="b" l="l" r="r" t="t"/>
              <a:pathLst>
                <a:path extrusionOk="0" h="1419" w="407">
                  <a:moveTo>
                    <a:pt x="407" y="16"/>
                  </a:moveTo>
                  <a:cubicBezTo>
                    <a:pt x="407" y="1404"/>
                    <a:pt x="407" y="1404"/>
                    <a:pt x="407" y="1404"/>
                  </a:cubicBezTo>
                  <a:cubicBezTo>
                    <a:pt x="407" y="1412"/>
                    <a:pt x="400" y="1419"/>
                    <a:pt x="391" y="1419"/>
                  </a:cubicBezTo>
                  <a:cubicBezTo>
                    <a:pt x="15" y="1419"/>
                    <a:pt x="15" y="1419"/>
                    <a:pt x="15" y="1419"/>
                  </a:cubicBezTo>
                  <a:cubicBezTo>
                    <a:pt x="7" y="1419"/>
                    <a:pt x="0" y="1412"/>
                    <a:pt x="0" y="1404"/>
                  </a:cubicBezTo>
                  <a:cubicBezTo>
                    <a:pt x="0" y="16"/>
                    <a:pt x="0" y="16"/>
                    <a:pt x="0" y="16"/>
                  </a:cubicBezTo>
                  <a:cubicBezTo>
                    <a:pt x="0" y="7"/>
                    <a:pt x="7" y="0"/>
                    <a:pt x="15" y="0"/>
                  </a:cubicBezTo>
                  <a:cubicBezTo>
                    <a:pt x="391" y="0"/>
                    <a:pt x="391" y="0"/>
                    <a:pt x="391" y="0"/>
                  </a:cubicBezTo>
                  <a:cubicBezTo>
                    <a:pt x="400" y="0"/>
                    <a:pt x="407" y="7"/>
                    <a:pt x="407" y="16"/>
                  </a:cubicBezTo>
                  <a:close/>
                </a:path>
              </a:pathLst>
            </a:custGeom>
            <a:solidFill>
              <a:srgbClr val="F2F2F2"/>
            </a:solidFill>
            <a:ln>
              <a:noFill/>
            </a:ln>
          </p:spPr>
          <p:txBody>
            <a:bodyPr anchorCtr="0" anchor="ctr" bIns="45700" lIns="91425" spcFirstLastPara="1" rIns="274300" wrap="square" tIns="45700">
              <a:noAutofit/>
            </a:bodyPr>
            <a:lstStyle/>
            <a:p>
              <a:pPr indent="0" lvl="0" marL="0" marR="0" rtl="0" algn="l">
                <a:lnSpc>
                  <a:spcPct val="100000"/>
                </a:lnSpc>
                <a:spcBef>
                  <a:spcPts val="0"/>
                </a:spcBef>
                <a:spcAft>
                  <a:spcPts val="0"/>
                </a:spcAft>
                <a:buNone/>
              </a:pPr>
              <a:r>
                <a:t/>
              </a:r>
              <a:endParaRPr b="1" i="0" sz="1400" u="none" cap="none" strike="noStrike">
                <a:solidFill>
                  <a:srgbClr val="003C71"/>
                </a:solidFill>
                <a:latin typeface="Arial"/>
                <a:ea typeface="Arial"/>
                <a:cs typeface="Arial"/>
                <a:sym typeface="Arial"/>
              </a:endParaRPr>
            </a:p>
          </p:txBody>
        </p:sp>
        <p:grpSp>
          <p:nvGrpSpPr>
            <p:cNvPr id="1226" name="Google Shape;1226;p30"/>
            <p:cNvGrpSpPr/>
            <p:nvPr/>
          </p:nvGrpSpPr>
          <p:grpSpPr>
            <a:xfrm>
              <a:off x="925544" y="3251146"/>
              <a:ext cx="2243207" cy="2672809"/>
              <a:chOff x="925544" y="3251146"/>
              <a:chExt cx="2243207" cy="2672809"/>
            </a:xfrm>
          </p:grpSpPr>
          <p:sp>
            <p:nvSpPr>
              <p:cNvPr id="1227" name="Google Shape;1227;p30"/>
              <p:cNvSpPr/>
              <p:nvPr/>
            </p:nvSpPr>
            <p:spPr>
              <a:xfrm>
                <a:off x="925544" y="3251146"/>
                <a:ext cx="1032172" cy="562924"/>
              </a:xfrm>
              <a:custGeom>
                <a:rect b="b" l="l" r="r" t="t"/>
                <a:pathLst>
                  <a:path extrusionOk="0" h="927" w="742">
                    <a:moveTo>
                      <a:pt x="0" y="0"/>
                    </a:moveTo>
                    <a:lnTo>
                      <a:pt x="742" y="0"/>
                    </a:lnTo>
                    <a:lnTo>
                      <a:pt x="742" y="927"/>
                    </a:lnTo>
                    <a:lnTo>
                      <a:pt x="0" y="927"/>
                    </a:lnTo>
                    <a:lnTo>
                      <a:pt x="0" y="0"/>
                    </a:lnTo>
                    <a:lnTo>
                      <a:pt x="0" y="0"/>
                    </a:lnTo>
                    <a:close/>
                  </a:path>
                </a:pathLst>
              </a:custGeom>
              <a:solidFill>
                <a:srgbClr val="BFBFB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2800" u="none" cap="none" strike="noStrike">
                  <a:solidFill>
                    <a:schemeClr val="lt1"/>
                  </a:solidFill>
                  <a:latin typeface="Arial"/>
                  <a:ea typeface="Arial"/>
                  <a:cs typeface="Arial"/>
                  <a:sym typeface="Arial"/>
                </a:endParaRPr>
              </a:p>
            </p:txBody>
          </p:sp>
          <p:grpSp>
            <p:nvGrpSpPr>
              <p:cNvPr id="1228" name="Google Shape;1228;p30"/>
              <p:cNvGrpSpPr/>
              <p:nvPr/>
            </p:nvGrpSpPr>
            <p:grpSpPr>
              <a:xfrm>
                <a:off x="2437249" y="4533981"/>
                <a:ext cx="731503" cy="1389974"/>
                <a:chOff x="2437249" y="4581609"/>
                <a:chExt cx="731503" cy="1389974"/>
              </a:xfrm>
            </p:grpSpPr>
            <p:sp>
              <p:nvSpPr>
                <p:cNvPr id="1229" name="Google Shape;1229;p30"/>
                <p:cNvSpPr/>
                <p:nvPr/>
              </p:nvSpPr>
              <p:spPr>
                <a:xfrm rot="5400000">
                  <a:off x="2641286" y="5444117"/>
                  <a:ext cx="323429" cy="731502"/>
                </a:xfrm>
                <a:custGeom>
                  <a:rect b="b" l="l" r="r" t="t"/>
                  <a:pathLst>
                    <a:path extrusionOk="0" h="927" w="742">
                      <a:moveTo>
                        <a:pt x="0" y="0"/>
                      </a:moveTo>
                      <a:lnTo>
                        <a:pt x="742" y="0"/>
                      </a:lnTo>
                      <a:lnTo>
                        <a:pt x="742" y="927"/>
                      </a:lnTo>
                      <a:lnTo>
                        <a:pt x="0" y="927"/>
                      </a:lnTo>
                      <a:lnTo>
                        <a:pt x="0" y="0"/>
                      </a:lnTo>
                      <a:lnTo>
                        <a:pt x="0" y="0"/>
                      </a:lnTo>
                      <a:close/>
                    </a:path>
                  </a:pathLst>
                </a:cu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2800" u="none" cap="none" strike="noStrike">
                    <a:solidFill>
                      <a:schemeClr val="lt1"/>
                    </a:solidFill>
                    <a:latin typeface="Arial"/>
                    <a:ea typeface="Arial"/>
                    <a:cs typeface="Arial"/>
                    <a:sym typeface="Arial"/>
                  </a:endParaRPr>
                </a:p>
              </p:txBody>
            </p:sp>
            <p:sp>
              <p:nvSpPr>
                <p:cNvPr id="1230" name="Google Shape;1230;p30"/>
                <p:cNvSpPr/>
                <p:nvPr/>
              </p:nvSpPr>
              <p:spPr>
                <a:xfrm rot="5400000">
                  <a:off x="2641285" y="4377572"/>
                  <a:ext cx="323430" cy="731503"/>
                </a:xfrm>
                <a:custGeom>
                  <a:rect b="b" l="l" r="r" t="t"/>
                  <a:pathLst>
                    <a:path extrusionOk="0" h="927" w="742">
                      <a:moveTo>
                        <a:pt x="0" y="0"/>
                      </a:moveTo>
                      <a:lnTo>
                        <a:pt x="742" y="0"/>
                      </a:lnTo>
                      <a:lnTo>
                        <a:pt x="742" y="927"/>
                      </a:lnTo>
                      <a:lnTo>
                        <a:pt x="0" y="927"/>
                      </a:lnTo>
                      <a:lnTo>
                        <a:pt x="0" y="0"/>
                      </a:lnTo>
                      <a:lnTo>
                        <a:pt x="0" y="0"/>
                      </a:lnTo>
                      <a:close/>
                    </a:path>
                  </a:pathLst>
                </a:cu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2800" u="none" cap="none" strike="noStrike">
                    <a:solidFill>
                      <a:schemeClr val="lt1"/>
                    </a:solidFill>
                    <a:latin typeface="Arial"/>
                    <a:ea typeface="Arial"/>
                    <a:cs typeface="Arial"/>
                    <a:sym typeface="Arial"/>
                  </a:endParaRPr>
                </a:p>
              </p:txBody>
            </p:sp>
            <p:sp>
              <p:nvSpPr>
                <p:cNvPr id="1231" name="Google Shape;1231;p30"/>
                <p:cNvSpPr/>
                <p:nvPr/>
              </p:nvSpPr>
              <p:spPr>
                <a:xfrm rot="5400000">
                  <a:off x="2641285" y="4908466"/>
                  <a:ext cx="323430" cy="731502"/>
                </a:xfrm>
                <a:custGeom>
                  <a:rect b="b" l="l" r="r" t="t"/>
                  <a:pathLst>
                    <a:path extrusionOk="0" h="927" w="742">
                      <a:moveTo>
                        <a:pt x="0" y="0"/>
                      </a:moveTo>
                      <a:lnTo>
                        <a:pt x="742" y="0"/>
                      </a:lnTo>
                      <a:lnTo>
                        <a:pt x="742" y="927"/>
                      </a:lnTo>
                      <a:lnTo>
                        <a:pt x="0" y="927"/>
                      </a:lnTo>
                      <a:lnTo>
                        <a:pt x="0" y="0"/>
                      </a:lnTo>
                      <a:lnTo>
                        <a:pt x="0" y="0"/>
                      </a:lnTo>
                      <a:close/>
                    </a:path>
                  </a:pathLst>
                </a:cu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2800" u="none" cap="none" strike="noStrike">
                    <a:solidFill>
                      <a:schemeClr val="lt1"/>
                    </a:solidFill>
                    <a:latin typeface="Arial"/>
                    <a:ea typeface="Arial"/>
                    <a:cs typeface="Arial"/>
                    <a:sym typeface="Arial"/>
                  </a:endParaRPr>
                </a:p>
              </p:txBody>
            </p:sp>
          </p:grpSp>
        </p:grpSp>
      </p:grpSp>
      <p:sp>
        <p:nvSpPr>
          <p:cNvPr id="1232" name="Google Shape;1232;p30"/>
          <p:cNvSpPr txBox="1"/>
          <p:nvPr>
            <p:ph idx="3" type="body"/>
          </p:nvPr>
        </p:nvSpPr>
        <p:spPr>
          <a:xfrm>
            <a:off x="673387" y="3828215"/>
            <a:ext cx="1779205" cy="2263756"/>
          </a:xfrm>
          <a:prstGeom prst="rect">
            <a:avLst/>
          </a:prstGeom>
          <a:noFill/>
          <a:ln>
            <a:noFill/>
          </a:ln>
        </p:spPr>
        <p:txBody>
          <a:bodyPr anchorCtr="0" anchor="ctr" bIns="91425" lIns="91425" spcFirstLastPara="1" rIns="91425" wrap="square" tIns="91425">
            <a:noAutofit/>
          </a:bodyPr>
          <a:lstStyle>
            <a:lvl1pPr indent="-304800" lvl="0" marL="457200" algn="l">
              <a:lnSpc>
                <a:spcPct val="100000"/>
              </a:lnSpc>
              <a:spcBef>
                <a:spcPts val="0"/>
              </a:spcBef>
              <a:spcAft>
                <a:spcPts val="0"/>
              </a:spcAft>
              <a:buClr>
                <a:srgbClr val="003C71"/>
              </a:buClr>
              <a:buSzPts val="1200"/>
              <a:buFont typeface="Arial"/>
              <a:buChar char="•"/>
              <a:defRPr sz="1200">
                <a:solidFill>
                  <a:srgbClr val="003C71"/>
                </a:solidFill>
                <a:latin typeface="Arial"/>
                <a:ea typeface="Arial"/>
                <a:cs typeface="Arial"/>
                <a:sym typeface="Arial"/>
              </a:defRPr>
            </a:lvl1pPr>
            <a:lvl2pPr indent="-304800" lvl="1" marL="914400" algn="l">
              <a:lnSpc>
                <a:spcPct val="100000"/>
              </a:lnSpc>
              <a:spcBef>
                <a:spcPts val="600"/>
              </a:spcBef>
              <a:spcAft>
                <a:spcPts val="0"/>
              </a:spcAft>
              <a:buClr>
                <a:srgbClr val="003C71"/>
              </a:buClr>
              <a:buSzPts val="1200"/>
              <a:buFont typeface="Arial"/>
              <a:buChar char="•"/>
              <a:defRPr sz="1200">
                <a:solidFill>
                  <a:srgbClr val="003C71"/>
                </a:solidFill>
                <a:latin typeface="Arial"/>
                <a:ea typeface="Arial"/>
                <a:cs typeface="Arial"/>
                <a:sym typeface="Arial"/>
              </a:defRPr>
            </a:lvl2pPr>
            <a:lvl3pPr indent="-298450" lvl="2" marL="1371600" algn="l">
              <a:lnSpc>
                <a:spcPct val="100000"/>
              </a:lnSpc>
              <a:spcBef>
                <a:spcPts val="800"/>
              </a:spcBef>
              <a:spcAft>
                <a:spcPts val="0"/>
              </a:spcAft>
              <a:buClr>
                <a:srgbClr val="003C71"/>
              </a:buClr>
              <a:buSzPts val="1100"/>
              <a:buFont typeface="Arial"/>
              <a:buChar char="•"/>
              <a:defRPr sz="1100">
                <a:solidFill>
                  <a:srgbClr val="003C71"/>
                </a:solidFill>
                <a:latin typeface="Arial"/>
                <a:ea typeface="Arial"/>
                <a:cs typeface="Arial"/>
                <a:sym typeface="Arial"/>
              </a:defRPr>
            </a:lvl3pPr>
            <a:lvl4pPr indent="-298450" lvl="3" marL="1828800" algn="l">
              <a:lnSpc>
                <a:spcPct val="100000"/>
              </a:lnSpc>
              <a:spcBef>
                <a:spcPts val="800"/>
              </a:spcBef>
              <a:spcAft>
                <a:spcPts val="0"/>
              </a:spcAft>
              <a:buClr>
                <a:srgbClr val="003C71"/>
              </a:buClr>
              <a:buSzPts val="1100"/>
              <a:buFont typeface="Arial"/>
              <a:buChar char="•"/>
              <a:defRPr sz="1100">
                <a:solidFill>
                  <a:srgbClr val="003C71"/>
                </a:solidFill>
                <a:latin typeface="Arial"/>
                <a:ea typeface="Arial"/>
                <a:cs typeface="Arial"/>
                <a:sym typeface="Arial"/>
              </a:defRPr>
            </a:lvl4pPr>
            <a:lvl5pPr indent="-298450" lvl="4" marL="2286000" algn="l">
              <a:lnSpc>
                <a:spcPct val="100000"/>
              </a:lnSpc>
              <a:spcBef>
                <a:spcPts val="800"/>
              </a:spcBef>
              <a:spcAft>
                <a:spcPts val="0"/>
              </a:spcAft>
              <a:buClr>
                <a:srgbClr val="003C71"/>
              </a:buClr>
              <a:buSzPts val="1100"/>
              <a:buFont typeface="Arial"/>
              <a:buChar char="•"/>
              <a:defRPr sz="1100">
                <a:solidFill>
                  <a:srgbClr val="003C71"/>
                </a:solidFill>
                <a:latin typeface="Arial"/>
                <a:ea typeface="Arial"/>
                <a:cs typeface="Arial"/>
                <a:sym typeface="Arial"/>
              </a:defRPr>
            </a:lvl5pPr>
            <a:lvl6pPr indent="-228600" lvl="5" marL="2743200" algn="l">
              <a:lnSpc>
                <a:spcPct val="100000"/>
              </a:lnSpc>
              <a:spcBef>
                <a:spcPts val="80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1233" name="Google Shape;1233;p30"/>
          <p:cNvSpPr txBox="1"/>
          <p:nvPr>
            <p:ph idx="4" type="body"/>
          </p:nvPr>
        </p:nvSpPr>
        <p:spPr>
          <a:xfrm>
            <a:off x="925543" y="3253107"/>
            <a:ext cx="1032173" cy="554854"/>
          </a:xfrm>
          <a:prstGeom prst="rect">
            <a:avLst/>
          </a:prstGeom>
          <a:noFill/>
          <a:ln>
            <a:noFill/>
          </a:ln>
        </p:spPr>
        <p:txBody>
          <a:bodyPr anchorCtr="0" anchor="ctr" bIns="0" lIns="0" spcFirstLastPara="1" rIns="0" wrap="square" tIns="0">
            <a:noAutofit/>
          </a:bodyPr>
          <a:lstStyle>
            <a:lvl1pPr indent="-228600" lvl="0" marL="457200" algn="ctr">
              <a:lnSpc>
                <a:spcPct val="100000"/>
              </a:lnSpc>
              <a:spcBef>
                <a:spcPts val="0"/>
              </a:spcBef>
              <a:spcAft>
                <a:spcPts val="0"/>
              </a:spcAft>
              <a:buClr>
                <a:srgbClr val="003C71"/>
              </a:buClr>
              <a:buSzPts val="1400"/>
              <a:buFont typeface="Arial"/>
              <a:buNone/>
              <a:defRPr b="1" i="1" sz="1400">
                <a:solidFill>
                  <a:srgbClr val="003C71"/>
                </a:solidFill>
                <a:latin typeface="Arial"/>
                <a:ea typeface="Arial"/>
                <a:cs typeface="Arial"/>
                <a:sym typeface="Arial"/>
              </a:defRPr>
            </a:lvl1pPr>
            <a:lvl2pPr indent="-381000" lvl="1" marL="9144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2pPr>
            <a:lvl3pPr indent="-381000" lvl="2" marL="13716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3pPr>
            <a:lvl4pPr indent="-381000" lvl="3" marL="18288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4pPr>
            <a:lvl5pPr indent="-381000" lvl="4" marL="22860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5pPr>
            <a:lvl6pPr indent="-381000" lvl="5" marL="27432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6pPr>
            <a:lvl7pPr indent="-381000" lvl="6" marL="32004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7pPr>
            <a:lvl8pPr indent="-381000" lvl="7" marL="36576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8pPr>
            <a:lvl9pPr indent="-381000" lvl="8" marL="4114800" algn="l">
              <a:lnSpc>
                <a:spcPct val="100000"/>
              </a:lnSpc>
              <a:spcBef>
                <a:spcPts val="800"/>
              </a:spcBef>
              <a:spcAft>
                <a:spcPts val="800"/>
              </a:spcAft>
              <a:buClr>
                <a:srgbClr val="FFFFFF"/>
              </a:buClr>
              <a:buSzPts val="2400"/>
              <a:buFont typeface="Arial"/>
              <a:buChar char="■"/>
              <a:defRPr b="1" sz="2400">
                <a:solidFill>
                  <a:srgbClr val="FFFFFF"/>
                </a:solidFill>
                <a:latin typeface="Arial"/>
                <a:ea typeface="Arial"/>
                <a:cs typeface="Arial"/>
                <a:sym typeface="Arial"/>
              </a:defRPr>
            </a:lvl9pPr>
          </a:lstStyle>
          <a:p/>
        </p:txBody>
      </p:sp>
      <p:sp>
        <p:nvSpPr>
          <p:cNvPr id="1234" name="Google Shape;1234;p30"/>
          <p:cNvSpPr/>
          <p:nvPr/>
        </p:nvSpPr>
        <p:spPr>
          <a:xfrm flipH="1">
            <a:off x="1825966" y="1169431"/>
            <a:ext cx="1554480" cy="548578"/>
          </a:xfrm>
          <a:prstGeom prst="parallelogram">
            <a:avLst>
              <a:gd fmla="val 72727" name="adj"/>
            </a:avLst>
          </a:prstGeom>
          <a:solidFill>
            <a:schemeClr val="lt2"/>
          </a:solidFill>
          <a:ln cap="flat" cmpd="sng" w="2540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100" u="none" cap="none" strike="noStrike">
                <a:solidFill>
                  <a:srgbClr val="7F7F7F"/>
                </a:solidFill>
                <a:latin typeface="Arial"/>
                <a:ea typeface="Arial"/>
                <a:cs typeface="Arial"/>
                <a:sym typeface="Arial"/>
              </a:rPr>
              <a:t>Acquisition Planning</a:t>
            </a:r>
            <a:endParaRPr/>
          </a:p>
        </p:txBody>
      </p:sp>
      <p:sp>
        <p:nvSpPr>
          <p:cNvPr id="1235" name="Google Shape;1235;p30"/>
          <p:cNvSpPr/>
          <p:nvPr/>
        </p:nvSpPr>
        <p:spPr>
          <a:xfrm flipH="1">
            <a:off x="5283570" y="1170179"/>
            <a:ext cx="2011680" cy="548578"/>
          </a:xfrm>
          <a:prstGeom prst="parallelogram">
            <a:avLst>
              <a:gd fmla="val 72727" name="adj"/>
            </a:avLst>
          </a:prstGeom>
          <a:solidFill>
            <a:schemeClr val="accent5"/>
          </a:solidFill>
          <a:ln cap="flat" cmpd="sng" w="2540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en-US" sz="1600" u="none" cap="none" strike="noStrike">
                <a:solidFill>
                  <a:schemeClr val="lt1"/>
                </a:solidFill>
                <a:latin typeface="Arial"/>
                <a:ea typeface="Arial"/>
                <a:cs typeface="Arial"/>
                <a:sym typeface="Arial"/>
              </a:rPr>
              <a:t>Evaluate Proposals</a:t>
            </a:r>
            <a:endParaRPr/>
          </a:p>
        </p:txBody>
      </p:sp>
      <p:sp>
        <p:nvSpPr>
          <p:cNvPr id="1236" name="Google Shape;1236;p30"/>
          <p:cNvSpPr/>
          <p:nvPr/>
        </p:nvSpPr>
        <p:spPr>
          <a:xfrm>
            <a:off x="688730" y="2268877"/>
            <a:ext cx="548640" cy="450936"/>
          </a:xfrm>
          <a:custGeom>
            <a:rect b="b" l="l" r="r" t="t"/>
            <a:pathLst>
              <a:path extrusionOk="0" h="2997" w="3650">
                <a:moveTo>
                  <a:pt x="548" y="721"/>
                </a:moveTo>
                <a:lnTo>
                  <a:pt x="1636" y="1809"/>
                </a:lnTo>
                <a:lnTo>
                  <a:pt x="1648" y="1826"/>
                </a:lnTo>
                <a:lnTo>
                  <a:pt x="1656" y="1844"/>
                </a:lnTo>
                <a:lnTo>
                  <a:pt x="1658" y="1864"/>
                </a:lnTo>
                <a:lnTo>
                  <a:pt x="1658" y="2738"/>
                </a:lnTo>
                <a:lnTo>
                  <a:pt x="1995" y="2401"/>
                </a:lnTo>
                <a:lnTo>
                  <a:pt x="1995" y="1864"/>
                </a:lnTo>
                <a:lnTo>
                  <a:pt x="1998" y="1845"/>
                </a:lnTo>
                <a:lnTo>
                  <a:pt x="2005" y="1826"/>
                </a:lnTo>
                <a:lnTo>
                  <a:pt x="2017" y="1809"/>
                </a:lnTo>
                <a:lnTo>
                  <a:pt x="3106" y="721"/>
                </a:lnTo>
                <a:lnTo>
                  <a:pt x="548" y="721"/>
                </a:lnTo>
                <a:close/>
                <a:moveTo>
                  <a:pt x="227" y="152"/>
                </a:moveTo>
                <a:lnTo>
                  <a:pt x="207" y="155"/>
                </a:lnTo>
                <a:lnTo>
                  <a:pt x="189" y="162"/>
                </a:lnTo>
                <a:lnTo>
                  <a:pt x="174" y="174"/>
                </a:lnTo>
                <a:lnTo>
                  <a:pt x="161" y="189"/>
                </a:lnTo>
                <a:lnTo>
                  <a:pt x="154" y="207"/>
                </a:lnTo>
                <a:lnTo>
                  <a:pt x="152" y="227"/>
                </a:lnTo>
                <a:lnTo>
                  <a:pt x="152" y="495"/>
                </a:lnTo>
                <a:lnTo>
                  <a:pt x="154" y="515"/>
                </a:lnTo>
                <a:lnTo>
                  <a:pt x="161" y="532"/>
                </a:lnTo>
                <a:lnTo>
                  <a:pt x="174" y="548"/>
                </a:lnTo>
                <a:lnTo>
                  <a:pt x="189" y="560"/>
                </a:lnTo>
                <a:lnTo>
                  <a:pt x="207" y="568"/>
                </a:lnTo>
                <a:lnTo>
                  <a:pt x="227" y="570"/>
                </a:lnTo>
                <a:lnTo>
                  <a:pt x="3423" y="570"/>
                </a:lnTo>
                <a:lnTo>
                  <a:pt x="3443" y="568"/>
                </a:lnTo>
                <a:lnTo>
                  <a:pt x="3461" y="560"/>
                </a:lnTo>
                <a:lnTo>
                  <a:pt x="3476" y="548"/>
                </a:lnTo>
                <a:lnTo>
                  <a:pt x="3489" y="532"/>
                </a:lnTo>
                <a:lnTo>
                  <a:pt x="3496" y="515"/>
                </a:lnTo>
                <a:lnTo>
                  <a:pt x="3498" y="495"/>
                </a:lnTo>
                <a:lnTo>
                  <a:pt x="3498" y="227"/>
                </a:lnTo>
                <a:lnTo>
                  <a:pt x="3496" y="207"/>
                </a:lnTo>
                <a:lnTo>
                  <a:pt x="3489" y="189"/>
                </a:lnTo>
                <a:lnTo>
                  <a:pt x="3476" y="174"/>
                </a:lnTo>
                <a:lnTo>
                  <a:pt x="3461" y="162"/>
                </a:lnTo>
                <a:lnTo>
                  <a:pt x="3443" y="155"/>
                </a:lnTo>
                <a:lnTo>
                  <a:pt x="3423" y="152"/>
                </a:lnTo>
                <a:lnTo>
                  <a:pt x="227" y="152"/>
                </a:lnTo>
                <a:close/>
                <a:moveTo>
                  <a:pt x="227" y="0"/>
                </a:moveTo>
                <a:lnTo>
                  <a:pt x="3423" y="0"/>
                </a:lnTo>
                <a:lnTo>
                  <a:pt x="3460" y="4"/>
                </a:lnTo>
                <a:lnTo>
                  <a:pt x="3495" y="12"/>
                </a:lnTo>
                <a:lnTo>
                  <a:pt x="3527" y="26"/>
                </a:lnTo>
                <a:lnTo>
                  <a:pt x="3557" y="45"/>
                </a:lnTo>
                <a:lnTo>
                  <a:pt x="3584" y="67"/>
                </a:lnTo>
                <a:lnTo>
                  <a:pt x="3606" y="93"/>
                </a:lnTo>
                <a:lnTo>
                  <a:pt x="3625" y="123"/>
                </a:lnTo>
                <a:lnTo>
                  <a:pt x="3639" y="156"/>
                </a:lnTo>
                <a:lnTo>
                  <a:pt x="3647" y="191"/>
                </a:lnTo>
                <a:lnTo>
                  <a:pt x="3650" y="227"/>
                </a:lnTo>
                <a:lnTo>
                  <a:pt x="3650" y="495"/>
                </a:lnTo>
                <a:lnTo>
                  <a:pt x="3647" y="531"/>
                </a:lnTo>
                <a:lnTo>
                  <a:pt x="3639" y="566"/>
                </a:lnTo>
                <a:lnTo>
                  <a:pt x="3625" y="599"/>
                </a:lnTo>
                <a:lnTo>
                  <a:pt x="3606" y="628"/>
                </a:lnTo>
                <a:lnTo>
                  <a:pt x="3584" y="655"/>
                </a:lnTo>
                <a:lnTo>
                  <a:pt x="3557" y="678"/>
                </a:lnTo>
                <a:lnTo>
                  <a:pt x="3527" y="696"/>
                </a:lnTo>
                <a:lnTo>
                  <a:pt x="3495" y="710"/>
                </a:lnTo>
                <a:lnTo>
                  <a:pt x="3460" y="719"/>
                </a:lnTo>
                <a:lnTo>
                  <a:pt x="3423" y="721"/>
                </a:lnTo>
                <a:lnTo>
                  <a:pt x="3319" y="721"/>
                </a:lnTo>
                <a:lnTo>
                  <a:pt x="2147" y="1895"/>
                </a:lnTo>
                <a:lnTo>
                  <a:pt x="2147" y="2432"/>
                </a:lnTo>
                <a:lnTo>
                  <a:pt x="2144" y="2452"/>
                </a:lnTo>
                <a:lnTo>
                  <a:pt x="2136" y="2471"/>
                </a:lnTo>
                <a:lnTo>
                  <a:pt x="2125" y="2486"/>
                </a:lnTo>
                <a:lnTo>
                  <a:pt x="1636" y="2975"/>
                </a:lnTo>
                <a:lnTo>
                  <a:pt x="1619" y="2987"/>
                </a:lnTo>
                <a:lnTo>
                  <a:pt x="1602" y="2994"/>
                </a:lnTo>
                <a:lnTo>
                  <a:pt x="1582" y="2997"/>
                </a:lnTo>
                <a:lnTo>
                  <a:pt x="1567" y="2995"/>
                </a:lnTo>
                <a:lnTo>
                  <a:pt x="1553" y="2991"/>
                </a:lnTo>
                <a:lnTo>
                  <a:pt x="1537" y="2983"/>
                </a:lnTo>
                <a:lnTo>
                  <a:pt x="1524" y="2970"/>
                </a:lnTo>
                <a:lnTo>
                  <a:pt x="1514" y="2955"/>
                </a:lnTo>
                <a:lnTo>
                  <a:pt x="1509" y="2939"/>
                </a:lnTo>
                <a:lnTo>
                  <a:pt x="1506" y="2921"/>
                </a:lnTo>
                <a:lnTo>
                  <a:pt x="1506" y="1895"/>
                </a:lnTo>
                <a:lnTo>
                  <a:pt x="333" y="721"/>
                </a:lnTo>
                <a:lnTo>
                  <a:pt x="227" y="721"/>
                </a:lnTo>
                <a:lnTo>
                  <a:pt x="190" y="719"/>
                </a:lnTo>
                <a:lnTo>
                  <a:pt x="155" y="710"/>
                </a:lnTo>
                <a:lnTo>
                  <a:pt x="123" y="696"/>
                </a:lnTo>
                <a:lnTo>
                  <a:pt x="93" y="678"/>
                </a:lnTo>
                <a:lnTo>
                  <a:pt x="66" y="655"/>
                </a:lnTo>
                <a:lnTo>
                  <a:pt x="44" y="628"/>
                </a:lnTo>
                <a:lnTo>
                  <a:pt x="25" y="599"/>
                </a:lnTo>
                <a:lnTo>
                  <a:pt x="11" y="566"/>
                </a:lnTo>
                <a:lnTo>
                  <a:pt x="3" y="531"/>
                </a:lnTo>
                <a:lnTo>
                  <a:pt x="0" y="495"/>
                </a:lnTo>
                <a:lnTo>
                  <a:pt x="0" y="227"/>
                </a:lnTo>
                <a:lnTo>
                  <a:pt x="3" y="191"/>
                </a:lnTo>
                <a:lnTo>
                  <a:pt x="11" y="156"/>
                </a:lnTo>
                <a:lnTo>
                  <a:pt x="25" y="123"/>
                </a:lnTo>
                <a:lnTo>
                  <a:pt x="44" y="93"/>
                </a:lnTo>
                <a:lnTo>
                  <a:pt x="66" y="67"/>
                </a:lnTo>
                <a:lnTo>
                  <a:pt x="93" y="45"/>
                </a:lnTo>
                <a:lnTo>
                  <a:pt x="123" y="26"/>
                </a:lnTo>
                <a:lnTo>
                  <a:pt x="155" y="12"/>
                </a:lnTo>
                <a:lnTo>
                  <a:pt x="190" y="4"/>
                </a:lnTo>
                <a:lnTo>
                  <a:pt x="227" y="0"/>
                </a:lnTo>
                <a:close/>
              </a:path>
            </a:pathLst>
          </a:custGeom>
          <a:solidFill>
            <a:schemeClr val="accent5"/>
          </a:solid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37" name="Google Shape;1237;p30"/>
          <p:cNvSpPr txBox="1"/>
          <p:nvPr>
            <p:ph idx="5" type="body"/>
          </p:nvPr>
        </p:nvSpPr>
        <p:spPr>
          <a:xfrm>
            <a:off x="3363209" y="2364617"/>
            <a:ext cx="7863840" cy="4177552"/>
          </a:xfrm>
          <a:prstGeom prst="rect">
            <a:avLst/>
          </a:prstGeom>
          <a:noFill/>
          <a:ln>
            <a:noFill/>
          </a:ln>
        </p:spPr>
        <p:txBody>
          <a:bodyPr anchorCtr="0" anchor="t" bIns="91425" lIns="91425" spcFirstLastPara="1" rIns="91425" wrap="square" tIns="91425">
            <a:noAutofit/>
          </a:bodyPr>
          <a:lstStyle>
            <a:lvl1pPr indent="-330200" lvl="0" marL="457200" algn="l">
              <a:lnSpc>
                <a:spcPct val="100000"/>
              </a:lnSpc>
              <a:spcBef>
                <a:spcPts val="0"/>
              </a:spcBef>
              <a:spcAft>
                <a:spcPts val="0"/>
              </a:spcAft>
              <a:buClr>
                <a:schemeClr val="lt1"/>
              </a:buClr>
              <a:buSzPts val="1600"/>
              <a:buFont typeface="Noto Sans Symbols"/>
              <a:buChar char="❑"/>
              <a:defRPr b="0" sz="1600">
                <a:solidFill>
                  <a:schemeClr val="lt1"/>
                </a:solidFill>
                <a:latin typeface="Arial"/>
                <a:ea typeface="Arial"/>
                <a:cs typeface="Arial"/>
                <a:sym typeface="Arial"/>
              </a:defRPr>
            </a:lvl1pPr>
            <a:lvl2pPr indent="-317500" lvl="1" marL="914400" algn="l">
              <a:lnSpc>
                <a:spcPct val="100000"/>
              </a:lnSpc>
              <a:spcBef>
                <a:spcPts val="600"/>
              </a:spcBef>
              <a:spcAft>
                <a:spcPts val="0"/>
              </a:spcAft>
              <a:buClr>
                <a:schemeClr val="lt1"/>
              </a:buClr>
              <a:buSzPts val="1400"/>
              <a:buFont typeface="Arial"/>
              <a:buChar char="•"/>
              <a:defRPr b="0" sz="1400">
                <a:solidFill>
                  <a:schemeClr val="lt1"/>
                </a:solidFill>
                <a:latin typeface="Arial"/>
                <a:ea typeface="Arial"/>
                <a:cs typeface="Arial"/>
                <a:sym typeface="Arial"/>
              </a:defRPr>
            </a:lvl2pPr>
            <a:lvl3pPr indent="-304800" lvl="2" marL="1371600" algn="l">
              <a:lnSpc>
                <a:spcPct val="100000"/>
              </a:lnSpc>
              <a:spcBef>
                <a:spcPts val="800"/>
              </a:spcBef>
              <a:spcAft>
                <a:spcPts val="0"/>
              </a:spcAft>
              <a:buClr>
                <a:schemeClr val="accent2"/>
              </a:buClr>
              <a:buSzPts val="1200"/>
              <a:buFont typeface="Courier New"/>
              <a:buChar char="o"/>
              <a:defRPr b="0" sz="1200">
                <a:solidFill>
                  <a:schemeClr val="accent2"/>
                </a:solidFill>
                <a:latin typeface="Arial"/>
                <a:ea typeface="Arial"/>
                <a:cs typeface="Arial"/>
                <a:sym typeface="Arial"/>
              </a:defRPr>
            </a:lvl3pPr>
            <a:lvl4pPr indent="-304800" lvl="3" marL="1828800" algn="l">
              <a:lnSpc>
                <a:spcPct val="100000"/>
              </a:lnSpc>
              <a:spcBef>
                <a:spcPts val="800"/>
              </a:spcBef>
              <a:spcAft>
                <a:spcPts val="0"/>
              </a:spcAft>
              <a:buClr>
                <a:schemeClr val="accent2"/>
              </a:buClr>
              <a:buSzPts val="1200"/>
              <a:buFont typeface="Noto Sans Symbols"/>
              <a:buChar char="▪"/>
              <a:defRPr b="0" sz="1200">
                <a:solidFill>
                  <a:schemeClr val="accent2"/>
                </a:solidFill>
                <a:latin typeface="Arial"/>
                <a:ea typeface="Arial"/>
                <a:cs typeface="Arial"/>
                <a:sym typeface="Arial"/>
              </a:defRPr>
            </a:lvl4pPr>
            <a:lvl5pPr indent="-304800" lvl="4" marL="2286000" algn="l">
              <a:lnSpc>
                <a:spcPct val="100000"/>
              </a:lnSpc>
              <a:spcBef>
                <a:spcPts val="800"/>
              </a:spcBef>
              <a:spcAft>
                <a:spcPts val="0"/>
              </a:spcAft>
              <a:buClr>
                <a:schemeClr val="accent2"/>
              </a:buClr>
              <a:buSzPts val="1200"/>
              <a:buFont typeface="Arial"/>
              <a:buChar char="•"/>
              <a:defRPr b="0" sz="1200">
                <a:solidFill>
                  <a:schemeClr val="accent2"/>
                </a:solidFill>
                <a:latin typeface="Arial"/>
                <a:ea typeface="Arial"/>
                <a:cs typeface="Arial"/>
                <a:sym typeface="Arial"/>
              </a:defRPr>
            </a:lvl5pPr>
            <a:lvl6pPr indent="-228600" lvl="5" marL="2743200" algn="l">
              <a:lnSpc>
                <a:spcPct val="100000"/>
              </a:lnSpc>
              <a:spcBef>
                <a:spcPts val="80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1238" name="Google Shape;1238;p30"/>
          <p:cNvSpPr txBox="1"/>
          <p:nvPr>
            <p:ph idx="6" type="body"/>
          </p:nvPr>
        </p:nvSpPr>
        <p:spPr>
          <a:xfrm>
            <a:off x="3363209" y="1879600"/>
            <a:ext cx="7863840" cy="485017"/>
          </a:xfrm>
          <a:prstGeom prst="rect">
            <a:avLst/>
          </a:prstGeom>
          <a:noFill/>
          <a:ln>
            <a:noFill/>
          </a:ln>
        </p:spPr>
        <p:txBody>
          <a:bodyPr anchorCtr="0" anchor="b" bIns="91425" lIns="91425" spcFirstLastPara="1" rIns="91425" wrap="square" tIns="91425">
            <a:noAutofit/>
          </a:bodyPr>
          <a:lstStyle>
            <a:lvl1pPr indent="-228600" lvl="0" marL="457200" algn="l">
              <a:lnSpc>
                <a:spcPct val="100000"/>
              </a:lnSpc>
              <a:spcBef>
                <a:spcPts val="0"/>
              </a:spcBef>
              <a:spcAft>
                <a:spcPts val="0"/>
              </a:spcAft>
              <a:buSzPts val="1800"/>
              <a:buFont typeface="Arial"/>
              <a:buNone/>
              <a:defRPr b="1">
                <a:solidFill>
                  <a:schemeClr val="accent5"/>
                </a:solidFill>
              </a:defRPr>
            </a:lvl1pPr>
            <a:lvl2pPr indent="-228600" lvl="1" marL="914400" algn="l">
              <a:lnSpc>
                <a:spcPct val="100000"/>
              </a:lnSpc>
              <a:spcBef>
                <a:spcPts val="600"/>
              </a:spcBef>
              <a:spcAft>
                <a:spcPts val="0"/>
              </a:spcAft>
              <a:buSzPts val="1600"/>
              <a:buFont typeface="Arial"/>
              <a:buNone/>
              <a:defRPr b="1"/>
            </a:lvl2pPr>
            <a:lvl3pPr indent="-228600" lvl="2" marL="1371600" algn="l">
              <a:lnSpc>
                <a:spcPct val="100000"/>
              </a:lnSpc>
              <a:spcBef>
                <a:spcPts val="800"/>
              </a:spcBef>
              <a:spcAft>
                <a:spcPts val="0"/>
              </a:spcAft>
              <a:buSzPts val="1400"/>
              <a:buFont typeface="Arial"/>
              <a:buNone/>
              <a:defRPr b="1"/>
            </a:lvl3pPr>
            <a:lvl4pPr indent="-228600" lvl="3" marL="1828800" algn="l">
              <a:lnSpc>
                <a:spcPct val="100000"/>
              </a:lnSpc>
              <a:spcBef>
                <a:spcPts val="800"/>
              </a:spcBef>
              <a:spcAft>
                <a:spcPts val="0"/>
              </a:spcAft>
              <a:buSzPts val="1400"/>
              <a:buFont typeface="Arial"/>
              <a:buNone/>
              <a:defRPr b="1"/>
            </a:lvl4pPr>
            <a:lvl5pPr indent="-228600" lvl="4" marL="2286000" algn="l">
              <a:lnSpc>
                <a:spcPct val="100000"/>
              </a:lnSpc>
              <a:spcBef>
                <a:spcPts val="800"/>
              </a:spcBef>
              <a:spcAft>
                <a:spcPts val="0"/>
              </a:spcAft>
              <a:buSzPts val="1400"/>
              <a:buFont typeface="Arial"/>
              <a:buNone/>
              <a:defRPr b="1"/>
            </a:lvl5pPr>
            <a:lvl6pPr indent="-228600" lvl="5" marL="2743200" algn="l">
              <a:lnSpc>
                <a:spcPct val="100000"/>
              </a:lnSpc>
              <a:spcBef>
                <a:spcPts val="80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1239" name="Google Shape;1239;p30"/>
          <p:cNvSpPr/>
          <p:nvPr/>
        </p:nvSpPr>
        <p:spPr>
          <a:xfrm flipH="1">
            <a:off x="3325062" y="1939899"/>
            <a:ext cx="53797" cy="4572000"/>
          </a:xfrm>
          <a:prstGeom prst="rect">
            <a:avLst/>
          </a:prstGeom>
          <a:solidFill>
            <a:schemeClr val="accent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239"/>
                                        </p:tgtEl>
                                        <p:attrNameLst>
                                          <p:attrName>style.visibility</p:attrName>
                                        </p:attrNameLst>
                                      </p:cBhvr>
                                      <p:to>
                                        <p:strVal val="visible"/>
                                      </p:to>
                                    </p:set>
                                    <p:animEffect filter="fade" transition="in">
                                      <p:cBhvr>
                                        <p:cTn dur="500"/>
                                        <p:tgtEl>
                                          <p:spTgt spid="123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s - LIGHT ON DARK">
  <p:cSld name="1_Bullets - LIGHT ON DARK 2">
    <p:spTree>
      <p:nvGrpSpPr>
        <p:cNvPr id="54" name="Shape 54"/>
        <p:cNvGrpSpPr/>
        <p:nvPr/>
      </p:nvGrpSpPr>
      <p:grpSpPr>
        <a:xfrm>
          <a:off x="0" y="0"/>
          <a:ext cx="0" cy="0"/>
          <a:chOff x="0" y="0"/>
          <a:chExt cx="0" cy="0"/>
        </a:xfrm>
      </p:grpSpPr>
      <p:sp>
        <p:nvSpPr>
          <p:cNvPr id="55" name="Google Shape;55;p4"/>
          <p:cNvSpPr txBox="1"/>
          <p:nvPr>
            <p:ph idx="1" type="body"/>
          </p:nvPr>
        </p:nvSpPr>
        <p:spPr>
          <a:xfrm>
            <a:off x="612465" y="1690255"/>
            <a:ext cx="10542523" cy="4502726"/>
          </a:xfrm>
          <a:prstGeom prst="rect">
            <a:avLst/>
          </a:prstGeom>
          <a:noFill/>
          <a:ln>
            <a:noFill/>
          </a:ln>
        </p:spPr>
        <p:txBody>
          <a:bodyPr anchorCtr="0" anchor="t" bIns="91425" lIns="91425" spcFirstLastPara="1" rIns="91425" wrap="square" tIns="91425">
            <a:noAutofit/>
          </a:bodyPr>
          <a:lstStyle>
            <a:lvl1pPr indent="-342900" lvl="0" marL="457200" algn="l">
              <a:lnSpc>
                <a:spcPct val="150000"/>
              </a:lnSpc>
              <a:spcBef>
                <a:spcPts val="0"/>
              </a:spcBef>
              <a:spcAft>
                <a:spcPts val="0"/>
              </a:spcAft>
              <a:buClr>
                <a:schemeClr val="lt1"/>
              </a:buClr>
              <a:buSzPts val="1800"/>
              <a:buFont typeface="Arial"/>
              <a:buChar char="•"/>
              <a:defRPr b="0" sz="1800">
                <a:solidFill>
                  <a:schemeClr val="lt1"/>
                </a:solidFill>
                <a:latin typeface="Arial"/>
                <a:ea typeface="Arial"/>
                <a:cs typeface="Arial"/>
                <a:sym typeface="Arial"/>
              </a:defRPr>
            </a:lvl1pPr>
            <a:lvl2pPr indent="-330200" lvl="1" marL="914400" algn="l">
              <a:lnSpc>
                <a:spcPct val="150000"/>
              </a:lnSpc>
              <a:spcBef>
                <a:spcPts val="800"/>
              </a:spcBef>
              <a:spcAft>
                <a:spcPts val="0"/>
              </a:spcAft>
              <a:buClr>
                <a:schemeClr val="lt1"/>
              </a:buClr>
              <a:buSzPts val="1600"/>
              <a:buFont typeface="Courier New"/>
              <a:buChar char="o"/>
              <a:defRPr b="0" sz="1600">
                <a:solidFill>
                  <a:srgbClr val="FFFFFF"/>
                </a:solidFill>
                <a:latin typeface="Arial"/>
                <a:ea typeface="Arial"/>
                <a:cs typeface="Arial"/>
                <a:sym typeface="Arial"/>
              </a:defRPr>
            </a:lvl2pPr>
            <a:lvl3pPr indent="-317500" lvl="2" marL="1371600" algn="l">
              <a:lnSpc>
                <a:spcPct val="150000"/>
              </a:lnSpc>
              <a:spcBef>
                <a:spcPts val="800"/>
              </a:spcBef>
              <a:spcAft>
                <a:spcPts val="0"/>
              </a:spcAft>
              <a:buClr>
                <a:schemeClr val="lt1"/>
              </a:buClr>
              <a:buSzPts val="1400"/>
              <a:buFont typeface="Noto Sans Symbols"/>
              <a:buChar char="▪"/>
              <a:defRPr b="0" sz="1400">
                <a:solidFill>
                  <a:srgbClr val="FFFFFF"/>
                </a:solidFill>
                <a:latin typeface="Arial"/>
                <a:ea typeface="Arial"/>
                <a:cs typeface="Arial"/>
                <a:sym typeface="Arial"/>
              </a:defRPr>
            </a:lvl3pPr>
            <a:lvl4pPr indent="-304800" lvl="3" marL="1828800" algn="l">
              <a:lnSpc>
                <a:spcPct val="150000"/>
              </a:lnSpc>
              <a:spcBef>
                <a:spcPts val="800"/>
              </a:spcBef>
              <a:spcAft>
                <a:spcPts val="0"/>
              </a:spcAft>
              <a:buClr>
                <a:schemeClr val="lt1"/>
              </a:buClr>
              <a:buSzPts val="1200"/>
              <a:buFont typeface="Arial"/>
              <a:buChar char="•"/>
              <a:defRPr b="0" sz="1200">
                <a:solidFill>
                  <a:srgbClr val="FFFFFF"/>
                </a:solidFill>
                <a:latin typeface="Arial"/>
                <a:ea typeface="Arial"/>
                <a:cs typeface="Arial"/>
                <a:sym typeface="Arial"/>
              </a:defRPr>
            </a:lvl4pPr>
            <a:lvl5pPr indent="-304800" lvl="4" marL="2286000" algn="l">
              <a:lnSpc>
                <a:spcPct val="150000"/>
              </a:lnSpc>
              <a:spcBef>
                <a:spcPts val="800"/>
              </a:spcBef>
              <a:spcAft>
                <a:spcPts val="0"/>
              </a:spcAft>
              <a:buClr>
                <a:schemeClr val="lt1"/>
              </a:buClr>
              <a:buSzPts val="1200"/>
              <a:buFont typeface="Noto Sans Symbols"/>
              <a:buChar char="▪"/>
              <a:defRPr b="0" sz="1200">
                <a:solidFill>
                  <a:srgbClr val="FFFFFF"/>
                </a:solidFill>
                <a:latin typeface="Arial"/>
                <a:ea typeface="Arial"/>
                <a:cs typeface="Arial"/>
                <a:sym typeface="Arial"/>
              </a:defRPr>
            </a:lvl5pPr>
            <a:lvl6pPr indent="-381000" lvl="5" marL="27432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6pPr>
            <a:lvl7pPr indent="-381000" lvl="6" marL="32004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7pPr>
            <a:lvl8pPr indent="-381000" lvl="7" marL="36576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8pPr>
            <a:lvl9pPr indent="-381000" lvl="8" marL="4114800" algn="l">
              <a:lnSpc>
                <a:spcPct val="100000"/>
              </a:lnSpc>
              <a:spcBef>
                <a:spcPts val="800"/>
              </a:spcBef>
              <a:spcAft>
                <a:spcPts val="800"/>
              </a:spcAft>
              <a:buClr>
                <a:srgbClr val="FFFFFF"/>
              </a:buClr>
              <a:buSzPts val="2400"/>
              <a:buFont typeface="Arial"/>
              <a:buChar char="■"/>
              <a:defRPr b="1" sz="2400">
                <a:solidFill>
                  <a:srgbClr val="FFFFFF"/>
                </a:solidFill>
                <a:latin typeface="Arial"/>
                <a:ea typeface="Arial"/>
                <a:cs typeface="Arial"/>
                <a:sym typeface="Arial"/>
              </a:defRPr>
            </a:lvl9pPr>
          </a:lstStyle>
          <a:p/>
        </p:txBody>
      </p:sp>
      <p:sp>
        <p:nvSpPr>
          <p:cNvPr id="56" name="Google Shape;56;p4"/>
          <p:cNvSpPr txBox="1"/>
          <p:nvPr>
            <p:ph idx="2" type="body"/>
          </p:nvPr>
        </p:nvSpPr>
        <p:spPr>
          <a:xfrm>
            <a:off x="612465" y="1193168"/>
            <a:ext cx="10542519" cy="365760"/>
          </a:xfrm>
          <a:prstGeom prst="rect">
            <a:avLst/>
          </a:prstGeom>
          <a:noFill/>
          <a:ln>
            <a:noFill/>
          </a:ln>
        </p:spPr>
        <p:txBody>
          <a:bodyPr anchorCtr="0" anchor="t" bIns="0" lIns="182875" spcFirstLastPara="1" rIns="91425" wrap="square" tIns="0">
            <a:noAutofit/>
          </a:bodyPr>
          <a:lstStyle>
            <a:lvl1pPr indent="-228600" lvl="0" marL="457200" algn="l">
              <a:lnSpc>
                <a:spcPct val="100000"/>
              </a:lnSpc>
              <a:spcBef>
                <a:spcPts val="0"/>
              </a:spcBef>
              <a:spcAft>
                <a:spcPts val="0"/>
              </a:spcAft>
              <a:buClr>
                <a:schemeClr val="lt1"/>
              </a:buClr>
              <a:buSzPts val="1800"/>
              <a:buFont typeface="Arial"/>
              <a:buNone/>
              <a:defRPr b="1" i="1" sz="1800">
                <a:solidFill>
                  <a:schemeClr val="lt1"/>
                </a:solidFill>
                <a:latin typeface="Arial"/>
                <a:ea typeface="Arial"/>
                <a:cs typeface="Arial"/>
                <a:sym typeface="Arial"/>
              </a:defRPr>
            </a:lvl1pPr>
            <a:lvl2pPr indent="-381000" lvl="1" marL="9144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2pPr>
            <a:lvl3pPr indent="-381000" lvl="2" marL="13716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3pPr>
            <a:lvl4pPr indent="-381000" lvl="3" marL="18288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4pPr>
            <a:lvl5pPr indent="-381000" lvl="4" marL="22860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5pPr>
            <a:lvl6pPr indent="-381000" lvl="5" marL="27432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6pPr>
            <a:lvl7pPr indent="-381000" lvl="6" marL="32004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7pPr>
            <a:lvl8pPr indent="-381000" lvl="7" marL="36576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8pPr>
            <a:lvl9pPr indent="-381000" lvl="8" marL="4114800" algn="l">
              <a:lnSpc>
                <a:spcPct val="100000"/>
              </a:lnSpc>
              <a:spcBef>
                <a:spcPts val="800"/>
              </a:spcBef>
              <a:spcAft>
                <a:spcPts val="800"/>
              </a:spcAft>
              <a:buClr>
                <a:srgbClr val="FFFFFF"/>
              </a:buClr>
              <a:buSzPts val="2400"/>
              <a:buFont typeface="Arial"/>
              <a:buChar char="■"/>
              <a:defRPr b="1" sz="2400">
                <a:solidFill>
                  <a:srgbClr val="FFFFFF"/>
                </a:solidFill>
                <a:latin typeface="Arial"/>
                <a:ea typeface="Arial"/>
                <a:cs typeface="Arial"/>
                <a:sym typeface="Arial"/>
              </a:defRPr>
            </a:lvl9pPr>
          </a:lstStyle>
          <a:p/>
        </p:txBody>
      </p:sp>
      <p:sp>
        <p:nvSpPr>
          <p:cNvPr id="57" name="Google Shape;57;p4"/>
          <p:cNvSpPr/>
          <p:nvPr/>
        </p:nvSpPr>
        <p:spPr>
          <a:xfrm>
            <a:off x="621474" y="1061841"/>
            <a:ext cx="10058400" cy="0"/>
          </a:xfrm>
          <a:prstGeom prst="rect">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58" name="Google Shape;58;p4"/>
          <p:cNvSpPr txBox="1"/>
          <p:nvPr>
            <p:ph type="title"/>
          </p:nvPr>
        </p:nvSpPr>
        <p:spPr>
          <a:xfrm>
            <a:off x="612465" y="4663"/>
            <a:ext cx="10562869" cy="1057173"/>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3200"/>
              <a:buNone/>
              <a:defRPr b="1" sz="3200">
                <a:solidFill>
                  <a:schemeClr val="dk1"/>
                </a:solidFill>
                <a:latin typeface="Arial"/>
                <a:ea typeface="Arial"/>
                <a:cs typeface="Arial"/>
                <a:sym typeface="Arial"/>
              </a:defRPr>
            </a:lvl1pPr>
            <a:lvl2pPr lvl="1" algn="l">
              <a:lnSpc>
                <a:spcPct val="100000"/>
              </a:lnSpc>
              <a:spcBef>
                <a:spcPts val="0"/>
              </a:spcBef>
              <a:spcAft>
                <a:spcPts val="0"/>
              </a:spcAft>
              <a:buSzPts val="3200"/>
              <a:buNone/>
              <a:defRPr b="1" sz="3600">
                <a:solidFill>
                  <a:srgbClr val="FFFFFF"/>
                </a:solidFill>
                <a:latin typeface="Arial"/>
                <a:ea typeface="Arial"/>
                <a:cs typeface="Arial"/>
                <a:sym typeface="Arial"/>
              </a:defRPr>
            </a:lvl2pPr>
            <a:lvl3pPr lvl="2" algn="l">
              <a:lnSpc>
                <a:spcPct val="100000"/>
              </a:lnSpc>
              <a:spcBef>
                <a:spcPts val="0"/>
              </a:spcBef>
              <a:spcAft>
                <a:spcPts val="0"/>
              </a:spcAft>
              <a:buSzPts val="3200"/>
              <a:buNone/>
              <a:defRPr b="1" sz="3600">
                <a:solidFill>
                  <a:srgbClr val="FFFFFF"/>
                </a:solidFill>
                <a:latin typeface="Arial"/>
                <a:ea typeface="Arial"/>
                <a:cs typeface="Arial"/>
                <a:sym typeface="Arial"/>
              </a:defRPr>
            </a:lvl3pPr>
            <a:lvl4pPr lvl="3" algn="l">
              <a:lnSpc>
                <a:spcPct val="100000"/>
              </a:lnSpc>
              <a:spcBef>
                <a:spcPts val="0"/>
              </a:spcBef>
              <a:spcAft>
                <a:spcPts val="0"/>
              </a:spcAft>
              <a:buSzPts val="3200"/>
              <a:buNone/>
              <a:defRPr b="1" sz="3600">
                <a:solidFill>
                  <a:srgbClr val="FFFFFF"/>
                </a:solidFill>
                <a:latin typeface="Arial"/>
                <a:ea typeface="Arial"/>
                <a:cs typeface="Arial"/>
                <a:sym typeface="Arial"/>
              </a:defRPr>
            </a:lvl4pPr>
            <a:lvl5pPr lvl="4" algn="l">
              <a:lnSpc>
                <a:spcPct val="100000"/>
              </a:lnSpc>
              <a:spcBef>
                <a:spcPts val="0"/>
              </a:spcBef>
              <a:spcAft>
                <a:spcPts val="0"/>
              </a:spcAft>
              <a:buSzPts val="3200"/>
              <a:buNone/>
              <a:defRPr b="1" sz="3600">
                <a:solidFill>
                  <a:srgbClr val="FFFFFF"/>
                </a:solidFill>
                <a:latin typeface="Arial"/>
                <a:ea typeface="Arial"/>
                <a:cs typeface="Arial"/>
                <a:sym typeface="Arial"/>
              </a:defRPr>
            </a:lvl5pPr>
            <a:lvl6pPr lvl="5" algn="l">
              <a:lnSpc>
                <a:spcPct val="100000"/>
              </a:lnSpc>
              <a:spcBef>
                <a:spcPts val="0"/>
              </a:spcBef>
              <a:spcAft>
                <a:spcPts val="0"/>
              </a:spcAft>
              <a:buSzPts val="3200"/>
              <a:buNone/>
              <a:defRPr b="1" sz="3600">
                <a:solidFill>
                  <a:srgbClr val="FFFFFF"/>
                </a:solidFill>
                <a:latin typeface="Arial"/>
                <a:ea typeface="Arial"/>
                <a:cs typeface="Arial"/>
                <a:sym typeface="Arial"/>
              </a:defRPr>
            </a:lvl6pPr>
            <a:lvl7pPr lvl="6" algn="l">
              <a:lnSpc>
                <a:spcPct val="100000"/>
              </a:lnSpc>
              <a:spcBef>
                <a:spcPts val="0"/>
              </a:spcBef>
              <a:spcAft>
                <a:spcPts val="0"/>
              </a:spcAft>
              <a:buSzPts val="3200"/>
              <a:buNone/>
              <a:defRPr b="1" sz="3600">
                <a:solidFill>
                  <a:srgbClr val="FFFFFF"/>
                </a:solidFill>
                <a:latin typeface="Arial"/>
                <a:ea typeface="Arial"/>
                <a:cs typeface="Arial"/>
                <a:sym typeface="Arial"/>
              </a:defRPr>
            </a:lvl7pPr>
            <a:lvl8pPr lvl="7" algn="l">
              <a:lnSpc>
                <a:spcPct val="100000"/>
              </a:lnSpc>
              <a:spcBef>
                <a:spcPts val="0"/>
              </a:spcBef>
              <a:spcAft>
                <a:spcPts val="0"/>
              </a:spcAft>
              <a:buSzPts val="3200"/>
              <a:buNone/>
              <a:defRPr b="1" sz="3600">
                <a:solidFill>
                  <a:srgbClr val="FFFFFF"/>
                </a:solidFill>
                <a:latin typeface="Arial"/>
                <a:ea typeface="Arial"/>
                <a:cs typeface="Arial"/>
                <a:sym typeface="Arial"/>
              </a:defRPr>
            </a:lvl8pPr>
            <a:lvl9pPr lvl="8" algn="l">
              <a:lnSpc>
                <a:spcPct val="100000"/>
              </a:lnSpc>
              <a:spcBef>
                <a:spcPts val="0"/>
              </a:spcBef>
              <a:spcAft>
                <a:spcPts val="0"/>
              </a:spcAft>
              <a:buSzPts val="3200"/>
              <a:buNone/>
              <a:defRPr b="1" sz="3600">
                <a:solidFill>
                  <a:srgbClr val="FFFFFF"/>
                </a:solidFill>
                <a:latin typeface="Arial"/>
                <a:ea typeface="Arial"/>
                <a:cs typeface="Arial"/>
                <a:sym typeface="Arial"/>
              </a:defRPr>
            </a:lvl9pPr>
          </a:lstStyle>
          <a:p/>
        </p:txBody>
      </p:sp>
      <p:grpSp>
        <p:nvGrpSpPr>
          <p:cNvPr id="59" name="Google Shape;59;p4"/>
          <p:cNvGrpSpPr/>
          <p:nvPr/>
        </p:nvGrpSpPr>
        <p:grpSpPr>
          <a:xfrm>
            <a:off x="11278585" y="0"/>
            <a:ext cx="913415" cy="6866252"/>
            <a:chOff x="11278585" y="0"/>
            <a:chExt cx="913415" cy="6866252"/>
          </a:xfrm>
        </p:grpSpPr>
        <p:cxnSp>
          <p:nvCxnSpPr>
            <p:cNvPr id="60" name="Google Shape;60;p4"/>
            <p:cNvCxnSpPr/>
            <p:nvPr/>
          </p:nvCxnSpPr>
          <p:spPr>
            <a:xfrm>
              <a:off x="11402167" y="0"/>
              <a:ext cx="0" cy="6841500"/>
            </a:xfrm>
            <a:prstGeom prst="straightConnector1">
              <a:avLst/>
            </a:prstGeom>
            <a:noFill/>
            <a:ln cap="flat" cmpd="sng" w="76200">
              <a:solidFill>
                <a:schemeClr val="lt1"/>
              </a:solidFill>
              <a:prstDash val="solid"/>
              <a:round/>
              <a:headEnd len="sm" w="sm" type="none"/>
              <a:tailEnd len="sm" w="sm" type="none"/>
            </a:ln>
          </p:spPr>
        </p:cxnSp>
        <p:cxnSp>
          <p:nvCxnSpPr>
            <p:cNvPr id="61" name="Google Shape;61;p4"/>
            <p:cNvCxnSpPr/>
            <p:nvPr/>
          </p:nvCxnSpPr>
          <p:spPr>
            <a:xfrm>
              <a:off x="11278585" y="0"/>
              <a:ext cx="0" cy="6841500"/>
            </a:xfrm>
            <a:prstGeom prst="straightConnector1">
              <a:avLst/>
            </a:prstGeom>
            <a:noFill/>
            <a:ln cap="flat" cmpd="sng" w="28575">
              <a:solidFill>
                <a:schemeClr val="lt1"/>
              </a:solidFill>
              <a:prstDash val="solid"/>
              <a:round/>
              <a:headEnd len="sm" w="sm" type="none"/>
              <a:tailEnd len="sm" w="sm" type="none"/>
            </a:ln>
          </p:spPr>
        </p:cxnSp>
        <p:sp>
          <p:nvSpPr>
            <p:cNvPr descr="Banner along right of screen with the label OGP Office of Government-wide Policy." id="62" name="Google Shape;62;p4"/>
            <p:cNvSpPr txBox="1"/>
            <p:nvPr/>
          </p:nvSpPr>
          <p:spPr>
            <a:xfrm rot="5400000">
              <a:off x="8426141" y="3100393"/>
              <a:ext cx="6866252" cy="665466"/>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500"/>
                <a:buFont typeface="Arial"/>
                <a:buNone/>
              </a:pPr>
              <a:r>
                <a:rPr b="1" i="0" lang="en-US" sz="1500" u="none" cap="none" strike="noStrike">
                  <a:solidFill>
                    <a:srgbClr val="003C71"/>
                  </a:solidFill>
                  <a:latin typeface="Arial"/>
                  <a:ea typeface="Arial"/>
                  <a:cs typeface="Arial"/>
                  <a:sym typeface="Arial"/>
                </a:rPr>
                <a:t>Office of Professional Services &amp; Human Capital </a:t>
              </a:r>
              <a:endParaRPr b="1" i="0" sz="1500" u="none" cap="none" strike="noStrike">
                <a:solidFill>
                  <a:srgbClr val="003C71"/>
                </a:solidFill>
                <a:latin typeface="Arial"/>
                <a:ea typeface="Arial"/>
                <a:cs typeface="Arial"/>
                <a:sym typeface="Arial"/>
              </a:endParaRPr>
            </a:p>
          </p:txBody>
        </p:sp>
      </p:gr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s - LIGHT ON DARK">
  <p:cSld name="1_Bullets - LIGHT ON DARK 29">
    <p:spTree>
      <p:nvGrpSpPr>
        <p:cNvPr id="1240" name="Shape 1240"/>
        <p:cNvGrpSpPr/>
        <p:nvPr/>
      </p:nvGrpSpPr>
      <p:grpSpPr>
        <a:xfrm>
          <a:off x="0" y="0"/>
          <a:ext cx="0" cy="0"/>
          <a:chOff x="0" y="0"/>
          <a:chExt cx="0" cy="0"/>
        </a:xfrm>
      </p:grpSpPr>
      <p:sp>
        <p:nvSpPr>
          <p:cNvPr id="1241" name="Google Shape;1241;p31"/>
          <p:cNvSpPr txBox="1"/>
          <p:nvPr>
            <p:ph idx="1" type="body"/>
          </p:nvPr>
        </p:nvSpPr>
        <p:spPr>
          <a:xfrm>
            <a:off x="3363209" y="2364617"/>
            <a:ext cx="7863840" cy="4177552"/>
          </a:xfrm>
          <a:prstGeom prst="rect">
            <a:avLst/>
          </a:prstGeom>
          <a:noFill/>
          <a:ln>
            <a:noFill/>
          </a:ln>
        </p:spPr>
        <p:txBody>
          <a:bodyPr anchorCtr="0" anchor="t" bIns="91425" lIns="91425" spcFirstLastPara="1" rIns="91425" wrap="square" tIns="91425">
            <a:noAutofit/>
          </a:bodyPr>
          <a:lstStyle>
            <a:lvl1pPr indent="-330200" lvl="0" marL="457200" algn="l">
              <a:lnSpc>
                <a:spcPct val="100000"/>
              </a:lnSpc>
              <a:spcBef>
                <a:spcPts val="0"/>
              </a:spcBef>
              <a:spcAft>
                <a:spcPts val="0"/>
              </a:spcAft>
              <a:buClr>
                <a:schemeClr val="lt1"/>
              </a:buClr>
              <a:buSzPts val="1600"/>
              <a:buFont typeface="Noto Sans Symbols"/>
              <a:buChar char="❑"/>
              <a:defRPr b="0" sz="1600">
                <a:solidFill>
                  <a:schemeClr val="lt1"/>
                </a:solidFill>
                <a:latin typeface="Arial"/>
                <a:ea typeface="Arial"/>
                <a:cs typeface="Arial"/>
                <a:sym typeface="Arial"/>
              </a:defRPr>
            </a:lvl1pPr>
            <a:lvl2pPr indent="-317500" lvl="1" marL="914400" algn="l">
              <a:lnSpc>
                <a:spcPct val="100000"/>
              </a:lnSpc>
              <a:spcBef>
                <a:spcPts val="600"/>
              </a:spcBef>
              <a:spcAft>
                <a:spcPts val="0"/>
              </a:spcAft>
              <a:buClr>
                <a:schemeClr val="lt1"/>
              </a:buClr>
              <a:buSzPts val="1400"/>
              <a:buFont typeface="Arial"/>
              <a:buChar char="•"/>
              <a:defRPr b="0" sz="1400">
                <a:solidFill>
                  <a:schemeClr val="lt1"/>
                </a:solidFill>
                <a:latin typeface="Arial"/>
                <a:ea typeface="Arial"/>
                <a:cs typeface="Arial"/>
                <a:sym typeface="Arial"/>
              </a:defRPr>
            </a:lvl2pPr>
            <a:lvl3pPr indent="-304800" lvl="2" marL="1371600" algn="l">
              <a:lnSpc>
                <a:spcPct val="100000"/>
              </a:lnSpc>
              <a:spcBef>
                <a:spcPts val="800"/>
              </a:spcBef>
              <a:spcAft>
                <a:spcPts val="0"/>
              </a:spcAft>
              <a:buClr>
                <a:schemeClr val="accent2"/>
              </a:buClr>
              <a:buSzPts val="1200"/>
              <a:buFont typeface="Courier New"/>
              <a:buChar char="o"/>
              <a:defRPr b="0" sz="1200">
                <a:solidFill>
                  <a:schemeClr val="accent2"/>
                </a:solidFill>
                <a:latin typeface="Arial"/>
                <a:ea typeface="Arial"/>
                <a:cs typeface="Arial"/>
                <a:sym typeface="Arial"/>
              </a:defRPr>
            </a:lvl3pPr>
            <a:lvl4pPr indent="-304800" lvl="3" marL="1828800" algn="l">
              <a:lnSpc>
                <a:spcPct val="100000"/>
              </a:lnSpc>
              <a:spcBef>
                <a:spcPts val="800"/>
              </a:spcBef>
              <a:spcAft>
                <a:spcPts val="0"/>
              </a:spcAft>
              <a:buClr>
                <a:schemeClr val="accent2"/>
              </a:buClr>
              <a:buSzPts val="1200"/>
              <a:buFont typeface="Noto Sans Symbols"/>
              <a:buChar char="▪"/>
              <a:defRPr b="0" sz="1200">
                <a:solidFill>
                  <a:schemeClr val="accent2"/>
                </a:solidFill>
                <a:latin typeface="Arial"/>
                <a:ea typeface="Arial"/>
                <a:cs typeface="Arial"/>
                <a:sym typeface="Arial"/>
              </a:defRPr>
            </a:lvl4pPr>
            <a:lvl5pPr indent="-304800" lvl="4" marL="2286000" algn="l">
              <a:lnSpc>
                <a:spcPct val="100000"/>
              </a:lnSpc>
              <a:spcBef>
                <a:spcPts val="800"/>
              </a:spcBef>
              <a:spcAft>
                <a:spcPts val="0"/>
              </a:spcAft>
              <a:buClr>
                <a:schemeClr val="accent2"/>
              </a:buClr>
              <a:buSzPts val="1200"/>
              <a:buFont typeface="Arial"/>
              <a:buChar char="•"/>
              <a:defRPr b="0" sz="1200">
                <a:solidFill>
                  <a:schemeClr val="accent2"/>
                </a:solidFill>
                <a:latin typeface="Arial"/>
                <a:ea typeface="Arial"/>
                <a:cs typeface="Arial"/>
                <a:sym typeface="Arial"/>
              </a:defRPr>
            </a:lvl5pPr>
            <a:lvl6pPr indent="-228600" lvl="5" marL="2743200" algn="l">
              <a:lnSpc>
                <a:spcPct val="100000"/>
              </a:lnSpc>
              <a:spcBef>
                <a:spcPts val="80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1242" name="Google Shape;1242;p31"/>
          <p:cNvSpPr/>
          <p:nvPr/>
        </p:nvSpPr>
        <p:spPr>
          <a:xfrm flipH="1">
            <a:off x="0" y="1178956"/>
            <a:ext cx="12192000" cy="54857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nvGrpSpPr>
          <p:cNvPr id="1243" name="Google Shape;1243;p31"/>
          <p:cNvGrpSpPr/>
          <p:nvPr/>
        </p:nvGrpSpPr>
        <p:grpSpPr>
          <a:xfrm>
            <a:off x="2985469" y="1169431"/>
            <a:ext cx="7785305" cy="548578"/>
            <a:chOff x="2718769" y="1188481"/>
            <a:chExt cx="7785305" cy="548578"/>
          </a:xfrm>
        </p:grpSpPr>
        <p:sp>
          <p:nvSpPr>
            <p:cNvPr id="1244" name="Google Shape;1244;p31"/>
            <p:cNvSpPr/>
            <p:nvPr/>
          </p:nvSpPr>
          <p:spPr>
            <a:xfrm flipH="1">
              <a:off x="2718769" y="1188481"/>
              <a:ext cx="1554480" cy="548578"/>
            </a:xfrm>
            <a:prstGeom prst="parallelogram">
              <a:avLst>
                <a:gd fmla="val 72727" name="adj"/>
              </a:avLst>
            </a:prstGeom>
            <a:solidFill>
              <a:schemeClr val="lt2"/>
            </a:solidFill>
            <a:ln cap="flat" cmpd="sng" w="2540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200" u="none" cap="none" strike="noStrike">
                  <a:solidFill>
                    <a:srgbClr val="7F7F7F"/>
                  </a:solidFill>
                  <a:latin typeface="Arial"/>
                  <a:ea typeface="Arial"/>
                  <a:cs typeface="Arial"/>
                  <a:sym typeface="Arial"/>
                </a:rPr>
                <a:t>Develop Solicitation</a:t>
              </a:r>
              <a:endParaRPr/>
            </a:p>
          </p:txBody>
        </p:sp>
        <p:sp>
          <p:nvSpPr>
            <p:cNvPr id="1245" name="Google Shape;1245;p31"/>
            <p:cNvSpPr/>
            <p:nvPr/>
          </p:nvSpPr>
          <p:spPr>
            <a:xfrm flipH="1">
              <a:off x="3883102" y="1188481"/>
              <a:ext cx="1554480" cy="548578"/>
            </a:xfrm>
            <a:prstGeom prst="parallelogram">
              <a:avLst>
                <a:gd fmla="val 72727" name="adj"/>
              </a:avLst>
            </a:prstGeom>
            <a:solidFill>
              <a:schemeClr val="lt2"/>
            </a:solidFill>
            <a:ln cap="flat" cmpd="sng" w="2540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200" u="none" cap="none" strike="noStrike">
                  <a:solidFill>
                    <a:srgbClr val="7F7F7F"/>
                  </a:solidFill>
                  <a:latin typeface="Arial"/>
                  <a:ea typeface="Arial"/>
                  <a:cs typeface="Arial"/>
                  <a:sym typeface="Arial"/>
                </a:rPr>
                <a:t>Issue Solicitation</a:t>
              </a:r>
              <a:endParaRPr/>
            </a:p>
          </p:txBody>
        </p:sp>
        <p:sp>
          <p:nvSpPr>
            <p:cNvPr id="1246" name="Google Shape;1246;p31"/>
            <p:cNvSpPr/>
            <p:nvPr/>
          </p:nvSpPr>
          <p:spPr>
            <a:xfrm flipH="1">
              <a:off x="5026357" y="1188481"/>
              <a:ext cx="1554480" cy="548578"/>
            </a:xfrm>
            <a:prstGeom prst="parallelogram">
              <a:avLst>
                <a:gd fmla="val 72727" name="adj"/>
              </a:avLst>
            </a:prstGeom>
            <a:solidFill>
              <a:schemeClr val="lt2"/>
            </a:solidFill>
            <a:ln cap="flat" cmpd="sng" w="2540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200" u="none" cap="none" strike="noStrike">
                  <a:solidFill>
                    <a:srgbClr val="7F7F7F"/>
                  </a:solidFill>
                  <a:latin typeface="Arial"/>
                  <a:ea typeface="Arial"/>
                  <a:cs typeface="Arial"/>
                  <a:sym typeface="Arial"/>
                </a:rPr>
                <a:t>Evaluate Proposals</a:t>
              </a:r>
              <a:endParaRPr/>
            </a:p>
          </p:txBody>
        </p:sp>
        <p:sp>
          <p:nvSpPr>
            <p:cNvPr id="1247" name="Google Shape;1247;p31"/>
            <p:cNvSpPr/>
            <p:nvPr/>
          </p:nvSpPr>
          <p:spPr>
            <a:xfrm flipH="1">
              <a:off x="7781707" y="1188481"/>
              <a:ext cx="1554480" cy="548578"/>
            </a:xfrm>
            <a:prstGeom prst="parallelogram">
              <a:avLst>
                <a:gd fmla="val 72727" name="adj"/>
              </a:avLst>
            </a:prstGeom>
            <a:solidFill>
              <a:schemeClr val="lt2"/>
            </a:solidFill>
            <a:ln cap="flat" cmpd="sng" w="2540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200" u="none" cap="none" strike="noStrike">
                  <a:solidFill>
                    <a:srgbClr val="7F7F7F"/>
                  </a:solidFill>
                  <a:latin typeface="Arial"/>
                  <a:ea typeface="Arial"/>
                  <a:cs typeface="Arial"/>
                  <a:sym typeface="Arial"/>
                </a:rPr>
                <a:t>Administer Task Order</a:t>
              </a:r>
              <a:endParaRPr/>
            </a:p>
          </p:txBody>
        </p:sp>
        <p:sp>
          <p:nvSpPr>
            <p:cNvPr id="1248" name="Google Shape;1248;p31"/>
            <p:cNvSpPr/>
            <p:nvPr/>
          </p:nvSpPr>
          <p:spPr>
            <a:xfrm flipH="1">
              <a:off x="8949594" y="1188481"/>
              <a:ext cx="1554480" cy="548578"/>
            </a:xfrm>
            <a:prstGeom prst="parallelogram">
              <a:avLst>
                <a:gd fmla="val 72727" name="adj"/>
              </a:avLst>
            </a:prstGeom>
            <a:solidFill>
              <a:schemeClr val="lt2"/>
            </a:solidFill>
            <a:ln cap="flat" cmpd="sng" w="2540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200" u="none" cap="none" strike="noStrike">
                  <a:solidFill>
                    <a:srgbClr val="7F7F7F"/>
                  </a:solidFill>
                  <a:latin typeface="Arial"/>
                  <a:ea typeface="Arial"/>
                  <a:cs typeface="Arial"/>
                  <a:sym typeface="Arial"/>
                </a:rPr>
                <a:t>Closeout</a:t>
              </a:r>
              <a:endParaRPr/>
            </a:p>
          </p:txBody>
        </p:sp>
      </p:grpSp>
      <p:sp>
        <p:nvSpPr>
          <p:cNvPr id="1249" name="Google Shape;1249;p31"/>
          <p:cNvSpPr/>
          <p:nvPr/>
        </p:nvSpPr>
        <p:spPr>
          <a:xfrm>
            <a:off x="621474" y="1061841"/>
            <a:ext cx="10058400" cy="0"/>
          </a:xfrm>
          <a:prstGeom prst="rect">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250" name="Google Shape;1250;p31"/>
          <p:cNvSpPr txBox="1"/>
          <p:nvPr>
            <p:ph type="title"/>
          </p:nvPr>
        </p:nvSpPr>
        <p:spPr>
          <a:xfrm>
            <a:off x="612465" y="4663"/>
            <a:ext cx="10562869" cy="1057173"/>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3200"/>
              <a:buNone/>
              <a:defRPr b="1" sz="3200">
                <a:solidFill>
                  <a:schemeClr val="dk1"/>
                </a:solidFill>
                <a:latin typeface="Arial"/>
                <a:ea typeface="Arial"/>
                <a:cs typeface="Arial"/>
                <a:sym typeface="Arial"/>
              </a:defRPr>
            </a:lvl1pPr>
            <a:lvl2pPr lvl="1" algn="l">
              <a:lnSpc>
                <a:spcPct val="100000"/>
              </a:lnSpc>
              <a:spcBef>
                <a:spcPts val="0"/>
              </a:spcBef>
              <a:spcAft>
                <a:spcPts val="0"/>
              </a:spcAft>
              <a:buSzPts val="3200"/>
              <a:buNone/>
              <a:defRPr b="1" sz="3600">
                <a:solidFill>
                  <a:srgbClr val="FFFFFF"/>
                </a:solidFill>
                <a:latin typeface="Arial"/>
                <a:ea typeface="Arial"/>
                <a:cs typeface="Arial"/>
                <a:sym typeface="Arial"/>
              </a:defRPr>
            </a:lvl2pPr>
            <a:lvl3pPr lvl="2" algn="l">
              <a:lnSpc>
                <a:spcPct val="100000"/>
              </a:lnSpc>
              <a:spcBef>
                <a:spcPts val="0"/>
              </a:spcBef>
              <a:spcAft>
                <a:spcPts val="0"/>
              </a:spcAft>
              <a:buSzPts val="3200"/>
              <a:buNone/>
              <a:defRPr b="1" sz="3600">
                <a:solidFill>
                  <a:srgbClr val="FFFFFF"/>
                </a:solidFill>
                <a:latin typeface="Arial"/>
                <a:ea typeface="Arial"/>
                <a:cs typeface="Arial"/>
                <a:sym typeface="Arial"/>
              </a:defRPr>
            </a:lvl3pPr>
            <a:lvl4pPr lvl="3" algn="l">
              <a:lnSpc>
                <a:spcPct val="100000"/>
              </a:lnSpc>
              <a:spcBef>
                <a:spcPts val="0"/>
              </a:spcBef>
              <a:spcAft>
                <a:spcPts val="0"/>
              </a:spcAft>
              <a:buSzPts val="3200"/>
              <a:buNone/>
              <a:defRPr b="1" sz="3600">
                <a:solidFill>
                  <a:srgbClr val="FFFFFF"/>
                </a:solidFill>
                <a:latin typeface="Arial"/>
                <a:ea typeface="Arial"/>
                <a:cs typeface="Arial"/>
                <a:sym typeface="Arial"/>
              </a:defRPr>
            </a:lvl4pPr>
            <a:lvl5pPr lvl="4" algn="l">
              <a:lnSpc>
                <a:spcPct val="100000"/>
              </a:lnSpc>
              <a:spcBef>
                <a:spcPts val="0"/>
              </a:spcBef>
              <a:spcAft>
                <a:spcPts val="0"/>
              </a:spcAft>
              <a:buSzPts val="3200"/>
              <a:buNone/>
              <a:defRPr b="1" sz="3600">
                <a:solidFill>
                  <a:srgbClr val="FFFFFF"/>
                </a:solidFill>
                <a:latin typeface="Arial"/>
                <a:ea typeface="Arial"/>
                <a:cs typeface="Arial"/>
                <a:sym typeface="Arial"/>
              </a:defRPr>
            </a:lvl5pPr>
            <a:lvl6pPr lvl="5" algn="l">
              <a:lnSpc>
                <a:spcPct val="100000"/>
              </a:lnSpc>
              <a:spcBef>
                <a:spcPts val="0"/>
              </a:spcBef>
              <a:spcAft>
                <a:spcPts val="0"/>
              </a:spcAft>
              <a:buSzPts val="3200"/>
              <a:buNone/>
              <a:defRPr b="1" sz="3600">
                <a:solidFill>
                  <a:srgbClr val="FFFFFF"/>
                </a:solidFill>
                <a:latin typeface="Arial"/>
                <a:ea typeface="Arial"/>
                <a:cs typeface="Arial"/>
                <a:sym typeface="Arial"/>
              </a:defRPr>
            </a:lvl6pPr>
            <a:lvl7pPr lvl="6" algn="l">
              <a:lnSpc>
                <a:spcPct val="100000"/>
              </a:lnSpc>
              <a:spcBef>
                <a:spcPts val="0"/>
              </a:spcBef>
              <a:spcAft>
                <a:spcPts val="0"/>
              </a:spcAft>
              <a:buSzPts val="3200"/>
              <a:buNone/>
              <a:defRPr b="1" sz="3600">
                <a:solidFill>
                  <a:srgbClr val="FFFFFF"/>
                </a:solidFill>
                <a:latin typeface="Arial"/>
                <a:ea typeface="Arial"/>
                <a:cs typeface="Arial"/>
                <a:sym typeface="Arial"/>
              </a:defRPr>
            </a:lvl7pPr>
            <a:lvl8pPr lvl="7" algn="l">
              <a:lnSpc>
                <a:spcPct val="100000"/>
              </a:lnSpc>
              <a:spcBef>
                <a:spcPts val="0"/>
              </a:spcBef>
              <a:spcAft>
                <a:spcPts val="0"/>
              </a:spcAft>
              <a:buSzPts val="3200"/>
              <a:buNone/>
              <a:defRPr b="1" sz="3600">
                <a:solidFill>
                  <a:srgbClr val="FFFFFF"/>
                </a:solidFill>
                <a:latin typeface="Arial"/>
                <a:ea typeface="Arial"/>
                <a:cs typeface="Arial"/>
                <a:sym typeface="Arial"/>
              </a:defRPr>
            </a:lvl8pPr>
            <a:lvl9pPr lvl="8" algn="l">
              <a:lnSpc>
                <a:spcPct val="100000"/>
              </a:lnSpc>
              <a:spcBef>
                <a:spcPts val="0"/>
              </a:spcBef>
              <a:spcAft>
                <a:spcPts val="0"/>
              </a:spcAft>
              <a:buSzPts val="3200"/>
              <a:buNone/>
              <a:defRPr b="1" sz="3600">
                <a:solidFill>
                  <a:srgbClr val="FFFFFF"/>
                </a:solidFill>
                <a:latin typeface="Arial"/>
                <a:ea typeface="Arial"/>
                <a:cs typeface="Arial"/>
                <a:sym typeface="Arial"/>
              </a:defRPr>
            </a:lvl9pPr>
          </a:lstStyle>
          <a:p/>
        </p:txBody>
      </p:sp>
      <p:grpSp>
        <p:nvGrpSpPr>
          <p:cNvPr id="1251" name="Google Shape;1251;p31"/>
          <p:cNvGrpSpPr/>
          <p:nvPr/>
        </p:nvGrpSpPr>
        <p:grpSpPr>
          <a:xfrm>
            <a:off x="11278585" y="0"/>
            <a:ext cx="913415" cy="6866252"/>
            <a:chOff x="11278585" y="0"/>
            <a:chExt cx="913415" cy="6866252"/>
          </a:xfrm>
        </p:grpSpPr>
        <p:cxnSp>
          <p:nvCxnSpPr>
            <p:cNvPr id="1252" name="Google Shape;1252;p31"/>
            <p:cNvCxnSpPr/>
            <p:nvPr/>
          </p:nvCxnSpPr>
          <p:spPr>
            <a:xfrm>
              <a:off x="11402167" y="0"/>
              <a:ext cx="0" cy="6841500"/>
            </a:xfrm>
            <a:prstGeom prst="straightConnector1">
              <a:avLst/>
            </a:prstGeom>
            <a:noFill/>
            <a:ln cap="flat" cmpd="sng" w="76200">
              <a:solidFill>
                <a:schemeClr val="accent2"/>
              </a:solidFill>
              <a:prstDash val="solid"/>
              <a:round/>
              <a:headEnd len="sm" w="sm" type="none"/>
              <a:tailEnd len="sm" w="sm" type="none"/>
            </a:ln>
          </p:spPr>
        </p:cxnSp>
        <p:cxnSp>
          <p:nvCxnSpPr>
            <p:cNvPr id="1253" name="Google Shape;1253;p31"/>
            <p:cNvCxnSpPr/>
            <p:nvPr/>
          </p:nvCxnSpPr>
          <p:spPr>
            <a:xfrm>
              <a:off x="11278585" y="0"/>
              <a:ext cx="0" cy="6841500"/>
            </a:xfrm>
            <a:prstGeom prst="straightConnector1">
              <a:avLst/>
            </a:prstGeom>
            <a:noFill/>
            <a:ln cap="flat" cmpd="sng" w="28575">
              <a:solidFill>
                <a:schemeClr val="accent2"/>
              </a:solidFill>
              <a:prstDash val="solid"/>
              <a:round/>
              <a:headEnd len="sm" w="sm" type="none"/>
              <a:tailEnd len="sm" w="sm" type="none"/>
            </a:ln>
          </p:spPr>
        </p:cxnSp>
        <p:grpSp>
          <p:nvGrpSpPr>
            <p:cNvPr id="1254" name="Google Shape;1254;p31"/>
            <p:cNvGrpSpPr/>
            <p:nvPr/>
          </p:nvGrpSpPr>
          <p:grpSpPr>
            <a:xfrm>
              <a:off x="11524488" y="0"/>
              <a:ext cx="667512" cy="6866252"/>
              <a:chOff x="11524488" y="0"/>
              <a:chExt cx="667512" cy="6866252"/>
            </a:xfrm>
          </p:grpSpPr>
          <p:sp>
            <p:nvSpPr>
              <p:cNvPr descr="Banner along right of screen with the label OGP Office of Government-wide Policy." id="1255" name="Google Shape;1255;p31"/>
              <p:cNvSpPr txBox="1"/>
              <p:nvPr/>
            </p:nvSpPr>
            <p:spPr>
              <a:xfrm rot="5400000">
                <a:off x="8426141" y="3100393"/>
                <a:ext cx="6866252" cy="665466"/>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500"/>
                  <a:buFont typeface="Arial"/>
                  <a:buNone/>
                </a:pPr>
                <a:r>
                  <a:rPr b="1" i="0" lang="en-US" sz="1500" u="none" cap="none" strike="noStrike">
                    <a:solidFill>
                      <a:schemeClr val="lt1"/>
                    </a:solidFill>
                    <a:latin typeface="Arial"/>
                    <a:ea typeface="Arial"/>
                    <a:cs typeface="Arial"/>
                    <a:sym typeface="Arial"/>
                  </a:rPr>
                  <a:t>OASIS DPA Training</a:t>
                </a:r>
                <a:endParaRPr b="1" i="0" sz="1500" u="none" cap="none" strike="noStrike">
                  <a:solidFill>
                    <a:schemeClr val="lt1"/>
                  </a:solidFill>
                  <a:latin typeface="Arial"/>
                  <a:ea typeface="Arial"/>
                  <a:cs typeface="Arial"/>
                  <a:sym typeface="Arial"/>
                </a:endParaRPr>
              </a:p>
            </p:txBody>
          </p:sp>
          <p:sp>
            <p:nvSpPr>
              <p:cNvPr id="1256" name="Google Shape;1256;p31"/>
              <p:cNvSpPr/>
              <p:nvPr/>
            </p:nvSpPr>
            <p:spPr>
              <a:xfrm>
                <a:off x="11603985" y="162640"/>
                <a:ext cx="508519" cy="370609"/>
              </a:xfrm>
              <a:custGeom>
                <a:rect b="b" l="l" r="r" t="t"/>
                <a:pathLst>
                  <a:path extrusionOk="0" h="2700" w="3538">
                    <a:moveTo>
                      <a:pt x="1116" y="0"/>
                    </a:moveTo>
                    <a:lnTo>
                      <a:pt x="2423" y="0"/>
                    </a:lnTo>
                    <a:lnTo>
                      <a:pt x="2467" y="3"/>
                    </a:lnTo>
                    <a:lnTo>
                      <a:pt x="2510" y="12"/>
                    </a:lnTo>
                    <a:lnTo>
                      <a:pt x="2550" y="26"/>
                    </a:lnTo>
                    <a:lnTo>
                      <a:pt x="2587" y="45"/>
                    </a:lnTo>
                    <a:lnTo>
                      <a:pt x="2622" y="68"/>
                    </a:lnTo>
                    <a:lnTo>
                      <a:pt x="2653" y="96"/>
                    </a:lnTo>
                    <a:lnTo>
                      <a:pt x="2681" y="127"/>
                    </a:lnTo>
                    <a:lnTo>
                      <a:pt x="2704" y="163"/>
                    </a:lnTo>
                    <a:lnTo>
                      <a:pt x="2724" y="201"/>
                    </a:lnTo>
                    <a:lnTo>
                      <a:pt x="2738" y="241"/>
                    </a:lnTo>
                    <a:lnTo>
                      <a:pt x="2746" y="283"/>
                    </a:lnTo>
                    <a:lnTo>
                      <a:pt x="2749" y="328"/>
                    </a:lnTo>
                    <a:lnTo>
                      <a:pt x="2749" y="822"/>
                    </a:lnTo>
                    <a:lnTo>
                      <a:pt x="2746" y="866"/>
                    </a:lnTo>
                    <a:lnTo>
                      <a:pt x="2738" y="909"/>
                    </a:lnTo>
                    <a:lnTo>
                      <a:pt x="2724" y="949"/>
                    </a:lnTo>
                    <a:lnTo>
                      <a:pt x="2704" y="987"/>
                    </a:lnTo>
                    <a:lnTo>
                      <a:pt x="2681" y="1022"/>
                    </a:lnTo>
                    <a:lnTo>
                      <a:pt x="2653" y="1054"/>
                    </a:lnTo>
                    <a:lnTo>
                      <a:pt x="2622" y="1081"/>
                    </a:lnTo>
                    <a:lnTo>
                      <a:pt x="2587" y="1104"/>
                    </a:lnTo>
                    <a:lnTo>
                      <a:pt x="2550" y="1124"/>
                    </a:lnTo>
                    <a:lnTo>
                      <a:pt x="2510" y="1138"/>
                    </a:lnTo>
                    <a:lnTo>
                      <a:pt x="2467" y="1146"/>
                    </a:lnTo>
                    <a:lnTo>
                      <a:pt x="2423" y="1150"/>
                    </a:lnTo>
                    <a:lnTo>
                      <a:pt x="1851" y="1150"/>
                    </a:lnTo>
                    <a:lnTo>
                      <a:pt x="1851" y="1584"/>
                    </a:lnTo>
                    <a:lnTo>
                      <a:pt x="2737" y="1584"/>
                    </a:lnTo>
                    <a:lnTo>
                      <a:pt x="2784" y="1588"/>
                    </a:lnTo>
                    <a:lnTo>
                      <a:pt x="2829" y="1596"/>
                    </a:lnTo>
                    <a:lnTo>
                      <a:pt x="2873" y="1610"/>
                    </a:lnTo>
                    <a:lnTo>
                      <a:pt x="2914" y="1629"/>
                    </a:lnTo>
                    <a:lnTo>
                      <a:pt x="2953" y="1652"/>
                    </a:lnTo>
                    <a:lnTo>
                      <a:pt x="2987" y="1680"/>
                    </a:lnTo>
                    <a:lnTo>
                      <a:pt x="3020" y="1712"/>
                    </a:lnTo>
                    <a:lnTo>
                      <a:pt x="3047" y="1747"/>
                    </a:lnTo>
                    <a:lnTo>
                      <a:pt x="3070" y="1786"/>
                    </a:lnTo>
                    <a:lnTo>
                      <a:pt x="3090" y="1827"/>
                    </a:lnTo>
                    <a:lnTo>
                      <a:pt x="3104" y="1870"/>
                    </a:lnTo>
                    <a:lnTo>
                      <a:pt x="3112" y="1917"/>
                    </a:lnTo>
                    <a:lnTo>
                      <a:pt x="3115" y="1964"/>
                    </a:lnTo>
                    <a:lnTo>
                      <a:pt x="3115" y="2072"/>
                    </a:lnTo>
                    <a:lnTo>
                      <a:pt x="3351" y="2072"/>
                    </a:lnTo>
                    <a:lnTo>
                      <a:pt x="3384" y="2074"/>
                    </a:lnTo>
                    <a:lnTo>
                      <a:pt x="3417" y="2084"/>
                    </a:lnTo>
                    <a:lnTo>
                      <a:pt x="3446" y="2097"/>
                    </a:lnTo>
                    <a:lnTo>
                      <a:pt x="3471" y="2116"/>
                    </a:lnTo>
                    <a:lnTo>
                      <a:pt x="3494" y="2139"/>
                    </a:lnTo>
                    <a:lnTo>
                      <a:pt x="3513" y="2165"/>
                    </a:lnTo>
                    <a:lnTo>
                      <a:pt x="3526" y="2194"/>
                    </a:lnTo>
                    <a:lnTo>
                      <a:pt x="3536" y="2226"/>
                    </a:lnTo>
                    <a:lnTo>
                      <a:pt x="3538" y="2259"/>
                    </a:lnTo>
                    <a:lnTo>
                      <a:pt x="3538" y="2512"/>
                    </a:lnTo>
                    <a:lnTo>
                      <a:pt x="3536" y="2545"/>
                    </a:lnTo>
                    <a:lnTo>
                      <a:pt x="3526" y="2578"/>
                    </a:lnTo>
                    <a:lnTo>
                      <a:pt x="3512" y="2607"/>
                    </a:lnTo>
                    <a:lnTo>
                      <a:pt x="3494" y="2633"/>
                    </a:lnTo>
                    <a:lnTo>
                      <a:pt x="3471" y="2655"/>
                    </a:lnTo>
                    <a:lnTo>
                      <a:pt x="3446" y="2674"/>
                    </a:lnTo>
                    <a:lnTo>
                      <a:pt x="3417" y="2688"/>
                    </a:lnTo>
                    <a:lnTo>
                      <a:pt x="3384" y="2696"/>
                    </a:lnTo>
                    <a:lnTo>
                      <a:pt x="3351" y="2700"/>
                    </a:lnTo>
                    <a:lnTo>
                      <a:pt x="2716" y="2700"/>
                    </a:lnTo>
                    <a:lnTo>
                      <a:pt x="2682" y="2696"/>
                    </a:lnTo>
                    <a:lnTo>
                      <a:pt x="2651" y="2688"/>
                    </a:lnTo>
                    <a:lnTo>
                      <a:pt x="2622" y="2674"/>
                    </a:lnTo>
                    <a:lnTo>
                      <a:pt x="2595" y="2655"/>
                    </a:lnTo>
                    <a:lnTo>
                      <a:pt x="2572" y="2633"/>
                    </a:lnTo>
                    <a:lnTo>
                      <a:pt x="2554" y="2607"/>
                    </a:lnTo>
                    <a:lnTo>
                      <a:pt x="2540" y="2578"/>
                    </a:lnTo>
                    <a:lnTo>
                      <a:pt x="2531" y="2545"/>
                    </a:lnTo>
                    <a:lnTo>
                      <a:pt x="2528" y="2512"/>
                    </a:lnTo>
                    <a:lnTo>
                      <a:pt x="2528" y="2259"/>
                    </a:lnTo>
                    <a:lnTo>
                      <a:pt x="2531" y="2226"/>
                    </a:lnTo>
                    <a:lnTo>
                      <a:pt x="2540" y="2194"/>
                    </a:lnTo>
                    <a:lnTo>
                      <a:pt x="2554" y="2165"/>
                    </a:lnTo>
                    <a:lnTo>
                      <a:pt x="2572" y="2139"/>
                    </a:lnTo>
                    <a:lnTo>
                      <a:pt x="2595" y="2116"/>
                    </a:lnTo>
                    <a:lnTo>
                      <a:pt x="2622" y="2097"/>
                    </a:lnTo>
                    <a:lnTo>
                      <a:pt x="2651" y="2084"/>
                    </a:lnTo>
                    <a:lnTo>
                      <a:pt x="2682" y="2074"/>
                    </a:lnTo>
                    <a:lnTo>
                      <a:pt x="2716" y="2072"/>
                    </a:lnTo>
                    <a:lnTo>
                      <a:pt x="2952" y="2072"/>
                    </a:lnTo>
                    <a:lnTo>
                      <a:pt x="2952" y="1964"/>
                    </a:lnTo>
                    <a:lnTo>
                      <a:pt x="2949" y="1929"/>
                    </a:lnTo>
                    <a:lnTo>
                      <a:pt x="2941" y="1896"/>
                    </a:lnTo>
                    <a:lnTo>
                      <a:pt x="2928" y="1865"/>
                    </a:lnTo>
                    <a:lnTo>
                      <a:pt x="2910" y="1837"/>
                    </a:lnTo>
                    <a:lnTo>
                      <a:pt x="2888" y="1811"/>
                    </a:lnTo>
                    <a:lnTo>
                      <a:pt x="2864" y="1789"/>
                    </a:lnTo>
                    <a:lnTo>
                      <a:pt x="2836" y="1772"/>
                    </a:lnTo>
                    <a:lnTo>
                      <a:pt x="2805" y="1759"/>
                    </a:lnTo>
                    <a:lnTo>
                      <a:pt x="2771" y="1750"/>
                    </a:lnTo>
                    <a:lnTo>
                      <a:pt x="2736" y="1748"/>
                    </a:lnTo>
                    <a:lnTo>
                      <a:pt x="1851" y="1748"/>
                    </a:lnTo>
                    <a:lnTo>
                      <a:pt x="1851" y="2072"/>
                    </a:lnTo>
                    <a:lnTo>
                      <a:pt x="2087" y="2072"/>
                    </a:lnTo>
                    <a:lnTo>
                      <a:pt x="2120" y="2074"/>
                    </a:lnTo>
                    <a:lnTo>
                      <a:pt x="2153" y="2083"/>
                    </a:lnTo>
                    <a:lnTo>
                      <a:pt x="2182" y="2097"/>
                    </a:lnTo>
                    <a:lnTo>
                      <a:pt x="2207" y="2116"/>
                    </a:lnTo>
                    <a:lnTo>
                      <a:pt x="2230" y="2139"/>
                    </a:lnTo>
                    <a:lnTo>
                      <a:pt x="2248" y="2165"/>
                    </a:lnTo>
                    <a:lnTo>
                      <a:pt x="2262" y="2194"/>
                    </a:lnTo>
                    <a:lnTo>
                      <a:pt x="2271" y="2226"/>
                    </a:lnTo>
                    <a:lnTo>
                      <a:pt x="2274" y="2259"/>
                    </a:lnTo>
                    <a:lnTo>
                      <a:pt x="2274" y="2512"/>
                    </a:lnTo>
                    <a:lnTo>
                      <a:pt x="2271" y="2545"/>
                    </a:lnTo>
                    <a:lnTo>
                      <a:pt x="2262" y="2578"/>
                    </a:lnTo>
                    <a:lnTo>
                      <a:pt x="2248" y="2607"/>
                    </a:lnTo>
                    <a:lnTo>
                      <a:pt x="2230" y="2633"/>
                    </a:lnTo>
                    <a:lnTo>
                      <a:pt x="2207" y="2655"/>
                    </a:lnTo>
                    <a:lnTo>
                      <a:pt x="2182" y="2674"/>
                    </a:lnTo>
                    <a:lnTo>
                      <a:pt x="2153" y="2688"/>
                    </a:lnTo>
                    <a:lnTo>
                      <a:pt x="2120" y="2696"/>
                    </a:lnTo>
                    <a:lnTo>
                      <a:pt x="2087" y="2700"/>
                    </a:lnTo>
                    <a:lnTo>
                      <a:pt x="1452" y="2700"/>
                    </a:lnTo>
                    <a:lnTo>
                      <a:pt x="1418" y="2696"/>
                    </a:lnTo>
                    <a:lnTo>
                      <a:pt x="1387" y="2688"/>
                    </a:lnTo>
                    <a:lnTo>
                      <a:pt x="1358" y="2674"/>
                    </a:lnTo>
                    <a:lnTo>
                      <a:pt x="1331" y="2655"/>
                    </a:lnTo>
                    <a:lnTo>
                      <a:pt x="1308" y="2633"/>
                    </a:lnTo>
                    <a:lnTo>
                      <a:pt x="1290" y="2607"/>
                    </a:lnTo>
                    <a:lnTo>
                      <a:pt x="1276" y="2578"/>
                    </a:lnTo>
                    <a:lnTo>
                      <a:pt x="1267" y="2545"/>
                    </a:lnTo>
                    <a:lnTo>
                      <a:pt x="1264" y="2512"/>
                    </a:lnTo>
                    <a:lnTo>
                      <a:pt x="1264" y="2259"/>
                    </a:lnTo>
                    <a:lnTo>
                      <a:pt x="1267" y="2226"/>
                    </a:lnTo>
                    <a:lnTo>
                      <a:pt x="1276" y="2194"/>
                    </a:lnTo>
                    <a:lnTo>
                      <a:pt x="1290" y="2165"/>
                    </a:lnTo>
                    <a:lnTo>
                      <a:pt x="1308" y="2139"/>
                    </a:lnTo>
                    <a:lnTo>
                      <a:pt x="1331" y="2116"/>
                    </a:lnTo>
                    <a:lnTo>
                      <a:pt x="1358" y="2097"/>
                    </a:lnTo>
                    <a:lnTo>
                      <a:pt x="1387" y="2083"/>
                    </a:lnTo>
                    <a:lnTo>
                      <a:pt x="1418" y="2074"/>
                    </a:lnTo>
                    <a:lnTo>
                      <a:pt x="1452" y="2072"/>
                    </a:lnTo>
                    <a:lnTo>
                      <a:pt x="1688" y="2072"/>
                    </a:lnTo>
                    <a:lnTo>
                      <a:pt x="1688" y="1748"/>
                    </a:lnTo>
                    <a:lnTo>
                      <a:pt x="803" y="1748"/>
                    </a:lnTo>
                    <a:lnTo>
                      <a:pt x="767" y="1750"/>
                    </a:lnTo>
                    <a:lnTo>
                      <a:pt x="735" y="1759"/>
                    </a:lnTo>
                    <a:lnTo>
                      <a:pt x="704" y="1772"/>
                    </a:lnTo>
                    <a:lnTo>
                      <a:pt x="676" y="1789"/>
                    </a:lnTo>
                    <a:lnTo>
                      <a:pt x="650" y="1811"/>
                    </a:lnTo>
                    <a:lnTo>
                      <a:pt x="628" y="1837"/>
                    </a:lnTo>
                    <a:lnTo>
                      <a:pt x="611" y="1865"/>
                    </a:lnTo>
                    <a:lnTo>
                      <a:pt x="598" y="1896"/>
                    </a:lnTo>
                    <a:lnTo>
                      <a:pt x="590" y="1929"/>
                    </a:lnTo>
                    <a:lnTo>
                      <a:pt x="586" y="1964"/>
                    </a:lnTo>
                    <a:lnTo>
                      <a:pt x="586" y="2072"/>
                    </a:lnTo>
                    <a:lnTo>
                      <a:pt x="823" y="2072"/>
                    </a:lnTo>
                    <a:lnTo>
                      <a:pt x="856" y="2074"/>
                    </a:lnTo>
                    <a:lnTo>
                      <a:pt x="889" y="2084"/>
                    </a:lnTo>
                    <a:lnTo>
                      <a:pt x="918" y="2097"/>
                    </a:lnTo>
                    <a:lnTo>
                      <a:pt x="943" y="2116"/>
                    </a:lnTo>
                    <a:lnTo>
                      <a:pt x="966" y="2139"/>
                    </a:lnTo>
                    <a:lnTo>
                      <a:pt x="984" y="2165"/>
                    </a:lnTo>
                    <a:lnTo>
                      <a:pt x="998" y="2194"/>
                    </a:lnTo>
                    <a:lnTo>
                      <a:pt x="1007" y="2226"/>
                    </a:lnTo>
                    <a:lnTo>
                      <a:pt x="1010" y="2259"/>
                    </a:lnTo>
                    <a:lnTo>
                      <a:pt x="1010" y="2512"/>
                    </a:lnTo>
                    <a:lnTo>
                      <a:pt x="1007" y="2545"/>
                    </a:lnTo>
                    <a:lnTo>
                      <a:pt x="998" y="2578"/>
                    </a:lnTo>
                    <a:lnTo>
                      <a:pt x="984" y="2607"/>
                    </a:lnTo>
                    <a:lnTo>
                      <a:pt x="966" y="2633"/>
                    </a:lnTo>
                    <a:lnTo>
                      <a:pt x="943" y="2655"/>
                    </a:lnTo>
                    <a:lnTo>
                      <a:pt x="918" y="2674"/>
                    </a:lnTo>
                    <a:lnTo>
                      <a:pt x="889" y="2688"/>
                    </a:lnTo>
                    <a:lnTo>
                      <a:pt x="856" y="2696"/>
                    </a:lnTo>
                    <a:lnTo>
                      <a:pt x="823" y="2700"/>
                    </a:lnTo>
                    <a:lnTo>
                      <a:pt x="187" y="2700"/>
                    </a:lnTo>
                    <a:lnTo>
                      <a:pt x="154" y="2696"/>
                    </a:lnTo>
                    <a:lnTo>
                      <a:pt x="123" y="2688"/>
                    </a:lnTo>
                    <a:lnTo>
                      <a:pt x="93" y="2674"/>
                    </a:lnTo>
                    <a:lnTo>
                      <a:pt x="67" y="2655"/>
                    </a:lnTo>
                    <a:lnTo>
                      <a:pt x="44" y="2633"/>
                    </a:lnTo>
                    <a:lnTo>
                      <a:pt x="26" y="2607"/>
                    </a:lnTo>
                    <a:lnTo>
                      <a:pt x="12" y="2578"/>
                    </a:lnTo>
                    <a:lnTo>
                      <a:pt x="3" y="2545"/>
                    </a:lnTo>
                    <a:lnTo>
                      <a:pt x="0" y="2512"/>
                    </a:lnTo>
                    <a:lnTo>
                      <a:pt x="0" y="2259"/>
                    </a:lnTo>
                    <a:lnTo>
                      <a:pt x="3" y="2226"/>
                    </a:lnTo>
                    <a:lnTo>
                      <a:pt x="12" y="2194"/>
                    </a:lnTo>
                    <a:lnTo>
                      <a:pt x="26" y="2165"/>
                    </a:lnTo>
                    <a:lnTo>
                      <a:pt x="44" y="2139"/>
                    </a:lnTo>
                    <a:lnTo>
                      <a:pt x="67" y="2116"/>
                    </a:lnTo>
                    <a:lnTo>
                      <a:pt x="93" y="2097"/>
                    </a:lnTo>
                    <a:lnTo>
                      <a:pt x="123" y="2084"/>
                    </a:lnTo>
                    <a:lnTo>
                      <a:pt x="154" y="2074"/>
                    </a:lnTo>
                    <a:lnTo>
                      <a:pt x="187" y="2072"/>
                    </a:lnTo>
                    <a:lnTo>
                      <a:pt x="424" y="2072"/>
                    </a:lnTo>
                    <a:lnTo>
                      <a:pt x="424" y="1964"/>
                    </a:lnTo>
                    <a:lnTo>
                      <a:pt x="427" y="1917"/>
                    </a:lnTo>
                    <a:lnTo>
                      <a:pt x="436" y="1870"/>
                    </a:lnTo>
                    <a:lnTo>
                      <a:pt x="449" y="1827"/>
                    </a:lnTo>
                    <a:lnTo>
                      <a:pt x="468" y="1786"/>
                    </a:lnTo>
                    <a:lnTo>
                      <a:pt x="492" y="1747"/>
                    </a:lnTo>
                    <a:lnTo>
                      <a:pt x="520" y="1712"/>
                    </a:lnTo>
                    <a:lnTo>
                      <a:pt x="551" y="1680"/>
                    </a:lnTo>
                    <a:lnTo>
                      <a:pt x="586" y="1652"/>
                    </a:lnTo>
                    <a:lnTo>
                      <a:pt x="624" y="1629"/>
                    </a:lnTo>
                    <a:lnTo>
                      <a:pt x="666" y="1610"/>
                    </a:lnTo>
                    <a:lnTo>
                      <a:pt x="709" y="1596"/>
                    </a:lnTo>
                    <a:lnTo>
                      <a:pt x="755" y="1588"/>
                    </a:lnTo>
                    <a:lnTo>
                      <a:pt x="803" y="1584"/>
                    </a:lnTo>
                    <a:lnTo>
                      <a:pt x="1688" y="1584"/>
                    </a:lnTo>
                    <a:lnTo>
                      <a:pt x="1688" y="1150"/>
                    </a:lnTo>
                    <a:lnTo>
                      <a:pt x="1116" y="1150"/>
                    </a:lnTo>
                    <a:lnTo>
                      <a:pt x="1071" y="1146"/>
                    </a:lnTo>
                    <a:lnTo>
                      <a:pt x="1030" y="1138"/>
                    </a:lnTo>
                    <a:lnTo>
                      <a:pt x="989" y="1124"/>
                    </a:lnTo>
                    <a:lnTo>
                      <a:pt x="951" y="1104"/>
                    </a:lnTo>
                    <a:lnTo>
                      <a:pt x="917" y="1081"/>
                    </a:lnTo>
                    <a:lnTo>
                      <a:pt x="885" y="1054"/>
                    </a:lnTo>
                    <a:lnTo>
                      <a:pt x="857" y="1022"/>
                    </a:lnTo>
                    <a:lnTo>
                      <a:pt x="834" y="987"/>
                    </a:lnTo>
                    <a:lnTo>
                      <a:pt x="815" y="949"/>
                    </a:lnTo>
                    <a:lnTo>
                      <a:pt x="801" y="909"/>
                    </a:lnTo>
                    <a:lnTo>
                      <a:pt x="793" y="866"/>
                    </a:lnTo>
                    <a:lnTo>
                      <a:pt x="790" y="822"/>
                    </a:lnTo>
                    <a:lnTo>
                      <a:pt x="790" y="328"/>
                    </a:lnTo>
                    <a:lnTo>
                      <a:pt x="793" y="283"/>
                    </a:lnTo>
                    <a:lnTo>
                      <a:pt x="801" y="241"/>
                    </a:lnTo>
                    <a:lnTo>
                      <a:pt x="815" y="201"/>
                    </a:lnTo>
                    <a:lnTo>
                      <a:pt x="834" y="163"/>
                    </a:lnTo>
                    <a:lnTo>
                      <a:pt x="857" y="127"/>
                    </a:lnTo>
                    <a:lnTo>
                      <a:pt x="885" y="96"/>
                    </a:lnTo>
                    <a:lnTo>
                      <a:pt x="917" y="68"/>
                    </a:lnTo>
                    <a:lnTo>
                      <a:pt x="951" y="45"/>
                    </a:lnTo>
                    <a:lnTo>
                      <a:pt x="989" y="26"/>
                    </a:lnTo>
                    <a:lnTo>
                      <a:pt x="1030" y="12"/>
                    </a:lnTo>
                    <a:lnTo>
                      <a:pt x="1071" y="3"/>
                    </a:lnTo>
                    <a:lnTo>
                      <a:pt x="1116" y="0"/>
                    </a:lnTo>
                    <a:close/>
                  </a:path>
                </a:pathLst>
              </a:custGeom>
              <a:solidFill>
                <a:schemeClr val="dk1"/>
              </a:solidFill>
              <a:ln cap="flat" cmpd="sng" w="9525">
                <a:solidFill>
                  <a:schemeClr val="accent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id="1257" name="Google Shape;1257;p31"/>
              <p:cNvPicPr preferRelativeResize="0"/>
              <p:nvPr/>
            </p:nvPicPr>
            <p:blipFill rotWithShape="1">
              <a:blip r:embed="rId2">
                <a:alphaModFix/>
              </a:blip>
              <a:srcRect b="0" l="0" r="0" t="0"/>
              <a:stretch/>
            </p:blipFill>
            <p:spPr>
              <a:xfrm>
                <a:off x="11524488" y="624914"/>
                <a:ext cx="667512" cy="258662"/>
              </a:xfrm>
              <a:prstGeom prst="rect">
                <a:avLst/>
              </a:prstGeom>
              <a:noFill/>
              <a:ln>
                <a:noFill/>
              </a:ln>
            </p:spPr>
          </p:pic>
        </p:grpSp>
      </p:grpSp>
      <p:sp>
        <p:nvSpPr>
          <p:cNvPr id="1258" name="Google Shape;1258;p31"/>
          <p:cNvSpPr txBox="1"/>
          <p:nvPr>
            <p:ph idx="2" type="body"/>
          </p:nvPr>
        </p:nvSpPr>
        <p:spPr>
          <a:xfrm>
            <a:off x="1289100" y="1756219"/>
            <a:ext cx="1908577" cy="1353634"/>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1200"/>
              <a:buFont typeface="Arial"/>
              <a:buNone/>
              <a:defRPr b="1" i="1" sz="1200">
                <a:solidFill>
                  <a:schemeClr val="accent1"/>
                </a:solidFill>
              </a:defRPr>
            </a:lvl1pPr>
            <a:lvl2pPr indent="-228600" lvl="1" marL="914400" algn="l">
              <a:lnSpc>
                <a:spcPct val="100000"/>
              </a:lnSpc>
              <a:spcBef>
                <a:spcPts val="600"/>
              </a:spcBef>
              <a:spcAft>
                <a:spcPts val="0"/>
              </a:spcAft>
              <a:buSzPts val="1600"/>
              <a:buFont typeface="Arial"/>
              <a:buNone/>
              <a:defRPr/>
            </a:lvl2pPr>
            <a:lvl3pPr indent="-228600" lvl="2" marL="1371600" algn="l">
              <a:lnSpc>
                <a:spcPct val="100000"/>
              </a:lnSpc>
              <a:spcBef>
                <a:spcPts val="800"/>
              </a:spcBef>
              <a:spcAft>
                <a:spcPts val="0"/>
              </a:spcAft>
              <a:buSzPts val="1400"/>
              <a:buFont typeface="Arial"/>
              <a:buNone/>
              <a:defRPr/>
            </a:lvl3pPr>
            <a:lvl4pPr indent="-228600" lvl="3" marL="1828800" algn="l">
              <a:lnSpc>
                <a:spcPct val="100000"/>
              </a:lnSpc>
              <a:spcBef>
                <a:spcPts val="800"/>
              </a:spcBef>
              <a:spcAft>
                <a:spcPts val="0"/>
              </a:spcAft>
              <a:buSzPts val="1400"/>
              <a:buFont typeface="Arial"/>
              <a:buNone/>
              <a:defRPr/>
            </a:lvl4pPr>
            <a:lvl5pPr indent="-228600" lvl="4" marL="2286000" algn="l">
              <a:lnSpc>
                <a:spcPct val="100000"/>
              </a:lnSpc>
              <a:spcBef>
                <a:spcPts val="800"/>
              </a:spcBef>
              <a:spcAft>
                <a:spcPts val="0"/>
              </a:spcAft>
              <a:buSzPts val="1400"/>
              <a:buFont typeface="Arial"/>
              <a:buNone/>
              <a:defRPr/>
            </a:lvl5pPr>
            <a:lvl6pPr indent="-228600" lvl="5" marL="2743200" algn="l">
              <a:lnSpc>
                <a:spcPct val="100000"/>
              </a:lnSpc>
              <a:spcBef>
                <a:spcPts val="80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1259" name="Google Shape;1259;p31"/>
          <p:cNvSpPr txBox="1"/>
          <p:nvPr>
            <p:ph idx="3" type="body"/>
          </p:nvPr>
        </p:nvSpPr>
        <p:spPr>
          <a:xfrm>
            <a:off x="781580" y="1184958"/>
            <a:ext cx="1072962" cy="536575"/>
          </a:xfrm>
          <a:prstGeom prst="rect">
            <a:avLst/>
          </a:prstGeom>
          <a:noFill/>
          <a:ln>
            <a:noFill/>
          </a:ln>
        </p:spPr>
        <p:txBody>
          <a:bodyPr anchorCtr="0" anchor="ctr" bIns="0" lIns="0" spcFirstLastPara="1" rIns="91425" wrap="square" tIns="0">
            <a:noAutofit/>
          </a:bodyPr>
          <a:lstStyle>
            <a:lvl1pPr indent="-228600" lvl="0" marL="457200" algn="r">
              <a:lnSpc>
                <a:spcPct val="100000"/>
              </a:lnSpc>
              <a:spcBef>
                <a:spcPts val="0"/>
              </a:spcBef>
              <a:spcAft>
                <a:spcPts val="0"/>
              </a:spcAft>
              <a:buSzPts val="1100"/>
              <a:buFont typeface="Arial"/>
              <a:buNone/>
              <a:defRPr b="1" sz="1100">
                <a:solidFill>
                  <a:srgbClr val="003C71"/>
                </a:solidFill>
              </a:defRPr>
            </a:lvl1pPr>
            <a:lvl2pPr indent="-342900" lvl="1" marL="914400" algn="l">
              <a:lnSpc>
                <a:spcPct val="100000"/>
              </a:lnSpc>
              <a:spcBef>
                <a:spcPts val="600"/>
              </a:spcBef>
              <a:spcAft>
                <a:spcPts val="0"/>
              </a:spcAft>
              <a:buSzPts val="1800"/>
              <a:buChar char="o"/>
              <a:defRPr/>
            </a:lvl2pPr>
            <a:lvl3pPr indent="-342900" lvl="2" marL="1371600" algn="l">
              <a:lnSpc>
                <a:spcPct val="100000"/>
              </a:lnSpc>
              <a:spcBef>
                <a:spcPts val="800"/>
              </a:spcBef>
              <a:spcAft>
                <a:spcPts val="0"/>
              </a:spcAft>
              <a:buSzPts val="1800"/>
              <a:buChar char="▪"/>
              <a:defRPr/>
            </a:lvl3pPr>
            <a:lvl4pPr indent="-342900" lvl="3" marL="1828800" algn="l">
              <a:lnSpc>
                <a:spcPct val="100000"/>
              </a:lnSpc>
              <a:spcBef>
                <a:spcPts val="800"/>
              </a:spcBef>
              <a:spcAft>
                <a:spcPts val="0"/>
              </a:spcAft>
              <a:buSzPts val="1800"/>
              <a:buChar char="•"/>
              <a:defRPr/>
            </a:lvl4pPr>
            <a:lvl5pPr indent="-342900" lvl="4" marL="2286000" algn="l">
              <a:lnSpc>
                <a:spcPct val="100000"/>
              </a:lnSpc>
              <a:spcBef>
                <a:spcPts val="800"/>
              </a:spcBef>
              <a:spcAft>
                <a:spcPts val="0"/>
              </a:spcAft>
              <a:buSzPts val="1800"/>
              <a:buChar char="▪"/>
              <a:defRPr/>
            </a:lvl5pPr>
            <a:lvl6pPr indent="-228600" lvl="5" marL="2743200" algn="l">
              <a:lnSpc>
                <a:spcPct val="100000"/>
              </a:lnSpc>
              <a:spcBef>
                <a:spcPts val="80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1260" name="Google Shape;1260;p31"/>
          <p:cNvSpPr txBox="1"/>
          <p:nvPr>
            <p:ph idx="4" type="body"/>
          </p:nvPr>
        </p:nvSpPr>
        <p:spPr>
          <a:xfrm>
            <a:off x="3363209" y="1879600"/>
            <a:ext cx="7863840" cy="485017"/>
          </a:xfrm>
          <a:prstGeom prst="rect">
            <a:avLst/>
          </a:prstGeom>
          <a:noFill/>
          <a:ln>
            <a:noFill/>
          </a:ln>
        </p:spPr>
        <p:txBody>
          <a:bodyPr anchorCtr="0" anchor="b" bIns="91425" lIns="91425" spcFirstLastPara="1" rIns="91425" wrap="square" tIns="91425">
            <a:noAutofit/>
          </a:bodyPr>
          <a:lstStyle>
            <a:lvl1pPr indent="-228600" lvl="0" marL="457200" algn="l">
              <a:lnSpc>
                <a:spcPct val="100000"/>
              </a:lnSpc>
              <a:spcBef>
                <a:spcPts val="0"/>
              </a:spcBef>
              <a:spcAft>
                <a:spcPts val="0"/>
              </a:spcAft>
              <a:buSzPts val="1800"/>
              <a:buFont typeface="Arial"/>
              <a:buNone/>
              <a:defRPr b="1">
                <a:solidFill>
                  <a:schemeClr val="accent1"/>
                </a:solidFill>
              </a:defRPr>
            </a:lvl1pPr>
            <a:lvl2pPr indent="-228600" lvl="1" marL="914400" algn="l">
              <a:lnSpc>
                <a:spcPct val="100000"/>
              </a:lnSpc>
              <a:spcBef>
                <a:spcPts val="600"/>
              </a:spcBef>
              <a:spcAft>
                <a:spcPts val="0"/>
              </a:spcAft>
              <a:buSzPts val="1600"/>
              <a:buFont typeface="Arial"/>
              <a:buNone/>
              <a:defRPr b="1"/>
            </a:lvl2pPr>
            <a:lvl3pPr indent="-228600" lvl="2" marL="1371600" algn="l">
              <a:lnSpc>
                <a:spcPct val="100000"/>
              </a:lnSpc>
              <a:spcBef>
                <a:spcPts val="800"/>
              </a:spcBef>
              <a:spcAft>
                <a:spcPts val="0"/>
              </a:spcAft>
              <a:buSzPts val="1400"/>
              <a:buFont typeface="Arial"/>
              <a:buNone/>
              <a:defRPr b="1"/>
            </a:lvl3pPr>
            <a:lvl4pPr indent="-228600" lvl="3" marL="1828800" algn="l">
              <a:lnSpc>
                <a:spcPct val="100000"/>
              </a:lnSpc>
              <a:spcBef>
                <a:spcPts val="800"/>
              </a:spcBef>
              <a:spcAft>
                <a:spcPts val="0"/>
              </a:spcAft>
              <a:buSzPts val="1400"/>
              <a:buFont typeface="Arial"/>
              <a:buNone/>
              <a:defRPr b="1"/>
            </a:lvl4pPr>
            <a:lvl5pPr indent="-228600" lvl="4" marL="2286000" algn="l">
              <a:lnSpc>
                <a:spcPct val="100000"/>
              </a:lnSpc>
              <a:spcBef>
                <a:spcPts val="800"/>
              </a:spcBef>
              <a:spcAft>
                <a:spcPts val="0"/>
              </a:spcAft>
              <a:buSzPts val="1400"/>
              <a:buFont typeface="Arial"/>
              <a:buNone/>
              <a:defRPr b="1"/>
            </a:lvl5pPr>
            <a:lvl6pPr indent="-228600" lvl="5" marL="2743200" algn="l">
              <a:lnSpc>
                <a:spcPct val="100000"/>
              </a:lnSpc>
              <a:spcBef>
                <a:spcPts val="80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1261" name="Google Shape;1261;p31"/>
          <p:cNvSpPr/>
          <p:nvPr/>
        </p:nvSpPr>
        <p:spPr>
          <a:xfrm flipH="1">
            <a:off x="3325062" y="1939899"/>
            <a:ext cx="53797" cy="4572000"/>
          </a:xfrm>
          <a:prstGeom prst="rect">
            <a:avLst/>
          </a:prstGeom>
          <a:solidFill>
            <a:schemeClr val="accent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62" name="Google Shape;1262;p31"/>
          <p:cNvSpPr/>
          <p:nvPr/>
        </p:nvSpPr>
        <p:spPr>
          <a:xfrm flipH="1">
            <a:off x="1825966" y="1169431"/>
            <a:ext cx="1554480" cy="548578"/>
          </a:xfrm>
          <a:prstGeom prst="parallelogram">
            <a:avLst>
              <a:gd fmla="val 72727" name="adj"/>
            </a:avLst>
          </a:prstGeom>
          <a:solidFill>
            <a:schemeClr val="lt2"/>
          </a:solidFill>
          <a:ln cap="flat" cmpd="sng" w="2540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100" u="none" cap="none" strike="noStrike">
                <a:solidFill>
                  <a:srgbClr val="7F7F7F"/>
                </a:solidFill>
                <a:latin typeface="Arial"/>
                <a:ea typeface="Arial"/>
                <a:cs typeface="Arial"/>
                <a:sym typeface="Arial"/>
              </a:rPr>
              <a:t>Acquisition Planning</a:t>
            </a:r>
            <a:endParaRPr/>
          </a:p>
        </p:txBody>
      </p:sp>
      <p:sp>
        <p:nvSpPr>
          <p:cNvPr id="1263" name="Google Shape;1263;p31"/>
          <p:cNvSpPr/>
          <p:nvPr/>
        </p:nvSpPr>
        <p:spPr>
          <a:xfrm flipH="1">
            <a:off x="6432531" y="1169323"/>
            <a:ext cx="2011680" cy="548578"/>
          </a:xfrm>
          <a:prstGeom prst="parallelogram">
            <a:avLst>
              <a:gd fmla="val 72727" name="adj"/>
            </a:avLst>
          </a:prstGeom>
          <a:solidFill>
            <a:schemeClr val="accent1"/>
          </a:solidFill>
          <a:ln cap="flat" cmpd="sng" w="2540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en-US" sz="1600" u="none" cap="none" strike="noStrike">
                <a:solidFill>
                  <a:schemeClr val="lt1"/>
                </a:solidFill>
                <a:latin typeface="Arial"/>
                <a:ea typeface="Arial"/>
                <a:cs typeface="Arial"/>
                <a:sym typeface="Arial"/>
              </a:rPr>
              <a:t>Award Task Order</a:t>
            </a:r>
            <a:endParaRPr/>
          </a:p>
        </p:txBody>
      </p:sp>
      <p:grpSp>
        <p:nvGrpSpPr>
          <p:cNvPr id="1264" name="Google Shape;1264;p31"/>
          <p:cNvGrpSpPr/>
          <p:nvPr/>
        </p:nvGrpSpPr>
        <p:grpSpPr>
          <a:xfrm>
            <a:off x="723377" y="2150905"/>
            <a:ext cx="414249" cy="548640"/>
            <a:chOff x="5422900" y="5006975"/>
            <a:chExt cx="415925" cy="550863"/>
          </a:xfrm>
        </p:grpSpPr>
        <p:sp>
          <p:nvSpPr>
            <p:cNvPr id="1265" name="Google Shape;1265;p31"/>
            <p:cNvSpPr/>
            <p:nvPr/>
          </p:nvSpPr>
          <p:spPr>
            <a:xfrm>
              <a:off x="5632450" y="5006975"/>
              <a:ext cx="22225" cy="111125"/>
            </a:xfrm>
            <a:custGeom>
              <a:rect b="b" l="l" r="r" t="t"/>
              <a:pathLst>
                <a:path extrusionOk="0" h="700" w="140">
                  <a:moveTo>
                    <a:pt x="71" y="0"/>
                  </a:moveTo>
                  <a:lnTo>
                    <a:pt x="89" y="3"/>
                  </a:lnTo>
                  <a:lnTo>
                    <a:pt x="106" y="10"/>
                  </a:lnTo>
                  <a:lnTo>
                    <a:pt x="120" y="21"/>
                  </a:lnTo>
                  <a:lnTo>
                    <a:pt x="131" y="35"/>
                  </a:lnTo>
                  <a:lnTo>
                    <a:pt x="138" y="52"/>
                  </a:lnTo>
                  <a:lnTo>
                    <a:pt x="140" y="70"/>
                  </a:lnTo>
                  <a:lnTo>
                    <a:pt x="140" y="629"/>
                  </a:lnTo>
                  <a:lnTo>
                    <a:pt x="138" y="647"/>
                  </a:lnTo>
                  <a:lnTo>
                    <a:pt x="131" y="664"/>
                  </a:lnTo>
                  <a:lnTo>
                    <a:pt x="120" y="679"/>
                  </a:lnTo>
                  <a:lnTo>
                    <a:pt x="106" y="689"/>
                  </a:lnTo>
                  <a:lnTo>
                    <a:pt x="89" y="697"/>
                  </a:lnTo>
                  <a:lnTo>
                    <a:pt x="71" y="700"/>
                  </a:lnTo>
                  <a:lnTo>
                    <a:pt x="52" y="697"/>
                  </a:lnTo>
                  <a:lnTo>
                    <a:pt x="35" y="690"/>
                  </a:lnTo>
                  <a:lnTo>
                    <a:pt x="21" y="679"/>
                  </a:lnTo>
                  <a:lnTo>
                    <a:pt x="9" y="665"/>
                  </a:lnTo>
                  <a:lnTo>
                    <a:pt x="3" y="648"/>
                  </a:lnTo>
                  <a:lnTo>
                    <a:pt x="0" y="629"/>
                  </a:lnTo>
                  <a:lnTo>
                    <a:pt x="0" y="70"/>
                  </a:lnTo>
                  <a:lnTo>
                    <a:pt x="3" y="52"/>
                  </a:lnTo>
                  <a:lnTo>
                    <a:pt x="9" y="35"/>
                  </a:lnTo>
                  <a:lnTo>
                    <a:pt x="21" y="21"/>
                  </a:lnTo>
                  <a:lnTo>
                    <a:pt x="35" y="10"/>
                  </a:lnTo>
                  <a:lnTo>
                    <a:pt x="52" y="3"/>
                  </a:lnTo>
                  <a:lnTo>
                    <a:pt x="71" y="0"/>
                  </a:lnTo>
                  <a:close/>
                </a:path>
              </a:pathLst>
            </a:custGeom>
            <a:solidFill>
              <a:schemeClr val="accent1"/>
            </a:solid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66" name="Google Shape;1266;p31"/>
            <p:cNvSpPr/>
            <p:nvPr/>
          </p:nvSpPr>
          <p:spPr>
            <a:xfrm>
              <a:off x="5486400" y="5057775"/>
              <a:ext cx="84138" cy="84137"/>
            </a:xfrm>
            <a:custGeom>
              <a:rect b="b" l="l" r="r" t="t"/>
              <a:pathLst>
                <a:path extrusionOk="0" h="535" w="535">
                  <a:moveTo>
                    <a:pt x="70" y="0"/>
                  </a:moveTo>
                  <a:lnTo>
                    <a:pt x="88" y="2"/>
                  </a:lnTo>
                  <a:lnTo>
                    <a:pt x="105" y="8"/>
                  </a:lnTo>
                  <a:lnTo>
                    <a:pt x="120" y="20"/>
                  </a:lnTo>
                  <a:lnTo>
                    <a:pt x="514" y="416"/>
                  </a:lnTo>
                  <a:lnTo>
                    <a:pt x="526" y="431"/>
                  </a:lnTo>
                  <a:lnTo>
                    <a:pt x="533" y="447"/>
                  </a:lnTo>
                  <a:lnTo>
                    <a:pt x="535" y="464"/>
                  </a:lnTo>
                  <a:lnTo>
                    <a:pt x="533" y="482"/>
                  </a:lnTo>
                  <a:lnTo>
                    <a:pt x="526" y="499"/>
                  </a:lnTo>
                  <a:lnTo>
                    <a:pt x="514" y="514"/>
                  </a:lnTo>
                  <a:lnTo>
                    <a:pt x="499" y="526"/>
                  </a:lnTo>
                  <a:lnTo>
                    <a:pt x="482" y="533"/>
                  </a:lnTo>
                  <a:lnTo>
                    <a:pt x="465" y="535"/>
                  </a:lnTo>
                  <a:lnTo>
                    <a:pt x="447" y="533"/>
                  </a:lnTo>
                  <a:lnTo>
                    <a:pt x="430" y="526"/>
                  </a:lnTo>
                  <a:lnTo>
                    <a:pt x="416" y="514"/>
                  </a:lnTo>
                  <a:lnTo>
                    <a:pt x="20" y="119"/>
                  </a:lnTo>
                  <a:lnTo>
                    <a:pt x="10" y="105"/>
                  </a:lnTo>
                  <a:lnTo>
                    <a:pt x="2" y="88"/>
                  </a:lnTo>
                  <a:lnTo>
                    <a:pt x="0" y="70"/>
                  </a:lnTo>
                  <a:lnTo>
                    <a:pt x="2" y="52"/>
                  </a:lnTo>
                  <a:lnTo>
                    <a:pt x="10" y="36"/>
                  </a:lnTo>
                  <a:lnTo>
                    <a:pt x="20" y="20"/>
                  </a:lnTo>
                  <a:lnTo>
                    <a:pt x="36" y="8"/>
                  </a:lnTo>
                  <a:lnTo>
                    <a:pt x="53" y="2"/>
                  </a:lnTo>
                  <a:lnTo>
                    <a:pt x="70" y="0"/>
                  </a:lnTo>
                  <a:close/>
                </a:path>
              </a:pathLst>
            </a:custGeom>
            <a:solidFill>
              <a:schemeClr val="accent1"/>
            </a:solid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67" name="Google Shape;1267;p31"/>
            <p:cNvSpPr/>
            <p:nvPr/>
          </p:nvSpPr>
          <p:spPr>
            <a:xfrm>
              <a:off x="5727700" y="5205413"/>
              <a:ext cx="111125" cy="22225"/>
            </a:xfrm>
            <a:custGeom>
              <a:rect b="b" l="l" r="r" t="t"/>
              <a:pathLst>
                <a:path extrusionOk="0" h="141" w="699">
                  <a:moveTo>
                    <a:pt x="71" y="0"/>
                  </a:moveTo>
                  <a:lnTo>
                    <a:pt x="629" y="0"/>
                  </a:lnTo>
                  <a:lnTo>
                    <a:pt x="647" y="2"/>
                  </a:lnTo>
                  <a:lnTo>
                    <a:pt x="664" y="10"/>
                  </a:lnTo>
                  <a:lnTo>
                    <a:pt x="679" y="20"/>
                  </a:lnTo>
                  <a:lnTo>
                    <a:pt x="689" y="35"/>
                  </a:lnTo>
                  <a:lnTo>
                    <a:pt x="697" y="52"/>
                  </a:lnTo>
                  <a:lnTo>
                    <a:pt x="699" y="70"/>
                  </a:lnTo>
                  <a:lnTo>
                    <a:pt x="697" y="89"/>
                  </a:lnTo>
                  <a:lnTo>
                    <a:pt x="689" y="106"/>
                  </a:lnTo>
                  <a:lnTo>
                    <a:pt x="679" y="120"/>
                  </a:lnTo>
                  <a:lnTo>
                    <a:pt x="664" y="131"/>
                  </a:lnTo>
                  <a:lnTo>
                    <a:pt x="647" y="138"/>
                  </a:lnTo>
                  <a:lnTo>
                    <a:pt x="629" y="141"/>
                  </a:lnTo>
                  <a:lnTo>
                    <a:pt x="71" y="141"/>
                  </a:lnTo>
                  <a:lnTo>
                    <a:pt x="52" y="138"/>
                  </a:lnTo>
                  <a:lnTo>
                    <a:pt x="35" y="131"/>
                  </a:lnTo>
                  <a:lnTo>
                    <a:pt x="21" y="120"/>
                  </a:lnTo>
                  <a:lnTo>
                    <a:pt x="10" y="106"/>
                  </a:lnTo>
                  <a:lnTo>
                    <a:pt x="3" y="89"/>
                  </a:lnTo>
                  <a:lnTo>
                    <a:pt x="0" y="70"/>
                  </a:lnTo>
                  <a:lnTo>
                    <a:pt x="3" y="52"/>
                  </a:lnTo>
                  <a:lnTo>
                    <a:pt x="10" y="35"/>
                  </a:lnTo>
                  <a:lnTo>
                    <a:pt x="21" y="20"/>
                  </a:lnTo>
                  <a:lnTo>
                    <a:pt x="35" y="10"/>
                  </a:lnTo>
                  <a:lnTo>
                    <a:pt x="52" y="2"/>
                  </a:lnTo>
                  <a:lnTo>
                    <a:pt x="71" y="0"/>
                  </a:lnTo>
                  <a:close/>
                </a:path>
              </a:pathLst>
            </a:custGeom>
            <a:solidFill>
              <a:schemeClr val="accent1"/>
            </a:solid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68" name="Google Shape;1268;p31"/>
            <p:cNvSpPr/>
            <p:nvPr/>
          </p:nvSpPr>
          <p:spPr>
            <a:xfrm>
              <a:off x="5448300" y="5205413"/>
              <a:ext cx="111125" cy="22225"/>
            </a:xfrm>
            <a:custGeom>
              <a:rect b="b" l="l" r="r" t="t"/>
              <a:pathLst>
                <a:path extrusionOk="0" h="141" w="698">
                  <a:moveTo>
                    <a:pt x="70" y="0"/>
                  </a:moveTo>
                  <a:lnTo>
                    <a:pt x="628" y="0"/>
                  </a:lnTo>
                  <a:lnTo>
                    <a:pt x="647" y="2"/>
                  </a:lnTo>
                  <a:lnTo>
                    <a:pt x="664" y="10"/>
                  </a:lnTo>
                  <a:lnTo>
                    <a:pt x="678" y="20"/>
                  </a:lnTo>
                  <a:lnTo>
                    <a:pt x="689" y="35"/>
                  </a:lnTo>
                  <a:lnTo>
                    <a:pt x="696" y="52"/>
                  </a:lnTo>
                  <a:lnTo>
                    <a:pt x="698" y="70"/>
                  </a:lnTo>
                  <a:lnTo>
                    <a:pt x="696" y="89"/>
                  </a:lnTo>
                  <a:lnTo>
                    <a:pt x="689" y="106"/>
                  </a:lnTo>
                  <a:lnTo>
                    <a:pt x="678" y="120"/>
                  </a:lnTo>
                  <a:lnTo>
                    <a:pt x="664" y="131"/>
                  </a:lnTo>
                  <a:lnTo>
                    <a:pt x="647" y="138"/>
                  </a:lnTo>
                  <a:lnTo>
                    <a:pt x="628" y="141"/>
                  </a:lnTo>
                  <a:lnTo>
                    <a:pt x="70" y="141"/>
                  </a:lnTo>
                  <a:lnTo>
                    <a:pt x="51" y="138"/>
                  </a:lnTo>
                  <a:lnTo>
                    <a:pt x="35" y="131"/>
                  </a:lnTo>
                  <a:lnTo>
                    <a:pt x="21" y="120"/>
                  </a:lnTo>
                  <a:lnTo>
                    <a:pt x="10" y="106"/>
                  </a:lnTo>
                  <a:lnTo>
                    <a:pt x="3" y="89"/>
                  </a:lnTo>
                  <a:lnTo>
                    <a:pt x="0" y="70"/>
                  </a:lnTo>
                  <a:lnTo>
                    <a:pt x="3" y="52"/>
                  </a:lnTo>
                  <a:lnTo>
                    <a:pt x="10" y="35"/>
                  </a:lnTo>
                  <a:lnTo>
                    <a:pt x="21" y="21"/>
                  </a:lnTo>
                  <a:lnTo>
                    <a:pt x="35" y="10"/>
                  </a:lnTo>
                  <a:lnTo>
                    <a:pt x="52" y="2"/>
                  </a:lnTo>
                  <a:lnTo>
                    <a:pt x="70" y="0"/>
                  </a:lnTo>
                  <a:close/>
                </a:path>
              </a:pathLst>
            </a:custGeom>
            <a:solidFill>
              <a:schemeClr val="accent1"/>
            </a:solid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69" name="Google Shape;1269;p31"/>
            <p:cNvSpPr/>
            <p:nvPr/>
          </p:nvSpPr>
          <p:spPr>
            <a:xfrm>
              <a:off x="5707063" y="5064125"/>
              <a:ext cx="84138" cy="84137"/>
            </a:xfrm>
            <a:custGeom>
              <a:rect b="b" l="l" r="r" t="t"/>
              <a:pathLst>
                <a:path extrusionOk="0" h="535" w="535">
                  <a:moveTo>
                    <a:pt x="465" y="0"/>
                  </a:moveTo>
                  <a:lnTo>
                    <a:pt x="483" y="2"/>
                  </a:lnTo>
                  <a:lnTo>
                    <a:pt x="500" y="10"/>
                  </a:lnTo>
                  <a:lnTo>
                    <a:pt x="515" y="21"/>
                  </a:lnTo>
                  <a:lnTo>
                    <a:pt x="526" y="36"/>
                  </a:lnTo>
                  <a:lnTo>
                    <a:pt x="533" y="53"/>
                  </a:lnTo>
                  <a:lnTo>
                    <a:pt x="535" y="70"/>
                  </a:lnTo>
                  <a:lnTo>
                    <a:pt x="533" y="88"/>
                  </a:lnTo>
                  <a:lnTo>
                    <a:pt x="526" y="105"/>
                  </a:lnTo>
                  <a:lnTo>
                    <a:pt x="515" y="120"/>
                  </a:lnTo>
                  <a:lnTo>
                    <a:pt x="121" y="515"/>
                  </a:lnTo>
                  <a:lnTo>
                    <a:pt x="105" y="526"/>
                  </a:lnTo>
                  <a:lnTo>
                    <a:pt x="88" y="533"/>
                  </a:lnTo>
                  <a:lnTo>
                    <a:pt x="71" y="535"/>
                  </a:lnTo>
                  <a:lnTo>
                    <a:pt x="53" y="533"/>
                  </a:lnTo>
                  <a:lnTo>
                    <a:pt x="36" y="526"/>
                  </a:lnTo>
                  <a:lnTo>
                    <a:pt x="21" y="515"/>
                  </a:lnTo>
                  <a:lnTo>
                    <a:pt x="10" y="499"/>
                  </a:lnTo>
                  <a:lnTo>
                    <a:pt x="2" y="483"/>
                  </a:lnTo>
                  <a:lnTo>
                    <a:pt x="0" y="466"/>
                  </a:lnTo>
                  <a:lnTo>
                    <a:pt x="2" y="448"/>
                  </a:lnTo>
                  <a:lnTo>
                    <a:pt x="10" y="431"/>
                  </a:lnTo>
                  <a:lnTo>
                    <a:pt x="21" y="416"/>
                  </a:lnTo>
                  <a:lnTo>
                    <a:pt x="415" y="21"/>
                  </a:lnTo>
                  <a:lnTo>
                    <a:pt x="430" y="10"/>
                  </a:lnTo>
                  <a:lnTo>
                    <a:pt x="447" y="2"/>
                  </a:lnTo>
                  <a:lnTo>
                    <a:pt x="465" y="0"/>
                  </a:lnTo>
                  <a:close/>
                </a:path>
              </a:pathLst>
            </a:custGeom>
            <a:solidFill>
              <a:schemeClr val="accent1"/>
            </a:solid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70" name="Google Shape;1270;p31"/>
            <p:cNvSpPr/>
            <p:nvPr/>
          </p:nvSpPr>
          <p:spPr>
            <a:xfrm>
              <a:off x="5422900" y="5157788"/>
              <a:ext cx="414338" cy="400050"/>
            </a:xfrm>
            <a:custGeom>
              <a:rect b="b" l="l" r="r" t="t"/>
              <a:pathLst>
                <a:path extrusionOk="0" h="2518" w="2606">
                  <a:moveTo>
                    <a:pt x="141" y="1124"/>
                  </a:moveTo>
                  <a:lnTo>
                    <a:pt x="141" y="2337"/>
                  </a:lnTo>
                  <a:lnTo>
                    <a:pt x="550" y="2337"/>
                  </a:lnTo>
                  <a:lnTo>
                    <a:pt x="550" y="1124"/>
                  </a:lnTo>
                  <a:lnTo>
                    <a:pt x="141" y="1124"/>
                  </a:lnTo>
                  <a:close/>
                  <a:moveTo>
                    <a:pt x="1318" y="139"/>
                  </a:moveTo>
                  <a:lnTo>
                    <a:pt x="1291" y="141"/>
                  </a:lnTo>
                  <a:lnTo>
                    <a:pt x="1266" y="142"/>
                  </a:lnTo>
                  <a:lnTo>
                    <a:pt x="1245" y="145"/>
                  </a:lnTo>
                  <a:lnTo>
                    <a:pt x="1245" y="541"/>
                  </a:lnTo>
                  <a:lnTo>
                    <a:pt x="1242" y="594"/>
                  </a:lnTo>
                  <a:lnTo>
                    <a:pt x="1235" y="645"/>
                  </a:lnTo>
                  <a:lnTo>
                    <a:pt x="1225" y="693"/>
                  </a:lnTo>
                  <a:lnTo>
                    <a:pt x="1210" y="738"/>
                  </a:lnTo>
                  <a:lnTo>
                    <a:pt x="1192" y="779"/>
                  </a:lnTo>
                  <a:lnTo>
                    <a:pt x="1171" y="820"/>
                  </a:lnTo>
                  <a:lnTo>
                    <a:pt x="1147" y="857"/>
                  </a:lnTo>
                  <a:lnTo>
                    <a:pt x="1121" y="892"/>
                  </a:lnTo>
                  <a:lnTo>
                    <a:pt x="1094" y="923"/>
                  </a:lnTo>
                  <a:lnTo>
                    <a:pt x="1064" y="953"/>
                  </a:lnTo>
                  <a:lnTo>
                    <a:pt x="1035" y="980"/>
                  </a:lnTo>
                  <a:lnTo>
                    <a:pt x="1004" y="1006"/>
                  </a:lnTo>
                  <a:lnTo>
                    <a:pt x="973" y="1028"/>
                  </a:lnTo>
                  <a:lnTo>
                    <a:pt x="942" y="1049"/>
                  </a:lnTo>
                  <a:lnTo>
                    <a:pt x="911" y="1067"/>
                  </a:lnTo>
                  <a:lnTo>
                    <a:pt x="881" y="1084"/>
                  </a:lnTo>
                  <a:lnTo>
                    <a:pt x="853" y="1099"/>
                  </a:lnTo>
                  <a:lnTo>
                    <a:pt x="826" y="1112"/>
                  </a:lnTo>
                  <a:lnTo>
                    <a:pt x="801" y="1122"/>
                  </a:lnTo>
                  <a:lnTo>
                    <a:pt x="779" y="1132"/>
                  </a:lnTo>
                  <a:lnTo>
                    <a:pt x="760" y="1139"/>
                  </a:lnTo>
                  <a:lnTo>
                    <a:pt x="743" y="1144"/>
                  </a:lnTo>
                  <a:lnTo>
                    <a:pt x="729" y="1149"/>
                  </a:lnTo>
                  <a:lnTo>
                    <a:pt x="721" y="1152"/>
                  </a:lnTo>
                  <a:lnTo>
                    <a:pt x="715" y="1153"/>
                  </a:lnTo>
                  <a:lnTo>
                    <a:pt x="703" y="1155"/>
                  </a:lnTo>
                  <a:lnTo>
                    <a:pt x="690" y="1155"/>
                  </a:lnTo>
                  <a:lnTo>
                    <a:pt x="690" y="2149"/>
                  </a:lnTo>
                  <a:lnTo>
                    <a:pt x="693" y="2186"/>
                  </a:lnTo>
                  <a:lnTo>
                    <a:pt x="702" y="2220"/>
                  </a:lnTo>
                  <a:lnTo>
                    <a:pt x="715" y="2253"/>
                  </a:lnTo>
                  <a:lnTo>
                    <a:pt x="733" y="2283"/>
                  </a:lnTo>
                  <a:lnTo>
                    <a:pt x="757" y="2309"/>
                  </a:lnTo>
                  <a:lnTo>
                    <a:pt x="783" y="2331"/>
                  </a:lnTo>
                  <a:lnTo>
                    <a:pt x="813" y="2350"/>
                  </a:lnTo>
                  <a:lnTo>
                    <a:pt x="844" y="2364"/>
                  </a:lnTo>
                  <a:lnTo>
                    <a:pt x="879" y="2373"/>
                  </a:lnTo>
                  <a:lnTo>
                    <a:pt x="916" y="2376"/>
                  </a:lnTo>
                  <a:lnTo>
                    <a:pt x="2022" y="2376"/>
                  </a:lnTo>
                  <a:lnTo>
                    <a:pt x="2068" y="2374"/>
                  </a:lnTo>
                  <a:lnTo>
                    <a:pt x="2111" y="2367"/>
                  </a:lnTo>
                  <a:lnTo>
                    <a:pt x="2150" y="2358"/>
                  </a:lnTo>
                  <a:lnTo>
                    <a:pt x="2185" y="2344"/>
                  </a:lnTo>
                  <a:lnTo>
                    <a:pt x="2215" y="2327"/>
                  </a:lnTo>
                  <a:lnTo>
                    <a:pt x="2242" y="2305"/>
                  </a:lnTo>
                  <a:lnTo>
                    <a:pt x="2265" y="2281"/>
                  </a:lnTo>
                  <a:lnTo>
                    <a:pt x="2284" y="2251"/>
                  </a:lnTo>
                  <a:lnTo>
                    <a:pt x="2299" y="2218"/>
                  </a:lnTo>
                  <a:lnTo>
                    <a:pt x="2310" y="2181"/>
                  </a:lnTo>
                  <a:lnTo>
                    <a:pt x="2318" y="2141"/>
                  </a:lnTo>
                  <a:lnTo>
                    <a:pt x="2318" y="2139"/>
                  </a:lnTo>
                  <a:lnTo>
                    <a:pt x="2466" y="1196"/>
                  </a:lnTo>
                  <a:lnTo>
                    <a:pt x="2461" y="1160"/>
                  </a:lnTo>
                  <a:lnTo>
                    <a:pt x="2453" y="1126"/>
                  </a:lnTo>
                  <a:lnTo>
                    <a:pt x="2439" y="1095"/>
                  </a:lnTo>
                  <a:lnTo>
                    <a:pt x="2420" y="1066"/>
                  </a:lnTo>
                  <a:lnTo>
                    <a:pt x="2398" y="1040"/>
                  </a:lnTo>
                  <a:lnTo>
                    <a:pt x="2372" y="1017"/>
                  </a:lnTo>
                  <a:lnTo>
                    <a:pt x="2342" y="1001"/>
                  </a:lnTo>
                  <a:lnTo>
                    <a:pt x="2310" y="987"/>
                  </a:lnTo>
                  <a:lnTo>
                    <a:pt x="2275" y="978"/>
                  </a:lnTo>
                  <a:lnTo>
                    <a:pt x="2239" y="975"/>
                  </a:lnTo>
                  <a:lnTo>
                    <a:pt x="1616" y="975"/>
                  </a:lnTo>
                  <a:lnTo>
                    <a:pt x="1598" y="973"/>
                  </a:lnTo>
                  <a:lnTo>
                    <a:pt x="1581" y="966"/>
                  </a:lnTo>
                  <a:lnTo>
                    <a:pt x="1566" y="955"/>
                  </a:lnTo>
                  <a:lnTo>
                    <a:pt x="1556" y="941"/>
                  </a:lnTo>
                  <a:lnTo>
                    <a:pt x="1548" y="924"/>
                  </a:lnTo>
                  <a:lnTo>
                    <a:pt x="1546" y="905"/>
                  </a:lnTo>
                  <a:lnTo>
                    <a:pt x="1546" y="438"/>
                  </a:lnTo>
                  <a:lnTo>
                    <a:pt x="1545" y="392"/>
                  </a:lnTo>
                  <a:lnTo>
                    <a:pt x="1541" y="351"/>
                  </a:lnTo>
                  <a:lnTo>
                    <a:pt x="1533" y="314"/>
                  </a:lnTo>
                  <a:lnTo>
                    <a:pt x="1523" y="280"/>
                  </a:lnTo>
                  <a:lnTo>
                    <a:pt x="1510" y="249"/>
                  </a:lnTo>
                  <a:lnTo>
                    <a:pt x="1494" y="223"/>
                  </a:lnTo>
                  <a:lnTo>
                    <a:pt x="1475" y="201"/>
                  </a:lnTo>
                  <a:lnTo>
                    <a:pt x="1453" y="182"/>
                  </a:lnTo>
                  <a:lnTo>
                    <a:pt x="1428" y="166"/>
                  </a:lnTo>
                  <a:lnTo>
                    <a:pt x="1401" y="154"/>
                  </a:lnTo>
                  <a:lnTo>
                    <a:pt x="1374" y="147"/>
                  </a:lnTo>
                  <a:lnTo>
                    <a:pt x="1345" y="142"/>
                  </a:lnTo>
                  <a:lnTo>
                    <a:pt x="1318" y="139"/>
                  </a:lnTo>
                  <a:close/>
                  <a:moveTo>
                    <a:pt x="1322" y="0"/>
                  </a:moveTo>
                  <a:lnTo>
                    <a:pt x="1357" y="3"/>
                  </a:lnTo>
                  <a:lnTo>
                    <a:pt x="1393" y="8"/>
                  </a:lnTo>
                  <a:lnTo>
                    <a:pt x="1430" y="17"/>
                  </a:lnTo>
                  <a:lnTo>
                    <a:pt x="1466" y="29"/>
                  </a:lnTo>
                  <a:lnTo>
                    <a:pt x="1502" y="46"/>
                  </a:lnTo>
                  <a:lnTo>
                    <a:pt x="1537" y="69"/>
                  </a:lnTo>
                  <a:lnTo>
                    <a:pt x="1568" y="95"/>
                  </a:lnTo>
                  <a:lnTo>
                    <a:pt x="1596" y="125"/>
                  </a:lnTo>
                  <a:lnTo>
                    <a:pt x="1620" y="158"/>
                  </a:lnTo>
                  <a:lnTo>
                    <a:pt x="1640" y="197"/>
                  </a:lnTo>
                  <a:lnTo>
                    <a:pt x="1657" y="237"/>
                  </a:lnTo>
                  <a:lnTo>
                    <a:pt x="1670" y="282"/>
                  </a:lnTo>
                  <a:lnTo>
                    <a:pt x="1679" y="331"/>
                  </a:lnTo>
                  <a:lnTo>
                    <a:pt x="1685" y="383"/>
                  </a:lnTo>
                  <a:lnTo>
                    <a:pt x="1687" y="438"/>
                  </a:lnTo>
                  <a:lnTo>
                    <a:pt x="1687" y="836"/>
                  </a:lnTo>
                  <a:lnTo>
                    <a:pt x="2239" y="836"/>
                  </a:lnTo>
                  <a:lnTo>
                    <a:pt x="2289" y="839"/>
                  </a:lnTo>
                  <a:lnTo>
                    <a:pt x="2337" y="849"/>
                  </a:lnTo>
                  <a:lnTo>
                    <a:pt x="2382" y="865"/>
                  </a:lnTo>
                  <a:lnTo>
                    <a:pt x="2424" y="886"/>
                  </a:lnTo>
                  <a:lnTo>
                    <a:pt x="2464" y="913"/>
                  </a:lnTo>
                  <a:lnTo>
                    <a:pt x="2498" y="943"/>
                  </a:lnTo>
                  <a:lnTo>
                    <a:pt x="2529" y="978"/>
                  </a:lnTo>
                  <a:lnTo>
                    <a:pt x="2555" y="1017"/>
                  </a:lnTo>
                  <a:lnTo>
                    <a:pt x="2577" y="1060"/>
                  </a:lnTo>
                  <a:lnTo>
                    <a:pt x="2592" y="1105"/>
                  </a:lnTo>
                  <a:lnTo>
                    <a:pt x="2602" y="1153"/>
                  </a:lnTo>
                  <a:lnTo>
                    <a:pt x="2606" y="1203"/>
                  </a:lnTo>
                  <a:lnTo>
                    <a:pt x="2605" y="1208"/>
                  </a:lnTo>
                  <a:lnTo>
                    <a:pt x="2605" y="1213"/>
                  </a:lnTo>
                  <a:lnTo>
                    <a:pt x="2456" y="2160"/>
                  </a:lnTo>
                  <a:lnTo>
                    <a:pt x="2448" y="2211"/>
                  </a:lnTo>
                  <a:lnTo>
                    <a:pt x="2434" y="2257"/>
                  </a:lnTo>
                  <a:lnTo>
                    <a:pt x="2416" y="2301"/>
                  </a:lnTo>
                  <a:lnTo>
                    <a:pt x="2395" y="2341"/>
                  </a:lnTo>
                  <a:lnTo>
                    <a:pt x="2368" y="2377"/>
                  </a:lnTo>
                  <a:lnTo>
                    <a:pt x="2338" y="2409"/>
                  </a:lnTo>
                  <a:lnTo>
                    <a:pt x="2304" y="2437"/>
                  </a:lnTo>
                  <a:lnTo>
                    <a:pt x="2266" y="2462"/>
                  </a:lnTo>
                  <a:lnTo>
                    <a:pt x="2225" y="2482"/>
                  </a:lnTo>
                  <a:lnTo>
                    <a:pt x="2179" y="2496"/>
                  </a:lnTo>
                  <a:lnTo>
                    <a:pt x="2130" y="2508"/>
                  </a:lnTo>
                  <a:lnTo>
                    <a:pt x="2078" y="2514"/>
                  </a:lnTo>
                  <a:lnTo>
                    <a:pt x="2022" y="2518"/>
                  </a:lnTo>
                  <a:lnTo>
                    <a:pt x="916" y="2518"/>
                  </a:lnTo>
                  <a:lnTo>
                    <a:pt x="869" y="2514"/>
                  </a:lnTo>
                  <a:lnTo>
                    <a:pt x="822" y="2505"/>
                  </a:lnTo>
                  <a:lnTo>
                    <a:pt x="779" y="2490"/>
                  </a:lnTo>
                  <a:lnTo>
                    <a:pt x="738" y="2471"/>
                  </a:lnTo>
                  <a:lnTo>
                    <a:pt x="700" y="2446"/>
                  </a:lnTo>
                  <a:lnTo>
                    <a:pt x="666" y="2417"/>
                  </a:lnTo>
                  <a:lnTo>
                    <a:pt x="648" y="2437"/>
                  </a:lnTo>
                  <a:lnTo>
                    <a:pt x="628" y="2454"/>
                  </a:lnTo>
                  <a:lnTo>
                    <a:pt x="604" y="2466"/>
                  </a:lnTo>
                  <a:lnTo>
                    <a:pt x="579" y="2474"/>
                  </a:lnTo>
                  <a:lnTo>
                    <a:pt x="552" y="2476"/>
                  </a:lnTo>
                  <a:lnTo>
                    <a:pt x="138" y="2476"/>
                  </a:lnTo>
                  <a:lnTo>
                    <a:pt x="111" y="2474"/>
                  </a:lnTo>
                  <a:lnTo>
                    <a:pt x="84" y="2466"/>
                  </a:lnTo>
                  <a:lnTo>
                    <a:pt x="61" y="2453"/>
                  </a:lnTo>
                  <a:lnTo>
                    <a:pt x="41" y="2436"/>
                  </a:lnTo>
                  <a:lnTo>
                    <a:pt x="24" y="2416"/>
                  </a:lnTo>
                  <a:lnTo>
                    <a:pt x="12" y="2393"/>
                  </a:lnTo>
                  <a:lnTo>
                    <a:pt x="3" y="2366"/>
                  </a:lnTo>
                  <a:lnTo>
                    <a:pt x="0" y="2339"/>
                  </a:lnTo>
                  <a:lnTo>
                    <a:pt x="0" y="1123"/>
                  </a:lnTo>
                  <a:lnTo>
                    <a:pt x="3" y="1095"/>
                  </a:lnTo>
                  <a:lnTo>
                    <a:pt x="12" y="1069"/>
                  </a:lnTo>
                  <a:lnTo>
                    <a:pt x="24" y="1045"/>
                  </a:lnTo>
                  <a:lnTo>
                    <a:pt x="41" y="1025"/>
                  </a:lnTo>
                  <a:lnTo>
                    <a:pt x="61" y="1008"/>
                  </a:lnTo>
                  <a:lnTo>
                    <a:pt x="84" y="995"/>
                  </a:lnTo>
                  <a:lnTo>
                    <a:pt x="111" y="987"/>
                  </a:lnTo>
                  <a:lnTo>
                    <a:pt x="138" y="984"/>
                  </a:lnTo>
                  <a:lnTo>
                    <a:pt x="552" y="984"/>
                  </a:lnTo>
                  <a:lnTo>
                    <a:pt x="581" y="987"/>
                  </a:lnTo>
                  <a:lnTo>
                    <a:pt x="609" y="996"/>
                  </a:lnTo>
                  <a:lnTo>
                    <a:pt x="634" y="1011"/>
                  </a:lnTo>
                  <a:lnTo>
                    <a:pt x="655" y="1030"/>
                  </a:lnTo>
                  <a:lnTo>
                    <a:pt x="666" y="1023"/>
                  </a:lnTo>
                  <a:lnTo>
                    <a:pt x="678" y="1017"/>
                  </a:lnTo>
                  <a:lnTo>
                    <a:pt x="683" y="1016"/>
                  </a:lnTo>
                  <a:lnTo>
                    <a:pt x="692" y="1013"/>
                  </a:lnTo>
                  <a:lnTo>
                    <a:pt x="705" y="1009"/>
                  </a:lnTo>
                  <a:lnTo>
                    <a:pt x="722" y="1003"/>
                  </a:lnTo>
                  <a:lnTo>
                    <a:pt x="741" y="995"/>
                  </a:lnTo>
                  <a:lnTo>
                    <a:pt x="763" y="986"/>
                  </a:lnTo>
                  <a:lnTo>
                    <a:pt x="787" y="974"/>
                  </a:lnTo>
                  <a:lnTo>
                    <a:pt x="814" y="961"/>
                  </a:lnTo>
                  <a:lnTo>
                    <a:pt x="841" y="946"/>
                  </a:lnTo>
                  <a:lnTo>
                    <a:pt x="869" y="929"/>
                  </a:lnTo>
                  <a:lnTo>
                    <a:pt x="897" y="910"/>
                  </a:lnTo>
                  <a:lnTo>
                    <a:pt x="926" y="887"/>
                  </a:lnTo>
                  <a:lnTo>
                    <a:pt x="953" y="864"/>
                  </a:lnTo>
                  <a:lnTo>
                    <a:pt x="981" y="839"/>
                  </a:lnTo>
                  <a:lnTo>
                    <a:pt x="1006" y="810"/>
                  </a:lnTo>
                  <a:lnTo>
                    <a:pt x="1029" y="779"/>
                  </a:lnTo>
                  <a:lnTo>
                    <a:pt x="1050" y="746"/>
                  </a:lnTo>
                  <a:lnTo>
                    <a:pt x="1068" y="710"/>
                  </a:lnTo>
                  <a:lnTo>
                    <a:pt x="1083" y="672"/>
                  </a:lnTo>
                  <a:lnTo>
                    <a:pt x="1095" y="630"/>
                  </a:lnTo>
                  <a:lnTo>
                    <a:pt x="1102" y="587"/>
                  </a:lnTo>
                  <a:lnTo>
                    <a:pt x="1104" y="540"/>
                  </a:lnTo>
                  <a:lnTo>
                    <a:pt x="1104" y="88"/>
                  </a:lnTo>
                  <a:lnTo>
                    <a:pt x="1106" y="71"/>
                  </a:lnTo>
                  <a:lnTo>
                    <a:pt x="1113" y="54"/>
                  </a:lnTo>
                  <a:lnTo>
                    <a:pt x="1123" y="40"/>
                  </a:lnTo>
                  <a:lnTo>
                    <a:pt x="1137" y="29"/>
                  </a:lnTo>
                  <a:lnTo>
                    <a:pt x="1153" y="21"/>
                  </a:lnTo>
                  <a:lnTo>
                    <a:pt x="1158" y="20"/>
                  </a:lnTo>
                  <a:lnTo>
                    <a:pt x="1169" y="17"/>
                  </a:lnTo>
                  <a:lnTo>
                    <a:pt x="1185" y="14"/>
                  </a:lnTo>
                  <a:lnTo>
                    <a:pt x="1206" y="9"/>
                  </a:lnTo>
                  <a:lnTo>
                    <a:pt x="1230" y="5"/>
                  </a:lnTo>
                  <a:lnTo>
                    <a:pt x="1259" y="2"/>
                  </a:lnTo>
                  <a:lnTo>
                    <a:pt x="1289" y="1"/>
                  </a:lnTo>
                  <a:lnTo>
                    <a:pt x="1322" y="0"/>
                  </a:lnTo>
                  <a:close/>
                </a:path>
              </a:pathLst>
            </a:custGeom>
            <a:solidFill>
              <a:schemeClr val="accent1"/>
            </a:solid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1271" name="Google Shape;1271;p31"/>
          <p:cNvSpPr/>
          <p:nvPr/>
        </p:nvSpPr>
        <p:spPr>
          <a:xfrm>
            <a:off x="2883460" y="3246982"/>
            <a:ext cx="155799" cy="147632"/>
          </a:xfrm>
          <a:custGeom>
            <a:rect b="b" l="l" r="r" t="t"/>
            <a:pathLst>
              <a:path extrusionOk="0" h="55" w="47">
                <a:moveTo>
                  <a:pt x="0" y="55"/>
                </a:moveTo>
                <a:cubicBezTo>
                  <a:pt x="0" y="0"/>
                  <a:pt x="0" y="0"/>
                  <a:pt x="0" y="0"/>
                </a:cubicBezTo>
                <a:cubicBezTo>
                  <a:pt x="1" y="0"/>
                  <a:pt x="2" y="0"/>
                  <a:pt x="2" y="0"/>
                </a:cubicBezTo>
                <a:cubicBezTo>
                  <a:pt x="27" y="0"/>
                  <a:pt x="47" y="21"/>
                  <a:pt x="47" y="46"/>
                </a:cubicBezTo>
                <a:cubicBezTo>
                  <a:pt x="47" y="49"/>
                  <a:pt x="47" y="52"/>
                  <a:pt x="47" y="55"/>
                </a:cubicBezTo>
                <a:cubicBezTo>
                  <a:pt x="0" y="55"/>
                  <a:pt x="0" y="55"/>
                  <a:pt x="0" y="55"/>
                </a:cubicBezTo>
                <a:close/>
              </a:path>
            </a:pathLst>
          </a:custGeom>
          <a:solidFill>
            <a:srgbClr val="8DA9D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2800" u="none" cap="none" strike="noStrike">
              <a:solidFill>
                <a:schemeClr val="lt1"/>
              </a:solidFill>
              <a:latin typeface="Arial"/>
              <a:ea typeface="Arial"/>
              <a:cs typeface="Arial"/>
              <a:sym typeface="Arial"/>
            </a:endParaRPr>
          </a:p>
        </p:txBody>
      </p:sp>
      <p:sp>
        <p:nvSpPr>
          <p:cNvPr id="1272" name="Google Shape;1272;p31"/>
          <p:cNvSpPr/>
          <p:nvPr/>
        </p:nvSpPr>
        <p:spPr>
          <a:xfrm>
            <a:off x="747643" y="3246982"/>
            <a:ext cx="154408" cy="147632"/>
          </a:xfrm>
          <a:custGeom>
            <a:rect b="b" l="l" r="r" t="t"/>
            <a:pathLst>
              <a:path extrusionOk="0" h="55" w="47">
                <a:moveTo>
                  <a:pt x="47" y="55"/>
                </a:moveTo>
                <a:cubicBezTo>
                  <a:pt x="47" y="0"/>
                  <a:pt x="47" y="0"/>
                  <a:pt x="47" y="0"/>
                </a:cubicBezTo>
                <a:cubicBezTo>
                  <a:pt x="47" y="0"/>
                  <a:pt x="46" y="0"/>
                  <a:pt x="46" y="0"/>
                </a:cubicBezTo>
                <a:cubicBezTo>
                  <a:pt x="21" y="0"/>
                  <a:pt x="0" y="21"/>
                  <a:pt x="0" y="46"/>
                </a:cubicBezTo>
                <a:cubicBezTo>
                  <a:pt x="0" y="49"/>
                  <a:pt x="1" y="52"/>
                  <a:pt x="1" y="55"/>
                </a:cubicBezTo>
                <a:cubicBezTo>
                  <a:pt x="47" y="55"/>
                  <a:pt x="47" y="55"/>
                  <a:pt x="47" y="55"/>
                </a:cubicBezTo>
                <a:close/>
              </a:path>
            </a:pathLst>
          </a:custGeom>
          <a:solidFill>
            <a:srgbClr val="8DA9D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2800" u="none" cap="none" strike="noStrike">
              <a:solidFill>
                <a:schemeClr val="lt1"/>
              </a:solidFill>
              <a:latin typeface="Arial"/>
              <a:ea typeface="Arial"/>
              <a:cs typeface="Arial"/>
              <a:sym typeface="Arial"/>
            </a:endParaRPr>
          </a:p>
        </p:txBody>
      </p:sp>
      <p:sp>
        <p:nvSpPr>
          <p:cNvPr id="1273" name="Google Shape;1273;p31"/>
          <p:cNvSpPr/>
          <p:nvPr/>
        </p:nvSpPr>
        <p:spPr>
          <a:xfrm>
            <a:off x="691364" y="3369100"/>
            <a:ext cx="2397956" cy="3120663"/>
          </a:xfrm>
          <a:custGeom>
            <a:rect b="b" l="l" r="r" t="t"/>
            <a:pathLst>
              <a:path extrusionOk="0" h="1419" w="407">
                <a:moveTo>
                  <a:pt x="407" y="16"/>
                </a:moveTo>
                <a:cubicBezTo>
                  <a:pt x="407" y="1404"/>
                  <a:pt x="407" y="1404"/>
                  <a:pt x="407" y="1404"/>
                </a:cubicBezTo>
                <a:cubicBezTo>
                  <a:pt x="407" y="1412"/>
                  <a:pt x="400" y="1419"/>
                  <a:pt x="391" y="1419"/>
                </a:cubicBezTo>
                <a:cubicBezTo>
                  <a:pt x="15" y="1419"/>
                  <a:pt x="15" y="1419"/>
                  <a:pt x="15" y="1419"/>
                </a:cubicBezTo>
                <a:cubicBezTo>
                  <a:pt x="7" y="1419"/>
                  <a:pt x="0" y="1412"/>
                  <a:pt x="0" y="1404"/>
                </a:cubicBezTo>
                <a:cubicBezTo>
                  <a:pt x="0" y="16"/>
                  <a:pt x="0" y="16"/>
                  <a:pt x="0" y="16"/>
                </a:cubicBezTo>
                <a:cubicBezTo>
                  <a:pt x="0" y="7"/>
                  <a:pt x="7" y="0"/>
                  <a:pt x="15" y="0"/>
                </a:cubicBezTo>
                <a:cubicBezTo>
                  <a:pt x="391" y="0"/>
                  <a:pt x="391" y="0"/>
                  <a:pt x="391" y="0"/>
                </a:cubicBezTo>
                <a:cubicBezTo>
                  <a:pt x="400" y="0"/>
                  <a:pt x="407" y="7"/>
                  <a:pt x="407" y="16"/>
                </a:cubicBezTo>
                <a:close/>
              </a:path>
            </a:pathLst>
          </a:custGeom>
          <a:solidFill>
            <a:srgbClr val="7B7B7B"/>
          </a:solidFill>
          <a:ln>
            <a:noFill/>
          </a:ln>
        </p:spPr>
        <p:txBody>
          <a:bodyPr anchorCtr="0" anchor="ctr" bIns="45700" lIns="91425" spcFirstLastPara="1" rIns="274300" wrap="square" tIns="45700">
            <a:noAutofit/>
          </a:bodyPr>
          <a:lstStyle/>
          <a:p>
            <a:pPr indent="0" lvl="0" marL="0" marR="0" rtl="0" algn="l">
              <a:lnSpc>
                <a:spcPct val="100000"/>
              </a:lnSpc>
              <a:spcBef>
                <a:spcPts val="0"/>
              </a:spcBef>
              <a:spcAft>
                <a:spcPts val="0"/>
              </a:spcAft>
              <a:buNone/>
            </a:pPr>
            <a:r>
              <a:t/>
            </a:r>
            <a:endParaRPr b="1" i="0" sz="1400" u="none" cap="none" strike="noStrike">
              <a:solidFill>
                <a:srgbClr val="003C71"/>
              </a:solidFill>
              <a:latin typeface="Arial"/>
              <a:ea typeface="Arial"/>
              <a:cs typeface="Arial"/>
              <a:sym typeface="Arial"/>
            </a:endParaRPr>
          </a:p>
        </p:txBody>
      </p:sp>
      <p:pic>
        <p:nvPicPr>
          <p:cNvPr id="1274" name="Google Shape;1274;p31"/>
          <p:cNvPicPr preferRelativeResize="0"/>
          <p:nvPr/>
        </p:nvPicPr>
        <p:blipFill rotWithShape="1">
          <a:blip r:embed="rId3">
            <a:alphaModFix/>
          </a:blip>
          <a:srcRect b="0" l="0" r="0" t="0"/>
          <a:stretch/>
        </p:blipFill>
        <p:spPr>
          <a:xfrm>
            <a:off x="750597" y="3441289"/>
            <a:ext cx="2294392" cy="3001799"/>
          </a:xfrm>
          <a:prstGeom prst="rect">
            <a:avLst/>
          </a:prstGeom>
          <a:noFill/>
          <a:ln>
            <a:noFill/>
          </a:ln>
          <a:effectLst>
            <a:outerShdw blurRad="292100" rotWithShape="0" algn="tl" dir="2700000" dist="139700">
              <a:srgbClr val="333333">
                <a:alpha val="64705"/>
              </a:srgbClr>
            </a:outerShdw>
          </a:effectLst>
        </p:spPr>
      </p:pic>
      <p:sp>
        <p:nvSpPr>
          <p:cNvPr id="1275" name="Google Shape;1275;p31"/>
          <p:cNvSpPr/>
          <p:nvPr/>
        </p:nvSpPr>
        <p:spPr>
          <a:xfrm>
            <a:off x="902050" y="3246982"/>
            <a:ext cx="1981409" cy="639390"/>
          </a:xfrm>
          <a:custGeom>
            <a:rect b="b" l="l" r="r" t="t"/>
            <a:pathLst>
              <a:path extrusionOk="0" h="927" w="742">
                <a:moveTo>
                  <a:pt x="0" y="0"/>
                </a:moveTo>
                <a:lnTo>
                  <a:pt x="742" y="0"/>
                </a:lnTo>
                <a:lnTo>
                  <a:pt x="742" y="927"/>
                </a:lnTo>
                <a:lnTo>
                  <a:pt x="0" y="927"/>
                </a:lnTo>
                <a:lnTo>
                  <a:pt x="0" y="0"/>
                </a:lnTo>
                <a:lnTo>
                  <a:pt x="0"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2800" u="none" cap="none" strike="noStrike">
              <a:solidFill>
                <a:schemeClr val="lt1"/>
              </a:solidFill>
              <a:latin typeface="Arial"/>
              <a:ea typeface="Arial"/>
              <a:cs typeface="Arial"/>
              <a:sym typeface="Arial"/>
            </a:endParaRPr>
          </a:p>
        </p:txBody>
      </p:sp>
      <p:sp>
        <p:nvSpPr>
          <p:cNvPr id="1276" name="Google Shape;1276;p31"/>
          <p:cNvSpPr txBox="1"/>
          <p:nvPr>
            <p:ph idx="5" type="body"/>
          </p:nvPr>
        </p:nvSpPr>
        <p:spPr>
          <a:xfrm>
            <a:off x="902050" y="3240981"/>
            <a:ext cx="1981409" cy="634671"/>
          </a:xfrm>
          <a:prstGeom prst="rect">
            <a:avLst/>
          </a:prstGeom>
          <a:noFill/>
          <a:ln>
            <a:noFill/>
          </a:ln>
        </p:spPr>
        <p:txBody>
          <a:bodyPr anchorCtr="0" anchor="ctr" bIns="0" lIns="0" spcFirstLastPara="1" rIns="0" wrap="square" tIns="0">
            <a:noAutofit/>
          </a:bodyPr>
          <a:lstStyle>
            <a:lvl1pPr indent="-228600" lvl="0" marL="457200" algn="ctr">
              <a:lnSpc>
                <a:spcPct val="100000"/>
              </a:lnSpc>
              <a:spcBef>
                <a:spcPts val="0"/>
              </a:spcBef>
              <a:spcAft>
                <a:spcPts val="0"/>
              </a:spcAft>
              <a:buClr>
                <a:schemeClr val="lt1"/>
              </a:buClr>
              <a:buSzPts val="1200"/>
              <a:buFont typeface="Arial"/>
              <a:buNone/>
              <a:defRPr b="1" i="1" sz="1200">
                <a:solidFill>
                  <a:schemeClr val="lt1"/>
                </a:solidFill>
                <a:latin typeface="Arial"/>
                <a:ea typeface="Arial"/>
                <a:cs typeface="Arial"/>
                <a:sym typeface="Arial"/>
              </a:defRPr>
            </a:lvl1pPr>
            <a:lvl2pPr indent="-381000" lvl="1" marL="9144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2pPr>
            <a:lvl3pPr indent="-381000" lvl="2" marL="13716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3pPr>
            <a:lvl4pPr indent="-381000" lvl="3" marL="18288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4pPr>
            <a:lvl5pPr indent="-381000" lvl="4" marL="22860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5pPr>
            <a:lvl6pPr indent="-381000" lvl="5" marL="27432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6pPr>
            <a:lvl7pPr indent="-381000" lvl="6" marL="32004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7pPr>
            <a:lvl8pPr indent="-381000" lvl="7" marL="36576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8pPr>
            <a:lvl9pPr indent="-381000" lvl="8" marL="4114800" algn="l">
              <a:lnSpc>
                <a:spcPct val="100000"/>
              </a:lnSpc>
              <a:spcBef>
                <a:spcPts val="800"/>
              </a:spcBef>
              <a:spcAft>
                <a:spcPts val="800"/>
              </a:spcAft>
              <a:buClr>
                <a:srgbClr val="FFFFFF"/>
              </a:buClr>
              <a:buSzPts val="2400"/>
              <a:buFont typeface="Arial"/>
              <a:buChar char="■"/>
              <a:defRPr b="1" sz="2400">
                <a:solidFill>
                  <a:srgbClr val="FFFFFF"/>
                </a:solidFill>
                <a:latin typeface="Arial"/>
                <a:ea typeface="Arial"/>
                <a:cs typeface="Arial"/>
                <a:sym typeface="Arial"/>
              </a:defRPr>
            </a:lvl9pPr>
          </a:lstStyle>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261"/>
                                        </p:tgtEl>
                                        <p:attrNameLst>
                                          <p:attrName>style.visibility</p:attrName>
                                        </p:attrNameLst>
                                      </p:cBhvr>
                                      <p:to>
                                        <p:strVal val="visible"/>
                                      </p:to>
                                    </p:set>
                                    <p:animEffect filter="fade" transition="in">
                                      <p:cBhvr>
                                        <p:cTn dur="500"/>
                                        <p:tgtEl>
                                          <p:spTgt spid="126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s - LIGHT ON DARK">
  <p:cSld name="1_Bullets - LIGHT ON DARK 30">
    <p:spTree>
      <p:nvGrpSpPr>
        <p:cNvPr id="1277" name="Shape 1277"/>
        <p:cNvGrpSpPr/>
        <p:nvPr/>
      </p:nvGrpSpPr>
      <p:grpSpPr>
        <a:xfrm>
          <a:off x="0" y="0"/>
          <a:ext cx="0" cy="0"/>
          <a:chOff x="0" y="0"/>
          <a:chExt cx="0" cy="0"/>
        </a:xfrm>
      </p:grpSpPr>
      <p:sp>
        <p:nvSpPr>
          <p:cNvPr id="1278" name="Google Shape;1278;p32"/>
          <p:cNvSpPr txBox="1"/>
          <p:nvPr>
            <p:ph idx="1" type="body"/>
          </p:nvPr>
        </p:nvSpPr>
        <p:spPr>
          <a:xfrm>
            <a:off x="3363209" y="2364617"/>
            <a:ext cx="7863840" cy="4177552"/>
          </a:xfrm>
          <a:prstGeom prst="rect">
            <a:avLst/>
          </a:prstGeom>
          <a:noFill/>
          <a:ln>
            <a:noFill/>
          </a:ln>
        </p:spPr>
        <p:txBody>
          <a:bodyPr anchorCtr="0" anchor="t" bIns="91425" lIns="91425" spcFirstLastPara="1" rIns="91425" wrap="square" tIns="91425">
            <a:noAutofit/>
          </a:bodyPr>
          <a:lstStyle>
            <a:lvl1pPr indent="-330200" lvl="0" marL="457200" algn="l">
              <a:lnSpc>
                <a:spcPct val="100000"/>
              </a:lnSpc>
              <a:spcBef>
                <a:spcPts val="0"/>
              </a:spcBef>
              <a:spcAft>
                <a:spcPts val="0"/>
              </a:spcAft>
              <a:buClr>
                <a:schemeClr val="lt1"/>
              </a:buClr>
              <a:buSzPts val="1600"/>
              <a:buFont typeface="Noto Sans Symbols"/>
              <a:buChar char="❑"/>
              <a:defRPr b="0" sz="1600">
                <a:solidFill>
                  <a:schemeClr val="lt1"/>
                </a:solidFill>
                <a:latin typeface="Arial"/>
                <a:ea typeface="Arial"/>
                <a:cs typeface="Arial"/>
                <a:sym typeface="Arial"/>
              </a:defRPr>
            </a:lvl1pPr>
            <a:lvl2pPr indent="-317500" lvl="1" marL="914400" algn="l">
              <a:lnSpc>
                <a:spcPct val="100000"/>
              </a:lnSpc>
              <a:spcBef>
                <a:spcPts val="600"/>
              </a:spcBef>
              <a:spcAft>
                <a:spcPts val="0"/>
              </a:spcAft>
              <a:buClr>
                <a:schemeClr val="lt1"/>
              </a:buClr>
              <a:buSzPts val="1400"/>
              <a:buFont typeface="Arial"/>
              <a:buChar char="•"/>
              <a:defRPr b="0" sz="1400">
                <a:solidFill>
                  <a:schemeClr val="lt1"/>
                </a:solidFill>
                <a:latin typeface="Arial"/>
                <a:ea typeface="Arial"/>
                <a:cs typeface="Arial"/>
                <a:sym typeface="Arial"/>
              </a:defRPr>
            </a:lvl2pPr>
            <a:lvl3pPr indent="-304800" lvl="2" marL="1371600" algn="l">
              <a:lnSpc>
                <a:spcPct val="100000"/>
              </a:lnSpc>
              <a:spcBef>
                <a:spcPts val="800"/>
              </a:spcBef>
              <a:spcAft>
                <a:spcPts val="0"/>
              </a:spcAft>
              <a:buClr>
                <a:schemeClr val="lt2"/>
              </a:buClr>
              <a:buSzPts val="1200"/>
              <a:buFont typeface="Noto Sans Symbols"/>
              <a:buChar char="⮚"/>
              <a:defRPr b="0" sz="1200">
                <a:solidFill>
                  <a:schemeClr val="lt2"/>
                </a:solidFill>
                <a:latin typeface="Arial"/>
                <a:ea typeface="Arial"/>
                <a:cs typeface="Arial"/>
                <a:sym typeface="Arial"/>
              </a:defRPr>
            </a:lvl3pPr>
            <a:lvl4pPr indent="-304800" lvl="3" marL="1828800" algn="l">
              <a:lnSpc>
                <a:spcPct val="100000"/>
              </a:lnSpc>
              <a:spcBef>
                <a:spcPts val="800"/>
              </a:spcBef>
              <a:spcAft>
                <a:spcPts val="0"/>
              </a:spcAft>
              <a:buClr>
                <a:schemeClr val="lt2"/>
              </a:buClr>
              <a:buSzPts val="1200"/>
              <a:buFont typeface="Noto Sans Symbols"/>
              <a:buChar char="⮚"/>
              <a:defRPr b="0" sz="1200">
                <a:solidFill>
                  <a:schemeClr val="lt2"/>
                </a:solidFill>
                <a:latin typeface="Arial"/>
                <a:ea typeface="Arial"/>
                <a:cs typeface="Arial"/>
                <a:sym typeface="Arial"/>
              </a:defRPr>
            </a:lvl4pPr>
            <a:lvl5pPr indent="-304800" lvl="4" marL="2286000" algn="l">
              <a:lnSpc>
                <a:spcPct val="100000"/>
              </a:lnSpc>
              <a:spcBef>
                <a:spcPts val="800"/>
              </a:spcBef>
              <a:spcAft>
                <a:spcPts val="0"/>
              </a:spcAft>
              <a:buClr>
                <a:schemeClr val="lt2"/>
              </a:buClr>
              <a:buSzPts val="1200"/>
              <a:buFont typeface="Noto Sans Symbols"/>
              <a:buChar char="⮚"/>
              <a:defRPr b="0" sz="1200">
                <a:solidFill>
                  <a:schemeClr val="lt2"/>
                </a:solidFill>
                <a:latin typeface="Arial"/>
                <a:ea typeface="Arial"/>
                <a:cs typeface="Arial"/>
                <a:sym typeface="Arial"/>
              </a:defRPr>
            </a:lvl5pPr>
            <a:lvl6pPr indent="-228600" lvl="5" marL="2743200" algn="l">
              <a:lnSpc>
                <a:spcPct val="100000"/>
              </a:lnSpc>
              <a:spcBef>
                <a:spcPts val="80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1279" name="Google Shape;1279;p32"/>
          <p:cNvSpPr/>
          <p:nvPr/>
        </p:nvSpPr>
        <p:spPr>
          <a:xfrm flipH="1">
            <a:off x="0" y="1178956"/>
            <a:ext cx="12192000" cy="54857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nvGrpSpPr>
          <p:cNvPr id="1280" name="Google Shape;1280;p32"/>
          <p:cNvGrpSpPr/>
          <p:nvPr/>
        </p:nvGrpSpPr>
        <p:grpSpPr>
          <a:xfrm>
            <a:off x="2976759" y="1169431"/>
            <a:ext cx="5026401" cy="548578"/>
            <a:chOff x="2710059" y="1188481"/>
            <a:chExt cx="5026401" cy="548578"/>
          </a:xfrm>
        </p:grpSpPr>
        <p:sp>
          <p:nvSpPr>
            <p:cNvPr id="1281" name="Google Shape;1281;p32"/>
            <p:cNvSpPr/>
            <p:nvPr/>
          </p:nvSpPr>
          <p:spPr>
            <a:xfrm flipH="1">
              <a:off x="2710059" y="1188481"/>
              <a:ext cx="1554480" cy="548578"/>
            </a:xfrm>
            <a:prstGeom prst="parallelogram">
              <a:avLst>
                <a:gd fmla="val 72727" name="adj"/>
              </a:avLst>
            </a:prstGeom>
            <a:solidFill>
              <a:schemeClr val="lt2"/>
            </a:solidFill>
            <a:ln cap="flat" cmpd="sng" w="2540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200" u="none" cap="none" strike="noStrike">
                  <a:solidFill>
                    <a:srgbClr val="7F7F7F"/>
                  </a:solidFill>
                  <a:latin typeface="Arial"/>
                  <a:ea typeface="Arial"/>
                  <a:cs typeface="Arial"/>
                  <a:sym typeface="Arial"/>
                </a:rPr>
                <a:t>Develop Solicitation</a:t>
              </a:r>
              <a:endParaRPr/>
            </a:p>
          </p:txBody>
        </p:sp>
        <p:sp>
          <p:nvSpPr>
            <p:cNvPr id="1282" name="Google Shape;1282;p32"/>
            <p:cNvSpPr/>
            <p:nvPr/>
          </p:nvSpPr>
          <p:spPr>
            <a:xfrm flipH="1">
              <a:off x="3865683" y="1188481"/>
              <a:ext cx="1554480" cy="548578"/>
            </a:xfrm>
            <a:prstGeom prst="parallelogram">
              <a:avLst>
                <a:gd fmla="val 72727" name="adj"/>
              </a:avLst>
            </a:prstGeom>
            <a:solidFill>
              <a:schemeClr val="lt2"/>
            </a:solidFill>
            <a:ln cap="flat" cmpd="sng" w="2540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200" u="none" cap="none" strike="noStrike">
                  <a:solidFill>
                    <a:srgbClr val="7F7F7F"/>
                  </a:solidFill>
                  <a:latin typeface="Arial"/>
                  <a:ea typeface="Arial"/>
                  <a:cs typeface="Arial"/>
                  <a:sym typeface="Arial"/>
                </a:rPr>
                <a:t>Issue Solicitation</a:t>
              </a:r>
              <a:endParaRPr/>
            </a:p>
          </p:txBody>
        </p:sp>
        <p:sp>
          <p:nvSpPr>
            <p:cNvPr id="1283" name="Google Shape;1283;p32"/>
            <p:cNvSpPr/>
            <p:nvPr/>
          </p:nvSpPr>
          <p:spPr>
            <a:xfrm flipH="1">
              <a:off x="5017647" y="1188481"/>
              <a:ext cx="1554480" cy="548578"/>
            </a:xfrm>
            <a:prstGeom prst="parallelogram">
              <a:avLst>
                <a:gd fmla="val 72727" name="adj"/>
              </a:avLst>
            </a:prstGeom>
            <a:solidFill>
              <a:schemeClr val="lt2"/>
            </a:solidFill>
            <a:ln cap="flat" cmpd="sng" w="2540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200" u="none" cap="none" strike="noStrike">
                  <a:solidFill>
                    <a:srgbClr val="7F7F7F"/>
                  </a:solidFill>
                  <a:latin typeface="Arial"/>
                  <a:ea typeface="Arial"/>
                  <a:cs typeface="Arial"/>
                  <a:sym typeface="Arial"/>
                </a:rPr>
                <a:t>Evaluate Proposals</a:t>
              </a:r>
              <a:endParaRPr/>
            </a:p>
          </p:txBody>
        </p:sp>
        <p:sp>
          <p:nvSpPr>
            <p:cNvPr id="1284" name="Google Shape;1284;p32"/>
            <p:cNvSpPr/>
            <p:nvPr/>
          </p:nvSpPr>
          <p:spPr>
            <a:xfrm flipH="1">
              <a:off x="6181980" y="1188481"/>
              <a:ext cx="1554480" cy="548578"/>
            </a:xfrm>
            <a:prstGeom prst="parallelogram">
              <a:avLst>
                <a:gd fmla="val 72727" name="adj"/>
              </a:avLst>
            </a:prstGeom>
            <a:solidFill>
              <a:schemeClr val="lt2"/>
            </a:solidFill>
            <a:ln cap="flat" cmpd="sng" w="2540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200" u="none" cap="none" strike="noStrike">
                  <a:solidFill>
                    <a:srgbClr val="7F7F7F"/>
                  </a:solidFill>
                  <a:latin typeface="Arial"/>
                  <a:ea typeface="Arial"/>
                  <a:cs typeface="Arial"/>
                  <a:sym typeface="Arial"/>
                </a:rPr>
                <a:t>Award Task Order</a:t>
              </a:r>
              <a:endParaRPr/>
            </a:p>
          </p:txBody>
        </p:sp>
      </p:grpSp>
      <p:sp>
        <p:nvSpPr>
          <p:cNvPr id="1285" name="Google Shape;1285;p32"/>
          <p:cNvSpPr/>
          <p:nvPr/>
        </p:nvSpPr>
        <p:spPr>
          <a:xfrm>
            <a:off x="621474" y="1061841"/>
            <a:ext cx="10058400" cy="0"/>
          </a:xfrm>
          <a:prstGeom prst="rect">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286" name="Google Shape;1286;p32"/>
          <p:cNvSpPr txBox="1"/>
          <p:nvPr>
            <p:ph type="title"/>
          </p:nvPr>
        </p:nvSpPr>
        <p:spPr>
          <a:xfrm>
            <a:off x="612465" y="4663"/>
            <a:ext cx="10562869" cy="1057173"/>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3200"/>
              <a:buNone/>
              <a:defRPr b="1" sz="3200">
                <a:solidFill>
                  <a:schemeClr val="dk1"/>
                </a:solidFill>
                <a:latin typeface="Arial"/>
                <a:ea typeface="Arial"/>
                <a:cs typeface="Arial"/>
                <a:sym typeface="Arial"/>
              </a:defRPr>
            </a:lvl1pPr>
            <a:lvl2pPr lvl="1" algn="l">
              <a:lnSpc>
                <a:spcPct val="100000"/>
              </a:lnSpc>
              <a:spcBef>
                <a:spcPts val="0"/>
              </a:spcBef>
              <a:spcAft>
                <a:spcPts val="0"/>
              </a:spcAft>
              <a:buSzPts val="3200"/>
              <a:buNone/>
              <a:defRPr b="1" sz="3600">
                <a:solidFill>
                  <a:srgbClr val="FFFFFF"/>
                </a:solidFill>
                <a:latin typeface="Arial"/>
                <a:ea typeface="Arial"/>
                <a:cs typeface="Arial"/>
                <a:sym typeface="Arial"/>
              </a:defRPr>
            </a:lvl2pPr>
            <a:lvl3pPr lvl="2" algn="l">
              <a:lnSpc>
                <a:spcPct val="100000"/>
              </a:lnSpc>
              <a:spcBef>
                <a:spcPts val="0"/>
              </a:spcBef>
              <a:spcAft>
                <a:spcPts val="0"/>
              </a:spcAft>
              <a:buSzPts val="3200"/>
              <a:buNone/>
              <a:defRPr b="1" sz="3600">
                <a:solidFill>
                  <a:srgbClr val="FFFFFF"/>
                </a:solidFill>
                <a:latin typeface="Arial"/>
                <a:ea typeface="Arial"/>
                <a:cs typeface="Arial"/>
                <a:sym typeface="Arial"/>
              </a:defRPr>
            </a:lvl3pPr>
            <a:lvl4pPr lvl="3" algn="l">
              <a:lnSpc>
                <a:spcPct val="100000"/>
              </a:lnSpc>
              <a:spcBef>
                <a:spcPts val="0"/>
              </a:spcBef>
              <a:spcAft>
                <a:spcPts val="0"/>
              </a:spcAft>
              <a:buSzPts val="3200"/>
              <a:buNone/>
              <a:defRPr b="1" sz="3600">
                <a:solidFill>
                  <a:srgbClr val="FFFFFF"/>
                </a:solidFill>
                <a:latin typeface="Arial"/>
                <a:ea typeface="Arial"/>
                <a:cs typeface="Arial"/>
                <a:sym typeface="Arial"/>
              </a:defRPr>
            </a:lvl4pPr>
            <a:lvl5pPr lvl="4" algn="l">
              <a:lnSpc>
                <a:spcPct val="100000"/>
              </a:lnSpc>
              <a:spcBef>
                <a:spcPts val="0"/>
              </a:spcBef>
              <a:spcAft>
                <a:spcPts val="0"/>
              </a:spcAft>
              <a:buSzPts val="3200"/>
              <a:buNone/>
              <a:defRPr b="1" sz="3600">
                <a:solidFill>
                  <a:srgbClr val="FFFFFF"/>
                </a:solidFill>
                <a:latin typeface="Arial"/>
                <a:ea typeface="Arial"/>
                <a:cs typeface="Arial"/>
                <a:sym typeface="Arial"/>
              </a:defRPr>
            </a:lvl5pPr>
            <a:lvl6pPr lvl="5" algn="l">
              <a:lnSpc>
                <a:spcPct val="100000"/>
              </a:lnSpc>
              <a:spcBef>
                <a:spcPts val="0"/>
              </a:spcBef>
              <a:spcAft>
                <a:spcPts val="0"/>
              </a:spcAft>
              <a:buSzPts val="3200"/>
              <a:buNone/>
              <a:defRPr b="1" sz="3600">
                <a:solidFill>
                  <a:srgbClr val="FFFFFF"/>
                </a:solidFill>
                <a:latin typeface="Arial"/>
                <a:ea typeface="Arial"/>
                <a:cs typeface="Arial"/>
                <a:sym typeface="Arial"/>
              </a:defRPr>
            </a:lvl6pPr>
            <a:lvl7pPr lvl="6" algn="l">
              <a:lnSpc>
                <a:spcPct val="100000"/>
              </a:lnSpc>
              <a:spcBef>
                <a:spcPts val="0"/>
              </a:spcBef>
              <a:spcAft>
                <a:spcPts val="0"/>
              </a:spcAft>
              <a:buSzPts val="3200"/>
              <a:buNone/>
              <a:defRPr b="1" sz="3600">
                <a:solidFill>
                  <a:srgbClr val="FFFFFF"/>
                </a:solidFill>
                <a:latin typeface="Arial"/>
                <a:ea typeface="Arial"/>
                <a:cs typeface="Arial"/>
                <a:sym typeface="Arial"/>
              </a:defRPr>
            </a:lvl7pPr>
            <a:lvl8pPr lvl="7" algn="l">
              <a:lnSpc>
                <a:spcPct val="100000"/>
              </a:lnSpc>
              <a:spcBef>
                <a:spcPts val="0"/>
              </a:spcBef>
              <a:spcAft>
                <a:spcPts val="0"/>
              </a:spcAft>
              <a:buSzPts val="3200"/>
              <a:buNone/>
              <a:defRPr b="1" sz="3600">
                <a:solidFill>
                  <a:srgbClr val="FFFFFF"/>
                </a:solidFill>
                <a:latin typeface="Arial"/>
                <a:ea typeface="Arial"/>
                <a:cs typeface="Arial"/>
                <a:sym typeface="Arial"/>
              </a:defRPr>
            </a:lvl8pPr>
            <a:lvl9pPr lvl="8" algn="l">
              <a:lnSpc>
                <a:spcPct val="100000"/>
              </a:lnSpc>
              <a:spcBef>
                <a:spcPts val="0"/>
              </a:spcBef>
              <a:spcAft>
                <a:spcPts val="0"/>
              </a:spcAft>
              <a:buSzPts val="3200"/>
              <a:buNone/>
              <a:defRPr b="1" sz="3600">
                <a:solidFill>
                  <a:srgbClr val="FFFFFF"/>
                </a:solidFill>
                <a:latin typeface="Arial"/>
                <a:ea typeface="Arial"/>
                <a:cs typeface="Arial"/>
                <a:sym typeface="Arial"/>
              </a:defRPr>
            </a:lvl9pPr>
          </a:lstStyle>
          <a:p/>
        </p:txBody>
      </p:sp>
      <p:grpSp>
        <p:nvGrpSpPr>
          <p:cNvPr id="1287" name="Google Shape;1287;p32"/>
          <p:cNvGrpSpPr/>
          <p:nvPr/>
        </p:nvGrpSpPr>
        <p:grpSpPr>
          <a:xfrm>
            <a:off x="11278585" y="0"/>
            <a:ext cx="913415" cy="6866252"/>
            <a:chOff x="11278585" y="0"/>
            <a:chExt cx="913415" cy="6866252"/>
          </a:xfrm>
        </p:grpSpPr>
        <p:cxnSp>
          <p:nvCxnSpPr>
            <p:cNvPr id="1288" name="Google Shape;1288;p32"/>
            <p:cNvCxnSpPr/>
            <p:nvPr/>
          </p:nvCxnSpPr>
          <p:spPr>
            <a:xfrm>
              <a:off x="11402167" y="0"/>
              <a:ext cx="0" cy="6841500"/>
            </a:xfrm>
            <a:prstGeom prst="straightConnector1">
              <a:avLst/>
            </a:prstGeom>
            <a:noFill/>
            <a:ln cap="flat" cmpd="sng" w="76200">
              <a:solidFill>
                <a:schemeClr val="accent2"/>
              </a:solidFill>
              <a:prstDash val="solid"/>
              <a:round/>
              <a:headEnd len="sm" w="sm" type="none"/>
              <a:tailEnd len="sm" w="sm" type="none"/>
            </a:ln>
          </p:spPr>
        </p:cxnSp>
        <p:cxnSp>
          <p:nvCxnSpPr>
            <p:cNvPr id="1289" name="Google Shape;1289;p32"/>
            <p:cNvCxnSpPr/>
            <p:nvPr/>
          </p:nvCxnSpPr>
          <p:spPr>
            <a:xfrm>
              <a:off x="11278585" y="0"/>
              <a:ext cx="0" cy="6841500"/>
            </a:xfrm>
            <a:prstGeom prst="straightConnector1">
              <a:avLst/>
            </a:prstGeom>
            <a:noFill/>
            <a:ln cap="flat" cmpd="sng" w="28575">
              <a:solidFill>
                <a:schemeClr val="accent2"/>
              </a:solidFill>
              <a:prstDash val="solid"/>
              <a:round/>
              <a:headEnd len="sm" w="sm" type="none"/>
              <a:tailEnd len="sm" w="sm" type="none"/>
            </a:ln>
          </p:spPr>
        </p:cxnSp>
        <p:grpSp>
          <p:nvGrpSpPr>
            <p:cNvPr id="1290" name="Google Shape;1290;p32"/>
            <p:cNvGrpSpPr/>
            <p:nvPr/>
          </p:nvGrpSpPr>
          <p:grpSpPr>
            <a:xfrm>
              <a:off x="11524488" y="0"/>
              <a:ext cx="667512" cy="6866252"/>
              <a:chOff x="11524488" y="0"/>
              <a:chExt cx="667512" cy="6866252"/>
            </a:xfrm>
          </p:grpSpPr>
          <p:sp>
            <p:nvSpPr>
              <p:cNvPr descr="Banner along right of screen with the label OGP Office of Government-wide Policy." id="1291" name="Google Shape;1291;p32"/>
              <p:cNvSpPr txBox="1"/>
              <p:nvPr/>
            </p:nvSpPr>
            <p:spPr>
              <a:xfrm rot="5400000">
                <a:off x="8426141" y="3100393"/>
                <a:ext cx="6866252" cy="665466"/>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500"/>
                  <a:buFont typeface="Arial"/>
                  <a:buNone/>
                </a:pPr>
                <a:r>
                  <a:rPr b="1" i="0" lang="en-US" sz="1500" u="none" cap="none" strike="noStrike">
                    <a:solidFill>
                      <a:schemeClr val="lt1"/>
                    </a:solidFill>
                    <a:latin typeface="Arial"/>
                    <a:ea typeface="Arial"/>
                    <a:cs typeface="Arial"/>
                    <a:sym typeface="Arial"/>
                  </a:rPr>
                  <a:t>OASIS DPA Training</a:t>
                </a:r>
                <a:endParaRPr b="1" i="0" sz="1500" u="none" cap="none" strike="noStrike">
                  <a:solidFill>
                    <a:schemeClr val="lt1"/>
                  </a:solidFill>
                  <a:latin typeface="Arial"/>
                  <a:ea typeface="Arial"/>
                  <a:cs typeface="Arial"/>
                  <a:sym typeface="Arial"/>
                </a:endParaRPr>
              </a:p>
            </p:txBody>
          </p:sp>
          <p:sp>
            <p:nvSpPr>
              <p:cNvPr id="1292" name="Google Shape;1292;p32"/>
              <p:cNvSpPr/>
              <p:nvPr/>
            </p:nvSpPr>
            <p:spPr>
              <a:xfrm>
                <a:off x="11603985" y="162640"/>
                <a:ext cx="508519" cy="370609"/>
              </a:xfrm>
              <a:custGeom>
                <a:rect b="b" l="l" r="r" t="t"/>
                <a:pathLst>
                  <a:path extrusionOk="0" h="2700" w="3538">
                    <a:moveTo>
                      <a:pt x="1116" y="0"/>
                    </a:moveTo>
                    <a:lnTo>
                      <a:pt x="2423" y="0"/>
                    </a:lnTo>
                    <a:lnTo>
                      <a:pt x="2467" y="3"/>
                    </a:lnTo>
                    <a:lnTo>
                      <a:pt x="2510" y="12"/>
                    </a:lnTo>
                    <a:lnTo>
                      <a:pt x="2550" y="26"/>
                    </a:lnTo>
                    <a:lnTo>
                      <a:pt x="2587" y="45"/>
                    </a:lnTo>
                    <a:lnTo>
                      <a:pt x="2622" y="68"/>
                    </a:lnTo>
                    <a:lnTo>
                      <a:pt x="2653" y="96"/>
                    </a:lnTo>
                    <a:lnTo>
                      <a:pt x="2681" y="127"/>
                    </a:lnTo>
                    <a:lnTo>
                      <a:pt x="2704" y="163"/>
                    </a:lnTo>
                    <a:lnTo>
                      <a:pt x="2724" y="201"/>
                    </a:lnTo>
                    <a:lnTo>
                      <a:pt x="2738" y="241"/>
                    </a:lnTo>
                    <a:lnTo>
                      <a:pt x="2746" y="283"/>
                    </a:lnTo>
                    <a:lnTo>
                      <a:pt x="2749" y="328"/>
                    </a:lnTo>
                    <a:lnTo>
                      <a:pt x="2749" y="822"/>
                    </a:lnTo>
                    <a:lnTo>
                      <a:pt x="2746" y="866"/>
                    </a:lnTo>
                    <a:lnTo>
                      <a:pt x="2738" y="909"/>
                    </a:lnTo>
                    <a:lnTo>
                      <a:pt x="2724" y="949"/>
                    </a:lnTo>
                    <a:lnTo>
                      <a:pt x="2704" y="987"/>
                    </a:lnTo>
                    <a:lnTo>
                      <a:pt x="2681" y="1022"/>
                    </a:lnTo>
                    <a:lnTo>
                      <a:pt x="2653" y="1054"/>
                    </a:lnTo>
                    <a:lnTo>
                      <a:pt x="2622" y="1081"/>
                    </a:lnTo>
                    <a:lnTo>
                      <a:pt x="2587" y="1104"/>
                    </a:lnTo>
                    <a:lnTo>
                      <a:pt x="2550" y="1124"/>
                    </a:lnTo>
                    <a:lnTo>
                      <a:pt x="2510" y="1138"/>
                    </a:lnTo>
                    <a:lnTo>
                      <a:pt x="2467" y="1146"/>
                    </a:lnTo>
                    <a:lnTo>
                      <a:pt x="2423" y="1150"/>
                    </a:lnTo>
                    <a:lnTo>
                      <a:pt x="1851" y="1150"/>
                    </a:lnTo>
                    <a:lnTo>
                      <a:pt x="1851" y="1584"/>
                    </a:lnTo>
                    <a:lnTo>
                      <a:pt x="2737" y="1584"/>
                    </a:lnTo>
                    <a:lnTo>
                      <a:pt x="2784" y="1588"/>
                    </a:lnTo>
                    <a:lnTo>
                      <a:pt x="2829" y="1596"/>
                    </a:lnTo>
                    <a:lnTo>
                      <a:pt x="2873" y="1610"/>
                    </a:lnTo>
                    <a:lnTo>
                      <a:pt x="2914" y="1629"/>
                    </a:lnTo>
                    <a:lnTo>
                      <a:pt x="2953" y="1652"/>
                    </a:lnTo>
                    <a:lnTo>
                      <a:pt x="2987" y="1680"/>
                    </a:lnTo>
                    <a:lnTo>
                      <a:pt x="3020" y="1712"/>
                    </a:lnTo>
                    <a:lnTo>
                      <a:pt x="3047" y="1747"/>
                    </a:lnTo>
                    <a:lnTo>
                      <a:pt x="3070" y="1786"/>
                    </a:lnTo>
                    <a:lnTo>
                      <a:pt x="3090" y="1827"/>
                    </a:lnTo>
                    <a:lnTo>
                      <a:pt x="3104" y="1870"/>
                    </a:lnTo>
                    <a:lnTo>
                      <a:pt x="3112" y="1917"/>
                    </a:lnTo>
                    <a:lnTo>
                      <a:pt x="3115" y="1964"/>
                    </a:lnTo>
                    <a:lnTo>
                      <a:pt x="3115" y="2072"/>
                    </a:lnTo>
                    <a:lnTo>
                      <a:pt x="3351" y="2072"/>
                    </a:lnTo>
                    <a:lnTo>
                      <a:pt x="3384" y="2074"/>
                    </a:lnTo>
                    <a:lnTo>
                      <a:pt x="3417" y="2084"/>
                    </a:lnTo>
                    <a:lnTo>
                      <a:pt x="3446" y="2097"/>
                    </a:lnTo>
                    <a:lnTo>
                      <a:pt x="3471" y="2116"/>
                    </a:lnTo>
                    <a:lnTo>
                      <a:pt x="3494" y="2139"/>
                    </a:lnTo>
                    <a:lnTo>
                      <a:pt x="3513" y="2165"/>
                    </a:lnTo>
                    <a:lnTo>
                      <a:pt x="3526" y="2194"/>
                    </a:lnTo>
                    <a:lnTo>
                      <a:pt x="3536" y="2226"/>
                    </a:lnTo>
                    <a:lnTo>
                      <a:pt x="3538" y="2259"/>
                    </a:lnTo>
                    <a:lnTo>
                      <a:pt x="3538" y="2512"/>
                    </a:lnTo>
                    <a:lnTo>
                      <a:pt x="3536" y="2545"/>
                    </a:lnTo>
                    <a:lnTo>
                      <a:pt x="3526" y="2578"/>
                    </a:lnTo>
                    <a:lnTo>
                      <a:pt x="3512" y="2607"/>
                    </a:lnTo>
                    <a:lnTo>
                      <a:pt x="3494" y="2633"/>
                    </a:lnTo>
                    <a:lnTo>
                      <a:pt x="3471" y="2655"/>
                    </a:lnTo>
                    <a:lnTo>
                      <a:pt x="3446" y="2674"/>
                    </a:lnTo>
                    <a:lnTo>
                      <a:pt x="3417" y="2688"/>
                    </a:lnTo>
                    <a:lnTo>
                      <a:pt x="3384" y="2696"/>
                    </a:lnTo>
                    <a:lnTo>
                      <a:pt x="3351" y="2700"/>
                    </a:lnTo>
                    <a:lnTo>
                      <a:pt x="2716" y="2700"/>
                    </a:lnTo>
                    <a:lnTo>
                      <a:pt x="2682" y="2696"/>
                    </a:lnTo>
                    <a:lnTo>
                      <a:pt x="2651" y="2688"/>
                    </a:lnTo>
                    <a:lnTo>
                      <a:pt x="2622" y="2674"/>
                    </a:lnTo>
                    <a:lnTo>
                      <a:pt x="2595" y="2655"/>
                    </a:lnTo>
                    <a:lnTo>
                      <a:pt x="2572" y="2633"/>
                    </a:lnTo>
                    <a:lnTo>
                      <a:pt x="2554" y="2607"/>
                    </a:lnTo>
                    <a:lnTo>
                      <a:pt x="2540" y="2578"/>
                    </a:lnTo>
                    <a:lnTo>
                      <a:pt x="2531" y="2545"/>
                    </a:lnTo>
                    <a:lnTo>
                      <a:pt x="2528" y="2512"/>
                    </a:lnTo>
                    <a:lnTo>
                      <a:pt x="2528" y="2259"/>
                    </a:lnTo>
                    <a:lnTo>
                      <a:pt x="2531" y="2226"/>
                    </a:lnTo>
                    <a:lnTo>
                      <a:pt x="2540" y="2194"/>
                    </a:lnTo>
                    <a:lnTo>
                      <a:pt x="2554" y="2165"/>
                    </a:lnTo>
                    <a:lnTo>
                      <a:pt x="2572" y="2139"/>
                    </a:lnTo>
                    <a:lnTo>
                      <a:pt x="2595" y="2116"/>
                    </a:lnTo>
                    <a:lnTo>
                      <a:pt x="2622" y="2097"/>
                    </a:lnTo>
                    <a:lnTo>
                      <a:pt x="2651" y="2084"/>
                    </a:lnTo>
                    <a:lnTo>
                      <a:pt x="2682" y="2074"/>
                    </a:lnTo>
                    <a:lnTo>
                      <a:pt x="2716" y="2072"/>
                    </a:lnTo>
                    <a:lnTo>
                      <a:pt x="2952" y="2072"/>
                    </a:lnTo>
                    <a:lnTo>
                      <a:pt x="2952" y="1964"/>
                    </a:lnTo>
                    <a:lnTo>
                      <a:pt x="2949" y="1929"/>
                    </a:lnTo>
                    <a:lnTo>
                      <a:pt x="2941" y="1896"/>
                    </a:lnTo>
                    <a:lnTo>
                      <a:pt x="2928" y="1865"/>
                    </a:lnTo>
                    <a:lnTo>
                      <a:pt x="2910" y="1837"/>
                    </a:lnTo>
                    <a:lnTo>
                      <a:pt x="2888" y="1811"/>
                    </a:lnTo>
                    <a:lnTo>
                      <a:pt x="2864" y="1789"/>
                    </a:lnTo>
                    <a:lnTo>
                      <a:pt x="2836" y="1772"/>
                    </a:lnTo>
                    <a:lnTo>
                      <a:pt x="2805" y="1759"/>
                    </a:lnTo>
                    <a:lnTo>
                      <a:pt x="2771" y="1750"/>
                    </a:lnTo>
                    <a:lnTo>
                      <a:pt x="2736" y="1748"/>
                    </a:lnTo>
                    <a:lnTo>
                      <a:pt x="1851" y="1748"/>
                    </a:lnTo>
                    <a:lnTo>
                      <a:pt x="1851" y="2072"/>
                    </a:lnTo>
                    <a:lnTo>
                      <a:pt x="2087" y="2072"/>
                    </a:lnTo>
                    <a:lnTo>
                      <a:pt x="2120" y="2074"/>
                    </a:lnTo>
                    <a:lnTo>
                      <a:pt x="2153" y="2083"/>
                    </a:lnTo>
                    <a:lnTo>
                      <a:pt x="2182" y="2097"/>
                    </a:lnTo>
                    <a:lnTo>
                      <a:pt x="2207" y="2116"/>
                    </a:lnTo>
                    <a:lnTo>
                      <a:pt x="2230" y="2139"/>
                    </a:lnTo>
                    <a:lnTo>
                      <a:pt x="2248" y="2165"/>
                    </a:lnTo>
                    <a:lnTo>
                      <a:pt x="2262" y="2194"/>
                    </a:lnTo>
                    <a:lnTo>
                      <a:pt x="2271" y="2226"/>
                    </a:lnTo>
                    <a:lnTo>
                      <a:pt x="2274" y="2259"/>
                    </a:lnTo>
                    <a:lnTo>
                      <a:pt x="2274" y="2512"/>
                    </a:lnTo>
                    <a:lnTo>
                      <a:pt x="2271" y="2545"/>
                    </a:lnTo>
                    <a:lnTo>
                      <a:pt x="2262" y="2578"/>
                    </a:lnTo>
                    <a:lnTo>
                      <a:pt x="2248" y="2607"/>
                    </a:lnTo>
                    <a:lnTo>
                      <a:pt x="2230" y="2633"/>
                    </a:lnTo>
                    <a:lnTo>
                      <a:pt x="2207" y="2655"/>
                    </a:lnTo>
                    <a:lnTo>
                      <a:pt x="2182" y="2674"/>
                    </a:lnTo>
                    <a:lnTo>
                      <a:pt x="2153" y="2688"/>
                    </a:lnTo>
                    <a:lnTo>
                      <a:pt x="2120" y="2696"/>
                    </a:lnTo>
                    <a:lnTo>
                      <a:pt x="2087" y="2700"/>
                    </a:lnTo>
                    <a:lnTo>
                      <a:pt x="1452" y="2700"/>
                    </a:lnTo>
                    <a:lnTo>
                      <a:pt x="1418" y="2696"/>
                    </a:lnTo>
                    <a:lnTo>
                      <a:pt x="1387" y="2688"/>
                    </a:lnTo>
                    <a:lnTo>
                      <a:pt x="1358" y="2674"/>
                    </a:lnTo>
                    <a:lnTo>
                      <a:pt x="1331" y="2655"/>
                    </a:lnTo>
                    <a:lnTo>
                      <a:pt x="1308" y="2633"/>
                    </a:lnTo>
                    <a:lnTo>
                      <a:pt x="1290" y="2607"/>
                    </a:lnTo>
                    <a:lnTo>
                      <a:pt x="1276" y="2578"/>
                    </a:lnTo>
                    <a:lnTo>
                      <a:pt x="1267" y="2545"/>
                    </a:lnTo>
                    <a:lnTo>
                      <a:pt x="1264" y="2512"/>
                    </a:lnTo>
                    <a:lnTo>
                      <a:pt x="1264" y="2259"/>
                    </a:lnTo>
                    <a:lnTo>
                      <a:pt x="1267" y="2226"/>
                    </a:lnTo>
                    <a:lnTo>
                      <a:pt x="1276" y="2194"/>
                    </a:lnTo>
                    <a:lnTo>
                      <a:pt x="1290" y="2165"/>
                    </a:lnTo>
                    <a:lnTo>
                      <a:pt x="1308" y="2139"/>
                    </a:lnTo>
                    <a:lnTo>
                      <a:pt x="1331" y="2116"/>
                    </a:lnTo>
                    <a:lnTo>
                      <a:pt x="1358" y="2097"/>
                    </a:lnTo>
                    <a:lnTo>
                      <a:pt x="1387" y="2083"/>
                    </a:lnTo>
                    <a:lnTo>
                      <a:pt x="1418" y="2074"/>
                    </a:lnTo>
                    <a:lnTo>
                      <a:pt x="1452" y="2072"/>
                    </a:lnTo>
                    <a:lnTo>
                      <a:pt x="1688" y="2072"/>
                    </a:lnTo>
                    <a:lnTo>
                      <a:pt x="1688" y="1748"/>
                    </a:lnTo>
                    <a:lnTo>
                      <a:pt x="803" y="1748"/>
                    </a:lnTo>
                    <a:lnTo>
                      <a:pt x="767" y="1750"/>
                    </a:lnTo>
                    <a:lnTo>
                      <a:pt x="735" y="1759"/>
                    </a:lnTo>
                    <a:lnTo>
                      <a:pt x="704" y="1772"/>
                    </a:lnTo>
                    <a:lnTo>
                      <a:pt x="676" y="1789"/>
                    </a:lnTo>
                    <a:lnTo>
                      <a:pt x="650" y="1811"/>
                    </a:lnTo>
                    <a:lnTo>
                      <a:pt x="628" y="1837"/>
                    </a:lnTo>
                    <a:lnTo>
                      <a:pt x="611" y="1865"/>
                    </a:lnTo>
                    <a:lnTo>
                      <a:pt x="598" y="1896"/>
                    </a:lnTo>
                    <a:lnTo>
                      <a:pt x="590" y="1929"/>
                    </a:lnTo>
                    <a:lnTo>
                      <a:pt x="586" y="1964"/>
                    </a:lnTo>
                    <a:lnTo>
                      <a:pt x="586" y="2072"/>
                    </a:lnTo>
                    <a:lnTo>
                      <a:pt x="823" y="2072"/>
                    </a:lnTo>
                    <a:lnTo>
                      <a:pt x="856" y="2074"/>
                    </a:lnTo>
                    <a:lnTo>
                      <a:pt x="889" y="2084"/>
                    </a:lnTo>
                    <a:lnTo>
                      <a:pt x="918" y="2097"/>
                    </a:lnTo>
                    <a:lnTo>
                      <a:pt x="943" y="2116"/>
                    </a:lnTo>
                    <a:lnTo>
                      <a:pt x="966" y="2139"/>
                    </a:lnTo>
                    <a:lnTo>
                      <a:pt x="984" y="2165"/>
                    </a:lnTo>
                    <a:lnTo>
                      <a:pt x="998" y="2194"/>
                    </a:lnTo>
                    <a:lnTo>
                      <a:pt x="1007" y="2226"/>
                    </a:lnTo>
                    <a:lnTo>
                      <a:pt x="1010" y="2259"/>
                    </a:lnTo>
                    <a:lnTo>
                      <a:pt x="1010" y="2512"/>
                    </a:lnTo>
                    <a:lnTo>
                      <a:pt x="1007" y="2545"/>
                    </a:lnTo>
                    <a:lnTo>
                      <a:pt x="998" y="2578"/>
                    </a:lnTo>
                    <a:lnTo>
                      <a:pt x="984" y="2607"/>
                    </a:lnTo>
                    <a:lnTo>
                      <a:pt x="966" y="2633"/>
                    </a:lnTo>
                    <a:lnTo>
                      <a:pt x="943" y="2655"/>
                    </a:lnTo>
                    <a:lnTo>
                      <a:pt x="918" y="2674"/>
                    </a:lnTo>
                    <a:lnTo>
                      <a:pt x="889" y="2688"/>
                    </a:lnTo>
                    <a:lnTo>
                      <a:pt x="856" y="2696"/>
                    </a:lnTo>
                    <a:lnTo>
                      <a:pt x="823" y="2700"/>
                    </a:lnTo>
                    <a:lnTo>
                      <a:pt x="187" y="2700"/>
                    </a:lnTo>
                    <a:lnTo>
                      <a:pt x="154" y="2696"/>
                    </a:lnTo>
                    <a:lnTo>
                      <a:pt x="123" y="2688"/>
                    </a:lnTo>
                    <a:lnTo>
                      <a:pt x="93" y="2674"/>
                    </a:lnTo>
                    <a:lnTo>
                      <a:pt x="67" y="2655"/>
                    </a:lnTo>
                    <a:lnTo>
                      <a:pt x="44" y="2633"/>
                    </a:lnTo>
                    <a:lnTo>
                      <a:pt x="26" y="2607"/>
                    </a:lnTo>
                    <a:lnTo>
                      <a:pt x="12" y="2578"/>
                    </a:lnTo>
                    <a:lnTo>
                      <a:pt x="3" y="2545"/>
                    </a:lnTo>
                    <a:lnTo>
                      <a:pt x="0" y="2512"/>
                    </a:lnTo>
                    <a:lnTo>
                      <a:pt x="0" y="2259"/>
                    </a:lnTo>
                    <a:lnTo>
                      <a:pt x="3" y="2226"/>
                    </a:lnTo>
                    <a:lnTo>
                      <a:pt x="12" y="2194"/>
                    </a:lnTo>
                    <a:lnTo>
                      <a:pt x="26" y="2165"/>
                    </a:lnTo>
                    <a:lnTo>
                      <a:pt x="44" y="2139"/>
                    </a:lnTo>
                    <a:lnTo>
                      <a:pt x="67" y="2116"/>
                    </a:lnTo>
                    <a:lnTo>
                      <a:pt x="93" y="2097"/>
                    </a:lnTo>
                    <a:lnTo>
                      <a:pt x="123" y="2084"/>
                    </a:lnTo>
                    <a:lnTo>
                      <a:pt x="154" y="2074"/>
                    </a:lnTo>
                    <a:lnTo>
                      <a:pt x="187" y="2072"/>
                    </a:lnTo>
                    <a:lnTo>
                      <a:pt x="424" y="2072"/>
                    </a:lnTo>
                    <a:lnTo>
                      <a:pt x="424" y="1964"/>
                    </a:lnTo>
                    <a:lnTo>
                      <a:pt x="427" y="1917"/>
                    </a:lnTo>
                    <a:lnTo>
                      <a:pt x="436" y="1870"/>
                    </a:lnTo>
                    <a:lnTo>
                      <a:pt x="449" y="1827"/>
                    </a:lnTo>
                    <a:lnTo>
                      <a:pt x="468" y="1786"/>
                    </a:lnTo>
                    <a:lnTo>
                      <a:pt x="492" y="1747"/>
                    </a:lnTo>
                    <a:lnTo>
                      <a:pt x="520" y="1712"/>
                    </a:lnTo>
                    <a:lnTo>
                      <a:pt x="551" y="1680"/>
                    </a:lnTo>
                    <a:lnTo>
                      <a:pt x="586" y="1652"/>
                    </a:lnTo>
                    <a:lnTo>
                      <a:pt x="624" y="1629"/>
                    </a:lnTo>
                    <a:lnTo>
                      <a:pt x="666" y="1610"/>
                    </a:lnTo>
                    <a:lnTo>
                      <a:pt x="709" y="1596"/>
                    </a:lnTo>
                    <a:lnTo>
                      <a:pt x="755" y="1588"/>
                    </a:lnTo>
                    <a:lnTo>
                      <a:pt x="803" y="1584"/>
                    </a:lnTo>
                    <a:lnTo>
                      <a:pt x="1688" y="1584"/>
                    </a:lnTo>
                    <a:lnTo>
                      <a:pt x="1688" y="1150"/>
                    </a:lnTo>
                    <a:lnTo>
                      <a:pt x="1116" y="1150"/>
                    </a:lnTo>
                    <a:lnTo>
                      <a:pt x="1071" y="1146"/>
                    </a:lnTo>
                    <a:lnTo>
                      <a:pt x="1030" y="1138"/>
                    </a:lnTo>
                    <a:lnTo>
                      <a:pt x="989" y="1124"/>
                    </a:lnTo>
                    <a:lnTo>
                      <a:pt x="951" y="1104"/>
                    </a:lnTo>
                    <a:lnTo>
                      <a:pt x="917" y="1081"/>
                    </a:lnTo>
                    <a:lnTo>
                      <a:pt x="885" y="1054"/>
                    </a:lnTo>
                    <a:lnTo>
                      <a:pt x="857" y="1022"/>
                    </a:lnTo>
                    <a:lnTo>
                      <a:pt x="834" y="987"/>
                    </a:lnTo>
                    <a:lnTo>
                      <a:pt x="815" y="949"/>
                    </a:lnTo>
                    <a:lnTo>
                      <a:pt x="801" y="909"/>
                    </a:lnTo>
                    <a:lnTo>
                      <a:pt x="793" y="866"/>
                    </a:lnTo>
                    <a:lnTo>
                      <a:pt x="790" y="822"/>
                    </a:lnTo>
                    <a:lnTo>
                      <a:pt x="790" y="328"/>
                    </a:lnTo>
                    <a:lnTo>
                      <a:pt x="793" y="283"/>
                    </a:lnTo>
                    <a:lnTo>
                      <a:pt x="801" y="241"/>
                    </a:lnTo>
                    <a:lnTo>
                      <a:pt x="815" y="201"/>
                    </a:lnTo>
                    <a:lnTo>
                      <a:pt x="834" y="163"/>
                    </a:lnTo>
                    <a:lnTo>
                      <a:pt x="857" y="127"/>
                    </a:lnTo>
                    <a:lnTo>
                      <a:pt x="885" y="96"/>
                    </a:lnTo>
                    <a:lnTo>
                      <a:pt x="917" y="68"/>
                    </a:lnTo>
                    <a:lnTo>
                      <a:pt x="951" y="45"/>
                    </a:lnTo>
                    <a:lnTo>
                      <a:pt x="989" y="26"/>
                    </a:lnTo>
                    <a:lnTo>
                      <a:pt x="1030" y="12"/>
                    </a:lnTo>
                    <a:lnTo>
                      <a:pt x="1071" y="3"/>
                    </a:lnTo>
                    <a:lnTo>
                      <a:pt x="1116" y="0"/>
                    </a:lnTo>
                    <a:close/>
                  </a:path>
                </a:pathLst>
              </a:custGeom>
              <a:solidFill>
                <a:schemeClr val="dk1"/>
              </a:solidFill>
              <a:ln cap="flat" cmpd="sng" w="9525">
                <a:solidFill>
                  <a:schemeClr val="accent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id="1293" name="Google Shape;1293;p32"/>
              <p:cNvPicPr preferRelativeResize="0"/>
              <p:nvPr/>
            </p:nvPicPr>
            <p:blipFill rotWithShape="1">
              <a:blip r:embed="rId2">
                <a:alphaModFix/>
              </a:blip>
              <a:srcRect b="0" l="0" r="0" t="0"/>
              <a:stretch/>
            </p:blipFill>
            <p:spPr>
              <a:xfrm>
                <a:off x="11524488" y="624914"/>
                <a:ext cx="667512" cy="258662"/>
              </a:xfrm>
              <a:prstGeom prst="rect">
                <a:avLst/>
              </a:prstGeom>
              <a:noFill/>
              <a:ln>
                <a:noFill/>
              </a:ln>
            </p:spPr>
          </p:pic>
        </p:grpSp>
      </p:grpSp>
      <p:sp>
        <p:nvSpPr>
          <p:cNvPr id="1294" name="Google Shape;1294;p32"/>
          <p:cNvSpPr txBox="1"/>
          <p:nvPr>
            <p:ph idx="2" type="body"/>
          </p:nvPr>
        </p:nvSpPr>
        <p:spPr>
          <a:xfrm>
            <a:off x="1255875" y="1845954"/>
            <a:ext cx="2055798" cy="677080"/>
          </a:xfrm>
          <a:prstGeom prst="rect">
            <a:avLst/>
          </a:prstGeom>
          <a:noFill/>
          <a:ln>
            <a:noFill/>
          </a:ln>
        </p:spPr>
        <p:txBody>
          <a:bodyPr anchorCtr="0" anchor="ctr" bIns="0" lIns="91425" spcFirstLastPara="1" rIns="91425" wrap="square" tIns="0">
            <a:noAutofit/>
          </a:bodyPr>
          <a:lstStyle>
            <a:lvl1pPr indent="-228600" lvl="0" marL="457200" algn="l">
              <a:lnSpc>
                <a:spcPct val="100000"/>
              </a:lnSpc>
              <a:spcBef>
                <a:spcPts val="0"/>
              </a:spcBef>
              <a:spcAft>
                <a:spcPts val="0"/>
              </a:spcAft>
              <a:buClr>
                <a:schemeClr val="lt2"/>
              </a:buClr>
              <a:buSzPts val="1100"/>
              <a:buFont typeface="Arial"/>
              <a:buNone/>
              <a:defRPr b="1" i="1" sz="1100">
                <a:solidFill>
                  <a:schemeClr val="lt2"/>
                </a:solidFill>
              </a:defRPr>
            </a:lvl1pPr>
            <a:lvl2pPr indent="-228600" lvl="1" marL="914400" algn="l">
              <a:lnSpc>
                <a:spcPct val="100000"/>
              </a:lnSpc>
              <a:spcBef>
                <a:spcPts val="600"/>
              </a:spcBef>
              <a:spcAft>
                <a:spcPts val="0"/>
              </a:spcAft>
              <a:buSzPts val="1600"/>
              <a:buFont typeface="Arial"/>
              <a:buNone/>
              <a:defRPr/>
            </a:lvl2pPr>
            <a:lvl3pPr indent="-228600" lvl="2" marL="1371600" algn="l">
              <a:lnSpc>
                <a:spcPct val="100000"/>
              </a:lnSpc>
              <a:spcBef>
                <a:spcPts val="800"/>
              </a:spcBef>
              <a:spcAft>
                <a:spcPts val="0"/>
              </a:spcAft>
              <a:buSzPts val="1400"/>
              <a:buFont typeface="Arial"/>
              <a:buNone/>
              <a:defRPr/>
            </a:lvl3pPr>
            <a:lvl4pPr indent="-228600" lvl="3" marL="1828800" algn="l">
              <a:lnSpc>
                <a:spcPct val="100000"/>
              </a:lnSpc>
              <a:spcBef>
                <a:spcPts val="800"/>
              </a:spcBef>
              <a:spcAft>
                <a:spcPts val="0"/>
              </a:spcAft>
              <a:buSzPts val="1400"/>
              <a:buFont typeface="Arial"/>
              <a:buNone/>
              <a:defRPr/>
            </a:lvl4pPr>
            <a:lvl5pPr indent="-228600" lvl="4" marL="2286000" algn="l">
              <a:lnSpc>
                <a:spcPct val="100000"/>
              </a:lnSpc>
              <a:spcBef>
                <a:spcPts val="800"/>
              </a:spcBef>
              <a:spcAft>
                <a:spcPts val="0"/>
              </a:spcAft>
              <a:buSzPts val="1400"/>
              <a:buFont typeface="Arial"/>
              <a:buNone/>
              <a:defRPr/>
            </a:lvl5pPr>
            <a:lvl6pPr indent="-228600" lvl="5" marL="2743200" algn="l">
              <a:lnSpc>
                <a:spcPct val="100000"/>
              </a:lnSpc>
              <a:spcBef>
                <a:spcPts val="80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1295" name="Google Shape;1295;p32"/>
          <p:cNvSpPr txBox="1"/>
          <p:nvPr>
            <p:ph idx="3" type="body"/>
          </p:nvPr>
        </p:nvSpPr>
        <p:spPr>
          <a:xfrm>
            <a:off x="781580" y="1184958"/>
            <a:ext cx="1072962" cy="536575"/>
          </a:xfrm>
          <a:prstGeom prst="rect">
            <a:avLst/>
          </a:prstGeom>
          <a:noFill/>
          <a:ln>
            <a:noFill/>
          </a:ln>
        </p:spPr>
        <p:txBody>
          <a:bodyPr anchorCtr="0" anchor="ctr" bIns="0" lIns="0" spcFirstLastPara="1" rIns="91425" wrap="square" tIns="0">
            <a:noAutofit/>
          </a:bodyPr>
          <a:lstStyle>
            <a:lvl1pPr indent="-228600" lvl="0" marL="457200" algn="r">
              <a:lnSpc>
                <a:spcPct val="100000"/>
              </a:lnSpc>
              <a:spcBef>
                <a:spcPts val="0"/>
              </a:spcBef>
              <a:spcAft>
                <a:spcPts val="0"/>
              </a:spcAft>
              <a:buSzPts val="1100"/>
              <a:buFont typeface="Arial"/>
              <a:buNone/>
              <a:defRPr b="1" sz="1100">
                <a:solidFill>
                  <a:srgbClr val="003C71"/>
                </a:solidFill>
              </a:defRPr>
            </a:lvl1pPr>
            <a:lvl2pPr indent="-342900" lvl="1" marL="914400" algn="l">
              <a:lnSpc>
                <a:spcPct val="100000"/>
              </a:lnSpc>
              <a:spcBef>
                <a:spcPts val="600"/>
              </a:spcBef>
              <a:spcAft>
                <a:spcPts val="0"/>
              </a:spcAft>
              <a:buSzPts val="1800"/>
              <a:buChar char="o"/>
              <a:defRPr/>
            </a:lvl2pPr>
            <a:lvl3pPr indent="-342900" lvl="2" marL="1371600" algn="l">
              <a:lnSpc>
                <a:spcPct val="100000"/>
              </a:lnSpc>
              <a:spcBef>
                <a:spcPts val="800"/>
              </a:spcBef>
              <a:spcAft>
                <a:spcPts val="0"/>
              </a:spcAft>
              <a:buSzPts val="1800"/>
              <a:buChar char="▪"/>
              <a:defRPr/>
            </a:lvl3pPr>
            <a:lvl4pPr indent="-342900" lvl="3" marL="1828800" algn="l">
              <a:lnSpc>
                <a:spcPct val="100000"/>
              </a:lnSpc>
              <a:spcBef>
                <a:spcPts val="800"/>
              </a:spcBef>
              <a:spcAft>
                <a:spcPts val="0"/>
              </a:spcAft>
              <a:buSzPts val="1800"/>
              <a:buChar char="•"/>
              <a:defRPr/>
            </a:lvl4pPr>
            <a:lvl5pPr indent="-342900" lvl="4" marL="2286000" algn="l">
              <a:lnSpc>
                <a:spcPct val="100000"/>
              </a:lnSpc>
              <a:spcBef>
                <a:spcPts val="800"/>
              </a:spcBef>
              <a:spcAft>
                <a:spcPts val="0"/>
              </a:spcAft>
              <a:buSzPts val="1800"/>
              <a:buChar char="▪"/>
              <a:defRPr/>
            </a:lvl5pPr>
            <a:lvl6pPr indent="-228600" lvl="5" marL="2743200" algn="l">
              <a:lnSpc>
                <a:spcPct val="100000"/>
              </a:lnSpc>
              <a:spcBef>
                <a:spcPts val="80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1296" name="Google Shape;1296;p32"/>
          <p:cNvSpPr txBox="1"/>
          <p:nvPr>
            <p:ph idx="4" type="body"/>
          </p:nvPr>
        </p:nvSpPr>
        <p:spPr>
          <a:xfrm>
            <a:off x="3363209" y="1879600"/>
            <a:ext cx="7863840" cy="485017"/>
          </a:xfrm>
          <a:prstGeom prst="rect">
            <a:avLst/>
          </a:prstGeom>
          <a:noFill/>
          <a:ln>
            <a:noFill/>
          </a:ln>
        </p:spPr>
        <p:txBody>
          <a:bodyPr anchorCtr="0" anchor="b" bIns="91425" lIns="91425" spcFirstLastPara="1" rIns="91425" wrap="square" tIns="91425">
            <a:noAutofit/>
          </a:bodyPr>
          <a:lstStyle>
            <a:lvl1pPr indent="-228600" lvl="0" marL="457200" algn="l">
              <a:lnSpc>
                <a:spcPct val="100000"/>
              </a:lnSpc>
              <a:spcBef>
                <a:spcPts val="0"/>
              </a:spcBef>
              <a:spcAft>
                <a:spcPts val="0"/>
              </a:spcAft>
              <a:buSzPts val="1800"/>
              <a:buFont typeface="Arial"/>
              <a:buNone/>
              <a:defRPr b="1">
                <a:solidFill>
                  <a:schemeClr val="lt2"/>
                </a:solidFill>
              </a:defRPr>
            </a:lvl1pPr>
            <a:lvl2pPr indent="-228600" lvl="1" marL="914400" algn="l">
              <a:lnSpc>
                <a:spcPct val="100000"/>
              </a:lnSpc>
              <a:spcBef>
                <a:spcPts val="600"/>
              </a:spcBef>
              <a:spcAft>
                <a:spcPts val="0"/>
              </a:spcAft>
              <a:buSzPts val="1600"/>
              <a:buFont typeface="Arial"/>
              <a:buNone/>
              <a:defRPr b="1"/>
            </a:lvl2pPr>
            <a:lvl3pPr indent="-228600" lvl="2" marL="1371600" algn="l">
              <a:lnSpc>
                <a:spcPct val="100000"/>
              </a:lnSpc>
              <a:spcBef>
                <a:spcPts val="800"/>
              </a:spcBef>
              <a:spcAft>
                <a:spcPts val="0"/>
              </a:spcAft>
              <a:buSzPts val="1400"/>
              <a:buFont typeface="Arial"/>
              <a:buNone/>
              <a:defRPr b="1"/>
            </a:lvl3pPr>
            <a:lvl4pPr indent="-228600" lvl="3" marL="1828800" algn="l">
              <a:lnSpc>
                <a:spcPct val="100000"/>
              </a:lnSpc>
              <a:spcBef>
                <a:spcPts val="800"/>
              </a:spcBef>
              <a:spcAft>
                <a:spcPts val="0"/>
              </a:spcAft>
              <a:buSzPts val="1400"/>
              <a:buFont typeface="Arial"/>
              <a:buNone/>
              <a:defRPr b="1"/>
            </a:lvl4pPr>
            <a:lvl5pPr indent="-228600" lvl="4" marL="2286000" algn="l">
              <a:lnSpc>
                <a:spcPct val="100000"/>
              </a:lnSpc>
              <a:spcBef>
                <a:spcPts val="800"/>
              </a:spcBef>
              <a:spcAft>
                <a:spcPts val="0"/>
              </a:spcAft>
              <a:buSzPts val="1400"/>
              <a:buFont typeface="Arial"/>
              <a:buNone/>
              <a:defRPr b="1"/>
            </a:lvl5pPr>
            <a:lvl6pPr indent="-228600" lvl="5" marL="2743200" algn="l">
              <a:lnSpc>
                <a:spcPct val="100000"/>
              </a:lnSpc>
              <a:spcBef>
                <a:spcPts val="80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1297" name="Google Shape;1297;p32"/>
          <p:cNvSpPr/>
          <p:nvPr/>
        </p:nvSpPr>
        <p:spPr>
          <a:xfrm flipH="1">
            <a:off x="3325062" y="1939899"/>
            <a:ext cx="53797" cy="4572000"/>
          </a:xfrm>
          <a:prstGeom prst="rect">
            <a:avLst/>
          </a:prstGeom>
          <a:solidFill>
            <a:schemeClr val="accent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98" name="Google Shape;1298;p32"/>
          <p:cNvSpPr/>
          <p:nvPr/>
        </p:nvSpPr>
        <p:spPr>
          <a:xfrm flipH="1">
            <a:off x="1825966" y="1169431"/>
            <a:ext cx="1554480" cy="548578"/>
          </a:xfrm>
          <a:prstGeom prst="parallelogram">
            <a:avLst>
              <a:gd fmla="val 72727" name="adj"/>
            </a:avLst>
          </a:prstGeom>
          <a:solidFill>
            <a:schemeClr val="lt2"/>
          </a:solidFill>
          <a:ln cap="flat" cmpd="sng" w="2540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100" u="none" cap="none" strike="noStrike">
                <a:solidFill>
                  <a:srgbClr val="7F7F7F"/>
                </a:solidFill>
                <a:latin typeface="Arial"/>
                <a:ea typeface="Arial"/>
                <a:cs typeface="Arial"/>
                <a:sym typeface="Arial"/>
              </a:rPr>
              <a:t>Acquisition Planning</a:t>
            </a:r>
            <a:endParaRPr/>
          </a:p>
        </p:txBody>
      </p:sp>
      <p:grpSp>
        <p:nvGrpSpPr>
          <p:cNvPr id="1299" name="Google Shape;1299;p32"/>
          <p:cNvGrpSpPr/>
          <p:nvPr/>
        </p:nvGrpSpPr>
        <p:grpSpPr>
          <a:xfrm>
            <a:off x="621474" y="1973980"/>
            <a:ext cx="640080" cy="398271"/>
            <a:chOff x="7145338" y="3636963"/>
            <a:chExt cx="357188" cy="222250"/>
          </a:xfrm>
        </p:grpSpPr>
        <p:sp>
          <p:nvSpPr>
            <p:cNvPr id="1300" name="Google Shape;1300;p32"/>
            <p:cNvSpPr/>
            <p:nvPr/>
          </p:nvSpPr>
          <p:spPr>
            <a:xfrm>
              <a:off x="7145338" y="3636963"/>
              <a:ext cx="357188" cy="222250"/>
            </a:xfrm>
            <a:custGeom>
              <a:rect b="b" l="l" r="r" t="t"/>
              <a:pathLst>
                <a:path extrusionOk="0" h="76" w="122">
                  <a:moveTo>
                    <a:pt x="122" y="37"/>
                  </a:moveTo>
                  <a:cubicBezTo>
                    <a:pt x="122" y="37"/>
                    <a:pt x="122" y="37"/>
                    <a:pt x="122" y="37"/>
                  </a:cubicBezTo>
                  <a:cubicBezTo>
                    <a:pt x="122" y="37"/>
                    <a:pt x="122" y="37"/>
                    <a:pt x="122" y="36"/>
                  </a:cubicBezTo>
                  <a:cubicBezTo>
                    <a:pt x="122" y="36"/>
                    <a:pt x="122" y="36"/>
                    <a:pt x="122" y="36"/>
                  </a:cubicBezTo>
                  <a:cubicBezTo>
                    <a:pt x="111" y="15"/>
                    <a:pt x="86" y="0"/>
                    <a:pt x="61" y="0"/>
                  </a:cubicBezTo>
                  <a:cubicBezTo>
                    <a:pt x="35" y="0"/>
                    <a:pt x="11" y="15"/>
                    <a:pt x="0" y="36"/>
                  </a:cubicBezTo>
                  <a:cubicBezTo>
                    <a:pt x="0" y="36"/>
                    <a:pt x="0" y="36"/>
                    <a:pt x="0" y="36"/>
                  </a:cubicBezTo>
                  <a:cubicBezTo>
                    <a:pt x="0" y="36"/>
                    <a:pt x="0" y="37"/>
                    <a:pt x="0" y="37"/>
                  </a:cubicBezTo>
                  <a:cubicBezTo>
                    <a:pt x="0" y="37"/>
                    <a:pt x="0" y="37"/>
                    <a:pt x="0" y="37"/>
                  </a:cubicBezTo>
                  <a:cubicBezTo>
                    <a:pt x="0" y="37"/>
                    <a:pt x="0" y="38"/>
                    <a:pt x="0" y="38"/>
                  </a:cubicBezTo>
                  <a:cubicBezTo>
                    <a:pt x="0" y="38"/>
                    <a:pt x="0" y="39"/>
                    <a:pt x="0" y="39"/>
                  </a:cubicBezTo>
                  <a:cubicBezTo>
                    <a:pt x="0" y="39"/>
                    <a:pt x="0" y="39"/>
                    <a:pt x="0" y="39"/>
                  </a:cubicBezTo>
                  <a:cubicBezTo>
                    <a:pt x="0" y="39"/>
                    <a:pt x="0" y="39"/>
                    <a:pt x="0" y="39"/>
                  </a:cubicBezTo>
                  <a:cubicBezTo>
                    <a:pt x="0" y="40"/>
                    <a:pt x="0" y="40"/>
                    <a:pt x="0" y="40"/>
                  </a:cubicBezTo>
                  <a:cubicBezTo>
                    <a:pt x="11" y="61"/>
                    <a:pt x="35" y="76"/>
                    <a:pt x="61" y="76"/>
                  </a:cubicBezTo>
                  <a:cubicBezTo>
                    <a:pt x="86" y="76"/>
                    <a:pt x="111" y="61"/>
                    <a:pt x="122" y="40"/>
                  </a:cubicBezTo>
                  <a:cubicBezTo>
                    <a:pt x="122" y="40"/>
                    <a:pt x="122" y="40"/>
                    <a:pt x="122" y="39"/>
                  </a:cubicBezTo>
                  <a:cubicBezTo>
                    <a:pt x="122" y="39"/>
                    <a:pt x="122" y="39"/>
                    <a:pt x="122" y="39"/>
                  </a:cubicBezTo>
                  <a:cubicBezTo>
                    <a:pt x="122" y="39"/>
                    <a:pt x="122" y="39"/>
                    <a:pt x="122" y="39"/>
                  </a:cubicBezTo>
                  <a:cubicBezTo>
                    <a:pt x="122" y="39"/>
                    <a:pt x="122" y="38"/>
                    <a:pt x="122" y="38"/>
                  </a:cubicBezTo>
                  <a:cubicBezTo>
                    <a:pt x="122" y="38"/>
                    <a:pt x="122" y="37"/>
                    <a:pt x="122" y="37"/>
                  </a:cubicBezTo>
                  <a:close/>
                  <a:moveTo>
                    <a:pt x="61" y="69"/>
                  </a:moveTo>
                  <a:cubicBezTo>
                    <a:pt x="39" y="69"/>
                    <a:pt x="18" y="56"/>
                    <a:pt x="8" y="38"/>
                  </a:cubicBezTo>
                  <a:cubicBezTo>
                    <a:pt x="18" y="20"/>
                    <a:pt x="39" y="7"/>
                    <a:pt x="61" y="7"/>
                  </a:cubicBezTo>
                  <a:cubicBezTo>
                    <a:pt x="82" y="7"/>
                    <a:pt x="104" y="20"/>
                    <a:pt x="114" y="38"/>
                  </a:cubicBezTo>
                  <a:cubicBezTo>
                    <a:pt x="103" y="56"/>
                    <a:pt x="82" y="69"/>
                    <a:pt x="61" y="69"/>
                  </a:cubicBezTo>
                  <a:close/>
                  <a:moveTo>
                    <a:pt x="61" y="69"/>
                  </a:moveTo>
                  <a:cubicBezTo>
                    <a:pt x="61" y="69"/>
                    <a:pt x="61" y="69"/>
                    <a:pt x="61" y="69"/>
                  </a:cubicBezTo>
                </a:path>
              </a:pathLst>
            </a:custGeom>
            <a:solidFill>
              <a:schemeClr val="lt2"/>
            </a:solid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01" name="Google Shape;1301;p32"/>
            <p:cNvSpPr/>
            <p:nvPr/>
          </p:nvSpPr>
          <p:spPr>
            <a:xfrm>
              <a:off x="7280275" y="3703638"/>
              <a:ext cx="50800" cy="50800"/>
            </a:xfrm>
            <a:custGeom>
              <a:rect b="b" l="l" r="r" t="t"/>
              <a:pathLst>
                <a:path extrusionOk="0" h="17" w="17">
                  <a:moveTo>
                    <a:pt x="15" y="0"/>
                  </a:moveTo>
                  <a:cubicBezTo>
                    <a:pt x="15" y="0"/>
                    <a:pt x="15" y="0"/>
                    <a:pt x="15" y="0"/>
                  </a:cubicBezTo>
                  <a:cubicBezTo>
                    <a:pt x="6" y="0"/>
                    <a:pt x="0" y="7"/>
                    <a:pt x="0" y="15"/>
                  </a:cubicBezTo>
                  <a:cubicBezTo>
                    <a:pt x="0" y="16"/>
                    <a:pt x="0" y="17"/>
                    <a:pt x="1" y="17"/>
                  </a:cubicBezTo>
                  <a:cubicBezTo>
                    <a:pt x="3" y="17"/>
                    <a:pt x="3" y="16"/>
                    <a:pt x="3" y="15"/>
                  </a:cubicBezTo>
                  <a:cubicBezTo>
                    <a:pt x="3" y="9"/>
                    <a:pt x="9" y="3"/>
                    <a:pt x="15" y="3"/>
                  </a:cubicBezTo>
                  <a:cubicBezTo>
                    <a:pt x="15" y="3"/>
                    <a:pt x="15" y="3"/>
                    <a:pt x="15" y="3"/>
                  </a:cubicBezTo>
                  <a:cubicBezTo>
                    <a:pt x="16" y="3"/>
                    <a:pt x="17" y="3"/>
                    <a:pt x="17" y="2"/>
                  </a:cubicBezTo>
                  <a:cubicBezTo>
                    <a:pt x="17" y="0"/>
                    <a:pt x="16" y="0"/>
                    <a:pt x="15" y="0"/>
                  </a:cubicBezTo>
                  <a:close/>
                  <a:moveTo>
                    <a:pt x="15" y="0"/>
                  </a:moveTo>
                  <a:cubicBezTo>
                    <a:pt x="15" y="0"/>
                    <a:pt x="15" y="0"/>
                    <a:pt x="15" y="0"/>
                  </a:cubicBezTo>
                </a:path>
              </a:pathLst>
            </a:custGeom>
            <a:solidFill>
              <a:schemeClr val="lt2"/>
            </a:solid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02" name="Google Shape;1302;p32"/>
            <p:cNvSpPr/>
            <p:nvPr/>
          </p:nvSpPr>
          <p:spPr>
            <a:xfrm>
              <a:off x="7245350" y="3668713"/>
              <a:ext cx="158750" cy="158750"/>
            </a:xfrm>
            <a:custGeom>
              <a:rect b="b" l="l" r="r" t="t"/>
              <a:pathLst>
                <a:path extrusionOk="0" h="54" w="54">
                  <a:moveTo>
                    <a:pt x="27" y="0"/>
                  </a:moveTo>
                  <a:cubicBezTo>
                    <a:pt x="12" y="0"/>
                    <a:pt x="0" y="12"/>
                    <a:pt x="0" y="27"/>
                  </a:cubicBezTo>
                  <a:cubicBezTo>
                    <a:pt x="0" y="42"/>
                    <a:pt x="12" y="54"/>
                    <a:pt x="27" y="54"/>
                  </a:cubicBezTo>
                  <a:cubicBezTo>
                    <a:pt x="42" y="54"/>
                    <a:pt x="54" y="42"/>
                    <a:pt x="54" y="27"/>
                  </a:cubicBezTo>
                  <a:cubicBezTo>
                    <a:pt x="54" y="12"/>
                    <a:pt x="42" y="0"/>
                    <a:pt x="27" y="0"/>
                  </a:cubicBezTo>
                  <a:close/>
                  <a:moveTo>
                    <a:pt x="27" y="50"/>
                  </a:moveTo>
                  <a:cubicBezTo>
                    <a:pt x="14" y="50"/>
                    <a:pt x="4" y="40"/>
                    <a:pt x="4" y="27"/>
                  </a:cubicBezTo>
                  <a:cubicBezTo>
                    <a:pt x="4" y="14"/>
                    <a:pt x="14" y="4"/>
                    <a:pt x="27" y="4"/>
                  </a:cubicBezTo>
                  <a:cubicBezTo>
                    <a:pt x="40" y="4"/>
                    <a:pt x="50" y="14"/>
                    <a:pt x="50" y="27"/>
                  </a:cubicBezTo>
                  <a:cubicBezTo>
                    <a:pt x="50" y="40"/>
                    <a:pt x="40" y="50"/>
                    <a:pt x="27" y="50"/>
                  </a:cubicBezTo>
                  <a:close/>
                  <a:moveTo>
                    <a:pt x="27" y="50"/>
                  </a:moveTo>
                  <a:cubicBezTo>
                    <a:pt x="27" y="50"/>
                    <a:pt x="27" y="50"/>
                    <a:pt x="27" y="50"/>
                  </a:cubicBezTo>
                </a:path>
              </a:pathLst>
            </a:custGeom>
            <a:solidFill>
              <a:schemeClr val="lt2"/>
            </a:solid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303" name="Google Shape;1303;p32"/>
          <p:cNvGrpSpPr/>
          <p:nvPr/>
        </p:nvGrpSpPr>
        <p:grpSpPr>
          <a:xfrm>
            <a:off x="712260" y="2625099"/>
            <a:ext cx="458508" cy="457200"/>
            <a:chOff x="3519488" y="3460750"/>
            <a:chExt cx="557212" cy="555625"/>
          </a:xfrm>
        </p:grpSpPr>
        <p:sp>
          <p:nvSpPr>
            <p:cNvPr id="1304" name="Google Shape;1304;p32"/>
            <p:cNvSpPr/>
            <p:nvPr/>
          </p:nvSpPr>
          <p:spPr>
            <a:xfrm>
              <a:off x="3519488" y="3460750"/>
              <a:ext cx="557212" cy="555625"/>
            </a:xfrm>
            <a:custGeom>
              <a:rect b="b" l="l" r="r" t="t"/>
              <a:pathLst>
                <a:path extrusionOk="0" h="3500" w="3510">
                  <a:moveTo>
                    <a:pt x="1755" y="182"/>
                  </a:moveTo>
                  <a:lnTo>
                    <a:pt x="1652" y="186"/>
                  </a:lnTo>
                  <a:lnTo>
                    <a:pt x="1551" y="195"/>
                  </a:lnTo>
                  <a:lnTo>
                    <a:pt x="1451" y="212"/>
                  </a:lnTo>
                  <a:lnTo>
                    <a:pt x="1354" y="234"/>
                  </a:lnTo>
                  <a:lnTo>
                    <a:pt x="1258" y="262"/>
                  </a:lnTo>
                  <a:lnTo>
                    <a:pt x="1166" y="296"/>
                  </a:lnTo>
                  <a:lnTo>
                    <a:pt x="1076" y="336"/>
                  </a:lnTo>
                  <a:lnTo>
                    <a:pt x="990" y="381"/>
                  </a:lnTo>
                  <a:lnTo>
                    <a:pt x="907" y="431"/>
                  </a:lnTo>
                  <a:lnTo>
                    <a:pt x="828" y="485"/>
                  </a:lnTo>
                  <a:lnTo>
                    <a:pt x="751" y="544"/>
                  </a:lnTo>
                  <a:lnTo>
                    <a:pt x="679" y="609"/>
                  </a:lnTo>
                  <a:lnTo>
                    <a:pt x="611" y="677"/>
                  </a:lnTo>
                  <a:lnTo>
                    <a:pt x="546" y="749"/>
                  </a:lnTo>
                  <a:lnTo>
                    <a:pt x="486" y="825"/>
                  </a:lnTo>
                  <a:lnTo>
                    <a:pt x="432" y="905"/>
                  </a:lnTo>
                  <a:lnTo>
                    <a:pt x="382" y="987"/>
                  </a:lnTo>
                  <a:lnTo>
                    <a:pt x="337" y="1073"/>
                  </a:lnTo>
                  <a:lnTo>
                    <a:pt x="297" y="1162"/>
                  </a:lnTo>
                  <a:lnTo>
                    <a:pt x="263" y="1255"/>
                  </a:lnTo>
                  <a:lnTo>
                    <a:pt x="235" y="1350"/>
                  </a:lnTo>
                  <a:lnTo>
                    <a:pt x="213" y="1447"/>
                  </a:lnTo>
                  <a:lnTo>
                    <a:pt x="196" y="1546"/>
                  </a:lnTo>
                  <a:lnTo>
                    <a:pt x="186" y="1647"/>
                  </a:lnTo>
                  <a:lnTo>
                    <a:pt x="183" y="1750"/>
                  </a:lnTo>
                  <a:lnTo>
                    <a:pt x="186" y="1853"/>
                  </a:lnTo>
                  <a:lnTo>
                    <a:pt x="196" y="1954"/>
                  </a:lnTo>
                  <a:lnTo>
                    <a:pt x="213" y="2053"/>
                  </a:lnTo>
                  <a:lnTo>
                    <a:pt x="235" y="2150"/>
                  </a:lnTo>
                  <a:lnTo>
                    <a:pt x="263" y="2245"/>
                  </a:lnTo>
                  <a:lnTo>
                    <a:pt x="297" y="2338"/>
                  </a:lnTo>
                  <a:lnTo>
                    <a:pt x="337" y="2427"/>
                  </a:lnTo>
                  <a:lnTo>
                    <a:pt x="382" y="2513"/>
                  </a:lnTo>
                  <a:lnTo>
                    <a:pt x="432" y="2595"/>
                  </a:lnTo>
                  <a:lnTo>
                    <a:pt x="486" y="2675"/>
                  </a:lnTo>
                  <a:lnTo>
                    <a:pt x="546" y="2751"/>
                  </a:lnTo>
                  <a:lnTo>
                    <a:pt x="611" y="2823"/>
                  </a:lnTo>
                  <a:lnTo>
                    <a:pt x="679" y="2891"/>
                  </a:lnTo>
                  <a:lnTo>
                    <a:pt x="751" y="2956"/>
                  </a:lnTo>
                  <a:lnTo>
                    <a:pt x="828" y="3015"/>
                  </a:lnTo>
                  <a:lnTo>
                    <a:pt x="907" y="3069"/>
                  </a:lnTo>
                  <a:lnTo>
                    <a:pt x="990" y="3119"/>
                  </a:lnTo>
                  <a:lnTo>
                    <a:pt x="1076" y="3164"/>
                  </a:lnTo>
                  <a:lnTo>
                    <a:pt x="1166" y="3204"/>
                  </a:lnTo>
                  <a:lnTo>
                    <a:pt x="1258" y="3238"/>
                  </a:lnTo>
                  <a:lnTo>
                    <a:pt x="1354" y="3266"/>
                  </a:lnTo>
                  <a:lnTo>
                    <a:pt x="1451" y="3288"/>
                  </a:lnTo>
                  <a:lnTo>
                    <a:pt x="1551" y="3305"/>
                  </a:lnTo>
                  <a:lnTo>
                    <a:pt x="1652" y="3314"/>
                  </a:lnTo>
                  <a:lnTo>
                    <a:pt x="1755" y="3318"/>
                  </a:lnTo>
                  <a:lnTo>
                    <a:pt x="1858" y="3314"/>
                  </a:lnTo>
                  <a:lnTo>
                    <a:pt x="1959" y="3305"/>
                  </a:lnTo>
                  <a:lnTo>
                    <a:pt x="2059" y="3288"/>
                  </a:lnTo>
                  <a:lnTo>
                    <a:pt x="2156" y="3266"/>
                  </a:lnTo>
                  <a:lnTo>
                    <a:pt x="2252" y="3238"/>
                  </a:lnTo>
                  <a:lnTo>
                    <a:pt x="2344" y="3204"/>
                  </a:lnTo>
                  <a:lnTo>
                    <a:pt x="2434" y="3164"/>
                  </a:lnTo>
                  <a:lnTo>
                    <a:pt x="2520" y="3119"/>
                  </a:lnTo>
                  <a:lnTo>
                    <a:pt x="2603" y="3069"/>
                  </a:lnTo>
                  <a:lnTo>
                    <a:pt x="2682" y="3015"/>
                  </a:lnTo>
                  <a:lnTo>
                    <a:pt x="2759" y="2956"/>
                  </a:lnTo>
                  <a:lnTo>
                    <a:pt x="2831" y="2891"/>
                  </a:lnTo>
                  <a:lnTo>
                    <a:pt x="2899" y="2823"/>
                  </a:lnTo>
                  <a:lnTo>
                    <a:pt x="2964" y="2751"/>
                  </a:lnTo>
                  <a:lnTo>
                    <a:pt x="3024" y="2675"/>
                  </a:lnTo>
                  <a:lnTo>
                    <a:pt x="3078" y="2595"/>
                  </a:lnTo>
                  <a:lnTo>
                    <a:pt x="3128" y="2513"/>
                  </a:lnTo>
                  <a:lnTo>
                    <a:pt x="3173" y="2427"/>
                  </a:lnTo>
                  <a:lnTo>
                    <a:pt x="3213" y="2338"/>
                  </a:lnTo>
                  <a:lnTo>
                    <a:pt x="3247" y="2245"/>
                  </a:lnTo>
                  <a:lnTo>
                    <a:pt x="3275" y="2150"/>
                  </a:lnTo>
                  <a:lnTo>
                    <a:pt x="3297" y="2053"/>
                  </a:lnTo>
                  <a:lnTo>
                    <a:pt x="3314" y="1954"/>
                  </a:lnTo>
                  <a:lnTo>
                    <a:pt x="3324" y="1853"/>
                  </a:lnTo>
                  <a:lnTo>
                    <a:pt x="3327" y="1750"/>
                  </a:lnTo>
                  <a:lnTo>
                    <a:pt x="3324" y="1647"/>
                  </a:lnTo>
                  <a:lnTo>
                    <a:pt x="3314" y="1546"/>
                  </a:lnTo>
                  <a:lnTo>
                    <a:pt x="3297" y="1447"/>
                  </a:lnTo>
                  <a:lnTo>
                    <a:pt x="3275" y="1350"/>
                  </a:lnTo>
                  <a:lnTo>
                    <a:pt x="3247" y="1255"/>
                  </a:lnTo>
                  <a:lnTo>
                    <a:pt x="3213" y="1162"/>
                  </a:lnTo>
                  <a:lnTo>
                    <a:pt x="3173" y="1073"/>
                  </a:lnTo>
                  <a:lnTo>
                    <a:pt x="3128" y="987"/>
                  </a:lnTo>
                  <a:lnTo>
                    <a:pt x="3078" y="905"/>
                  </a:lnTo>
                  <a:lnTo>
                    <a:pt x="3024" y="825"/>
                  </a:lnTo>
                  <a:lnTo>
                    <a:pt x="2964" y="749"/>
                  </a:lnTo>
                  <a:lnTo>
                    <a:pt x="2899" y="677"/>
                  </a:lnTo>
                  <a:lnTo>
                    <a:pt x="2831" y="609"/>
                  </a:lnTo>
                  <a:lnTo>
                    <a:pt x="2759" y="544"/>
                  </a:lnTo>
                  <a:lnTo>
                    <a:pt x="2682" y="485"/>
                  </a:lnTo>
                  <a:lnTo>
                    <a:pt x="2603" y="431"/>
                  </a:lnTo>
                  <a:lnTo>
                    <a:pt x="2520" y="381"/>
                  </a:lnTo>
                  <a:lnTo>
                    <a:pt x="2434" y="336"/>
                  </a:lnTo>
                  <a:lnTo>
                    <a:pt x="2344" y="296"/>
                  </a:lnTo>
                  <a:lnTo>
                    <a:pt x="2252" y="262"/>
                  </a:lnTo>
                  <a:lnTo>
                    <a:pt x="2156" y="234"/>
                  </a:lnTo>
                  <a:lnTo>
                    <a:pt x="2059" y="212"/>
                  </a:lnTo>
                  <a:lnTo>
                    <a:pt x="1959" y="195"/>
                  </a:lnTo>
                  <a:lnTo>
                    <a:pt x="1858" y="186"/>
                  </a:lnTo>
                  <a:lnTo>
                    <a:pt x="1755" y="182"/>
                  </a:lnTo>
                  <a:close/>
                  <a:moveTo>
                    <a:pt x="1755" y="0"/>
                  </a:moveTo>
                  <a:lnTo>
                    <a:pt x="1861" y="3"/>
                  </a:lnTo>
                  <a:lnTo>
                    <a:pt x="1967" y="13"/>
                  </a:lnTo>
                  <a:lnTo>
                    <a:pt x="2070" y="29"/>
                  </a:lnTo>
                  <a:lnTo>
                    <a:pt x="2171" y="50"/>
                  </a:lnTo>
                  <a:lnTo>
                    <a:pt x="2270" y="77"/>
                  </a:lnTo>
                  <a:lnTo>
                    <a:pt x="2367" y="109"/>
                  </a:lnTo>
                  <a:lnTo>
                    <a:pt x="2460" y="147"/>
                  </a:lnTo>
                  <a:lnTo>
                    <a:pt x="2552" y="191"/>
                  </a:lnTo>
                  <a:lnTo>
                    <a:pt x="2640" y="240"/>
                  </a:lnTo>
                  <a:lnTo>
                    <a:pt x="2725" y="293"/>
                  </a:lnTo>
                  <a:lnTo>
                    <a:pt x="2807" y="350"/>
                  </a:lnTo>
                  <a:lnTo>
                    <a:pt x="2885" y="413"/>
                  </a:lnTo>
                  <a:lnTo>
                    <a:pt x="2960" y="478"/>
                  </a:lnTo>
                  <a:lnTo>
                    <a:pt x="3030" y="548"/>
                  </a:lnTo>
                  <a:lnTo>
                    <a:pt x="3096" y="624"/>
                  </a:lnTo>
                  <a:lnTo>
                    <a:pt x="3159" y="701"/>
                  </a:lnTo>
                  <a:lnTo>
                    <a:pt x="3216" y="783"/>
                  </a:lnTo>
                  <a:lnTo>
                    <a:pt x="3270" y="868"/>
                  </a:lnTo>
                  <a:lnTo>
                    <a:pt x="3319" y="956"/>
                  </a:lnTo>
                  <a:lnTo>
                    <a:pt x="3362" y="1047"/>
                  </a:lnTo>
                  <a:lnTo>
                    <a:pt x="3400" y="1140"/>
                  </a:lnTo>
                  <a:lnTo>
                    <a:pt x="3432" y="1237"/>
                  </a:lnTo>
                  <a:lnTo>
                    <a:pt x="3460" y="1335"/>
                  </a:lnTo>
                  <a:lnTo>
                    <a:pt x="3481" y="1436"/>
                  </a:lnTo>
                  <a:lnTo>
                    <a:pt x="3497" y="1539"/>
                  </a:lnTo>
                  <a:lnTo>
                    <a:pt x="3507" y="1644"/>
                  </a:lnTo>
                  <a:lnTo>
                    <a:pt x="3510" y="1750"/>
                  </a:lnTo>
                  <a:lnTo>
                    <a:pt x="3507" y="1856"/>
                  </a:lnTo>
                  <a:lnTo>
                    <a:pt x="3497" y="1961"/>
                  </a:lnTo>
                  <a:lnTo>
                    <a:pt x="3481" y="2064"/>
                  </a:lnTo>
                  <a:lnTo>
                    <a:pt x="3460" y="2165"/>
                  </a:lnTo>
                  <a:lnTo>
                    <a:pt x="3432" y="2263"/>
                  </a:lnTo>
                  <a:lnTo>
                    <a:pt x="3400" y="2360"/>
                  </a:lnTo>
                  <a:lnTo>
                    <a:pt x="3362" y="2453"/>
                  </a:lnTo>
                  <a:lnTo>
                    <a:pt x="3319" y="2544"/>
                  </a:lnTo>
                  <a:lnTo>
                    <a:pt x="3270" y="2632"/>
                  </a:lnTo>
                  <a:lnTo>
                    <a:pt x="3216" y="2717"/>
                  </a:lnTo>
                  <a:lnTo>
                    <a:pt x="3159" y="2799"/>
                  </a:lnTo>
                  <a:lnTo>
                    <a:pt x="3096" y="2876"/>
                  </a:lnTo>
                  <a:lnTo>
                    <a:pt x="3030" y="2952"/>
                  </a:lnTo>
                  <a:lnTo>
                    <a:pt x="2960" y="3022"/>
                  </a:lnTo>
                  <a:lnTo>
                    <a:pt x="2885" y="3087"/>
                  </a:lnTo>
                  <a:lnTo>
                    <a:pt x="2807" y="3150"/>
                  </a:lnTo>
                  <a:lnTo>
                    <a:pt x="2725" y="3207"/>
                  </a:lnTo>
                  <a:lnTo>
                    <a:pt x="2640" y="3260"/>
                  </a:lnTo>
                  <a:lnTo>
                    <a:pt x="2552" y="3309"/>
                  </a:lnTo>
                  <a:lnTo>
                    <a:pt x="2460" y="3353"/>
                  </a:lnTo>
                  <a:lnTo>
                    <a:pt x="2367" y="3391"/>
                  </a:lnTo>
                  <a:lnTo>
                    <a:pt x="2270" y="3423"/>
                  </a:lnTo>
                  <a:lnTo>
                    <a:pt x="2171" y="3450"/>
                  </a:lnTo>
                  <a:lnTo>
                    <a:pt x="2070" y="3471"/>
                  </a:lnTo>
                  <a:lnTo>
                    <a:pt x="1967" y="3487"/>
                  </a:lnTo>
                  <a:lnTo>
                    <a:pt x="1861" y="3497"/>
                  </a:lnTo>
                  <a:lnTo>
                    <a:pt x="1755" y="3500"/>
                  </a:lnTo>
                  <a:lnTo>
                    <a:pt x="1649" y="3497"/>
                  </a:lnTo>
                  <a:lnTo>
                    <a:pt x="1543" y="3487"/>
                  </a:lnTo>
                  <a:lnTo>
                    <a:pt x="1440" y="3471"/>
                  </a:lnTo>
                  <a:lnTo>
                    <a:pt x="1339" y="3450"/>
                  </a:lnTo>
                  <a:lnTo>
                    <a:pt x="1240" y="3423"/>
                  </a:lnTo>
                  <a:lnTo>
                    <a:pt x="1143" y="3391"/>
                  </a:lnTo>
                  <a:lnTo>
                    <a:pt x="1050" y="3353"/>
                  </a:lnTo>
                  <a:lnTo>
                    <a:pt x="958" y="3309"/>
                  </a:lnTo>
                  <a:lnTo>
                    <a:pt x="870" y="3260"/>
                  </a:lnTo>
                  <a:lnTo>
                    <a:pt x="785" y="3207"/>
                  </a:lnTo>
                  <a:lnTo>
                    <a:pt x="703" y="3150"/>
                  </a:lnTo>
                  <a:lnTo>
                    <a:pt x="625" y="3087"/>
                  </a:lnTo>
                  <a:lnTo>
                    <a:pt x="550" y="3022"/>
                  </a:lnTo>
                  <a:lnTo>
                    <a:pt x="480" y="2952"/>
                  </a:lnTo>
                  <a:lnTo>
                    <a:pt x="414" y="2876"/>
                  </a:lnTo>
                  <a:lnTo>
                    <a:pt x="351" y="2799"/>
                  </a:lnTo>
                  <a:lnTo>
                    <a:pt x="294" y="2717"/>
                  </a:lnTo>
                  <a:lnTo>
                    <a:pt x="240" y="2632"/>
                  </a:lnTo>
                  <a:lnTo>
                    <a:pt x="191" y="2544"/>
                  </a:lnTo>
                  <a:lnTo>
                    <a:pt x="148" y="2453"/>
                  </a:lnTo>
                  <a:lnTo>
                    <a:pt x="110" y="2360"/>
                  </a:lnTo>
                  <a:lnTo>
                    <a:pt x="78" y="2263"/>
                  </a:lnTo>
                  <a:lnTo>
                    <a:pt x="50" y="2165"/>
                  </a:lnTo>
                  <a:lnTo>
                    <a:pt x="29" y="2064"/>
                  </a:lnTo>
                  <a:lnTo>
                    <a:pt x="13" y="1961"/>
                  </a:lnTo>
                  <a:lnTo>
                    <a:pt x="3" y="1856"/>
                  </a:lnTo>
                  <a:lnTo>
                    <a:pt x="0" y="1750"/>
                  </a:lnTo>
                  <a:lnTo>
                    <a:pt x="3" y="1644"/>
                  </a:lnTo>
                  <a:lnTo>
                    <a:pt x="13" y="1539"/>
                  </a:lnTo>
                  <a:lnTo>
                    <a:pt x="29" y="1436"/>
                  </a:lnTo>
                  <a:lnTo>
                    <a:pt x="50" y="1335"/>
                  </a:lnTo>
                  <a:lnTo>
                    <a:pt x="78" y="1237"/>
                  </a:lnTo>
                  <a:lnTo>
                    <a:pt x="110" y="1140"/>
                  </a:lnTo>
                  <a:lnTo>
                    <a:pt x="148" y="1047"/>
                  </a:lnTo>
                  <a:lnTo>
                    <a:pt x="191" y="956"/>
                  </a:lnTo>
                  <a:lnTo>
                    <a:pt x="240" y="868"/>
                  </a:lnTo>
                  <a:lnTo>
                    <a:pt x="294" y="783"/>
                  </a:lnTo>
                  <a:lnTo>
                    <a:pt x="351" y="701"/>
                  </a:lnTo>
                  <a:lnTo>
                    <a:pt x="414" y="624"/>
                  </a:lnTo>
                  <a:lnTo>
                    <a:pt x="480" y="548"/>
                  </a:lnTo>
                  <a:lnTo>
                    <a:pt x="550" y="478"/>
                  </a:lnTo>
                  <a:lnTo>
                    <a:pt x="625" y="413"/>
                  </a:lnTo>
                  <a:lnTo>
                    <a:pt x="703" y="350"/>
                  </a:lnTo>
                  <a:lnTo>
                    <a:pt x="785" y="293"/>
                  </a:lnTo>
                  <a:lnTo>
                    <a:pt x="870" y="240"/>
                  </a:lnTo>
                  <a:lnTo>
                    <a:pt x="958" y="191"/>
                  </a:lnTo>
                  <a:lnTo>
                    <a:pt x="1050" y="147"/>
                  </a:lnTo>
                  <a:lnTo>
                    <a:pt x="1143" y="109"/>
                  </a:lnTo>
                  <a:lnTo>
                    <a:pt x="1240" y="77"/>
                  </a:lnTo>
                  <a:lnTo>
                    <a:pt x="1339" y="50"/>
                  </a:lnTo>
                  <a:lnTo>
                    <a:pt x="1440" y="29"/>
                  </a:lnTo>
                  <a:lnTo>
                    <a:pt x="1543" y="13"/>
                  </a:lnTo>
                  <a:lnTo>
                    <a:pt x="1649" y="3"/>
                  </a:lnTo>
                  <a:lnTo>
                    <a:pt x="1755" y="0"/>
                  </a:lnTo>
                  <a:close/>
                </a:path>
              </a:pathLst>
            </a:custGeom>
            <a:solidFill>
              <a:schemeClr val="lt2"/>
            </a:solid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05" name="Google Shape;1305;p32"/>
            <p:cNvSpPr/>
            <p:nvPr/>
          </p:nvSpPr>
          <p:spPr>
            <a:xfrm>
              <a:off x="3619500" y="3582988"/>
              <a:ext cx="357187" cy="333375"/>
            </a:xfrm>
            <a:custGeom>
              <a:rect b="b" l="l" r="r" t="t"/>
              <a:pathLst>
                <a:path extrusionOk="0" h="2093" w="2240">
                  <a:moveTo>
                    <a:pt x="1648" y="0"/>
                  </a:moveTo>
                  <a:lnTo>
                    <a:pt x="1668" y="4"/>
                  </a:lnTo>
                  <a:lnTo>
                    <a:pt x="1687" y="13"/>
                  </a:lnTo>
                  <a:lnTo>
                    <a:pt x="1754" y="55"/>
                  </a:lnTo>
                  <a:lnTo>
                    <a:pt x="1817" y="101"/>
                  </a:lnTo>
                  <a:lnTo>
                    <a:pt x="1875" y="152"/>
                  </a:lnTo>
                  <a:lnTo>
                    <a:pt x="1930" y="206"/>
                  </a:lnTo>
                  <a:lnTo>
                    <a:pt x="1982" y="263"/>
                  </a:lnTo>
                  <a:lnTo>
                    <a:pt x="2029" y="325"/>
                  </a:lnTo>
                  <a:lnTo>
                    <a:pt x="2072" y="388"/>
                  </a:lnTo>
                  <a:lnTo>
                    <a:pt x="2110" y="455"/>
                  </a:lnTo>
                  <a:lnTo>
                    <a:pt x="2143" y="524"/>
                  </a:lnTo>
                  <a:lnTo>
                    <a:pt x="2173" y="595"/>
                  </a:lnTo>
                  <a:lnTo>
                    <a:pt x="2196" y="668"/>
                  </a:lnTo>
                  <a:lnTo>
                    <a:pt x="2216" y="744"/>
                  </a:lnTo>
                  <a:lnTo>
                    <a:pt x="2229" y="820"/>
                  </a:lnTo>
                  <a:lnTo>
                    <a:pt x="2237" y="898"/>
                  </a:lnTo>
                  <a:lnTo>
                    <a:pt x="2240" y="976"/>
                  </a:lnTo>
                  <a:lnTo>
                    <a:pt x="2237" y="1063"/>
                  </a:lnTo>
                  <a:lnTo>
                    <a:pt x="2227" y="1149"/>
                  </a:lnTo>
                  <a:lnTo>
                    <a:pt x="2210" y="1232"/>
                  </a:lnTo>
                  <a:lnTo>
                    <a:pt x="2188" y="1313"/>
                  </a:lnTo>
                  <a:lnTo>
                    <a:pt x="2160" y="1391"/>
                  </a:lnTo>
                  <a:lnTo>
                    <a:pt x="2126" y="1467"/>
                  </a:lnTo>
                  <a:lnTo>
                    <a:pt x="2087" y="1539"/>
                  </a:lnTo>
                  <a:lnTo>
                    <a:pt x="2043" y="1608"/>
                  </a:lnTo>
                  <a:lnTo>
                    <a:pt x="1993" y="1674"/>
                  </a:lnTo>
                  <a:lnTo>
                    <a:pt x="1940" y="1736"/>
                  </a:lnTo>
                  <a:lnTo>
                    <a:pt x="1883" y="1794"/>
                  </a:lnTo>
                  <a:lnTo>
                    <a:pt x="1820" y="1847"/>
                  </a:lnTo>
                  <a:lnTo>
                    <a:pt x="1754" y="1897"/>
                  </a:lnTo>
                  <a:lnTo>
                    <a:pt x="1685" y="1940"/>
                  </a:lnTo>
                  <a:lnTo>
                    <a:pt x="1612" y="1979"/>
                  </a:lnTo>
                  <a:lnTo>
                    <a:pt x="1536" y="2013"/>
                  </a:lnTo>
                  <a:lnTo>
                    <a:pt x="1458" y="2041"/>
                  </a:lnTo>
                  <a:lnTo>
                    <a:pt x="1376" y="2063"/>
                  </a:lnTo>
                  <a:lnTo>
                    <a:pt x="1293" y="2080"/>
                  </a:lnTo>
                  <a:lnTo>
                    <a:pt x="1207" y="2090"/>
                  </a:lnTo>
                  <a:lnTo>
                    <a:pt x="1120" y="2093"/>
                  </a:lnTo>
                  <a:lnTo>
                    <a:pt x="1033" y="2090"/>
                  </a:lnTo>
                  <a:lnTo>
                    <a:pt x="947" y="2080"/>
                  </a:lnTo>
                  <a:lnTo>
                    <a:pt x="864" y="2063"/>
                  </a:lnTo>
                  <a:lnTo>
                    <a:pt x="782" y="2041"/>
                  </a:lnTo>
                  <a:lnTo>
                    <a:pt x="704" y="2013"/>
                  </a:lnTo>
                  <a:lnTo>
                    <a:pt x="628" y="1979"/>
                  </a:lnTo>
                  <a:lnTo>
                    <a:pt x="555" y="1940"/>
                  </a:lnTo>
                  <a:lnTo>
                    <a:pt x="486" y="1897"/>
                  </a:lnTo>
                  <a:lnTo>
                    <a:pt x="420" y="1847"/>
                  </a:lnTo>
                  <a:lnTo>
                    <a:pt x="357" y="1794"/>
                  </a:lnTo>
                  <a:lnTo>
                    <a:pt x="300" y="1736"/>
                  </a:lnTo>
                  <a:lnTo>
                    <a:pt x="247" y="1674"/>
                  </a:lnTo>
                  <a:lnTo>
                    <a:pt x="197" y="1608"/>
                  </a:lnTo>
                  <a:lnTo>
                    <a:pt x="153" y="1539"/>
                  </a:lnTo>
                  <a:lnTo>
                    <a:pt x="114" y="1467"/>
                  </a:lnTo>
                  <a:lnTo>
                    <a:pt x="80" y="1391"/>
                  </a:lnTo>
                  <a:lnTo>
                    <a:pt x="52" y="1313"/>
                  </a:lnTo>
                  <a:lnTo>
                    <a:pt x="30" y="1232"/>
                  </a:lnTo>
                  <a:lnTo>
                    <a:pt x="13" y="1149"/>
                  </a:lnTo>
                  <a:lnTo>
                    <a:pt x="3" y="1063"/>
                  </a:lnTo>
                  <a:lnTo>
                    <a:pt x="0" y="976"/>
                  </a:lnTo>
                  <a:lnTo>
                    <a:pt x="3" y="898"/>
                  </a:lnTo>
                  <a:lnTo>
                    <a:pt x="11" y="820"/>
                  </a:lnTo>
                  <a:lnTo>
                    <a:pt x="24" y="744"/>
                  </a:lnTo>
                  <a:lnTo>
                    <a:pt x="44" y="668"/>
                  </a:lnTo>
                  <a:lnTo>
                    <a:pt x="67" y="595"/>
                  </a:lnTo>
                  <a:lnTo>
                    <a:pt x="97" y="524"/>
                  </a:lnTo>
                  <a:lnTo>
                    <a:pt x="130" y="455"/>
                  </a:lnTo>
                  <a:lnTo>
                    <a:pt x="168" y="388"/>
                  </a:lnTo>
                  <a:lnTo>
                    <a:pt x="211" y="325"/>
                  </a:lnTo>
                  <a:lnTo>
                    <a:pt x="258" y="263"/>
                  </a:lnTo>
                  <a:lnTo>
                    <a:pt x="310" y="206"/>
                  </a:lnTo>
                  <a:lnTo>
                    <a:pt x="365" y="152"/>
                  </a:lnTo>
                  <a:lnTo>
                    <a:pt x="423" y="101"/>
                  </a:lnTo>
                  <a:lnTo>
                    <a:pt x="486" y="55"/>
                  </a:lnTo>
                  <a:lnTo>
                    <a:pt x="553" y="13"/>
                  </a:lnTo>
                  <a:lnTo>
                    <a:pt x="572" y="4"/>
                  </a:lnTo>
                  <a:lnTo>
                    <a:pt x="592" y="0"/>
                  </a:lnTo>
                  <a:lnTo>
                    <a:pt x="613" y="1"/>
                  </a:lnTo>
                  <a:lnTo>
                    <a:pt x="632" y="7"/>
                  </a:lnTo>
                  <a:lnTo>
                    <a:pt x="650" y="15"/>
                  </a:lnTo>
                  <a:lnTo>
                    <a:pt x="665" y="28"/>
                  </a:lnTo>
                  <a:lnTo>
                    <a:pt x="678" y="45"/>
                  </a:lnTo>
                  <a:lnTo>
                    <a:pt x="686" y="64"/>
                  </a:lnTo>
                  <a:lnTo>
                    <a:pt x="690" y="84"/>
                  </a:lnTo>
                  <a:lnTo>
                    <a:pt x="689" y="104"/>
                  </a:lnTo>
                  <a:lnTo>
                    <a:pt x="685" y="123"/>
                  </a:lnTo>
                  <a:lnTo>
                    <a:pt x="675" y="141"/>
                  </a:lnTo>
                  <a:lnTo>
                    <a:pt x="663" y="157"/>
                  </a:lnTo>
                  <a:lnTo>
                    <a:pt x="646" y="170"/>
                  </a:lnTo>
                  <a:lnTo>
                    <a:pt x="586" y="208"/>
                  </a:lnTo>
                  <a:lnTo>
                    <a:pt x="530" y="249"/>
                  </a:lnTo>
                  <a:lnTo>
                    <a:pt x="478" y="296"/>
                  </a:lnTo>
                  <a:lnTo>
                    <a:pt x="429" y="345"/>
                  </a:lnTo>
                  <a:lnTo>
                    <a:pt x="384" y="398"/>
                  </a:lnTo>
                  <a:lnTo>
                    <a:pt x="344" y="453"/>
                  </a:lnTo>
                  <a:lnTo>
                    <a:pt x="307" y="511"/>
                  </a:lnTo>
                  <a:lnTo>
                    <a:pt x="274" y="573"/>
                  </a:lnTo>
                  <a:lnTo>
                    <a:pt x="248" y="637"/>
                  </a:lnTo>
                  <a:lnTo>
                    <a:pt x="224" y="701"/>
                  </a:lnTo>
                  <a:lnTo>
                    <a:pt x="206" y="768"/>
                  </a:lnTo>
                  <a:lnTo>
                    <a:pt x="194" y="836"/>
                  </a:lnTo>
                  <a:lnTo>
                    <a:pt x="185" y="906"/>
                  </a:lnTo>
                  <a:lnTo>
                    <a:pt x="183" y="976"/>
                  </a:lnTo>
                  <a:lnTo>
                    <a:pt x="186" y="1052"/>
                  </a:lnTo>
                  <a:lnTo>
                    <a:pt x="195" y="1128"/>
                  </a:lnTo>
                  <a:lnTo>
                    <a:pt x="210" y="1201"/>
                  </a:lnTo>
                  <a:lnTo>
                    <a:pt x="231" y="1271"/>
                  </a:lnTo>
                  <a:lnTo>
                    <a:pt x="256" y="1340"/>
                  </a:lnTo>
                  <a:lnTo>
                    <a:pt x="287" y="1406"/>
                  </a:lnTo>
                  <a:lnTo>
                    <a:pt x="323" y="1468"/>
                  </a:lnTo>
                  <a:lnTo>
                    <a:pt x="364" y="1528"/>
                  </a:lnTo>
                  <a:lnTo>
                    <a:pt x="408" y="1584"/>
                  </a:lnTo>
                  <a:lnTo>
                    <a:pt x="457" y="1637"/>
                  </a:lnTo>
                  <a:lnTo>
                    <a:pt x="511" y="1686"/>
                  </a:lnTo>
                  <a:lnTo>
                    <a:pt x="567" y="1730"/>
                  </a:lnTo>
                  <a:lnTo>
                    <a:pt x="626" y="1770"/>
                  </a:lnTo>
                  <a:lnTo>
                    <a:pt x="689" y="1806"/>
                  </a:lnTo>
                  <a:lnTo>
                    <a:pt x="755" y="1837"/>
                  </a:lnTo>
                  <a:lnTo>
                    <a:pt x="824" y="1863"/>
                  </a:lnTo>
                  <a:lnTo>
                    <a:pt x="895" y="1884"/>
                  </a:lnTo>
                  <a:lnTo>
                    <a:pt x="968" y="1899"/>
                  </a:lnTo>
                  <a:lnTo>
                    <a:pt x="1043" y="1907"/>
                  </a:lnTo>
                  <a:lnTo>
                    <a:pt x="1119" y="1910"/>
                  </a:lnTo>
                  <a:lnTo>
                    <a:pt x="1197" y="1907"/>
                  </a:lnTo>
                  <a:lnTo>
                    <a:pt x="1272" y="1899"/>
                  </a:lnTo>
                  <a:lnTo>
                    <a:pt x="1345" y="1884"/>
                  </a:lnTo>
                  <a:lnTo>
                    <a:pt x="1416" y="1863"/>
                  </a:lnTo>
                  <a:lnTo>
                    <a:pt x="1485" y="1837"/>
                  </a:lnTo>
                  <a:lnTo>
                    <a:pt x="1551" y="1806"/>
                  </a:lnTo>
                  <a:lnTo>
                    <a:pt x="1614" y="1770"/>
                  </a:lnTo>
                  <a:lnTo>
                    <a:pt x="1673" y="1730"/>
                  </a:lnTo>
                  <a:lnTo>
                    <a:pt x="1729" y="1686"/>
                  </a:lnTo>
                  <a:lnTo>
                    <a:pt x="1783" y="1637"/>
                  </a:lnTo>
                  <a:lnTo>
                    <a:pt x="1832" y="1584"/>
                  </a:lnTo>
                  <a:lnTo>
                    <a:pt x="1876" y="1528"/>
                  </a:lnTo>
                  <a:lnTo>
                    <a:pt x="1917" y="1468"/>
                  </a:lnTo>
                  <a:lnTo>
                    <a:pt x="1953" y="1406"/>
                  </a:lnTo>
                  <a:lnTo>
                    <a:pt x="1984" y="1340"/>
                  </a:lnTo>
                  <a:lnTo>
                    <a:pt x="2009" y="1271"/>
                  </a:lnTo>
                  <a:lnTo>
                    <a:pt x="2030" y="1201"/>
                  </a:lnTo>
                  <a:lnTo>
                    <a:pt x="2045" y="1128"/>
                  </a:lnTo>
                  <a:lnTo>
                    <a:pt x="2054" y="1052"/>
                  </a:lnTo>
                  <a:lnTo>
                    <a:pt x="2057" y="976"/>
                  </a:lnTo>
                  <a:lnTo>
                    <a:pt x="2055" y="906"/>
                  </a:lnTo>
                  <a:lnTo>
                    <a:pt x="2046" y="836"/>
                  </a:lnTo>
                  <a:lnTo>
                    <a:pt x="2034" y="768"/>
                  </a:lnTo>
                  <a:lnTo>
                    <a:pt x="2016" y="701"/>
                  </a:lnTo>
                  <a:lnTo>
                    <a:pt x="1992" y="637"/>
                  </a:lnTo>
                  <a:lnTo>
                    <a:pt x="1965" y="573"/>
                  </a:lnTo>
                  <a:lnTo>
                    <a:pt x="1933" y="511"/>
                  </a:lnTo>
                  <a:lnTo>
                    <a:pt x="1896" y="453"/>
                  </a:lnTo>
                  <a:lnTo>
                    <a:pt x="1856" y="398"/>
                  </a:lnTo>
                  <a:lnTo>
                    <a:pt x="1811" y="345"/>
                  </a:lnTo>
                  <a:lnTo>
                    <a:pt x="1762" y="296"/>
                  </a:lnTo>
                  <a:lnTo>
                    <a:pt x="1710" y="249"/>
                  </a:lnTo>
                  <a:lnTo>
                    <a:pt x="1654" y="208"/>
                  </a:lnTo>
                  <a:lnTo>
                    <a:pt x="1594" y="170"/>
                  </a:lnTo>
                  <a:lnTo>
                    <a:pt x="1577" y="157"/>
                  </a:lnTo>
                  <a:lnTo>
                    <a:pt x="1565" y="141"/>
                  </a:lnTo>
                  <a:lnTo>
                    <a:pt x="1555" y="123"/>
                  </a:lnTo>
                  <a:lnTo>
                    <a:pt x="1551" y="104"/>
                  </a:lnTo>
                  <a:lnTo>
                    <a:pt x="1550" y="84"/>
                  </a:lnTo>
                  <a:lnTo>
                    <a:pt x="1554" y="64"/>
                  </a:lnTo>
                  <a:lnTo>
                    <a:pt x="1562" y="45"/>
                  </a:lnTo>
                  <a:lnTo>
                    <a:pt x="1575" y="28"/>
                  </a:lnTo>
                  <a:lnTo>
                    <a:pt x="1590" y="15"/>
                  </a:lnTo>
                  <a:lnTo>
                    <a:pt x="1608" y="7"/>
                  </a:lnTo>
                  <a:lnTo>
                    <a:pt x="1627" y="1"/>
                  </a:lnTo>
                  <a:lnTo>
                    <a:pt x="1648" y="0"/>
                  </a:lnTo>
                  <a:close/>
                </a:path>
              </a:pathLst>
            </a:custGeom>
            <a:solidFill>
              <a:schemeClr val="lt2"/>
            </a:solid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06" name="Google Shape;1306;p32"/>
            <p:cNvSpPr/>
            <p:nvPr/>
          </p:nvSpPr>
          <p:spPr>
            <a:xfrm>
              <a:off x="3783013" y="3541713"/>
              <a:ext cx="30162" cy="211138"/>
            </a:xfrm>
            <a:custGeom>
              <a:rect b="b" l="l" r="r" t="t"/>
              <a:pathLst>
                <a:path extrusionOk="0" h="1330" w="182">
                  <a:moveTo>
                    <a:pt x="91" y="0"/>
                  </a:moveTo>
                  <a:lnTo>
                    <a:pt x="115" y="3"/>
                  </a:lnTo>
                  <a:lnTo>
                    <a:pt x="137" y="13"/>
                  </a:lnTo>
                  <a:lnTo>
                    <a:pt x="156" y="27"/>
                  </a:lnTo>
                  <a:lnTo>
                    <a:pt x="170" y="46"/>
                  </a:lnTo>
                  <a:lnTo>
                    <a:pt x="179" y="67"/>
                  </a:lnTo>
                  <a:lnTo>
                    <a:pt x="182" y="91"/>
                  </a:lnTo>
                  <a:lnTo>
                    <a:pt x="182" y="1239"/>
                  </a:lnTo>
                  <a:lnTo>
                    <a:pt x="179" y="1263"/>
                  </a:lnTo>
                  <a:lnTo>
                    <a:pt x="170" y="1285"/>
                  </a:lnTo>
                  <a:lnTo>
                    <a:pt x="156" y="1304"/>
                  </a:lnTo>
                  <a:lnTo>
                    <a:pt x="137" y="1317"/>
                  </a:lnTo>
                  <a:lnTo>
                    <a:pt x="115" y="1327"/>
                  </a:lnTo>
                  <a:lnTo>
                    <a:pt x="91" y="1330"/>
                  </a:lnTo>
                  <a:lnTo>
                    <a:pt x="67" y="1327"/>
                  </a:lnTo>
                  <a:lnTo>
                    <a:pt x="45" y="1317"/>
                  </a:lnTo>
                  <a:lnTo>
                    <a:pt x="26" y="1304"/>
                  </a:lnTo>
                  <a:lnTo>
                    <a:pt x="12" y="1285"/>
                  </a:lnTo>
                  <a:lnTo>
                    <a:pt x="3" y="1263"/>
                  </a:lnTo>
                  <a:lnTo>
                    <a:pt x="0" y="1239"/>
                  </a:lnTo>
                  <a:lnTo>
                    <a:pt x="0" y="91"/>
                  </a:lnTo>
                  <a:lnTo>
                    <a:pt x="3" y="67"/>
                  </a:lnTo>
                  <a:lnTo>
                    <a:pt x="12" y="46"/>
                  </a:lnTo>
                  <a:lnTo>
                    <a:pt x="26" y="27"/>
                  </a:lnTo>
                  <a:lnTo>
                    <a:pt x="45" y="13"/>
                  </a:lnTo>
                  <a:lnTo>
                    <a:pt x="67" y="3"/>
                  </a:lnTo>
                  <a:lnTo>
                    <a:pt x="91" y="0"/>
                  </a:lnTo>
                  <a:close/>
                </a:path>
              </a:pathLst>
            </a:custGeom>
            <a:solidFill>
              <a:schemeClr val="lt2"/>
            </a:solid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1307" name="Google Shape;1307;p32"/>
          <p:cNvSpPr/>
          <p:nvPr/>
        </p:nvSpPr>
        <p:spPr>
          <a:xfrm flipH="1">
            <a:off x="7607110" y="1170165"/>
            <a:ext cx="2011680" cy="548578"/>
          </a:xfrm>
          <a:prstGeom prst="parallelogram">
            <a:avLst>
              <a:gd fmla="val 72727" name="adj"/>
            </a:avLst>
          </a:prstGeom>
          <a:solidFill>
            <a:schemeClr val="accent3"/>
          </a:solidFill>
          <a:ln cap="flat" cmpd="sng" w="2540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en-US" sz="1700" u="none" cap="none" strike="noStrike">
                <a:solidFill>
                  <a:schemeClr val="lt1"/>
                </a:solidFill>
                <a:latin typeface="Arial"/>
                <a:ea typeface="Arial"/>
                <a:cs typeface="Arial"/>
                <a:sym typeface="Arial"/>
              </a:rPr>
              <a:t>Administer Task Order</a:t>
            </a:r>
            <a:endParaRPr/>
          </a:p>
        </p:txBody>
      </p:sp>
      <p:sp>
        <p:nvSpPr>
          <p:cNvPr id="1308" name="Google Shape;1308;p32"/>
          <p:cNvSpPr/>
          <p:nvPr/>
        </p:nvSpPr>
        <p:spPr>
          <a:xfrm flipH="1">
            <a:off x="9184630" y="1170165"/>
            <a:ext cx="2011680" cy="548578"/>
          </a:xfrm>
          <a:prstGeom prst="parallelogram">
            <a:avLst>
              <a:gd fmla="val 72727" name="adj"/>
            </a:avLst>
          </a:prstGeom>
          <a:solidFill>
            <a:schemeClr val="dk2"/>
          </a:solidFill>
          <a:ln cap="flat" cmpd="sng" w="2540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en-US" sz="1700" u="none" cap="none" strike="noStrike">
                <a:solidFill>
                  <a:schemeClr val="lt1"/>
                </a:solidFill>
                <a:latin typeface="Arial"/>
                <a:ea typeface="Arial"/>
                <a:cs typeface="Arial"/>
                <a:sym typeface="Arial"/>
              </a:rPr>
              <a:t>Closeout</a:t>
            </a:r>
            <a:endParaRPr/>
          </a:p>
        </p:txBody>
      </p:sp>
      <p:grpSp>
        <p:nvGrpSpPr>
          <p:cNvPr id="1309" name="Google Shape;1309;p32"/>
          <p:cNvGrpSpPr/>
          <p:nvPr/>
        </p:nvGrpSpPr>
        <p:grpSpPr>
          <a:xfrm>
            <a:off x="688730" y="3251146"/>
            <a:ext cx="2480023" cy="2854970"/>
            <a:chOff x="688730" y="3251146"/>
            <a:chExt cx="2480023" cy="2854970"/>
          </a:xfrm>
        </p:grpSpPr>
        <p:grpSp>
          <p:nvGrpSpPr>
            <p:cNvPr id="1310" name="Google Shape;1310;p32"/>
            <p:cNvGrpSpPr/>
            <p:nvPr/>
          </p:nvGrpSpPr>
          <p:grpSpPr>
            <a:xfrm>
              <a:off x="771136" y="3251146"/>
              <a:ext cx="2397616" cy="2757974"/>
              <a:chOff x="771136" y="3251146"/>
              <a:chExt cx="2397616" cy="2757974"/>
            </a:xfrm>
          </p:grpSpPr>
          <p:grpSp>
            <p:nvGrpSpPr>
              <p:cNvPr id="1311" name="Google Shape;1311;p32"/>
              <p:cNvGrpSpPr/>
              <p:nvPr/>
            </p:nvGrpSpPr>
            <p:grpSpPr>
              <a:xfrm>
                <a:off x="771136" y="3251146"/>
                <a:ext cx="1342380" cy="129976"/>
                <a:chOff x="771136" y="3251146"/>
                <a:chExt cx="1342380" cy="129976"/>
              </a:xfrm>
            </p:grpSpPr>
            <p:sp>
              <p:nvSpPr>
                <p:cNvPr id="1312" name="Google Shape;1312;p32"/>
                <p:cNvSpPr/>
                <p:nvPr/>
              </p:nvSpPr>
              <p:spPr>
                <a:xfrm>
                  <a:off x="1957717" y="3251146"/>
                  <a:ext cx="155799" cy="129976"/>
                </a:xfrm>
                <a:custGeom>
                  <a:rect b="b" l="l" r="r" t="t"/>
                  <a:pathLst>
                    <a:path extrusionOk="0" h="55" w="47">
                      <a:moveTo>
                        <a:pt x="0" y="55"/>
                      </a:moveTo>
                      <a:cubicBezTo>
                        <a:pt x="0" y="0"/>
                        <a:pt x="0" y="0"/>
                        <a:pt x="0" y="0"/>
                      </a:cubicBezTo>
                      <a:cubicBezTo>
                        <a:pt x="1" y="0"/>
                        <a:pt x="2" y="0"/>
                        <a:pt x="2" y="0"/>
                      </a:cubicBezTo>
                      <a:cubicBezTo>
                        <a:pt x="27" y="0"/>
                        <a:pt x="47" y="21"/>
                        <a:pt x="47" y="46"/>
                      </a:cubicBezTo>
                      <a:cubicBezTo>
                        <a:pt x="47" y="49"/>
                        <a:pt x="47" y="52"/>
                        <a:pt x="47" y="55"/>
                      </a:cubicBezTo>
                      <a:cubicBezTo>
                        <a:pt x="0" y="55"/>
                        <a:pt x="0" y="55"/>
                        <a:pt x="0" y="55"/>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2800" u="none" cap="none" strike="noStrike">
                    <a:solidFill>
                      <a:schemeClr val="lt1"/>
                    </a:solidFill>
                    <a:latin typeface="Arial"/>
                    <a:ea typeface="Arial"/>
                    <a:cs typeface="Arial"/>
                    <a:sym typeface="Arial"/>
                  </a:endParaRPr>
                </a:p>
              </p:txBody>
            </p:sp>
            <p:sp>
              <p:nvSpPr>
                <p:cNvPr id="1313" name="Google Shape;1313;p32"/>
                <p:cNvSpPr/>
                <p:nvPr/>
              </p:nvSpPr>
              <p:spPr>
                <a:xfrm>
                  <a:off x="771136" y="3251146"/>
                  <a:ext cx="154408" cy="129976"/>
                </a:xfrm>
                <a:custGeom>
                  <a:rect b="b" l="l" r="r" t="t"/>
                  <a:pathLst>
                    <a:path extrusionOk="0" h="55" w="47">
                      <a:moveTo>
                        <a:pt x="47" y="55"/>
                      </a:moveTo>
                      <a:cubicBezTo>
                        <a:pt x="47" y="0"/>
                        <a:pt x="47" y="0"/>
                        <a:pt x="47" y="0"/>
                      </a:cubicBezTo>
                      <a:cubicBezTo>
                        <a:pt x="47" y="0"/>
                        <a:pt x="46" y="0"/>
                        <a:pt x="46" y="0"/>
                      </a:cubicBezTo>
                      <a:cubicBezTo>
                        <a:pt x="21" y="0"/>
                        <a:pt x="0" y="21"/>
                        <a:pt x="0" y="46"/>
                      </a:cubicBezTo>
                      <a:cubicBezTo>
                        <a:pt x="0" y="49"/>
                        <a:pt x="1" y="52"/>
                        <a:pt x="1" y="55"/>
                      </a:cubicBezTo>
                      <a:cubicBezTo>
                        <a:pt x="47" y="55"/>
                        <a:pt x="47" y="55"/>
                        <a:pt x="47" y="55"/>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2800" u="none" cap="none" strike="noStrike">
                    <a:solidFill>
                      <a:schemeClr val="lt1"/>
                    </a:solidFill>
                    <a:latin typeface="Arial"/>
                    <a:ea typeface="Arial"/>
                    <a:cs typeface="Arial"/>
                    <a:sym typeface="Arial"/>
                  </a:endParaRPr>
                </a:p>
              </p:txBody>
            </p:sp>
          </p:grpSp>
          <p:grpSp>
            <p:nvGrpSpPr>
              <p:cNvPr id="1314" name="Google Shape;1314;p32"/>
              <p:cNvGrpSpPr/>
              <p:nvPr/>
            </p:nvGrpSpPr>
            <p:grpSpPr>
              <a:xfrm>
                <a:off x="3066168" y="5505476"/>
                <a:ext cx="102584" cy="503644"/>
                <a:chOff x="3066168" y="4437010"/>
                <a:chExt cx="102584" cy="503644"/>
              </a:xfrm>
            </p:grpSpPr>
            <p:sp>
              <p:nvSpPr>
                <p:cNvPr id="1315" name="Google Shape;1315;p32"/>
                <p:cNvSpPr/>
                <p:nvPr/>
              </p:nvSpPr>
              <p:spPr>
                <a:xfrm rot="5400000">
                  <a:off x="3067337" y="4839238"/>
                  <a:ext cx="100247" cy="102584"/>
                </a:xfrm>
                <a:custGeom>
                  <a:rect b="b" l="l" r="r" t="t"/>
                  <a:pathLst>
                    <a:path extrusionOk="0" h="55" w="47">
                      <a:moveTo>
                        <a:pt x="0" y="55"/>
                      </a:moveTo>
                      <a:cubicBezTo>
                        <a:pt x="0" y="0"/>
                        <a:pt x="0" y="0"/>
                        <a:pt x="0" y="0"/>
                      </a:cubicBezTo>
                      <a:cubicBezTo>
                        <a:pt x="1" y="0"/>
                        <a:pt x="2" y="0"/>
                        <a:pt x="2" y="0"/>
                      </a:cubicBezTo>
                      <a:cubicBezTo>
                        <a:pt x="27" y="0"/>
                        <a:pt x="47" y="21"/>
                        <a:pt x="47" y="46"/>
                      </a:cubicBezTo>
                      <a:cubicBezTo>
                        <a:pt x="47" y="49"/>
                        <a:pt x="47" y="52"/>
                        <a:pt x="47" y="55"/>
                      </a:cubicBezTo>
                      <a:cubicBezTo>
                        <a:pt x="0" y="55"/>
                        <a:pt x="0" y="55"/>
                        <a:pt x="0" y="55"/>
                      </a:cubicBezTo>
                      <a:close/>
                    </a:path>
                  </a:pathLst>
                </a:custGeom>
                <a:solidFill>
                  <a:srgbClr val="54813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2800" u="none" cap="none" strike="noStrike">
                    <a:solidFill>
                      <a:schemeClr val="lt1"/>
                    </a:solidFill>
                    <a:latin typeface="Arial"/>
                    <a:ea typeface="Arial"/>
                    <a:cs typeface="Arial"/>
                    <a:sym typeface="Arial"/>
                  </a:endParaRPr>
                </a:p>
              </p:txBody>
            </p:sp>
            <p:sp>
              <p:nvSpPr>
                <p:cNvPr id="1316" name="Google Shape;1316;p32"/>
                <p:cNvSpPr/>
                <p:nvPr/>
              </p:nvSpPr>
              <p:spPr>
                <a:xfrm rot="5400000">
                  <a:off x="3067785" y="4435393"/>
                  <a:ext cx="99351" cy="102584"/>
                </a:xfrm>
                <a:custGeom>
                  <a:rect b="b" l="l" r="r" t="t"/>
                  <a:pathLst>
                    <a:path extrusionOk="0" h="55" w="47">
                      <a:moveTo>
                        <a:pt x="47" y="55"/>
                      </a:moveTo>
                      <a:cubicBezTo>
                        <a:pt x="47" y="0"/>
                        <a:pt x="47" y="0"/>
                        <a:pt x="47" y="0"/>
                      </a:cubicBezTo>
                      <a:cubicBezTo>
                        <a:pt x="47" y="0"/>
                        <a:pt x="46" y="0"/>
                        <a:pt x="46" y="0"/>
                      </a:cubicBezTo>
                      <a:cubicBezTo>
                        <a:pt x="21" y="0"/>
                        <a:pt x="0" y="21"/>
                        <a:pt x="0" y="46"/>
                      </a:cubicBezTo>
                      <a:cubicBezTo>
                        <a:pt x="0" y="49"/>
                        <a:pt x="1" y="52"/>
                        <a:pt x="1" y="55"/>
                      </a:cubicBezTo>
                      <a:cubicBezTo>
                        <a:pt x="47" y="55"/>
                        <a:pt x="47" y="55"/>
                        <a:pt x="47" y="55"/>
                      </a:cubicBezTo>
                      <a:close/>
                    </a:path>
                  </a:pathLst>
                </a:custGeom>
                <a:solidFill>
                  <a:srgbClr val="54813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2800" u="none" cap="none" strike="noStrike">
                    <a:solidFill>
                      <a:schemeClr val="lt1"/>
                    </a:solidFill>
                    <a:latin typeface="Arial"/>
                    <a:ea typeface="Arial"/>
                    <a:cs typeface="Arial"/>
                    <a:sym typeface="Arial"/>
                  </a:endParaRPr>
                </a:p>
              </p:txBody>
            </p:sp>
          </p:grpSp>
          <p:grpSp>
            <p:nvGrpSpPr>
              <p:cNvPr id="1317" name="Google Shape;1317;p32"/>
              <p:cNvGrpSpPr/>
              <p:nvPr/>
            </p:nvGrpSpPr>
            <p:grpSpPr>
              <a:xfrm>
                <a:off x="3066168" y="4972479"/>
                <a:ext cx="102584" cy="503644"/>
                <a:chOff x="3066168" y="4437010"/>
                <a:chExt cx="102584" cy="503644"/>
              </a:xfrm>
            </p:grpSpPr>
            <p:sp>
              <p:nvSpPr>
                <p:cNvPr id="1318" name="Google Shape;1318;p32"/>
                <p:cNvSpPr/>
                <p:nvPr/>
              </p:nvSpPr>
              <p:spPr>
                <a:xfrm rot="5400000">
                  <a:off x="3067337" y="4839238"/>
                  <a:ext cx="100247" cy="102584"/>
                </a:xfrm>
                <a:custGeom>
                  <a:rect b="b" l="l" r="r" t="t"/>
                  <a:pathLst>
                    <a:path extrusionOk="0" h="55" w="47">
                      <a:moveTo>
                        <a:pt x="0" y="55"/>
                      </a:moveTo>
                      <a:cubicBezTo>
                        <a:pt x="0" y="0"/>
                        <a:pt x="0" y="0"/>
                        <a:pt x="0" y="0"/>
                      </a:cubicBezTo>
                      <a:cubicBezTo>
                        <a:pt x="1" y="0"/>
                        <a:pt x="2" y="0"/>
                        <a:pt x="2" y="0"/>
                      </a:cubicBezTo>
                      <a:cubicBezTo>
                        <a:pt x="27" y="0"/>
                        <a:pt x="47" y="21"/>
                        <a:pt x="47" y="46"/>
                      </a:cubicBezTo>
                      <a:cubicBezTo>
                        <a:pt x="47" y="49"/>
                        <a:pt x="47" y="52"/>
                        <a:pt x="47" y="55"/>
                      </a:cubicBezTo>
                      <a:cubicBezTo>
                        <a:pt x="0" y="55"/>
                        <a:pt x="0" y="55"/>
                        <a:pt x="0" y="55"/>
                      </a:cubicBezTo>
                      <a:close/>
                    </a:path>
                  </a:pathLst>
                </a:custGeom>
                <a:solidFill>
                  <a:srgbClr val="54813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2800" u="none" cap="none" strike="noStrike">
                    <a:solidFill>
                      <a:schemeClr val="lt1"/>
                    </a:solidFill>
                    <a:latin typeface="Arial"/>
                    <a:ea typeface="Arial"/>
                    <a:cs typeface="Arial"/>
                    <a:sym typeface="Arial"/>
                  </a:endParaRPr>
                </a:p>
              </p:txBody>
            </p:sp>
            <p:sp>
              <p:nvSpPr>
                <p:cNvPr id="1319" name="Google Shape;1319;p32"/>
                <p:cNvSpPr/>
                <p:nvPr/>
              </p:nvSpPr>
              <p:spPr>
                <a:xfrm rot="5400000">
                  <a:off x="3067785" y="4435393"/>
                  <a:ext cx="99351" cy="102584"/>
                </a:xfrm>
                <a:custGeom>
                  <a:rect b="b" l="l" r="r" t="t"/>
                  <a:pathLst>
                    <a:path extrusionOk="0" h="55" w="47">
                      <a:moveTo>
                        <a:pt x="47" y="55"/>
                      </a:moveTo>
                      <a:cubicBezTo>
                        <a:pt x="47" y="0"/>
                        <a:pt x="47" y="0"/>
                        <a:pt x="47" y="0"/>
                      </a:cubicBezTo>
                      <a:cubicBezTo>
                        <a:pt x="47" y="0"/>
                        <a:pt x="46" y="0"/>
                        <a:pt x="46" y="0"/>
                      </a:cubicBezTo>
                      <a:cubicBezTo>
                        <a:pt x="21" y="0"/>
                        <a:pt x="0" y="21"/>
                        <a:pt x="0" y="46"/>
                      </a:cubicBezTo>
                      <a:cubicBezTo>
                        <a:pt x="0" y="49"/>
                        <a:pt x="1" y="52"/>
                        <a:pt x="1" y="55"/>
                      </a:cubicBezTo>
                      <a:cubicBezTo>
                        <a:pt x="47" y="55"/>
                        <a:pt x="47" y="55"/>
                        <a:pt x="47" y="55"/>
                      </a:cubicBezTo>
                      <a:close/>
                    </a:path>
                  </a:pathLst>
                </a:custGeom>
                <a:solidFill>
                  <a:srgbClr val="54813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2800" u="none" cap="none" strike="noStrike">
                    <a:solidFill>
                      <a:schemeClr val="lt1"/>
                    </a:solidFill>
                    <a:latin typeface="Arial"/>
                    <a:ea typeface="Arial"/>
                    <a:cs typeface="Arial"/>
                    <a:sym typeface="Arial"/>
                  </a:endParaRPr>
                </a:p>
              </p:txBody>
            </p:sp>
          </p:grpSp>
          <p:grpSp>
            <p:nvGrpSpPr>
              <p:cNvPr id="1320" name="Google Shape;1320;p32"/>
              <p:cNvGrpSpPr/>
              <p:nvPr/>
            </p:nvGrpSpPr>
            <p:grpSpPr>
              <a:xfrm>
                <a:off x="3066168" y="4437010"/>
                <a:ext cx="102584" cy="503644"/>
                <a:chOff x="3066168" y="4437010"/>
                <a:chExt cx="102584" cy="503644"/>
              </a:xfrm>
            </p:grpSpPr>
            <p:sp>
              <p:nvSpPr>
                <p:cNvPr id="1321" name="Google Shape;1321;p32"/>
                <p:cNvSpPr/>
                <p:nvPr/>
              </p:nvSpPr>
              <p:spPr>
                <a:xfrm rot="5400000">
                  <a:off x="3067337" y="4839238"/>
                  <a:ext cx="100247" cy="102584"/>
                </a:xfrm>
                <a:custGeom>
                  <a:rect b="b" l="l" r="r" t="t"/>
                  <a:pathLst>
                    <a:path extrusionOk="0" h="55" w="47">
                      <a:moveTo>
                        <a:pt x="0" y="55"/>
                      </a:moveTo>
                      <a:cubicBezTo>
                        <a:pt x="0" y="0"/>
                        <a:pt x="0" y="0"/>
                        <a:pt x="0" y="0"/>
                      </a:cubicBezTo>
                      <a:cubicBezTo>
                        <a:pt x="1" y="0"/>
                        <a:pt x="2" y="0"/>
                        <a:pt x="2" y="0"/>
                      </a:cubicBezTo>
                      <a:cubicBezTo>
                        <a:pt x="27" y="0"/>
                        <a:pt x="47" y="21"/>
                        <a:pt x="47" y="46"/>
                      </a:cubicBezTo>
                      <a:cubicBezTo>
                        <a:pt x="47" y="49"/>
                        <a:pt x="47" y="52"/>
                        <a:pt x="47" y="55"/>
                      </a:cubicBezTo>
                      <a:cubicBezTo>
                        <a:pt x="0" y="55"/>
                        <a:pt x="0" y="55"/>
                        <a:pt x="0" y="55"/>
                      </a:cubicBezTo>
                      <a:close/>
                    </a:path>
                  </a:pathLst>
                </a:custGeom>
                <a:solidFill>
                  <a:srgbClr val="54813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2800" u="none" cap="none" strike="noStrike">
                    <a:solidFill>
                      <a:schemeClr val="lt1"/>
                    </a:solidFill>
                    <a:latin typeface="Arial"/>
                    <a:ea typeface="Arial"/>
                    <a:cs typeface="Arial"/>
                    <a:sym typeface="Arial"/>
                  </a:endParaRPr>
                </a:p>
              </p:txBody>
            </p:sp>
            <p:sp>
              <p:nvSpPr>
                <p:cNvPr id="1322" name="Google Shape;1322;p32"/>
                <p:cNvSpPr/>
                <p:nvPr/>
              </p:nvSpPr>
              <p:spPr>
                <a:xfrm rot="5400000">
                  <a:off x="3067785" y="4435393"/>
                  <a:ext cx="99351" cy="102584"/>
                </a:xfrm>
                <a:custGeom>
                  <a:rect b="b" l="l" r="r" t="t"/>
                  <a:pathLst>
                    <a:path extrusionOk="0" h="55" w="47">
                      <a:moveTo>
                        <a:pt x="47" y="55"/>
                      </a:moveTo>
                      <a:cubicBezTo>
                        <a:pt x="47" y="0"/>
                        <a:pt x="47" y="0"/>
                        <a:pt x="47" y="0"/>
                      </a:cubicBezTo>
                      <a:cubicBezTo>
                        <a:pt x="47" y="0"/>
                        <a:pt x="46" y="0"/>
                        <a:pt x="46" y="0"/>
                      </a:cubicBezTo>
                      <a:cubicBezTo>
                        <a:pt x="21" y="0"/>
                        <a:pt x="0" y="21"/>
                        <a:pt x="0" y="46"/>
                      </a:cubicBezTo>
                      <a:cubicBezTo>
                        <a:pt x="0" y="49"/>
                        <a:pt x="1" y="52"/>
                        <a:pt x="1" y="55"/>
                      </a:cubicBezTo>
                      <a:cubicBezTo>
                        <a:pt x="47" y="55"/>
                        <a:pt x="47" y="55"/>
                        <a:pt x="47" y="55"/>
                      </a:cubicBezTo>
                      <a:close/>
                    </a:path>
                  </a:pathLst>
                </a:custGeom>
                <a:solidFill>
                  <a:srgbClr val="54813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2800" u="none" cap="none" strike="noStrike">
                    <a:solidFill>
                      <a:schemeClr val="lt1"/>
                    </a:solidFill>
                    <a:latin typeface="Arial"/>
                    <a:ea typeface="Arial"/>
                    <a:cs typeface="Arial"/>
                    <a:sym typeface="Arial"/>
                  </a:endParaRPr>
                </a:p>
              </p:txBody>
            </p:sp>
          </p:grpSp>
        </p:grpSp>
        <p:sp>
          <p:nvSpPr>
            <p:cNvPr id="1323" name="Google Shape;1323;p32"/>
            <p:cNvSpPr/>
            <p:nvPr/>
          </p:nvSpPr>
          <p:spPr>
            <a:xfrm>
              <a:off x="688730" y="3358660"/>
              <a:ext cx="2397956" cy="2747456"/>
            </a:xfrm>
            <a:custGeom>
              <a:rect b="b" l="l" r="r" t="t"/>
              <a:pathLst>
                <a:path extrusionOk="0" h="1419" w="407">
                  <a:moveTo>
                    <a:pt x="407" y="16"/>
                  </a:moveTo>
                  <a:cubicBezTo>
                    <a:pt x="407" y="1404"/>
                    <a:pt x="407" y="1404"/>
                    <a:pt x="407" y="1404"/>
                  </a:cubicBezTo>
                  <a:cubicBezTo>
                    <a:pt x="407" y="1412"/>
                    <a:pt x="400" y="1419"/>
                    <a:pt x="391" y="1419"/>
                  </a:cubicBezTo>
                  <a:cubicBezTo>
                    <a:pt x="15" y="1419"/>
                    <a:pt x="15" y="1419"/>
                    <a:pt x="15" y="1419"/>
                  </a:cubicBezTo>
                  <a:cubicBezTo>
                    <a:pt x="7" y="1419"/>
                    <a:pt x="0" y="1412"/>
                    <a:pt x="0" y="1404"/>
                  </a:cubicBezTo>
                  <a:cubicBezTo>
                    <a:pt x="0" y="16"/>
                    <a:pt x="0" y="16"/>
                    <a:pt x="0" y="16"/>
                  </a:cubicBezTo>
                  <a:cubicBezTo>
                    <a:pt x="0" y="7"/>
                    <a:pt x="7" y="0"/>
                    <a:pt x="15" y="0"/>
                  </a:cubicBezTo>
                  <a:cubicBezTo>
                    <a:pt x="391" y="0"/>
                    <a:pt x="391" y="0"/>
                    <a:pt x="391" y="0"/>
                  </a:cubicBezTo>
                  <a:cubicBezTo>
                    <a:pt x="400" y="0"/>
                    <a:pt x="407" y="7"/>
                    <a:pt x="407" y="16"/>
                  </a:cubicBezTo>
                  <a:close/>
                </a:path>
              </a:pathLst>
            </a:custGeom>
            <a:solidFill>
              <a:srgbClr val="F2F2F2"/>
            </a:solidFill>
            <a:ln>
              <a:noFill/>
            </a:ln>
          </p:spPr>
          <p:txBody>
            <a:bodyPr anchorCtr="0" anchor="ctr" bIns="45700" lIns="91425" spcFirstLastPara="1" rIns="274300" wrap="square" tIns="45700">
              <a:noAutofit/>
            </a:bodyPr>
            <a:lstStyle/>
            <a:p>
              <a:pPr indent="0" lvl="0" marL="0" marR="0" rtl="0" algn="l">
                <a:lnSpc>
                  <a:spcPct val="100000"/>
                </a:lnSpc>
                <a:spcBef>
                  <a:spcPts val="0"/>
                </a:spcBef>
                <a:spcAft>
                  <a:spcPts val="0"/>
                </a:spcAft>
                <a:buNone/>
              </a:pPr>
              <a:r>
                <a:t/>
              </a:r>
              <a:endParaRPr b="1" i="0" sz="1400" u="none" cap="none" strike="noStrike">
                <a:solidFill>
                  <a:srgbClr val="003C71"/>
                </a:solidFill>
                <a:latin typeface="Arial"/>
                <a:ea typeface="Arial"/>
                <a:cs typeface="Arial"/>
                <a:sym typeface="Arial"/>
              </a:endParaRPr>
            </a:p>
          </p:txBody>
        </p:sp>
        <p:grpSp>
          <p:nvGrpSpPr>
            <p:cNvPr id="1324" name="Google Shape;1324;p32"/>
            <p:cNvGrpSpPr/>
            <p:nvPr/>
          </p:nvGrpSpPr>
          <p:grpSpPr>
            <a:xfrm>
              <a:off x="925544" y="3251146"/>
              <a:ext cx="2243207" cy="2672809"/>
              <a:chOff x="925544" y="3251146"/>
              <a:chExt cx="2243207" cy="2672809"/>
            </a:xfrm>
          </p:grpSpPr>
          <p:sp>
            <p:nvSpPr>
              <p:cNvPr id="1325" name="Google Shape;1325;p32"/>
              <p:cNvSpPr/>
              <p:nvPr/>
            </p:nvSpPr>
            <p:spPr>
              <a:xfrm>
                <a:off x="925544" y="3251146"/>
                <a:ext cx="1032172" cy="562924"/>
              </a:xfrm>
              <a:custGeom>
                <a:rect b="b" l="l" r="r" t="t"/>
                <a:pathLst>
                  <a:path extrusionOk="0" h="927" w="742">
                    <a:moveTo>
                      <a:pt x="0" y="0"/>
                    </a:moveTo>
                    <a:lnTo>
                      <a:pt x="742" y="0"/>
                    </a:lnTo>
                    <a:lnTo>
                      <a:pt x="742" y="927"/>
                    </a:lnTo>
                    <a:lnTo>
                      <a:pt x="0" y="927"/>
                    </a:lnTo>
                    <a:lnTo>
                      <a:pt x="0" y="0"/>
                    </a:lnTo>
                    <a:lnTo>
                      <a:pt x="0" y="0"/>
                    </a:lnTo>
                    <a:close/>
                  </a:path>
                </a:pathLst>
              </a:custGeom>
              <a:solidFill>
                <a:srgbClr val="BFBFB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2800" u="none" cap="none" strike="noStrike">
                  <a:solidFill>
                    <a:schemeClr val="lt1"/>
                  </a:solidFill>
                  <a:latin typeface="Arial"/>
                  <a:ea typeface="Arial"/>
                  <a:cs typeface="Arial"/>
                  <a:sym typeface="Arial"/>
                </a:endParaRPr>
              </a:p>
            </p:txBody>
          </p:sp>
          <p:grpSp>
            <p:nvGrpSpPr>
              <p:cNvPr id="1326" name="Google Shape;1326;p32"/>
              <p:cNvGrpSpPr/>
              <p:nvPr/>
            </p:nvGrpSpPr>
            <p:grpSpPr>
              <a:xfrm>
                <a:off x="2437249" y="4533981"/>
                <a:ext cx="731503" cy="1389974"/>
                <a:chOff x="2437249" y="4581609"/>
                <a:chExt cx="731503" cy="1389974"/>
              </a:xfrm>
            </p:grpSpPr>
            <p:sp>
              <p:nvSpPr>
                <p:cNvPr id="1327" name="Google Shape;1327;p32"/>
                <p:cNvSpPr/>
                <p:nvPr/>
              </p:nvSpPr>
              <p:spPr>
                <a:xfrm rot="5400000">
                  <a:off x="2641286" y="5444117"/>
                  <a:ext cx="323429" cy="731502"/>
                </a:xfrm>
                <a:custGeom>
                  <a:rect b="b" l="l" r="r" t="t"/>
                  <a:pathLst>
                    <a:path extrusionOk="0" h="927" w="742">
                      <a:moveTo>
                        <a:pt x="0" y="0"/>
                      </a:moveTo>
                      <a:lnTo>
                        <a:pt x="742" y="0"/>
                      </a:lnTo>
                      <a:lnTo>
                        <a:pt x="742" y="927"/>
                      </a:lnTo>
                      <a:lnTo>
                        <a:pt x="0" y="927"/>
                      </a:lnTo>
                      <a:lnTo>
                        <a:pt x="0" y="0"/>
                      </a:lnTo>
                      <a:lnTo>
                        <a:pt x="0" y="0"/>
                      </a:lnTo>
                      <a:close/>
                    </a:path>
                  </a:pathLst>
                </a:cu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2800" u="none" cap="none" strike="noStrike">
                    <a:solidFill>
                      <a:schemeClr val="lt1"/>
                    </a:solidFill>
                    <a:latin typeface="Arial"/>
                    <a:ea typeface="Arial"/>
                    <a:cs typeface="Arial"/>
                    <a:sym typeface="Arial"/>
                  </a:endParaRPr>
                </a:p>
              </p:txBody>
            </p:sp>
            <p:sp>
              <p:nvSpPr>
                <p:cNvPr id="1328" name="Google Shape;1328;p32"/>
                <p:cNvSpPr/>
                <p:nvPr/>
              </p:nvSpPr>
              <p:spPr>
                <a:xfrm rot="5400000">
                  <a:off x="2641285" y="4377572"/>
                  <a:ext cx="323430" cy="731503"/>
                </a:xfrm>
                <a:custGeom>
                  <a:rect b="b" l="l" r="r" t="t"/>
                  <a:pathLst>
                    <a:path extrusionOk="0" h="927" w="742">
                      <a:moveTo>
                        <a:pt x="0" y="0"/>
                      </a:moveTo>
                      <a:lnTo>
                        <a:pt x="742" y="0"/>
                      </a:lnTo>
                      <a:lnTo>
                        <a:pt x="742" y="927"/>
                      </a:lnTo>
                      <a:lnTo>
                        <a:pt x="0" y="927"/>
                      </a:lnTo>
                      <a:lnTo>
                        <a:pt x="0" y="0"/>
                      </a:lnTo>
                      <a:lnTo>
                        <a:pt x="0" y="0"/>
                      </a:lnTo>
                      <a:close/>
                    </a:path>
                  </a:pathLst>
                </a:cu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2800" u="none" cap="none" strike="noStrike">
                    <a:solidFill>
                      <a:schemeClr val="lt1"/>
                    </a:solidFill>
                    <a:latin typeface="Arial"/>
                    <a:ea typeface="Arial"/>
                    <a:cs typeface="Arial"/>
                    <a:sym typeface="Arial"/>
                  </a:endParaRPr>
                </a:p>
              </p:txBody>
            </p:sp>
            <p:sp>
              <p:nvSpPr>
                <p:cNvPr id="1329" name="Google Shape;1329;p32"/>
                <p:cNvSpPr/>
                <p:nvPr/>
              </p:nvSpPr>
              <p:spPr>
                <a:xfrm rot="5400000">
                  <a:off x="2641285" y="4908466"/>
                  <a:ext cx="323430" cy="731502"/>
                </a:xfrm>
                <a:custGeom>
                  <a:rect b="b" l="l" r="r" t="t"/>
                  <a:pathLst>
                    <a:path extrusionOk="0" h="927" w="742">
                      <a:moveTo>
                        <a:pt x="0" y="0"/>
                      </a:moveTo>
                      <a:lnTo>
                        <a:pt x="742" y="0"/>
                      </a:lnTo>
                      <a:lnTo>
                        <a:pt x="742" y="927"/>
                      </a:lnTo>
                      <a:lnTo>
                        <a:pt x="0" y="927"/>
                      </a:lnTo>
                      <a:lnTo>
                        <a:pt x="0" y="0"/>
                      </a:lnTo>
                      <a:lnTo>
                        <a:pt x="0" y="0"/>
                      </a:lnTo>
                      <a:close/>
                    </a:path>
                  </a:pathLst>
                </a:cu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2800" u="none" cap="none" strike="noStrike">
                    <a:solidFill>
                      <a:schemeClr val="lt1"/>
                    </a:solidFill>
                    <a:latin typeface="Arial"/>
                    <a:ea typeface="Arial"/>
                    <a:cs typeface="Arial"/>
                    <a:sym typeface="Arial"/>
                  </a:endParaRPr>
                </a:p>
              </p:txBody>
            </p:sp>
          </p:grpSp>
        </p:grpSp>
      </p:grpSp>
      <p:sp>
        <p:nvSpPr>
          <p:cNvPr id="1330" name="Google Shape;1330;p32"/>
          <p:cNvSpPr txBox="1"/>
          <p:nvPr>
            <p:ph idx="5" type="body"/>
          </p:nvPr>
        </p:nvSpPr>
        <p:spPr>
          <a:xfrm>
            <a:off x="673387" y="3828215"/>
            <a:ext cx="1779205" cy="2263756"/>
          </a:xfrm>
          <a:prstGeom prst="rect">
            <a:avLst/>
          </a:prstGeom>
          <a:noFill/>
          <a:ln>
            <a:noFill/>
          </a:ln>
        </p:spPr>
        <p:txBody>
          <a:bodyPr anchorCtr="0" anchor="ctr" bIns="91425" lIns="91425" spcFirstLastPara="1" rIns="91425" wrap="square" tIns="91425">
            <a:noAutofit/>
          </a:bodyPr>
          <a:lstStyle>
            <a:lvl1pPr indent="-304800" lvl="0" marL="457200" algn="l">
              <a:lnSpc>
                <a:spcPct val="100000"/>
              </a:lnSpc>
              <a:spcBef>
                <a:spcPts val="0"/>
              </a:spcBef>
              <a:spcAft>
                <a:spcPts val="0"/>
              </a:spcAft>
              <a:buClr>
                <a:srgbClr val="003C71"/>
              </a:buClr>
              <a:buSzPts val="1200"/>
              <a:buFont typeface="Arial"/>
              <a:buChar char="•"/>
              <a:defRPr sz="1200">
                <a:solidFill>
                  <a:srgbClr val="003C71"/>
                </a:solidFill>
                <a:latin typeface="Arial"/>
                <a:ea typeface="Arial"/>
                <a:cs typeface="Arial"/>
                <a:sym typeface="Arial"/>
              </a:defRPr>
            </a:lvl1pPr>
            <a:lvl2pPr indent="-304800" lvl="1" marL="914400" algn="l">
              <a:lnSpc>
                <a:spcPct val="100000"/>
              </a:lnSpc>
              <a:spcBef>
                <a:spcPts val="600"/>
              </a:spcBef>
              <a:spcAft>
                <a:spcPts val="0"/>
              </a:spcAft>
              <a:buClr>
                <a:srgbClr val="003C71"/>
              </a:buClr>
              <a:buSzPts val="1200"/>
              <a:buFont typeface="Arial"/>
              <a:buChar char="•"/>
              <a:defRPr sz="1200">
                <a:solidFill>
                  <a:srgbClr val="003C71"/>
                </a:solidFill>
                <a:latin typeface="Arial"/>
                <a:ea typeface="Arial"/>
                <a:cs typeface="Arial"/>
                <a:sym typeface="Arial"/>
              </a:defRPr>
            </a:lvl2pPr>
            <a:lvl3pPr indent="-298450" lvl="2" marL="1371600" algn="l">
              <a:lnSpc>
                <a:spcPct val="100000"/>
              </a:lnSpc>
              <a:spcBef>
                <a:spcPts val="800"/>
              </a:spcBef>
              <a:spcAft>
                <a:spcPts val="0"/>
              </a:spcAft>
              <a:buClr>
                <a:srgbClr val="003C71"/>
              </a:buClr>
              <a:buSzPts val="1100"/>
              <a:buFont typeface="Arial"/>
              <a:buChar char="•"/>
              <a:defRPr sz="1100">
                <a:solidFill>
                  <a:srgbClr val="003C71"/>
                </a:solidFill>
                <a:latin typeface="Arial"/>
                <a:ea typeface="Arial"/>
                <a:cs typeface="Arial"/>
                <a:sym typeface="Arial"/>
              </a:defRPr>
            </a:lvl3pPr>
            <a:lvl4pPr indent="-298450" lvl="3" marL="1828800" algn="l">
              <a:lnSpc>
                <a:spcPct val="100000"/>
              </a:lnSpc>
              <a:spcBef>
                <a:spcPts val="800"/>
              </a:spcBef>
              <a:spcAft>
                <a:spcPts val="0"/>
              </a:spcAft>
              <a:buClr>
                <a:srgbClr val="003C71"/>
              </a:buClr>
              <a:buSzPts val="1100"/>
              <a:buFont typeface="Arial"/>
              <a:buChar char="•"/>
              <a:defRPr sz="1100">
                <a:solidFill>
                  <a:srgbClr val="003C71"/>
                </a:solidFill>
                <a:latin typeface="Arial"/>
                <a:ea typeface="Arial"/>
                <a:cs typeface="Arial"/>
                <a:sym typeface="Arial"/>
              </a:defRPr>
            </a:lvl4pPr>
            <a:lvl5pPr indent="-298450" lvl="4" marL="2286000" algn="l">
              <a:lnSpc>
                <a:spcPct val="100000"/>
              </a:lnSpc>
              <a:spcBef>
                <a:spcPts val="800"/>
              </a:spcBef>
              <a:spcAft>
                <a:spcPts val="0"/>
              </a:spcAft>
              <a:buClr>
                <a:srgbClr val="003C71"/>
              </a:buClr>
              <a:buSzPts val="1100"/>
              <a:buFont typeface="Arial"/>
              <a:buChar char="•"/>
              <a:defRPr sz="1100">
                <a:solidFill>
                  <a:srgbClr val="003C71"/>
                </a:solidFill>
                <a:latin typeface="Arial"/>
                <a:ea typeface="Arial"/>
                <a:cs typeface="Arial"/>
                <a:sym typeface="Arial"/>
              </a:defRPr>
            </a:lvl5pPr>
            <a:lvl6pPr indent="-228600" lvl="5" marL="2743200" algn="l">
              <a:lnSpc>
                <a:spcPct val="100000"/>
              </a:lnSpc>
              <a:spcBef>
                <a:spcPts val="80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1331" name="Google Shape;1331;p32"/>
          <p:cNvSpPr txBox="1"/>
          <p:nvPr>
            <p:ph idx="6" type="body"/>
          </p:nvPr>
        </p:nvSpPr>
        <p:spPr>
          <a:xfrm>
            <a:off x="925543" y="3253107"/>
            <a:ext cx="1032173" cy="554854"/>
          </a:xfrm>
          <a:prstGeom prst="rect">
            <a:avLst/>
          </a:prstGeom>
          <a:noFill/>
          <a:ln>
            <a:noFill/>
          </a:ln>
        </p:spPr>
        <p:txBody>
          <a:bodyPr anchorCtr="0" anchor="ctr" bIns="0" lIns="0" spcFirstLastPara="1" rIns="0" wrap="square" tIns="0">
            <a:noAutofit/>
          </a:bodyPr>
          <a:lstStyle>
            <a:lvl1pPr indent="-228600" lvl="0" marL="457200" algn="ctr">
              <a:lnSpc>
                <a:spcPct val="100000"/>
              </a:lnSpc>
              <a:spcBef>
                <a:spcPts val="0"/>
              </a:spcBef>
              <a:spcAft>
                <a:spcPts val="0"/>
              </a:spcAft>
              <a:buClr>
                <a:srgbClr val="003C71"/>
              </a:buClr>
              <a:buSzPts val="1400"/>
              <a:buFont typeface="Arial"/>
              <a:buNone/>
              <a:defRPr b="1" i="1" sz="1400">
                <a:solidFill>
                  <a:srgbClr val="003C71"/>
                </a:solidFill>
                <a:latin typeface="Arial"/>
                <a:ea typeface="Arial"/>
                <a:cs typeface="Arial"/>
                <a:sym typeface="Arial"/>
              </a:defRPr>
            </a:lvl1pPr>
            <a:lvl2pPr indent="-381000" lvl="1" marL="9144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2pPr>
            <a:lvl3pPr indent="-381000" lvl="2" marL="13716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3pPr>
            <a:lvl4pPr indent="-381000" lvl="3" marL="18288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4pPr>
            <a:lvl5pPr indent="-381000" lvl="4" marL="22860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5pPr>
            <a:lvl6pPr indent="-381000" lvl="5" marL="27432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6pPr>
            <a:lvl7pPr indent="-381000" lvl="6" marL="32004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7pPr>
            <a:lvl8pPr indent="-381000" lvl="7" marL="36576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8pPr>
            <a:lvl9pPr indent="-381000" lvl="8" marL="4114800" algn="l">
              <a:lnSpc>
                <a:spcPct val="100000"/>
              </a:lnSpc>
              <a:spcBef>
                <a:spcPts val="800"/>
              </a:spcBef>
              <a:spcAft>
                <a:spcPts val="800"/>
              </a:spcAft>
              <a:buClr>
                <a:srgbClr val="FFFFFF"/>
              </a:buClr>
              <a:buSzPts val="2400"/>
              <a:buFont typeface="Arial"/>
              <a:buChar char="■"/>
              <a:defRPr b="1" sz="2400">
                <a:solidFill>
                  <a:srgbClr val="FFFFFF"/>
                </a:solidFill>
                <a:latin typeface="Arial"/>
                <a:ea typeface="Arial"/>
                <a:cs typeface="Arial"/>
                <a:sym typeface="Arial"/>
              </a:defRPr>
            </a:lvl9pPr>
          </a:lstStyle>
          <a:p/>
        </p:txBody>
      </p:sp>
      <p:sp>
        <p:nvSpPr>
          <p:cNvPr id="1332" name="Google Shape;1332;p32"/>
          <p:cNvSpPr txBox="1"/>
          <p:nvPr>
            <p:ph idx="7" type="body"/>
          </p:nvPr>
        </p:nvSpPr>
        <p:spPr>
          <a:xfrm>
            <a:off x="1255875" y="2517800"/>
            <a:ext cx="2055798" cy="677080"/>
          </a:xfrm>
          <a:prstGeom prst="rect">
            <a:avLst/>
          </a:prstGeom>
          <a:noFill/>
          <a:ln>
            <a:noFill/>
          </a:ln>
        </p:spPr>
        <p:txBody>
          <a:bodyPr anchorCtr="0" anchor="ctr" bIns="0" lIns="91425" spcFirstLastPara="1" rIns="91425" wrap="square" tIns="0">
            <a:noAutofit/>
          </a:bodyPr>
          <a:lstStyle>
            <a:lvl1pPr indent="-228600" lvl="0" marL="457200" algn="l">
              <a:lnSpc>
                <a:spcPct val="100000"/>
              </a:lnSpc>
              <a:spcBef>
                <a:spcPts val="0"/>
              </a:spcBef>
              <a:spcAft>
                <a:spcPts val="0"/>
              </a:spcAft>
              <a:buClr>
                <a:schemeClr val="lt2"/>
              </a:buClr>
              <a:buSzPts val="1100"/>
              <a:buFont typeface="Arial"/>
              <a:buNone/>
              <a:defRPr b="1" i="1" sz="1100">
                <a:solidFill>
                  <a:schemeClr val="lt2"/>
                </a:solidFill>
              </a:defRPr>
            </a:lvl1pPr>
            <a:lvl2pPr indent="-228600" lvl="1" marL="914400" algn="l">
              <a:lnSpc>
                <a:spcPct val="100000"/>
              </a:lnSpc>
              <a:spcBef>
                <a:spcPts val="600"/>
              </a:spcBef>
              <a:spcAft>
                <a:spcPts val="0"/>
              </a:spcAft>
              <a:buSzPts val="1600"/>
              <a:buFont typeface="Arial"/>
              <a:buNone/>
              <a:defRPr/>
            </a:lvl2pPr>
            <a:lvl3pPr indent="-228600" lvl="2" marL="1371600" algn="l">
              <a:lnSpc>
                <a:spcPct val="100000"/>
              </a:lnSpc>
              <a:spcBef>
                <a:spcPts val="800"/>
              </a:spcBef>
              <a:spcAft>
                <a:spcPts val="0"/>
              </a:spcAft>
              <a:buSzPts val="1400"/>
              <a:buFont typeface="Arial"/>
              <a:buNone/>
              <a:defRPr/>
            </a:lvl3pPr>
            <a:lvl4pPr indent="-228600" lvl="3" marL="1828800" algn="l">
              <a:lnSpc>
                <a:spcPct val="100000"/>
              </a:lnSpc>
              <a:spcBef>
                <a:spcPts val="800"/>
              </a:spcBef>
              <a:spcAft>
                <a:spcPts val="0"/>
              </a:spcAft>
              <a:buSzPts val="1400"/>
              <a:buFont typeface="Arial"/>
              <a:buNone/>
              <a:defRPr/>
            </a:lvl4pPr>
            <a:lvl5pPr indent="-228600" lvl="4" marL="2286000" algn="l">
              <a:lnSpc>
                <a:spcPct val="100000"/>
              </a:lnSpc>
              <a:spcBef>
                <a:spcPts val="800"/>
              </a:spcBef>
              <a:spcAft>
                <a:spcPts val="0"/>
              </a:spcAft>
              <a:buSzPts val="1400"/>
              <a:buFont typeface="Arial"/>
              <a:buNone/>
              <a:defRPr/>
            </a:lvl5pPr>
            <a:lvl6pPr indent="-228600" lvl="5" marL="2743200" algn="l">
              <a:lnSpc>
                <a:spcPct val="100000"/>
              </a:lnSpc>
              <a:spcBef>
                <a:spcPts val="80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297"/>
                                        </p:tgtEl>
                                        <p:attrNameLst>
                                          <p:attrName>style.visibility</p:attrName>
                                        </p:attrNameLst>
                                      </p:cBhvr>
                                      <p:to>
                                        <p:strVal val="visible"/>
                                      </p:to>
                                    </p:set>
                                    <p:animEffect filter="fade" transition="in">
                                      <p:cBhvr>
                                        <p:cTn dur="500"/>
                                        <p:tgtEl>
                                          <p:spTgt spid="129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s - LIGHT ON DARK">
  <p:cSld name="1_Bullets - LIGHT ON DARK 31">
    <p:spTree>
      <p:nvGrpSpPr>
        <p:cNvPr id="1333" name="Shape 1333"/>
        <p:cNvGrpSpPr/>
        <p:nvPr/>
      </p:nvGrpSpPr>
      <p:grpSpPr>
        <a:xfrm>
          <a:off x="0" y="0"/>
          <a:ext cx="0" cy="0"/>
          <a:chOff x="0" y="0"/>
          <a:chExt cx="0" cy="0"/>
        </a:xfrm>
      </p:grpSpPr>
      <p:sp>
        <p:nvSpPr>
          <p:cNvPr id="1334" name="Google Shape;1334;p33"/>
          <p:cNvSpPr txBox="1"/>
          <p:nvPr>
            <p:ph idx="1" type="body"/>
          </p:nvPr>
        </p:nvSpPr>
        <p:spPr>
          <a:xfrm>
            <a:off x="3363209" y="2364617"/>
            <a:ext cx="7863840" cy="4177552"/>
          </a:xfrm>
          <a:prstGeom prst="rect">
            <a:avLst/>
          </a:prstGeom>
          <a:noFill/>
          <a:ln>
            <a:noFill/>
          </a:ln>
        </p:spPr>
        <p:txBody>
          <a:bodyPr anchorCtr="0" anchor="t" bIns="91425" lIns="91425" spcFirstLastPara="1" rIns="91425" wrap="square" tIns="91425">
            <a:noAutofit/>
          </a:bodyPr>
          <a:lstStyle>
            <a:lvl1pPr indent="-330200" lvl="0" marL="457200" algn="l">
              <a:lnSpc>
                <a:spcPct val="100000"/>
              </a:lnSpc>
              <a:spcBef>
                <a:spcPts val="0"/>
              </a:spcBef>
              <a:spcAft>
                <a:spcPts val="0"/>
              </a:spcAft>
              <a:buClr>
                <a:schemeClr val="lt1"/>
              </a:buClr>
              <a:buSzPts val="1600"/>
              <a:buFont typeface="Noto Sans Symbols"/>
              <a:buChar char="❑"/>
              <a:defRPr b="0" sz="1600">
                <a:solidFill>
                  <a:schemeClr val="lt1"/>
                </a:solidFill>
                <a:latin typeface="Arial"/>
                <a:ea typeface="Arial"/>
                <a:cs typeface="Arial"/>
                <a:sym typeface="Arial"/>
              </a:defRPr>
            </a:lvl1pPr>
            <a:lvl2pPr indent="-317500" lvl="1" marL="914400" algn="l">
              <a:lnSpc>
                <a:spcPct val="100000"/>
              </a:lnSpc>
              <a:spcBef>
                <a:spcPts val="600"/>
              </a:spcBef>
              <a:spcAft>
                <a:spcPts val="0"/>
              </a:spcAft>
              <a:buClr>
                <a:schemeClr val="lt1"/>
              </a:buClr>
              <a:buSzPts val="1400"/>
              <a:buFont typeface="Arial"/>
              <a:buChar char="•"/>
              <a:defRPr b="0" sz="1400">
                <a:solidFill>
                  <a:schemeClr val="lt1"/>
                </a:solidFill>
                <a:latin typeface="Arial"/>
                <a:ea typeface="Arial"/>
                <a:cs typeface="Arial"/>
                <a:sym typeface="Arial"/>
              </a:defRPr>
            </a:lvl2pPr>
            <a:lvl3pPr indent="-304800" lvl="2" marL="1371600" algn="l">
              <a:lnSpc>
                <a:spcPct val="100000"/>
              </a:lnSpc>
              <a:spcBef>
                <a:spcPts val="800"/>
              </a:spcBef>
              <a:spcAft>
                <a:spcPts val="0"/>
              </a:spcAft>
              <a:buClr>
                <a:schemeClr val="accent2"/>
              </a:buClr>
              <a:buSzPts val="1200"/>
              <a:buFont typeface="Courier New"/>
              <a:buChar char="o"/>
              <a:defRPr b="0" sz="1200">
                <a:solidFill>
                  <a:schemeClr val="accent2"/>
                </a:solidFill>
                <a:latin typeface="Arial"/>
                <a:ea typeface="Arial"/>
                <a:cs typeface="Arial"/>
                <a:sym typeface="Arial"/>
              </a:defRPr>
            </a:lvl3pPr>
            <a:lvl4pPr indent="-304800" lvl="3" marL="1828800" algn="l">
              <a:lnSpc>
                <a:spcPct val="100000"/>
              </a:lnSpc>
              <a:spcBef>
                <a:spcPts val="800"/>
              </a:spcBef>
              <a:spcAft>
                <a:spcPts val="0"/>
              </a:spcAft>
              <a:buClr>
                <a:schemeClr val="accent2"/>
              </a:buClr>
              <a:buSzPts val="1200"/>
              <a:buFont typeface="Noto Sans Symbols"/>
              <a:buChar char="▪"/>
              <a:defRPr b="0" sz="1200">
                <a:solidFill>
                  <a:schemeClr val="accent2"/>
                </a:solidFill>
                <a:latin typeface="Arial"/>
                <a:ea typeface="Arial"/>
                <a:cs typeface="Arial"/>
                <a:sym typeface="Arial"/>
              </a:defRPr>
            </a:lvl4pPr>
            <a:lvl5pPr indent="-304800" lvl="4" marL="2286000" algn="l">
              <a:lnSpc>
                <a:spcPct val="100000"/>
              </a:lnSpc>
              <a:spcBef>
                <a:spcPts val="800"/>
              </a:spcBef>
              <a:spcAft>
                <a:spcPts val="0"/>
              </a:spcAft>
              <a:buClr>
                <a:schemeClr val="accent2"/>
              </a:buClr>
              <a:buSzPts val="1200"/>
              <a:buFont typeface="Arial"/>
              <a:buChar char="•"/>
              <a:defRPr b="0" sz="1200">
                <a:solidFill>
                  <a:schemeClr val="accent2"/>
                </a:solidFill>
                <a:latin typeface="Arial"/>
                <a:ea typeface="Arial"/>
                <a:cs typeface="Arial"/>
                <a:sym typeface="Arial"/>
              </a:defRPr>
            </a:lvl5pPr>
            <a:lvl6pPr indent="-228600" lvl="5" marL="2743200" algn="l">
              <a:lnSpc>
                <a:spcPct val="100000"/>
              </a:lnSpc>
              <a:spcBef>
                <a:spcPts val="80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1335" name="Google Shape;1335;p33"/>
          <p:cNvSpPr/>
          <p:nvPr/>
        </p:nvSpPr>
        <p:spPr>
          <a:xfrm flipH="1">
            <a:off x="0" y="1178956"/>
            <a:ext cx="12192000" cy="54857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nvGrpSpPr>
          <p:cNvPr id="1336" name="Google Shape;1336;p33"/>
          <p:cNvGrpSpPr/>
          <p:nvPr/>
        </p:nvGrpSpPr>
        <p:grpSpPr>
          <a:xfrm>
            <a:off x="1825966" y="1169431"/>
            <a:ext cx="8944808" cy="548578"/>
            <a:chOff x="1559266" y="1188481"/>
            <a:chExt cx="8944808" cy="548578"/>
          </a:xfrm>
        </p:grpSpPr>
        <p:sp>
          <p:nvSpPr>
            <p:cNvPr id="1337" name="Google Shape;1337;p33"/>
            <p:cNvSpPr/>
            <p:nvPr/>
          </p:nvSpPr>
          <p:spPr>
            <a:xfrm flipH="1">
              <a:off x="3136788" y="1188481"/>
              <a:ext cx="1554480" cy="548578"/>
            </a:xfrm>
            <a:prstGeom prst="parallelogram">
              <a:avLst>
                <a:gd fmla="val 72727" name="adj"/>
              </a:avLst>
            </a:prstGeom>
            <a:solidFill>
              <a:schemeClr val="lt2"/>
            </a:solidFill>
            <a:ln cap="flat" cmpd="sng" w="2540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200" u="none" cap="none" strike="noStrike">
                  <a:solidFill>
                    <a:srgbClr val="7F7F7F"/>
                  </a:solidFill>
                  <a:latin typeface="Arial"/>
                  <a:ea typeface="Arial"/>
                  <a:cs typeface="Arial"/>
                  <a:sym typeface="Arial"/>
                </a:rPr>
                <a:t>Develop Solicitation</a:t>
              </a:r>
              <a:endParaRPr/>
            </a:p>
          </p:txBody>
        </p:sp>
        <p:sp>
          <p:nvSpPr>
            <p:cNvPr id="1338" name="Google Shape;1338;p33"/>
            <p:cNvSpPr/>
            <p:nvPr/>
          </p:nvSpPr>
          <p:spPr>
            <a:xfrm flipH="1">
              <a:off x="4301121" y="1188481"/>
              <a:ext cx="1554480" cy="548578"/>
            </a:xfrm>
            <a:prstGeom prst="parallelogram">
              <a:avLst>
                <a:gd fmla="val 72727" name="adj"/>
              </a:avLst>
            </a:prstGeom>
            <a:solidFill>
              <a:schemeClr val="lt2"/>
            </a:solidFill>
            <a:ln cap="flat" cmpd="sng" w="2540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200" u="none" cap="none" strike="noStrike">
                  <a:solidFill>
                    <a:srgbClr val="7F7F7F"/>
                  </a:solidFill>
                  <a:latin typeface="Arial"/>
                  <a:ea typeface="Arial"/>
                  <a:cs typeface="Arial"/>
                  <a:sym typeface="Arial"/>
                </a:rPr>
                <a:t>Issue Solicitation</a:t>
              </a:r>
              <a:endParaRPr/>
            </a:p>
          </p:txBody>
        </p:sp>
        <p:sp>
          <p:nvSpPr>
            <p:cNvPr id="1339" name="Google Shape;1339;p33"/>
            <p:cNvSpPr/>
            <p:nvPr/>
          </p:nvSpPr>
          <p:spPr>
            <a:xfrm flipH="1">
              <a:off x="5444376" y="1188481"/>
              <a:ext cx="1554480" cy="548578"/>
            </a:xfrm>
            <a:prstGeom prst="parallelogram">
              <a:avLst>
                <a:gd fmla="val 72727" name="adj"/>
              </a:avLst>
            </a:prstGeom>
            <a:solidFill>
              <a:schemeClr val="lt2"/>
            </a:solidFill>
            <a:ln cap="flat" cmpd="sng" w="2540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200" u="none" cap="none" strike="noStrike">
                  <a:solidFill>
                    <a:srgbClr val="7F7F7F"/>
                  </a:solidFill>
                  <a:latin typeface="Arial"/>
                  <a:ea typeface="Arial"/>
                  <a:cs typeface="Arial"/>
                  <a:sym typeface="Arial"/>
                </a:rPr>
                <a:t>Evaluate Proposals</a:t>
              </a:r>
              <a:endParaRPr/>
            </a:p>
          </p:txBody>
        </p:sp>
        <p:sp>
          <p:nvSpPr>
            <p:cNvPr id="1340" name="Google Shape;1340;p33"/>
            <p:cNvSpPr/>
            <p:nvPr/>
          </p:nvSpPr>
          <p:spPr>
            <a:xfrm flipH="1">
              <a:off x="6608709" y="1188481"/>
              <a:ext cx="1554480" cy="548578"/>
            </a:xfrm>
            <a:prstGeom prst="parallelogram">
              <a:avLst>
                <a:gd fmla="val 72727" name="adj"/>
              </a:avLst>
            </a:prstGeom>
            <a:solidFill>
              <a:schemeClr val="lt2"/>
            </a:solidFill>
            <a:ln cap="flat" cmpd="sng" w="2540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200" u="none" cap="none" strike="noStrike">
                  <a:solidFill>
                    <a:srgbClr val="7F7F7F"/>
                  </a:solidFill>
                  <a:latin typeface="Arial"/>
                  <a:ea typeface="Arial"/>
                  <a:cs typeface="Arial"/>
                  <a:sym typeface="Arial"/>
                </a:rPr>
                <a:t>Award Task Order</a:t>
              </a:r>
              <a:endParaRPr/>
            </a:p>
          </p:txBody>
        </p:sp>
        <p:sp>
          <p:nvSpPr>
            <p:cNvPr id="1341" name="Google Shape;1341;p33"/>
            <p:cNvSpPr/>
            <p:nvPr/>
          </p:nvSpPr>
          <p:spPr>
            <a:xfrm flipH="1">
              <a:off x="7781707" y="1188481"/>
              <a:ext cx="1554480" cy="548578"/>
            </a:xfrm>
            <a:prstGeom prst="parallelogram">
              <a:avLst>
                <a:gd fmla="val 72727" name="adj"/>
              </a:avLst>
            </a:prstGeom>
            <a:solidFill>
              <a:schemeClr val="lt2"/>
            </a:solidFill>
            <a:ln cap="flat" cmpd="sng" w="2540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200" u="none" cap="none" strike="noStrike">
                  <a:solidFill>
                    <a:srgbClr val="7F7F7F"/>
                  </a:solidFill>
                  <a:latin typeface="Arial"/>
                  <a:ea typeface="Arial"/>
                  <a:cs typeface="Arial"/>
                  <a:sym typeface="Arial"/>
                </a:rPr>
                <a:t>Administer Task Order</a:t>
              </a:r>
              <a:endParaRPr/>
            </a:p>
          </p:txBody>
        </p:sp>
        <p:sp>
          <p:nvSpPr>
            <p:cNvPr id="1342" name="Google Shape;1342;p33"/>
            <p:cNvSpPr/>
            <p:nvPr/>
          </p:nvSpPr>
          <p:spPr>
            <a:xfrm flipH="1">
              <a:off x="1559266" y="1188481"/>
              <a:ext cx="2011680" cy="548578"/>
            </a:xfrm>
            <a:prstGeom prst="parallelogram">
              <a:avLst>
                <a:gd fmla="val 72727" name="adj"/>
              </a:avLst>
            </a:prstGeom>
            <a:solidFill>
              <a:schemeClr val="accent2"/>
            </a:solidFill>
            <a:ln cap="flat" cmpd="sng" w="2540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en-US" sz="1600" u="none" cap="none" strike="noStrike">
                  <a:solidFill>
                    <a:schemeClr val="lt1"/>
                  </a:solidFill>
                  <a:latin typeface="Arial"/>
                  <a:ea typeface="Arial"/>
                  <a:cs typeface="Arial"/>
                  <a:sym typeface="Arial"/>
                </a:rPr>
                <a:t>Acquisition Planning</a:t>
              </a:r>
              <a:endParaRPr/>
            </a:p>
          </p:txBody>
        </p:sp>
        <p:sp>
          <p:nvSpPr>
            <p:cNvPr id="1343" name="Google Shape;1343;p33"/>
            <p:cNvSpPr/>
            <p:nvPr/>
          </p:nvSpPr>
          <p:spPr>
            <a:xfrm flipH="1">
              <a:off x="8949594" y="1188481"/>
              <a:ext cx="1554480" cy="548578"/>
            </a:xfrm>
            <a:prstGeom prst="parallelogram">
              <a:avLst>
                <a:gd fmla="val 72727" name="adj"/>
              </a:avLst>
            </a:prstGeom>
            <a:solidFill>
              <a:schemeClr val="lt2"/>
            </a:solidFill>
            <a:ln cap="flat" cmpd="sng" w="2540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200" u="none" cap="none" strike="noStrike">
                  <a:solidFill>
                    <a:srgbClr val="7F7F7F"/>
                  </a:solidFill>
                  <a:latin typeface="Arial"/>
                  <a:ea typeface="Arial"/>
                  <a:cs typeface="Arial"/>
                  <a:sym typeface="Arial"/>
                </a:rPr>
                <a:t>Closeout</a:t>
              </a:r>
              <a:endParaRPr/>
            </a:p>
          </p:txBody>
        </p:sp>
      </p:grpSp>
      <p:sp>
        <p:nvSpPr>
          <p:cNvPr id="1344" name="Google Shape;1344;p33"/>
          <p:cNvSpPr/>
          <p:nvPr/>
        </p:nvSpPr>
        <p:spPr>
          <a:xfrm>
            <a:off x="621474" y="1061841"/>
            <a:ext cx="10058400" cy="0"/>
          </a:xfrm>
          <a:prstGeom prst="rect">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345" name="Google Shape;1345;p33"/>
          <p:cNvSpPr txBox="1"/>
          <p:nvPr>
            <p:ph type="title"/>
          </p:nvPr>
        </p:nvSpPr>
        <p:spPr>
          <a:xfrm>
            <a:off x="612465" y="4663"/>
            <a:ext cx="10562869" cy="1057173"/>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3200"/>
              <a:buNone/>
              <a:defRPr b="1" sz="3200">
                <a:solidFill>
                  <a:schemeClr val="dk1"/>
                </a:solidFill>
                <a:latin typeface="Arial"/>
                <a:ea typeface="Arial"/>
                <a:cs typeface="Arial"/>
                <a:sym typeface="Arial"/>
              </a:defRPr>
            </a:lvl1pPr>
            <a:lvl2pPr lvl="1" algn="l">
              <a:lnSpc>
                <a:spcPct val="100000"/>
              </a:lnSpc>
              <a:spcBef>
                <a:spcPts val="0"/>
              </a:spcBef>
              <a:spcAft>
                <a:spcPts val="0"/>
              </a:spcAft>
              <a:buSzPts val="3200"/>
              <a:buNone/>
              <a:defRPr b="1" sz="3600">
                <a:solidFill>
                  <a:srgbClr val="FFFFFF"/>
                </a:solidFill>
                <a:latin typeface="Arial"/>
                <a:ea typeface="Arial"/>
                <a:cs typeface="Arial"/>
                <a:sym typeface="Arial"/>
              </a:defRPr>
            </a:lvl2pPr>
            <a:lvl3pPr lvl="2" algn="l">
              <a:lnSpc>
                <a:spcPct val="100000"/>
              </a:lnSpc>
              <a:spcBef>
                <a:spcPts val="0"/>
              </a:spcBef>
              <a:spcAft>
                <a:spcPts val="0"/>
              </a:spcAft>
              <a:buSzPts val="3200"/>
              <a:buNone/>
              <a:defRPr b="1" sz="3600">
                <a:solidFill>
                  <a:srgbClr val="FFFFFF"/>
                </a:solidFill>
                <a:latin typeface="Arial"/>
                <a:ea typeface="Arial"/>
                <a:cs typeface="Arial"/>
                <a:sym typeface="Arial"/>
              </a:defRPr>
            </a:lvl3pPr>
            <a:lvl4pPr lvl="3" algn="l">
              <a:lnSpc>
                <a:spcPct val="100000"/>
              </a:lnSpc>
              <a:spcBef>
                <a:spcPts val="0"/>
              </a:spcBef>
              <a:spcAft>
                <a:spcPts val="0"/>
              </a:spcAft>
              <a:buSzPts val="3200"/>
              <a:buNone/>
              <a:defRPr b="1" sz="3600">
                <a:solidFill>
                  <a:srgbClr val="FFFFFF"/>
                </a:solidFill>
                <a:latin typeface="Arial"/>
                <a:ea typeface="Arial"/>
                <a:cs typeface="Arial"/>
                <a:sym typeface="Arial"/>
              </a:defRPr>
            </a:lvl4pPr>
            <a:lvl5pPr lvl="4" algn="l">
              <a:lnSpc>
                <a:spcPct val="100000"/>
              </a:lnSpc>
              <a:spcBef>
                <a:spcPts val="0"/>
              </a:spcBef>
              <a:spcAft>
                <a:spcPts val="0"/>
              </a:spcAft>
              <a:buSzPts val="3200"/>
              <a:buNone/>
              <a:defRPr b="1" sz="3600">
                <a:solidFill>
                  <a:srgbClr val="FFFFFF"/>
                </a:solidFill>
                <a:latin typeface="Arial"/>
                <a:ea typeface="Arial"/>
                <a:cs typeface="Arial"/>
                <a:sym typeface="Arial"/>
              </a:defRPr>
            </a:lvl5pPr>
            <a:lvl6pPr lvl="5" algn="l">
              <a:lnSpc>
                <a:spcPct val="100000"/>
              </a:lnSpc>
              <a:spcBef>
                <a:spcPts val="0"/>
              </a:spcBef>
              <a:spcAft>
                <a:spcPts val="0"/>
              </a:spcAft>
              <a:buSzPts val="3200"/>
              <a:buNone/>
              <a:defRPr b="1" sz="3600">
                <a:solidFill>
                  <a:srgbClr val="FFFFFF"/>
                </a:solidFill>
                <a:latin typeface="Arial"/>
                <a:ea typeface="Arial"/>
                <a:cs typeface="Arial"/>
                <a:sym typeface="Arial"/>
              </a:defRPr>
            </a:lvl6pPr>
            <a:lvl7pPr lvl="6" algn="l">
              <a:lnSpc>
                <a:spcPct val="100000"/>
              </a:lnSpc>
              <a:spcBef>
                <a:spcPts val="0"/>
              </a:spcBef>
              <a:spcAft>
                <a:spcPts val="0"/>
              </a:spcAft>
              <a:buSzPts val="3200"/>
              <a:buNone/>
              <a:defRPr b="1" sz="3600">
                <a:solidFill>
                  <a:srgbClr val="FFFFFF"/>
                </a:solidFill>
                <a:latin typeface="Arial"/>
                <a:ea typeface="Arial"/>
                <a:cs typeface="Arial"/>
                <a:sym typeface="Arial"/>
              </a:defRPr>
            </a:lvl7pPr>
            <a:lvl8pPr lvl="7" algn="l">
              <a:lnSpc>
                <a:spcPct val="100000"/>
              </a:lnSpc>
              <a:spcBef>
                <a:spcPts val="0"/>
              </a:spcBef>
              <a:spcAft>
                <a:spcPts val="0"/>
              </a:spcAft>
              <a:buSzPts val="3200"/>
              <a:buNone/>
              <a:defRPr b="1" sz="3600">
                <a:solidFill>
                  <a:srgbClr val="FFFFFF"/>
                </a:solidFill>
                <a:latin typeface="Arial"/>
                <a:ea typeface="Arial"/>
                <a:cs typeface="Arial"/>
                <a:sym typeface="Arial"/>
              </a:defRPr>
            </a:lvl8pPr>
            <a:lvl9pPr lvl="8" algn="l">
              <a:lnSpc>
                <a:spcPct val="100000"/>
              </a:lnSpc>
              <a:spcBef>
                <a:spcPts val="0"/>
              </a:spcBef>
              <a:spcAft>
                <a:spcPts val="0"/>
              </a:spcAft>
              <a:buSzPts val="3200"/>
              <a:buNone/>
              <a:defRPr b="1" sz="3600">
                <a:solidFill>
                  <a:srgbClr val="FFFFFF"/>
                </a:solidFill>
                <a:latin typeface="Arial"/>
                <a:ea typeface="Arial"/>
                <a:cs typeface="Arial"/>
                <a:sym typeface="Arial"/>
              </a:defRPr>
            </a:lvl9pPr>
          </a:lstStyle>
          <a:p/>
        </p:txBody>
      </p:sp>
      <p:grpSp>
        <p:nvGrpSpPr>
          <p:cNvPr id="1346" name="Google Shape;1346;p33"/>
          <p:cNvGrpSpPr/>
          <p:nvPr/>
        </p:nvGrpSpPr>
        <p:grpSpPr>
          <a:xfrm>
            <a:off x="727667" y="2147870"/>
            <a:ext cx="468974" cy="548640"/>
            <a:chOff x="4470400" y="4994276"/>
            <a:chExt cx="495300" cy="579438"/>
          </a:xfrm>
        </p:grpSpPr>
        <p:sp>
          <p:nvSpPr>
            <p:cNvPr id="1347" name="Google Shape;1347;p33"/>
            <p:cNvSpPr/>
            <p:nvPr/>
          </p:nvSpPr>
          <p:spPr>
            <a:xfrm>
              <a:off x="4537075" y="5143501"/>
              <a:ext cx="361950" cy="363538"/>
            </a:xfrm>
            <a:custGeom>
              <a:rect b="b" l="l" r="r" t="t"/>
              <a:pathLst>
                <a:path extrusionOk="0" h="2287" w="2284">
                  <a:moveTo>
                    <a:pt x="1068" y="151"/>
                  </a:moveTo>
                  <a:lnTo>
                    <a:pt x="988" y="161"/>
                  </a:lnTo>
                  <a:lnTo>
                    <a:pt x="910" y="176"/>
                  </a:lnTo>
                  <a:lnTo>
                    <a:pt x="833" y="197"/>
                  </a:lnTo>
                  <a:lnTo>
                    <a:pt x="759" y="225"/>
                  </a:lnTo>
                  <a:lnTo>
                    <a:pt x="689" y="258"/>
                  </a:lnTo>
                  <a:lnTo>
                    <a:pt x="622" y="296"/>
                  </a:lnTo>
                  <a:lnTo>
                    <a:pt x="558" y="339"/>
                  </a:lnTo>
                  <a:lnTo>
                    <a:pt x="497" y="388"/>
                  </a:lnTo>
                  <a:lnTo>
                    <a:pt x="440" y="440"/>
                  </a:lnTo>
                  <a:lnTo>
                    <a:pt x="388" y="497"/>
                  </a:lnTo>
                  <a:lnTo>
                    <a:pt x="339" y="558"/>
                  </a:lnTo>
                  <a:lnTo>
                    <a:pt x="296" y="622"/>
                  </a:lnTo>
                  <a:lnTo>
                    <a:pt x="259" y="690"/>
                  </a:lnTo>
                  <a:lnTo>
                    <a:pt x="225" y="761"/>
                  </a:lnTo>
                  <a:lnTo>
                    <a:pt x="198" y="834"/>
                  </a:lnTo>
                  <a:lnTo>
                    <a:pt x="177" y="910"/>
                  </a:lnTo>
                  <a:lnTo>
                    <a:pt x="161" y="989"/>
                  </a:lnTo>
                  <a:lnTo>
                    <a:pt x="151" y="1069"/>
                  </a:lnTo>
                  <a:lnTo>
                    <a:pt x="246" y="1069"/>
                  </a:lnTo>
                  <a:lnTo>
                    <a:pt x="266" y="1072"/>
                  </a:lnTo>
                  <a:lnTo>
                    <a:pt x="284" y="1080"/>
                  </a:lnTo>
                  <a:lnTo>
                    <a:pt x="298" y="1091"/>
                  </a:lnTo>
                  <a:lnTo>
                    <a:pt x="311" y="1106"/>
                  </a:lnTo>
                  <a:lnTo>
                    <a:pt x="318" y="1123"/>
                  </a:lnTo>
                  <a:lnTo>
                    <a:pt x="321" y="1143"/>
                  </a:lnTo>
                  <a:lnTo>
                    <a:pt x="318" y="1163"/>
                  </a:lnTo>
                  <a:lnTo>
                    <a:pt x="311" y="1181"/>
                  </a:lnTo>
                  <a:lnTo>
                    <a:pt x="298" y="1196"/>
                  </a:lnTo>
                  <a:lnTo>
                    <a:pt x="284" y="1208"/>
                  </a:lnTo>
                  <a:lnTo>
                    <a:pt x="266" y="1215"/>
                  </a:lnTo>
                  <a:lnTo>
                    <a:pt x="246" y="1218"/>
                  </a:lnTo>
                  <a:lnTo>
                    <a:pt x="151" y="1218"/>
                  </a:lnTo>
                  <a:lnTo>
                    <a:pt x="161" y="1299"/>
                  </a:lnTo>
                  <a:lnTo>
                    <a:pt x="177" y="1377"/>
                  </a:lnTo>
                  <a:lnTo>
                    <a:pt x="198" y="1453"/>
                  </a:lnTo>
                  <a:lnTo>
                    <a:pt x="225" y="1527"/>
                  </a:lnTo>
                  <a:lnTo>
                    <a:pt x="259" y="1598"/>
                  </a:lnTo>
                  <a:lnTo>
                    <a:pt x="296" y="1666"/>
                  </a:lnTo>
                  <a:lnTo>
                    <a:pt x="339" y="1730"/>
                  </a:lnTo>
                  <a:lnTo>
                    <a:pt x="388" y="1790"/>
                  </a:lnTo>
                  <a:lnTo>
                    <a:pt x="440" y="1847"/>
                  </a:lnTo>
                  <a:lnTo>
                    <a:pt x="497" y="1900"/>
                  </a:lnTo>
                  <a:lnTo>
                    <a:pt x="558" y="1947"/>
                  </a:lnTo>
                  <a:lnTo>
                    <a:pt x="622" y="1991"/>
                  </a:lnTo>
                  <a:lnTo>
                    <a:pt x="689" y="2028"/>
                  </a:lnTo>
                  <a:lnTo>
                    <a:pt x="759" y="2062"/>
                  </a:lnTo>
                  <a:lnTo>
                    <a:pt x="833" y="2089"/>
                  </a:lnTo>
                  <a:lnTo>
                    <a:pt x="910" y="2112"/>
                  </a:lnTo>
                  <a:lnTo>
                    <a:pt x="988" y="2127"/>
                  </a:lnTo>
                  <a:lnTo>
                    <a:pt x="1068" y="2136"/>
                  </a:lnTo>
                  <a:lnTo>
                    <a:pt x="1068" y="2041"/>
                  </a:lnTo>
                  <a:lnTo>
                    <a:pt x="1071" y="2021"/>
                  </a:lnTo>
                  <a:lnTo>
                    <a:pt x="1078" y="2003"/>
                  </a:lnTo>
                  <a:lnTo>
                    <a:pt x="1090" y="1989"/>
                  </a:lnTo>
                  <a:lnTo>
                    <a:pt x="1105" y="1976"/>
                  </a:lnTo>
                  <a:lnTo>
                    <a:pt x="1122" y="1970"/>
                  </a:lnTo>
                  <a:lnTo>
                    <a:pt x="1142" y="1966"/>
                  </a:lnTo>
                  <a:lnTo>
                    <a:pt x="1162" y="1970"/>
                  </a:lnTo>
                  <a:lnTo>
                    <a:pt x="1180" y="1976"/>
                  </a:lnTo>
                  <a:lnTo>
                    <a:pt x="1194" y="1989"/>
                  </a:lnTo>
                  <a:lnTo>
                    <a:pt x="1207" y="2003"/>
                  </a:lnTo>
                  <a:lnTo>
                    <a:pt x="1213" y="2021"/>
                  </a:lnTo>
                  <a:lnTo>
                    <a:pt x="1217" y="2041"/>
                  </a:lnTo>
                  <a:lnTo>
                    <a:pt x="1217" y="2136"/>
                  </a:lnTo>
                  <a:lnTo>
                    <a:pt x="1297" y="2127"/>
                  </a:lnTo>
                  <a:lnTo>
                    <a:pt x="1375" y="2112"/>
                  </a:lnTo>
                  <a:lnTo>
                    <a:pt x="1451" y="2089"/>
                  </a:lnTo>
                  <a:lnTo>
                    <a:pt x="1526" y="2062"/>
                  </a:lnTo>
                  <a:lnTo>
                    <a:pt x="1596" y="2028"/>
                  </a:lnTo>
                  <a:lnTo>
                    <a:pt x="1664" y="1991"/>
                  </a:lnTo>
                  <a:lnTo>
                    <a:pt x="1728" y="1947"/>
                  </a:lnTo>
                  <a:lnTo>
                    <a:pt x="1788" y="1900"/>
                  </a:lnTo>
                  <a:lnTo>
                    <a:pt x="1845" y="1847"/>
                  </a:lnTo>
                  <a:lnTo>
                    <a:pt x="1898" y="1790"/>
                  </a:lnTo>
                  <a:lnTo>
                    <a:pt x="1945" y="1730"/>
                  </a:lnTo>
                  <a:lnTo>
                    <a:pt x="1989" y="1666"/>
                  </a:lnTo>
                  <a:lnTo>
                    <a:pt x="2026" y="1598"/>
                  </a:lnTo>
                  <a:lnTo>
                    <a:pt x="2059" y="1527"/>
                  </a:lnTo>
                  <a:lnTo>
                    <a:pt x="2087" y="1453"/>
                  </a:lnTo>
                  <a:lnTo>
                    <a:pt x="2108" y="1377"/>
                  </a:lnTo>
                  <a:lnTo>
                    <a:pt x="2125" y="1299"/>
                  </a:lnTo>
                  <a:lnTo>
                    <a:pt x="2134" y="1218"/>
                  </a:lnTo>
                  <a:lnTo>
                    <a:pt x="2038" y="1218"/>
                  </a:lnTo>
                  <a:lnTo>
                    <a:pt x="2018" y="1215"/>
                  </a:lnTo>
                  <a:lnTo>
                    <a:pt x="2001" y="1208"/>
                  </a:lnTo>
                  <a:lnTo>
                    <a:pt x="1986" y="1196"/>
                  </a:lnTo>
                  <a:lnTo>
                    <a:pt x="1974" y="1181"/>
                  </a:lnTo>
                  <a:lnTo>
                    <a:pt x="1966" y="1163"/>
                  </a:lnTo>
                  <a:lnTo>
                    <a:pt x="1964" y="1143"/>
                  </a:lnTo>
                  <a:lnTo>
                    <a:pt x="1966" y="1123"/>
                  </a:lnTo>
                  <a:lnTo>
                    <a:pt x="1974" y="1106"/>
                  </a:lnTo>
                  <a:lnTo>
                    <a:pt x="1986" y="1091"/>
                  </a:lnTo>
                  <a:lnTo>
                    <a:pt x="2001" y="1080"/>
                  </a:lnTo>
                  <a:lnTo>
                    <a:pt x="2018" y="1072"/>
                  </a:lnTo>
                  <a:lnTo>
                    <a:pt x="2038" y="1069"/>
                  </a:lnTo>
                  <a:lnTo>
                    <a:pt x="2134" y="1069"/>
                  </a:lnTo>
                  <a:lnTo>
                    <a:pt x="2125" y="989"/>
                  </a:lnTo>
                  <a:lnTo>
                    <a:pt x="2108" y="910"/>
                  </a:lnTo>
                  <a:lnTo>
                    <a:pt x="2087" y="834"/>
                  </a:lnTo>
                  <a:lnTo>
                    <a:pt x="2059" y="761"/>
                  </a:lnTo>
                  <a:lnTo>
                    <a:pt x="2026" y="690"/>
                  </a:lnTo>
                  <a:lnTo>
                    <a:pt x="1989" y="622"/>
                  </a:lnTo>
                  <a:lnTo>
                    <a:pt x="1945" y="558"/>
                  </a:lnTo>
                  <a:lnTo>
                    <a:pt x="1898" y="497"/>
                  </a:lnTo>
                  <a:lnTo>
                    <a:pt x="1845" y="440"/>
                  </a:lnTo>
                  <a:lnTo>
                    <a:pt x="1788" y="388"/>
                  </a:lnTo>
                  <a:lnTo>
                    <a:pt x="1728" y="339"/>
                  </a:lnTo>
                  <a:lnTo>
                    <a:pt x="1664" y="296"/>
                  </a:lnTo>
                  <a:lnTo>
                    <a:pt x="1596" y="258"/>
                  </a:lnTo>
                  <a:lnTo>
                    <a:pt x="1526" y="225"/>
                  </a:lnTo>
                  <a:lnTo>
                    <a:pt x="1451" y="197"/>
                  </a:lnTo>
                  <a:lnTo>
                    <a:pt x="1375" y="176"/>
                  </a:lnTo>
                  <a:lnTo>
                    <a:pt x="1297" y="161"/>
                  </a:lnTo>
                  <a:lnTo>
                    <a:pt x="1217" y="151"/>
                  </a:lnTo>
                  <a:lnTo>
                    <a:pt x="1217" y="246"/>
                  </a:lnTo>
                  <a:lnTo>
                    <a:pt x="1213" y="266"/>
                  </a:lnTo>
                  <a:lnTo>
                    <a:pt x="1207" y="284"/>
                  </a:lnTo>
                  <a:lnTo>
                    <a:pt x="1194" y="299"/>
                  </a:lnTo>
                  <a:lnTo>
                    <a:pt x="1180" y="310"/>
                  </a:lnTo>
                  <a:lnTo>
                    <a:pt x="1162" y="318"/>
                  </a:lnTo>
                  <a:lnTo>
                    <a:pt x="1142" y="320"/>
                  </a:lnTo>
                  <a:lnTo>
                    <a:pt x="1122" y="318"/>
                  </a:lnTo>
                  <a:lnTo>
                    <a:pt x="1105" y="310"/>
                  </a:lnTo>
                  <a:lnTo>
                    <a:pt x="1090" y="299"/>
                  </a:lnTo>
                  <a:lnTo>
                    <a:pt x="1078" y="284"/>
                  </a:lnTo>
                  <a:lnTo>
                    <a:pt x="1071" y="266"/>
                  </a:lnTo>
                  <a:lnTo>
                    <a:pt x="1068" y="246"/>
                  </a:lnTo>
                  <a:lnTo>
                    <a:pt x="1068" y="151"/>
                  </a:lnTo>
                  <a:close/>
                  <a:moveTo>
                    <a:pt x="1142" y="0"/>
                  </a:moveTo>
                  <a:lnTo>
                    <a:pt x="1232" y="3"/>
                  </a:lnTo>
                  <a:lnTo>
                    <a:pt x="1318" y="14"/>
                  </a:lnTo>
                  <a:lnTo>
                    <a:pt x="1404" y="31"/>
                  </a:lnTo>
                  <a:lnTo>
                    <a:pt x="1487" y="53"/>
                  </a:lnTo>
                  <a:lnTo>
                    <a:pt x="1567" y="82"/>
                  </a:lnTo>
                  <a:lnTo>
                    <a:pt x="1644" y="116"/>
                  </a:lnTo>
                  <a:lnTo>
                    <a:pt x="1718" y="156"/>
                  </a:lnTo>
                  <a:lnTo>
                    <a:pt x="1789" y="202"/>
                  </a:lnTo>
                  <a:lnTo>
                    <a:pt x="1856" y="252"/>
                  </a:lnTo>
                  <a:lnTo>
                    <a:pt x="1919" y="306"/>
                  </a:lnTo>
                  <a:lnTo>
                    <a:pt x="1979" y="366"/>
                  </a:lnTo>
                  <a:lnTo>
                    <a:pt x="2033" y="429"/>
                  </a:lnTo>
                  <a:lnTo>
                    <a:pt x="2083" y="496"/>
                  </a:lnTo>
                  <a:lnTo>
                    <a:pt x="2128" y="567"/>
                  </a:lnTo>
                  <a:lnTo>
                    <a:pt x="2168" y="641"/>
                  </a:lnTo>
                  <a:lnTo>
                    <a:pt x="2202" y="719"/>
                  </a:lnTo>
                  <a:lnTo>
                    <a:pt x="2231" y="798"/>
                  </a:lnTo>
                  <a:lnTo>
                    <a:pt x="2254" y="882"/>
                  </a:lnTo>
                  <a:lnTo>
                    <a:pt x="2271" y="967"/>
                  </a:lnTo>
                  <a:lnTo>
                    <a:pt x="2281" y="1055"/>
                  </a:lnTo>
                  <a:lnTo>
                    <a:pt x="2284" y="1143"/>
                  </a:lnTo>
                  <a:lnTo>
                    <a:pt x="2281" y="1233"/>
                  </a:lnTo>
                  <a:lnTo>
                    <a:pt x="2271" y="1320"/>
                  </a:lnTo>
                  <a:lnTo>
                    <a:pt x="2254" y="1405"/>
                  </a:lnTo>
                  <a:lnTo>
                    <a:pt x="2231" y="1488"/>
                  </a:lnTo>
                  <a:lnTo>
                    <a:pt x="2202" y="1568"/>
                  </a:lnTo>
                  <a:lnTo>
                    <a:pt x="2168" y="1646"/>
                  </a:lnTo>
                  <a:lnTo>
                    <a:pt x="2128" y="1720"/>
                  </a:lnTo>
                  <a:lnTo>
                    <a:pt x="2083" y="1791"/>
                  </a:lnTo>
                  <a:lnTo>
                    <a:pt x="2033" y="1859"/>
                  </a:lnTo>
                  <a:lnTo>
                    <a:pt x="1979" y="1922"/>
                  </a:lnTo>
                  <a:lnTo>
                    <a:pt x="1919" y="1981"/>
                  </a:lnTo>
                  <a:lnTo>
                    <a:pt x="1856" y="2035"/>
                  </a:lnTo>
                  <a:lnTo>
                    <a:pt x="1789" y="2085"/>
                  </a:lnTo>
                  <a:lnTo>
                    <a:pt x="1718" y="2130"/>
                  </a:lnTo>
                  <a:lnTo>
                    <a:pt x="1644" y="2170"/>
                  </a:lnTo>
                  <a:lnTo>
                    <a:pt x="1567" y="2205"/>
                  </a:lnTo>
                  <a:lnTo>
                    <a:pt x="1487" y="2234"/>
                  </a:lnTo>
                  <a:lnTo>
                    <a:pt x="1404" y="2257"/>
                  </a:lnTo>
                  <a:lnTo>
                    <a:pt x="1318" y="2274"/>
                  </a:lnTo>
                  <a:lnTo>
                    <a:pt x="1232" y="2284"/>
                  </a:lnTo>
                  <a:lnTo>
                    <a:pt x="1142" y="2287"/>
                  </a:lnTo>
                  <a:lnTo>
                    <a:pt x="1054" y="2284"/>
                  </a:lnTo>
                  <a:lnTo>
                    <a:pt x="966" y="2274"/>
                  </a:lnTo>
                  <a:lnTo>
                    <a:pt x="881" y="2257"/>
                  </a:lnTo>
                  <a:lnTo>
                    <a:pt x="798" y="2234"/>
                  </a:lnTo>
                  <a:lnTo>
                    <a:pt x="718" y="2205"/>
                  </a:lnTo>
                  <a:lnTo>
                    <a:pt x="641" y="2170"/>
                  </a:lnTo>
                  <a:lnTo>
                    <a:pt x="566" y="2130"/>
                  </a:lnTo>
                  <a:lnTo>
                    <a:pt x="496" y="2085"/>
                  </a:lnTo>
                  <a:lnTo>
                    <a:pt x="429" y="2035"/>
                  </a:lnTo>
                  <a:lnTo>
                    <a:pt x="366" y="1981"/>
                  </a:lnTo>
                  <a:lnTo>
                    <a:pt x="306" y="1922"/>
                  </a:lnTo>
                  <a:lnTo>
                    <a:pt x="252" y="1859"/>
                  </a:lnTo>
                  <a:lnTo>
                    <a:pt x="202" y="1791"/>
                  </a:lnTo>
                  <a:lnTo>
                    <a:pt x="157" y="1720"/>
                  </a:lnTo>
                  <a:lnTo>
                    <a:pt x="117" y="1646"/>
                  </a:lnTo>
                  <a:lnTo>
                    <a:pt x="82" y="1568"/>
                  </a:lnTo>
                  <a:lnTo>
                    <a:pt x="54" y="1488"/>
                  </a:lnTo>
                  <a:lnTo>
                    <a:pt x="30" y="1405"/>
                  </a:lnTo>
                  <a:lnTo>
                    <a:pt x="14" y="1320"/>
                  </a:lnTo>
                  <a:lnTo>
                    <a:pt x="4" y="1233"/>
                  </a:lnTo>
                  <a:lnTo>
                    <a:pt x="0" y="1143"/>
                  </a:lnTo>
                  <a:lnTo>
                    <a:pt x="4" y="1055"/>
                  </a:lnTo>
                  <a:lnTo>
                    <a:pt x="14" y="967"/>
                  </a:lnTo>
                  <a:lnTo>
                    <a:pt x="30" y="882"/>
                  </a:lnTo>
                  <a:lnTo>
                    <a:pt x="54" y="798"/>
                  </a:lnTo>
                  <a:lnTo>
                    <a:pt x="82" y="719"/>
                  </a:lnTo>
                  <a:lnTo>
                    <a:pt x="117" y="641"/>
                  </a:lnTo>
                  <a:lnTo>
                    <a:pt x="157" y="567"/>
                  </a:lnTo>
                  <a:lnTo>
                    <a:pt x="202" y="496"/>
                  </a:lnTo>
                  <a:lnTo>
                    <a:pt x="252" y="429"/>
                  </a:lnTo>
                  <a:lnTo>
                    <a:pt x="306" y="366"/>
                  </a:lnTo>
                  <a:lnTo>
                    <a:pt x="366" y="306"/>
                  </a:lnTo>
                  <a:lnTo>
                    <a:pt x="429" y="252"/>
                  </a:lnTo>
                  <a:lnTo>
                    <a:pt x="496" y="202"/>
                  </a:lnTo>
                  <a:lnTo>
                    <a:pt x="566" y="156"/>
                  </a:lnTo>
                  <a:lnTo>
                    <a:pt x="641" y="116"/>
                  </a:lnTo>
                  <a:lnTo>
                    <a:pt x="718" y="82"/>
                  </a:lnTo>
                  <a:lnTo>
                    <a:pt x="798" y="53"/>
                  </a:lnTo>
                  <a:lnTo>
                    <a:pt x="881" y="31"/>
                  </a:lnTo>
                  <a:lnTo>
                    <a:pt x="966" y="14"/>
                  </a:lnTo>
                  <a:lnTo>
                    <a:pt x="1054" y="3"/>
                  </a:lnTo>
                  <a:lnTo>
                    <a:pt x="1142" y="0"/>
                  </a:lnTo>
                  <a:close/>
                </a:path>
              </a:pathLst>
            </a:custGeom>
            <a:solidFill>
              <a:schemeClr val="accent2"/>
            </a:solid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accent2"/>
                </a:solidFill>
                <a:latin typeface="Arial"/>
                <a:ea typeface="Arial"/>
                <a:cs typeface="Arial"/>
                <a:sym typeface="Arial"/>
              </a:endParaRPr>
            </a:p>
          </p:txBody>
        </p:sp>
        <p:sp>
          <p:nvSpPr>
            <p:cNvPr id="1348" name="Google Shape;1348;p33"/>
            <p:cNvSpPr/>
            <p:nvPr/>
          </p:nvSpPr>
          <p:spPr>
            <a:xfrm>
              <a:off x="4470400" y="4994276"/>
              <a:ext cx="495300" cy="579438"/>
            </a:xfrm>
            <a:custGeom>
              <a:rect b="b" l="l" r="r" t="t"/>
              <a:pathLst>
                <a:path extrusionOk="0" h="3653" w="3119">
                  <a:moveTo>
                    <a:pt x="1559" y="686"/>
                  </a:moveTo>
                  <a:lnTo>
                    <a:pt x="1460" y="690"/>
                  </a:lnTo>
                  <a:lnTo>
                    <a:pt x="1361" y="701"/>
                  </a:lnTo>
                  <a:lnTo>
                    <a:pt x="1265" y="717"/>
                  </a:lnTo>
                  <a:lnTo>
                    <a:pt x="1172" y="741"/>
                  </a:lnTo>
                  <a:lnTo>
                    <a:pt x="1080" y="770"/>
                  </a:lnTo>
                  <a:lnTo>
                    <a:pt x="992" y="806"/>
                  </a:lnTo>
                  <a:lnTo>
                    <a:pt x="907" y="848"/>
                  </a:lnTo>
                  <a:lnTo>
                    <a:pt x="825" y="895"/>
                  </a:lnTo>
                  <a:lnTo>
                    <a:pt x="746" y="947"/>
                  </a:lnTo>
                  <a:lnTo>
                    <a:pt x="672" y="1003"/>
                  </a:lnTo>
                  <a:lnTo>
                    <a:pt x="601" y="1065"/>
                  </a:lnTo>
                  <a:lnTo>
                    <a:pt x="535" y="1132"/>
                  </a:lnTo>
                  <a:lnTo>
                    <a:pt x="473" y="1203"/>
                  </a:lnTo>
                  <a:lnTo>
                    <a:pt x="416" y="1277"/>
                  </a:lnTo>
                  <a:lnTo>
                    <a:pt x="364" y="1356"/>
                  </a:lnTo>
                  <a:lnTo>
                    <a:pt x="317" y="1438"/>
                  </a:lnTo>
                  <a:lnTo>
                    <a:pt x="276" y="1524"/>
                  </a:lnTo>
                  <a:lnTo>
                    <a:pt x="240" y="1611"/>
                  </a:lnTo>
                  <a:lnTo>
                    <a:pt x="210" y="1703"/>
                  </a:lnTo>
                  <a:lnTo>
                    <a:pt x="187" y="1796"/>
                  </a:lnTo>
                  <a:lnTo>
                    <a:pt x="169" y="1893"/>
                  </a:lnTo>
                  <a:lnTo>
                    <a:pt x="159" y="1992"/>
                  </a:lnTo>
                  <a:lnTo>
                    <a:pt x="156" y="2091"/>
                  </a:lnTo>
                  <a:lnTo>
                    <a:pt x="159" y="2192"/>
                  </a:lnTo>
                  <a:lnTo>
                    <a:pt x="169" y="2290"/>
                  </a:lnTo>
                  <a:lnTo>
                    <a:pt x="187" y="2386"/>
                  </a:lnTo>
                  <a:lnTo>
                    <a:pt x="210" y="2481"/>
                  </a:lnTo>
                  <a:lnTo>
                    <a:pt x="240" y="2572"/>
                  </a:lnTo>
                  <a:lnTo>
                    <a:pt x="276" y="2660"/>
                  </a:lnTo>
                  <a:lnTo>
                    <a:pt x="317" y="2746"/>
                  </a:lnTo>
                  <a:lnTo>
                    <a:pt x="364" y="2828"/>
                  </a:lnTo>
                  <a:lnTo>
                    <a:pt x="416" y="2905"/>
                  </a:lnTo>
                  <a:lnTo>
                    <a:pt x="473" y="2981"/>
                  </a:lnTo>
                  <a:lnTo>
                    <a:pt x="535" y="3051"/>
                  </a:lnTo>
                  <a:lnTo>
                    <a:pt x="601" y="3117"/>
                  </a:lnTo>
                  <a:lnTo>
                    <a:pt x="672" y="3179"/>
                  </a:lnTo>
                  <a:lnTo>
                    <a:pt x="746" y="3237"/>
                  </a:lnTo>
                  <a:lnTo>
                    <a:pt x="825" y="3289"/>
                  </a:lnTo>
                  <a:lnTo>
                    <a:pt x="907" y="3336"/>
                  </a:lnTo>
                  <a:lnTo>
                    <a:pt x="992" y="3377"/>
                  </a:lnTo>
                  <a:lnTo>
                    <a:pt x="1080" y="3412"/>
                  </a:lnTo>
                  <a:lnTo>
                    <a:pt x="1172" y="3442"/>
                  </a:lnTo>
                  <a:lnTo>
                    <a:pt x="1265" y="3466"/>
                  </a:lnTo>
                  <a:lnTo>
                    <a:pt x="1361" y="3483"/>
                  </a:lnTo>
                  <a:lnTo>
                    <a:pt x="1460" y="3493"/>
                  </a:lnTo>
                  <a:lnTo>
                    <a:pt x="1559" y="3497"/>
                  </a:lnTo>
                  <a:lnTo>
                    <a:pt x="1659" y="3493"/>
                  </a:lnTo>
                  <a:lnTo>
                    <a:pt x="1758" y="3483"/>
                  </a:lnTo>
                  <a:lnTo>
                    <a:pt x="1854" y="3466"/>
                  </a:lnTo>
                  <a:lnTo>
                    <a:pt x="1948" y="3442"/>
                  </a:lnTo>
                  <a:lnTo>
                    <a:pt x="2039" y="3412"/>
                  </a:lnTo>
                  <a:lnTo>
                    <a:pt x="2128" y="3377"/>
                  </a:lnTo>
                  <a:lnTo>
                    <a:pt x="2213" y="3336"/>
                  </a:lnTo>
                  <a:lnTo>
                    <a:pt x="2294" y="3289"/>
                  </a:lnTo>
                  <a:lnTo>
                    <a:pt x="2372" y="3237"/>
                  </a:lnTo>
                  <a:lnTo>
                    <a:pt x="2448" y="3179"/>
                  </a:lnTo>
                  <a:lnTo>
                    <a:pt x="2517" y="3117"/>
                  </a:lnTo>
                  <a:lnTo>
                    <a:pt x="2584" y="3051"/>
                  </a:lnTo>
                  <a:lnTo>
                    <a:pt x="2646" y="2981"/>
                  </a:lnTo>
                  <a:lnTo>
                    <a:pt x="2702" y="2905"/>
                  </a:lnTo>
                  <a:lnTo>
                    <a:pt x="2754" y="2828"/>
                  </a:lnTo>
                  <a:lnTo>
                    <a:pt x="2802" y="2746"/>
                  </a:lnTo>
                  <a:lnTo>
                    <a:pt x="2843" y="2660"/>
                  </a:lnTo>
                  <a:lnTo>
                    <a:pt x="2878" y="2572"/>
                  </a:lnTo>
                  <a:lnTo>
                    <a:pt x="2908" y="2481"/>
                  </a:lnTo>
                  <a:lnTo>
                    <a:pt x="2932" y="2386"/>
                  </a:lnTo>
                  <a:lnTo>
                    <a:pt x="2949" y="2290"/>
                  </a:lnTo>
                  <a:lnTo>
                    <a:pt x="2959" y="2192"/>
                  </a:lnTo>
                  <a:lnTo>
                    <a:pt x="2963" y="2091"/>
                  </a:lnTo>
                  <a:lnTo>
                    <a:pt x="2959" y="1992"/>
                  </a:lnTo>
                  <a:lnTo>
                    <a:pt x="2949" y="1893"/>
                  </a:lnTo>
                  <a:lnTo>
                    <a:pt x="2932" y="1796"/>
                  </a:lnTo>
                  <a:lnTo>
                    <a:pt x="2908" y="1703"/>
                  </a:lnTo>
                  <a:lnTo>
                    <a:pt x="2878" y="1611"/>
                  </a:lnTo>
                  <a:lnTo>
                    <a:pt x="2843" y="1524"/>
                  </a:lnTo>
                  <a:lnTo>
                    <a:pt x="2802" y="1438"/>
                  </a:lnTo>
                  <a:lnTo>
                    <a:pt x="2754" y="1356"/>
                  </a:lnTo>
                  <a:lnTo>
                    <a:pt x="2702" y="1277"/>
                  </a:lnTo>
                  <a:lnTo>
                    <a:pt x="2646" y="1203"/>
                  </a:lnTo>
                  <a:lnTo>
                    <a:pt x="2584" y="1132"/>
                  </a:lnTo>
                  <a:lnTo>
                    <a:pt x="2517" y="1065"/>
                  </a:lnTo>
                  <a:lnTo>
                    <a:pt x="2448" y="1003"/>
                  </a:lnTo>
                  <a:lnTo>
                    <a:pt x="2372" y="947"/>
                  </a:lnTo>
                  <a:lnTo>
                    <a:pt x="2294" y="895"/>
                  </a:lnTo>
                  <a:lnTo>
                    <a:pt x="2213" y="848"/>
                  </a:lnTo>
                  <a:lnTo>
                    <a:pt x="2128" y="806"/>
                  </a:lnTo>
                  <a:lnTo>
                    <a:pt x="2039" y="770"/>
                  </a:lnTo>
                  <a:lnTo>
                    <a:pt x="1948" y="741"/>
                  </a:lnTo>
                  <a:lnTo>
                    <a:pt x="1854" y="717"/>
                  </a:lnTo>
                  <a:lnTo>
                    <a:pt x="1758" y="701"/>
                  </a:lnTo>
                  <a:lnTo>
                    <a:pt x="1659" y="690"/>
                  </a:lnTo>
                  <a:lnTo>
                    <a:pt x="1559" y="686"/>
                  </a:lnTo>
                  <a:close/>
                  <a:moveTo>
                    <a:pt x="1441" y="148"/>
                  </a:moveTo>
                  <a:lnTo>
                    <a:pt x="1441" y="288"/>
                  </a:lnTo>
                  <a:lnTo>
                    <a:pt x="1678" y="288"/>
                  </a:lnTo>
                  <a:lnTo>
                    <a:pt x="1678" y="148"/>
                  </a:lnTo>
                  <a:lnTo>
                    <a:pt x="1441" y="148"/>
                  </a:lnTo>
                  <a:close/>
                  <a:moveTo>
                    <a:pt x="1367" y="0"/>
                  </a:moveTo>
                  <a:lnTo>
                    <a:pt x="1752" y="0"/>
                  </a:lnTo>
                  <a:lnTo>
                    <a:pt x="1772" y="3"/>
                  </a:lnTo>
                  <a:lnTo>
                    <a:pt x="1790" y="11"/>
                  </a:lnTo>
                  <a:lnTo>
                    <a:pt x="1804" y="22"/>
                  </a:lnTo>
                  <a:lnTo>
                    <a:pt x="1816" y="37"/>
                  </a:lnTo>
                  <a:lnTo>
                    <a:pt x="1823" y="54"/>
                  </a:lnTo>
                  <a:lnTo>
                    <a:pt x="1826" y="74"/>
                  </a:lnTo>
                  <a:lnTo>
                    <a:pt x="1826" y="361"/>
                  </a:lnTo>
                  <a:lnTo>
                    <a:pt x="1823" y="381"/>
                  </a:lnTo>
                  <a:lnTo>
                    <a:pt x="1816" y="399"/>
                  </a:lnTo>
                  <a:lnTo>
                    <a:pt x="1804" y="414"/>
                  </a:lnTo>
                  <a:lnTo>
                    <a:pt x="1790" y="426"/>
                  </a:lnTo>
                  <a:lnTo>
                    <a:pt x="1772" y="433"/>
                  </a:lnTo>
                  <a:lnTo>
                    <a:pt x="1752" y="436"/>
                  </a:lnTo>
                  <a:lnTo>
                    <a:pt x="1634" y="436"/>
                  </a:lnTo>
                  <a:lnTo>
                    <a:pt x="1634" y="532"/>
                  </a:lnTo>
                  <a:lnTo>
                    <a:pt x="1735" y="540"/>
                  </a:lnTo>
                  <a:lnTo>
                    <a:pt x="1836" y="555"/>
                  </a:lnTo>
                  <a:lnTo>
                    <a:pt x="1934" y="576"/>
                  </a:lnTo>
                  <a:lnTo>
                    <a:pt x="2030" y="603"/>
                  </a:lnTo>
                  <a:lnTo>
                    <a:pt x="2123" y="636"/>
                  </a:lnTo>
                  <a:lnTo>
                    <a:pt x="2214" y="674"/>
                  </a:lnTo>
                  <a:lnTo>
                    <a:pt x="2301" y="718"/>
                  </a:lnTo>
                  <a:lnTo>
                    <a:pt x="2386" y="768"/>
                  </a:lnTo>
                  <a:lnTo>
                    <a:pt x="2466" y="821"/>
                  </a:lnTo>
                  <a:lnTo>
                    <a:pt x="2543" y="881"/>
                  </a:lnTo>
                  <a:lnTo>
                    <a:pt x="2616" y="945"/>
                  </a:lnTo>
                  <a:lnTo>
                    <a:pt x="2686" y="1012"/>
                  </a:lnTo>
                  <a:lnTo>
                    <a:pt x="2750" y="1085"/>
                  </a:lnTo>
                  <a:lnTo>
                    <a:pt x="2811" y="1161"/>
                  </a:lnTo>
                  <a:lnTo>
                    <a:pt x="2866" y="1241"/>
                  </a:lnTo>
                  <a:lnTo>
                    <a:pt x="2917" y="1324"/>
                  </a:lnTo>
                  <a:lnTo>
                    <a:pt x="2963" y="1410"/>
                  </a:lnTo>
                  <a:lnTo>
                    <a:pt x="3002" y="1500"/>
                  </a:lnTo>
                  <a:lnTo>
                    <a:pt x="3037" y="1593"/>
                  </a:lnTo>
                  <a:lnTo>
                    <a:pt x="3066" y="1689"/>
                  </a:lnTo>
                  <a:lnTo>
                    <a:pt x="3089" y="1786"/>
                  </a:lnTo>
                  <a:lnTo>
                    <a:pt x="3105" y="1886"/>
                  </a:lnTo>
                  <a:lnTo>
                    <a:pt x="3115" y="1988"/>
                  </a:lnTo>
                  <a:lnTo>
                    <a:pt x="3119" y="2091"/>
                  </a:lnTo>
                  <a:lnTo>
                    <a:pt x="3115" y="2195"/>
                  </a:lnTo>
                  <a:lnTo>
                    <a:pt x="3105" y="2294"/>
                  </a:lnTo>
                  <a:lnTo>
                    <a:pt x="3089" y="2394"/>
                  </a:lnTo>
                  <a:lnTo>
                    <a:pt x="3067" y="2491"/>
                  </a:lnTo>
                  <a:lnTo>
                    <a:pt x="3039" y="2585"/>
                  </a:lnTo>
                  <a:lnTo>
                    <a:pt x="3005" y="2676"/>
                  </a:lnTo>
                  <a:lnTo>
                    <a:pt x="2966" y="2766"/>
                  </a:lnTo>
                  <a:lnTo>
                    <a:pt x="2922" y="2851"/>
                  </a:lnTo>
                  <a:lnTo>
                    <a:pt x="2872" y="2934"/>
                  </a:lnTo>
                  <a:lnTo>
                    <a:pt x="2818" y="3013"/>
                  </a:lnTo>
                  <a:lnTo>
                    <a:pt x="2759" y="3088"/>
                  </a:lnTo>
                  <a:lnTo>
                    <a:pt x="2695" y="3161"/>
                  </a:lnTo>
                  <a:lnTo>
                    <a:pt x="2627" y="3228"/>
                  </a:lnTo>
                  <a:lnTo>
                    <a:pt x="2555" y="3293"/>
                  </a:lnTo>
                  <a:lnTo>
                    <a:pt x="2480" y="3351"/>
                  </a:lnTo>
                  <a:lnTo>
                    <a:pt x="2400" y="3406"/>
                  </a:lnTo>
                  <a:lnTo>
                    <a:pt x="2318" y="3456"/>
                  </a:lnTo>
                  <a:lnTo>
                    <a:pt x="2232" y="3500"/>
                  </a:lnTo>
                  <a:lnTo>
                    <a:pt x="2143" y="3540"/>
                  </a:lnTo>
                  <a:lnTo>
                    <a:pt x="2052" y="3573"/>
                  </a:lnTo>
                  <a:lnTo>
                    <a:pt x="1958" y="3601"/>
                  </a:lnTo>
                  <a:lnTo>
                    <a:pt x="1861" y="3624"/>
                  </a:lnTo>
                  <a:lnTo>
                    <a:pt x="1762" y="3640"/>
                  </a:lnTo>
                  <a:lnTo>
                    <a:pt x="1661" y="3650"/>
                  </a:lnTo>
                  <a:lnTo>
                    <a:pt x="1559" y="3653"/>
                  </a:lnTo>
                  <a:lnTo>
                    <a:pt x="1457" y="3650"/>
                  </a:lnTo>
                  <a:lnTo>
                    <a:pt x="1357" y="3640"/>
                  </a:lnTo>
                  <a:lnTo>
                    <a:pt x="1258" y="3624"/>
                  </a:lnTo>
                  <a:lnTo>
                    <a:pt x="1162" y="3601"/>
                  </a:lnTo>
                  <a:lnTo>
                    <a:pt x="1068" y="3573"/>
                  </a:lnTo>
                  <a:lnTo>
                    <a:pt x="976" y="3540"/>
                  </a:lnTo>
                  <a:lnTo>
                    <a:pt x="887" y="3500"/>
                  </a:lnTo>
                  <a:lnTo>
                    <a:pt x="801" y="3456"/>
                  </a:lnTo>
                  <a:lnTo>
                    <a:pt x="719" y="3406"/>
                  </a:lnTo>
                  <a:lnTo>
                    <a:pt x="639" y="3351"/>
                  </a:lnTo>
                  <a:lnTo>
                    <a:pt x="564" y="3293"/>
                  </a:lnTo>
                  <a:lnTo>
                    <a:pt x="492" y="3228"/>
                  </a:lnTo>
                  <a:lnTo>
                    <a:pt x="424" y="3161"/>
                  </a:lnTo>
                  <a:lnTo>
                    <a:pt x="361" y="3088"/>
                  </a:lnTo>
                  <a:lnTo>
                    <a:pt x="301" y="3013"/>
                  </a:lnTo>
                  <a:lnTo>
                    <a:pt x="247" y="2934"/>
                  </a:lnTo>
                  <a:lnTo>
                    <a:pt x="197" y="2851"/>
                  </a:lnTo>
                  <a:lnTo>
                    <a:pt x="153" y="2766"/>
                  </a:lnTo>
                  <a:lnTo>
                    <a:pt x="114" y="2676"/>
                  </a:lnTo>
                  <a:lnTo>
                    <a:pt x="80" y="2585"/>
                  </a:lnTo>
                  <a:lnTo>
                    <a:pt x="52" y="2491"/>
                  </a:lnTo>
                  <a:lnTo>
                    <a:pt x="30" y="2394"/>
                  </a:lnTo>
                  <a:lnTo>
                    <a:pt x="13" y="2294"/>
                  </a:lnTo>
                  <a:lnTo>
                    <a:pt x="3" y="2195"/>
                  </a:lnTo>
                  <a:lnTo>
                    <a:pt x="0" y="2091"/>
                  </a:lnTo>
                  <a:lnTo>
                    <a:pt x="3" y="1988"/>
                  </a:lnTo>
                  <a:lnTo>
                    <a:pt x="13" y="1886"/>
                  </a:lnTo>
                  <a:lnTo>
                    <a:pt x="30" y="1786"/>
                  </a:lnTo>
                  <a:lnTo>
                    <a:pt x="53" y="1689"/>
                  </a:lnTo>
                  <a:lnTo>
                    <a:pt x="82" y="1593"/>
                  </a:lnTo>
                  <a:lnTo>
                    <a:pt x="116" y="1500"/>
                  </a:lnTo>
                  <a:lnTo>
                    <a:pt x="156" y="1410"/>
                  </a:lnTo>
                  <a:lnTo>
                    <a:pt x="201" y="1324"/>
                  </a:lnTo>
                  <a:lnTo>
                    <a:pt x="252" y="1241"/>
                  </a:lnTo>
                  <a:lnTo>
                    <a:pt x="308" y="1161"/>
                  </a:lnTo>
                  <a:lnTo>
                    <a:pt x="369" y="1085"/>
                  </a:lnTo>
                  <a:lnTo>
                    <a:pt x="433" y="1012"/>
                  </a:lnTo>
                  <a:lnTo>
                    <a:pt x="503" y="945"/>
                  </a:lnTo>
                  <a:lnTo>
                    <a:pt x="576" y="881"/>
                  </a:lnTo>
                  <a:lnTo>
                    <a:pt x="652" y="821"/>
                  </a:lnTo>
                  <a:lnTo>
                    <a:pt x="733" y="768"/>
                  </a:lnTo>
                  <a:lnTo>
                    <a:pt x="817" y="718"/>
                  </a:lnTo>
                  <a:lnTo>
                    <a:pt x="905" y="674"/>
                  </a:lnTo>
                  <a:lnTo>
                    <a:pt x="996" y="636"/>
                  </a:lnTo>
                  <a:lnTo>
                    <a:pt x="1089" y="603"/>
                  </a:lnTo>
                  <a:lnTo>
                    <a:pt x="1185" y="576"/>
                  </a:lnTo>
                  <a:lnTo>
                    <a:pt x="1282" y="555"/>
                  </a:lnTo>
                  <a:lnTo>
                    <a:pt x="1383" y="540"/>
                  </a:lnTo>
                  <a:lnTo>
                    <a:pt x="1485" y="532"/>
                  </a:lnTo>
                  <a:lnTo>
                    <a:pt x="1485" y="436"/>
                  </a:lnTo>
                  <a:lnTo>
                    <a:pt x="1367" y="436"/>
                  </a:lnTo>
                  <a:lnTo>
                    <a:pt x="1347" y="433"/>
                  </a:lnTo>
                  <a:lnTo>
                    <a:pt x="1329" y="426"/>
                  </a:lnTo>
                  <a:lnTo>
                    <a:pt x="1315" y="414"/>
                  </a:lnTo>
                  <a:lnTo>
                    <a:pt x="1302" y="399"/>
                  </a:lnTo>
                  <a:lnTo>
                    <a:pt x="1296" y="381"/>
                  </a:lnTo>
                  <a:lnTo>
                    <a:pt x="1292" y="361"/>
                  </a:lnTo>
                  <a:lnTo>
                    <a:pt x="1292" y="74"/>
                  </a:lnTo>
                  <a:lnTo>
                    <a:pt x="1296" y="54"/>
                  </a:lnTo>
                  <a:lnTo>
                    <a:pt x="1302" y="37"/>
                  </a:lnTo>
                  <a:lnTo>
                    <a:pt x="1315" y="22"/>
                  </a:lnTo>
                  <a:lnTo>
                    <a:pt x="1329" y="11"/>
                  </a:lnTo>
                  <a:lnTo>
                    <a:pt x="1347" y="3"/>
                  </a:lnTo>
                  <a:lnTo>
                    <a:pt x="1367" y="0"/>
                  </a:lnTo>
                  <a:close/>
                </a:path>
              </a:pathLst>
            </a:custGeom>
            <a:solidFill>
              <a:schemeClr val="accent2"/>
            </a:solid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accent2"/>
                </a:solidFill>
                <a:latin typeface="Arial"/>
                <a:ea typeface="Arial"/>
                <a:cs typeface="Arial"/>
                <a:sym typeface="Arial"/>
              </a:endParaRPr>
            </a:p>
          </p:txBody>
        </p:sp>
        <p:sp>
          <p:nvSpPr>
            <p:cNvPr id="1349" name="Google Shape;1349;p33"/>
            <p:cNvSpPr/>
            <p:nvPr/>
          </p:nvSpPr>
          <p:spPr>
            <a:xfrm>
              <a:off x="4627563" y="5235576"/>
              <a:ext cx="179388" cy="180975"/>
            </a:xfrm>
            <a:custGeom>
              <a:rect b="b" l="l" r="r" t="t"/>
              <a:pathLst>
                <a:path extrusionOk="0" h="1133" w="1132">
                  <a:moveTo>
                    <a:pt x="405" y="510"/>
                  </a:moveTo>
                  <a:lnTo>
                    <a:pt x="223" y="910"/>
                  </a:lnTo>
                  <a:lnTo>
                    <a:pt x="623" y="728"/>
                  </a:lnTo>
                  <a:lnTo>
                    <a:pt x="405" y="510"/>
                  </a:lnTo>
                  <a:close/>
                  <a:moveTo>
                    <a:pt x="910" y="223"/>
                  </a:moveTo>
                  <a:lnTo>
                    <a:pt x="510" y="404"/>
                  </a:lnTo>
                  <a:lnTo>
                    <a:pt x="728" y="623"/>
                  </a:lnTo>
                  <a:lnTo>
                    <a:pt x="910" y="223"/>
                  </a:lnTo>
                  <a:close/>
                  <a:moveTo>
                    <a:pt x="1063" y="0"/>
                  </a:moveTo>
                  <a:lnTo>
                    <a:pt x="1080" y="3"/>
                  </a:lnTo>
                  <a:lnTo>
                    <a:pt x="1097" y="11"/>
                  </a:lnTo>
                  <a:lnTo>
                    <a:pt x="1111" y="22"/>
                  </a:lnTo>
                  <a:lnTo>
                    <a:pt x="1122" y="36"/>
                  </a:lnTo>
                  <a:lnTo>
                    <a:pt x="1129" y="52"/>
                  </a:lnTo>
                  <a:lnTo>
                    <a:pt x="1132" y="70"/>
                  </a:lnTo>
                  <a:lnTo>
                    <a:pt x="1131" y="87"/>
                  </a:lnTo>
                  <a:lnTo>
                    <a:pt x="1126" y="104"/>
                  </a:lnTo>
                  <a:lnTo>
                    <a:pt x="818" y="782"/>
                  </a:lnTo>
                  <a:lnTo>
                    <a:pt x="818" y="784"/>
                  </a:lnTo>
                  <a:lnTo>
                    <a:pt x="816" y="787"/>
                  </a:lnTo>
                  <a:lnTo>
                    <a:pt x="814" y="790"/>
                  </a:lnTo>
                  <a:lnTo>
                    <a:pt x="812" y="793"/>
                  </a:lnTo>
                  <a:lnTo>
                    <a:pt x="810" y="796"/>
                  </a:lnTo>
                  <a:lnTo>
                    <a:pt x="808" y="798"/>
                  </a:lnTo>
                  <a:lnTo>
                    <a:pt x="803" y="804"/>
                  </a:lnTo>
                  <a:lnTo>
                    <a:pt x="798" y="808"/>
                  </a:lnTo>
                  <a:lnTo>
                    <a:pt x="796" y="810"/>
                  </a:lnTo>
                  <a:lnTo>
                    <a:pt x="792" y="813"/>
                  </a:lnTo>
                  <a:lnTo>
                    <a:pt x="789" y="815"/>
                  </a:lnTo>
                  <a:lnTo>
                    <a:pt x="787" y="816"/>
                  </a:lnTo>
                  <a:lnTo>
                    <a:pt x="783" y="818"/>
                  </a:lnTo>
                  <a:lnTo>
                    <a:pt x="781" y="819"/>
                  </a:lnTo>
                  <a:lnTo>
                    <a:pt x="104" y="1126"/>
                  </a:lnTo>
                  <a:lnTo>
                    <a:pt x="90" y="1132"/>
                  </a:lnTo>
                  <a:lnTo>
                    <a:pt x="75" y="1133"/>
                  </a:lnTo>
                  <a:lnTo>
                    <a:pt x="56" y="1131"/>
                  </a:lnTo>
                  <a:lnTo>
                    <a:pt x="38" y="1123"/>
                  </a:lnTo>
                  <a:lnTo>
                    <a:pt x="23" y="1112"/>
                  </a:lnTo>
                  <a:lnTo>
                    <a:pt x="10" y="1098"/>
                  </a:lnTo>
                  <a:lnTo>
                    <a:pt x="4" y="1081"/>
                  </a:lnTo>
                  <a:lnTo>
                    <a:pt x="0" y="1063"/>
                  </a:lnTo>
                  <a:lnTo>
                    <a:pt x="1" y="1046"/>
                  </a:lnTo>
                  <a:lnTo>
                    <a:pt x="7" y="1029"/>
                  </a:lnTo>
                  <a:lnTo>
                    <a:pt x="315" y="351"/>
                  </a:lnTo>
                  <a:lnTo>
                    <a:pt x="315" y="349"/>
                  </a:lnTo>
                  <a:lnTo>
                    <a:pt x="317" y="346"/>
                  </a:lnTo>
                  <a:lnTo>
                    <a:pt x="319" y="343"/>
                  </a:lnTo>
                  <a:lnTo>
                    <a:pt x="320" y="340"/>
                  </a:lnTo>
                  <a:lnTo>
                    <a:pt x="323" y="337"/>
                  </a:lnTo>
                  <a:lnTo>
                    <a:pt x="325" y="335"/>
                  </a:lnTo>
                  <a:lnTo>
                    <a:pt x="329" y="329"/>
                  </a:lnTo>
                  <a:lnTo>
                    <a:pt x="335" y="325"/>
                  </a:lnTo>
                  <a:lnTo>
                    <a:pt x="337" y="324"/>
                  </a:lnTo>
                  <a:lnTo>
                    <a:pt x="340" y="320"/>
                  </a:lnTo>
                  <a:lnTo>
                    <a:pt x="344" y="319"/>
                  </a:lnTo>
                  <a:lnTo>
                    <a:pt x="346" y="317"/>
                  </a:lnTo>
                  <a:lnTo>
                    <a:pt x="349" y="316"/>
                  </a:lnTo>
                  <a:lnTo>
                    <a:pt x="351" y="315"/>
                  </a:lnTo>
                  <a:lnTo>
                    <a:pt x="1028" y="6"/>
                  </a:lnTo>
                  <a:lnTo>
                    <a:pt x="1045" y="1"/>
                  </a:lnTo>
                  <a:lnTo>
                    <a:pt x="1063" y="0"/>
                  </a:lnTo>
                  <a:close/>
                </a:path>
              </a:pathLst>
            </a:custGeom>
            <a:solidFill>
              <a:schemeClr val="accent2"/>
            </a:solid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accent2"/>
                </a:solidFill>
                <a:latin typeface="Arial"/>
                <a:ea typeface="Arial"/>
                <a:cs typeface="Arial"/>
                <a:sym typeface="Arial"/>
              </a:endParaRPr>
            </a:p>
          </p:txBody>
        </p:sp>
      </p:grpSp>
      <p:sp>
        <p:nvSpPr>
          <p:cNvPr id="1350" name="Google Shape;1350;p33"/>
          <p:cNvSpPr txBox="1"/>
          <p:nvPr>
            <p:ph idx="2" type="body"/>
          </p:nvPr>
        </p:nvSpPr>
        <p:spPr>
          <a:xfrm>
            <a:off x="1289100" y="1756219"/>
            <a:ext cx="1908577" cy="1353634"/>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1200"/>
              <a:buFont typeface="Arial"/>
              <a:buNone/>
              <a:defRPr b="1" i="1" sz="1200">
                <a:solidFill>
                  <a:schemeClr val="accent2"/>
                </a:solidFill>
              </a:defRPr>
            </a:lvl1pPr>
            <a:lvl2pPr indent="-228600" lvl="1" marL="914400" algn="l">
              <a:lnSpc>
                <a:spcPct val="100000"/>
              </a:lnSpc>
              <a:spcBef>
                <a:spcPts val="600"/>
              </a:spcBef>
              <a:spcAft>
                <a:spcPts val="0"/>
              </a:spcAft>
              <a:buSzPts val="1600"/>
              <a:buFont typeface="Arial"/>
              <a:buNone/>
              <a:defRPr/>
            </a:lvl2pPr>
            <a:lvl3pPr indent="-228600" lvl="2" marL="1371600" algn="l">
              <a:lnSpc>
                <a:spcPct val="100000"/>
              </a:lnSpc>
              <a:spcBef>
                <a:spcPts val="800"/>
              </a:spcBef>
              <a:spcAft>
                <a:spcPts val="0"/>
              </a:spcAft>
              <a:buSzPts val="1400"/>
              <a:buFont typeface="Arial"/>
              <a:buNone/>
              <a:defRPr/>
            </a:lvl3pPr>
            <a:lvl4pPr indent="-228600" lvl="3" marL="1828800" algn="l">
              <a:lnSpc>
                <a:spcPct val="100000"/>
              </a:lnSpc>
              <a:spcBef>
                <a:spcPts val="800"/>
              </a:spcBef>
              <a:spcAft>
                <a:spcPts val="0"/>
              </a:spcAft>
              <a:buSzPts val="1400"/>
              <a:buFont typeface="Arial"/>
              <a:buNone/>
              <a:defRPr/>
            </a:lvl4pPr>
            <a:lvl5pPr indent="-228600" lvl="4" marL="2286000" algn="l">
              <a:lnSpc>
                <a:spcPct val="100000"/>
              </a:lnSpc>
              <a:spcBef>
                <a:spcPts val="800"/>
              </a:spcBef>
              <a:spcAft>
                <a:spcPts val="0"/>
              </a:spcAft>
              <a:buSzPts val="1400"/>
              <a:buFont typeface="Arial"/>
              <a:buNone/>
              <a:defRPr/>
            </a:lvl5pPr>
            <a:lvl6pPr indent="-228600" lvl="5" marL="2743200" algn="l">
              <a:lnSpc>
                <a:spcPct val="100000"/>
              </a:lnSpc>
              <a:spcBef>
                <a:spcPts val="80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1351" name="Google Shape;1351;p33"/>
          <p:cNvSpPr txBox="1"/>
          <p:nvPr>
            <p:ph idx="3" type="body"/>
          </p:nvPr>
        </p:nvSpPr>
        <p:spPr>
          <a:xfrm>
            <a:off x="781580" y="1184958"/>
            <a:ext cx="1072962" cy="536575"/>
          </a:xfrm>
          <a:prstGeom prst="rect">
            <a:avLst/>
          </a:prstGeom>
          <a:noFill/>
          <a:ln>
            <a:noFill/>
          </a:ln>
        </p:spPr>
        <p:txBody>
          <a:bodyPr anchorCtr="0" anchor="ctr" bIns="0" lIns="0" spcFirstLastPara="1" rIns="91425" wrap="square" tIns="0">
            <a:noAutofit/>
          </a:bodyPr>
          <a:lstStyle>
            <a:lvl1pPr indent="-228600" lvl="0" marL="457200" algn="r">
              <a:lnSpc>
                <a:spcPct val="100000"/>
              </a:lnSpc>
              <a:spcBef>
                <a:spcPts val="0"/>
              </a:spcBef>
              <a:spcAft>
                <a:spcPts val="0"/>
              </a:spcAft>
              <a:buSzPts val="1100"/>
              <a:buFont typeface="Arial"/>
              <a:buNone/>
              <a:defRPr b="1" sz="1100">
                <a:solidFill>
                  <a:srgbClr val="003C71"/>
                </a:solidFill>
              </a:defRPr>
            </a:lvl1pPr>
            <a:lvl2pPr indent="-342900" lvl="1" marL="914400" algn="l">
              <a:lnSpc>
                <a:spcPct val="100000"/>
              </a:lnSpc>
              <a:spcBef>
                <a:spcPts val="600"/>
              </a:spcBef>
              <a:spcAft>
                <a:spcPts val="0"/>
              </a:spcAft>
              <a:buSzPts val="1800"/>
              <a:buChar char="o"/>
              <a:defRPr/>
            </a:lvl2pPr>
            <a:lvl3pPr indent="-342900" lvl="2" marL="1371600" algn="l">
              <a:lnSpc>
                <a:spcPct val="100000"/>
              </a:lnSpc>
              <a:spcBef>
                <a:spcPts val="800"/>
              </a:spcBef>
              <a:spcAft>
                <a:spcPts val="0"/>
              </a:spcAft>
              <a:buSzPts val="1800"/>
              <a:buChar char="▪"/>
              <a:defRPr/>
            </a:lvl3pPr>
            <a:lvl4pPr indent="-342900" lvl="3" marL="1828800" algn="l">
              <a:lnSpc>
                <a:spcPct val="100000"/>
              </a:lnSpc>
              <a:spcBef>
                <a:spcPts val="800"/>
              </a:spcBef>
              <a:spcAft>
                <a:spcPts val="0"/>
              </a:spcAft>
              <a:buSzPts val="1800"/>
              <a:buChar char="•"/>
              <a:defRPr/>
            </a:lvl4pPr>
            <a:lvl5pPr indent="-342900" lvl="4" marL="2286000" algn="l">
              <a:lnSpc>
                <a:spcPct val="100000"/>
              </a:lnSpc>
              <a:spcBef>
                <a:spcPts val="800"/>
              </a:spcBef>
              <a:spcAft>
                <a:spcPts val="0"/>
              </a:spcAft>
              <a:buSzPts val="1800"/>
              <a:buChar char="▪"/>
              <a:defRPr/>
            </a:lvl5pPr>
            <a:lvl6pPr indent="-228600" lvl="5" marL="2743200" algn="l">
              <a:lnSpc>
                <a:spcPct val="100000"/>
              </a:lnSpc>
              <a:spcBef>
                <a:spcPts val="80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grpSp>
        <p:nvGrpSpPr>
          <p:cNvPr id="1352" name="Google Shape;1352;p33"/>
          <p:cNvGrpSpPr/>
          <p:nvPr/>
        </p:nvGrpSpPr>
        <p:grpSpPr>
          <a:xfrm>
            <a:off x="688730" y="3251146"/>
            <a:ext cx="2480023" cy="2854970"/>
            <a:chOff x="688730" y="3251146"/>
            <a:chExt cx="2480023" cy="2854970"/>
          </a:xfrm>
        </p:grpSpPr>
        <p:grpSp>
          <p:nvGrpSpPr>
            <p:cNvPr id="1353" name="Google Shape;1353;p33"/>
            <p:cNvGrpSpPr/>
            <p:nvPr/>
          </p:nvGrpSpPr>
          <p:grpSpPr>
            <a:xfrm>
              <a:off x="771136" y="3251146"/>
              <a:ext cx="2397616" cy="2757974"/>
              <a:chOff x="771136" y="3251146"/>
              <a:chExt cx="2397616" cy="2757974"/>
            </a:xfrm>
          </p:grpSpPr>
          <p:grpSp>
            <p:nvGrpSpPr>
              <p:cNvPr id="1354" name="Google Shape;1354;p33"/>
              <p:cNvGrpSpPr/>
              <p:nvPr/>
            </p:nvGrpSpPr>
            <p:grpSpPr>
              <a:xfrm>
                <a:off x="771136" y="3251146"/>
                <a:ext cx="1342380" cy="129976"/>
                <a:chOff x="771136" y="3251146"/>
                <a:chExt cx="1342380" cy="129976"/>
              </a:xfrm>
            </p:grpSpPr>
            <p:sp>
              <p:nvSpPr>
                <p:cNvPr id="1355" name="Google Shape;1355;p33"/>
                <p:cNvSpPr/>
                <p:nvPr/>
              </p:nvSpPr>
              <p:spPr>
                <a:xfrm>
                  <a:off x="1957717" y="3251146"/>
                  <a:ext cx="155799" cy="129976"/>
                </a:xfrm>
                <a:custGeom>
                  <a:rect b="b" l="l" r="r" t="t"/>
                  <a:pathLst>
                    <a:path extrusionOk="0" h="55" w="47">
                      <a:moveTo>
                        <a:pt x="0" y="55"/>
                      </a:moveTo>
                      <a:cubicBezTo>
                        <a:pt x="0" y="0"/>
                        <a:pt x="0" y="0"/>
                        <a:pt x="0" y="0"/>
                      </a:cubicBezTo>
                      <a:cubicBezTo>
                        <a:pt x="1" y="0"/>
                        <a:pt x="2" y="0"/>
                        <a:pt x="2" y="0"/>
                      </a:cubicBezTo>
                      <a:cubicBezTo>
                        <a:pt x="27" y="0"/>
                        <a:pt x="47" y="21"/>
                        <a:pt x="47" y="46"/>
                      </a:cubicBezTo>
                      <a:cubicBezTo>
                        <a:pt x="47" y="49"/>
                        <a:pt x="47" y="52"/>
                        <a:pt x="47" y="55"/>
                      </a:cubicBezTo>
                      <a:cubicBezTo>
                        <a:pt x="0" y="55"/>
                        <a:pt x="0" y="55"/>
                        <a:pt x="0" y="55"/>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2800" u="none" cap="none" strike="noStrike">
                    <a:solidFill>
                      <a:schemeClr val="lt1"/>
                    </a:solidFill>
                    <a:latin typeface="Arial"/>
                    <a:ea typeface="Arial"/>
                    <a:cs typeface="Arial"/>
                    <a:sym typeface="Arial"/>
                  </a:endParaRPr>
                </a:p>
              </p:txBody>
            </p:sp>
            <p:sp>
              <p:nvSpPr>
                <p:cNvPr id="1356" name="Google Shape;1356;p33"/>
                <p:cNvSpPr/>
                <p:nvPr/>
              </p:nvSpPr>
              <p:spPr>
                <a:xfrm>
                  <a:off x="771136" y="3251146"/>
                  <a:ext cx="154408" cy="129976"/>
                </a:xfrm>
                <a:custGeom>
                  <a:rect b="b" l="l" r="r" t="t"/>
                  <a:pathLst>
                    <a:path extrusionOk="0" h="55" w="47">
                      <a:moveTo>
                        <a:pt x="47" y="55"/>
                      </a:moveTo>
                      <a:cubicBezTo>
                        <a:pt x="47" y="0"/>
                        <a:pt x="47" y="0"/>
                        <a:pt x="47" y="0"/>
                      </a:cubicBezTo>
                      <a:cubicBezTo>
                        <a:pt x="47" y="0"/>
                        <a:pt x="46" y="0"/>
                        <a:pt x="46" y="0"/>
                      </a:cubicBezTo>
                      <a:cubicBezTo>
                        <a:pt x="21" y="0"/>
                        <a:pt x="0" y="21"/>
                        <a:pt x="0" y="46"/>
                      </a:cubicBezTo>
                      <a:cubicBezTo>
                        <a:pt x="0" y="49"/>
                        <a:pt x="1" y="52"/>
                        <a:pt x="1" y="55"/>
                      </a:cubicBezTo>
                      <a:cubicBezTo>
                        <a:pt x="47" y="55"/>
                        <a:pt x="47" y="55"/>
                        <a:pt x="47" y="55"/>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2800" u="none" cap="none" strike="noStrike">
                    <a:solidFill>
                      <a:schemeClr val="lt1"/>
                    </a:solidFill>
                    <a:latin typeface="Arial"/>
                    <a:ea typeface="Arial"/>
                    <a:cs typeface="Arial"/>
                    <a:sym typeface="Arial"/>
                  </a:endParaRPr>
                </a:p>
              </p:txBody>
            </p:sp>
          </p:grpSp>
          <p:grpSp>
            <p:nvGrpSpPr>
              <p:cNvPr id="1357" name="Google Shape;1357;p33"/>
              <p:cNvGrpSpPr/>
              <p:nvPr/>
            </p:nvGrpSpPr>
            <p:grpSpPr>
              <a:xfrm>
                <a:off x="3066168" y="5505476"/>
                <a:ext cx="102584" cy="503644"/>
                <a:chOff x="3066168" y="4437010"/>
                <a:chExt cx="102584" cy="503644"/>
              </a:xfrm>
            </p:grpSpPr>
            <p:sp>
              <p:nvSpPr>
                <p:cNvPr id="1358" name="Google Shape;1358;p33"/>
                <p:cNvSpPr/>
                <p:nvPr/>
              </p:nvSpPr>
              <p:spPr>
                <a:xfrm rot="5400000">
                  <a:off x="3067337" y="4839238"/>
                  <a:ext cx="100247" cy="102584"/>
                </a:xfrm>
                <a:custGeom>
                  <a:rect b="b" l="l" r="r" t="t"/>
                  <a:pathLst>
                    <a:path extrusionOk="0" h="55" w="47">
                      <a:moveTo>
                        <a:pt x="0" y="55"/>
                      </a:moveTo>
                      <a:cubicBezTo>
                        <a:pt x="0" y="0"/>
                        <a:pt x="0" y="0"/>
                        <a:pt x="0" y="0"/>
                      </a:cubicBezTo>
                      <a:cubicBezTo>
                        <a:pt x="1" y="0"/>
                        <a:pt x="2" y="0"/>
                        <a:pt x="2" y="0"/>
                      </a:cubicBezTo>
                      <a:cubicBezTo>
                        <a:pt x="27" y="0"/>
                        <a:pt x="47" y="21"/>
                        <a:pt x="47" y="46"/>
                      </a:cubicBezTo>
                      <a:cubicBezTo>
                        <a:pt x="47" y="49"/>
                        <a:pt x="47" y="52"/>
                        <a:pt x="47" y="55"/>
                      </a:cubicBezTo>
                      <a:cubicBezTo>
                        <a:pt x="0" y="55"/>
                        <a:pt x="0" y="55"/>
                        <a:pt x="0" y="55"/>
                      </a:cubicBezTo>
                      <a:close/>
                    </a:path>
                  </a:pathLst>
                </a:custGeom>
                <a:solidFill>
                  <a:srgbClr val="54813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2800" u="none" cap="none" strike="noStrike">
                    <a:solidFill>
                      <a:schemeClr val="lt1"/>
                    </a:solidFill>
                    <a:latin typeface="Arial"/>
                    <a:ea typeface="Arial"/>
                    <a:cs typeface="Arial"/>
                    <a:sym typeface="Arial"/>
                  </a:endParaRPr>
                </a:p>
              </p:txBody>
            </p:sp>
            <p:sp>
              <p:nvSpPr>
                <p:cNvPr id="1359" name="Google Shape;1359;p33"/>
                <p:cNvSpPr/>
                <p:nvPr/>
              </p:nvSpPr>
              <p:spPr>
                <a:xfrm rot="5400000">
                  <a:off x="3067785" y="4435393"/>
                  <a:ext cx="99351" cy="102584"/>
                </a:xfrm>
                <a:custGeom>
                  <a:rect b="b" l="l" r="r" t="t"/>
                  <a:pathLst>
                    <a:path extrusionOk="0" h="55" w="47">
                      <a:moveTo>
                        <a:pt x="47" y="55"/>
                      </a:moveTo>
                      <a:cubicBezTo>
                        <a:pt x="47" y="0"/>
                        <a:pt x="47" y="0"/>
                        <a:pt x="47" y="0"/>
                      </a:cubicBezTo>
                      <a:cubicBezTo>
                        <a:pt x="47" y="0"/>
                        <a:pt x="46" y="0"/>
                        <a:pt x="46" y="0"/>
                      </a:cubicBezTo>
                      <a:cubicBezTo>
                        <a:pt x="21" y="0"/>
                        <a:pt x="0" y="21"/>
                        <a:pt x="0" y="46"/>
                      </a:cubicBezTo>
                      <a:cubicBezTo>
                        <a:pt x="0" y="49"/>
                        <a:pt x="1" y="52"/>
                        <a:pt x="1" y="55"/>
                      </a:cubicBezTo>
                      <a:cubicBezTo>
                        <a:pt x="47" y="55"/>
                        <a:pt x="47" y="55"/>
                        <a:pt x="47" y="55"/>
                      </a:cubicBezTo>
                      <a:close/>
                    </a:path>
                  </a:pathLst>
                </a:custGeom>
                <a:solidFill>
                  <a:srgbClr val="54813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2800" u="none" cap="none" strike="noStrike">
                    <a:solidFill>
                      <a:schemeClr val="lt1"/>
                    </a:solidFill>
                    <a:latin typeface="Arial"/>
                    <a:ea typeface="Arial"/>
                    <a:cs typeface="Arial"/>
                    <a:sym typeface="Arial"/>
                  </a:endParaRPr>
                </a:p>
              </p:txBody>
            </p:sp>
          </p:grpSp>
          <p:grpSp>
            <p:nvGrpSpPr>
              <p:cNvPr id="1360" name="Google Shape;1360;p33"/>
              <p:cNvGrpSpPr/>
              <p:nvPr/>
            </p:nvGrpSpPr>
            <p:grpSpPr>
              <a:xfrm>
                <a:off x="3066168" y="4972479"/>
                <a:ext cx="102584" cy="503644"/>
                <a:chOff x="3066168" y="4437010"/>
                <a:chExt cx="102584" cy="503644"/>
              </a:xfrm>
            </p:grpSpPr>
            <p:sp>
              <p:nvSpPr>
                <p:cNvPr id="1361" name="Google Shape;1361;p33"/>
                <p:cNvSpPr/>
                <p:nvPr/>
              </p:nvSpPr>
              <p:spPr>
                <a:xfrm rot="5400000">
                  <a:off x="3067337" y="4839238"/>
                  <a:ext cx="100247" cy="102584"/>
                </a:xfrm>
                <a:custGeom>
                  <a:rect b="b" l="l" r="r" t="t"/>
                  <a:pathLst>
                    <a:path extrusionOk="0" h="55" w="47">
                      <a:moveTo>
                        <a:pt x="0" y="55"/>
                      </a:moveTo>
                      <a:cubicBezTo>
                        <a:pt x="0" y="0"/>
                        <a:pt x="0" y="0"/>
                        <a:pt x="0" y="0"/>
                      </a:cubicBezTo>
                      <a:cubicBezTo>
                        <a:pt x="1" y="0"/>
                        <a:pt x="2" y="0"/>
                        <a:pt x="2" y="0"/>
                      </a:cubicBezTo>
                      <a:cubicBezTo>
                        <a:pt x="27" y="0"/>
                        <a:pt x="47" y="21"/>
                        <a:pt x="47" y="46"/>
                      </a:cubicBezTo>
                      <a:cubicBezTo>
                        <a:pt x="47" y="49"/>
                        <a:pt x="47" y="52"/>
                        <a:pt x="47" y="55"/>
                      </a:cubicBezTo>
                      <a:cubicBezTo>
                        <a:pt x="0" y="55"/>
                        <a:pt x="0" y="55"/>
                        <a:pt x="0" y="55"/>
                      </a:cubicBezTo>
                      <a:close/>
                    </a:path>
                  </a:pathLst>
                </a:custGeom>
                <a:solidFill>
                  <a:srgbClr val="54813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2800" u="none" cap="none" strike="noStrike">
                    <a:solidFill>
                      <a:schemeClr val="lt1"/>
                    </a:solidFill>
                    <a:latin typeface="Arial"/>
                    <a:ea typeface="Arial"/>
                    <a:cs typeface="Arial"/>
                    <a:sym typeface="Arial"/>
                  </a:endParaRPr>
                </a:p>
              </p:txBody>
            </p:sp>
            <p:sp>
              <p:nvSpPr>
                <p:cNvPr id="1362" name="Google Shape;1362;p33"/>
                <p:cNvSpPr/>
                <p:nvPr/>
              </p:nvSpPr>
              <p:spPr>
                <a:xfrm rot="5400000">
                  <a:off x="3067785" y="4435393"/>
                  <a:ext cx="99351" cy="102584"/>
                </a:xfrm>
                <a:custGeom>
                  <a:rect b="b" l="l" r="r" t="t"/>
                  <a:pathLst>
                    <a:path extrusionOk="0" h="55" w="47">
                      <a:moveTo>
                        <a:pt x="47" y="55"/>
                      </a:moveTo>
                      <a:cubicBezTo>
                        <a:pt x="47" y="0"/>
                        <a:pt x="47" y="0"/>
                        <a:pt x="47" y="0"/>
                      </a:cubicBezTo>
                      <a:cubicBezTo>
                        <a:pt x="47" y="0"/>
                        <a:pt x="46" y="0"/>
                        <a:pt x="46" y="0"/>
                      </a:cubicBezTo>
                      <a:cubicBezTo>
                        <a:pt x="21" y="0"/>
                        <a:pt x="0" y="21"/>
                        <a:pt x="0" y="46"/>
                      </a:cubicBezTo>
                      <a:cubicBezTo>
                        <a:pt x="0" y="49"/>
                        <a:pt x="1" y="52"/>
                        <a:pt x="1" y="55"/>
                      </a:cubicBezTo>
                      <a:cubicBezTo>
                        <a:pt x="47" y="55"/>
                        <a:pt x="47" y="55"/>
                        <a:pt x="47" y="55"/>
                      </a:cubicBezTo>
                      <a:close/>
                    </a:path>
                  </a:pathLst>
                </a:custGeom>
                <a:solidFill>
                  <a:srgbClr val="54813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2800" u="none" cap="none" strike="noStrike">
                    <a:solidFill>
                      <a:schemeClr val="lt1"/>
                    </a:solidFill>
                    <a:latin typeface="Arial"/>
                    <a:ea typeface="Arial"/>
                    <a:cs typeface="Arial"/>
                    <a:sym typeface="Arial"/>
                  </a:endParaRPr>
                </a:p>
              </p:txBody>
            </p:sp>
          </p:grpSp>
          <p:grpSp>
            <p:nvGrpSpPr>
              <p:cNvPr id="1363" name="Google Shape;1363;p33"/>
              <p:cNvGrpSpPr/>
              <p:nvPr/>
            </p:nvGrpSpPr>
            <p:grpSpPr>
              <a:xfrm>
                <a:off x="3066168" y="4437010"/>
                <a:ext cx="102584" cy="503644"/>
                <a:chOff x="3066168" y="4437010"/>
                <a:chExt cx="102584" cy="503644"/>
              </a:xfrm>
            </p:grpSpPr>
            <p:sp>
              <p:nvSpPr>
                <p:cNvPr id="1364" name="Google Shape;1364;p33"/>
                <p:cNvSpPr/>
                <p:nvPr/>
              </p:nvSpPr>
              <p:spPr>
                <a:xfrm rot="5400000">
                  <a:off x="3067337" y="4839238"/>
                  <a:ext cx="100247" cy="102584"/>
                </a:xfrm>
                <a:custGeom>
                  <a:rect b="b" l="l" r="r" t="t"/>
                  <a:pathLst>
                    <a:path extrusionOk="0" h="55" w="47">
                      <a:moveTo>
                        <a:pt x="0" y="55"/>
                      </a:moveTo>
                      <a:cubicBezTo>
                        <a:pt x="0" y="0"/>
                        <a:pt x="0" y="0"/>
                        <a:pt x="0" y="0"/>
                      </a:cubicBezTo>
                      <a:cubicBezTo>
                        <a:pt x="1" y="0"/>
                        <a:pt x="2" y="0"/>
                        <a:pt x="2" y="0"/>
                      </a:cubicBezTo>
                      <a:cubicBezTo>
                        <a:pt x="27" y="0"/>
                        <a:pt x="47" y="21"/>
                        <a:pt x="47" y="46"/>
                      </a:cubicBezTo>
                      <a:cubicBezTo>
                        <a:pt x="47" y="49"/>
                        <a:pt x="47" y="52"/>
                        <a:pt x="47" y="55"/>
                      </a:cubicBezTo>
                      <a:cubicBezTo>
                        <a:pt x="0" y="55"/>
                        <a:pt x="0" y="55"/>
                        <a:pt x="0" y="55"/>
                      </a:cubicBezTo>
                      <a:close/>
                    </a:path>
                  </a:pathLst>
                </a:custGeom>
                <a:solidFill>
                  <a:srgbClr val="54813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2800" u="none" cap="none" strike="noStrike">
                    <a:solidFill>
                      <a:schemeClr val="lt1"/>
                    </a:solidFill>
                    <a:latin typeface="Arial"/>
                    <a:ea typeface="Arial"/>
                    <a:cs typeface="Arial"/>
                    <a:sym typeface="Arial"/>
                  </a:endParaRPr>
                </a:p>
              </p:txBody>
            </p:sp>
            <p:sp>
              <p:nvSpPr>
                <p:cNvPr id="1365" name="Google Shape;1365;p33"/>
                <p:cNvSpPr/>
                <p:nvPr/>
              </p:nvSpPr>
              <p:spPr>
                <a:xfrm rot="5400000">
                  <a:off x="3067785" y="4435393"/>
                  <a:ext cx="99351" cy="102584"/>
                </a:xfrm>
                <a:custGeom>
                  <a:rect b="b" l="l" r="r" t="t"/>
                  <a:pathLst>
                    <a:path extrusionOk="0" h="55" w="47">
                      <a:moveTo>
                        <a:pt x="47" y="55"/>
                      </a:moveTo>
                      <a:cubicBezTo>
                        <a:pt x="47" y="0"/>
                        <a:pt x="47" y="0"/>
                        <a:pt x="47" y="0"/>
                      </a:cubicBezTo>
                      <a:cubicBezTo>
                        <a:pt x="47" y="0"/>
                        <a:pt x="46" y="0"/>
                        <a:pt x="46" y="0"/>
                      </a:cubicBezTo>
                      <a:cubicBezTo>
                        <a:pt x="21" y="0"/>
                        <a:pt x="0" y="21"/>
                        <a:pt x="0" y="46"/>
                      </a:cubicBezTo>
                      <a:cubicBezTo>
                        <a:pt x="0" y="49"/>
                        <a:pt x="1" y="52"/>
                        <a:pt x="1" y="55"/>
                      </a:cubicBezTo>
                      <a:cubicBezTo>
                        <a:pt x="47" y="55"/>
                        <a:pt x="47" y="55"/>
                        <a:pt x="47" y="55"/>
                      </a:cubicBezTo>
                      <a:close/>
                    </a:path>
                  </a:pathLst>
                </a:custGeom>
                <a:solidFill>
                  <a:srgbClr val="54813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2800" u="none" cap="none" strike="noStrike">
                    <a:solidFill>
                      <a:schemeClr val="lt1"/>
                    </a:solidFill>
                    <a:latin typeface="Arial"/>
                    <a:ea typeface="Arial"/>
                    <a:cs typeface="Arial"/>
                    <a:sym typeface="Arial"/>
                  </a:endParaRPr>
                </a:p>
              </p:txBody>
            </p:sp>
          </p:grpSp>
        </p:grpSp>
        <p:sp>
          <p:nvSpPr>
            <p:cNvPr id="1366" name="Google Shape;1366;p33"/>
            <p:cNvSpPr/>
            <p:nvPr/>
          </p:nvSpPr>
          <p:spPr>
            <a:xfrm>
              <a:off x="688730" y="3358660"/>
              <a:ext cx="2397956" cy="2747456"/>
            </a:xfrm>
            <a:custGeom>
              <a:rect b="b" l="l" r="r" t="t"/>
              <a:pathLst>
                <a:path extrusionOk="0" h="1419" w="407">
                  <a:moveTo>
                    <a:pt x="407" y="16"/>
                  </a:moveTo>
                  <a:cubicBezTo>
                    <a:pt x="407" y="1404"/>
                    <a:pt x="407" y="1404"/>
                    <a:pt x="407" y="1404"/>
                  </a:cubicBezTo>
                  <a:cubicBezTo>
                    <a:pt x="407" y="1412"/>
                    <a:pt x="400" y="1419"/>
                    <a:pt x="391" y="1419"/>
                  </a:cubicBezTo>
                  <a:cubicBezTo>
                    <a:pt x="15" y="1419"/>
                    <a:pt x="15" y="1419"/>
                    <a:pt x="15" y="1419"/>
                  </a:cubicBezTo>
                  <a:cubicBezTo>
                    <a:pt x="7" y="1419"/>
                    <a:pt x="0" y="1412"/>
                    <a:pt x="0" y="1404"/>
                  </a:cubicBezTo>
                  <a:cubicBezTo>
                    <a:pt x="0" y="16"/>
                    <a:pt x="0" y="16"/>
                    <a:pt x="0" y="16"/>
                  </a:cubicBezTo>
                  <a:cubicBezTo>
                    <a:pt x="0" y="7"/>
                    <a:pt x="7" y="0"/>
                    <a:pt x="15" y="0"/>
                  </a:cubicBezTo>
                  <a:cubicBezTo>
                    <a:pt x="391" y="0"/>
                    <a:pt x="391" y="0"/>
                    <a:pt x="391" y="0"/>
                  </a:cubicBezTo>
                  <a:cubicBezTo>
                    <a:pt x="400" y="0"/>
                    <a:pt x="407" y="7"/>
                    <a:pt x="407" y="16"/>
                  </a:cubicBezTo>
                  <a:close/>
                </a:path>
              </a:pathLst>
            </a:custGeom>
            <a:solidFill>
              <a:srgbClr val="F2F2F2"/>
            </a:solidFill>
            <a:ln>
              <a:noFill/>
            </a:ln>
          </p:spPr>
          <p:txBody>
            <a:bodyPr anchorCtr="0" anchor="ctr" bIns="45700" lIns="91425" spcFirstLastPara="1" rIns="274300" wrap="square" tIns="45700">
              <a:noAutofit/>
            </a:bodyPr>
            <a:lstStyle/>
            <a:p>
              <a:pPr indent="0" lvl="0" marL="0" marR="0" rtl="0" algn="l">
                <a:lnSpc>
                  <a:spcPct val="100000"/>
                </a:lnSpc>
                <a:spcBef>
                  <a:spcPts val="0"/>
                </a:spcBef>
                <a:spcAft>
                  <a:spcPts val="0"/>
                </a:spcAft>
                <a:buNone/>
              </a:pPr>
              <a:r>
                <a:t/>
              </a:r>
              <a:endParaRPr b="1" i="0" sz="1400" u="none" cap="none" strike="noStrike">
                <a:solidFill>
                  <a:srgbClr val="003C71"/>
                </a:solidFill>
                <a:latin typeface="Arial"/>
                <a:ea typeface="Arial"/>
                <a:cs typeface="Arial"/>
                <a:sym typeface="Arial"/>
              </a:endParaRPr>
            </a:p>
          </p:txBody>
        </p:sp>
        <p:grpSp>
          <p:nvGrpSpPr>
            <p:cNvPr id="1367" name="Google Shape;1367;p33"/>
            <p:cNvGrpSpPr/>
            <p:nvPr/>
          </p:nvGrpSpPr>
          <p:grpSpPr>
            <a:xfrm>
              <a:off x="925544" y="3251146"/>
              <a:ext cx="2243207" cy="2672809"/>
              <a:chOff x="925544" y="3251146"/>
              <a:chExt cx="2243207" cy="2672809"/>
            </a:xfrm>
          </p:grpSpPr>
          <p:sp>
            <p:nvSpPr>
              <p:cNvPr id="1368" name="Google Shape;1368;p33"/>
              <p:cNvSpPr/>
              <p:nvPr/>
            </p:nvSpPr>
            <p:spPr>
              <a:xfrm>
                <a:off x="925544" y="3251146"/>
                <a:ext cx="1032172" cy="562924"/>
              </a:xfrm>
              <a:custGeom>
                <a:rect b="b" l="l" r="r" t="t"/>
                <a:pathLst>
                  <a:path extrusionOk="0" h="927" w="742">
                    <a:moveTo>
                      <a:pt x="0" y="0"/>
                    </a:moveTo>
                    <a:lnTo>
                      <a:pt x="742" y="0"/>
                    </a:lnTo>
                    <a:lnTo>
                      <a:pt x="742" y="927"/>
                    </a:lnTo>
                    <a:lnTo>
                      <a:pt x="0" y="927"/>
                    </a:lnTo>
                    <a:lnTo>
                      <a:pt x="0" y="0"/>
                    </a:lnTo>
                    <a:lnTo>
                      <a:pt x="0" y="0"/>
                    </a:lnTo>
                    <a:close/>
                  </a:path>
                </a:pathLst>
              </a:custGeom>
              <a:solidFill>
                <a:srgbClr val="BFBFB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2800" u="none" cap="none" strike="noStrike">
                  <a:solidFill>
                    <a:schemeClr val="lt1"/>
                  </a:solidFill>
                  <a:latin typeface="Arial"/>
                  <a:ea typeface="Arial"/>
                  <a:cs typeface="Arial"/>
                  <a:sym typeface="Arial"/>
                </a:endParaRPr>
              </a:p>
            </p:txBody>
          </p:sp>
          <p:grpSp>
            <p:nvGrpSpPr>
              <p:cNvPr id="1369" name="Google Shape;1369;p33"/>
              <p:cNvGrpSpPr/>
              <p:nvPr/>
            </p:nvGrpSpPr>
            <p:grpSpPr>
              <a:xfrm>
                <a:off x="2437249" y="4533981"/>
                <a:ext cx="731503" cy="1389974"/>
                <a:chOff x="2437249" y="4581609"/>
                <a:chExt cx="731503" cy="1389974"/>
              </a:xfrm>
            </p:grpSpPr>
            <p:sp>
              <p:nvSpPr>
                <p:cNvPr id="1370" name="Google Shape;1370;p33"/>
                <p:cNvSpPr/>
                <p:nvPr/>
              </p:nvSpPr>
              <p:spPr>
                <a:xfrm rot="5400000">
                  <a:off x="2641286" y="5444117"/>
                  <a:ext cx="323429" cy="731502"/>
                </a:xfrm>
                <a:custGeom>
                  <a:rect b="b" l="l" r="r" t="t"/>
                  <a:pathLst>
                    <a:path extrusionOk="0" h="927" w="742">
                      <a:moveTo>
                        <a:pt x="0" y="0"/>
                      </a:moveTo>
                      <a:lnTo>
                        <a:pt x="742" y="0"/>
                      </a:lnTo>
                      <a:lnTo>
                        <a:pt x="742" y="927"/>
                      </a:lnTo>
                      <a:lnTo>
                        <a:pt x="0" y="927"/>
                      </a:lnTo>
                      <a:lnTo>
                        <a:pt x="0" y="0"/>
                      </a:lnTo>
                      <a:lnTo>
                        <a:pt x="0" y="0"/>
                      </a:lnTo>
                      <a:close/>
                    </a:path>
                  </a:pathLst>
                </a:cu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2800" u="none" cap="none" strike="noStrike">
                    <a:solidFill>
                      <a:schemeClr val="lt1"/>
                    </a:solidFill>
                    <a:latin typeface="Arial"/>
                    <a:ea typeface="Arial"/>
                    <a:cs typeface="Arial"/>
                    <a:sym typeface="Arial"/>
                  </a:endParaRPr>
                </a:p>
              </p:txBody>
            </p:sp>
            <p:sp>
              <p:nvSpPr>
                <p:cNvPr id="1371" name="Google Shape;1371;p33"/>
                <p:cNvSpPr/>
                <p:nvPr/>
              </p:nvSpPr>
              <p:spPr>
                <a:xfrm rot="5400000">
                  <a:off x="2641285" y="4377572"/>
                  <a:ext cx="323430" cy="731503"/>
                </a:xfrm>
                <a:custGeom>
                  <a:rect b="b" l="l" r="r" t="t"/>
                  <a:pathLst>
                    <a:path extrusionOk="0" h="927" w="742">
                      <a:moveTo>
                        <a:pt x="0" y="0"/>
                      </a:moveTo>
                      <a:lnTo>
                        <a:pt x="742" y="0"/>
                      </a:lnTo>
                      <a:lnTo>
                        <a:pt x="742" y="927"/>
                      </a:lnTo>
                      <a:lnTo>
                        <a:pt x="0" y="927"/>
                      </a:lnTo>
                      <a:lnTo>
                        <a:pt x="0" y="0"/>
                      </a:lnTo>
                      <a:lnTo>
                        <a:pt x="0" y="0"/>
                      </a:lnTo>
                      <a:close/>
                    </a:path>
                  </a:pathLst>
                </a:cu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2800" u="none" cap="none" strike="noStrike">
                    <a:solidFill>
                      <a:schemeClr val="lt1"/>
                    </a:solidFill>
                    <a:latin typeface="Arial"/>
                    <a:ea typeface="Arial"/>
                    <a:cs typeface="Arial"/>
                    <a:sym typeface="Arial"/>
                  </a:endParaRPr>
                </a:p>
              </p:txBody>
            </p:sp>
            <p:sp>
              <p:nvSpPr>
                <p:cNvPr id="1372" name="Google Shape;1372;p33"/>
                <p:cNvSpPr/>
                <p:nvPr/>
              </p:nvSpPr>
              <p:spPr>
                <a:xfrm rot="5400000">
                  <a:off x="2641285" y="4908466"/>
                  <a:ext cx="323430" cy="731502"/>
                </a:xfrm>
                <a:custGeom>
                  <a:rect b="b" l="l" r="r" t="t"/>
                  <a:pathLst>
                    <a:path extrusionOk="0" h="927" w="742">
                      <a:moveTo>
                        <a:pt x="0" y="0"/>
                      </a:moveTo>
                      <a:lnTo>
                        <a:pt x="742" y="0"/>
                      </a:lnTo>
                      <a:lnTo>
                        <a:pt x="742" y="927"/>
                      </a:lnTo>
                      <a:lnTo>
                        <a:pt x="0" y="927"/>
                      </a:lnTo>
                      <a:lnTo>
                        <a:pt x="0" y="0"/>
                      </a:lnTo>
                      <a:lnTo>
                        <a:pt x="0" y="0"/>
                      </a:lnTo>
                      <a:close/>
                    </a:path>
                  </a:pathLst>
                </a:cu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2800" u="none" cap="none" strike="noStrike">
                    <a:solidFill>
                      <a:schemeClr val="lt1"/>
                    </a:solidFill>
                    <a:latin typeface="Arial"/>
                    <a:ea typeface="Arial"/>
                    <a:cs typeface="Arial"/>
                    <a:sym typeface="Arial"/>
                  </a:endParaRPr>
                </a:p>
              </p:txBody>
            </p:sp>
          </p:grpSp>
        </p:grpSp>
      </p:grpSp>
      <p:sp>
        <p:nvSpPr>
          <p:cNvPr id="1373" name="Google Shape;1373;p33"/>
          <p:cNvSpPr txBox="1"/>
          <p:nvPr>
            <p:ph idx="4" type="body"/>
          </p:nvPr>
        </p:nvSpPr>
        <p:spPr>
          <a:xfrm>
            <a:off x="673387" y="3828215"/>
            <a:ext cx="1779205" cy="2263756"/>
          </a:xfrm>
          <a:prstGeom prst="rect">
            <a:avLst/>
          </a:prstGeom>
          <a:noFill/>
          <a:ln>
            <a:noFill/>
          </a:ln>
        </p:spPr>
        <p:txBody>
          <a:bodyPr anchorCtr="0" anchor="ctr" bIns="91425" lIns="91425" spcFirstLastPara="1" rIns="91425" wrap="square" tIns="91425">
            <a:noAutofit/>
          </a:bodyPr>
          <a:lstStyle>
            <a:lvl1pPr indent="-304800" lvl="0" marL="457200" algn="l">
              <a:lnSpc>
                <a:spcPct val="100000"/>
              </a:lnSpc>
              <a:spcBef>
                <a:spcPts val="0"/>
              </a:spcBef>
              <a:spcAft>
                <a:spcPts val="0"/>
              </a:spcAft>
              <a:buClr>
                <a:srgbClr val="003C71"/>
              </a:buClr>
              <a:buSzPts val="1200"/>
              <a:buFont typeface="Arial"/>
              <a:buChar char="•"/>
              <a:defRPr sz="1200">
                <a:solidFill>
                  <a:srgbClr val="003C71"/>
                </a:solidFill>
                <a:latin typeface="Arial"/>
                <a:ea typeface="Arial"/>
                <a:cs typeface="Arial"/>
                <a:sym typeface="Arial"/>
              </a:defRPr>
            </a:lvl1pPr>
            <a:lvl2pPr indent="-304800" lvl="1" marL="914400" algn="l">
              <a:lnSpc>
                <a:spcPct val="100000"/>
              </a:lnSpc>
              <a:spcBef>
                <a:spcPts val="600"/>
              </a:spcBef>
              <a:spcAft>
                <a:spcPts val="0"/>
              </a:spcAft>
              <a:buClr>
                <a:srgbClr val="003C71"/>
              </a:buClr>
              <a:buSzPts val="1200"/>
              <a:buFont typeface="Arial"/>
              <a:buChar char="•"/>
              <a:defRPr sz="1200">
                <a:solidFill>
                  <a:srgbClr val="003C71"/>
                </a:solidFill>
                <a:latin typeface="Arial"/>
                <a:ea typeface="Arial"/>
                <a:cs typeface="Arial"/>
                <a:sym typeface="Arial"/>
              </a:defRPr>
            </a:lvl2pPr>
            <a:lvl3pPr indent="-298450" lvl="2" marL="1371600" algn="l">
              <a:lnSpc>
                <a:spcPct val="100000"/>
              </a:lnSpc>
              <a:spcBef>
                <a:spcPts val="800"/>
              </a:spcBef>
              <a:spcAft>
                <a:spcPts val="0"/>
              </a:spcAft>
              <a:buClr>
                <a:srgbClr val="003C71"/>
              </a:buClr>
              <a:buSzPts val="1100"/>
              <a:buFont typeface="Arial"/>
              <a:buChar char="•"/>
              <a:defRPr sz="1100">
                <a:solidFill>
                  <a:srgbClr val="003C71"/>
                </a:solidFill>
                <a:latin typeface="Arial"/>
                <a:ea typeface="Arial"/>
                <a:cs typeface="Arial"/>
                <a:sym typeface="Arial"/>
              </a:defRPr>
            </a:lvl3pPr>
            <a:lvl4pPr indent="-298450" lvl="3" marL="1828800" algn="l">
              <a:lnSpc>
                <a:spcPct val="100000"/>
              </a:lnSpc>
              <a:spcBef>
                <a:spcPts val="800"/>
              </a:spcBef>
              <a:spcAft>
                <a:spcPts val="0"/>
              </a:spcAft>
              <a:buClr>
                <a:srgbClr val="003C71"/>
              </a:buClr>
              <a:buSzPts val="1100"/>
              <a:buFont typeface="Arial"/>
              <a:buChar char="•"/>
              <a:defRPr sz="1100">
                <a:solidFill>
                  <a:srgbClr val="003C71"/>
                </a:solidFill>
                <a:latin typeface="Arial"/>
                <a:ea typeface="Arial"/>
                <a:cs typeface="Arial"/>
                <a:sym typeface="Arial"/>
              </a:defRPr>
            </a:lvl4pPr>
            <a:lvl5pPr indent="-298450" lvl="4" marL="2286000" algn="l">
              <a:lnSpc>
                <a:spcPct val="100000"/>
              </a:lnSpc>
              <a:spcBef>
                <a:spcPts val="800"/>
              </a:spcBef>
              <a:spcAft>
                <a:spcPts val="0"/>
              </a:spcAft>
              <a:buClr>
                <a:srgbClr val="003C71"/>
              </a:buClr>
              <a:buSzPts val="1100"/>
              <a:buFont typeface="Arial"/>
              <a:buChar char="•"/>
              <a:defRPr sz="1100">
                <a:solidFill>
                  <a:srgbClr val="003C71"/>
                </a:solidFill>
                <a:latin typeface="Arial"/>
                <a:ea typeface="Arial"/>
                <a:cs typeface="Arial"/>
                <a:sym typeface="Arial"/>
              </a:defRPr>
            </a:lvl5pPr>
            <a:lvl6pPr indent="-228600" lvl="5" marL="2743200" algn="l">
              <a:lnSpc>
                <a:spcPct val="100000"/>
              </a:lnSpc>
              <a:spcBef>
                <a:spcPts val="80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1374" name="Google Shape;1374;p33"/>
          <p:cNvSpPr txBox="1"/>
          <p:nvPr>
            <p:ph idx="5" type="body"/>
          </p:nvPr>
        </p:nvSpPr>
        <p:spPr>
          <a:xfrm>
            <a:off x="925543" y="3253107"/>
            <a:ext cx="1032173" cy="554854"/>
          </a:xfrm>
          <a:prstGeom prst="rect">
            <a:avLst/>
          </a:prstGeom>
          <a:noFill/>
          <a:ln>
            <a:noFill/>
          </a:ln>
        </p:spPr>
        <p:txBody>
          <a:bodyPr anchorCtr="0" anchor="ctr" bIns="0" lIns="0" spcFirstLastPara="1" rIns="0" wrap="square" tIns="0">
            <a:noAutofit/>
          </a:bodyPr>
          <a:lstStyle>
            <a:lvl1pPr indent="-228600" lvl="0" marL="457200" algn="ctr">
              <a:lnSpc>
                <a:spcPct val="100000"/>
              </a:lnSpc>
              <a:spcBef>
                <a:spcPts val="0"/>
              </a:spcBef>
              <a:spcAft>
                <a:spcPts val="0"/>
              </a:spcAft>
              <a:buClr>
                <a:srgbClr val="003C71"/>
              </a:buClr>
              <a:buSzPts val="1400"/>
              <a:buFont typeface="Arial"/>
              <a:buNone/>
              <a:defRPr b="1" i="1" sz="1400">
                <a:solidFill>
                  <a:srgbClr val="003C71"/>
                </a:solidFill>
                <a:latin typeface="Arial"/>
                <a:ea typeface="Arial"/>
                <a:cs typeface="Arial"/>
                <a:sym typeface="Arial"/>
              </a:defRPr>
            </a:lvl1pPr>
            <a:lvl2pPr indent="-381000" lvl="1" marL="9144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2pPr>
            <a:lvl3pPr indent="-381000" lvl="2" marL="13716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3pPr>
            <a:lvl4pPr indent="-381000" lvl="3" marL="18288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4pPr>
            <a:lvl5pPr indent="-381000" lvl="4" marL="22860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5pPr>
            <a:lvl6pPr indent="-381000" lvl="5" marL="27432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6pPr>
            <a:lvl7pPr indent="-381000" lvl="6" marL="32004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7pPr>
            <a:lvl8pPr indent="-381000" lvl="7" marL="36576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8pPr>
            <a:lvl9pPr indent="-381000" lvl="8" marL="4114800" algn="l">
              <a:lnSpc>
                <a:spcPct val="100000"/>
              </a:lnSpc>
              <a:spcBef>
                <a:spcPts val="800"/>
              </a:spcBef>
              <a:spcAft>
                <a:spcPts val="800"/>
              </a:spcAft>
              <a:buClr>
                <a:srgbClr val="FFFFFF"/>
              </a:buClr>
              <a:buSzPts val="2400"/>
              <a:buFont typeface="Arial"/>
              <a:buChar char="■"/>
              <a:defRPr b="1" sz="2400">
                <a:solidFill>
                  <a:srgbClr val="FFFFFF"/>
                </a:solidFill>
                <a:latin typeface="Arial"/>
                <a:ea typeface="Arial"/>
                <a:cs typeface="Arial"/>
                <a:sym typeface="Arial"/>
              </a:defRPr>
            </a:lvl9pPr>
          </a:lstStyle>
          <a:p/>
        </p:txBody>
      </p:sp>
      <p:sp>
        <p:nvSpPr>
          <p:cNvPr id="1375" name="Google Shape;1375;p33"/>
          <p:cNvSpPr txBox="1"/>
          <p:nvPr>
            <p:ph idx="6" type="body"/>
          </p:nvPr>
        </p:nvSpPr>
        <p:spPr>
          <a:xfrm>
            <a:off x="3363209" y="1879600"/>
            <a:ext cx="7863840" cy="485017"/>
          </a:xfrm>
          <a:prstGeom prst="rect">
            <a:avLst/>
          </a:prstGeom>
          <a:noFill/>
          <a:ln>
            <a:noFill/>
          </a:ln>
        </p:spPr>
        <p:txBody>
          <a:bodyPr anchorCtr="0" anchor="b" bIns="91425" lIns="91425" spcFirstLastPara="1" rIns="91425" wrap="square" tIns="91425">
            <a:noAutofit/>
          </a:bodyPr>
          <a:lstStyle>
            <a:lvl1pPr indent="-228600" lvl="0" marL="457200" algn="l">
              <a:lnSpc>
                <a:spcPct val="100000"/>
              </a:lnSpc>
              <a:spcBef>
                <a:spcPts val="0"/>
              </a:spcBef>
              <a:spcAft>
                <a:spcPts val="0"/>
              </a:spcAft>
              <a:buSzPts val="1800"/>
              <a:buFont typeface="Arial"/>
              <a:buNone/>
              <a:defRPr b="1">
                <a:solidFill>
                  <a:schemeClr val="accent2"/>
                </a:solidFill>
              </a:defRPr>
            </a:lvl1pPr>
            <a:lvl2pPr indent="-228600" lvl="1" marL="914400" algn="l">
              <a:lnSpc>
                <a:spcPct val="100000"/>
              </a:lnSpc>
              <a:spcBef>
                <a:spcPts val="600"/>
              </a:spcBef>
              <a:spcAft>
                <a:spcPts val="0"/>
              </a:spcAft>
              <a:buSzPts val="1600"/>
              <a:buFont typeface="Arial"/>
              <a:buNone/>
              <a:defRPr b="1"/>
            </a:lvl2pPr>
            <a:lvl3pPr indent="-228600" lvl="2" marL="1371600" algn="l">
              <a:lnSpc>
                <a:spcPct val="100000"/>
              </a:lnSpc>
              <a:spcBef>
                <a:spcPts val="800"/>
              </a:spcBef>
              <a:spcAft>
                <a:spcPts val="0"/>
              </a:spcAft>
              <a:buSzPts val="1400"/>
              <a:buFont typeface="Arial"/>
              <a:buNone/>
              <a:defRPr b="1"/>
            </a:lvl3pPr>
            <a:lvl4pPr indent="-228600" lvl="3" marL="1828800" algn="l">
              <a:lnSpc>
                <a:spcPct val="100000"/>
              </a:lnSpc>
              <a:spcBef>
                <a:spcPts val="800"/>
              </a:spcBef>
              <a:spcAft>
                <a:spcPts val="0"/>
              </a:spcAft>
              <a:buSzPts val="1400"/>
              <a:buFont typeface="Arial"/>
              <a:buNone/>
              <a:defRPr b="1"/>
            </a:lvl4pPr>
            <a:lvl5pPr indent="-228600" lvl="4" marL="2286000" algn="l">
              <a:lnSpc>
                <a:spcPct val="100000"/>
              </a:lnSpc>
              <a:spcBef>
                <a:spcPts val="800"/>
              </a:spcBef>
              <a:spcAft>
                <a:spcPts val="0"/>
              </a:spcAft>
              <a:buSzPts val="1400"/>
              <a:buFont typeface="Arial"/>
              <a:buNone/>
              <a:defRPr b="1"/>
            </a:lvl5pPr>
            <a:lvl6pPr indent="-228600" lvl="5" marL="2743200" algn="l">
              <a:lnSpc>
                <a:spcPct val="100000"/>
              </a:lnSpc>
              <a:spcBef>
                <a:spcPts val="80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1376" name="Google Shape;1376;p33"/>
          <p:cNvSpPr/>
          <p:nvPr/>
        </p:nvSpPr>
        <p:spPr>
          <a:xfrm flipH="1">
            <a:off x="3325062" y="1939899"/>
            <a:ext cx="53797" cy="4572000"/>
          </a:xfrm>
          <a:prstGeom prst="rect">
            <a:avLst/>
          </a:prstGeom>
          <a:solidFill>
            <a:schemeClr val="accent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1377" name="Google Shape;1377;p33"/>
          <p:cNvGrpSpPr/>
          <p:nvPr/>
        </p:nvGrpSpPr>
        <p:grpSpPr>
          <a:xfrm>
            <a:off x="11240989" y="0"/>
            <a:ext cx="951011" cy="6867527"/>
            <a:chOff x="11278585" y="0"/>
            <a:chExt cx="951011" cy="6867527"/>
          </a:xfrm>
        </p:grpSpPr>
        <p:cxnSp>
          <p:nvCxnSpPr>
            <p:cNvPr id="1378" name="Google Shape;1378;p33"/>
            <p:cNvCxnSpPr/>
            <p:nvPr/>
          </p:nvCxnSpPr>
          <p:spPr>
            <a:xfrm>
              <a:off x="11402167" y="0"/>
              <a:ext cx="0" cy="6841500"/>
            </a:xfrm>
            <a:prstGeom prst="straightConnector1">
              <a:avLst/>
            </a:prstGeom>
            <a:noFill/>
            <a:ln cap="flat" cmpd="sng" w="76200">
              <a:solidFill>
                <a:schemeClr val="accent5"/>
              </a:solidFill>
              <a:prstDash val="solid"/>
              <a:round/>
              <a:headEnd len="sm" w="sm" type="none"/>
              <a:tailEnd len="sm" w="sm" type="none"/>
            </a:ln>
          </p:spPr>
        </p:cxnSp>
        <p:cxnSp>
          <p:nvCxnSpPr>
            <p:cNvPr id="1379" name="Google Shape;1379;p33"/>
            <p:cNvCxnSpPr/>
            <p:nvPr/>
          </p:nvCxnSpPr>
          <p:spPr>
            <a:xfrm>
              <a:off x="11278585" y="0"/>
              <a:ext cx="0" cy="6841500"/>
            </a:xfrm>
            <a:prstGeom prst="straightConnector1">
              <a:avLst/>
            </a:prstGeom>
            <a:noFill/>
            <a:ln cap="flat" cmpd="sng" w="28575">
              <a:solidFill>
                <a:schemeClr val="accent5"/>
              </a:solidFill>
              <a:prstDash val="solid"/>
              <a:round/>
              <a:headEnd len="sm" w="sm" type="none"/>
              <a:tailEnd len="sm" w="sm" type="none"/>
            </a:ln>
          </p:spPr>
        </p:cxnSp>
        <p:sp>
          <p:nvSpPr>
            <p:cNvPr descr="Banner along right of screen with the label OGP Office of Government-wide Policy." id="1380" name="Google Shape;1380;p33"/>
            <p:cNvSpPr txBox="1"/>
            <p:nvPr/>
          </p:nvSpPr>
          <p:spPr>
            <a:xfrm rot="5400000">
              <a:off x="8463737" y="3101668"/>
              <a:ext cx="6866252" cy="665466"/>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500"/>
                <a:buFont typeface="Arial"/>
                <a:buNone/>
              </a:pPr>
              <a:r>
                <a:rPr b="1" i="0" lang="en-US" sz="1500" u="none" cap="none" strike="noStrike">
                  <a:solidFill>
                    <a:schemeClr val="lt1"/>
                  </a:solidFill>
                  <a:latin typeface="Arial"/>
                  <a:ea typeface="Arial"/>
                  <a:cs typeface="Arial"/>
                  <a:sym typeface="Arial"/>
                </a:rPr>
                <a:t>HCaTS DPA Training</a:t>
              </a:r>
              <a:endParaRPr b="1" i="0" sz="1500" u="none" cap="none" strike="noStrike">
                <a:solidFill>
                  <a:schemeClr val="lt1"/>
                </a:solidFill>
                <a:latin typeface="Arial"/>
                <a:ea typeface="Arial"/>
                <a:cs typeface="Arial"/>
                <a:sym typeface="Arial"/>
              </a:endParaRPr>
            </a:p>
          </p:txBody>
        </p:sp>
        <p:grpSp>
          <p:nvGrpSpPr>
            <p:cNvPr id="1381" name="Google Shape;1381;p33"/>
            <p:cNvGrpSpPr/>
            <p:nvPr/>
          </p:nvGrpSpPr>
          <p:grpSpPr>
            <a:xfrm>
              <a:off x="11698259" y="119765"/>
              <a:ext cx="397208" cy="506655"/>
              <a:chOff x="8093969" y="3421911"/>
              <a:chExt cx="397208" cy="506655"/>
            </a:xfrm>
          </p:grpSpPr>
          <p:sp>
            <p:nvSpPr>
              <p:cNvPr id="1382" name="Google Shape;1382;p33"/>
              <p:cNvSpPr/>
              <p:nvPr/>
            </p:nvSpPr>
            <p:spPr>
              <a:xfrm>
                <a:off x="8199050" y="3533083"/>
                <a:ext cx="187045" cy="395483"/>
              </a:xfrm>
              <a:custGeom>
                <a:rect b="b" l="l" r="r" t="t"/>
                <a:pathLst>
                  <a:path extrusionOk="0" h="2605" w="1073">
                    <a:moveTo>
                      <a:pt x="145" y="0"/>
                    </a:moveTo>
                    <a:lnTo>
                      <a:pt x="925" y="1"/>
                    </a:lnTo>
                    <a:lnTo>
                      <a:pt x="954" y="4"/>
                    </a:lnTo>
                    <a:lnTo>
                      <a:pt x="982" y="12"/>
                    </a:lnTo>
                    <a:lnTo>
                      <a:pt x="1007" y="26"/>
                    </a:lnTo>
                    <a:lnTo>
                      <a:pt x="1029" y="45"/>
                    </a:lnTo>
                    <a:lnTo>
                      <a:pt x="1048" y="66"/>
                    </a:lnTo>
                    <a:lnTo>
                      <a:pt x="1061" y="91"/>
                    </a:lnTo>
                    <a:lnTo>
                      <a:pt x="1069" y="119"/>
                    </a:lnTo>
                    <a:lnTo>
                      <a:pt x="1073" y="149"/>
                    </a:lnTo>
                    <a:lnTo>
                      <a:pt x="1073" y="1389"/>
                    </a:lnTo>
                    <a:lnTo>
                      <a:pt x="1069" y="1419"/>
                    </a:lnTo>
                    <a:lnTo>
                      <a:pt x="1061" y="1447"/>
                    </a:lnTo>
                    <a:lnTo>
                      <a:pt x="1048" y="1472"/>
                    </a:lnTo>
                    <a:lnTo>
                      <a:pt x="1029" y="1495"/>
                    </a:lnTo>
                    <a:lnTo>
                      <a:pt x="1007" y="1512"/>
                    </a:lnTo>
                    <a:lnTo>
                      <a:pt x="982" y="1526"/>
                    </a:lnTo>
                    <a:lnTo>
                      <a:pt x="954" y="1535"/>
                    </a:lnTo>
                    <a:lnTo>
                      <a:pt x="925" y="1538"/>
                    </a:lnTo>
                    <a:lnTo>
                      <a:pt x="900" y="1536"/>
                    </a:lnTo>
                    <a:lnTo>
                      <a:pt x="876" y="1530"/>
                    </a:lnTo>
                    <a:lnTo>
                      <a:pt x="854" y="1520"/>
                    </a:lnTo>
                    <a:lnTo>
                      <a:pt x="835" y="1508"/>
                    </a:lnTo>
                    <a:lnTo>
                      <a:pt x="835" y="2456"/>
                    </a:lnTo>
                    <a:lnTo>
                      <a:pt x="833" y="2486"/>
                    </a:lnTo>
                    <a:lnTo>
                      <a:pt x="824" y="2515"/>
                    </a:lnTo>
                    <a:lnTo>
                      <a:pt x="810" y="2539"/>
                    </a:lnTo>
                    <a:lnTo>
                      <a:pt x="792" y="2561"/>
                    </a:lnTo>
                    <a:lnTo>
                      <a:pt x="770" y="2579"/>
                    </a:lnTo>
                    <a:lnTo>
                      <a:pt x="744" y="2593"/>
                    </a:lnTo>
                    <a:lnTo>
                      <a:pt x="717" y="2602"/>
                    </a:lnTo>
                    <a:lnTo>
                      <a:pt x="687" y="2605"/>
                    </a:lnTo>
                    <a:lnTo>
                      <a:pt x="657" y="2602"/>
                    </a:lnTo>
                    <a:lnTo>
                      <a:pt x="629" y="2593"/>
                    </a:lnTo>
                    <a:lnTo>
                      <a:pt x="604" y="2579"/>
                    </a:lnTo>
                    <a:lnTo>
                      <a:pt x="582" y="2561"/>
                    </a:lnTo>
                    <a:lnTo>
                      <a:pt x="564" y="2539"/>
                    </a:lnTo>
                    <a:lnTo>
                      <a:pt x="551" y="2515"/>
                    </a:lnTo>
                    <a:lnTo>
                      <a:pt x="542" y="2486"/>
                    </a:lnTo>
                    <a:lnTo>
                      <a:pt x="539" y="2456"/>
                    </a:lnTo>
                    <a:lnTo>
                      <a:pt x="535" y="2456"/>
                    </a:lnTo>
                    <a:lnTo>
                      <a:pt x="532" y="2486"/>
                    </a:lnTo>
                    <a:lnTo>
                      <a:pt x="523" y="2515"/>
                    </a:lnTo>
                    <a:lnTo>
                      <a:pt x="509" y="2539"/>
                    </a:lnTo>
                    <a:lnTo>
                      <a:pt x="492" y="2561"/>
                    </a:lnTo>
                    <a:lnTo>
                      <a:pt x="469" y="2579"/>
                    </a:lnTo>
                    <a:lnTo>
                      <a:pt x="444" y="2593"/>
                    </a:lnTo>
                    <a:lnTo>
                      <a:pt x="416" y="2602"/>
                    </a:lnTo>
                    <a:lnTo>
                      <a:pt x="386" y="2605"/>
                    </a:lnTo>
                    <a:lnTo>
                      <a:pt x="357" y="2602"/>
                    </a:lnTo>
                    <a:lnTo>
                      <a:pt x="328" y="2593"/>
                    </a:lnTo>
                    <a:lnTo>
                      <a:pt x="304" y="2579"/>
                    </a:lnTo>
                    <a:lnTo>
                      <a:pt x="281" y="2561"/>
                    </a:lnTo>
                    <a:lnTo>
                      <a:pt x="263" y="2539"/>
                    </a:lnTo>
                    <a:lnTo>
                      <a:pt x="250" y="2515"/>
                    </a:lnTo>
                    <a:lnTo>
                      <a:pt x="241" y="2486"/>
                    </a:lnTo>
                    <a:lnTo>
                      <a:pt x="238" y="2456"/>
                    </a:lnTo>
                    <a:lnTo>
                      <a:pt x="238" y="1507"/>
                    </a:lnTo>
                    <a:lnTo>
                      <a:pt x="218" y="1520"/>
                    </a:lnTo>
                    <a:lnTo>
                      <a:pt x="197" y="1530"/>
                    </a:lnTo>
                    <a:lnTo>
                      <a:pt x="173" y="1536"/>
                    </a:lnTo>
                    <a:lnTo>
                      <a:pt x="148" y="1538"/>
                    </a:lnTo>
                    <a:lnTo>
                      <a:pt x="119" y="1535"/>
                    </a:lnTo>
                    <a:lnTo>
                      <a:pt x="91" y="1526"/>
                    </a:lnTo>
                    <a:lnTo>
                      <a:pt x="66" y="1512"/>
                    </a:lnTo>
                    <a:lnTo>
                      <a:pt x="43" y="1495"/>
                    </a:lnTo>
                    <a:lnTo>
                      <a:pt x="25" y="1472"/>
                    </a:lnTo>
                    <a:lnTo>
                      <a:pt x="12" y="1447"/>
                    </a:lnTo>
                    <a:lnTo>
                      <a:pt x="3" y="1419"/>
                    </a:lnTo>
                    <a:lnTo>
                      <a:pt x="0" y="1389"/>
                    </a:lnTo>
                    <a:lnTo>
                      <a:pt x="0" y="149"/>
                    </a:lnTo>
                    <a:lnTo>
                      <a:pt x="3" y="119"/>
                    </a:lnTo>
                    <a:lnTo>
                      <a:pt x="11" y="92"/>
                    </a:lnTo>
                    <a:lnTo>
                      <a:pt x="25" y="67"/>
                    </a:lnTo>
                    <a:lnTo>
                      <a:pt x="42" y="46"/>
                    </a:lnTo>
                    <a:lnTo>
                      <a:pt x="64" y="27"/>
                    </a:lnTo>
                    <a:lnTo>
                      <a:pt x="89" y="13"/>
                    </a:lnTo>
                    <a:lnTo>
                      <a:pt x="116" y="5"/>
                    </a:lnTo>
                    <a:lnTo>
                      <a:pt x="145" y="1"/>
                    </a:lnTo>
                    <a:lnTo>
                      <a:pt x="145" y="0"/>
                    </a:lnTo>
                    <a:close/>
                  </a:path>
                </a:pathLst>
              </a:custGeom>
              <a:solidFill>
                <a:schemeClr val="lt1"/>
              </a:solidFill>
              <a:ln cap="flat" cmpd="sng" w="9525">
                <a:solidFill>
                  <a:schemeClr val="accent5"/>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383" name="Google Shape;1383;p33"/>
              <p:cNvSpPr/>
              <p:nvPr/>
            </p:nvSpPr>
            <p:spPr>
              <a:xfrm>
                <a:off x="8232676" y="3421911"/>
                <a:ext cx="119793" cy="103882"/>
              </a:xfrm>
              <a:custGeom>
                <a:rect b="b" l="l" r="r" t="t"/>
                <a:pathLst>
                  <a:path extrusionOk="0" h="686" w="686">
                    <a:moveTo>
                      <a:pt x="343" y="0"/>
                    </a:moveTo>
                    <a:lnTo>
                      <a:pt x="390" y="3"/>
                    </a:lnTo>
                    <a:lnTo>
                      <a:pt x="435" y="12"/>
                    </a:lnTo>
                    <a:lnTo>
                      <a:pt x="477" y="27"/>
                    </a:lnTo>
                    <a:lnTo>
                      <a:pt x="517" y="46"/>
                    </a:lnTo>
                    <a:lnTo>
                      <a:pt x="553" y="71"/>
                    </a:lnTo>
                    <a:lnTo>
                      <a:pt x="586" y="100"/>
                    </a:lnTo>
                    <a:lnTo>
                      <a:pt x="615" y="133"/>
                    </a:lnTo>
                    <a:lnTo>
                      <a:pt x="640" y="169"/>
                    </a:lnTo>
                    <a:lnTo>
                      <a:pt x="659" y="209"/>
                    </a:lnTo>
                    <a:lnTo>
                      <a:pt x="674" y="251"/>
                    </a:lnTo>
                    <a:lnTo>
                      <a:pt x="683" y="296"/>
                    </a:lnTo>
                    <a:lnTo>
                      <a:pt x="686" y="342"/>
                    </a:lnTo>
                    <a:lnTo>
                      <a:pt x="683" y="389"/>
                    </a:lnTo>
                    <a:lnTo>
                      <a:pt x="674" y="434"/>
                    </a:lnTo>
                    <a:lnTo>
                      <a:pt x="659" y="476"/>
                    </a:lnTo>
                    <a:lnTo>
                      <a:pt x="640" y="516"/>
                    </a:lnTo>
                    <a:lnTo>
                      <a:pt x="615" y="552"/>
                    </a:lnTo>
                    <a:lnTo>
                      <a:pt x="586" y="585"/>
                    </a:lnTo>
                    <a:lnTo>
                      <a:pt x="553" y="614"/>
                    </a:lnTo>
                    <a:lnTo>
                      <a:pt x="517" y="639"/>
                    </a:lnTo>
                    <a:lnTo>
                      <a:pt x="477" y="659"/>
                    </a:lnTo>
                    <a:lnTo>
                      <a:pt x="435" y="674"/>
                    </a:lnTo>
                    <a:lnTo>
                      <a:pt x="390" y="682"/>
                    </a:lnTo>
                    <a:lnTo>
                      <a:pt x="343" y="686"/>
                    </a:lnTo>
                    <a:lnTo>
                      <a:pt x="296" y="682"/>
                    </a:lnTo>
                    <a:lnTo>
                      <a:pt x="252" y="674"/>
                    </a:lnTo>
                    <a:lnTo>
                      <a:pt x="210" y="659"/>
                    </a:lnTo>
                    <a:lnTo>
                      <a:pt x="170" y="639"/>
                    </a:lnTo>
                    <a:lnTo>
                      <a:pt x="134" y="614"/>
                    </a:lnTo>
                    <a:lnTo>
                      <a:pt x="101" y="585"/>
                    </a:lnTo>
                    <a:lnTo>
                      <a:pt x="72" y="552"/>
                    </a:lnTo>
                    <a:lnTo>
                      <a:pt x="48" y="516"/>
                    </a:lnTo>
                    <a:lnTo>
                      <a:pt x="27" y="476"/>
                    </a:lnTo>
                    <a:lnTo>
                      <a:pt x="13" y="434"/>
                    </a:lnTo>
                    <a:lnTo>
                      <a:pt x="4" y="389"/>
                    </a:lnTo>
                    <a:lnTo>
                      <a:pt x="0" y="342"/>
                    </a:lnTo>
                    <a:lnTo>
                      <a:pt x="4" y="296"/>
                    </a:lnTo>
                    <a:lnTo>
                      <a:pt x="13" y="251"/>
                    </a:lnTo>
                    <a:lnTo>
                      <a:pt x="27" y="209"/>
                    </a:lnTo>
                    <a:lnTo>
                      <a:pt x="48" y="169"/>
                    </a:lnTo>
                    <a:lnTo>
                      <a:pt x="72" y="133"/>
                    </a:lnTo>
                    <a:lnTo>
                      <a:pt x="101" y="100"/>
                    </a:lnTo>
                    <a:lnTo>
                      <a:pt x="134" y="71"/>
                    </a:lnTo>
                    <a:lnTo>
                      <a:pt x="170" y="46"/>
                    </a:lnTo>
                    <a:lnTo>
                      <a:pt x="210" y="27"/>
                    </a:lnTo>
                    <a:lnTo>
                      <a:pt x="252" y="12"/>
                    </a:lnTo>
                    <a:lnTo>
                      <a:pt x="296" y="3"/>
                    </a:lnTo>
                    <a:lnTo>
                      <a:pt x="343" y="0"/>
                    </a:lnTo>
                    <a:close/>
                  </a:path>
                </a:pathLst>
              </a:custGeom>
              <a:solidFill>
                <a:schemeClr val="lt1"/>
              </a:solidFill>
              <a:ln cap="flat" cmpd="sng" w="9525">
                <a:solidFill>
                  <a:schemeClr val="accent5"/>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384" name="Google Shape;1384;p33"/>
              <p:cNvSpPr/>
              <p:nvPr/>
            </p:nvSpPr>
            <p:spPr>
              <a:xfrm>
                <a:off x="8125494" y="3421911"/>
                <a:ext cx="98777" cy="94770"/>
              </a:xfrm>
              <a:custGeom>
                <a:rect b="b" l="l" r="r" t="t"/>
                <a:pathLst>
                  <a:path extrusionOk="0" h="629" w="565">
                    <a:moveTo>
                      <a:pt x="314" y="0"/>
                    </a:moveTo>
                    <a:lnTo>
                      <a:pt x="358" y="3"/>
                    </a:lnTo>
                    <a:lnTo>
                      <a:pt x="400" y="12"/>
                    </a:lnTo>
                    <a:lnTo>
                      <a:pt x="439" y="25"/>
                    </a:lnTo>
                    <a:lnTo>
                      <a:pt x="474" y="44"/>
                    </a:lnTo>
                    <a:lnTo>
                      <a:pt x="508" y="67"/>
                    </a:lnTo>
                    <a:lnTo>
                      <a:pt x="538" y="94"/>
                    </a:lnTo>
                    <a:lnTo>
                      <a:pt x="565" y="125"/>
                    </a:lnTo>
                    <a:lnTo>
                      <a:pt x="545" y="165"/>
                    </a:lnTo>
                    <a:lnTo>
                      <a:pt x="528" y="206"/>
                    </a:lnTo>
                    <a:lnTo>
                      <a:pt x="516" y="250"/>
                    </a:lnTo>
                    <a:lnTo>
                      <a:pt x="509" y="296"/>
                    </a:lnTo>
                    <a:lnTo>
                      <a:pt x="507" y="342"/>
                    </a:lnTo>
                    <a:lnTo>
                      <a:pt x="509" y="391"/>
                    </a:lnTo>
                    <a:lnTo>
                      <a:pt x="518" y="437"/>
                    </a:lnTo>
                    <a:lnTo>
                      <a:pt x="530" y="483"/>
                    </a:lnTo>
                    <a:lnTo>
                      <a:pt x="548" y="525"/>
                    </a:lnTo>
                    <a:lnTo>
                      <a:pt x="518" y="555"/>
                    </a:lnTo>
                    <a:lnTo>
                      <a:pt x="483" y="581"/>
                    </a:lnTo>
                    <a:lnTo>
                      <a:pt x="445" y="601"/>
                    </a:lnTo>
                    <a:lnTo>
                      <a:pt x="404" y="616"/>
                    </a:lnTo>
                    <a:lnTo>
                      <a:pt x="361" y="626"/>
                    </a:lnTo>
                    <a:lnTo>
                      <a:pt x="314" y="629"/>
                    </a:lnTo>
                    <a:lnTo>
                      <a:pt x="272" y="627"/>
                    </a:lnTo>
                    <a:lnTo>
                      <a:pt x="231" y="619"/>
                    </a:lnTo>
                    <a:lnTo>
                      <a:pt x="192" y="605"/>
                    </a:lnTo>
                    <a:lnTo>
                      <a:pt x="156" y="587"/>
                    </a:lnTo>
                    <a:lnTo>
                      <a:pt x="122" y="565"/>
                    </a:lnTo>
                    <a:lnTo>
                      <a:pt x="92" y="538"/>
                    </a:lnTo>
                    <a:lnTo>
                      <a:pt x="66" y="507"/>
                    </a:lnTo>
                    <a:lnTo>
                      <a:pt x="43" y="474"/>
                    </a:lnTo>
                    <a:lnTo>
                      <a:pt x="25" y="437"/>
                    </a:lnTo>
                    <a:lnTo>
                      <a:pt x="11" y="398"/>
                    </a:lnTo>
                    <a:lnTo>
                      <a:pt x="2" y="357"/>
                    </a:lnTo>
                    <a:lnTo>
                      <a:pt x="0" y="315"/>
                    </a:lnTo>
                    <a:lnTo>
                      <a:pt x="3" y="269"/>
                    </a:lnTo>
                    <a:lnTo>
                      <a:pt x="13" y="223"/>
                    </a:lnTo>
                    <a:lnTo>
                      <a:pt x="29" y="182"/>
                    </a:lnTo>
                    <a:lnTo>
                      <a:pt x="51" y="143"/>
                    </a:lnTo>
                    <a:lnTo>
                      <a:pt x="77" y="108"/>
                    </a:lnTo>
                    <a:lnTo>
                      <a:pt x="108" y="76"/>
                    </a:lnTo>
                    <a:lnTo>
                      <a:pt x="144" y="51"/>
                    </a:lnTo>
                    <a:lnTo>
                      <a:pt x="183" y="29"/>
                    </a:lnTo>
                    <a:lnTo>
                      <a:pt x="224" y="13"/>
                    </a:lnTo>
                    <a:lnTo>
                      <a:pt x="268" y="3"/>
                    </a:lnTo>
                    <a:lnTo>
                      <a:pt x="314" y="0"/>
                    </a:lnTo>
                    <a:close/>
                  </a:path>
                </a:pathLst>
              </a:custGeom>
              <a:solidFill>
                <a:schemeClr val="lt1"/>
              </a:solidFill>
              <a:ln cap="flat" cmpd="sng" w="9525">
                <a:solidFill>
                  <a:schemeClr val="accent5"/>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385" name="Google Shape;1385;p33"/>
              <p:cNvSpPr/>
              <p:nvPr/>
            </p:nvSpPr>
            <p:spPr>
              <a:xfrm>
                <a:off x="8093969" y="3523971"/>
                <a:ext cx="128200" cy="364501"/>
              </a:xfrm>
              <a:custGeom>
                <a:rect b="b" l="l" r="r" t="t"/>
                <a:pathLst>
                  <a:path extrusionOk="0" h="2394" w="729">
                    <a:moveTo>
                      <a:pt x="329" y="0"/>
                    </a:moveTo>
                    <a:lnTo>
                      <a:pt x="373" y="0"/>
                    </a:lnTo>
                    <a:lnTo>
                      <a:pt x="463" y="0"/>
                    </a:lnTo>
                    <a:lnTo>
                      <a:pt x="510" y="0"/>
                    </a:lnTo>
                    <a:lnTo>
                      <a:pt x="556" y="0"/>
                    </a:lnTo>
                    <a:lnTo>
                      <a:pt x="600" y="0"/>
                    </a:lnTo>
                    <a:lnTo>
                      <a:pt x="573" y="21"/>
                    </a:lnTo>
                    <a:lnTo>
                      <a:pt x="550" y="46"/>
                    </a:lnTo>
                    <a:lnTo>
                      <a:pt x="529" y="74"/>
                    </a:lnTo>
                    <a:lnTo>
                      <a:pt x="513" y="105"/>
                    </a:lnTo>
                    <a:lnTo>
                      <a:pt x="501" y="137"/>
                    </a:lnTo>
                    <a:lnTo>
                      <a:pt x="494" y="172"/>
                    </a:lnTo>
                    <a:lnTo>
                      <a:pt x="490" y="208"/>
                    </a:lnTo>
                    <a:lnTo>
                      <a:pt x="490" y="1448"/>
                    </a:lnTo>
                    <a:lnTo>
                      <a:pt x="494" y="1488"/>
                    </a:lnTo>
                    <a:lnTo>
                      <a:pt x="502" y="1526"/>
                    </a:lnTo>
                    <a:lnTo>
                      <a:pt x="516" y="1562"/>
                    </a:lnTo>
                    <a:lnTo>
                      <a:pt x="536" y="1594"/>
                    </a:lnTo>
                    <a:lnTo>
                      <a:pt x="559" y="1622"/>
                    </a:lnTo>
                    <a:lnTo>
                      <a:pt x="588" y="1648"/>
                    </a:lnTo>
                    <a:lnTo>
                      <a:pt x="619" y="1668"/>
                    </a:lnTo>
                    <a:lnTo>
                      <a:pt x="652" y="1685"/>
                    </a:lnTo>
                    <a:lnTo>
                      <a:pt x="690" y="1697"/>
                    </a:lnTo>
                    <a:lnTo>
                      <a:pt x="729" y="1702"/>
                    </a:lnTo>
                    <a:lnTo>
                      <a:pt x="729" y="2354"/>
                    </a:lnTo>
                    <a:lnTo>
                      <a:pt x="708" y="2370"/>
                    </a:lnTo>
                    <a:lnTo>
                      <a:pt x="685" y="2383"/>
                    </a:lnTo>
                    <a:lnTo>
                      <a:pt x="659" y="2392"/>
                    </a:lnTo>
                    <a:lnTo>
                      <a:pt x="632" y="2394"/>
                    </a:lnTo>
                    <a:lnTo>
                      <a:pt x="604" y="2392"/>
                    </a:lnTo>
                    <a:lnTo>
                      <a:pt x="579" y="2383"/>
                    </a:lnTo>
                    <a:lnTo>
                      <a:pt x="555" y="2372"/>
                    </a:lnTo>
                    <a:lnTo>
                      <a:pt x="535" y="2354"/>
                    </a:lnTo>
                    <a:lnTo>
                      <a:pt x="518" y="2335"/>
                    </a:lnTo>
                    <a:lnTo>
                      <a:pt x="505" y="2311"/>
                    </a:lnTo>
                    <a:lnTo>
                      <a:pt x="498" y="2285"/>
                    </a:lnTo>
                    <a:lnTo>
                      <a:pt x="495" y="2258"/>
                    </a:lnTo>
                    <a:lnTo>
                      <a:pt x="491" y="2258"/>
                    </a:lnTo>
                    <a:lnTo>
                      <a:pt x="488" y="2285"/>
                    </a:lnTo>
                    <a:lnTo>
                      <a:pt x="481" y="2311"/>
                    </a:lnTo>
                    <a:lnTo>
                      <a:pt x="469" y="2335"/>
                    </a:lnTo>
                    <a:lnTo>
                      <a:pt x="451" y="2354"/>
                    </a:lnTo>
                    <a:lnTo>
                      <a:pt x="431" y="2372"/>
                    </a:lnTo>
                    <a:lnTo>
                      <a:pt x="408" y="2383"/>
                    </a:lnTo>
                    <a:lnTo>
                      <a:pt x="382" y="2392"/>
                    </a:lnTo>
                    <a:lnTo>
                      <a:pt x="355" y="2394"/>
                    </a:lnTo>
                    <a:lnTo>
                      <a:pt x="327" y="2392"/>
                    </a:lnTo>
                    <a:lnTo>
                      <a:pt x="301" y="2383"/>
                    </a:lnTo>
                    <a:lnTo>
                      <a:pt x="279" y="2372"/>
                    </a:lnTo>
                    <a:lnTo>
                      <a:pt x="258" y="2354"/>
                    </a:lnTo>
                    <a:lnTo>
                      <a:pt x="242" y="2335"/>
                    </a:lnTo>
                    <a:lnTo>
                      <a:pt x="229" y="2311"/>
                    </a:lnTo>
                    <a:lnTo>
                      <a:pt x="221" y="2285"/>
                    </a:lnTo>
                    <a:lnTo>
                      <a:pt x="218" y="2258"/>
                    </a:lnTo>
                    <a:lnTo>
                      <a:pt x="218" y="1386"/>
                    </a:lnTo>
                    <a:lnTo>
                      <a:pt x="201" y="1397"/>
                    </a:lnTo>
                    <a:lnTo>
                      <a:pt x="180" y="1406"/>
                    </a:lnTo>
                    <a:lnTo>
                      <a:pt x="159" y="1411"/>
                    </a:lnTo>
                    <a:lnTo>
                      <a:pt x="137" y="1414"/>
                    </a:lnTo>
                    <a:lnTo>
                      <a:pt x="109" y="1410"/>
                    </a:lnTo>
                    <a:lnTo>
                      <a:pt x="83" y="1403"/>
                    </a:lnTo>
                    <a:lnTo>
                      <a:pt x="60" y="1390"/>
                    </a:lnTo>
                    <a:lnTo>
                      <a:pt x="40" y="1374"/>
                    </a:lnTo>
                    <a:lnTo>
                      <a:pt x="24" y="1353"/>
                    </a:lnTo>
                    <a:lnTo>
                      <a:pt x="11" y="1330"/>
                    </a:lnTo>
                    <a:lnTo>
                      <a:pt x="3" y="1305"/>
                    </a:lnTo>
                    <a:lnTo>
                      <a:pt x="0" y="1276"/>
                    </a:lnTo>
                    <a:lnTo>
                      <a:pt x="0" y="137"/>
                    </a:lnTo>
                    <a:lnTo>
                      <a:pt x="2" y="110"/>
                    </a:lnTo>
                    <a:lnTo>
                      <a:pt x="11" y="84"/>
                    </a:lnTo>
                    <a:lnTo>
                      <a:pt x="23" y="61"/>
                    </a:lnTo>
                    <a:lnTo>
                      <a:pt x="39" y="42"/>
                    </a:lnTo>
                    <a:lnTo>
                      <a:pt x="58" y="25"/>
                    </a:lnTo>
                    <a:lnTo>
                      <a:pt x="81" y="12"/>
                    </a:lnTo>
                    <a:lnTo>
                      <a:pt x="106" y="4"/>
                    </a:lnTo>
                    <a:lnTo>
                      <a:pt x="133" y="1"/>
                    </a:lnTo>
                    <a:lnTo>
                      <a:pt x="133" y="0"/>
                    </a:lnTo>
                    <a:lnTo>
                      <a:pt x="289" y="0"/>
                    </a:lnTo>
                    <a:lnTo>
                      <a:pt x="329" y="0"/>
                    </a:lnTo>
                    <a:close/>
                  </a:path>
                </a:pathLst>
              </a:custGeom>
              <a:solidFill>
                <a:schemeClr val="lt1"/>
              </a:solidFill>
              <a:ln cap="flat" cmpd="sng" w="9525">
                <a:solidFill>
                  <a:schemeClr val="accent5"/>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386" name="Google Shape;1386;p33"/>
              <p:cNvSpPr/>
              <p:nvPr/>
            </p:nvSpPr>
            <p:spPr>
              <a:xfrm>
                <a:off x="8360876" y="3421911"/>
                <a:ext cx="98777" cy="94770"/>
              </a:xfrm>
              <a:custGeom>
                <a:rect b="b" l="l" r="r" t="t"/>
                <a:pathLst>
                  <a:path extrusionOk="0" h="629" w="565">
                    <a:moveTo>
                      <a:pt x="249" y="0"/>
                    </a:moveTo>
                    <a:lnTo>
                      <a:pt x="297" y="3"/>
                    </a:lnTo>
                    <a:lnTo>
                      <a:pt x="341" y="13"/>
                    </a:lnTo>
                    <a:lnTo>
                      <a:pt x="382" y="29"/>
                    </a:lnTo>
                    <a:lnTo>
                      <a:pt x="421" y="51"/>
                    </a:lnTo>
                    <a:lnTo>
                      <a:pt x="457" y="76"/>
                    </a:lnTo>
                    <a:lnTo>
                      <a:pt x="488" y="108"/>
                    </a:lnTo>
                    <a:lnTo>
                      <a:pt x="514" y="143"/>
                    </a:lnTo>
                    <a:lnTo>
                      <a:pt x="535" y="182"/>
                    </a:lnTo>
                    <a:lnTo>
                      <a:pt x="552" y="223"/>
                    </a:lnTo>
                    <a:lnTo>
                      <a:pt x="561" y="269"/>
                    </a:lnTo>
                    <a:lnTo>
                      <a:pt x="565" y="315"/>
                    </a:lnTo>
                    <a:lnTo>
                      <a:pt x="562" y="357"/>
                    </a:lnTo>
                    <a:lnTo>
                      <a:pt x="554" y="398"/>
                    </a:lnTo>
                    <a:lnTo>
                      <a:pt x="540" y="437"/>
                    </a:lnTo>
                    <a:lnTo>
                      <a:pt x="521" y="474"/>
                    </a:lnTo>
                    <a:lnTo>
                      <a:pt x="499" y="507"/>
                    </a:lnTo>
                    <a:lnTo>
                      <a:pt x="473" y="538"/>
                    </a:lnTo>
                    <a:lnTo>
                      <a:pt x="443" y="565"/>
                    </a:lnTo>
                    <a:lnTo>
                      <a:pt x="409" y="587"/>
                    </a:lnTo>
                    <a:lnTo>
                      <a:pt x="372" y="605"/>
                    </a:lnTo>
                    <a:lnTo>
                      <a:pt x="333" y="619"/>
                    </a:lnTo>
                    <a:lnTo>
                      <a:pt x="292" y="627"/>
                    </a:lnTo>
                    <a:lnTo>
                      <a:pt x="249" y="629"/>
                    </a:lnTo>
                    <a:lnTo>
                      <a:pt x="204" y="626"/>
                    </a:lnTo>
                    <a:lnTo>
                      <a:pt x="161" y="616"/>
                    </a:lnTo>
                    <a:lnTo>
                      <a:pt x="120" y="601"/>
                    </a:lnTo>
                    <a:lnTo>
                      <a:pt x="82" y="581"/>
                    </a:lnTo>
                    <a:lnTo>
                      <a:pt x="47" y="555"/>
                    </a:lnTo>
                    <a:lnTo>
                      <a:pt x="17" y="526"/>
                    </a:lnTo>
                    <a:lnTo>
                      <a:pt x="34" y="483"/>
                    </a:lnTo>
                    <a:lnTo>
                      <a:pt x="47" y="438"/>
                    </a:lnTo>
                    <a:lnTo>
                      <a:pt x="56" y="391"/>
                    </a:lnTo>
                    <a:lnTo>
                      <a:pt x="59" y="342"/>
                    </a:lnTo>
                    <a:lnTo>
                      <a:pt x="56" y="296"/>
                    </a:lnTo>
                    <a:lnTo>
                      <a:pt x="48" y="250"/>
                    </a:lnTo>
                    <a:lnTo>
                      <a:pt x="36" y="206"/>
                    </a:lnTo>
                    <a:lnTo>
                      <a:pt x="20" y="164"/>
                    </a:lnTo>
                    <a:lnTo>
                      <a:pt x="0" y="124"/>
                    </a:lnTo>
                    <a:lnTo>
                      <a:pt x="27" y="94"/>
                    </a:lnTo>
                    <a:lnTo>
                      <a:pt x="57" y="67"/>
                    </a:lnTo>
                    <a:lnTo>
                      <a:pt x="90" y="44"/>
                    </a:lnTo>
                    <a:lnTo>
                      <a:pt x="126" y="25"/>
                    </a:lnTo>
                    <a:lnTo>
                      <a:pt x="165" y="12"/>
                    </a:lnTo>
                    <a:lnTo>
                      <a:pt x="207" y="3"/>
                    </a:lnTo>
                    <a:lnTo>
                      <a:pt x="249" y="0"/>
                    </a:lnTo>
                    <a:close/>
                  </a:path>
                </a:pathLst>
              </a:custGeom>
              <a:solidFill>
                <a:schemeClr val="lt1"/>
              </a:solidFill>
              <a:ln cap="flat" cmpd="sng" w="9525">
                <a:solidFill>
                  <a:schemeClr val="accent5"/>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387" name="Google Shape;1387;p33"/>
              <p:cNvSpPr/>
              <p:nvPr/>
            </p:nvSpPr>
            <p:spPr>
              <a:xfrm>
                <a:off x="8362977" y="3523971"/>
                <a:ext cx="128200" cy="364501"/>
              </a:xfrm>
              <a:custGeom>
                <a:rect b="b" l="l" r="r" t="t"/>
                <a:pathLst>
                  <a:path extrusionOk="0" h="2394" w="728">
                    <a:moveTo>
                      <a:pt x="476" y="0"/>
                    </a:moveTo>
                    <a:lnTo>
                      <a:pt x="510" y="0"/>
                    </a:lnTo>
                    <a:lnTo>
                      <a:pt x="561" y="0"/>
                    </a:lnTo>
                    <a:lnTo>
                      <a:pt x="579" y="0"/>
                    </a:lnTo>
                    <a:lnTo>
                      <a:pt x="591" y="0"/>
                    </a:lnTo>
                    <a:lnTo>
                      <a:pt x="594" y="0"/>
                    </a:lnTo>
                    <a:lnTo>
                      <a:pt x="594" y="1"/>
                    </a:lnTo>
                    <a:lnTo>
                      <a:pt x="621" y="4"/>
                    </a:lnTo>
                    <a:lnTo>
                      <a:pt x="647" y="12"/>
                    </a:lnTo>
                    <a:lnTo>
                      <a:pt x="669" y="25"/>
                    </a:lnTo>
                    <a:lnTo>
                      <a:pt x="689" y="42"/>
                    </a:lnTo>
                    <a:lnTo>
                      <a:pt x="705" y="61"/>
                    </a:lnTo>
                    <a:lnTo>
                      <a:pt x="717" y="84"/>
                    </a:lnTo>
                    <a:lnTo>
                      <a:pt x="725" y="110"/>
                    </a:lnTo>
                    <a:lnTo>
                      <a:pt x="728" y="137"/>
                    </a:lnTo>
                    <a:lnTo>
                      <a:pt x="728" y="1276"/>
                    </a:lnTo>
                    <a:lnTo>
                      <a:pt x="725" y="1305"/>
                    </a:lnTo>
                    <a:lnTo>
                      <a:pt x="717" y="1330"/>
                    </a:lnTo>
                    <a:lnTo>
                      <a:pt x="704" y="1353"/>
                    </a:lnTo>
                    <a:lnTo>
                      <a:pt x="688" y="1374"/>
                    </a:lnTo>
                    <a:lnTo>
                      <a:pt x="667" y="1390"/>
                    </a:lnTo>
                    <a:lnTo>
                      <a:pt x="645" y="1403"/>
                    </a:lnTo>
                    <a:lnTo>
                      <a:pt x="619" y="1410"/>
                    </a:lnTo>
                    <a:lnTo>
                      <a:pt x="592" y="1414"/>
                    </a:lnTo>
                    <a:lnTo>
                      <a:pt x="569" y="1411"/>
                    </a:lnTo>
                    <a:lnTo>
                      <a:pt x="547" y="1406"/>
                    </a:lnTo>
                    <a:lnTo>
                      <a:pt x="527" y="1397"/>
                    </a:lnTo>
                    <a:lnTo>
                      <a:pt x="509" y="1386"/>
                    </a:lnTo>
                    <a:lnTo>
                      <a:pt x="509" y="2258"/>
                    </a:lnTo>
                    <a:lnTo>
                      <a:pt x="506" y="2285"/>
                    </a:lnTo>
                    <a:lnTo>
                      <a:pt x="499" y="2311"/>
                    </a:lnTo>
                    <a:lnTo>
                      <a:pt x="486" y="2335"/>
                    </a:lnTo>
                    <a:lnTo>
                      <a:pt x="470" y="2354"/>
                    </a:lnTo>
                    <a:lnTo>
                      <a:pt x="449" y="2372"/>
                    </a:lnTo>
                    <a:lnTo>
                      <a:pt x="426" y="2383"/>
                    </a:lnTo>
                    <a:lnTo>
                      <a:pt x="401" y="2392"/>
                    </a:lnTo>
                    <a:lnTo>
                      <a:pt x="372" y="2394"/>
                    </a:lnTo>
                    <a:lnTo>
                      <a:pt x="345" y="2392"/>
                    </a:lnTo>
                    <a:lnTo>
                      <a:pt x="320" y="2383"/>
                    </a:lnTo>
                    <a:lnTo>
                      <a:pt x="297" y="2372"/>
                    </a:lnTo>
                    <a:lnTo>
                      <a:pt x="276" y="2354"/>
                    </a:lnTo>
                    <a:lnTo>
                      <a:pt x="260" y="2335"/>
                    </a:lnTo>
                    <a:lnTo>
                      <a:pt x="247" y="2311"/>
                    </a:lnTo>
                    <a:lnTo>
                      <a:pt x="240" y="2285"/>
                    </a:lnTo>
                    <a:lnTo>
                      <a:pt x="236" y="2258"/>
                    </a:lnTo>
                    <a:lnTo>
                      <a:pt x="233" y="2258"/>
                    </a:lnTo>
                    <a:lnTo>
                      <a:pt x="230" y="2285"/>
                    </a:lnTo>
                    <a:lnTo>
                      <a:pt x="222" y="2311"/>
                    </a:lnTo>
                    <a:lnTo>
                      <a:pt x="209" y="2335"/>
                    </a:lnTo>
                    <a:lnTo>
                      <a:pt x="192" y="2354"/>
                    </a:lnTo>
                    <a:lnTo>
                      <a:pt x="173" y="2372"/>
                    </a:lnTo>
                    <a:lnTo>
                      <a:pt x="149" y="2383"/>
                    </a:lnTo>
                    <a:lnTo>
                      <a:pt x="123" y="2392"/>
                    </a:lnTo>
                    <a:lnTo>
                      <a:pt x="96" y="2394"/>
                    </a:lnTo>
                    <a:lnTo>
                      <a:pt x="69" y="2392"/>
                    </a:lnTo>
                    <a:lnTo>
                      <a:pt x="43" y="2383"/>
                    </a:lnTo>
                    <a:lnTo>
                      <a:pt x="19" y="2372"/>
                    </a:lnTo>
                    <a:lnTo>
                      <a:pt x="0" y="2354"/>
                    </a:lnTo>
                    <a:lnTo>
                      <a:pt x="0" y="1702"/>
                    </a:lnTo>
                    <a:lnTo>
                      <a:pt x="39" y="1697"/>
                    </a:lnTo>
                    <a:lnTo>
                      <a:pt x="75" y="1685"/>
                    </a:lnTo>
                    <a:lnTo>
                      <a:pt x="109" y="1668"/>
                    </a:lnTo>
                    <a:lnTo>
                      <a:pt x="140" y="1648"/>
                    </a:lnTo>
                    <a:lnTo>
                      <a:pt x="168" y="1622"/>
                    </a:lnTo>
                    <a:lnTo>
                      <a:pt x="191" y="1593"/>
                    </a:lnTo>
                    <a:lnTo>
                      <a:pt x="210" y="1560"/>
                    </a:lnTo>
                    <a:lnTo>
                      <a:pt x="224" y="1526"/>
                    </a:lnTo>
                    <a:lnTo>
                      <a:pt x="234" y="1488"/>
                    </a:lnTo>
                    <a:lnTo>
                      <a:pt x="236" y="1448"/>
                    </a:lnTo>
                    <a:lnTo>
                      <a:pt x="236" y="208"/>
                    </a:lnTo>
                    <a:lnTo>
                      <a:pt x="234" y="172"/>
                    </a:lnTo>
                    <a:lnTo>
                      <a:pt x="227" y="137"/>
                    </a:lnTo>
                    <a:lnTo>
                      <a:pt x="215" y="105"/>
                    </a:lnTo>
                    <a:lnTo>
                      <a:pt x="199" y="74"/>
                    </a:lnTo>
                    <a:lnTo>
                      <a:pt x="178" y="46"/>
                    </a:lnTo>
                    <a:lnTo>
                      <a:pt x="155" y="21"/>
                    </a:lnTo>
                    <a:lnTo>
                      <a:pt x="128" y="0"/>
                    </a:lnTo>
                    <a:lnTo>
                      <a:pt x="438" y="0"/>
                    </a:lnTo>
                    <a:lnTo>
                      <a:pt x="476" y="0"/>
                    </a:lnTo>
                    <a:close/>
                  </a:path>
                </a:pathLst>
              </a:custGeom>
              <a:solidFill>
                <a:schemeClr val="lt1"/>
              </a:solidFill>
              <a:ln cap="flat" cmpd="sng" w="9525">
                <a:solidFill>
                  <a:schemeClr val="accent5"/>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grpSp>
          <p:nvGrpSpPr>
            <p:cNvPr id="1388" name="Google Shape;1388;p33"/>
            <p:cNvGrpSpPr/>
            <p:nvPr/>
          </p:nvGrpSpPr>
          <p:grpSpPr>
            <a:xfrm>
              <a:off x="11576823" y="719817"/>
              <a:ext cx="640080" cy="242836"/>
              <a:chOff x="6373483" y="2557304"/>
              <a:chExt cx="3960523" cy="1502556"/>
            </a:xfrm>
          </p:grpSpPr>
          <p:sp>
            <p:nvSpPr>
              <p:cNvPr id="1389" name="Google Shape;1389;p33"/>
              <p:cNvSpPr/>
              <p:nvPr/>
            </p:nvSpPr>
            <p:spPr>
              <a:xfrm>
                <a:off x="6373483" y="2557304"/>
                <a:ext cx="3960523" cy="1502556"/>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id="1390" name="Google Shape;1390;p33"/>
              <p:cNvPicPr preferRelativeResize="0"/>
              <p:nvPr/>
            </p:nvPicPr>
            <p:blipFill rotWithShape="1">
              <a:blip r:embed="rId2">
                <a:alphaModFix/>
              </a:blip>
              <a:srcRect b="0" l="0" r="0" t="0"/>
              <a:stretch/>
            </p:blipFill>
            <p:spPr>
              <a:xfrm>
                <a:off x="6542385" y="2557304"/>
                <a:ext cx="3622719" cy="1502004"/>
              </a:xfrm>
              <a:prstGeom prst="rect">
                <a:avLst/>
              </a:prstGeom>
              <a:noFill/>
              <a:ln cap="flat" cmpd="sng" w="9525">
                <a:solidFill>
                  <a:schemeClr val="lt1"/>
                </a:solidFill>
                <a:prstDash val="solid"/>
                <a:round/>
                <a:headEnd len="sm" w="sm" type="none"/>
                <a:tailEnd len="sm" w="sm" type="none"/>
              </a:ln>
            </p:spPr>
          </p:pic>
        </p:grpSp>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376"/>
                                        </p:tgtEl>
                                        <p:attrNameLst>
                                          <p:attrName>style.visibility</p:attrName>
                                        </p:attrNameLst>
                                      </p:cBhvr>
                                      <p:to>
                                        <p:strVal val="visible"/>
                                      </p:to>
                                    </p:set>
                                    <p:animEffect filter="fade" transition="in">
                                      <p:cBhvr>
                                        <p:cTn dur="500"/>
                                        <p:tgtEl>
                                          <p:spTgt spid="137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s - LIGHT ON DARK">
  <p:cSld name="1_Bullets - LIGHT ON DARK 32">
    <p:spTree>
      <p:nvGrpSpPr>
        <p:cNvPr id="1391" name="Shape 1391"/>
        <p:cNvGrpSpPr/>
        <p:nvPr/>
      </p:nvGrpSpPr>
      <p:grpSpPr>
        <a:xfrm>
          <a:off x="0" y="0"/>
          <a:ext cx="0" cy="0"/>
          <a:chOff x="0" y="0"/>
          <a:chExt cx="0" cy="0"/>
        </a:xfrm>
      </p:grpSpPr>
      <p:sp>
        <p:nvSpPr>
          <p:cNvPr id="1392" name="Google Shape;1392;p34"/>
          <p:cNvSpPr/>
          <p:nvPr/>
        </p:nvSpPr>
        <p:spPr>
          <a:xfrm flipH="1">
            <a:off x="0" y="1178956"/>
            <a:ext cx="12192000" cy="54857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nvGrpSpPr>
          <p:cNvPr id="1393" name="Google Shape;1393;p34"/>
          <p:cNvGrpSpPr/>
          <p:nvPr/>
        </p:nvGrpSpPr>
        <p:grpSpPr>
          <a:xfrm>
            <a:off x="1825966" y="1169431"/>
            <a:ext cx="8944808" cy="548578"/>
            <a:chOff x="1559266" y="1188481"/>
            <a:chExt cx="8944808" cy="548578"/>
          </a:xfrm>
        </p:grpSpPr>
        <p:sp>
          <p:nvSpPr>
            <p:cNvPr id="1394" name="Google Shape;1394;p34"/>
            <p:cNvSpPr/>
            <p:nvPr/>
          </p:nvSpPr>
          <p:spPr>
            <a:xfrm flipH="1">
              <a:off x="3136788" y="1188481"/>
              <a:ext cx="1554480" cy="548578"/>
            </a:xfrm>
            <a:prstGeom prst="parallelogram">
              <a:avLst>
                <a:gd fmla="val 72727" name="adj"/>
              </a:avLst>
            </a:prstGeom>
            <a:solidFill>
              <a:schemeClr val="lt2"/>
            </a:solidFill>
            <a:ln cap="flat" cmpd="sng" w="2540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200" u="none" cap="none" strike="noStrike">
                  <a:solidFill>
                    <a:srgbClr val="7F7F7F"/>
                  </a:solidFill>
                  <a:latin typeface="Arial"/>
                  <a:ea typeface="Arial"/>
                  <a:cs typeface="Arial"/>
                  <a:sym typeface="Arial"/>
                </a:rPr>
                <a:t>Develop Solicitation</a:t>
              </a:r>
              <a:endParaRPr/>
            </a:p>
          </p:txBody>
        </p:sp>
        <p:sp>
          <p:nvSpPr>
            <p:cNvPr id="1395" name="Google Shape;1395;p34"/>
            <p:cNvSpPr/>
            <p:nvPr/>
          </p:nvSpPr>
          <p:spPr>
            <a:xfrm flipH="1">
              <a:off x="4301121" y="1188481"/>
              <a:ext cx="1554480" cy="548578"/>
            </a:xfrm>
            <a:prstGeom prst="parallelogram">
              <a:avLst>
                <a:gd fmla="val 72727" name="adj"/>
              </a:avLst>
            </a:prstGeom>
            <a:solidFill>
              <a:schemeClr val="lt2"/>
            </a:solidFill>
            <a:ln cap="flat" cmpd="sng" w="2540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200" u="none" cap="none" strike="noStrike">
                  <a:solidFill>
                    <a:srgbClr val="7F7F7F"/>
                  </a:solidFill>
                  <a:latin typeface="Arial"/>
                  <a:ea typeface="Arial"/>
                  <a:cs typeface="Arial"/>
                  <a:sym typeface="Arial"/>
                </a:rPr>
                <a:t>Issue Solicitation</a:t>
              </a:r>
              <a:endParaRPr/>
            </a:p>
          </p:txBody>
        </p:sp>
        <p:sp>
          <p:nvSpPr>
            <p:cNvPr id="1396" name="Google Shape;1396;p34"/>
            <p:cNvSpPr/>
            <p:nvPr/>
          </p:nvSpPr>
          <p:spPr>
            <a:xfrm flipH="1">
              <a:off x="5444376" y="1188481"/>
              <a:ext cx="1554480" cy="548578"/>
            </a:xfrm>
            <a:prstGeom prst="parallelogram">
              <a:avLst>
                <a:gd fmla="val 72727" name="adj"/>
              </a:avLst>
            </a:prstGeom>
            <a:solidFill>
              <a:schemeClr val="lt2"/>
            </a:solidFill>
            <a:ln cap="flat" cmpd="sng" w="2540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200" u="none" cap="none" strike="noStrike">
                  <a:solidFill>
                    <a:srgbClr val="7F7F7F"/>
                  </a:solidFill>
                  <a:latin typeface="Arial"/>
                  <a:ea typeface="Arial"/>
                  <a:cs typeface="Arial"/>
                  <a:sym typeface="Arial"/>
                </a:rPr>
                <a:t>Evaluate Proposals</a:t>
              </a:r>
              <a:endParaRPr/>
            </a:p>
          </p:txBody>
        </p:sp>
        <p:sp>
          <p:nvSpPr>
            <p:cNvPr id="1397" name="Google Shape;1397;p34"/>
            <p:cNvSpPr/>
            <p:nvPr/>
          </p:nvSpPr>
          <p:spPr>
            <a:xfrm flipH="1">
              <a:off x="6608709" y="1188481"/>
              <a:ext cx="1554480" cy="548578"/>
            </a:xfrm>
            <a:prstGeom prst="parallelogram">
              <a:avLst>
                <a:gd fmla="val 72727" name="adj"/>
              </a:avLst>
            </a:prstGeom>
            <a:solidFill>
              <a:schemeClr val="lt2"/>
            </a:solidFill>
            <a:ln cap="flat" cmpd="sng" w="2540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200" u="none" cap="none" strike="noStrike">
                  <a:solidFill>
                    <a:srgbClr val="7F7F7F"/>
                  </a:solidFill>
                  <a:latin typeface="Arial"/>
                  <a:ea typeface="Arial"/>
                  <a:cs typeface="Arial"/>
                  <a:sym typeface="Arial"/>
                </a:rPr>
                <a:t>Award Task Order</a:t>
              </a:r>
              <a:endParaRPr/>
            </a:p>
          </p:txBody>
        </p:sp>
        <p:sp>
          <p:nvSpPr>
            <p:cNvPr id="1398" name="Google Shape;1398;p34"/>
            <p:cNvSpPr/>
            <p:nvPr/>
          </p:nvSpPr>
          <p:spPr>
            <a:xfrm flipH="1">
              <a:off x="7781707" y="1188481"/>
              <a:ext cx="1554480" cy="548578"/>
            </a:xfrm>
            <a:prstGeom prst="parallelogram">
              <a:avLst>
                <a:gd fmla="val 72727" name="adj"/>
              </a:avLst>
            </a:prstGeom>
            <a:solidFill>
              <a:schemeClr val="lt2"/>
            </a:solidFill>
            <a:ln cap="flat" cmpd="sng" w="2540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200" u="none" cap="none" strike="noStrike">
                  <a:solidFill>
                    <a:srgbClr val="7F7F7F"/>
                  </a:solidFill>
                  <a:latin typeface="Arial"/>
                  <a:ea typeface="Arial"/>
                  <a:cs typeface="Arial"/>
                  <a:sym typeface="Arial"/>
                </a:rPr>
                <a:t>Administer Task Order</a:t>
              </a:r>
              <a:endParaRPr/>
            </a:p>
          </p:txBody>
        </p:sp>
        <p:sp>
          <p:nvSpPr>
            <p:cNvPr id="1399" name="Google Shape;1399;p34"/>
            <p:cNvSpPr/>
            <p:nvPr/>
          </p:nvSpPr>
          <p:spPr>
            <a:xfrm flipH="1">
              <a:off x="1559266" y="1188481"/>
              <a:ext cx="2011680" cy="548578"/>
            </a:xfrm>
            <a:prstGeom prst="parallelogram">
              <a:avLst>
                <a:gd fmla="val 72727" name="adj"/>
              </a:avLst>
            </a:prstGeom>
            <a:solidFill>
              <a:schemeClr val="accent2"/>
            </a:solidFill>
            <a:ln cap="flat" cmpd="sng" w="2540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en-US" sz="1600" u="none" cap="none" strike="noStrike">
                  <a:solidFill>
                    <a:schemeClr val="lt1"/>
                  </a:solidFill>
                  <a:latin typeface="Arial"/>
                  <a:ea typeface="Arial"/>
                  <a:cs typeface="Arial"/>
                  <a:sym typeface="Arial"/>
                </a:rPr>
                <a:t>Acquisition Planning</a:t>
              </a:r>
              <a:endParaRPr/>
            </a:p>
          </p:txBody>
        </p:sp>
        <p:sp>
          <p:nvSpPr>
            <p:cNvPr id="1400" name="Google Shape;1400;p34"/>
            <p:cNvSpPr/>
            <p:nvPr/>
          </p:nvSpPr>
          <p:spPr>
            <a:xfrm flipH="1">
              <a:off x="8949594" y="1188481"/>
              <a:ext cx="1554480" cy="548578"/>
            </a:xfrm>
            <a:prstGeom prst="parallelogram">
              <a:avLst>
                <a:gd fmla="val 72727" name="adj"/>
              </a:avLst>
            </a:prstGeom>
            <a:solidFill>
              <a:schemeClr val="lt2"/>
            </a:solidFill>
            <a:ln cap="flat" cmpd="sng" w="2540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200" u="none" cap="none" strike="noStrike">
                  <a:solidFill>
                    <a:srgbClr val="7F7F7F"/>
                  </a:solidFill>
                  <a:latin typeface="Arial"/>
                  <a:ea typeface="Arial"/>
                  <a:cs typeface="Arial"/>
                  <a:sym typeface="Arial"/>
                </a:rPr>
                <a:t>Closeout</a:t>
              </a:r>
              <a:endParaRPr/>
            </a:p>
          </p:txBody>
        </p:sp>
      </p:grpSp>
      <p:sp>
        <p:nvSpPr>
          <p:cNvPr id="1401" name="Google Shape;1401;p34"/>
          <p:cNvSpPr/>
          <p:nvPr/>
        </p:nvSpPr>
        <p:spPr>
          <a:xfrm>
            <a:off x="621474" y="1061841"/>
            <a:ext cx="10058400" cy="0"/>
          </a:xfrm>
          <a:prstGeom prst="rect">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402" name="Google Shape;1402;p34"/>
          <p:cNvSpPr txBox="1"/>
          <p:nvPr>
            <p:ph type="title"/>
          </p:nvPr>
        </p:nvSpPr>
        <p:spPr>
          <a:xfrm>
            <a:off x="612465" y="4663"/>
            <a:ext cx="10562869" cy="1057173"/>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3200"/>
              <a:buNone/>
              <a:defRPr b="1" sz="3200">
                <a:solidFill>
                  <a:schemeClr val="dk1"/>
                </a:solidFill>
                <a:latin typeface="Arial"/>
                <a:ea typeface="Arial"/>
                <a:cs typeface="Arial"/>
                <a:sym typeface="Arial"/>
              </a:defRPr>
            </a:lvl1pPr>
            <a:lvl2pPr lvl="1" algn="l">
              <a:lnSpc>
                <a:spcPct val="100000"/>
              </a:lnSpc>
              <a:spcBef>
                <a:spcPts val="0"/>
              </a:spcBef>
              <a:spcAft>
                <a:spcPts val="0"/>
              </a:spcAft>
              <a:buSzPts val="3200"/>
              <a:buNone/>
              <a:defRPr b="1" sz="3600">
                <a:solidFill>
                  <a:srgbClr val="FFFFFF"/>
                </a:solidFill>
                <a:latin typeface="Arial"/>
                <a:ea typeface="Arial"/>
                <a:cs typeface="Arial"/>
                <a:sym typeface="Arial"/>
              </a:defRPr>
            </a:lvl2pPr>
            <a:lvl3pPr lvl="2" algn="l">
              <a:lnSpc>
                <a:spcPct val="100000"/>
              </a:lnSpc>
              <a:spcBef>
                <a:spcPts val="0"/>
              </a:spcBef>
              <a:spcAft>
                <a:spcPts val="0"/>
              </a:spcAft>
              <a:buSzPts val="3200"/>
              <a:buNone/>
              <a:defRPr b="1" sz="3600">
                <a:solidFill>
                  <a:srgbClr val="FFFFFF"/>
                </a:solidFill>
                <a:latin typeface="Arial"/>
                <a:ea typeface="Arial"/>
                <a:cs typeface="Arial"/>
                <a:sym typeface="Arial"/>
              </a:defRPr>
            </a:lvl3pPr>
            <a:lvl4pPr lvl="3" algn="l">
              <a:lnSpc>
                <a:spcPct val="100000"/>
              </a:lnSpc>
              <a:spcBef>
                <a:spcPts val="0"/>
              </a:spcBef>
              <a:spcAft>
                <a:spcPts val="0"/>
              </a:spcAft>
              <a:buSzPts val="3200"/>
              <a:buNone/>
              <a:defRPr b="1" sz="3600">
                <a:solidFill>
                  <a:srgbClr val="FFFFFF"/>
                </a:solidFill>
                <a:latin typeface="Arial"/>
                <a:ea typeface="Arial"/>
                <a:cs typeface="Arial"/>
                <a:sym typeface="Arial"/>
              </a:defRPr>
            </a:lvl4pPr>
            <a:lvl5pPr lvl="4" algn="l">
              <a:lnSpc>
                <a:spcPct val="100000"/>
              </a:lnSpc>
              <a:spcBef>
                <a:spcPts val="0"/>
              </a:spcBef>
              <a:spcAft>
                <a:spcPts val="0"/>
              </a:spcAft>
              <a:buSzPts val="3200"/>
              <a:buNone/>
              <a:defRPr b="1" sz="3600">
                <a:solidFill>
                  <a:srgbClr val="FFFFFF"/>
                </a:solidFill>
                <a:latin typeface="Arial"/>
                <a:ea typeface="Arial"/>
                <a:cs typeface="Arial"/>
                <a:sym typeface="Arial"/>
              </a:defRPr>
            </a:lvl5pPr>
            <a:lvl6pPr lvl="5" algn="l">
              <a:lnSpc>
                <a:spcPct val="100000"/>
              </a:lnSpc>
              <a:spcBef>
                <a:spcPts val="0"/>
              </a:spcBef>
              <a:spcAft>
                <a:spcPts val="0"/>
              </a:spcAft>
              <a:buSzPts val="3200"/>
              <a:buNone/>
              <a:defRPr b="1" sz="3600">
                <a:solidFill>
                  <a:srgbClr val="FFFFFF"/>
                </a:solidFill>
                <a:latin typeface="Arial"/>
                <a:ea typeface="Arial"/>
                <a:cs typeface="Arial"/>
                <a:sym typeface="Arial"/>
              </a:defRPr>
            </a:lvl6pPr>
            <a:lvl7pPr lvl="6" algn="l">
              <a:lnSpc>
                <a:spcPct val="100000"/>
              </a:lnSpc>
              <a:spcBef>
                <a:spcPts val="0"/>
              </a:spcBef>
              <a:spcAft>
                <a:spcPts val="0"/>
              </a:spcAft>
              <a:buSzPts val="3200"/>
              <a:buNone/>
              <a:defRPr b="1" sz="3600">
                <a:solidFill>
                  <a:srgbClr val="FFFFFF"/>
                </a:solidFill>
                <a:latin typeface="Arial"/>
                <a:ea typeface="Arial"/>
                <a:cs typeface="Arial"/>
                <a:sym typeface="Arial"/>
              </a:defRPr>
            </a:lvl7pPr>
            <a:lvl8pPr lvl="7" algn="l">
              <a:lnSpc>
                <a:spcPct val="100000"/>
              </a:lnSpc>
              <a:spcBef>
                <a:spcPts val="0"/>
              </a:spcBef>
              <a:spcAft>
                <a:spcPts val="0"/>
              </a:spcAft>
              <a:buSzPts val="3200"/>
              <a:buNone/>
              <a:defRPr b="1" sz="3600">
                <a:solidFill>
                  <a:srgbClr val="FFFFFF"/>
                </a:solidFill>
                <a:latin typeface="Arial"/>
                <a:ea typeface="Arial"/>
                <a:cs typeface="Arial"/>
                <a:sym typeface="Arial"/>
              </a:defRPr>
            </a:lvl8pPr>
            <a:lvl9pPr lvl="8" algn="l">
              <a:lnSpc>
                <a:spcPct val="100000"/>
              </a:lnSpc>
              <a:spcBef>
                <a:spcPts val="0"/>
              </a:spcBef>
              <a:spcAft>
                <a:spcPts val="0"/>
              </a:spcAft>
              <a:buSzPts val="3200"/>
              <a:buNone/>
              <a:defRPr b="1" sz="3600">
                <a:solidFill>
                  <a:srgbClr val="FFFFFF"/>
                </a:solidFill>
                <a:latin typeface="Arial"/>
                <a:ea typeface="Arial"/>
                <a:cs typeface="Arial"/>
                <a:sym typeface="Arial"/>
              </a:defRPr>
            </a:lvl9pPr>
          </a:lstStyle>
          <a:p/>
        </p:txBody>
      </p:sp>
      <p:sp>
        <p:nvSpPr>
          <p:cNvPr id="1403" name="Google Shape;1403;p34"/>
          <p:cNvSpPr txBox="1"/>
          <p:nvPr>
            <p:ph idx="1" type="body"/>
          </p:nvPr>
        </p:nvSpPr>
        <p:spPr>
          <a:xfrm>
            <a:off x="781580" y="1184958"/>
            <a:ext cx="1072962" cy="536575"/>
          </a:xfrm>
          <a:prstGeom prst="rect">
            <a:avLst/>
          </a:prstGeom>
          <a:noFill/>
          <a:ln>
            <a:noFill/>
          </a:ln>
        </p:spPr>
        <p:txBody>
          <a:bodyPr anchorCtr="0" anchor="ctr" bIns="0" lIns="0" spcFirstLastPara="1" rIns="91425" wrap="square" tIns="0">
            <a:noAutofit/>
          </a:bodyPr>
          <a:lstStyle>
            <a:lvl1pPr indent="-228600" lvl="0" marL="457200" algn="r">
              <a:lnSpc>
                <a:spcPct val="100000"/>
              </a:lnSpc>
              <a:spcBef>
                <a:spcPts val="0"/>
              </a:spcBef>
              <a:spcAft>
                <a:spcPts val="0"/>
              </a:spcAft>
              <a:buSzPts val="1100"/>
              <a:buFont typeface="Arial"/>
              <a:buNone/>
              <a:defRPr b="1" sz="1100">
                <a:solidFill>
                  <a:srgbClr val="003C71"/>
                </a:solidFill>
              </a:defRPr>
            </a:lvl1pPr>
            <a:lvl2pPr indent="-342900" lvl="1" marL="914400" algn="l">
              <a:lnSpc>
                <a:spcPct val="100000"/>
              </a:lnSpc>
              <a:spcBef>
                <a:spcPts val="600"/>
              </a:spcBef>
              <a:spcAft>
                <a:spcPts val="0"/>
              </a:spcAft>
              <a:buSzPts val="1800"/>
              <a:buChar char="o"/>
              <a:defRPr/>
            </a:lvl2pPr>
            <a:lvl3pPr indent="-342900" lvl="2" marL="1371600" algn="l">
              <a:lnSpc>
                <a:spcPct val="100000"/>
              </a:lnSpc>
              <a:spcBef>
                <a:spcPts val="800"/>
              </a:spcBef>
              <a:spcAft>
                <a:spcPts val="0"/>
              </a:spcAft>
              <a:buSzPts val="1800"/>
              <a:buChar char="▪"/>
              <a:defRPr/>
            </a:lvl3pPr>
            <a:lvl4pPr indent="-342900" lvl="3" marL="1828800" algn="l">
              <a:lnSpc>
                <a:spcPct val="100000"/>
              </a:lnSpc>
              <a:spcBef>
                <a:spcPts val="800"/>
              </a:spcBef>
              <a:spcAft>
                <a:spcPts val="0"/>
              </a:spcAft>
              <a:buSzPts val="1800"/>
              <a:buChar char="•"/>
              <a:defRPr/>
            </a:lvl4pPr>
            <a:lvl5pPr indent="-342900" lvl="4" marL="2286000" algn="l">
              <a:lnSpc>
                <a:spcPct val="100000"/>
              </a:lnSpc>
              <a:spcBef>
                <a:spcPts val="800"/>
              </a:spcBef>
              <a:spcAft>
                <a:spcPts val="0"/>
              </a:spcAft>
              <a:buSzPts val="1800"/>
              <a:buChar char="▪"/>
              <a:defRPr/>
            </a:lvl5pPr>
            <a:lvl6pPr indent="-228600" lvl="5" marL="2743200" algn="l">
              <a:lnSpc>
                <a:spcPct val="100000"/>
              </a:lnSpc>
              <a:spcBef>
                <a:spcPts val="80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grpSp>
        <p:nvGrpSpPr>
          <p:cNvPr id="1404" name="Google Shape;1404;p34"/>
          <p:cNvGrpSpPr/>
          <p:nvPr/>
        </p:nvGrpSpPr>
        <p:grpSpPr>
          <a:xfrm>
            <a:off x="11240989" y="0"/>
            <a:ext cx="951011" cy="6867527"/>
            <a:chOff x="11278585" y="0"/>
            <a:chExt cx="951011" cy="6867527"/>
          </a:xfrm>
        </p:grpSpPr>
        <p:cxnSp>
          <p:nvCxnSpPr>
            <p:cNvPr id="1405" name="Google Shape;1405;p34"/>
            <p:cNvCxnSpPr/>
            <p:nvPr/>
          </p:nvCxnSpPr>
          <p:spPr>
            <a:xfrm>
              <a:off x="11402167" y="0"/>
              <a:ext cx="0" cy="6841500"/>
            </a:xfrm>
            <a:prstGeom prst="straightConnector1">
              <a:avLst/>
            </a:prstGeom>
            <a:noFill/>
            <a:ln cap="flat" cmpd="sng" w="76200">
              <a:solidFill>
                <a:schemeClr val="accent5"/>
              </a:solidFill>
              <a:prstDash val="solid"/>
              <a:round/>
              <a:headEnd len="sm" w="sm" type="none"/>
              <a:tailEnd len="sm" w="sm" type="none"/>
            </a:ln>
          </p:spPr>
        </p:cxnSp>
        <p:cxnSp>
          <p:nvCxnSpPr>
            <p:cNvPr id="1406" name="Google Shape;1406;p34"/>
            <p:cNvCxnSpPr/>
            <p:nvPr/>
          </p:nvCxnSpPr>
          <p:spPr>
            <a:xfrm>
              <a:off x="11278585" y="0"/>
              <a:ext cx="0" cy="6841500"/>
            </a:xfrm>
            <a:prstGeom prst="straightConnector1">
              <a:avLst/>
            </a:prstGeom>
            <a:noFill/>
            <a:ln cap="flat" cmpd="sng" w="28575">
              <a:solidFill>
                <a:schemeClr val="accent5"/>
              </a:solidFill>
              <a:prstDash val="solid"/>
              <a:round/>
              <a:headEnd len="sm" w="sm" type="none"/>
              <a:tailEnd len="sm" w="sm" type="none"/>
            </a:ln>
          </p:spPr>
        </p:cxnSp>
        <p:sp>
          <p:nvSpPr>
            <p:cNvPr descr="Banner along right of screen with the label OGP Office of Government-wide Policy." id="1407" name="Google Shape;1407;p34"/>
            <p:cNvSpPr txBox="1"/>
            <p:nvPr/>
          </p:nvSpPr>
          <p:spPr>
            <a:xfrm rot="5400000">
              <a:off x="8463737" y="3101668"/>
              <a:ext cx="6866252" cy="665466"/>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500"/>
                <a:buFont typeface="Arial"/>
                <a:buNone/>
              </a:pPr>
              <a:r>
                <a:rPr b="1" i="0" lang="en-US" sz="1500" u="none" cap="none" strike="noStrike">
                  <a:solidFill>
                    <a:schemeClr val="lt1"/>
                  </a:solidFill>
                  <a:latin typeface="Arial"/>
                  <a:ea typeface="Arial"/>
                  <a:cs typeface="Arial"/>
                  <a:sym typeface="Arial"/>
                </a:rPr>
                <a:t>HCaTS DPA Training</a:t>
              </a:r>
              <a:endParaRPr b="1" i="0" sz="1500" u="none" cap="none" strike="noStrike">
                <a:solidFill>
                  <a:schemeClr val="lt1"/>
                </a:solidFill>
                <a:latin typeface="Arial"/>
                <a:ea typeface="Arial"/>
                <a:cs typeface="Arial"/>
                <a:sym typeface="Arial"/>
              </a:endParaRPr>
            </a:p>
          </p:txBody>
        </p:sp>
        <p:grpSp>
          <p:nvGrpSpPr>
            <p:cNvPr id="1408" name="Google Shape;1408;p34"/>
            <p:cNvGrpSpPr/>
            <p:nvPr/>
          </p:nvGrpSpPr>
          <p:grpSpPr>
            <a:xfrm>
              <a:off x="11698259" y="119765"/>
              <a:ext cx="397208" cy="506655"/>
              <a:chOff x="8093969" y="3421911"/>
              <a:chExt cx="397208" cy="506655"/>
            </a:xfrm>
          </p:grpSpPr>
          <p:sp>
            <p:nvSpPr>
              <p:cNvPr id="1409" name="Google Shape;1409;p34"/>
              <p:cNvSpPr/>
              <p:nvPr/>
            </p:nvSpPr>
            <p:spPr>
              <a:xfrm>
                <a:off x="8199050" y="3533083"/>
                <a:ext cx="187045" cy="395483"/>
              </a:xfrm>
              <a:custGeom>
                <a:rect b="b" l="l" r="r" t="t"/>
                <a:pathLst>
                  <a:path extrusionOk="0" h="2605" w="1073">
                    <a:moveTo>
                      <a:pt x="145" y="0"/>
                    </a:moveTo>
                    <a:lnTo>
                      <a:pt x="925" y="1"/>
                    </a:lnTo>
                    <a:lnTo>
                      <a:pt x="954" y="4"/>
                    </a:lnTo>
                    <a:lnTo>
                      <a:pt x="982" y="12"/>
                    </a:lnTo>
                    <a:lnTo>
                      <a:pt x="1007" y="26"/>
                    </a:lnTo>
                    <a:lnTo>
                      <a:pt x="1029" y="45"/>
                    </a:lnTo>
                    <a:lnTo>
                      <a:pt x="1048" y="66"/>
                    </a:lnTo>
                    <a:lnTo>
                      <a:pt x="1061" y="91"/>
                    </a:lnTo>
                    <a:lnTo>
                      <a:pt x="1069" y="119"/>
                    </a:lnTo>
                    <a:lnTo>
                      <a:pt x="1073" y="149"/>
                    </a:lnTo>
                    <a:lnTo>
                      <a:pt x="1073" y="1389"/>
                    </a:lnTo>
                    <a:lnTo>
                      <a:pt x="1069" y="1419"/>
                    </a:lnTo>
                    <a:lnTo>
                      <a:pt x="1061" y="1447"/>
                    </a:lnTo>
                    <a:lnTo>
                      <a:pt x="1048" y="1472"/>
                    </a:lnTo>
                    <a:lnTo>
                      <a:pt x="1029" y="1495"/>
                    </a:lnTo>
                    <a:lnTo>
                      <a:pt x="1007" y="1512"/>
                    </a:lnTo>
                    <a:lnTo>
                      <a:pt x="982" y="1526"/>
                    </a:lnTo>
                    <a:lnTo>
                      <a:pt x="954" y="1535"/>
                    </a:lnTo>
                    <a:lnTo>
                      <a:pt x="925" y="1538"/>
                    </a:lnTo>
                    <a:lnTo>
                      <a:pt x="900" y="1536"/>
                    </a:lnTo>
                    <a:lnTo>
                      <a:pt x="876" y="1530"/>
                    </a:lnTo>
                    <a:lnTo>
                      <a:pt x="854" y="1520"/>
                    </a:lnTo>
                    <a:lnTo>
                      <a:pt x="835" y="1508"/>
                    </a:lnTo>
                    <a:lnTo>
                      <a:pt x="835" y="2456"/>
                    </a:lnTo>
                    <a:lnTo>
                      <a:pt x="833" y="2486"/>
                    </a:lnTo>
                    <a:lnTo>
                      <a:pt x="824" y="2515"/>
                    </a:lnTo>
                    <a:lnTo>
                      <a:pt x="810" y="2539"/>
                    </a:lnTo>
                    <a:lnTo>
                      <a:pt x="792" y="2561"/>
                    </a:lnTo>
                    <a:lnTo>
                      <a:pt x="770" y="2579"/>
                    </a:lnTo>
                    <a:lnTo>
                      <a:pt x="744" y="2593"/>
                    </a:lnTo>
                    <a:lnTo>
                      <a:pt x="717" y="2602"/>
                    </a:lnTo>
                    <a:lnTo>
                      <a:pt x="687" y="2605"/>
                    </a:lnTo>
                    <a:lnTo>
                      <a:pt x="657" y="2602"/>
                    </a:lnTo>
                    <a:lnTo>
                      <a:pt x="629" y="2593"/>
                    </a:lnTo>
                    <a:lnTo>
                      <a:pt x="604" y="2579"/>
                    </a:lnTo>
                    <a:lnTo>
                      <a:pt x="582" y="2561"/>
                    </a:lnTo>
                    <a:lnTo>
                      <a:pt x="564" y="2539"/>
                    </a:lnTo>
                    <a:lnTo>
                      <a:pt x="551" y="2515"/>
                    </a:lnTo>
                    <a:lnTo>
                      <a:pt x="542" y="2486"/>
                    </a:lnTo>
                    <a:lnTo>
                      <a:pt x="539" y="2456"/>
                    </a:lnTo>
                    <a:lnTo>
                      <a:pt x="535" y="2456"/>
                    </a:lnTo>
                    <a:lnTo>
                      <a:pt x="532" y="2486"/>
                    </a:lnTo>
                    <a:lnTo>
                      <a:pt x="523" y="2515"/>
                    </a:lnTo>
                    <a:lnTo>
                      <a:pt x="509" y="2539"/>
                    </a:lnTo>
                    <a:lnTo>
                      <a:pt x="492" y="2561"/>
                    </a:lnTo>
                    <a:lnTo>
                      <a:pt x="469" y="2579"/>
                    </a:lnTo>
                    <a:lnTo>
                      <a:pt x="444" y="2593"/>
                    </a:lnTo>
                    <a:lnTo>
                      <a:pt x="416" y="2602"/>
                    </a:lnTo>
                    <a:lnTo>
                      <a:pt x="386" y="2605"/>
                    </a:lnTo>
                    <a:lnTo>
                      <a:pt x="357" y="2602"/>
                    </a:lnTo>
                    <a:lnTo>
                      <a:pt x="328" y="2593"/>
                    </a:lnTo>
                    <a:lnTo>
                      <a:pt x="304" y="2579"/>
                    </a:lnTo>
                    <a:lnTo>
                      <a:pt x="281" y="2561"/>
                    </a:lnTo>
                    <a:lnTo>
                      <a:pt x="263" y="2539"/>
                    </a:lnTo>
                    <a:lnTo>
                      <a:pt x="250" y="2515"/>
                    </a:lnTo>
                    <a:lnTo>
                      <a:pt x="241" y="2486"/>
                    </a:lnTo>
                    <a:lnTo>
                      <a:pt x="238" y="2456"/>
                    </a:lnTo>
                    <a:lnTo>
                      <a:pt x="238" y="1507"/>
                    </a:lnTo>
                    <a:lnTo>
                      <a:pt x="218" y="1520"/>
                    </a:lnTo>
                    <a:lnTo>
                      <a:pt x="197" y="1530"/>
                    </a:lnTo>
                    <a:lnTo>
                      <a:pt x="173" y="1536"/>
                    </a:lnTo>
                    <a:lnTo>
                      <a:pt x="148" y="1538"/>
                    </a:lnTo>
                    <a:lnTo>
                      <a:pt x="119" y="1535"/>
                    </a:lnTo>
                    <a:lnTo>
                      <a:pt x="91" y="1526"/>
                    </a:lnTo>
                    <a:lnTo>
                      <a:pt x="66" y="1512"/>
                    </a:lnTo>
                    <a:lnTo>
                      <a:pt x="43" y="1495"/>
                    </a:lnTo>
                    <a:lnTo>
                      <a:pt x="25" y="1472"/>
                    </a:lnTo>
                    <a:lnTo>
                      <a:pt x="12" y="1447"/>
                    </a:lnTo>
                    <a:lnTo>
                      <a:pt x="3" y="1419"/>
                    </a:lnTo>
                    <a:lnTo>
                      <a:pt x="0" y="1389"/>
                    </a:lnTo>
                    <a:lnTo>
                      <a:pt x="0" y="149"/>
                    </a:lnTo>
                    <a:lnTo>
                      <a:pt x="3" y="119"/>
                    </a:lnTo>
                    <a:lnTo>
                      <a:pt x="11" y="92"/>
                    </a:lnTo>
                    <a:lnTo>
                      <a:pt x="25" y="67"/>
                    </a:lnTo>
                    <a:lnTo>
                      <a:pt x="42" y="46"/>
                    </a:lnTo>
                    <a:lnTo>
                      <a:pt x="64" y="27"/>
                    </a:lnTo>
                    <a:lnTo>
                      <a:pt x="89" y="13"/>
                    </a:lnTo>
                    <a:lnTo>
                      <a:pt x="116" y="5"/>
                    </a:lnTo>
                    <a:lnTo>
                      <a:pt x="145" y="1"/>
                    </a:lnTo>
                    <a:lnTo>
                      <a:pt x="145" y="0"/>
                    </a:lnTo>
                    <a:close/>
                  </a:path>
                </a:pathLst>
              </a:custGeom>
              <a:solidFill>
                <a:schemeClr val="lt1"/>
              </a:solidFill>
              <a:ln cap="flat" cmpd="sng" w="9525">
                <a:solidFill>
                  <a:schemeClr val="accent5"/>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410" name="Google Shape;1410;p34"/>
              <p:cNvSpPr/>
              <p:nvPr/>
            </p:nvSpPr>
            <p:spPr>
              <a:xfrm>
                <a:off x="8232676" y="3421911"/>
                <a:ext cx="119793" cy="103882"/>
              </a:xfrm>
              <a:custGeom>
                <a:rect b="b" l="l" r="r" t="t"/>
                <a:pathLst>
                  <a:path extrusionOk="0" h="686" w="686">
                    <a:moveTo>
                      <a:pt x="343" y="0"/>
                    </a:moveTo>
                    <a:lnTo>
                      <a:pt x="390" y="3"/>
                    </a:lnTo>
                    <a:lnTo>
                      <a:pt x="435" y="12"/>
                    </a:lnTo>
                    <a:lnTo>
                      <a:pt x="477" y="27"/>
                    </a:lnTo>
                    <a:lnTo>
                      <a:pt x="517" y="46"/>
                    </a:lnTo>
                    <a:lnTo>
                      <a:pt x="553" y="71"/>
                    </a:lnTo>
                    <a:lnTo>
                      <a:pt x="586" y="100"/>
                    </a:lnTo>
                    <a:lnTo>
                      <a:pt x="615" y="133"/>
                    </a:lnTo>
                    <a:lnTo>
                      <a:pt x="640" y="169"/>
                    </a:lnTo>
                    <a:lnTo>
                      <a:pt x="659" y="209"/>
                    </a:lnTo>
                    <a:lnTo>
                      <a:pt x="674" y="251"/>
                    </a:lnTo>
                    <a:lnTo>
                      <a:pt x="683" y="296"/>
                    </a:lnTo>
                    <a:lnTo>
                      <a:pt x="686" y="342"/>
                    </a:lnTo>
                    <a:lnTo>
                      <a:pt x="683" y="389"/>
                    </a:lnTo>
                    <a:lnTo>
                      <a:pt x="674" y="434"/>
                    </a:lnTo>
                    <a:lnTo>
                      <a:pt x="659" y="476"/>
                    </a:lnTo>
                    <a:lnTo>
                      <a:pt x="640" y="516"/>
                    </a:lnTo>
                    <a:lnTo>
                      <a:pt x="615" y="552"/>
                    </a:lnTo>
                    <a:lnTo>
                      <a:pt x="586" y="585"/>
                    </a:lnTo>
                    <a:lnTo>
                      <a:pt x="553" y="614"/>
                    </a:lnTo>
                    <a:lnTo>
                      <a:pt x="517" y="639"/>
                    </a:lnTo>
                    <a:lnTo>
                      <a:pt x="477" y="659"/>
                    </a:lnTo>
                    <a:lnTo>
                      <a:pt x="435" y="674"/>
                    </a:lnTo>
                    <a:lnTo>
                      <a:pt x="390" y="682"/>
                    </a:lnTo>
                    <a:lnTo>
                      <a:pt x="343" y="686"/>
                    </a:lnTo>
                    <a:lnTo>
                      <a:pt x="296" y="682"/>
                    </a:lnTo>
                    <a:lnTo>
                      <a:pt x="252" y="674"/>
                    </a:lnTo>
                    <a:lnTo>
                      <a:pt x="210" y="659"/>
                    </a:lnTo>
                    <a:lnTo>
                      <a:pt x="170" y="639"/>
                    </a:lnTo>
                    <a:lnTo>
                      <a:pt x="134" y="614"/>
                    </a:lnTo>
                    <a:lnTo>
                      <a:pt x="101" y="585"/>
                    </a:lnTo>
                    <a:lnTo>
                      <a:pt x="72" y="552"/>
                    </a:lnTo>
                    <a:lnTo>
                      <a:pt x="48" y="516"/>
                    </a:lnTo>
                    <a:lnTo>
                      <a:pt x="27" y="476"/>
                    </a:lnTo>
                    <a:lnTo>
                      <a:pt x="13" y="434"/>
                    </a:lnTo>
                    <a:lnTo>
                      <a:pt x="4" y="389"/>
                    </a:lnTo>
                    <a:lnTo>
                      <a:pt x="0" y="342"/>
                    </a:lnTo>
                    <a:lnTo>
                      <a:pt x="4" y="296"/>
                    </a:lnTo>
                    <a:lnTo>
                      <a:pt x="13" y="251"/>
                    </a:lnTo>
                    <a:lnTo>
                      <a:pt x="27" y="209"/>
                    </a:lnTo>
                    <a:lnTo>
                      <a:pt x="48" y="169"/>
                    </a:lnTo>
                    <a:lnTo>
                      <a:pt x="72" y="133"/>
                    </a:lnTo>
                    <a:lnTo>
                      <a:pt x="101" y="100"/>
                    </a:lnTo>
                    <a:lnTo>
                      <a:pt x="134" y="71"/>
                    </a:lnTo>
                    <a:lnTo>
                      <a:pt x="170" y="46"/>
                    </a:lnTo>
                    <a:lnTo>
                      <a:pt x="210" y="27"/>
                    </a:lnTo>
                    <a:lnTo>
                      <a:pt x="252" y="12"/>
                    </a:lnTo>
                    <a:lnTo>
                      <a:pt x="296" y="3"/>
                    </a:lnTo>
                    <a:lnTo>
                      <a:pt x="343" y="0"/>
                    </a:lnTo>
                    <a:close/>
                  </a:path>
                </a:pathLst>
              </a:custGeom>
              <a:solidFill>
                <a:schemeClr val="lt1"/>
              </a:solidFill>
              <a:ln cap="flat" cmpd="sng" w="9525">
                <a:solidFill>
                  <a:schemeClr val="accent5"/>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411" name="Google Shape;1411;p34"/>
              <p:cNvSpPr/>
              <p:nvPr/>
            </p:nvSpPr>
            <p:spPr>
              <a:xfrm>
                <a:off x="8125494" y="3421911"/>
                <a:ext cx="98777" cy="94770"/>
              </a:xfrm>
              <a:custGeom>
                <a:rect b="b" l="l" r="r" t="t"/>
                <a:pathLst>
                  <a:path extrusionOk="0" h="629" w="565">
                    <a:moveTo>
                      <a:pt x="314" y="0"/>
                    </a:moveTo>
                    <a:lnTo>
                      <a:pt x="358" y="3"/>
                    </a:lnTo>
                    <a:lnTo>
                      <a:pt x="400" y="12"/>
                    </a:lnTo>
                    <a:lnTo>
                      <a:pt x="439" y="25"/>
                    </a:lnTo>
                    <a:lnTo>
                      <a:pt x="474" y="44"/>
                    </a:lnTo>
                    <a:lnTo>
                      <a:pt x="508" y="67"/>
                    </a:lnTo>
                    <a:lnTo>
                      <a:pt x="538" y="94"/>
                    </a:lnTo>
                    <a:lnTo>
                      <a:pt x="565" y="125"/>
                    </a:lnTo>
                    <a:lnTo>
                      <a:pt x="545" y="165"/>
                    </a:lnTo>
                    <a:lnTo>
                      <a:pt x="528" y="206"/>
                    </a:lnTo>
                    <a:lnTo>
                      <a:pt x="516" y="250"/>
                    </a:lnTo>
                    <a:lnTo>
                      <a:pt x="509" y="296"/>
                    </a:lnTo>
                    <a:lnTo>
                      <a:pt x="507" y="342"/>
                    </a:lnTo>
                    <a:lnTo>
                      <a:pt x="509" y="391"/>
                    </a:lnTo>
                    <a:lnTo>
                      <a:pt x="518" y="437"/>
                    </a:lnTo>
                    <a:lnTo>
                      <a:pt x="530" y="483"/>
                    </a:lnTo>
                    <a:lnTo>
                      <a:pt x="548" y="525"/>
                    </a:lnTo>
                    <a:lnTo>
                      <a:pt x="518" y="555"/>
                    </a:lnTo>
                    <a:lnTo>
                      <a:pt x="483" y="581"/>
                    </a:lnTo>
                    <a:lnTo>
                      <a:pt x="445" y="601"/>
                    </a:lnTo>
                    <a:lnTo>
                      <a:pt x="404" y="616"/>
                    </a:lnTo>
                    <a:lnTo>
                      <a:pt x="361" y="626"/>
                    </a:lnTo>
                    <a:lnTo>
                      <a:pt x="314" y="629"/>
                    </a:lnTo>
                    <a:lnTo>
                      <a:pt x="272" y="627"/>
                    </a:lnTo>
                    <a:lnTo>
                      <a:pt x="231" y="619"/>
                    </a:lnTo>
                    <a:lnTo>
                      <a:pt x="192" y="605"/>
                    </a:lnTo>
                    <a:lnTo>
                      <a:pt x="156" y="587"/>
                    </a:lnTo>
                    <a:lnTo>
                      <a:pt x="122" y="565"/>
                    </a:lnTo>
                    <a:lnTo>
                      <a:pt x="92" y="538"/>
                    </a:lnTo>
                    <a:lnTo>
                      <a:pt x="66" y="507"/>
                    </a:lnTo>
                    <a:lnTo>
                      <a:pt x="43" y="474"/>
                    </a:lnTo>
                    <a:lnTo>
                      <a:pt x="25" y="437"/>
                    </a:lnTo>
                    <a:lnTo>
                      <a:pt x="11" y="398"/>
                    </a:lnTo>
                    <a:lnTo>
                      <a:pt x="2" y="357"/>
                    </a:lnTo>
                    <a:lnTo>
                      <a:pt x="0" y="315"/>
                    </a:lnTo>
                    <a:lnTo>
                      <a:pt x="3" y="269"/>
                    </a:lnTo>
                    <a:lnTo>
                      <a:pt x="13" y="223"/>
                    </a:lnTo>
                    <a:lnTo>
                      <a:pt x="29" y="182"/>
                    </a:lnTo>
                    <a:lnTo>
                      <a:pt x="51" y="143"/>
                    </a:lnTo>
                    <a:lnTo>
                      <a:pt x="77" y="108"/>
                    </a:lnTo>
                    <a:lnTo>
                      <a:pt x="108" y="76"/>
                    </a:lnTo>
                    <a:lnTo>
                      <a:pt x="144" y="51"/>
                    </a:lnTo>
                    <a:lnTo>
                      <a:pt x="183" y="29"/>
                    </a:lnTo>
                    <a:lnTo>
                      <a:pt x="224" y="13"/>
                    </a:lnTo>
                    <a:lnTo>
                      <a:pt x="268" y="3"/>
                    </a:lnTo>
                    <a:lnTo>
                      <a:pt x="314" y="0"/>
                    </a:lnTo>
                    <a:close/>
                  </a:path>
                </a:pathLst>
              </a:custGeom>
              <a:solidFill>
                <a:schemeClr val="lt1"/>
              </a:solidFill>
              <a:ln cap="flat" cmpd="sng" w="9525">
                <a:solidFill>
                  <a:schemeClr val="accent5"/>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412" name="Google Shape;1412;p34"/>
              <p:cNvSpPr/>
              <p:nvPr/>
            </p:nvSpPr>
            <p:spPr>
              <a:xfrm>
                <a:off x="8093969" y="3523971"/>
                <a:ext cx="128200" cy="364501"/>
              </a:xfrm>
              <a:custGeom>
                <a:rect b="b" l="l" r="r" t="t"/>
                <a:pathLst>
                  <a:path extrusionOk="0" h="2394" w="729">
                    <a:moveTo>
                      <a:pt x="329" y="0"/>
                    </a:moveTo>
                    <a:lnTo>
                      <a:pt x="373" y="0"/>
                    </a:lnTo>
                    <a:lnTo>
                      <a:pt x="463" y="0"/>
                    </a:lnTo>
                    <a:lnTo>
                      <a:pt x="510" y="0"/>
                    </a:lnTo>
                    <a:lnTo>
                      <a:pt x="556" y="0"/>
                    </a:lnTo>
                    <a:lnTo>
                      <a:pt x="600" y="0"/>
                    </a:lnTo>
                    <a:lnTo>
                      <a:pt x="573" y="21"/>
                    </a:lnTo>
                    <a:lnTo>
                      <a:pt x="550" y="46"/>
                    </a:lnTo>
                    <a:lnTo>
                      <a:pt x="529" y="74"/>
                    </a:lnTo>
                    <a:lnTo>
                      <a:pt x="513" y="105"/>
                    </a:lnTo>
                    <a:lnTo>
                      <a:pt x="501" y="137"/>
                    </a:lnTo>
                    <a:lnTo>
                      <a:pt x="494" y="172"/>
                    </a:lnTo>
                    <a:lnTo>
                      <a:pt x="490" y="208"/>
                    </a:lnTo>
                    <a:lnTo>
                      <a:pt x="490" y="1448"/>
                    </a:lnTo>
                    <a:lnTo>
                      <a:pt x="494" y="1488"/>
                    </a:lnTo>
                    <a:lnTo>
                      <a:pt x="502" y="1526"/>
                    </a:lnTo>
                    <a:lnTo>
                      <a:pt x="516" y="1562"/>
                    </a:lnTo>
                    <a:lnTo>
                      <a:pt x="536" y="1594"/>
                    </a:lnTo>
                    <a:lnTo>
                      <a:pt x="559" y="1622"/>
                    </a:lnTo>
                    <a:lnTo>
                      <a:pt x="588" y="1648"/>
                    </a:lnTo>
                    <a:lnTo>
                      <a:pt x="619" y="1668"/>
                    </a:lnTo>
                    <a:lnTo>
                      <a:pt x="652" y="1685"/>
                    </a:lnTo>
                    <a:lnTo>
                      <a:pt x="690" y="1697"/>
                    </a:lnTo>
                    <a:lnTo>
                      <a:pt x="729" y="1702"/>
                    </a:lnTo>
                    <a:lnTo>
                      <a:pt x="729" y="2354"/>
                    </a:lnTo>
                    <a:lnTo>
                      <a:pt x="708" y="2370"/>
                    </a:lnTo>
                    <a:lnTo>
                      <a:pt x="685" y="2383"/>
                    </a:lnTo>
                    <a:lnTo>
                      <a:pt x="659" y="2392"/>
                    </a:lnTo>
                    <a:lnTo>
                      <a:pt x="632" y="2394"/>
                    </a:lnTo>
                    <a:lnTo>
                      <a:pt x="604" y="2392"/>
                    </a:lnTo>
                    <a:lnTo>
                      <a:pt x="579" y="2383"/>
                    </a:lnTo>
                    <a:lnTo>
                      <a:pt x="555" y="2372"/>
                    </a:lnTo>
                    <a:lnTo>
                      <a:pt x="535" y="2354"/>
                    </a:lnTo>
                    <a:lnTo>
                      <a:pt x="518" y="2335"/>
                    </a:lnTo>
                    <a:lnTo>
                      <a:pt x="505" y="2311"/>
                    </a:lnTo>
                    <a:lnTo>
                      <a:pt x="498" y="2285"/>
                    </a:lnTo>
                    <a:lnTo>
                      <a:pt x="495" y="2258"/>
                    </a:lnTo>
                    <a:lnTo>
                      <a:pt x="491" y="2258"/>
                    </a:lnTo>
                    <a:lnTo>
                      <a:pt x="488" y="2285"/>
                    </a:lnTo>
                    <a:lnTo>
                      <a:pt x="481" y="2311"/>
                    </a:lnTo>
                    <a:lnTo>
                      <a:pt x="469" y="2335"/>
                    </a:lnTo>
                    <a:lnTo>
                      <a:pt x="451" y="2354"/>
                    </a:lnTo>
                    <a:lnTo>
                      <a:pt x="431" y="2372"/>
                    </a:lnTo>
                    <a:lnTo>
                      <a:pt x="408" y="2383"/>
                    </a:lnTo>
                    <a:lnTo>
                      <a:pt x="382" y="2392"/>
                    </a:lnTo>
                    <a:lnTo>
                      <a:pt x="355" y="2394"/>
                    </a:lnTo>
                    <a:lnTo>
                      <a:pt x="327" y="2392"/>
                    </a:lnTo>
                    <a:lnTo>
                      <a:pt x="301" y="2383"/>
                    </a:lnTo>
                    <a:lnTo>
                      <a:pt x="279" y="2372"/>
                    </a:lnTo>
                    <a:lnTo>
                      <a:pt x="258" y="2354"/>
                    </a:lnTo>
                    <a:lnTo>
                      <a:pt x="242" y="2335"/>
                    </a:lnTo>
                    <a:lnTo>
                      <a:pt x="229" y="2311"/>
                    </a:lnTo>
                    <a:lnTo>
                      <a:pt x="221" y="2285"/>
                    </a:lnTo>
                    <a:lnTo>
                      <a:pt x="218" y="2258"/>
                    </a:lnTo>
                    <a:lnTo>
                      <a:pt x="218" y="1386"/>
                    </a:lnTo>
                    <a:lnTo>
                      <a:pt x="201" y="1397"/>
                    </a:lnTo>
                    <a:lnTo>
                      <a:pt x="180" y="1406"/>
                    </a:lnTo>
                    <a:lnTo>
                      <a:pt x="159" y="1411"/>
                    </a:lnTo>
                    <a:lnTo>
                      <a:pt x="137" y="1414"/>
                    </a:lnTo>
                    <a:lnTo>
                      <a:pt x="109" y="1410"/>
                    </a:lnTo>
                    <a:lnTo>
                      <a:pt x="83" y="1403"/>
                    </a:lnTo>
                    <a:lnTo>
                      <a:pt x="60" y="1390"/>
                    </a:lnTo>
                    <a:lnTo>
                      <a:pt x="40" y="1374"/>
                    </a:lnTo>
                    <a:lnTo>
                      <a:pt x="24" y="1353"/>
                    </a:lnTo>
                    <a:lnTo>
                      <a:pt x="11" y="1330"/>
                    </a:lnTo>
                    <a:lnTo>
                      <a:pt x="3" y="1305"/>
                    </a:lnTo>
                    <a:lnTo>
                      <a:pt x="0" y="1276"/>
                    </a:lnTo>
                    <a:lnTo>
                      <a:pt x="0" y="137"/>
                    </a:lnTo>
                    <a:lnTo>
                      <a:pt x="2" y="110"/>
                    </a:lnTo>
                    <a:lnTo>
                      <a:pt x="11" y="84"/>
                    </a:lnTo>
                    <a:lnTo>
                      <a:pt x="23" y="61"/>
                    </a:lnTo>
                    <a:lnTo>
                      <a:pt x="39" y="42"/>
                    </a:lnTo>
                    <a:lnTo>
                      <a:pt x="58" y="25"/>
                    </a:lnTo>
                    <a:lnTo>
                      <a:pt x="81" y="12"/>
                    </a:lnTo>
                    <a:lnTo>
                      <a:pt x="106" y="4"/>
                    </a:lnTo>
                    <a:lnTo>
                      <a:pt x="133" y="1"/>
                    </a:lnTo>
                    <a:lnTo>
                      <a:pt x="133" y="0"/>
                    </a:lnTo>
                    <a:lnTo>
                      <a:pt x="289" y="0"/>
                    </a:lnTo>
                    <a:lnTo>
                      <a:pt x="329" y="0"/>
                    </a:lnTo>
                    <a:close/>
                  </a:path>
                </a:pathLst>
              </a:custGeom>
              <a:solidFill>
                <a:schemeClr val="lt1"/>
              </a:solidFill>
              <a:ln cap="flat" cmpd="sng" w="9525">
                <a:solidFill>
                  <a:schemeClr val="accent5"/>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413" name="Google Shape;1413;p34"/>
              <p:cNvSpPr/>
              <p:nvPr/>
            </p:nvSpPr>
            <p:spPr>
              <a:xfrm>
                <a:off x="8360876" y="3421911"/>
                <a:ext cx="98777" cy="94770"/>
              </a:xfrm>
              <a:custGeom>
                <a:rect b="b" l="l" r="r" t="t"/>
                <a:pathLst>
                  <a:path extrusionOk="0" h="629" w="565">
                    <a:moveTo>
                      <a:pt x="249" y="0"/>
                    </a:moveTo>
                    <a:lnTo>
                      <a:pt x="297" y="3"/>
                    </a:lnTo>
                    <a:lnTo>
                      <a:pt x="341" y="13"/>
                    </a:lnTo>
                    <a:lnTo>
                      <a:pt x="382" y="29"/>
                    </a:lnTo>
                    <a:lnTo>
                      <a:pt x="421" y="51"/>
                    </a:lnTo>
                    <a:lnTo>
                      <a:pt x="457" y="76"/>
                    </a:lnTo>
                    <a:lnTo>
                      <a:pt x="488" y="108"/>
                    </a:lnTo>
                    <a:lnTo>
                      <a:pt x="514" y="143"/>
                    </a:lnTo>
                    <a:lnTo>
                      <a:pt x="535" y="182"/>
                    </a:lnTo>
                    <a:lnTo>
                      <a:pt x="552" y="223"/>
                    </a:lnTo>
                    <a:lnTo>
                      <a:pt x="561" y="269"/>
                    </a:lnTo>
                    <a:lnTo>
                      <a:pt x="565" y="315"/>
                    </a:lnTo>
                    <a:lnTo>
                      <a:pt x="562" y="357"/>
                    </a:lnTo>
                    <a:lnTo>
                      <a:pt x="554" y="398"/>
                    </a:lnTo>
                    <a:lnTo>
                      <a:pt x="540" y="437"/>
                    </a:lnTo>
                    <a:lnTo>
                      <a:pt x="521" y="474"/>
                    </a:lnTo>
                    <a:lnTo>
                      <a:pt x="499" y="507"/>
                    </a:lnTo>
                    <a:lnTo>
                      <a:pt x="473" y="538"/>
                    </a:lnTo>
                    <a:lnTo>
                      <a:pt x="443" y="565"/>
                    </a:lnTo>
                    <a:lnTo>
                      <a:pt x="409" y="587"/>
                    </a:lnTo>
                    <a:lnTo>
                      <a:pt x="372" y="605"/>
                    </a:lnTo>
                    <a:lnTo>
                      <a:pt x="333" y="619"/>
                    </a:lnTo>
                    <a:lnTo>
                      <a:pt x="292" y="627"/>
                    </a:lnTo>
                    <a:lnTo>
                      <a:pt x="249" y="629"/>
                    </a:lnTo>
                    <a:lnTo>
                      <a:pt x="204" y="626"/>
                    </a:lnTo>
                    <a:lnTo>
                      <a:pt x="161" y="616"/>
                    </a:lnTo>
                    <a:lnTo>
                      <a:pt x="120" y="601"/>
                    </a:lnTo>
                    <a:lnTo>
                      <a:pt x="82" y="581"/>
                    </a:lnTo>
                    <a:lnTo>
                      <a:pt x="47" y="555"/>
                    </a:lnTo>
                    <a:lnTo>
                      <a:pt x="17" y="526"/>
                    </a:lnTo>
                    <a:lnTo>
                      <a:pt x="34" y="483"/>
                    </a:lnTo>
                    <a:lnTo>
                      <a:pt x="47" y="438"/>
                    </a:lnTo>
                    <a:lnTo>
                      <a:pt x="56" y="391"/>
                    </a:lnTo>
                    <a:lnTo>
                      <a:pt x="59" y="342"/>
                    </a:lnTo>
                    <a:lnTo>
                      <a:pt x="56" y="296"/>
                    </a:lnTo>
                    <a:lnTo>
                      <a:pt x="48" y="250"/>
                    </a:lnTo>
                    <a:lnTo>
                      <a:pt x="36" y="206"/>
                    </a:lnTo>
                    <a:lnTo>
                      <a:pt x="20" y="164"/>
                    </a:lnTo>
                    <a:lnTo>
                      <a:pt x="0" y="124"/>
                    </a:lnTo>
                    <a:lnTo>
                      <a:pt x="27" y="94"/>
                    </a:lnTo>
                    <a:lnTo>
                      <a:pt x="57" y="67"/>
                    </a:lnTo>
                    <a:lnTo>
                      <a:pt x="90" y="44"/>
                    </a:lnTo>
                    <a:lnTo>
                      <a:pt x="126" y="25"/>
                    </a:lnTo>
                    <a:lnTo>
                      <a:pt x="165" y="12"/>
                    </a:lnTo>
                    <a:lnTo>
                      <a:pt x="207" y="3"/>
                    </a:lnTo>
                    <a:lnTo>
                      <a:pt x="249" y="0"/>
                    </a:lnTo>
                    <a:close/>
                  </a:path>
                </a:pathLst>
              </a:custGeom>
              <a:solidFill>
                <a:schemeClr val="lt1"/>
              </a:solidFill>
              <a:ln cap="flat" cmpd="sng" w="9525">
                <a:solidFill>
                  <a:schemeClr val="accent5"/>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414" name="Google Shape;1414;p34"/>
              <p:cNvSpPr/>
              <p:nvPr/>
            </p:nvSpPr>
            <p:spPr>
              <a:xfrm>
                <a:off x="8362977" y="3523971"/>
                <a:ext cx="128200" cy="364501"/>
              </a:xfrm>
              <a:custGeom>
                <a:rect b="b" l="l" r="r" t="t"/>
                <a:pathLst>
                  <a:path extrusionOk="0" h="2394" w="728">
                    <a:moveTo>
                      <a:pt x="476" y="0"/>
                    </a:moveTo>
                    <a:lnTo>
                      <a:pt x="510" y="0"/>
                    </a:lnTo>
                    <a:lnTo>
                      <a:pt x="561" y="0"/>
                    </a:lnTo>
                    <a:lnTo>
                      <a:pt x="579" y="0"/>
                    </a:lnTo>
                    <a:lnTo>
                      <a:pt x="591" y="0"/>
                    </a:lnTo>
                    <a:lnTo>
                      <a:pt x="594" y="0"/>
                    </a:lnTo>
                    <a:lnTo>
                      <a:pt x="594" y="1"/>
                    </a:lnTo>
                    <a:lnTo>
                      <a:pt x="621" y="4"/>
                    </a:lnTo>
                    <a:lnTo>
                      <a:pt x="647" y="12"/>
                    </a:lnTo>
                    <a:lnTo>
                      <a:pt x="669" y="25"/>
                    </a:lnTo>
                    <a:lnTo>
                      <a:pt x="689" y="42"/>
                    </a:lnTo>
                    <a:lnTo>
                      <a:pt x="705" y="61"/>
                    </a:lnTo>
                    <a:lnTo>
                      <a:pt x="717" y="84"/>
                    </a:lnTo>
                    <a:lnTo>
                      <a:pt x="725" y="110"/>
                    </a:lnTo>
                    <a:lnTo>
                      <a:pt x="728" y="137"/>
                    </a:lnTo>
                    <a:lnTo>
                      <a:pt x="728" y="1276"/>
                    </a:lnTo>
                    <a:lnTo>
                      <a:pt x="725" y="1305"/>
                    </a:lnTo>
                    <a:lnTo>
                      <a:pt x="717" y="1330"/>
                    </a:lnTo>
                    <a:lnTo>
                      <a:pt x="704" y="1353"/>
                    </a:lnTo>
                    <a:lnTo>
                      <a:pt x="688" y="1374"/>
                    </a:lnTo>
                    <a:lnTo>
                      <a:pt x="667" y="1390"/>
                    </a:lnTo>
                    <a:lnTo>
                      <a:pt x="645" y="1403"/>
                    </a:lnTo>
                    <a:lnTo>
                      <a:pt x="619" y="1410"/>
                    </a:lnTo>
                    <a:lnTo>
                      <a:pt x="592" y="1414"/>
                    </a:lnTo>
                    <a:lnTo>
                      <a:pt x="569" y="1411"/>
                    </a:lnTo>
                    <a:lnTo>
                      <a:pt x="547" y="1406"/>
                    </a:lnTo>
                    <a:lnTo>
                      <a:pt x="527" y="1397"/>
                    </a:lnTo>
                    <a:lnTo>
                      <a:pt x="509" y="1386"/>
                    </a:lnTo>
                    <a:lnTo>
                      <a:pt x="509" y="2258"/>
                    </a:lnTo>
                    <a:lnTo>
                      <a:pt x="506" y="2285"/>
                    </a:lnTo>
                    <a:lnTo>
                      <a:pt x="499" y="2311"/>
                    </a:lnTo>
                    <a:lnTo>
                      <a:pt x="486" y="2335"/>
                    </a:lnTo>
                    <a:lnTo>
                      <a:pt x="470" y="2354"/>
                    </a:lnTo>
                    <a:lnTo>
                      <a:pt x="449" y="2372"/>
                    </a:lnTo>
                    <a:lnTo>
                      <a:pt x="426" y="2383"/>
                    </a:lnTo>
                    <a:lnTo>
                      <a:pt x="401" y="2392"/>
                    </a:lnTo>
                    <a:lnTo>
                      <a:pt x="372" y="2394"/>
                    </a:lnTo>
                    <a:lnTo>
                      <a:pt x="345" y="2392"/>
                    </a:lnTo>
                    <a:lnTo>
                      <a:pt x="320" y="2383"/>
                    </a:lnTo>
                    <a:lnTo>
                      <a:pt x="297" y="2372"/>
                    </a:lnTo>
                    <a:lnTo>
                      <a:pt x="276" y="2354"/>
                    </a:lnTo>
                    <a:lnTo>
                      <a:pt x="260" y="2335"/>
                    </a:lnTo>
                    <a:lnTo>
                      <a:pt x="247" y="2311"/>
                    </a:lnTo>
                    <a:lnTo>
                      <a:pt x="240" y="2285"/>
                    </a:lnTo>
                    <a:lnTo>
                      <a:pt x="236" y="2258"/>
                    </a:lnTo>
                    <a:lnTo>
                      <a:pt x="233" y="2258"/>
                    </a:lnTo>
                    <a:lnTo>
                      <a:pt x="230" y="2285"/>
                    </a:lnTo>
                    <a:lnTo>
                      <a:pt x="222" y="2311"/>
                    </a:lnTo>
                    <a:lnTo>
                      <a:pt x="209" y="2335"/>
                    </a:lnTo>
                    <a:lnTo>
                      <a:pt x="192" y="2354"/>
                    </a:lnTo>
                    <a:lnTo>
                      <a:pt x="173" y="2372"/>
                    </a:lnTo>
                    <a:lnTo>
                      <a:pt x="149" y="2383"/>
                    </a:lnTo>
                    <a:lnTo>
                      <a:pt x="123" y="2392"/>
                    </a:lnTo>
                    <a:lnTo>
                      <a:pt x="96" y="2394"/>
                    </a:lnTo>
                    <a:lnTo>
                      <a:pt x="69" y="2392"/>
                    </a:lnTo>
                    <a:lnTo>
                      <a:pt x="43" y="2383"/>
                    </a:lnTo>
                    <a:lnTo>
                      <a:pt x="19" y="2372"/>
                    </a:lnTo>
                    <a:lnTo>
                      <a:pt x="0" y="2354"/>
                    </a:lnTo>
                    <a:lnTo>
                      <a:pt x="0" y="1702"/>
                    </a:lnTo>
                    <a:lnTo>
                      <a:pt x="39" y="1697"/>
                    </a:lnTo>
                    <a:lnTo>
                      <a:pt x="75" y="1685"/>
                    </a:lnTo>
                    <a:lnTo>
                      <a:pt x="109" y="1668"/>
                    </a:lnTo>
                    <a:lnTo>
                      <a:pt x="140" y="1648"/>
                    </a:lnTo>
                    <a:lnTo>
                      <a:pt x="168" y="1622"/>
                    </a:lnTo>
                    <a:lnTo>
                      <a:pt x="191" y="1593"/>
                    </a:lnTo>
                    <a:lnTo>
                      <a:pt x="210" y="1560"/>
                    </a:lnTo>
                    <a:lnTo>
                      <a:pt x="224" y="1526"/>
                    </a:lnTo>
                    <a:lnTo>
                      <a:pt x="234" y="1488"/>
                    </a:lnTo>
                    <a:lnTo>
                      <a:pt x="236" y="1448"/>
                    </a:lnTo>
                    <a:lnTo>
                      <a:pt x="236" y="208"/>
                    </a:lnTo>
                    <a:lnTo>
                      <a:pt x="234" y="172"/>
                    </a:lnTo>
                    <a:lnTo>
                      <a:pt x="227" y="137"/>
                    </a:lnTo>
                    <a:lnTo>
                      <a:pt x="215" y="105"/>
                    </a:lnTo>
                    <a:lnTo>
                      <a:pt x="199" y="74"/>
                    </a:lnTo>
                    <a:lnTo>
                      <a:pt x="178" y="46"/>
                    </a:lnTo>
                    <a:lnTo>
                      <a:pt x="155" y="21"/>
                    </a:lnTo>
                    <a:lnTo>
                      <a:pt x="128" y="0"/>
                    </a:lnTo>
                    <a:lnTo>
                      <a:pt x="438" y="0"/>
                    </a:lnTo>
                    <a:lnTo>
                      <a:pt x="476" y="0"/>
                    </a:lnTo>
                    <a:close/>
                  </a:path>
                </a:pathLst>
              </a:custGeom>
              <a:solidFill>
                <a:schemeClr val="lt1"/>
              </a:solidFill>
              <a:ln cap="flat" cmpd="sng" w="9525">
                <a:solidFill>
                  <a:schemeClr val="accent5"/>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grpSp>
          <p:nvGrpSpPr>
            <p:cNvPr id="1415" name="Google Shape;1415;p34"/>
            <p:cNvGrpSpPr/>
            <p:nvPr/>
          </p:nvGrpSpPr>
          <p:grpSpPr>
            <a:xfrm>
              <a:off x="11576823" y="719817"/>
              <a:ext cx="640080" cy="242836"/>
              <a:chOff x="6373483" y="2557304"/>
              <a:chExt cx="3960523" cy="1502556"/>
            </a:xfrm>
          </p:grpSpPr>
          <p:sp>
            <p:nvSpPr>
              <p:cNvPr id="1416" name="Google Shape;1416;p34"/>
              <p:cNvSpPr/>
              <p:nvPr/>
            </p:nvSpPr>
            <p:spPr>
              <a:xfrm>
                <a:off x="6373483" y="2557304"/>
                <a:ext cx="3960523" cy="1502556"/>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id="1417" name="Google Shape;1417;p34"/>
              <p:cNvPicPr preferRelativeResize="0"/>
              <p:nvPr/>
            </p:nvPicPr>
            <p:blipFill rotWithShape="1">
              <a:blip r:embed="rId2">
                <a:alphaModFix/>
              </a:blip>
              <a:srcRect b="0" l="0" r="0" t="0"/>
              <a:stretch/>
            </p:blipFill>
            <p:spPr>
              <a:xfrm>
                <a:off x="6542385" y="2557304"/>
                <a:ext cx="3622719" cy="1502004"/>
              </a:xfrm>
              <a:prstGeom prst="rect">
                <a:avLst/>
              </a:prstGeom>
              <a:noFill/>
              <a:ln cap="flat" cmpd="sng" w="9525">
                <a:solidFill>
                  <a:schemeClr val="lt1"/>
                </a:solidFill>
                <a:prstDash val="solid"/>
                <a:round/>
                <a:headEnd len="sm" w="sm" type="none"/>
                <a:tailEnd len="sm" w="sm" type="none"/>
              </a:ln>
            </p:spPr>
          </p:pic>
        </p:grpSp>
      </p:grpSp>
      <p:sp>
        <p:nvSpPr>
          <p:cNvPr id="1418" name="Google Shape;1418;p34"/>
          <p:cNvSpPr txBox="1"/>
          <p:nvPr>
            <p:ph idx="2" type="body"/>
          </p:nvPr>
        </p:nvSpPr>
        <p:spPr>
          <a:xfrm>
            <a:off x="609451" y="1844648"/>
            <a:ext cx="10542519" cy="322809"/>
          </a:xfrm>
          <a:prstGeom prst="rect">
            <a:avLst/>
          </a:prstGeom>
          <a:noFill/>
          <a:ln>
            <a:noFill/>
          </a:ln>
        </p:spPr>
        <p:txBody>
          <a:bodyPr anchorCtr="0" anchor="t" bIns="0" lIns="182875" spcFirstLastPara="1" rIns="91425" wrap="square" tIns="0">
            <a:noAutofit/>
          </a:bodyPr>
          <a:lstStyle>
            <a:lvl1pPr indent="-228600" lvl="0" marL="457200" algn="l">
              <a:lnSpc>
                <a:spcPct val="100000"/>
              </a:lnSpc>
              <a:spcBef>
                <a:spcPts val="0"/>
              </a:spcBef>
              <a:spcAft>
                <a:spcPts val="0"/>
              </a:spcAft>
              <a:buClr>
                <a:schemeClr val="lt1"/>
              </a:buClr>
              <a:buSzPts val="1800"/>
              <a:buFont typeface="Arial"/>
              <a:buNone/>
              <a:defRPr b="1" i="1" sz="1800">
                <a:solidFill>
                  <a:schemeClr val="lt1"/>
                </a:solidFill>
                <a:latin typeface="Arial"/>
                <a:ea typeface="Arial"/>
                <a:cs typeface="Arial"/>
                <a:sym typeface="Arial"/>
              </a:defRPr>
            </a:lvl1pPr>
            <a:lvl2pPr indent="-381000" lvl="1" marL="9144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2pPr>
            <a:lvl3pPr indent="-381000" lvl="2" marL="13716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3pPr>
            <a:lvl4pPr indent="-381000" lvl="3" marL="18288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4pPr>
            <a:lvl5pPr indent="-381000" lvl="4" marL="22860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5pPr>
            <a:lvl6pPr indent="-381000" lvl="5" marL="27432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6pPr>
            <a:lvl7pPr indent="-381000" lvl="6" marL="32004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7pPr>
            <a:lvl8pPr indent="-381000" lvl="7" marL="36576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8pPr>
            <a:lvl9pPr indent="-381000" lvl="8" marL="4114800" algn="l">
              <a:lnSpc>
                <a:spcPct val="100000"/>
              </a:lnSpc>
              <a:spcBef>
                <a:spcPts val="800"/>
              </a:spcBef>
              <a:spcAft>
                <a:spcPts val="800"/>
              </a:spcAft>
              <a:buClr>
                <a:srgbClr val="FFFFFF"/>
              </a:buClr>
              <a:buSzPts val="2400"/>
              <a:buFont typeface="Arial"/>
              <a:buChar char="■"/>
              <a:defRPr b="1" sz="2400">
                <a:solidFill>
                  <a:srgbClr val="FFFFFF"/>
                </a:solidFill>
                <a:latin typeface="Arial"/>
                <a:ea typeface="Arial"/>
                <a:cs typeface="Arial"/>
                <a:sym typeface="Arial"/>
              </a:defRPr>
            </a:lvl9pPr>
          </a:lstStyle>
          <a:p/>
        </p:txBody>
      </p:sp>
      <p:sp>
        <p:nvSpPr>
          <p:cNvPr id="1419" name="Google Shape;1419;p34"/>
          <p:cNvSpPr txBox="1"/>
          <p:nvPr>
            <p:ph idx="3" type="body"/>
          </p:nvPr>
        </p:nvSpPr>
        <p:spPr>
          <a:xfrm>
            <a:off x="609451" y="2206931"/>
            <a:ext cx="10534650" cy="4447033"/>
          </a:xfrm>
          <a:prstGeom prst="rect">
            <a:avLst/>
          </a:prstGeom>
          <a:noFill/>
          <a:ln>
            <a:noFill/>
          </a:ln>
        </p:spPr>
        <p:txBody>
          <a:bodyPr anchorCtr="0" anchor="t" bIns="91425" lIns="91425" spcFirstLastPara="1" rIns="91425" wrap="square" tIns="91425">
            <a:noAutofit/>
          </a:bodyPr>
          <a:lstStyle>
            <a:lvl1pPr indent="-342900" lvl="0" marL="457200" algn="l">
              <a:lnSpc>
                <a:spcPct val="100000"/>
              </a:lnSpc>
              <a:spcBef>
                <a:spcPts val="0"/>
              </a:spcBef>
              <a:spcAft>
                <a:spcPts val="0"/>
              </a:spcAft>
              <a:buClr>
                <a:schemeClr val="lt1"/>
              </a:buClr>
              <a:buSzPts val="1800"/>
              <a:buFont typeface="Arial"/>
              <a:buChar char="•"/>
              <a:defRPr>
                <a:solidFill>
                  <a:schemeClr val="lt1"/>
                </a:solidFill>
                <a:latin typeface="Arial"/>
                <a:ea typeface="Arial"/>
                <a:cs typeface="Arial"/>
                <a:sym typeface="Arial"/>
              </a:defRPr>
            </a:lvl1pPr>
            <a:lvl2pPr indent="-330200" lvl="1" marL="914400" algn="l">
              <a:lnSpc>
                <a:spcPct val="100000"/>
              </a:lnSpc>
              <a:spcBef>
                <a:spcPts val="600"/>
              </a:spcBef>
              <a:spcAft>
                <a:spcPts val="0"/>
              </a:spcAft>
              <a:buClr>
                <a:schemeClr val="lt1"/>
              </a:buClr>
              <a:buSzPts val="1600"/>
              <a:buFont typeface="Arial"/>
              <a:buChar char="•"/>
              <a:defRPr>
                <a:solidFill>
                  <a:schemeClr val="lt1"/>
                </a:solidFill>
                <a:latin typeface="Arial"/>
                <a:ea typeface="Arial"/>
                <a:cs typeface="Arial"/>
                <a:sym typeface="Arial"/>
              </a:defRPr>
            </a:lvl2pPr>
            <a:lvl3pPr indent="-317500" lvl="2" marL="1371600" algn="l">
              <a:lnSpc>
                <a:spcPct val="100000"/>
              </a:lnSpc>
              <a:spcBef>
                <a:spcPts val="800"/>
              </a:spcBef>
              <a:spcAft>
                <a:spcPts val="0"/>
              </a:spcAft>
              <a:buClr>
                <a:schemeClr val="lt1"/>
              </a:buClr>
              <a:buSzPts val="1400"/>
              <a:buFont typeface="Arial"/>
              <a:buChar char="•"/>
              <a:defRPr>
                <a:solidFill>
                  <a:schemeClr val="lt1"/>
                </a:solidFill>
                <a:latin typeface="Arial"/>
                <a:ea typeface="Arial"/>
                <a:cs typeface="Arial"/>
                <a:sym typeface="Arial"/>
              </a:defRPr>
            </a:lvl3pPr>
            <a:lvl4pPr indent="-317500" lvl="3" marL="1828800" algn="l">
              <a:lnSpc>
                <a:spcPct val="100000"/>
              </a:lnSpc>
              <a:spcBef>
                <a:spcPts val="800"/>
              </a:spcBef>
              <a:spcAft>
                <a:spcPts val="0"/>
              </a:spcAft>
              <a:buClr>
                <a:schemeClr val="lt1"/>
              </a:buClr>
              <a:buSzPts val="1400"/>
              <a:buFont typeface="Arial"/>
              <a:buChar char="•"/>
              <a:defRPr>
                <a:solidFill>
                  <a:schemeClr val="lt1"/>
                </a:solidFill>
                <a:latin typeface="Arial"/>
                <a:ea typeface="Arial"/>
                <a:cs typeface="Arial"/>
                <a:sym typeface="Arial"/>
              </a:defRPr>
            </a:lvl4pPr>
            <a:lvl5pPr indent="-317500" lvl="4" marL="2286000" algn="l">
              <a:lnSpc>
                <a:spcPct val="100000"/>
              </a:lnSpc>
              <a:spcBef>
                <a:spcPts val="800"/>
              </a:spcBef>
              <a:spcAft>
                <a:spcPts val="0"/>
              </a:spcAft>
              <a:buClr>
                <a:schemeClr val="lt1"/>
              </a:buClr>
              <a:buSzPts val="1400"/>
              <a:buFont typeface="Arial"/>
              <a:buChar char="•"/>
              <a:defRPr>
                <a:solidFill>
                  <a:schemeClr val="lt1"/>
                </a:solidFill>
                <a:latin typeface="Arial"/>
                <a:ea typeface="Arial"/>
                <a:cs typeface="Arial"/>
                <a:sym typeface="Arial"/>
              </a:defRPr>
            </a:lvl5pPr>
            <a:lvl6pPr indent="-228600" lvl="5" marL="2743200" algn="l">
              <a:lnSpc>
                <a:spcPct val="100000"/>
              </a:lnSpc>
              <a:spcBef>
                <a:spcPts val="80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s - LIGHT ON DARK">
  <p:cSld name="1_Bullets - LIGHT ON DARK 33">
    <p:spTree>
      <p:nvGrpSpPr>
        <p:cNvPr id="1420" name="Shape 1420"/>
        <p:cNvGrpSpPr/>
        <p:nvPr/>
      </p:nvGrpSpPr>
      <p:grpSpPr>
        <a:xfrm>
          <a:off x="0" y="0"/>
          <a:ext cx="0" cy="0"/>
          <a:chOff x="0" y="0"/>
          <a:chExt cx="0" cy="0"/>
        </a:xfrm>
      </p:grpSpPr>
      <p:sp>
        <p:nvSpPr>
          <p:cNvPr id="1421" name="Google Shape;1421;p35"/>
          <p:cNvSpPr/>
          <p:nvPr/>
        </p:nvSpPr>
        <p:spPr>
          <a:xfrm flipH="1">
            <a:off x="0" y="1178956"/>
            <a:ext cx="12192000" cy="54857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422" name="Google Shape;1422;p35"/>
          <p:cNvSpPr/>
          <p:nvPr/>
        </p:nvSpPr>
        <p:spPr>
          <a:xfrm flipH="1">
            <a:off x="4567821" y="1169431"/>
            <a:ext cx="1554480" cy="548578"/>
          </a:xfrm>
          <a:prstGeom prst="parallelogram">
            <a:avLst>
              <a:gd fmla="val 72727" name="adj"/>
            </a:avLst>
          </a:prstGeom>
          <a:solidFill>
            <a:schemeClr val="lt2"/>
          </a:solidFill>
          <a:ln cap="flat" cmpd="sng" w="2540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200" u="none" cap="none" strike="noStrike">
                <a:solidFill>
                  <a:srgbClr val="7F7F7F"/>
                </a:solidFill>
                <a:latin typeface="Arial"/>
                <a:ea typeface="Arial"/>
                <a:cs typeface="Arial"/>
                <a:sym typeface="Arial"/>
              </a:rPr>
              <a:t>Issue Solicitation</a:t>
            </a:r>
            <a:endParaRPr/>
          </a:p>
        </p:txBody>
      </p:sp>
      <p:sp>
        <p:nvSpPr>
          <p:cNvPr id="1423" name="Google Shape;1423;p35"/>
          <p:cNvSpPr/>
          <p:nvPr/>
        </p:nvSpPr>
        <p:spPr>
          <a:xfrm flipH="1">
            <a:off x="5711076" y="1169431"/>
            <a:ext cx="1554480" cy="548578"/>
          </a:xfrm>
          <a:prstGeom prst="parallelogram">
            <a:avLst>
              <a:gd fmla="val 72727" name="adj"/>
            </a:avLst>
          </a:prstGeom>
          <a:solidFill>
            <a:schemeClr val="lt2"/>
          </a:solidFill>
          <a:ln cap="flat" cmpd="sng" w="2540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200" u="none" cap="none" strike="noStrike">
                <a:solidFill>
                  <a:srgbClr val="7F7F7F"/>
                </a:solidFill>
                <a:latin typeface="Arial"/>
                <a:ea typeface="Arial"/>
                <a:cs typeface="Arial"/>
                <a:sym typeface="Arial"/>
              </a:rPr>
              <a:t>Evaluate Proposals</a:t>
            </a:r>
            <a:endParaRPr/>
          </a:p>
        </p:txBody>
      </p:sp>
      <p:sp>
        <p:nvSpPr>
          <p:cNvPr id="1424" name="Google Shape;1424;p35"/>
          <p:cNvSpPr/>
          <p:nvPr/>
        </p:nvSpPr>
        <p:spPr>
          <a:xfrm flipH="1">
            <a:off x="6875409" y="1169431"/>
            <a:ext cx="1554480" cy="548578"/>
          </a:xfrm>
          <a:prstGeom prst="parallelogram">
            <a:avLst>
              <a:gd fmla="val 72727" name="adj"/>
            </a:avLst>
          </a:prstGeom>
          <a:solidFill>
            <a:schemeClr val="lt2"/>
          </a:solidFill>
          <a:ln cap="flat" cmpd="sng" w="2540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200" u="none" cap="none" strike="noStrike">
                <a:solidFill>
                  <a:srgbClr val="7F7F7F"/>
                </a:solidFill>
                <a:latin typeface="Arial"/>
                <a:ea typeface="Arial"/>
                <a:cs typeface="Arial"/>
                <a:sym typeface="Arial"/>
              </a:rPr>
              <a:t>Award Task Order</a:t>
            </a:r>
            <a:endParaRPr/>
          </a:p>
        </p:txBody>
      </p:sp>
      <p:sp>
        <p:nvSpPr>
          <p:cNvPr id="1425" name="Google Shape;1425;p35"/>
          <p:cNvSpPr/>
          <p:nvPr/>
        </p:nvSpPr>
        <p:spPr>
          <a:xfrm flipH="1">
            <a:off x="8048407" y="1169431"/>
            <a:ext cx="1554480" cy="548578"/>
          </a:xfrm>
          <a:prstGeom prst="parallelogram">
            <a:avLst>
              <a:gd fmla="val 72727" name="adj"/>
            </a:avLst>
          </a:prstGeom>
          <a:solidFill>
            <a:schemeClr val="lt2"/>
          </a:solidFill>
          <a:ln cap="flat" cmpd="sng" w="2540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200" u="none" cap="none" strike="noStrike">
                <a:solidFill>
                  <a:srgbClr val="7F7F7F"/>
                </a:solidFill>
                <a:latin typeface="Arial"/>
                <a:ea typeface="Arial"/>
                <a:cs typeface="Arial"/>
                <a:sym typeface="Arial"/>
              </a:rPr>
              <a:t>Administer Task Order</a:t>
            </a:r>
            <a:endParaRPr/>
          </a:p>
        </p:txBody>
      </p:sp>
      <p:sp>
        <p:nvSpPr>
          <p:cNvPr id="1426" name="Google Shape;1426;p35"/>
          <p:cNvSpPr/>
          <p:nvPr/>
        </p:nvSpPr>
        <p:spPr>
          <a:xfrm flipH="1">
            <a:off x="1825966" y="1169431"/>
            <a:ext cx="1554480" cy="548578"/>
          </a:xfrm>
          <a:prstGeom prst="parallelogram">
            <a:avLst>
              <a:gd fmla="val 72727" name="adj"/>
            </a:avLst>
          </a:prstGeom>
          <a:solidFill>
            <a:schemeClr val="lt2"/>
          </a:solidFill>
          <a:ln cap="flat" cmpd="sng" w="2540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100" u="none" cap="none" strike="noStrike">
                <a:solidFill>
                  <a:srgbClr val="7F7F7F"/>
                </a:solidFill>
                <a:latin typeface="Arial"/>
                <a:ea typeface="Arial"/>
                <a:cs typeface="Arial"/>
                <a:sym typeface="Arial"/>
              </a:rPr>
              <a:t>Acquisition Planning</a:t>
            </a:r>
            <a:endParaRPr/>
          </a:p>
        </p:txBody>
      </p:sp>
      <p:sp>
        <p:nvSpPr>
          <p:cNvPr id="1427" name="Google Shape;1427;p35"/>
          <p:cNvSpPr/>
          <p:nvPr/>
        </p:nvSpPr>
        <p:spPr>
          <a:xfrm flipH="1">
            <a:off x="9216294" y="1169431"/>
            <a:ext cx="1554480" cy="548578"/>
          </a:xfrm>
          <a:prstGeom prst="parallelogram">
            <a:avLst>
              <a:gd fmla="val 72727" name="adj"/>
            </a:avLst>
          </a:prstGeom>
          <a:solidFill>
            <a:schemeClr val="lt2"/>
          </a:solidFill>
          <a:ln cap="flat" cmpd="sng" w="2540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200" u="none" cap="none" strike="noStrike">
                <a:solidFill>
                  <a:srgbClr val="7F7F7F"/>
                </a:solidFill>
                <a:latin typeface="Arial"/>
                <a:ea typeface="Arial"/>
                <a:cs typeface="Arial"/>
                <a:sym typeface="Arial"/>
              </a:rPr>
              <a:t>Closeout</a:t>
            </a:r>
            <a:endParaRPr/>
          </a:p>
        </p:txBody>
      </p:sp>
      <p:sp>
        <p:nvSpPr>
          <p:cNvPr id="1428" name="Google Shape;1428;p35"/>
          <p:cNvSpPr/>
          <p:nvPr/>
        </p:nvSpPr>
        <p:spPr>
          <a:xfrm>
            <a:off x="621474" y="1061841"/>
            <a:ext cx="10058400" cy="0"/>
          </a:xfrm>
          <a:prstGeom prst="rect">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429" name="Google Shape;1429;p35"/>
          <p:cNvSpPr txBox="1"/>
          <p:nvPr>
            <p:ph type="title"/>
          </p:nvPr>
        </p:nvSpPr>
        <p:spPr>
          <a:xfrm>
            <a:off x="612465" y="4663"/>
            <a:ext cx="10562869" cy="1057173"/>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3200"/>
              <a:buNone/>
              <a:defRPr b="1" sz="3200">
                <a:solidFill>
                  <a:schemeClr val="dk1"/>
                </a:solidFill>
                <a:latin typeface="Arial"/>
                <a:ea typeface="Arial"/>
                <a:cs typeface="Arial"/>
                <a:sym typeface="Arial"/>
              </a:defRPr>
            </a:lvl1pPr>
            <a:lvl2pPr lvl="1" algn="l">
              <a:lnSpc>
                <a:spcPct val="100000"/>
              </a:lnSpc>
              <a:spcBef>
                <a:spcPts val="0"/>
              </a:spcBef>
              <a:spcAft>
                <a:spcPts val="0"/>
              </a:spcAft>
              <a:buSzPts val="3200"/>
              <a:buNone/>
              <a:defRPr b="1" sz="3600">
                <a:solidFill>
                  <a:srgbClr val="FFFFFF"/>
                </a:solidFill>
                <a:latin typeface="Arial"/>
                <a:ea typeface="Arial"/>
                <a:cs typeface="Arial"/>
                <a:sym typeface="Arial"/>
              </a:defRPr>
            </a:lvl2pPr>
            <a:lvl3pPr lvl="2" algn="l">
              <a:lnSpc>
                <a:spcPct val="100000"/>
              </a:lnSpc>
              <a:spcBef>
                <a:spcPts val="0"/>
              </a:spcBef>
              <a:spcAft>
                <a:spcPts val="0"/>
              </a:spcAft>
              <a:buSzPts val="3200"/>
              <a:buNone/>
              <a:defRPr b="1" sz="3600">
                <a:solidFill>
                  <a:srgbClr val="FFFFFF"/>
                </a:solidFill>
                <a:latin typeface="Arial"/>
                <a:ea typeface="Arial"/>
                <a:cs typeface="Arial"/>
                <a:sym typeface="Arial"/>
              </a:defRPr>
            </a:lvl3pPr>
            <a:lvl4pPr lvl="3" algn="l">
              <a:lnSpc>
                <a:spcPct val="100000"/>
              </a:lnSpc>
              <a:spcBef>
                <a:spcPts val="0"/>
              </a:spcBef>
              <a:spcAft>
                <a:spcPts val="0"/>
              </a:spcAft>
              <a:buSzPts val="3200"/>
              <a:buNone/>
              <a:defRPr b="1" sz="3600">
                <a:solidFill>
                  <a:srgbClr val="FFFFFF"/>
                </a:solidFill>
                <a:latin typeface="Arial"/>
                <a:ea typeface="Arial"/>
                <a:cs typeface="Arial"/>
                <a:sym typeface="Arial"/>
              </a:defRPr>
            </a:lvl4pPr>
            <a:lvl5pPr lvl="4" algn="l">
              <a:lnSpc>
                <a:spcPct val="100000"/>
              </a:lnSpc>
              <a:spcBef>
                <a:spcPts val="0"/>
              </a:spcBef>
              <a:spcAft>
                <a:spcPts val="0"/>
              </a:spcAft>
              <a:buSzPts val="3200"/>
              <a:buNone/>
              <a:defRPr b="1" sz="3600">
                <a:solidFill>
                  <a:srgbClr val="FFFFFF"/>
                </a:solidFill>
                <a:latin typeface="Arial"/>
                <a:ea typeface="Arial"/>
                <a:cs typeface="Arial"/>
                <a:sym typeface="Arial"/>
              </a:defRPr>
            </a:lvl5pPr>
            <a:lvl6pPr lvl="5" algn="l">
              <a:lnSpc>
                <a:spcPct val="100000"/>
              </a:lnSpc>
              <a:spcBef>
                <a:spcPts val="0"/>
              </a:spcBef>
              <a:spcAft>
                <a:spcPts val="0"/>
              </a:spcAft>
              <a:buSzPts val="3200"/>
              <a:buNone/>
              <a:defRPr b="1" sz="3600">
                <a:solidFill>
                  <a:srgbClr val="FFFFFF"/>
                </a:solidFill>
                <a:latin typeface="Arial"/>
                <a:ea typeface="Arial"/>
                <a:cs typeface="Arial"/>
                <a:sym typeface="Arial"/>
              </a:defRPr>
            </a:lvl6pPr>
            <a:lvl7pPr lvl="6" algn="l">
              <a:lnSpc>
                <a:spcPct val="100000"/>
              </a:lnSpc>
              <a:spcBef>
                <a:spcPts val="0"/>
              </a:spcBef>
              <a:spcAft>
                <a:spcPts val="0"/>
              </a:spcAft>
              <a:buSzPts val="3200"/>
              <a:buNone/>
              <a:defRPr b="1" sz="3600">
                <a:solidFill>
                  <a:srgbClr val="FFFFFF"/>
                </a:solidFill>
                <a:latin typeface="Arial"/>
                <a:ea typeface="Arial"/>
                <a:cs typeface="Arial"/>
                <a:sym typeface="Arial"/>
              </a:defRPr>
            </a:lvl7pPr>
            <a:lvl8pPr lvl="7" algn="l">
              <a:lnSpc>
                <a:spcPct val="100000"/>
              </a:lnSpc>
              <a:spcBef>
                <a:spcPts val="0"/>
              </a:spcBef>
              <a:spcAft>
                <a:spcPts val="0"/>
              </a:spcAft>
              <a:buSzPts val="3200"/>
              <a:buNone/>
              <a:defRPr b="1" sz="3600">
                <a:solidFill>
                  <a:srgbClr val="FFFFFF"/>
                </a:solidFill>
                <a:latin typeface="Arial"/>
                <a:ea typeface="Arial"/>
                <a:cs typeface="Arial"/>
                <a:sym typeface="Arial"/>
              </a:defRPr>
            </a:lvl8pPr>
            <a:lvl9pPr lvl="8" algn="l">
              <a:lnSpc>
                <a:spcPct val="100000"/>
              </a:lnSpc>
              <a:spcBef>
                <a:spcPts val="0"/>
              </a:spcBef>
              <a:spcAft>
                <a:spcPts val="0"/>
              </a:spcAft>
              <a:buSzPts val="3200"/>
              <a:buNone/>
              <a:defRPr b="1" sz="3600">
                <a:solidFill>
                  <a:srgbClr val="FFFFFF"/>
                </a:solidFill>
                <a:latin typeface="Arial"/>
                <a:ea typeface="Arial"/>
                <a:cs typeface="Arial"/>
                <a:sym typeface="Arial"/>
              </a:defRPr>
            </a:lvl9pPr>
          </a:lstStyle>
          <a:p/>
        </p:txBody>
      </p:sp>
      <p:sp>
        <p:nvSpPr>
          <p:cNvPr id="1430" name="Google Shape;1430;p35"/>
          <p:cNvSpPr txBox="1"/>
          <p:nvPr>
            <p:ph idx="1" type="body"/>
          </p:nvPr>
        </p:nvSpPr>
        <p:spPr>
          <a:xfrm>
            <a:off x="781580" y="1184958"/>
            <a:ext cx="1072962" cy="536575"/>
          </a:xfrm>
          <a:prstGeom prst="rect">
            <a:avLst/>
          </a:prstGeom>
          <a:noFill/>
          <a:ln>
            <a:noFill/>
          </a:ln>
        </p:spPr>
        <p:txBody>
          <a:bodyPr anchorCtr="0" anchor="ctr" bIns="0" lIns="0" spcFirstLastPara="1" rIns="91425" wrap="square" tIns="0">
            <a:noAutofit/>
          </a:bodyPr>
          <a:lstStyle>
            <a:lvl1pPr indent="-228600" lvl="0" marL="457200" algn="r">
              <a:lnSpc>
                <a:spcPct val="100000"/>
              </a:lnSpc>
              <a:spcBef>
                <a:spcPts val="0"/>
              </a:spcBef>
              <a:spcAft>
                <a:spcPts val="0"/>
              </a:spcAft>
              <a:buSzPts val="1100"/>
              <a:buFont typeface="Arial"/>
              <a:buNone/>
              <a:defRPr b="1" sz="1100">
                <a:solidFill>
                  <a:srgbClr val="003C71"/>
                </a:solidFill>
              </a:defRPr>
            </a:lvl1pPr>
            <a:lvl2pPr indent="-342900" lvl="1" marL="914400" algn="l">
              <a:lnSpc>
                <a:spcPct val="100000"/>
              </a:lnSpc>
              <a:spcBef>
                <a:spcPts val="600"/>
              </a:spcBef>
              <a:spcAft>
                <a:spcPts val="0"/>
              </a:spcAft>
              <a:buSzPts val="1800"/>
              <a:buChar char="o"/>
              <a:defRPr/>
            </a:lvl2pPr>
            <a:lvl3pPr indent="-342900" lvl="2" marL="1371600" algn="l">
              <a:lnSpc>
                <a:spcPct val="100000"/>
              </a:lnSpc>
              <a:spcBef>
                <a:spcPts val="800"/>
              </a:spcBef>
              <a:spcAft>
                <a:spcPts val="0"/>
              </a:spcAft>
              <a:buSzPts val="1800"/>
              <a:buChar char="▪"/>
              <a:defRPr/>
            </a:lvl3pPr>
            <a:lvl4pPr indent="-342900" lvl="3" marL="1828800" algn="l">
              <a:lnSpc>
                <a:spcPct val="100000"/>
              </a:lnSpc>
              <a:spcBef>
                <a:spcPts val="800"/>
              </a:spcBef>
              <a:spcAft>
                <a:spcPts val="0"/>
              </a:spcAft>
              <a:buSzPts val="1800"/>
              <a:buChar char="•"/>
              <a:defRPr/>
            </a:lvl4pPr>
            <a:lvl5pPr indent="-342900" lvl="4" marL="2286000" algn="l">
              <a:lnSpc>
                <a:spcPct val="100000"/>
              </a:lnSpc>
              <a:spcBef>
                <a:spcPts val="800"/>
              </a:spcBef>
              <a:spcAft>
                <a:spcPts val="0"/>
              </a:spcAft>
              <a:buSzPts val="1800"/>
              <a:buChar char="▪"/>
              <a:defRPr/>
            </a:lvl5pPr>
            <a:lvl6pPr indent="-228600" lvl="5" marL="2743200" algn="l">
              <a:lnSpc>
                <a:spcPct val="100000"/>
              </a:lnSpc>
              <a:spcBef>
                <a:spcPts val="80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grpSp>
        <p:nvGrpSpPr>
          <p:cNvPr id="1431" name="Google Shape;1431;p35"/>
          <p:cNvGrpSpPr/>
          <p:nvPr/>
        </p:nvGrpSpPr>
        <p:grpSpPr>
          <a:xfrm>
            <a:off x="688730" y="3251146"/>
            <a:ext cx="2480023" cy="2854970"/>
            <a:chOff x="688730" y="3251146"/>
            <a:chExt cx="2480023" cy="2854970"/>
          </a:xfrm>
        </p:grpSpPr>
        <p:grpSp>
          <p:nvGrpSpPr>
            <p:cNvPr id="1432" name="Google Shape;1432;p35"/>
            <p:cNvGrpSpPr/>
            <p:nvPr/>
          </p:nvGrpSpPr>
          <p:grpSpPr>
            <a:xfrm>
              <a:off x="771136" y="3251146"/>
              <a:ext cx="2397616" cy="2757974"/>
              <a:chOff x="771136" y="3251146"/>
              <a:chExt cx="2397616" cy="2757974"/>
            </a:xfrm>
          </p:grpSpPr>
          <p:grpSp>
            <p:nvGrpSpPr>
              <p:cNvPr id="1433" name="Google Shape;1433;p35"/>
              <p:cNvGrpSpPr/>
              <p:nvPr/>
            </p:nvGrpSpPr>
            <p:grpSpPr>
              <a:xfrm>
                <a:off x="771136" y="3251146"/>
                <a:ext cx="1342380" cy="129976"/>
                <a:chOff x="771136" y="3251146"/>
                <a:chExt cx="1342380" cy="129976"/>
              </a:xfrm>
            </p:grpSpPr>
            <p:sp>
              <p:nvSpPr>
                <p:cNvPr id="1434" name="Google Shape;1434;p35"/>
                <p:cNvSpPr/>
                <p:nvPr/>
              </p:nvSpPr>
              <p:spPr>
                <a:xfrm>
                  <a:off x="1957717" y="3251146"/>
                  <a:ext cx="155799" cy="129976"/>
                </a:xfrm>
                <a:custGeom>
                  <a:rect b="b" l="l" r="r" t="t"/>
                  <a:pathLst>
                    <a:path extrusionOk="0" h="55" w="47">
                      <a:moveTo>
                        <a:pt x="0" y="55"/>
                      </a:moveTo>
                      <a:cubicBezTo>
                        <a:pt x="0" y="0"/>
                        <a:pt x="0" y="0"/>
                        <a:pt x="0" y="0"/>
                      </a:cubicBezTo>
                      <a:cubicBezTo>
                        <a:pt x="1" y="0"/>
                        <a:pt x="2" y="0"/>
                        <a:pt x="2" y="0"/>
                      </a:cubicBezTo>
                      <a:cubicBezTo>
                        <a:pt x="27" y="0"/>
                        <a:pt x="47" y="21"/>
                        <a:pt x="47" y="46"/>
                      </a:cubicBezTo>
                      <a:cubicBezTo>
                        <a:pt x="47" y="49"/>
                        <a:pt x="47" y="52"/>
                        <a:pt x="47" y="55"/>
                      </a:cubicBezTo>
                      <a:cubicBezTo>
                        <a:pt x="0" y="55"/>
                        <a:pt x="0" y="55"/>
                        <a:pt x="0" y="55"/>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2800" u="none" cap="none" strike="noStrike">
                    <a:solidFill>
                      <a:schemeClr val="lt1"/>
                    </a:solidFill>
                    <a:latin typeface="Arial"/>
                    <a:ea typeface="Arial"/>
                    <a:cs typeface="Arial"/>
                    <a:sym typeface="Arial"/>
                  </a:endParaRPr>
                </a:p>
              </p:txBody>
            </p:sp>
            <p:sp>
              <p:nvSpPr>
                <p:cNvPr id="1435" name="Google Shape;1435;p35"/>
                <p:cNvSpPr/>
                <p:nvPr/>
              </p:nvSpPr>
              <p:spPr>
                <a:xfrm>
                  <a:off x="771136" y="3251146"/>
                  <a:ext cx="154408" cy="129976"/>
                </a:xfrm>
                <a:custGeom>
                  <a:rect b="b" l="l" r="r" t="t"/>
                  <a:pathLst>
                    <a:path extrusionOk="0" h="55" w="47">
                      <a:moveTo>
                        <a:pt x="47" y="55"/>
                      </a:moveTo>
                      <a:cubicBezTo>
                        <a:pt x="47" y="0"/>
                        <a:pt x="47" y="0"/>
                        <a:pt x="47" y="0"/>
                      </a:cubicBezTo>
                      <a:cubicBezTo>
                        <a:pt x="47" y="0"/>
                        <a:pt x="46" y="0"/>
                        <a:pt x="46" y="0"/>
                      </a:cubicBezTo>
                      <a:cubicBezTo>
                        <a:pt x="21" y="0"/>
                        <a:pt x="0" y="21"/>
                        <a:pt x="0" y="46"/>
                      </a:cubicBezTo>
                      <a:cubicBezTo>
                        <a:pt x="0" y="49"/>
                        <a:pt x="1" y="52"/>
                        <a:pt x="1" y="55"/>
                      </a:cubicBezTo>
                      <a:cubicBezTo>
                        <a:pt x="47" y="55"/>
                        <a:pt x="47" y="55"/>
                        <a:pt x="47" y="55"/>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2800" u="none" cap="none" strike="noStrike">
                    <a:solidFill>
                      <a:schemeClr val="lt1"/>
                    </a:solidFill>
                    <a:latin typeface="Arial"/>
                    <a:ea typeface="Arial"/>
                    <a:cs typeface="Arial"/>
                    <a:sym typeface="Arial"/>
                  </a:endParaRPr>
                </a:p>
              </p:txBody>
            </p:sp>
          </p:grpSp>
          <p:grpSp>
            <p:nvGrpSpPr>
              <p:cNvPr id="1436" name="Google Shape;1436;p35"/>
              <p:cNvGrpSpPr/>
              <p:nvPr/>
            </p:nvGrpSpPr>
            <p:grpSpPr>
              <a:xfrm>
                <a:off x="3066168" y="5505476"/>
                <a:ext cx="102584" cy="503644"/>
                <a:chOff x="3066168" y="4437010"/>
                <a:chExt cx="102584" cy="503644"/>
              </a:xfrm>
            </p:grpSpPr>
            <p:sp>
              <p:nvSpPr>
                <p:cNvPr id="1437" name="Google Shape;1437;p35"/>
                <p:cNvSpPr/>
                <p:nvPr/>
              </p:nvSpPr>
              <p:spPr>
                <a:xfrm rot="5400000">
                  <a:off x="3067337" y="4839238"/>
                  <a:ext cx="100247" cy="102584"/>
                </a:xfrm>
                <a:custGeom>
                  <a:rect b="b" l="l" r="r" t="t"/>
                  <a:pathLst>
                    <a:path extrusionOk="0" h="55" w="47">
                      <a:moveTo>
                        <a:pt x="0" y="55"/>
                      </a:moveTo>
                      <a:cubicBezTo>
                        <a:pt x="0" y="0"/>
                        <a:pt x="0" y="0"/>
                        <a:pt x="0" y="0"/>
                      </a:cubicBezTo>
                      <a:cubicBezTo>
                        <a:pt x="1" y="0"/>
                        <a:pt x="2" y="0"/>
                        <a:pt x="2" y="0"/>
                      </a:cubicBezTo>
                      <a:cubicBezTo>
                        <a:pt x="27" y="0"/>
                        <a:pt x="47" y="21"/>
                        <a:pt x="47" y="46"/>
                      </a:cubicBezTo>
                      <a:cubicBezTo>
                        <a:pt x="47" y="49"/>
                        <a:pt x="47" y="52"/>
                        <a:pt x="47" y="55"/>
                      </a:cubicBezTo>
                      <a:cubicBezTo>
                        <a:pt x="0" y="55"/>
                        <a:pt x="0" y="55"/>
                        <a:pt x="0" y="55"/>
                      </a:cubicBezTo>
                      <a:close/>
                    </a:path>
                  </a:pathLst>
                </a:custGeom>
                <a:solidFill>
                  <a:srgbClr val="54813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2800" u="none" cap="none" strike="noStrike">
                    <a:solidFill>
                      <a:schemeClr val="lt1"/>
                    </a:solidFill>
                    <a:latin typeface="Arial"/>
                    <a:ea typeface="Arial"/>
                    <a:cs typeface="Arial"/>
                    <a:sym typeface="Arial"/>
                  </a:endParaRPr>
                </a:p>
              </p:txBody>
            </p:sp>
            <p:sp>
              <p:nvSpPr>
                <p:cNvPr id="1438" name="Google Shape;1438;p35"/>
                <p:cNvSpPr/>
                <p:nvPr/>
              </p:nvSpPr>
              <p:spPr>
                <a:xfrm rot="5400000">
                  <a:off x="3067785" y="4435393"/>
                  <a:ext cx="99351" cy="102584"/>
                </a:xfrm>
                <a:custGeom>
                  <a:rect b="b" l="l" r="r" t="t"/>
                  <a:pathLst>
                    <a:path extrusionOk="0" h="55" w="47">
                      <a:moveTo>
                        <a:pt x="47" y="55"/>
                      </a:moveTo>
                      <a:cubicBezTo>
                        <a:pt x="47" y="0"/>
                        <a:pt x="47" y="0"/>
                        <a:pt x="47" y="0"/>
                      </a:cubicBezTo>
                      <a:cubicBezTo>
                        <a:pt x="47" y="0"/>
                        <a:pt x="46" y="0"/>
                        <a:pt x="46" y="0"/>
                      </a:cubicBezTo>
                      <a:cubicBezTo>
                        <a:pt x="21" y="0"/>
                        <a:pt x="0" y="21"/>
                        <a:pt x="0" y="46"/>
                      </a:cubicBezTo>
                      <a:cubicBezTo>
                        <a:pt x="0" y="49"/>
                        <a:pt x="1" y="52"/>
                        <a:pt x="1" y="55"/>
                      </a:cubicBezTo>
                      <a:cubicBezTo>
                        <a:pt x="47" y="55"/>
                        <a:pt x="47" y="55"/>
                        <a:pt x="47" y="55"/>
                      </a:cubicBezTo>
                      <a:close/>
                    </a:path>
                  </a:pathLst>
                </a:custGeom>
                <a:solidFill>
                  <a:srgbClr val="54813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2800" u="none" cap="none" strike="noStrike">
                    <a:solidFill>
                      <a:schemeClr val="lt1"/>
                    </a:solidFill>
                    <a:latin typeface="Arial"/>
                    <a:ea typeface="Arial"/>
                    <a:cs typeface="Arial"/>
                    <a:sym typeface="Arial"/>
                  </a:endParaRPr>
                </a:p>
              </p:txBody>
            </p:sp>
          </p:grpSp>
          <p:grpSp>
            <p:nvGrpSpPr>
              <p:cNvPr id="1439" name="Google Shape;1439;p35"/>
              <p:cNvGrpSpPr/>
              <p:nvPr/>
            </p:nvGrpSpPr>
            <p:grpSpPr>
              <a:xfrm>
                <a:off x="3066168" y="4972479"/>
                <a:ext cx="102584" cy="503644"/>
                <a:chOff x="3066168" y="4437010"/>
                <a:chExt cx="102584" cy="503644"/>
              </a:xfrm>
            </p:grpSpPr>
            <p:sp>
              <p:nvSpPr>
                <p:cNvPr id="1440" name="Google Shape;1440;p35"/>
                <p:cNvSpPr/>
                <p:nvPr/>
              </p:nvSpPr>
              <p:spPr>
                <a:xfrm rot="5400000">
                  <a:off x="3067337" y="4839238"/>
                  <a:ext cx="100247" cy="102584"/>
                </a:xfrm>
                <a:custGeom>
                  <a:rect b="b" l="l" r="r" t="t"/>
                  <a:pathLst>
                    <a:path extrusionOk="0" h="55" w="47">
                      <a:moveTo>
                        <a:pt x="0" y="55"/>
                      </a:moveTo>
                      <a:cubicBezTo>
                        <a:pt x="0" y="0"/>
                        <a:pt x="0" y="0"/>
                        <a:pt x="0" y="0"/>
                      </a:cubicBezTo>
                      <a:cubicBezTo>
                        <a:pt x="1" y="0"/>
                        <a:pt x="2" y="0"/>
                        <a:pt x="2" y="0"/>
                      </a:cubicBezTo>
                      <a:cubicBezTo>
                        <a:pt x="27" y="0"/>
                        <a:pt x="47" y="21"/>
                        <a:pt x="47" y="46"/>
                      </a:cubicBezTo>
                      <a:cubicBezTo>
                        <a:pt x="47" y="49"/>
                        <a:pt x="47" y="52"/>
                        <a:pt x="47" y="55"/>
                      </a:cubicBezTo>
                      <a:cubicBezTo>
                        <a:pt x="0" y="55"/>
                        <a:pt x="0" y="55"/>
                        <a:pt x="0" y="55"/>
                      </a:cubicBezTo>
                      <a:close/>
                    </a:path>
                  </a:pathLst>
                </a:custGeom>
                <a:solidFill>
                  <a:srgbClr val="54813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2800" u="none" cap="none" strike="noStrike">
                    <a:solidFill>
                      <a:schemeClr val="lt1"/>
                    </a:solidFill>
                    <a:latin typeface="Arial"/>
                    <a:ea typeface="Arial"/>
                    <a:cs typeface="Arial"/>
                    <a:sym typeface="Arial"/>
                  </a:endParaRPr>
                </a:p>
              </p:txBody>
            </p:sp>
            <p:sp>
              <p:nvSpPr>
                <p:cNvPr id="1441" name="Google Shape;1441;p35"/>
                <p:cNvSpPr/>
                <p:nvPr/>
              </p:nvSpPr>
              <p:spPr>
                <a:xfrm rot="5400000">
                  <a:off x="3067785" y="4435393"/>
                  <a:ext cx="99351" cy="102584"/>
                </a:xfrm>
                <a:custGeom>
                  <a:rect b="b" l="l" r="r" t="t"/>
                  <a:pathLst>
                    <a:path extrusionOk="0" h="55" w="47">
                      <a:moveTo>
                        <a:pt x="47" y="55"/>
                      </a:moveTo>
                      <a:cubicBezTo>
                        <a:pt x="47" y="0"/>
                        <a:pt x="47" y="0"/>
                        <a:pt x="47" y="0"/>
                      </a:cubicBezTo>
                      <a:cubicBezTo>
                        <a:pt x="47" y="0"/>
                        <a:pt x="46" y="0"/>
                        <a:pt x="46" y="0"/>
                      </a:cubicBezTo>
                      <a:cubicBezTo>
                        <a:pt x="21" y="0"/>
                        <a:pt x="0" y="21"/>
                        <a:pt x="0" y="46"/>
                      </a:cubicBezTo>
                      <a:cubicBezTo>
                        <a:pt x="0" y="49"/>
                        <a:pt x="1" y="52"/>
                        <a:pt x="1" y="55"/>
                      </a:cubicBezTo>
                      <a:cubicBezTo>
                        <a:pt x="47" y="55"/>
                        <a:pt x="47" y="55"/>
                        <a:pt x="47" y="55"/>
                      </a:cubicBezTo>
                      <a:close/>
                    </a:path>
                  </a:pathLst>
                </a:custGeom>
                <a:solidFill>
                  <a:srgbClr val="54813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2800" u="none" cap="none" strike="noStrike">
                    <a:solidFill>
                      <a:schemeClr val="lt1"/>
                    </a:solidFill>
                    <a:latin typeface="Arial"/>
                    <a:ea typeface="Arial"/>
                    <a:cs typeface="Arial"/>
                    <a:sym typeface="Arial"/>
                  </a:endParaRPr>
                </a:p>
              </p:txBody>
            </p:sp>
          </p:grpSp>
          <p:grpSp>
            <p:nvGrpSpPr>
              <p:cNvPr id="1442" name="Google Shape;1442;p35"/>
              <p:cNvGrpSpPr/>
              <p:nvPr/>
            </p:nvGrpSpPr>
            <p:grpSpPr>
              <a:xfrm>
                <a:off x="3066168" y="4437010"/>
                <a:ext cx="102584" cy="503644"/>
                <a:chOff x="3066168" y="4437010"/>
                <a:chExt cx="102584" cy="503644"/>
              </a:xfrm>
            </p:grpSpPr>
            <p:sp>
              <p:nvSpPr>
                <p:cNvPr id="1443" name="Google Shape;1443;p35"/>
                <p:cNvSpPr/>
                <p:nvPr/>
              </p:nvSpPr>
              <p:spPr>
                <a:xfrm rot="5400000">
                  <a:off x="3067337" y="4839238"/>
                  <a:ext cx="100247" cy="102584"/>
                </a:xfrm>
                <a:custGeom>
                  <a:rect b="b" l="l" r="r" t="t"/>
                  <a:pathLst>
                    <a:path extrusionOk="0" h="55" w="47">
                      <a:moveTo>
                        <a:pt x="0" y="55"/>
                      </a:moveTo>
                      <a:cubicBezTo>
                        <a:pt x="0" y="0"/>
                        <a:pt x="0" y="0"/>
                        <a:pt x="0" y="0"/>
                      </a:cubicBezTo>
                      <a:cubicBezTo>
                        <a:pt x="1" y="0"/>
                        <a:pt x="2" y="0"/>
                        <a:pt x="2" y="0"/>
                      </a:cubicBezTo>
                      <a:cubicBezTo>
                        <a:pt x="27" y="0"/>
                        <a:pt x="47" y="21"/>
                        <a:pt x="47" y="46"/>
                      </a:cubicBezTo>
                      <a:cubicBezTo>
                        <a:pt x="47" y="49"/>
                        <a:pt x="47" y="52"/>
                        <a:pt x="47" y="55"/>
                      </a:cubicBezTo>
                      <a:cubicBezTo>
                        <a:pt x="0" y="55"/>
                        <a:pt x="0" y="55"/>
                        <a:pt x="0" y="55"/>
                      </a:cubicBezTo>
                      <a:close/>
                    </a:path>
                  </a:pathLst>
                </a:custGeom>
                <a:solidFill>
                  <a:srgbClr val="54813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2800" u="none" cap="none" strike="noStrike">
                    <a:solidFill>
                      <a:schemeClr val="lt1"/>
                    </a:solidFill>
                    <a:latin typeface="Arial"/>
                    <a:ea typeface="Arial"/>
                    <a:cs typeface="Arial"/>
                    <a:sym typeface="Arial"/>
                  </a:endParaRPr>
                </a:p>
              </p:txBody>
            </p:sp>
            <p:sp>
              <p:nvSpPr>
                <p:cNvPr id="1444" name="Google Shape;1444;p35"/>
                <p:cNvSpPr/>
                <p:nvPr/>
              </p:nvSpPr>
              <p:spPr>
                <a:xfrm rot="5400000">
                  <a:off x="3067785" y="4435393"/>
                  <a:ext cx="99351" cy="102584"/>
                </a:xfrm>
                <a:custGeom>
                  <a:rect b="b" l="l" r="r" t="t"/>
                  <a:pathLst>
                    <a:path extrusionOk="0" h="55" w="47">
                      <a:moveTo>
                        <a:pt x="47" y="55"/>
                      </a:moveTo>
                      <a:cubicBezTo>
                        <a:pt x="47" y="0"/>
                        <a:pt x="47" y="0"/>
                        <a:pt x="47" y="0"/>
                      </a:cubicBezTo>
                      <a:cubicBezTo>
                        <a:pt x="47" y="0"/>
                        <a:pt x="46" y="0"/>
                        <a:pt x="46" y="0"/>
                      </a:cubicBezTo>
                      <a:cubicBezTo>
                        <a:pt x="21" y="0"/>
                        <a:pt x="0" y="21"/>
                        <a:pt x="0" y="46"/>
                      </a:cubicBezTo>
                      <a:cubicBezTo>
                        <a:pt x="0" y="49"/>
                        <a:pt x="1" y="52"/>
                        <a:pt x="1" y="55"/>
                      </a:cubicBezTo>
                      <a:cubicBezTo>
                        <a:pt x="47" y="55"/>
                        <a:pt x="47" y="55"/>
                        <a:pt x="47" y="55"/>
                      </a:cubicBezTo>
                      <a:close/>
                    </a:path>
                  </a:pathLst>
                </a:custGeom>
                <a:solidFill>
                  <a:srgbClr val="54813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2800" u="none" cap="none" strike="noStrike">
                    <a:solidFill>
                      <a:schemeClr val="lt1"/>
                    </a:solidFill>
                    <a:latin typeface="Arial"/>
                    <a:ea typeface="Arial"/>
                    <a:cs typeface="Arial"/>
                    <a:sym typeface="Arial"/>
                  </a:endParaRPr>
                </a:p>
              </p:txBody>
            </p:sp>
          </p:grpSp>
        </p:grpSp>
        <p:sp>
          <p:nvSpPr>
            <p:cNvPr id="1445" name="Google Shape;1445;p35"/>
            <p:cNvSpPr/>
            <p:nvPr/>
          </p:nvSpPr>
          <p:spPr>
            <a:xfrm>
              <a:off x="688730" y="3358660"/>
              <a:ext cx="2397956" cy="2747456"/>
            </a:xfrm>
            <a:custGeom>
              <a:rect b="b" l="l" r="r" t="t"/>
              <a:pathLst>
                <a:path extrusionOk="0" h="1419" w="407">
                  <a:moveTo>
                    <a:pt x="407" y="16"/>
                  </a:moveTo>
                  <a:cubicBezTo>
                    <a:pt x="407" y="1404"/>
                    <a:pt x="407" y="1404"/>
                    <a:pt x="407" y="1404"/>
                  </a:cubicBezTo>
                  <a:cubicBezTo>
                    <a:pt x="407" y="1412"/>
                    <a:pt x="400" y="1419"/>
                    <a:pt x="391" y="1419"/>
                  </a:cubicBezTo>
                  <a:cubicBezTo>
                    <a:pt x="15" y="1419"/>
                    <a:pt x="15" y="1419"/>
                    <a:pt x="15" y="1419"/>
                  </a:cubicBezTo>
                  <a:cubicBezTo>
                    <a:pt x="7" y="1419"/>
                    <a:pt x="0" y="1412"/>
                    <a:pt x="0" y="1404"/>
                  </a:cubicBezTo>
                  <a:cubicBezTo>
                    <a:pt x="0" y="16"/>
                    <a:pt x="0" y="16"/>
                    <a:pt x="0" y="16"/>
                  </a:cubicBezTo>
                  <a:cubicBezTo>
                    <a:pt x="0" y="7"/>
                    <a:pt x="7" y="0"/>
                    <a:pt x="15" y="0"/>
                  </a:cubicBezTo>
                  <a:cubicBezTo>
                    <a:pt x="391" y="0"/>
                    <a:pt x="391" y="0"/>
                    <a:pt x="391" y="0"/>
                  </a:cubicBezTo>
                  <a:cubicBezTo>
                    <a:pt x="400" y="0"/>
                    <a:pt x="407" y="7"/>
                    <a:pt x="407" y="16"/>
                  </a:cubicBezTo>
                  <a:close/>
                </a:path>
              </a:pathLst>
            </a:custGeom>
            <a:solidFill>
              <a:srgbClr val="F2F2F2"/>
            </a:solidFill>
            <a:ln>
              <a:noFill/>
            </a:ln>
          </p:spPr>
          <p:txBody>
            <a:bodyPr anchorCtr="0" anchor="ctr" bIns="45700" lIns="91425" spcFirstLastPara="1" rIns="274300" wrap="square" tIns="45700">
              <a:noAutofit/>
            </a:bodyPr>
            <a:lstStyle/>
            <a:p>
              <a:pPr indent="0" lvl="0" marL="0" marR="0" rtl="0" algn="l">
                <a:lnSpc>
                  <a:spcPct val="100000"/>
                </a:lnSpc>
                <a:spcBef>
                  <a:spcPts val="0"/>
                </a:spcBef>
                <a:spcAft>
                  <a:spcPts val="0"/>
                </a:spcAft>
                <a:buNone/>
              </a:pPr>
              <a:r>
                <a:t/>
              </a:r>
              <a:endParaRPr b="1" i="0" sz="1400" u="none" cap="none" strike="noStrike">
                <a:solidFill>
                  <a:srgbClr val="003C71"/>
                </a:solidFill>
                <a:latin typeface="Arial"/>
                <a:ea typeface="Arial"/>
                <a:cs typeface="Arial"/>
                <a:sym typeface="Arial"/>
              </a:endParaRPr>
            </a:p>
          </p:txBody>
        </p:sp>
        <p:grpSp>
          <p:nvGrpSpPr>
            <p:cNvPr id="1446" name="Google Shape;1446;p35"/>
            <p:cNvGrpSpPr/>
            <p:nvPr/>
          </p:nvGrpSpPr>
          <p:grpSpPr>
            <a:xfrm>
              <a:off x="925544" y="3251146"/>
              <a:ext cx="2243207" cy="2672809"/>
              <a:chOff x="925544" y="3251146"/>
              <a:chExt cx="2243207" cy="2672809"/>
            </a:xfrm>
          </p:grpSpPr>
          <p:sp>
            <p:nvSpPr>
              <p:cNvPr id="1447" name="Google Shape;1447;p35"/>
              <p:cNvSpPr/>
              <p:nvPr/>
            </p:nvSpPr>
            <p:spPr>
              <a:xfrm>
                <a:off x="925544" y="3251146"/>
                <a:ext cx="1032172" cy="562924"/>
              </a:xfrm>
              <a:custGeom>
                <a:rect b="b" l="l" r="r" t="t"/>
                <a:pathLst>
                  <a:path extrusionOk="0" h="927" w="742">
                    <a:moveTo>
                      <a:pt x="0" y="0"/>
                    </a:moveTo>
                    <a:lnTo>
                      <a:pt x="742" y="0"/>
                    </a:lnTo>
                    <a:lnTo>
                      <a:pt x="742" y="927"/>
                    </a:lnTo>
                    <a:lnTo>
                      <a:pt x="0" y="927"/>
                    </a:lnTo>
                    <a:lnTo>
                      <a:pt x="0" y="0"/>
                    </a:lnTo>
                    <a:lnTo>
                      <a:pt x="0" y="0"/>
                    </a:lnTo>
                    <a:close/>
                  </a:path>
                </a:pathLst>
              </a:custGeom>
              <a:solidFill>
                <a:srgbClr val="BFBFB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2800" u="none" cap="none" strike="noStrike">
                  <a:solidFill>
                    <a:schemeClr val="lt1"/>
                  </a:solidFill>
                  <a:latin typeface="Arial"/>
                  <a:ea typeface="Arial"/>
                  <a:cs typeface="Arial"/>
                  <a:sym typeface="Arial"/>
                </a:endParaRPr>
              </a:p>
            </p:txBody>
          </p:sp>
          <p:grpSp>
            <p:nvGrpSpPr>
              <p:cNvPr id="1448" name="Google Shape;1448;p35"/>
              <p:cNvGrpSpPr/>
              <p:nvPr/>
            </p:nvGrpSpPr>
            <p:grpSpPr>
              <a:xfrm>
                <a:off x="2437249" y="4533981"/>
                <a:ext cx="731503" cy="1389974"/>
                <a:chOff x="2437249" y="4581609"/>
                <a:chExt cx="731503" cy="1389974"/>
              </a:xfrm>
            </p:grpSpPr>
            <p:sp>
              <p:nvSpPr>
                <p:cNvPr id="1449" name="Google Shape;1449;p35"/>
                <p:cNvSpPr/>
                <p:nvPr/>
              </p:nvSpPr>
              <p:spPr>
                <a:xfrm rot="5400000">
                  <a:off x="2641286" y="5444117"/>
                  <a:ext cx="323429" cy="731502"/>
                </a:xfrm>
                <a:custGeom>
                  <a:rect b="b" l="l" r="r" t="t"/>
                  <a:pathLst>
                    <a:path extrusionOk="0" h="927" w="742">
                      <a:moveTo>
                        <a:pt x="0" y="0"/>
                      </a:moveTo>
                      <a:lnTo>
                        <a:pt x="742" y="0"/>
                      </a:lnTo>
                      <a:lnTo>
                        <a:pt x="742" y="927"/>
                      </a:lnTo>
                      <a:lnTo>
                        <a:pt x="0" y="927"/>
                      </a:lnTo>
                      <a:lnTo>
                        <a:pt x="0" y="0"/>
                      </a:lnTo>
                      <a:lnTo>
                        <a:pt x="0" y="0"/>
                      </a:lnTo>
                      <a:close/>
                    </a:path>
                  </a:pathLst>
                </a:cu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2800" u="none" cap="none" strike="noStrike">
                    <a:solidFill>
                      <a:schemeClr val="lt1"/>
                    </a:solidFill>
                    <a:latin typeface="Arial"/>
                    <a:ea typeface="Arial"/>
                    <a:cs typeface="Arial"/>
                    <a:sym typeface="Arial"/>
                  </a:endParaRPr>
                </a:p>
              </p:txBody>
            </p:sp>
            <p:sp>
              <p:nvSpPr>
                <p:cNvPr id="1450" name="Google Shape;1450;p35"/>
                <p:cNvSpPr/>
                <p:nvPr/>
              </p:nvSpPr>
              <p:spPr>
                <a:xfrm rot="5400000">
                  <a:off x="2641285" y="4377572"/>
                  <a:ext cx="323430" cy="731503"/>
                </a:xfrm>
                <a:custGeom>
                  <a:rect b="b" l="l" r="r" t="t"/>
                  <a:pathLst>
                    <a:path extrusionOk="0" h="927" w="742">
                      <a:moveTo>
                        <a:pt x="0" y="0"/>
                      </a:moveTo>
                      <a:lnTo>
                        <a:pt x="742" y="0"/>
                      </a:lnTo>
                      <a:lnTo>
                        <a:pt x="742" y="927"/>
                      </a:lnTo>
                      <a:lnTo>
                        <a:pt x="0" y="927"/>
                      </a:lnTo>
                      <a:lnTo>
                        <a:pt x="0" y="0"/>
                      </a:lnTo>
                      <a:lnTo>
                        <a:pt x="0" y="0"/>
                      </a:lnTo>
                      <a:close/>
                    </a:path>
                  </a:pathLst>
                </a:cu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2800" u="none" cap="none" strike="noStrike">
                    <a:solidFill>
                      <a:schemeClr val="lt1"/>
                    </a:solidFill>
                    <a:latin typeface="Arial"/>
                    <a:ea typeface="Arial"/>
                    <a:cs typeface="Arial"/>
                    <a:sym typeface="Arial"/>
                  </a:endParaRPr>
                </a:p>
              </p:txBody>
            </p:sp>
            <p:sp>
              <p:nvSpPr>
                <p:cNvPr id="1451" name="Google Shape;1451;p35"/>
                <p:cNvSpPr/>
                <p:nvPr/>
              </p:nvSpPr>
              <p:spPr>
                <a:xfrm rot="5400000">
                  <a:off x="2641285" y="4908466"/>
                  <a:ext cx="323430" cy="731502"/>
                </a:xfrm>
                <a:custGeom>
                  <a:rect b="b" l="l" r="r" t="t"/>
                  <a:pathLst>
                    <a:path extrusionOk="0" h="927" w="742">
                      <a:moveTo>
                        <a:pt x="0" y="0"/>
                      </a:moveTo>
                      <a:lnTo>
                        <a:pt x="742" y="0"/>
                      </a:lnTo>
                      <a:lnTo>
                        <a:pt x="742" y="927"/>
                      </a:lnTo>
                      <a:lnTo>
                        <a:pt x="0" y="927"/>
                      </a:lnTo>
                      <a:lnTo>
                        <a:pt x="0" y="0"/>
                      </a:lnTo>
                      <a:lnTo>
                        <a:pt x="0" y="0"/>
                      </a:lnTo>
                      <a:close/>
                    </a:path>
                  </a:pathLst>
                </a:cu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2800" u="none" cap="none" strike="noStrike">
                    <a:solidFill>
                      <a:schemeClr val="lt1"/>
                    </a:solidFill>
                    <a:latin typeface="Arial"/>
                    <a:ea typeface="Arial"/>
                    <a:cs typeface="Arial"/>
                    <a:sym typeface="Arial"/>
                  </a:endParaRPr>
                </a:p>
              </p:txBody>
            </p:sp>
          </p:grpSp>
        </p:grpSp>
      </p:grpSp>
      <p:sp>
        <p:nvSpPr>
          <p:cNvPr id="1452" name="Google Shape;1452;p35"/>
          <p:cNvSpPr txBox="1"/>
          <p:nvPr>
            <p:ph idx="2" type="body"/>
          </p:nvPr>
        </p:nvSpPr>
        <p:spPr>
          <a:xfrm>
            <a:off x="673387" y="3828215"/>
            <a:ext cx="1779205" cy="2263756"/>
          </a:xfrm>
          <a:prstGeom prst="rect">
            <a:avLst/>
          </a:prstGeom>
          <a:noFill/>
          <a:ln>
            <a:noFill/>
          </a:ln>
        </p:spPr>
        <p:txBody>
          <a:bodyPr anchorCtr="0" anchor="ctr" bIns="91425" lIns="91425" spcFirstLastPara="1" rIns="91425" wrap="square" tIns="91425">
            <a:noAutofit/>
          </a:bodyPr>
          <a:lstStyle>
            <a:lvl1pPr indent="-304800" lvl="0" marL="457200" algn="l">
              <a:lnSpc>
                <a:spcPct val="100000"/>
              </a:lnSpc>
              <a:spcBef>
                <a:spcPts val="0"/>
              </a:spcBef>
              <a:spcAft>
                <a:spcPts val="0"/>
              </a:spcAft>
              <a:buClr>
                <a:srgbClr val="003C71"/>
              </a:buClr>
              <a:buSzPts val="1200"/>
              <a:buFont typeface="Arial"/>
              <a:buChar char="•"/>
              <a:defRPr sz="1200">
                <a:solidFill>
                  <a:srgbClr val="003C71"/>
                </a:solidFill>
                <a:latin typeface="Arial"/>
                <a:ea typeface="Arial"/>
                <a:cs typeface="Arial"/>
                <a:sym typeface="Arial"/>
              </a:defRPr>
            </a:lvl1pPr>
            <a:lvl2pPr indent="-304800" lvl="1" marL="914400" algn="l">
              <a:lnSpc>
                <a:spcPct val="100000"/>
              </a:lnSpc>
              <a:spcBef>
                <a:spcPts val="600"/>
              </a:spcBef>
              <a:spcAft>
                <a:spcPts val="0"/>
              </a:spcAft>
              <a:buClr>
                <a:srgbClr val="003C71"/>
              </a:buClr>
              <a:buSzPts val="1200"/>
              <a:buFont typeface="Arial"/>
              <a:buChar char="•"/>
              <a:defRPr sz="1200">
                <a:solidFill>
                  <a:srgbClr val="003C71"/>
                </a:solidFill>
                <a:latin typeface="Arial"/>
                <a:ea typeface="Arial"/>
                <a:cs typeface="Arial"/>
                <a:sym typeface="Arial"/>
              </a:defRPr>
            </a:lvl2pPr>
            <a:lvl3pPr indent="-298450" lvl="2" marL="1371600" algn="l">
              <a:lnSpc>
                <a:spcPct val="100000"/>
              </a:lnSpc>
              <a:spcBef>
                <a:spcPts val="800"/>
              </a:spcBef>
              <a:spcAft>
                <a:spcPts val="0"/>
              </a:spcAft>
              <a:buClr>
                <a:srgbClr val="003C71"/>
              </a:buClr>
              <a:buSzPts val="1100"/>
              <a:buFont typeface="Arial"/>
              <a:buChar char="•"/>
              <a:defRPr sz="1100">
                <a:solidFill>
                  <a:srgbClr val="003C71"/>
                </a:solidFill>
                <a:latin typeface="Arial"/>
                <a:ea typeface="Arial"/>
                <a:cs typeface="Arial"/>
                <a:sym typeface="Arial"/>
              </a:defRPr>
            </a:lvl3pPr>
            <a:lvl4pPr indent="-298450" lvl="3" marL="1828800" algn="l">
              <a:lnSpc>
                <a:spcPct val="100000"/>
              </a:lnSpc>
              <a:spcBef>
                <a:spcPts val="800"/>
              </a:spcBef>
              <a:spcAft>
                <a:spcPts val="0"/>
              </a:spcAft>
              <a:buClr>
                <a:srgbClr val="003C71"/>
              </a:buClr>
              <a:buSzPts val="1100"/>
              <a:buFont typeface="Arial"/>
              <a:buChar char="•"/>
              <a:defRPr sz="1100">
                <a:solidFill>
                  <a:srgbClr val="003C71"/>
                </a:solidFill>
                <a:latin typeface="Arial"/>
                <a:ea typeface="Arial"/>
                <a:cs typeface="Arial"/>
                <a:sym typeface="Arial"/>
              </a:defRPr>
            </a:lvl4pPr>
            <a:lvl5pPr indent="-298450" lvl="4" marL="2286000" algn="l">
              <a:lnSpc>
                <a:spcPct val="100000"/>
              </a:lnSpc>
              <a:spcBef>
                <a:spcPts val="800"/>
              </a:spcBef>
              <a:spcAft>
                <a:spcPts val="0"/>
              </a:spcAft>
              <a:buClr>
                <a:srgbClr val="003C71"/>
              </a:buClr>
              <a:buSzPts val="1100"/>
              <a:buFont typeface="Arial"/>
              <a:buChar char="•"/>
              <a:defRPr sz="1100">
                <a:solidFill>
                  <a:srgbClr val="003C71"/>
                </a:solidFill>
                <a:latin typeface="Arial"/>
                <a:ea typeface="Arial"/>
                <a:cs typeface="Arial"/>
                <a:sym typeface="Arial"/>
              </a:defRPr>
            </a:lvl5pPr>
            <a:lvl6pPr indent="-228600" lvl="5" marL="2743200" algn="l">
              <a:lnSpc>
                <a:spcPct val="100000"/>
              </a:lnSpc>
              <a:spcBef>
                <a:spcPts val="80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1453" name="Google Shape;1453;p35"/>
          <p:cNvSpPr txBox="1"/>
          <p:nvPr>
            <p:ph idx="3" type="body"/>
          </p:nvPr>
        </p:nvSpPr>
        <p:spPr>
          <a:xfrm>
            <a:off x="925543" y="3253107"/>
            <a:ext cx="1032173" cy="554854"/>
          </a:xfrm>
          <a:prstGeom prst="rect">
            <a:avLst/>
          </a:prstGeom>
          <a:noFill/>
          <a:ln>
            <a:noFill/>
          </a:ln>
        </p:spPr>
        <p:txBody>
          <a:bodyPr anchorCtr="0" anchor="ctr" bIns="0" lIns="0" spcFirstLastPara="1" rIns="0" wrap="square" tIns="0">
            <a:noAutofit/>
          </a:bodyPr>
          <a:lstStyle>
            <a:lvl1pPr indent="-228600" lvl="0" marL="457200" algn="ctr">
              <a:lnSpc>
                <a:spcPct val="100000"/>
              </a:lnSpc>
              <a:spcBef>
                <a:spcPts val="0"/>
              </a:spcBef>
              <a:spcAft>
                <a:spcPts val="0"/>
              </a:spcAft>
              <a:buClr>
                <a:srgbClr val="003C71"/>
              </a:buClr>
              <a:buSzPts val="1400"/>
              <a:buFont typeface="Arial"/>
              <a:buNone/>
              <a:defRPr b="1" i="1" sz="1400">
                <a:solidFill>
                  <a:srgbClr val="003C71"/>
                </a:solidFill>
                <a:latin typeface="Arial"/>
                <a:ea typeface="Arial"/>
                <a:cs typeface="Arial"/>
                <a:sym typeface="Arial"/>
              </a:defRPr>
            </a:lvl1pPr>
            <a:lvl2pPr indent="-381000" lvl="1" marL="9144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2pPr>
            <a:lvl3pPr indent="-381000" lvl="2" marL="13716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3pPr>
            <a:lvl4pPr indent="-381000" lvl="3" marL="18288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4pPr>
            <a:lvl5pPr indent="-381000" lvl="4" marL="22860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5pPr>
            <a:lvl6pPr indent="-381000" lvl="5" marL="27432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6pPr>
            <a:lvl7pPr indent="-381000" lvl="6" marL="32004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7pPr>
            <a:lvl8pPr indent="-381000" lvl="7" marL="36576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8pPr>
            <a:lvl9pPr indent="-381000" lvl="8" marL="4114800" algn="l">
              <a:lnSpc>
                <a:spcPct val="100000"/>
              </a:lnSpc>
              <a:spcBef>
                <a:spcPts val="800"/>
              </a:spcBef>
              <a:spcAft>
                <a:spcPts val="800"/>
              </a:spcAft>
              <a:buClr>
                <a:srgbClr val="FFFFFF"/>
              </a:buClr>
              <a:buSzPts val="2400"/>
              <a:buFont typeface="Arial"/>
              <a:buChar char="■"/>
              <a:defRPr b="1" sz="2400">
                <a:solidFill>
                  <a:srgbClr val="FFFFFF"/>
                </a:solidFill>
                <a:latin typeface="Arial"/>
                <a:ea typeface="Arial"/>
                <a:cs typeface="Arial"/>
                <a:sym typeface="Arial"/>
              </a:defRPr>
            </a:lvl9pPr>
          </a:lstStyle>
          <a:p/>
        </p:txBody>
      </p:sp>
      <p:sp>
        <p:nvSpPr>
          <p:cNvPr id="1454" name="Google Shape;1454;p35"/>
          <p:cNvSpPr/>
          <p:nvPr/>
        </p:nvSpPr>
        <p:spPr>
          <a:xfrm flipH="1">
            <a:off x="2973317" y="1171340"/>
            <a:ext cx="2011680" cy="548578"/>
          </a:xfrm>
          <a:prstGeom prst="parallelogram">
            <a:avLst>
              <a:gd fmla="val 72727" name="adj"/>
            </a:avLst>
          </a:prstGeom>
          <a:solidFill>
            <a:schemeClr val="accent4"/>
          </a:solidFill>
          <a:ln cap="flat" cmpd="sng" w="2540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en-US" sz="1600" u="none" cap="none" strike="noStrike">
                <a:solidFill>
                  <a:schemeClr val="lt1"/>
                </a:solidFill>
                <a:latin typeface="Arial"/>
                <a:ea typeface="Arial"/>
                <a:cs typeface="Arial"/>
                <a:sym typeface="Arial"/>
              </a:rPr>
              <a:t>Develop Solicitation</a:t>
            </a:r>
            <a:endParaRPr/>
          </a:p>
        </p:txBody>
      </p:sp>
      <p:grpSp>
        <p:nvGrpSpPr>
          <p:cNvPr id="1455" name="Google Shape;1455;p35"/>
          <p:cNvGrpSpPr/>
          <p:nvPr/>
        </p:nvGrpSpPr>
        <p:grpSpPr>
          <a:xfrm>
            <a:off x="741193" y="2191088"/>
            <a:ext cx="454755" cy="457200"/>
            <a:chOff x="9104313" y="3441701"/>
            <a:chExt cx="590550" cy="593725"/>
          </a:xfrm>
        </p:grpSpPr>
        <p:sp>
          <p:nvSpPr>
            <p:cNvPr id="1456" name="Google Shape;1456;p35"/>
            <p:cNvSpPr/>
            <p:nvPr/>
          </p:nvSpPr>
          <p:spPr>
            <a:xfrm>
              <a:off x="9190038" y="3544888"/>
              <a:ext cx="131763" cy="25400"/>
            </a:xfrm>
            <a:prstGeom prst="rect">
              <a:avLst/>
            </a:prstGeom>
            <a:solidFill>
              <a:schemeClr val="accent4"/>
            </a:solidFill>
            <a:ln cap="flat" cmpd="sng" w="9525">
              <a:solidFill>
                <a:schemeClr val="lt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57" name="Google Shape;1457;p35"/>
            <p:cNvSpPr/>
            <p:nvPr/>
          </p:nvSpPr>
          <p:spPr>
            <a:xfrm>
              <a:off x="9190038" y="3619501"/>
              <a:ext cx="131763" cy="25400"/>
            </a:xfrm>
            <a:prstGeom prst="rect">
              <a:avLst/>
            </a:prstGeom>
            <a:solidFill>
              <a:schemeClr val="accent4"/>
            </a:solidFill>
            <a:ln cap="flat" cmpd="sng" w="9525">
              <a:solidFill>
                <a:schemeClr val="lt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58" name="Google Shape;1458;p35"/>
            <p:cNvSpPr/>
            <p:nvPr/>
          </p:nvSpPr>
          <p:spPr>
            <a:xfrm>
              <a:off x="9190038" y="3692526"/>
              <a:ext cx="309563" cy="25400"/>
            </a:xfrm>
            <a:prstGeom prst="rect">
              <a:avLst/>
            </a:prstGeom>
            <a:solidFill>
              <a:schemeClr val="accent4"/>
            </a:solidFill>
            <a:ln cap="flat" cmpd="sng" w="9525">
              <a:solidFill>
                <a:schemeClr val="lt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59" name="Google Shape;1459;p35"/>
            <p:cNvSpPr/>
            <p:nvPr/>
          </p:nvSpPr>
          <p:spPr>
            <a:xfrm>
              <a:off x="9190038" y="3765551"/>
              <a:ext cx="309563" cy="25400"/>
            </a:xfrm>
            <a:prstGeom prst="rect">
              <a:avLst/>
            </a:prstGeom>
            <a:solidFill>
              <a:schemeClr val="accent4"/>
            </a:solidFill>
            <a:ln cap="flat" cmpd="sng" w="9525">
              <a:solidFill>
                <a:schemeClr val="lt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60" name="Google Shape;1460;p35"/>
            <p:cNvSpPr/>
            <p:nvPr/>
          </p:nvSpPr>
          <p:spPr>
            <a:xfrm>
              <a:off x="9104313" y="3441701"/>
              <a:ext cx="590550" cy="593725"/>
            </a:xfrm>
            <a:custGeom>
              <a:rect b="b" l="l" r="r" t="t"/>
              <a:pathLst>
                <a:path extrusionOk="0" h="3369" w="3348">
                  <a:moveTo>
                    <a:pt x="3051" y="1700"/>
                  </a:moveTo>
                  <a:lnTo>
                    <a:pt x="3027" y="1704"/>
                  </a:lnTo>
                  <a:lnTo>
                    <a:pt x="3004" y="1713"/>
                  </a:lnTo>
                  <a:lnTo>
                    <a:pt x="2982" y="1725"/>
                  </a:lnTo>
                  <a:lnTo>
                    <a:pt x="2962" y="1741"/>
                  </a:lnTo>
                  <a:lnTo>
                    <a:pt x="2025" y="2684"/>
                  </a:lnTo>
                  <a:lnTo>
                    <a:pt x="1987" y="2925"/>
                  </a:lnTo>
                  <a:lnTo>
                    <a:pt x="2226" y="2886"/>
                  </a:lnTo>
                  <a:lnTo>
                    <a:pt x="3163" y="1943"/>
                  </a:lnTo>
                  <a:lnTo>
                    <a:pt x="3180" y="1923"/>
                  </a:lnTo>
                  <a:lnTo>
                    <a:pt x="3192" y="1901"/>
                  </a:lnTo>
                  <a:lnTo>
                    <a:pt x="3200" y="1879"/>
                  </a:lnTo>
                  <a:lnTo>
                    <a:pt x="3204" y="1854"/>
                  </a:lnTo>
                  <a:lnTo>
                    <a:pt x="3204" y="1830"/>
                  </a:lnTo>
                  <a:lnTo>
                    <a:pt x="3200" y="1806"/>
                  </a:lnTo>
                  <a:lnTo>
                    <a:pt x="3192" y="1782"/>
                  </a:lnTo>
                  <a:lnTo>
                    <a:pt x="3180" y="1761"/>
                  </a:lnTo>
                  <a:lnTo>
                    <a:pt x="3163" y="1741"/>
                  </a:lnTo>
                  <a:lnTo>
                    <a:pt x="3144" y="1725"/>
                  </a:lnTo>
                  <a:lnTo>
                    <a:pt x="3122" y="1713"/>
                  </a:lnTo>
                  <a:lnTo>
                    <a:pt x="3099" y="1704"/>
                  </a:lnTo>
                  <a:lnTo>
                    <a:pt x="3075" y="1700"/>
                  </a:lnTo>
                  <a:lnTo>
                    <a:pt x="3051" y="1700"/>
                  </a:lnTo>
                  <a:close/>
                  <a:moveTo>
                    <a:pt x="1768" y="244"/>
                  </a:moveTo>
                  <a:lnTo>
                    <a:pt x="1768" y="946"/>
                  </a:lnTo>
                  <a:lnTo>
                    <a:pt x="2466" y="946"/>
                  </a:lnTo>
                  <a:lnTo>
                    <a:pt x="1768" y="244"/>
                  </a:lnTo>
                  <a:close/>
                  <a:moveTo>
                    <a:pt x="143" y="144"/>
                  </a:moveTo>
                  <a:lnTo>
                    <a:pt x="143" y="3225"/>
                  </a:lnTo>
                  <a:lnTo>
                    <a:pt x="2567" y="3225"/>
                  </a:lnTo>
                  <a:lnTo>
                    <a:pt x="2567" y="2748"/>
                  </a:lnTo>
                  <a:lnTo>
                    <a:pt x="2290" y="3026"/>
                  </a:lnTo>
                  <a:lnTo>
                    <a:pt x="1826" y="3087"/>
                  </a:lnTo>
                  <a:lnTo>
                    <a:pt x="1887" y="2619"/>
                  </a:lnTo>
                  <a:lnTo>
                    <a:pt x="2566" y="1936"/>
                  </a:lnTo>
                  <a:lnTo>
                    <a:pt x="2566" y="1089"/>
                  </a:lnTo>
                  <a:lnTo>
                    <a:pt x="1697" y="1089"/>
                  </a:lnTo>
                  <a:lnTo>
                    <a:pt x="1677" y="1087"/>
                  </a:lnTo>
                  <a:lnTo>
                    <a:pt x="1659" y="1081"/>
                  </a:lnTo>
                  <a:lnTo>
                    <a:pt x="1645" y="1070"/>
                  </a:lnTo>
                  <a:lnTo>
                    <a:pt x="1635" y="1055"/>
                  </a:lnTo>
                  <a:lnTo>
                    <a:pt x="1628" y="1038"/>
                  </a:lnTo>
                  <a:lnTo>
                    <a:pt x="1626" y="1018"/>
                  </a:lnTo>
                  <a:lnTo>
                    <a:pt x="1626" y="144"/>
                  </a:lnTo>
                  <a:lnTo>
                    <a:pt x="143" y="144"/>
                  </a:lnTo>
                  <a:close/>
                  <a:moveTo>
                    <a:pt x="71" y="0"/>
                  </a:moveTo>
                  <a:lnTo>
                    <a:pt x="1697" y="0"/>
                  </a:lnTo>
                  <a:lnTo>
                    <a:pt x="1711" y="2"/>
                  </a:lnTo>
                  <a:lnTo>
                    <a:pt x="1724" y="6"/>
                  </a:lnTo>
                  <a:lnTo>
                    <a:pt x="1736" y="12"/>
                  </a:lnTo>
                  <a:lnTo>
                    <a:pt x="1747" y="22"/>
                  </a:lnTo>
                  <a:lnTo>
                    <a:pt x="2687" y="968"/>
                  </a:lnTo>
                  <a:lnTo>
                    <a:pt x="2696" y="978"/>
                  </a:lnTo>
                  <a:lnTo>
                    <a:pt x="2703" y="991"/>
                  </a:lnTo>
                  <a:lnTo>
                    <a:pt x="2708" y="1003"/>
                  </a:lnTo>
                  <a:lnTo>
                    <a:pt x="2709" y="1018"/>
                  </a:lnTo>
                  <a:lnTo>
                    <a:pt x="2709" y="1793"/>
                  </a:lnTo>
                  <a:lnTo>
                    <a:pt x="2859" y="1641"/>
                  </a:lnTo>
                  <a:lnTo>
                    <a:pt x="2889" y="1615"/>
                  </a:lnTo>
                  <a:lnTo>
                    <a:pt x="2921" y="1594"/>
                  </a:lnTo>
                  <a:lnTo>
                    <a:pt x="2954" y="1577"/>
                  </a:lnTo>
                  <a:lnTo>
                    <a:pt x="2989" y="1566"/>
                  </a:lnTo>
                  <a:lnTo>
                    <a:pt x="3026" y="1559"/>
                  </a:lnTo>
                  <a:lnTo>
                    <a:pt x="3061" y="1557"/>
                  </a:lnTo>
                  <a:lnTo>
                    <a:pt x="3098" y="1559"/>
                  </a:lnTo>
                  <a:lnTo>
                    <a:pt x="3135" y="1566"/>
                  </a:lnTo>
                  <a:lnTo>
                    <a:pt x="3170" y="1577"/>
                  </a:lnTo>
                  <a:lnTo>
                    <a:pt x="3203" y="1594"/>
                  </a:lnTo>
                  <a:lnTo>
                    <a:pt x="3235" y="1615"/>
                  </a:lnTo>
                  <a:lnTo>
                    <a:pt x="3264" y="1641"/>
                  </a:lnTo>
                  <a:lnTo>
                    <a:pt x="3290" y="1671"/>
                  </a:lnTo>
                  <a:lnTo>
                    <a:pt x="3310" y="1702"/>
                  </a:lnTo>
                  <a:lnTo>
                    <a:pt x="3327" y="1736"/>
                  </a:lnTo>
                  <a:lnTo>
                    <a:pt x="3339" y="1771"/>
                  </a:lnTo>
                  <a:lnTo>
                    <a:pt x="3345" y="1807"/>
                  </a:lnTo>
                  <a:lnTo>
                    <a:pt x="3348" y="1844"/>
                  </a:lnTo>
                  <a:lnTo>
                    <a:pt x="3345" y="1881"/>
                  </a:lnTo>
                  <a:lnTo>
                    <a:pt x="3339" y="1917"/>
                  </a:lnTo>
                  <a:lnTo>
                    <a:pt x="3327" y="1952"/>
                  </a:lnTo>
                  <a:lnTo>
                    <a:pt x="3310" y="1985"/>
                  </a:lnTo>
                  <a:lnTo>
                    <a:pt x="3290" y="2017"/>
                  </a:lnTo>
                  <a:lnTo>
                    <a:pt x="3264" y="2047"/>
                  </a:lnTo>
                  <a:lnTo>
                    <a:pt x="2709" y="2606"/>
                  </a:lnTo>
                  <a:lnTo>
                    <a:pt x="2709" y="3290"/>
                  </a:lnTo>
                  <a:lnTo>
                    <a:pt x="2707" y="3309"/>
                  </a:lnTo>
                  <a:lnTo>
                    <a:pt x="2701" y="3327"/>
                  </a:lnTo>
                  <a:lnTo>
                    <a:pt x="2693" y="3341"/>
                  </a:lnTo>
                  <a:lnTo>
                    <a:pt x="2683" y="3353"/>
                  </a:lnTo>
                  <a:lnTo>
                    <a:pt x="2670" y="3362"/>
                  </a:lnTo>
                  <a:lnTo>
                    <a:pt x="2655" y="3367"/>
                  </a:lnTo>
                  <a:lnTo>
                    <a:pt x="2637" y="3369"/>
                  </a:lnTo>
                  <a:lnTo>
                    <a:pt x="71" y="3369"/>
                  </a:lnTo>
                  <a:lnTo>
                    <a:pt x="52" y="3366"/>
                  </a:lnTo>
                  <a:lnTo>
                    <a:pt x="35" y="3360"/>
                  </a:lnTo>
                  <a:lnTo>
                    <a:pt x="20" y="3348"/>
                  </a:lnTo>
                  <a:lnTo>
                    <a:pt x="9" y="3334"/>
                  </a:lnTo>
                  <a:lnTo>
                    <a:pt x="3" y="3316"/>
                  </a:lnTo>
                  <a:lnTo>
                    <a:pt x="0" y="3297"/>
                  </a:lnTo>
                  <a:lnTo>
                    <a:pt x="0" y="72"/>
                  </a:lnTo>
                  <a:lnTo>
                    <a:pt x="3" y="52"/>
                  </a:lnTo>
                  <a:lnTo>
                    <a:pt x="9" y="35"/>
                  </a:lnTo>
                  <a:lnTo>
                    <a:pt x="20" y="21"/>
                  </a:lnTo>
                  <a:lnTo>
                    <a:pt x="35" y="9"/>
                  </a:lnTo>
                  <a:lnTo>
                    <a:pt x="52" y="3"/>
                  </a:lnTo>
                  <a:lnTo>
                    <a:pt x="71" y="0"/>
                  </a:lnTo>
                  <a:close/>
                </a:path>
              </a:pathLst>
            </a:custGeom>
            <a:solidFill>
              <a:schemeClr val="accent4"/>
            </a:solid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1461" name="Google Shape;1461;p35"/>
          <p:cNvSpPr txBox="1"/>
          <p:nvPr>
            <p:ph idx="4" type="body"/>
          </p:nvPr>
        </p:nvSpPr>
        <p:spPr>
          <a:xfrm>
            <a:off x="1289100" y="1756219"/>
            <a:ext cx="1908577" cy="1353634"/>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1200"/>
              <a:buFont typeface="Arial"/>
              <a:buNone/>
              <a:defRPr b="1" i="1" sz="1200">
                <a:solidFill>
                  <a:schemeClr val="accent4"/>
                </a:solidFill>
              </a:defRPr>
            </a:lvl1pPr>
            <a:lvl2pPr indent="-228600" lvl="1" marL="914400" algn="l">
              <a:lnSpc>
                <a:spcPct val="100000"/>
              </a:lnSpc>
              <a:spcBef>
                <a:spcPts val="600"/>
              </a:spcBef>
              <a:spcAft>
                <a:spcPts val="0"/>
              </a:spcAft>
              <a:buSzPts val="1600"/>
              <a:buFont typeface="Arial"/>
              <a:buNone/>
              <a:defRPr/>
            </a:lvl2pPr>
            <a:lvl3pPr indent="-228600" lvl="2" marL="1371600" algn="l">
              <a:lnSpc>
                <a:spcPct val="100000"/>
              </a:lnSpc>
              <a:spcBef>
                <a:spcPts val="800"/>
              </a:spcBef>
              <a:spcAft>
                <a:spcPts val="0"/>
              </a:spcAft>
              <a:buSzPts val="1400"/>
              <a:buFont typeface="Arial"/>
              <a:buNone/>
              <a:defRPr/>
            </a:lvl3pPr>
            <a:lvl4pPr indent="-228600" lvl="3" marL="1828800" algn="l">
              <a:lnSpc>
                <a:spcPct val="100000"/>
              </a:lnSpc>
              <a:spcBef>
                <a:spcPts val="800"/>
              </a:spcBef>
              <a:spcAft>
                <a:spcPts val="0"/>
              </a:spcAft>
              <a:buSzPts val="1400"/>
              <a:buFont typeface="Arial"/>
              <a:buNone/>
              <a:defRPr/>
            </a:lvl4pPr>
            <a:lvl5pPr indent="-228600" lvl="4" marL="2286000" algn="l">
              <a:lnSpc>
                <a:spcPct val="100000"/>
              </a:lnSpc>
              <a:spcBef>
                <a:spcPts val="800"/>
              </a:spcBef>
              <a:spcAft>
                <a:spcPts val="0"/>
              </a:spcAft>
              <a:buSzPts val="1400"/>
              <a:buFont typeface="Arial"/>
              <a:buNone/>
              <a:defRPr/>
            </a:lvl5pPr>
            <a:lvl6pPr indent="-228600" lvl="5" marL="2743200" algn="l">
              <a:lnSpc>
                <a:spcPct val="100000"/>
              </a:lnSpc>
              <a:spcBef>
                <a:spcPts val="80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1462" name="Google Shape;1462;p35"/>
          <p:cNvSpPr txBox="1"/>
          <p:nvPr>
            <p:ph idx="5" type="body"/>
          </p:nvPr>
        </p:nvSpPr>
        <p:spPr>
          <a:xfrm>
            <a:off x="3363209" y="2364617"/>
            <a:ext cx="7863840" cy="4177552"/>
          </a:xfrm>
          <a:prstGeom prst="rect">
            <a:avLst/>
          </a:prstGeom>
          <a:noFill/>
          <a:ln>
            <a:noFill/>
          </a:ln>
        </p:spPr>
        <p:txBody>
          <a:bodyPr anchorCtr="0" anchor="t" bIns="91425" lIns="91425" spcFirstLastPara="1" rIns="91425" wrap="square" tIns="91425">
            <a:noAutofit/>
          </a:bodyPr>
          <a:lstStyle>
            <a:lvl1pPr indent="-317500" lvl="0" marL="457200" algn="l">
              <a:lnSpc>
                <a:spcPct val="100000"/>
              </a:lnSpc>
              <a:spcBef>
                <a:spcPts val="0"/>
              </a:spcBef>
              <a:spcAft>
                <a:spcPts val="0"/>
              </a:spcAft>
              <a:buClr>
                <a:schemeClr val="lt1"/>
              </a:buClr>
              <a:buSzPts val="1400"/>
              <a:buFont typeface="Noto Sans Symbols"/>
              <a:buChar char="❑"/>
              <a:defRPr b="0" sz="1400">
                <a:solidFill>
                  <a:schemeClr val="lt1"/>
                </a:solidFill>
                <a:latin typeface="Arial"/>
                <a:ea typeface="Arial"/>
                <a:cs typeface="Arial"/>
                <a:sym typeface="Arial"/>
              </a:defRPr>
            </a:lvl1pPr>
            <a:lvl2pPr indent="-304800" lvl="1" marL="914400" algn="l">
              <a:lnSpc>
                <a:spcPct val="100000"/>
              </a:lnSpc>
              <a:spcBef>
                <a:spcPts val="600"/>
              </a:spcBef>
              <a:spcAft>
                <a:spcPts val="0"/>
              </a:spcAft>
              <a:buClr>
                <a:schemeClr val="lt1"/>
              </a:buClr>
              <a:buSzPts val="1200"/>
              <a:buFont typeface="Arial"/>
              <a:buChar char="•"/>
              <a:defRPr b="0" sz="1200">
                <a:solidFill>
                  <a:schemeClr val="lt1"/>
                </a:solidFill>
                <a:latin typeface="Arial"/>
                <a:ea typeface="Arial"/>
                <a:cs typeface="Arial"/>
                <a:sym typeface="Arial"/>
              </a:defRPr>
            </a:lvl2pPr>
            <a:lvl3pPr indent="-298450" lvl="2" marL="1371600" algn="l">
              <a:lnSpc>
                <a:spcPct val="100000"/>
              </a:lnSpc>
              <a:spcBef>
                <a:spcPts val="800"/>
              </a:spcBef>
              <a:spcAft>
                <a:spcPts val="0"/>
              </a:spcAft>
              <a:buClr>
                <a:schemeClr val="accent2"/>
              </a:buClr>
              <a:buSzPts val="1100"/>
              <a:buFont typeface="Courier New"/>
              <a:buChar char="o"/>
              <a:defRPr b="0" sz="1100">
                <a:solidFill>
                  <a:schemeClr val="accent2"/>
                </a:solidFill>
                <a:latin typeface="Arial"/>
                <a:ea typeface="Arial"/>
                <a:cs typeface="Arial"/>
                <a:sym typeface="Arial"/>
              </a:defRPr>
            </a:lvl3pPr>
            <a:lvl4pPr indent="-298450" lvl="3" marL="1828800" algn="l">
              <a:lnSpc>
                <a:spcPct val="100000"/>
              </a:lnSpc>
              <a:spcBef>
                <a:spcPts val="800"/>
              </a:spcBef>
              <a:spcAft>
                <a:spcPts val="0"/>
              </a:spcAft>
              <a:buClr>
                <a:schemeClr val="accent2"/>
              </a:buClr>
              <a:buSzPts val="1100"/>
              <a:buFont typeface="Noto Sans Symbols"/>
              <a:buChar char="▪"/>
              <a:defRPr b="0" sz="1100">
                <a:solidFill>
                  <a:schemeClr val="accent2"/>
                </a:solidFill>
                <a:latin typeface="Arial"/>
                <a:ea typeface="Arial"/>
                <a:cs typeface="Arial"/>
                <a:sym typeface="Arial"/>
              </a:defRPr>
            </a:lvl4pPr>
            <a:lvl5pPr indent="-298450" lvl="4" marL="2286000" algn="l">
              <a:lnSpc>
                <a:spcPct val="100000"/>
              </a:lnSpc>
              <a:spcBef>
                <a:spcPts val="800"/>
              </a:spcBef>
              <a:spcAft>
                <a:spcPts val="0"/>
              </a:spcAft>
              <a:buClr>
                <a:schemeClr val="accent2"/>
              </a:buClr>
              <a:buSzPts val="1100"/>
              <a:buFont typeface="Arial"/>
              <a:buChar char="•"/>
              <a:defRPr b="0" sz="1100">
                <a:solidFill>
                  <a:schemeClr val="accent2"/>
                </a:solidFill>
                <a:latin typeface="Arial"/>
                <a:ea typeface="Arial"/>
                <a:cs typeface="Arial"/>
                <a:sym typeface="Arial"/>
              </a:defRPr>
            </a:lvl5pPr>
            <a:lvl6pPr indent="-228600" lvl="5" marL="2743200" algn="l">
              <a:lnSpc>
                <a:spcPct val="100000"/>
              </a:lnSpc>
              <a:spcBef>
                <a:spcPts val="80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1463" name="Google Shape;1463;p35"/>
          <p:cNvSpPr txBox="1"/>
          <p:nvPr>
            <p:ph idx="6" type="body"/>
          </p:nvPr>
        </p:nvSpPr>
        <p:spPr>
          <a:xfrm>
            <a:off x="3363209" y="1879600"/>
            <a:ext cx="7863840" cy="485017"/>
          </a:xfrm>
          <a:prstGeom prst="rect">
            <a:avLst/>
          </a:prstGeom>
          <a:noFill/>
          <a:ln>
            <a:noFill/>
          </a:ln>
        </p:spPr>
        <p:txBody>
          <a:bodyPr anchorCtr="0" anchor="b" bIns="91425" lIns="91425" spcFirstLastPara="1" rIns="91425" wrap="square" tIns="91425">
            <a:noAutofit/>
          </a:bodyPr>
          <a:lstStyle>
            <a:lvl1pPr indent="-228600" lvl="0" marL="457200" algn="l">
              <a:lnSpc>
                <a:spcPct val="100000"/>
              </a:lnSpc>
              <a:spcBef>
                <a:spcPts val="0"/>
              </a:spcBef>
              <a:spcAft>
                <a:spcPts val="0"/>
              </a:spcAft>
              <a:buSzPts val="1800"/>
              <a:buFont typeface="Arial"/>
              <a:buNone/>
              <a:defRPr b="1">
                <a:solidFill>
                  <a:schemeClr val="accent4"/>
                </a:solidFill>
              </a:defRPr>
            </a:lvl1pPr>
            <a:lvl2pPr indent="-228600" lvl="1" marL="914400" algn="l">
              <a:lnSpc>
                <a:spcPct val="100000"/>
              </a:lnSpc>
              <a:spcBef>
                <a:spcPts val="600"/>
              </a:spcBef>
              <a:spcAft>
                <a:spcPts val="0"/>
              </a:spcAft>
              <a:buSzPts val="1600"/>
              <a:buFont typeface="Arial"/>
              <a:buNone/>
              <a:defRPr b="1"/>
            </a:lvl2pPr>
            <a:lvl3pPr indent="-228600" lvl="2" marL="1371600" algn="l">
              <a:lnSpc>
                <a:spcPct val="100000"/>
              </a:lnSpc>
              <a:spcBef>
                <a:spcPts val="800"/>
              </a:spcBef>
              <a:spcAft>
                <a:spcPts val="0"/>
              </a:spcAft>
              <a:buSzPts val="1400"/>
              <a:buFont typeface="Arial"/>
              <a:buNone/>
              <a:defRPr b="1"/>
            </a:lvl3pPr>
            <a:lvl4pPr indent="-228600" lvl="3" marL="1828800" algn="l">
              <a:lnSpc>
                <a:spcPct val="100000"/>
              </a:lnSpc>
              <a:spcBef>
                <a:spcPts val="800"/>
              </a:spcBef>
              <a:spcAft>
                <a:spcPts val="0"/>
              </a:spcAft>
              <a:buSzPts val="1400"/>
              <a:buFont typeface="Arial"/>
              <a:buNone/>
              <a:defRPr b="1"/>
            </a:lvl4pPr>
            <a:lvl5pPr indent="-228600" lvl="4" marL="2286000" algn="l">
              <a:lnSpc>
                <a:spcPct val="100000"/>
              </a:lnSpc>
              <a:spcBef>
                <a:spcPts val="800"/>
              </a:spcBef>
              <a:spcAft>
                <a:spcPts val="0"/>
              </a:spcAft>
              <a:buSzPts val="1400"/>
              <a:buFont typeface="Arial"/>
              <a:buNone/>
              <a:defRPr b="1"/>
            </a:lvl5pPr>
            <a:lvl6pPr indent="-228600" lvl="5" marL="2743200" algn="l">
              <a:lnSpc>
                <a:spcPct val="100000"/>
              </a:lnSpc>
              <a:spcBef>
                <a:spcPts val="80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1464" name="Google Shape;1464;p35"/>
          <p:cNvSpPr/>
          <p:nvPr/>
        </p:nvSpPr>
        <p:spPr>
          <a:xfrm flipH="1">
            <a:off x="3325062" y="1939899"/>
            <a:ext cx="53797" cy="4572000"/>
          </a:xfrm>
          <a:prstGeom prst="rect">
            <a:avLst/>
          </a:prstGeom>
          <a:solidFill>
            <a:schemeClr val="accent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1465" name="Google Shape;1465;p35"/>
          <p:cNvGrpSpPr/>
          <p:nvPr/>
        </p:nvGrpSpPr>
        <p:grpSpPr>
          <a:xfrm>
            <a:off x="11240989" y="0"/>
            <a:ext cx="951011" cy="6867527"/>
            <a:chOff x="11278585" y="0"/>
            <a:chExt cx="951011" cy="6867527"/>
          </a:xfrm>
        </p:grpSpPr>
        <p:cxnSp>
          <p:nvCxnSpPr>
            <p:cNvPr id="1466" name="Google Shape;1466;p35"/>
            <p:cNvCxnSpPr/>
            <p:nvPr/>
          </p:nvCxnSpPr>
          <p:spPr>
            <a:xfrm>
              <a:off x="11402167" y="0"/>
              <a:ext cx="0" cy="6841500"/>
            </a:xfrm>
            <a:prstGeom prst="straightConnector1">
              <a:avLst/>
            </a:prstGeom>
            <a:noFill/>
            <a:ln cap="flat" cmpd="sng" w="76200">
              <a:solidFill>
                <a:schemeClr val="accent5"/>
              </a:solidFill>
              <a:prstDash val="solid"/>
              <a:round/>
              <a:headEnd len="sm" w="sm" type="none"/>
              <a:tailEnd len="sm" w="sm" type="none"/>
            </a:ln>
          </p:spPr>
        </p:cxnSp>
        <p:cxnSp>
          <p:nvCxnSpPr>
            <p:cNvPr id="1467" name="Google Shape;1467;p35"/>
            <p:cNvCxnSpPr/>
            <p:nvPr/>
          </p:nvCxnSpPr>
          <p:spPr>
            <a:xfrm>
              <a:off x="11278585" y="0"/>
              <a:ext cx="0" cy="6841500"/>
            </a:xfrm>
            <a:prstGeom prst="straightConnector1">
              <a:avLst/>
            </a:prstGeom>
            <a:noFill/>
            <a:ln cap="flat" cmpd="sng" w="28575">
              <a:solidFill>
                <a:schemeClr val="accent5"/>
              </a:solidFill>
              <a:prstDash val="solid"/>
              <a:round/>
              <a:headEnd len="sm" w="sm" type="none"/>
              <a:tailEnd len="sm" w="sm" type="none"/>
            </a:ln>
          </p:spPr>
        </p:cxnSp>
        <p:sp>
          <p:nvSpPr>
            <p:cNvPr descr="Banner along right of screen with the label OGP Office of Government-wide Policy." id="1468" name="Google Shape;1468;p35"/>
            <p:cNvSpPr txBox="1"/>
            <p:nvPr/>
          </p:nvSpPr>
          <p:spPr>
            <a:xfrm rot="5400000">
              <a:off x="8463737" y="3101668"/>
              <a:ext cx="6866252" cy="665466"/>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500"/>
                <a:buFont typeface="Arial"/>
                <a:buNone/>
              </a:pPr>
              <a:r>
                <a:rPr b="1" i="0" lang="en-US" sz="1500" u="none" cap="none" strike="noStrike">
                  <a:solidFill>
                    <a:schemeClr val="lt1"/>
                  </a:solidFill>
                  <a:latin typeface="Arial"/>
                  <a:ea typeface="Arial"/>
                  <a:cs typeface="Arial"/>
                  <a:sym typeface="Arial"/>
                </a:rPr>
                <a:t>HCaTS DPA Training</a:t>
              </a:r>
              <a:endParaRPr b="1" i="0" sz="1500" u="none" cap="none" strike="noStrike">
                <a:solidFill>
                  <a:schemeClr val="lt1"/>
                </a:solidFill>
                <a:latin typeface="Arial"/>
                <a:ea typeface="Arial"/>
                <a:cs typeface="Arial"/>
                <a:sym typeface="Arial"/>
              </a:endParaRPr>
            </a:p>
          </p:txBody>
        </p:sp>
        <p:grpSp>
          <p:nvGrpSpPr>
            <p:cNvPr id="1469" name="Google Shape;1469;p35"/>
            <p:cNvGrpSpPr/>
            <p:nvPr/>
          </p:nvGrpSpPr>
          <p:grpSpPr>
            <a:xfrm>
              <a:off x="11698259" y="119765"/>
              <a:ext cx="397208" cy="506655"/>
              <a:chOff x="8093969" y="3421911"/>
              <a:chExt cx="397208" cy="506655"/>
            </a:xfrm>
          </p:grpSpPr>
          <p:sp>
            <p:nvSpPr>
              <p:cNvPr id="1470" name="Google Shape;1470;p35"/>
              <p:cNvSpPr/>
              <p:nvPr/>
            </p:nvSpPr>
            <p:spPr>
              <a:xfrm>
                <a:off x="8199050" y="3533083"/>
                <a:ext cx="187045" cy="395483"/>
              </a:xfrm>
              <a:custGeom>
                <a:rect b="b" l="l" r="r" t="t"/>
                <a:pathLst>
                  <a:path extrusionOk="0" h="2605" w="1073">
                    <a:moveTo>
                      <a:pt x="145" y="0"/>
                    </a:moveTo>
                    <a:lnTo>
                      <a:pt x="925" y="1"/>
                    </a:lnTo>
                    <a:lnTo>
                      <a:pt x="954" y="4"/>
                    </a:lnTo>
                    <a:lnTo>
                      <a:pt x="982" y="12"/>
                    </a:lnTo>
                    <a:lnTo>
                      <a:pt x="1007" y="26"/>
                    </a:lnTo>
                    <a:lnTo>
                      <a:pt x="1029" y="45"/>
                    </a:lnTo>
                    <a:lnTo>
                      <a:pt x="1048" y="66"/>
                    </a:lnTo>
                    <a:lnTo>
                      <a:pt x="1061" y="91"/>
                    </a:lnTo>
                    <a:lnTo>
                      <a:pt x="1069" y="119"/>
                    </a:lnTo>
                    <a:lnTo>
                      <a:pt x="1073" y="149"/>
                    </a:lnTo>
                    <a:lnTo>
                      <a:pt x="1073" y="1389"/>
                    </a:lnTo>
                    <a:lnTo>
                      <a:pt x="1069" y="1419"/>
                    </a:lnTo>
                    <a:lnTo>
                      <a:pt x="1061" y="1447"/>
                    </a:lnTo>
                    <a:lnTo>
                      <a:pt x="1048" y="1472"/>
                    </a:lnTo>
                    <a:lnTo>
                      <a:pt x="1029" y="1495"/>
                    </a:lnTo>
                    <a:lnTo>
                      <a:pt x="1007" y="1512"/>
                    </a:lnTo>
                    <a:lnTo>
                      <a:pt x="982" y="1526"/>
                    </a:lnTo>
                    <a:lnTo>
                      <a:pt x="954" y="1535"/>
                    </a:lnTo>
                    <a:lnTo>
                      <a:pt x="925" y="1538"/>
                    </a:lnTo>
                    <a:lnTo>
                      <a:pt x="900" y="1536"/>
                    </a:lnTo>
                    <a:lnTo>
                      <a:pt x="876" y="1530"/>
                    </a:lnTo>
                    <a:lnTo>
                      <a:pt x="854" y="1520"/>
                    </a:lnTo>
                    <a:lnTo>
                      <a:pt x="835" y="1508"/>
                    </a:lnTo>
                    <a:lnTo>
                      <a:pt x="835" y="2456"/>
                    </a:lnTo>
                    <a:lnTo>
                      <a:pt x="833" y="2486"/>
                    </a:lnTo>
                    <a:lnTo>
                      <a:pt x="824" y="2515"/>
                    </a:lnTo>
                    <a:lnTo>
                      <a:pt x="810" y="2539"/>
                    </a:lnTo>
                    <a:lnTo>
                      <a:pt x="792" y="2561"/>
                    </a:lnTo>
                    <a:lnTo>
                      <a:pt x="770" y="2579"/>
                    </a:lnTo>
                    <a:lnTo>
                      <a:pt x="744" y="2593"/>
                    </a:lnTo>
                    <a:lnTo>
                      <a:pt x="717" y="2602"/>
                    </a:lnTo>
                    <a:lnTo>
                      <a:pt x="687" y="2605"/>
                    </a:lnTo>
                    <a:lnTo>
                      <a:pt x="657" y="2602"/>
                    </a:lnTo>
                    <a:lnTo>
                      <a:pt x="629" y="2593"/>
                    </a:lnTo>
                    <a:lnTo>
                      <a:pt x="604" y="2579"/>
                    </a:lnTo>
                    <a:lnTo>
                      <a:pt x="582" y="2561"/>
                    </a:lnTo>
                    <a:lnTo>
                      <a:pt x="564" y="2539"/>
                    </a:lnTo>
                    <a:lnTo>
                      <a:pt x="551" y="2515"/>
                    </a:lnTo>
                    <a:lnTo>
                      <a:pt x="542" y="2486"/>
                    </a:lnTo>
                    <a:lnTo>
                      <a:pt x="539" y="2456"/>
                    </a:lnTo>
                    <a:lnTo>
                      <a:pt x="535" y="2456"/>
                    </a:lnTo>
                    <a:lnTo>
                      <a:pt x="532" y="2486"/>
                    </a:lnTo>
                    <a:lnTo>
                      <a:pt x="523" y="2515"/>
                    </a:lnTo>
                    <a:lnTo>
                      <a:pt x="509" y="2539"/>
                    </a:lnTo>
                    <a:lnTo>
                      <a:pt x="492" y="2561"/>
                    </a:lnTo>
                    <a:lnTo>
                      <a:pt x="469" y="2579"/>
                    </a:lnTo>
                    <a:lnTo>
                      <a:pt x="444" y="2593"/>
                    </a:lnTo>
                    <a:lnTo>
                      <a:pt x="416" y="2602"/>
                    </a:lnTo>
                    <a:lnTo>
                      <a:pt x="386" y="2605"/>
                    </a:lnTo>
                    <a:lnTo>
                      <a:pt x="357" y="2602"/>
                    </a:lnTo>
                    <a:lnTo>
                      <a:pt x="328" y="2593"/>
                    </a:lnTo>
                    <a:lnTo>
                      <a:pt x="304" y="2579"/>
                    </a:lnTo>
                    <a:lnTo>
                      <a:pt x="281" y="2561"/>
                    </a:lnTo>
                    <a:lnTo>
                      <a:pt x="263" y="2539"/>
                    </a:lnTo>
                    <a:lnTo>
                      <a:pt x="250" y="2515"/>
                    </a:lnTo>
                    <a:lnTo>
                      <a:pt x="241" y="2486"/>
                    </a:lnTo>
                    <a:lnTo>
                      <a:pt x="238" y="2456"/>
                    </a:lnTo>
                    <a:lnTo>
                      <a:pt x="238" y="1507"/>
                    </a:lnTo>
                    <a:lnTo>
                      <a:pt x="218" y="1520"/>
                    </a:lnTo>
                    <a:lnTo>
                      <a:pt x="197" y="1530"/>
                    </a:lnTo>
                    <a:lnTo>
                      <a:pt x="173" y="1536"/>
                    </a:lnTo>
                    <a:lnTo>
                      <a:pt x="148" y="1538"/>
                    </a:lnTo>
                    <a:lnTo>
                      <a:pt x="119" y="1535"/>
                    </a:lnTo>
                    <a:lnTo>
                      <a:pt x="91" y="1526"/>
                    </a:lnTo>
                    <a:lnTo>
                      <a:pt x="66" y="1512"/>
                    </a:lnTo>
                    <a:lnTo>
                      <a:pt x="43" y="1495"/>
                    </a:lnTo>
                    <a:lnTo>
                      <a:pt x="25" y="1472"/>
                    </a:lnTo>
                    <a:lnTo>
                      <a:pt x="12" y="1447"/>
                    </a:lnTo>
                    <a:lnTo>
                      <a:pt x="3" y="1419"/>
                    </a:lnTo>
                    <a:lnTo>
                      <a:pt x="0" y="1389"/>
                    </a:lnTo>
                    <a:lnTo>
                      <a:pt x="0" y="149"/>
                    </a:lnTo>
                    <a:lnTo>
                      <a:pt x="3" y="119"/>
                    </a:lnTo>
                    <a:lnTo>
                      <a:pt x="11" y="92"/>
                    </a:lnTo>
                    <a:lnTo>
                      <a:pt x="25" y="67"/>
                    </a:lnTo>
                    <a:lnTo>
                      <a:pt x="42" y="46"/>
                    </a:lnTo>
                    <a:lnTo>
                      <a:pt x="64" y="27"/>
                    </a:lnTo>
                    <a:lnTo>
                      <a:pt x="89" y="13"/>
                    </a:lnTo>
                    <a:lnTo>
                      <a:pt x="116" y="5"/>
                    </a:lnTo>
                    <a:lnTo>
                      <a:pt x="145" y="1"/>
                    </a:lnTo>
                    <a:lnTo>
                      <a:pt x="145" y="0"/>
                    </a:lnTo>
                    <a:close/>
                  </a:path>
                </a:pathLst>
              </a:custGeom>
              <a:solidFill>
                <a:schemeClr val="lt1"/>
              </a:solidFill>
              <a:ln cap="flat" cmpd="sng" w="9525">
                <a:solidFill>
                  <a:schemeClr val="accent5"/>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471" name="Google Shape;1471;p35"/>
              <p:cNvSpPr/>
              <p:nvPr/>
            </p:nvSpPr>
            <p:spPr>
              <a:xfrm>
                <a:off x="8232676" y="3421911"/>
                <a:ext cx="119793" cy="103882"/>
              </a:xfrm>
              <a:custGeom>
                <a:rect b="b" l="l" r="r" t="t"/>
                <a:pathLst>
                  <a:path extrusionOk="0" h="686" w="686">
                    <a:moveTo>
                      <a:pt x="343" y="0"/>
                    </a:moveTo>
                    <a:lnTo>
                      <a:pt x="390" y="3"/>
                    </a:lnTo>
                    <a:lnTo>
                      <a:pt x="435" y="12"/>
                    </a:lnTo>
                    <a:lnTo>
                      <a:pt x="477" y="27"/>
                    </a:lnTo>
                    <a:lnTo>
                      <a:pt x="517" y="46"/>
                    </a:lnTo>
                    <a:lnTo>
                      <a:pt x="553" y="71"/>
                    </a:lnTo>
                    <a:lnTo>
                      <a:pt x="586" y="100"/>
                    </a:lnTo>
                    <a:lnTo>
                      <a:pt x="615" y="133"/>
                    </a:lnTo>
                    <a:lnTo>
                      <a:pt x="640" y="169"/>
                    </a:lnTo>
                    <a:lnTo>
                      <a:pt x="659" y="209"/>
                    </a:lnTo>
                    <a:lnTo>
                      <a:pt x="674" y="251"/>
                    </a:lnTo>
                    <a:lnTo>
                      <a:pt x="683" y="296"/>
                    </a:lnTo>
                    <a:lnTo>
                      <a:pt x="686" y="342"/>
                    </a:lnTo>
                    <a:lnTo>
                      <a:pt x="683" y="389"/>
                    </a:lnTo>
                    <a:lnTo>
                      <a:pt x="674" y="434"/>
                    </a:lnTo>
                    <a:lnTo>
                      <a:pt x="659" y="476"/>
                    </a:lnTo>
                    <a:lnTo>
                      <a:pt x="640" y="516"/>
                    </a:lnTo>
                    <a:lnTo>
                      <a:pt x="615" y="552"/>
                    </a:lnTo>
                    <a:lnTo>
                      <a:pt x="586" y="585"/>
                    </a:lnTo>
                    <a:lnTo>
                      <a:pt x="553" y="614"/>
                    </a:lnTo>
                    <a:lnTo>
                      <a:pt x="517" y="639"/>
                    </a:lnTo>
                    <a:lnTo>
                      <a:pt x="477" y="659"/>
                    </a:lnTo>
                    <a:lnTo>
                      <a:pt x="435" y="674"/>
                    </a:lnTo>
                    <a:lnTo>
                      <a:pt x="390" y="682"/>
                    </a:lnTo>
                    <a:lnTo>
                      <a:pt x="343" y="686"/>
                    </a:lnTo>
                    <a:lnTo>
                      <a:pt x="296" y="682"/>
                    </a:lnTo>
                    <a:lnTo>
                      <a:pt x="252" y="674"/>
                    </a:lnTo>
                    <a:lnTo>
                      <a:pt x="210" y="659"/>
                    </a:lnTo>
                    <a:lnTo>
                      <a:pt x="170" y="639"/>
                    </a:lnTo>
                    <a:lnTo>
                      <a:pt x="134" y="614"/>
                    </a:lnTo>
                    <a:lnTo>
                      <a:pt x="101" y="585"/>
                    </a:lnTo>
                    <a:lnTo>
                      <a:pt x="72" y="552"/>
                    </a:lnTo>
                    <a:lnTo>
                      <a:pt x="48" y="516"/>
                    </a:lnTo>
                    <a:lnTo>
                      <a:pt x="27" y="476"/>
                    </a:lnTo>
                    <a:lnTo>
                      <a:pt x="13" y="434"/>
                    </a:lnTo>
                    <a:lnTo>
                      <a:pt x="4" y="389"/>
                    </a:lnTo>
                    <a:lnTo>
                      <a:pt x="0" y="342"/>
                    </a:lnTo>
                    <a:lnTo>
                      <a:pt x="4" y="296"/>
                    </a:lnTo>
                    <a:lnTo>
                      <a:pt x="13" y="251"/>
                    </a:lnTo>
                    <a:lnTo>
                      <a:pt x="27" y="209"/>
                    </a:lnTo>
                    <a:lnTo>
                      <a:pt x="48" y="169"/>
                    </a:lnTo>
                    <a:lnTo>
                      <a:pt x="72" y="133"/>
                    </a:lnTo>
                    <a:lnTo>
                      <a:pt x="101" y="100"/>
                    </a:lnTo>
                    <a:lnTo>
                      <a:pt x="134" y="71"/>
                    </a:lnTo>
                    <a:lnTo>
                      <a:pt x="170" y="46"/>
                    </a:lnTo>
                    <a:lnTo>
                      <a:pt x="210" y="27"/>
                    </a:lnTo>
                    <a:lnTo>
                      <a:pt x="252" y="12"/>
                    </a:lnTo>
                    <a:lnTo>
                      <a:pt x="296" y="3"/>
                    </a:lnTo>
                    <a:lnTo>
                      <a:pt x="343" y="0"/>
                    </a:lnTo>
                    <a:close/>
                  </a:path>
                </a:pathLst>
              </a:custGeom>
              <a:solidFill>
                <a:schemeClr val="lt1"/>
              </a:solidFill>
              <a:ln cap="flat" cmpd="sng" w="9525">
                <a:solidFill>
                  <a:schemeClr val="accent5"/>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472" name="Google Shape;1472;p35"/>
              <p:cNvSpPr/>
              <p:nvPr/>
            </p:nvSpPr>
            <p:spPr>
              <a:xfrm>
                <a:off x="8125494" y="3421911"/>
                <a:ext cx="98777" cy="94770"/>
              </a:xfrm>
              <a:custGeom>
                <a:rect b="b" l="l" r="r" t="t"/>
                <a:pathLst>
                  <a:path extrusionOk="0" h="629" w="565">
                    <a:moveTo>
                      <a:pt x="314" y="0"/>
                    </a:moveTo>
                    <a:lnTo>
                      <a:pt x="358" y="3"/>
                    </a:lnTo>
                    <a:lnTo>
                      <a:pt x="400" y="12"/>
                    </a:lnTo>
                    <a:lnTo>
                      <a:pt x="439" y="25"/>
                    </a:lnTo>
                    <a:lnTo>
                      <a:pt x="474" y="44"/>
                    </a:lnTo>
                    <a:lnTo>
                      <a:pt x="508" y="67"/>
                    </a:lnTo>
                    <a:lnTo>
                      <a:pt x="538" y="94"/>
                    </a:lnTo>
                    <a:lnTo>
                      <a:pt x="565" y="125"/>
                    </a:lnTo>
                    <a:lnTo>
                      <a:pt x="545" y="165"/>
                    </a:lnTo>
                    <a:lnTo>
                      <a:pt x="528" y="206"/>
                    </a:lnTo>
                    <a:lnTo>
                      <a:pt x="516" y="250"/>
                    </a:lnTo>
                    <a:lnTo>
                      <a:pt x="509" y="296"/>
                    </a:lnTo>
                    <a:lnTo>
                      <a:pt x="507" y="342"/>
                    </a:lnTo>
                    <a:lnTo>
                      <a:pt x="509" y="391"/>
                    </a:lnTo>
                    <a:lnTo>
                      <a:pt x="518" y="437"/>
                    </a:lnTo>
                    <a:lnTo>
                      <a:pt x="530" y="483"/>
                    </a:lnTo>
                    <a:lnTo>
                      <a:pt x="548" y="525"/>
                    </a:lnTo>
                    <a:lnTo>
                      <a:pt x="518" y="555"/>
                    </a:lnTo>
                    <a:lnTo>
                      <a:pt x="483" y="581"/>
                    </a:lnTo>
                    <a:lnTo>
                      <a:pt x="445" y="601"/>
                    </a:lnTo>
                    <a:lnTo>
                      <a:pt x="404" y="616"/>
                    </a:lnTo>
                    <a:lnTo>
                      <a:pt x="361" y="626"/>
                    </a:lnTo>
                    <a:lnTo>
                      <a:pt x="314" y="629"/>
                    </a:lnTo>
                    <a:lnTo>
                      <a:pt x="272" y="627"/>
                    </a:lnTo>
                    <a:lnTo>
                      <a:pt x="231" y="619"/>
                    </a:lnTo>
                    <a:lnTo>
                      <a:pt x="192" y="605"/>
                    </a:lnTo>
                    <a:lnTo>
                      <a:pt x="156" y="587"/>
                    </a:lnTo>
                    <a:lnTo>
                      <a:pt x="122" y="565"/>
                    </a:lnTo>
                    <a:lnTo>
                      <a:pt x="92" y="538"/>
                    </a:lnTo>
                    <a:lnTo>
                      <a:pt x="66" y="507"/>
                    </a:lnTo>
                    <a:lnTo>
                      <a:pt x="43" y="474"/>
                    </a:lnTo>
                    <a:lnTo>
                      <a:pt x="25" y="437"/>
                    </a:lnTo>
                    <a:lnTo>
                      <a:pt x="11" y="398"/>
                    </a:lnTo>
                    <a:lnTo>
                      <a:pt x="2" y="357"/>
                    </a:lnTo>
                    <a:lnTo>
                      <a:pt x="0" y="315"/>
                    </a:lnTo>
                    <a:lnTo>
                      <a:pt x="3" y="269"/>
                    </a:lnTo>
                    <a:lnTo>
                      <a:pt x="13" y="223"/>
                    </a:lnTo>
                    <a:lnTo>
                      <a:pt x="29" y="182"/>
                    </a:lnTo>
                    <a:lnTo>
                      <a:pt x="51" y="143"/>
                    </a:lnTo>
                    <a:lnTo>
                      <a:pt x="77" y="108"/>
                    </a:lnTo>
                    <a:lnTo>
                      <a:pt x="108" y="76"/>
                    </a:lnTo>
                    <a:lnTo>
                      <a:pt x="144" y="51"/>
                    </a:lnTo>
                    <a:lnTo>
                      <a:pt x="183" y="29"/>
                    </a:lnTo>
                    <a:lnTo>
                      <a:pt x="224" y="13"/>
                    </a:lnTo>
                    <a:lnTo>
                      <a:pt x="268" y="3"/>
                    </a:lnTo>
                    <a:lnTo>
                      <a:pt x="314" y="0"/>
                    </a:lnTo>
                    <a:close/>
                  </a:path>
                </a:pathLst>
              </a:custGeom>
              <a:solidFill>
                <a:schemeClr val="lt1"/>
              </a:solidFill>
              <a:ln cap="flat" cmpd="sng" w="9525">
                <a:solidFill>
                  <a:schemeClr val="accent5"/>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473" name="Google Shape;1473;p35"/>
              <p:cNvSpPr/>
              <p:nvPr/>
            </p:nvSpPr>
            <p:spPr>
              <a:xfrm>
                <a:off x="8093969" y="3523971"/>
                <a:ext cx="128200" cy="364501"/>
              </a:xfrm>
              <a:custGeom>
                <a:rect b="b" l="l" r="r" t="t"/>
                <a:pathLst>
                  <a:path extrusionOk="0" h="2394" w="729">
                    <a:moveTo>
                      <a:pt x="329" y="0"/>
                    </a:moveTo>
                    <a:lnTo>
                      <a:pt x="373" y="0"/>
                    </a:lnTo>
                    <a:lnTo>
                      <a:pt x="463" y="0"/>
                    </a:lnTo>
                    <a:lnTo>
                      <a:pt x="510" y="0"/>
                    </a:lnTo>
                    <a:lnTo>
                      <a:pt x="556" y="0"/>
                    </a:lnTo>
                    <a:lnTo>
                      <a:pt x="600" y="0"/>
                    </a:lnTo>
                    <a:lnTo>
                      <a:pt x="573" y="21"/>
                    </a:lnTo>
                    <a:lnTo>
                      <a:pt x="550" y="46"/>
                    </a:lnTo>
                    <a:lnTo>
                      <a:pt x="529" y="74"/>
                    </a:lnTo>
                    <a:lnTo>
                      <a:pt x="513" y="105"/>
                    </a:lnTo>
                    <a:lnTo>
                      <a:pt x="501" y="137"/>
                    </a:lnTo>
                    <a:lnTo>
                      <a:pt x="494" y="172"/>
                    </a:lnTo>
                    <a:lnTo>
                      <a:pt x="490" y="208"/>
                    </a:lnTo>
                    <a:lnTo>
                      <a:pt x="490" y="1448"/>
                    </a:lnTo>
                    <a:lnTo>
                      <a:pt x="494" y="1488"/>
                    </a:lnTo>
                    <a:lnTo>
                      <a:pt x="502" y="1526"/>
                    </a:lnTo>
                    <a:lnTo>
                      <a:pt x="516" y="1562"/>
                    </a:lnTo>
                    <a:lnTo>
                      <a:pt x="536" y="1594"/>
                    </a:lnTo>
                    <a:lnTo>
                      <a:pt x="559" y="1622"/>
                    </a:lnTo>
                    <a:lnTo>
                      <a:pt x="588" y="1648"/>
                    </a:lnTo>
                    <a:lnTo>
                      <a:pt x="619" y="1668"/>
                    </a:lnTo>
                    <a:lnTo>
                      <a:pt x="652" y="1685"/>
                    </a:lnTo>
                    <a:lnTo>
                      <a:pt x="690" y="1697"/>
                    </a:lnTo>
                    <a:lnTo>
                      <a:pt x="729" y="1702"/>
                    </a:lnTo>
                    <a:lnTo>
                      <a:pt x="729" y="2354"/>
                    </a:lnTo>
                    <a:lnTo>
                      <a:pt x="708" y="2370"/>
                    </a:lnTo>
                    <a:lnTo>
                      <a:pt x="685" y="2383"/>
                    </a:lnTo>
                    <a:lnTo>
                      <a:pt x="659" y="2392"/>
                    </a:lnTo>
                    <a:lnTo>
                      <a:pt x="632" y="2394"/>
                    </a:lnTo>
                    <a:lnTo>
                      <a:pt x="604" y="2392"/>
                    </a:lnTo>
                    <a:lnTo>
                      <a:pt x="579" y="2383"/>
                    </a:lnTo>
                    <a:lnTo>
                      <a:pt x="555" y="2372"/>
                    </a:lnTo>
                    <a:lnTo>
                      <a:pt x="535" y="2354"/>
                    </a:lnTo>
                    <a:lnTo>
                      <a:pt x="518" y="2335"/>
                    </a:lnTo>
                    <a:lnTo>
                      <a:pt x="505" y="2311"/>
                    </a:lnTo>
                    <a:lnTo>
                      <a:pt x="498" y="2285"/>
                    </a:lnTo>
                    <a:lnTo>
                      <a:pt x="495" y="2258"/>
                    </a:lnTo>
                    <a:lnTo>
                      <a:pt x="491" y="2258"/>
                    </a:lnTo>
                    <a:lnTo>
                      <a:pt x="488" y="2285"/>
                    </a:lnTo>
                    <a:lnTo>
                      <a:pt x="481" y="2311"/>
                    </a:lnTo>
                    <a:lnTo>
                      <a:pt x="469" y="2335"/>
                    </a:lnTo>
                    <a:lnTo>
                      <a:pt x="451" y="2354"/>
                    </a:lnTo>
                    <a:lnTo>
                      <a:pt x="431" y="2372"/>
                    </a:lnTo>
                    <a:lnTo>
                      <a:pt x="408" y="2383"/>
                    </a:lnTo>
                    <a:lnTo>
                      <a:pt x="382" y="2392"/>
                    </a:lnTo>
                    <a:lnTo>
                      <a:pt x="355" y="2394"/>
                    </a:lnTo>
                    <a:lnTo>
                      <a:pt x="327" y="2392"/>
                    </a:lnTo>
                    <a:lnTo>
                      <a:pt x="301" y="2383"/>
                    </a:lnTo>
                    <a:lnTo>
                      <a:pt x="279" y="2372"/>
                    </a:lnTo>
                    <a:lnTo>
                      <a:pt x="258" y="2354"/>
                    </a:lnTo>
                    <a:lnTo>
                      <a:pt x="242" y="2335"/>
                    </a:lnTo>
                    <a:lnTo>
                      <a:pt x="229" y="2311"/>
                    </a:lnTo>
                    <a:lnTo>
                      <a:pt x="221" y="2285"/>
                    </a:lnTo>
                    <a:lnTo>
                      <a:pt x="218" y="2258"/>
                    </a:lnTo>
                    <a:lnTo>
                      <a:pt x="218" y="1386"/>
                    </a:lnTo>
                    <a:lnTo>
                      <a:pt x="201" y="1397"/>
                    </a:lnTo>
                    <a:lnTo>
                      <a:pt x="180" y="1406"/>
                    </a:lnTo>
                    <a:lnTo>
                      <a:pt x="159" y="1411"/>
                    </a:lnTo>
                    <a:lnTo>
                      <a:pt x="137" y="1414"/>
                    </a:lnTo>
                    <a:lnTo>
                      <a:pt x="109" y="1410"/>
                    </a:lnTo>
                    <a:lnTo>
                      <a:pt x="83" y="1403"/>
                    </a:lnTo>
                    <a:lnTo>
                      <a:pt x="60" y="1390"/>
                    </a:lnTo>
                    <a:lnTo>
                      <a:pt x="40" y="1374"/>
                    </a:lnTo>
                    <a:lnTo>
                      <a:pt x="24" y="1353"/>
                    </a:lnTo>
                    <a:lnTo>
                      <a:pt x="11" y="1330"/>
                    </a:lnTo>
                    <a:lnTo>
                      <a:pt x="3" y="1305"/>
                    </a:lnTo>
                    <a:lnTo>
                      <a:pt x="0" y="1276"/>
                    </a:lnTo>
                    <a:lnTo>
                      <a:pt x="0" y="137"/>
                    </a:lnTo>
                    <a:lnTo>
                      <a:pt x="2" y="110"/>
                    </a:lnTo>
                    <a:lnTo>
                      <a:pt x="11" y="84"/>
                    </a:lnTo>
                    <a:lnTo>
                      <a:pt x="23" y="61"/>
                    </a:lnTo>
                    <a:lnTo>
                      <a:pt x="39" y="42"/>
                    </a:lnTo>
                    <a:lnTo>
                      <a:pt x="58" y="25"/>
                    </a:lnTo>
                    <a:lnTo>
                      <a:pt x="81" y="12"/>
                    </a:lnTo>
                    <a:lnTo>
                      <a:pt x="106" y="4"/>
                    </a:lnTo>
                    <a:lnTo>
                      <a:pt x="133" y="1"/>
                    </a:lnTo>
                    <a:lnTo>
                      <a:pt x="133" y="0"/>
                    </a:lnTo>
                    <a:lnTo>
                      <a:pt x="289" y="0"/>
                    </a:lnTo>
                    <a:lnTo>
                      <a:pt x="329" y="0"/>
                    </a:lnTo>
                    <a:close/>
                  </a:path>
                </a:pathLst>
              </a:custGeom>
              <a:solidFill>
                <a:schemeClr val="lt1"/>
              </a:solidFill>
              <a:ln cap="flat" cmpd="sng" w="9525">
                <a:solidFill>
                  <a:schemeClr val="accent5"/>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474" name="Google Shape;1474;p35"/>
              <p:cNvSpPr/>
              <p:nvPr/>
            </p:nvSpPr>
            <p:spPr>
              <a:xfrm>
                <a:off x="8360876" y="3421911"/>
                <a:ext cx="98777" cy="94770"/>
              </a:xfrm>
              <a:custGeom>
                <a:rect b="b" l="l" r="r" t="t"/>
                <a:pathLst>
                  <a:path extrusionOk="0" h="629" w="565">
                    <a:moveTo>
                      <a:pt x="249" y="0"/>
                    </a:moveTo>
                    <a:lnTo>
                      <a:pt x="297" y="3"/>
                    </a:lnTo>
                    <a:lnTo>
                      <a:pt x="341" y="13"/>
                    </a:lnTo>
                    <a:lnTo>
                      <a:pt x="382" y="29"/>
                    </a:lnTo>
                    <a:lnTo>
                      <a:pt x="421" y="51"/>
                    </a:lnTo>
                    <a:lnTo>
                      <a:pt x="457" y="76"/>
                    </a:lnTo>
                    <a:lnTo>
                      <a:pt x="488" y="108"/>
                    </a:lnTo>
                    <a:lnTo>
                      <a:pt x="514" y="143"/>
                    </a:lnTo>
                    <a:lnTo>
                      <a:pt x="535" y="182"/>
                    </a:lnTo>
                    <a:lnTo>
                      <a:pt x="552" y="223"/>
                    </a:lnTo>
                    <a:lnTo>
                      <a:pt x="561" y="269"/>
                    </a:lnTo>
                    <a:lnTo>
                      <a:pt x="565" y="315"/>
                    </a:lnTo>
                    <a:lnTo>
                      <a:pt x="562" y="357"/>
                    </a:lnTo>
                    <a:lnTo>
                      <a:pt x="554" y="398"/>
                    </a:lnTo>
                    <a:lnTo>
                      <a:pt x="540" y="437"/>
                    </a:lnTo>
                    <a:lnTo>
                      <a:pt x="521" y="474"/>
                    </a:lnTo>
                    <a:lnTo>
                      <a:pt x="499" y="507"/>
                    </a:lnTo>
                    <a:lnTo>
                      <a:pt x="473" y="538"/>
                    </a:lnTo>
                    <a:lnTo>
                      <a:pt x="443" y="565"/>
                    </a:lnTo>
                    <a:lnTo>
                      <a:pt x="409" y="587"/>
                    </a:lnTo>
                    <a:lnTo>
                      <a:pt x="372" y="605"/>
                    </a:lnTo>
                    <a:lnTo>
                      <a:pt x="333" y="619"/>
                    </a:lnTo>
                    <a:lnTo>
                      <a:pt x="292" y="627"/>
                    </a:lnTo>
                    <a:lnTo>
                      <a:pt x="249" y="629"/>
                    </a:lnTo>
                    <a:lnTo>
                      <a:pt x="204" y="626"/>
                    </a:lnTo>
                    <a:lnTo>
                      <a:pt x="161" y="616"/>
                    </a:lnTo>
                    <a:lnTo>
                      <a:pt x="120" y="601"/>
                    </a:lnTo>
                    <a:lnTo>
                      <a:pt x="82" y="581"/>
                    </a:lnTo>
                    <a:lnTo>
                      <a:pt x="47" y="555"/>
                    </a:lnTo>
                    <a:lnTo>
                      <a:pt x="17" y="526"/>
                    </a:lnTo>
                    <a:lnTo>
                      <a:pt x="34" y="483"/>
                    </a:lnTo>
                    <a:lnTo>
                      <a:pt x="47" y="438"/>
                    </a:lnTo>
                    <a:lnTo>
                      <a:pt x="56" y="391"/>
                    </a:lnTo>
                    <a:lnTo>
                      <a:pt x="59" y="342"/>
                    </a:lnTo>
                    <a:lnTo>
                      <a:pt x="56" y="296"/>
                    </a:lnTo>
                    <a:lnTo>
                      <a:pt x="48" y="250"/>
                    </a:lnTo>
                    <a:lnTo>
                      <a:pt x="36" y="206"/>
                    </a:lnTo>
                    <a:lnTo>
                      <a:pt x="20" y="164"/>
                    </a:lnTo>
                    <a:lnTo>
                      <a:pt x="0" y="124"/>
                    </a:lnTo>
                    <a:lnTo>
                      <a:pt x="27" y="94"/>
                    </a:lnTo>
                    <a:lnTo>
                      <a:pt x="57" y="67"/>
                    </a:lnTo>
                    <a:lnTo>
                      <a:pt x="90" y="44"/>
                    </a:lnTo>
                    <a:lnTo>
                      <a:pt x="126" y="25"/>
                    </a:lnTo>
                    <a:lnTo>
                      <a:pt x="165" y="12"/>
                    </a:lnTo>
                    <a:lnTo>
                      <a:pt x="207" y="3"/>
                    </a:lnTo>
                    <a:lnTo>
                      <a:pt x="249" y="0"/>
                    </a:lnTo>
                    <a:close/>
                  </a:path>
                </a:pathLst>
              </a:custGeom>
              <a:solidFill>
                <a:schemeClr val="lt1"/>
              </a:solidFill>
              <a:ln cap="flat" cmpd="sng" w="9525">
                <a:solidFill>
                  <a:schemeClr val="accent5"/>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475" name="Google Shape;1475;p35"/>
              <p:cNvSpPr/>
              <p:nvPr/>
            </p:nvSpPr>
            <p:spPr>
              <a:xfrm>
                <a:off x="8362977" y="3523971"/>
                <a:ext cx="128200" cy="364501"/>
              </a:xfrm>
              <a:custGeom>
                <a:rect b="b" l="l" r="r" t="t"/>
                <a:pathLst>
                  <a:path extrusionOk="0" h="2394" w="728">
                    <a:moveTo>
                      <a:pt x="476" y="0"/>
                    </a:moveTo>
                    <a:lnTo>
                      <a:pt x="510" y="0"/>
                    </a:lnTo>
                    <a:lnTo>
                      <a:pt x="561" y="0"/>
                    </a:lnTo>
                    <a:lnTo>
                      <a:pt x="579" y="0"/>
                    </a:lnTo>
                    <a:lnTo>
                      <a:pt x="591" y="0"/>
                    </a:lnTo>
                    <a:lnTo>
                      <a:pt x="594" y="0"/>
                    </a:lnTo>
                    <a:lnTo>
                      <a:pt x="594" y="1"/>
                    </a:lnTo>
                    <a:lnTo>
                      <a:pt x="621" y="4"/>
                    </a:lnTo>
                    <a:lnTo>
                      <a:pt x="647" y="12"/>
                    </a:lnTo>
                    <a:lnTo>
                      <a:pt x="669" y="25"/>
                    </a:lnTo>
                    <a:lnTo>
                      <a:pt x="689" y="42"/>
                    </a:lnTo>
                    <a:lnTo>
                      <a:pt x="705" y="61"/>
                    </a:lnTo>
                    <a:lnTo>
                      <a:pt x="717" y="84"/>
                    </a:lnTo>
                    <a:lnTo>
                      <a:pt x="725" y="110"/>
                    </a:lnTo>
                    <a:lnTo>
                      <a:pt x="728" y="137"/>
                    </a:lnTo>
                    <a:lnTo>
                      <a:pt x="728" y="1276"/>
                    </a:lnTo>
                    <a:lnTo>
                      <a:pt x="725" y="1305"/>
                    </a:lnTo>
                    <a:lnTo>
                      <a:pt x="717" y="1330"/>
                    </a:lnTo>
                    <a:lnTo>
                      <a:pt x="704" y="1353"/>
                    </a:lnTo>
                    <a:lnTo>
                      <a:pt x="688" y="1374"/>
                    </a:lnTo>
                    <a:lnTo>
                      <a:pt x="667" y="1390"/>
                    </a:lnTo>
                    <a:lnTo>
                      <a:pt x="645" y="1403"/>
                    </a:lnTo>
                    <a:lnTo>
                      <a:pt x="619" y="1410"/>
                    </a:lnTo>
                    <a:lnTo>
                      <a:pt x="592" y="1414"/>
                    </a:lnTo>
                    <a:lnTo>
                      <a:pt x="569" y="1411"/>
                    </a:lnTo>
                    <a:lnTo>
                      <a:pt x="547" y="1406"/>
                    </a:lnTo>
                    <a:lnTo>
                      <a:pt x="527" y="1397"/>
                    </a:lnTo>
                    <a:lnTo>
                      <a:pt x="509" y="1386"/>
                    </a:lnTo>
                    <a:lnTo>
                      <a:pt x="509" y="2258"/>
                    </a:lnTo>
                    <a:lnTo>
                      <a:pt x="506" y="2285"/>
                    </a:lnTo>
                    <a:lnTo>
                      <a:pt x="499" y="2311"/>
                    </a:lnTo>
                    <a:lnTo>
                      <a:pt x="486" y="2335"/>
                    </a:lnTo>
                    <a:lnTo>
                      <a:pt x="470" y="2354"/>
                    </a:lnTo>
                    <a:lnTo>
                      <a:pt x="449" y="2372"/>
                    </a:lnTo>
                    <a:lnTo>
                      <a:pt x="426" y="2383"/>
                    </a:lnTo>
                    <a:lnTo>
                      <a:pt x="401" y="2392"/>
                    </a:lnTo>
                    <a:lnTo>
                      <a:pt x="372" y="2394"/>
                    </a:lnTo>
                    <a:lnTo>
                      <a:pt x="345" y="2392"/>
                    </a:lnTo>
                    <a:lnTo>
                      <a:pt x="320" y="2383"/>
                    </a:lnTo>
                    <a:lnTo>
                      <a:pt x="297" y="2372"/>
                    </a:lnTo>
                    <a:lnTo>
                      <a:pt x="276" y="2354"/>
                    </a:lnTo>
                    <a:lnTo>
                      <a:pt x="260" y="2335"/>
                    </a:lnTo>
                    <a:lnTo>
                      <a:pt x="247" y="2311"/>
                    </a:lnTo>
                    <a:lnTo>
                      <a:pt x="240" y="2285"/>
                    </a:lnTo>
                    <a:lnTo>
                      <a:pt x="236" y="2258"/>
                    </a:lnTo>
                    <a:lnTo>
                      <a:pt x="233" y="2258"/>
                    </a:lnTo>
                    <a:lnTo>
                      <a:pt x="230" y="2285"/>
                    </a:lnTo>
                    <a:lnTo>
                      <a:pt x="222" y="2311"/>
                    </a:lnTo>
                    <a:lnTo>
                      <a:pt x="209" y="2335"/>
                    </a:lnTo>
                    <a:lnTo>
                      <a:pt x="192" y="2354"/>
                    </a:lnTo>
                    <a:lnTo>
                      <a:pt x="173" y="2372"/>
                    </a:lnTo>
                    <a:lnTo>
                      <a:pt x="149" y="2383"/>
                    </a:lnTo>
                    <a:lnTo>
                      <a:pt x="123" y="2392"/>
                    </a:lnTo>
                    <a:lnTo>
                      <a:pt x="96" y="2394"/>
                    </a:lnTo>
                    <a:lnTo>
                      <a:pt x="69" y="2392"/>
                    </a:lnTo>
                    <a:lnTo>
                      <a:pt x="43" y="2383"/>
                    </a:lnTo>
                    <a:lnTo>
                      <a:pt x="19" y="2372"/>
                    </a:lnTo>
                    <a:lnTo>
                      <a:pt x="0" y="2354"/>
                    </a:lnTo>
                    <a:lnTo>
                      <a:pt x="0" y="1702"/>
                    </a:lnTo>
                    <a:lnTo>
                      <a:pt x="39" y="1697"/>
                    </a:lnTo>
                    <a:lnTo>
                      <a:pt x="75" y="1685"/>
                    </a:lnTo>
                    <a:lnTo>
                      <a:pt x="109" y="1668"/>
                    </a:lnTo>
                    <a:lnTo>
                      <a:pt x="140" y="1648"/>
                    </a:lnTo>
                    <a:lnTo>
                      <a:pt x="168" y="1622"/>
                    </a:lnTo>
                    <a:lnTo>
                      <a:pt x="191" y="1593"/>
                    </a:lnTo>
                    <a:lnTo>
                      <a:pt x="210" y="1560"/>
                    </a:lnTo>
                    <a:lnTo>
                      <a:pt x="224" y="1526"/>
                    </a:lnTo>
                    <a:lnTo>
                      <a:pt x="234" y="1488"/>
                    </a:lnTo>
                    <a:lnTo>
                      <a:pt x="236" y="1448"/>
                    </a:lnTo>
                    <a:lnTo>
                      <a:pt x="236" y="208"/>
                    </a:lnTo>
                    <a:lnTo>
                      <a:pt x="234" y="172"/>
                    </a:lnTo>
                    <a:lnTo>
                      <a:pt x="227" y="137"/>
                    </a:lnTo>
                    <a:lnTo>
                      <a:pt x="215" y="105"/>
                    </a:lnTo>
                    <a:lnTo>
                      <a:pt x="199" y="74"/>
                    </a:lnTo>
                    <a:lnTo>
                      <a:pt x="178" y="46"/>
                    </a:lnTo>
                    <a:lnTo>
                      <a:pt x="155" y="21"/>
                    </a:lnTo>
                    <a:lnTo>
                      <a:pt x="128" y="0"/>
                    </a:lnTo>
                    <a:lnTo>
                      <a:pt x="438" y="0"/>
                    </a:lnTo>
                    <a:lnTo>
                      <a:pt x="476" y="0"/>
                    </a:lnTo>
                    <a:close/>
                  </a:path>
                </a:pathLst>
              </a:custGeom>
              <a:solidFill>
                <a:schemeClr val="lt1"/>
              </a:solidFill>
              <a:ln cap="flat" cmpd="sng" w="9525">
                <a:solidFill>
                  <a:schemeClr val="accent5"/>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grpSp>
          <p:nvGrpSpPr>
            <p:cNvPr id="1476" name="Google Shape;1476;p35"/>
            <p:cNvGrpSpPr/>
            <p:nvPr/>
          </p:nvGrpSpPr>
          <p:grpSpPr>
            <a:xfrm>
              <a:off x="11576823" y="719817"/>
              <a:ext cx="640080" cy="242836"/>
              <a:chOff x="6373483" y="2557304"/>
              <a:chExt cx="3960523" cy="1502556"/>
            </a:xfrm>
          </p:grpSpPr>
          <p:sp>
            <p:nvSpPr>
              <p:cNvPr id="1477" name="Google Shape;1477;p35"/>
              <p:cNvSpPr/>
              <p:nvPr/>
            </p:nvSpPr>
            <p:spPr>
              <a:xfrm>
                <a:off x="6373483" y="2557304"/>
                <a:ext cx="3960523" cy="1502556"/>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id="1478" name="Google Shape;1478;p35"/>
              <p:cNvPicPr preferRelativeResize="0"/>
              <p:nvPr/>
            </p:nvPicPr>
            <p:blipFill rotWithShape="1">
              <a:blip r:embed="rId2">
                <a:alphaModFix/>
              </a:blip>
              <a:srcRect b="0" l="0" r="0" t="0"/>
              <a:stretch/>
            </p:blipFill>
            <p:spPr>
              <a:xfrm>
                <a:off x="6542385" y="2557304"/>
                <a:ext cx="3622719" cy="1502004"/>
              </a:xfrm>
              <a:prstGeom prst="rect">
                <a:avLst/>
              </a:prstGeom>
              <a:noFill/>
              <a:ln cap="flat" cmpd="sng" w="9525">
                <a:solidFill>
                  <a:schemeClr val="lt1"/>
                </a:solidFill>
                <a:prstDash val="solid"/>
                <a:round/>
                <a:headEnd len="sm" w="sm" type="none"/>
                <a:tailEnd len="sm" w="sm" type="none"/>
              </a:ln>
            </p:spPr>
          </p:pic>
        </p:grpSp>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464"/>
                                        </p:tgtEl>
                                        <p:attrNameLst>
                                          <p:attrName>style.visibility</p:attrName>
                                        </p:attrNameLst>
                                      </p:cBhvr>
                                      <p:to>
                                        <p:strVal val="visible"/>
                                      </p:to>
                                    </p:set>
                                    <p:animEffect filter="fade" transition="in">
                                      <p:cBhvr>
                                        <p:cTn dur="500"/>
                                        <p:tgtEl>
                                          <p:spTgt spid="146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s - LIGHT ON DARK">
  <p:cSld name="1_Bullets - LIGHT ON DARK 34">
    <p:spTree>
      <p:nvGrpSpPr>
        <p:cNvPr id="1479" name="Shape 1479"/>
        <p:cNvGrpSpPr/>
        <p:nvPr/>
      </p:nvGrpSpPr>
      <p:grpSpPr>
        <a:xfrm>
          <a:off x="0" y="0"/>
          <a:ext cx="0" cy="0"/>
          <a:chOff x="0" y="0"/>
          <a:chExt cx="0" cy="0"/>
        </a:xfrm>
      </p:grpSpPr>
      <p:sp>
        <p:nvSpPr>
          <p:cNvPr id="1480" name="Google Shape;1480;p36"/>
          <p:cNvSpPr txBox="1"/>
          <p:nvPr>
            <p:ph idx="1" type="body"/>
          </p:nvPr>
        </p:nvSpPr>
        <p:spPr>
          <a:xfrm>
            <a:off x="3363209" y="2364617"/>
            <a:ext cx="7863840" cy="4177552"/>
          </a:xfrm>
          <a:prstGeom prst="rect">
            <a:avLst/>
          </a:prstGeom>
          <a:noFill/>
          <a:ln>
            <a:noFill/>
          </a:ln>
        </p:spPr>
        <p:txBody>
          <a:bodyPr anchorCtr="0" anchor="t" bIns="91425" lIns="91425" spcFirstLastPara="1" rIns="91425" wrap="square" tIns="91425">
            <a:noAutofit/>
          </a:bodyPr>
          <a:lstStyle>
            <a:lvl1pPr indent="-330200" lvl="0" marL="457200" algn="l">
              <a:lnSpc>
                <a:spcPct val="100000"/>
              </a:lnSpc>
              <a:spcBef>
                <a:spcPts val="0"/>
              </a:spcBef>
              <a:spcAft>
                <a:spcPts val="0"/>
              </a:spcAft>
              <a:buClr>
                <a:schemeClr val="lt1"/>
              </a:buClr>
              <a:buSzPts val="1600"/>
              <a:buFont typeface="Noto Sans Symbols"/>
              <a:buChar char="❑"/>
              <a:defRPr b="0" sz="1600">
                <a:solidFill>
                  <a:schemeClr val="lt1"/>
                </a:solidFill>
                <a:latin typeface="Arial"/>
                <a:ea typeface="Arial"/>
                <a:cs typeface="Arial"/>
                <a:sym typeface="Arial"/>
              </a:defRPr>
            </a:lvl1pPr>
            <a:lvl2pPr indent="-317500" lvl="1" marL="914400" algn="l">
              <a:lnSpc>
                <a:spcPct val="100000"/>
              </a:lnSpc>
              <a:spcBef>
                <a:spcPts val="600"/>
              </a:spcBef>
              <a:spcAft>
                <a:spcPts val="0"/>
              </a:spcAft>
              <a:buClr>
                <a:schemeClr val="lt1"/>
              </a:buClr>
              <a:buSzPts val="1400"/>
              <a:buFont typeface="Arial"/>
              <a:buChar char="•"/>
              <a:defRPr b="0" sz="1400">
                <a:solidFill>
                  <a:schemeClr val="lt1"/>
                </a:solidFill>
                <a:latin typeface="Arial"/>
                <a:ea typeface="Arial"/>
                <a:cs typeface="Arial"/>
                <a:sym typeface="Arial"/>
              </a:defRPr>
            </a:lvl2pPr>
            <a:lvl3pPr indent="-304800" lvl="2" marL="1371600" algn="l">
              <a:lnSpc>
                <a:spcPct val="100000"/>
              </a:lnSpc>
              <a:spcBef>
                <a:spcPts val="800"/>
              </a:spcBef>
              <a:spcAft>
                <a:spcPts val="0"/>
              </a:spcAft>
              <a:buClr>
                <a:schemeClr val="accent2"/>
              </a:buClr>
              <a:buSzPts val="1200"/>
              <a:buFont typeface="Courier New"/>
              <a:buChar char="o"/>
              <a:defRPr b="0" sz="1200">
                <a:solidFill>
                  <a:schemeClr val="accent2"/>
                </a:solidFill>
                <a:latin typeface="Arial"/>
                <a:ea typeface="Arial"/>
                <a:cs typeface="Arial"/>
                <a:sym typeface="Arial"/>
              </a:defRPr>
            </a:lvl3pPr>
            <a:lvl4pPr indent="-304800" lvl="3" marL="1828800" algn="l">
              <a:lnSpc>
                <a:spcPct val="100000"/>
              </a:lnSpc>
              <a:spcBef>
                <a:spcPts val="800"/>
              </a:spcBef>
              <a:spcAft>
                <a:spcPts val="0"/>
              </a:spcAft>
              <a:buClr>
                <a:schemeClr val="accent2"/>
              </a:buClr>
              <a:buSzPts val="1200"/>
              <a:buFont typeface="Noto Sans Symbols"/>
              <a:buChar char="▪"/>
              <a:defRPr b="0" sz="1200">
                <a:solidFill>
                  <a:schemeClr val="accent2"/>
                </a:solidFill>
                <a:latin typeface="Arial"/>
                <a:ea typeface="Arial"/>
                <a:cs typeface="Arial"/>
                <a:sym typeface="Arial"/>
              </a:defRPr>
            </a:lvl4pPr>
            <a:lvl5pPr indent="-304800" lvl="4" marL="2286000" algn="l">
              <a:lnSpc>
                <a:spcPct val="100000"/>
              </a:lnSpc>
              <a:spcBef>
                <a:spcPts val="800"/>
              </a:spcBef>
              <a:spcAft>
                <a:spcPts val="0"/>
              </a:spcAft>
              <a:buClr>
                <a:schemeClr val="accent2"/>
              </a:buClr>
              <a:buSzPts val="1200"/>
              <a:buFont typeface="Arial"/>
              <a:buChar char="•"/>
              <a:defRPr b="0" sz="1200">
                <a:solidFill>
                  <a:schemeClr val="accent2"/>
                </a:solidFill>
                <a:latin typeface="Arial"/>
                <a:ea typeface="Arial"/>
                <a:cs typeface="Arial"/>
                <a:sym typeface="Arial"/>
              </a:defRPr>
            </a:lvl5pPr>
            <a:lvl6pPr indent="-228600" lvl="5" marL="2743200" algn="l">
              <a:lnSpc>
                <a:spcPct val="100000"/>
              </a:lnSpc>
              <a:spcBef>
                <a:spcPts val="80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1481" name="Google Shape;1481;p36"/>
          <p:cNvSpPr/>
          <p:nvPr/>
        </p:nvSpPr>
        <p:spPr>
          <a:xfrm flipH="1">
            <a:off x="0" y="1178956"/>
            <a:ext cx="12192000" cy="54857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nvGrpSpPr>
          <p:cNvPr id="1482" name="Google Shape;1482;p36"/>
          <p:cNvGrpSpPr/>
          <p:nvPr/>
        </p:nvGrpSpPr>
        <p:grpSpPr>
          <a:xfrm>
            <a:off x="2993913" y="1169431"/>
            <a:ext cx="7776861" cy="548578"/>
            <a:chOff x="2727213" y="1188481"/>
            <a:chExt cx="7776861" cy="548578"/>
          </a:xfrm>
        </p:grpSpPr>
        <p:sp>
          <p:nvSpPr>
            <p:cNvPr id="1483" name="Google Shape;1483;p36"/>
            <p:cNvSpPr/>
            <p:nvPr/>
          </p:nvSpPr>
          <p:spPr>
            <a:xfrm flipH="1">
              <a:off x="2727213" y="1188481"/>
              <a:ext cx="1554480" cy="548578"/>
            </a:xfrm>
            <a:prstGeom prst="parallelogram">
              <a:avLst>
                <a:gd fmla="val 72727" name="adj"/>
              </a:avLst>
            </a:prstGeom>
            <a:solidFill>
              <a:schemeClr val="lt2"/>
            </a:solidFill>
            <a:ln cap="flat" cmpd="sng" w="2540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200" u="none" cap="none" strike="noStrike">
                  <a:solidFill>
                    <a:srgbClr val="7F7F7F"/>
                  </a:solidFill>
                  <a:latin typeface="Arial"/>
                  <a:ea typeface="Arial"/>
                  <a:cs typeface="Arial"/>
                  <a:sym typeface="Arial"/>
                </a:rPr>
                <a:t>Develop Solicitation</a:t>
              </a:r>
              <a:endParaRPr/>
            </a:p>
          </p:txBody>
        </p:sp>
        <p:sp>
          <p:nvSpPr>
            <p:cNvPr id="1484" name="Google Shape;1484;p36"/>
            <p:cNvSpPr/>
            <p:nvPr/>
          </p:nvSpPr>
          <p:spPr>
            <a:xfrm flipH="1">
              <a:off x="5444376" y="1188481"/>
              <a:ext cx="1554480" cy="548578"/>
            </a:xfrm>
            <a:prstGeom prst="parallelogram">
              <a:avLst>
                <a:gd fmla="val 72727" name="adj"/>
              </a:avLst>
            </a:prstGeom>
            <a:solidFill>
              <a:schemeClr val="lt2"/>
            </a:solidFill>
            <a:ln cap="flat" cmpd="sng" w="2540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200" u="none" cap="none" strike="noStrike">
                  <a:solidFill>
                    <a:srgbClr val="7F7F7F"/>
                  </a:solidFill>
                  <a:latin typeface="Arial"/>
                  <a:ea typeface="Arial"/>
                  <a:cs typeface="Arial"/>
                  <a:sym typeface="Arial"/>
                </a:rPr>
                <a:t>Evaluate Proposals</a:t>
              </a:r>
              <a:endParaRPr/>
            </a:p>
          </p:txBody>
        </p:sp>
        <p:sp>
          <p:nvSpPr>
            <p:cNvPr id="1485" name="Google Shape;1485;p36"/>
            <p:cNvSpPr/>
            <p:nvPr/>
          </p:nvSpPr>
          <p:spPr>
            <a:xfrm flipH="1">
              <a:off x="6608709" y="1188481"/>
              <a:ext cx="1554480" cy="548578"/>
            </a:xfrm>
            <a:prstGeom prst="parallelogram">
              <a:avLst>
                <a:gd fmla="val 72727" name="adj"/>
              </a:avLst>
            </a:prstGeom>
            <a:solidFill>
              <a:schemeClr val="lt2"/>
            </a:solidFill>
            <a:ln cap="flat" cmpd="sng" w="2540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200" u="none" cap="none" strike="noStrike">
                  <a:solidFill>
                    <a:srgbClr val="7F7F7F"/>
                  </a:solidFill>
                  <a:latin typeface="Arial"/>
                  <a:ea typeface="Arial"/>
                  <a:cs typeface="Arial"/>
                  <a:sym typeface="Arial"/>
                </a:rPr>
                <a:t>Award Task Order</a:t>
              </a:r>
              <a:endParaRPr/>
            </a:p>
          </p:txBody>
        </p:sp>
        <p:sp>
          <p:nvSpPr>
            <p:cNvPr id="1486" name="Google Shape;1486;p36"/>
            <p:cNvSpPr/>
            <p:nvPr/>
          </p:nvSpPr>
          <p:spPr>
            <a:xfrm flipH="1">
              <a:off x="7781707" y="1188481"/>
              <a:ext cx="1554480" cy="548578"/>
            </a:xfrm>
            <a:prstGeom prst="parallelogram">
              <a:avLst>
                <a:gd fmla="val 72727" name="adj"/>
              </a:avLst>
            </a:prstGeom>
            <a:solidFill>
              <a:schemeClr val="lt2"/>
            </a:solidFill>
            <a:ln cap="flat" cmpd="sng" w="2540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200" u="none" cap="none" strike="noStrike">
                  <a:solidFill>
                    <a:srgbClr val="7F7F7F"/>
                  </a:solidFill>
                  <a:latin typeface="Arial"/>
                  <a:ea typeface="Arial"/>
                  <a:cs typeface="Arial"/>
                  <a:sym typeface="Arial"/>
                </a:rPr>
                <a:t>Administer Task Order</a:t>
              </a:r>
              <a:endParaRPr/>
            </a:p>
          </p:txBody>
        </p:sp>
        <p:sp>
          <p:nvSpPr>
            <p:cNvPr id="1487" name="Google Shape;1487;p36"/>
            <p:cNvSpPr/>
            <p:nvPr/>
          </p:nvSpPr>
          <p:spPr>
            <a:xfrm flipH="1">
              <a:off x="8949594" y="1188481"/>
              <a:ext cx="1554480" cy="548578"/>
            </a:xfrm>
            <a:prstGeom prst="parallelogram">
              <a:avLst>
                <a:gd fmla="val 72727" name="adj"/>
              </a:avLst>
            </a:prstGeom>
            <a:solidFill>
              <a:schemeClr val="lt2"/>
            </a:solidFill>
            <a:ln cap="flat" cmpd="sng" w="2540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200" u="none" cap="none" strike="noStrike">
                  <a:solidFill>
                    <a:srgbClr val="7F7F7F"/>
                  </a:solidFill>
                  <a:latin typeface="Arial"/>
                  <a:ea typeface="Arial"/>
                  <a:cs typeface="Arial"/>
                  <a:sym typeface="Arial"/>
                </a:rPr>
                <a:t>Closeout</a:t>
              </a:r>
              <a:endParaRPr/>
            </a:p>
          </p:txBody>
        </p:sp>
      </p:grpSp>
      <p:sp>
        <p:nvSpPr>
          <p:cNvPr id="1488" name="Google Shape;1488;p36"/>
          <p:cNvSpPr/>
          <p:nvPr/>
        </p:nvSpPr>
        <p:spPr>
          <a:xfrm>
            <a:off x="621474" y="1061841"/>
            <a:ext cx="10058400" cy="0"/>
          </a:xfrm>
          <a:prstGeom prst="rect">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489" name="Google Shape;1489;p36"/>
          <p:cNvSpPr txBox="1"/>
          <p:nvPr>
            <p:ph type="title"/>
          </p:nvPr>
        </p:nvSpPr>
        <p:spPr>
          <a:xfrm>
            <a:off x="612465" y="4663"/>
            <a:ext cx="10562869" cy="1057173"/>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3200"/>
              <a:buNone/>
              <a:defRPr b="1" sz="3200">
                <a:solidFill>
                  <a:schemeClr val="dk1"/>
                </a:solidFill>
                <a:latin typeface="Arial"/>
                <a:ea typeface="Arial"/>
                <a:cs typeface="Arial"/>
                <a:sym typeface="Arial"/>
              </a:defRPr>
            </a:lvl1pPr>
            <a:lvl2pPr lvl="1" algn="l">
              <a:lnSpc>
                <a:spcPct val="100000"/>
              </a:lnSpc>
              <a:spcBef>
                <a:spcPts val="0"/>
              </a:spcBef>
              <a:spcAft>
                <a:spcPts val="0"/>
              </a:spcAft>
              <a:buSzPts val="3200"/>
              <a:buNone/>
              <a:defRPr b="1" sz="3600">
                <a:solidFill>
                  <a:srgbClr val="FFFFFF"/>
                </a:solidFill>
                <a:latin typeface="Arial"/>
                <a:ea typeface="Arial"/>
                <a:cs typeface="Arial"/>
                <a:sym typeface="Arial"/>
              </a:defRPr>
            </a:lvl2pPr>
            <a:lvl3pPr lvl="2" algn="l">
              <a:lnSpc>
                <a:spcPct val="100000"/>
              </a:lnSpc>
              <a:spcBef>
                <a:spcPts val="0"/>
              </a:spcBef>
              <a:spcAft>
                <a:spcPts val="0"/>
              </a:spcAft>
              <a:buSzPts val="3200"/>
              <a:buNone/>
              <a:defRPr b="1" sz="3600">
                <a:solidFill>
                  <a:srgbClr val="FFFFFF"/>
                </a:solidFill>
                <a:latin typeface="Arial"/>
                <a:ea typeface="Arial"/>
                <a:cs typeface="Arial"/>
                <a:sym typeface="Arial"/>
              </a:defRPr>
            </a:lvl3pPr>
            <a:lvl4pPr lvl="3" algn="l">
              <a:lnSpc>
                <a:spcPct val="100000"/>
              </a:lnSpc>
              <a:spcBef>
                <a:spcPts val="0"/>
              </a:spcBef>
              <a:spcAft>
                <a:spcPts val="0"/>
              </a:spcAft>
              <a:buSzPts val="3200"/>
              <a:buNone/>
              <a:defRPr b="1" sz="3600">
                <a:solidFill>
                  <a:srgbClr val="FFFFFF"/>
                </a:solidFill>
                <a:latin typeface="Arial"/>
                <a:ea typeface="Arial"/>
                <a:cs typeface="Arial"/>
                <a:sym typeface="Arial"/>
              </a:defRPr>
            </a:lvl4pPr>
            <a:lvl5pPr lvl="4" algn="l">
              <a:lnSpc>
                <a:spcPct val="100000"/>
              </a:lnSpc>
              <a:spcBef>
                <a:spcPts val="0"/>
              </a:spcBef>
              <a:spcAft>
                <a:spcPts val="0"/>
              </a:spcAft>
              <a:buSzPts val="3200"/>
              <a:buNone/>
              <a:defRPr b="1" sz="3600">
                <a:solidFill>
                  <a:srgbClr val="FFFFFF"/>
                </a:solidFill>
                <a:latin typeface="Arial"/>
                <a:ea typeface="Arial"/>
                <a:cs typeface="Arial"/>
                <a:sym typeface="Arial"/>
              </a:defRPr>
            </a:lvl5pPr>
            <a:lvl6pPr lvl="5" algn="l">
              <a:lnSpc>
                <a:spcPct val="100000"/>
              </a:lnSpc>
              <a:spcBef>
                <a:spcPts val="0"/>
              </a:spcBef>
              <a:spcAft>
                <a:spcPts val="0"/>
              </a:spcAft>
              <a:buSzPts val="3200"/>
              <a:buNone/>
              <a:defRPr b="1" sz="3600">
                <a:solidFill>
                  <a:srgbClr val="FFFFFF"/>
                </a:solidFill>
                <a:latin typeface="Arial"/>
                <a:ea typeface="Arial"/>
                <a:cs typeface="Arial"/>
                <a:sym typeface="Arial"/>
              </a:defRPr>
            </a:lvl6pPr>
            <a:lvl7pPr lvl="6" algn="l">
              <a:lnSpc>
                <a:spcPct val="100000"/>
              </a:lnSpc>
              <a:spcBef>
                <a:spcPts val="0"/>
              </a:spcBef>
              <a:spcAft>
                <a:spcPts val="0"/>
              </a:spcAft>
              <a:buSzPts val="3200"/>
              <a:buNone/>
              <a:defRPr b="1" sz="3600">
                <a:solidFill>
                  <a:srgbClr val="FFFFFF"/>
                </a:solidFill>
                <a:latin typeface="Arial"/>
                <a:ea typeface="Arial"/>
                <a:cs typeface="Arial"/>
                <a:sym typeface="Arial"/>
              </a:defRPr>
            </a:lvl7pPr>
            <a:lvl8pPr lvl="7" algn="l">
              <a:lnSpc>
                <a:spcPct val="100000"/>
              </a:lnSpc>
              <a:spcBef>
                <a:spcPts val="0"/>
              </a:spcBef>
              <a:spcAft>
                <a:spcPts val="0"/>
              </a:spcAft>
              <a:buSzPts val="3200"/>
              <a:buNone/>
              <a:defRPr b="1" sz="3600">
                <a:solidFill>
                  <a:srgbClr val="FFFFFF"/>
                </a:solidFill>
                <a:latin typeface="Arial"/>
                <a:ea typeface="Arial"/>
                <a:cs typeface="Arial"/>
                <a:sym typeface="Arial"/>
              </a:defRPr>
            </a:lvl8pPr>
            <a:lvl9pPr lvl="8" algn="l">
              <a:lnSpc>
                <a:spcPct val="100000"/>
              </a:lnSpc>
              <a:spcBef>
                <a:spcPts val="0"/>
              </a:spcBef>
              <a:spcAft>
                <a:spcPts val="0"/>
              </a:spcAft>
              <a:buSzPts val="3200"/>
              <a:buNone/>
              <a:defRPr b="1" sz="3600">
                <a:solidFill>
                  <a:srgbClr val="FFFFFF"/>
                </a:solidFill>
                <a:latin typeface="Arial"/>
                <a:ea typeface="Arial"/>
                <a:cs typeface="Arial"/>
                <a:sym typeface="Arial"/>
              </a:defRPr>
            </a:lvl9pPr>
          </a:lstStyle>
          <a:p/>
        </p:txBody>
      </p:sp>
      <p:sp>
        <p:nvSpPr>
          <p:cNvPr id="1490" name="Google Shape;1490;p36"/>
          <p:cNvSpPr txBox="1"/>
          <p:nvPr>
            <p:ph idx="2" type="body"/>
          </p:nvPr>
        </p:nvSpPr>
        <p:spPr>
          <a:xfrm>
            <a:off x="1289100" y="1756219"/>
            <a:ext cx="1908577" cy="1353634"/>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1200"/>
              <a:buFont typeface="Arial"/>
              <a:buNone/>
              <a:defRPr b="1" i="1" sz="1200">
                <a:solidFill>
                  <a:schemeClr val="accent6"/>
                </a:solidFill>
              </a:defRPr>
            </a:lvl1pPr>
            <a:lvl2pPr indent="-228600" lvl="1" marL="914400" algn="l">
              <a:lnSpc>
                <a:spcPct val="100000"/>
              </a:lnSpc>
              <a:spcBef>
                <a:spcPts val="600"/>
              </a:spcBef>
              <a:spcAft>
                <a:spcPts val="0"/>
              </a:spcAft>
              <a:buSzPts val="1600"/>
              <a:buFont typeface="Arial"/>
              <a:buNone/>
              <a:defRPr/>
            </a:lvl2pPr>
            <a:lvl3pPr indent="-228600" lvl="2" marL="1371600" algn="l">
              <a:lnSpc>
                <a:spcPct val="100000"/>
              </a:lnSpc>
              <a:spcBef>
                <a:spcPts val="800"/>
              </a:spcBef>
              <a:spcAft>
                <a:spcPts val="0"/>
              </a:spcAft>
              <a:buSzPts val="1400"/>
              <a:buFont typeface="Arial"/>
              <a:buNone/>
              <a:defRPr/>
            </a:lvl3pPr>
            <a:lvl4pPr indent="-228600" lvl="3" marL="1828800" algn="l">
              <a:lnSpc>
                <a:spcPct val="100000"/>
              </a:lnSpc>
              <a:spcBef>
                <a:spcPts val="800"/>
              </a:spcBef>
              <a:spcAft>
                <a:spcPts val="0"/>
              </a:spcAft>
              <a:buSzPts val="1400"/>
              <a:buFont typeface="Arial"/>
              <a:buNone/>
              <a:defRPr/>
            </a:lvl4pPr>
            <a:lvl5pPr indent="-228600" lvl="4" marL="2286000" algn="l">
              <a:lnSpc>
                <a:spcPct val="100000"/>
              </a:lnSpc>
              <a:spcBef>
                <a:spcPts val="800"/>
              </a:spcBef>
              <a:spcAft>
                <a:spcPts val="0"/>
              </a:spcAft>
              <a:buSzPts val="1400"/>
              <a:buFont typeface="Arial"/>
              <a:buNone/>
              <a:defRPr/>
            </a:lvl5pPr>
            <a:lvl6pPr indent="-228600" lvl="5" marL="2743200" algn="l">
              <a:lnSpc>
                <a:spcPct val="100000"/>
              </a:lnSpc>
              <a:spcBef>
                <a:spcPts val="80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1491" name="Google Shape;1491;p36"/>
          <p:cNvSpPr txBox="1"/>
          <p:nvPr>
            <p:ph idx="3" type="body"/>
          </p:nvPr>
        </p:nvSpPr>
        <p:spPr>
          <a:xfrm>
            <a:off x="781580" y="1184958"/>
            <a:ext cx="1072962" cy="536575"/>
          </a:xfrm>
          <a:prstGeom prst="rect">
            <a:avLst/>
          </a:prstGeom>
          <a:noFill/>
          <a:ln>
            <a:noFill/>
          </a:ln>
        </p:spPr>
        <p:txBody>
          <a:bodyPr anchorCtr="0" anchor="ctr" bIns="0" lIns="0" spcFirstLastPara="1" rIns="91425" wrap="square" tIns="0">
            <a:noAutofit/>
          </a:bodyPr>
          <a:lstStyle>
            <a:lvl1pPr indent="-228600" lvl="0" marL="457200" algn="r">
              <a:lnSpc>
                <a:spcPct val="100000"/>
              </a:lnSpc>
              <a:spcBef>
                <a:spcPts val="0"/>
              </a:spcBef>
              <a:spcAft>
                <a:spcPts val="0"/>
              </a:spcAft>
              <a:buSzPts val="1100"/>
              <a:buFont typeface="Arial"/>
              <a:buNone/>
              <a:defRPr b="1" sz="1100">
                <a:solidFill>
                  <a:srgbClr val="003C71"/>
                </a:solidFill>
              </a:defRPr>
            </a:lvl1pPr>
            <a:lvl2pPr indent="-342900" lvl="1" marL="914400" algn="l">
              <a:lnSpc>
                <a:spcPct val="100000"/>
              </a:lnSpc>
              <a:spcBef>
                <a:spcPts val="600"/>
              </a:spcBef>
              <a:spcAft>
                <a:spcPts val="0"/>
              </a:spcAft>
              <a:buSzPts val="1800"/>
              <a:buChar char="o"/>
              <a:defRPr/>
            </a:lvl2pPr>
            <a:lvl3pPr indent="-342900" lvl="2" marL="1371600" algn="l">
              <a:lnSpc>
                <a:spcPct val="100000"/>
              </a:lnSpc>
              <a:spcBef>
                <a:spcPts val="800"/>
              </a:spcBef>
              <a:spcAft>
                <a:spcPts val="0"/>
              </a:spcAft>
              <a:buSzPts val="1800"/>
              <a:buChar char="▪"/>
              <a:defRPr/>
            </a:lvl3pPr>
            <a:lvl4pPr indent="-342900" lvl="3" marL="1828800" algn="l">
              <a:lnSpc>
                <a:spcPct val="100000"/>
              </a:lnSpc>
              <a:spcBef>
                <a:spcPts val="800"/>
              </a:spcBef>
              <a:spcAft>
                <a:spcPts val="0"/>
              </a:spcAft>
              <a:buSzPts val="1800"/>
              <a:buChar char="•"/>
              <a:defRPr/>
            </a:lvl4pPr>
            <a:lvl5pPr indent="-342900" lvl="4" marL="2286000" algn="l">
              <a:lnSpc>
                <a:spcPct val="100000"/>
              </a:lnSpc>
              <a:spcBef>
                <a:spcPts val="800"/>
              </a:spcBef>
              <a:spcAft>
                <a:spcPts val="0"/>
              </a:spcAft>
              <a:buSzPts val="1800"/>
              <a:buChar char="▪"/>
              <a:defRPr/>
            </a:lvl5pPr>
            <a:lvl6pPr indent="-228600" lvl="5" marL="2743200" algn="l">
              <a:lnSpc>
                <a:spcPct val="100000"/>
              </a:lnSpc>
              <a:spcBef>
                <a:spcPts val="80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grpSp>
        <p:nvGrpSpPr>
          <p:cNvPr id="1492" name="Google Shape;1492;p36"/>
          <p:cNvGrpSpPr/>
          <p:nvPr/>
        </p:nvGrpSpPr>
        <p:grpSpPr>
          <a:xfrm>
            <a:off x="688730" y="3251146"/>
            <a:ext cx="2480023" cy="2854970"/>
            <a:chOff x="688730" y="3251146"/>
            <a:chExt cx="2480023" cy="2854970"/>
          </a:xfrm>
        </p:grpSpPr>
        <p:grpSp>
          <p:nvGrpSpPr>
            <p:cNvPr id="1493" name="Google Shape;1493;p36"/>
            <p:cNvGrpSpPr/>
            <p:nvPr/>
          </p:nvGrpSpPr>
          <p:grpSpPr>
            <a:xfrm>
              <a:off x="771136" y="3251146"/>
              <a:ext cx="2397616" cy="2757974"/>
              <a:chOff x="771136" y="3251146"/>
              <a:chExt cx="2397616" cy="2757974"/>
            </a:xfrm>
          </p:grpSpPr>
          <p:grpSp>
            <p:nvGrpSpPr>
              <p:cNvPr id="1494" name="Google Shape;1494;p36"/>
              <p:cNvGrpSpPr/>
              <p:nvPr/>
            </p:nvGrpSpPr>
            <p:grpSpPr>
              <a:xfrm>
                <a:off x="771136" y="3251146"/>
                <a:ext cx="1342380" cy="129976"/>
                <a:chOff x="771136" y="3251146"/>
                <a:chExt cx="1342380" cy="129976"/>
              </a:xfrm>
            </p:grpSpPr>
            <p:sp>
              <p:nvSpPr>
                <p:cNvPr id="1495" name="Google Shape;1495;p36"/>
                <p:cNvSpPr/>
                <p:nvPr/>
              </p:nvSpPr>
              <p:spPr>
                <a:xfrm>
                  <a:off x="1957717" y="3251146"/>
                  <a:ext cx="155799" cy="129976"/>
                </a:xfrm>
                <a:custGeom>
                  <a:rect b="b" l="l" r="r" t="t"/>
                  <a:pathLst>
                    <a:path extrusionOk="0" h="55" w="47">
                      <a:moveTo>
                        <a:pt x="0" y="55"/>
                      </a:moveTo>
                      <a:cubicBezTo>
                        <a:pt x="0" y="0"/>
                        <a:pt x="0" y="0"/>
                        <a:pt x="0" y="0"/>
                      </a:cubicBezTo>
                      <a:cubicBezTo>
                        <a:pt x="1" y="0"/>
                        <a:pt x="2" y="0"/>
                        <a:pt x="2" y="0"/>
                      </a:cubicBezTo>
                      <a:cubicBezTo>
                        <a:pt x="27" y="0"/>
                        <a:pt x="47" y="21"/>
                        <a:pt x="47" y="46"/>
                      </a:cubicBezTo>
                      <a:cubicBezTo>
                        <a:pt x="47" y="49"/>
                        <a:pt x="47" y="52"/>
                        <a:pt x="47" y="55"/>
                      </a:cubicBezTo>
                      <a:cubicBezTo>
                        <a:pt x="0" y="55"/>
                        <a:pt x="0" y="55"/>
                        <a:pt x="0" y="55"/>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2800" u="none" cap="none" strike="noStrike">
                    <a:solidFill>
                      <a:schemeClr val="lt1"/>
                    </a:solidFill>
                    <a:latin typeface="Arial"/>
                    <a:ea typeface="Arial"/>
                    <a:cs typeface="Arial"/>
                    <a:sym typeface="Arial"/>
                  </a:endParaRPr>
                </a:p>
              </p:txBody>
            </p:sp>
            <p:sp>
              <p:nvSpPr>
                <p:cNvPr id="1496" name="Google Shape;1496;p36"/>
                <p:cNvSpPr/>
                <p:nvPr/>
              </p:nvSpPr>
              <p:spPr>
                <a:xfrm>
                  <a:off x="771136" y="3251146"/>
                  <a:ext cx="154408" cy="129976"/>
                </a:xfrm>
                <a:custGeom>
                  <a:rect b="b" l="l" r="r" t="t"/>
                  <a:pathLst>
                    <a:path extrusionOk="0" h="55" w="47">
                      <a:moveTo>
                        <a:pt x="47" y="55"/>
                      </a:moveTo>
                      <a:cubicBezTo>
                        <a:pt x="47" y="0"/>
                        <a:pt x="47" y="0"/>
                        <a:pt x="47" y="0"/>
                      </a:cubicBezTo>
                      <a:cubicBezTo>
                        <a:pt x="47" y="0"/>
                        <a:pt x="46" y="0"/>
                        <a:pt x="46" y="0"/>
                      </a:cubicBezTo>
                      <a:cubicBezTo>
                        <a:pt x="21" y="0"/>
                        <a:pt x="0" y="21"/>
                        <a:pt x="0" y="46"/>
                      </a:cubicBezTo>
                      <a:cubicBezTo>
                        <a:pt x="0" y="49"/>
                        <a:pt x="1" y="52"/>
                        <a:pt x="1" y="55"/>
                      </a:cubicBezTo>
                      <a:cubicBezTo>
                        <a:pt x="47" y="55"/>
                        <a:pt x="47" y="55"/>
                        <a:pt x="47" y="55"/>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2800" u="none" cap="none" strike="noStrike">
                    <a:solidFill>
                      <a:schemeClr val="lt1"/>
                    </a:solidFill>
                    <a:latin typeface="Arial"/>
                    <a:ea typeface="Arial"/>
                    <a:cs typeface="Arial"/>
                    <a:sym typeface="Arial"/>
                  </a:endParaRPr>
                </a:p>
              </p:txBody>
            </p:sp>
          </p:grpSp>
          <p:grpSp>
            <p:nvGrpSpPr>
              <p:cNvPr id="1497" name="Google Shape;1497;p36"/>
              <p:cNvGrpSpPr/>
              <p:nvPr/>
            </p:nvGrpSpPr>
            <p:grpSpPr>
              <a:xfrm>
                <a:off x="3066168" y="5505476"/>
                <a:ext cx="102584" cy="503644"/>
                <a:chOff x="3066168" y="4437010"/>
                <a:chExt cx="102584" cy="503644"/>
              </a:xfrm>
            </p:grpSpPr>
            <p:sp>
              <p:nvSpPr>
                <p:cNvPr id="1498" name="Google Shape;1498;p36"/>
                <p:cNvSpPr/>
                <p:nvPr/>
              </p:nvSpPr>
              <p:spPr>
                <a:xfrm rot="5400000">
                  <a:off x="3067337" y="4839238"/>
                  <a:ext cx="100247" cy="102584"/>
                </a:xfrm>
                <a:custGeom>
                  <a:rect b="b" l="l" r="r" t="t"/>
                  <a:pathLst>
                    <a:path extrusionOk="0" h="55" w="47">
                      <a:moveTo>
                        <a:pt x="0" y="55"/>
                      </a:moveTo>
                      <a:cubicBezTo>
                        <a:pt x="0" y="0"/>
                        <a:pt x="0" y="0"/>
                        <a:pt x="0" y="0"/>
                      </a:cubicBezTo>
                      <a:cubicBezTo>
                        <a:pt x="1" y="0"/>
                        <a:pt x="2" y="0"/>
                        <a:pt x="2" y="0"/>
                      </a:cubicBezTo>
                      <a:cubicBezTo>
                        <a:pt x="27" y="0"/>
                        <a:pt x="47" y="21"/>
                        <a:pt x="47" y="46"/>
                      </a:cubicBezTo>
                      <a:cubicBezTo>
                        <a:pt x="47" y="49"/>
                        <a:pt x="47" y="52"/>
                        <a:pt x="47" y="55"/>
                      </a:cubicBezTo>
                      <a:cubicBezTo>
                        <a:pt x="0" y="55"/>
                        <a:pt x="0" y="55"/>
                        <a:pt x="0" y="55"/>
                      </a:cubicBezTo>
                      <a:close/>
                    </a:path>
                  </a:pathLst>
                </a:custGeom>
                <a:solidFill>
                  <a:srgbClr val="54813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2800" u="none" cap="none" strike="noStrike">
                    <a:solidFill>
                      <a:schemeClr val="lt1"/>
                    </a:solidFill>
                    <a:latin typeface="Arial"/>
                    <a:ea typeface="Arial"/>
                    <a:cs typeface="Arial"/>
                    <a:sym typeface="Arial"/>
                  </a:endParaRPr>
                </a:p>
              </p:txBody>
            </p:sp>
            <p:sp>
              <p:nvSpPr>
                <p:cNvPr id="1499" name="Google Shape;1499;p36"/>
                <p:cNvSpPr/>
                <p:nvPr/>
              </p:nvSpPr>
              <p:spPr>
                <a:xfrm rot="5400000">
                  <a:off x="3067785" y="4435393"/>
                  <a:ext cx="99351" cy="102584"/>
                </a:xfrm>
                <a:custGeom>
                  <a:rect b="b" l="l" r="r" t="t"/>
                  <a:pathLst>
                    <a:path extrusionOk="0" h="55" w="47">
                      <a:moveTo>
                        <a:pt x="47" y="55"/>
                      </a:moveTo>
                      <a:cubicBezTo>
                        <a:pt x="47" y="0"/>
                        <a:pt x="47" y="0"/>
                        <a:pt x="47" y="0"/>
                      </a:cubicBezTo>
                      <a:cubicBezTo>
                        <a:pt x="47" y="0"/>
                        <a:pt x="46" y="0"/>
                        <a:pt x="46" y="0"/>
                      </a:cubicBezTo>
                      <a:cubicBezTo>
                        <a:pt x="21" y="0"/>
                        <a:pt x="0" y="21"/>
                        <a:pt x="0" y="46"/>
                      </a:cubicBezTo>
                      <a:cubicBezTo>
                        <a:pt x="0" y="49"/>
                        <a:pt x="1" y="52"/>
                        <a:pt x="1" y="55"/>
                      </a:cubicBezTo>
                      <a:cubicBezTo>
                        <a:pt x="47" y="55"/>
                        <a:pt x="47" y="55"/>
                        <a:pt x="47" y="55"/>
                      </a:cubicBezTo>
                      <a:close/>
                    </a:path>
                  </a:pathLst>
                </a:custGeom>
                <a:solidFill>
                  <a:srgbClr val="54813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2800" u="none" cap="none" strike="noStrike">
                    <a:solidFill>
                      <a:schemeClr val="lt1"/>
                    </a:solidFill>
                    <a:latin typeface="Arial"/>
                    <a:ea typeface="Arial"/>
                    <a:cs typeface="Arial"/>
                    <a:sym typeface="Arial"/>
                  </a:endParaRPr>
                </a:p>
              </p:txBody>
            </p:sp>
          </p:grpSp>
          <p:grpSp>
            <p:nvGrpSpPr>
              <p:cNvPr id="1500" name="Google Shape;1500;p36"/>
              <p:cNvGrpSpPr/>
              <p:nvPr/>
            </p:nvGrpSpPr>
            <p:grpSpPr>
              <a:xfrm>
                <a:off x="3066168" y="4972479"/>
                <a:ext cx="102584" cy="503644"/>
                <a:chOff x="3066168" y="4437010"/>
                <a:chExt cx="102584" cy="503644"/>
              </a:xfrm>
            </p:grpSpPr>
            <p:sp>
              <p:nvSpPr>
                <p:cNvPr id="1501" name="Google Shape;1501;p36"/>
                <p:cNvSpPr/>
                <p:nvPr/>
              </p:nvSpPr>
              <p:spPr>
                <a:xfrm rot="5400000">
                  <a:off x="3067337" y="4839238"/>
                  <a:ext cx="100247" cy="102584"/>
                </a:xfrm>
                <a:custGeom>
                  <a:rect b="b" l="l" r="r" t="t"/>
                  <a:pathLst>
                    <a:path extrusionOk="0" h="55" w="47">
                      <a:moveTo>
                        <a:pt x="0" y="55"/>
                      </a:moveTo>
                      <a:cubicBezTo>
                        <a:pt x="0" y="0"/>
                        <a:pt x="0" y="0"/>
                        <a:pt x="0" y="0"/>
                      </a:cubicBezTo>
                      <a:cubicBezTo>
                        <a:pt x="1" y="0"/>
                        <a:pt x="2" y="0"/>
                        <a:pt x="2" y="0"/>
                      </a:cubicBezTo>
                      <a:cubicBezTo>
                        <a:pt x="27" y="0"/>
                        <a:pt x="47" y="21"/>
                        <a:pt x="47" y="46"/>
                      </a:cubicBezTo>
                      <a:cubicBezTo>
                        <a:pt x="47" y="49"/>
                        <a:pt x="47" y="52"/>
                        <a:pt x="47" y="55"/>
                      </a:cubicBezTo>
                      <a:cubicBezTo>
                        <a:pt x="0" y="55"/>
                        <a:pt x="0" y="55"/>
                        <a:pt x="0" y="55"/>
                      </a:cubicBezTo>
                      <a:close/>
                    </a:path>
                  </a:pathLst>
                </a:custGeom>
                <a:solidFill>
                  <a:srgbClr val="54813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2800" u="none" cap="none" strike="noStrike">
                    <a:solidFill>
                      <a:schemeClr val="lt1"/>
                    </a:solidFill>
                    <a:latin typeface="Arial"/>
                    <a:ea typeface="Arial"/>
                    <a:cs typeface="Arial"/>
                    <a:sym typeface="Arial"/>
                  </a:endParaRPr>
                </a:p>
              </p:txBody>
            </p:sp>
            <p:sp>
              <p:nvSpPr>
                <p:cNvPr id="1502" name="Google Shape;1502;p36"/>
                <p:cNvSpPr/>
                <p:nvPr/>
              </p:nvSpPr>
              <p:spPr>
                <a:xfrm rot="5400000">
                  <a:off x="3067785" y="4435393"/>
                  <a:ext cx="99351" cy="102584"/>
                </a:xfrm>
                <a:custGeom>
                  <a:rect b="b" l="l" r="r" t="t"/>
                  <a:pathLst>
                    <a:path extrusionOk="0" h="55" w="47">
                      <a:moveTo>
                        <a:pt x="47" y="55"/>
                      </a:moveTo>
                      <a:cubicBezTo>
                        <a:pt x="47" y="0"/>
                        <a:pt x="47" y="0"/>
                        <a:pt x="47" y="0"/>
                      </a:cubicBezTo>
                      <a:cubicBezTo>
                        <a:pt x="47" y="0"/>
                        <a:pt x="46" y="0"/>
                        <a:pt x="46" y="0"/>
                      </a:cubicBezTo>
                      <a:cubicBezTo>
                        <a:pt x="21" y="0"/>
                        <a:pt x="0" y="21"/>
                        <a:pt x="0" y="46"/>
                      </a:cubicBezTo>
                      <a:cubicBezTo>
                        <a:pt x="0" y="49"/>
                        <a:pt x="1" y="52"/>
                        <a:pt x="1" y="55"/>
                      </a:cubicBezTo>
                      <a:cubicBezTo>
                        <a:pt x="47" y="55"/>
                        <a:pt x="47" y="55"/>
                        <a:pt x="47" y="55"/>
                      </a:cubicBezTo>
                      <a:close/>
                    </a:path>
                  </a:pathLst>
                </a:custGeom>
                <a:solidFill>
                  <a:srgbClr val="54813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2800" u="none" cap="none" strike="noStrike">
                    <a:solidFill>
                      <a:schemeClr val="lt1"/>
                    </a:solidFill>
                    <a:latin typeface="Arial"/>
                    <a:ea typeface="Arial"/>
                    <a:cs typeface="Arial"/>
                    <a:sym typeface="Arial"/>
                  </a:endParaRPr>
                </a:p>
              </p:txBody>
            </p:sp>
          </p:grpSp>
          <p:grpSp>
            <p:nvGrpSpPr>
              <p:cNvPr id="1503" name="Google Shape;1503;p36"/>
              <p:cNvGrpSpPr/>
              <p:nvPr/>
            </p:nvGrpSpPr>
            <p:grpSpPr>
              <a:xfrm>
                <a:off x="3066168" y="4437010"/>
                <a:ext cx="102584" cy="503644"/>
                <a:chOff x="3066168" y="4437010"/>
                <a:chExt cx="102584" cy="503644"/>
              </a:xfrm>
            </p:grpSpPr>
            <p:sp>
              <p:nvSpPr>
                <p:cNvPr id="1504" name="Google Shape;1504;p36"/>
                <p:cNvSpPr/>
                <p:nvPr/>
              </p:nvSpPr>
              <p:spPr>
                <a:xfrm rot="5400000">
                  <a:off x="3067337" y="4839238"/>
                  <a:ext cx="100247" cy="102584"/>
                </a:xfrm>
                <a:custGeom>
                  <a:rect b="b" l="l" r="r" t="t"/>
                  <a:pathLst>
                    <a:path extrusionOk="0" h="55" w="47">
                      <a:moveTo>
                        <a:pt x="0" y="55"/>
                      </a:moveTo>
                      <a:cubicBezTo>
                        <a:pt x="0" y="0"/>
                        <a:pt x="0" y="0"/>
                        <a:pt x="0" y="0"/>
                      </a:cubicBezTo>
                      <a:cubicBezTo>
                        <a:pt x="1" y="0"/>
                        <a:pt x="2" y="0"/>
                        <a:pt x="2" y="0"/>
                      </a:cubicBezTo>
                      <a:cubicBezTo>
                        <a:pt x="27" y="0"/>
                        <a:pt x="47" y="21"/>
                        <a:pt x="47" y="46"/>
                      </a:cubicBezTo>
                      <a:cubicBezTo>
                        <a:pt x="47" y="49"/>
                        <a:pt x="47" y="52"/>
                        <a:pt x="47" y="55"/>
                      </a:cubicBezTo>
                      <a:cubicBezTo>
                        <a:pt x="0" y="55"/>
                        <a:pt x="0" y="55"/>
                        <a:pt x="0" y="55"/>
                      </a:cubicBezTo>
                      <a:close/>
                    </a:path>
                  </a:pathLst>
                </a:custGeom>
                <a:solidFill>
                  <a:srgbClr val="54813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2800" u="none" cap="none" strike="noStrike">
                    <a:solidFill>
                      <a:schemeClr val="lt1"/>
                    </a:solidFill>
                    <a:latin typeface="Arial"/>
                    <a:ea typeface="Arial"/>
                    <a:cs typeface="Arial"/>
                    <a:sym typeface="Arial"/>
                  </a:endParaRPr>
                </a:p>
              </p:txBody>
            </p:sp>
            <p:sp>
              <p:nvSpPr>
                <p:cNvPr id="1505" name="Google Shape;1505;p36"/>
                <p:cNvSpPr/>
                <p:nvPr/>
              </p:nvSpPr>
              <p:spPr>
                <a:xfrm rot="5400000">
                  <a:off x="3067785" y="4435393"/>
                  <a:ext cx="99351" cy="102584"/>
                </a:xfrm>
                <a:custGeom>
                  <a:rect b="b" l="l" r="r" t="t"/>
                  <a:pathLst>
                    <a:path extrusionOk="0" h="55" w="47">
                      <a:moveTo>
                        <a:pt x="47" y="55"/>
                      </a:moveTo>
                      <a:cubicBezTo>
                        <a:pt x="47" y="0"/>
                        <a:pt x="47" y="0"/>
                        <a:pt x="47" y="0"/>
                      </a:cubicBezTo>
                      <a:cubicBezTo>
                        <a:pt x="47" y="0"/>
                        <a:pt x="46" y="0"/>
                        <a:pt x="46" y="0"/>
                      </a:cubicBezTo>
                      <a:cubicBezTo>
                        <a:pt x="21" y="0"/>
                        <a:pt x="0" y="21"/>
                        <a:pt x="0" y="46"/>
                      </a:cubicBezTo>
                      <a:cubicBezTo>
                        <a:pt x="0" y="49"/>
                        <a:pt x="1" y="52"/>
                        <a:pt x="1" y="55"/>
                      </a:cubicBezTo>
                      <a:cubicBezTo>
                        <a:pt x="47" y="55"/>
                        <a:pt x="47" y="55"/>
                        <a:pt x="47" y="55"/>
                      </a:cubicBezTo>
                      <a:close/>
                    </a:path>
                  </a:pathLst>
                </a:custGeom>
                <a:solidFill>
                  <a:srgbClr val="54813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2800" u="none" cap="none" strike="noStrike">
                    <a:solidFill>
                      <a:schemeClr val="lt1"/>
                    </a:solidFill>
                    <a:latin typeface="Arial"/>
                    <a:ea typeface="Arial"/>
                    <a:cs typeface="Arial"/>
                    <a:sym typeface="Arial"/>
                  </a:endParaRPr>
                </a:p>
              </p:txBody>
            </p:sp>
          </p:grpSp>
        </p:grpSp>
        <p:sp>
          <p:nvSpPr>
            <p:cNvPr id="1506" name="Google Shape;1506;p36"/>
            <p:cNvSpPr/>
            <p:nvPr/>
          </p:nvSpPr>
          <p:spPr>
            <a:xfrm>
              <a:off x="688730" y="3358660"/>
              <a:ext cx="2397956" cy="2747456"/>
            </a:xfrm>
            <a:custGeom>
              <a:rect b="b" l="l" r="r" t="t"/>
              <a:pathLst>
                <a:path extrusionOk="0" h="1419" w="407">
                  <a:moveTo>
                    <a:pt x="407" y="16"/>
                  </a:moveTo>
                  <a:cubicBezTo>
                    <a:pt x="407" y="1404"/>
                    <a:pt x="407" y="1404"/>
                    <a:pt x="407" y="1404"/>
                  </a:cubicBezTo>
                  <a:cubicBezTo>
                    <a:pt x="407" y="1412"/>
                    <a:pt x="400" y="1419"/>
                    <a:pt x="391" y="1419"/>
                  </a:cubicBezTo>
                  <a:cubicBezTo>
                    <a:pt x="15" y="1419"/>
                    <a:pt x="15" y="1419"/>
                    <a:pt x="15" y="1419"/>
                  </a:cubicBezTo>
                  <a:cubicBezTo>
                    <a:pt x="7" y="1419"/>
                    <a:pt x="0" y="1412"/>
                    <a:pt x="0" y="1404"/>
                  </a:cubicBezTo>
                  <a:cubicBezTo>
                    <a:pt x="0" y="16"/>
                    <a:pt x="0" y="16"/>
                    <a:pt x="0" y="16"/>
                  </a:cubicBezTo>
                  <a:cubicBezTo>
                    <a:pt x="0" y="7"/>
                    <a:pt x="7" y="0"/>
                    <a:pt x="15" y="0"/>
                  </a:cubicBezTo>
                  <a:cubicBezTo>
                    <a:pt x="391" y="0"/>
                    <a:pt x="391" y="0"/>
                    <a:pt x="391" y="0"/>
                  </a:cubicBezTo>
                  <a:cubicBezTo>
                    <a:pt x="400" y="0"/>
                    <a:pt x="407" y="7"/>
                    <a:pt x="407" y="16"/>
                  </a:cubicBezTo>
                  <a:close/>
                </a:path>
              </a:pathLst>
            </a:custGeom>
            <a:solidFill>
              <a:srgbClr val="F2F2F2"/>
            </a:solidFill>
            <a:ln>
              <a:noFill/>
            </a:ln>
          </p:spPr>
          <p:txBody>
            <a:bodyPr anchorCtr="0" anchor="ctr" bIns="45700" lIns="91425" spcFirstLastPara="1" rIns="274300" wrap="square" tIns="45700">
              <a:noAutofit/>
            </a:bodyPr>
            <a:lstStyle/>
            <a:p>
              <a:pPr indent="0" lvl="0" marL="0" marR="0" rtl="0" algn="l">
                <a:lnSpc>
                  <a:spcPct val="100000"/>
                </a:lnSpc>
                <a:spcBef>
                  <a:spcPts val="0"/>
                </a:spcBef>
                <a:spcAft>
                  <a:spcPts val="0"/>
                </a:spcAft>
                <a:buNone/>
              </a:pPr>
              <a:r>
                <a:t/>
              </a:r>
              <a:endParaRPr b="1" i="0" sz="1400" u="none" cap="none" strike="noStrike">
                <a:solidFill>
                  <a:srgbClr val="003C71"/>
                </a:solidFill>
                <a:latin typeface="Arial"/>
                <a:ea typeface="Arial"/>
                <a:cs typeface="Arial"/>
                <a:sym typeface="Arial"/>
              </a:endParaRPr>
            </a:p>
          </p:txBody>
        </p:sp>
        <p:grpSp>
          <p:nvGrpSpPr>
            <p:cNvPr id="1507" name="Google Shape;1507;p36"/>
            <p:cNvGrpSpPr/>
            <p:nvPr/>
          </p:nvGrpSpPr>
          <p:grpSpPr>
            <a:xfrm>
              <a:off x="925544" y="3251146"/>
              <a:ext cx="2243207" cy="2672809"/>
              <a:chOff x="925544" y="3251146"/>
              <a:chExt cx="2243207" cy="2672809"/>
            </a:xfrm>
          </p:grpSpPr>
          <p:sp>
            <p:nvSpPr>
              <p:cNvPr id="1508" name="Google Shape;1508;p36"/>
              <p:cNvSpPr/>
              <p:nvPr/>
            </p:nvSpPr>
            <p:spPr>
              <a:xfrm>
                <a:off x="925544" y="3251146"/>
                <a:ext cx="1032172" cy="562924"/>
              </a:xfrm>
              <a:custGeom>
                <a:rect b="b" l="l" r="r" t="t"/>
                <a:pathLst>
                  <a:path extrusionOk="0" h="927" w="742">
                    <a:moveTo>
                      <a:pt x="0" y="0"/>
                    </a:moveTo>
                    <a:lnTo>
                      <a:pt x="742" y="0"/>
                    </a:lnTo>
                    <a:lnTo>
                      <a:pt x="742" y="927"/>
                    </a:lnTo>
                    <a:lnTo>
                      <a:pt x="0" y="927"/>
                    </a:lnTo>
                    <a:lnTo>
                      <a:pt x="0" y="0"/>
                    </a:lnTo>
                    <a:lnTo>
                      <a:pt x="0" y="0"/>
                    </a:lnTo>
                    <a:close/>
                  </a:path>
                </a:pathLst>
              </a:custGeom>
              <a:solidFill>
                <a:srgbClr val="BFBFB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2800" u="none" cap="none" strike="noStrike">
                  <a:solidFill>
                    <a:schemeClr val="lt1"/>
                  </a:solidFill>
                  <a:latin typeface="Arial"/>
                  <a:ea typeface="Arial"/>
                  <a:cs typeface="Arial"/>
                  <a:sym typeface="Arial"/>
                </a:endParaRPr>
              </a:p>
            </p:txBody>
          </p:sp>
          <p:grpSp>
            <p:nvGrpSpPr>
              <p:cNvPr id="1509" name="Google Shape;1509;p36"/>
              <p:cNvGrpSpPr/>
              <p:nvPr/>
            </p:nvGrpSpPr>
            <p:grpSpPr>
              <a:xfrm>
                <a:off x="2437249" y="4533981"/>
                <a:ext cx="731503" cy="1389974"/>
                <a:chOff x="2437249" y="4581609"/>
                <a:chExt cx="731503" cy="1389974"/>
              </a:xfrm>
            </p:grpSpPr>
            <p:sp>
              <p:nvSpPr>
                <p:cNvPr id="1510" name="Google Shape;1510;p36"/>
                <p:cNvSpPr/>
                <p:nvPr/>
              </p:nvSpPr>
              <p:spPr>
                <a:xfrm rot="5400000">
                  <a:off x="2641286" y="5444117"/>
                  <a:ext cx="323429" cy="731502"/>
                </a:xfrm>
                <a:custGeom>
                  <a:rect b="b" l="l" r="r" t="t"/>
                  <a:pathLst>
                    <a:path extrusionOk="0" h="927" w="742">
                      <a:moveTo>
                        <a:pt x="0" y="0"/>
                      </a:moveTo>
                      <a:lnTo>
                        <a:pt x="742" y="0"/>
                      </a:lnTo>
                      <a:lnTo>
                        <a:pt x="742" y="927"/>
                      </a:lnTo>
                      <a:lnTo>
                        <a:pt x="0" y="927"/>
                      </a:lnTo>
                      <a:lnTo>
                        <a:pt x="0" y="0"/>
                      </a:lnTo>
                      <a:lnTo>
                        <a:pt x="0" y="0"/>
                      </a:lnTo>
                      <a:close/>
                    </a:path>
                  </a:pathLst>
                </a:cu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2800" u="none" cap="none" strike="noStrike">
                    <a:solidFill>
                      <a:schemeClr val="lt1"/>
                    </a:solidFill>
                    <a:latin typeface="Arial"/>
                    <a:ea typeface="Arial"/>
                    <a:cs typeface="Arial"/>
                    <a:sym typeface="Arial"/>
                  </a:endParaRPr>
                </a:p>
              </p:txBody>
            </p:sp>
            <p:sp>
              <p:nvSpPr>
                <p:cNvPr id="1511" name="Google Shape;1511;p36"/>
                <p:cNvSpPr/>
                <p:nvPr/>
              </p:nvSpPr>
              <p:spPr>
                <a:xfrm rot="5400000">
                  <a:off x="2641285" y="4377572"/>
                  <a:ext cx="323430" cy="731503"/>
                </a:xfrm>
                <a:custGeom>
                  <a:rect b="b" l="l" r="r" t="t"/>
                  <a:pathLst>
                    <a:path extrusionOk="0" h="927" w="742">
                      <a:moveTo>
                        <a:pt x="0" y="0"/>
                      </a:moveTo>
                      <a:lnTo>
                        <a:pt x="742" y="0"/>
                      </a:lnTo>
                      <a:lnTo>
                        <a:pt x="742" y="927"/>
                      </a:lnTo>
                      <a:lnTo>
                        <a:pt x="0" y="927"/>
                      </a:lnTo>
                      <a:lnTo>
                        <a:pt x="0" y="0"/>
                      </a:lnTo>
                      <a:lnTo>
                        <a:pt x="0" y="0"/>
                      </a:lnTo>
                      <a:close/>
                    </a:path>
                  </a:pathLst>
                </a:cu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2800" u="none" cap="none" strike="noStrike">
                    <a:solidFill>
                      <a:schemeClr val="lt1"/>
                    </a:solidFill>
                    <a:latin typeface="Arial"/>
                    <a:ea typeface="Arial"/>
                    <a:cs typeface="Arial"/>
                    <a:sym typeface="Arial"/>
                  </a:endParaRPr>
                </a:p>
              </p:txBody>
            </p:sp>
            <p:sp>
              <p:nvSpPr>
                <p:cNvPr id="1512" name="Google Shape;1512;p36"/>
                <p:cNvSpPr/>
                <p:nvPr/>
              </p:nvSpPr>
              <p:spPr>
                <a:xfrm rot="5400000">
                  <a:off x="2641285" y="4908466"/>
                  <a:ext cx="323430" cy="731502"/>
                </a:xfrm>
                <a:custGeom>
                  <a:rect b="b" l="l" r="r" t="t"/>
                  <a:pathLst>
                    <a:path extrusionOk="0" h="927" w="742">
                      <a:moveTo>
                        <a:pt x="0" y="0"/>
                      </a:moveTo>
                      <a:lnTo>
                        <a:pt x="742" y="0"/>
                      </a:lnTo>
                      <a:lnTo>
                        <a:pt x="742" y="927"/>
                      </a:lnTo>
                      <a:lnTo>
                        <a:pt x="0" y="927"/>
                      </a:lnTo>
                      <a:lnTo>
                        <a:pt x="0" y="0"/>
                      </a:lnTo>
                      <a:lnTo>
                        <a:pt x="0" y="0"/>
                      </a:lnTo>
                      <a:close/>
                    </a:path>
                  </a:pathLst>
                </a:cu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2800" u="none" cap="none" strike="noStrike">
                    <a:solidFill>
                      <a:schemeClr val="lt1"/>
                    </a:solidFill>
                    <a:latin typeface="Arial"/>
                    <a:ea typeface="Arial"/>
                    <a:cs typeface="Arial"/>
                    <a:sym typeface="Arial"/>
                  </a:endParaRPr>
                </a:p>
              </p:txBody>
            </p:sp>
          </p:grpSp>
        </p:grpSp>
      </p:grpSp>
      <p:sp>
        <p:nvSpPr>
          <p:cNvPr id="1513" name="Google Shape;1513;p36"/>
          <p:cNvSpPr txBox="1"/>
          <p:nvPr>
            <p:ph idx="4" type="body"/>
          </p:nvPr>
        </p:nvSpPr>
        <p:spPr>
          <a:xfrm>
            <a:off x="673387" y="3828215"/>
            <a:ext cx="1779205" cy="2263756"/>
          </a:xfrm>
          <a:prstGeom prst="rect">
            <a:avLst/>
          </a:prstGeom>
          <a:noFill/>
          <a:ln>
            <a:noFill/>
          </a:ln>
        </p:spPr>
        <p:txBody>
          <a:bodyPr anchorCtr="0" anchor="ctr" bIns="91425" lIns="91425" spcFirstLastPara="1" rIns="91425" wrap="square" tIns="91425">
            <a:noAutofit/>
          </a:bodyPr>
          <a:lstStyle>
            <a:lvl1pPr indent="-304800" lvl="0" marL="457200" algn="l">
              <a:lnSpc>
                <a:spcPct val="100000"/>
              </a:lnSpc>
              <a:spcBef>
                <a:spcPts val="0"/>
              </a:spcBef>
              <a:spcAft>
                <a:spcPts val="0"/>
              </a:spcAft>
              <a:buClr>
                <a:srgbClr val="003C71"/>
              </a:buClr>
              <a:buSzPts val="1200"/>
              <a:buFont typeface="Arial"/>
              <a:buChar char="•"/>
              <a:defRPr sz="1200">
                <a:solidFill>
                  <a:srgbClr val="003C71"/>
                </a:solidFill>
                <a:latin typeface="Arial"/>
                <a:ea typeface="Arial"/>
                <a:cs typeface="Arial"/>
                <a:sym typeface="Arial"/>
              </a:defRPr>
            </a:lvl1pPr>
            <a:lvl2pPr indent="-304800" lvl="1" marL="914400" algn="l">
              <a:lnSpc>
                <a:spcPct val="100000"/>
              </a:lnSpc>
              <a:spcBef>
                <a:spcPts val="600"/>
              </a:spcBef>
              <a:spcAft>
                <a:spcPts val="0"/>
              </a:spcAft>
              <a:buClr>
                <a:srgbClr val="003C71"/>
              </a:buClr>
              <a:buSzPts val="1200"/>
              <a:buFont typeface="Arial"/>
              <a:buChar char="•"/>
              <a:defRPr sz="1200">
                <a:solidFill>
                  <a:srgbClr val="003C71"/>
                </a:solidFill>
                <a:latin typeface="Arial"/>
                <a:ea typeface="Arial"/>
                <a:cs typeface="Arial"/>
                <a:sym typeface="Arial"/>
              </a:defRPr>
            </a:lvl2pPr>
            <a:lvl3pPr indent="-298450" lvl="2" marL="1371600" algn="l">
              <a:lnSpc>
                <a:spcPct val="100000"/>
              </a:lnSpc>
              <a:spcBef>
                <a:spcPts val="800"/>
              </a:spcBef>
              <a:spcAft>
                <a:spcPts val="0"/>
              </a:spcAft>
              <a:buClr>
                <a:srgbClr val="003C71"/>
              </a:buClr>
              <a:buSzPts val="1100"/>
              <a:buFont typeface="Arial"/>
              <a:buChar char="•"/>
              <a:defRPr sz="1100">
                <a:solidFill>
                  <a:srgbClr val="003C71"/>
                </a:solidFill>
                <a:latin typeface="Arial"/>
                <a:ea typeface="Arial"/>
                <a:cs typeface="Arial"/>
                <a:sym typeface="Arial"/>
              </a:defRPr>
            </a:lvl3pPr>
            <a:lvl4pPr indent="-298450" lvl="3" marL="1828800" algn="l">
              <a:lnSpc>
                <a:spcPct val="100000"/>
              </a:lnSpc>
              <a:spcBef>
                <a:spcPts val="800"/>
              </a:spcBef>
              <a:spcAft>
                <a:spcPts val="0"/>
              </a:spcAft>
              <a:buClr>
                <a:srgbClr val="003C71"/>
              </a:buClr>
              <a:buSzPts val="1100"/>
              <a:buFont typeface="Arial"/>
              <a:buChar char="•"/>
              <a:defRPr sz="1100">
                <a:solidFill>
                  <a:srgbClr val="003C71"/>
                </a:solidFill>
                <a:latin typeface="Arial"/>
                <a:ea typeface="Arial"/>
                <a:cs typeface="Arial"/>
                <a:sym typeface="Arial"/>
              </a:defRPr>
            </a:lvl4pPr>
            <a:lvl5pPr indent="-298450" lvl="4" marL="2286000" algn="l">
              <a:lnSpc>
                <a:spcPct val="100000"/>
              </a:lnSpc>
              <a:spcBef>
                <a:spcPts val="800"/>
              </a:spcBef>
              <a:spcAft>
                <a:spcPts val="0"/>
              </a:spcAft>
              <a:buClr>
                <a:srgbClr val="003C71"/>
              </a:buClr>
              <a:buSzPts val="1100"/>
              <a:buFont typeface="Arial"/>
              <a:buChar char="•"/>
              <a:defRPr sz="1100">
                <a:solidFill>
                  <a:srgbClr val="003C71"/>
                </a:solidFill>
                <a:latin typeface="Arial"/>
                <a:ea typeface="Arial"/>
                <a:cs typeface="Arial"/>
                <a:sym typeface="Arial"/>
              </a:defRPr>
            </a:lvl5pPr>
            <a:lvl6pPr indent="-228600" lvl="5" marL="2743200" algn="l">
              <a:lnSpc>
                <a:spcPct val="100000"/>
              </a:lnSpc>
              <a:spcBef>
                <a:spcPts val="80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1514" name="Google Shape;1514;p36"/>
          <p:cNvSpPr txBox="1"/>
          <p:nvPr>
            <p:ph idx="5" type="body"/>
          </p:nvPr>
        </p:nvSpPr>
        <p:spPr>
          <a:xfrm>
            <a:off x="925543" y="3253107"/>
            <a:ext cx="1032173" cy="554854"/>
          </a:xfrm>
          <a:prstGeom prst="rect">
            <a:avLst/>
          </a:prstGeom>
          <a:noFill/>
          <a:ln>
            <a:noFill/>
          </a:ln>
        </p:spPr>
        <p:txBody>
          <a:bodyPr anchorCtr="0" anchor="ctr" bIns="0" lIns="0" spcFirstLastPara="1" rIns="0" wrap="square" tIns="0">
            <a:noAutofit/>
          </a:bodyPr>
          <a:lstStyle>
            <a:lvl1pPr indent="-228600" lvl="0" marL="457200" algn="ctr">
              <a:lnSpc>
                <a:spcPct val="100000"/>
              </a:lnSpc>
              <a:spcBef>
                <a:spcPts val="0"/>
              </a:spcBef>
              <a:spcAft>
                <a:spcPts val="0"/>
              </a:spcAft>
              <a:buClr>
                <a:srgbClr val="003C71"/>
              </a:buClr>
              <a:buSzPts val="1400"/>
              <a:buFont typeface="Arial"/>
              <a:buNone/>
              <a:defRPr b="1" i="1" sz="1400">
                <a:solidFill>
                  <a:srgbClr val="003C71"/>
                </a:solidFill>
                <a:latin typeface="Arial"/>
                <a:ea typeface="Arial"/>
                <a:cs typeface="Arial"/>
                <a:sym typeface="Arial"/>
              </a:defRPr>
            </a:lvl1pPr>
            <a:lvl2pPr indent="-381000" lvl="1" marL="9144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2pPr>
            <a:lvl3pPr indent="-381000" lvl="2" marL="13716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3pPr>
            <a:lvl4pPr indent="-381000" lvl="3" marL="18288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4pPr>
            <a:lvl5pPr indent="-381000" lvl="4" marL="22860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5pPr>
            <a:lvl6pPr indent="-381000" lvl="5" marL="27432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6pPr>
            <a:lvl7pPr indent="-381000" lvl="6" marL="32004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7pPr>
            <a:lvl8pPr indent="-381000" lvl="7" marL="36576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8pPr>
            <a:lvl9pPr indent="-381000" lvl="8" marL="4114800" algn="l">
              <a:lnSpc>
                <a:spcPct val="100000"/>
              </a:lnSpc>
              <a:spcBef>
                <a:spcPts val="800"/>
              </a:spcBef>
              <a:spcAft>
                <a:spcPts val="800"/>
              </a:spcAft>
              <a:buClr>
                <a:srgbClr val="FFFFFF"/>
              </a:buClr>
              <a:buSzPts val="2400"/>
              <a:buFont typeface="Arial"/>
              <a:buChar char="■"/>
              <a:defRPr b="1" sz="2400">
                <a:solidFill>
                  <a:srgbClr val="FFFFFF"/>
                </a:solidFill>
                <a:latin typeface="Arial"/>
                <a:ea typeface="Arial"/>
                <a:cs typeface="Arial"/>
                <a:sym typeface="Arial"/>
              </a:defRPr>
            </a:lvl9pPr>
          </a:lstStyle>
          <a:p/>
        </p:txBody>
      </p:sp>
      <p:sp>
        <p:nvSpPr>
          <p:cNvPr id="1515" name="Google Shape;1515;p36"/>
          <p:cNvSpPr txBox="1"/>
          <p:nvPr>
            <p:ph idx="6" type="body"/>
          </p:nvPr>
        </p:nvSpPr>
        <p:spPr>
          <a:xfrm>
            <a:off x="3363209" y="1879600"/>
            <a:ext cx="7863840" cy="485017"/>
          </a:xfrm>
          <a:prstGeom prst="rect">
            <a:avLst/>
          </a:prstGeom>
          <a:noFill/>
          <a:ln>
            <a:noFill/>
          </a:ln>
        </p:spPr>
        <p:txBody>
          <a:bodyPr anchorCtr="0" anchor="b" bIns="91425" lIns="91425" spcFirstLastPara="1" rIns="91425" wrap="square" tIns="91425">
            <a:noAutofit/>
          </a:bodyPr>
          <a:lstStyle>
            <a:lvl1pPr indent="-228600" lvl="0" marL="457200" algn="l">
              <a:lnSpc>
                <a:spcPct val="100000"/>
              </a:lnSpc>
              <a:spcBef>
                <a:spcPts val="0"/>
              </a:spcBef>
              <a:spcAft>
                <a:spcPts val="0"/>
              </a:spcAft>
              <a:buSzPts val="1800"/>
              <a:buFont typeface="Arial"/>
              <a:buNone/>
              <a:defRPr b="1">
                <a:solidFill>
                  <a:schemeClr val="accent6"/>
                </a:solidFill>
              </a:defRPr>
            </a:lvl1pPr>
            <a:lvl2pPr indent="-228600" lvl="1" marL="914400" algn="l">
              <a:lnSpc>
                <a:spcPct val="100000"/>
              </a:lnSpc>
              <a:spcBef>
                <a:spcPts val="600"/>
              </a:spcBef>
              <a:spcAft>
                <a:spcPts val="0"/>
              </a:spcAft>
              <a:buSzPts val="1600"/>
              <a:buFont typeface="Arial"/>
              <a:buNone/>
              <a:defRPr b="1"/>
            </a:lvl2pPr>
            <a:lvl3pPr indent="-228600" lvl="2" marL="1371600" algn="l">
              <a:lnSpc>
                <a:spcPct val="100000"/>
              </a:lnSpc>
              <a:spcBef>
                <a:spcPts val="800"/>
              </a:spcBef>
              <a:spcAft>
                <a:spcPts val="0"/>
              </a:spcAft>
              <a:buSzPts val="1400"/>
              <a:buFont typeface="Arial"/>
              <a:buNone/>
              <a:defRPr b="1"/>
            </a:lvl3pPr>
            <a:lvl4pPr indent="-228600" lvl="3" marL="1828800" algn="l">
              <a:lnSpc>
                <a:spcPct val="100000"/>
              </a:lnSpc>
              <a:spcBef>
                <a:spcPts val="800"/>
              </a:spcBef>
              <a:spcAft>
                <a:spcPts val="0"/>
              </a:spcAft>
              <a:buSzPts val="1400"/>
              <a:buFont typeface="Arial"/>
              <a:buNone/>
              <a:defRPr b="1"/>
            </a:lvl4pPr>
            <a:lvl5pPr indent="-228600" lvl="4" marL="2286000" algn="l">
              <a:lnSpc>
                <a:spcPct val="100000"/>
              </a:lnSpc>
              <a:spcBef>
                <a:spcPts val="800"/>
              </a:spcBef>
              <a:spcAft>
                <a:spcPts val="0"/>
              </a:spcAft>
              <a:buSzPts val="1400"/>
              <a:buFont typeface="Arial"/>
              <a:buNone/>
              <a:defRPr b="1"/>
            </a:lvl5pPr>
            <a:lvl6pPr indent="-228600" lvl="5" marL="2743200" algn="l">
              <a:lnSpc>
                <a:spcPct val="100000"/>
              </a:lnSpc>
              <a:spcBef>
                <a:spcPts val="80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1516" name="Google Shape;1516;p36"/>
          <p:cNvSpPr/>
          <p:nvPr/>
        </p:nvSpPr>
        <p:spPr>
          <a:xfrm flipH="1">
            <a:off x="3325062" y="1939899"/>
            <a:ext cx="53797" cy="4572000"/>
          </a:xfrm>
          <a:prstGeom prst="rect">
            <a:avLst/>
          </a:prstGeom>
          <a:solidFill>
            <a:schemeClr val="accent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17" name="Google Shape;1517;p36"/>
          <p:cNvSpPr/>
          <p:nvPr/>
        </p:nvSpPr>
        <p:spPr>
          <a:xfrm flipH="1">
            <a:off x="1825966" y="1169431"/>
            <a:ext cx="1554480" cy="548578"/>
          </a:xfrm>
          <a:prstGeom prst="parallelogram">
            <a:avLst>
              <a:gd fmla="val 72727" name="adj"/>
            </a:avLst>
          </a:prstGeom>
          <a:solidFill>
            <a:schemeClr val="lt2"/>
          </a:solidFill>
          <a:ln cap="flat" cmpd="sng" w="2540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100" u="none" cap="none" strike="noStrike">
                <a:solidFill>
                  <a:srgbClr val="7F7F7F"/>
                </a:solidFill>
                <a:latin typeface="Arial"/>
                <a:ea typeface="Arial"/>
                <a:cs typeface="Arial"/>
                <a:sym typeface="Arial"/>
              </a:rPr>
              <a:t>Acquisition Planning</a:t>
            </a:r>
            <a:endParaRPr/>
          </a:p>
        </p:txBody>
      </p:sp>
      <p:sp>
        <p:nvSpPr>
          <p:cNvPr id="1518" name="Google Shape;1518;p36"/>
          <p:cNvSpPr/>
          <p:nvPr/>
        </p:nvSpPr>
        <p:spPr>
          <a:xfrm flipH="1">
            <a:off x="4123895" y="1172148"/>
            <a:ext cx="2011680" cy="548578"/>
          </a:xfrm>
          <a:prstGeom prst="parallelogram">
            <a:avLst>
              <a:gd fmla="val 72727" name="adj"/>
            </a:avLst>
          </a:prstGeom>
          <a:solidFill>
            <a:schemeClr val="accent6"/>
          </a:solidFill>
          <a:ln cap="flat" cmpd="sng" w="2540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en-US" sz="1600" u="none" cap="none" strike="noStrike">
                <a:solidFill>
                  <a:schemeClr val="lt1"/>
                </a:solidFill>
                <a:latin typeface="Arial"/>
                <a:ea typeface="Arial"/>
                <a:cs typeface="Arial"/>
                <a:sym typeface="Arial"/>
              </a:rPr>
              <a:t>Issue Solicitation</a:t>
            </a:r>
            <a:endParaRPr/>
          </a:p>
        </p:txBody>
      </p:sp>
      <p:sp>
        <p:nvSpPr>
          <p:cNvPr id="1519" name="Google Shape;1519;p36"/>
          <p:cNvSpPr/>
          <p:nvPr/>
        </p:nvSpPr>
        <p:spPr>
          <a:xfrm>
            <a:off x="604823" y="2210063"/>
            <a:ext cx="548640" cy="548640"/>
          </a:xfrm>
          <a:custGeom>
            <a:rect b="b" l="l" r="r" t="t"/>
            <a:pathLst>
              <a:path extrusionOk="0" h="123" w="123">
                <a:moveTo>
                  <a:pt x="96" y="0"/>
                </a:moveTo>
                <a:cubicBezTo>
                  <a:pt x="88" y="0"/>
                  <a:pt x="82" y="5"/>
                  <a:pt x="77" y="14"/>
                </a:cubicBezTo>
                <a:cubicBezTo>
                  <a:pt x="77" y="14"/>
                  <a:pt x="77" y="14"/>
                  <a:pt x="77" y="14"/>
                </a:cubicBezTo>
                <a:cubicBezTo>
                  <a:pt x="71" y="26"/>
                  <a:pt x="61" y="34"/>
                  <a:pt x="51" y="34"/>
                </a:cubicBezTo>
                <a:cubicBezTo>
                  <a:pt x="15" y="34"/>
                  <a:pt x="15" y="34"/>
                  <a:pt x="15" y="34"/>
                </a:cubicBezTo>
                <a:cubicBezTo>
                  <a:pt x="7" y="34"/>
                  <a:pt x="0" y="43"/>
                  <a:pt x="0" y="54"/>
                </a:cubicBezTo>
                <a:cubicBezTo>
                  <a:pt x="0" y="64"/>
                  <a:pt x="7" y="73"/>
                  <a:pt x="15" y="73"/>
                </a:cubicBezTo>
                <a:cubicBezTo>
                  <a:pt x="20" y="73"/>
                  <a:pt x="23" y="76"/>
                  <a:pt x="23" y="80"/>
                </a:cubicBezTo>
                <a:cubicBezTo>
                  <a:pt x="23" y="115"/>
                  <a:pt x="23" y="115"/>
                  <a:pt x="23" y="115"/>
                </a:cubicBezTo>
                <a:cubicBezTo>
                  <a:pt x="23" y="119"/>
                  <a:pt x="26" y="123"/>
                  <a:pt x="31" y="123"/>
                </a:cubicBezTo>
                <a:cubicBezTo>
                  <a:pt x="46" y="123"/>
                  <a:pt x="46" y="123"/>
                  <a:pt x="46" y="123"/>
                </a:cubicBezTo>
                <a:cubicBezTo>
                  <a:pt x="50" y="123"/>
                  <a:pt x="54" y="119"/>
                  <a:pt x="54" y="115"/>
                </a:cubicBezTo>
                <a:cubicBezTo>
                  <a:pt x="54" y="111"/>
                  <a:pt x="54" y="111"/>
                  <a:pt x="54" y="111"/>
                </a:cubicBezTo>
                <a:cubicBezTo>
                  <a:pt x="54" y="107"/>
                  <a:pt x="50" y="106"/>
                  <a:pt x="50" y="103"/>
                </a:cubicBezTo>
                <a:cubicBezTo>
                  <a:pt x="50" y="77"/>
                  <a:pt x="50" y="77"/>
                  <a:pt x="50" y="77"/>
                </a:cubicBezTo>
                <a:cubicBezTo>
                  <a:pt x="50" y="76"/>
                  <a:pt x="50" y="76"/>
                  <a:pt x="50" y="76"/>
                </a:cubicBezTo>
                <a:cubicBezTo>
                  <a:pt x="50" y="76"/>
                  <a:pt x="50" y="75"/>
                  <a:pt x="50" y="75"/>
                </a:cubicBezTo>
                <a:cubicBezTo>
                  <a:pt x="50" y="75"/>
                  <a:pt x="51" y="75"/>
                  <a:pt x="51" y="74"/>
                </a:cubicBezTo>
                <a:cubicBezTo>
                  <a:pt x="51" y="74"/>
                  <a:pt x="51" y="74"/>
                  <a:pt x="52" y="73"/>
                </a:cubicBezTo>
                <a:cubicBezTo>
                  <a:pt x="52" y="73"/>
                  <a:pt x="52" y="73"/>
                  <a:pt x="52" y="73"/>
                </a:cubicBezTo>
                <a:cubicBezTo>
                  <a:pt x="52" y="73"/>
                  <a:pt x="52" y="73"/>
                  <a:pt x="52" y="73"/>
                </a:cubicBezTo>
                <a:cubicBezTo>
                  <a:pt x="52" y="73"/>
                  <a:pt x="53" y="73"/>
                  <a:pt x="53" y="73"/>
                </a:cubicBezTo>
                <a:cubicBezTo>
                  <a:pt x="63" y="74"/>
                  <a:pt x="71" y="82"/>
                  <a:pt x="77" y="94"/>
                </a:cubicBezTo>
                <a:cubicBezTo>
                  <a:pt x="77" y="94"/>
                  <a:pt x="77" y="94"/>
                  <a:pt x="77" y="94"/>
                </a:cubicBezTo>
                <a:cubicBezTo>
                  <a:pt x="82" y="102"/>
                  <a:pt x="88" y="107"/>
                  <a:pt x="96" y="107"/>
                </a:cubicBezTo>
                <a:cubicBezTo>
                  <a:pt x="114" y="107"/>
                  <a:pt x="123" y="80"/>
                  <a:pt x="123" y="54"/>
                </a:cubicBezTo>
                <a:cubicBezTo>
                  <a:pt x="123" y="27"/>
                  <a:pt x="114" y="0"/>
                  <a:pt x="96" y="0"/>
                </a:cubicBezTo>
                <a:close/>
                <a:moveTo>
                  <a:pt x="77" y="54"/>
                </a:moveTo>
                <a:cubicBezTo>
                  <a:pt x="77" y="50"/>
                  <a:pt x="77" y="46"/>
                  <a:pt x="77" y="42"/>
                </a:cubicBezTo>
                <a:cubicBezTo>
                  <a:pt x="88" y="42"/>
                  <a:pt x="88" y="42"/>
                  <a:pt x="88" y="42"/>
                </a:cubicBezTo>
                <a:cubicBezTo>
                  <a:pt x="92" y="42"/>
                  <a:pt x="96" y="47"/>
                  <a:pt x="96" y="54"/>
                </a:cubicBezTo>
                <a:cubicBezTo>
                  <a:pt x="96" y="60"/>
                  <a:pt x="92" y="65"/>
                  <a:pt x="88" y="65"/>
                </a:cubicBezTo>
                <a:cubicBezTo>
                  <a:pt x="77" y="65"/>
                  <a:pt x="77" y="65"/>
                  <a:pt x="77" y="65"/>
                </a:cubicBezTo>
                <a:cubicBezTo>
                  <a:pt x="77" y="61"/>
                  <a:pt x="77" y="58"/>
                  <a:pt x="77" y="54"/>
                </a:cubicBezTo>
                <a:close/>
                <a:moveTo>
                  <a:pt x="8" y="54"/>
                </a:moveTo>
                <a:cubicBezTo>
                  <a:pt x="8" y="47"/>
                  <a:pt x="11" y="42"/>
                  <a:pt x="15" y="42"/>
                </a:cubicBezTo>
                <a:cubicBezTo>
                  <a:pt x="42" y="42"/>
                  <a:pt x="42" y="42"/>
                  <a:pt x="42" y="42"/>
                </a:cubicBezTo>
                <a:cubicBezTo>
                  <a:pt x="40" y="45"/>
                  <a:pt x="38" y="49"/>
                  <a:pt x="38" y="54"/>
                </a:cubicBezTo>
                <a:cubicBezTo>
                  <a:pt x="38" y="58"/>
                  <a:pt x="40" y="62"/>
                  <a:pt x="42" y="65"/>
                </a:cubicBezTo>
                <a:cubicBezTo>
                  <a:pt x="15" y="65"/>
                  <a:pt x="15" y="65"/>
                  <a:pt x="15" y="65"/>
                </a:cubicBezTo>
                <a:cubicBezTo>
                  <a:pt x="11" y="65"/>
                  <a:pt x="8" y="60"/>
                  <a:pt x="8" y="54"/>
                </a:cubicBezTo>
                <a:close/>
                <a:moveTo>
                  <a:pt x="46" y="115"/>
                </a:moveTo>
                <a:cubicBezTo>
                  <a:pt x="31" y="115"/>
                  <a:pt x="31" y="115"/>
                  <a:pt x="31" y="115"/>
                </a:cubicBezTo>
                <a:cubicBezTo>
                  <a:pt x="31" y="80"/>
                  <a:pt x="31" y="80"/>
                  <a:pt x="31" y="80"/>
                </a:cubicBezTo>
                <a:cubicBezTo>
                  <a:pt x="31" y="78"/>
                  <a:pt x="30" y="75"/>
                  <a:pt x="29" y="73"/>
                </a:cubicBezTo>
                <a:cubicBezTo>
                  <a:pt x="31" y="73"/>
                  <a:pt x="31" y="73"/>
                  <a:pt x="31" y="73"/>
                </a:cubicBezTo>
                <a:cubicBezTo>
                  <a:pt x="31" y="73"/>
                  <a:pt x="31" y="73"/>
                  <a:pt x="31" y="73"/>
                </a:cubicBezTo>
                <a:cubicBezTo>
                  <a:pt x="43" y="73"/>
                  <a:pt x="43" y="73"/>
                  <a:pt x="43" y="73"/>
                </a:cubicBezTo>
                <a:cubicBezTo>
                  <a:pt x="42" y="74"/>
                  <a:pt x="42" y="75"/>
                  <a:pt x="42" y="77"/>
                </a:cubicBezTo>
                <a:cubicBezTo>
                  <a:pt x="42" y="103"/>
                  <a:pt x="42" y="103"/>
                  <a:pt x="42" y="103"/>
                </a:cubicBezTo>
                <a:cubicBezTo>
                  <a:pt x="42" y="107"/>
                  <a:pt x="44" y="110"/>
                  <a:pt x="46" y="111"/>
                </a:cubicBezTo>
                <a:cubicBezTo>
                  <a:pt x="46" y="111"/>
                  <a:pt x="46" y="111"/>
                  <a:pt x="46" y="112"/>
                </a:cubicBezTo>
                <a:lnTo>
                  <a:pt x="46" y="115"/>
                </a:lnTo>
                <a:close/>
                <a:moveTo>
                  <a:pt x="51" y="65"/>
                </a:moveTo>
                <a:cubicBezTo>
                  <a:pt x="50" y="65"/>
                  <a:pt x="50" y="65"/>
                  <a:pt x="50" y="65"/>
                </a:cubicBezTo>
                <a:cubicBezTo>
                  <a:pt x="50" y="65"/>
                  <a:pt x="50" y="65"/>
                  <a:pt x="50" y="65"/>
                </a:cubicBezTo>
                <a:cubicBezTo>
                  <a:pt x="46" y="65"/>
                  <a:pt x="42" y="60"/>
                  <a:pt x="42" y="54"/>
                </a:cubicBezTo>
                <a:cubicBezTo>
                  <a:pt x="42" y="47"/>
                  <a:pt x="46" y="42"/>
                  <a:pt x="50" y="42"/>
                </a:cubicBezTo>
                <a:cubicBezTo>
                  <a:pt x="51" y="42"/>
                  <a:pt x="51" y="42"/>
                  <a:pt x="51" y="42"/>
                </a:cubicBezTo>
                <a:cubicBezTo>
                  <a:pt x="58" y="42"/>
                  <a:pt x="65" y="39"/>
                  <a:pt x="71" y="34"/>
                </a:cubicBezTo>
                <a:cubicBezTo>
                  <a:pt x="70" y="40"/>
                  <a:pt x="69" y="47"/>
                  <a:pt x="69" y="54"/>
                </a:cubicBezTo>
                <a:cubicBezTo>
                  <a:pt x="69" y="60"/>
                  <a:pt x="70" y="67"/>
                  <a:pt x="71" y="73"/>
                </a:cubicBezTo>
                <a:cubicBezTo>
                  <a:pt x="65" y="68"/>
                  <a:pt x="58" y="65"/>
                  <a:pt x="51" y="65"/>
                </a:cubicBezTo>
                <a:close/>
                <a:moveTo>
                  <a:pt x="96" y="100"/>
                </a:moveTo>
                <a:cubicBezTo>
                  <a:pt x="88" y="100"/>
                  <a:pt x="82" y="89"/>
                  <a:pt x="79" y="73"/>
                </a:cubicBezTo>
                <a:cubicBezTo>
                  <a:pt x="88" y="73"/>
                  <a:pt x="88" y="73"/>
                  <a:pt x="88" y="73"/>
                </a:cubicBezTo>
                <a:cubicBezTo>
                  <a:pt x="97" y="73"/>
                  <a:pt x="104" y="64"/>
                  <a:pt x="104" y="54"/>
                </a:cubicBezTo>
                <a:cubicBezTo>
                  <a:pt x="104" y="43"/>
                  <a:pt x="97" y="34"/>
                  <a:pt x="88" y="34"/>
                </a:cubicBezTo>
                <a:cubicBezTo>
                  <a:pt x="79" y="34"/>
                  <a:pt x="79" y="34"/>
                  <a:pt x="79" y="34"/>
                </a:cubicBezTo>
                <a:cubicBezTo>
                  <a:pt x="82" y="19"/>
                  <a:pt x="88" y="8"/>
                  <a:pt x="96" y="8"/>
                </a:cubicBezTo>
                <a:cubicBezTo>
                  <a:pt x="107" y="8"/>
                  <a:pt x="115" y="28"/>
                  <a:pt x="115" y="54"/>
                </a:cubicBezTo>
                <a:cubicBezTo>
                  <a:pt x="115" y="79"/>
                  <a:pt x="107" y="100"/>
                  <a:pt x="96" y="100"/>
                </a:cubicBezTo>
                <a:close/>
                <a:moveTo>
                  <a:pt x="96" y="100"/>
                </a:moveTo>
                <a:cubicBezTo>
                  <a:pt x="96" y="100"/>
                  <a:pt x="96" y="100"/>
                  <a:pt x="96" y="100"/>
                </a:cubicBezTo>
              </a:path>
            </a:pathLst>
          </a:custGeom>
          <a:solidFill>
            <a:schemeClr val="accent6"/>
          </a:solid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1520" name="Google Shape;1520;p36"/>
          <p:cNvGrpSpPr/>
          <p:nvPr/>
        </p:nvGrpSpPr>
        <p:grpSpPr>
          <a:xfrm>
            <a:off x="11240989" y="0"/>
            <a:ext cx="951011" cy="6867527"/>
            <a:chOff x="11278585" y="0"/>
            <a:chExt cx="951011" cy="6867527"/>
          </a:xfrm>
        </p:grpSpPr>
        <p:cxnSp>
          <p:nvCxnSpPr>
            <p:cNvPr id="1521" name="Google Shape;1521;p36"/>
            <p:cNvCxnSpPr/>
            <p:nvPr/>
          </p:nvCxnSpPr>
          <p:spPr>
            <a:xfrm>
              <a:off x="11402167" y="0"/>
              <a:ext cx="0" cy="6841500"/>
            </a:xfrm>
            <a:prstGeom prst="straightConnector1">
              <a:avLst/>
            </a:prstGeom>
            <a:noFill/>
            <a:ln cap="flat" cmpd="sng" w="76200">
              <a:solidFill>
                <a:schemeClr val="accent5"/>
              </a:solidFill>
              <a:prstDash val="solid"/>
              <a:round/>
              <a:headEnd len="sm" w="sm" type="none"/>
              <a:tailEnd len="sm" w="sm" type="none"/>
            </a:ln>
          </p:spPr>
        </p:cxnSp>
        <p:cxnSp>
          <p:nvCxnSpPr>
            <p:cNvPr id="1522" name="Google Shape;1522;p36"/>
            <p:cNvCxnSpPr/>
            <p:nvPr/>
          </p:nvCxnSpPr>
          <p:spPr>
            <a:xfrm>
              <a:off x="11278585" y="0"/>
              <a:ext cx="0" cy="6841500"/>
            </a:xfrm>
            <a:prstGeom prst="straightConnector1">
              <a:avLst/>
            </a:prstGeom>
            <a:noFill/>
            <a:ln cap="flat" cmpd="sng" w="28575">
              <a:solidFill>
                <a:schemeClr val="accent5"/>
              </a:solidFill>
              <a:prstDash val="solid"/>
              <a:round/>
              <a:headEnd len="sm" w="sm" type="none"/>
              <a:tailEnd len="sm" w="sm" type="none"/>
            </a:ln>
          </p:spPr>
        </p:cxnSp>
        <p:sp>
          <p:nvSpPr>
            <p:cNvPr descr="Banner along right of screen with the label OGP Office of Government-wide Policy." id="1523" name="Google Shape;1523;p36"/>
            <p:cNvSpPr txBox="1"/>
            <p:nvPr/>
          </p:nvSpPr>
          <p:spPr>
            <a:xfrm rot="5400000">
              <a:off x="8463737" y="3101668"/>
              <a:ext cx="6866252" cy="665466"/>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500"/>
                <a:buFont typeface="Arial"/>
                <a:buNone/>
              </a:pPr>
              <a:r>
                <a:rPr b="1" i="0" lang="en-US" sz="1500" u="none" cap="none" strike="noStrike">
                  <a:solidFill>
                    <a:schemeClr val="lt1"/>
                  </a:solidFill>
                  <a:latin typeface="Arial"/>
                  <a:ea typeface="Arial"/>
                  <a:cs typeface="Arial"/>
                  <a:sym typeface="Arial"/>
                </a:rPr>
                <a:t>HCaTS DPA Training</a:t>
              </a:r>
              <a:endParaRPr b="1" i="0" sz="1500" u="none" cap="none" strike="noStrike">
                <a:solidFill>
                  <a:schemeClr val="lt1"/>
                </a:solidFill>
                <a:latin typeface="Arial"/>
                <a:ea typeface="Arial"/>
                <a:cs typeface="Arial"/>
                <a:sym typeface="Arial"/>
              </a:endParaRPr>
            </a:p>
          </p:txBody>
        </p:sp>
        <p:grpSp>
          <p:nvGrpSpPr>
            <p:cNvPr id="1524" name="Google Shape;1524;p36"/>
            <p:cNvGrpSpPr/>
            <p:nvPr/>
          </p:nvGrpSpPr>
          <p:grpSpPr>
            <a:xfrm>
              <a:off x="11698259" y="119765"/>
              <a:ext cx="397208" cy="506655"/>
              <a:chOff x="8093969" y="3421911"/>
              <a:chExt cx="397208" cy="506655"/>
            </a:xfrm>
          </p:grpSpPr>
          <p:sp>
            <p:nvSpPr>
              <p:cNvPr id="1525" name="Google Shape;1525;p36"/>
              <p:cNvSpPr/>
              <p:nvPr/>
            </p:nvSpPr>
            <p:spPr>
              <a:xfrm>
                <a:off x="8199050" y="3533083"/>
                <a:ext cx="187045" cy="395483"/>
              </a:xfrm>
              <a:custGeom>
                <a:rect b="b" l="l" r="r" t="t"/>
                <a:pathLst>
                  <a:path extrusionOk="0" h="2605" w="1073">
                    <a:moveTo>
                      <a:pt x="145" y="0"/>
                    </a:moveTo>
                    <a:lnTo>
                      <a:pt x="925" y="1"/>
                    </a:lnTo>
                    <a:lnTo>
                      <a:pt x="954" y="4"/>
                    </a:lnTo>
                    <a:lnTo>
                      <a:pt x="982" y="12"/>
                    </a:lnTo>
                    <a:lnTo>
                      <a:pt x="1007" y="26"/>
                    </a:lnTo>
                    <a:lnTo>
                      <a:pt x="1029" y="45"/>
                    </a:lnTo>
                    <a:lnTo>
                      <a:pt x="1048" y="66"/>
                    </a:lnTo>
                    <a:lnTo>
                      <a:pt x="1061" y="91"/>
                    </a:lnTo>
                    <a:lnTo>
                      <a:pt x="1069" y="119"/>
                    </a:lnTo>
                    <a:lnTo>
                      <a:pt x="1073" y="149"/>
                    </a:lnTo>
                    <a:lnTo>
                      <a:pt x="1073" y="1389"/>
                    </a:lnTo>
                    <a:lnTo>
                      <a:pt x="1069" y="1419"/>
                    </a:lnTo>
                    <a:lnTo>
                      <a:pt x="1061" y="1447"/>
                    </a:lnTo>
                    <a:lnTo>
                      <a:pt x="1048" y="1472"/>
                    </a:lnTo>
                    <a:lnTo>
                      <a:pt x="1029" y="1495"/>
                    </a:lnTo>
                    <a:lnTo>
                      <a:pt x="1007" y="1512"/>
                    </a:lnTo>
                    <a:lnTo>
                      <a:pt x="982" y="1526"/>
                    </a:lnTo>
                    <a:lnTo>
                      <a:pt x="954" y="1535"/>
                    </a:lnTo>
                    <a:lnTo>
                      <a:pt x="925" y="1538"/>
                    </a:lnTo>
                    <a:lnTo>
                      <a:pt x="900" y="1536"/>
                    </a:lnTo>
                    <a:lnTo>
                      <a:pt x="876" y="1530"/>
                    </a:lnTo>
                    <a:lnTo>
                      <a:pt x="854" y="1520"/>
                    </a:lnTo>
                    <a:lnTo>
                      <a:pt x="835" y="1508"/>
                    </a:lnTo>
                    <a:lnTo>
                      <a:pt x="835" y="2456"/>
                    </a:lnTo>
                    <a:lnTo>
                      <a:pt x="833" y="2486"/>
                    </a:lnTo>
                    <a:lnTo>
                      <a:pt x="824" y="2515"/>
                    </a:lnTo>
                    <a:lnTo>
                      <a:pt x="810" y="2539"/>
                    </a:lnTo>
                    <a:lnTo>
                      <a:pt x="792" y="2561"/>
                    </a:lnTo>
                    <a:lnTo>
                      <a:pt x="770" y="2579"/>
                    </a:lnTo>
                    <a:lnTo>
                      <a:pt x="744" y="2593"/>
                    </a:lnTo>
                    <a:lnTo>
                      <a:pt x="717" y="2602"/>
                    </a:lnTo>
                    <a:lnTo>
                      <a:pt x="687" y="2605"/>
                    </a:lnTo>
                    <a:lnTo>
                      <a:pt x="657" y="2602"/>
                    </a:lnTo>
                    <a:lnTo>
                      <a:pt x="629" y="2593"/>
                    </a:lnTo>
                    <a:lnTo>
                      <a:pt x="604" y="2579"/>
                    </a:lnTo>
                    <a:lnTo>
                      <a:pt x="582" y="2561"/>
                    </a:lnTo>
                    <a:lnTo>
                      <a:pt x="564" y="2539"/>
                    </a:lnTo>
                    <a:lnTo>
                      <a:pt x="551" y="2515"/>
                    </a:lnTo>
                    <a:lnTo>
                      <a:pt x="542" y="2486"/>
                    </a:lnTo>
                    <a:lnTo>
                      <a:pt x="539" y="2456"/>
                    </a:lnTo>
                    <a:lnTo>
                      <a:pt x="535" y="2456"/>
                    </a:lnTo>
                    <a:lnTo>
                      <a:pt x="532" y="2486"/>
                    </a:lnTo>
                    <a:lnTo>
                      <a:pt x="523" y="2515"/>
                    </a:lnTo>
                    <a:lnTo>
                      <a:pt x="509" y="2539"/>
                    </a:lnTo>
                    <a:lnTo>
                      <a:pt x="492" y="2561"/>
                    </a:lnTo>
                    <a:lnTo>
                      <a:pt x="469" y="2579"/>
                    </a:lnTo>
                    <a:lnTo>
                      <a:pt x="444" y="2593"/>
                    </a:lnTo>
                    <a:lnTo>
                      <a:pt x="416" y="2602"/>
                    </a:lnTo>
                    <a:lnTo>
                      <a:pt x="386" y="2605"/>
                    </a:lnTo>
                    <a:lnTo>
                      <a:pt x="357" y="2602"/>
                    </a:lnTo>
                    <a:lnTo>
                      <a:pt x="328" y="2593"/>
                    </a:lnTo>
                    <a:lnTo>
                      <a:pt x="304" y="2579"/>
                    </a:lnTo>
                    <a:lnTo>
                      <a:pt x="281" y="2561"/>
                    </a:lnTo>
                    <a:lnTo>
                      <a:pt x="263" y="2539"/>
                    </a:lnTo>
                    <a:lnTo>
                      <a:pt x="250" y="2515"/>
                    </a:lnTo>
                    <a:lnTo>
                      <a:pt x="241" y="2486"/>
                    </a:lnTo>
                    <a:lnTo>
                      <a:pt x="238" y="2456"/>
                    </a:lnTo>
                    <a:lnTo>
                      <a:pt x="238" y="1507"/>
                    </a:lnTo>
                    <a:lnTo>
                      <a:pt x="218" y="1520"/>
                    </a:lnTo>
                    <a:lnTo>
                      <a:pt x="197" y="1530"/>
                    </a:lnTo>
                    <a:lnTo>
                      <a:pt x="173" y="1536"/>
                    </a:lnTo>
                    <a:lnTo>
                      <a:pt x="148" y="1538"/>
                    </a:lnTo>
                    <a:lnTo>
                      <a:pt x="119" y="1535"/>
                    </a:lnTo>
                    <a:lnTo>
                      <a:pt x="91" y="1526"/>
                    </a:lnTo>
                    <a:lnTo>
                      <a:pt x="66" y="1512"/>
                    </a:lnTo>
                    <a:lnTo>
                      <a:pt x="43" y="1495"/>
                    </a:lnTo>
                    <a:lnTo>
                      <a:pt x="25" y="1472"/>
                    </a:lnTo>
                    <a:lnTo>
                      <a:pt x="12" y="1447"/>
                    </a:lnTo>
                    <a:lnTo>
                      <a:pt x="3" y="1419"/>
                    </a:lnTo>
                    <a:lnTo>
                      <a:pt x="0" y="1389"/>
                    </a:lnTo>
                    <a:lnTo>
                      <a:pt x="0" y="149"/>
                    </a:lnTo>
                    <a:lnTo>
                      <a:pt x="3" y="119"/>
                    </a:lnTo>
                    <a:lnTo>
                      <a:pt x="11" y="92"/>
                    </a:lnTo>
                    <a:lnTo>
                      <a:pt x="25" y="67"/>
                    </a:lnTo>
                    <a:lnTo>
                      <a:pt x="42" y="46"/>
                    </a:lnTo>
                    <a:lnTo>
                      <a:pt x="64" y="27"/>
                    </a:lnTo>
                    <a:lnTo>
                      <a:pt x="89" y="13"/>
                    </a:lnTo>
                    <a:lnTo>
                      <a:pt x="116" y="5"/>
                    </a:lnTo>
                    <a:lnTo>
                      <a:pt x="145" y="1"/>
                    </a:lnTo>
                    <a:lnTo>
                      <a:pt x="145" y="0"/>
                    </a:lnTo>
                    <a:close/>
                  </a:path>
                </a:pathLst>
              </a:custGeom>
              <a:solidFill>
                <a:schemeClr val="lt1"/>
              </a:solidFill>
              <a:ln cap="flat" cmpd="sng" w="9525">
                <a:solidFill>
                  <a:schemeClr val="accent5"/>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526" name="Google Shape;1526;p36"/>
              <p:cNvSpPr/>
              <p:nvPr/>
            </p:nvSpPr>
            <p:spPr>
              <a:xfrm>
                <a:off x="8232676" y="3421911"/>
                <a:ext cx="119793" cy="103882"/>
              </a:xfrm>
              <a:custGeom>
                <a:rect b="b" l="l" r="r" t="t"/>
                <a:pathLst>
                  <a:path extrusionOk="0" h="686" w="686">
                    <a:moveTo>
                      <a:pt x="343" y="0"/>
                    </a:moveTo>
                    <a:lnTo>
                      <a:pt x="390" y="3"/>
                    </a:lnTo>
                    <a:lnTo>
                      <a:pt x="435" y="12"/>
                    </a:lnTo>
                    <a:lnTo>
                      <a:pt x="477" y="27"/>
                    </a:lnTo>
                    <a:lnTo>
                      <a:pt x="517" y="46"/>
                    </a:lnTo>
                    <a:lnTo>
                      <a:pt x="553" y="71"/>
                    </a:lnTo>
                    <a:lnTo>
                      <a:pt x="586" y="100"/>
                    </a:lnTo>
                    <a:lnTo>
                      <a:pt x="615" y="133"/>
                    </a:lnTo>
                    <a:lnTo>
                      <a:pt x="640" y="169"/>
                    </a:lnTo>
                    <a:lnTo>
                      <a:pt x="659" y="209"/>
                    </a:lnTo>
                    <a:lnTo>
                      <a:pt x="674" y="251"/>
                    </a:lnTo>
                    <a:lnTo>
                      <a:pt x="683" y="296"/>
                    </a:lnTo>
                    <a:lnTo>
                      <a:pt x="686" y="342"/>
                    </a:lnTo>
                    <a:lnTo>
                      <a:pt x="683" y="389"/>
                    </a:lnTo>
                    <a:lnTo>
                      <a:pt x="674" y="434"/>
                    </a:lnTo>
                    <a:lnTo>
                      <a:pt x="659" y="476"/>
                    </a:lnTo>
                    <a:lnTo>
                      <a:pt x="640" y="516"/>
                    </a:lnTo>
                    <a:lnTo>
                      <a:pt x="615" y="552"/>
                    </a:lnTo>
                    <a:lnTo>
                      <a:pt x="586" y="585"/>
                    </a:lnTo>
                    <a:lnTo>
                      <a:pt x="553" y="614"/>
                    </a:lnTo>
                    <a:lnTo>
                      <a:pt x="517" y="639"/>
                    </a:lnTo>
                    <a:lnTo>
                      <a:pt x="477" y="659"/>
                    </a:lnTo>
                    <a:lnTo>
                      <a:pt x="435" y="674"/>
                    </a:lnTo>
                    <a:lnTo>
                      <a:pt x="390" y="682"/>
                    </a:lnTo>
                    <a:lnTo>
                      <a:pt x="343" y="686"/>
                    </a:lnTo>
                    <a:lnTo>
                      <a:pt x="296" y="682"/>
                    </a:lnTo>
                    <a:lnTo>
                      <a:pt x="252" y="674"/>
                    </a:lnTo>
                    <a:lnTo>
                      <a:pt x="210" y="659"/>
                    </a:lnTo>
                    <a:lnTo>
                      <a:pt x="170" y="639"/>
                    </a:lnTo>
                    <a:lnTo>
                      <a:pt x="134" y="614"/>
                    </a:lnTo>
                    <a:lnTo>
                      <a:pt x="101" y="585"/>
                    </a:lnTo>
                    <a:lnTo>
                      <a:pt x="72" y="552"/>
                    </a:lnTo>
                    <a:lnTo>
                      <a:pt x="48" y="516"/>
                    </a:lnTo>
                    <a:lnTo>
                      <a:pt x="27" y="476"/>
                    </a:lnTo>
                    <a:lnTo>
                      <a:pt x="13" y="434"/>
                    </a:lnTo>
                    <a:lnTo>
                      <a:pt x="4" y="389"/>
                    </a:lnTo>
                    <a:lnTo>
                      <a:pt x="0" y="342"/>
                    </a:lnTo>
                    <a:lnTo>
                      <a:pt x="4" y="296"/>
                    </a:lnTo>
                    <a:lnTo>
                      <a:pt x="13" y="251"/>
                    </a:lnTo>
                    <a:lnTo>
                      <a:pt x="27" y="209"/>
                    </a:lnTo>
                    <a:lnTo>
                      <a:pt x="48" y="169"/>
                    </a:lnTo>
                    <a:lnTo>
                      <a:pt x="72" y="133"/>
                    </a:lnTo>
                    <a:lnTo>
                      <a:pt x="101" y="100"/>
                    </a:lnTo>
                    <a:lnTo>
                      <a:pt x="134" y="71"/>
                    </a:lnTo>
                    <a:lnTo>
                      <a:pt x="170" y="46"/>
                    </a:lnTo>
                    <a:lnTo>
                      <a:pt x="210" y="27"/>
                    </a:lnTo>
                    <a:lnTo>
                      <a:pt x="252" y="12"/>
                    </a:lnTo>
                    <a:lnTo>
                      <a:pt x="296" y="3"/>
                    </a:lnTo>
                    <a:lnTo>
                      <a:pt x="343" y="0"/>
                    </a:lnTo>
                    <a:close/>
                  </a:path>
                </a:pathLst>
              </a:custGeom>
              <a:solidFill>
                <a:schemeClr val="lt1"/>
              </a:solidFill>
              <a:ln cap="flat" cmpd="sng" w="9525">
                <a:solidFill>
                  <a:schemeClr val="accent5"/>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527" name="Google Shape;1527;p36"/>
              <p:cNvSpPr/>
              <p:nvPr/>
            </p:nvSpPr>
            <p:spPr>
              <a:xfrm>
                <a:off x="8125494" y="3421911"/>
                <a:ext cx="98777" cy="94770"/>
              </a:xfrm>
              <a:custGeom>
                <a:rect b="b" l="l" r="r" t="t"/>
                <a:pathLst>
                  <a:path extrusionOk="0" h="629" w="565">
                    <a:moveTo>
                      <a:pt x="314" y="0"/>
                    </a:moveTo>
                    <a:lnTo>
                      <a:pt x="358" y="3"/>
                    </a:lnTo>
                    <a:lnTo>
                      <a:pt x="400" y="12"/>
                    </a:lnTo>
                    <a:lnTo>
                      <a:pt x="439" y="25"/>
                    </a:lnTo>
                    <a:lnTo>
                      <a:pt x="474" y="44"/>
                    </a:lnTo>
                    <a:lnTo>
                      <a:pt x="508" y="67"/>
                    </a:lnTo>
                    <a:lnTo>
                      <a:pt x="538" y="94"/>
                    </a:lnTo>
                    <a:lnTo>
                      <a:pt x="565" y="125"/>
                    </a:lnTo>
                    <a:lnTo>
                      <a:pt x="545" y="165"/>
                    </a:lnTo>
                    <a:lnTo>
                      <a:pt x="528" y="206"/>
                    </a:lnTo>
                    <a:lnTo>
                      <a:pt x="516" y="250"/>
                    </a:lnTo>
                    <a:lnTo>
                      <a:pt x="509" y="296"/>
                    </a:lnTo>
                    <a:lnTo>
                      <a:pt x="507" y="342"/>
                    </a:lnTo>
                    <a:lnTo>
                      <a:pt x="509" y="391"/>
                    </a:lnTo>
                    <a:lnTo>
                      <a:pt x="518" y="437"/>
                    </a:lnTo>
                    <a:lnTo>
                      <a:pt x="530" y="483"/>
                    </a:lnTo>
                    <a:lnTo>
                      <a:pt x="548" y="525"/>
                    </a:lnTo>
                    <a:lnTo>
                      <a:pt x="518" y="555"/>
                    </a:lnTo>
                    <a:lnTo>
                      <a:pt x="483" y="581"/>
                    </a:lnTo>
                    <a:lnTo>
                      <a:pt x="445" y="601"/>
                    </a:lnTo>
                    <a:lnTo>
                      <a:pt x="404" y="616"/>
                    </a:lnTo>
                    <a:lnTo>
                      <a:pt x="361" y="626"/>
                    </a:lnTo>
                    <a:lnTo>
                      <a:pt x="314" y="629"/>
                    </a:lnTo>
                    <a:lnTo>
                      <a:pt x="272" y="627"/>
                    </a:lnTo>
                    <a:lnTo>
                      <a:pt x="231" y="619"/>
                    </a:lnTo>
                    <a:lnTo>
                      <a:pt x="192" y="605"/>
                    </a:lnTo>
                    <a:lnTo>
                      <a:pt x="156" y="587"/>
                    </a:lnTo>
                    <a:lnTo>
                      <a:pt x="122" y="565"/>
                    </a:lnTo>
                    <a:lnTo>
                      <a:pt x="92" y="538"/>
                    </a:lnTo>
                    <a:lnTo>
                      <a:pt x="66" y="507"/>
                    </a:lnTo>
                    <a:lnTo>
                      <a:pt x="43" y="474"/>
                    </a:lnTo>
                    <a:lnTo>
                      <a:pt x="25" y="437"/>
                    </a:lnTo>
                    <a:lnTo>
                      <a:pt x="11" y="398"/>
                    </a:lnTo>
                    <a:lnTo>
                      <a:pt x="2" y="357"/>
                    </a:lnTo>
                    <a:lnTo>
                      <a:pt x="0" y="315"/>
                    </a:lnTo>
                    <a:lnTo>
                      <a:pt x="3" y="269"/>
                    </a:lnTo>
                    <a:lnTo>
                      <a:pt x="13" y="223"/>
                    </a:lnTo>
                    <a:lnTo>
                      <a:pt x="29" y="182"/>
                    </a:lnTo>
                    <a:lnTo>
                      <a:pt x="51" y="143"/>
                    </a:lnTo>
                    <a:lnTo>
                      <a:pt x="77" y="108"/>
                    </a:lnTo>
                    <a:lnTo>
                      <a:pt x="108" y="76"/>
                    </a:lnTo>
                    <a:lnTo>
                      <a:pt x="144" y="51"/>
                    </a:lnTo>
                    <a:lnTo>
                      <a:pt x="183" y="29"/>
                    </a:lnTo>
                    <a:lnTo>
                      <a:pt x="224" y="13"/>
                    </a:lnTo>
                    <a:lnTo>
                      <a:pt x="268" y="3"/>
                    </a:lnTo>
                    <a:lnTo>
                      <a:pt x="314" y="0"/>
                    </a:lnTo>
                    <a:close/>
                  </a:path>
                </a:pathLst>
              </a:custGeom>
              <a:solidFill>
                <a:schemeClr val="lt1"/>
              </a:solidFill>
              <a:ln cap="flat" cmpd="sng" w="9525">
                <a:solidFill>
                  <a:schemeClr val="accent5"/>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528" name="Google Shape;1528;p36"/>
              <p:cNvSpPr/>
              <p:nvPr/>
            </p:nvSpPr>
            <p:spPr>
              <a:xfrm>
                <a:off x="8093969" y="3523971"/>
                <a:ext cx="128200" cy="364501"/>
              </a:xfrm>
              <a:custGeom>
                <a:rect b="b" l="l" r="r" t="t"/>
                <a:pathLst>
                  <a:path extrusionOk="0" h="2394" w="729">
                    <a:moveTo>
                      <a:pt x="329" y="0"/>
                    </a:moveTo>
                    <a:lnTo>
                      <a:pt x="373" y="0"/>
                    </a:lnTo>
                    <a:lnTo>
                      <a:pt x="463" y="0"/>
                    </a:lnTo>
                    <a:lnTo>
                      <a:pt x="510" y="0"/>
                    </a:lnTo>
                    <a:lnTo>
                      <a:pt x="556" y="0"/>
                    </a:lnTo>
                    <a:lnTo>
                      <a:pt x="600" y="0"/>
                    </a:lnTo>
                    <a:lnTo>
                      <a:pt x="573" y="21"/>
                    </a:lnTo>
                    <a:lnTo>
                      <a:pt x="550" y="46"/>
                    </a:lnTo>
                    <a:lnTo>
                      <a:pt x="529" y="74"/>
                    </a:lnTo>
                    <a:lnTo>
                      <a:pt x="513" y="105"/>
                    </a:lnTo>
                    <a:lnTo>
                      <a:pt x="501" y="137"/>
                    </a:lnTo>
                    <a:lnTo>
                      <a:pt x="494" y="172"/>
                    </a:lnTo>
                    <a:lnTo>
                      <a:pt x="490" y="208"/>
                    </a:lnTo>
                    <a:lnTo>
                      <a:pt x="490" y="1448"/>
                    </a:lnTo>
                    <a:lnTo>
                      <a:pt x="494" y="1488"/>
                    </a:lnTo>
                    <a:lnTo>
                      <a:pt x="502" y="1526"/>
                    </a:lnTo>
                    <a:lnTo>
                      <a:pt x="516" y="1562"/>
                    </a:lnTo>
                    <a:lnTo>
                      <a:pt x="536" y="1594"/>
                    </a:lnTo>
                    <a:lnTo>
                      <a:pt x="559" y="1622"/>
                    </a:lnTo>
                    <a:lnTo>
                      <a:pt x="588" y="1648"/>
                    </a:lnTo>
                    <a:lnTo>
                      <a:pt x="619" y="1668"/>
                    </a:lnTo>
                    <a:lnTo>
                      <a:pt x="652" y="1685"/>
                    </a:lnTo>
                    <a:lnTo>
                      <a:pt x="690" y="1697"/>
                    </a:lnTo>
                    <a:lnTo>
                      <a:pt x="729" y="1702"/>
                    </a:lnTo>
                    <a:lnTo>
                      <a:pt x="729" y="2354"/>
                    </a:lnTo>
                    <a:lnTo>
                      <a:pt x="708" y="2370"/>
                    </a:lnTo>
                    <a:lnTo>
                      <a:pt x="685" y="2383"/>
                    </a:lnTo>
                    <a:lnTo>
                      <a:pt x="659" y="2392"/>
                    </a:lnTo>
                    <a:lnTo>
                      <a:pt x="632" y="2394"/>
                    </a:lnTo>
                    <a:lnTo>
                      <a:pt x="604" y="2392"/>
                    </a:lnTo>
                    <a:lnTo>
                      <a:pt x="579" y="2383"/>
                    </a:lnTo>
                    <a:lnTo>
                      <a:pt x="555" y="2372"/>
                    </a:lnTo>
                    <a:lnTo>
                      <a:pt x="535" y="2354"/>
                    </a:lnTo>
                    <a:lnTo>
                      <a:pt x="518" y="2335"/>
                    </a:lnTo>
                    <a:lnTo>
                      <a:pt x="505" y="2311"/>
                    </a:lnTo>
                    <a:lnTo>
                      <a:pt x="498" y="2285"/>
                    </a:lnTo>
                    <a:lnTo>
                      <a:pt x="495" y="2258"/>
                    </a:lnTo>
                    <a:lnTo>
                      <a:pt x="491" y="2258"/>
                    </a:lnTo>
                    <a:lnTo>
                      <a:pt x="488" y="2285"/>
                    </a:lnTo>
                    <a:lnTo>
                      <a:pt x="481" y="2311"/>
                    </a:lnTo>
                    <a:lnTo>
                      <a:pt x="469" y="2335"/>
                    </a:lnTo>
                    <a:lnTo>
                      <a:pt x="451" y="2354"/>
                    </a:lnTo>
                    <a:lnTo>
                      <a:pt x="431" y="2372"/>
                    </a:lnTo>
                    <a:lnTo>
                      <a:pt x="408" y="2383"/>
                    </a:lnTo>
                    <a:lnTo>
                      <a:pt x="382" y="2392"/>
                    </a:lnTo>
                    <a:lnTo>
                      <a:pt x="355" y="2394"/>
                    </a:lnTo>
                    <a:lnTo>
                      <a:pt x="327" y="2392"/>
                    </a:lnTo>
                    <a:lnTo>
                      <a:pt x="301" y="2383"/>
                    </a:lnTo>
                    <a:lnTo>
                      <a:pt x="279" y="2372"/>
                    </a:lnTo>
                    <a:lnTo>
                      <a:pt x="258" y="2354"/>
                    </a:lnTo>
                    <a:lnTo>
                      <a:pt x="242" y="2335"/>
                    </a:lnTo>
                    <a:lnTo>
                      <a:pt x="229" y="2311"/>
                    </a:lnTo>
                    <a:lnTo>
                      <a:pt x="221" y="2285"/>
                    </a:lnTo>
                    <a:lnTo>
                      <a:pt x="218" y="2258"/>
                    </a:lnTo>
                    <a:lnTo>
                      <a:pt x="218" y="1386"/>
                    </a:lnTo>
                    <a:lnTo>
                      <a:pt x="201" y="1397"/>
                    </a:lnTo>
                    <a:lnTo>
                      <a:pt x="180" y="1406"/>
                    </a:lnTo>
                    <a:lnTo>
                      <a:pt x="159" y="1411"/>
                    </a:lnTo>
                    <a:lnTo>
                      <a:pt x="137" y="1414"/>
                    </a:lnTo>
                    <a:lnTo>
                      <a:pt x="109" y="1410"/>
                    </a:lnTo>
                    <a:lnTo>
                      <a:pt x="83" y="1403"/>
                    </a:lnTo>
                    <a:lnTo>
                      <a:pt x="60" y="1390"/>
                    </a:lnTo>
                    <a:lnTo>
                      <a:pt x="40" y="1374"/>
                    </a:lnTo>
                    <a:lnTo>
                      <a:pt x="24" y="1353"/>
                    </a:lnTo>
                    <a:lnTo>
                      <a:pt x="11" y="1330"/>
                    </a:lnTo>
                    <a:lnTo>
                      <a:pt x="3" y="1305"/>
                    </a:lnTo>
                    <a:lnTo>
                      <a:pt x="0" y="1276"/>
                    </a:lnTo>
                    <a:lnTo>
                      <a:pt x="0" y="137"/>
                    </a:lnTo>
                    <a:lnTo>
                      <a:pt x="2" y="110"/>
                    </a:lnTo>
                    <a:lnTo>
                      <a:pt x="11" y="84"/>
                    </a:lnTo>
                    <a:lnTo>
                      <a:pt x="23" y="61"/>
                    </a:lnTo>
                    <a:lnTo>
                      <a:pt x="39" y="42"/>
                    </a:lnTo>
                    <a:lnTo>
                      <a:pt x="58" y="25"/>
                    </a:lnTo>
                    <a:lnTo>
                      <a:pt x="81" y="12"/>
                    </a:lnTo>
                    <a:lnTo>
                      <a:pt x="106" y="4"/>
                    </a:lnTo>
                    <a:lnTo>
                      <a:pt x="133" y="1"/>
                    </a:lnTo>
                    <a:lnTo>
                      <a:pt x="133" y="0"/>
                    </a:lnTo>
                    <a:lnTo>
                      <a:pt x="289" y="0"/>
                    </a:lnTo>
                    <a:lnTo>
                      <a:pt x="329" y="0"/>
                    </a:lnTo>
                    <a:close/>
                  </a:path>
                </a:pathLst>
              </a:custGeom>
              <a:solidFill>
                <a:schemeClr val="lt1"/>
              </a:solidFill>
              <a:ln cap="flat" cmpd="sng" w="9525">
                <a:solidFill>
                  <a:schemeClr val="accent5"/>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529" name="Google Shape;1529;p36"/>
              <p:cNvSpPr/>
              <p:nvPr/>
            </p:nvSpPr>
            <p:spPr>
              <a:xfrm>
                <a:off x="8360876" y="3421911"/>
                <a:ext cx="98777" cy="94770"/>
              </a:xfrm>
              <a:custGeom>
                <a:rect b="b" l="l" r="r" t="t"/>
                <a:pathLst>
                  <a:path extrusionOk="0" h="629" w="565">
                    <a:moveTo>
                      <a:pt x="249" y="0"/>
                    </a:moveTo>
                    <a:lnTo>
                      <a:pt x="297" y="3"/>
                    </a:lnTo>
                    <a:lnTo>
                      <a:pt x="341" y="13"/>
                    </a:lnTo>
                    <a:lnTo>
                      <a:pt x="382" y="29"/>
                    </a:lnTo>
                    <a:lnTo>
                      <a:pt x="421" y="51"/>
                    </a:lnTo>
                    <a:lnTo>
                      <a:pt x="457" y="76"/>
                    </a:lnTo>
                    <a:lnTo>
                      <a:pt x="488" y="108"/>
                    </a:lnTo>
                    <a:lnTo>
                      <a:pt x="514" y="143"/>
                    </a:lnTo>
                    <a:lnTo>
                      <a:pt x="535" y="182"/>
                    </a:lnTo>
                    <a:lnTo>
                      <a:pt x="552" y="223"/>
                    </a:lnTo>
                    <a:lnTo>
                      <a:pt x="561" y="269"/>
                    </a:lnTo>
                    <a:lnTo>
                      <a:pt x="565" y="315"/>
                    </a:lnTo>
                    <a:lnTo>
                      <a:pt x="562" y="357"/>
                    </a:lnTo>
                    <a:lnTo>
                      <a:pt x="554" y="398"/>
                    </a:lnTo>
                    <a:lnTo>
                      <a:pt x="540" y="437"/>
                    </a:lnTo>
                    <a:lnTo>
                      <a:pt x="521" y="474"/>
                    </a:lnTo>
                    <a:lnTo>
                      <a:pt x="499" y="507"/>
                    </a:lnTo>
                    <a:lnTo>
                      <a:pt x="473" y="538"/>
                    </a:lnTo>
                    <a:lnTo>
                      <a:pt x="443" y="565"/>
                    </a:lnTo>
                    <a:lnTo>
                      <a:pt x="409" y="587"/>
                    </a:lnTo>
                    <a:lnTo>
                      <a:pt x="372" y="605"/>
                    </a:lnTo>
                    <a:lnTo>
                      <a:pt x="333" y="619"/>
                    </a:lnTo>
                    <a:lnTo>
                      <a:pt x="292" y="627"/>
                    </a:lnTo>
                    <a:lnTo>
                      <a:pt x="249" y="629"/>
                    </a:lnTo>
                    <a:lnTo>
                      <a:pt x="204" y="626"/>
                    </a:lnTo>
                    <a:lnTo>
                      <a:pt x="161" y="616"/>
                    </a:lnTo>
                    <a:lnTo>
                      <a:pt x="120" y="601"/>
                    </a:lnTo>
                    <a:lnTo>
                      <a:pt x="82" y="581"/>
                    </a:lnTo>
                    <a:lnTo>
                      <a:pt x="47" y="555"/>
                    </a:lnTo>
                    <a:lnTo>
                      <a:pt x="17" y="526"/>
                    </a:lnTo>
                    <a:lnTo>
                      <a:pt x="34" y="483"/>
                    </a:lnTo>
                    <a:lnTo>
                      <a:pt x="47" y="438"/>
                    </a:lnTo>
                    <a:lnTo>
                      <a:pt x="56" y="391"/>
                    </a:lnTo>
                    <a:lnTo>
                      <a:pt x="59" y="342"/>
                    </a:lnTo>
                    <a:lnTo>
                      <a:pt x="56" y="296"/>
                    </a:lnTo>
                    <a:lnTo>
                      <a:pt x="48" y="250"/>
                    </a:lnTo>
                    <a:lnTo>
                      <a:pt x="36" y="206"/>
                    </a:lnTo>
                    <a:lnTo>
                      <a:pt x="20" y="164"/>
                    </a:lnTo>
                    <a:lnTo>
                      <a:pt x="0" y="124"/>
                    </a:lnTo>
                    <a:lnTo>
                      <a:pt x="27" y="94"/>
                    </a:lnTo>
                    <a:lnTo>
                      <a:pt x="57" y="67"/>
                    </a:lnTo>
                    <a:lnTo>
                      <a:pt x="90" y="44"/>
                    </a:lnTo>
                    <a:lnTo>
                      <a:pt x="126" y="25"/>
                    </a:lnTo>
                    <a:lnTo>
                      <a:pt x="165" y="12"/>
                    </a:lnTo>
                    <a:lnTo>
                      <a:pt x="207" y="3"/>
                    </a:lnTo>
                    <a:lnTo>
                      <a:pt x="249" y="0"/>
                    </a:lnTo>
                    <a:close/>
                  </a:path>
                </a:pathLst>
              </a:custGeom>
              <a:solidFill>
                <a:schemeClr val="lt1"/>
              </a:solidFill>
              <a:ln cap="flat" cmpd="sng" w="9525">
                <a:solidFill>
                  <a:schemeClr val="accent5"/>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530" name="Google Shape;1530;p36"/>
              <p:cNvSpPr/>
              <p:nvPr/>
            </p:nvSpPr>
            <p:spPr>
              <a:xfrm>
                <a:off x="8362977" y="3523971"/>
                <a:ext cx="128200" cy="364501"/>
              </a:xfrm>
              <a:custGeom>
                <a:rect b="b" l="l" r="r" t="t"/>
                <a:pathLst>
                  <a:path extrusionOk="0" h="2394" w="728">
                    <a:moveTo>
                      <a:pt x="476" y="0"/>
                    </a:moveTo>
                    <a:lnTo>
                      <a:pt x="510" y="0"/>
                    </a:lnTo>
                    <a:lnTo>
                      <a:pt x="561" y="0"/>
                    </a:lnTo>
                    <a:lnTo>
                      <a:pt x="579" y="0"/>
                    </a:lnTo>
                    <a:lnTo>
                      <a:pt x="591" y="0"/>
                    </a:lnTo>
                    <a:lnTo>
                      <a:pt x="594" y="0"/>
                    </a:lnTo>
                    <a:lnTo>
                      <a:pt x="594" y="1"/>
                    </a:lnTo>
                    <a:lnTo>
                      <a:pt x="621" y="4"/>
                    </a:lnTo>
                    <a:lnTo>
                      <a:pt x="647" y="12"/>
                    </a:lnTo>
                    <a:lnTo>
                      <a:pt x="669" y="25"/>
                    </a:lnTo>
                    <a:lnTo>
                      <a:pt x="689" y="42"/>
                    </a:lnTo>
                    <a:lnTo>
                      <a:pt x="705" y="61"/>
                    </a:lnTo>
                    <a:lnTo>
                      <a:pt x="717" y="84"/>
                    </a:lnTo>
                    <a:lnTo>
                      <a:pt x="725" y="110"/>
                    </a:lnTo>
                    <a:lnTo>
                      <a:pt x="728" y="137"/>
                    </a:lnTo>
                    <a:lnTo>
                      <a:pt x="728" y="1276"/>
                    </a:lnTo>
                    <a:lnTo>
                      <a:pt x="725" y="1305"/>
                    </a:lnTo>
                    <a:lnTo>
                      <a:pt x="717" y="1330"/>
                    </a:lnTo>
                    <a:lnTo>
                      <a:pt x="704" y="1353"/>
                    </a:lnTo>
                    <a:lnTo>
                      <a:pt x="688" y="1374"/>
                    </a:lnTo>
                    <a:lnTo>
                      <a:pt x="667" y="1390"/>
                    </a:lnTo>
                    <a:lnTo>
                      <a:pt x="645" y="1403"/>
                    </a:lnTo>
                    <a:lnTo>
                      <a:pt x="619" y="1410"/>
                    </a:lnTo>
                    <a:lnTo>
                      <a:pt x="592" y="1414"/>
                    </a:lnTo>
                    <a:lnTo>
                      <a:pt x="569" y="1411"/>
                    </a:lnTo>
                    <a:lnTo>
                      <a:pt x="547" y="1406"/>
                    </a:lnTo>
                    <a:lnTo>
                      <a:pt x="527" y="1397"/>
                    </a:lnTo>
                    <a:lnTo>
                      <a:pt x="509" y="1386"/>
                    </a:lnTo>
                    <a:lnTo>
                      <a:pt x="509" y="2258"/>
                    </a:lnTo>
                    <a:lnTo>
                      <a:pt x="506" y="2285"/>
                    </a:lnTo>
                    <a:lnTo>
                      <a:pt x="499" y="2311"/>
                    </a:lnTo>
                    <a:lnTo>
                      <a:pt x="486" y="2335"/>
                    </a:lnTo>
                    <a:lnTo>
                      <a:pt x="470" y="2354"/>
                    </a:lnTo>
                    <a:lnTo>
                      <a:pt x="449" y="2372"/>
                    </a:lnTo>
                    <a:lnTo>
                      <a:pt x="426" y="2383"/>
                    </a:lnTo>
                    <a:lnTo>
                      <a:pt x="401" y="2392"/>
                    </a:lnTo>
                    <a:lnTo>
                      <a:pt x="372" y="2394"/>
                    </a:lnTo>
                    <a:lnTo>
                      <a:pt x="345" y="2392"/>
                    </a:lnTo>
                    <a:lnTo>
                      <a:pt x="320" y="2383"/>
                    </a:lnTo>
                    <a:lnTo>
                      <a:pt x="297" y="2372"/>
                    </a:lnTo>
                    <a:lnTo>
                      <a:pt x="276" y="2354"/>
                    </a:lnTo>
                    <a:lnTo>
                      <a:pt x="260" y="2335"/>
                    </a:lnTo>
                    <a:lnTo>
                      <a:pt x="247" y="2311"/>
                    </a:lnTo>
                    <a:lnTo>
                      <a:pt x="240" y="2285"/>
                    </a:lnTo>
                    <a:lnTo>
                      <a:pt x="236" y="2258"/>
                    </a:lnTo>
                    <a:lnTo>
                      <a:pt x="233" y="2258"/>
                    </a:lnTo>
                    <a:lnTo>
                      <a:pt x="230" y="2285"/>
                    </a:lnTo>
                    <a:lnTo>
                      <a:pt x="222" y="2311"/>
                    </a:lnTo>
                    <a:lnTo>
                      <a:pt x="209" y="2335"/>
                    </a:lnTo>
                    <a:lnTo>
                      <a:pt x="192" y="2354"/>
                    </a:lnTo>
                    <a:lnTo>
                      <a:pt x="173" y="2372"/>
                    </a:lnTo>
                    <a:lnTo>
                      <a:pt x="149" y="2383"/>
                    </a:lnTo>
                    <a:lnTo>
                      <a:pt x="123" y="2392"/>
                    </a:lnTo>
                    <a:lnTo>
                      <a:pt x="96" y="2394"/>
                    </a:lnTo>
                    <a:lnTo>
                      <a:pt x="69" y="2392"/>
                    </a:lnTo>
                    <a:lnTo>
                      <a:pt x="43" y="2383"/>
                    </a:lnTo>
                    <a:lnTo>
                      <a:pt x="19" y="2372"/>
                    </a:lnTo>
                    <a:lnTo>
                      <a:pt x="0" y="2354"/>
                    </a:lnTo>
                    <a:lnTo>
                      <a:pt x="0" y="1702"/>
                    </a:lnTo>
                    <a:lnTo>
                      <a:pt x="39" y="1697"/>
                    </a:lnTo>
                    <a:lnTo>
                      <a:pt x="75" y="1685"/>
                    </a:lnTo>
                    <a:lnTo>
                      <a:pt x="109" y="1668"/>
                    </a:lnTo>
                    <a:lnTo>
                      <a:pt x="140" y="1648"/>
                    </a:lnTo>
                    <a:lnTo>
                      <a:pt x="168" y="1622"/>
                    </a:lnTo>
                    <a:lnTo>
                      <a:pt x="191" y="1593"/>
                    </a:lnTo>
                    <a:lnTo>
                      <a:pt x="210" y="1560"/>
                    </a:lnTo>
                    <a:lnTo>
                      <a:pt x="224" y="1526"/>
                    </a:lnTo>
                    <a:lnTo>
                      <a:pt x="234" y="1488"/>
                    </a:lnTo>
                    <a:lnTo>
                      <a:pt x="236" y="1448"/>
                    </a:lnTo>
                    <a:lnTo>
                      <a:pt x="236" y="208"/>
                    </a:lnTo>
                    <a:lnTo>
                      <a:pt x="234" y="172"/>
                    </a:lnTo>
                    <a:lnTo>
                      <a:pt x="227" y="137"/>
                    </a:lnTo>
                    <a:lnTo>
                      <a:pt x="215" y="105"/>
                    </a:lnTo>
                    <a:lnTo>
                      <a:pt x="199" y="74"/>
                    </a:lnTo>
                    <a:lnTo>
                      <a:pt x="178" y="46"/>
                    </a:lnTo>
                    <a:lnTo>
                      <a:pt x="155" y="21"/>
                    </a:lnTo>
                    <a:lnTo>
                      <a:pt x="128" y="0"/>
                    </a:lnTo>
                    <a:lnTo>
                      <a:pt x="438" y="0"/>
                    </a:lnTo>
                    <a:lnTo>
                      <a:pt x="476" y="0"/>
                    </a:lnTo>
                    <a:close/>
                  </a:path>
                </a:pathLst>
              </a:custGeom>
              <a:solidFill>
                <a:schemeClr val="lt1"/>
              </a:solidFill>
              <a:ln cap="flat" cmpd="sng" w="9525">
                <a:solidFill>
                  <a:schemeClr val="accent5"/>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grpSp>
          <p:nvGrpSpPr>
            <p:cNvPr id="1531" name="Google Shape;1531;p36"/>
            <p:cNvGrpSpPr/>
            <p:nvPr/>
          </p:nvGrpSpPr>
          <p:grpSpPr>
            <a:xfrm>
              <a:off x="11576823" y="719817"/>
              <a:ext cx="640080" cy="242836"/>
              <a:chOff x="6373483" y="2557304"/>
              <a:chExt cx="3960523" cy="1502556"/>
            </a:xfrm>
          </p:grpSpPr>
          <p:sp>
            <p:nvSpPr>
              <p:cNvPr id="1532" name="Google Shape;1532;p36"/>
              <p:cNvSpPr/>
              <p:nvPr/>
            </p:nvSpPr>
            <p:spPr>
              <a:xfrm>
                <a:off x="6373483" y="2557304"/>
                <a:ext cx="3960523" cy="1502556"/>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id="1533" name="Google Shape;1533;p36"/>
              <p:cNvPicPr preferRelativeResize="0"/>
              <p:nvPr/>
            </p:nvPicPr>
            <p:blipFill rotWithShape="1">
              <a:blip r:embed="rId2">
                <a:alphaModFix/>
              </a:blip>
              <a:srcRect b="0" l="0" r="0" t="0"/>
              <a:stretch/>
            </p:blipFill>
            <p:spPr>
              <a:xfrm>
                <a:off x="6542385" y="2557304"/>
                <a:ext cx="3622719" cy="1502004"/>
              </a:xfrm>
              <a:prstGeom prst="rect">
                <a:avLst/>
              </a:prstGeom>
              <a:noFill/>
              <a:ln cap="flat" cmpd="sng" w="9525">
                <a:solidFill>
                  <a:schemeClr val="lt1"/>
                </a:solidFill>
                <a:prstDash val="solid"/>
                <a:round/>
                <a:headEnd len="sm" w="sm" type="none"/>
                <a:tailEnd len="sm" w="sm" type="none"/>
              </a:ln>
            </p:spPr>
          </p:pic>
        </p:grpSp>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516"/>
                                        </p:tgtEl>
                                        <p:attrNameLst>
                                          <p:attrName>style.visibility</p:attrName>
                                        </p:attrNameLst>
                                      </p:cBhvr>
                                      <p:to>
                                        <p:strVal val="visible"/>
                                      </p:to>
                                    </p:set>
                                    <p:animEffect filter="fade" transition="in">
                                      <p:cBhvr>
                                        <p:cTn dur="500"/>
                                        <p:tgtEl>
                                          <p:spTgt spid="151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s - LIGHT ON DARK">
  <p:cSld name="1_Bullets - LIGHT ON DARK 35">
    <p:spTree>
      <p:nvGrpSpPr>
        <p:cNvPr id="1534" name="Shape 1534"/>
        <p:cNvGrpSpPr/>
        <p:nvPr/>
      </p:nvGrpSpPr>
      <p:grpSpPr>
        <a:xfrm>
          <a:off x="0" y="0"/>
          <a:ext cx="0" cy="0"/>
          <a:chOff x="0" y="0"/>
          <a:chExt cx="0" cy="0"/>
        </a:xfrm>
      </p:grpSpPr>
      <p:sp>
        <p:nvSpPr>
          <p:cNvPr id="1535" name="Google Shape;1535;p37"/>
          <p:cNvSpPr/>
          <p:nvPr/>
        </p:nvSpPr>
        <p:spPr>
          <a:xfrm flipH="1">
            <a:off x="0" y="1178956"/>
            <a:ext cx="12192000" cy="54857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536" name="Google Shape;1536;p37"/>
          <p:cNvSpPr/>
          <p:nvPr/>
        </p:nvSpPr>
        <p:spPr>
          <a:xfrm flipH="1">
            <a:off x="2982254" y="1169431"/>
            <a:ext cx="1554480" cy="548578"/>
          </a:xfrm>
          <a:prstGeom prst="parallelogram">
            <a:avLst>
              <a:gd fmla="val 72727" name="adj"/>
            </a:avLst>
          </a:prstGeom>
          <a:solidFill>
            <a:schemeClr val="lt2"/>
          </a:solidFill>
          <a:ln cap="flat" cmpd="sng" w="2540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200" u="none" cap="none" strike="noStrike">
                <a:solidFill>
                  <a:srgbClr val="7F7F7F"/>
                </a:solidFill>
                <a:latin typeface="Arial"/>
                <a:ea typeface="Arial"/>
                <a:cs typeface="Arial"/>
                <a:sym typeface="Arial"/>
              </a:rPr>
              <a:t>Develop Solicitation</a:t>
            </a:r>
            <a:endParaRPr/>
          </a:p>
        </p:txBody>
      </p:sp>
      <p:sp>
        <p:nvSpPr>
          <p:cNvPr id="1537" name="Google Shape;1537;p37"/>
          <p:cNvSpPr/>
          <p:nvPr/>
        </p:nvSpPr>
        <p:spPr>
          <a:xfrm flipH="1">
            <a:off x="4146587" y="1169431"/>
            <a:ext cx="1554480" cy="548578"/>
          </a:xfrm>
          <a:prstGeom prst="parallelogram">
            <a:avLst>
              <a:gd fmla="val 72727" name="adj"/>
            </a:avLst>
          </a:prstGeom>
          <a:solidFill>
            <a:schemeClr val="lt2"/>
          </a:solidFill>
          <a:ln cap="flat" cmpd="sng" w="2540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200" u="none" cap="none" strike="noStrike">
                <a:solidFill>
                  <a:srgbClr val="7F7F7F"/>
                </a:solidFill>
                <a:latin typeface="Arial"/>
                <a:ea typeface="Arial"/>
                <a:cs typeface="Arial"/>
                <a:sym typeface="Arial"/>
              </a:rPr>
              <a:t>Issue Solicitation</a:t>
            </a:r>
            <a:endParaRPr/>
          </a:p>
        </p:txBody>
      </p:sp>
      <p:sp>
        <p:nvSpPr>
          <p:cNvPr id="1538" name="Google Shape;1538;p37"/>
          <p:cNvSpPr/>
          <p:nvPr/>
        </p:nvSpPr>
        <p:spPr>
          <a:xfrm flipH="1">
            <a:off x="6875409" y="1169431"/>
            <a:ext cx="1554480" cy="548578"/>
          </a:xfrm>
          <a:prstGeom prst="parallelogram">
            <a:avLst>
              <a:gd fmla="val 72727" name="adj"/>
            </a:avLst>
          </a:prstGeom>
          <a:solidFill>
            <a:schemeClr val="lt2"/>
          </a:solidFill>
          <a:ln cap="flat" cmpd="sng" w="2540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200" u="none" cap="none" strike="noStrike">
                <a:solidFill>
                  <a:srgbClr val="7F7F7F"/>
                </a:solidFill>
                <a:latin typeface="Arial"/>
                <a:ea typeface="Arial"/>
                <a:cs typeface="Arial"/>
                <a:sym typeface="Arial"/>
              </a:rPr>
              <a:t>Award Task Order</a:t>
            </a:r>
            <a:endParaRPr/>
          </a:p>
        </p:txBody>
      </p:sp>
      <p:sp>
        <p:nvSpPr>
          <p:cNvPr id="1539" name="Google Shape;1539;p37"/>
          <p:cNvSpPr/>
          <p:nvPr/>
        </p:nvSpPr>
        <p:spPr>
          <a:xfrm flipH="1">
            <a:off x="8048407" y="1169431"/>
            <a:ext cx="1554480" cy="548578"/>
          </a:xfrm>
          <a:prstGeom prst="parallelogram">
            <a:avLst>
              <a:gd fmla="val 72727" name="adj"/>
            </a:avLst>
          </a:prstGeom>
          <a:solidFill>
            <a:schemeClr val="lt2"/>
          </a:solidFill>
          <a:ln cap="flat" cmpd="sng" w="2540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200" u="none" cap="none" strike="noStrike">
                <a:solidFill>
                  <a:srgbClr val="7F7F7F"/>
                </a:solidFill>
                <a:latin typeface="Arial"/>
                <a:ea typeface="Arial"/>
                <a:cs typeface="Arial"/>
                <a:sym typeface="Arial"/>
              </a:rPr>
              <a:t>Administer Task Order</a:t>
            </a:r>
            <a:endParaRPr/>
          </a:p>
        </p:txBody>
      </p:sp>
      <p:sp>
        <p:nvSpPr>
          <p:cNvPr id="1540" name="Google Shape;1540;p37"/>
          <p:cNvSpPr/>
          <p:nvPr/>
        </p:nvSpPr>
        <p:spPr>
          <a:xfrm flipH="1">
            <a:off x="9216294" y="1169431"/>
            <a:ext cx="1554480" cy="548578"/>
          </a:xfrm>
          <a:prstGeom prst="parallelogram">
            <a:avLst>
              <a:gd fmla="val 72727" name="adj"/>
            </a:avLst>
          </a:prstGeom>
          <a:solidFill>
            <a:schemeClr val="lt2"/>
          </a:solidFill>
          <a:ln cap="flat" cmpd="sng" w="2540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200" u="none" cap="none" strike="noStrike">
                <a:solidFill>
                  <a:srgbClr val="7F7F7F"/>
                </a:solidFill>
                <a:latin typeface="Arial"/>
                <a:ea typeface="Arial"/>
                <a:cs typeface="Arial"/>
                <a:sym typeface="Arial"/>
              </a:rPr>
              <a:t>Closeout</a:t>
            </a:r>
            <a:endParaRPr/>
          </a:p>
        </p:txBody>
      </p:sp>
      <p:sp>
        <p:nvSpPr>
          <p:cNvPr id="1541" name="Google Shape;1541;p37"/>
          <p:cNvSpPr/>
          <p:nvPr/>
        </p:nvSpPr>
        <p:spPr>
          <a:xfrm>
            <a:off x="621474" y="1061841"/>
            <a:ext cx="10058400" cy="0"/>
          </a:xfrm>
          <a:prstGeom prst="rect">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542" name="Google Shape;1542;p37"/>
          <p:cNvSpPr txBox="1"/>
          <p:nvPr>
            <p:ph type="title"/>
          </p:nvPr>
        </p:nvSpPr>
        <p:spPr>
          <a:xfrm>
            <a:off x="612465" y="4663"/>
            <a:ext cx="10562869" cy="1057173"/>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3200"/>
              <a:buNone/>
              <a:defRPr b="1" sz="3200">
                <a:solidFill>
                  <a:schemeClr val="dk1"/>
                </a:solidFill>
                <a:latin typeface="Arial"/>
                <a:ea typeface="Arial"/>
                <a:cs typeface="Arial"/>
                <a:sym typeface="Arial"/>
              </a:defRPr>
            </a:lvl1pPr>
            <a:lvl2pPr lvl="1" algn="l">
              <a:lnSpc>
                <a:spcPct val="100000"/>
              </a:lnSpc>
              <a:spcBef>
                <a:spcPts val="0"/>
              </a:spcBef>
              <a:spcAft>
                <a:spcPts val="0"/>
              </a:spcAft>
              <a:buSzPts val="3200"/>
              <a:buNone/>
              <a:defRPr b="1" sz="3600">
                <a:solidFill>
                  <a:srgbClr val="FFFFFF"/>
                </a:solidFill>
                <a:latin typeface="Arial"/>
                <a:ea typeface="Arial"/>
                <a:cs typeface="Arial"/>
                <a:sym typeface="Arial"/>
              </a:defRPr>
            </a:lvl2pPr>
            <a:lvl3pPr lvl="2" algn="l">
              <a:lnSpc>
                <a:spcPct val="100000"/>
              </a:lnSpc>
              <a:spcBef>
                <a:spcPts val="0"/>
              </a:spcBef>
              <a:spcAft>
                <a:spcPts val="0"/>
              </a:spcAft>
              <a:buSzPts val="3200"/>
              <a:buNone/>
              <a:defRPr b="1" sz="3600">
                <a:solidFill>
                  <a:srgbClr val="FFFFFF"/>
                </a:solidFill>
                <a:latin typeface="Arial"/>
                <a:ea typeface="Arial"/>
                <a:cs typeface="Arial"/>
                <a:sym typeface="Arial"/>
              </a:defRPr>
            </a:lvl3pPr>
            <a:lvl4pPr lvl="3" algn="l">
              <a:lnSpc>
                <a:spcPct val="100000"/>
              </a:lnSpc>
              <a:spcBef>
                <a:spcPts val="0"/>
              </a:spcBef>
              <a:spcAft>
                <a:spcPts val="0"/>
              </a:spcAft>
              <a:buSzPts val="3200"/>
              <a:buNone/>
              <a:defRPr b="1" sz="3600">
                <a:solidFill>
                  <a:srgbClr val="FFFFFF"/>
                </a:solidFill>
                <a:latin typeface="Arial"/>
                <a:ea typeface="Arial"/>
                <a:cs typeface="Arial"/>
                <a:sym typeface="Arial"/>
              </a:defRPr>
            </a:lvl4pPr>
            <a:lvl5pPr lvl="4" algn="l">
              <a:lnSpc>
                <a:spcPct val="100000"/>
              </a:lnSpc>
              <a:spcBef>
                <a:spcPts val="0"/>
              </a:spcBef>
              <a:spcAft>
                <a:spcPts val="0"/>
              </a:spcAft>
              <a:buSzPts val="3200"/>
              <a:buNone/>
              <a:defRPr b="1" sz="3600">
                <a:solidFill>
                  <a:srgbClr val="FFFFFF"/>
                </a:solidFill>
                <a:latin typeface="Arial"/>
                <a:ea typeface="Arial"/>
                <a:cs typeface="Arial"/>
                <a:sym typeface="Arial"/>
              </a:defRPr>
            </a:lvl5pPr>
            <a:lvl6pPr lvl="5" algn="l">
              <a:lnSpc>
                <a:spcPct val="100000"/>
              </a:lnSpc>
              <a:spcBef>
                <a:spcPts val="0"/>
              </a:spcBef>
              <a:spcAft>
                <a:spcPts val="0"/>
              </a:spcAft>
              <a:buSzPts val="3200"/>
              <a:buNone/>
              <a:defRPr b="1" sz="3600">
                <a:solidFill>
                  <a:srgbClr val="FFFFFF"/>
                </a:solidFill>
                <a:latin typeface="Arial"/>
                <a:ea typeface="Arial"/>
                <a:cs typeface="Arial"/>
                <a:sym typeface="Arial"/>
              </a:defRPr>
            </a:lvl6pPr>
            <a:lvl7pPr lvl="6" algn="l">
              <a:lnSpc>
                <a:spcPct val="100000"/>
              </a:lnSpc>
              <a:spcBef>
                <a:spcPts val="0"/>
              </a:spcBef>
              <a:spcAft>
                <a:spcPts val="0"/>
              </a:spcAft>
              <a:buSzPts val="3200"/>
              <a:buNone/>
              <a:defRPr b="1" sz="3600">
                <a:solidFill>
                  <a:srgbClr val="FFFFFF"/>
                </a:solidFill>
                <a:latin typeface="Arial"/>
                <a:ea typeface="Arial"/>
                <a:cs typeface="Arial"/>
                <a:sym typeface="Arial"/>
              </a:defRPr>
            </a:lvl7pPr>
            <a:lvl8pPr lvl="7" algn="l">
              <a:lnSpc>
                <a:spcPct val="100000"/>
              </a:lnSpc>
              <a:spcBef>
                <a:spcPts val="0"/>
              </a:spcBef>
              <a:spcAft>
                <a:spcPts val="0"/>
              </a:spcAft>
              <a:buSzPts val="3200"/>
              <a:buNone/>
              <a:defRPr b="1" sz="3600">
                <a:solidFill>
                  <a:srgbClr val="FFFFFF"/>
                </a:solidFill>
                <a:latin typeface="Arial"/>
                <a:ea typeface="Arial"/>
                <a:cs typeface="Arial"/>
                <a:sym typeface="Arial"/>
              </a:defRPr>
            </a:lvl8pPr>
            <a:lvl9pPr lvl="8" algn="l">
              <a:lnSpc>
                <a:spcPct val="100000"/>
              </a:lnSpc>
              <a:spcBef>
                <a:spcPts val="0"/>
              </a:spcBef>
              <a:spcAft>
                <a:spcPts val="0"/>
              </a:spcAft>
              <a:buSzPts val="3200"/>
              <a:buNone/>
              <a:defRPr b="1" sz="3600">
                <a:solidFill>
                  <a:srgbClr val="FFFFFF"/>
                </a:solidFill>
                <a:latin typeface="Arial"/>
                <a:ea typeface="Arial"/>
                <a:cs typeface="Arial"/>
                <a:sym typeface="Arial"/>
              </a:defRPr>
            </a:lvl9pPr>
          </a:lstStyle>
          <a:p/>
        </p:txBody>
      </p:sp>
      <p:sp>
        <p:nvSpPr>
          <p:cNvPr id="1543" name="Google Shape;1543;p37"/>
          <p:cNvSpPr txBox="1"/>
          <p:nvPr>
            <p:ph idx="1" type="body"/>
          </p:nvPr>
        </p:nvSpPr>
        <p:spPr>
          <a:xfrm>
            <a:off x="1289100" y="1756219"/>
            <a:ext cx="1908577" cy="1353634"/>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1200"/>
              <a:buFont typeface="Arial"/>
              <a:buNone/>
              <a:defRPr b="1" i="1" sz="1200">
                <a:solidFill>
                  <a:schemeClr val="accent5"/>
                </a:solidFill>
              </a:defRPr>
            </a:lvl1pPr>
            <a:lvl2pPr indent="-228600" lvl="1" marL="914400" algn="l">
              <a:lnSpc>
                <a:spcPct val="100000"/>
              </a:lnSpc>
              <a:spcBef>
                <a:spcPts val="600"/>
              </a:spcBef>
              <a:spcAft>
                <a:spcPts val="0"/>
              </a:spcAft>
              <a:buSzPts val="1600"/>
              <a:buFont typeface="Arial"/>
              <a:buNone/>
              <a:defRPr/>
            </a:lvl2pPr>
            <a:lvl3pPr indent="-228600" lvl="2" marL="1371600" algn="l">
              <a:lnSpc>
                <a:spcPct val="100000"/>
              </a:lnSpc>
              <a:spcBef>
                <a:spcPts val="800"/>
              </a:spcBef>
              <a:spcAft>
                <a:spcPts val="0"/>
              </a:spcAft>
              <a:buSzPts val="1400"/>
              <a:buFont typeface="Arial"/>
              <a:buNone/>
              <a:defRPr/>
            </a:lvl3pPr>
            <a:lvl4pPr indent="-228600" lvl="3" marL="1828800" algn="l">
              <a:lnSpc>
                <a:spcPct val="100000"/>
              </a:lnSpc>
              <a:spcBef>
                <a:spcPts val="800"/>
              </a:spcBef>
              <a:spcAft>
                <a:spcPts val="0"/>
              </a:spcAft>
              <a:buSzPts val="1400"/>
              <a:buFont typeface="Arial"/>
              <a:buNone/>
              <a:defRPr/>
            </a:lvl4pPr>
            <a:lvl5pPr indent="-228600" lvl="4" marL="2286000" algn="l">
              <a:lnSpc>
                <a:spcPct val="100000"/>
              </a:lnSpc>
              <a:spcBef>
                <a:spcPts val="800"/>
              </a:spcBef>
              <a:spcAft>
                <a:spcPts val="0"/>
              </a:spcAft>
              <a:buSzPts val="1400"/>
              <a:buFont typeface="Arial"/>
              <a:buNone/>
              <a:defRPr/>
            </a:lvl5pPr>
            <a:lvl6pPr indent="-228600" lvl="5" marL="2743200" algn="l">
              <a:lnSpc>
                <a:spcPct val="100000"/>
              </a:lnSpc>
              <a:spcBef>
                <a:spcPts val="80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1544" name="Google Shape;1544;p37"/>
          <p:cNvSpPr txBox="1"/>
          <p:nvPr>
            <p:ph idx="2" type="body"/>
          </p:nvPr>
        </p:nvSpPr>
        <p:spPr>
          <a:xfrm>
            <a:off x="781580" y="1184958"/>
            <a:ext cx="1072962" cy="536575"/>
          </a:xfrm>
          <a:prstGeom prst="rect">
            <a:avLst/>
          </a:prstGeom>
          <a:noFill/>
          <a:ln>
            <a:noFill/>
          </a:ln>
        </p:spPr>
        <p:txBody>
          <a:bodyPr anchorCtr="0" anchor="ctr" bIns="0" lIns="0" spcFirstLastPara="1" rIns="91425" wrap="square" tIns="0">
            <a:noAutofit/>
          </a:bodyPr>
          <a:lstStyle>
            <a:lvl1pPr indent="-228600" lvl="0" marL="457200" algn="r">
              <a:lnSpc>
                <a:spcPct val="100000"/>
              </a:lnSpc>
              <a:spcBef>
                <a:spcPts val="0"/>
              </a:spcBef>
              <a:spcAft>
                <a:spcPts val="0"/>
              </a:spcAft>
              <a:buSzPts val="1100"/>
              <a:buFont typeface="Arial"/>
              <a:buNone/>
              <a:defRPr b="1" sz="1100">
                <a:solidFill>
                  <a:srgbClr val="003C71"/>
                </a:solidFill>
              </a:defRPr>
            </a:lvl1pPr>
            <a:lvl2pPr indent="-342900" lvl="1" marL="914400" algn="l">
              <a:lnSpc>
                <a:spcPct val="100000"/>
              </a:lnSpc>
              <a:spcBef>
                <a:spcPts val="600"/>
              </a:spcBef>
              <a:spcAft>
                <a:spcPts val="0"/>
              </a:spcAft>
              <a:buSzPts val="1800"/>
              <a:buChar char="o"/>
              <a:defRPr/>
            </a:lvl2pPr>
            <a:lvl3pPr indent="-342900" lvl="2" marL="1371600" algn="l">
              <a:lnSpc>
                <a:spcPct val="100000"/>
              </a:lnSpc>
              <a:spcBef>
                <a:spcPts val="800"/>
              </a:spcBef>
              <a:spcAft>
                <a:spcPts val="0"/>
              </a:spcAft>
              <a:buSzPts val="1800"/>
              <a:buChar char="▪"/>
              <a:defRPr/>
            </a:lvl3pPr>
            <a:lvl4pPr indent="-342900" lvl="3" marL="1828800" algn="l">
              <a:lnSpc>
                <a:spcPct val="100000"/>
              </a:lnSpc>
              <a:spcBef>
                <a:spcPts val="800"/>
              </a:spcBef>
              <a:spcAft>
                <a:spcPts val="0"/>
              </a:spcAft>
              <a:buSzPts val="1800"/>
              <a:buChar char="•"/>
              <a:defRPr/>
            </a:lvl4pPr>
            <a:lvl5pPr indent="-342900" lvl="4" marL="2286000" algn="l">
              <a:lnSpc>
                <a:spcPct val="100000"/>
              </a:lnSpc>
              <a:spcBef>
                <a:spcPts val="800"/>
              </a:spcBef>
              <a:spcAft>
                <a:spcPts val="0"/>
              </a:spcAft>
              <a:buSzPts val="1800"/>
              <a:buChar char="▪"/>
              <a:defRPr/>
            </a:lvl5pPr>
            <a:lvl6pPr indent="-228600" lvl="5" marL="2743200" algn="l">
              <a:lnSpc>
                <a:spcPct val="100000"/>
              </a:lnSpc>
              <a:spcBef>
                <a:spcPts val="80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grpSp>
        <p:nvGrpSpPr>
          <p:cNvPr id="1545" name="Google Shape;1545;p37"/>
          <p:cNvGrpSpPr/>
          <p:nvPr/>
        </p:nvGrpSpPr>
        <p:grpSpPr>
          <a:xfrm>
            <a:off x="688730" y="3251146"/>
            <a:ext cx="2480023" cy="2854970"/>
            <a:chOff x="688730" y="3251146"/>
            <a:chExt cx="2480023" cy="2854970"/>
          </a:xfrm>
        </p:grpSpPr>
        <p:grpSp>
          <p:nvGrpSpPr>
            <p:cNvPr id="1546" name="Google Shape;1546;p37"/>
            <p:cNvGrpSpPr/>
            <p:nvPr/>
          </p:nvGrpSpPr>
          <p:grpSpPr>
            <a:xfrm>
              <a:off x="771136" y="3251146"/>
              <a:ext cx="2397616" cy="2757974"/>
              <a:chOff x="771136" y="3251146"/>
              <a:chExt cx="2397616" cy="2757974"/>
            </a:xfrm>
          </p:grpSpPr>
          <p:grpSp>
            <p:nvGrpSpPr>
              <p:cNvPr id="1547" name="Google Shape;1547;p37"/>
              <p:cNvGrpSpPr/>
              <p:nvPr/>
            </p:nvGrpSpPr>
            <p:grpSpPr>
              <a:xfrm>
                <a:off x="771136" y="3251146"/>
                <a:ext cx="1342380" cy="129976"/>
                <a:chOff x="771136" y="3251146"/>
                <a:chExt cx="1342380" cy="129976"/>
              </a:xfrm>
            </p:grpSpPr>
            <p:sp>
              <p:nvSpPr>
                <p:cNvPr id="1548" name="Google Shape;1548;p37"/>
                <p:cNvSpPr/>
                <p:nvPr/>
              </p:nvSpPr>
              <p:spPr>
                <a:xfrm>
                  <a:off x="1957717" y="3251146"/>
                  <a:ext cx="155799" cy="129976"/>
                </a:xfrm>
                <a:custGeom>
                  <a:rect b="b" l="l" r="r" t="t"/>
                  <a:pathLst>
                    <a:path extrusionOk="0" h="55" w="47">
                      <a:moveTo>
                        <a:pt x="0" y="55"/>
                      </a:moveTo>
                      <a:cubicBezTo>
                        <a:pt x="0" y="0"/>
                        <a:pt x="0" y="0"/>
                        <a:pt x="0" y="0"/>
                      </a:cubicBezTo>
                      <a:cubicBezTo>
                        <a:pt x="1" y="0"/>
                        <a:pt x="2" y="0"/>
                        <a:pt x="2" y="0"/>
                      </a:cubicBezTo>
                      <a:cubicBezTo>
                        <a:pt x="27" y="0"/>
                        <a:pt x="47" y="21"/>
                        <a:pt x="47" y="46"/>
                      </a:cubicBezTo>
                      <a:cubicBezTo>
                        <a:pt x="47" y="49"/>
                        <a:pt x="47" y="52"/>
                        <a:pt x="47" y="55"/>
                      </a:cubicBezTo>
                      <a:cubicBezTo>
                        <a:pt x="0" y="55"/>
                        <a:pt x="0" y="55"/>
                        <a:pt x="0" y="55"/>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2800" u="none" cap="none" strike="noStrike">
                    <a:solidFill>
                      <a:schemeClr val="lt1"/>
                    </a:solidFill>
                    <a:latin typeface="Arial"/>
                    <a:ea typeface="Arial"/>
                    <a:cs typeface="Arial"/>
                    <a:sym typeface="Arial"/>
                  </a:endParaRPr>
                </a:p>
              </p:txBody>
            </p:sp>
            <p:sp>
              <p:nvSpPr>
                <p:cNvPr id="1549" name="Google Shape;1549;p37"/>
                <p:cNvSpPr/>
                <p:nvPr/>
              </p:nvSpPr>
              <p:spPr>
                <a:xfrm>
                  <a:off x="771136" y="3251146"/>
                  <a:ext cx="154408" cy="129976"/>
                </a:xfrm>
                <a:custGeom>
                  <a:rect b="b" l="l" r="r" t="t"/>
                  <a:pathLst>
                    <a:path extrusionOk="0" h="55" w="47">
                      <a:moveTo>
                        <a:pt x="47" y="55"/>
                      </a:moveTo>
                      <a:cubicBezTo>
                        <a:pt x="47" y="0"/>
                        <a:pt x="47" y="0"/>
                        <a:pt x="47" y="0"/>
                      </a:cubicBezTo>
                      <a:cubicBezTo>
                        <a:pt x="47" y="0"/>
                        <a:pt x="46" y="0"/>
                        <a:pt x="46" y="0"/>
                      </a:cubicBezTo>
                      <a:cubicBezTo>
                        <a:pt x="21" y="0"/>
                        <a:pt x="0" y="21"/>
                        <a:pt x="0" y="46"/>
                      </a:cubicBezTo>
                      <a:cubicBezTo>
                        <a:pt x="0" y="49"/>
                        <a:pt x="1" y="52"/>
                        <a:pt x="1" y="55"/>
                      </a:cubicBezTo>
                      <a:cubicBezTo>
                        <a:pt x="47" y="55"/>
                        <a:pt x="47" y="55"/>
                        <a:pt x="47" y="55"/>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2800" u="none" cap="none" strike="noStrike">
                    <a:solidFill>
                      <a:schemeClr val="lt1"/>
                    </a:solidFill>
                    <a:latin typeface="Arial"/>
                    <a:ea typeface="Arial"/>
                    <a:cs typeface="Arial"/>
                    <a:sym typeface="Arial"/>
                  </a:endParaRPr>
                </a:p>
              </p:txBody>
            </p:sp>
          </p:grpSp>
          <p:grpSp>
            <p:nvGrpSpPr>
              <p:cNvPr id="1550" name="Google Shape;1550;p37"/>
              <p:cNvGrpSpPr/>
              <p:nvPr/>
            </p:nvGrpSpPr>
            <p:grpSpPr>
              <a:xfrm>
                <a:off x="3066168" y="5505476"/>
                <a:ext cx="102584" cy="503644"/>
                <a:chOff x="3066168" y="4437010"/>
                <a:chExt cx="102584" cy="503644"/>
              </a:xfrm>
            </p:grpSpPr>
            <p:sp>
              <p:nvSpPr>
                <p:cNvPr id="1551" name="Google Shape;1551;p37"/>
                <p:cNvSpPr/>
                <p:nvPr/>
              </p:nvSpPr>
              <p:spPr>
                <a:xfrm rot="5400000">
                  <a:off x="3067337" y="4839238"/>
                  <a:ext cx="100247" cy="102584"/>
                </a:xfrm>
                <a:custGeom>
                  <a:rect b="b" l="l" r="r" t="t"/>
                  <a:pathLst>
                    <a:path extrusionOk="0" h="55" w="47">
                      <a:moveTo>
                        <a:pt x="0" y="55"/>
                      </a:moveTo>
                      <a:cubicBezTo>
                        <a:pt x="0" y="0"/>
                        <a:pt x="0" y="0"/>
                        <a:pt x="0" y="0"/>
                      </a:cubicBezTo>
                      <a:cubicBezTo>
                        <a:pt x="1" y="0"/>
                        <a:pt x="2" y="0"/>
                        <a:pt x="2" y="0"/>
                      </a:cubicBezTo>
                      <a:cubicBezTo>
                        <a:pt x="27" y="0"/>
                        <a:pt x="47" y="21"/>
                        <a:pt x="47" y="46"/>
                      </a:cubicBezTo>
                      <a:cubicBezTo>
                        <a:pt x="47" y="49"/>
                        <a:pt x="47" y="52"/>
                        <a:pt x="47" y="55"/>
                      </a:cubicBezTo>
                      <a:cubicBezTo>
                        <a:pt x="0" y="55"/>
                        <a:pt x="0" y="55"/>
                        <a:pt x="0" y="55"/>
                      </a:cubicBezTo>
                      <a:close/>
                    </a:path>
                  </a:pathLst>
                </a:custGeom>
                <a:solidFill>
                  <a:srgbClr val="54813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2800" u="none" cap="none" strike="noStrike">
                    <a:solidFill>
                      <a:schemeClr val="lt1"/>
                    </a:solidFill>
                    <a:latin typeface="Arial"/>
                    <a:ea typeface="Arial"/>
                    <a:cs typeface="Arial"/>
                    <a:sym typeface="Arial"/>
                  </a:endParaRPr>
                </a:p>
              </p:txBody>
            </p:sp>
            <p:sp>
              <p:nvSpPr>
                <p:cNvPr id="1552" name="Google Shape;1552;p37"/>
                <p:cNvSpPr/>
                <p:nvPr/>
              </p:nvSpPr>
              <p:spPr>
                <a:xfrm rot="5400000">
                  <a:off x="3067785" y="4435393"/>
                  <a:ext cx="99351" cy="102584"/>
                </a:xfrm>
                <a:custGeom>
                  <a:rect b="b" l="l" r="r" t="t"/>
                  <a:pathLst>
                    <a:path extrusionOk="0" h="55" w="47">
                      <a:moveTo>
                        <a:pt x="47" y="55"/>
                      </a:moveTo>
                      <a:cubicBezTo>
                        <a:pt x="47" y="0"/>
                        <a:pt x="47" y="0"/>
                        <a:pt x="47" y="0"/>
                      </a:cubicBezTo>
                      <a:cubicBezTo>
                        <a:pt x="47" y="0"/>
                        <a:pt x="46" y="0"/>
                        <a:pt x="46" y="0"/>
                      </a:cubicBezTo>
                      <a:cubicBezTo>
                        <a:pt x="21" y="0"/>
                        <a:pt x="0" y="21"/>
                        <a:pt x="0" y="46"/>
                      </a:cubicBezTo>
                      <a:cubicBezTo>
                        <a:pt x="0" y="49"/>
                        <a:pt x="1" y="52"/>
                        <a:pt x="1" y="55"/>
                      </a:cubicBezTo>
                      <a:cubicBezTo>
                        <a:pt x="47" y="55"/>
                        <a:pt x="47" y="55"/>
                        <a:pt x="47" y="55"/>
                      </a:cubicBezTo>
                      <a:close/>
                    </a:path>
                  </a:pathLst>
                </a:custGeom>
                <a:solidFill>
                  <a:srgbClr val="54813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2800" u="none" cap="none" strike="noStrike">
                    <a:solidFill>
                      <a:schemeClr val="lt1"/>
                    </a:solidFill>
                    <a:latin typeface="Arial"/>
                    <a:ea typeface="Arial"/>
                    <a:cs typeface="Arial"/>
                    <a:sym typeface="Arial"/>
                  </a:endParaRPr>
                </a:p>
              </p:txBody>
            </p:sp>
          </p:grpSp>
          <p:grpSp>
            <p:nvGrpSpPr>
              <p:cNvPr id="1553" name="Google Shape;1553;p37"/>
              <p:cNvGrpSpPr/>
              <p:nvPr/>
            </p:nvGrpSpPr>
            <p:grpSpPr>
              <a:xfrm>
                <a:off x="3066168" y="4972479"/>
                <a:ext cx="102584" cy="503644"/>
                <a:chOff x="3066168" y="4437010"/>
                <a:chExt cx="102584" cy="503644"/>
              </a:xfrm>
            </p:grpSpPr>
            <p:sp>
              <p:nvSpPr>
                <p:cNvPr id="1554" name="Google Shape;1554;p37"/>
                <p:cNvSpPr/>
                <p:nvPr/>
              </p:nvSpPr>
              <p:spPr>
                <a:xfrm rot="5400000">
                  <a:off x="3067337" y="4839238"/>
                  <a:ext cx="100247" cy="102584"/>
                </a:xfrm>
                <a:custGeom>
                  <a:rect b="b" l="l" r="r" t="t"/>
                  <a:pathLst>
                    <a:path extrusionOk="0" h="55" w="47">
                      <a:moveTo>
                        <a:pt x="0" y="55"/>
                      </a:moveTo>
                      <a:cubicBezTo>
                        <a:pt x="0" y="0"/>
                        <a:pt x="0" y="0"/>
                        <a:pt x="0" y="0"/>
                      </a:cubicBezTo>
                      <a:cubicBezTo>
                        <a:pt x="1" y="0"/>
                        <a:pt x="2" y="0"/>
                        <a:pt x="2" y="0"/>
                      </a:cubicBezTo>
                      <a:cubicBezTo>
                        <a:pt x="27" y="0"/>
                        <a:pt x="47" y="21"/>
                        <a:pt x="47" y="46"/>
                      </a:cubicBezTo>
                      <a:cubicBezTo>
                        <a:pt x="47" y="49"/>
                        <a:pt x="47" y="52"/>
                        <a:pt x="47" y="55"/>
                      </a:cubicBezTo>
                      <a:cubicBezTo>
                        <a:pt x="0" y="55"/>
                        <a:pt x="0" y="55"/>
                        <a:pt x="0" y="55"/>
                      </a:cubicBezTo>
                      <a:close/>
                    </a:path>
                  </a:pathLst>
                </a:custGeom>
                <a:solidFill>
                  <a:srgbClr val="54813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2800" u="none" cap="none" strike="noStrike">
                    <a:solidFill>
                      <a:schemeClr val="lt1"/>
                    </a:solidFill>
                    <a:latin typeface="Arial"/>
                    <a:ea typeface="Arial"/>
                    <a:cs typeface="Arial"/>
                    <a:sym typeface="Arial"/>
                  </a:endParaRPr>
                </a:p>
              </p:txBody>
            </p:sp>
            <p:sp>
              <p:nvSpPr>
                <p:cNvPr id="1555" name="Google Shape;1555;p37"/>
                <p:cNvSpPr/>
                <p:nvPr/>
              </p:nvSpPr>
              <p:spPr>
                <a:xfrm rot="5400000">
                  <a:off x="3067785" y="4435393"/>
                  <a:ext cx="99351" cy="102584"/>
                </a:xfrm>
                <a:custGeom>
                  <a:rect b="b" l="l" r="r" t="t"/>
                  <a:pathLst>
                    <a:path extrusionOk="0" h="55" w="47">
                      <a:moveTo>
                        <a:pt x="47" y="55"/>
                      </a:moveTo>
                      <a:cubicBezTo>
                        <a:pt x="47" y="0"/>
                        <a:pt x="47" y="0"/>
                        <a:pt x="47" y="0"/>
                      </a:cubicBezTo>
                      <a:cubicBezTo>
                        <a:pt x="47" y="0"/>
                        <a:pt x="46" y="0"/>
                        <a:pt x="46" y="0"/>
                      </a:cubicBezTo>
                      <a:cubicBezTo>
                        <a:pt x="21" y="0"/>
                        <a:pt x="0" y="21"/>
                        <a:pt x="0" y="46"/>
                      </a:cubicBezTo>
                      <a:cubicBezTo>
                        <a:pt x="0" y="49"/>
                        <a:pt x="1" y="52"/>
                        <a:pt x="1" y="55"/>
                      </a:cubicBezTo>
                      <a:cubicBezTo>
                        <a:pt x="47" y="55"/>
                        <a:pt x="47" y="55"/>
                        <a:pt x="47" y="55"/>
                      </a:cubicBezTo>
                      <a:close/>
                    </a:path>
                  </a:pathLst>
                </a:custGeom>
                <a:solidFill>
                  <a:srgbClr val="54813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2800" u="none" cap="none" strike="noStrike">
                    <a:solidFill>
                      <a:schemeClr val="lt1"/>
                    </a:solidFill>
                    <a:latin typeface="Arial"/>
                    <a:ea typeface="Arial"/>
                    <a:cs typeface="Arial"/>
                    <a:sym typeface="Arial"/>
                  </a:endParaRPr>
                </a:p>
              </p:txBody>
            </p:sp>
          </p:grpSp>
          <p:grpSp>
            <p:nvGrpSpPr>
              <p:cNvPr id="1556" name="Google Shape;1556;p37"/>
              <p:cNvGrpSpPr/>
              <p:nvPr/>
            </p:nvGrpSpPr>
            <p:grpSpPr>
              <a:xfrm>
                <a:off x="3066168" y="4437010"/>
                <a:ext cx="102584" cy="503644"/>
                <a:chOff x="3066168" y="4437010"/>
                <a:chExt cx="102584" cy="503644"/>
              </a:xfrm>
            </p:grpSpPr>
            <p:sp>
              <p:nvSpPr>
                <p:cNvPr id="1557" name="Google Shape;1557;p37"/>
                <p:cNvSpPr/>
                <p:nvPr/>
              </p:nvSpPr>
              <p:spPr>
                <a:xfrm rot="5400000">
                  <a:off x="3067337" y="4839238"/>
                  <a:ext cx="100247" cy="102584"/>
                </a:xfrm>
                <a:custGeom>
                  <a:rect b="b" l="l" r="r" t="t"/>
                  <a:pathLst>
                    <a:path extrusionOk="0" h="55" w="47">
                      <a:moveTo>
                        <a:pt x="0" y="55"/>
                      </a:moveTo>
                      <a:cubicBezTo>
                        <a:pt x="0" y="0"/>
                        <a:pt x="0" y="0"/>
                        <a:pt x="0" y="0"/>
                      </a:cubicBezTo>
                      <a:cubicBezTo>
                        <a:pt x="1" y="0"/>
                        <a:pt x="2" y="0"/>
                        <a:pt x="2" y="0"/>
                      </a:cubicBezTo>
                      <a:cubicBezTo>
                        <a:pt x="27" y="0"/>
                        <a:pt x="47" y="21"/>
                        <a:pt x="47" y="46"/>
                      </a:cubicBezTo>
                      <a:cubicBezTo>
                        <a:pt x="47" y="49"/>
                        <a:pt x="47" y="52"/>
                        <a:pt x="47" y="55"/>
                      </a:cubicBezTo>
                      <a:cubicBezTo>
                        <a:pt x="0" y="55"/>
                        <a:pt x="0" y="55"/>
                        <a:pt x="0" y="55"/>
                      </a:cubicBezTo>
                      <a:close/>
                    </a:path>
                  </a:pathLst>
                </a:custGeom>
                <a:solidFill>
                  <a:srgbClr val="54813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2800" u="none" cap="none" strike="noStrike">
                    <a:solidFill>
                      <a:schemeClr val="lt1"/>
                    </a:solidFill>
                    <a:latin typeface="Arial"/>
                    <a:ea typeface="Arial"/>
                    <a:cs typeface="Arial"/>
                    <a:sym typeface="Arial"/>
                  </a:endParaRPr>
                </a:p>
              </p:txBody>
            </p:sp>
            <p:sp>
              <p:nvSpPr>
                <p:cNvPr id="1558" name="Google Shape;1558;p37"/>
                <p:cNvSpPr/>
                <p:nvPr/>
              </p:nvSpPr>
              <p:spPr>
                <a:xfrm rot="5400000">
                  <a:off x="3067785" y="4435393"/>
                  <a:ext cx="99351" cy="102584"/>
                </a:xfrm>
                <a:custGeom>
                  <a:rect b="b" l="l" r="r" t="t"/>
                  <a:pathLst>
                    <a:path extrusionOk="0" h="55" w="47">
                      <a:moveTo>
                        <a:pt x="47" y="55"/>
                      </a:moveTo>
                      <a:cubicBezTo>
                        <a:pt x="47" y="0"/>
                        <a:pt x="47" y="0"/>
                        <a:pt x="47" y="0"/>
                      </a:cubicBezTo>
                      <a:cubicBezTo>
                        <a:pt x="47" y="0"/>
                        <a:pt x="46" y="0"/>
                        <a:pt x="46" y="0"/>
                      </a:cubicBezTo>
                      <a:cubicBezTo>
                        <a:pt x="21" y="0"/>
                        <a:pt x="0" y="21"/>
                        <a:pt x="0" y="46"/>
                      </a:cubicBezTo>
                      <a:cubicBezTo>
                        <a:pt x="0" y="49"/>
                        <a:pt x="1" y="52"/>
                        <a:pt x="1" y="55"/>
                      </a:cubicBezTo>
                      <a:cubicBezTo>
                        <a:pt x="47" y="55"/>
                        <a:pt x="47" y="55"/>
                        <a:pt x="47" y="55"/>
                      </a:cubicBezTo>
                      <a:close/>
                    </a:path>
                  </a:pathLst>
                </a:custGeom>
                <a:solidFill>
                  <a:srgbClr val="54813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2800" u="none" cap="none" strike="noStrike">
                    <a:solidFill>
                      <a:schemeClr val="lt1"/>
                    </a:solidFill>
                    <a:latin typeface="Arial"/>
                    <a:ea typeface="Arial"/>
                    <a:cs typeface="Arial"/>
                    <a:sym typeface="Arial"/>
                  </a:endParaRPr>
                </a:p>
              </p:txBody>
            </p:sp>
          </p:grpSp>
        </p:grpSp>
        <p:sp>
          <p:nvSpPr>
            <p:cNvPr id="1559" name="Google Shape;1559;p37"/>
            <p:cNvSpPr/>
            <p:nvPr/>
          </p:nvSpPr>
          <p:spPr>
            <a:xfrm>
              <a:off x="688730" y="3358660"/>
              <a:ext cx="2397956" cy="2747456"/>
            </a:xfrm>
            <a:custGeom>
              <a:rect b="b" l="l" r="r" t="t"/>
              <a:pathLst>
                <a:path extrusionOk="0" h="1419" w="407">
                  <a:moveTo>
                    <a:pt x="407" y="16"/>
                  </a:moveTo>
                  <a:cubicBezTo>
                    <a:pt x="407" y="1404"/>
                    <a:pt x="407" y="1404"/>
                    <a:pt x="407" y="1404"/>
                  </a:cubicBezTo>
                  <a:cubicBezTo>
                    <a:pt x="407" y="1412"/>
                    <a:pt x="400" y="1419"/>
                    <a:pt x="391" y="1419"/>
                  </a:cubicBezTo>
                  <a:cubicBezTo>
                    <a:pt x="15" y="1419"/>
                    <a:pt x="15" y="1419"/>
                    <a:pt x="15" y="1419"/>
                  </a:cubicBezTo>
                  <a:cubicBezTo>
                    <a:pt x="7" y="1419"/>
                    <a:pt x="0" y="1412"/>
                    <a:pt x="0" y="1404"/>
                  </a:cubicBezTo>
                  <a:cubicBezTo>
                    <a:pt x="0" y="16"/>
                    <a:pt x="0" y="16"/>
                    <a:pt x="0" y="16"/>
                  </a:cubicBezTo>
                  <a:cubicBezTo>
                    <a:pt x="0" y="7"/>
                    <a:pt x="7" y="0"/>
                    <a:pt x="15" y="0"/>
                  </a:cubicBezTo>
                  <a:cubicBezTo>
                    <a:pt x="391" y="0"/>
                    <a:pt x="391" y="0"/>
                    <a:pt x="391" y="0"/>
                  </a:cubicBezTo>
                  <a:cubicBezTo>
                    <a:pt x="400" y="0"/>
                    <a:pt x="407" y="7"/>
                    <a:pt x="407" y="16"/>
                  </a:cubicBezTo>
                  <a:close/>
                </a:path>
              </a:pathLst>
            </a:custGeom>
            <a:solidFill>
              <a:srgbClr val="F2F2F2"/>
            </a:solidFill>
            <a:ln>
              <a:noFill/>
            </a:ln>
          </p:spPr>
          <p:txBody>
            <a:bodyPr anchorCtr="0" anchor="ctr" bIns="45700" lIns="91425" spcFirstLastPara="1" rIns="274300" wrap="square" tIns="45700">
              <a:noAutofit/>
            </a:bodyPr>
            <a:lstStyle/>
            <a:p>
              <a:pPr indent="0" lvl="0" marL="0" marR="0" rtl="0" algn="l">
                <a:lnSpc>
                  <a:spcPct val="100000"/>
                </a:lnSpc>
                <a:spcBef>
                  <a:spcPts val="0"/>
                </a:spcBef>
                <a:spcAft>
                  <a:spcPts val="0"/>
                </a:spcAft>
                <a:buNone/>
              </a:pPr>
              <a:r>
                <a:t/>
              </a:r>
              <a:endParaRPr b="1" i="0" sz="1400" u="none" cap="none" strike="noStrike">
                <a:solidFill>
                  <a:srgbClr val="003C71"/>
                </a:solidFill>
                <a:latin typeface="Arial"/>
                <a:ea typeface="Arial"/>
                <a:cs typeface="Arial"/>
                <a:sym typeface="Arial"/>
              </a:endParaRPr>
            </a:p>
          </p:txBody>
        </p:sp>
        <p:grpSp>
          <p:nvGrpSpPr>
            <p:cNvPr id="1560" name="Google Shape;1560;p37"/>
            <p:cNvGrpSpPr/>
            <p:nvPr/>
          </p:nvGrpSpPr>
          <p:grpSpPr>
            <a:xfrm>
              <a:off x="925544" y="3251146"/>
              <a:ext cx="2243207" cy="2672809"/>
              <a:chOff x="925544" y="3251146"/>
              <a:chExt cx="2243207" cy="2672809"/>
            </a:xfrm>
          </p:grpSpPr>
          <p:sp>
            <p:nvSpPr>
              <p:cNvPr id="1561" name="Google Shape;1561;p37"/>
              <p:cNvSpPr/>
              <p:nvPr/>
            </p:nvSpPr>
            <p:spPr>
              <a:xfrm>
                <a:off x="925544" y="3251146"/>
                <a:ext cx="1032172" cy="562924"/>
              </a:xfrm>
              <a:custGeom>
                <a:rect b="b" l="l" r="r" t="t"/>
                <a:pathLst>
                  <a:path extrusionOk="0" h="927" w="742">
                    <a:moveTo>
                      <a:pt x="0" y="0"/>
                    </a:moveTo>
                    <a:lnTo>
                      <a:pt x="742" y="0"/>
                    </a:lnTo>
                    <a:lnTo>
                      <a:pt x="742" y="927"/>
                    </a:lnTo>
                    <a:lnTo>
                      <a:pt x="0" y="927"/>
                    </a:lnTo>
                    <a:lnTo>
                      <a:pt x="0" y="0"/>
                    </a:lnTo>
                    <a:lnTo>
                      <a:pt x="0" y="0"/>
                    </a:lnTo>
                    <a:close/>
                  </a:path>
                </a:pathLst>
              </a:custGeom>
              <a:solidFill>
                <a:srgbClr val="BFBFB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2800" u="none" cap="none" strike="noStrike">
                  <a:solidFill>
                    <a:schemeClr val="lt1"/>
                  </a:solidFill>
                  <a:latin typeface="Arial"/>
                  <a:ea typeface="Arial"/>
                  <a:cs typeface="Arial"/>
                  <a:sym typeface="Arial"/>
                </a:endParaRPr>
              </a:p>
            </p:txBody>
          </p:sp>
          <p:grpSp>
            <p:nvGrpSpPr>
              <p:cNvPr id="1562" name="Google Shape;1562;p37"/>
              <p:cNvGrpSpPr/>
              <p:nvPr/>
            </p:nvGrpSpPr>
            <p:grpSpPr>
              <a:xfrm>
                <a:off x="2437249" y="4533981"/>
                <a:ext cx="731503" cy="1389974"/>
                <a:chOff x="2437249" y="4581609"/>
                <a:chExt cx="731503" cy="1389974"/>
              </a:xfrm>
            </p:grpSpPr>
            <p:sp>
              <p:nvSpPr>
                <p:cNvPr id="1563" name="Google Shape;1563;p37"/>
                <p:cNvSpPr/>
                <p:nvPr/>
              </p:nvSpPr>
              <p:spPr>
                <a:xfrm rot="5400000">
                  <a:off x="2641286" y="5444117"/>
                  <a:ext cx="323429" cy="731502"/>
                </a:xfrm>
                <a:custGeom>
                  <a:rect b="b" l="l" r="r" t="t"/>
                  <a:pathLst>
                    <a:path extrusionOk="0" h="927" w="742">
                      <a:moveTo>
                        <a:pt x="0" y="0"/>
                      </a:moveTo>
                      <a:lnTo>
                        <a:pt x="742" y="0"/>
                      </a:lnTo>
                      <a:lnTo>
                        <a:pt x="742" y="927"/>
                      </a:lnTo>
                      <a:lnTo>
                        <a:pt x="0" y="927"/>
                      </a:lnTo>
                      <a:lnTo>
                        <a:pt x="0" y="0"/>
                      </a:lnTo>
                      <a:lnTo>
                        <a:pt x="0" y="0"/>
                      </a:lnTo>
                      <a:close/>
                    </a:path>
                  </a:pathLst>
                </a:cu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2800" u="none" cap="none" strike="noStrike">
                    <a:solidFill>
                      <a:schemeClr val="lt1"/>
                    </a:solidFill>
                    <a:latin typeface="Arial"/>
                    <a:ea typeface="Arial"/>
                    <a:cs typeface="Arial"/>
                    <a:sym typeface="Arial"/>
                  </a:endParaRPr>
                </a:p>
              </p:txBody>
            </p:sp>
            <p:sp>
              <p:nvSpPr>
                <p:cNvPr id="1564" name="Google Shape;1564;p37"/>
                <p:cNvSpPr/>
                <p:nvPr/>
              </p:nvSpPr>
              <p:spPr>
                <a:xfrm rot="5400000">
                  <a:off x="2641285" y="4377572"/>
                  <a:ext cx="323430" cy="731503"/>
                </a:xfrm>
                <a:custGeom>
                  <a:rect b="b" l="l" r="r" t="t"/>
                  <a:pathLst>
                    <a:path extrusionOk="0" h="927" w="742">
                      <a:moveTo>
                        <a:pt x="0" y="0"/>
                      </a:moveTo>
                      <a:lnTo>
                        <a:pt x="742" y="0"/>
                      </a:lnTo>
                      <a:lnTo>
                        <a:pt x="742" y="927"/>
                      </a:lnTo>
                      <a:lnTo>
                        <a:pt x="0" y="927"/>
                      </a:lnTo>
                      <a:lnTo>
                        <a:pt x="0" y="0"/>
                      </a:lnTo>
                      <a:lnTo>
                        <a:pt x="0" y="0"/>
                      </a:lnTo>
                      <a:close/>
                    </a:path>
                  </a:pathLst>
                </a:cu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2800" u="none" cap="none" strike="noStrike">
                    <a:solidFill>
                      <a:schemeClr val="lt1"/>
                    </a:solidFill>
                    <a:latin typeface="Arial"/>
                    <a:ea typeface="Arial"/>
                    <a:cs typeface="Arial"/>
                    <a:sym typeface="Arial"/>
                  </a:endParaRPr>
                </a:p>
              </p:txBody>
            </p:sp>
            <p:sp>
              <p:nvSpPr>
                <p:cNvPr id="1565" name="Google Shape;1565;p37"/>
                <p:cNvSpPr/>
                <p:nvPr/>
              </p:nvSpPr>
              <p:spPr>
                <a:xfrm rot="5400000">
                  <a:off x="2641285" y="4908466"/>
                  <a:ext cx="323430" cy="731502"/>
                </a:xfrm>
                <a:custGeom>
                  <a:rect b="b" l="l" r="r" t="t"/>
                  <a:pathLst>
                    <a:path extrusionOk="0" h="927" w="742">
                      <a:moveTo>
                        <a:pt x="0" y="0"/>
                      </a:moveTo>
                      <a:lnTo>
                        <a:pt x="742" y="0"/>
                      </a:lnTo>
                      <a:lnTo>
                        <a:pt x="742" y="927"/>
                      </a:lnTo>
                      <a:lnTo>
                        <a:pt x="0" y="927"/>
                      </a:lnTo>
                      <a:lnTo>
                        <a:pt x="0" y="0"/>
                      </a:lnTo>
                      <a:lnTo>
                        <a:pt x="0" y="0"/>
                      </a:lnTo>
                      <a:close/>
                    </a:path>
                  </a:pathLst>
                </a:cu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2800" u="none" cap="none" strike="noStrike">
                    <a:solidFill>
                      <a:schemeClr val="lt1"/>
                    </a:solidFill>
                    <a:latin typeface="Arial"/>
                    <a:ea typeface="Arial"/>
                    <a:cs typeface="Arial"/>
                    <a:sym typeface="Arial"/>
                  </a:endParaRPr>
                </a:p>
              </p:txBody>
            </p:sp>
          </p:grpSp>
        </p:grpSp>
      </p:grpSp>
      <p:sp>
        <p:nvSpPr>
          <p:cNvPr id="1566" name="Google Shape;1566;p37"/>
          <p:cNvSpPr txBox="1"/>
          <p:nvPr>
            <p:ph idx="3" type="body"/>
          </p:nvPr>
        </p:nvSpPr>
        <p:spPr>
          <a:xfrm>
            <a:off x="673387" y="3828215"/>
            <a:ext cx="1779205" cy="2263756"/>
          </a:xfrm>
          <a:prstGeom prst="rect">
            <a:avLst/>
          </a:prstGeom>
          <a:noFill/>
          <a:ln>
            <a:noFill/>
          </a:ln>
        </p:spPr>
        <p:txBody>
          <a:bodyPr anchorCtr="0" anchor="ctr" bIns="91425" lIns="91425" spcFirstLastPara="1" rIns="91425" wrap="square" tIns="91425">
            <a:noAutofit/>
          </a:bodyPr>
          <a:lstStyle>
            <a:lvl1pPr indent="-304800" lvl="0" marL="457200" algn="l">
              <a:lnSpc>
                <a:spcPct val="100000"/>
              </a:lnSpc>
              <a:spcBef>
                <a:spcPts val="0"/>
              </a:spcBef>
              <a:spcAft>
                <a:spcPts val="0"/>
              </a:spcAft>
              <a:buClr>
                <a:srgbClr val="003C71"/>
              </a:buClr>
              <a:buSzPts val="1200"/>
              <a:buFont typeface="Arial"/>
              <a:buChar char="•"/>
              <a:defRPr sz="1200">
                <a:solidFill>
                  <a:srgbClr val="003C71"/>
                </a:solidFill>
                <a:latin typeface="Arial"/>
                <a:ea typeface="Arial"/>
                <a:cs typeface="Arial"/>
                <a:sym typeface="Arial"/>
              </a:defRPr>
            </a:lvl1pPr>
            <a:lvl2pPr indent="-304800" lvl="1" marL="914400" algn="l">
              <a:lnSpc>
                <a:spcPct val="100000"/>
              </a:lnSpc>
              <a:spcBef>
                <a:spcPts val="600"/>
              </a:spcBef>
              <a:spcAft>
                <a:spcPts val="0"/>
              </a:spcAft>
              <a:buClr>
                <a:srgbClr val="003C71"/>
              </a:buClr>
              <a:buSzPts val="1200"/>
              <a:buFont typeface="Arial"/>
              <a:buChar char="•"/>
              <a:defRPr sz="1200">
                <a:solidFill>
                  <a:srgbClr val="003C71"/>
                </a:solidFill>
                <a:latin typeface="Arial"/>
                <a:ea typeface="Arial"/>
                <a:cs typeface="Arial"/>
                <a:sym typeface="Arial"/>
              </a:defRPr>
            </a:lvl2pPr>
            <a:lvl3pPr indent="-298450" lvl="2" marL="1371600" algn="l">
              <a:lnSpc>
                <a:spcPct val="100000"/>
              </a:lnSpc>
              <a:spcBef>
                <a:spcPts val="800"/>
              </a:spcBef>
              <a:spcAft>
                <a:spcPts val="0"/>
              </a:spcAft>
              <a:buClr>
                <a:srgbClr val="003C71"/>
              </a:buClr>
              <a:buSzPts val="1100"/>
              <a:buFont typeface="Arial"/>
              <a:buChar char="•"/>
              <a:defRPr sz="1100">
                <a:solidFill>
                  <a:srgbClr val="003C71"/>
                </a:solidFill>
                <a:latin typeface="Arial"/>
                <a:ea typeface="Arial"/>
                <a:cs typeface="Arial"/>
                <a:sym typeface="Arial"/>
              </a:defRPr>
            </a:lvl3pPr>
            <a:lvl4pPr indent="-298450" lvl="3" marL="1828800" algn="l">
              <a:lnSpc>
                <a:spcPct val="100000"/>
              </a:lnSpc>
              <a:spcBef>
                <a:spcPts val="800"/>
              </a:spcBef>
              <a:spcAft>
                <a:spcPts val="0"/>
              </a:spcAft>
              <a:buClr>
                <a:srgbClr val="003C71"/>
              </a:buClr>
              <a:buSzPts val="1100"/>
              <a:buFont typeface="Arial"/>
              <a:buChar char="•"/>
              <a:defRPr sz="1100">
                <a:solidFill>
                  <a:srgbClr val="003C71"/>
                </a:solidFill>
                <a:latin typeface="Arial"/>
                <a:ea typeface="Arial"/>
                <a:cs typeface="Arial"/>
                <a:sym typeface="Arial"/>
              </a:defRPr>
            </a:lvl4pPr>
            <a:lvl5pPr indent="-298450" lvl="4" marL="2286000" algn="l">
              <a:lnSpc>
                <a:spcPct val="100000"/>
              </a:lnSpc>
              <a:spcBef>
                <a:spcPts val="800"/>
              </a:spcBef>
              <a:spcAft>
                <a:spcPts val="0"/>
              </a:spcAft>
              <a:buClr>
                <a:srgbClr val="003C71"/>
              </a:buClr>
              <a:buSzPts val="1100"/>
              <a:buFont typeface="Arial"/>
              <a:buChar char="•"/>
              <a:defRPr sz="1100">
                <a:solidFill>
                  <a:srgbClr val="003C71"/>
                </a:solidFill>
                <a:latin typeface="Arial"/>
                <a:ea typeface="Arial"/>
                <a:cs typeface="Arial"/>
                <a:sym typeface="Arial"/>
              </a:defRPr>
            </a:lvl5pPr>
            <a:lvl6pPr indent="-228600" lvl="5" marL="2743200" algn="l">
              <a:lnSpc>
                <a:spcPct val="100000"/>
              </a:lnSpc>
              <a:spcBef>
                <a:spcPts val="80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1567" name="Google Shape;1567;p37"/>
          <p:cNvSpPr txBox="1"/>
          <p:nvPr>
            <p:ph idx="4" type="body"/>
          </p:nvPr>
        </p:nvSpPr>
        <p:spPr>
          <a:xfrm>
            <a:off x="925543" y="3253107"/>
            <a:ext cx="1032173" cy="554854"/>
          </a:xfrm>
          <a:prstGeom prst="rect">
            <a:avLst/>
          </a:prstGeom>
          <a:noFill/>
          <a:ln>
            <a:noFill/>
          </a:ln>
        </p:spPr>
        <p:txBody>
          <a:bodyPr anchorCtr="0" anchor="ctr" bIns="0" lIns="0" spcFirstLastPara="1" rIns="0" wrap="square" tIns="0">
            <a:noAutofit/>
          </a:bodyPr>
          <a:lstStyle>
            <a:lvl1pPr indent="-228600" lvl="0" marL="457200" algn="ctr">
              <a:lnSpc>
                <a:spcPct val="100000"/>
              </a:lnSpc>
              <a:spcBef>
                <a:spcPts val="0"/>
              </a:spcBef>
              <a:spcAft>
                <a:spcPts val="0"/>
              </a:spcAft>
              <a:buClr>
                <a:srgbClr val="003C71"/>
              </a:buClr>
              <a:buSzPts val="1400"/>
              <a:buFont typeface="Arial"/>
              <a:buNone/>
              <a:defRPr b="1" i="1" sz="1400">
                <a:solidFill>
                  <a:srgbClr val="003C71"/>
                </a:solidFill>
                <a:latin typeface="Arial"/>
                <a:ea typeface="Arial"/>
                <a:cs typeface="Arial"/>
                <a:sym typeface="Arial"/>
              </a:defRPr>
            </a:lvl1pPr>
            <a:lvl2pPr indent="-381000" lvl="1" marL="9144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2pPr>
            <a:lvl3pPr indent="-381000" lvl="2" marL="13716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3pPr>
            <a:lvl4pPr indent="-381000" lvl="3" marL="18288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4pPr>
            <a:lvl5pPr indent="-381000" lvl="4" marL="22860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5pPr>
            <a:lvl6pPr indent="-381000" lvl="5" marL="27432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6pPr>
            <a:lvl7pPr indent="-381000" lvl="6" marL="32004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7pPr>
            <a:lvl8pPr indent="-381000" lvl="7" marL="36576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8pPr>
            <a:lvl9pPr indent="-381000" lvl="8" marL="4114800" algn="l">
              <a:lnSpc>
                <a:spcPct val="100000"/>
              </a:lnSpc>
              <a:spcBef>
                <a:spcPts val="800"/>
              </a:spcBef>
              <a:spcAft>
                <a:spcPts val="800"/>
              </a:spcAft>
              <a:buClr>
                <a:srgbClr val="FFFFFF"/>
              </a:buClr>
              <a:buSzPts val="2400"/>
              <a:buFont typeface="Arial"/>
              <a:buChar char="■"/>
              <a:defRPr b="1" sz="2400">
                <a:solidFill>
                  <a:srgbClr val="FFFFFF"/>
                </a:solidFill>
                <a:latin typeface="Arial"/>
                <a:ea typeface="Arial"/>
                <a:cs typeface="Arial"/>
                <a:sym typeface="Arial"/>
              </a:defRPr>
            </a:lvl9pPr>
          </a:lstStyle>
          <a:p/>
        </p:txBody>
      </p:sp>
      <p:sp>
        <p:nvSpPr>
          <p:cNvPr id="1568" name="Google Shape;1568;p37"/>
          <p:cNvSpPr/>
          <p:nvPr/>
        </p:nvSpPr>
        <p:spPr>
          <a:xfrm flipH="1">
            <a:off x="1825966" y="1169431"/>
            <a:ext cx="1554480" cy="548578"/>
          </a:xfrm>
          <a:prstGeom prst="parallelogram">
            <a:avLst>
              <a:gd fmla="val 72727" name="adj"/>
            </a:avLst>
          </a:prstGeom>
          <a:solidFill>
            <a:schemeClr val="lt2"/>
          </a:solidFill>
          <a:ln cap="flat" cmpd="sng" w="2540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100" u="none" cap="none" strike="noStrike">
                <a:solidFill>
                  <a:srgbClr val="7F7F7F"/>
                </a:solidFill>
                <a:latin typeface="Arial"/>
                <a:ea typeface="Arial"/>
                <a:cs typeface="Arial"/>
                <a:sym typeface="Arial"/>
              </a:rPr>
              <a:t>Acquisition Planning</a:t>
            </a:r>
            <a:endParaRPr/>
          </a:p>
        </p:txBody>
      </p:sp>
      <p:sp>
        <p:nvSpPr>
          <p:cNvPr id="1569" name="Google Shape;1569;p37"/>
          <p:cNvSpPr/>
          <p:nvPr/>
        </p:nvSpPr>
        <p:spPr>
          <a:xfrm flipH="1">
            <a:off x="5283570" y="1170179"/>
            <a:ext cx="2011680" cy="548578"/>
          </a:xfrm>
          <a:prstGeom prst="parallelogram">
            <a:avLst>
              <a:gd fmla="val 72727" name="adj"/>
            </a:avLst>
          </a:prstGeom>
          <a:solidFill>
            <a:schemeClr val="accent5"/>
          </a:solidFill>
          <a:ln cap="flat" cmpd="sng" w="2540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en-US" sz="1600" u="none" cap="none" strike="noStrike">
                <a:solidFill>
                  <a:schemeClr val="lt1"/>
                </a:solidFill>
                <a:latin typeface="Arial"/>
                <a:ea typeface="Arial"/>
                <a:cs typeface="Arial"/>
                <a:sym typeface="Arial"/>
              </a:rPr>
              <a:t>Evaluate Proposals</a:t>
            </a:r>
            <a:endParaRPr/>
          </a:p>
        </p:txBody>
      </p:sp>
      <p:sp>
        <p:nvSpPr>
          <p:cNvPr id="1570" name="Google Shape;1570;p37"/>
          <p:cNvSpPr/>
          <p:nvPr/>
        </p:nvSpPr>
        <p:spPr>
          <a:xfrm>
            <a:off x="688730" y="2268877"/>
            <a:ext cx="548640" cy="450936"/>
          </a:xfrm>
          <a:custGeom>
            <a:rect b="b" l="l" r="r" t="t"/>
            <a:pathLst>
              <a:path extrusionOk="0" h="2997" w="3650">
                <a:moveTo>
                  <a:pt x="548" y="721"/>
                </a:moveTo>
                <a:lnTo>
                  <a:pt x="1636" y="1809"/>
                </a:lnTo>
                <a:lnTo>
                  <a:pt x="1648" y="1826"/>
                </a:lnTo>
                <a:lnTo>
                  <a:pt x="1656" y="1844"/>
                </a:lnTo>
                <a:lnTo>
                  <a:pt x="1658" y="1864"/>
                </a:lnTo>
                <a:lnTo>
                  <a:pt x="1658" y="2738"/>
                </a:lnTo>
                <a:lnTo>
                  <a:pt x="1995" y="2401"/>
                </a:lnTo>
                <a:lnTo>
                  <a:pt x="1995" y="1864"/>
                </a:lnTo>
                <a:lnTo>
                  <a:pt x="1998" y="1845"/>
                </a:lnTo>
                <a:lnTo>
                  <a:pt x="2005" y="1826"/>
                </a:lnTo>
                <a:lnTo>
                  <a:pt x="2017" y="1809"/>
                </a:lnTo>
                <a:lnTo>
                  <a:pt x="3106" y="721"/>
                </a:lnTo>
                <a:lnTo>
                  <a:pt x="548" y="721"/>
                </a:lnTo>
                <a:close/>
                <a:moveTo>
                  <a:pt x="227" y="152"/>
                </a:moveTo>
                <a:lnTo>
                  <a:pt x="207" y="155"/>
                </a:lnTo>
                <a:lnTo>
                  <a:pt x="189" y="162"/>
                </a:lnTo>
                <a:lnTo>
                  <a:pt x="174" y="174"/>
                </a:lnTo>
                <a:lnTo>
                  <a:pt x="161" y="189"/>
                </a:lnTo>
                <a:lnTo>
                  <a:pt x="154" y="207"/>
                </a:lnTo>
                <a:lnTo>
                  <a:pt x="152" y="227"/>
                </a:lnTo>
                <a:lnTo>
                  <a:pt x="152" y="495"/>
                </a:lnTo>
                <a:lnTo>
                  <a:pt x="154" y="515"/>
                </a:lnTo>
                <a:lnTo>
                  <a:pt x="161" y="532"/>
                </a:lnTo>
                <a:lnTo>
                  <a:pt x="174" y="548"/>
                </a:lnTo>
                <a:lnTo>
                  <a:pt x="189" y="560"/>
                </a:lnTo>
                <a:lnTo>
                  <a:pt x="207" y="568"/>
                </a:lnTo>
                <a:lnTo>
                  <a:pt x="227" y="570"/>
                </a:lnTo>
                <a:lnTo>
                  <a:pt x="3423" y="570"/>
                </a:lnTo>
                <a:lnTo>
                  <a:pt x="3443" y="568"/>
                </a:lnTo>
                <a:lnTo>
                  <a:pt x="3461" y="560"/>
                </a:lnTo>
                <a:lnTo>
                  <a:pt x="3476" y="548"/>
                </a:lnTo>
                <a:lnTo>
                  <a:pt x="3489" y="532"/>
                </a:lnTo>
                <a:lnTo>
                  <a:pt x="3496" y="515"/>
                </a:lnTo>
                <a:lnTo>
                  <a:pt x="3498" y="495"/>
                </a:lnTo>
                <a:lnTo>
                  <a:pt x="3498" y="227"/>
                </a:lnTo>
                <a:lnTo>
                  <a:pt x="3496" y="207"/>
                </a:lnTo>
                <a:lnTo>
                  <a:pt x="3489" y="189"/>
                </a:lnTo>
                <a:lnTo>
                  <a:pt x="3476" y="174"/>
                </a:lnTo>
                <a:lnTo>
                  <a:pt x="3461" y="162"/>
                </a:lnTo>
                <a:lnTo>
                  <a:pt x="3443" y="155"/>
                </a:lnTo>
                <a:lnTo>
                  <a:pt x="3423" y="152"/>
                </a:lnTo>
                <a:lnTo>
                  <a:pt x="227" y="152"/>
                </a:lnTo>
                <a:close/>
                <a:moveTo>
                  <a:pt x="227" y="0"/>
                </a:moveTo>
                <a:lnTo>
                  <a:pt x="3423" y="0"/>
                </a:lnTo>
                <a:lnTo>
                  <a:pt x="3460" y="4"/>
                </a:lnTo>
                <a:lnTo>
                  <a:pt x="3495" y="12"/>
                </a:lnTo>
                <a:lnTo>
                  <a:pt x="3527" y="26"/>
                </a:lnTo>
                <a:lnTo>
                  <a:pt x="3557" y="45"/>
                </a:lnTo>
                <a:lnTo>
                  <a:pt x="3584" y="67"/>
                </a:lnTo>
                <a:lnTo>
                  <a:pt x="3606" y="93"/>
                </a:lnTo>
                <a:lnTo>
                  <a:pt x="3625" y="123"/>
                </a:lnTo>
                <a:lnTo>
                  <a:pt x="3639" y="156"/>
                </a:lnTo>
                <a:lnTo>
                  <a:pt x="3647" y="191"/>
                </a:lnTo>
                <a:lnTo>
                  <a:pt x="3650" y="227"/>
                </a:lnTo>
                <a:lnTo>
                  <a:pt x="3650" y="495"/>
                </a:lnTo>
                <a:lnTo>
                  <a:pt x="3647" y="531"/>
                </a:lnTo>
                <a:lnTo>
                  <a:pt x="3639" y="566"/>
                </a:lnTo>
                <a:lnTo>
                  <a:pt x="3625" y="599"/>
                </a:lnTo>
                <a:lnTo>
                  <a:pt x="3606" y="628"/>
                </a:lnTo>
                <a:lnTo>
                  <a:pt x="3584" y="655"/>
                </a:lnTo>
                <a:lnTo>
                  <a:pt x="3557" y="678"/>
                </a:lnTo>
                <a:lnTo>
                  <a:pt x="3527" y="696"/>
                </a:lnTo>
                <a:lnTo>
                  <a:pt x="3495" y="710"/>
                </a:lnTo>
                <a:lnTo>
                  <a:pt x="3460" y="719"/>
                </a:lnTo>
                <a:lnTo>
                  <a:pt x="3423" y="721"/>
                </a:lnTo>
                <a:lnTo>
                  <a:pt x="3319" y="721"/>
                </a:lnTo>
                <a:lnTo>
                  <a:pt x="2147" y="1895"/>
                </a:lnTo>
                <a:lnTo>
                  <a:pt x="2147" y="2432"/>
                </a:lnTo>
                <a:lnTo>
                  <a:pt x="2144" y="2452"/>
                </a:lnTo>
                <a:lnTo>
                  <a:pt x="2136" y="2471"/>
                </a:lnTo>
                <a:lnTo>
                  <a:pt x="2125" y="2486"/>
                </a:lnTo>
                <a:lnTo>
                  <a:pt x="1636" y="2975"/>
                </a:lnTo>
                <a:lnTo>
                  <a:pt x="1619" y="2987"/>
                </a:lnTo>
                <a:lnTo>
                  <a:pt x="1602" y="2994"/>
                </a:lnTo>
                <a:lnTo>
                  <a:pt x="1582" y="2997"/>
                </a:lnTo>
                <a:lnTo>
                  <a:pt x="1567" y="2995"/>
                </a:lnTo>
                <a:lnTo>
                  <a:pt x="1553" y="2991"/>
                </a:lnTo>
                <a:lnTo>
                  <a:pt x="1537" y="2983"/>
                </a:lnTo>
                <a:lnTo>
                  <a:pt x="1524" y="2970"/>
                </a:lnTo>
                <a:lnTo>
                  <a:pt x="1514" y="2955"/>
                </a:lnTo>
                <a:lnTo>
                  <a:pt x="1509" y="2939"/>
                </a:lnTo>
                <a:lnTo>
                  <a:pt x="1506" y="2921"/>
                </a:lnTo>
                <a:lnTo>
                  <a:pt x="1506" y="1895"/>
                </a:lnTo>
                <a:lnTo>
                  <a:pt x="333" y="721"/>
                </a:lnTo>
                <a:lnTo>
                  <a:pt x="227" y="721"/>
                </a:lnTo>
                <a:lnTo>
                  <a:pt x="190" y="719"/>
                </a:lnTo>
                <a:lnTo>
                  <a:pt x="155" y="710"/>
                </a:lnTo>
                <a:lnTo>
                  <a:pt x="123" y="696"/>
                </a:lnTo>
                <a:lnTo>
                  <a:pt x="93" y="678"/>
                </a:lnTo>
                <a:lnTo>
                  <a:pt x="66" y="655"/>
                </a:lnTo>
                <a:lnTo>
                  <a:pt x="44" y="628"/>
                </a:lnTo>
                <a:lnTo>
                  <a:pt x="25" y="599"/>
                </a:lnTo>
                <a:lnTo>
                  <a:pt x="11" y="566"/>
                </a:lnTo>
                <a:lnTo>
                  <a:pt x="3" y="531"/>
                </a:lnTo>
                <a:lnTo>
                  <a:pt x="0" y="495"/>
                </a:lnTo>
                <a:lnTo>
                  <a:pt x="0" y="227"/>
                </a:lnTo>
                <a:lnTo>
                  <a:pt x="3" y="191"/>
                </a:lnTo>
                <a:lnTo>
                  <a:pt x="11" y="156"/>
                </a:lnTo>
                <a:lnTo>
                  <a:pt x="25" y="123"/>
                </a:lnTo>
                <a:lnTo>
                  <a:pt x="44" y="93"/>
                </a:lnTo>
                <a:lnTo>
                  <a:pt x="66" y="67"/>
                </a:lnTo>
                <a:lnTo>
                  <a:pt x="93" y="45"/>
                </a:lnTo>
                <a:lnTo>
                  <a:pt x="123" y="26"/>
                </a:lnTo>
                <a:lnTo>
                  <a:pt x="155" y="12"/>
                </a:lnTo>
                <a:lnTo>
                  <a:pt x="190" y="4"/>
                </a:lnTo>
                <a:lnTo>
                  <a:pt x="227" y="0"/>
                </a:lnTo>
                <a:close/>
              </a:path>
            </a:pathLst>
          </a:custGeom>
          <a:solidFill>
            <a:schemeClr val="accent5"/>
          </a:solid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71" name="Google Shape;1571;p37"/>
          <p:cNvSpPr txBox="1"/>
          <p:nvPr>
            <p:ph idx="5" type="body"/>
          </p:nvPr>
        </p:nvSpPr>
        <p:spPr>
          <a:xfrm>
            <a:off x="3363209" y="2364617"/>
            <a:ext cx="7863840" cy="4177552"/>
          </a:xfrm>
          <a:prstGeom prst="rect">
            <a:avLst/>
          </a:prstGeom>
          <a:noFill/>
          <a:ln>
            <a:noFill/>
          </a:ln>
        </p:spPr>
        <p:txBody>
          <a:bodyPr anchorCtr="0" anchor="t" bIns="91425" lIns="91425" spcFirstLastPara="1" rIns="91425" wrap="square" tIns="91425">
            <a:noAutofit/>
          </a:bodyPr>
          <a:lstStyle>
            <a:lvl1pPr indent="-330200" lvl="0" marL="457200" algn="l">
              <a:lnSpc>
                <a:spcPct val="100000"/>
              </a:lnSpc>
              <a:spcBef>
                <a:spcPts val="0"/>
              </a:spcBef>
              <a:spcAft>
                <a:spcPts val="0"/>
              </a:spcAft>
              <a:buClr>
                <a:schemeClr val="lt1"/>
              </a:buClr>
              <a:buSzPts val="1600"/>
              <a:buFont typeface="Noto Sans Symbols"/>
              <a:buChar char="❑"/>
              <a:defRPr b="0" sz="1600">
                <a:solidFill>
                  <a:schemeClr val="lt1"/>
                </a:solidFill>
                <a:latin typeface="Arial"/>
                <a:ea typeface="Arial"/>
                <a:cs typeface="Arial"/>
                <a:sym typeface="Arial"/>
              </a:defRPr>
            </a:lvl1pPr>
            <a:lvl2pPr indent="-317500" lvl="1" marL="914400" algn="l">
              <a:lnSpc>
                <a:spcPct val="100000"/>
              </a:lnSpc>
              <a:spcBef>
                <a:spcPts val="600"/>
              </a:spcBef>
              <a:spcAft>
                <a:spcPts val="0"/>
              </a:spcAft>
              <a:buClr>
                <a:schemeClr val="lt1"/>
              </a:buClr>
              <a:buSzPts val="1400"/>
              <a:buFont typeface="Arial"/>
              <a:buChar char="•"/>
              <a:defRPr b="0" sz="1400">
                <a:solidFill>
                  <a:schemeClr val="lt1"/>
                </a:solidFill>
                <a:latin typeface="Arial"/>
                <a:ea typeface="Arial"/>
                <a:cs typeface="Arial"/>
                <a:sym typeface="Arial"/>
              </a:defRPr>
            </a:lvl2pPr>
            <a:lvl3pPr indent="-304800" lvl="2" marL="1371600" algn="l">
              <a:lnSpc>
                <a:spcPct val="100000"/>
              </a:lnSpc>
              <a:spcBef>
                <a:spcPts val="800"/>
              </a:spcBef>
              <a:spcAft>
                <a:spcPts val="0"/>
              </a:spcAft>
              <a:buClr>
                <a:schemeClr val="accent5"/>
              </a:buClr>
              <a:buSzPts val="1200"/>
              <a:buFont typeface="Arial"/>
              <a:buChar char="•"/>
              <a:defRPr b="0" sz="1200">
                <a:solidFill>
                  <a:schemeClr val="accent5"/>
                </a:solidFill>
                <a:latin typeface="Arial"/>
                <a:ea typeface="Arial"/>
                <a:cs typeface="Arial"/>
                <a:sym typeface="Arial"/>
              </a:defRPr>
            </a:lvl3pPr>
            <a:lvl4pPr indent="-304800" lvl="3" marL="1828800" algn="l">
              <a:lnSpc>
                <a:spcPct val="100000"/>
              </a:lnSpc>
              <a:spcBef>
                <a:spcPts val="800"/>
              </a:spcBef>
              <a:spcAft>
                <a:spcPts val="0"/>
              </a:spcAft>
              <a:buClr>
                <a:schemeClr val="accent5"/>
              </a:buClr>
              <a:buSzPts val="1200"/>
              <a:buFont typeface="Arial"/>
              <a:buChar char="•"/>
              <a:defRPr b="0" sz="1200">
                <a:solidFill>
                  <a:schemeClr val="accent5"/>
                </a:solidFill>
                <a:latin typeface="Arial"/>
                <a:ea typeface="Arial"/>
                <a:cs typeface="Arial"/>
                <a:sym typeface="Arial"/>
              </a:defRPr>
            </a:lvl4pPr>
            <a:lvl5pPr indent="-304800" lvl="4" marL="2286000" algn="l">
              <a:lnSpc>
                <a:spcPct val="100000"/>
              </a:lnSpc>
              <a:spcBef>
                <a:spcPts val="800"/>
              </a:spcBef>
              <a:spcAft>
                <a:spcPts val="0"/>
              </a:spcAft>
              <a:buClr>
                <a:schemeClr val="accent5"/>
              </a:buClr>
              <a:buSzPts val="1200"/>
              <a:buFont typeface="Arial"/>
              <a:buChar char="•"/>
              <a:defRPr b="0" sz="1200">
                <a:solidFill>
                  <a:schemeClr val="accent5"/>
                </a:solidFill>
                <a:latin typeface="Arial"/>
                <a:ea typeface="Arial"/>
                <a:cs typeface="Arial"/>
                <a:sym typeface="Arial"/>
              </a:defRPr>
            </a:lvl5pPr>
            <a:lvl6pPr indent="-228600" lvl="5" marL="2743200" algn="l">
              <a:lnSpc>
                <a:spcPct val="100000"/>
              </a:lnSpc>
              <a:spcBef>
                <a:spcPts val="80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1572" name="Google Shape;1572;p37"/>
          <p:cNvSpPr txBox="1"/>
          <p:nvPr>
            <p:ph idx="6" type="body"/>
          </p:nvPr>
        </p:nvSpPr>
        <p:spPr>
          <a:xfrm>
            <a:off x="3363209" y="1879600"/>
            <a:ext cx="7863840" cy="485017"/>
          </a:xfrm>
          <a:prstGeom prst="rect">
            <a:avLst/>
          </a:prstGeom>
          <a:noFill/>
          <a:ln>
            <a:noFill/>
          </a:ln>
        </p:spPr>
        <p:txBody>
          <a:bodyPr anchorCtr="0" anchor="b" bIns="91425" lIns="91425" spcFirstLastPara="1" rIns="91425" wrap="square" tIns="91425">
            <a:noAutofit/>
          </a:bodyPr>
          <a:lstStyle>
            <a:lvl1pPr indent="-228600" lvl="0" marL="457200" algn="l">
              <a:lnSpc>
                <a:spcPct val="100000"/>
              </a:lnSpc>
              <a:spcBef>
                <a:spcPts val="0"/>
              </a:spcBef>
              <a:spcAft>
                <a:spcPts val="0"/>
              </a:spcAft>
              <a:buSzPts val="1800"/>
              <a:buFont typeface="Arial"/>
              <a:buNone/>
              <a:defRPr b="1">
                <a:solidFill>
                  <a:schemeClr val="accent5"/>
                </a:solidFill>
              </a:defRPr>
            </a:lvl1pPr>
            <a:lvl2pPr indent="-228600" lvl="1" marL="914400" algn="l">
              <a:lnSpc>
                <a:spcPct val="100000"/>
              </a:lnSpc>
              <a:spcBef>
                <a:spcPts val="600"/>
              </a:spcBef>
              <a:spcAft>
                <a:spcPts val="0"/>
              </a:spcAft>
              <a:buSzPts val="1600"/>
              <a:buFont typeface="Arial"/>
              <a:buNone/>
              <a:defRPr b="1"/>
            </a:lvl2pPr>
            <a:lvl3pPr indent="-228600" lvl="2" marL="1371600" algn="l">
              <a:lnSpc>
                <a:spcPct val="100000"/>
              </a:lnSpc>
              <a:spcBef>
                <a:spcPts val="800"/>
              </a:spcBef>
              <a:spcAft>
                <a:spcPts val="0"/>
              </a:spcAft>
              <a:buSzPts val="1400"/>
              <a:buFont typeface="Arial"/>
              <a:buNone/>
              <a:defRPr b="1"/>
            </a:lvl3pPr>
            <a:lvl4pPr indent="-228600" lvl="3" marL="1828800" algn="l">
              <a:lnSpc>
                <a:spcPct val="100000"/>
              </a:lnSpc>
              <a:spcBef>
                <a:spcPts val="800"/>
              </a:spcBef>
              <a:spcAft>
                <a:spcPts val="0"/>
              </a:spcAft>
              <a:buSzPts val="1400"/>
              <a:buFont typeface="Arial"/>
              <a:buNone/>
              <a:defRPr b="1"/>
            </a:lvl4pPr>
            <a:lvl5pPr indent="-228600" lvl="4" marL="2286000" algn="l">
              <a:lnSpc>
                <a:spcPct val="100000"/>
              </a:lnSpc>
              <a:spcBef>
                <a:spcPts val="800"/>
              </a:spcBef>
              <a:spcAft>
                <a:spcPts val="0"/>
              </a:spcAft>
              <a:buSzPts val="1400"/>
              <a:buFont typeface="Arial"/>
              <a:buNone/>
              <a:defRPr b="1"/>
            </a:lvl5pPr>
            <a:lvl6pPr indent="-228600" lvl="5" marL="2743200" algn="l">
              <a:lnSpc>
                <a:spcPct val="100000"/>
              </a:lnSpc>
              <a:spcBef>
                <a:spcPts val="80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1573" name="Google Shape;1573;p37"/>
          <p:cNvSpPr/>
          <p:nvPr/>
        </p:nvSpPr>
        <p:spPr>
          <a:xfrm flipH="1">
            <a:off x="3325062" y="1939899"/>
            <a:ext cx="53797" cy="4572000"/>
          </a:xfrm>
          <a:prstGeom prst="rect">
            <a:avLst/>
          </a:prstGeom>
          <a:solidFill>
            <a:schemeClr val="accent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1574" name="Google Shape;1574;p37"/>
          <p:cNvGrpSpPr/>
          <p:nvPr/>
        </p:nvGrpSpPr>
        <p:grpSpPr>
          <a:xfrm>
            <a:off x="11240989" y="0"/>
            <a:ext cx="951011" cy="6867527"/>
            <a:chOff x="11278585" y="0"/>
            <a:chExt cx="951011" cy="6867527"/>
          </a:xfrm>
        </p:grpSpPr>
        <p:cxnSp>
          <p:nvCxnSpPr>
            <p:cNvPr id="1575" name="Google Shape;1575;p37"/>
            <p:cNvCxnSpPr/>
            <p:nvPr/>
          </p:nvCxnSpPr>
          <p:spPr>
            <a:xfrm>
              <a:off x="11402167" y="0"/>
              <a:ext cx="0" cy="6841500"/>
            </a:xfrm>
            <a:prstGeom prst="straightConnector1">
              <a:avLst/>
            </a:prstGeom>
            <a:noFill/>
            <a:ln cap="flat" cmpd="sng" w="76200">
              <a:solidFill>
                <a:schemeClr val="accent5"/>
              </a:solidFill>
              <a:prstDash val="solid"/>
              <a:round/>
              <a:headEnd len="sm" w="sm" type="none"/>
              <a:tailEnd len="sm" w="sm" type="none"/>
            </a:ln>
          </p:spPr>
        </p:cxnSp>
        <p:cxnSp>
          <p:nvCxnSpPr>
            <p:cNvPr id="1576" name="Google Shape;1576;p37"/>
            <p:cNvCxnSpPr/>
            <p:nvPr/>
          </p:nvCxnSpPr>
          <p:spPr>
            <a:xfrm>
              <a:off x="11278585" y="0"/>
              <a:ext cx="0" cy="6841500"/>
            </a:xfrm>
            <a:prstGeom prst="straightConnector1">
              <a:avLst/>
            </a:prstGeom>
            <a:noFill/>
            <a:ln cap="flat" cmpd="sng" w="28575">
              <a:solidFill>
                <a:schemeClr val="accent5"/>
              </a:solidFill>
              <a:prstDash val="solid"/>
              <a:round/>
              <a:headEnd len="sm" w="sm" type="none"/>
              <a:tailEnd len="sm" w="sm" type="none"/>
            </a:ln>
          </p:spPr>
        </p:cxnSp>
        <p:sp>
          <p:nvSpPr>
            <p:cNvPr descr="Banner along right of screen with the label OGP Office of Government-wide Policy." id="1577" name="Google Shape;1577;p37"/>
            <p:cNvSpPr txBox="1"/>
            <p:nvPr/>
          </p:nvSpPr>
          <p:spPr>
            <a:xfrm rot="5400000">
              <a:off x="8463737" y="3101668"/>
              <a:ext cx="6866252" cy="665466"/>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500"/>
                <a:buFont typeface="Arial"/>
                <a:buNone/>
              </a:pPr>
              <a:r>
                <a:rPr b="1" i="0" lang="en-US" sz="1500" u="none" cap="none" strike="noStrike">
                  <a:solidFill>
                    <a:schemeClr val="lt1"/>
                  </a:solidFill>
                  <a:latin typeface="Arial"/>
                  <a:ea typeface="Arial"/>
                  <a:cs typeface="Arial"/>
                  <a:sym typeface="Arial"/>
                </a:rPr>
                <a:t>HCaTS DPA Training</a:t>
              </a:r>
              <a:endParaRPr b="1" i="0" sz="1500" u="none" cap="none" strike="noStrike">
                <a:solidFill>
                  <a:schemeClr val="lt1"/>
                </a:solidFill>
                <a:latin typeface="Arial"/>
                <a:ea typeface="Arial"/>
                <a:cs typeface="Arial"/>
                <a:sym typeface="Arial"/>
              </a:endParaRPr>
            </a:p>
          </p:txBody>
        </p:sp>
        <p:grpSp>
          <p:nvGrpSpPr>
            <p:cNvPr id="1578" name="Google Shape;1578;p37"/>
            <p:cNvGrpSpPr/>
            <p:nvPr/>
          </p:nvGrpSpPr>
          <p:grpSpPr>
            <a:xfrm>
              <a:off x="11698259" y="119765"/>
              <a:ext cx="397208" cy="506655"/>
              <a:chOff x="8093969" y="3421911"/>
              <a:chExt cx="397208" cy="506655"/>
            </a:xfrm>
          </p:grpSpPr>
          <p:sp>
            <p:nvSpPr>
              <p:cNvPr id="1579" name="Google Shape;1579;p37"/>
              <p:cNvSpPr/>
              <p:nvPr/>
            </p:nvSpPr>
            <p:spPr>
              <a:xfrm>
                <a:off x="8199050" y="3533083"/>
                <a:ext cx="187045" cy="395483"/>
              </a:xfrm>
              <a:custGeom>
                <a:rect b="b" l="l" r="r" t="t"/>
                <a:pathLst>
                  <a:path extrusionOk="0" h="2605" w="1073">
                    <a:moveTo>
                      <a:pt x="145" y="0"/>
                    </a:moveTo>
                    <a:lnTo>
                      <a:pt x="925" y="1"/>
                    </a:lnTo>
                    <a:lnTo>
                      <a:pt x="954" y="4"/>
                    </a:lnTo>
                    <a:lnTo>
                      <a:pt x="982" y="12"/>
                    </a:lnTo>
                    <a:lnTo>
                      <a:pt x="1007" y="26"/>
                    </a:lnTo>
                    <a:lnTo>
                      <a:pt x="1029" y="45"/>
                    </a:lnTo>
                    <a:lnTo>
                      <a:pt x="1048" y="66"/>
                    </a:lnTo>
                    <a:lnTo>
                      <a:pt x="1061" y="91"/>
                    </a:lnTo>
                    <a:lnTo>
                      <a:pt x="1069" y="119"/>
                    </a:lnTo>
                    <a:lnTo>
                      <a:pt x="1073" y="149"/>
                    </a:lnTo>
                    <a:lnTo>
                      <a:pt x="1073" y="1389"/>
                    </a:lnTo>
                    <a:lnTo>
                      <a:pt x="1069" y="1419"/>
                    </a:lnTo>
                    <a:lnTo>
                      <a:pt x="1061" y="1447"/>
                    </a:lnTo>
                    <a:lnTo>
                      <a:pt x="1048" y="1472"/>
                    </a:lnTo>
                    <a:lnTo>
                      <a:pt x="1029" y="1495"/>
                    </a:lnTo>
                    <a:lnTo>
                      <a:pt x="1007" y="1512"/>
                    </a:lnTo>
                    <a:lnTo>
                      <a:pt x="982" y="1526"/>
                    </a:lnTo>
                    <a:lnTo>
                      <a:pt x="954" y="1535"/>
                    </a:lnTo>
                    <a:lnTo>
                      <a:pt x="925" y="1538"/>
                    </a:lnTo>
                    <a:lnTo>
                      <a:pt x="900" y="1536"/>
                    </a:lnTo>
                    <a:lnTo>
                      <a:pt x="876" y="1530"/>
                    </a:lnTo>
                    <a:lnTo>
                      <a:pt x="854" y="1520"/>
                    </a:lnTo>
                    <a:lnTo>
                      <a:pt x="835" y="1508"/>
                    </a:lnTo>
                    <a:lnTo>
                      <a:pt x="835" y="2456"/>
                    </a:lnTo>
                    <a:lnTo>
                      <a:pt x="833" y="2486"/>
                    </a:lnTo>
                    <a:lnTo>
                      <a:pt x="824" y="2515"/>
                    </a:lnTo>
                    <a:lnTo>
                      <a:pt x="810" y="2539"/>
                    </a:lnTo>
                    <a:lnTo>
                      <a:pt x="792" y="2561"/>
                    </a:lnTo>
                    <a:lnTo>
                      <a:pt x="770" y="2579"/>
                    </a:lnTo>
                    <a:lnTo>
                      <a:pt x="744" y="2593"/>
                    </a:lnTo>
                    <a:lnTo>
                      <a:pt x="717" y="2602"/>
                    </a:lnTo>
                    <a:lnTo>
                      <a:pt x="687" y="2605"/>
                    </a:lnTo>
                    <a:lnTo>
                      <a:pt x="657" y="2602"/>
                    </a:lnTo>
                    <a:lnTo>
                      <a:pt x="629" y="2593"/>
                    </a:lnTo>
                    <a:lnTo>
                      <a:pt x="604" y="2579"/>
                    </a:lnTo>
                    <a:lnTo>
                      <a:pt x="582" y="2561"/>
                    </a:lnTo>
                    <a:lnTo>
                      <a:pt x="564" y="2539"/>
                    </a:lnTo>
                    <a:lnTo>
                      <a:pt x="551" y="2515"/>
                    </a:lnTo>
                    <a:lnTo>
                      <a:pt x="542" y="2486"/>
                    </a:lnTo>
                    <a:lnTo>
                      <a:pt x="539" y="2456"/>
                    </a:lnTo>
                    <a:lnTo>
                      <a:pt x="535" y="2456"/>
                    </a:lnTo>
                    <a:lnTo>
                      <a:pt x="532" y="2486"/>
                    </a:lnTo>
                    <a:lnTo>
                      <a:pt x="523" y="2515"/>
                    </a:lnTo>
                    <a:lnTo>
                      <a:pt x="509" y="2539"/>
                    </a:lnTo>
                    <a:lnTo>
                      <a:pt x="492" y="2561"/>
                    </a:lnTo>
                    <a:lnTo>
                      <a:pt x="469" y="2579"/>
                    </a:lnTo>
                    <a:lnTo>
                      <a:pt x="444" y="2593"/>
                    </a:lnTo>
                    <a:lnTo>
                      <a:pt x="416" y="2602"/>
                    </a:lnTo>
                    <a:lnTo>
                      <a:pt x="386" y="2605"/>
                    </a:lnTo>
                    <a:lnTo>
                      <a:pt x="357" y="2602"/>
                    </a:lnTo>
                    <a:lnTo>
                      <a:pt x="328" y="2593"/>
                    </a:lnTo>
                    <a:lnTo>
                      <a:pt x="304" y="2579"/>
                    </a:lnTo>
                    <a:lnTo>
                      <a:pt x="281" y="2561"/>
                    </a:lnTo>
                    <a:lnTo>
                      <a:pt x="263" y="2539"/>
                    </a:lnTo>
                    <a:lnTo>
                      <a:pt x="250" y="2515"/>
                    </a:lnTo>
                    <a:lnTo>
                      <a:pt x="241" y="2486"/>
                    </a:lnTo>
                    <a:lnTo>
                      <a:pt x="238" y="2456"/>
                    </a:lnTo>
                    <a:lnTo>
                      <a:pt x="238" y="1507"/>
                    </a:lnTo>
                    <a:lnTo>
                      <a:pt x="218" y="1520"/>
                    </a:lnTo>
                    <a:lnTo>
                      <a:pt x="197" y="1530"/>
                    </a:lnTo>
                    <a:lnTo>
                      <a:pt x="173" y="1536"/>
                    </a:lnTo>
                    <a:lnTo>
                      <a:pt x="148" y="1538"/>
                    </a:lnTo>
                    <a:lnTo>
                      <a:pt x="119" y="1535"/>
                    </a:lnTo>
                    <a:lnTo>
                      <a:pt x="91" y="1526"/>
                    </a:lnTo>
                    <a:lnTo>
                      <a:pt x="66" y="1512"/>
                    </a:lnTo>
                    <a:lnTo>
                      <a:pt x="43" y="1495"/>
                    </a:lnTo>
                    <a:lnTo>
                      <a:pt x="25" y="1472"/>
                    </a:lnTo>
                    <a:lnTo>
                      <a:pt x="12" y="1447"/>
                    </a:lnTo>
                    <a:lnTo>
                      <a:pt x="3" y="1419"/>
                    </a:lnTo>
                    <a:lnTo>
                      <a:pt x="0" y="1389"/>
                    </a:lnTo>
                    <a:lnTo>
                      <a:pt x="0" y="149"/>
                    </a:lnTo>
                    <a:lnTo>
                      <a:pt x="3" y="119"/>
                    </a:lnTo>
                    <a:lnTo>
                      <a:pt x="11" y="92"/>
                    </a:lnTo>
                    <a:lnTo>
                      <a:pt x="25" y="67"/>
                    </a:lnTo>
                    <a:lnTo>
                      <a:pt x="42" y="46"/>
                    </a:lnTo>
                    <a:lnTo>
                      <a:pt x="64" y="27"/>
                    </a:lnTo>
                    <a:lnTo>
                      <a:pt x="89" y="13"/>
                    </a:lnTo>
                    <a:lnTo>
                      <a:pt x="116" y="5"/>
                    </a:lnTo>
                    <a:lnTo>
                      <a:pt x="145" y="1"/>
                    </a:lnTo>
                    <a:lnTo>
                      <a:pt x="145" y="0"/>
                    </a:lnTo>
                    <a:close/>
                  </a:path>
                </a:pathLst>
              </a:custGeom>
              <a:solidFill>
                <a:schemeClr val="lt1"/>
              </a:solidFill>
              <a:ln cap="flat" cmpd="sng" w="9525">
                <a:solidFill>
                  <a:schemeClr val="accent5"/>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580" name="Google Shape;1580;p37"/>
              <p:cNvSpPr/>
              <p:nvPr/>
            </p:nvSpPr>
            <p:spPr>
              <a:xfrm>
                <a:off x="8232676" y="3421911"/>
                <a:ext cx="119793" cy="103882"/>
              </a:xfrm>
              <a:custGeom>
                <a:rect b="b" l="l" r="r" t="t"/>
                <a:pathLst>
                  <a:path extrusionOk="0" h="686" w="686">
                    <a:moveTo>
                      <a:pt x="343" y="0"/>
                    </a:moveTo>
                    <a:lnTo>
                      <a:pt x="390" y="3"/>
                    </a:lnTo>
                    <a:lnTo>
                      <a:pt x="435" y="12"/>
                    </a:lnTo>
                    <a:lnTo>
                      <a:pt x="477" y="27"/>
                    </a:lnTo>
                    <a:lnTo>
                      <a:pt x="517" y="46"/>
                    </a:lnTo>
                    <a:lnTo>
                      <a:pt x="553" y="71"/>
                    </a:lnTo>
                    <a:lnTo>
                      <a:pt x="586" y="100"/>
                    </a:lnTo>
                    <a:lnTo>
                      <a:pt x="615" y="133"/>
                    </a:lnTo>
                    <a:lnTo>
                      <a:pt x="640" y="169"/>
                    </a:lnTo>
                    <a:lnTo>
                      <a:pt x="659" y="209"/>
                    </a:lnTo>
                    <a:lnTo>
                      <a:pt x="674" y="251"/>
                    </a:lnTo>
                    <a:lnTo>
                      <a:pt x="683" y="296"/>
                    </a:lnTo>
                    <a:lnTo>
                      <a:pt x="686" y="342"/>
                    </a:lnTo>
                    <a:lnTo>
                      <a:pt x="683" y="389"/>
                    </a:lnTo>
                    <a:lnTo>
                      <a:pt x="674" y="434"/>
                    </a:lnTo>
                    <a:lnTo>
                      <a:pt x="659" y="476"/>
                    </a:lnTo>
                    <a:lnTo>
                      <a:pt x="640" y="516"/>
                    </a:lnTo>
                    <a:lnTo>
                      <a:pt x="615" y="552"/>
                    </a:lnTo>
                    <a:lnTo>
                      <a:pt x="586" y="585"/>
                    </a:lnTo>
                    <a:lnTo>
                      <a:pt x="553" y="614"/>
                    </a:lnTo>
                    <a:lnTo>
                      <a:pt x="517" y="639"/>
                    </a:lnTo>
                    <a:lnTo>
                      <a:pt x="477" y="659"/>
                    </a:lnTo>
                    <a:lnTo>
                      <a:pt x="435" y="674"/>
                    </a:lnTo>
                    <a:lnTo>
                      <a:pt x="390" y="682"/>
                    </a:lnTo>
                    <a:lnTo>
                      <a:pt x="343" y="686"/>
                    </a:lnTo>
                    <a:lnTo>
                      <a:pt x="296" y="682"/>
                    </a:lnTo>
                    <a:lnTo>
                      <a:pt x="252" y="674"/>
                    </a:lnTo>
                    <a:lnTo>
                      <a:pt x="210" y="659"/>
                    </a:lnTo>
                    <a:lnTo>
                      <a:pt x="170" y="639"/>
                    </a:lnTo>
                    <a:lnTo>
                      <a:pt x="134" y="614"/>
                    </a:lnTo>
                    <a:lnTo>
                      <a:pt x="101" y="585"/>
                    </a:lnTo>
                    <a:lnTo>
                      <a:pt x="72" y="552"/>
                    </a:lnTo>
                    <a:lnTo>
                      <a:pt x="48" y="516"/>
                    </a:lnTo>
                    <a:lnTo>
                      <a:pt x="27" y="476"/>
                    </a:lnTo>
                    <a:lnTo>
                      <a:pt x="13" y="434"/>
                    </a:lnTo>
                    <a:lnTo>
                      <a:pt x="4" y="389"/>
                    </a:lnTo>
                    <a:lnTo>
                      <a:pt x="0" y="342"/>
                    </a:lnTo>
                    <a:lnTo>
                      <a:pt x="4" y="296"/>
                    </a:lnTo>
                    <a:lnTo>
                      <a:pt x="13" y="251"/>
                    </a:lnTo>
                    <a:lnTo>
                      <a:pt x="27" y="209"/>
                    </a:lnTo>
                    <a:lnTo>
                      <a:pt x="48" y="169"/>
                    </a:lnTo>
                    <a:lnTo>
                      <a:pt x="72" y="133"/>
                    </a:lnTo>
                    <a:lnTo>
                      <a:pt x="101" y="100"/>
                    </a:lnTo>
                    <a:lnTo>
                      <a:pt x="134" y="71"/>
                    </a:lnTo>
                    <a:lnTo>
                      <a:pt x="170" y="46"/>
                    </a:lnTo>
                    <a:lnTo>
                      <a:pt x="210" y="27"/>
                    </a:lnTo>
                    <a:lnTo>
                      <a:pt x="252" y="12"/>
                    </a:lnTo>
                    <a:lnTo>
                      <a:pt x="296" y="3"/>
                    </a:lnTo>
                    <a:lnTo>
                      <a:pt x="343" y="0"/>
                    </a:lnTo>
                    <a:close/>
                  </a:path>
                </a:pathLst>
              </a:custGeom>
              <a:solidFill>
                <a:schemeClr val="lt1"/>
              </a:solidFill>
              <a:ln cap="flat" cmpd="sng" w="9525">
                <a:solidFill>
                  <a:schemeClr val="accent5"/>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581" name="Google Shape;1581;p37"/>
              <p:cNvSpPr/>
              <p:nvPr/>
            </p:nvSpPr>
            <p:spPr>
              <a:xfrm>
                <a:off x="8125494" y="3421911"/>
                <a:ext cx="98777" cy="94770"/>
              </a:xfrm>
              <a:custGeom>
                <a:rect b="b" l="l" r="r" t="t"/>
                <a:pathLst>
                  <a:path extrusionOk="0" h="629" w="565">
                    <a:moveTo>
                      <a:pt x="314" y="0"/>
                    </a:moveTo>
                    <a:lnTo>
                      <a:pt x="358" y="3"/>
                    </a:lnTo>
                    <a:lnTo>
                      <a:pt x="400" y="12"/>
                    </a:lnTo>
                    <a:lnTo>
                      <a:pt x="439" y="25"/>
                    </a:lnTo>
                    <a:lnTo>
                      <a:pt x="474" y="44"/>
                    </a:lnTo>
                    <a:lnTo>
                      <a:pt x="508" y="67"/>
                    </a:lnTo>
                    <a:lnTo>
                      <a:pt x="538" y="94"/>
                    </a:lnTo>
                    <a:lnTo>
                      <a:pt x="565" y="125"/>
                    </a:lnTo>
                    <a:lnTo>
                      <a:pt x="545" y="165"/>
                    </a:lnTo>
                    <a:lnTo>
                      <a:pt x="528" y="206"/>
                    </a:lnTo>
                    <a:lnTo>
                      <a:pt x="516" y="250"/>
                    </a:lnTo>
                    <a:lnTo>
                      <a:pt x="509" y="296"/>
                    </a:lnTo>
                    <a:lnTo>
                      <a:pt x="507" y="342"/>
                    </a:lnTo>
                    <a:lnTo>
                      <a:pt x="509" y="391"/>
                    </a:lnTo>
                    <a:lnTo>
                      <a:pt x="518" y="437"/>
                    </a:lnTo>
                    <a:lnTo>
                      <a:pt x="530" y="483"/>
                    </a:lnTo>
                    <a:lnTo>
                      <a:pt x="548" y="525"/>
                    </a:lnTo>
                    <a:lnTo>
                      <a:pt x="518" y="555"/>
                    </a:lnTo>
                    <a:lnTo>
                      <a:pt x="483" y="581"/>
                    </a:lnTo>
                    <a:lnTo>
                      <a:pt x="445" y="601"/>
                    </a:lnTo>
                    <a:lnTo>
                      <a:pt x="404" y="616"/>
                    </a:lnTo>
                    <a:lnTo>
                      <a:pt x="361" y="626"/>
                    </a:lnTo>
                    <a:lnTo>
                      <a:pt x="314" y="629"/>
                    </a:lnTo>
                    <a:lnTo>
                      <a:pt x="272" y="627"/>
                    </a:lnTo>
                    <a:lnTo>
                      <a:pt x="231" y="619"/>
                    </a:lnTo>
                    <a:lnTo>
                      <a:pt x="192" y="605"/>
                    </a:lnTo>
                    <a:lnTo>
                      <a:pt x="156" y="587"/>
                    </a:lnTo>
                    <a:lnTo>
                      <a:pt x="122" y="565"/>
                    </a:lnTo>
                    <a:lnTo>
                      <a:pt x="92" y="538"/>
                    </a:lnTo>
                    <a:lnTo>
                      <a:pt x="66" y="507"/>
                    </a:lnTo>
                    <a:lnTo>
                      <a:pt x="43" y="474"/>
                    </a:lnTo>
                    <a:lnTo>
                      <a:pt x="25" y="437"/>
                    </a:lnTo>
                    <a:lnTo>
                      <a:pt x="11" y="398"/>
                    </a:lnTo>
                    <a:lnTo>
                      <a:pt x="2" y="357"/>
                    </a:lnTo>
                    <a:lnTo>
                      <a:pt x="0" y="315"/>
                    </a:lnTo>
                    <a:lnTo>
                      <a:pt x="3" y="269"/>
                    </a:lnTo>
                    <a:lnTo>
                      <a:pt x="13" y="223"/>
                    </a:lnTo>
                    <a:lnTo>
                      <a:pt x="29" y="182"/>
                    </a:lnTo>
                    <a:lnTo>
                      <a:pt x="51" y="143"/>
                    </a:lnTo>
                    <a:lnTo>
                      <a:pt x="77" y="108"/>
                    </a:lnTo>
                    <a:lnTo>
                      <a:pt x="108" y="76"/>
                    </a:lnTo>
                    <a:lnTo>
                      <a:pt x="144" y="51"/>
                    </a:lnTo>
                    <a:lnTo>
                      <a:pt x="183" y="29"/>
                    </a:lnTo>
                    <a:lnTo>
                      <a:pt x="224" y="13"/>
                    </a:lnTo>
                    <a:lnTo>
                      <a:pt x="268" y="3"/>
                    </a:lnTo>
                    <a:lnTo>
                      <a:pt x="314" y="0"/>
                    </a:lnTo>
                    <a:close/>
                  </a:path>
                </a:pathLst>
              </a:custGeom>
              <a:solidFill>
                <a:schemeClr val="lt1"/>
              </a:solidFill>
              <a:ln cap="flat" cmpd="sng" w="9525">
                <a:solidFill>
                  <a:schemeClr val="accent5"/>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582" name="Google Shape;1582;p37"/>
              <p:cNvSpPr/>
              <p:nvPr/>
            </p:nvSpPr>
            <p:spPr>
              <a:xfrm>
                <a:off x="8093969" y="3523971"/>
                <a:ext cx="128200" cy="364501"/>
              </a:xfrm>
              <a:custGeom>
                <a:rect b="b" l="l" r="r" t="t"/>
                <a:pathLst>
                  <a:path extrusionOk="0" h="2394" w="729">
                    <a:moveTo>
                      <a:pt x="329" y="0"/>
                    </a:moveTo>
                    <a:lnTo>
                      <a:pt x="373" y="0"/>
                    </a:lnTo>
                    <a:lnTo>
                      <a:pt x="463" y="0"/>
                    </a:lnTo>
                    <a:lnTo>
                      <a:pt x="510" y="0"/>
                    </a:lnTo>
                    <a:lnTo>
                      <a:pt x="556" y="0"/>
                    </a:lnTo>
                    <a:lnTo>
                      <a:pt x="600" y="0"/>
                    </a:lnTo>
                    <a:lnTo>
                      <a:pt x="573" y="21"/>
                    </a:lnTo>
                    <a:lnTo>
                      <a:pt x="550" y="46"/>
                    </a:lnTo>
                    <a:lnTo>
                      <a:pt x="529" y="74"/>
                    </a:lnTo>
                    <a:lnTo>
                      <a:pt x="513" y="105"/>
                    </a:lnTo>
                    <a:lnTo>
                      <a:pt x="501" y="137"/>
                    </a:lnTo>
                    <a:lnTo>
                      <a:pt x="494" y="172"/>
                    </a:lnTo>
                    <a:lnTo>
                      <a:pt x="490" y="208"/>
                    </a:lnTo>
                    <a:lnTo>
                      <a:pt x="490" y="1448"/>
                    </a:lnTo>
                    <a:lnTo>
                      <a:pt x="494" y="1488"/>
                    </a:lnTo>
                    <a:lnTo>
                      <a:pt x="502" y="1526"/>
                    </a:lnTo>
                    <a:lnTo>
                      <a:pt x="516" y="1562"/>
                    </a:lnTo>
                    <a:lnTo>
                      <a:pt x="536" y="1594"/>
                    </a:lnTo>
                    <a:lnTo>
                      <a:pt x="559" y="1622"/>
                    </a:lnTo>
                    <a:lnTo>
                      <a:pt x="588" y="1648"/>
                    </a:lnTo>
                    <a:lnTo>
                      <a:pt x="619" y="1668"/>
                    </a:lnTo>
                    <a:lnTo>
                      <a:pt x="652" y="1685"/>
                    </a:lnTo>
                    <a:lnTo>
                      <a:pt x="690" y="1697"/>
                    </a:lnTo>
                    <a:lnTo>
                      <a:pt x="729" y="1702"/>
                    </a:lnTo>
                    <a:lnTo>
                      <a:pt x="729" y="2354"/>
                    </a:lnTo>
                    <a:lnTo>
                      <a:pt x="708" y="2370"/>
                    </a:lnTo>
                    <a:lnTo>
                      <a:pt x="685" y="2383"/>
                    </a:lnTo>
                    <a:lnTo>
                      <a:pt x="659" y="2392"/>
                    </a:lnTo>
                    <a:lnTo>
                      <a:pt x="632" y="2394"/>
                    </a:lnTo>
                    <a:lnTo>
                      <a:pt x="604" y="2392"/>
                    </a:lnTo>
                    <a:lnTo>
                      <a:pt x="579" y="2383"/>
                    </a:lnTo>
                    <a:lnTo>
                      <a:pt x="555" y="2372"/>
                    </a:lnTo>
                    <a:lnTo>
                      <a:pt x="535" y="2354"/>
                    </a:lnTo>
                    <a:lnTo>
                      <a:pt x="518" y="2335"/>
                    </a:lnTo>
                    <a:lnTo>
                      <a:pt x="505" y="2311"/>
                    </a:lnTo>
                    <a:lnTo>
                      <a:pt x="498" y="2285"/>
                    </a:lnTo>
                    <a:lnTo>
                      <a:pt x="495" y="2258"/>
                    </a:lnTo>
                    <a:lnTo>
                      <a:pt x="491" y="2258"/>
                    </a:lnTo>
                    <a:lnTo>
                      <a:pt x="488" y="2285"/>
                    </a:lnTo>
                    <a:lnTo>
                      <a:pt x="481" y="2311"/>
                    </a:lnTo>
                    <a:lnTo>
                      <a:pt x="469" y="2335"/>
                    </a:lnTo>
                    <a:lnTo>
                      <a:pt x="451" y="2354"/>
                    </a:lnTo>
                    <a:lnTo>
                      <a:pt x="431" y="2372"/>
                    </a:lnTo>
                    <a:lnTo>
                      <a:pt x="408" y="2383"/>
                    </a:lnTo>
                    <a:lnTo>
                      <a:pt x="382" y="2392"/>
                    </a:lnTo>
                    <a:lnTo>
                      <a:pt x="355" y="2394"/>
                    </a:lnTo>
                    <a:lnTo>
                      <a:pt x="327" y="2392"/>
                    </a:lnTo>
                    <a:lnTo>
                      <a:pt x="301" y="2383"/>
                    </a:lnTo>
                    <a:lnTo>
                      <a:pt x="279" y="2372"/>
                    </a:lnTo>
                    <a:lnTo>
                      <a:pt x="258" y="2354"/>
                    </a:lnTo>
                    <a:lnTo>
                      <a:pt x="242" y="2335"/>
                    </a:lnTo>
                    <a:lnTo>
                      <a:pt x="229" y="2311"/>
                    </a:lnTo>
                    <a:lnTo>
                      <a:pt x="221" y="2285"/>
                    </a:lnTo>
                    <a:lnTo>
                      <a:pt x="218" y="2258"/>
                    </a:lnTo>
                    <a:lnTo>
                      <a:pt x="218" y="1386"/>
                    </a:lnTo>
                    <a:lnTo>
                      <a:pt x="201" y="1397"/>
                    </a:lnTo>
                    <a:lnTo>
                      <a:pt x="180" y="1406"/>
                    </a:lnTo>
                    <a:lnTo>
                      <a:pt x="159" y="1411"/>
                    </a:lnTo>
                    <a:lnTo>
                      <a:pt x="137" y="1414"/>
                    </a:lnTo>
                    <a:lnTo>
                      <a:pt x="109" y="1410"/>
                    </a:lnTo>
                    <a:lnTo>
                      <a:pt x="83" y="1403"/>
                    </a:lnTo>
                    <a:lnTo>
                      <a:pt x="60" y="1390"/>
                    </a:lnTo>
                    <a:lnTo>
                      <a:pt x="40" y="1374"/>
                    </a:lnTo>
                    <a:lnTo>
                      <a:pt x="24" y="1353"/>
                    </a:lnTo>
                    <a:lnTo>
                      <a:pt x="11" y="1330"/>
                    </a:lnTo>
                    <a:lnTo>
                      <a:pt x="3" y="1305"/>
                    </a:lnTo>
                    <a:lnTo>
                      <a:pt x="0" y="1276"/>
                    </a:lnTo>
                    <a:lnTo>
                      <a:pt x="0" y="137"/>
                    </a:lnTo>
                    <a:lnTo>
                      <a:pt x="2" y="110"/>
                    </a:lnTo>
                    <a:lnTo>
                      <a:pt x="11" y="84"/>
                    </a:lnTo>
                    <a:lnTo>
                      <a:pt x="23" y="61"/>
                    </a:lnTo>
                    <a:lnTo>
                      <a:pt x="39" y="42"/>
                    </a:lnTo>
                    <a:lnTo>
                      <a:pt x="58" y="25"/>
                    </a:lnTo>
                    <a:lnTo>
                      <a:pt x="81" y="12"/>
                    </a:lnTo>
                    <a:lnTo>
                      <a:pt x="106" y="4"/>
                    </a:lnTo>
                    <a:lnTo>
                      <a:pt x="133" y="1"/>
                    </a:lnTo>
                    <a:lnTo>
                      <a:pt x="133" y="0"/>
                    </a:lnTo>
                    <a:lnTo>
                      <a:pt x="289" y="0"/>
                    </a:lnTo>
                    <a:lnTo>
                      <a:pt x="329" y="0"/>
                    </a:lnTo>
                    <a:close/>
                  </a:path>
                </a:pathLst>
              </a:custGeom>
              <a:solidFill>
                <a:schemeClr val="lt1"/>
              </a:solidFill>
              <a:ln cap="flat" cmpd="sng" w="9525">
                <a:solidFill>
                  <a:schemeClr val="accent5"/>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583" name="Google Shape;1583;p37"/>
              <p:cNvSpPr/>
              <p:nvPr/>
            </p:nvSpPr>
            <p:spPr>
              <a:xfrm>
                <a:off x="8360876" y="3421911"/>
                <a:ext cx="98777" cy="94770"/>
              </a:xfrm>
              <a:custGeom>
                <a:rect b="b" l="l" r="r" t="t"/>
                <a:pathLst>
                  <a:path extrusionOk="0" h="629" w="565">
                    <a:moveTo>
                      <a:pt x="249" y="0"/>
                    </a:moveTo>
                    <a:lnTo>
                      <a:pt x="297" y="3"/>
                    </a:lnTo>
                    <a:lnTo>
                      <a:pt x="341" y="13"/>
                    </a:lnTo>
                    <a:lnTo>
                      <a:pt x="382" y="29"/>
                    </a:lnTo>
                    <a:lnTo>
                      <a:pt x="421" y="51"/>
                    </a:lnTo>
                    <a:lnTo>
                      <a:pt x="457" y="76"/>
                    </a:lnTo>
                    <a:lnTo>
                      <a:pt x="488" y="108"/>
                    </a:lnTo>
                    <a:lnTo>
                      <a:pt x="514" y="143"/>
                    </a:lnTo>
                    <a:lnTo>
                      <a:pt x="535" y="182"/>
                    </a:lnTo>
                    <a:lnTo>
                      <a:pt x="552" y="223"/>
                    </a:lnTo>
                    <a:lnTo>
                      <a:pt x="561" y="269"/>
                    </a:lnTo>
                    <a:lnTo>
                      <a:pt x="565" y="315"/>
                    </a:lnTo>
                    <a:lnTo>
                      <a:pt x="562" y="357"/>
                    </a:lnTo>
                    <a:lnTo>
                      <a:pt x="554" y="398"/>
                    </a:lnTo>
                    <a:lnTo>
                      <a:pt x="540" y="437"/>
                    </a:lnTo>
                    <a:lnTo>
                      <a:pt x="521" y="474"/>
                    </a:lnTo>
                    <a:lnTo>
                      <a:pt x="499" y="507"/>
                    </a:lnTo>
                    <a:lnTo>
                      <a:pt x="473" y="538"/>
                    </a:lnTo>
                    <a:lnTo>
                      <a:pt x="443" y="565"/>
                    </a:lnTo>
                    <a:lnTo>
                      <a:pt x="409" y="587"/>
                    </a:lnTo>
                    <a:lnTo>
                      <a:pt x="372" y="605"/>
                    </a:lnTo>
                    <a:lnTo>
                      <a:pt x="333" y="619"/>
                    </a:lnTo>
                    <a:lnTo>
                      <a:pt x="292" y="627"/>
                    </a:lnTo>
                    <a:lnTo>
                      <a:pt x="249" y="629"/>
                    </a:lnTo>
                    <a:lnTo>
                      <a:pt x="204" y="626"/>
                    </a:lnTo>
                    <a:lnTo>
                      <a:pt x="161" y="616"/>
                    </a:lnTo>
                    <a:lnTo>
                      <a:pt x="120" y="601"/>
                    </a:lnTo>
                    <a:lnTo>
                      <a:pt x="82" y="581"/>
                    </a:lnTo>
                    <a:lnTo>
                      <a:pt x="47" y="555"/>
                    </a:lnTo>
                    <a:lnTo>
                      <a:pt x="17" y="526"/>
                    </a:lnTo>
                    <a:lnTo>
                      <a:pt x="34" y="483"/>
                    </a:lnTo>
                    <a:lnTo>
                      <a:pt x="47" y="438"/>
                    </a:lnTo>
                    <a:lnTo>
                      <a:pt x="56" y="391"/>
                    </a:lnTo>
                    <a:lnTo>
                      <a:pt x="59" y="342"/>
                    </a:lnTo>
                    <a:lnTo>
                      <a:pt x="56" y="296"/>
                    </a:lnTo>
                    <a:lnTo>
                      <a:pt x="48" y="250"/>
                    </a:lnTo>
                    <a:lnTo>
                      <a:pt x="36" y="206"/>
                    </a:lnTo>
                    <a:lnTo>
                      <a:pt x="20" y="164"/>
                    </a:lnTo>
                    <a:lnTo>
                      <a:pt x="0" y="124"/>
                    </a:lnTo>
                    <a:lnTo>
                      <a:pt x="27" y="94"/>
                    </a:lnTo>
                    <a:lnTo>
                      <a:pt x="57" y="67"/>
                    </a:lnTo>
                    <a:lnTo>
                      <a:pt x="90" y="44"/>
                    </a:lnTo>
                    <a:lnTo>
                      <a:pt x="126" y="25"/>
                    </a:lnTo>
                    <a:lnTo>
                      <a:pt x="165" y="12"/>
                    </a:lnTo>
                    <a:lnTo>
                      <a:pt x="207" y="3"/>
                    </a:lnTo>
                    <a:lnTo>
                      <a:pt x="249" y="0"/>
                    </a:lnTo>
                    <a:close/>
                  </a:path>
                </a:pathLst>
              </a:custGeom>
              <a:solidFill>
                <a:schemeClr val="lt1"/>
              </a:solidFill>
              <a:ln cap="flat" cmpd="sng" w="9525">
                <a:solidFill>
                  <a:schemeClr val="accent5"/>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584" name="Google Shape;1584;p37"/>
              <p:cNvSpPr/>
              <p:nvPr/>
            </p:nvSpPr>
            <p:spPr>
              <a:xfrm>
                <a:off x="8362977" y="3523971"/>
                <a:ext cx="128200" cy="364501"/>
              </a:xfrm>
              <a:custGeom>
                <a:rect b="b" l="l" r="r" t="t"/>
                <a:pathLst>
                  <a:path extrusionOk="0" h="2394" w="728">
                    <a:moveTo>
                      <a:pt x="476" y="0"/>
                    </a:moveTo>
                    <a:lnTo>
                      <a:pt x="510" y="0"/>
                    </a:lnTo>
                    <a:lnTo>
                      <a:pt x="561" y="0"/>
                    </a:lnTo>
                    <a:lnTo>
                      <a:pt x="579" y="0"/>
                    </a:lnTo>
                    <a:lnTo>
                      <a:pt x="591" y="0"/>
                    </a:lnTo>
                    <a:lnTo>
                      <a:pt x="594" y="0"/>
                    </a:lnTo>
                    <a:lnTo>
                      <a:pt x="594" y="1"/>
                    </a:lnTo>
                    <a:lnTo>
                      <a:pt x="621" y="4"/>
                    </a:lnTo>
                    <a:lnTo>
                      <a:pt x="647" y="12"/>
                    </a:lnTo>
                    <a:lnTo>
                      <a:pt x="669" y="25"/>
                    </a:lnTo>
                    <a:lnTo>
                      <a:pt x="689" y="42"/>
                    </a:lnTo>
                    <a:lnTo>
                      <a:pt x="705" y="61"/>
                    </a:lnTo>
                    <a:lnTo>
                      <a:pt x="717" y="84"/>
                    </a:lnTo>
                    <a:lnTo>
                      <a:pt x="725" y="110"/>
                    </a:lnTo>
                    <a:lnTo>
                      <a:pt x="728" y="137"/>
                    </a:lnTo>
                    <a:lnTo>
                      <a:pt x="728" y="1276"/>
                    </a:lnTo>
                    <a:lnTo>
                      <a:pt x="725" y="1305"/>
                    </a:lnTo>
                    <a:lnTo>
                      <a:pt x="717" y="1330"/>
                    </a:lnTo>
                    <a:lnTo>
                      <a:pt x="704" y="1353"/>
                    </a:lnTo>
                    <a:lnTo>
                      <a:pt x="688" y="1374"/>
                    </a:lnTo>
                    <a:lnTo>
                      <a:pt x="667" y="1390"/>
                    </a:lnTo>
                    <a:lnTo>
                      <a:pt x="645" y="1403"/>
                    </a:lnTo>
                    <a:lnTo>
                      <a:pt x="619" y="1410"/>
                    </a:lnTo>
                    <a:lnTo>
                      <a:pt x="592" y="1414"/>
                    </a:lnTo>
                    <a:lnTo>
                      <a:pt x="569" y="1411"/>
                    </a:lnTo>
                    <a:lnTo>
                      <a:pt x="547" y="1406"/>
                    </a:lnTo>
                    <a:lnTo>
                      <a:pt x="527" y="1397"/>
                    </a:lnTo>
                    <a:lnTo>
                      <a:pt x="509" y="1386"/>
                    </a:lnTo>
                    <a:lnTo>
                      <a:pt x="509" y="2258"/>
                    </a:lnTo>
                    <a:lnTo>
                      <a:pt x="506" y="2285"/>
                    </a:lnTo>
                    <a:lnTo>
                      <a:pt x="499" y="2311"/>
                    </a:lnTo>
                    <a:lnTo>
                      <a:pt x="486" y="2335"/>
                    </a:lnTo>
                    <a:lnTo>
                      <a:pt x="470" y="2354"/>
                    </a:lnTo>
                    <a:lnTo>
                      <a:pt x="449" y="2372"/>
                    </a:lnTo>
                    <a:lnTo>
                      <a:pt x="426" y="2383"/>
                    </a:lnTo>
                    <a:lnTo>
                      <a:pt x="401" y="2392"/>
                    </a:lnTo>
                    <a:lnTo>
                      <a:pt x="372" y="2394"/>
                    </a:lnTo>
                    <a:lnTo>
                      <a:pt x="345" y="2392"/>
                    </a:lnTo>
                    <a:lnTo>
                      <a:pt x="320" y="2383"/>
                    </a:lnTo>
                    <a:lnTo>
                      <a:pt x="297" y="2372"/>
                    </a:lnTo>
                    <a:lnTo>
                      <a:pt x="276" y="2354"/>
                    </a:lnTo>
                    <a:lnTo>
                      <a:pt x="260" y="2335"/>
                    </a:lnTo>
                    <a:lnTo>
                      <a:pt x="247" y="2311"/>
                    </a:lnTo>
                    <a:lnTo>
                      <a:pt x="240" y="2285"/>
                    </a:lnTo>
                    <a:lnTo>
                      <a:pt x="236" y="2258"/>
                    </a:lnTo>
                    <a:lnTo>
                      <a:pt x="233" y="2258"/>
                    </a:lnTo>
                    <a:lnTo>
                      <a:pt x="230" y="2285"/>
                    </a:lnTo>
                    <a:lnTo>
                      <a:pt x="222" y="2311"/>
                    </a:lnTo>
                    <a:lnTo>
                      <a:pt x="209" y="2335"/>
                    </a:lnTo>
                    <a:lnTo>
                      <a:pt x="192" y="2354"/>
                    </a:lnTo>
                    <a:lnTo>
                      <a:pt x="173" y="2372"/>
                    </a:lnTo>
                    <a:lnTo>
                      <a:pt x="149" y="2383"/>
                    </a:lnTo>
                    <a:lnTo>
                      <a:pt x="123" y="2392"/>
                    </a:lnTo>
                    <a:lnTo>
                      <a:pt x="96" y="2394"/>
                    </a:lnTo>
                    <a:lnTo>
                      <a:pt x="69" y="2392"/>
                    </a:lnTo>
                    <a:lnTo>
                      <a:pt x="43" y="2383"/>
                    </a:lnTo>
                    <a:lnTo>
                      <a:pt x="19" y="2372"/>
                    </a:lnTo>
                    <a:lnTo>
                      <a:pt x="0" y="2354"/>
                    </a:lnTo>
                    <a:lnTo>
                      <a:pt x="0" y="1702"/>
                    </a:lnTo>
                    <a:lnTo>
                      <a:pt x="39" y="1697"/>
                    </a:lnTo>
                    <a:lnTo>
                      <a:pt x="75" y="1685"/>
                    </a:lnTo>
                    <a:lnTo>
                      <a:pt x="109" y="1668"/>
                    </a:lnTo>
                    <a:lnTo>
                      <a:pt x="140" y="1648"/>
                    </a:lnTo>
                    <a:lnTo>
                      <a:pt x="168" y="1622"/>
                    </a:lnTo>
                    <a:lnTo>
                      <a:pt x="191" y="1593"/>
                    </a:lnTo>
                    <a:lnTo>
                      <a:pt x="210" y="1560"/>
                    </a:lnTo>
                    <a:lnTo>
                      <a:pt x="224" y="1526"/>
                    </a:lnTo>
                    <a:lnTo>
                      <a:pt x="234" y="1488"/>
                    </a:lnTo>
                    <a:lnTo>
                      <a:pt x="236" y="1448"/>
                    </a:lnTo>
                    <a:lnTo>
                      <a:pt x="236" y="208"/>
                    </a:lnTo>
                    <a:lnTo>
                      <a:pt x="234" y="172"/>
                    </a:lnTo>
                    <a:lnTo>
                      <a:pt x="227" y="137"/>
                    </a:lnTo>
                    <a:lnTo>
                      <a:pt x="215" y="105"/>
                    </a:lnTo>
                    <a:lnTo>
                      <a:pt x="199" y="74"/>
                    </a:lnTo>
                    <a:lnTo>
                      <a:pt x="178" y="46"/>
                    </a:lnTo>
                    <a:lnTo>
                      <a:pt x="155" y="21"/>
                    </a:lnTo>
                    <a:lnTo>
                      <a:pt x="128" y="0"/>
                    </a:lnTo>
                    <a:lnTo>
                      <a:pt x="438" y="0"/>
                    </a:lnTo>
                    <a:lnTo>
                      <a:pt x="476" y="0"/>
                    </a:lnTo>
                    <a:close/>
                  </a:path>
                </a:pathLst>
              </a:custGeom>
              <a:solidFill>
                <a:schemeClr val="lt1"/>
              </a:solidFill>
              <a:ln cap="flat" cmpd="sng" w="9525">
                <a:solidFill>
                  <a:schemeClr val="accent5"/>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grpSp>
          <p:nvGrpSpPr>
            <p:cNvPr id="1585" name="Google Shape;1585;p37"/>
            <p:cNvGrpSpPr/>
            <p:nvPr/>
          </p:nvGrpSpPr>
          <p:grpSpPr>
            <a:xfrm>
              <a:off x="11576823" y="719817"/>
              <a:ext cx="640080" cy="242836"/>
              <a:chOff x="6373483" y="2557304"/>
              <a:chExt cx="3960523" cy="1502556"/>
            </a:xfrm>
          </p:grpSpPr>
          <p:sp>
            <p:nvSpPr>
              <p:cNvPr id="1586" name="Google Shape;1586;p37"/>
              <p:cNvSpPr/>
              <p:nvPr/>
            </p:nvSpPr>
            <p:spPr>
              <a:xfrm>
                <a:off x="6373483" y="2557304"/>
                <a:ext cx="3960523" cy="1502556"/>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id="1587" name="Google Shape;1587;p37"/>
              <p:cNvPicPr preferRelativeResize="0"/>
              <p:nvPr/>
            </p:nvPicPr>
            <p:blipFill rotWithShape="1">
              <a:blip r:embed="rId2">
                <a:alphaModFix/>
              </a:blip>
              <a:srcRect b="0" l="0" r="0" t="0"/>
              <a:stretch/>
            </p:blipFill>
            <p:spPr>
              <a:xfrm>
                <a:off x="6542385" y="2557304"/>
                <a:ext cx="3622719" cy="1502004"/>
              </a:xfrm>
              <a:prstGeom prst="rect">
                <a:avLst/>
              </a:prstGeom>
              <a:noFill/>
              <a:ln cap="flat" cmpd="sng" w="9525">
                <a:solidFill>
                  <a:schemeClr val="lt1"/>
                </a:solidFill>
                <a:prstDash val="solid"/>
                <a:round/>
                <a:headEnd len="sm" w="sm" type="none"/>
                <a:tailEnd len="sm" w="sm" type="none"/>
              </a:ln>
            </p:spPr>
          </p:pic>
        </p:grpSp>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573"/>
                                        </p:tgtEl>
                                        <p:attrNameLst>
                                          <p:attrName>style.visibility</p:attrName>
                                        </p:attrNameLst>
                                      </p:cBhvr>
                                      <p:to>
                                        <p:strVal val="visible"/>
                                      </p:to>
                                    </p:set>
                                    <p:animEffect filter="fade" transition="in">
                                      <p:cBhvr>
                                        <p:cTn dur="500"/>
                                        <p:tgtEl>
                                          <p:spTgt spid="157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s - LIGHT ON DARK">
  <p:cSld name="1_Bullets - LIGHT ON DARK 36">
    <p:spTree>
      <p:nvGrpSpPr>
        <p:cNvPr id="1588" name="Shape 1588"/>
        <p:cNvGrpSpPr/>
        <p:nvPr/>
      </p:nvGrpSpPr>
      <p:grpSpPr>
        <a:xfrm>
          <a:off x="0" y="0"/>
          <a:ext cx="0" cy="0"/>
          <a:chOff x="0" y="0"/>
          <a:chExt cx="0" cy="0"/>
        </a:xfrm>
      </p:grpSpPr>
      <p:sp>
        <p:nvSpPr>
          <p:cNvPr id="1589" name="Google Shape;1589;p38"/>
          <p:cNvSpPr txBox="1"/>
          <p:nvPr>
            <p:ph idx="1" type="body"/>
          </p:nvPr>
        </p:nvSpPr>
        <p:spPr>
          <a:xfrm>
            <a:off x="3363209" y="2364617"/>
            <a:ext cx="7863840" cy="4177552"/>
          </a:xfrm>
          <a:prstGeom prst="rect">
            <a:avLst/>
          </a:prstGeom>
          <a:noFill/>
          <a:ln>
            <a:noFill/>
          </a:ln>
        </p:spPr>
        <p:txBody>
          <a:bodyPr anchorCtr="0" anchor="t" bIns="91425" lIns="91425" spcFirstLastPara="1" rIns="91425" wrap="square" tIns="91425">
            <a:noAutofit/>
          </a:bodyPr>
          <a:lstStyle>
            <a:lvl1pPr indent="-330200" lvl="0" marL="457200" algn="l">
              <a:lnSpc>
                <a:spcPct val="100000"/>
              </a:lnSpc>
              <a:spcBef>
                <a:spcPts val="0"/>
              </a:spcBef>
              <a:spcAft>
                <a:spcPts val="0"/>
              </a:spcAft>
              <a:buClr>
                <a:schemeClr val="lt1"/>
              </a:buClr>
              <a:buSzPts val="1600"/>
              <a:buFont typeface="Noto Sans Symbols"/>
              <a:buChar char="❑"/>
              <a:defRPr b="0" sz="1600">
                <a:solidFill>
                  <a:schemeClr val="lt1"/>
                </a:solidFill>
                <a:latin typeface="Arial"/>
                <a:ea typeface="Arial"/>
                <a:cs typeface="Arial"/>
                <a:sym typeface="Arial"/>
              </a:defRPr>
            </a:lvl1pPr>
            <a:lvl2pPr indent="-317500" lvl="1" marL="914400" algn="l">
              <a:lnSpc>
                <a:spcPct val="100000"/>
              </a:lnSpc>
              <a:spcBef>
                <a:spcPts val="600"/>
              </a:spcBef>
              <a:spcAft>
                <a:spcPts val="0"/>
              </a:spcAft>
              <a:buClr>
                <a:schemeClr val="lt1"/>
              </a:buClr>
              <a:buSzPts val="1400"/>
              <a:buFont typeface="Arial"/>
              <a:buChar char="•"/>
              <a:defRPr b="0" sz="1400">
                <a:solidFill>
                  <a:schemeClr val="lt1"/>
                </a:solidFill>
                <a:latin typeface="Arial"/>
                <a:ea typeface="Arial"/>
                <a:cs typeface="Arial"/>
                <a:sym typeface="Arial"/>
              </a:defRPr>
            </a:lvl2pPr>
            <a:lvl3pPr indent="-304800" lvl="2" marL="1371600" algn="l">
              <a:lnSpc>
                <a:spcPct val="100000"/>
              </a:lnSpc>
              <a:spcBef>
                <a:spcPts val="800"/>
              </a:spcBef>
              <a:spcAft>
                <a:spcPts val="0"/>
              </a:spcAft>
              <a:buClr>
                <a:schemeClr val="accent5"/>
              </a:buClr>
              <a:buSzPts val="1200"/>
              <a:buFont typeface="Arial"/>
              <a:buChar char="•"/>
              <a:defRPr b="0" sz="1200">
                <a:solidFill>
                  <a:schemeClr val="accent5"/>
                </a:solidFill>
                <a:latin typeface="Arial"/>
                <a:ea typeface="Arial"/>
                <a:cs typeface="Arial"/>
                <a:sym typeface="Arial"/>
              </a:defRPr>
            </a:lvl3pPr>
            <a:lvl4pPr indent="-304800" lvl="3" marL="1828800" algn="l">
              <a:lnSpc>
                <a:spcPct val="100000"/>
              </a:lnSpc>
              <a:spcBef>
                <a:spcPts val="800"/>
              </a:spcBef>
              <a:spcAft>
                <a:spcPts val="0"/>
              </a:spcAft>
              <a:buClr>
                <a:schemeClr val="accent5"/>
              </a:buClr>
              <a:buSzPts val="1200"/>
              <a:buFont typeface="Arial"/>
              <a:buChar char="•"/>
              <a:defRPr b="0" sz="1200">
                <a:solidFill>
                  <a:schemeClr val="accent5"/>
                </a:solidFill>
                <a:latin typeface="Arial"/>
                <a:ea typeface="Arial"/>
                <a:cs typeface="Arial"/>
                <a:sym typeface="Arial"/>
              </a:defRPr>
            </a:lvl4pPr>
            <a:lvl5pPr indent="-304800" lvl="4" marL="2286000" algn="l">
              <a:lnSpc>
                <a:spcPct val="100000"/>
              </a:lnSpc>
              <a:spcBef>
                <a:spcPts val="800"/>
              </a:spcBef>
              <a:spcAft>
                <a:spcPts val="0"/>
              </a:spcAft>
              <a:buClr>
                <a:schemeClr val="accent5"/>
              </a:buClr>
              <a:buSzPts val="1200"/>
              <a:buFont typeface="Arial"/>
              <a:buChar char="•"/>
              <a:defRPr b="0" sz="1200">
                <a:solidFill>
                  <a:schemeClr val="accent5"/>
                </a:solidFill>
                <a:latin typeface="Arial"/>
                <a:ea typeface="Arial"/>
                <a:cs typeface="Arial"/>
                <a:sym typeface="Arial"/>
              </a:defRPr>
            </a:lvl5pPr>
            <a:lvl6pPr indent="-228600" lvl="5" marL="2743200" algn="l">
              <a:lnSpc>
                <a:spcPct val="100000"/>
              </a:lnSpc>
              <a:spcBef>
                <a:spcPts val="80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1590" name="Google Shape;1590;p38"/>
          <p:cNvSpPr/>
          <p:nvPr/>
        </p:nvSpPr>
        <p:spPr>
          <a:xfrm flipH="1">
            <a:off x="0" y="1178956"/>
            <a:ext cx="12192000" cy="54857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nvGrpSpPr>
          <p:cNvPr id="1591" name="Google Shape;1591;p38"/>
          <p:cNvGrpSpPr/>
          <p:nvPr/>
        </p:nvGrpSpPr>
        <p:grpSpPr>
          <a:xfrm>
            <a:off x="2985469" y="1169431"/>
            <a:ext cx="7785305" cy="548578"/>
            <a:chOff x="2718769" y="1188481"/>
            <a:chExt cx="7785305" cy="548578"/>
          </a:xfrm>
        </p:grpSpPr>
        <p:sp>
          <p:nvSpPr>
            <p:cNvPr id="1592" name="Google Shape;1592;p38"/>
            <p:cNvSpPr/>
            <p:nvPr/>
          </p:nvSpPr>
          <p:spPr>
            <a:xfrm flipH="1">
              <a:off x="2718769" y="1188481"/>
              <a:ext cx="1554480" cy="548578"/>
            </a:xfrm>
            <a:prstGeom prst="parallelogram">
              <a:avLst>
                <a:gd fmla="val 72727" name="adj"/>
              </a:avLst>
            </a:prstGeom>
            <a:solidFill>
              <a:schemeClr val="lt2"/>
            </a:solidFill>
            <a:ln cap="flat" cmpd="sng" w="2540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200" u="none" cap="none" strike="noStrike">
                  <a:solidFill>
                    <a:srgbClr val="7F7F7F"/>
                  </a:solidFill>
                  <a:latin typeface="Arial"/>
                  <a:ea typeface="Arial"/>
                  <a:cs typeface="Arial"/>
                  <a:sym typeface="Arial"/>
                </a:rPr>
                <a:t>Develop Solicitation</a:t>
              </a:r>
              <a:endParaRPr/>
            </a:p>
          </p:txBody>
        </p:sp>
        <p:sp>
          <p:nvSpPr>
            <p:cNvPr id="1593" name="Google Shape;1593;p38"/>
            <p:cNvSpPr/>
            <p:nvPr/>
          </p:nvSpPr>
          <p:spPr>
            <a:xfrm flipH="1">
              <a:off x="3883102" y="1188481"/>
              <a:ext cx="1554480" cy="548578"/>
            </a:xfrm>
            <a:prstGeom prst="parallelogram">
              <a:avLst>
                <a:gd fmla="val 72727" name="adj"/>
              </a:avLst>
            </a:prstGeom>
            <a:solidFill>
              <a:schemeClr val="lt2"/>
            </a:solidFill>
            <a:ln cap="flat" cmpd="sng" w="2540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200" u="none" cap="none" strike="noStrike">
                  <a:solidFill>
                    <a:srgbClr val="7F7F7F"/>
                  </a:solidFill>
                  <a:latin typeface="Arial"/>
                  <a:ea typeface="Arial"/>
                  <a:cs typeface="Arial"/>
                  <a:sym typeface="Arial"/>
                </a:rPr>
                <a:t>Issue Solicitation</a:t>
              </a:r>
              <a:endParaRPr/>
            </a:p>
          </p:txBody>
        </p:sp>
        <p:sp>
          <p:nvSpPr>
            <p:cNvPr id="1594" name="Google Shape;1594;p38"/>
            <p:cNvSpPr/>
            <p:nvPr/>
          </p:nvSpPr>
          <p:spPr>
            <a:xfrm flipH="1">
              <a:off x="5026357" y="1188481"/>
              <a:ext cx="1554480" cy="548578"/>
            </a:xfrm>
            <a:prstGeom prst="parallelogram">
              <a:avLst>
                <a:gd fmla="val 72727" name="adj"/>
              </a:avLst>
            </a:prstGeom>
            <a:solidFill>
              <a:schemeClr val="lt2"/>
            </a:solidFill>
            <a:ln cap="flat" cmpd="sng" w="2540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200" u="none" cap="none" strike="noStrike">
                  <a:solidFill>
                    <a:srgbClr val="7F7F7F"/>
                  </a:solidFill>
                  <a:latin typeface="Arial"/>
                  <a:ea typeface="Arial"/>
                  <a:cs typeface="Arial"/>
                  <a:sym typeface="Arial"/>
                </a:rPr>
                <a:t>Evaluate Proposals</a:t>
              </a:r>
              <a:endParaRPr/>
            </a:p>
          </p:txBody>
        </p:sp>
        <p:sp>
          <p:nvSpPr>
            <p:cNvPr id="1595" name="Google Shape;1595;p38"/>
            <p:cNvSpPr/>
            <p:nvPr/>
          </p:nvSpPr>
          <p:spPr>
            <a:xfrm flipH="1">
              <a:off x="7781707" y="1188481"/>
              <a:ext cx="1554480" cy="548578"/>
            </a:xfrm>
            <a:prstGeom prst="parallelogram">
              <a:avLst>
                <a:gd fmla="val 72727" name="adj"/>
              </a:avLst>
            </a:prstGeom>
            <a:solidFill>
              <a:schemeClr val="lt2"/>
            </a:solidFill>
            <a:ln cap="flat" cmpd="sng" w="2540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200" u="none" cap="none" strike="noStrike">
                  <a:solidFill>
                    <a:srgbClr val="7F7F7F"/>
                  </a:solidFill>
                  <a:latin typeface="Arial"/>
                  <a:ea typeface="Arial"/>
                  <a:cs typeface="Arial"/>
                  <a:sym typeface="Arial"/>
                </a:rPr>
                <a:t>Administer Task Order</a:t>
              </a:r>
              <a:endParaRPr/>
            </a:p>
          </p:txBody>
        </p:sp>
        <p:sp>
          <p:nvSpPr>
            <p:cNvPr id="1596" name="Google Shape;1596;p38"/>
            <p:cNvSpPr/>
            <p:nvPr/>
          </p:nvSpPr>
          <p:spPr>
            <a:xfrm flipH="1">
              <a:off x="8949594" y="1188481"/>
              <a:ext cx="1554480" cy="548578"/>
            </a:xfrm>
            <a:prstGeom prst="parallelogram">
              <a:avLst>
                <a:gd fmla="val 72727" name="adj"/>
              </a:avLst>
            </a:prstGeom>
            <a:solidFill>
              <a:schemeClr val="lt2"/>
            </a:solidFill>
            <a:ln cap="flat" cmpd="sng" w="2540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200" u="none" cap="none" strike="noStrike">
                  <a:solidFill>
                    <a:srgbClr val="7F7F7F"/>
                  </a:solidFill>
                  <a:latin typeface="Arial"/>
                  <a:ea typeface="Arial"/>
                  <a:cs typeface="Arial"/>
                  <a:sym typeface="Arial"/>
                </a:rPr>
                <a:t>Closeout</a:t>
              </a:r>
              <a:endParaRPr/>
            </a:p>
          </p:txBody>
        </p:sp>
      </p:grpSp>
      <p:sp>
        <p:nvSpPr>
          <p:cNvPr id="1597" name="Google Shape;1597;p38"/>
          <p:cNvSpPr/>
          <p:nvPr/>
        </p:nvSpPr>
        <p:spPr>
          <a:xfrm>
            <a:off x="621474" y="1061841"/>
            <a:ext cx="10058400" cy="0"/>
          </a:xfrm>
          <a:prstGeom prst="rect">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598" name="Google Shape;1598;p38"/>
          <p:cNvSpPr txBox="1"/>
          <p:nvPr>
            <p:ph type="title"/>
          </p:nvPr>
        </p:nvSpPr>
        <p:spPr>
          <a:xfrm>
            <a:off x="612465" y="4663"/>
            <a:ext cx="10562869" cy="1057173"/>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3200"/>
              <a:buNone/>
              <a:defRPr b="1" sz="3200">
                <a:solidFill>
                  <a:schemeClr val="dk1"/>
                </a:solidFill>
                <a:latin typeface="Arial"/>
                <a:ea typeface="Arial"/>
                <a:cs typeface="Arial"/>
                <a:sym typeface="Arial"/>
              </a:defRPr>
            </a:lvl1pPr>
            <a:lvl2pPr lvl="1" algn="l">
              <a:lnSpc>
                <a:spcPct val="100000"/>
              </a:lnSpc>
              <a:spcBef>
                <a:spcPts val="0"/>
              </a:spcBef>
              <a:spcAft>
                <a:spcPts val="0"/>
              </a:spcAft>
              <a:buSzPts val="3200"/>
              <a:buNone/>
              <a:defRPr b="1" sz="3600">
                <a:solidFill>
                  <a:srgbClr val="FFFFFF"/>
                </a:solidFill>
                <a:latin typeface="Arial"/>
                <a:ea typeface="Arial"/>
                <a:cs typeface="Arial"/>
                <a:sym typeface="Arial"/>
              </a:defRPr>
            </a:lvl2pPr>
            <a:lvl3pPr lvl="2" algn="l">
              <a:lnSpc>
                <a:spcPct val="100000"/>
              </a:lnSpc>
              <a:spcBef>
                <a:spcPts val="0"/>
              </a:spcBef>
              <a:spcAft>
                <a:spcPts val="0"/>
              </a:spcAft>
              <a:buSzPts val="3200"/>
              <a:buNone/>
              <a:defRPr b="1" sz="3600">
                <a:solidFill>
                  <a:srgbClr val="FFFFFF"/>
                </a:solidFill>
                <a:latin typeface="Arial"/>
                <a:ea typeface="Arial"/>
                <a:cs typeface="Arial"/>
                <a:sym typeface="Arial"/>
              </a:defRPr>
            </a:lvl3pPr>
            <a:lvl4pPr lvl="3" algn="l">
              <a:lnSpc>
                <a:spcPct val="100000"/>
              </a:lnSpc>
              <a:spcBef>
                <a:spcPts val="0"/>
              </a:spcBef>
              <a:spcAft>
                <a:spcPts val="0"/>
              </a:spcAft>
              <a:buSzPts val="3200"/>
              <a:buNone/>
              <a:defRPr b="1" sz="3600">
                <a:solidFill>
                  <a:srgbClr val="FFFFFF"/>
                </a:solidFill>
                <a:latin typeface="Arial"/>
                <a:ea typeface="Arial"/>
                <a:cs typeface="Arial"/>
                <a:sym typeface="Arial"/>
              </a:defRPr>
            </a:lvl4pPr>
            <a:lvl5pPr lvl="4" algn="l">
              <a:lnSpc>
                <a:spcPct val="100000"/>
              </a:lnSpc>
              <a:spcBef>
                <a:spcPts val="0"/>
              </a:spcBef>
              <a:spcAft>
                <a:spcPts val="0"/>
              </a:spcAft>
              <a:buSzPts val="3200"/>
              <a:buNone/>
              <a:defRPr b="1" sz="3600">
                <a:solidFill>
                  <a:srgbClr val="FFFFFF"/>
                </a:solidFill>
                <a:latin typeface="Arial"/>
                <a:ea typeface="Arial"/>
                <a:cs typeface="Arial"/>
                <a:sym typeface="Arial"/>
              </a:defRPr>
            </a:lvl5pPr>
            <a:lvl6pPr lvl="5" algn="l">
              <a:lnSpc>
                <a:spcPct val="100000"/>
              </a:lnSpc>
              <a:spcBef>
                <a:spcPts val="0"/>
              </a:spcBef>
              <a:spcAft>
                <a:spcPts val="0"/>
              </a:spcAft>
              <a:buSzPts val="3200"/>
              <a:buNone/>
              <a:defRPr b="1" sz="3600">
                <a:solidFill>
                  <a:srgbClr val="FFFFFF"/>
                </a:solidFill>
                <a:latin typeface="Arial"/>
                <a:ea typeface="Arial"/>
                <a:cs typeface="Arial"/>
                <a:sym typeface="Arial"/>
              </a:defRPr>
            </a:lvl6pPr>
            <a:lvl7pPr lvl="6" algn="l">
              <a:lnSpc>
                <a:spcPct val="100000"/>
              </a:lnSpc>
              <a:spcBef>
                <a:spcPts val="0"/>
              </a:spcBef>
              <a:spcAft>
                <a:spcPts val="0"/>
              </a:spcAft>
              <a:buSzPts val="3200"/>
              <a:buNone/>
              <a:defRPr b="1" sz="3600">
                <a:solidFill>
                  <a:srgbClr val="FFFFFF"/>
                </a:solidFill>
                <a:latin typeface="Arial"/>
                <a:ea typeface="Arial"/>
                <a:cs typeface="Arial"/>
                <a:sym typeface="Arial"/>
              </a:defRPr>
            </a:lvl7pPr>
            <a:lvl8pPr lvl="7" algn="l">
              <a:lnSpc>
                <a:spcPct val="100000"/>
              </a:lnSpc>
              <a:spcBef>
                <a:spcPts val="0"/>
              </a:spcBef>
              <a:spcAft>
                <a:spcPts val="0"/>
              </a:spcAft>
              <a:buSzPts val="3200"/>
              <a:buNone/>
              <a:defRPr b="1" sz="3600">
                <a:solidFill>
                  <a:srgbClr val="FFFFFF"/>
                </a:solidFill>
                <a:latin typeface="Arial"/>
                <a:ea typeface="Arial"/>
                <a:cs typeface="Arial"/>
                <a:sym typeface="Arial"/>
              </a:defRPr>
            </a:lvl8pPr>
            <a:lvl9pPr lvl="8" algn="l">
              <a:lnSpc>
                <a:spcPct val="100000"/>
              </a:lnSpc>
              <a:spcBef>
                <a:spcPts val="0"/>
              </a:spcBef>
              <a:spcAft>
                <a:spcPts val="0"/>
              </a:spcAft>
              <a:buSzPts val="3200"/>
              <a:buNone/>
              <a:defRPr b="1" sz="3600">
                <a:solidFill>
                  <a:srgbClr val="FFFFFF"/>
                </a:solidFill>
                <a:latin typeface="Arial"/>
                <a:ea typeface="Arial"/>
                <a:cs typeface="Arial"/>
                <a:sym typeface="Arial"/>
              </a:defRPr>
            </a:lvl9pPr>
          </a:lstStyle>
          <a:p/>
        </p:txBody>
      </p:sp>
      <p:sp>
        <p:nvSpPr>
          <p:cNvPr id="1599" name="Google Shape;1599;p38"/>
          <p:cNvSpPr txBox="1"/>
          <p:nvPr>
            <p:ph idx="2" type="body"/>
          </p:nvPr>
        </p:nvSpPr>
        <p:spPr>
          <a:xfrm>
            <a:off x="1289100" y="1756219"/>
            <a:ext cx="1908577" cy="1353634"/>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1200"/>
              <a:buFont typeface="Arial"/>
              <a:buNone/>
              <a:defRPr b="1" i="1" sz="1200">
                <a:solidFill>
                  <a:schemeClr val="accent1"/>
                </a:solidFill>
              </a:defRPr>
            </a:lvl1pPr>
            <a:lvl2pPr indent="-228600" lvl="1" marL="914400" algn="l">
              <a:lnSpc>
                <a:spcPct val="100000"/>
              </a:lnSpc>
              <a:spcBef>
                <a:spcPts val="600"/>
              </a:spcBef>
              <a:spcAft>
                <a:spcPts val="0"/>
              </a:spcAft>
              <a:buSzPts val="1600"/>
              <a:buFont typeface="Arial"/>
              <a:buNone/>
              <a:defRPr/>
            </a:lvl2pPr>
            <a:lvl3pPr indent="-228600" lvl="2" marL="1371600" algn="l">
              <a:lnSpc>
                <a:spcPct val="100000"/>
              </a:lnSpc>
              <a:spcBef>
                <a:spcPts val="800"/>
              </a:spcBef>
              <a:spcAft>
                <a:spcPts val="0"/>
              </a:spcAft>
              <a:buSzPts val="1400"/>
              <a:buFont typeface="Arial"/>
              <a:buNone/>
              <a:defRPr/>
            </a:lvl3pPr>
            <a:lvl4pPr indent="-228600" lvl="3" marL="1828800" algn="l">
              <a:lnSpc>
                <a:spcPct val="100000"/>
              </a:lnSpc>
              <a:spcBef>
                <a:spcPts val="800"/>
              </a:spcBef>
              <a:spcAft>
                <a:spcPts val="0"/>
              </a:spcAft>
              <a:buSzPts val="1400"/>
              <a:buFont typeface="Arial"/>
              <a:buNone/>
              <a:defRPr/>
            </a:lvl4pPr>
            <a:lvl5pPr indent="-228600" lvl="4" marL="2286000" algn="l">
              <a:lnSpc>
                <a:spcPct val="100000"/>
              </a:lnSpc>
              <a:spcBef>
                <a:spcPts val="800"/>
              </a:spcBef>
              <a:spcAft>
                <a:spcPts val="0"/>
              </a:spcAft>
              <a:buSzPts val="1400"/>
              <a:buFont typeface="Arial"/>
              <a:buNone/>
              <a:defRPr/>
            </a:lvl5pPr>
            <a:lvl6pPr indent="-228600" lvl="5" marL="2743200" algn="l">
              <a:lnSpc>
                <a:spcPct val="100000"/>
              </a:lnSpc>
              <a:spcBef>
                <a:spcPts val="80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1600" name="Google Shape;1600;p38"/>
          <p:cNvSpPr txBox="1"/>
          <p:nvPr>
            <p:ph idx="3" type="body"/>
          </p:nvPr>
        </p:nvSpPr>
        <p:spPr>
          <a:xfrm>
            <a:off x="781580" y="1184958"/>
            <a:ext cx="1072962" cy="536575"/>
          </a:xfrm>
          <a:prstGeom prst="rect">
            <a:avLst/>
          </a:prstGeom>
          <a:noFill/>
          <a:ln>
            <a:noFill/>
          </a:ln>
        </p:spPr>
        <p:txBody>
          <a:bodyPr anchorCtr="0" anchor="ctr" bIns="0" lIns="0" spcFirstLastPara="1" rIns="91425" wrap="square" tIns="0">
            <a:noAutofit/>
          </a:bodyPr>
          <a:lstStyle>
            <a:lvl1pPr indent="-228600" lvl="0" marL="457200" algn="r">
              <a:lnSpc>
                <a:spcPct val="100000"/>
              </a:lnSpc>
              <a:spcBef>
                <a:spcPts val="0"/>
              </a:spcBef>
              <a:spcAft>
                <a:spcPts val="0"/>
              </a:spcAft>
              <a:buSzPts val="1100"/>
              <a:buFont typeface="Arial"/>
              <a:buNone/>
              <a:defRPr b="1" sz="1100">
                <a:solidFill>
                  <a:srgbClr val="003C71"/>
                </a:solidFill>
              </a:defRPr>
            </a:lvl1pPr>
            <a:lvl2pPr indent="-342900" lvl="1" marL="914400" algn="l">
              <a:lnSpc>
                <a:spcPct val="100000"/>
              </a:lnSpc>
              <a:spcBef>
                <a:spcPts val="600"/>
              </a:spcBef>
              <a:spcAft>
                <a:spcPts val="0"/>
              </a:spcAft>
              <a:buSzPts val="1800"/>
              <a:buChar char="o"/>
              <a:defRPr/>
            </a:lvl2pPr>
            <a:lvl3pPr indent="-342900" lvl="2" marL="1371600" algn="l">
              <a:lnSpc>
                <a:spcPct val="100000"/>
              </a:lnSpc>
              <a:spcBef>
                <a:spcPts val="800"/>
              </a:spcBef>
              <a:spcAft>
                <a:spcPts val="0"/>
              </a:spcAft>
              <a:buSzPts val="1800"/>
              <a:buChar char="▪"/>
              <a:defRPr/>
            </a:lvl3pPr>
            <a:lvl4pPr indent="-342900" lvl="3" marL="1828800" algn="l">
              <a:lnSpc>
                <a:spcPct val="100000"/>
              </a:lnSpc>
              <a:spcBef>
                <a:spcPts val="800"/>
              </a:spcBef>
              <a:spcAft>
                <a:spcPts val="0"/>
              </a:spcAft>
              <a:buSzPts val="1800"/>
              <a:buChar char="•"/>
              <a:defRPr/>
            </a:lvl4pPr>
            <a:lvl5pPr indent="-342900" lvl="4" marL="2286000" algn="l">
              <a:lnSpc>
                <a:spcPct val="100000"/>
              </a:lnSpc>
              <a:spcBef>
                <a:spcPts val="800"/>
              </a:spcBef>
              <a:spcAft>
                <a:spcPts val="0"/>
              </a:spcAft>
              <a:buSzPts val="1800"/>
              <a:buChar char="▪"/>
              <a:defRPr/>
            </a:lvl5pPr>
            <a:lvl6pPr indent="-228600" lvl="5" marL="2743200" algn="l">
              <a:lnSpc>
                <a:spcPct val="100000"/>
              </a:lnSpc>
              <a:spcBef>
                <a:spcPts val="80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1601" name="Google Shape;1601;p38"/>
          <p:cNvSpPr txBox="1"/>
          <p:nvPr>
            <p:ph idx="4" type="body"/>
          </p:nvPr>
        </p:nvSpPr>
        <p:spPr>
          <a:xfrm>
            <a:off x="3363209" y="1879600"/>
            <a:ext cx="7863840" cy="485017"/>
          </a:xfrm>
          <a:prstGeom prst="rect">
            <a:avLst/>
          </a:prstGeom>
          <a:noFill/>
          <a:ln>
            <a:noFill/>
          </a:ln>
        </p:spPr>
        <p:txBody>
          <a:bodyPr anchorCtr="0" anchor="b" bIns="91425" lIns="91425" spcFirstLastPara="1" rIns="91425" wrap="square" tIns="91425">
            <a:noAutofit/>
          </a:bodyPr>
          <a:lstStyle>
            <a:lvl1pPr indent="-228600" lvl="0" marL="457200" algn="l">
              <a:lnSpc>
                <a:spcPct val="100000"/>
              </a:lnSpc>
              <a:spcBef>
                <a:spcPts val="0"/>
              </a:spcBef>
              <a:spcAft>
                <a:spcPts val="0"/>
              </a:spcAft>
              <a:buSzPts val="1800"/>
              <a:buFont typeface="Arial"/>
              <a:buNone/>
              <a:defRPr b="1">
                <a:solidFill>
                  <a:schemeClr val="accent1"/>
                </a:solidFill>
              </a:defRPr>
            </a:lvl1pPr>
            <a:lvl2pPr indent="-228600" lvl="1" marL="914400" algn="l">
              <a:lnSpc>
                <a:spcPct val="100000"/>
              </a:lnSpc>
              <a:spcBef>
                <a:spcPts val="600"/>
              </a:spcBef>
              <a:spcAft>
                <a:spcPts val="0"/>
              </a:spcAft>
              <a:buSzPts val="1600"/>
              <a:buFont typeface="Arial"/>
              <a:buNone/>
              <a:defRPr b="1"/>
            </a:lvl2pPr>
            <a:lvl3pPr indent="-228600" lvl="2" marL="1371600" algn="l">
              <a:lnSpc>
                <a:spcPct val="100000"/>
              </a:lnSpc>
              <a:spcBef>
                <a:spcPts val="800"/>
              </a:spcBef>
              <a:spcAft>
                <a:spcPts val="0"/>
              </a:spcAft>
              <a:buSzPts val="1400"/>
              <a:buFont typeface="Arial"/>
              <a:buNone/>
              <a:defRPr b="1"/>
            </a:lvl3pPr>
            <a:lvl4pPr indent="-228600" lvl="3" marL="1828800" algn="l">
              <a:lnSpc>
                <a:spcPct val="100000"/>
              </a:lnSpc>
              <a:spcBef>
                <a:spcPts val="800"/>
              </a:spcBef>
              <a:spcAft>
                <a:spcPts val="0"/>
              </a:spcAft>
              <a:buSzPts val="1400"/>
              <a:buFont typeface="Arial"/>
              <a:buNone/>
              <a:defRPr b="1"/>
            </a:lvl4pPr>
            <a:lvl5pPr indent="-228600" lvl="4" marL="2286000" algn="l">
              <a:lnSpc>
                <a:spcPct val="100000"/>
              </a:lnSpc>
              <a:spcBef>
                <a:spcPts val="800"/>
              </a:spcBef>
              <a:spcAft>
                <a:spcPts val="0"/>
              </a:spcAft>
              <a:buSzPts val="1400"/>
              <a:buFont typeface="Arial"/>
              <a:buNone/>
              <a:defRPr b="1"/>
            </a:lvl5pPr>
            <a:lvl6pPr indent="-228600" lvl="5" marL="2743200" algn="l">
              <a:lnSpc>
                <a:spcPct val="100000"/>
              </a:lnSpc>
              <a:spcBef>
                <a:spcPts val="80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1602" name="Google Shape;1602;p38"/>
          <p:cNvSpPr/>
          <p:nvPr/>
        </p:nvSpPr>
        <p:spPr>
          <a:xfrm flipH="1">
            <a:off x="3325062" y="1939899"/>
            <a:ext cx="53797" cy="4572000"/>
          </a:xfrm>
          <a:prstGeom prst="rect">
            <a:avLst/>
          </a:prstGeom>
          <a:solidFill>
            <a:schemeClr val="accent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03" name="Google Shape;1603;p38"/>
          <p:cNvSpPr/>
          <p:nvPr/>
        </p:nvSpPr>
        <p:spPr>
          <a:xfrm flipH="1">
            <a:off x="1825966" y="1169431"/>
            <a:ext cx="1554480" cy="548578"/>
          </a:xfrm>
          <a:prstGeom prst="parallelogram">
            <a:avLst>
              <a:gd fmla="val 72727" name="adj"/>
            </a:avLst>
          </a:prstGeom>
          <a:solidFill>
            <a:schemeClr val="lt2"/>
          </a:solidFill>
          <a:ln cap="flat" cmpd="sng" w="2540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100" u="none" cap="none" strike="noStrike">
                <a:solidFill>
                  <a:srgbClr val="7F7F7F"/>
                </a:solidFill>
                <a:latin typeface="Arial"/>
                <a:ea typeface="Arial"/>
                <a:cs typeface="Arial"/>
                <a:sym typeface="Arial"/>
              </a:rPr>
              <a:t>Acquisition Planning</a:t>
            </a:r>
            <a:endParaRPr/>
          </a:p>
        </p:txBody>
      </p:sp>
      <p:sp>
        <p:nvSpPr>
          <p:cNvPr id="1604" name="Google Shape;1604;p38"/>
          <p:cNvSpPr/>
          <p:nvPr/>
        </p:nvSpPr>
        <p:spPr>
          <a:xfrm flipH="1">
            <a:off x="6432531" y="1169323"/>
            <a:ext cx="2011680" cy="548578"/>
          </a:xfrm>
          <a:prstGeom prst="parallelogram">
            <a:avLst>
              <a:gd fmla="val 72727" name="adj"/>
            </a:avLst>
          </a:prstGeom>
          <a:solidFill>
            <a:schemeClr val="accent1"/>
          </a:solidFill>
          <a:ln cap="flat" cmpd="sng" w="2540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en-US" sz="1600" u="none" cap="none" strike="noStrike">
                <a:solidFill>
                  <a:schemeClr val="lt1"/>
                </a:solidFill>
                <a:latin typeface="Arial"/>
                <a:ea typeface="Arial"/>
                <a:cs typeface="Arial"/>
                <a:sym typeface="Arial"/>
              </a:rPr>
              <a:t>Award Task Order</a:t>
            </a:r>
            <a:endParaRPr/>
          </a:p>
        </p:txBody>
      </p:sp>
      <p:grpSp>
        <p:nvGrpSpPr>
          <p:cNvPr id="1605" name="Google Shape;1605;p38"/>
          <p:cNvGrpSpPr/>
          <p:nvPr/>
        </p:nvGrpSpPr>
        <p:grpSpPr>
          <a:xfrm>
            <a:off x="723377" y="2150905"/>
            <a:ext cx="414249" cy="548640"/>
            <a:chOff x="5422900" y="5006975"/>
            <a:chExt cx="415925" cy="550863"/>
          </a:xfrm>
        </p:grpSpPr>
        <p:sp>
          <p:nvSpPr>
            <p:cNvPr id="1606" name="Google Shape;1606;p38"/>
            <p:cNvSpPr/>
            <p:nvPr/>
          </p:nvSpPr>
          <p:spPr>
            <a:xfrm>
              <a:off x="5632450" y="5006975"/>
              <a:ext cx="22225" cy="111125"/>
            </a:xfrm>
            <a:custGeom>
              <a:rect b="b" l="l" r="r" t="t"/>
              <a:pathLst>
                <a:path extrusionOk="0" h="700" w="140">
                  <a:moveTo>
                    <a:pt x="71" y="0"/>
                  </a:moveTo>
                  <a:lnTo>
                    <a:pt x="89" y="3"/>
                  </a:lnTo>
                  <a:lnTo>
                    <a:pt x="106" y="10"/>
                  </a:lnTo>
                  <a:lnTo>
                    <a:pt x="120" y="21"/>
                  </a:lnTo>
                  <a:lnTo>
                    <a:pt x="131" y="35"/>
                  </a:lnTo>
                  <a:lnTo>
                    <a:pt x="138" y="52"/>
                  </a:lnTo>
                  <a:lnTo>
                    <a:pt x="140" y="70"/>
                  </a:lnTo>
                  <a:lnTo>
                    <a:pt x="140" y="629"/>
                  </a:lnTo>
                  <a:lnTo>
                    <a:pt x="138" y="647"/>
                  </a:lnTo>
                  <a:lnTo>
                    <a:pt x="131" y="664"/>
                  </a:lnTo>
                  <a:lnTo>
                    <a:pt x="120" y="679"/>
                  </a:lnTo>
                  <a:lnTo>
                    <a:pt x="106" y="689"/>
                  </a:lnTo>
                  <a:lnTo>
                    <a:pt x="89" y="697"/>
                  </a:lnTo>
                  <a:lnTo>
                    <a:pt x="71" y="700"/>
                  </a:lnTo>
                  <a:lnTo>
                    <a:pt x="52" y="697"/>
                  </a:lnTo>
                  <a:lnTo>
                    <a:pt x="35" y="690"/>
                  </a:lnTo>
                  <a:lnTo>
                    <a:pt x="21" y="679"/>
                  </a:lnTo>
                  <a:lnTo>
                    <a:pt x="9" y="665"/>
                  </a:lnTo>
                  <a:lnTo>
                    <a:pt x="3" y="648"/>
                  </a:lnTo>
                  <a:lnTo>
                    <a:pt x="0" y="629"/>
                  </a:lnTo>
                  <a:lnTo>
                    <a:pt x="0" y="70"/>
                  </a:lnTo>
                  <a:lnTo>
                    <a:pt x="3" y="52"/>
                  </a:lnTo>
                  <a:lnTo>
                    <a:pt x="9" y="35"/>
                  </a:lnTo>
                  <a:lnTo>
                    <a:pt x="21" y="21"/>
                  </a:lnTo>
                  <a:lnTo>
                    <a:pt x="35" y="10"/>
                  </a:lnTo>
                  <a:lnTo>
                    <a:pt x="52" y="3"/>
                  </a:lnTo>
                  <a:lnTo>
                    <a:pt x="71" y="0"/>
                  </a:lnTo>
                  <a:close/>
                </a:path>
              </a:pathLst>
            </a:custGeom>
            <a:solidFill>
              <a:schemeClr val="accent1"/>
            </a:solid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07" name="Google Shape;1607;p38"/>
            <p:cNvSpPr/>
            <p:nvPr/>
          </p:nvSpPr>
          <p:spPr>
            <a:xfrm>
              <a:off x="5486400" y="5057775"/>
              <a:ext cx="84138" cy="84137"/>
            </a:xfrm>
            <a:custGeom>
              <a:rect b="b" l="l" r="r" t="t"/>
              <a:pathLst>
                <a:path extrusionOk="0" h="535" w="535">
                  <a:moveTo>
                    <a:pt x="70" y="0"/>
                  </a:moveTo>
                  <a:lnTo>
                    <a:pt x="88" y="2"/>
                  </a:lnTo>
                  <a:lnTo>
                    <a:pt x="105" y="8"/>
                  </a:lnTo>
                  <a:lnTo>
                    <a:pt x="120" y="20"/>
                  </a:lnTo>
                  <a:lnTo>
                    <a:pt x="514" y="416"/>
                  </a:lnTo>
                  <a:lnTo>
                    <a:pt x="526" y="431"/>
                  </a:lnTo>
                  <a:lnTo>
                    <a:pt x="533" y="447"/>
                  </a:lnTo>
                  <a:lnTo>
                    <a:pt x="535" y="464"/>
                  </a:lnTo>
                  <a:lnTo>
                    <a:pt x="533" y="482"/>
                  </a:lnTo>
                  <a:lnTo>
                    <a:pt x="526" y="499"/>
                  </a:lnTo>
                  <a:lnTo>
                    <a:pt x="514" y="514"/>
                  </a:lnTo>
                  <a:lnTo>
                    <a:pt x="499" y="526"/>
                  </a:lnTo>
                  <a:lnTo>
                    <a:pt x="482" y="533"/>
                  </a:lnTo>
                  <a:lnTo>
                    <a:pt x="465" y="535"/>
                  </a:lnTo>
                  <a:lnTo>
                    <a:pt x="447" y="533"/>
                  </a:lnTo>
                  <a:lnTo>
                    <a:pt x="430" y="526"/>
                  </a:lnTo>
                  <a:lnTo>
                    <a:pt x="416" y="514"/>
                  </a:lnTo>
                  <a:lnTo>
                    <a:pt x="20" y="119"/>
                  </a:lnTo>
                  <a:lnTo>
                    <a:pt x="10" y="105"/>
                  </a:lnTo>
                  <a:lnTo>
                    <a:pt x="2" y="88"/>
                  </a:lnTo>
                  <a:lnTo>
                    <a:pt x="0" y="70"/>
                  </a:lnTo>
                  <a:lnTo>
                    <a:pt x="2" y="52"/>
                  </a:lnTo>
                  <a:lnTo>
                    <a:pt x="10" y="36"/>
                  </a:lnTo>
                  <a:lnTo>
                    <a:pt x="20" y="20"/>
                  </a:lnTo>
                  <a:lnTo>
                    <a:pt x="36" y="8"/>
                  </a:lnTo>
                  <a:lnTo>
                    <a:pt x="53" y="2"/>
                  </a:lnTo>
                  <a:lnTo>
                    <a:pt x="70" y="0"/>
                  </a:lnTo>
                  <a:close/>
                </a:path>
              </a:pathLst>
            </a:custGeom>
            <a:solidFill>
              <a:schemeClr val="accent1"/>
            </a:solid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08" name="Google Shape;1608;p38"/>
            <p:cNvSpPr/>
            <p:nvPr/>
          </p:nvSpPr>
          <p:spPr>
            <a:xfrm>
              <a:off x="5727700" y="5205413"/>
              <a:ext cx="111125" cy="22225"/>
            </a:xfrm>
            <a:custGeom>
              <a:rect b="b" l="l" r="r" t="t"/>
              <a:pathLst>
                <a:path extrusionOk="0" h="141" w="699">
                  <a:moveTo>
                    <a:pt x="71" y="0"/>
                  </a:moveTo>
                  <a:lnTo>
                    <a:pt x="629" y="0"/>
                  </a:lnTo>
                  <a:lnTo>
                    <a:pt x="647" y="2"/>
                  </a:lnTo>
                  <a:lnTo>
                    <a:pt x="664" y="10"/>
                  </a:lnTo>
                  <a:lnTo>
                    <a:pt x="679" y="20"/>
                  </a:lnTo>
                  <a:lnTo>
                    <a:pt x="689" y="35"/>
                  </a:lnTo>
                  <a:lnTo>
                    <a:pt x="697" y="52"/>
                  </a:lnTo>
                  <a:lnTo>
                    <a:pt x="699" y="70"/>
                  </a:lnTo>
                  <a:lnTo>
                    <a:pt x="697" y="89"/>
                  </a:lnTo>
                  <a:lnTo>
                    <a:pt x="689" y="106"/>
                  </a:lnTo>
                  <a:lnTo>
                    <a:pt x="679" y="120"/>
                  </a:lnTo>
                  <a:lnTo>
                    <a:pt x="664" y="131"/>
                  </a:lnTo>
                  <a:lnTo>
                    <a:pt x="647" y="138"/>
                  </a:lnTo>
                  <a:lnTo>
                    <a:pt x="629" y="141"/>
                  </a:lnTo>
                  <a:lnTo>
                    <a:pt x="71" y="141"/>
                  </a:lnTo>
                  <a:lnTo>
                    <a:pt x="52" y="138"/>
                  </a:lnTo>
                  <a:lnTo>
                    <a:pt x="35" y="131"/>
                  </a:lnTo>
                  <a:lnTo>
                    <a:pt x="21" y="120"/>
                  </a:lnTo>
                  <a:lnTo>
                    <a:pt x="10" y="106"/>
                  </a:lnTo>
                  <a:lnTo>
                    <a:pt x="3" y="89"/>
                  </a:lnTo>
                  <a:lnTo>
                    <a:pt x="0" y="70"/>
                  </a:lnTo>
                  <a:lnTo>
                    <a:pt x="3" y="52"/>
                  </a:lnTo>
                  <a:lnTo>
                    <a:pt x="10" y="35"/>
                  </a:lnTo>
                  <a:lnTo>
                    <a:pt x="21" y="20"/>
                  </a:lnTo>
                  <a:lnTo>
                    <a:pt x="35" y="10"/>
                  </a:lnTo>
                  <a:lnTo>
                    <a:pt x="52" y="2"/>
                  </a:lnTo>
                  <a:lnTo>
                    <a:pt x="71" y="0"/>
                  </a:lnTo>
                  <a:close/>
                </a:path>
              </a:pathLst>
            </a:custGeom>
            <a:solidFill>
              <a:schemeClr val="accent1"/>
            </a:solid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09" name="Google Shape;1609;p38"/>
            <p:cNvSpPr/>
            <p:nvPr/>
          </p:nvSpPr>
          <p:spPr>
            <a:xfrm>
              <a:off x="5448300" y="5205413"/>
              <a:ext cx="111125" cy="22225"/>
            </a:xfrm>
            <a:custGeom>
              <a:rect b="b" l="l" r="r" t="t"/>
              <a:pathLst>
                <a:path extrusionOk="0" h="141" w="698">
                  <a:moveTo>
                    <a:pt x="70" y="0"/>
                  </a:moveTo>
                  <a:lnTo>
                    <a:pt x="628" y="0"/>
                  </a:lnTo>
                  <a:lnTo>
                    <a:pt x="647" y="2"/>
                  </a:lnTo>
                  <a:lnTo>
                    <a:pt x="664" y="10"/>
                  </a:lnTo>
                  <a:lnTo>
                    <a:pt x="678" y="20"/>
                  </a:lnTo>
                  <a:lnTo>
                    <a:pt x="689" y="35"/>
                  </a:lnTo>
                  <a:lnTo>
                    <a:pt x="696" y="52"/>
                  </a:lnTo>
                  <a:lnTo>
                    <a:pt x="698" y="70"/>
                  </a:lnTo>
                  <a:lnTo>
                    <a:pt x="696" y="89"/>
                  </a:lnTo>
                  <a:lnTo>
                    <a:pt x="689" y="106"/>
                  </a:lnTo>
                  <a:lnTo>
                    <a:pt x="678" y="120"/>
                  </a:lnTo>
                  <a:lnTo>
                    <a:pt x="664" y="131"/>
                  </a:lnTo>
                  <a:lnTo>
                    <a:pt x="647" y="138"/>
                  </a:lnTo>
                  <a:lnTo>
                    <a:pt x="628" y="141"/>
                  </a:lnTo>
                  <a:lnTo>
                    <a:pt x="70" y="141"/>
                  </a:lnTo>
                  <a:lnTo>
                    <a:pt x="51" y="138"/>
                  </a:lnTo>
                  <a:lnTo>
                    <a:pt x="35" y="131"/>
                  </a:lnTo>
                  <a:lnTo>
                    <a:pt x="21" y="120"/>
                  </a:lnTo>
                  <a:lnTo>
                    <a:pt x="10" y="106"/>
                  </a:lnTo>
                  <a:lnTo>
                    <a:pt x="3" y="89"/>
                  </a:lnTo>
                  <a:lnTo>
                    <a:pt x="0" y="70"/>
                  </a:lnTo>
                  <a:lnTo>
                    <a:pt x="3" y="52"/>
                  </a:lnTo>
                  <a:lnTo>
                    <a:pt x="10" y="35"/>
                  </a:lnTo>
                  <a:lnTo>
                    <a:pt x="21" y="21"/>
                  </a:lnTo>
                  <a:lnTo>
                    <a:pt x="35" y="10"/>
                  </a:lnTo>
                  <a:lnTo>
                    <a:pt x="52" y="2"/>
                  </a:lnTo>
                  <a:lnTo>
                    <a:pt x="70" y="0"/>
                  </a:lnTo>
                  <a:close/>
                </a:path>
              </a:pathLst>
            </a:custGeom>
            <a:solidFill>
              <a:schemeClr val="accent1"/>
            </a:solid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10" name="Google Shape;1610;p38"/>
            <p:cNvSpPr/>
            <p:nvPr/>
          </p:nvSpPr>
          <p:spPr>
            <a:xfrm>
              <a:off x="5707063" y="5064125"/>
              <a:ext cx="84138" cy="84137"/>
            </a:xfrm>
            <a:custGeom>
              <a:rect b="b" l="l" r="r" t="t"/>
              <a:pathLst>
                <a:path extrusionOk="0" h="535" w="535">
                  <a:moveTo>
                    <a:pt x="465" y="0"/>
                  </a:moveTo>
                  <a:lnTo>
                    <a:pt x="483" y="2"/>
                  </a:lnTo>
                  <a:lnTo>
                    <a:pt x="500" y="10"/>
                  </a:lnTo>
                  <a:lnTo>
                    <a:pt x="515" y="21"/>
                  </a:lnTo>
                  <a:lnTo>
                    <a:pt x="526" y="36"/>
                  </a:lnTo>
                  <a:lnTo>
                    <a:pt x="533" y="53"/>
                  </a:lnTo>
                  <a:lnTo>
                    <a:pt x="535" y="70"/>
                  </a:lnTo>
                  <a:lnTo>
                    <a:pt x="533" y="88"/>
                  </a:lnTo>
                  <a:lnTo>
                    <a:pt x="526" y="105"/>
                  </a:lnTo>
                  <a:lnTo>
                    <a:pt x="515" y="120"/>
                  </a:lnTo>
                  <a:lnTo>
                    <a:pt x="121" y="515"/>
                  </a:lnTo>
                  <a:lnTo>
                    <a:pt x="105" y="526"/>
                  </a:lnTo>
                  <a:lnTo>
                    <a:pt x="88" y="533"/>
                  </a:lnTo>
                  <a:lnTo>
                    <a:pt x="71" y="535"/>
                  </a:lnTo>
                  <a:lnTo>
                    <a:pt x="53" y="533"/>
                  </a:lnTo>
                  <a:lnTo>
                    <a:pt x="36" y="526"/>
                  </a:lnTo>
                  <a:lnTo>
                    <a:pt x="21" y="515"/>
                  </a:lnTo>
                  <a:lnTo>
                    <a:pt x="10" y="499"/>
                  </a:lnTo>
                  <a:lnTo>
                    <a:pt x="2" y="483"/>
                  </a:lnTo>
                  <a:lnTo>
                    <a:pt x="0" y="466"/>
                  </a:lnTo>
                  <a:lnTo>
                    <a:pt x="2" y="448"/>
                  </a:lnTo>
                  <a:lnTo>
                    <a:pt x="10" y="431"/>
                  </a:lnTo>
                  <a:lnTo>
                    <a:pt x="21" y="416"/>
                  </a:lnTo>
                  <a:lnTo>
                    <a:pt x="415" y="21"/>
                  </a:lnTo>
                  <a:lnTo>
                    <a:pt x="430" y="10"/>
                  </a:lnTo>
                  <a:lnTo>
                    <a:pt x="447" y="2"/>
                  </a:lnTo>
                  <a:lnTo>
                    <a:pt x="465" y="0"/>
                  </a:lnTo>
                  <a:close/>
                </a:path>
              </a:pathLst>
            </a:custGeom>
            <a:solidFill>
              <a:schemeClr val="accent1"/>
            </a:solid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11" name="Google Shape;1611;p38"/>
            <p:cNvSpPr/>
            <p:nvPr/>
          </p:nvSpPr>
          <p:spPr>
            <a:xfrm>
              <a:off x="5422900" y="5157788"/>
              <a:ext cx="414338" cy="400050"/>
            </a:xfrm>
            <a:custGeom>
              <a:rect b="b" l="l" r="r" t="t"/>
              <a:pathLst>
                <a:path extrusionOk="0" h="2518" w="2606">
                  <a:moveTo>
                    <a:pt x="141" y="1124"/>
                  </a:moveTo>
                  <a:lnTo>
                    <a:pt x="141" y="2337"/>
                  </a:lnTo>
                  <a:lnTo>
                    <a:pt x="550" y="2337"/>
                  </a:lnTo>
                  <a:lnTo>
                    <a:pt x="550" y="1124"/>
                  </a:lnTo>
                  <a:lnTo>
                    <a:pt x="141" y="1124"/>
                  </a:lnTo>
                  <a:close/>
                  <a:moveTo>
                    <a:pt x="1318" y="139"/>
                  </a:moveTo>
                  <a:lnTo>
                    <a:pt x="1291" y="141"/>
                  </a:lnTo>
                  <a:lnTo>
                    <a:pt x="1266" y="142"/>
                  </a:lnTo>
                  <a:lnTo>
                    <a:pt x="1245" y="145"/>
                  </a:lnTo>
                  <a:lnTo>
                    <a:pt x="1245" y="541"/>
                  </a:lnTo>
                  <a:lnTo>
                    <a:pt x="1242" y="594"/>
                  </a:lnTo>
                  <a:lnTo>
                    <a:pt x="1235" y="645"/>
                  </a:lnTo>
                  <a:lnTo>
                    <a:pt x="1225" y="693"/>
                  </a:lnTo>
                  <a:lnTo>
                    <a:pt x="1210" y="738"/>
                  </a:lnTo>
                  <a:lnTo>
                    <a:pt x="1192" y="779"/>
                  </a:lnTo>
                  <a:lnTo>
                    <a:pt x="1171" y="820"/>
                  </a:lnTo>
                  <a:lnTo>
                    <a:pt x="1147" y="857"/>
                  </a:lnTo>
                  <a:lnTo>
                    <a:pt x="1121" y="892"/>
                  </a:lnTo>
                  <a:lnTo>
                    <a:pt x="1094" y="923"/>
                  </a:lnTo>
                  <a:lnTo>
                    <a:pt x="1064" y="953"/>
                  </a:lnTo>
                  <a:lnTo>
                    <a:pt x="1035" y="980"/>
                  </a:lnTo>
                  <a:lnTo>
                    <a:pt x="1004" y="1006"/>
                  </a:lnTo>
                  <a:lnTo>
                    <a:pt x="973" y="1028"/>
                  </a:lnTo>
                  <a:lnTo>
                    <a:pt x="942" y="1049"/>
                  </a:lnTo>
                  <a:lnTo>
                    <a:pt x="911" y="1067"/>
                  </a:lnTo>
                  <a:lnTo>
                    <a:pt x="881" y="1084"/>
                  </a:lnTo>
                  <a:lnTo>
                    <a:pt x="853" y="1099"/>
                  </a:lnTo>
                  <a:lnTo>
                    <a:pt x="826" y="1112"/>
                  </a:lnTo>
                  <a:lnTo>
                    <a:pt x="801" y="1122"/>
                  </a:lnTo>
                  <a:lnTo>
                    <a:pt x="779" y="1132"/>
                  </a:lnTo>
                  <a:lnTo>
                    <a:pt x="760" y="1139"/>
                  </a:lnTo>
                  <a:lnTo>
                    <a:pt x="743" y="1144"/>
                  </a:lnTo>
                  <a:lnTo>
                    <a:pt x="729" y="1149"/>
                  </a:lnTo>
                  <a:lnTo>
                    <a:pt x="721" y="1152"/>
                  </a:lnTo>
                  <a:lnTo>
                    <a:pt x="715" y="1153"/>
                  </a:lnTo>
                  <a:lnTo>
                    <a:pt x="703" y="1155"/>
                  </a:lnTo>
                  <a:lnTo>
                    <a:pt x="690" y="1155"/>
                  </a:lnTo>
                  <a:lnTo>
                    <a:pt x="690" y="2149"/>
                  </a:lnTo>
                  <a:lnTo>
                    <a:pt x="693" y="2186"/>
                  </a:lnTo>
                  <a:lnTo>
                    <a:pt x="702" y="2220"/>
                  </a:lnTo>
                  <a:lnTo>
                    <a:pt x="715" y="2253"/>
                  </a:lnTo>
                  <a:lnTo>
                    <a:pt x="733" y="2283"/>
                  </a:lnTo>
                  <a:lnTo>
                    <a:pt x="757" y="2309"/>
                  </a:lnTo>
                  <a:lnTo>
                    <a:pt x="783" y="2331"/>
                  </a:lnTo>
                  <a:lnTo>
                    <a:pt x="813" y="2350"/>
                  </a:lnTo>
                  <a:lnTo>
                    <a:pt x="844" y="2364"/>
                  </a:lnTo>
                  <a:lnTo>
                    <a:pt x="879" y="2373"/>
                  </a:lnTo>
                  <a:lnTo>
                    <a:pt x="916" y="2376"/>
                  </a:lnTo>
                  <a:lnTo>
                    <a:pt x="2022" y="2376"/>
                  </a:lnTo>
                  <a:lnTo>
                    <a:pt x="2068" y="2374"/>
                  </a:lnTo>
                  <a:lnTo>
                    <a:pt x="2111" y="2367"/>
                  </a:lnTo>
                  <a:lnTo>
                    <a:pt x="2150" y="2358"/>
                  </a:lnTo>
                  <a:lnTo>
                    <a:pt x="2185" y="2344"/>
                  </a:lnTo>
                  <a:lnTo>
                    <a:pt x="2215" y="2327"/>
                  </a:lnTo>
                  <a:lnTo>
                    <a:pt x="2242" y="2305"/>
                  </a:lnTo>
                  <a:lnTo>
                    <a:pt x="2265" y="2281"/>
                  </a:lnTo>
                  <a:lnTo>
                    <a:pt x="2284" y="2251"/>
                  </a:lnTo>
                  <a:lnTo>
                    <a:pt x="2299" y="2218"/>
                  </a:lnTo>
                  <a:lnTo>
                    <a:pt x="2310" y="2181"/>
                  </a:lnTo>
                  <a:lnTo>
                    <a:pt x="2318" y="2141"/>
                  </a:lnTo>
                  <a:lnTo>
                    <a:pt x="2318" y="2139"/>
                  </a:lnTo>
                  <a:lnTo>
                    <a:pt x="2466" y="1196"/>
                  </a:lnTo>
                  <a:lnTo>
                    <a:pt x="2461" y="1160"/>
                  </a:lnTo>
                  <a:lnTo>
                    <a:pt x="2453" y="1126"/>
                  </a:lnTo>
                  <a:lnTo>
                    <a:pt x="2439" y="1095"/>
                  </a:lnTo>
                  <a:lnTo>
                    <a:pt x="2420" y="1066"/>
                  </a:lnTo>
                  <a:lnTo>
                    <a:pt x="2398" y="1040"/>
                  </a:lnTo>
                  <a:lnTo>
                    <a:pt x="2372" y="1017"/>
                  </a:lnTo>
                  <a:lnTo>
                    <a:pt x="2342" y="1001"/>
                  </a:lnTo>
                  <a:lnTo>
                    <a:pt x="2310" y="987"/>
                  </a:lnTo>
                  <a:lnTo>
                    <a:pt x="2275" y="978"/>
                  </a:lnTo>
                  <a:lnTo>
                    <a:pt x="2239" y="975"/>
                  </a:lnTo>
                  <a:lnTo>
                    <a:pt x="1616" y="975"/>
                  </a:lnTo>
                  <a:lnTo>
                    <a:pt x="1598" y="973"/>
                  </a:lnTo>
                  <a:lnTo>
                    <a:pt x="1581" y="966"/>
                  </a:lnTo>
                  <a:lnTo>
                    <a:pt x="1566" y="955"/>
                  </a:lnTo>
                  <a:lnTo>
                    <a:pt x="1556" y="941"/>
                  </a:lnTo>
                  <a:lnTo>
                    <a:pt x="1548" y="924"/>
                  </a:lnTo>
                  <a:lnTo>
                    <a:pt x="1546" y="905"/>
                  </a:lnTo>
                  <a:lnTo>
                    <a:pt x="1546" y="438"/>
                  </a:lnTo>
                  <a:lnTo>
                    <a:pt x="1545" y="392"/>
                  </a:lnTo>
                  <a:lnTo>
                    <a:pt x="1541" y="351"/>
                  </a:lnTo>
                  <a:lnTo>
                    <a:pt x="1533" y="314"/>
                  </a:lnTo>
                  <a:lnTo>
                    <a:pt x="1523" y="280"/>
                  </a:lnTo>
                  <a:lnTo>
                    <a:pt x="1510" y="249"/>
                  </a:lnTo>
                  <a:lnTo>
                    <a:pt x="1494" y="223"/>
                  </a:lnTo>
                  <a:lnTo>
                    <a:pt x="1475" y="201"/>
                  </a:lnTo>
                  <a:lnTo>
                    <a:pt x="1453" y="182"/>
                  </a:lnTo>
                  <a:lnTo>
                    <a:pt x="1428" y="166"/>
                  </a:lnTo>
                  <a:lnTo>
                    <a:pt x="1401" y="154"/>
                  </a:lnTo>
                  <a:lnTo>
                    <a:pt x="1374" y="147"/>
                  </a:lnTo>
                  <a:lnTo>
                    <a:pt x="1345" y="142"/>
                  </a:lnTo>
                  <a:lnTo>
                    <a:pt x="1318" y="139"/>
                  </a:lnTo>
                  <a:close/>
                  <a:moveTo>
                    <a:pt x="1322" y="0"/>
                  </a:moveTo>
                  <a:lnTo>
                    <a:pt x="1357" y="3"/>
                  </a:lnTo>
                  <a:lnTo>
                    <a:pt x="1393" y="8"/>
                  </a:lnTo>
                  <a:lnTo>
                    <a:pt x="1430" y="17"/>
                  </a:lnTo>
                  <a:lnTo>
                    <a:pt x="1466" y="29"/>
                  </a:lnTo>
                  <a:lnTo>
                    <a:pt x="1502" y="46"/>
                  </a:lnTo>
                  <a:lnTo>
                    <a:pt x="1537" y="69"/>
                  </a:lnTo>
                  <a:lnTo>
                    <a:pt x="1568" y="95"/>
                  </a:lnTo>
                  <a:lnTo>
                    <a:pt x="1596" y="125"/>
                  </a:lnTo>
                  <a:lnTo>
                    <a:pt x="1620" y="158"/>
                  </a:lnTo>
                  <a:lnTo>
                    <a:pt x="1640" y="197"/>
                  </a:lnTo>
                  <a:lnTo>
                    <a:pt x="1657" y="237"/>
                  </a:lnTo>
                  <a:lnTo>
                    <a:pt x="1670" y="282"/>
                  </a:lnTo>
                  <a:lnTo>
                    <a:pt x="1679" y="331"/>
                  </a:lnTo>
                  <a:lnTo>
                    <a:pt x="1685" y="383"/>
                  </a:lnTo>
                  <a:lnTo>
                    <a:pt x="1687" y="438"/>
                  </a:lnTo>
                  <a:lnTo>
                    <a:pt x="1687" y="836"/>
                  </a:lnTo>
                  <a:lnTo>
                    <a:pt x="2239" y="836"/>
                  </a:lnTo>
                  <a:lnTo>
                    <a:pt x="2289" y="839"/>
                  </a:lnTo>
                  <a:lnTo>
                    <a:pt x="2337" y="849"/>
                  </a:lnTo>
                  <a:lnTo>
                    <a:pt x="2382" y="865"/>
                  </a:lnTo>
                  <a:lnTo>
                    <a:pt x="2424" y="886"/>
                  </a:lnTo>
                  <a:lnTo>
                    <a:pt x="2464" y="913"/>
                  </a:lnTo>
                  <a:lnTo>
                    <a:pt x="2498" y="943"/>
                  </a:lnTo>
                  <a:lnTo>
                    <a:pt x="2529" y="978"/>
                  </a:lnTo>
                  <a:lnTo>
                    <a:pt x="2555" y="1017"/>
                  </a:lnTo>
                  <a:lnTo>
                    <a:pt x="2577" y="1060"/>
                  </a:lnTo>
                  <a:lnTo>
                    <a:pt x="2592" y="1105"/>
                  </a:lnTo>
                  <a:lnTo>
                    <a:pt x="2602" y="1153"/>
                  </a:lnTo>
                  <a:lnTo>
                    <a:pt x="2606" y="1203"/>
                  </a:lnTo>
                  <a:lnTo>
                    <a:pt x="2605" y="1208"/>
                  </a:lnTo>
                  <a:lnTo>
                    <a:pt x="2605" y="1213"/>
                  </a:lnTo>
                  <a:lnTo>
                    <a:pt x="2456" y="2160"/>
                  </a:lnTo>
                  <a:lnTo>
                    <a:pt x="2448" y="2211"/>
                  </a:lnTo>
                  <a:lnTo>
                    <a:pt x="2434" y="2257"/>
                  </a:lnTo>
                  <a:lnTo>
                    <a:pt x="2416" y="2301"/>
                  </a:lnTo>
                  <a:lnTo>
                    <a:pt x="2395" y="2341"/>
                  </a:lnTo>
                  <a:lnTo>
                    <a:pt x="2368" y="2377"/>
                  </a:lnTo>
                  <a:lnTo>
                    <a:pt x="2338" y="2409"/>
                  </a:lnTo>
                  <a:lnTo>
                    <a:pt x="2304" y="2437"/>
                  </a:lnTo>
                  <a:lnTo>
                    <a:pt x="2266" y="2462"/>
                  </a:lnTo>
                  <a:lnTo>
                    <a:pt x="2225" y="2482"/>
                  </a:lnTo>
                  <a:lnTo>
                    <a:pt x="2179" y="2496"/>
                  </a:lnTo>
                  <a:lnTo>
                    <a:pt x="2130" y="2508"/>
                  </a:lnTo>
                  <a:lnTo>
                    <a:pt x="2078" y="2514"/>
                  </a:lnTo>
                  <a:lnTo>
                    <a:pt x="2022" y="2518"/>
                  </a:lnTo>
                  <a:lnTo>
                    <a:pt x="916" y="2518"/>
                  </a:lnTo>
                  <a:lnTo>
                    <a:pt x="869" y="2514"/>
                  </a:lnTo>
                  <a:lnTo>
                    <a:pt x="822" y="2505"/>
                  </a:lnTo>
                  <a:lnTo>
                    <a:pt x="779" y="2490"/>
                  </a:lnTo>
                  <a:lnTo>
                    <a:pt x="738" y="2471"/>
                  </a:lnTo>
                  <a:lnTo>
                    <a:pt x="700" y="2446"/>
                  </a:lnTo>
                  <a:lnTo>
                    <a:pt x="666" y="2417"/>
                  </a:lnTo>
                  <a:lnTo>
                    <a:pt x="648" y="2437"/>
                  </a:lnTo>
                  <a:lnTo>
                    <a:pt x="628" y="2454"/>
                  </a:lnTo>
                  <a:lnTo>
                    <a:pt x="604" y="2466"/>
                  </a:lnTo>
                  <a:lnTo>
                    <a:pt x="579" y="2474"/>
                  </a:lnTo>
                  <a:lnTo>
                    <a:pt x="552" y="2476"/>
                  </a:lnTo>
                  <a:lnTo>
                    <a:pt x="138" y="2476"/>
                  </a:lnTo>
                  <a:lnTo>
                    <a:pt x="111" y="2474"/>
                  </a:lnTo>
                  <a:lnTo>
                    <a:pt x="84" y="2466"/>
                  </a:lnTo>
                  <a:lnTo>
                    <a:pt x="61" y="2453"/>
                  </a:lnTo>
                  <a:lnTo>
                    <a:pt x="41" y="2436"/>
                  </a:lnTo>
                  <a:lnTo>
                    <a:pt x="24" y="2416"/>
                  </a:lnTo>
                  <a:lnTo>
                    <a:pt x="12" y="2393"/>
                  </a:lnTo>
                  <a:lnTo>
                    <a:pt x="3" y="2366"/>
                  </a:lnTo>
                  <a:lnTo>
                    <a:pt x="0" y="2339"/>
                  </a:lnTo>
                  <a:lnTo>
                    <a:pt x="0" y="1123"/>
                  </a:lnTo>
                  <a:lnTo>
                    <a:pt x="3" y="1095"/>
                  </a:lnTo>
                  <a:lnTo>
                    <a:pt x="12" y="1069"/>
                  </a:lnTo>
                  <a:lnTo>
                    <a:pt x="24" y="1045"/>
                  </a:lnTo>
                  <a:lnTo>
                    <a:pt x="41" y="1025"/>
                  </a:lnTo>
                  <a:lnTo>
                    <a:pt x="61" y="1008"/>
                  </a:lnTo>
                  <a:lnTo>
                    <a:pt x="84" y="995"/>
                  </a:lnTo>
                  <a:lnTo>
                    <a:pt x="111" y="987"/>
                  </a:lnTo>
                  <a:lnTo>
                    <a:pt x="138" y="984"/>
                  </a:lnTo>
                  <a:lnTo>
                    <a:pt x="552" y="984"/>
                  </a:lnTo>
                  <a:lnTo>
                    <a:pt x="581" y="987"/>
                  </a:lnTo>
                  <a:lnTo>
                    <a:pt x="609" y="996"/>
                  </a:lnTo>
                  <a:lnTo>
                    <a:pt x="634" y="1011"/>
                  </a:lnTo>
                  <a:lnTo>
                    <a:pt x="655" y="1030"/>
                  </a:lnTo>
                  <a:lnTo>
                    <a:pt x="666" y="1023"/>
                  </a:lnTo>
                  <a:lnTo>
                    <a:pt x="678" y="1017"/>
                  </a:lnTo>
                  <a:lnTo>
                    <a:pt x="683" y="1016"/>
                  </a:lnTo>
                  <a:lnTo>
                    <a:pt x="692" y="1013"/>
                  </a:lnTo>
                  <a:lnTo>
                    <a:pt x="705" y="1009"/>
                  </a:lnTo>
                  <a:lnTo>
                    <a:pt x="722" y="1003"/>
                  </a:lnTo>
                  <a:lnTo>
                    <a:pt x="741" y="995"/>
                  </a:lnTo>
                  <a:lnTo>
                    <a:pt x="763" y="986"/>
                  </a:lnTo>
                  <a:lnTo>
                    <a:pt x="787" y="974"/>
                  </a:lnTo>
                  <a:lnTo>
                    <a:pt x="814" y="961"/>
                  </a:lnTo>
                  <a:lnTo>
                    <a:pt x="841" y="946"/>
                  </a:lnTo>
                  <a:lnTo>
                    <a:pt x="869" y="929"/>
                  </a:lnTo>
                  <a:lnTo>
                    <a:pt x="897" y="910"/>
                  </a:lnTo>
                  <a:lnTo>
                    <a:pt x="926" y="887"/>
                  </a:lnTo>
                  <a:lnTo>
                    <a:pt x="953" y="864"/>
                  </a:lnTo>
                  <a:lnTo>
                    <a:pt x="981" y="839"/>
                  </a:lnTo>
                  <a:lnTo>
                    <a:pt x="1006" y="810"/>
                  </a:lnTo>
                  <a:lnTo>
                    <a:pt x="1029" y="779"/>
                  </a:lnTo>
                  <a:lnTo>
                    <a:pt x="1050" y="746"/>
                  </a:lnTo>
                  <a:lnTo>
                    <a:pt x="1068" y="710"/>
                  </a:lnTo>
                  <a:lnTo>
                    <a:pt x="1083" y="672"/>
                  </a:lnTo>
                  <a:lnTo>
                    <a:pt x="1095" y="630"/>
                  </a:lnTo>
                  <a:lnTo>
                    <a:pt x="1102" y="587"/>
                  </a:lnTo>
                  <a:lnTo>
                    <a:pt x="1104" y="540"/>
                  </a:lnTo>
                  <a:lnTo>
                    <a:pt x="1104" y="88"/>
                  </a:lnTo>
                  <a:lnTo>
                    <a:pt x="1106" y="71"/>
                  </a:lnTo>
                  <a:lnTo>
                    <a:pt x="1113" y="54"/>
                  </a:lnTo>
                  <a:lnTo>
                    <a:pt x="1123" y="40"/>
                  </a:lnTo>
                  <a:lnTo>
                    <a:pt x="1137" y="29"/>
                  </a:lnTo>
                  <a:lnTo>
                    <a:pt x="1153" y="21"/>
                  </a:lnTo>
                  <a:lnTo>
                    <a:pt x="1158" y="20"/>
                  </a:lnTo>
                  <a:lnTo>
                    <a:pt x="1169" y="17"/>
                  </a:lnTo>
                  <a:lnTo>
                    <a:pt x="1185" y="14"/>
                  </a:lnTo>
                  <a:lnTo>
                    <a:pt x="1206" y="9"/>
                  </a:lnTo>
                  <a:lnTo>
                    <a:pt x="1230" y="5"/>
                  </a:lnTo>
                  <a:lnTo>
                    <a:pt x="1259" y="2"/>
                  </a:lnTo>
                  <a:lnTo>
                    <a:pt x="1289" y="1"/>
                  </a:lnTo>
                  <a:lnTo>
                    <a:pt x="1322" y="0"/>
                  </a:lnTo>
                  <a:close/>
                </a:path>
              </a:pathLst>
            </a:custGeom>
            <a:solidFill>
              <a:schemeClr val="accent1"/>
            </a:solid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1612" name="Google Shape;1612;p38"/>
          <p:cNvSpPr/>
          <p:nvPr/>
        </p:nvSpPr>
        <p:spPr>
          <a:xfrm>
            <a:off x="2883460" y="3246982"/>
            <a:ext cx="155799" cy="147632"/>
          </a:xfrm>
          <a:custGeom>
            <a:rect b="b" l="l" r="r" t="t"/>
            <a:pathLst>
              <a:path extrusionOk="0" h="55" w="47">
                <a:moveTo>
                  <a:pt x="0" y="55"/>
                </a:moveTo>
                <a:cubicBezTo>
                  <a:pt x="0" y="0"/>
                  <a:pt x="0" y="0"/>
                  <a:pt x="0" y="0"/>
                </a:cubicBezTo>
                <a:cubicBezTo>
                  <a:pt x="1" y="0"/>
                  <a:pt x="2" y="0"/>
                  <a:pt x="2" y="0"/>
                </a:cubicBezTo>
                <a:cubicBezTo>
                  <a:pt x="27" y="0"/>
                  <a:pt x="47" y="21"/>
                  <a:pt x="47" y="46"/>
                </a:cubicBezTo>
                <a:cubicBezTo>
                  <a:pt x="47" y="49"/>
                  <a:pt x="47" y="52"/>
                  <a:pt x="47" y="55"/>
                </a:cubicBezTo>
                <a:cubicBezTo>
                  <a:pt x="0" y="55"/>
                  <a:pt x="0" y="55"/>
                  <a:pt x="0" y="55"/>
                </a:cubicBezTo>
                <a:close/>
              </a:path>
            </a:pathLst>
          </a:custGeom>
          <a:solidFill>
            <a:srgbClr val="8DA9D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2800" u="none" cap="none" strike="noStrike">
              <a:solidFill>
                <a:schemeClr val="lt1"/>
              </a:solidFill>
              <a:latin typeface="Arial"/>
              <a:ea typeface="Arial"/>
              <a:cs typeface="Arial"/>
              <a:sym typeface="Arial"/>
            </a:endParaRPr>
          </a:p>
        </p:txBody>
      </p:sp>
      <p:sp>
        <p:nvSpPr>
          <p:cNvPr id="1613" name="Google Shape;1613;p38"/>
          <p:cNvSpPr/>
          <p:nvPr/>
        </p:nvSpPr>
        <p:spPr>
          <a:xfrm>
            <a:off x="747643" y="3246982"/>
            <a:ext cx="154408" cy="147632"/>
          </a:xfrm>
          <a:custGeom>
            <a:rect b="b" l="l" r="r" t="t"/>
            <a:pathLst>
              <a:path extrusionOk="0" h="55" w="47">
                <a:moveTo>
                  <a:pt x="47" y="55"/>
                </a:moveTo>
                <a:cubicBezTo>
                  <a:pt x="47" y="0"/>
                  <a:pt x="47" y="0"/>
                  <a:pt x="47" y="0"/>
                </a:cubicBezTo>
                <a:cubicBezTo>
                  <a:pt x="47" y="0"/>
                  <a:pt x="46" y="0"/>
                  <a:pt x="46" y="0"/>
                </a:cubicBezTo>
                <a:cubicBezTo>
                  <a:pt x="21" y="0"/>
                  <a:pt x="0" y="21"/>
                  <a:pt x="0" y="46"/>
                </a:cubicBezTo>
                <a:cubicBezTo>
                  <a:pt x="0" y="49"/>
                  <a:pt x="1" y="52"/>
                  <a:pt x="1" y="55"/>
                </a:cubicBezTo>
                <a:cubicBezTo>
                  <a:pt x="47" y="55"/>
                  <a:pt x="47" y="55"/>
                  <a:pt x="47" y="55"/>
                </a:cubicBezTo>
                <a:close/>
              </a:path>
            </a:pathLst>
          </a:custGeom>
          <a:solidFill>
            <a:srgbClr val="8DA9D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2800" u="none" cap="none" strike="noStrike">
              <a:solidFill>
                <a:schemeClr val="lt1"/>
              </a:solidFill>
              <a:latin typeface="Arial"/>
              <a:ea typeface="Arial"/>
              <a:cs typeface="Arial"/>
              <a:sym typeface="Arial"/>
            </a:endParaRPr>
          </a:p>
        </p:txBody>
      </p:sp>
      <p:sp>
        <p:nvSpPr>
          <p:cNvPr id="1614" name="Google Shape;1614;p38"/>
          <p:cNvSpPr/>
          <p:nvPr/>
        </p:nvSpPr>
        <p:spPr>
          <a:xfrm>
            <a:off x="691364" y="3369100"/>
            <a:ext cx="2397956" cy="3120663"/>
          </a:xfrm>
          <a:custGeom>
            <a:rect b="b" l="l" r="r" t="t"/>
            <a:pathLst>
              <a:path extrusionOk="0" h="1419" w="407">
                <a:moveTo>
                  <a:pt x="407" y="16"/>
                </a:moveTo>
                <a:cubicBezTo>
                  <a:pt x="407" y="1404"/>
                  <a:pt x="407" y="1404"/>
                  <a:pt x="407" y="1404"/>
                </a:cubicBezTo>
                <a:cubicBezTo>
                  <a:pt x="407" y="1412"/>
                  <a:pt x="400" y="1419"/>
                  <a:pt x="391" y="1419"/>
                </a:cubicBezTo>
                <a:cubicBezTo>
                  <a:pt x="15" y="1419"/>
                  <a:pt x="15" y="1419"/>
                  <a:pt x="15" y="1419"/>
                </a:cubicBezTo>
                <a:cubicBezTo>
                  <a:pt x="7" y="1419"/>
                  <a:pt x="0" y="1412"/>
                  <a:pt x="0" y="1404"/>
                </a:cubicBezTo>
                <a:cubicBezTo>
                  <a:pt x="0" y="16"/>
                  <a:pt x="0" y="16"/>
                  <a:pt x="0" y="16"/>
                </a:cubicBezTo>
                <a:cubicBezTo>
                  <a:pt x="0" y="7"/>
                  <a:pt x="7" y="0"/>
                  <a:pt x="15" y="0"/>
                </a:cubicBezTo>
                <a:cubicBezTo>
                  <a:pt x="391" y="0"/>
                  <a:pt x="391" y="0"/>
                  <a:pt x="391" y="0"/>
                </a:cubicBezTo>
                <a:cubicBezTo>
                  <a:pt x="400" y="0"/>
                  <a:pt x="407" y="7"/>
                  <a:pt x="407" y="16"/>
                </a:cubicBezTo>
                <a:close/>
              </a:path>
            </a:pathLst>
          </a:custGeom>
          <a:solidFill>
            <a:srgbClr val="7B7B7B"/>
          </a:solidFill>
          <a:ln>
            <a:noFill/>
          </a:ln>
        </p:spPr>
        <p:txBody>
          <a:bodyPr anchorCtr="0" anchor="ctr" bIns="45700" lIns="91425" spcFirstLastPara="1" rIns="274300" wrap="square" tIns="45700">
            <a:noAutofit/>
          </a:bodyPr>
          <a:lstStyle/>
          <a:p>
            <a:pPr indent="0" lvl="0" marL="0" marR="0" rtl="0" algn="l">
              <a:lnSpc>
                <a:spcPct val="100000"/>
              </a:lnSpc>
              <a:spcBef>
                <a:spcPts val="0"/>
              </a:spcBef>
              <a:spcAft>
                <a:spcPts val="0"/>
              </a:spcAft>
              <a:buNone/>
            </a:pPr>
            <a:r>
              <a:t/>
            </a:r>
            <a:endParaRPr b="1" i="0" sz="1400" u="none" cap="none" strike="noStrike">
              <a:solidFill>
                <a:srgbClr val="003C71"/>
              </a:solidFill>
              <a:latin typeface="Arial"/>
              <a:ea typeface="Arial"/>
              <a:cs typeface="Arial"/>
              <a:sym typeface="Arial"/>
            </a:endParaRPr>
          </a:p>
        </p:txBody>
      </p:sp>
      <p:pic>
        <p:nvPicPr>
          <p:cNvPr id="1615" name="Google Shape;1615;p38"/>
          <p:cNvPicPr preferRelativeResize="0"/>
          <p:nvPr/>
        </p:nvPicPr>
        <p:blipFill rotWithShape="1">
          <a:blip r:embed="rId2">
            <a:alphaModFix/>
          </a:blip>
          <a:srcRect b="0" l="0" r="0" t="0"/>
          <a:stretch/>
        </p:blipFill>
        <p:spPr>
          <a:xfrm>
            <a:off x="750597" y="3441289"/>
            <a:ext cx="2294392" cy="3001799"/>
          </a:xfrm>
          <a:prstGeom prst="rect">
            <a:avLst/>
          </a:prstGeom>
          <a:noFill/>
          <a:ln>
            <a:noFill/>
          </a:ln>
          <a:effectLst>
            <a:outerShdw blurRad="292100" rotWithShape="0" algn="tl" dir="2700000" dist="139700">
              <a:srgbClr val="333333">
                <a:alpha val="64705"/>
              </a:srgbClr>
            </a:outerShdw>
          </a:effectLst>
        </p:spPr>
      </p:pic>
      <p:grpSp>
        <p:nvGrpSpPr>
          <p:cNvPr id="1616" name="Google Shape;1616;p38"/>
          <p:cNvGrpSpPr/>
          <p:nvPr/>
        </p:nvGrpSpPr>
        <p:grpSpPr>
          <a:xfrm>
            <a:off x="11240989" y="0"/>
            <a:ext cx="951011" cy="6867527"/>
            <a:chOff x="11278585" y="0"/>
            <a:chExt cx="951011" cy="6867527"/>
          </a:xfrm>
        </p:grpSpPr>
        <p:cxnSp>
          <p:nvCxnSpPr>
            <p:cNvPr id="1617" name="Google Shape;1617;p38"/>
            <p:cNvCxnSpPr/>
            <p:nvPr/>
          </p:nvCxnSpPr>
          <p:spPr>
            <a:xfrm>
              <a:off x="11402167" y="0"/>
              <a:ext cx="0" cy="6841500"/>
            </a:xfrm>
            <a:prstGeom prst="straightConnector1">
              <a:avLst/>
            </a:prstGeom>
            <a:noFill/>
            <a:ln cap="flat" cmpd="sng" w="76200">
              <a:solidFill>
                <a:schemeClr val="accent5"/>
              </a:solidFill>
              <a:prstDash val="solid"/>
              <a:round/>
              <a:headEnd len="sm" w="sm" type="none"/>
              <a:tailEnd len="sm" w="sm" type="none"/>
            </a:ln>
          </p:spPr>
        </p:cxnSp>
        <p:cxnSp>
          <p:nvCxnSpPr>
            <p:cNvPr id="1618" name="Google Shape;1618;p38"/>
            <p:cNvCxnSpPr/>
            <p:nvPr/>
          </p:nvCxnSpPr>
          <p:spPr>
            <a:xfrm>
              <a:off x="11278585" y="0"/>
              <a:ext cx="0" cy="6841500"/>
            </a:xfrm>
            <a:prstGeom prst="straightConnector1">
              <a:avLst/>
            </a:prstGeom>
            <a:noFill/>
            <a:ln cap="flat" cmpd="sng" w="28575">
              <a:solidFill>
                <a:schemeClr val="accent5"/>
              </a:solidFill>
              <a:prstDash val="solid"/>
              <a:round/>
              <a:headEnd len="sm" w="sm" type="none"/>
              <a:tailEnd len="sm" w="sm" type="none"/>
            </a:ln>
          </p:spPr>
        </p:cxnSp>
        <p:sp>
          <p:nvSpPr>
            <p:cNvPr descr="Banner along right of screen with the label OGP Office of Government-wide Policy." id="1619" name="Google Shape;1619;p38"/>
            <p:cNvSpPr txBox="1"/>
            <p:nvPr/>
          </p:nvSpPr>
          <p:spPr>
            <a:xfrm rot="5400000">
              <a:off x="8463737" y="3101668"/>
              <a:ext cx="6866252" cy="665466"/>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500"/>
                <a:buFont typeface="Arial"/>
                <a:buNone/>
              </a:pPr>
              <a:r>
                <a:rPr b="1" i="0" lang="en-US" sz="1500" u="none" cap="none" strike="noStrike">
                  <a:solidFill>
                    <a:schemeClr val="lt1"/>
                  </a:solidFill>
                  <a:latin typeface="Arial"/>
                  <a:ea typeface="Arial"/>
                  <a:cs typeface="Arial"/>
                  <a:sym typeface="Arial"/>
                </a:rPr>
                <a:t>HCaTS DPA Training</a:t>
              </a:r>
              <a:endParaRPr b="1" i="0" sz="1500" u="none" cap="none" strike="noStrike">
                <a:solidFill>
                  <a:schemeClr val="lt1"/>
                </a:solidFill>
                <a:latin typeface="Arial"/>
                <a:ea typeface="Arial"/>
                <a:cs typeface="Arial"/>
                <a:sym typeface="Arial"/>
              </a:endParaRPr>
            </a:p>
          </p:txBody>
        </p:sp>
        <p:grpSp>
          <p:nvGrpSpPr>
            <p:cNvPr id="1620" name="Google Shape;1620;p38"/>
            <p:cNvGrpSpPr/>
            <p:nvPr/>
          </p:nvGrpSpPr>
          <p:grpSpPr>
            <a:xfrm>
              <a:off x="11698259" y="119765"/>
              <a:ext cx="397208" cy="506655"/>
              <a:chOff x="8093969" y="3421911"/>
              <a:chExt cx="397208" cy="506655"/>
            </a:xfrm>
          </p:grpSpPr>
          <p:sp>
            <p:nvSpPr>
              <p:cNvPr id="1621" name="Google Shape;1621;p38"/>
              <p:cNvSpPr/>
              <p:nvPr/>
            </p:nvSpPr>
            <p:spPr>
              <a:xfrm>
                <a:off x="8199050" y="3533083"/>
                <a:ext cx="187045" cy="395483"/>
              </a:xfrm>
              <a:custGeom>
                <a:rect b="b" l="l" r="r" t="t"/>
                <a:pathLst>
                  <a:path extrusionOk="0" h="2605" w="1073">
                    <a:moveTo>
                      <a:pt x="145" y="0"/>
                    </a:moveTo>
                    <a:lnTo>
                      <a:pt x="925" y="1"/>
                    </a:lnTo>
                    <a:lnTo>
                      <a:pt x="954" y="4"/>
                    </a:lnTo>
                    <a:lnTo>
                      <a:pt x="982" y="12"/>
                    </a:lnTo>
                    <a:lnTo>
                      <a:pt x="1007" y="26"/>
                    </a:lnTo>
                    <a:lnTo>
                      <a:pt x="1029" y="45"/>
                    </a:lnTo>
                    <a:lnTo>
                      <a:pt x="1048" y="66"/>
                    </a:lnTo>
                    <a:lnTo>
                      <a:pt x="1061" y="91"/>
                    </a:lnTo>
                    <a:lnTo>
                      <a:pt x="1069" y="119"/>
                    </a:lnTo>
                    <a:lnTo>
                      <a:pt x="1073" y="149"/>
                    </a:lnTo>
                    <a:lnTo>
                      <a:pt x="1073" y="1389"/>
                    </a:lnTo>
                    <a:lnTo>
                      <a:pt x="1069" y="1419"/>
                    </a:lnTo>
                    <a:lnTo>
                      <a:pt x="1061" y="1447"/>
                    </a:lnTo>
                    <a:lnTo>
                      <a:pt x="1048" y="1472"/>
                    </a:lnTo>
                    <a:lnTo>
                      <a:pt x="1029" y="1495"/>
                    </a:lnTo>
                    <a:lnTo>
                      <a:pt x="1007" y="1512"/>
                    </a:lnTo>
                    <a:lnTo>
                      <a:pt x="982" y="1526"/>
                    </a:lnTo>
                    <a:lnTo>
                      <a:pt x="954" y="1535"/>
                    </a:lnTo>
                    <a:lnTo>
                      <a:pt x="925" y="1538"/>
                    </a:lnTo>
                    <a:lnTo>
                      <a:pt x="900" y="1536"/>
                    </a:lnTo>
                    <a:lnTo>
                      <a:pt x="876" y="1530"/>
                    </a:lnTo>
                    <a:lnTo>
                      <a:pt x="854" y="1520"/>
                    </a:lnTo>
                    <a:lnTo>
                      <a:pt x="835" y="1508"/>
                    </a:lnTo>
                    <a:lnTo>
                      <a:pt x="835" y="2456"/>
                    </a:lnTo>
                    <a:lnTo>
                      <a:pt x="833" y="2486"/>
                    </a:lnTo>
                    <a:lnTo>
                      <a:pt x="824" y="2515"/>
                    </a:lnTo>
                    <a:lnTo>
                      <a:pt x="810" y="2539"/>
                    </a:lnTo>
                    <a:lnTo>
                      <a:pt x="792" y="2561"/>
                    </a:lnTo>
                    <a:lnTo>
                      <a:pt x="770" y="2579"/>
                    </a:lnTo>
                    <a:lnTo>
                      <a:pt x="744" y="2593"/>
                    </a:lnTo>
                    <a:lnTo>
                      <a:pt x="717" y="2602"/>
                    </a:lnTo>
                    <a:lnTo>
                      <a:pt x="687" y="2605"/>
                    </a:lnTo>
                    <a:lnTo>
                      <a:pt x="657" y="2602"/>
                    </a:lnTo>
                    <a:lnTo>
                      <a:pt x="629" y="2593"/>
                    </a:lnTo>
                    <a:lnTo>
                      <a:pt x="604" y="2579"/>
                    </a:lnTo>
                    <a:lnTo>
                      <a:pt x="582" y="2561"/>
                    </a:lnTo>
                    <a:lnTo>
                      <a:pt x="564" y="2539"/>
                    </a:lnTo>
                    <a:lnTo>
                      <a:pt x="551" y="2515"/>
                    </a:lnTo>
                    <a:lnTo>
                      <a:pt x="542" y="2486"/>
                    </a:lnTo>
                    <a:lnTo>
                      <a:pt x="539" y="2456"/>
                    </a:lnTo>
                    <a:lnTo>
                      <a:pt x="535" y="2456"/>
                    </a:lnTo>
                    <a:lnTo>
                      <a:pt x="532" y="2486"/>
                    </a:lnTo>
                    <a:lnTo>
                      <a:pt x="523" y="2515"/>
                    </a:lnTo>
                    <a:lnTo>
                      <a:pt x="509" y="2539"/>
                    </a:lnTo>
                    <a:lnTo>
                      <a:pt x="492" y="2561"/>
                    </a:lnTo>
                    <a:lnTo>
                      <a:pt x="469" y="2579"/>
                    </a:lnTo>
                    <a:lnTo>
                      <a:pt x="444" y="2593"/>
                    </a:lnTo>
                    <a:lnTo>
                      <a:pt x="416" y="2602"/>
                    </a:lnTo>
                    <a:lnTo>
                      <a:pt x="386" y="2605"/>
                    </a:lnTo>
                    <a:lnTo>
                      <a:pt x="357" y="2602"/>
                    </a:lnTo>
                    <a:lnTo>
                      <a:pt x="328" y="2593"/>
                    </a:lnTo>
                    <a:lnTo>
                      <a:pt x="304" y="2579"/>
                    </a:lnTo>
                    <a:lnTo>
                      <a:pt x="281" y="2561"/>
                    </a:lnTo>
                    <a:lnTo>
                      <a:pt x="263" y="2539"/>
                    </a:lnTo>
                    <a:lnTo>
                      <a:pt x="250" y="2515"/>
                    </a:lnTo>
                    <a:lnTo>
                      <a:pt x="241" y="2486"/>
                    </a:lnTo>
                    <a:lnTo>
                      <a:pt x="238" y="2456"/>
                    </a:lnTo>
                    <a:lnTo>
                      <a:pt x="238" y="1507"/>
                    </a:lnTo>
                    <a:lnTo>
                      <a:pt x="218" y="1520"/>
                    </a:lnTo>
                    <a:lnTo>
                      <a:pt x="197" y="1530"/>
                    </a:lnTo>
                    <a:lnTo>
                      <a:pt x="173" y="1536"/>
                    </a:lnTo>
                    <a:lnTo>
                      <a:pt x="148" y="1538"/>
                    </a:lnTo>
                    <a:lnTo>
                      <a:pt x="119" y="1535"/>
                    </a:lnTo>
                    <a:lnTo>
                      <a:pt x="91" y="1526"/>
                    </a:lnTo>
                    <a:lnTo>
                      <a:pt x="66" y="1512"/>
                    </a:lnTo>
                    <a:lnTo>
                      <a:pt x="43" y="1495"/>
                    </a:lnTo>
                    <a:lnTo>
                      <a:pt x="25" y="1472"/>
                    </a:lnTo>
                    <a:lnTo>
                      <a:pt x="12" y="1447"/>
                    </a:lnTo>
                    <a:lnTo>
                      <a:pt x="3" y="1419"/>
                    </a:lnTo>
                    <a:lnTo>
                      <a:pt x="0" y="1389"/>
                    </a:lnTo>
                    <a:lnTo>
                      <a:pt x="0" y="149"/>
                    </a:lnTo>
                    <a:lnTo>
                      <a:pt x="3" y="119"/>
                    </a:lnTo>
                    <a:lnTo>
                      <a:pt x="11" y="92"/>
                    </a:lnTo>
                    <a:lnTo>
                      <a:pt x="25" y="67"/>
                    </a:lnTo>
                    <a:lnTo>
                      <a:pt x="42" y="46"/>
                    </a:lnTo>
                    <a:lnTo>
                      <a:pt x="64" y="27"/>
                    </a:lnTo>
                    <a:lnTo>
                      <a:pt x="89" y="13"/>
                    </a:lnTo>
                    <a:lnTo>
                      <a:pt x="116" y="5"/>
                    </a:lnTo>
                    <a:lnTo>
                      <a:pt x="145" y="1"/>
                    </a:lnTo>
                    <a:lnTo>
                      <a:pt x="145" y="0"/>
                    </a:lnTo>
                    <a:close/>
                  </a:path>
                </a:pathLst>
              </a:custGeom>
              <a:solidFill>
                <a:schemeClr val="lt1"/>
              </a:solidFill>
              <a:ln cap="flat" cmpd="sng" w="9525">
                <a:solidFill>
                  <a:schemeClr val="accent5"/>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622" name="Google Shape;1622;p38"/>
              <p:cNvSpPr/>
              <p:nvPr/>
            </p:nvSpPr>
            <p:spPr>
              <a:xfrm>
                <a:off x="8232676" y="3421911"/>
                <a:ext cx="119793" cy="103882"/>
              </a:xfrm>
              <a:custGeom>
                <a:rect b="b" l="l" r="r" t="t"/>
                <a:pathLst>
                  <a:path extrusionOk="0" h="686" w="686">
                    <a:moveTo>
                      <a:pt x="343" y="0"/>
                    </a:moveTo>
                    <a:lnTo>
                      <a:pt x="390" y="3"/>
                    </a:lnTo>
                    <a:lnTo>
                      <a:pt x="435" y="12"/>
                    </a:lnTo>
                    <a:lnTo>
                      <a:pt x="477" y="27"/>
                    </a:lnTo>
                    <a:lnTo>
                      <a:pt x="517" y="46"/>
                    </a:lnTo>
                    <a:lnTo>
                      <a:pt x="553" y="71"/>
                    </a:lnTo>
                    <a:lnTo>
                      <a:pt x="586" y="100"/>
                    </a:lnTo>
                    <a:lnTo>
                      <a:pt x="615" y="133"/>
                    </a:lnTo>
                    <a:lnTo>
                      <a:pt x="640" y="169"/>
                    </a:lnTo>
                    <a:lnTo>
                      <a:pt x="659" y="209"/>
                    </a:lnTo>
                    <a:lnTo>
                      <a:pt x="674" y="251"/>
                    </a:lnTo>
                    <a:lnTo>
                      <a:pt x="683" y="296"/>
                    </a:lnTo>
                    <a:lnTo>
                      <a:pt x="686" y="342"/>
                    </a:lnTo>
                    <a:lnTo>
                      <a:pt x="683" y="389"/>
                    </a:lnTo>
                    <a:lnTo>
                      <a:pt x="674" y="434"/>
                    </a:lnTo>
                    <a:lnTo>
                      <a:pt x="659" y="476"/>
                    </a:lnTo>
                    <a:lnTo>
                      <a:pt x="640" y="516"/>
                    </a:lnTo>
                    <a:lnTo>
                      <a:pt x="615" y="552"/>
                    </a:lnTo>
                    <a:lnTo>
                      <a:pt x="586" y="585"/>
                    </a:lnTo>
                    <a:lnTo>
                      <a:pt x="553" y="614"/>
                    </a:lnTo>
                    <a:lnTo>
                      <a:pt x="517" y="639"/>
                    </a:lnTo>
                    <a:lnTo>
                      <a:pt x="477" y="659"/>
                    </a:lnTo>
                    <a:lnTo>
                      <a:pt x="435" y="674"/>
                    </a:lnTo>
                    <a:lnTo>
                      <a:pt x="390" y="682"/>
                    </a:lnTo>
                    <a:lnTo>
                      <a:pt x="343" y="686"/>
                    </a:lnTo>
                    <a:lnTo>
                      <a:pt x="296" y="682"/>
                    </a:lnTo>
                    <a:lnTo>
                      <a:pt x="252" y="674"/>
                    </a:lnTo>
                    <a:lnTo>
                      <a:pt x="210" y="659"/>
                    </a:lnTo>
                    <a:lnTo>
                      <a:pt x="170" y="639"/>
                    </a:lnTo>
                    <a:lnTo>
                      <a:pt x="134" y="614"/>
                    </a:lnTo>
                    <a:lnTo>
                      <a:pt x="101" y="585"/>
                    </a:lnTo>
                    <a:lnTo>
                      <a:pt x="72" y="552"/>
                    </a:lnTo>
                    <a:lnTo>
                      <a:pt x="48" y="516"/>
                    </a:lnTo>
                    <a:lnTo>
                      <a:pt x="27" y="476"/>
                    </a:lnTo>
                    <a:lnTo>
                      <a:pt x="13" y="434"/>
                    </a:lnTo>
                    <a:lnTo>
                      <a:pt x="4" y="389"/>
                    </a:lnTo>
                    <a:lnTo>
                      <a:pt x="0" y="342"/>
                    </a:lnTo>
                    <a:lnTo>
                      <a:pt x="4" y="296"/>
                    </a:lnTo>
                    <a:lnTo>
                      <a:pt x="13" y="251"/>
                    </a:lnTo>
                    <a:lnTo>
                      <a:pt x="27" y="209"/>
                    </a:lnTo>
                    <a:lnTo>
                      <a:pt x="48" y="169"/>
                    </a:lnTo>
                    <a:lnTo>
                      <a:pt x="72" y="133"/>
                    </a:lnTo>
                    <a:lnTo>
                      <a:pt x="101" y="100"/>
                    </a:lnTo>
                    <a:lnTo>
                      <a:pt x="134" y="71"/>
                    </a:lnTo>
                    <a:lnTo>
                      <a:pt x="170" y="46"/>
                    </a:lnTo>
                    <a:lnTo>
                      <a:pt x="210" y="27"/>
                    </a:lnTo>
                    <a:lnTo>
                      <a:pt x="252" y="12"/>
                    </a:lnTo>
                    <a:lnTo>
                      <a:pt x="296" y="3"/>
                    </a:lnTo>
                    <a:lnTo>
                      <a:pt x="343" y="0"/>
                    </a:lnTo>
                    <a:close/>
                  </a:path>
                </a:pathLst>
              </a:custGeom>
              <a:solidFill>
                <a:schemeClr val="lt1"/>
              </a:solidFill>
              <a:ln cap="flat" cmpd="sng" w="9525">
                <a:solidFill>
                  <a:schemeClr val="accent5"/>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623" name="Google Shape;1623;p38"/>
              <p:cNvSpPr/>
              <p:nvPr/>
            </p:nvSpPr>
            <p:spPr>
              <a:xfrm>
                <a:off x="8125494" y="3421911"/>
                <a:ext cx="98777" cy="94770"/>
              </a:xfrm>
              <a:custGeom>
                <a:rect b="b" l="l" r="r" t="t"/>
                <a:pathLst>
                  <a:path extrusionOk="0" h="629" w="565">
                    <a:moveTo>
                      <a:pt x="314" y="0"/>
                    </a:moveTo>
                    <a:lnTo>
                      <a:pt x="358" y="3"/>
                    </a:lnTo>
                    <a:lnTo>
                      <a:pt x="400" y="12"/>
                    </a:lnTo>
                    <a:lnTo>
                      <a:pt x="439" y="25"/>
                    </a:lnTo>
                    <a:lnTo>
                      <a:pt x="474" y="44"/>
                    </a:lnTo>
                    <a:lnTo>
                      <a:pt x="508" y="67"/>
                    </a:lnTo>
                    <a:lnTo>
                      <a:pt x="538" y="94"/>
                    </a:lnTo>
                    <a:lnTo>
                      <a:pt x="565" y="125"/>
                    </a:lnTo>
                    <a:lnTo>
                      <a:pt x="545" y="165"/>
                    </a:lnTo>
                    <a:lnTo>
                      <a:pt x="528" y="206"/>
                    </a:lnTo>
                    <a:lnTo>
                      <a:pt x="516" y="250"/>
                    </a:lnTo>
                    <a:lnTo>
                      <a:pt x="509" y="296"/>
                    </a:lnTo>
                    <a:lnTo>
                      <a:pt x="507" y="342"/>
                    </a:lnTo>
                    <a:lnTo>
                      <a:pt x="509" y="391"/>
                    </a:lnTo>
                    <a:lnTo>
                      <a:pt x="518" y="437"/>
                    </a:lnTo>
                    <a:lnTo>
                      <a:pt x="530" y="483"/>
                    </a:lnTo>
                    <a:lnTo>
                      <a:pt x="548" y="525"/>
                    </a:lnTo>
                    <a:lnTo>
                      <a:pt x="518" y="555"/>
                    </a:lnTo>
                    <a:lnTo>
                      <a:pt x="483" y="581"/>
                    </a:lnTo>
                    <a:lnTo>
                      <a:pt x="445" y="601"/>
                    </a:lnTo>
                    <a:lnTo>
                      <a:pt x="404" y="616"/>
                    </a:lnTo>
                    <a:lnTo>
                      <a:pt x="361" y="626"/>
                    </a:lnTo>
                    <a:lnTo>
                      <a:pt x="314" y="629"/>
                    </a:lnTo>
                    <a:lnTo>
                      <a:pt x="272" y="627"/>
                    </a:lnTo>
                    <a:lnTo>
                      <a:pt x="231" y="619"/>
                    </a:lnTo>
                    <a:lnTo>
                      <a:pt x="192" y="605"/>
                    </a:lnTo>
                    <a:lnTo>
                      <a:pt x="156" y="587"/>
                    </a:lnTo>
                    <a:lnTo>
                      <a:pt x="122" y="565"/>
                    </a:lnTo>
                    <a:lnTo>
                      <a:pt x="92" y="538"/>
                    </a:lnTo>
                    <a:lnTo>
                      <a:pt x="66" y="507"/>
                    </a:lnTo>
                    <a:lnTo>
                      <a:pt x="43" y="474"/>
                    </a:lnTo>
                    <a:lnTo>
                      <a:pt x="25" y="437"/>
                    </a:lnTo>
                    <a:lnTo>
                      <a:pt x="11" y="398"/>
                    </a:lnTo>
                    <a:lnTo>
                      <a:pt x="2" y="357"/>
                    </a:lnTo>
                    <a:lnTo>
                      <a:pt x="0" y="315"/>
                    </a:lnTo>
                    <a:lnTo>
                      <a:pt x="3" y="269"/>
                    </a:lnTo>
                    <a:lnTo>
                      <a:pt x="13" y="223"/>
                    </a:lnTo>
                    <a:lnTo>
                      <a:pt x="29" y="182"/>
                    </a:lnTo>
                    <a:lnTo>
                      <a:pt x="51" y="143"/>
                    </a:lnTo>
                    <a:lnTo>
                      <a:pt x="77" y="108"/>
                    </a:lnTo>
                    <a:lnTo>
                      <a:pt x="108" y="76"/>
                    </a:lnTo>
                    <a:lnTo>
                      <a:pt x="144" y="51"/>
                    </a:lnTo>
                    <a:lnTo>
                      <a:pt x="183" y="29"/>
                    </a:lnTo>
                    <a:lnTo>
                      <a:pt x="224" y="13"/>
                    </a:lnTo>
                    <a:lnTo>
                      <a:pt x="268" y="3"/>
                    </a:lnTo>
                    <a:lnTo>
                      <a:pt x="314" y="0"/>
                    </a:lnTo>
                    <a:close/>
                  </a:path>
                </a:pathLst>
              </a:custGeom>
              <a:solidFill>
                <a:schemeClr val="lt1"/>
              </a:solidFill>
              <a:ln cap="flat" cmpd="sng" w="9525">
                <a:solidFill>
                  <a:schemeClr val="accent5"/>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624" name="Google Shape;1624;p38"/>
              <p:cNvSpPr/>
              <p:nvPr/>
            </p:nvSpPr>
            <p:spPr>
              <a:xfrm>
                <a:off x="8093969" y="3523971"/>
                <a:ext cx="128200" cy="364501"/>
              </a:xfrm>
              <a:custGeom>
                <a:rect b="b" l="l" r="r" t="t"/>
                <a:pathLst>
                  <a:path extrusionOk="0" h="2394" w="729">
                    <a:moveTo>
                      <a:pt x="329" y="0"/>
                    </a:moveTo>
                    <a:lnTo>
                      <a:pt x="373" y="0"/>
                    </a:lnTo>
                    <a:lnTo>
                      <a:pt x="463" y="0"/>
                    </a:lnTo>
                    <a:lnTo>
                      <a:pt x="510" y="0"/>
                    </a:lnTo>
                    <a:lnTo>
                      <a:pt x="556" y="0"/>
                    </a:lnTo>
                    <a:lnTo>
                      <a:pt x="600" y="0"/>
                    </a:lnTo>
                    <a:lnTo>
                      <a:pt x="573" y="21"/>
                    </a:lnTo>
                    <a:lnTo>
                      <a:pt x="550" y="46"/>
                    </a:lnTo>
                    <a:lnTo>
                      <a:pt x="529" y="74"/>
                    </a:lnTo>
                    <a:lnTo>
                      <a:pt x="513" y="105"/>
                    </a:lnTo>
                    <a:lnTo>
                      <a:pt x="501" y="137"/>
                    </a:lnTo>
                    <a:lnTo>
                      <a:pt x="494" y="172"/>
                    </a:lnTo>
                    <a:lnTo>
                      <a:pt x="490" y="208"/>
                    </a:lnTo>
                    <a:lnTo>
                      <a:pt x="490" y="1448"/>
                    </a:lnTo>
                    <a:lnTo>
                      <a:pt x="494" y="1488"/>
                    </a:lnTo>
                    <a:lnTo>
                      <a:pt x="502" y="1526"/>
                    </a:lnTo>
                    <a:lnTo>
                      <a:pt x="516" y="1562"/>
                    </a:lnTo>
                    <a:lnTo>
                      <a:pt x="536" y="1594"/>
                    </a:lnTo>
                    <a:lnTo>
                      <a:pt x="559" y="1622"/>
                    </a:lnTo>
                    <a:lnTo>
                      <a:pt x="588" y="1648"/>
                    </a:lnTo>
                    <a:lnTo>
                      <a:pt x="619" y="1668"/>
                    </a:lnTo>
                    <a:lnTo>
                      <a:pt x="652" y="1685"/>
                    </a:lnTo>
                    <a:lnTo>
                      <a:pt x="690" y="1697"/>
                    </a:lnTo>
                    <a:lnTo>
                      <a:pt x="729" y="1702"/>
                    </a:lnTo>
                    <a:lnTo>
                      <a:pt x="729" y="2354"/>
                    </a:lnTo>
                    <a:lnTo>
                      <a:pt x="708" y="2370"/>
                    </a:lnTo>
                    <a:lnTo>
                      <a:pt x="685" y="2383"/>
                    </a:lnTo>
                    <a:lnTo>
                      <a:pt x="659" y="2392"/>
                    </a:lnTo>
                    <a:lnTo>
                      <a:pt x="632" y="2394"/>
                    </a:lnTo>
                    <a:lnTo>
                      <a:pt x="604" y="2392"/>
                    </a:lnTo>
                    <a:lnTo>
                      <a:pt x="579" y="2383"/>
                    </a:lnTo>
                    <a:lnTo>
                      <a:pt x="555" y="2372"/>
                    </a:lnTo>
                    <a:lnTo>
                      <a:pt x="535" y="2354"/>
                    </a:lnTo>
                    <a:lnTo>
                      <a:pt x="518" y="2335"/>
                    </a:lnTo>
                    <a:lnTo>
                      <a:pt x="505" y="2311"/>
                    </a:lnTo>
                    <a:lnTo>
                      <a:pt x="498" y="2285"/>
                    </a:lnTo>
                    <a:lnTo>
                      <a:pt x="495" y="2258"/>
                    </a:lnTo>
                    <a:lnTo>
                      <a:pt x="491" y="2258"/>
                    </a:lnTo>
                    <a:lnTo>
                      <a:pt x="488" y="2285"/>
                    </a:lnTo>
                    <a:lnTo>
                      <a:pt x="481" y="2311"/>
                    </a:lnTo>
                    <a:lnTo>
                      <a:pt x="469" y="2335"/>
                    </a:lnTo>
                    <a:lnTo>
                      <a:pt x="451" y="2354"/>
                    </a:lnTo>
                    <a:lnTo>
                      <a:pt x="431" y="2372"/>
                    </a:lnTo>
                    <a:lnTo>
                      <a:pt x="408" y="2383"/>
                    </a:lnTo>
                    <a:lnTo>
                      <a:pt x="382" y="2392"/>
                    </a:lnTo>
                    <a:lnTo>
                      <a:pt x="355" y="2394"/>
                    </a:lnTo>
                    <a:lnTo>
                      <a:pt x="327" y="2392"/>
                    </a:lnTo>
                    <a:lnTo>
                      <a:pt x="301" y="2383"/>
                    </a:lnTo>
                    <a:lnTo>
                      <a:pt x="279" y="2372"/>
                    </a:lnTo>
                    <a:lnTo>
                      <a:pt x="258" y="2354"/>
                    </a:lnTo>
                    <a:lnTo>
                      <a:pt x="242" y="2335"/>
                    </a:lnTo>
                    <a:lnTo>
                      <a:pt x="229" y="2311"/>
                    </a:lnTo>
                    <a:lnTo>
                      <a:pt x="221" y="2285"/>
                    </a:lnTo>
                    <a:lnTo>
                      <a:pt x="218" y="2258"/>
                    </a:lnTo>
                    <a:lnTo>
                      <a:pt x="218" y="1386"/>
                    </a:lnTo>
                    <a:lnTo>
                      <a:pt x="201" y="1397"/>
                    </a:lnTo>
                    <a:lnTo>
                      <a:pt x="180" y="1406"/>
                    </a:lnTo>
                    <a:lnTo>
                      <a:pt x="159" y="1411"/>
                    </a:lnTo>
                    <a:lnTo>
                      <a:pt x="137" y="1414"/>
                    </a:lnTo>
                    <a:lnTo>
                      <a:pt x="109" y="1410"/>
                    </a:lnTo>
                    <a:lnTo>
                      <a:pt x="83" y="1403"/>
                    </a:lnTo>
                    <a:lnTo>
                      <a:pt x="60" y="1390"/>
                    </a:lnTo>
                    <a:lnTo>
                      <a:pt x="40" y="1374"/>
                    </a:lnTo>
                    <a:lnTo>
                      <a:pt x="24" y="1353"/>
                    </a:lnTo>
                    <a:lnTo>
                      <a:pt x="11" y="1330"/>
                    </a:lnTo>
                    <a:lnTo>
                      <a:pt x="3" y="1305"/>
                    </a:lnTo>
                    <a:lnTo>
                      <a:pt x="0" y="1276"/>
                    </a:lnTo>
                    <a:lnTo>
                      <a:pt x="0" y="137"/>
                    </a:lnTo>
                    <a:lnTo>
                      <a:pt x="2" y="110"/>
                    </a:lnTo>
                    <a:lnTo>
                      <a:pt x="11" y="84"/>
                    </a:lnTo>
                    <a:lnTo>
                      <a:pt x="23" y="61"/>
                    </a:lnTo>
                    <a:lnTo>
                      <a:pt x="39" y="42"/>
                    </a:lnTo>
                    <a:lnTo>
                      <a:pt x="58" y="25"/>
                    </a:lnTo>
                    <a:lnTo>
                      <a:pt x="81" y="12"/>
                    </a:lnTo>
                    <a:lnTo>
                      <a:pt x="106" y="4"/>
                    </a:lnTo>
                    <a:lnTo>
                      <a:pt x="133" y="1"/>
                    </a:lnTo>
                    <a:lnTo>
                      <a:pt x="133" y="0"/>
                    </a:lnTo>
                    <a:lnTo>
                      <a:pt x="289" y="0"/>
                    </a:lnTo>
                    <a:lnTo>
                      <a:pt x="329" y="0"/>
                    </a:lnTo>
                    <a:close/>
                  </a:path>
                </a:pathLst>
              </a:custGeom>
              <a:solidFill>
                <a:schemeClr val="lt1"/>
              </a:solidFill>
              <a:ln cap="flat" cmpd="sng" w="9525">
                <a:solidFill>
                  <a:schemeClr val="accent5"/>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625" name="Google Shape;1625;p38"/>
              <p:cNvSpPr/>
              <p:nvPr/>
            </p:nvSpPr>
            <p:spPr>
              <a:xfrm>
                <a:off x="8360876" y="3421911"/>
                <a:ext cx="98777" cy="94770"/>
              </a:xfrm>
              <a:custGeom>
                <a:rect b="b" l="l" r="r" t="t"/>
                <a:pathLst>
                  <a:path extrusionOk="0" h="629" w="565">
                    <a:moveTo>
                      <a:pt x="249" y="0"/>
                    </a:moveTo>
                    <a:lnTo>
                      <a:pt x="297" y="3"/>
                    </a:lnTo>
                    <a:lnTo>
                      <a:pt x="341" y="13"/>
                    </a:lnTo>
                    <a:lnTo>
                      <a:pt x="382" y="29"/>
                    </a:lnTo>
                    <a:lnTo>
                      <a:pt x="421" y="51"/>
                    </a:lnTo>
                    <a:lnTo>
                      <a:pt x="457" y="76"/>
                    </a:lnTo>
                    <a:lnTo>
                      <a:pt x="488" y="108"/>
                    </a:lnTo>
                    <a:lnTo>
                      <a:pt x="514" y="143"/>
                    </a:lnTo>
                    <a:lnTo>
                      <a:pt x="535" y="182"/>
                    </a:lnTo>
                    <a:lnTo>
                      <a:pt x="552" y="223"/>
                    </a:lnTo>
                    <a:lnTo>
                      <a:pt x="561" y="269"/>
                    </a:lnTo>
                    <a:lnTo>
                      <a:pt x="565" y="315"/>
                    </a:lnTo>
                    <a:lnTo>
                      <a:pt x="562" y="357"/>
                    </a:lnTo>
                    <a:lnTo>
                      <a:pt x="554" y="398"/>
                    </a:lnTo>
                    <a:lnTo>
                      <a:pt x="540" y="437"/>
                    </a:lnTo>
                    <a:lnTo>
                      <a:pt x="521" y="474"/>
                    </a:lnTo>
                    <a:lnTo>
                      <a:pt x="499" y="507"/>
                    </a:lnTo>
                    <a:lnTo>
                      <a:pt x="473" y="538"/>
                    </a:lnTo>
                    <a:lnTo>
                      <a:pt x="443" y="565"/>
                    </a:lnTo>
                    <a:lnTo>
                      <a:pt x="409" y="587"/>
                    </a:lnTo>
                    <a:lnTo>
                      <a:pt x="372" y="605"/>
                    </a:lnTo>
                    <a:lnTo>
                      <a:pt x="333" y="619"/>
                    </a:lnTo>
                    <a:lnTo>
                      <a:pt x="292" y="627"/>
                    </a:lnTo>
                    <a:lnTo>
                      <a:pt x="249" y="629"/>
                    </a:lnTo>
                    <a:lnTo>
                      <a:pt x="204" y="626"/>
                    </a:lnTo>
                    <a:lnTo>
                      <a:pt x="161" y="616"/>
                    </a:lnTo>
                    <a:lnTo>
                      <a:pt x="120" y="601"/>
                    </a:lnTo>
                    <a:lnTo>
                      <a:pt x="82" y="581"/>
                    </a:lnTo>
                    <a:lnTo>
                      <a:pt x="47" y="555"/>
                    </a:lnTo>
                    <a:lnTo>
                      <a:pt x="17" y="526"/>
                    </a:lnTo>
                    <a:lnTo>
                      <a:pt x="34" y="483"/>
                    </a:lnTo>
                    <a:lnTo>
                      <a:pt x="47" y="438"/>
                    </a:lnTo>
                    <a:lnTo>
                      <a:pt x="56" y="391"/>
                    </a:lnTo>
                    <a:lnTo>
                      <a:pt x="59" y="342"/>
                    </a:lnTo>
                    <a:lnTo>
                      <a:pt x="56" y="296"/>
                    </a:lnTo>
                    <a:lnTo>
                      <a:pt x="48" y="250"/>
                    </a:lnTo>
                    <a:lnTo>
                      <a:pt x="36" y="206"/>
                    </a:lnTo>
                    <a:lnTo>
                      <a:pt x="20" y="164"/>
                    </a:lnTo>
                    <a:lnTo>
                      <a:pt x="0" y="124"/>
                    </a:lnTo>
                    <a:lnTo>
                      <a:pt x="27" y="94"/>
                    </a:lnTo>
                    <a:lnTo>
                      <a:pt x="57" y="67"/>
                    </a:lnTo>
                    <a:lnTo>
                      <a:pt x="90" y="44"/>
                    </a:lnTo>
                    <a:lnTo>
                      <a:pt x="126" y="25"/>
                    </a:lnTo>
                    <a:lnTo>
                      <a:pt x="165" y="12"/>
                    </a:lnTo>
                    <a:lnTo>
                      <a:pt x="207" y="3"/>
                    </a:lnTo>
                    <a:lnTo>
                      <a:pt x="249" y="0"/>
                    </a:lnTo>
                    <a:close/>
                  </a:path>
                </a:pathLst>
              </a:custGeom>
              <a:solidFill>
                <a:schemeClr val="lt1"/>
              </a:solidFill>
              <a:ln cap="flat" cmpd="sng" w="9525">
                <a:solidFill>
                  <a:schemeClr val="accent5"/>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626" name="Google Shape;1626;p38"/>
              <p:cNvSpPr/>
              <p:nvPr/>
            </p:nvSpPr>
            <p:spPr>
              <a:xfrm>
                <a:off x="8362977" y="3523971"/>
                <a:ext cx="128200" cy="364501"/>
              </a:xfrm>
              <a:custGeom>
                <a:rect b="b" l="l" r="r" t="t"/>
                <a:pathLst>
                  <a:path extrusionOk="0" h="2394" w="728">
                    <a:moveTo>
                      <a:pt x="476" y="0"/>
                    </a:moveTo>
                    <a:lnTo>
                      <a:pt x="510" y="0"/>
                    </a:lnTo>
                    <a:lnTo>
                      <a:pt x="561" y="0"/>
                    </a:lnTo>
                    <a:lnTo>
                      <a:pt x="579" y="0"/>
                    </a:lnTo>
                    <a:lnTo>
                      <a:pt x="591" y="0"/>
                    </a:lnTo>
                    <a:lnTo>
                      <a:pt x="594" y="0"/>
                    </a:lnTo>
                    <a:lnTo>
                      <a:pt x="594" y="1"/>
                    </a:lnTo>
                    <a:lnTo>
                      <a:pt x="621" y="4"/>
                    </a:lnTo>
                    <a:lnTo>
                      <a:pt x="647" y="12"/>
                    </a:lnTo>
                    <a:lnTo>
                      <a:pt x="669" y="25"/>
                    </a:lnTo>
                    <a:lnTo>
                      <a:pt x="689" y="42"/>
                    </a:lnTo>
                    <a:lnTo>
                      <a:pt x="705" y="61"/>
                    </a:lnTo>
                    <a:lnTo>
                      <a:pt x="717" y="84"/>
                    </a:lnTo>
                    <a:lnTo>
                      <a:pt x="725" y="110"/>
                    </a:lnTo>
                    <a:lnTo>
                      <a:pt x="728" y="137"/>
                    </a:lnTo>
                    <a:lnTo>
                      <a:pt x="728" y="1276"/>
                    </a:lnTo>
                    <a:lnTo>
                      <a:pt x="725" y="1305"/>
                    </a:lnTo>
                    <a:lnTo>
                      <a:pt x="717" y="1330"/>
                    </a:lnTo>
                    <a:lnTo>
                      <a:pt x="704" y="1353"/>
                    </a:lnTo>
                    <a:lnTo>
                      <a:pt x="688" y="1374"/>
                    </a:lnTo>
                    <a:lnTo>
                      <a:pt x="667" y="1390"/>
                    </a:lnTo>
                    <a:lnTo>
                      <a:pt x="645" y="1403"/>
                    </a:lnTo>
                    <a:lnTo>
                      <a:pt x="619" y="1410"/>
                    </a:lnTo>
                    <a:lnTo>
                      <a:pt x="592" y="1414"/>
                    </a:lnTo>
                    <a:lnTo>
                      <a:pt x="569" y="1411"/>
                    </a:lnTo>
                    <a:lnTo>
                      <a:pt x="547" y="1406"/>
                    </a:lnTo>
                    <a:lnTo>
                      <a:pt x="527" y="1397"/>
                    </a:lnTo>
                    <a:lnTo>
                      <a:pt x="509" y="1386"/>
                    </a:lnTo>
                    <a:lnTo>
                      <a:pt x="509" y="2258"/>
                    </a:lnTo>
                    <a:lnTo>
                      <a:pt x="506" y="2285"/>
                    </a:lnTo>
                    <a:lnTo>
                      <a:pt x="499" y="2311"/>
                    </a:lnTo>
                    <a:lnTo>
                      <a:pt x="486" y="2335"/>
                    </a:lnTo>
                    <a:lnTo>
                      <a:pt x="470" y="2354"/>
                    </a:lnTo>
                    <a:lnTo>
                      <a:pt x="449" y="2372"/>
                    </a:lnTo>
                    <a:lnTo>
                      <a:pt x="426" y="2383"/>
                    </a:lnTo>
                    <a:lnTo>
                      <a:pt x="401" y="2392"/>
                    </a:lnTo>
                    <a:lnTo>
                      <a:pt x="372" y="2394"/>
                    </a:lnTo>
                    <a:lnTo>
                      <a:pt x="345" y="2392"/>
                    </a:lnTo>
                    <a:lnTo>
                      <a:pt x="320" y="2383"/>
                    </a:lnTo>
                    <a:lnTo>
                      <a:pt x="297" y="2372"/>
                    </a:lnTo>
                    <a:lnTo>
                      <a:pt x="276" y="2354"/>
                    </a:lnTo>
                    <a:lnTo>
                      <a:pt x="260" y="2335"/>
                    </a:lnTo>
                    <a:lnTo>
                      <a:pt x="247" y="2311"/>
                    </a:lnTo>
                    <a:lnTo>
                      <a:pt x="240" y="2285"/>
                    </a:lnTo>
                    <a:lnTo>
                      <a:pt x="236" y="2258"/>
                    </a:lnTo>
                    <a:lnTo>
                      <a:pt x="233" y="2258"/>
                    </a:lnTo>
                    <a:lnTo>
                      <a:pt x="230" y="2285"/>
                    </a:lnTo>
                    <a:lnTo>
                      <a:pt x="222" y="2311"/>
                    </a:lnTo>
                    <a:lnTo>
                      <a:pt x="209" y="2335"/>
                    </a:lnTo>
                    <a:lnTo>
                      <a:pt x="192" y="2354"/>
                    </a:lnTo>
                    <a:lnTo>
                      <a:pt x="173" y="2372"/>
                    </a:lnTo>
                    <a:lnTo>
                      <a:pt x="149" y="2383"/>
                    </a:lnTo>
                    <a:lnTo>
                      <a:pt x="123" y="2392"/>
                    </a:lnTo>
                    <a:lnTo>
                      <a:pt x="96" y="2394"/>
                    </a:lnTo>
                    <a:lnTo>
                      <a:pt x="69" y="2392"/>
                    </a:lnTo>
                    <a:lnTo>
                      <a:pt x="43" y="2383"/>
                    </a:lnTo>
                    <a:lnTo>
                      <a:pt x="19" y="2372"/>
                    </a:lnTo>
                    <a:lnTo>
                      <a:pt x="0" y="2354"/>
                    </a:lnTo>
                    <a:lnTo>
                      <a:pt x="0" y="1702"/>
                    </a:lnTo>
                    <a:lnTo>
                      <a:pt x="39" y="1697"/>
                    </a:lnTo>
                    <a:lnTo>
                      <a:pt x="75" y="1685"/>
                    </a:lnTo>
                    <a:lnTo>
                      <a:pt x="109" y="1668"/>
                    </a:lnTo>
                    <a:lnTo>
                      <a:pt x="140" y="1648"/>
                    </a:lnTo>
                    <a:lnTo>
                      <a:pt x="168" y="1622"/>
                    </a:lnTo>
                    <a:lnTo>
                      <a:pt x="191" y="1593"/>
                    </a:lnTo>
                    <a:lnTo>
                      <a:pt x="210" y="1560"/>
                    </a:lnTo>
                    <a:lnTo>
                      <a:pt x="224" y="1526"/>
                    </a:lnTo>
                    <a:lnTo>
                      <a:pt x="234" y="1488"/>
                    </a:lnTo>
                    <a:lnTo>
                      <a:pt x="236" y="1448"/>
                    </a:lnTo>
                    <a:lnTo>
                      <a:pt x="236" y="208"/>
                    </a:lnTo>
                    <a:lnTo>
                      <a:pt x="234" y="172"/>
                    </a:lnTo>
                    <a:lnTo>
                      <a:pt x="227" y="137"/>
                    </a:lnTo>
                    <a:lnTo>
                      <a:pt x="215" y="105"/>
                    </a:lnTo>
                    <a:lnTo>
                      <a:pt x="199" y="74"/>
                    </a:lnTo>
                    <a:lnTo>
                      <a:pt x="178" y="46"/>
                    </a:lnTo>
                    <a:lnTo>
                      <a:pt x="155" y="21"/>
                    </a:lnTo>
                    <a:lnTo>
                      <a:pt x="128" y="0"/>
                    </a:lnTo>
                    <a:lnTo>
                      <a:pt x="438" y="0"/>
                    </a:lnTo>
                    <a:lnTo>
                      <a:pt x="476" y="0"/>
                    </a:lnTo>
                    <a:close/>
                  </a:path>
                </a:pathLst>
              </a:custGeom>
              <a:solidFill>
                <a:schemeClr val="lt1"/>
              </a:solidFill>
              <a:ln cap="flat" cmpd="sng" w="9525">
                <a:solidFill>
                  <a:schemeClr val="accent5"/>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grpSp>
          <p:nvGrpSpPr>
            <p:cNvPr id="1627" name="Google Shape;1627;p38"/>
            <p:cNvGrpSpPr/>
            <p:nvPr/>
          </p:nvGrpSpPr>
          <p:grpSpPr>
            <a:xfrm>
              <a:off x="11576823" y="719817"/>
              <a:ext cx="640080" cy="242836"/>
              <a:chOff x="6373483" y="2557304"/>
              <a:chExt cx="3960523" cy="1502556"/>
            </a:xfrm>
          </p:grpSpPr>
          <p:sp>
            <p:nvSpPr>
              <p:cNvPr id="1628" name="Google Shape;1628;p38"/>
              <p:cNvSpPr/>
              <p:nvPr/>
            </p:nvSpPr>
            <p:spPr>
              <a:xfrm>
                <a:off x="6373483" y="2557304"/>
                <a:ext cx="3960523" cy="1502556"/>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id="1629" name="Google Shape;1629;p38"/>
              <p:cNvPicPr preferRelativeResize="0"/>
              <p:nvPr/>
            </p:nvPicPr>
            <p:blipFill rotWithShape="1">
              <a:blip r:embed="rId3">
                <a:alphaModFix/>
              </a:blip>
              <a:srcRect b="0" l="0" r="0" t="0"/>
              <a:stretch/>
            </p:blipFill>
            <p:spPr>
              <a:xfrm>
                <a:off x="6542385" y="2557304"/>
                <a:ext cx="3622719" cy="1502004"/>
              </a:xfrm>
              <a:prstGeom prst="rect">
                <a:avLst/>
              </a:prstGeom>
              <a:noFill/>
              <a:ln cap="flat" cmpd="sng" w="9525">
                <a:solidFill>
                  <a:schemeClr val="lt1"/>
                </a:solidFill>
                <a:prstDash val="solid"/>
                <a:round/>
                <a:headEnd len="sm" w="sm" type="none"/>
                <a:tailEnd len="sm" w="sm" type="none"/>
              </a:ln>
            </p:spPr>
          </p:pic>
        </p:grpSp>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602"/>
                                        </p:tgtEl>
                                        <p:attrNameLst>
                                          <p:attrName>style.visibility</p:attrName>
                                        </p:attrNameLst>
                                      </p:cBhvr>
                                      <p:to>
                                        <p:strVal val="visible"/>
                                      </p:to>
                                    </p:set>
                                    <p:animEffect filter="fade" transition="in">
                                      <p:cBhvr>
                                        <p:cTn dur="500"/>
                                        <p:tgtEl>
                                          <p:spTgt spid="160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s - LIGHT ON DARK">
  <p:cSld name="1_Bullets - LIGHT ON DARK 37">
    <p:spTree>
      <p:nvGrpSpPr>
        <p:cNvPr id="1630" name="Shape 1630"/>
        <p:cNvGrpSpPr/>
        <p:nvPr/>
      </p:nvGrpSpPr>
      <p:grpSpPr>
        <a:xfrm>
          <a:off x="0" y="0"/>
          <a:ext cx="0" cy="0"/>
          <a:chOff x="0" y="0"/>
          <a:chExt cx="0" cy="0"/>
        </a:xfrm>
      </p:grpSpPr>
      <p:sp>
        <p:nvSpPr>
          <p:cNvPr id="1631" name="Google Shape;1631;p39"/>
          <p:cNvSpPr txBox="1"/>
          <p:nvPr>
            <p:ph idx="1" type="body"/>
          </p:nvPr>
        </p:nvSpPr>
        <p:spPr>
          <a:xfrm>
            <a:off x="3363209" y="2364617"/>
            <a:ext cx="7863840" cy="4177552"/>
          </a:xfrm>
          <a:prstGeom prst="rect">
            <a:avLst/>
          </a:prstGeom>
          <a:noFill/>
          <a:ln>
            <a:noFill/>
          </a:ln>
        </p:spPr>
        <p:txBody>
          <a:bodyPr anchorCtr="0" anchor="t" bIns="91425" lIns="91425" spcFirstLastPara="1" rIns="91425" wrap="square" tIns="91425">
            <a:noAutofit/>
          </a:bodyPr>
          <a:lstStyle>
            <a:lvl1pPr indent="-330200" lvl="0" marL="457200" algn="l">
              <a:lnSpc>
                <a:spcPct val="100000"/>
              </a:lnSpc>
              <a:spcBef>
                <a:spcPts val="0"/>
              </a:spcBef>
              <a:spcAft>
                <a:spcPts val="0"/>
              </a:spcAft>
              <a:buClr>
                <a:schemeClr val="lt1"/>
              </a:buClr>
              <a:buSzPts val="1600"/>
              <a:buFont typeface="Noto Sans Symbols"/>
              <a:buChar char="❑"/>
              <a:defRPr b="0" sz="1600">
                <a:solidFill>
                  <a:schemeClr val="lt1"/>
                </a:solidFill>
                <a:latin typeface="Arial"/>
                <a:ea typeface="Arial"/>
                <a:cs typeface="Arial"/>
                <a:sym typeface="Arial"/>
              </a:defRPr>
            </a:lvl1pPr>
            <a:lvl2pPr indent="-317500" lvl="1" marL="914400" algn="l">
              <a:lnSpc>
                <a:spcPct val="100000"/>
              </a:lnSpc>
              <a:spcBef>
                <a:spcPts val="600"/>
              </a:spcBef>
              <a:spcAft>
                <a:spcPts val="0"/>
              </a:spcAft>
              <a:buClr>
                <a:schemeClr val="lt1"/>
              </a:buClr>
              <a:buSzPts val="1400"/>
              <a:buFont typeface="Arial"/>
              <a:buChar char="•"/>
              <a:defRPr b="0" sz="1400">
                <a:solidFill>
                  <a:schemeClr val="lt1"/>
                </a:solidFill>
                <a:latin typeface="Arial"/>
                <a:ea typeface="Arial"/>
                <a:cs typeface="Arial"/>
                <a:sym typeface="Arial"/>
              </a:defRPr>
            </a:lvl2pPr>
            <a:lvl3pPr indent="-304800" lvl="2" marL="1371600" algn="l">
              <a:lnSpc>
                <a:spcPct val="100000"/>
              </a:lnSpc>
              <a:spcBef>
                <a:spcPts val="800"/>
              </a:spcBef>
              <a:spcAft>
                <a:spcPts val="0"/>
              </a:spcAft>
              <a:buClr>
                <a:schemeClr val="lt2"/>
              </a:buClr>
              <a:buSzPts val="1200"/>
              <a:buFont typeface="Noto Sans Symbols"/>
              <a:buChar char="⮚"/>
              <a:defRPr b="0" sz="1200">
                <a:solidFill>
                  <a:schemeClr val="lt2"/>
                </a:solidFill>
                <a:latin typeface="Arial"/>
                <a:ea typeface="Arial"/>
                <a:cs typeface="Arial"/>
                <a:sym typeface="Arial"/>
              </a:defRPr>
            </a:lvl3pPr>
            <a:lvl4pPr indent="-304800" lvl="3" marL="1828800" algn="l">
              <a:lnSpc>
                <a:spcPct val="100000"/>
              </a:lnSpc>
              <a:spcBef>
                <a:spcPts val="800"/>
              </a:spcBef>
              <a:spcAft>
                <a:spcPts val="0"/>
              </a:spcAft>
              <a:buClr>
                <a:schemeClr val="lt2"/>
              </a:buClr>
              <a:buSzPts val="1200"/>
              <a:buFont typeface="Noto Sans Symbols"/>
              <a:buChar char="⮚"/>
              <a:defRPr b="0" sz="1200">
                <a:solidFill>
                  <a:schemeClr val="lt2"/>
                </a:solidFill>
                <a:latin typeface="Arial"/>
                <a:ea typeface="Arial"/>
                <a:cs typeface="Arial"/>
                <a:sym typeface="Arial"/>
              </a:defRPr>
            </a:lvl4pPr>
            <a:lvl5pPr indent="-304800" lvl="4" marL="2286000" algn="l">
              <a:lnSpc>
                <a:spcPct val="100000"/>
              </a:lnSpc>
              <a:spcBef>
                <a:spcPts val="800"/>
              </a:spcBef>
              <a:spcAft>
                <a:spcPts val="0"/>
              </a:spcAft>
              <a:buClr>
                <a:schemeClr val="lt2"/>
              </a:buClr>
              <a:buSzPts val="1200"/>
              <a:buFont typeface="Noto Sans Symbols"/>
              <a:buChar char="⮚"/>
              <a:defRPr b="0" sz="1200">
                <a:solidFill>
                  <a:schemeClr val="lt2"/>
                </a:solidFill>
                <a:latin typeface="Arial"/>
                <a:ea typeface="Arial"/>
                <a:cs typeface="Arial"/>
                <a:sym typeface="Arial"/>
              </a:defRPr>
            </a:lvl5pPr>
            <a:lvl6pPr indent="-228600" lvl="5" marL="2743200" algn="l">
              <a:lnSpc>
                <a:spcPct val="100000"/>
              </a:lnSpc>
              <a:spcBef>
                <a:spcPts val="80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1632" name="Google Shape;1632;p39"/>
          <p:cNvSpPr/>
          <p:nvPr/>
        </p:nvSpPr>
        <p:spPr>
          <a:xfrm flipH="1">
            <a:off x="0" y="1178956"/>
            <a:ext cx="12192000" cy="54857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nvGrpSpPr>
          <p:cNvPr id="1633" name="Google Shape;1633;p39"/>
          <p:cNvGrpSpPr/>
          <p:nvPr/>
        </p:nvGrpSpPr>
        <p:grpSpPr>
          <a:xfrm>
            <a:off x="2976759" y="1169431"/>
            <a:ext cx="5026401" cy="548578"/>
            <a:chOff x="2710059" y="1188481"/>
            <a:chExt cx="5026401" cy="548578"/>
          </a:xfrm>
        </p:grpSpPr>
        <p:sp>
          <p:nvSpPr>
            <p:cNvPr id="1634" name="Google Shape;1634;p39"/>
            <p:cNvSpPr/>
            <p:nvPr/>
          </p:nvSpPr>
          <p:spPr>
            <a:xfrm flipH="1">
              <a:off x="2710059" y="1188481"/>
              <a:ext cx="1554480" cy="548578"/>
            </a:xfrm>
            <a:prstGeom prst="parallelogram">
              <a:avLst>
                <a:gd fmla="val 72727" name="adj"/>
              </a:avLst>
            </a:prstGeom>
            <a:solidFill>
              <a:schemeClr val="lt2"/>
            </a:solidFill>
            <a:ln cap="flat" cmpd="sng" w="2540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200" u="none" cap="none" strike="noStrike">
                  <a:solidFill>
                    <a:srgbClr val="7F7F7F"/>
                  </a:solidFill>
                  <a:latin typeface="Arial"/>
                  <a:ea typeface="Arial"/>
                  <a:cs typeface="Arial"/>
                  <a:sym typeface="Arial"/>
                </a:rPr>
                <a:t>Develop Solicitation</a:t>
              </a:r>
              <a:endParaRPr/>
            </a:p>
          </p:txBody>
        </p:sp>
        <p:sp>
          <p:nvSpPr>
            <p:cNvPr id="1635" name="Google Shape;1635;p39"/>
            <p:cNvSpPr/>
            <p:nvPr/>
          </p:nvSpPr>
          <p:spPr>
            <a:xfrm flipH="1">
              <a:off x="3865683" y="1188481"/>
              <a:ext cx="1554480" cy="548578"/>
            </a:xfrm>
            <a:prstGeom prst="parallelogram">
              <a:avLst>
                <a:gd fmla="val 72727" name="adj"/>
              </a:avLst>
            </a:prstGeom>
            <a:solidFill>
              <a:schemeClr val="lt2"/>
            </a:solidFill>
            <a:ln cap="flat" cmpd="sng" w="2540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200" u="none" cap="none" strike="noStrike">
                  <a:solidFill>
                    <a:srgbClr val="7F7F7F"/>
                  </a:solidFill>
                  <a:latin typeface="Arial"/>
                  <a:ea typeface="Arial"/>
                  <a:cs typeface="Arial"/>
                  <a:sym typeface="Arial"/>
                </a:rPr>
                <a:t>Issue Solicitation</a:t>
              </a:r>
              <a:endParaRPr/>
            </a:p>
          </p:txBody>
        </p:sp>
        <p:sp>
          <p:nvSpPr>
            <p:cNvPr id="1636" name="Google Shape;1636;p39"/>
            <p:cNvSpPr/>
            <p:nvPr/>
          </p:nvSpPr>
          <p:spPr>
            <a:xfrm flipH="1">
              <a:off x="5017647" y="1188481"/>
              <a:ext cx="1554480" cy="548578"/>
            </a:xfrm>
            <a:prstGeom prst="parallelogram">
              <a:avLst>
                <a:gd fmla="val 72727" name="adj"/>
              </a:avLst>
            </a:prstGeom>
            <a:solidFill>
              <a:schemeClr val="lt2"/>
            </a:solidFill>
            <a:ln cap="flat" cmpd="sng" w="2540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200" u="none" cap="none" strike="noStrike">
                  <a:solidFill>
                    <a:srgbClr val="7F7F7F"/>
                  </a:solidFill>
                  <a:latin typeface="Arial"/>
                  <a:ea typeface="Arial"/>
                  <a:cs typeface="Arial"/>
                  <a:sym typeface="Arial"/>
                </a:rPr>
                <a:t>Evaluate Proposals</a:t>
              </a:r>
              <a:endParaRPr/>
            </a:p>
          </p:txBody>
        </p:sp>
        <p:sp>
          <p:nvSpPr>
            <p:cNvPr id="1637" name="Google Shape;1637;p39"/>
            <p:cNvSpPr/>
            <p:nvPr/>
          </p:nvSpPr>
          <p:spPr>
            <a:xfrm flipH="1">
              <a:off x="6181980" y="1188481"/>
              <a:ext cx="1554480" cy="548578"/>
            </a:xfrm>
            <a:prstGeom prst="parallelogram">
              <a:avLst>
                <a:gd fmla="val 72727" name="adj"/>
              </a:avLst>
            </a:prstGeom>
            <a:solidFill>
              <a:schemeClr val="lt2"/>
            </a:solidFill>
            <a:ln cap="flat" cmpd="sng" w="2540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200" u="none" cap="none" strike="noStrike">
                  <a:solidFill>
                    <a:srgbClr val="7F7F7F"/>
                  </a:solidFill>
                  <a:latin typeface="Arial"/>
                  <a:ea typeface="Arial"/>
                  <a:cs typeface="Arial"/>
                  <a:sym typeface="Arial"/>
                </a:rPr>
                <a:t>Award Task Order</a:t>
              </a:r>
              <a:endParaRPr/>
            </a:p>
          </p:txBody>
        </p:sp>
      </p:grpSp>
      <p:sp>
        <p:nvSpPr>
          <p:cNvPr id="1638" name="Google Shape;1638;p39"/>
          <p:cNvSpPr/>
          <p:nvPr/>
        </p:nvSpPr>
        <p:spPr>
          <a:xfrm>
            <a:off x="621474" y="1061841"/>
            <a:ext cx="10058400" cy="0"/>
          </a:xfrm>
          <a:prstGeom prst="rect">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639" name="Google Shape;1639;p39"/>
          <p:cNvSpPr txBox="1"/>
          <p:nvPr>
            <p:ph type="title"/>
          </p:nvPr>
        </p:nvSpPr>
        <p:spPr>
          <a:xfrm>
            <a:off x="612465" y="4663"/>
            <a:ext cx="10907390" cy="1057173"/>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3200"/>
              <a:buNone/>
              <a:defRPr b="1" sz="3200">
                <a:solidFill>
                  <a:schemeClr val="dk1"/>
                </a:solidFill>
                <a:latin typeface="Arial"/>
                <a:ea typeface="Arial"/>
                <a:cs typeface="Arial"/>
                <a:sym typeface="Arial"/>
              </a:defRPr>
            </a:lvl1pPr>
            <a:lvl2pPr lvl="1" algn="l">
              <a:lnSpc>
                <a:spcPct val="100000"/>
              </a:lnSpc>
              <a:spcBef>
                <a:spcPts val="0"/>
              </a:spcBef>
              <a:spcAft>
                <a:spcPts val="0"/>
              </a:spcAft>
              <a:buSzPts val="3200"/>
              <a:buNone/>
              <a:defRPr b="1" sz="3600">
                <a:solidFill>
                  <a:srgbClr val="FFFFFF"/>
                </a:solidFill>
                <a:latin typeface="Arial"/>
                <a:ea typeface="Arial"/>
                <a:cs typeface="Arial"/>
                <a:sym typeface="Arial"/>
              </a:defRPr>
            </a:lvl2pPr>
            <a:lvl3pPr lvl="2" algn="l">
              <a:lnSpc>
                <a:spcPct val="100000"/>
              </a:lnSpc>
              <a:spcBef>
                <a:spcPts val="0"/>
              </a:spcBef>
              <a:spcAft>
                <a:spcPts val="0"/>
              </a:spcAft>
              <a:buSzPts val="3200"/>
              <a:buNone/>
              <a:defRPr b="1" sz="3600">
                <a:solidFill>
                  <a:srgbClr val="FFFFFF"/>
                </a:solidFill>
                <a:latin typeface="Arial"/>
                <a:ea typeface="Arial"/>
                <a:cs typeface="Arial"/>
                <a:sym typeface="Arial"/>
              </a:defRPr>
            </a:lvl3pPr>
            <a:lvl4pPr lvl="3" algn="l">
              <a:lnSpc>
                <a:spcPct val="100000"/>
              </a:lnSpc>
              <a:spcBef>
                <a:spcPts val="0"/>
              </a:spcBef>
              <a:spcAft>
                <a:spcPts val="0"/>
              </a:spcAft>
              <a:buSzPts val="3200"/>
              <a:buNone/>
              <a:defRPr b="1" sz="3600">
                <a:solidFill>
                  <a:srgbClr val="FFFFFF"/>
                </a:solidFill>
                <a:latin typeface="Arial"/>
                <a:ea typeface="Arial"/>
                <a:cs typeface="Arial"/>
                <a:sym typeface="Arial"/>
              </a:defRPr>
            </a:lvl4pPr>
            <a:lvl5pPr lvl="4" algn="l">
              <a:lnSpc>
                <a:spcPct val="100000"/>
              </a:lnSpc>
              <a:spcBef>
                <a:spcPts val="0"/>
              </a:spcBef>
              <a:spcAft>
                <a:spcPts val="0"/>
              </a:spcAft>
              <a:buSzPts val="3200"/>
              <a:buNone/>
              <a:defRPr b="1" sz="3600">
                <a:solidFill>
                  <a:srgbClr val="FFFFFF"/>
                </a:solidFill>
                <a:latin typeface="Arial"/>
                <a:ea typeface="Arial"/>
                <a:cs typeface="Arial"/>
                <a:sym typeface="Arial"/>
              </a:defRPr>
            </a:lvl5pPr>
            <a:lvl6pPr lvl="5" algn="l">
              <a:lnSpc>
                <a:spcPct val="100000"/>
              </a:lnSpc>
              <a:spcBef>
                <a:spcPts val="0"/>
              </a:spcBef>
              <a:spcAft>
                <a:spcPts val="0"/>
              </a:spcAft>
              <a:buSzPts val="3200"/>
              <a:buNone/>
              <a:defRPr b="1" sz="3600">
                <a:solidFill>
                  <a:srgbClr val="FFFFFF"/>
                </a:solidFill>
                <a:latin typeface="Arial"/>
                <a:ea typeface="Arial"/>
                <a:cs typeface="Arial"/>
                <a:sym typeface="Arial"/>
              </a:defRPr>
            </a:lvl6pPr>
            <a:lvl7pPr lvl="6" algn="l">
              <a:lnSpc>
                <a:spcPct val="100000"/>
              </a:lnSpc>
              <a:spcBef>
                <a:spcPts val="0"/>
              </a:spcBef>
              <a:spcAft>
                <a:spcPts val="0"/>
              </a:spcAft>
              <a:buSzPts val="3200"/>
              <a:buNone/>
              <a:defRPr b="1" sz="3600">
                <a:solidFill>
                  <a:srgbClr val="FFFFFF"/>
                </a:solidFill>
                <a:latin typeface="Arial"/>
                <a:ea typeface="Arial"/>
                <a:cs typeface="Arial"/>
                <a:sym typeface="Arial"/>
              </a:defRPr>
            </a:lvl7pPr>
            <a:lvl8pPr lvl="7" algn="l">
              <a:lnSpc>
                <a:spcPct val="100000"/>
              </a:lnSpc>
              <a:spcBef>
                <a:spcPts val="0"/>
              </a:spcBef>
              <a:spcAft>
                <a:spcPts val="0"/>
              </a:spcAft>
              <a:buSzPts val="3200"/>
              <a:buNone/>
              <a:defRPr b="1" sz="3600">
                <a:solidFill>
                  <a:srgbClr val="FFFFFF"/>
                </a:solidFill>
                <a:latin typeface="Arial"/>
                <a:ea typeface="Arial"/>
                <a:cs typeface="Arial"/>
                <a:sym typeface="Arial"/>
              </a:defRPr>
            </a:lvl8pPr>
            <a:lvl9pPr lvl="8" algn="l">
              <a:lnSpc>
                <a:spcPct val="100000"/>
              </a:lnSpc>
              <a:spcBef>
                <a:spcPts val="0"/>
              </a:spcBef>
              <a:spcAft>
                <a:spcPts val="0"/>
              </a:spcAft>
              <a:buSzPts val="3200"/>
              <a:buNone/>
              <a:defRPr b="1" sz="3600">
                <a:solidFill>
                  <a:srgbClr val="FFFFFF"/>
                </a:solidFill>
                <a:latin typeface="Arial"/>
                <a:ea typeface="Arial"/>
                <a:cs typeface="Arial"/>
                <a:sym typeface="Arial"/>
              </a:defRPr>
            </a:lvl9pPr>
          </a:lstStyle>
          <a:p/>
        </p:txBody>
      </p:sp>
      <p:sp>
        <p:nvSpPr>
          <p:cNvPr id="1640" name="Google Shape;1640;p39"/>
          <p:cNvSpPr txBox="1"/>
          <p:nvPr>
            <p:ph idx="2" type="body"/>
          </p:nvPr>
        </p:nvSpPr>
        <p:spPr>
          <a:xfrm>
            <a:off x="1255875" y="1845954"/>
            <a:ext cx="2055798" cy="677080"/>
          </a:xfrm>
          <a:prstGeom prst="rect">
            <a:avLst/>
          </a:prstGeom>
          <a:noFill/>
          <a:ln>
            <a:noFill/>
          </a:ln>
        </p:spPr>
        <p:txBody>
          <a:bodyPr anchorCtr="0" anchor="ctr" bIns="0" lIns="91425" spcFirstLastPara="1" rIns="91425" wrap="square" tIns="0">
            <a:noAutofit/>
          </a:bodyPr>
          <a:lstStyle>
            <a:lvl1pPr indent="-228600" lvl="0" marL="457200" algn="l">
              <a:lnSpc>
                <a:spcPct val="100000"/>
              </a:lnSpc>
              <a:spcBef>
                <a:spcPts val="0"/>
              </a:spcBef>
              <a:spcAft>
                <a:spcPts val="0"/>
              </a:spcAft>
              <a:buClr>
                <a:schemeClr val="lt2"/>
              </a:buClr>
              <a:buSzPts val="1100"/>
              <a:buFont typeface="Arial"/>
              <a:buNone/>
              <a:defRPr b="1" i="1" sz="1100">
                <a:solidFill>
                  <a:schemeClr val="lt2"/>
                </a:solidFill>
              </a:defRPr>
            </a:lvl1pPr>
            <a:lvl2pPr indent="-228600" lvl="1" marL="914400" algn="l">
              <a:lnSpc>
                <a:spcPct val="100000"/>
              </a:lnSpc>
              <a:spcBef>
                <a:spcPts val="600"/>
              </a:spcBef>
              <a:spcAft>
                <a:spcPts val="0"/>
              </a:spcAft>
              <a:buSzPts val="1600"/>
              <a:buFont typeface="Arial"/>
              <a:buNone/>
              <a:defRPr/>
            </a:lvl2pPr>
            <a:lvl3pPr indent="-228600" lvl="2" marL="1371600" algn="l">
              <a:lnSpc>
                <a:spcPct val="100000"/>
              </a:lnSpc>
              <a:spcBef>
                <a:spcPts val="800"/>
              </a:spcBef>
              <a:spcAft>
                <a:spcPts val="0"/>
              </a:spcAft>
              <a:buSzPts val="1400"/>
              <a:buFont typeface="Arial"/>
              <a:buNone/>
              <a:defRPr/>
            </a:lvl3pPr>
            <a:lvl4pPr indent="-228600" lvl="3" marL="1828800" algn="l">
              <a:lnSpc>
                <a:spcPct val="100000"/>
              </a:lnSpc>
              <a:spcBef>
                <a:spcPts val="800"/>
              </a:spcBef>
              <a:spcAft>
                <a:spcPts val="0"/>
              </a:spcAft>
              <a:buSzPts val="1400"/>
              <a:buFont typeface="Arial"/>
              <a:buNone/>
              <a:defRPr/>
            </a:lvl4pPr>
            <a:lvl5pPr indent="-228600" lvl="4" marL="2286000" algn="l">
              <a:lnSpc>
                <a:spcPct val="100000"/>
              </a:lnSpc>
              <a:spcBef>
                <a:spcPts val="800"/>
              </a:spcBef>
              <a:spcAft>
                <a:spcPts val="0"/>
              </a:spcAft>
              <a:buSzPts val="1400"/>
              <a:buFont typeface="Arial"/>
              <a:buNone/>
              <a:defRPr/>
            </a:lvl5pPr>
            <a:lvl6pPr indent="-228600" lvl="5" marL="2743200" algn="l">
              <a:lnSpc>
                <a:spcPct val="100000"/>
              </a:lnSpc>
              <a:spcBef>
                <a:spcPts val="80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1641" name="Google Shape;1641;p39"/>
          <p:cNvSpPr txBox="1"/>
          <p:nvPr>
            <p:ph idx="3" type="body"/>
          </p:nvPr>
        </p:nvSpPr>
        <p:spPr>
          <a:xfrm>
            <a:off x="781580" y="1184958"/>
            <a:ext cx="1072962" cy="536575"/>
          </a:xfrm>
          <a:prstGeom prst="rect">
            <a:avLst/>
          </a:prstGeom>
          <a:noFill/>
          <a:ln>
            <a:noFill/>
          </a:ln>
        </p:spPr>
        <p:txBody>
          <a:bodyPr anchorCtr="0" anchor="ctr" bIns="0" lIns="0" spcFirstLastPara="1" rIns="91425" wrap="square" tIns="0">
            <a:noAutofit/>
          </a:bodyPr>
          <a:lstStyle>
            <a:lvl1pPr indent="-228600" lvl="0" marL="457200" algn="r">
              <a:lnSpc>
                <a:spcPct val="100000"/>
              </a:lnSpc>
              <a:spcBef>
                <a:spcPts val="0"/>
              </a:spcBef>
              <a:spcAft>
                <a:spcPts val="0"/>
              </a:spcAft>
              <a:buSzPts val="1100"/>
              <a:buFont typeface="Arial"/>
              <a:buNone/>
              <a:defRPr b="1" sz="1100">
                <a:solidFill>
                  <a:srgbClr val="003C71"/>
                </a:solidFill>
              </a:defRPr>
            </a:lvl1pPr>
            <a:lvl2pPr indent="-342900" lvl="1" marL="914400" algn="l">
              <a:lnSpc>
                <a:spcPct val="100000"/>
              </a:lnSpc>
              <a:spcBef>
                <a:spcPts val="600"/>
              </a:spcBef>
              <a:spcAft>
                <a:spcPts val="0"/>
              </a:spcAft>
              <a:buSzPts val="1800"/>
              <a:buChar char="o"/>
              <a:defRPr/>
            </a:lvl2pPr>
            <a:lvl3pPr indent="-342900" lvl="2" marL="1371600" algn="l">
              <a:lnSpc>
                <a:spcPct val="100000"/>
              </a:lnSpc>
              <a:spcBef>
                <a:spcPts val="800"/>
              </a:spcBef>
              <a:spcAft>
                <a:spcPts val="0"/>
              </a:spcAft>
              <a:buSzPts val="1800"/>
              <a:buChar char="▪"/>
              <a:defRPr/>
            </a:lvl3pPr>
            <a:lvl4pPr indent="-342900" lvl="3" marL="1828800" algn="l">
              <a:lnSpc>
                <a:spcPct val="100000"/>
              </a:lnSpc>
              <a:spcBef>
                <a:spcPts val="800"/>
              </a:spcBef>
              <a:spcAft>
                <a:spcPts val="0"/>
              </a:spcAft>
              <a:buSzPts val="1800"/>
              <a:buChar char="•"/>
              <a:defRPr/>
            </a:lvl4pPr>
            <a:lvl5pPr indent="-342900" lvl="4" marL="2286000" algn="l">
              <a:lnSpc>
                <a:spcPct val="100000"/>
              </a:lnSpc>
              <a:spcBef>
                <a:spcPts val="800"/>
              </a:spcBef>
              <a:spcAft>
                <a:spcPts val="0"/>
              </a:spcAft>
              <a:buSzPts val="1800"/>
              <a:buChar char="▪"/>
              <a:defRPr/>
            </a:lvl5pPr>
            <a:lvl6pPr indent="-228600" lvl="5" marL="2743200" algn="l">
              <a:lnSpc>
                <a:spcPct val="100000"/>
              </a:lnSpc>
              <a:spcBef>
                <a:spcPts val="80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1642" name="Google Shape;1642;p39"/>
          <p:cNvSpPr txBox="1"/>
          <p:nvPr>
            <p:ph idx="4" type="body"/>
          </p:nvPr>
        </p:nvSpPr>
        <p:spPr>
          <a:xfrm>
            <a:off x="3363209" y="1879600"/>
            <a:ext cx="7863840" cy="485017"/>
          </a:xfrm>
          <a:prstGeom prst="rect">
            <a:avLst/>
          </a:prstGeom>
          <a:noFill/>
          <a:ln>
            <a:noFill/>
          </a:ln>
        </p:spPr>
        <p:txBody>
          <a:bodyPr anchorCtr="0" anchor="b" bIns="91425" lIns="91425" spcFirstLastPara="1" rIns="91425" wrap="square" tIns="91425">
            <a:noAutofit/>
          </a:bodyPr>
          <a:lstStyle>
            <a:lvl1pPr indent="-228600" lvl="0" marL="457200" algn="l">
              <a:lnSpc>
                <a:spcPct val="100000"/>
              </a:lnSpc>
              <a:spcBef>
                <a:spcPts val="0"/>
              </a:spcBef>
              <a:spcAft>
                <a:spcPts val="0"/>
              </a:spcAft>
              <a:buSzPts val="1800"/>
              <a:buFont typeface="Arial"/>
              <a:buNone/>
              <a:defRPr b="1">
                <a:solidFill>
                  <a:schemeClr val="lt2"/>
                </a:solidFill>
              </a:defRPr>
            </a:lvl1pPr>
            <a:lvl2pPr indent="-228600" lvl="1" marL="914400" algn="l">
              <a:lnSpc>
                <a:spcPct val="100000"/>
              </a:lnSpc>
              <a:spcBef>
                <a:spcPts val="600"/>
              </a:spcBef>
              <a:spcAft>
                <a:spcPts val="0"/>
              </a:spcAft>
              <a:buSzPts val="1600"/>
              <a:buFont typeface="Arial"/>
              <a:buNone/>
              <a:defRPr b="1"/>
            </a:lvl2pPr>
            <a:lvl3pPr indent="-228600" lvl="2" marL="1371600" algn="l">
              <a:lnSpc>
                <a:spcPct val="100000"/>
              </a:lnSpc>
              <a:spcBef>
                <a:spcPts val="800"/>
              </a:spcBef>
              <a:spcAft>
                <a:spcPts val="0"/>
              </a:spcAft>
              <a:buSzPts val="1400"/>
              <a:buFont typeface="Arial"/>
              <a:buNone/>
              <a:defRPr b="1"/>
            </a:lvl3pPr>
            <a:lvl4pPr indent="-228600" lvl="3" marL="1828800" algn="l">
              <a:lnSpc>
                <a:spcPct val="100000"/>
              </a:lnSpc>
              <a:spcBef>
                <a:spcPts val="800"/>
              </a:spcBef>
              <a:spcAft>
                <a:spcPts val="0"/>
              </a:spcAft>
              <a:buSzPts val="1400"/>
              <a:buFont typeface="Arial"/>
              <a:buNone/>
              <a:defRPr b="1"/>
            </a:lvl4pPr>
            <a:lvl5pPr indent="-228600" lvl="4" marL="2286000" algn="l">
              <a:lnSpc>
                <a:spcPct val="100000"/>
              </a:lnSpc>
              <a:spcBef>
                <a:spcPts val="800"/>
              </a:spcBef>
              <a:spcAft>
                <a:spcPts val="0"/>
              </a:spcAft>
              <a:buSzPts val="1400"/>
              <a:buFont typeface="Arial"/>
              <a:buNone/>
              <a:defRPr b="1"/>
            </a:lvl5pPr>
            <a:lvl6pPr indent="-228600" lvl="5" marL="2743200" algn="l">
              <a:lnSpc>
                <a:spcPct val="100000"/>
              </a:lnSpc>
              <a:spcBef>
                <a:spcPts val="80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1643" name="Google Shape;1643;p39"/>
          <p:cNvSpPr/>
          <p:nvPr/>
        </p:nvSpPr>
        <p:spPr>
          <a:xfrm flipH="1">
            <a:off x="3325062" y="1939899"/>
            <a:ext cx="53797" cy="4572000"/>
          </a:xfrm>
          <a:prstGeom prst="rect">
            <a:avLst/>
          </a:prstGeom>
          <a:solidFill>
            <a:schemeClr val="accent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44" name="Google Shape;1644;p39"/>
          <p:cNvSpPr/>
          <p:nvPr/>
        </p:nvSpPr>
        <p:spPr>
          <a:xfrm flipH="1">
            <a:off x="1825966" y="1169431"/>
            <a:ext cx="1554480" cy="548578"/>
          </a:xfrm>
          <a:prstGeom prst="parallelogram">
            <a:avLst>
              <a:gd fmla="val 72727" name="adj"/>
            </a:avLst>
          </a:prstGeom>
          <a:solidFill>
            <a:schemeClr val="lt2"/>
          </a:solidFill>
          <a:ln cap="flat" cmpd="sng" w="2540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100" u="none" cap="none" strike="noStrike">
                <a:solidFill>
                  <a:srgbClr val="7F7F7F"/>
                </a:solidFill>
                <a:latin typeface="Arial"/>
                <a:ea typeface="Arial"/>
                <a:cs typeface="Arial"/>
                <a:sym typeface="Arial"/>
              </a:rPr>
              <a:t>Acquisition Planning</a:t>
            </a:r>
            <a:endParaRPr/>
          </a:p>
        </p:txBody>
      </p:sp>
      <p:grpSp>
        <p:nvGrpSpPr>
          <p:cNvPr id="1645" name="Google Shape;1645;p39"/>
          <p:cNvGrpSpPr/>
          <p:nvPr/>
        </p:nvGrpSpPr>
        <p:grpSpPr>
          <a:xfrm>
            <a:off x="621474" y="1973980"/>
            <a:ext cx="640080" cy="398271"/>
            <a:chOff x="7145338" y="3636963"/>
            <a:chExt cx="357188" cy="222250"/>
          </a:xfrm>
        </p:grpSpPr>
        <p:sp>
          <p:nvSpPr>
            <p:cNvPr id="1646" name="Google Shape;1646;p39"/>
            <p:cNvSpPr/>
            <p:nvPr/>
          </p:nvSpPr>
          <p:spPr>
            <a:xfrm>
              <a:off x="7145338" y="3636963"/>
              <a:ext cx="357188" cy="222250"/>
            </a:xfrm>
            <a:custGeom>
              <a:rect b="b" l="l" r="r" t="t"/>
              <a:pathLst>
                <a:path extrusionOk="0" h="76" w="122">
                  <a:moveTo>
                    <a:pt x="122" y="37"/>
                  </a:moveTo>
                  <a:cubicBezTo>
                    <a:pt x="122" y="37"/>
                    <a:pt x="122" y="37"/>
                    <a:pt x="122" y="37"/>
                  </a:cubicBezTo>
                  <a:cubicBezTo>
                    <a:pt x="122" y="37"/>
                    <a:pt x="122" y="37"/>
                    <a:pt x="122" y="36"/>
                  </a:cubicBezTo>
                  <a:cubicBezTo>
                    <a:pt x="122" y="36"/>
                    <a:pt x="122" y="36"/>
                    <a:pt x="122" y="36"/>
                  </a:cubicBezTo>
                  <a:cubicBezTo>
                    <a:pt x="111" y="15"/>
                    <a:pt x="86" y="0"/>
                    <a:pt x="61" y="0"/>
                  </a:cubicBezTo>
                  <a:cubicBezTo>
                    <a:pt x="35" y="0"/>
                    <a:pt x="11" y="15"/>
                    <a:pt x="0" y="36"/>
                  </a:cubicBezTo>
                  <a:cubicBezTo>
                    <a:pt x="0" y="36"/>
                    <a:pt x="0" y="36"/>
                    <a:pt x="0" y="36"/>
                  </a:cubicBezTo>
                  <a:cubicBezTo>
                    <a:pt x="0" y="36"/>
                    <a:pt x="0" y="37"/>
                    <a:pt x="0" y="37"/>
                  </a:cubicBezTo>
                  <a:cubicBezTo>
                    <a:pt x="0" y="37"/>
                    <a:pt x="0" y="37"/>
                    <a:pt x="0" y="37"/>
                  </a:cubicBezTo>
                  <a:cubicBezTo>
                    <a:pt x="0" y="37"/>
                    <a:pt x="0" y="38"/>
                    <a:pt x="0" y="38"/>
                  </a:cubicBezTo>
                  <a:cubicBezTo>
                    <a:pt x="0" y="38"/>
                    <a:pt x="0" y="39"/>
                    <a:pt x="0" y="39"/>
                  </a:cubicBezTo>
                  <a:cubicBezTo>
                    <a:pt x="0" y="39"/>
                    <a:pt x="0" y="39"/>
                    <a:pt x="0" y="39"/>
                  </a:cubicBezTo>
                  <a:cubicBezTo>
                    <a:pt x="0" y="39"/>
                    <a:pt x="0" y="39"/>
                    <a:pt x="0" y="39"/>
                  </a:cubicBezTo>
                  <a:cubicBezTo>
                    <a:pt x="0" y="40"/>
                    <a:pt x="0" y="40"/>
                    <a:pt x="0" y="40"/>
                  </a:cubicBezTo>
                  <a:cubicBezTo>
                    <a:pt x="11" y="61"/>
                    <a:pt x="35" y="76"/>
                    <a:pt x="61" y="76"/>
                  </a:cubicBezTo>
                  <a:cubicBezTo>
                    <a:pt x="86" y="76"/>
                    <a:pt x="111" y="61"/>
                    <a:pt x="122" y="40"/>
                  </a:cubicBezTo>
                  <a:cubicBezTo>
                    <a:pt x="122" y="40"/>
                    <a:pt x="122" y="40"/>
                    <a:pt x="122" y="39"/>
                  </a:cubicBezTo>
                  <a:cubicBezTo>
                    <a:pt x="122" y="39"/>
                    <a:pt x="122" y="39"/>
                    <a:pt x="122" y="39"/>
                  </a:cubicBezTo>
                  <a:cubicBezTo>
                    <a:pt x="122" y="39"/>
                    <a:pt x="122" y="39"/>
                    <a:pt x="122" y="39"/>
                  </a:cubicBezTo>
                  <a:cubicBezTo>
                    <a:pt x="122" y="39"/>
                    <a:pt x="122" y="38"/>
                    <a:pt x="122" y="38"/>
                  </a:cubicBezTo>
                  <a:cubicBezTo>
                    <a:pt x="122" y="38"/>
                    <a:pt x="122" y="37"/>
                    <a:pt x="122" y="37"/>
                  </a:cubicBezTo>
                  <a:close/>
                  <a:moveTo>
                    <a:pt x="61" y="69"/>
                  </a:moveTo>
                  <a:cubicBezTo>
                    <a:pt x="39" y="69"/>
                    <a:pt x="18" y="56"/>
                    <a:pt x="8" y="38"/>
                  </a:cubicBezTo>
                  <a:cubicBezTo>
                    <a:pt x="18" y="20"/>
                    <a:pt x="39" y="7"/>
                    <a:pt x="61" y="7"/>
                  </a:cubicBezTo>
                  <a:cubicBezTo>
                    <a:pt x="82" y="7"/>
                    <a:pt x="104" y="20"/>
                    <a:pt x="114" y="38"/>
                  </a:cubicBezTo>
                  <a:cubicBezTo>
                    <a:pt x="103" y="56"/>
                    <a:pt x="82" y="69"/>
                    <a:pt x="61" y="69"/>
                  </a:cubicBezTo>
                  <a:close/>
                  <a:moveTo>
                    <a:pt x="61" y="69"/>
                  </a:moveTo>
                  <a:cubicBezTo>
                    <a:pt x="61" y="69"/>
                    <a:pt x="61" y="69"/>
                    <a:pt x="61" y="69"/>
                  </a:cubicBezTo>
                </a:path>
              </a:pathLst>
            </a:custGeom>
            <a:solidFill>
              <a:schemeClr val="lt2"/>
            </a:solid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47" name="Google Shape;1647;p39"/>
            <p:cNvSpPr/>
            <p:nvPr/>
          </p:nvSpPr>
          <p:spPr>
            <a:xfrm>
              <a:off x="7280275" y="3703638"/>
              <a:ext cx="50800" cy="50800"/>
            </a:xfrm>
            <a:custGeom>
              <a:rect b="b" l="l" r="r" t="t"/>
              <a:pathLst>
                <a:path extrusionOk="0" h="17" w="17">
                  <a:moveTo>
                    <a:pt x="15" y="0"/>
                  </a:moveTo>
                  <a:cubicBezTo>
                    <a:pt x="15" y="0"/>
                    <a:pt x="15" y="0"/>
                    <a:pt x="15" y="0"/>
                  </a:cubicBezTo>
                  <a:cubicBezTo>
                    <a:pt x="6" y="0"/>
                    <a:pt x="0" y="7"/>
                    <a:pt x="0" y="15"/>
                  </a:cubicBezTo>
                  <a:cubicBezTo>
                    <a:pt x="0" y="16"/>
                    <a:pt x="0" y="17"/>
                    <a:pt x="1" y="17"/>
                  </a:cubicBezTo>
                  <a:cubicBezTo>
                    <a:pt x="3" y="17"/>
                    <a:pt x="3" y="16"/>
                    <a:pt x="3" y="15"/>
                  </a:cubicBezTo>
                  <a:cubicBezTo>
                    <a:pt x="3" y="9"/>
                    <a:pt x="9" y="3"/>
                    <a:pt x="15" y="3"/>
                  </a:cubicBezTo>
                  <a:cubicBezTo>
                    <a:pt x="15" y="3"/>
                    <a:pt x="15" y="3"/>
                    <a:pt x="15" y="3"/>
                  </a:cubicBezTo>
                  <a:cubicBezTo>
                    <a:pt x="16" y="3"/>
                    <a:pt x="17" y="3"/>
                    <a:pt x="17" y="2"/>
                  </a:cubicBezTo>
                  <a:cubicBezTo>
                    <a:pt x="17" y="0"/>
                    <a:pt x="16" y="0"/>
                    <a:pt x="15" y="0"/>
                  </a:cubicBezTo>
                  <a:close/>
                  <a:moveTo>
                    <a:pt x="15" y="0"/>
                  </a:moveTo>
                  <a:cubicBezTo>
                    <a:pt x="15" y="0"/>
                    <a:pt x="15" y="0"/>
                    <a:pt x="15" y="0"/>
                  </a:cubicBezTo>
                </a:path>
              </a:pathLst>
            </a:custGeom>
            <a:solidFill>
              <a:schemeClr val="lt2"/>
            </a:solid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48" name="Google Shape;1648;p39"/>
            <p:cNvSpPr/>
            <p:nvPr/>
          </p:nvSpPr>
          <p:spPr>
            <a:xfrm>
              <a:off x="7245350" y="3668713"/>
              <a:ext cx="158750" cy="158750"/>
            </a:xfrm>
            <a:custGeom>
              <a:rect b="b" l="l" r="r" t="t"/>
              <a:pathLst>
                <a:path extrusionOk="0" h="54" w="54">
                  <a:moveTo>
                    <a:pt x="27" y="0"/>
                  </a:moveTo>
                  <a:cubicBezTo>
                    <a:pt x="12" y="0"/>
                    <a:pt x="0" y="12"/>
                    <a:pt x="0" y="27"/>
                  </a:cubicBezTo>
                  <a:cubicBezTo>
                    <a:pt x="0" y="42"/>
                    <a:pt x="12" y="54"/>
                    <a:pt x="27" y="54"/>
                  </a:cubicBezTo>
                  <a:cubicBezTo>
                    <a:pt x="42" y="54"/>
                    <a:pt x="54" y="42"/>
                    <a:pt x="54" y="27"/>
                  </a:cubicBezTo>
                  <a:cubicBezTo>
                    <a:pt x="54" y="12"/>
                    <a:pt x="42" y="0"/>
                    <a:pt x="27" y="0"/>
                  </a:cubicBezTo>
                  <a:close/>
                  <a:moveTo>
                    <a:pt x="27" y="50"/>
                  </a:moveTo>
                  <a:cubicBezTo>
                    <a:pt x="14" y="50"/>
                    <a:pt x="4" y="40"/>
                    <a:pt x="4" y="27"/>
                  </a:cubicBezTo>
                  <a:cubicBezTo>
                    <a:pt x="4" y="14"/>
                    <a:pt x="14" y="4"/>
                    <a:pt x="27" y="4"/>
                  </a:cubicBezTo>
                  <a:cubicBezTo>
                    <a:pt x="40" y="4"/>
                    <a:pt x="50" y="14"/>
                    <a:pt x="50" y="27"/>
                  </a:cubicBezTo>
                  <a:cubicBezTo>
                    <a:pt x="50" y="40"/>
                    <a:pt x="40" y="50"/>
                    <a:pt x="27" y="50"/>
                  </a:cubicBezTo>
                  <a:close/>
                  <a:moveTo>
                    <a:pt x="27" y="50"/>
                  </a:moveTo>
                  <a:cubicBezTo>
                    <a:pt x="27" y="50"/>
                    <a:pt x="27" y="50"/>
                    <a:pt x="27" y="50"/>
                  </a:cubicBezTo>
                </a:path>
              </a:pathLst>
            </a:custGeom>
            <a:solidFill>
              <a:schemeClr val="lt2"/>
            </a:solid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649" name="Google Shape;1649;p39"/>
          <p:cNvGrpSpPr/>
          <p:nvPr/>
        </p:nvGrpSpPr>
        <p:grpSpPr>
          <a:xfrm>
            <a:off x="712260" y="2625099"/>
            <a:ext cx="458508" cy="457200"/>
            <a:chOff x="3519488" y="3460750"/>
            <a:chExt cx="557212" cy="555625"/>
          </a:xfrm>
        </p:grpSpPr>
        <p:sp>
          <p:nvSpPr>
            <p:cNvPr id="1650" name="Google Shape;1650;p39"/>
            <p:cNvSpPr/>
            <p:nvPr/>
          </p:nvSpPr>
          <p:spPr>
            <a:xfrm>
              <a:off x="3519488" y="3460750"/>
              <a:ext cx="557212" cy="555625"/>
            </a:xfrm>
            <a:custGeom>
              <a:rect b="b" l="l" r="r" t="t"/>
              <a:pathLst>
                <a:path extrusionOk="0" h="3500" w="3510">
                  <a:moveTo>
                    <a:pt x="1755" y="182"/>
                  </a:moveTo>
                  <a:lnTo>
                    <a:pt x="1652" y="186"/>
                  </a:lnTo>
                  <a:lnTo>
                    <a:pt x="1551" y="195"/>
                  </a:lnTo>
                  <a:lnTo>
                    <a:pt x="1451" y="212"/>
                  </a:lnTo>
                  <a:lnTo>
                    <a:pt x="1354" y="234"/>
                  </a:lnTo>
                  <a:lnTo>
                    <a:pt x="1258" y="262"/>
                  </a:lnTo>
                  <a:lnTo>
                    <a:pt x="1166" y="296"/>
                  </a:lnTo>
                  <a:lnTo>
                    <a:pt x="1076" y="336"/>
                  </a:lnTo>
                  <a:lnTo>
                    <a:pt x="990" y="381"/>
                  </a:lnTo>
                  <a:lnTo>
                    <a:pt x="907" y="431"/>
                  </a:lnTo>
                  <a:lnTo>
                    <a:pt x="828" y="485"/>
                  </a:lnTo>
                  <a:lnTo>
                    <a:pt x="751" y="544"/>
                  </a:lnTo>
                  <a:lnTo>
                    <a:pt x="679" y="609"/>
                  </a:lnTo>
                  <a:lnTo>
                    <a:pt x="611" y="677"/>
                  </a:lnTo>
                  <a:lnTo>
                    <a:pt x="546" y="749"/>
                  </a:lnTo>
                  <a:lnTo>
                    <a:pt x="486" y="825"/>
                  </a:lnTo>
                  <a:lnTo>
                    <a:pt x="432" y="905"/>
                  </a:lnTo>
                  <a:lnTo>
                    <a:pt x="382" y="987"/>
                  </a:lnTo>
                  <a:lnTo>
                    <a:pt x="337" y="1073"/>
                  </a:lnTo>
                  <a:lnTo>
                    <a:pt x="297" y="1162"/>
                  </a:lnTo>
                  <a:lnTo>
                    <a:pt x="263" y="1255"/>
                  </a:lnTo>
                  <a:lnTo>
                    <a:pt x="235" y="1350"/>
                  </a:lnTo>
                  <a:lnTo>
                    <a:pt x="213" y="1447"/>
                  </a:lnTo>
                  <a:lnTo>
                    <a:pt x="196" y="1546"/>
                  </a:lnTo>
                  <a:lnTo>
                    <a:pt x="186" y="1647"/>
                  </a:lnTo>
                  <a:lnTo>
                    <a:pt x="183" y="1750"/>
                  </a:lnTo>
                  <a:lnTo>
                    <a:pt x="186" y="1853"/>
                  </a:lnTo>
                  <a:lnTo>
                    <a:pt x="196" y="1954"/>
                  </a:lnTo>
                  <a:lnTo>
                    <a:pt x="213" y="2053"/>
                  </a:lnTo>
                  <a:lnTo>
                    <a:pt x="235" y="2150"/>
                  </a:lnTo>
                  <a:lnTo>
                    <a:pt x="263" y="2245"/>
                  </a:lnTo>
                  <a:lnTo>
                    <a:pt x="297" y="2338"/>
                  </a:lnTo>
                  <a:lnTo>
                    <a:pt x="337" y="2427"/>
                  </a:lnTo>
                  <a:lnTo>
                    <a:pt x="382" y="2513"/>
                  </a:lnTo>
                  <a:lnTo>
                    <a:pt x="432" y="2595"/>
                  </a:lnTo>
                  <a:lnTo>
                    <a:pt x="486" y="2675"/>
                  </a:lnTo>
                  <a:lnTo>
                    <a:pt x="546" y="2751"/>
                  </a:lnTo>
                  <a:lnTo>
                    <a:pt x="611" y="2823"/>
                  </a:lnTo>
                  <a:lnTo>
                    <a:pt x="679" y="2891"/>
                  </a:lnTo>
                  <a:lnTo>
                    <a:pt x="751" y="2956"/>
                  </a:lnTo>
                  <a:lnTo>
                    <a:pt x="828" y="3015"/>
                  </a:lnTo>
                  <a:lnTo>
                    <a:pt x="907" y="3069"/>
                  </a:lnTo>
                  <a:lnTo>
                    <a:pt x="990" y="3119"/>
                  </a:lnTo>
                  <a:lnTo>
                    <a:pt x="1076" y="3164"/>
                  </a:lnTo>
                  <a:lnTo>
                    <a:pt x="1166" y="3204"/>
                  </a:lnTo>
                  <a:lnTo>
                    <a:pt x="1258" y="3238"/>
                  </a:lnTo>
                  <a:lnTo>
                    <a:pt x="1354" y="3266"/>
                  </a:lnTo>
                  <a:lnTo>
                    <a:pt x="1451" y="3288"/>
                  </a:lnTo>
                  <a:lnTo>
                    <a:pt x="1551" y="3305"/>
                  </a:lnTo>
                  <a:lnTo>
                    <a:pt x="1652" y="3314"/>
                  </a:lnTo>
                  <a:lnTo>
                    <a:pt x="1755" y="3318"/>
                  </a:lnTo>
                  <a:lnTo>
                    <a:pt x="1858" y="3314"/>
                  </a:lnTo>
                  <a:lnTo>
                    <a:pt x="1959" y="3305"/>
                  </a:lnTo>
                  <a:lnTo>
                    <a:pt x="2059" y="3288"/>
                  </a:lnTo>
                  <a:lnTo>
                    <a:pt x="2156" y="3266"/>
                  </a:lnTo>
                  <a:lnTo>
                    <a:pt x="2252" y="3238"/>
                  </a:lnTo>
                  <a:lnTo>
                    <a:pt x="2344" y="3204"/>
                  </a:lnTo>
                  <a:lnTo>
                    <a:pt x="2434" y="3164"/>
                  </a:lnTo>
                  <a:lnTo>
                    <a:pt x="2520" y="3119"/>
                  </a:lnTo>
                  <a:lnTo>
                    <a:pt x="2603" y="3069"/>
                  </a:lnTo>
                  <a:lnTo>
                    <a:pt x="2682" y="3015"/>
                  </a:lnTo>
                  <a:lnTo>
                    <a:pt x="2759" y="2956"/>
                  </a:lnTo>
                  <a:lnTo>
                    <a:pt x="2831" y="2891"/>
                  </a:lnTo>
                  <a:lnTo>
                    <a:pt x="2899" y="2823"/>
                  </a:lnTo>
                  <a:lnTo>
                    <a:pt x="2964" y="2751"/>
                  </a:lnTo>
                  <a:lnTo>
                    <a:pt x="3024" y="2675"/>
                  </a:lnTo>
                  <a:lnTo>
                    <a:pt x="3078" y="2595"/>
                  </a:lnTo>
                  <a:lnTo>
                    <a:pt x="3128" y="2513"/>
                  </a:lnTo>
                  <a:lnTo>
                    <a:pt x="3173" y="2427"/>
                  </a:lnTo>
                  <a:lnTo>
                    <a:pt x="3213" y="2338"/>
                  </a:lnTo>
                  <a:lnTo>
                    <a:pt x="3247" y="2245"/>
                  </a:lnTo>
                  <a:lnTo>
                    <a:pt x="3275" y="2150"/>
                  </a:lnTo>
                  <a:lnTo>
                    <a:pt x="3297" y="2053"/>
                  </a:lnTo>
                  <a:lnTo>
                    <a:pt x="3314" y="1954"/>
                  </a:lnTo>
                  <a:lnTo>
                    <a:pt x="3324" y="1853"/>
                  </a:lnTo>
                  <a:lnTo>
                    <a:pt x="3327" y="1750"/>
                  </a:lnTo>
                  <a:lnTo>
                    <a:pt x="3324" y="1647"/>
                  </a:lnTo>
                  <a:lnTo>
                    <a:pt x="3314" y="1546"/>
                  </a:lnTo>
                  <a:lnTo>
                    <a:pt x="3297" y="1447"/>
                  </a:lnTo>
                  <a:lnTo>
                    <a:pt x="3275" y="1350"/>
                  </a:lnTo>
                  <a:lnTo>
                    <a:pt x="3247" y="1255"/>
                  </a:lnTo>
                  <a:lnTo>
                    <a:pt x="3213" y="1162"/>
                  </a:lnTo>
                  <a:lnTo>
                    <a:pt x="3173" y="1073"/>
                  </a:lnTo>
                  <a:lnTo>
                    <a:pt x="3128" y="987"/>
                  </a:lnTo>
                  <a:lnTo>
                    <a:pt x="3078" y="905"/>
                  </a:lnTo>
                  <a:lnTo>
                    <a:pt x="3024" y="825"/>
                  </a:lnTo>
                  <a:lnTo>
                    <a:pt x="2964" y="749"/>
                  </a:lnTo>
                  <a:lnTo>
                    <a:pt x="2899" y="677"/>
                  </a:lnTo>
                  <a:lnTo>
                    <a:pt x="2831" y="609"/>
                  </a:lnTo>
                  <a:lnTo>
                    <a:pt x="2759" y="544"/>
                  </a:lnTo>
                  <a:lnTo>
                    <a:pt x="2682" y="485"/>
                  </a:lnTo>
                  <a:lnTo>
                    <a:pt x="2603" y="431"/>
                  </a:lnTo>
                  <a:lnTo>
                    <a:pt x="2520" y="381"/>
                  </a:lnTo>
                  <a:lnTo>
                    <a:pt x="2434" y="336"/>
                  </a:lnTo>
                  <a:lnTo>
                    <a:pt x="2344" y="296"/>
                  </a:lnTo>
                  <a:lnTo>
                    <a:pt x="2252" y="262"/>
                  </a:lnTo>
                  <a:lnTo>
                    <a:pt x="2156" y="234"/>
                  </a:lnTo>
                  <a:lnTo>
                    <a:pt x="2059" y="212"/>
                  </a:lnTo>
                  <a:lnTo>
                    <a:pt x="1959" y="195"/>
                  </a:lnTo>
                  <a:lnTo>
                    <a:pt x="1858" y="186"/>
                  </a:lnTo>
                  <a:lnTo>
                    <a:pt x="1755" y="182"/>
                  </a:lnTo>
                  <a:close/>
                  <a:moveTo>
                    <a:pt x="1755" y="0"/>
                  </a:moveTo>
                  <a:lnTo>
                    <a:pt x="1861" y="3"/>
                  </a:lnTo>
                  <a:lnTo>
                    <a:pt x="1967" y="13"/>
                  </a:lnTo>
                  <a:lnTo>
                    <a:pt x="2070" y="29"/>
                  </a:lnTo>
                  <a:lnTo>
                    <a:pt x="2171" y="50"/>
                  </a:lnTo>
                  <a:lnTo>
                    <a:pt x="2270" y="77"/>
                  </a:lnTo>
                  <a:lnTo>
                    <a:pt x="2367" y="109"/>
                  </a:lnTo>
                  <a:lnTo>
                    <a:pt x="2460" y="147"/>
                  </a:lnTo>
                  <a:lnTo>
                    <a:pt x="2552" y="191"/>
                  </a:lnTo>
                  <a:lnTo>
                    <a:pt x="2640" y="240"/>
                  </a:lnTo>
                  <a:lnTo>
                    <a:pt x="2725" y="293"/>
                  </a:lnTo>
                  <a:lnTo>
                    <a:pt x="2807" y="350"/>
                  </a:lnTo>
                  <a:lnTo>
                    <a:pt x="2885" y="413"/>
                  </a:lnTo>
                  <a:lnTo>
                    <a:pt x="2960" y="478"/>
                  </a:lnTo>
                  <a:lnTo>
                    <a:pt x="3030" y="548"/>
                  </a:lnTo>
                  <a:lnTo>
                    <a:pt x="3096" y="624"/>
                  </a:lnTo>
                  <a:lnTo>
                    <a:pt x="3159" y="701"/>
                  </a:lnTo>
                  <a:lnTo>
                    <a:pt x="3216" y="783"/>
                  </a:lnTo>
                  <a:lnTo>
                    <a:pt x="3270" y="868"/>
                  </a:lnTo>
                  <a:lnTo>
                    <a:pt x="3319" y="956"/>
                  </a:lnTo>
                  <a:lnTo>
                    <a:pt x="3362" y="1047"/>
                  </a:lnTo>
                  <a:lnTo>
                    <a:pt x="3400" y="1140"/>
                  </a:lnTo>
                  <a:lnTo>
                    <a:pt x="3432" y="1237"/>
                  </a:lnTo>
                  <a:lnTo>
                    <a:pt x="3460" y="1335"/>
                  </a:lnTo>
                  <a:lnTo>
                    <a:pt x="3481" y="1436"/>
                  </a:lnTo>
                  <a:lnTo>
                    <a:pt x="3497" y="1539"/>
                  </a:lnTo>
                  <a:lnTo>
                    <a:pt x="3507" y="1644"/>
                  </a:lnTo>
                  <a:lnTo>
                    <a:pt x="3510" y="1750"/>
                  </a:lnTo>
                  <a:lnTo>
                    <a:pt x="3507" y="1856"/>
                  </a:lnTo>
                  <a:lnTo>
                    <a:pt x="3497" y="1961"/>
                  </a:lnTo>
                  <a:lnTo>
                    <a:pt x="3481" y="2064"/>
                  </a:lnTo>
                  <a:lnTo>
                    <a:pt x="3460" y="2165"/>
                  </a:lnTo>
                  <a:lnTo>
                    <a:pt x="3432" y="2263"/>
                  </a:lnTo>
                  <a:lnTo>
                    <a:pt x="3400" y="2360"/>
                  </a:lnTo>
                  <a:lnTo>
                    <a:pt x="3362" y="2453"/>
                  </a:lnTo>
                  <a:lnTo>
                    <a:pt x="3319" y="2544"/>
                  </a:lnTo>
                  <a:lnTo>
                    <a:pt x="3270" y="2632"/>
                  </a:lnTo>
                  <a:lnTo>
                    <a:pt x="3216" y="2717"/>
                  </a:lnTo>
                  <a:lnTo>
                    <a:pt x="3159" y="2799"/>
                  </a:lnTo>
                  <a:lnTo>
                    <a:pt x="3096" y="2876"/>
                  </a:lnTo>
                  <a:lnTo>
                    <a:pt x="3030" y="2952"/>
                  </a:lnTo>
                  <a:lnTo>
                    <a:pt x="2960" y="3022"/>
                  </a:lnTo>
                  <a:lnTo>
                    <a:pt x="2885" y="3087"/>
                  </a:lnTo>
                  <a:lnTo>
                    <a:pt x="2807" y="3150"/>
                  </a:lnTo>
                  <a:lnTo>
                    <a:pt x="2725" y="3207"/>
                  </a:lnTo>
                  <a:lnTo>
                    <a:pt x="2640" y="3260"/>
                  </a:lnTo>
                  <a:lnTo>
                    <a:pt x="2552" y="3309"/>
                  </a:lnTo>
                  <a:lnTo>
                    <a:pt x="2460" y="3353"/>
                  </a:lnTo>
                  <a:lnTo>
                    <a:pt x="2367" y="3391"/>
                  </a:lnTo>
                  <a:lnTo>
                    <a:pt x="2270" y="3423"/>
                  </a:lnTo>
                  <a:lnTo>
                    <a:pt x="2171" y="3450"/>
                  </a:lnTo>
                  <a:lnTo>
                    <a:pt x="2070" y="3471"/>
                  </a:lnTo>
                  <a:lnTo>
                    <a:pt x="1967" y="3487"/>
                  </a:lnTo>
                  <a:lnTo>
                    <a:pt x="1861" y="3497"/>
                  </a:lnTo>
                  <a:lnTo>
                    <a:pt x="1755" y="3500"/>
                  </a:lnTo>
                  <a:lnTo>
                    <a:pt x="1649" y="3497"/>
                  </a:lnTo>
                  <a:lnTo>
                    <a:pt x="1543" y="3487"/>
                  </a:lnTo>
                  <a:lnTo>
                    <a:pt x="1440" y="3471"/>
                  </a:lnTo>
                  <a:lnTo>
                    <a:pt x="1339" y="3450"/>
                  </a:lnTo>
                  <a:lnTo>
                    <a:pt x="1240" y="3423"/>
                  </a:lnTo>
                  <a:lnTo>
                    <a:pt x="1143" y="3391"/>
                  </a:lnTo>
                  <a:lnTo>
                    <a:pt x="1050" y="3353"/>
                  </a:lnTo>
                  <a:lnTo>
                    <a:pt x="958" y="3309"/>
                  </a:lnTo>
                  <a:lnTo>
                    <a:pt x="870" y="3260"/>
                  </a:lnTo>
                  <a:lnTo>
                    <a:pt x="785" y="3207"/>
                  </a:lnTo>
                  <a:lnTo>
                    <a:pt x="703" y="3150"/>
                  </a:lnTo>
                  <a:lnTo>
                    <a:pt x="625" y="3087"/>
                  </a:lnTo>
                  <a:lnTo>
                    <a:pt x="550" y="3022"/>
                  </a:lnTo>
                  <a:lnTo>
                    <a:pt x="480" y="2952"/>
                  </a:lnTo>
                  <a:lnTo>
                    <a:pt x="414" y="2876"/>
                  </a:lnTo>
                  <a:lnTo>
                    <a:pt x="351" y="2799"/>
                  </a:lnTo>
                  <a:lnTo>
                    <a:pt x="294" y="2717"/>
                  </a:lnTo>
                  <a:lnTo>
                    <a:pt x="240" y="2632"/>
                  </a:lnTo>
                  <a:lnTo>
                    <a:pt x="191" y="2544"/>
                  </a:lnTo>
                  <a:lnTo>
                    <a:pt x="148" y="2453"/>
                  </a:lnTo>
                  <a:lnTo>
                    <a:pt x="110" y="2360"/>
                  </a:lnTo>
                  <a:lnTo>
                    <a:pt x="78" y="2263"/>
                  </a:lnTo>
                  <a:lnTo>
                    <a:pt x="50" y="2165"/>
                  </a:lnTo>
                  <a:lnTo>
                    <a:pt x="29" y="2064"/>
                  </a:lnTo>
                  <a:lnTo>
                    <a:pt x="13" y="1961"/>
                  </a:lnTo>
                  <a:lnTo>
                    <a:pt x="3" y="1856"/>
                  </a:lnTo>
                  <a:lnTo>
                    <a:pt x="0" y="1750"/>
                  </a:lnTo>
                  <a:lnTo>
                    <a:pt x="3" y="1644"/>
                  </a:lnTo>
                  <a:lnTo>
                    <a:pt x="13" y="1539"/>
                  </a:lnTo>
                  <a:lnTo>
                    <a:pt x="29" y="1436"/>
                  </a:lnTo>
                  <a:lnTo>
                    <a:pt x="50" y="1335"/>
                  </a:lnTo>
                  <a:lnTo>
                    <a:pt x="78" y="1237"/>
                  </a:lnTo>
                  <a:lnTo>
                    <a:pt x="110" y="1140"/>
                  </a:lnTo>
                  <a:lnTo>
                    <a:pt x="148" y="1047"/>
                  </a:lnTo>
                  <a:lnTo>
                    <a:pt x="191" y="956"/>
                  </a:lnTo>
                  <a:lnTo>
                    <a:pt x="240" y="868"/>
                  </a:lnTo>
                  <a:lnTo>
                    <a:pt x="294" y="783"/>
                  </a:lnTo>
                  <a:lnTo>
                    <a:pt x="351" y="701"/>
                  </a:lnTo>
                  <a:lnTo>
                    <a:pt x="414" y="624"/>
                  </a:lnTo>
                  <a:lnTo>
                    <a:pt x="480" y="548"/>
                  </a:lnTo>
                  <a:lnTo>
                    <a:pt x="550" y="478"/>
                  </a:lnTo>
                  <a:lnTo>
                    <a:pt x="625" y="413"/>
                  </a:lnTo>
                  <a:lnTo>
                    <a:pt x="703" y="350"/>
                  </a:lnTo>
                  <a:lnTo>
                    <a:pt x="785" y="293"/>
                  </a:lnTo>
                  <a:lnTo>
                    <a:pt x="870" y="240"/>
                  </a:lnTo>
                  <a:lnTo>
                    <a:pt x="958" y="191"/>
                  </a:lnTo>
                  <a:lnTo>
                    <a:pt x="1050" y="147"/>
                  </a:lnTo>
                  <a:lnTo>
                    <a:pt x="1143" y="109"/>
                  </a:lnTo>
                  <a:lnTo>
                    <a:pt x="1240" y="77"/>
                  </a:lnTo>
                  <a:lnTo>
                    <a:pt x="1339" y="50"/>
                  </a:lnTo>
                  <a:lnTo>
                    <a:pt x="1440" y="29"/>
                  </a:lnTo>
                  <a:lnTo>
                    <a:pt x="1543" y="13"/>
                  </a:lnTo>
                  <a:lnTo>
                    <a:pt x="1649" y="3"/>
                  </a:lnTo>
                  <a:lnTo>
                    <a:pt x="1755" y="0"/>
                  </a:lnTo>
                  <a:close/>
                </a:path>
              </a:pathLst>
            </a:custGeom>
            <a:solidFill>
              <a:schemeClr val="lt2"/>
            </a:solid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51" name="Google Shape;1651;p39"/>
            <p:cNvSpPr/>
            <p:nvPr/>
          </p:nvSpPr>
          <p:spPr>
            <a:xfrm>
              <a:off x="3619500" y="3582988"/>
              <a:ext cx="357187" cy="333375"/>
            </a:xfrm>
            <a:custGeom>
              <a:rect b="b" l="l" r="r" t="t"/>
              <a:pathLst>
                <a:path extrusionOk="0" h="2093" w="2240">
                  <a:moveTo>
                    <a:pt x="1648" y="0"/>
                  </a:moveTo>
                  <a:lnTo>
                    <a:pt x="1668" y="4"/>
                  </a:lnTo>
                  <a:lnTo>
                    <a:pt x="1687" y="13"/>
                  </a:lnTo>
                  <a:lnTo>
                    <a:pt x="1754" y="55"/>
                  </a:lnTo>
                  <a:lnTo>
                    <a:pt x="1817" y="101"/>
                  </a:lnTo>
                  <a:lnTo>
                    <a:pt x="1875" y="152"/>
                  </a:lnTo>
                  <a:lnTo>
                    <a:pt x="1930" y="206"/>
                  </a:lnTo>
                  <a:lnTo>
                    <a:pt x="1982" y="263"/>
                  </a:lnTo>
                  <a:lnTo>
                    <a:pt x="2029" y="325"/>
                  </a:lnTo>
                  <a:lnTo>
                    <a:pt x="2072" y="388"/>
                  </a:lnTo>
                  <a:lnTo>
                    <a:pt x="2110" y="455"/>
                  </a:lnTo>
                  <a:lnTo>
                    <a:pt x="2143" y="524"/>
                  </a:lnTo>
                  <a:lnTo>
                    <a:pt x="2173" y="595"/>
                  </a:lnTo>
                  <a:lnTo>
                    <a:pt x="2196" y="668"/>
                  </a:lnTo>
                  <a:lnTo>
                    <a:pt x="2216" y="744"/>
                  </a:lnTo>
                  <a:lnTo>
                    <a:pt x="2229" y="820"/>
                  </a:lnTo>
                  <a:lnTo>
                    <a:pt x="2237" y="898"/>
                  </a:lnTo>
                  <a:lnTo>
                    <a:pt x="2240" y="976"/>
                  </a:lnTo>
                  <a:lnTo>
                    <a:pt x="2237" y="1063"/>
                  </a:lnTo>
                  <a:lnTo>
                    <a:pt x="2227" y="1149"/>
                  </a:lnTo>
                  <a:lnTo>
                    <a:pt x="2210" y="1232"/>
                  </a:lnTo>
                  <a:lnTo>
                    <a:pt x="2188" y="1313"/>
                  </a:lnTo>
                  <a:lnTo>
                    <a:pt x="2160" y="1391"/>
                  </a:lnTo>
                  <a:lnTo>
                    <a:pt x="2126" y="1467"/>
                  </a:lnTo>
                  <a:lnTo>
                    <a:pt x="2087" y="1539"/>
                  </a:lnTo>
                  <a:lnTo>
                    <a:pt x="2043" y="1608"/>
                  </a:lnTo>
                  <a:lnTo>
                    <a:pt x="1993" y="1674"/>
                  </a:lnTo>
                  <a:lnTo>
                    <a:pt x="1940" y="1736"/>
                  </a:lnTo>
                  <a:lnTo>
                    <a:pt x="1883" y="1794"/>
                  </a:lnTo>
                  <a:lnTo>
                    <a:pt x="1820" y="1847"/>
                  </a:lnTo>
                  <a:lnTo>
                    <a:pt x="1754" y="1897"/>
                  </a:lnTo>
                  <a:lnTo>
                    <a:pt x="1685" y="1940"/>
                  </a:lnTo>
                  <a:lnTo>
                    <a:pt x="1612" y="1979"/>
                  </a:lnTo>
                  <a:lnTo>
                    <a:pt x="1536" y="2013"/>
                  </a:lnTo>
                  <a:lnTo>
                    <a:pt x="1458" y="2041"/>
                  </a:lnTo>
                  <a:lnTo>
                    <a:pt x="1376" y="2063"/>
                  </a:lnTo>
                  <a:lnTo>
                    <a:pt x="1293" y="2080"/>
                  </a:lnTo>
                  <a:lnTo>
                    <a:pt x="1207" y="2090"/>
                  </a:lnTo>
                  <a:lnTo>
                    <a:pt x="1120" y="2093"/>
                  </a:lnTo>
                  <a:lnTo>
                    <a:pt x="1033" y="2090"/>
                  </a:lnTo>
                  <a:lnTo>
                    <a:pt x="947" y="2080"/>
                  </a:lnTo>
                  <a:lnTo>
                    <a:pt x="864" y="2063"/>
                  </a:lnTo>
                  <a:lnTo>
                    <a:pt x="782" y="2041"/>
                  </a:lnTo>
                  <a:lnTo>
                    <a:pt x="704" y="2013"/>
                  </a:lnTo>
                  <a:lnTo>
                    <a:pt x="628" y="1979"/>
                  </a:lnTo>
                  <a:lnTo>
                    <a:pt x="555" y="1940"/>
                  </a:lnTo>
                  <a:lnTo>
                    <a:pt x="486" y="1897"/>
                  </a:lnTo>
                  <a:lnTo>
                    <a:pt x="420" y="1847"/>
                  </a:lnTo>
                  <a:lnTo>
                    <a:pt x="357" y="1794"/>
                  </a:lnTo>
                  <a:lnTo>
                    <a:pt x="300" y="1736"/>
                  </a:lnTo>
                  <a:lnTo>
                    <a:pt x="247" y="1674"/>
                  </a:lnTo>
                  <a:lnTo>
                    <a:pt x="197" y="1608"/>
                  </a:lnTo>
                  <a:lnTo>
                    <a:pt x="153" y="1539"/>
                  </a:lnTo>
                  <a:lnTo>
                    <a:pt x="114" y="1467"/>
                  </a:lnTo>
                  <a:lnTo>
                    <a:pt x="80" y="1391"/>
                  </a:lnTo>
                  <a:lnTo>
                    <a:pt x="52" y="1313"/>
                  </a:lnTo>
                  <a:lnTo>
                    <a:pt x="30" y="1232"/>
                  </a:lnTo>
                  <a:lnTo>
                    <a:pt x="13" y="1149"/>
                  </a:lnTo>
                  <a:lnTo>
                    <a:pt x="3" y="1063"/>
                  </a:lnTo>
                  <a:lnTo>
                    <a:pt x="0" y="976"/>
                  </a:lnTo>
                  <a:lnTo>
                    <a:pt x="3" y="898"/>
                  </a:lnTo>
                  <a:lnTo>
                    <a:pt x="11" y="820"/>
                  </a:lnTo>
                  <a:lnTo>
                    <a:pt x="24" y="744"/>
                  </a:lnTo>
                  <a:lnTo>
                    <a:pt x="44" y="668"/>
                  </a:lnTo>
                  <a:lnTo>
                    <a:pt x="67" y="595"/>
                  </a:lnTo>
                  <a:lnTo>
                    <a:pt x="97" y="524"/>
                  </a:lnTo>
                  <a:lnTo>
                    <a:pt x="130" y="455"/>
                  </a:lnTo>
                  <a:lnTo>
                    <a:pt x="168" y="388"/>
                  </a:lnTo>
                  <a:lnTo>
                    <a:pt x="211" y="325"/>
                  </a:lnTo>
                  <a:lnTo>
                    <a:pt x="258" y="263"/>
                  </a:lnTo>
                  <a:lnTo>
                    <a:pt x="310" y="206"/>
                  </a:lnTo>
                  <a:lnTo>
                    <a:pt x="365" y="152"/>
                  </a:lnTo>
                  <a:lnTo>
                    <a:pt x="423" y="101"/>
                  </a:lnTo>
                  <a:lnTo>
                    <a:pt x="486" y="55"/>
                  </a:lnTo>
                  <a:lnTo>
                    <a:pt x="553" y="13"/>
                  </a:lnTo>
                  <a:lnTo>
                    <a:pt x="572" y="4"/>
                  </a:lnTo>
                  <a:lnTo>
                    <a:pt x="592" y="0"/>
                  </a:lnTo>
                  <a:lnTo>
                    <a:pt x="613" y="1"/>
                  </a:lnTo>
                  <a:lnTo>
                    <a:pt x="632" y="7"/>
                  </a:lnTo>
                  <a:lnTo>
                    <a:pt x="650" y="15"/>
                  </a:lnTo>
                  <a:lnTo>
                    <a:pt x="665" y="28"/>
                  </a:lnTo>
                  <a:lnTo>
                    <a:pt x="678" y="45"/>
                  </a:lnTo>
                  <a:lnTo>
                    <a:pt x="686" y="64"/>
                  </a:lnTo>
                  <a:lnTo>
                    <a:pt x="690" y="84"/>
                  </a:lnTo>
                  <a:lnTo>
                    <a:pt x="689" y="104"/>
                  </a:lnTo>
                  <a:lnTo>
                    <a:pt x="685" y="123"/>
                  </a:lnTo>
                  <a:lnTo>
                    <a:pt x="675" y="141"/>
                  </a:lnTo>
                  <a:lnTo>
                    <a:pt x="663" y="157"/>
                  </a:lnTo>
                  <a:lnTo>
                    <a:pt x="646" y="170"/>
                  </a:lnTo>
                  <a:lnTo>
                    <a:pt x="586" y="208"/>
                  </a:lnTo>
                  <a:lnTo>
                    <a:pt x="530" y="249"/>
                  </a:lnTo>
                  <a:lnTo>
                    <a:pt x="478" y="296"/>
                  </a:lnTo>
                  <a:lnTo>
                    <a:pt x="429" y="345"/>
                  </a:lnTo>
                  <a:lnTo>
                    <a:pt x="384" y="398"/>
                  </a:lnTo>
                  <a:lnTo>
                    <a:pt x="344" y="453"/>
                  </a:lnTo>
                  <a:lnTo>
                    <a:pt x="307" y="511"/>
                  </a:lnTo>
                  <a:lnTo>
                    <a:pt x="274" y="573"/>
                  </a:lnTo>
                  <a:lnTo>
                    <a:pt x="248" y="637"/>
                  </a:lnTo>
                  <a:lnTo>
                    <a:pt x="224" y="701"/>
                  </a:lnTo>
                  <a:lnTo>
                    <a:pt x="206" y="768"/>
                  </a:lnTo>
                  <a:lnTo>
                    <a:pt x="194" y="836"/>
                  </a:lnTo>
                  <a:lnTo>
                    <a:pt x="185" y="906"/>
                  </a:lnTo>
                  <a:lnTo>
                    <a:pt x="183" y="976"/>
                  </a:lnTo>
                  <a:lnTo>
                    <a:pt x="186" y="1052"/>
                  </a:lnTo>
                  <a:lnTo>
                    <a:pt x="195" y="1128"/>
                  </a:lnTo>
                  <a:lnTo>
                    <a:pt x="210" y="1201"/>
                  </a:lnTo>
                  <a:lnTo>
                    <a:pt x="231" y="1271"/>
                  </a:lnTo>
                  <a:lnTo>
                    <a:pt x="256" y="1340"/>
                  </a:lnTo>
                  <a:lnTo>
                    <a:pt x="287" y="1406"/>
                  </a:lnTo>
                  <a:lnTo>
                    <a:pt x="323" y="1468"/>
                  </a:lnTo>
                  <a:lnTo>
                    <a:pt x="364" y="1528"/>
                  </a:lnTo>
                  <a:lnTo>
                    <a:pt x="408" y="1584"/>
                  </a:lnTo>
                  <a:lnTo>
                    <a:pt x="457" y="1637"/>
                  </a:lnTo>
                  <a:lnTo>
                    <a:pt x="511" y="1686"/>
                  </a:lnTo>
                  <a:lnTo>
                    <a:pt x="567" y="1730"/>
                  </a:lnTo>
                  <a:lnTo>
                    <a:pt x="626" y="1770"/>
                  </a:lnTo>
                  <a:lnTo>
                    <a:pt x="689" y="1806"/>
                  </a:lnTo>
                  <a:lnTo>
                    <a:pt x="755" y="1837"/>
                  </a:lnTo>
                  <a:lnTo>
                    <a:pt x="824" y="1863"/>
                  </a:lnTo>
                  <a:lnTo>
                    <a:pt x="895" y="1884"/>
                  </a:lnTo>
                  <a:lnTo>
                    <a:pt x="968" y="1899"/>
                  </a:lnTo>
                  <a:lnTo>
                    <a:pt x="1043" y="1907"/>
                  </a:lnTo>
                  <a:lnTo>
                    <a:pt x="1119" y="1910"/>
                  </a:lnTo>
                  <a:lnTo>
                    <a:pt x="1197" y="1907"/>
                  </a:lnTo>
                  <a:lnTo>
                    <a:pt x="1272" y="1899"/>
                  </a:lnTo>
                  <a:lnTo>
                    <a:pt x="1345" y="1884"/>
                  </a:lnTo>
                  <a:lnTo>
                    <a:pt x="1416" y="1863"/>
                  </a:lnTo>
                  <a:lnTo>
                    <a:pt x="1485" y="1837"/>
                  </a:lnTo>
                  <a:lnTo>
                    <a:pt x="1551" y="1806"/>
                  </a:lnTo>
                  <a:lnTo>
                    <a:pt x="1614" y="1770"/>
                  </a:lnTo>
                  <a:lnTo>
                    <a:pt x="1673" y="1730"/>
                  </a:lnTo>
                  <a:lnTo>
                    <a:pt x="1729" y="1686"/>
                  </a:lnTo>
                  <a:lnTo>
                    <a:pt x="1783" y="1637"/>
                  </a:lnTo>
                  <a:lnTo>
                    <a:pt x="1832" y="1584"/>
                  </a:lnTo>
                  <a:lnTo>
                    <a:pt x="1876" y="1528"/>
                  </a:lnTo>
                  <a:lnTo>
                    <a:pt x="1917" y="1468"/>
                  </a:lnTo>
                  <a:lnTo>
                    <a:pt x="1953" y="1406"/>
                  </a:lnTo>
                  <a:lnTo>
                    <a:pt x="1984" y="1340"/>
                  </a:lnTo>
                  <a:lnTo>
                    <a:pt x="2009" y="1271"/>
                  </a:lnTo>
                  <a:lnTo>
                    <a:pt x="2030" y="1201"/>
                  </a:lnTo>
                  <a:lnTo>
                    <a:pt x="2045" y="1128"/>
                  </a:lnTo>
                  <a:lnTo>
                    <a:pt x="2054" y="1052"/>
                  </a:lnTo>
                  <a:lnTo>
                    <a:pt x="2057" y="976"/>
                  </a:lnTo>
                  <a:lnTo>
                    <a:pt x="2055" y="906"/>
                  </a:lnTo>
                  <a:lnTo>
                    <a:pt x="2046" y="836"/>
                  </a:lnTo>
                  <a:lnTo>
                    <a:pt x="2034" y="768"/>
                  </a:lnTo>
                  <a:lnTo>
                    <a:pt x="2016" y="701"/>
                  </a:lnTo>
                  <a:lnTo>
                    <a:pt x="1992" y="637"/>
                  </a:lnTo>
                  <a:lnTo>
                    <a:pt x="1965" y="573"/>
                  </a:lnTo>
                  <a:lnTo>
                    <a:pt x="1933" y="511"/>
                  </a:lnTo>
                  <a:lnTo>
                    <a:pt x="1896" y="453"/>
                  </a:lnTo>
                  <a:lnTo>
                    <a:pt x="1856" y="398"/>
                  </a:lnTo>
                  <a:lnTo>
                    <a:pt x="1811" y="345"/>
                  </a:lnTo>
                  <a:lnTo>
                    <a:pt x="1762" y="296"/>
                  </a:lnTo>
                  <a:lnTo>
                    <a:pt x="1710" y="249"/>
                  </a:lnTo>
                  <a:lnTo>
                    <a:pt x="1654" y="208"/>
                  </a:lnTo>
                  <a:lnTo>
                    <a:pt x="1594" y="170"/>
                  </a:lnTo>
                  <a:lnTo>
                    <a:pt x="1577" y="157"/>
                  </a:lnTo>
                  <a:lnTo>
                    <a:pt x="1565" y="141"/>
                  </a:lnTo>
                  <a:lnTo>
                    <a:pt x="1555" y="123"/>
                  </a:lnTo>
                  <a:lnTo>
                    <a:pt x="1551" y="104"/>
                  </a:lnTo>
                  <a:lnTo>
                    <a:pt x="1550" y="84"/>
                  </a:lnTo>
                  <a:lnTo>
                    <a:pt x="1554" y="64"/>
                  </a:lnTo>
                  <a:lnTo>
                    <a:pt x="1562" y="45"/>
                  </a:lnTo>
                  <a:lnTo>
                    <a:pt x="1575" y="28"/>
                  </a:lnTo>
                  <a:lnTo>
                    <a:pt x="1590" y="15"/>
                  </a:lnTo>
                  <a:lnTo>
                    <a:pt x="1608" y="7"/>
                  </a:lnTo>
                  <a:lnTo>
                    <a:pt x="1627" y="1"/>
                  </a:lnTo>
                  <a:lnTo>
                    <a:pt x="1648" y="0"/>
                  </a:lnTo>
                  <a:close/>
                </a:path>
              </a:pathLst>
            </a:custGeom>
            <a:solidFill>
              <a:schemeClr val="lt2"/>
            </a:solid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52" name="Google Shape;1652;p39"/>
            <p:cNvSpPr/>
            <p:nvPr/>
          </p:nvSpPr>
          <p:spPr>
            <a:xfrm>
              <a:off x="3783013" y="3541713"/>
              <a:ext cx="30162" cy="211138"/>
            </a:xfrm>
            <a:custGeom>
              <a:rect b="b" l="l" r="r" t="t"/>
              <a:pathLst>
                <a:path extrusionOk="0" h="1330" w="182">
                  <a:moveTo>
                    <a:pt x="91" y="0"/>
                  </a:moveTo>
                  <a:lnTo>
                    <a:pt x="115" y="3"/>
                  </a:lnTo>
                  <a:lnTo>
                    <a:pt x="137" y="13"/>
                  </a:lnTo>
                  <a:lnTo>
                    <a:pt x="156" y="27"/>
                  </a:lnTo>
                  <a:lnTo>
                    <a:pt x="170" y="46"/>
                  </a:lnTo>
                  <a:lnTo>
                    <a:pt x="179" y="67"/>
                  </a:lnTo>
                  <a:lnTo>
                    <a:pt x="182" y="91"/>
                  </a:lnTo>
                  <a:lnTo>
                    <a:pt x="182" y="1239"/>
                  </a:lnTo>
                  <a:lnTo>
                    <a:pt x="179" y="1263"/>
                  </a:lnTo>
                  <a:lnTo>
                    <a:pt x="170" y="1285"/>
                  </a:lnTo>
                  <a:lnTo>
                    <a:pt x="156" y="1304"/>
                  </a:lnTo>
                  <a:lnTo>
                    <a:pt x="137" y="1317"/>
                  </a:lnTo>
                  <a:lnTo>
                    <a:pt x="115" y="1327"/>
                  </a:lnTo>
                  <a:lnTo>
                    <a:pt x="91" y="1330"/>
                  </a:lnTo>
                  <a:lnTo>
                    <a:pt x="67" y="1327"/>
                  </a:lnTo>
                  <a:lnTo>
                    <a:pt x="45" y="1317"/>
                  </a:lnTo>
                  <a:lnTo>
                    <a:pt x="26" y="1304"/>
                  </a:lnTo>
                  <a:lnTo>
                    <a:pt x="12" y="1285"/>
                  </a:lnTo>
                  <a:lnTo>
                    <a:pt x="3" y="1263"/>
                  </a:lnTo>
                  <a:lnTo>
                    <a:pt x="0" y="1239"/>
                  </a:lnTo>
                  <a:lnTo>
                    <a:pt x="0" y="91"/>
                  </a:lnTo>
                  <a:lnTo>
                    <a:pt x="3" y="67"/>
                  </a:lnTo>
                  <a:lnTo>
                    <a:pt x="12" y="46"/>
                  </a:lnTo>
                  <a:lnTo>
                    <a:pt x="26" y="27"/>
                  </a:lnTo>
                  <a:lnTo>
                    <a:pt x="45" y="13"/>
                  </a:lnTo>
                  <a:lnTo>
                    <a:pt x="67" y="3"/>
                  </a:lnTo>
                  <a:lnTo>
                    <a:pt x="91" y="0"/>
                  </a:lnTo>
                  <a:close/>
                </a:path>
              </a:pathLst>
            </a:custGeom>
            <a:solidFill>
              <a:schemeClr val="lt2"/>
            </a:solid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1653" name="Google Shape;1653;p39"/>
          <p:cNvSpPr/>
          <p:nvPr/>
        </p:nvSpPr>
        <p:spPr>
          <a:xfrm flipH="1">
            <a:off x="7607110" y="1170165"/>
            <a:ext cx="2011680" cy="548578"/>
          </a:xfrm>
          <a:prstGeom prst="parallelogram">
            <a:avLst>
              <a:gd fmla="val 72727" name="adj"/>
            </a:avLst>
          </a:prstGeom>
          <a:solidFill>
            <a:schemeClr val="accent3"/>
          </a:solidFill>
          <a:ln cap="flat" cmpd="sng" w="2540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en-US" sz="1700" u="none" cap="none" strike="noStrike">
                <a:solidFill>
                  <a:schemeClr val="lt1"/>
                </a:solidFill>
                <a:latin typeface="Arial"/>
                <a:ea typeface="Arial"/>
                <a:cs typeface="Arial"/>
                <a:sym typeface="Arial"/>
              </a:rPr>
              <a:t>Administer Task Order</a:t>
            </a:r>
            <a:endParaRPr/>
          </a:p>
        </p:txBody>
      </p:sp>
      <p:sp>
        <p:nvSpPr>
          <p:cNvPr id="1654" name="Google Shape;1654;p39"/>
          <p:cNvSpPr/>
          <p:nvPr/>
        </p:nvSpPr>
        <p:spPr>
          <a:xfrm flipH="1">
            <a:off x="9184630" y="1170165"/>
            <a:ext cx="2011680" cy="548578"/>
          </a:xfrm>
          <a:prstGeom prst="parallelogram">
            <a:avLst>
              <a:gd fmla="val 72727" name="adj"/>
            </a:avLst>
          </a:prstGeom>
          <a:solidFill>
            <a:schemeClr val="dk2"/>
          </a:solidFill>
          <a:ln cap="flat" cmpd="sng" w="2540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en-US" sz="1700" u="none" cap="none" strike="noStrike">
                <a:solidFill>
                  <a:schemeClr val="lt1"/>
                </a:solidFill>
                <a:latin typeface="Arial"/>
                <a:ea typeface="Arial"/>
                <a:cs typeface="Arial"/>
                <a:sym typeface="Arial"/>
              </a:rPr>
              <a:t>Closeout</a:t>
            </a:r>
            <a:endParaRPr/>
          </a:p>
        </p:txBody>
      </p:sp>
      <p:grpSp>
        <p:nvGrpSpPr>
          <p:cNvPr id="1655" name="Google Shape;1655;p39"/>
          <p:cNvGrpSpPr/>
          <p:nvPr/>
        </p:nvGrpSpPr>
        <p:grpSpPr>
          <a:xfrm>
            <a:off x="688730" y="3251146"/>
            <a:ext cx="2480023" cy="2854970"/>
            <a:chOff x="688730" y="3251146"/>
            <a:chExt cx="2480023" cy="2854970"/>
          </a:xfrm>
        </p:grpSpPr>
        <p:grpSp>
          <p:nvGrpSpPr>
            <p:cNvPr id="1656" name="Google Shape;1656;p39"/>
            <p:cNvGrpSpPr/>
            <p:nvPr/>
          </p:nvGrpSpPr>
          <p:grpSpPr>
            <a:xfrm>
              <a:off x="771136" y="3251146"/>
              <a:ext cx="2397616" cy="2757974"/>
              <a:chOff x="771136" y="3251146"/>
              <a:chExt cx="2397616" cy="2757974"/>
            </a:xfrm>
          </p:grpSpPr>
          <p:grpSp>
            <p:nvGrpSpPr>
              <p:cNvPr id="1657" name="Google Shape;1657;p39"/>
              <p:cNvGrpSpPr/>
              <p:nvPr/>
            </p:nvGrpSpPr>
            <p:grpSpPr>
              <a:xfrm>
                <a:off x="771136" y="3251146"/>
                <a:ext cx="1342380" cy="129976"/>
                <a:chOff x="771136" y="3251146"/>
                <a:chExt cx="1342380" cy="129976"/>
              </a:xfrm>
            </p:grpSpPr>
            <p:sp>
              <p:nvSpPr>
                <p:cNvPr id="1658" name="Google Shape;1658;p39"/>
                <p:cNvSpPr/>
                <p:nvPr/>
              </p:nvSpPr>
              <p:spPr>
                <a:xfrm>
                  <a:off x="1957717" y="3251146"/>
                  <a:ext cx="155799" cy="129976"/>
                </a:xfrm>
                <a:custGeom>
                  <a:rect b="b" l="l" r="r" t="t"/>
                  <a:pathLst>
                    <a:path extrusionOk="0" h="55" w="47">
                      <a:moveTo>
                        <a:pt x="0" y="55"/>
                      </a:moveTo>
                      <a:cubicBezTo>
                        <a:pt x="0" y="0"/>
                        <a:pt x="0" y="0"/>
                        <a:pt x="0" y="0"/>
                      </a:cubicBezTo>
                      <a:cubicBezTo>
                        <a:pt x="1" y="0"/>
                        <a:pt x="2" y="0"/>
                        <a:pt x="2" y="0"/>
                      </a:cubicBezTo>
                      <a:cubicBezTo>
                        <a:pt x="27" y="0"/>
                        <a:pt x="47" y="21"/>
                        <a:pt x="47" y="46"/>
                      </a:cubicBezTo>
                      <a:cubicBezTo>
                        <a:pt x="47" y="49"/>
                        <a:pt x="47" y="52"/>
                        <a:pt x="47" y="55"/>
                      </a:cubicBezTo>
                      <a:cubicBezTo>
                        <a:pt x="0" y="55"/>
                        <a:pt x="0" y="55"/>
                        <a:pt x="0" y="55"/>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2800" u="none" cap="none" strike="noStrike">
                    <a:solidFill>
                      <a:schemeClr val="lt1"/>
                    </a:solidFill>
                    <a:latin typeface="Arial"/>
                    <a:ea typeface="Arial"/>
                    <a:cs typeface="Arial"/>
                    <a:sym typeface="Arial"/>
                  </a:endParaRPr>
                </a:p>
              </p:txBody>
            </p:sp>
            <p:sp>
              <p:nvSpPr>
                <p:cNvPr id="1659" name="Google Shape;1659;p39"/>
                <p:cNvSpPr/>
                <p:nvPr/>
              </p:nvSpPr>
              <p:spPr>
                <a:xfrm>
                  <a:off x="771136" y="3251146"/>
                  <a:ext cx="154408" cy="129976"/>
                </a:xfrm>
                <a:custGeom>
                  <a:rect b="b" l="l" r="r" t="t"/>
                  <a:pathLst>
                    <a:path extrusionOk="0" h="55" w="47">
                      <a:moveTo>
                        <a:pt x="47" y="55"/>
                      </a:moveTo>
                      <a:cubicBezTo>
                        <a:pt x="47" y="0"/>
                        <a:pt x="47" y="0"/>
                        <a:pt x="47" y="0"/>
                      </a:cubicBezTo>
                      <a:cubicBezTo>
                        <a:pt x="47" y="0"/>
                        <a:pt x="46" y="0"/>
                        <a:pt x="46" y="0"/>
                      </a:cubicBezTo>
                      <a:cubicBezTo>
                        <a:pt x="21" y="0"/>
                        <a:pt x="0" y="21"/>
                        <a:pt x="0" y="46"/>
                      </a:cubicBezTo>
                      <a:cubicBezTo>
                        <a:pt x="0" y="49"/>
                        <a:pt x="1" y="52"/>
                        <a:pt x="1" y="55"/>
                      </a:cubicBezTo>
                      <a:cubicBezTo>
                        <a:pt x="47" y="55"/>
                        <a:pt x="47" y="55"/>
                        <a:pt x="47" y="55"/>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2800" u="none" cap="none" strike="noStrike">
                    <a:solidFill>
                      <a:schemeClr val="lt1"/>
                    </a:solidFill>
                    <a:latin typeface="Arial"/>
                    <a:ea typeface="Arial"/>
                    <a:cs typeface="Arial"/>
                    <a:sym typeface="Arial"/>
                  </a:endParaRPr>
                </a:p>
              </p:txBody>
            </p:sp>
          </p:grpSp>
          <p:grpSp>
            <p:nvGrpSpPr>
              <p:cNvPr id="1660" name="Google Shape;1660;p39"/>
              <p:cNvGrpSpPr/>
              <p:nvPr/>
            </p:nvGrpSpPr>
            <p:grpSpPr>
              <a:xfrm>
                <a:off x="3066168" y="5505476"/>
                <a:ext cx="102584" cy="503644"/>
                <a:chOff x="3066168" y="4437010"/>
                <a:chExt cx="102584" cy="503644"/>
              </a:xfrm>
            </p:grpSpPr>
            <p:sp>
              <p:nvSpPr>
                <p:cNvPr id="1661" name="Google Shape;1661;p39"/>
                <p:cNvSpPr/>
                <p:nvPr/>
              </p:nvSpPr>
              <p:spPr>
                <a:xfrm rot="5400000">
                  <a:off x="3067337" y="4839238"/>
                  <a:ext cx="100247" cy="102584"/>
                </a:xfrm>
                <a:custGeom>
                  <a:rect b="b" l="l" r="r" t="t"/>
                  <a:pathLst>
                    <a:path extrusionOk="0" h="55" w="47">
                      <a:moveTo>
                        <a:pt x="0" y="55"/>
                      </a:moveTo>
                      <a:cubicBezTo>
                        <a:pt x="0" y="0"/>
                        <a:pt x="0" y="0"/>
                        <a:pt x="0" y="0"/>
                      </a:cubicBezTo>
                      <a:cubicBezTo>
                        <a:pt x="1" y="0"/>
                        <a:pt x="2" y="0"/>
                        <a:pt x="2" y="0"/>
                      </a:cubicBezTo>
                      <a:cubicBezTo>
                        <a:pt x="27" y="0"/>
                        <a:pt x="47" y="21"/>
                        <a:pt x="47" y="46"/>
                      </a:cubicBezTo>
                      <a:cubicBezTo>
                        <a:pt x="47" y="49"/>
                        <a:pt x="47" y="52"/>
                        <a:pt x="47" y="55"/>
                      </a:cubicBezTo>
                      <a:cubicBezTo>
                        <a:pt x="0" y="55"/>
                        <a:pt x="0" y="55"/>
                        <a:pt x="0" y="55"/>
                      </a:cubicBezTo>
                      <a:close/>
                    </a:path>
                  </a:pathLst>
                </a:custGeom>
                <a:solidFill>
                  <a:srgbClr val="54813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2800" u="none" cap="none" strike="noStrike">
                    <a:solidFill>
                      <a:schemeClr val="lt1"/>
                    </a:solidFill>
                    <a:latin typeface="Arial"/>
                    <a:ea typeface="Arial"/>
                    <a:cs typeface="Arial"/>
                    <a:sym typeface="Arial"/>
                  </a:endParaRPr>
                </a:p>
              </p:txBody>
            </p:sp>
            <p:sp>
              <p:nvSpPr>
                <p:cNvPr id="1662" name="Google Shape;1662;p39"/>
                <p:cNvSpPr/>
                <p:nvPr/>
              </p:nvSpPr>
              <p:spPr>
                <a:xfrm rot="5400000">
                  <a:off x="3067785" y="4435393"/>
                  <a:ext cx="99351" cy="102584"/>
                </a:xfrm>
                <a:custGeom>
                  <a:rect b="b" l="l" r="r" t="t"/>
                  <a:pathLst>
                    <a:path extrusionOk="0" h="55" w="47">
                      <a:moveTo>
                        <a:pt x="47" y="55"/>
                      </a:moveTo>
                      <a:cubicBezTo>
                        <a:pt x="47" y="0"/>
                        <a:pt x="47" y="0"/>
                        <a:pt x="47" y="0"/>
                      </a:cubicBezTo>
                      <a:cubicBezTo>
                        <a:pt x="47" y="0"/>
                        <a:pt x="46" y="0"/>
                        <a:pt x="46" y="0"/>
                      </a:cubicBezTo>
                      <a:cubicBezTo>
                        <a:pt x="21" y="0"/>
                        <a:pt x="0" y="21"/>
                        <a:pt x="0" y="46"/>
                      </a:cubicBezTo>
                      <a:cubicBezTo>
                        <a:pt x="0" y="49"/>
                        <a:pt x="1" y="52"/>
                        <a:pt x="1" y="55"/>
                      </a:cubicBezTo>
                      <a:cubicBezTo>
                        <a:pt x="47" y="55"/>
                        <a:pt x="47" y="55"/>
                        <a:pt x="47" y="55"/>
                      </a:cubicBezTo>
                      <a:close/>
                    </a:path>
                  </a:pathLst>
                </a:custGeom>
                <a:solidFill>
                  <a:srgbClr val="54813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2800" u="none" cap="none" strike="noStrike">
                    <a:solidFill>
                      <a:schemeClr val="lt1"/>
                    </a:solidFill>
                    <a:latin typeface="Arial"/>
                    <a:ea typeface="Arial"/>
                    <a:cs typeface="Arial"/>
                    <a:sym typeface="Arial"/>
                  </a:endParaRPr>
                </a:p>
              </p:txBody>
            </p:sp>
          </p:grpSp>
          <p:grpSp>
            <p:nvGrpSpPr>
              <p:cNvPr id="1663" name="Google Shape;1663;p39"/>
              <p:cNvGrpSpPr/>
              <p:nvPr/>
            </p:nvGrpSpPr>
            <p:grpSpPr>
              <a:xfrm>
                <a:off x="3066168" y="4972479"/>
                <a:ext cx="102584" cy="503644"/>
                <a:chOff x="3066168" y="4437010"/>
                <a:chExt cx="102584" cy="503644"/>
              </a:xfrm>
            </p:grpSpPr>
            <p:sp>
              <p:nvSpPr>
                <p:cNvPr id="1664" name="Google Shape;1664;p39"/>
                <p:cNvSpPr/>
                <p:nvPr/>
              </p:nvSpPr>
              <p:spPr>
                <a:xfrm rot="5400000">
                  <a:off x="3067337" y="4839238"/>
                  <a:ext cx="100247" cy="102584"/>
                </a:xfrm>
                <a:custGeom>
                  <a:rect b="b" l="l" r="r" t="t"/>
                  <a:pathLst>
                    <a:path extrusionOk="0" h="55" w="47">
                      <a:moveTo>
                        <a:pt x="0" y="55"/>
                      </a:moveTo>
                      <a:cubicBezTo>
                        <a:pt x="0" y="0"/>
                        <a:pt x="0" y="0"/>
                        <a:pt x="0" y="0"/>
                      </a:cubicBezTo>
                      <a:cubicBezTo>
                        <a:pt x="1" y="0"/>
                        <a:pt x="2" y="0"/>
                        <a:pt x="2" y="0"/>
                      </a:cubicBezTo>
                      <a:cubicBezTo>
                        <a:pt x="27" y="0"/>
                        <a:pt x="47" y="21"/>
                        <a:pt x="47" y="46"/>
                      </a:cubicBezTo>
                      <a:cubicBezTo>
                        <a:pt x="47" y="49"/>
                        <a:pt x="47" y="52"/>
                        <a:pt x="47" y="55"/>
                      </a:cubicBezTo>
                      <a:cubicBezTo>
                        <a:pt x="0" y="55"/>
                        <a:pt x="0" y="55"/>
                        <a:pt x="0" y="55"/>
                      </a:cubicBezTo>
                      <a:close/>
                    </a:path>
                  </a:pathLst>
                </a:custGeom>
                <a:solidFill>
                  <a:srgbClr val="54813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2800" u="none" cap="none" strike="noStrike">
                    <a:solidFill>
                      <a:schemeClr val="lt1"/>
                    </a:solidFill>
                    <a:latin typeface="Arial"/>
                    <a:ea typeface="Arial"/>
                    <a:cs typeface="Arial"/>
                    <a:sym typeface="Arial"/>
                  </a:endParaRPr>
                </a:p>
              </p:txBody>
            </p:sp>
            <p:sp>
              <p:nvSpPr>
                <p:cNvPr id="1665" name="Google Shape;1665;p39"/>
                <p:cNvSpPr/>
                <p:nvPr/>
              </p:nvSpPr>
              <p:spPr>
                <a:xfrm rot="5400000">
                  <a:off x="3067785" y="4435393"/>
                  <a:ext cx="99351" cy="102584"/>
                </a:xfrm>
                <a:custGeom>
                  <a:rect b="b" l="l" r="r" t="t"/>
                  <a:pathLst>
                    <a:path extrusionOk="0" h="55" w="47">
                      <a:moveTo>
                        <a:pt x="47" y="55"/>
                      </a:moveTo>
                      <a:cubicBezTo>
                        <a:pt x="47" y="0"/>
                        <a:pt x="47" y="0"/>
                        <a:pt x="47" y="0"/>
                      </a:cubicBezTo>
                      <a:cubicBezTo>
                        <a:pt x="47" y="0"/>
                        <a:pt x="46" y="0"/>
                        <a:pt x="46" y="0"/>
                      </a:cubicBezTo>
                      <a:cubicBezTo>
                        <a:pt x="21" y="0"/>
                        <a:pt x="0" y="21"/>
                        <a:pt x="0" y="46"/>
                      </a:cubicBezTo>
                      <a:cubicBezTo>
                        <a:pt x="0" y="49"/>
                        <a:pt x="1" y="52"/>
                        <a:pt x="1" y="55"/>
                      </a:cubicBezTo>
                      <a:cubicBezTo>
                        <a:pt x="47" y="55"/>
                        <a:pt x="47" y="55"/>
                        <a:pt x="47" y="55"/>
                      </a:cubicBezTo>
                      <a:close/>
                    </a:path>
                  </a:pathLst>
                </a:custGeom>
                <a:solidFill>
                  <a:srgbClr val="54813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2800" u="none" cap="none" strike="noStrike">
                    <a:solidFill>
                      <a:schemeClr val="lt1"/>
                    </a:solidFill>
                    <a:latin typeface="Arial"/>
                    <a:ea typeface="Arial"/>
                    <a:cs typeface="Arial"/>
                    <a:sym typeface="Arial"/>
                  </a:endParaRPr>
                </a:p>
              </p:txBody>
            </p:sp>
          </p:grpSp>
          <p:grpSp>
            <p:nvGrpSpPr>
              <p:cNvPr id="1666" name="Google Shape;1666;p39"/>
              <p:cNvGrpSpPr/>
              <p:nvPr/>
            </p:nvGrpSpPr>
            <p:grpSpPr>
              <a:xfrm>
                <a:off x="3066168" y="4437010"/>
                <a:ext cx="102584" cy="503644"/>
                <a:chOff x="3066168" y="4437010"/>
                <a:chExt cx="102584" cy="503644"/>
              </a:xfrm>
            </p:grpSpPr>
            <p:sp>
              <p:nvSpPr>
                <p:cNvPr id="1667" name="Google Shape;1667;p39"/>
                <p:cNvSpPr/>
                <p:nvPr/>
              </p:nvSpPr>
              <p:spPr>
                <a:xfrm rot="5400000">
                  <a:off x="3067337" y="4839238"/>
                  <a:ext cx="100247" cy="102584"/>
                </a:xfrm>
                <a:custGeom>
                  <a:rect b="b" l="l" r="r" t="t"/>
                  <a:pathLst>
                    <a:path extrusionOk="0" h="55" w="47">
                      <a:moveTo>
                        <a:pt x="0" y="55"/>
                      </a:moveTo>
                      <a:cubicBezTo>
                        <a:pt x="0" y="0"/>
                        <a:pt x="0" y="0"/>
                        <a:pt x="0" y="0"/>
                      </a:cubicBezTo>
                      <a:cubicBezTo>
                        <a:pt x="1" y="0"/>
                        <a:pt x="2" y="0"/>
                        <a:pt x="2" y="0"/>
                      </a:cubicBezTo>
                      <a:cubicBezTo>
                        <a:pt x="27" y="0"/>
                        <a:pt x="47" y="21"/>
                        <a:pt x="47" y="46"/>
                      </a:cubicBezTo>
                      <a:cubicBezTo>
                        <a:pt x="47" y="49"/>
                        <a:pt x="47" y="52"/>
                        <a:pt x="47" y="55"/>
                      </a:cubicBezTo>
                      <a:cubicBezTo>
                        <a:pt x="0" y="55"/>
                        <a:pt x="0" y="55"/>
                        <a:pt x="0" y="55"/>
                      </a:cubicBezTo>
                      <a:close/>
                    </a:path>
                  </a:pathLst>
                </a:custGeom>
                <a:solidFill>
                  <a:srgbClr val="54813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2800" u="none" cap="none" strike="noStrike">
                    <a:solidFill>
                      <a:schemeClr val="lt1"/>
                    </a:solidFill>
                    <a:latin typeface="Arial"/>
                    <a:ea typeface="Arial"/>
                    <a:cs typeface="Arial"/>
                    <a:sym typeface="Arial"/>
                  </a:endParaRPr>
                </a:p>
              </p:txBody>
            </p:sp>
            <p:sp>
              <p:nvSpPr>
                <p:cNvPr id="1668" name="Google Shape;1668;p39"/>
                <p:cNvSpPr/>
                <p:nvPr/>
              </p:nvSpPr>
              <p:spPr>
                <a:xfrm rot="5400000">
                  <a:off x="3067785" y="4435393"/>
                  <a:ext cx="99351" cy="102584"/>
                </a:xfrm>
                <a:custGeom>
                  <a:rect b="b" l="l" r="r" t="t"/>
                  <a:pathLst>
                    <a:path extrusionOk="0" h="55" w="47">
                      <a:moveTo>
                        <a:pt x="47" y="55"/>
                      </a:moveTo>
                      <a:cubicBezTo>
                        <a:pt x="47" y="0"/>
                        <a:pt x="47" y="0"/>
                        <a:pt x="47" y="0"/>
                      </a:cubicBezTo>
                      <a:cubicBezTo>
                        <a:pt x="47" y="0"/>
                        <a:pt x="46" y="0"/>
                        <a:pt x="46" y="0"/>
                      </a:cubicBezTo>
                      <a:cubicBezTo>
                        <a:pt x="21" y="0"/>
                        <a:pt x="0" y="21"/>
                        <a:pt x="0" y="46"/>
                      </a:cubicBezTo>
                      <a:cubicBezTo>
                        <a:pt x="0" y="49"/>
                        <a:pt x="1" y="52"/>
                        <a:pt x="1" y="55"/>
                      </a:cubicBezTo>
                      <a:cubicBezTo>
                        <a:pt x="47" y="55"/>
                        <a:pt x="47" y="55"/>
                        <a:pt x="47" y="55"/>
                      </a:cubicBezTo>
                      <a:close/>
                    </a:path>
                  </a:pathLst>
                </a:custGeom>
                <a:solidFill>
                  <a:srgbClr val="54813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2800" u="none" cap="none" strike="noStrike">
                    <a:solidFill>
                      <a:schemeClr val="lt1"/>
                    </a:solidFill>
                    <a:latin typeface="Arial"/>
                    <a:ea typeface="Arial"/>
                    <a:cs typeface="Arial"/>
                    <a:sym typeface="Arial"/>
                  </a:endParaRPr>
                </a:p>
              </p:txBody>
            </p:sp>
          </p:grpSp>
        </p:grpSp>
        <p:sp>
          <p:nvSpPr>
            <p:cNvPr id="1669" name="Google Shape;1669;p39"/>
            <p:cNvSpPr/>
            <p:nvPr/>
          </p:nvSpPr>
          <p:spPr>
            <a:xfrm>
              <a:off x="688730" y="3358660"/>
              <a:ext cx="2397956" cy="2747456"/>
            </a:xfrm>
            <a:custGeom>
              <a:rect b="b" l="l" r="r" t="t"/>
              <a:pathLst>
                <a:path extrusionOk="0" h="1419" w="407">
                  <a:moveTo>
                    <a:pt x="407" y="16"/>
                  </a:moveTo>
                  <a:cubicBezTo>
                    <a:pt x="407" y="1404"/>
                    <a:pt x="407" y="1404"/>
                    <a:pt x="407" y="1404"/>
                  </a:cubicBezTo>
                  <a:cubicBezTo>
                    <a:pt x="407" y="1412"/>
                    <a:pt x="400" y="1419"/>
                    <a:pt x="391" y="1419"/>
                  </a:cubicBezTo>
                  <a:cubicBezTo>
                    <a:pt x="15" y="1419"/>
                    <a:pt x="15" y="1419"/>
                    <a:pt x="15" y="1419"/>
                  </a:cubicBezTo>
                  <a:cubicBezTo>
                    <a:pt x="7" y="1419"/>
                    <a:pt x="0" y="1412"/>
                    <a:pt x="0" y="1404"/>
                  </a:cubicBezTo>
                  <a:cubicBezTo>
                    <a:pt x="0" y="16"/>
                    <a:pt x="0" y="16"/>
                    <a:pt x="0" y="16"/>
                  </a:cubicBezTo>
                  <a:cubicBezTo>
                    <a:pt x="0" y="7"/>
                    <a:pt x="7" y="0"/>
                    <a:pt x="15" y="0"/>
                  </a:cubicBezTo>
                  <a:cubicBezTo>
                    <a:pt x="391" y="0"/>
                    <a:pt x="391" y="0"/>
                    <a:pt x="391" y="0"/>
                  </a:cubicBezTo>
                  <a:cubicBezTo>
                    <a:pt x="400" y="0"/>
                    <a:pt x="407" y="7"/>
                    <a:pt x="407" y="16"/>
                  </a:cubicBezTo>
                  <a:close/>
                </a:path>
              </a:pathLst>
            </a:custGeom>
            <a:solidFill>
              <a:srgbClr val="F2F2F2"/>
            </a:solidFill>
            <a:ln>
              <a:noFill/>
            </a:ln>
          </p:spPr>
          <p:txBody>
            <a:bodyPr anchorCtr="0" anchor="ctr" bIns="45700" lIns="91425" spcFirstLastPara="1" rIns="274300" wrap="square" tIns="45700">
              <a:noAutofit/>
            </a:bodyPr>
            <a:lstStyle/>
            <a:p>
              <a:pPr indent="0" lvl="0" marL="0" marR="0" rtl="0" algn="l">
                <a:lnSpc>
                  <a:spcPct val="100000"/>
                </a:lnSpc>
                <a:spcBef>
                  <a:spcPts val="0"/>
                </a:spcBef>
                <a:spcAft>
                  <a:spcPts val="0"/>
                </a:spcAft>
                <a:buNone/>
              </a:pPr>
              <a:r>
                <a:t/>
              </a:r>
              <a:endParaRPr b="1" i="0" sz="1400" u="none" cap="none" strike="noStrike">
                <a:solidFill>
                  <a:srgbClr val="003C71"/>
                </a:solidFill>
                <a:latin typeface="Arial"/>
                <a:ea typeface="Arial"/>
                <a:cs typeface="Arial"/>
                <a:sym typeface="Arial"/>
              </a:endParaRPr>
            </a:p>
          </p:txBody>
        </p:sp>
        <p:grpSp>
          <p:nvGrpSpPr>
            <p:cNvPr id="1670" name="Google Shape;1670;p39"/>
            <p:cNvGrpSpPr/>
            <p:nvPr/>
          </p:nvGrpSpPr>
          <p:grpSpPr>
            <a:xfrm>
              <a:off x="925544" y="3251146"/>
              <a:ext cx="2243207" cy="2672809"/>
              <a:chOff x="925544" y="3251146"/>
              <a:chExt cx="2243207" cy="2672809"/>
            </a:xfrm>
          </p:grpSpPr>
          <p:sp>
            <p:nvSpPr>
              <p:cNvPr id="1671" name="Google Shape;1671;p39"/>
              <p:cNvSpPr/>
              <p:nvPr/>
            </p:nvSpPr>
            <p:spPr>
              <a:xfrm>
                <a:off x="925544" y="3251146"/>
                <a:ext cx="1032172" cy="562924"/>
              </a:xfrm>
              <a:custGeom>
                <a:rect b="b" l="l" r="r" t="t"/>
                <a:pathLst>
                  <a:path extrusionOk="0" h="927" w="742">
                    <a:moveTo>
                      <a:pt x="0" y="0"/>
                    </a:moveTo>
                    <a:lnTo>
                      <a:pt x="742" y="0"/>
                    </a:lnTo>
                    <a:lnTo>
                      <a:pt x="742" y="927"/>
                    </a:lnTo>
                    <a:lnTo>
                      <a:pt x="0" y="927"/>
                    </a:lnTo>
                    <a:lnTo>
                      <a:pt x="0" y="0"/>
                    </a:lnTo>
                    <a:lnTo>
                      <a:pt x="0" y="0"/>
                    </a:lnTo>
                    <a:close/>
                  </a:path>
                </a:pathLst>
              </a:custGeom>
              <a:solidFill>
                <a:srgbClr val="BFBFB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2800" u="none" cap="none" strike="noStrike">
                  <a:solidFill>
                    <a:schemeClr val="lt1"/>
                  </a:solidFill>
                  <a:latin typeface="Arial"/>
                  <a:ea typeface="Arial"/>
                  <a:cs typeface="Arial"/>
                  <a:sym typeface="Arial"/>
                </a:endParaRPr>
              </a:p>
            </p:txBody>
          </p:sp>
          <p:grpSp>
            <p:nvGrpSpPr>
              <p:cNvPr id="1672" name="Google Shape;1672;p39"/>
              <p:cNvGrpSpPr/>
              <p:nvPr/>
            </p:nvGrpSpPr>
            <p:grpSpPr>
              <a:xfrm>
                <a:off x="2437249" y="4533981"/>
                <a:ext cx="731503" cy="1389974"/>
                <a:chOff x="2437249" y="4581609"/>
                <a:chExt cx="731503" cy="1389974"/>
              </a:xfrm>
            </p:grpSpPr>
            <p:sp>
              <p:nvSpPr>
                <p:cNvPr id="1673" name="Google Shape;1673;p39"/>
                <p:cNvSpPr/>
                <p:nvPr/>
              </p:nvSpPr>
              <p:spPr>
                <a:xfrm rot="5400000">
                  <a:off x="2641286" y="5444117"/>
                  <a:ext cx="323429" cy="731502"/>
                </a:xfrm>
                <a:custGeom>
                  <a:rect b="b" l="l" r="r" t="t"/>
                  <a:pathLst>
                    <a:path extrusionOk="0" h="927" w="742">
                      <a:moveTo>
                        <a:pt x="0" y="0"/>
                      </a:moveTo>
                      <a:lnTo>
                        <a:pt x="742" y="0"/>
                      </a:lnTo>
                      <a:lnTo>
                        <a:pt x="742" y="927"/>
                      </a:lnTo>
                      <a:lnTo>
                        <a:pt x="0" y="927"/>
                      </a:lnTo>
                      <a:lnTo>
                        <a:pt x="0" y="0"/>
                      </a:lnTo>
                      <a:lnTo>
                        <a:pt x="0" y="0"/>
                      </a:lnTo>
                      <a:close/>
                    </a:path>
                  </a:pathLst>
                </a:cu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2800" u="none" cap="none" strike="noStrike">
                    <a:solidFill>
                      <a:schemeClr val="lt1"/>
                    </a:solidFill>
                    <a:latin typeface="Arial"/>
                    <a:ea typeface="Arial"/>
                    <a:cs typeface="Arial"/>
                    <a:sym typeface="Arial"/>
                  </a:endParaRPr>
                </a:p>
              </p:txBody>
            </p:sp>
            <p:sp>
              <p:nvSpPr>
                <p:cNvPr id="1674" name="Google Shape;1674;p39"/>
                <p:cNvSpPr/>
                <p:nvPr/>
              </p:nvSpPr>
              <p:spPr>
                <a:xfrm rot="5400000">
                  <a:off x="2641285" y="4377572"/>
                  <a:ext cx="323430" cy="731503"/>
                </a:xfrm>
                <a:custGeom>
                  <a:rect b="b" l="l" r="r" t="t"/>
                  <a:pathLst>
                    <a:path extrusionOk="0" h="927" w="742">
                      <a:moveTo>
                        <a:pt x="0" y="0"/>
                      </a:moveTo>
                      <a:lnTo>
                        <a:pt x="742" y="0"/>
                      </a:lnTo>
                      <a:lnTo>
                        <a:pt x="742" y="927"/>
                      </a:lnTo>
                      <a:lnTo>
                        <a:pt x="0" y="927"/>
                      </a:lnTo>
                      <a:lnTo>
                        <a:pt x="0" y="0"/>
                      </a:lnTo>
                      <a:lnTo>
                        <a:pt x="0" y="0"/>
                      </a:lnTo>
                      <a:close/>
                    </a:path>
                  </a:pathLst>
                </a:cu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2800" u="none" cap="none" strike="noStrike">
                    <a:solidFill>
                      <a:schemeClr val="lt1"/>
                    </a:solidFill>
                    <a:latin typeface="Arial"/>
                    <a:ea typeface="Arial"/>
                    <a:cs typeface="Arial"/>
                    <a:sym typeface="Arial"/>
                  </a:endParaRPr>
                </a:p>
              </p:txBody>
            </p:sp>
            <p:sp>
              <p:nvSpPr>
                <p:cNvPr id="1675" name="Google Shape;1675;p39"/>
                <p:cNvSpPr/>
                <p:nvPr/>
              </p:nvSpPr>
              <p:spPr>
                <a:xfrm rot="5400000">
                  <a:off x="2641285" y="4908466"/>
                  <a:ext cx="323430" cy="731502"/>
                </a:xfrm>
                <a:custGeom>
                  <a:rect b="b" l="l" r="r" t="t"/>
                  <a:pathLst>
                    <a:path extrusionOk="0" h="927" w="742">
                      <a:moveTo>
                        <a:pt x="0" y="0"/>
                      </a:moveTo>
                      <a:lnTo>
                        <a:pt x="742" y="0"/>
                      </a:lnTo>
                      <a:lnTo>
                        <a:pt x="742" y="927"/>
                      </a:lnTo>
                      <a:lnTo>
                        <a:pt x="0" y="927"/>
                      </a:lnTo>
                      <a:lnTo>
                        <a:pt x="0" y="0"/>
                      </a:lnTo>
                      <a:lnTo>
                        <a:pt x="0" y="0"/>
                      </a:lnTo>
                      <a:close/>
                    </a:path>
                  </a:pathLst>
                </a:cu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2800" u="none" cap="none" strike="noStrike">
                    <a:solidFill>
                      <a:schemeClr val="lt1"/>
                    </a:solidFill>
                    <a:latin typeface="Arial"/>
                    <a:ea typeface="Arial"/>
                    <a:cs typeface="Arial"/>
                    <a:sym typeface="Arial"/>
                  </a:endParaRPr>
                </a:p>
              </p:txBody>
            </p:sp>
          </p:grpSp>
        </p:grpSp>
      </p:grpSp>
      <p:sp>
        <p:nvSpPr>
          <p:cNvPr id="1676" name="Google Shape;1676;p39"/>
          <p:cNvSpPr txBox="1"/>
          <p:nvPr>
            <p:ph idx="5" type="body"/>
          </p:nvPr>
        </p:nvSpPr>
        <p:spPr>
          <a:xfrm>
            <a:off x="673387" y="3828215"/>
            <a:ext cx="1779205" cy="2263756"/>
          </a:xfrm>
          <a:prstGeom prst="rect">
            <a:avLst/>
          </a:prstGeom>
          <a:noFill/>
          <a:ln>
            <a:noFill/>
          </a:ln>
        </p:spPr>
        <p:txBody>
          <a:bodyPr anchorCtr="0" anchor="ctr" bIns="91425" lIns="91425" spcFirstLastPara="1" rIns="91425" wrap="square" tIns="91425">
            <a:noAutofit/>
          </a:bodyPr>
          <a:lstStyle>
            <a:lvl1pPr indent="-304800" lvl="0" marL="457200" algn="l">
              <a:lnSpc>
                <a:spcPct val="100000"/>
              </a:lnSpc>
              <a:spcBef>
                <a:spcPts val="0"/>
              </a:spcBef>
              <a:spcAft>
                <a:spcPts val="0"/>
              </a:spcAft>
              <a:buClr>
                <a:srgbClr val="003C71"/>
              </a:buClr>
              <a:buSzPts val="1200"/>
              <a:buFont typeface="Arial"/>
              <a:buChar char="•"/>
              <a:defRPr sz="1200">
                <a:solidFill>
                  <a:srgbClr val="003C71"/>
                </a:solidFill>
                <a:latin typeface="Arial"/>
                <a:ea typeface="Arial"/>
                <a:cs typeface="Arial"/>
                <a:sym typeface="Arial"/>
              </a:defRPr>
            </a:lvl1pPr>
            <a:lvl2pPr indent="-304800" lvl="1" marL="914400" algn="l">
              <a:lnSpc>
                <a:spcPct val="100000"/>
              </a:lnSpc>
              <a:spcBef>
                <a:spcPts val="600"/>
              </a:spcBef>
              <a:spcAft>
                <a:spcPts val="0"/>
              </a:spcAft>
              <a:buClr>
                <a:srgbClr val="003C71"/>
              </a:buClr>
              <a:buSzPts val="1200"/>
              <a:buFont typeface="Arial"/>
              <a:buChar char="•"/>
              <a:defRPr sz="1200">
                <a:solidFill>
                  <a:srgbClr val="003C71"/>
                </a:solidFill>
                <a:latin typeface="Arial"/>
                <a:ea typeface="Arial"/>
                <a:cs typeface="Arial"/>
                <a:sym typeface="Arial"/>
              </a:defRPr>
            </a:lvl2pPr>
            <a:lvl3pPr indent="-298450" lvl="2" marL="1371600" algn="l">
              <a:lnSpc>
                <a:spcPct val="100000"/>
              </a:lnSpc>
              <a:spcBef>
                <a:spcPts val="800"/>
              </a:spcBef>
              <a:spcAft>
                <a:spcPts val="0"/>
              </a:spcAft>
              <a:buClr>
                <a:srgbClr val="003C71"/>
              </a:buClr>
              <a:buSzPts val="1100"/>
              <a:buFont typeface="Arial"/>
              <a:buChar char="•"/>
              <a:defRPr sz="1100">
                <a:solidFill>
                  <a:srgbClr val="003C71"/>
                </a:solidFill>
                <a:latin typeface="Arial"/>
                <a:ea typeface="Arial"/>
                <a:cs typeface="Arial"/>
                <a:sym typeface="Arial"/>
              </a:defRPr>
            </a:lvl3pPr>
            <a:lvl4pPr indent="-298450" lvl="3" marL="1828800" algn="l">
              <a:lnSpc>
                <a:spcPct val="100000"/>
              </a:lnSpc>
              <a:spcBef>
                <a:spcPts val="800"/>
              </a:spcBef>
              <a:spcAft>
                <a:spcPts val="0"/>
              </a:spcAft>
              <a:buClr>
                <a:srgbClr val="003C71"/>
              </a:buClr>
              <a:buSzPts val="1100"/>
              <a:buFont typeface="Arial"/>
              <a:buChar char="•"/>
              <a:defRPr sz="1100">
                <a:solidFill>
                  <a:srgbClr val="003C71"/>
                </a:solidFill>
                <a:latin typeface="Arial"/>
                <a:ea typeface="Arial"/>
                <a:cs typeface="Arial"/>
                <a:sym typeface="Arial"/>
              </a:defRPr>
            </a:lvl4pPr>
            <a:lvl5pPr indent="-298450" lvl="4" marL="2286000" algn="l">
              <a:lnSpc>
                <a:spcPct val="100000"/>
              </a:lnSpc>
              <a:spcBef>
                <a:spcPts val="800"/>
              </a:spcBef>
              <a:spcAft>
                <a:spcPts val="0"/>
              </a:spcAft>
              <a:buClr>
                <a:srgbClr val="003C71"/>
              </a:buClr>
              <a:buSzPts val="1100"/>
              <a:buFont typeface="Arial"/>
              <a:buChar char="•"/>
              <a:defRPr sz="1100">
                <a:solidFill>
                  <a:srgbClr val="003C71"/>
                </a:solidFill>
                <a:latin typeface="Arial"/>
                <a:ea typeface="Arial"/>
                <a:cs typeface="Arial"/>
                <a:sym typeface="Arial"/>
              </a:defRPr>
            </a:lvl5pPr>
            <a:lvl6pPr indent="-228600" lvl="5" marL="2743200" algn="l">
              <a:lnSpc>
                <a:spcPct val="100000"/>
              </a:lnSpc>
              <a:spcBef>
                <a:spcPts val="80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1677" name="Google Shape;1677;p39"/>
          <p:cNvSpPr txBox="1"/>
          <p:nvPr>
            <p:ph idx="6" type="body"/>
          </p:nvPr>
        </p:nvSpPr>
        <p:spPr>
          <a:xfrm>
            <a:off x="925543" y="3253107"/>
            <a:ext cx="1032173" cy="554854"/>
          </a:xfrm>
          <a:prstGeom prst="rect">
            <a:avLst/>
          </a:prstGeom>
          <a:noFill/>
          <a:ln>
            <a:noFill/>
          </a:ln>
        </p:spPr>
        <p:txBody>
          <a:bodyPr anchorCtr="0" anchor="ctr" bIns="0" lIns="0" spcFirstLastPara="1" rIns="0" wrap="square" tIns="0">
            <a:noAutofit/>
          </a:bodyPr>
          <a:lstStyle>
            <a:lvl1pPr indent="-228600" lvl="0" marL="457200" algn="ctr">
              <a:lnSpc>
                <a:spcPct val="100000"/>
              </a:lnSpc>
              <a:spcBef>
                <a:spcPts val="0"/>
              </a:spcBef>
              <a:spcAft>
                <a:spcPts val="0"/>
              </a:spcAft>
              <a:buClr>
                <a:srgbClr val="003C71"/>
              </a:buClr>
              <a:buSzPts val="1400"/>
              <a:buFont typeface="Arial"/>
              <a:buNone/>
              <a:defRPr b="1" i="1" sz="1400">
                <a:solidFill>
                  <a:srgbClr val="003C71"/>
                </a:solidFill>
                <a:latin typeface="Arial"/>
                <a:ea typeface="Arial"/>
                <a:cs typeface="Arial"/>
                <a:sym typeface="Arial"/>
              </a:defRPr>
            </a:lvl1pPr>
            <a:lvl2pPr indent="-381000" lvl="1" marL="9144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2pPr>
            <a:lvl3pPr indent="-381000" lvl="2" marL="13716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3pPr>
            <a:lvl4pPr indent="-381000" lvl="3" marL="18288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4pPr>
            <a:lvl5pPr indent="-381000" lvl="4" marL="22860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5pPr>
            <a:lvl6pPr indent="-381000" lvl="5" marL="27432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6pPr>
            <a:lvl7pPr indent="-381000" lvl="6" marL="32004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7pPr>
            <a:lvl8pPr indent="-381000" lvl="7" marL="36576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8pPr>
            <a:lvl9pPr indent="-381000" lvl="8" marL="4114800" algn="l">
              <a:lnSpc>
                <a:spcPct val="100000"/>
              </a:lnSpc>
              <a:spcBef>
                <a:spcPts val="800"/>
              </a:spcBef>
              <a:spcAft>
                <a:spcPts val="800"/>
              </a:spcAft>
              <a:buClr>
                <a:srgbClr val="FFFFFF"/>
              </a:buClr>
              <a:buSzPts val="2400"/>
              <a:buFont typeface="Arial"/>
              <a:buChar char="■"/>
              <a:defRPr b="1" sz="2400">
                <a:solidFill>
                  <a:srgbClr val="FFFFFF"/>
                </a:solidFill>
                <a:latin typeface="Arial"/>
                <a:ea typeface="Arial"/>
                <a:cs typeface="Arial"/>
                <a:sym typeface="Arial"/>
              </a:defRPr>
            </a:lvl9pPr>
          </a:lstStyle>
          <a:p/>
        </p:txBody>
      </p:sp>
      <p:sp>
        <p:nvSpPr>
          <p:cNvPr id="1678" name="Google Shape;1678;p39"/>
          <p:cNvSpPr txBox="1"/>
          <p:nvPr>
            <p:ph idx="7" type="body"/>
          </p:nvPr>
        </p:nvSpPr>
        <p:spPr>
          <a:xfrm>
            <a:off x="1255875" y="2517800"/>
            <a:ext cx="2055798" cy="677080"/>
          </a:xfrm>
          <a:prstGeom prst="rect">
            <a:avLst/>
          </a:prstGeom>
          <a:noFill/>
          <a:ln>
            <a:noFill/>
          </a:ln>
        </p:spPr>
        <p:txBody>
          <a:bodyPr anchorCtr="0" anchor="ctr" bIns="0" lIns="91425" spcFirstLastPara="1" rIns="91425" wrap="square" tIns="0">
            <a:noAutofit/>
          </a:bodyPr>
          <a:lstStyle>
            <a:lvl1pPr indent="-228600" lvl="0" marL="457200" algn="l">
              <a:lnSpc>
                <a:spcPct val="100000"/>
              </a:lnSpc>
              <a:spcBef>
                <a:spcPts val="0"/>
              </a:spcBef>
              <a:spcAft>
                <a:spcPts val="0"/>
              </a:spcAft>
              <a:buClr>
                <a:schemeClr val="lt2"/>
              </a:buClr>
              <a:buSzPts val="1100"/>
              <a:buFont typeface="Arial"/>
              <a:buNone/>
              <a:defRPr b="1" i="1" sz="1100">
                <a:solidFill>
                  <a:schemeClr val="lt2"/>
                </a:solidFill>
              </a:defRPr>
            </a:lvl1pPr>
            <a:lvl2pPr indent="-228600" lvl="1" marL="914400" algn="l">
              <a:lnSpc>
                <a:spcPct val="100000"/>
              </a:lnSpc>
              <a:spcBef>
                <a:spcPts val="600"/>
              </a:spcBef>
              <a:spcAft>
                <a:spcPts val="0"/>
              </a:spcAft>
              <a:buSzPts val="1600"/>
              <a:buFont typeface="Arial"/>
              <a:buNone/>
              <a:defRPr/>
            </a:lvl2pPr>
            <a:lvl3pPr indent="-228600" lvl="2" marL="1371600" algn="l">
              <a:lnSpc>
                <a:spcPct val="100000"/>
              </a:lnSpc>
              <a:spcBef>
                <a:spcPts val="800"/>
              </a:spcBef>
              <a:spcAft>
                <a:spcPts val="0"/>
              </a:spcAft>
              <a:buSzPts val="1400"/>
              <a:buFont typeface="Arial"/>
              <a:buNone/>
              <a:defRPr/>
            </a:lvl3pPr>
            <a:lvl4pPr indent="-228600" lvl="3" marL="1828800" algn="l">
              <a:lnSpc>
                <a:spcPct val="100000"/>
              </a:lnSpc>
              <a:spcBef>
                <a:spcPts val="800"/>
              </a:spcBef>
              <a:spcAft>
                <a:spcPts val="0"/>
              </a:spcAft>
              <a:buSzPts val="1400"/>
              <a:buFont typeface="Arial"/>
              <a:buNone/>
              <a:defRPr/>
            </a:lvl4pPr>
            <a:lvl5pPr indent="-228600" lvl="4" marL="2286000" algn="l">
              <a:lnSpc>
                <a:spcPct val="100000"/>
              </a:lnSpc>
              <a:spcBef>
                <a:spcPts val="800"/>
              </a:spcBef>
              <a:spcAft>
                <a:spcPts val="0"/>
              </a:spcAft>
              <a:buSzPts val="1400"/>
              <a:buFont typeface="Arial"/>
              <a:buNone/>
              <a:defRPr/>
            </a:lvl5pPr>
            <a:lvl6pPr indent="-228600" lvl="5" marL="2743200" algn="l">
              <a:lnSpc>
                <a:spcPct val="100000"/>
              </a:lnSpc>
              <a:spcBef>
                <a:spcPts val="80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grpSp>
        <p:nvGrpSpPr>
          <p:cNvPr id="1679" name="Google Shape;1679;p39"/>
          <p:cNvGrpSpPr/>
          <p:nvPr/>
        </p:nvGrpSpPr>
        <p:grpSpPr>
          <a:xfrm>
            <a:off x="11240989" y="0"/>
            <a:ext cx="951011" cy="6867527"/>
            <a:chOff x="11278585" y="0"/>
            <a:chExt cx="951011" cy="6867527"/>
          </a:xfrm>
        </p:grpSpPr>
        <p:cxnSp>
          <p:nvCxnSpPr>
            <p:cNvPr id="1680" name="Google Shape;1680;p39"/>
            <p:cNvCxnSpPr/>
            <p:nvPr/>
          </p:nvCxnSpPr>
          <p:spPr>
            <a:xfrm>
              <a:off x="11402167" y="0"/>
              <a:ext cx="0" cy="6841500"/>
            </a:xfrm>
            <a:prstGeom prst="straightConnector1">
              <a:avLst/>
            </a:prstGeom>
            <a:noFill/>
            <a:ln cap="flat" cmpd="sng" w="76200">
              <a:solidFill>
                <a:schemeClr val="accent5"/>
              </a:solidFill>
              <a:prstDash val="solid"/>
              <a:round/>
              <a:headEnd len="sm" w="sm" type="none"/>
              <a:tailEnd len="sm" w="sm" type="none"/>
            </a:ln>
          </p:spPr>
        </p:cxnSp>
        <p:cxnSp>
          <p:nvCxnSpPr>
            <p:cNvPr id="1681" name="Google Shape;1681;p39"/>
            <p:cNvCxnSpPr/>
            <p:nvPr/>
          </p:nvCxnSpPr>
          <p:spPr>
            <a:xfrm>
              <a:off x="11278585" y="0"/>
              <a:ext cx="0" cy="6841500"/>
            </a:xfrm>
            <a:prstGeom prst="straightConnector1">
              <a:avLst/>
            </a:prstGeom>
            <a:noFill/>
            <a:ln cap="flat" cmpd="sng" w="28575">
              <a:solidFill>
                <a:schemeClr val="accent5"/>
              </a:solidFill>
              <a:prstDash val="solid"/>
              <a:round/>
              <a:headEnd len="sm" w="sm" type="none"/>
              <a:tailEnd len="sm" w="sm" type="none"/>
            </a:ln>
          </p:spPr>
        </p:cxnSp>
        <p:sp>
          <p:nvSpPr>
            <p:cNvPr descr="Banner along right of screen with the label OGP Office of Government-wide Policy." id="1682" name="Google Shape;1682;p39"/>
            <p:cNvSpPr txBox="1"/>
            <p:nvPr/>
          </p:nvSpPr>
          <p:spPr>
            <a:xfrm rot="5400000">
              <a:off x="8463737" y="3101668"/>
              <a:ext cx="6866252" cy="665466"/>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500"/>
                <a:buFont typeface="Arial"/>
                <a:buNone/>
              </a:pPr>
              <a:r>
                <a:rPr b="1" i="0" lang="en-US" sz="1500" u="none" cap="none" strike="noStrike">
                  <a:solidFill>
                    <a:schemeClr val="lt1"/>
                  </a:solidFill>
                  <a:latin typeface="Arial"/>
                  <a:ea typeface="Arial"/>
                  <a:cs typeface="Arial"/>
                  <a:sym typeface="Arial"/>
                </a:rPr>
                <a:t>HCaTS DPA Training</a:t>
              </a:r>
              <a:endParaRPr b="1" i="0" sz="1500" u="none" cap="none" strike="noStrike">
                <a:solidFill>
                  <a:schemeClr val="lt1"/>
                </a:solidFill>
                <a:latin typeface="Arial"/>
                <a:ea typeface="Arial"/>
                <a:cs typeface="Arial"/>
                <a:sym typeface="Arial"/>
              </a:endParaRPr>
            </a:p>
          </p:txBody>
        </p:sp>
        <p:grpSp>
          <p:nvGrpSpPr>
            <p:cNvPr id="1683" name="Google Shape;1683;p39"/>
            <p:cNvGrpSpPr/>
            <p:nvPr/>
          </p:nvGrpSpPr>
          <p:grpSpPr>
            <a:xfrm>
              <a:off x="11698259" y="119765"/>
              <a:ext cx="397208" cy="506655"/>
              <a:chOff x="8093969" y="3421911"/>
              <a:chExt cx="397208" cy="506655"/>
            </a:xfrm>
          </p:grpSpPr>
          <p:sp>
            <p:nvSpPr>
              <p:cNvPr id="1684" name="Google Shape;1684;p39"/>
              <p:cNvSpPr/>
              <p:nvPr/>
            </p:nvSpPr>
            <p:spPr>
              <a:xfrm>
                <a:off x="8199050" y="3533083"/>
                <a:ext cx="187045" cy="395483"/>
              </a:xfrm>
              <a:custGeom>
                <a:rect b="b" l="l" r="r" t="t"/>
                <a:pathLst>
                  <a:path extrusionOk="0" h="2605" w="1073">
                    <a:moveTo>
                      <a:pt x="145" y="0"/>
                    </a:moveTo>
                    <a:lnTo>
                      <a:pt x="925" y="1"/>
                    </a:lnTo>
                    <a:lnTo>
                      <a:pt x="954" y="4"/>
                    </a:lnTo>
                    <a:lnTo>
                      <a:pt x="982" y="12"/>
                    </a:lnTo>
                    <a:lnTo>
                      <a:pt x="1007" y="26"/>
                    </a:lnTo>
                    <a:lnTo>
                      <a:pt x="1029" y="45"/>
                    </a:lnTo>
                    <a:lnTo>
                      <a:pt x="1048" y="66"/>
                    </a:lnTo>
                    <a:lnTo>
                      <a:pt x="1061" y="91"/>
                    </a:lnTo>
                    <a:lnTo>
                      <a:pt x="1069" y="119"/>
                    </a:lnTo>
                    <a:lnTo>
                      <a:pt x="1073" y="149"/>
                    </a:lnTo>
                    <a:lnTo>
                      <a:pt x="1073" y="1389"/>
                    </a:lnTo>
                    <a:lnTo>
                      <a:pt x="1069" y="1419"/>
                    </a:lnTo>
                    <a:lnTo>
                      <a:pt x="1061" y="1447"/>
                    </a:lnTo>
                    <a:lnTo>
                      <a:pt x="1048" y="1472"/>
                    </a:lnTo>
                    <a:lnTo>
                      <a:pt x="1029" y="1495"/>
                    </a:lnTo>
                    <a:lnTo>
                      <a:pt x="1007" y="1512"/>
                    </a:lnTo>
                    <a:lnTo>
                      <a:pt x="982" y="1526"/>
                    </a:lnTo>
                    <a:lnTo>
                      <a:pt x="954" y="1535"/>
                    </a:lnTo>
                    <a:lnTo>
                      <a:pt x="925" y="1538"/>
                    </a:lnTo>
                    <a:lnTo>
                      <a:pt x="900" y="1536"/>
                    </a:lnTo>
                    <a:lnTo>
                      <a:pt x="876" y="1530"/>
                    </a:lnTo>
                    <a:lnTo>
                      <a:pt x="854" y="1520"/>
                    </a:lnTo>
                    <a:lnTo>
                      <a:pt x="835" y="1508"/>
                    </a:lnTo>
                    <a:lnTo>
                      <a:pt x="835" y="2456"/>
                    </a:lnTo>
                    <a:lnTo>
                      <a:pt x="833" y="2486"/>
                    </a:lnTo>
                    <a:lnTo>
                      <a:pt x="824" y="2515"/>
                    </a:lnTo>
                    <a:lnTo>
                      <a:pt x="810" y="2539"/>
                    </a:lnTo>
                    <a:lnTo>
                      <a:pt x="792" y="2561"/>
                    </a:lnTo>
                    <a:lnTo>
                      <a:pt x="770" y="2579"/>
                    </a:lnTo>
                    <a:lnTo>
                      <a:pt x="744" y="2593"/>
                    </a:lnTo>
                    <a:lnTo>
                      <a:pt x="717" y="2602"/>
                    </a:lnTo>
                    <a:lnTo>
                      <a:pt x="687" y="2605"/>
                    </a:lnTo>
                    <a:lnTo>
                      <a:pt x="657" y="2602"/>
                    </a:lnTo>
                    <a:lnTo>
                      <a:pt x="629" y="2593"/>
                    </a:lnTo>
                    <a:lnTo>
                      <a:pt x="604" y="2579"/>
                    </a:lnTo>
                    <a:lnTo>
                      <a:pt x="582" y="2561"/>
                    </a:lnTo>
                    <a:lnTo>
                      <a:pt x="564" y="2539"/>
                    </a:lnTo>
                    <a:lnTo>
                      <a:pt x="551" y="2515"/>
                    </a:lnTo>
                    <a:lnTo>
                      <a:pt x="542" y="2486"/>
                    </a:lnTo>
                    <a:lnTo>
                      <a:pt x="539" y="2456"/>
                    </a:lnTo>
                    <a:lnTo>
                      <a:pt x="535" y="2456"/>
                    </a:lnTo>
                    <a:lnTo>
                      <a:pt x="532" y="2486"/>
                    </a:lnTo>
                    <a:lnTo>
                      <a:pt x="523" y="2515"/>
                    </a:lnTo>
                    <a:lnTo>
                      <a:pt x="509" y="2539"/>
                    </a:lnTo>
                    <a:lnTo>
                      <a:pt x="492" y="2561"/>
                    </a:lnTo>
                    <a:lnTo>
                      <a:pt x="469" y="2579"/>
                    </a:lnTo>
                    <a:lnTo>
                      <a:pt x="444" y="2593"/>
                    </a:lnTo>
                    <a:lnTo>
                      <a:pt x="416" y="2602"/>
                    </a:lnTo>
                    <a:lnTo>
                      <a:pt x="386" y="2605"/>
                    </a:lnTo>
                    <a:lnTo>
                      <a:pt x="357" y="2602"/>
                    </a:lnTo>
                    <a:lnTo>
                      <a:pt x="328" y="2593"/>
                    </a:lnTo>
                    <a:lnTo>
                      <a:pt x="304" y="2579"/>
                    </a:lnTo>
                    <a:lnTo>
                      <a:pt x="281" y="2561"/>
                    </a:lnTo>
                    <a:lnTo>
                      <a:pt x="263" y="2539"/>
                    </a:lnTo>
                    <a:lnTo>
                      <a:pt x="250" y="2515"/>
                    </a:lnTo>
                    <a:lnTo>
                      <a:pt x="241" y="2486"/>
                    </a:lnTo>
                    <a:lnTo>
                      <a:pt x="238" y="2456"/>
                    </a:lnTo>
                    <a:lnTo>
                      <a:pt x="238" y="1507"/>
                    </a:lnTo>
                    <a:lnTo>
                      <a:pt x="218" y="1520"/>
                    </a:lnTo>
                    <a:lnTo>
                      <a:pt x="197" y="1530"/>
                    </a:lnTo>
                    <a:lnTo>
                      <a:pt x="173" y="1536"/>
                    </a:lnTo>
                    <a:lnTo>
                      <a:pt x="148" y="1538"/>
                    </a:lnTo>
                    <a:lnTo>
                      <a:pt x="119" y="1535"/>
                    </a:lnTo>
                    <a:lnTo>
                      <a:pt x="91" y="1526"/>
                    </a:lnTo>
                    <a:lnTo>
                      <a:pt x="66" y="1512"/>
                    </a:lnTo>
                    <a:lnTo>
                      <a:pt x="43" y="1495"/>
                    </a:lnTo>
                    <a:lnTo>
                      <a:pt x="25" y="1472"/>
                    </a:lnTo>
                    <a:lnTo>
                      <a:pt x="12" y="1447"/>
                    </a:lnTo>
                    <a:lnTo>
                      <a:pt x="3" y="1419"/>
                    </a:lnTo>
                    <a:lnTo>
                      <a:pt x="0" y="1389"/>
                    </a:lnTo>
                    <a:lnTo>
                      <a:pt x="0" y="149"/>
                    </a:lnTo>
                    <a:lnTo>
                      <a:pt x="3" y="119"/>
                    </a:lnTo>
                    <a:lnTo>
                      <a:pt x="11" y="92"/>
                    </a:lnTo>
                    <a:lnTo>
                      <a:pt x="25" y="67"/>
                    </a:lnTo>
                    <a:lnTo>
                      <a:pt x="42" y="46"/>
                    </a:lnTo>
                    <a:lnTo>
                      <a:pt x="64" y="27"/>
                    </a:lnTo>
                    <a:lnTo>
                      <a:pt x="89" y="13"/>
                    </a:lnTo>
                    <a:lnTo>
                      <a:pt x="116" y="5"/>
                    </a:lnTo>
                    <a:lnTo>
                      <a:pt x="145" y="1"/>
                    </a:lnTo>
                    <a:lnTo>
                      <a:pt x="145" y="0"/>
                    </a:lnTo>
                    <a:close/>
                  </a:path>
                </a:pathLst>
              </a:custGeom>
              <a:solidFill>
                <a:schemeClr val="lt1"/>
              </a:solidFill>
              <a:ln cap="flat" cmpd="sng" w="9525">
                <a:solidFill>
                  <a:schemeClr val="accent5"/>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685" name="Google Shape;1685;p39"/>
              <p:cNvSpPr/>
              <p:nvPr/>
            </p:nvSpPr>
            <p:spPr>
              <a:xfrm>
                <a:off x="8232676" y="3421911"/>
                <a:ext cx="119793" cy="103882"/>
              </a:xfrm>
              <a:custGeom>
                <a:rect b="b" l="l" r="r" t="t"/>
                <a:pathLst>
                  <a:path extrusionOk="0" h="686" w="686">
                    <a:moveTo>
                      <a:pt x="343" y="0"/>
                    </a:moveTo>
                    <a:lnTo>
                      <a:pt x="390" y="3"/>
                    </a:lnTo>
                    <a:lnTo>
                      <a:pt x="435" y="12"/>
                    </a:lnTo>
                    <a:lnTo>
                      <a:pt x="477" y="27"/>
                    </a:lnTo>
                    <a:lnTo>
                      <a:pt x="517" y="46"/>
                    </a:lnTo>
                    <a:lnTo>
                      <a:pt x="553" y="71"/>
                    </a:lnTo>
                    <a:lnTo>
                      <a:pt x="586" y="100"/>
                    </a:lnTo>
                    <a:lnTo>
                      <a:pt x="615" y="133"/>
                    </a:lnTo>
                    <a:lnTo>
                      <a:pt x="640" y="169"/>
                    </a:lnTo>
                    <a:lnTo>
                      <a:pt x="659" y="209"/>
                    </a:lnTo>
                    <a:lnTo>
                      <a:pt x="674" y="251"/>
                    </a:lnTo>
                    <a:lnTo>
                      <a:pt x="683" y="296"/>
                    </a:lnTo>
                    <a:lnTo>
                      <a:pt x="686" y="342"/>
                    </a:lnTo>
                    <a:lnTo>
                      <a:pt x="683" y="389"/>
                    </a:lnTo>
                    <a:lnTo>
                      <a:pt x="674" y="434"/>
                    </a:lnTo>
                    <a:lnTo>
                      <a:pt x="659" y="476"/>
                    </a:lnTo>
                    <a:lnTo>
                      <a:pt x="640" y="516"/>
                    </a:lnTo>
                    <a:lnTo>
                      <a:pt x="615" y="552"/>
                    </a:lnTo>
                    <a:lnTo>
                      <a:pt x="586" y="585"/>
                    </a:lnTo>
                    <a:lnTo>
                      <a:pt x="553" y="614"/>
                    </a:lnTo>
                    <a:lnTo>
                      <a:pt x="517" y="639"/>
                    </a:lnTo>
                    <a:lnTo>
                      <a:pt x="477" y="659"/>
                    </a:lnTo>
                    <a:lnTo>
                      <a:pt x="435" y="674"/>
                    </a:lnTo>
                    <a:lnTo>
                      <a:pt x="390" y="682"/>
                    </a:lnTo>
                    <a:lnTo>
                      <a:pt x="343" y="686"/>
                    </a:lnTo>
                    <a:lnTo>
                      <a:pt x="296" y="682"/>
                    </a:lnTo>
                    <a:lnTo>
                      <a:pt x="252" y="674"/>
                    </a:lnTo>
                    <a:lnTo>
                      <a:pt x="210" y="659"/>
                    </a:lnTo>
                    <a:lnTo>
                      <a:pt x="170" y="639"/>
                    </a:lnTo>
                    <a:lnTo>
                      <a:pt x="134" y="614"/>
                    </a:lnTo>
                    <a:lnTo>
                      <a:pt x="101" y="585"/>
                    </a:lnTo>
                    <a:lnTo>
                      <a:pt x="72" y="552"/>
                    </a:lnTo>
                    <a:lnTo>
                      <a:pt x="48" y="516"/>
                    </a:lnTo>
                    <a:lnTo>
                      <a:pt x="27" y="476"/>
                    </a:lnTo>
                    <a:lnTo>
                      <a:pt x="13" y="434"/>
                    </a:lnTo>
                    <a:lnTo>
                      <a:pt x="4" y="389"/>
                    </a:lnTo>
                    <a:lnTo>
                      <a:pt x="0" y="342"/>
                    </a:lnTo>
                    <a:lnTo>
                      <a:pt x="4" y="296"/>
                    </a:lnTo>
                    <a:lnTo>
                      <a:pt x="13" y="251"/>
                    </a:lnTo>
                    <a:lnTo>
                      <a:pt x="27" y="209"/>
                    </a:lnTo>
                    <a:lnTo>
                      <a:pt x="48" y="169"/>
                    </a:lnTo>
                    <a:lnTo>
                      <a:pt x="72" y="133"/>
                    </a:lnTo>
                    <a:lnTo>
                      <a:pt x="101" y="100"/>
                    </a:lnTo>
                    <a:lnTo>
                      <a:pt x="134" y="71"/>
                    </a:lnTo>
                    <a:lnTo>
                      <a:pt x="170" y="46"/>
                    </a:lnTo>
                    <a:lnTo>
                      <a:pt x="210" y="27"/>
                    </a:lnTo>
                    <a:lnTo>
                      <a:pt x="252" y="12"/>
                    </a:lnTo>
                    <a:lnTo>
                      <a:pt x="296" y="3"/>
                    </a:lnTo>
                    <a:lnTo>
                      <a:pt x="343" y="0"/>
                    </a:lnTo>
                    <a:close/>
                  </a:path>
                </a:pathLst>
              </a:custGeom>
              <a:solidFill>
                <a:schemeClr val="lt1"/>
              </a:solidFill>
              <a:ln cap="flat" cmpd="sng" w="9525">
                <a:solidFill>
                  <a:schemeClr val="accent5"/>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686" name="Google Shape;1686;p39"/>
              <p:cNvSpPr/>
              <p:nvPr/>
            </p:nvSpPr>
            <p:spPr>
              <a:xfrm>
                <a:off x="8125494" y="3421911"/>
                <a:ext cx="98777" cy="94770"/>
              </a:xfrm>
              <a:custGeom>
                <a:rect b="b" l="l" r="r" t="t"/>
                <a:pathLst>
                  <a:path extrusionOk="0" h="629" w="565">
                    <a:moveTo>
                      <a:pt x="314" y="0"/>
                    </a:moveTo>
                    <a:lnTo>
                      <a:pt x="358" y="3"/>
                    </a:lnTo>
                    <a:lnTo>
                      <a:pt x="400" y="12"/>
                    </a:lnTo>
                    <a:lnTo>
                      <a:pt x="439" y="25"/>
                    </a:lnTo>
                    <a:lnTo>
                      <a:pt x="474" y="44"/>
                    </a:lnTo>
                    <a:lnTo>
                      <a:pt x="508" y="67"/>
                    </a:lnTo>
                    <a:lnTo>
                      <a:pt x="538" y="94"/>
                    </a:lnTo>
                    <a:lnTo>
                      <a:pt x="565" y="125"/>
                    </a:lnTo>
                    <a:lnTo>
                      <a:pt x="545" y="165"/>
                    </a:lnTo>
                    <a:lnTo>
                      <a:pt x="528" y="206"/>
                    </a:lnTo>
                    <a:lnTo>
                      <a:pt x="516" y="250"/>
                    </a:lnTo>
                    <a:lnTo>
                      <a:pt x="509" y="296"/>
                    </a:lnTo>
                    <a:lnTo>
                      <a:pt x="507" y="342"/>
                    </a:lnTo>
                    <a:lnTo>
                      <a:pt x="509" y="391"/>
                    </a:lnTo>
                    <a:lnTo>
                      <a:pt x="518" y="437"/>
                    </a:lnTo>
                    <a:lnTo>
                      <a:pt x="530" y="483"/>
                    </a:lnTo>
                    <a:lnTo>
                      <a:pt x="548" y="525"/>
                    </a:lnTo>
                    <a:lnTo>
                      <a:pt x="518" y="555"/>
                    </a:lnTo>
                    <a:lnTo>
                      <a:pt x="483" y="581"/>
                    </a:lnTo>
                    <a:lnTo>
                      <a:pt x="445" y="601"/>
                    </a:lnTo>
                    <a:lnTo>
                      <a:pt x="404" y="616"/>
                    </a:lnTo>
                    <a:lnTo>
                      <a:pt x="361" y="626"/>
                    </a:lnTo>
                    <a:lnTo>
                      <a:pt x="314" y="629"/>
                    </a:lnTo>
                    <a:lnTo>
                      <a:pt x="272" y="627"/>
                    </a:lnTo>
                    <a:lnTo>
                      <a:pt x="231" y="619"/>
                    </a:lnTo>
                    <a:lnTo>
                      <a:pt x="192" y="605"/>
                    </a:lnTo>
                    <a:lnTo>
                      <a:pt x="156" y="587"/>
                    </a:lnTo>
                    <a:lnTo>
                      <a:pt x="122" y="565"/>
                    </a:lnTo>
                    <a:lnTo>
                      <a:pt x="92" y="538"/>
                    </a:lnTo>
                    <a:lnTo>
                      <a:pt x="66" y="507"/>
                    </a:lnTo>
                    <a:lnTo>
                      <a:pt x="43" y="474"/>
                    </a:lnTo>
                    <a:lnTo>
                      <a:pt x="25" y="437"/>
                    </a:lnTo>
                    <a:lnTo>
                      <a:pt x="11" y="398"/>
                    </a:lnTo>
                    <a:lnTo>
                      <a:pt x="2" y="357"/>
                    </a:lnTo>
                    <a:lnTo>
                      <a:pt x="0" y="315"/>
                    </a:lnTo>
                    <a:lnTo>
                      <a:pt x="3" y="269"/>
                    </a:lnTo>
                    <a:lnTo>
                      <a:pt x="13" y="223"/>
                    </a:lnTo>
                    <a:lnTo>
                      <a:pt x="29" y="182"/>
                    </a:lnTo>
                    <a:lnTo>
                      <a:pt x="51" y="143"/>
                    </a:lnTo>
                    <a:lnTo>
                      <a:pt x="77" y="108"/>
                    </a:lnTo>
                    <a:lnTo>
                      <a:pt x="108" y="76"/>
                    </a:lnTo>
                    <a:lnTo>
                      <a:pt x="144" y="51"/>
                    </a:lnTo>
                    <a:lnTo>
                      <a:pt x="183" y="29"/>
                    </a:lnTo>
                    <a:lnTo>
                      <a:pt x="224" y="13"/>
                    </a:lnTo>
                    <a:lnTo>
                      <a:pt x="268" y="3"/>
                    </a:lnTo>
                    <a:lnTo>
                      <a:pt x="314" y="0"/>
                    </a:lnTo>
                    <a:close/>
                  </a:path>
                </a:pathLst>
              </a:custGeom>
              <a:solidFill>
                <a:schemeClr val="lt1"/>
              </a:solidFill>
              <a:ln cap="flat" cmpd="sng" w="9525">
                <a:solidFill>
                  <a:schemeClr val="accent5"/>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687" name="Google Shape;1687;p39"/>
              <p:cNvSpPr/>
              <p:nvPr/>
            </p:nvSpPr>
            <p:spPr>
              <a:xfrm>
                <a:off x="8093969" y="3523971"/>
                <a:ext cx="128200" cy="364501"/>
              </a:xfrm>
              <a:custGeom>
                <a:rect b="b" l="l" r="r" t="t"/>
                <a:pathLst>
                  <a:path extrusionOk="0" h="2394" w="729">
                    <a:moveTo>
                      <a:pt x="329" y="0"/>
                    </a:moveTo>
                    <a:lnTo>
                      <a:pt x="373" y="0"/>
                    </a:lnTo>
                    <a:lnTo>
                      <a:pt x="463" y="0"/>
                    </a:lnTo>
                    <a:lnTo>
                      <a:pt x="510" y="0"/>
                    </a:lnTo>
                    <a:lnTo>
                      <a:pt x="556" y="0"/>
                    </a:lnTo>
                    <a:lnTo>
                      <a:pt x="600" y="0"/>
                    </a:lnTo>
                    <a:lnTo>
                      <a:pt x="573" y="21"/>
                    </a:lnTo>
                    <a:lnTo>
                      <a:pt x="550" y="46"/>
                    </a:lnTo>
                    <a:lnTo>
                      <a:pt x="529" y="74"/>
                    </a:lnTo>
                    <a:lnTo>
                      <a:pt x="513" y="105"/>
                    </a:lnTo>
                    <a:lnTo>
                      <a:pt x="501" y="137"/>
                    </a:lnTo>
                    <a:lnTo>
                      <a:pt x="494" y="172"/>
                    </a:lnTo>
                    <a:lnTo>
                      <a:pt x="490" y="208"/>
                    </a:lnTo>
                    <a:lnTo>
                      <a:pt x="490" y="1448"/>
                    </a:lnTo>
                    <a:lnTo>
                      <a:pt x="494" y="1488"/>
                    </a:lnTo>
                    <a:lnTo>
                      <a:pt x="502" y="1526"/>
                    </a:lnTo>
                    <a:lnTo>
                      <a:pt x="516" y="1562"/>
                    </a:lnTo>
                    <a:lnTo>
                      <a:pt x="536" y="1594"/>
                    </a:lnTo>
                    <a:lnTo>
                      <a:pt x="559" y="1622"/>
                    </a:lnTo>
                    <a:lnTo>
                      <a:pt x="588" y="1648"/>
                    </a:lnTo>
                    <a:lnTo>
                      <a:pt x="619" y="1668"/>
                    </a:lnTo>
                    <a:lnTo>
                      <a:pt x="652" y="1685"/>
                    </a:lnTo>
                    <a:lnTo>
                      <a:pt x="690" y="1697"/>
                    </a:lnTo>
                    <a:lnTo>
                      <a:pt x="729" y="1702"/>
                    </a:lnTo>
                    <a:lnTo>
                      <a:pt x="729" y="2354"/>
                    </a:lnTo>
                    <a:lnTo>
                      <a:pt x="708" y="2370"/>
                    </a:lnTo>
                    <a:lnTo>
                      <a:pt x="685" y="2383"/>
                    </a:lnTo>
                    <a:lnTo>
                      <a:pt x="659" y="2392"/>
                    </a:lnTo>
                    <a:lnTo>
                      <a:pt x="632" y="2394"/>
                    </a:lnTo>
                    <a:lnTo>
                      <a:pt x="604" y="2392"/>
                    </a:lnTo>
                    <a:lnTo>
                      <a:pt x="579" y="2383"/>
                    </a:lnTo>
                    <a:lnTo>
                      <a:pt x="555" y="2372"/>
                    </a:lnTo>
                    <a:lnTo>
                      <a:pt x="535" y="2354"/>
                    </a:lnTo>
                    <a:lnTo>
                      <a:pt x="518" y="2335"/>
                    </a:lnTo>
                    <a:lnTo>
                      <a:pt x="505" y="2311"/>
                    </a:lnTo>
                    <a:lnTo>
                      <a:pt x="498" y="2285"/>
                    </a:lnTo>
                    <a:lnTo>
                      <a:pt x="495" y="2258"/>
                    </a:lnTo>
                    <a:lnTo>
                      <a:pt x="491" y="2258"/>
                    </a:lnTo>
                    <a:lnTo>
                      <a:pt x="488" y="2285"/>
                    </a:lnTo>
                    <a:lnTo>
                      <a:pt x="481" y="2311"/>
                    </a:lnTo>
                    <a:lnTo>
                      <a:pt x="469" y="2335"/>
                    </a:lnTo>
                    <a:lnTo>
                      <a:pt x="451" y="2354"/>
                    </a:lnTo>
                    <a:lnTo>
                      <a:pt x="431" y="2372"/>
                    </a:lnTo>
                    <a:lnTo>
                      <a:pt x="408" y="2383"/>
                    </a:lnTo>
                    <a:lnTo>
                      <a:pt x="382" y="2392"/>
                    </a:lnTo>
                    <a:lnTo>
                      <a:pt x="355" y="2394"/>
                    </a:lnTo>
                    <a:lnTo>
                      <a:pt x="327" y="2392"/>
                    </a:lnTo>
                    <a:lnTo>
                      <a:pt x="301" y="2383"/>
                    </a:lnTo>
                    <a:lnTo>
                      <a:pt x="279" y="2372"/>
                    </a:lnTo>
                    <a:lnTo>
                      <a:pt x="258" y="2354"/>
                    </a:lnTo>
                    <a:lnTo>
                      <a:pt x="242" y="2335"/>
                    </a:lnTo>
                    <a:lnTo>
                      <a:pt x="229" y="2311"/>
                    </a:lnTo>
                    <a:lnTo>
                      <a:pt x="221" y="2285"/>
                    </a:lnTo>
                    <a:lnTo>
                      <a:pt x="218" y="2258"/>
                    </a:lnTo>
                    <a:lnTo>
                      <a:pt x="218" y="1386"/>
                    </a:lnTo>
                    <a:lnTo>
                      <a:pt x="201" y="1397"/>
                    </a:lnTo>
                    <a:lnTo>
                      <a:pt x="180" y="1406"/>
                    </a:lnTo>
                    <a:lnTo>
                      <a:pt x="159" y="1411"/>
                    </a:lnTo>
                    <a:lnTo>
                      <a:pt x="137" y="1414"/>
                    </a:lnTo>
                    <a:lnTo>
                      <a:pt x="109" y="1410"/>
                    </a:lnTo>
                    <a:lnTo>
                      <a:pt x="83" y="1403"/>
                    </a:lnTo>
                    <a:lnTo>
                      <a:pt x="60" y="1390"/>
                    </a:lnTo>
                    <a:lnTo>
                      <a:pt x="40" y="1374"/>
                    </a:lnTo>
                    <a:lnTo>
                      <a:pt x="24" y="1353"/>
                    </a:lnTo>
                    <a:lnTo>
                      <a:pt x="11" y="1330"/>
                    </a:lnTo>
                    <a:lnTo>
                      <a:pt x="3" y="1305"/>
                    </a:lnTo>
                    <a:lnTo>
                      <a:pt x="0" y="1276"/>
                    </a:lnTo>
                    <a:lnTo>
                      <a:pt x="0" y="137"/>
                    </a:lnTo>
                    <a:lnTo>
                      <a:pt x="2" y="110"/>
                    </a:lnTo>
                    <a:lnTo>
                      <a:pt x="11" y="84"/>
                    </a:lnTo>
                    <a:lnTo>
                      <a:pt x="23" y="61"/>
                    </a:lnTo>
                    <a:lnTo>
                      <a:pt x="39" y="42"/>
                    </a:lnTo>
                    <a:lnTo>
                      <a:pt x="58" y="25"/>
                    </a:lnTo>
                    <a:lnTo>
                      <a:pt x="81" y="12"/>
                    </a:lnTo>
                    <a:lnTo>
                      <a:pt x="106" y="4"/>
                    </a:lnTo>
                    <a:lnTo>
                      <a:pt x="133" y="1"/>
                    </a:lnTo>
                    <a:lnTo>
                      <a:pt x="133" y="0"/>
                    </a:lnTo>
                    <a:lnTo>
                      <a:pt x="289" y="0"/>
                    </a:lnTo>
                    <a:lnTo>
                      <a:pt x="329" y="0"/>
                    </a:lnTo>
                    <a:close/>
                  </a:path>
                </a:pathLst>
              </a:custGeom>
              <a:solidFill>
                <a:schemeClr val="lt1"/>
              </a:solidFill>
              <a:ln cap="flat" cmpd="sng" w="9525">
                <a:solidFill>
                  <a:schemeClr val="accent5"/>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688" name="Google Shape;1688;p39"/>
              <p:cNvSpPr/>
              <p:nvPr/>
            </p:nvSpPr>
            <p:spPr>
              <a:xfrm>
                <a:off x="8360876" y="3421911"/>
                <a:ext cx="98777" cy="94770"/>
              </a:xfrm>
              <a:custGeom>
                <a:rect b="b" l="l" r="r" t="t"/>
                <a:pathLst>
                  <a:path extrusionOk="0" h="629" w="565">
                    <a:moveTo>
                      <a:pt x="249" y="0"/>
                    </a:moveTo>
                    <a:lnTo>
                      <a:pt x="297" y="3"/>
                    </a:lnTo>
                    <a:lnTo>
                      <a:pt x="341" y="13"/>
                    </a:lnTo>
                    <a:lnTo>
                      <a:pt x="382" y="29"/>
                    </a:lnTo>
                    <a:lnTo>
                      <a:pt x="421" y="51"/>
                    </a:lnTo>
                    <a:lnTo>
                      <a:pt x="457" y="76"/>
                    </a:lnTo>
                    <a:lnTo>
                      <a:pt x="488" y="108"/>
                    </a:lnTo>
                    <a:lnTo>
                      <a:pt x="514" y="143"/>
                    </a:lnTo>
                    <a:lnTo>
                      <a:pt x="535" y="182"/>
                    </a:lnTo>
                    <a:lnTo>
                      <a:pt x="552" y="223"/>
                    </a:lnTo>
                    <a:lnTo>
                      <a:pt x="561" y="269"/>
                    </a:lnTo>
                    <a:lnTo>
                      <a:pt x="565" y="315"/>
                    </a:lnTo>
                    <a:lnTo>
                      <a:pt x="562" y="357"/>
                    </a:lnTo>
                    <a:lnTo>
                      <a:pt x="554" y="398"/>
                    </a:lnTo>
                    <a:lnTo>
                      <a:pt x="540" y="437"/>
                    </a:lnTo>
                    <a:lnTo>
                      <a:pt x="521" y="474"/>
                    </a:lnTo>
                    <a:lnTo>
                      <a:pt x="499" y="507"/>
                    </a:lnTo>
                    <a:lnTo>
                      <a:pt x="473" y="538"/>
                    </a:lnTo>
                    <a:lnTo>
                      <a:pt x="443" y="565"/>
                    </a:lnTo>
                    <a:lnTo>
                      <a:pt x="409" y="587"/>
                    </a:lnTo>
                    <a:lnTo>
                      <a:pt x="372" y="605"/>
                    </a:lnTo>
                    <a:lnTo>
                      <a:pt x="333" y="619"/>
                    </a:lnTo>
                    <a:lnTo>
                      <a:pt x="292" y="627"/>
                    </a:lnTo>
                    <a:lnTo>
                      <a:pt x="249" y="629"/>
                    </a:lnTo>
                    <a:lnTo>
                      <a:pt x="204" y="626"/>
                    </a:lnTo>
                    <a:lnTo>
                      <a:pt x="161" y="616"/>
                    </a:lnTo>
                    <a:lnTo>
                      <a:pt x="120" y="601"/>
                    </a:lnTo>
                    <a:lnTo>
                      <a:pt x="82" y="581"/>
                    </a:lnTo>
                    <a:lnTo>
                      <a:pt x="47" y="555"/>
                    </a:lnTo>
                    <a:lnTo>
                      <a:pt x="17" y="526"/>
                    </a:lnTo>
                    <a:lnTo>
                      <a:pt x="34" y="483"/>
                    </a:lnTo>
                    <a:lnTo>
                      <a:pt x="47" y="438"/>
                    </a:lnTo>
                    <a:lnTo>
                      <a:pt x="56" y="391"/>
                    </a:lnTo>
                    <a:lnTo>
                      <a:pt x="59" y="342"/>
                    </a:lnTo>
                    <a:lnTo>
                      <a:pt x="56" y="296"/>
                    </a:lnTo>
                    <a:lnTo>
                      <a:pt x="48" y="250"/>
                    </a:lnTo>
                    <a:lnTo>
                      <a:pt x="36" y="206"/>
                    </a:lnTo>
                    <a:lnTo>
                      <a:pt x="20" y="164"/>
                    </a:lnTo>
                    <a:lnTo>
                      <a:pt x="0" y="124"/>
                    </a:lnTo>
                    <a:lnTo>
                      <a:pt x="27" y="94"/>
                    </a:lnTo>
                    <a:lnTo>
                      <a:pt x="57" y="67"/>
                    </a:lnTo>
                    <a:lnTo>
                      <a:pt x="90" y="44"/>
                    </a:lnTo>
                    <a:lnTo>
                      <a:pt x="126" y="25"/>
                    </a:lnTo>
                    <a:lnTo>
                      <a:pt x="165" y="12"/>
                    </a:lnTo>
                    <a:lnTo>
                      <a:pt x="207" y="3"/>
                    </a:lnTo>
                    <a:lnTo>
                      <a:pt x="249" y="0"/>
                    </a:lnTo>
                    <a:close/>
                  </a:path>
                </a:pathLst>
              </a:custGeom>
              <a:solidFill>
                <a:schemeClr val="lt1"/>
              </a:solidFill>
              <a:ln cap="flat" cmpd="sng" w="9525">
                <a:solidFill>
                  <a:schemeClr val="accent5"/>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689" name="Google Shape;1689;p39"/>
              <p:cNvSpPr/>
              <p:nvPr/>
            </p:nvSpPr>
            <p:spPr>
              <a:xfrm>
                <a:off x="8362977" y="3523971"/>
                <a:ext cx="128200" cy="364501"/>
              </a:xfrm>
              <a:custGeom>
                <a:rect b="b" l="l" r="r" t="t"/>
                <a:pathLst>
                  <a:path extrusionOk="0" h="2394" w="728">
                    <a:moveTo>
                      <a:pt x="476" y="0"/>
                    </a:moveTo>
                    <a:lnTo>
                      <a:pt x="510" y="0"/>
                    </a:lnTo>
                    <a:lnTo>
                      <a:pt x="561" y="0"/>
                    </a:lnTo>
                    <a:lnTo>
                      <a:pt x="579" y="0"/>
                    </a:lnTo>
                    <a:lnTo>
                      <a:pt x="591" y="0"/>
                    </a:lnTo>
                    <a:lnTo>
                      <a:pt x="594" y="0"/>
                    </a:lnTo>
                    <a:lnTo>
                      <a:pt x="594" y="1"/>
                    </a:lnTo>
                    <a:lnTo>
                      <a:pt x="621" y="4"/>
                    </a:lnTo>
                    <a:lnTo>
                      <a:pt x="647" y="12"/>
                    </a:lnTo>
                    <a:lnTo>
                      <a:pt x="669" y="25"/>
                    </a:lnTo>
                    <a:lnTo>
                      <a:pt x="689" y="42"/>
                    </a:lnTo>
                    <a:lnTo>
                      <a:pt x="705" y="61"/>
                    </a:lnTo>
                    <a:lnTo>
                      <a:pt x="717" y="84"/>
                    </a:lnTo>
                    <a:lnTo>
                      <a:pt x="725" y="110"/>
                    </a:lnTo>
                    <a:lnTo>
                      <a:pt x="728" y="137"/>
                    </a:lnTo>
                    <a:lnTo>
                      <a:pt x="728" y="1276"/>
                    </a:lnTo>
                    <a:lnTo>
                      <a:pt x="725" y="1305"/>
                    </a:lnTo>
                    <a:lnTo>
                      <a:pt x="717" y="1330"/>
                    </a:lnTo>
                    <a:lnTo>
                      <a:pt x="704" y="1353"/>
                    </a:lnTo>
                    <a:lnTo>
                      <a:pt x="688" y="1374"/>
                    </a:lnTo>
                    <a:lnTo>
                      <a:pt x="667" y="1390"/>
                    </a:lnTo>
                    <a:lnTo>
                      <a:pt x="645" y="1403"/>
                    </a:lnTo>
                    <a:lnTo>
                      <a:pt x="619" y="1410"/>
                    </a:lnTo>
                    <a:lnTo>
                      <a:pt x="592" y="1414"/>
                    </a:lnTo>
                    <a:lnTo>
                      <a:pt x="569" y="1411"/>
                    </a:lnTo>
                    <a:lnTo>
                      <a:pt x="547" y="1406"/>
                    </a:lnTo>
                    <a:lnTo>
                      <a:pt x="527" y="1397"/>
                    </a:lnTo>
                    <a:lnTo>
                      <a:pt x="509" y="1386"/>
                    </a:lnTo>
                    <a:lnTo>
                      <a:pt x="509" y="2258"/>
                    </a:lnTo>
                    <a:lnTo>
                      <a:pt x="506" y="2285"/>
                    </a:lnTo>
                    <a:lnTo>
                      <a:pt x="499" y="2311"/>
                    </a:lnTo>
                    <a:lnTo>
                      <a:pt x="486" y="2335"/>
                    </a:lnTo>
                    <a:lnTo>
                      <a:pt x="470" y="2354"/>
                    </a:lnTo>
                    <a:lnTo>
                      <a:pt x="449" y="2372"/>
                    </a:lnTo>
                    <a:lnTo>
                      <a:pt x="426" y="2383"/>
                    </a:lnTo>
                    <a:lnTo>
                      <a:pt x="401" y="2392"/>
                    </a:lnTo>
                    <a:lnTo>
                      <a:pt x="372" y="2394"/>
                    </a:lnTo>
                    <a:lnTo>
                      <a:pt x="345" y="2392"/>
                    </a:lnTo>
                    <a:lnTo>
                      <a:pt x="320" y="2383"/>
                    </a:lnTo>
                    <a:lnTo>
                      <a:pt x="297" y="2372"/>
                    </a:lnTo>
                    <a:lnTo>
                      <a:pt x="276" y="2354"/>
                    </a:lnTo>
                    <a:lnTo>
                      <a:pt x="260" y="2335"/>
                    </a:lnTo>
                    <a:lnTo>
                      <a:pt x="247" y="2311"/>
                    </a:lnTo>
                    <a:lnTo>
                      <a:pt x="240" y="2285"/>
                    </a:lnTo>
                    <a:lnTo>
                      <a:pt x="236" y="2258"/>
                    </a:lnTo>
                    <a:lnTo>
                      <a:pt x="233" y="2258"/>
                    </a:lnTo>
                    <a:lnTo>
                      <a:pt x="230" y="2285"/>
                    </a:lnTo>
                    <a:lnTo>
                      <a:pt x="222" y="2311"/>
                    </a:lnTo>
                    <a:lnTo>
                      <a:pt x="209" y="2335"/>
                    </a:lnTo>
                    <a:lnTo>
                      <a:pt x="192" y="2354"/>
                    </a:lnTo>
                    <a:lnTo>
                      <a:pt x="173" y="2372"/>
                    </a:lnTo>
                    <a:lnTo>
                      <a:pt x="149" y="2383"/>
                    </a:lnTo>
                    <a:lnTo>
                      <a:pt x="123" y="2392"/>
                    </a:lnTo>
                    <a:lnTo>
                      <a:pt x="96" y="2394"/>
                    </a:lnTo>
                    <a:lnTo>
                      <a:pt x="69" y="2392"/>
                    </a:lnTo>
                    <a:lnTo>
                      <a:pt x="43" y="2383"/>
                    </a:lnTo>
                    <a:lnTo>
                      <a:pt x="19" y="2372"/>
                    </a:lnTo>
                    <a:lnTo>
                      <a:pt x="0" y="2354"/>
                    </a:lnTo>
                    <a:lnTo>
                      <a:pt x="0" y="1702"/>
                    </a:lnTo>
                    <a:lnTo>
                      <a:pt x="39" y="1697"/>
                    </a:lnTo>
                    <a:lnTo>
                      <a:pt x="75" y="1685"/>
                    </a:lnTo>
                    <a:lnTo>
                      <a:pt x="109" y="1668"/>
                    </a:lnTo>
                    <a:lnTo>
                      <a:pt x="140" y="1648"/>
                    </a:lnTo>
                    <a:lnTo>
                      <a:pt x="168" y="1622"/>
                    </a:lnTo>
                    <a:lnTo>
                      <a:pt x="191" y="1593"/>
                    </a:lnTo>
                    <a:lnTo>
                      <a:pt x="210" y="1560"/>
                    </a:lnTo>
                    <a:lnTo>
                      <a:pt x="224" y="1526"/>
                    </a:lnTo>
                    <a:lnTo>
                      <a:pt x="234" y="1488"/>
                    </a:lnTo>
                    <a:lnTo>
                      <a:pt x="236" y="1448"/>
                    </a:lnTo>
                    <a:lnTo>
                      <a:pt x="236" y="208"/>
                    </a:lnTo>
                    <a:lnTo>
                      <a:pt x="234" y="172"/>
                    </a:lnTo>
                    <a:lnTo>
                      <a:pt x="227" y="137"/>
                    </a:lnTo>
                    <a:lnTo>
                      <a:pt x="215" y="105"/>
                    </a:lnTo>
                    <a:lnTo>
                      <a:pt x="199" y="74"/>
                    </a:lnTo>
                    <a:lnTo>
                      <a:pt x="178" y="46"/>
                    </a:lnTo>
                    <a:lnTo>
                      <a:pt x="155" y="21"/>
                    </a:lnTo>
                    <a:lnTo>
                      <a:pt x="128" y="0"/>
                    </a:lnTo>
                    <a:lnTo>
                      <a:pt x="438" y="0"/>
                    </a:lnTo>
                    <a:lnTo>
                      <a:pt x="476" y="0"/>
                    </a:lnTo>
                    <a:close/>
                  </a:path>
                </a:pathLst>
              </a:custGeom>
              <a:solidFill>
                <a:schemeClr val="lt1"/>
              </a:solidFill>
              <a:ln cap="flat" cmpd="sng" w="9525">
                <a:solidFill>
                  <a:schemeClr val="accent5"/>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grpSp>
          <p:nvGrpSpPr>
            <p:cNvPr id="1690" name="Google Shape;1690;p39"/>
            <p:cNvGrpSpPr/>
            <p:nvPr/>
          </p:nvGrpSpPr>
          <p:grpSpPr>
            <a:xfrm>
              <a:off x="11576823" y="719817"/>
              <a:ext cx="640080" cy="242836"/>
              <a:chOff x="6373483" y="2557304"/>
              <a:chExt cx="3960523" cy="1502556"/>
            </a:xfrm>
          </p:grpSpPr>
          <p:sp>
            <p:nvSpPr>
              <p:cNvPr id="1691" name="Google Shape;1691;p39"/>
              <p:cNvSpPr/>
              <p:nvPr/>
            </p:nvSpPr>
            <p:spPr>
              <a:xfrm>
                <a:off x="6373483" y="2557304"/>
                <a:ext cx="3960523" cy="1502556"/>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id="1692" name="Google Shape;1692;p39"/>
              <p:cNvPicPr preferRelativeResize="0"/>
              <p:nvPr/>
            </p:nvPicPr>
            <p:blipFill rotWithShape="1">
              <a:blip r:embed="rId2">
                <a:alphaModFix/>
              </a:blip>
              <a:srcRect b="0" l="0" r="0" t="0"/>
              <a:stretch/>
            </p:blipFill>
            <p:spPr>
              <a:xfrm>
                <a:off x="6542385" y="2557304"/>
                <a:ext cx="3622719" cy="1502004"/>
              </a:xfrm>
              <a:prstGeom prst="rect">
                <a:avLst/>
              </a:prstGeom>
              <a:noFill/>
              <a:ln cap="flat" cmpd="sng" w="9525">
                <a:solidFill>
                  <a:schemeClr val="lt1"/>
                </a:solidFill>
                <a:prstDash val="solid"/>
                <a:round/>
                <a:headEnd len="sm" w="sm" type="none"/>
                <a:tailEnd len="sm" w="sm" type="none"/>
              </a:ln>
            </p:spPr>
          </p:pic>
        </p:grpSp>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643"/>
                                        </p:tgtEl>
                                        <p:attrNameLst>
                                          <p:attrName>style.visibility</p:attrName>
                                        </p:attrNameLst>
                                      </p:cBhvr>
                                      <p:to>
                                        <p:strVal val="visible"/>
                                      </p:to>
                                    </p:set>
                                    <p:animEffect filter="fade" transition="in">
                                      <p:cBhvr>
                                        <p:cTn dur="500"/>
                                        <p:tgtEl>
                                          <p:spTgt spid="164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s - LIGHT ON DARK">
  <p:cSld name="1_Bullets - LIGHT ON DARK 38">
    <p:spTree>
      <p:nvGrpSpPr>
        <p:cNvPr id="1693" name="Shape 1693"/>
        <p:cNvGrpSpPr/>
        <p:nvPr/>
      </p:nvGrpSpPr>
      <p:grpSpPr>
        <a:xfrm>
          <a:off x="0" y="0"/>
          <a:ext cx="0" cy="0"/>
          <a:chOff x="0" y="0"/>
          <a:chExt cx="0" cy="0"/>
        </a:xfrm>
      </p:grpSpPr>
      <p:grpSp>
        <p:nvGrpSpPr>
          <p:cNvPr id="1694" name="Google Shape;1694;p40"/>
          <p:cNvGrpSpPr/>
          <p:nvPr/>
        </p:nvGrpSpPr>
        <p:grpSpPr>
          <a:xfrm>
            <a:off x="618400" y="1658725"/>
            <a:ext cx="3300713" cy="4516130"/>
            <a:chOff x="6198835" y="2224043"/>
            <a:chExt cx="2133303" cy="3775075"/>
          </a:xfrm>
        </p:grpSpPr>
        <p:sp>
          <p:nvSpPr>
            <p:cNvPr id="1695" name="Google Shape;1695;p40"/>
            <p:cNvSpPr/>
            <p:nvPr/>
          </p:nvSpPr>
          <p:spPr>
            <a:xfrm>
              <a:off x="6248846" y="2224043"/>
              <a:ext cx="2083292" cy="3775075"/>
            </a:xfrm>
            <a:custGeom>
              <a:rect b="b" l="l" r="r" t="t"/>
              <a:pathLst>
                <a:path extrusionOk="0" h="1115" w="615">
                  <a:moveTo>
                    <a:pt x="353" y="1115"/>
                  </a:moveTo>
                  <a:cubicBezTo>
                    <a:pt x="0" y="1115"/>
                    <a:pt x="0" y="1115"/>
                    <a:pt x="0" y="1115"/>
                  </a:cubicBezTo>
                  <a:cubicBezTo>
                    <a:pt x="0" y="262"/>
                    <a:pt x="0" y="262"/>
                    <a:pt x="0" y="262"/>
                  </a:cubicBezTo>
                  <a:cubicBezTo>
                    <a:pt x="0" y="117"/>
                    <a:pt x="117" y="0"/>
                    <a:pt x="262" y="0"/>
                  </a:cubicBezTo>
                  <a:cubicBezTo>
                    <a:pt x="615" y="0"/>
                    <a:pt x="615" y="0"/>
                    <a:pt x="615" y="0"/>
                  </a:cubicBezTo>
                  <a:cubicBezTo>
                    <a:pt x="615" y="853"/>
                    <a:pt x="615" y="853"/>
                    <a:pt x="615" y="853"/>
                  </a:cubicBezTo>
                  <a:cubicBezTo>
                    <a:pt x="615" y="998"/>
                    <a:pt x="498" y="1115"/>
                    <a:pt x="353" y="1115"/>
                  </a:cubicBezTo>
                  <a:close/>
                </a:path>
              </a:pathLst>
            </a:custGeom>
            <a:solidFill>
              <a:srgbClr val="EDEDE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96" name="Google Shape;1696;p40"/>
            <p:cNvSpPr/>
            <p:nvPr/>
          </p:nvSpPr>
          <p:spPr>
            <a:xfrm>
              <a:off x="6198835" y="2224043"/>
              <a:ext cx="2081864" cy="3775075"/>
            </a:xfrm>
            <a:custGeom>
              <a:rect b="b" l="l" r="r" t="t"/>
              <a:pathLst>
                <a:path extrusionOk="0" h="1115" w="615">
                  <a:moveTo>
                    <a:pt x="353" y="1115"/>
                  </a:moveTo>
                  <a:cubicBezTo>
                    <a:pt x="0" y="1115"/>
                    <a:pt x="0" y="1115"/>
                    <a:pt x="0" y="1115"/>
                  </a:cubicBezTo>
                  <a:cubicBezTo>
                    <a:pt x="0" y="262"/>
                    <a:pt x="0" y="262"/>
                    <a:pt x="0" y="262"/>
                  </a:cubicBezTo>
                  <a:cubicBezTo>
                    <a:pt x="0" y="117"/>
                    <a:pt x="117" y="0"/>
                    <a:pt x="262" y="0"/>
                  </a:cubicBezTo>
                  <a:cubicBezTo>
                    <a:pt x="615" y="0"/>
                    <a:pt x="615" y="0"/>
                    <a:pt x="615" y="0"/>
                  </a:cubicBezTo>
                  <a:cubicBezTo>
                    <a:pt x="615" y="853"/>
                    <a:pt x="615" y="853"/>
                    <a:pt x="615" y="853"/>
                  </a:cubicBezTo>
                  <a:cubicBezTo>
                    <a:pt x="615" y="998"/>
                    <a:pt x="498" y="1115"/>
                    <a:pt x="353" y="1115"/>
                  </a:cubicBezTo>
                  <a:close/>
                </a:path>
              </a:pathLst>
            </a:custGeom>
            <a:solidFill>
              <a:schemeClr val="accent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1697" name="Google Shape;1697;p40"/>
          <p:cNvSpPr txBox="1"/>
          <p:nvPr>
            <p:ph idx="1" type="body"/>
          </p:nvPr>
        </p:nvSpPr>
        <p:spPr>
          <a:xfrm>
            <a:off x="612465" y="1193168"/>
            <a:ext cx="10542519" cy="365760"/>
          </a:xfrm>
          <a:prstGeom prst="rect">
            <a:avLst/>
          </a:prstGeom>
          <a:noFill/>
          <a:ln>
            <a:noFill/>
          </a:ln>
        </p:spPr>
        <p:txBody>
          <a:bodyPr anchorCtr="0" anchor="t" bIns="0" lIns="182875" spcFirstLastPara="1" rIns="91425" wrap="square" tIns="0">
            <a:noAutofit/>
          </a:bodyPr>
          <a:lstStyle>
            <a:lvl1pPr indent="-228600" lvl="0" marL="457200" algn="l">
              <a:lnSpc>
                <a:spcPct val="100000"/>
              </a:lnSpc>
              <a:spcBef>
                <a:spcPts val="0"/>
              </a:spcBef>
              <a:spcAft>
                <a:spcPts val="0"/>
              </a:spcAft>
              <a:buClr>
                <a:schemeClr val="lt1"/>
              </a:buClr>
              <a:buSzPts val="1800"/>
              <a:buFont typeface="Arial"/>
              <a:buNone/>
              <a:defRPr b="1" i="1" sz="1800">
                <a:solidFill>
                  <a:schemeClr val="lt1"/>
                </a:solidFill>
                <a:latin typeface="Arial"/>
                <a:ea typeface="Arial"/>
                <a:cs typeface="Arial"/>
                <a:sym typeface="Arial"/>
              </a:defRPr>
            </a:lvl1pPr>
            <a:lvl2pPr indent="-381000" lvl="1" marL="9144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2pPr>
            <a:lvl3pPr indent="-381000" lvl="2" marL="13716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3pPr>
            <a:lvl4pPr indent="-381000" lvl="3" marL="18288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4pPr>
            <a:lvl5pPr indent="-381000" lvl="4" marL="22860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5pPr>
            <a:lvl6pPr indent="-381000" lvl="5" marL="27432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6pPr>
            <a:lvl7pPr indent="-381000" lvl="6" marL="32004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7pPr>
            <a:lvl8pPr indent="-381000" lvl="7" marL="36576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8pPr>
            <a:lvl9pPr indent="-381000" lvl="8" marL="4114800" algn="l">
              <a:lnSpc>
                <a:spcPct val="100000"/>
              </a:lnSpc>
              <a:spcBef>
                <a:spcPts val="800"/>
              </a:spcBef>
              <a:spcAft>
                <a:spcPts val="800"/>
              </a:spcAft>
              <a:buClr>
                <a:srgbClr val="FFFFFF"/>
              </a:buClr>
              <a:buSzPts val="2400"/>
              <a:buFont typeface="Arial"/>
              <a:buChar char="■"/>
              <a:defRPr b="1" sz="2400">
                <a:solidFill>
                  <a:srgbClr val="FFFFFF"/>
                </a:solidFill>
                <a:latin typeface="Arial"/>
                <a:ea typeface="Arial"/>
                <a:cs typeface="Arial"/>
                <a:sym typeface="Arial"/>
              </a:defRPr>
            </a:lvl9pPr>
          </a:lstStyle>
          <a:p/>
        </p:txBody>
      </p:sp>
      <p:sp>
        <p:nvSpPr>
          <p:cNvPr id="1698" name="Google Shape;1698;p40"/>
          <p:cNvSpPr/>
          <p:nvPr/>
        </p:nvSpPr>
        <p:spPr>
          <a:xfrm>
            <a:off x="621474" y="1061841"/>
            <a:ext cx="10058400" cy="0"/>
          </a:xfrm>
          <a:prstGeom prst="rect">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699" name="Google Shape;1699;p40"/>
          <p:cNvSpPr txBox="1"/>
          <p:nvPr>
            <p:ph type="title"/>
          </p:nvPr>
        </p:nvSpPr>
        <p:spPr>
          <a:xfrm>
            <a:off x="612465" y="4663"/>
            <a:ext cx="10562869" cy="1057173"/>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3200"/>
              <a:buNone/>
              <a:defRPr b="1" sz="3200">
                <a:solidFill>
                  <a:schemeClr val="dk1"/>
                </a:solidFill>
                <a:latin typeface="Arial"/>
                <a:ea typeface="Arial"/>
                <a:cs typeface="Arial"/>
                <a:sym typeface="Arial"/>
              </a:defRPr>
            </a:lvl1pPr>
            <a:lvl2pPr lvl="1" algn="l">
              <a:lnSpc>
                <a:spcPct val="100000"/>
              </a:lnSpc>
              <a:spcBef>
                <a:spcPts val="0"/>
              </a:spcBef>
              <a:spcAft>
                <a:spcPts val="0"/>
              </a:spcAft>
              <a:buSzPts val="3200"/>
              <a:buNone/>
              <a:defRPr b="1" sz="3600">
                <a:solidFill>
                  <a:srgbClr val="FFFFFF"/>
                </a:solidFill>
                <a:latin typeface="Arial"/>
                <a:ea typeface="Arial"/>
                <a:cs typeface="Arial"/>
                <a:sym typeface="Arial"/>
              </a:defRPr>
            </a:lvl2pPr>
            <a:lvl3pPr lvl="2" algn="l">
              <a:lnSpc>
                <a:spcPct val="100000"/>
              </a:lnSpc>
              <a:spcBef>
                <a:spcPts val="0"/>
              </a:spcBef>
              <a:spcAft>
                <a:spcPts val="0"/>
              </a:spcAft>
              <a:buSzPts val="3200"/>
              <a:buNone/>
              <a:defRPr b="1" sz="3600">
                <a:solidFill>
                  <a:srgbClr val="FFFFFF"/>
                </a:solidFill>
                <a:latin typeface="Arial"/>
                <a:ea typeface="Arial"/>
                <a:cs typeface="Arial"/>
                <a:sym typeface="Arial"/>
              </a:defRPr>
            </a:lvl3pPr>
            <a:lvl4pPr lvl="3" algn="l">
              <a:lnSpc>
                <a:spcPct val="100000"/>
              </a:lnSpc>
              <a:spcBef>
                <a:spcPts val="0"/>
              </a:spcBef>
              <a:spcAft>
                <a:spcPts val="0"/>
              </a:spcAft>
              <a:buSzPts val="3200"/>
              <a:buNone/>
              <a:defRPr b="1" sz="3600">
                <a:solidFill>
                  <a:srgbClr val="FFFFFF"/>
                </a:solidFill>
                <a:latin typeface="Arial"/>
                <a:ea typeface="Arial"/>
                <a:cs typeface="Arial"/>
                <a:sym typeface="Arial"/>
              </a:defRPr>
            </a:lvl4pPr>
            <a:lvl5pPr lvl="4" algn="l">
              <a:lnSpc>
                <a:spcPct val="100000"/>
              </a:lnSpc>
              <a:spcBef>
                <a:spcPts val="0"/>
              </a:spcBef>
              <a:spcAft>
                <a:spcPts val="0"/>
              </a:spcAft>
              <a:buSzPts val="3200"/>
              <a:buNone/>
              <a:defRPr b="1" sz="3600">
                <a:solidFill>
                  <a:srgbClr val="FFFFFF"/>
                </a:solidFill>
                <a:latin typeface="Arial"/>
                <a:ea typeface="Arial"/>
                <a:cs typeface="Arial"/>
                <a:sym typeface="Arial"/>
              </a:defRPr>
            </a:lvl5pPr>
            <a:lvl6pPr lvl="5" algn="l">
              <a:lnSpc>
                <a:spcPct val="100000"/>
              </a:lnSpc>
              <a:spcBef>
                <a:spcPts val="0"/>
              </a:spcBef>
              <a:spcAft>
                <a:spcPts val="0"/>
              </a:spcAft>
              <a:buSzPts val="3200"/>
              <a:buNone/>
              <a:defRPr b="1" sz="3600">
                <a:solidFill>
                  <a:srgbClr val="FFFFFF"/>
                </a:solidFill>
                <a:latin typeface="Arial"/>
                <a:ea typeface="Arial"/>
                <a:cs typeface="Arial"/>
                <a:sym typeface="Arial"/>
              </a:defRPr>
            </a:lvl6pPr>
            <a:lvl7pPr lvl="6" algn="l">
              <a:lnSpc>
                <a:spcPct val="100000"/>
              </a:lnSpc>
              <a:spcBef>
                <a:spcPts val="0"/>
              </a:spcBef>
              <a:spcAft>
                <a:spcPts val="0"/>
              </a:spcAft>
              <a:buSzPts val="3200"/>
              <a:buNone/>
              <a:defRPr b="1" sz="3600">
                <a:solidFill>
                  <a:srgbClr val="FFFFFF"/>
                </a:solidFill>
                <a:latin typeface="Arial"/>
                <a:ea typeface="Arial"/>
                <a:cs typeface="Arial"/>
                <a:sym typeface="Arial"/>
              </a:defRPr>
            </a:lvl7pPr>
            <a:lvl8pPr lvl="7" algn="l">
              <a:lnSpc>
                <a:spcPct val="100000"/>
              </a:lnSpc>
              <a:spcBef>
                <a:spcPts val="0"/>
              </a:spcBef>
              <a:spcAft>
                <a:spcPts val="0"/>
              </a:spcAft>
              <a:buSzPts val="3200"/>
              <a:buNone/>
              <a:defRPr b="1" sz="3600">
                <a:solidFill>
                  <a:srgbClr val="FFFFFF"/>
                </a:solidFill>
                <a:latin typeface="Arial"/>
                <a:ea typeface="Arial"/>
                <a:cs typeface="Arial"/>
                <a:sym typeface="Arial"/>
              </a:defRPr>
            </a:lvl8pPr>
            <a:lvl9pPr lvl="8" algn="l">
              <a:lnSpc>
                <a:spcPct val="100000"/>
              </a:lnSpc>
              <a:spcBef>
                <a:spcPts val="0"/>
              </a:spcBef>
              <a:spcAft>
                <a:spcPts val="0"/>
              </a:spcAft>
              <a:buSzPts val="3200"/>
              <a:buNone/>
              <a:defRPr b="1" sz="3600">
                <a:solidFill>
                  <a:srgbClr val="FFFFFF"/>
                </a:solidFill>
                <a:latin typeface="Arial"/>
                <a:ea typeface="Arial"/>
                <a:cs typeface="Arial"/>
                <a:sym typeface="Arial"/>
              </a:defRPr>
            </a:lvl9pPr>
          </a:lstStyle>
          <a:p/>
        </p:txBody>
      </p:sp>
      <p:sp>
        <p:nvSpPr>
          <p:cNvPr id="1700" name="Google Shape;1700;p40"/>
          <p:cNvSpPr txBox="1"/>
          <p:nvPr>
            <p:ph idx="2" type="body"/>
          </p:nvPr>
        </p:nvSpPr>
        <p:spPr>
          <a:xfrm>
            <a:off x="845614" y="2283045"/>
            <a:ext cx="2960063" cy="3838128"/>
          </a:xfrm>
          <a:prstGeom prst="rect">
            <a:avLst/>
          </a:prstGeom>
          <a:noFill/>
          <a:ln>
            <a:noFill/>
          </a:ln>
        </p:spPr>
        <p:txBody>
          <a:bodyPr anchorCtr="0" anchor="t" bIns="91425" lIns="91425" spcFirstLastPara="1" rIns="91425" wrap="square" tIns="91425">
            <a:noAutofit/>
          </a:bodyPr>
          <a:lstStyle>
            <a:lvl1pPr indent="-342900" lvl="0" marL="457200" algn="l">
              <a:lnSpc>
                <a:spcPct val="100000"/>
              </a:lnSpc>
              <a:spcBef>
                <a:spcPts val="0"/>
              </a:spcBef>
              <a:spcAft>
                <a:spcPts val="0"/>
              </a:spcAft>
              <a:buClr>
                <a:schemeClr val="lt1"/>
              </a:buClr>
              <a:buSzPts val="1800"/>
              <a:buFont typeface="Arial"/>
              <a:buChar char="•"/>
              <a:defRPr>
                <a:solidFill>
                  <a:schemeClr val="lt1"/>
                </a:solidFill>
                <a:latin typeface="Arial"/>
                <a:ea typeface="Arial"/>
                <a:cs typeface="Arial"/>
                <a:sym typeface="Arial"/>
              </a:defRPr>
            </a:lvl1pPr>
            <a:lvl2pPr indent="-330200" lvl="1" marL="914400" algn="l">
              <a:lnSpc>
                <a:spcPct val="100000"/>
              </a:lnSpc>
              <a:spcBef>
                <a:spcPts val="600"/>
              </a:spcBef>
              <a:spcAft>
                <a:spcPts val="0"/>
              </a:spcAft>
              <a:buClr>
                <a:schemeClr val="lt1"/>
              </a:buClr>
              <a:buSzPts val="1600"/>
              <a:buChar char="o"/>
              <a:defRPr>
                <a:solidFill>
                  <a:schemeClr val="lt1"/>
                </a:solidFill>
                <a:latin typeface="Arial"/>
                <a:ea typeface="Arial"/>
                <a:cs typeface="Arial"/>
                <a:sym typeface="Arial"/>
              </a:defRPr>
            </a:lvl2pPr>
            <a:lvl3pPr indent="-317500" lvl="2" marL="1371600" algn="l">
              <a:lnSpc>
                <a:spcPct val="100000"/>
              </a:lnSpc>
              <a:spcBef>
                <a:spcPts val="800"/>
              </a:spcBef>
              <a:spcAft>
                <a:spcPts val="0"/>
              </a:spcAft>
              <a:buClr>
                <a:schemeClr val="lt1"/>
              </a:buClr>
              <a:buSzPts val="1400"/>
              <a:buChar char="▪"/>
              <a:defRPr>
                <a:solidFill>
                  <a:schemeClr val="lt1"/>
                </a:solidFill>
                <a:latin typeface="Arial"/>
                <a:ea typeface="Arial"/>
                <a:cs typeface="Arial"/>
                <a:sym typeface="Arial"/>
              </a:defRPr>
            </a:lvl3pPr>
            <a:lvl4pPr indent="-317500" lvl="3" marL="1828800" algn="l">
              <a:lnSpc>
                <a:spcPct val="100000"/>
              </a:lnSpc>
              <a:spcBef>
                <a:spcPts val="800"/>
              </a:spcBef>
              <a:spcAft>
                <a:spcPts val="0"/>
              </a:spcAft>
              <a:buSzPts val="1400"/>
              <a:buChar char="•"/>
              <a:defRPr>
                <a:solidFill>
                  <a:schemeClr val="lt1"/>
                </a:solidFill>
                <a:latin typeface="Arial"/>
                <a:ea typeface="Arial"/>
                <a:cs typeface="Arial"/>
                <a:sym typeface="Arial"/>
              </a:defRPr>
            </a:lvl4pPr>
            <a:lvl5pPr indent="-317500" lvl="4" marL="2286000" algn="l">
              <a:lnSpc>
                <a:spcPct val="100000"/>
              </a:lnSpc>
              <a:spcBef>
                <a:spcPts val="800"/>
              </a:spcBef>
              <a:spcAft>
                <a:spcPts val="0"/>
              </a:spcAft>
              <a:buSzPts val="1400"/>
              <a:buChar char="▪"/>
              <a:defRPr>
                <a:solidFill>
                  <a:schemeClr val="lt1"/>
                </a:solidFill>
                <a:latin typeface="Arial"/>
                <a:ea typeface="Arial"/>
                <a:cs typeface="Arial"/>
                <a:sym typeface="Arial"/>
              </a:defRPr>
            </a:lvl5pPr>
            <a:lvl6pPr indent="-228600" lvl="5" marL="2743200" algn="l">
              <a:lnSpc>
                <a:spcPct val="100000"/>
              </a:lnSpc>
              <a:spcBef>
                <a:spcPts val="80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grpSp>
        <p:nvGrpSpPr>
          <p:cNvPr id="1701" name="Google Shape;1701;p40"/>
          <p:cNvGrpSpPr/>
          <p:nvPr/>
        </p:nvGrpSpPr>
        <p:grpSpPr>
          <a:xfrm>
            <a:off x="7529273" y="1870081"/>
            <a:ext cx="1693230" cy="1035637"/>
            <a:chOff x="6036614" y="1838045"/>
            <a:chExt cx="1693230" cy="1035637"/>
          </a:xfrm>
        </p:grpSpPr>
        <p:sp>
          <p:nvSpPr>
            <p:cNvPr id="1702" name="Google Shape;1702;p40"/>
            <p:cNvSpPr/>
            <p:nvPr/>
          </p:nvSpPr>
          <p:spPr>
            <a:xfrm>
              <a:off x="6036614" y="1871360"/>
              <a:ext cx="1693230" cy="1002322"/>
            </a:xfrm>
            <a:custGeom>
              <a:rect b="b" l="l" r="r" t="t"/>
              <a:pathLst>
                <a:path extrusionOk="0" h="391" w="661">
                  <a:moveTo>
                    <a:pt x="0" y="83"/>
                  </a:moveTo>
                  <a:cubicBezTo>
                    <a:pt x="0" y="37"/>
                    <a:pt x="37" y="0"/>
                    <a:pt x="83" y="0"/>
                  </a:cubicBezTo>
                  <a:cubicBezTo>
                    <a:pt x="578" y="0"/>
                    <a:pt x="578" y="0"/>
                    <a:pt x="578" y="0"/>
                  </a:cubicBezTo>
                  <a:cubicBezTo>
                    <a:pt x="624" y="0"/>
                    <a:pt x="661" y="37"/>
                    <a:pt x="661" y="83"/>
                  </a:cubicBezTo>
                  <a:cubicBezTo>
                    <a:pt x="661" y="209"/>
                    <a:pt x="661" y="209"/>
                    <a:pt x="661" y="209"/>
                  </a:cubicBezTo>
                  <a:cubicBezTo>
                    <a:pt x="661" y="255"/>
                    <a:pt x="624" y="292"/>
                    <a:pt x="578" y="292"/>
                  </a:cubicBezTo>
                  <a:cubicBezTo>
                    <a:pt x="140" y="292"/>
                    <a:pt x="140" y="292"/>
                    <a:pt x="140" y="292"/>
                  </a:cubicBezTo>
                  <a:cubicBezTo>
                    <a:pt x="106" y="292"/>
                    <a:pt x="106" y="292"/>
                    <a:pt x="106" y="292"/>
                  </a:cubicBezTo>
                  <a:cubicBezTo>
                    <a:pt x="49" y="292"/>
                    <a:pt x="3" y="336"/>
                    <a:pt x="0" y="391"/>
                  </a:cubicBezTo>
                  <a:cubicBezTo>
                    <a:pt x="0" y="217"/>
                    <a:pt x="0" y="217"/>
                    <a:pt x="0" y="217"/>
                  </a:cubicBezTo>
                  <a:cubicBezTo>
                    <a:pt x="0" y="217"/>
                    <a:pt x="0" y="217"/>
                    <a:pt x="0" y="217"/>
                  </a:cubicBezTo>
                  <a:cubicBezTo>
                    <a:pt x="0" y="215"/>
                    <a:pt x="0" y="212"/>
                    <a:pt x="0" y="209"/>
                  </a:cubicBezTo>
                  <a:lnTo>
                    <a:pt x="0" y="83"/>
                  </a:lnTo>
                  <a:close/>
                </a:path>
              </a:pathLst>
            </a:custGeom>
            <a:solidFill>
              <a:srgbClr val="F2F2F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03" name="Google Shape;1703;p40"/>
            <p:cNvSpPr/>
            <p:nvPr/>
          </p:nvSpPr>
          <p:spPr>
            <a:xfrm>
              <a:off x="6036614" y="1838045"/>
              <a:ext cx="1693230" cy="1002322"/>
            </a:xfrm>
            <a:custGeom>
              <a:rect b="b" l="l" r="r" t="t"/>
              <a:pathLst>
                <a:path extrusionOk="0" h="391" w="661">
                  <a:moveTo>
                    <a:pt x="0" y="83"/>
                  </a:moveTo>
                  <a:cubicBezTo>
                    <a:pt x="0" y="37"/>
                    <a:pt x="37" y="0"/>
                    <a:pt x="83" y="0"/>
                  </a:cubicBezTo>
                  <a:cubicBezTo>
                    <a:pt x="578" y="0"/>
                    <a:pt x="578" y="0"/>
                    <a:pt x="578" y="0"/>
                  </a:cubicBezTo>
                  <a:cubicBezTo>
                    <a:pt x="624" y="0"/>
                    <a:pt x="661" y="37"/>
                    <a:pt x="661" y="83"/>
                  </a:cubicBezTo>
                  <a:cubicBezTo>
                    <a:pt x="661" y="209"/>
                    <a:pt x="661" y="209"/>
                    <a:pt x="661" y="209"/>
                  </a:cubicBezTo>
                  <a:cubicBezTo>
                    <a:pt x="661" y="255"/>
                    <a:pt x="624" y="292"/>
                    <a:pt x="578" y="292"/>
                  </a:cubicBezTo>
                  <a:cubicBezTo>
                    <a:pt x="140" y="292"/>
                    <a:pt x="140" y="292"/>
                    <a:pt x="140" y="292"/>
                  </a:cubicBezTo>
                  <a:cubicBezTo>
                    <a:pt x="106" y="292"/>
                    <a:pt x="106" y="292"/>
                    <a:pt x="106" y="292"/>
                  </a:cubicBezTo>
                  <a:cubicBezTo>
                    <a:pt x="49" y="292"/>
                    <a:pt x="3" y="336"/>
                    <a:pt x="0" y="391"/>
                  </a:cubicBezTo>
                  <a:cubicBezTo>
                    <a:pt x="0" y="217"/>
                    <a:pt x="0" y="217"/>
                    <a:pt x="0" y="217"/>
                  </a:cubicBezTo>
                  <a:cubicBezTo>
                    <a:pt x="0" y="217"/>
                    <a:pt x="0" y="217"/>
                    <a:pt x="0" y="217"/>
                  </a:cubicBezTo>
                  <a:cubicBezTo>
                    <a:pt x="0" y="214"/>
                    <a:pt x="0" y="212"/>
                    <a:pt x="0" y="209"/>
                  </a:cubicBezTo>
                  <a:lnTo>
                    <a:pt x="0" y="83"/>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704" name="Google Shape;1704;p40"/>
          <p:cNvGrpSpPr/>
          <p:nvPr/>
        </p:nvGrpSpPr>
        <p:grpSpPr>
          <a:xfrm>
            <a:off x="5486969" y="2395866"/>
            <a:ext cx="2042304" cy="1011014"/>
            <a:chOff x="3994310" y="2363830"/>
            <a:chExt cx="2042304" cy="1011014"/>
          </a:xfrm>
        </p:grpSpPr>
        <p:sp>
          <p:nvSpPr>
            <p:cNvPr id="1705" name="Google Shape;1705;p40"/>
            <p:cNvSpPr/>
            <p:nvPr/>
          </p:nvSpPr>
          <p:spPr>
            <a:xfrm>
              <a:off x="3994310" y="2886718"/>
              <a:ext cx="2042304" cy="488126"/>
            </a:xfrm>
            <a:custGeom>
              <a:rect b="b" l="l" r="r" t="t"/>
              <a:pathLst>
                <a:path extrusionOk="0" h="191" w="797">
                  <a:moveTo>
                    <a:pt x="693" y="81"/>
                  </a:moveTo>
                  <a:cubicBezTo>
                    <a:pt x="660" y="81"/>
                    <a:pt x="660" y="81"/>
                    <a:pt x="660" y="81"/>
                  </a:cubicBezTo>
                  <a:cubicBezTo>
                    <a:pt x="81" y="81"/>
                    <a:pt x="81" y="81"/>
                    <a:pt x="81" y="81"/>
                  </a:cubicBezTo>
                  <a:cubicBezTo>
                    <a:pt x="36" y="81"/>
                    <a:pt x="0" y="45"/>
                    <a:pt x="0" y="0"/>
                  </a:cubicBezTo>
                  <a:cubicBezTo>
                    <a:pt x="0" y="14"/>
                    <a:pt x="0" y="14"/>
                    <a:pt x="0" y="14"/>
                  </a:cubicBezTo>
                  <a:cubicBezTo>
                    <a:pt x="0" y="58"/>
                    <a:pt x="36" y="95"/>
                    <a:pt x="81" y="95"/>
                  </a:cubicBezTo>
                  <a:cubicBezTo>
                    <a:pt x="660" y="95"/>
                    <a:pt x="660" y="95"/>
                    <a:pt x="660" y="95"/>
                  </a:cubicBezTo>
                  <a:cubicBezTo>
                    <a:pt x="693" y="95"/>
                    <a:pt x="693" y="95"/>
                    <a:pt x="693" y="95"/>
                  </a:cubicBezTo>
                  <a:cubicBezTo>
                    <a:pt x="748" y="95"/>
                    <a:pt x="793" y="137"/>
                    <a:pt x="797" y="191"/>
                  </a:cubicBezTo>
                  <a:cubicBezTo>
                    <a:pt x="797" y="178"/>
                    <a:pt x="797" y="178"/>
                    <a:pt x="797" y="178"/>
                  </a:cubicBezTo>
                  <a:cubicBezTo>
                    <a:pt x="793" y="124"/>
                    <a:pt x="748" y="81"/>
                    <a:pt x="693" y="81"/>
                  </a:cubicBezTo>
                  <a:close/>
                </a:path>
              </a:pathLst>
            </a:custGeom>
            <a:solidFill>
              <a:srgbClr val="F2F2F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06" name="Google Shape;1706;p40"/>
            <p:cNvSpPr/>
            <p:nvPr/>
          </p:nvSpPr>
          <p:spPr>
            <a:xfrm>
              <a:off x="3994310" y="2363830"/>
              <a:ext cx="2042304" cy="977699"/>
            </a:xfrm>
            <a:custGeom>
              <a:rect b="b" l="l" r="r" t="t"/>
              <a:pathLst>
                <a:path extrusionOk="0" h="382" w="797">
                  <a:moveTo>
                    <a:pt x="797" y="81"/>
                  </a:moveTo>
                  <a:cubicBezTo>
                    <a:pt x="797" y="36"/>
                    <a:pt x="761" y="0"/>
                    <a:pt x="716" y="0"/>
                  </a:cubicBezTo>
                  <a:cubicBezTo>
                    <a:pt x="81" y="0"/>
                    <a:pt x="81" y="0"/>
                    <a:pt x="81" y="0"/>
                  </a:cubicBezTo>
                  <a:cubicBezTo>
                    <a:pt x="36" y="0"/>
                    <a:pt x="0" y="36"/>
                    <a:pt x="0" y="81"/>
                  </a:cubicBezTo>
                  <a:cubicBezTo>
                    <a:pt x="0" y="204"/>
                    <a:pt x="0" y="204"/>
                    <a:pt x="0" y="204"/>
                  </a:cubicBezTo>
                  <a:cubicBezTo>
                    <a:pt x="0" y="249"/>
                    <a:pt x="36" y="285"/>
                    <a:pt x="81" y="285"/>
                  </a:cubicBezTo>
                  <a:cubicBezTo>
                    <a:pt x="660" y="285"/>
                    <a:pt x="660" y="285"/>
                    <a:pt x="660" y="285"/>
                  </a:cubicBezTo>
                  <a:cubicBezTo>
                    <a:pt x="693" y="285"/>
                    <a:pt x="693" y="285"/>
                    <a:pt x="693" y="285"/>
                  </a:cubicBezTo>
                  <a:cubicBezTo>
                    <a:pt x="748" y="285"/>
                    <a:pt x="793" y="328"/>
                    <a:pt x="797" y="382"/>
                  </a:cubicBezTo>
                  <a:cubicBezTo>
                    <a:pt x="797" y="212"/>
                    <a:pt x="797" y="212"/>
                    <a:pt x="797" y="212"/>
                  </a:cubicBezTo>
                  <a:cubicBezTo>
                    <a:pt x="797" y="212"/>
                    <a:pt x="797" y="212"/>
                    <a:pt x="797" y="212"/>
                  </a:cubicBezTo>
                  <a:cubicBezTo>
                    <a:pt x="797" y="209"/>
                    <a:pt x="797" y="207"/>
                    <a:pt x="797" y="204"/>
                  </a:cubicBezTo>
                  <a:lnTo>
                    <a:pt x="797" y="81"/>
                  </a:lnTo>
                  <a:close/>
                </a:path>
              </a:pathLst>
            </a:custGeom>
            <a:solidFill>
              <a:schemeClr val="accent4"/>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707" name="Google Shape;1707;p40"/>
          <p:cNvGrpSpPr/>
          <p:nvPr/>
        </p:nvGrpSpPr>
        <p:grpSpPr>
          <a:xfrm>
            <a:off x="4648320" y="3189612"/>
            <a:ext cx="2878056" cy="1203432"/>
            <a:chOff x="2870200" y="2308227"/>
            <a:chExt cx="3154363" cy="1318968"/>
          </a:xfrm>
        </p:grpSpPr>
        <p:sp>
          <p:nvSpPr>
            <p:cNvPr id="1708" name="Google Shape;1708;p40"/>
            <p:cNvSpPr/>
            <p:nvPr/>
          </p:nvSpPr>
          <p:spPr>
            <a:xfrm>
              <a:off x="2870200" y="2349257"/>
              <a:ext cx="3154363" cy="1277938"/>
            </a:xfrm>
            <a:custGeom>
              <a:rect b="b" l="l" r="r" t="t"/>
              <a:pathLst>
                <a:path extrusionOk="0" h="455" w="1123">
                  <a:moveTo>
                    <a:pt x="1123" y="96"/>
                  </a:moveTo>
                  <a:cubicBezTo>
                    <a:pt x="1123" y="43"/>
                    <a:pt x="1080" y="0"/>
                    <a:pt x="1027" y="0"/>
                  </a:cubicBezTo>
                  <a:cubicBezTo>
                    <a:pt x="97" y="0"/>
                    <a:pt x="97" y="0"/>
                    <a:pt x="97" y="0"/>
                  </a:cubicBezTo>
                  <a:cubicBezTo>
                    <a:pt x="43" y="0"/>
                    <a:pt x="0" y="43"/>
                    <a:pt x="0" y="96"/>
                  </a:cubicBezTo>
                  <a:cubicBezTo>
                    <a:pt x="0" y="243"/>
                    <a:pt x="0" y="243"/>
                    <a:pt x="0" y="243"/>
                  </a:cubicBezTo>
                  <a:cubicBezTo>
                    <a:pt x="0" y="296"/>
                    <a:pt x="43" y="340"/>
                    <a:pt x="97" y="340"/>
                  </a:cubicBezTo>
                  <a:cubicBezTo>
                    <a:pt x="960" y="340"/>
                    <a:pt x="960" y="340"/>
                    <a:pt x="960" y="340"/>
                  </a:cubicBezTo>
                  <a:cubicBezTo>
                    <a:pt x="1000" y="340"/>
                    <a:pt x="1000" y="340"/>
                    <a:pt x="1000" y="340"/>
                  </a:cubicBezTo>
                  <a:cubicBezTo>
                    <a:pt x="1066" y="340"/>
                    <a:pt x="1119" y="391"/>
                    <a:pt x="1123" y="455"/>
                  </a:cubicBezTo>
                  <a:cubicBezTo>
                    <a:pt x="1123" y="252"/>
                    <a:pt x="1123" y="252"/>
                    <a:pt x="1123" y="252"/>
                  </a:cubicBezTo>
                  <a:cubicBezTo>
                    <a:pt x="1123" y="252"/>
                    <a:pt x="1123" y="252"/>
                    <a:pt x="1123" y="252"/>
                  </a:cubicBezTo>
                  <a:cubicBezTo>
                    <a:pt x="1123" y="249"/>
                    <a:pt x="1123" y="246"/>
                    <a:pt x="1123" y="243"/>
                  </a:cubicBezTo>
                  <a:lnTo>
                    <a:pt x="1123" y="96"/>
                  </a:lnTo>
                  <a:close/>
                </a:path>
              </a:pathLst>
            </a:custGeom>
            <a:solidFill>
              <a:srgbClr val="F2F2F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09" name="Google Shape;1709;p40"/>
            <p:cNvSpPr/>
            <p:nvPr/>
          </p:nvSpPr>
          <p:spPr>
            <a:xfrm>
              <a:off x="2870200" y="2308227"/>
              <a:ext cx="3154363" cy="1277938"/>
            </a:xfrm>
            <a:custGeom>
              <a:rect b="b" l="l" r="r" t="t"/>
              <a:pathLst>
                <a:path extrusionOk="0" h="455" w="1123">
                  <a:moveTo>
                    <a:pt x="1123" y="97"/>
                  </a:moveTo>
                  <a:cubicBezTo>
                    <a:pt x="1123" y="43"/>
                    <a:pt x="1080" y="0"/>
                    <a:pt x="1027" y="0"/>
                  </a:cubicBezTo>
                  <a:cubicBezTo>
                    <a:pt x="97" y="0"/>
                    <a:pt x="97" y="0"/>
                    <a:pt x="97" y="0"/>
                  </a:cubicBezTo>
                  <a:cubicBezTo>
                    <a:pt x="43" y="0"/>
                    <a:pt x="0" y="43"/>
                    <a:pt x="0" y="97"/>
                  </a:cubicBezTo>
                  <a:cubicBezTo>
                    <a:pt x="0" y="244"/>
                    <a:pt x="0" y="244"/>
                    <a:pt x="0" y="244"/>
                  </a:cubicBezTo>
                  <a:cubicBezTo>
                    <a:pt x="0" y="297"/>
                    <a:pt x="43" y="340"/>
                    <a:pt x="97" y="340"/>
                  </a:cubicBezTo>
                  <a:cubicBezTo>
                    <a:pt x="960" y="340"/>
                    <a:pt x="960" y="340"/>
                    <a:pt x="960" y="340"/>
                  </a:cubicBezTo>
                  <a:cubicBezTo>
                    <a:pt x="1000" y="340"/>
                    <a:pt x="1000" y="340"/>
                    <a:pt x="1000" y="340"/>
                  </a:cubicBezTo>
                  <a:cubicBezTo>
                    <a:pt x="1066" y="340"/>
                    <a:pt x="1119" y="391"/>
                    <a:pt x="1123" y="455"/>
                  </a:cubicBezTo>
                  <a:cubicBezTo>
                    <a:pt x="1123" y="253"/>
                    <a:pt x="1123" y="253"/>
                    <a:pt x="1123" y="253"/>
                  </a:cubicBezTo>
                  <a:cubicBezTo>
                    <a:pt x="1123" y="253"/>
                    <a:pt x="1123" y="253"/>
                    <a:pt x="1123" y="253"/>
                  </a:cubicBezTo>
                  <a:cubicBezTo>
                    <a:pt x="1123" y="250"/>
                    <a:pt x="1123" y="247"/>
                    <a:pt x="1123" y="244"/>
                  </a:cubicBezTo>
                  <a:lnTo>
                    <a:pt x="1123" y="97"/>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710" name="Google Shape;1710;p40"/>
          <p:cNvGrpSpPr/>
          <p:nvPr/>
        </p:nvGrpSpPr>
        <p:grpSpPr>
          <a:xfrm>
            <a:off x="5456551" y="4165863"/>
            <a:ext cx="2069825" cy="1192069"/>
            <a:chOff x="3963892" y="4133827"/>
            <a:chExt cx="2069825" cy="1192069"/>
          </a:xfrm>
        </p:grpSpPr>
        <p:sp>
          <p:nvSpPr>
            <p:cNvPr id="1711" name="Google Shape;1711;p40"/>
            <p:cNvSpPr/>
            <p:nvPr/>
          </p:nvSpPr>
          <p:spPr>
            <a:xfrm>
              <a:off x="3963892" y="4180177"/>
              <a:ext cx="2069825" cy="1145719"/>
            </a:xfrm>
            <a:custGeom>
              <a:rect b="b" l="l" r="r" t="t"/>
              <a:pathLst>
                <a:path extrusionOk="0" h="447" w="808">
                  <a:moveTo>
                    <a:pt x="808" y="95"/>
                  </a:moveTo>
                  <a:cubicBezTo>
                    <a:pt x="808" y="43"/>
                    <a:pt x="766" y="0"/>
                    <a:pt x="714" y="0"/>
                  </a:cubicBezTo>
                  <a:cubicBezTo>
                    <a:pt x="95" y="0"/>
                    <a:pt x="95" y="0"/>
                    <a:pt x="95" y="0"/>
                  </a:cubicBezTo>
                  <a:cubicBezTo>
                    <a:pt x="43" y="0"/>
                    <a:pt x="0" y="43"/>
                    <a:pt x="0" y="95"/>
                  </a:cubicBezTo>
                  <a:cubicBezTo>
                    <a:pt x="0" y="239"/>
                    <a:pt x="0" y="239"/>
                    <a:pt x="0" y="239"/>
                  </a:cubicBezTo>
                  <a:cubicBezTo>
                    <a:pt x="0" y="292"/>
                    <a:pt x="43" y="334"/>
                    <a:pt x="95" y="334"/>
                  </a:cubicBezTo>
                  <a:cubicBezTo>
                    <a:pt x="648" y="334"/>
                    <a:pt x="648" y="334"/>
                    <a:pt x="648" y="334"/>
                  </a:cubicBezTo>
                  <a:cubicBezTo>
                    <a:pt x="687" y="334"/>
                    <a:pt x="687" y="334"/>
                    <a:pt x="687" y="334"/>
                  </a:cubicBezTo>
                  <a:cubicBezTo>
                    <a:pt x="751" y="334"/>
                    <a:pt x="804" y="384"/>
                    <a:pt x="808" y="447"/>
                  </a:cubicBezTo>
                  <a:cubicBezTo>
                    <a:pt x="808" y="248"/>
                    <a:pt x="808" y="248"/>
                    <a:pt x="808" y="248"/>
                  </a:cubicBezTo>
                  <a:cubicBezTo>
                    <a:pt x="808" y="248"/>
                    <a:pt x="808" y="248"/>
                    <a:pt x="808" y="248"/>
                  </a:cubicBezTo>
                  <a:cubicBezTo>
                    <a:pt x="808" y="245"/>
                    <a:pt x="808" y="242"/>
                    <a:pt x="808" y="239"/>
                  </a:cubicBezTo>
                  <a:lnTo>
                    <a:pt x="808" y="95"/>
                  </a:lnTo>
                  <a:close/>
                </a:path>
              </a:pathLst>
            </a:custGeom>
            <a:solidFill>
              <a:srgbClr val="F2F2F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12" name="Google Shape;1712;p40"/>
            <p:cNvSpPr/>
            <p:nvPr/>
          </p:nvSpPr>
          <p:spPr>
            <a:xfrm>
              <a:off x="3963892" y="4133827"/>
              <a:ext cx="2069825" cy="1145719"/>
            </a:xfrm>
            <a:custGeom>
              <a:rect b="b" l="l" r="r" t="t"/>
              <a:pathLst>
                <a:path extrusionOk="0" h="447" w="808">
                  <a:moveTo>
                    <a:pt x="808" y="94"/>
                  </a:moveTo>
                  <a:cubicBezTo>
                    <a:pt x="808" y="42"/>
                    <a:pt x="766" y="0"/>
                    <a:pt x="714" y="0"/>
                  </a:cubicBezTo>
                  <a:cubicBezTo>
                    <a:pt x="95" y="0"/>
                    <a:pt x="95" y="0"/>
                    <a:pt x="95" y="0"/>
                  </a:cubicBezTo>
                  <a:cubicBezTo>
                    <a:pt x="43" y="0"/>
                    <a:pt x="0" y="42"/>
                    <a:pt x="0" y="94"/>
                  </a:cubicBezTo>
                  <a:cubicBezTo>
                    <a:pt x="0" y="239"/>
                    <a:pt x="0" y="239"/>
                    <a:pt x="0" y="239"/>
                  </a:cubicBezTo>
                  <a:cubicBezTo>
                    <a:pt x="0" y="291"/>
                    <a:pt x="43" y="333"/>
                    <a:pt x="95" y="333"/>
                  </a:cubicBezTo>
                  <a:cubicBezTo>
                    <a:pt x="648" y="333"/>
                    <a:pt x="648" y="333"/>
                    <a:pt x="648" y="333"/>
                  </a:cubicBezTo>
                  <a:cubicBezTo>
                    <a:pt x="687" y="333"/>
                    <a:pt x="687" y="333"/>
                    <a:pt x="687" y="333"/>
                  </a:cubicBezTo>
                  <a:cubicBezTo>
                    <a:pt x="751" y="333"/>
                    <a:pt x="804" y="383"/>
                    <a:pt x="808" y="447"/>
                  </a:cubicBezTo>
                  <a:cubicBezTo>
                    <a:pt x="808" y="248"/>
                    <a:pt x="808" y="248"/>
                    <a:pt x="808" y="248"/>
                  </a:cubicBezTo>
                  <a:cubicBezTo>
                    <a:pt x="808" y="248"/>
                    <a:pt x="808" y="248"/>
                    <a:pt x="808" y="248"/>
                  </a:cubicBezTo>
                  <a:cubicBezTo>
                    <a:pt x="808" y="245"/>
                    <a:pt x="808" y="242"/>
                    <a:pt x="808" y="239"/>
                  </a:cubicBezTo>
                  <a:lnTo>
                    <a:pt x="808" y="94"/>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713" name="Google Shape;1713;p40"/>
          <p:cNvGrpSpPr/>
          <p:nvPr/>
        </p:nvGrpSpPr>
        <p:grpSpPr>
          <a:xfrm>
            <a:off x="4723639" y="5094315"/>
            <a:ext cx="2805634" cy="1460030"/>
            <a:chOff x="3230980" y="5062279"/>
            <a:chExt cx="2805634" cy="1460030"/>
          </a:xfrm>
        </p:grpSpPr>
        <p:sp>
          <p:nvSpPr>
            <p:cNvPr id="1714" name="Google Shape;1714;p40"/>
            <p:cNvSpPr/>
            <p:nvPr/>
          </p:nvSpPr>
          <p:spPr>
            <a:xfrm>
              <a:off x="3230980" y="5108629"/>
              <a:ext cx="2805634" cy="1413680"/>
            </a:xfrm>
            <a:custGeom>
              <a:rect b="b" l="l" r="r" t="t"/>
              <a:pathLst>
                <a:path extrusionOk="0" h="552" w="1095">
                  <a:moveTo>
                    <a:pt x="1095" y="117"/>
                  </a:moveTo>
                  <a:cubicBezTo>
                    <a:pt x="1095" y="52"/>
                    <a:pt x="1043" y="0"/>
                    <a:pt x="979" y="0"/>
                  </a:cubicBezTo>
                  <a:cubicBezTo>
                    <a:pt x="117" y="0"/>
                    <a:pt x="117" y="0"/>
                    <a:pt x="117" y="0"/>
                  </a:cubicBezTo>
                  <a:cubicBezTo>
                    <a:pt x="52" y="0"/>
                    <a:pt x="0" y="52"/>
                    <a:pt x="0" y="117"/>
                  </a:cubicBezTo>
                  <a:cubicBezTo>
                    <a:pt x="0" y="295"/>
                    <a:pt x="0" y="295"/>
                    <a:pt x="0" y="295"/>
                  </a:cubicBezTo>
                  <a:cubicBezTo>
                    <a:pt x="0" y="359"/>
                    <a:pt x="52" y="412"/>
                    <a:pt x="117" y="412"/>
                  </a:cubicBezTo>
                  <a:cubicBezTo>
                    <a:pt x="898" y="412"/>
                    <a:pt x="898" y="412"/>
                    <a:pt x="898" y="412"/>
                  </a:cubicBezTo>
                  <a:cubicBezTo>
                    <a:pt x="946" y="412"/>
                    <a:pt x="946" y="412"/>
                    <a:pt x="946" y="412"/>
                  </a:cubicBezTo>
                  <a:cubicBezTo>
                    <a:pt x="1025" y="412"/>
                    <a:pt x="1090" y="474"/>
                    <a:pt x="1095" y="552"/>
                  </a:cubicBezTo>
                  <a:cubicBezTo>
                    <a:pt x="1095" y="306"/>
                    <a:pt x="1095" y="306"/>
                    <a:pt x="1095" y="306"/>
                  </a:cubicBezTo>
                  <a:cubicBezTo>
                    <a:pt x="1095" y="306"/>
                    <a:pt x="1095" y="306"/>
                    <a:pt x="1095" y="306"/>
                  </a:cubicBezTo>
                  <a:cubicBezTo>
                    <a:pt x="1095" y="302"/>
                    <a:pt x="1095" y="299"/>
                    <a:pt x="1095" y="295"/>
                  </a:cubicBezTo>
                  <a:lnTo>
                    <a:pt x="1095" y="117"/>
                  </a:lnTo>
                  <a:close/>
                </a:path>
              </a:pathLst>
            </a:custGeom>
            <a:solidFill>
              <a:srgbClr val="F2F2F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15" name="Google Shape;1715;p40"/>
            <p:cNvSpPr/>
            <p:nvPr/>
          </p:nvSpPr>
          <p:spPr>
            <a:xfrm>
              <a:off x="3230980" y="5062279"/>
              <a:ext cx="2805634" cy="1412232"/>
            </a:xfrm>
            <a:custGeom>
              <a:rect b="b" l="l" r="r" t="t"/>
              <a:pathLst>
                <a:path extrusionOk="0" h="551" w="1095">
                  <a:moveTo>
                    <a:pt x="1095" y="116"/>
                  </a:moveTo>
                  <a:cubicBezTo>
                    <a:pt x="1095" y="52"/>
                    <a:pt x="1043" y="0"/>
                    <a:pt x="979" y="0"/>
                  </a:cubicBezTo>
                  <a:cubicBezTo>
                    <a:pt x="117" y="0"/>
                    <a:pt x="117" y="0"/>
                    <a:pt x="117" y="0"/>
                  </a:cubicBezTo>
                  <a:cubicBezTo>
                    <a:pt x="52" y="0"/>
                    <a:pt x="0" y="52"/>
                    <a:pt x="0" y="116"/>
                  </a:cubicBezTo>
                  <a:cubicBezTo>
                    <a:pt x="0" y="294"/>
                    <a:pt x="0" y="294"/>
                    <a:pt x="0" y="294"/>
                  </a:cubicBezTo>
                  <a:cubicBezTo>
                    <a:pt x="0" y="359"/>
                    <a:pt x="52" y="411"/>
                    <a:pt x="117" y="411"/>
                  </a:cubicBezTo>
                  <a:cubicBezTo>
                    <a:pt x="898" y="411"/>
                    <a:pt x="898" y="411"/>
                    <a:pt x="898" y="411"/>
                  </a:cubicBezTo>
                  <a:cubicBezTo>
                    <a:pt x="946" y="411"/>
                    <a:pt x="946" y="411"/>
                    <a:pt x="946" y="411"/>
                  </a:cubicBezTo>
                  <a:cubicBezTo>
                    <a:pt x="1025" y="411"/>
                    <a:pt x="1090" y="473"/>
                    <a:pt x="1095" y="551"/>
                  </a:cubicBezTo>
                  <a:cubicBezTo>
                    <a:pt x="1095" y="306"/>
                    <a:pt x="1095" y="306"/>
                    <a:pt x="1095" y="306"/>
                  </a:cubicBezTo>
                  <a:cubicBezTo>
                    <a:pt x="1095" y="306"/>
                    <a:pt x="1095" y="306"/>
                    <a:pt x="1095" y="306"/>
                  </a:cubicBezTo>
                  <a:cubicBezTo>
                    <a:pt x="1095" y="302"/>
                    <a:pt x="1095" y="298"/>
                    <a:pt x="1095" y="294"/>
                  </a:cubicBezTo>
                  <a:lnTo>
                    <a:pt x="1095" y="116"/>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716" name="Google Shape;1716;p40"/>
          <p:cNvGrpSpPr/>
          <p:nvPr/>
        </p:nvGrpSpPr>
        <p:grpSpPr>
          <a:xfrm>
            <a:off x="7526376" y="2666725"/>
            <a:ext cx="2559399" cy="1118198"/>
            <a:chOff x="6033717" y="2634689"/>
            <a:chExt cx="2559399" cy="1118198"/>
          </a:xfrm>
        </p:grpSpPr>
        <p:sp>
          <p:nvSpPr>
            <p:cNvPr id="1717" name="Google Shape;1717;p40"/>
            <p:cNvSpPr/>
            <p:nvPr/>
          </p:nvSpPr>
          <p:spPr>
            <a:xfrm>
              <a:off x="6033717" y="2668003"/>
              <a:ext cx="2559399" cy="1084884"/>
            </a:xfrm>
            <a:custGeom>
              <a:rect b="b" l="l" r="r" t="t"/>
              <a:pathLst>
                <a:path extrusionOk="0" h="423" w="999">
                  <a:moveTo>
                    <a:pt x="0" y="90"/>
                  </a:moveTo>
                  <a:cubicBezTo>
                    <a:pt x="0" y="40"/>
                    <a:pt x="41" y="0"/>
                    <a:pt x="90" y="0"/>
                  </a:cubicBezTo>
                  <a:cubicBezTo>
                    <a:pt x="910" y="0"/>
                    <a:pt x="910" y="0"/>
                    <a:pt x="910" y="0"/>
                  </a:cubicBezTo>
                  <a:cubicBezTo>
                    <a:pt x="959" y="0"/>
                    <a:pt x="999" y="40"/>
                    <a:pt x="999" y="90"/>
                  </a:cubicBezTo>
                  <a:cubicBezTo>
                    <a:pt x="999" y="226"/>
                    <a:pt x="999" y="226"/>
                    <a:pt x="999" y="226"/>
                  </a:cubicBezTo>
                  <a:cubicBezTo>
                    <a:pt x="999" y="276"/>
                    <a:pt x="959" y="316"/>
                    <a:pt x="910" y="316"/>
                  </a:cubicBezTo>
                  <a:cubicBezTo>
                    <a:pt x="152" y="316"/>
                    <a:pt x="152" y="316"/>
                    <a:pt x="152" y="316"/>
                  </a:cubicBezTo>
                  <a:cubicBezTo>
                    <a:pt x="115" y="316"/>
                    <a:pt x="115" y="316"/>
                    <a:pt x="115" y="316"/>
                  </a:cubicBezTo>
                  <a:cubicBezTo>
                    <a:pt x="54" y="316"/>
                    <a:pt x="5" y="363"/>
                    <a:pt x="0" y="423"/>
                  </a:cubicBezTo>
                  <a:cubicBezTo>
                    <a:pt x="0" y="235"/>
                    <a:pt x="0" y="235"/>
                    <a:pt x="0" y="235"/>
                  </a:cubicBezTo>
                  <a:cubicBezTo>
                    <a:pt x="1" y="235"/>
                    <a:pt x="1" y="235"/>
                    <a:pt x="1" y="235"/>
                  </a:cubicBezTo>
                  <a:cubicBezTo>
                    <a:pt x="1" y="232"/>
                    <a:pt x="0" y="229"/>
                    <a:pt x="0" y="226"/>
                  </a:cubicBezTo>
                  <a:lnTo>
                    <a:pt x="0" y="90"/>
                  </a:lnTo>
                  <a:close/>
                </a:path>
              </a:pathLst>
            </a:custGeom>
            <a:solidFill>
              <a:srgbClr val="F2F2F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18" name="Google Shape;1718;p40"/>
            <p:cNvSpPr/>
            <p:nvPr/>
          </p:nvSpPr>
          <p:spPr>
            <a:xfrm>
              <a:off x="6033717" y="2634689"/>
              <a:ext cx="2559399" cy="1081987"/>
            </a:xfrm>
            <a:custGeom>
              <a:rect b="b" l="l" r="r" t="t"/>
              <a:pathLst>
                <a:path extrusionOk="0" h="422" w="999">
                  <a:moveTo>
                    <a:pt x="0" y="89"/>
                  </a:moveTo>
                  <a:cubicBezTo>
                    <a:pt x="0" y="40"/>
                    <a:pt x="41" y="0"/>
                    <a:pt x="90" y="0"/>
                  </a:cubicBezTo>
                  <a:cubicBezTo>
                    <a:pt x="910" y="0"/>
                    <a:pt x="910" y="0"/>
                    <a:pt x="910" y="0"/>
                  </a:cubicBezTo>
                  <a:cubicBezTo>
                    <a:pt x="959" y="0"/>
                    <a:pt x="999" y="40"/>
                    <a:pt x="999" y="89"/>
                  </a:cubicBezTo>
                  <a:cubicBezTo>
                    <a:pt x="999" y="226"/>
                    <a:pt x="999" y="226"/>
                    <a:pt x="999" y="226"/>
                  </a:cubicBezTo>
                  <a:cubicBezTo>
                    <a:pt x="999" y="275"/>
                    <a:pt x="959" y="315"/>
                    <a:pt x="910" y="315"/>
                  </a:cubicBezTo>
                  <a:cubicBezTo>
                    <a:pt x="152" y="315"/>
                    <a:pt x="152" y="315"/>
                    <a:pt x="152" y="315"/>
                  </a:cubicBezTo>
                  <a:cubicBezTo>
                    <a:pt x="115" y="315"/>
                    <a:pt x="115" y="315"/>
                    <a:pt x="115" y="315"/>
                  </a:cubicBezTo>
                  <a:cubicBezTo>
                    <a:pt x="54" y="315"/>
                    <a:pt x="5" y="363"/>
                    <a:pt x="0" y="422"/>
                  </a:cubicBezTo>
                  <a:cubicBezTo>
                    <a:pt x="0" y="234"/>
                    <a:pt x="0" y="234"/>
                    <a:pt x="0" y="234"/>
                  </a:cubicBezTo>
                  <a:cubicBezTo>
                    <a:pt x="1" y="234"/>
                    <a:pt x="1" y="234"/>
                    <a:pt x="1" y="234"/>
                  </a:cubicBezTo>
                  <a:cubicBezTo>
                    <a:pt x="1" y="231"/>
                    <a:pt x="0" y="229"/>
                    <a:pt x="0" y="226"/>
                  </a:cubicBezTo>
                  <a:lnTo>
                    <a:pt x="0" y="89"/>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719" name="Google Shape;1719;p40"/>
          <p:cNvGrpSpPr/>
          <p:nvPr/>
        </p:nvGrpSpPr>
        <p:grpSpPr>
          <a:xfrm>
            <a:off x="7529273" y="3529996"/>
            <a:ext cx="2662238" cy="1335466"/>
            <a:chOff x="6036614" y="3497960"/>
            <a:chExt cx="2662238" cy="1335466"/>
          </a:xfrm>
        </p:grpSpPr>
        <p:sp>
          <p:nvSpPr>
            <p:cNvPr id="1720" name="Google Shape;1720;p40"/>
            <p:cNvSpPr/>
            <p:nvPr/>
          </p:nvSpPr>
          <p:spPr>
            <a:xfrm>
              <a:off x="6036614" y="3539966"/>
              <a:ext cx="2662238" cy="1293460"/>
            </a:xfrm>
            <a:custGeom>
              <a:rect b="b" l="l" r="r" t="t"/>
              <a:pathLst>
                <a:path extrusionOk="0" h="505" w="1039">
                  <a:moveTo>
                    <a:pt x="0" y="107"/>
                  </a:moveTo>
                  <a:cubicBezTo>
                    <a:pt x="0" y="48"/>
                    <a:pt x="48" y="0"/>
                    <a:pt x="108" y="0"/>
                  </a:cubicBezTo>
                  <a:cubicBezTo>
                    <a:pt x="932" y="0"/>
                    <a:pt x="932" y="0"/>
                    <a:pt x="932" y="0"/>
                  </a:cubicBezTo>
                  <a:cubicBezTo>
                    <a:pt x="991" y="0"/>
                    <a:pt x="1039" y="48"/>
                    <a:pt x="1039" y="107"/>
                  </a:cubicBezTo>
                  <a:cubicBezTo>
                    <a:pt x="1039" y="270"/>
                    <a:pt x="1039" y="270"/>
                    <a:pt x="1039" y="270"/>
                  </a:cubicBezTo>
                  <a:cubicBezTo>
                    <a:pt x="1039" y="329"/>
                    <a:pt x="991" y="377"/>
                    <a:pt x="932" y="377"/>
                  </a:cubicBezTo>
                  <a:cubicBezTo>
                    <a:pt x="182" y="377"/>
                    <a:pt x="182" y="377"/>
                    <a:pt x="182" y="377"/>
                  </a:cubicBezTo>
                  <a:cubicBezTo>
                    <a:pt x="138" y="377"/>
                    <a:pt x="138" y="377"/>
                    <a:pt x="138" y="377"/>
                  </a:cubicBezTo>
                  <a:cubicBezTo>
                    <a:pt x="65" y="377"/>
                    <a:pt x="5" y="434"/>
                    <a:pt x="0" y="505"/>
                  </a:cubicBezTo>
                  <a:cubicBezTo>
                    <a:pt x="0" y="280"/>
                    <a:pt x="0" y="280"/>
                    <a:pt x="0" y="280"/>
                  </a:cubicBezTo>
                  <a:cubicBezTo>
                    <a:pt x="1" y="280"/>
                    <a:pt x="1" y="280"/>
                    <a:pt x="1" y="280"/>
                  </a:cubicBezTo>
                  <a:cubicBezTo>
                    <a:pt x="1" y="277"/>
                    <a:pt x="0" y="273"/>
                    <a:pt x="0" y="270"/>
                  </a:cubicBezTo>
                  <a:lnTo>
                    <a:pt x="0" y="107"/>
                  </a:lnTo>
                  <a:close/>
                </a:path>
              </a:pathLst>
            </a:custGeom>
            <a:solidFill>
              <a:srgbClr val="F2F2F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21" name="Google Shape;1721;p40"/>
            <p:cNvSpPr/>
            <p:nvPr/>
          </p:nvSpPr>
          <p:spPr>
            <a:xfrm>
              <a:off x="6036614" y="3497960"/>
              <a:ext cx="2662238" cy="1294908"/>
            </a:xfrm>
            <a:custGeom>
              <a:rect b="b" l="l" r="r" t="t"/>
              <a:pathLst>
                <a:path extrusionOk="0" h="505" w="1039">
                  <a:moveTo>
                    <a:pt x="0" y="107"/>
                  </a:moveTo>
                  <a:cubicBezTo>
                    <a:pt x="0" y="48"/>
                    <a:pt x="48" y="0"/>
                    <a:pt x="108" y="0"/>
                  </a:cubicBezTo>
                  <a:cubicBezTo>
                    <a:pt x="932" y="0"/>
                    <a:pt x="932" y="0"/>
                    <a:pt x="932" y="0"/>
                  </a:cubicBezTo>
                  <a:cubicBezTo>
                    <a:pt x="991" y="0"/>
                    <a:pt x="1039" y="48"/>
                    <a:pt x="1039" y="107"/>
                  </a:cubicBezTo>
                  <a:cubicBezTo>
                    <a:pt x="1039" y="270"/>
                    <a:pt x="1039" y="270"/>
                    <a:pt x="1039" y="270"/>
                  </a:cubicBezTo>
                  <a:cubicBezTo>
                    <a:pt x="1039" y="329"/>
                    <a:pt x="991" y="377"/>
                    <a:pt x="932" y="377"/>
                  </a:cubicBezTo>
                  <a:cubicBezTo>
                    <a:pt x="182" y="377"/>
                    <a:pt x="182" y="377"/>
                    <a:pt x="182" y="377"/>
                  </a:cubicBezTo>
                  <a:cubicBezTo>
                    <a:pt x="138" y="377"/>
                    <a:pt x="138" y="377"/>
                    <a:pt x="138" y="377"/>
                  </a:cubicBezTo>
                  <a:cubicBezTo>
                    <a:pt x="65" y="377"/>
                    <a:pt x="5" y="434"/>
                    <a:pt x="0" y="505"/>
                  </a:cubicBezTo>
                  <a:cubicBezTo>
                    <a:pt x="0" y="280"/>
                    <a:pt x="0" y="280"/>
                    <a:pt x="0" y="280"/>
                  </a:cubicBezTo>
                  <a:cubicBezTo>
                    <a:pt x="1" y="280"/>
                    <a:pt x="1" y="280"/>
                    <a:pt x="1" y="280"/>
                  </a:cubicBezTo>
                  <a:cubicBezTo>
                    <a:pt x="1" y="277"/>
                    <a:pt x="0" y="273"/>
                    <a:pt x="0" y="270"/>
                  </a:cubicBezTo>
                  <a:lnTo>
                    <a:pt x="0" y="107"/>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722" name="Google Shape;1722;p40"/>
          <p:cNvGrpSpPr/>
          <p:nvPr/>
        </p:nvGrpSpPr>
        <p:grpSpPr>
          <a:xfrm>
            <a:off x="7533618" y="4584463"/>
            <a:ext cx="2995380" cy="1436856"/>
            <a:chOff x="6040959" y="4552427"/>
            <a:chExt cx="2995380" cy="1436856"/>
          </a:xfrm>
        </p:grpSpPr>
        <p:sp>
          <p:nvSpPr>
            <p:cNvPr id="1723" name="Google Shape;1723;p40"/>
            <p:cNvSpPr/>
            <p:nvPr/>
          </p:nvSpPr>
          <p:spPr>
            <a:xfrm>
              <a:off x="6040959" y="4606020"/>
              <a:ext cx="2995380" cy="1383263"/>
            </a:xfrm>
            <a:custGeom>
              <a:rect b="b" l="l" r="r" t="t"/>
              <a:pathLst>
                <a:path extrusionOk="0" h="540" w="1169">
                  <a:moveTo>
                    <a:pt x="0" y="114"/>
                  </a:moveTo>
                  <a:cubicBezTo>
                    <a:pt x="0" y="51"/>
                    <a:pt x="51" y="0"/>
                    <a:pt x="114" y="0"/>
                  </a:cubicBezTo>
                  <a:cubicBezTo>
                    <a:pt x="1055" y="0"/>
                    <a:pt x="1055" y="0"/>
                    <a:pt x="1055" y="0"/>
                  </a:cubicBezTo>
                  <a:cubicBezTo>
                    <a:pt x="1118" y="0"/>
                    <a:pt x="1169" y="51"/>
                    <a:pt x="1169" y="114"/>
                  </a:cubicBezTo>
                  <a:cubicBezTo>
                    <a:pt x="1169" y="288"/>
                    <a:pt x="1169" y="288"/>
                    <a:pt x="1169" y="288"/>
                  </a:cubicBezTo>
                  <a:cubicBezTo>
                    <a:pt x="1169" y="351"/>
                    <a:pt x="1118" y="403"/>
                    <a:pt x="1055" y="403"/>
                  </a:cubicBezTo>
                  <a:cubicBezTo>
                    <a:pt x="1059" y="403"/>
                    <a:pt x="1059" y="403"/>
                    <a:pt x="1059" y="403"/>
                  </a:cubicBezTo>
                  <a:cubicBezTo>
                    <a:pt x="147" y="403"/>
                    <a:pt x="147" y="403"/>
                    <a:pt x="147" y="403"/>
                  </a:cubicBezTo>
                  <a:cubicBezTo>
                    <a:pt x="69" y="403"/>
                    <a:pt x="5" y="463"/>
                    <a:pt x="0" y="540"/>
                  </a:cubicBezTo>
                  <a:cubicBezTo>
                    <a:pt x="0" y="299"/>
                    <a:pt x="0" y="299"/>
                    <a:pt x="0" y="299"/>
                  </a:cubicBezTo>
                  <a:cubicBezTo>
                    <a:pt x="1" y="299"/>
                    <a:pt x="1" y="299"/>
                    <a:pt x="1" y="299"/>
                  </a:cubicBezTo>
                  <a:cubicBezTo>
                    <a:pt x="0" y="296"/>
                    <a:pt x="0" y="292"/>
                    <a:pt x="0" y="288"/>
                  </a:cubicBezTo>
                  <a:lnTo>
                    <a:pt x="0" y="114"/>
                  </a:lnTo>
                  <a:close/>
                </a:path>
              </a:pathLst>
            </a:custGeom>
            <a:solidFill>
              <a:srgbClr val="F2F2F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24" name="Google Shape;1724;p40"/>
            <p:cNvSpPr/>
            <p:nvPr/>
          </p:nvSpPr>
          <p:spPr>
            <a:xfrm>
              <a:off x="6040959" y="4552427"/>
              <a:ext cx="2995380" cy="1383263"/>
            </a:xfrm>
            <a:custGeom>
              <a:rect b="b" l="l" r="r" t="t"/>
              <a:pathLst>
                <a:path extrusionOk="0" h="540" w="1169">
                  <a:moveTo>
                    <a:pt x="0" y="115"/>
                  </a:moveTo>
                  <a:cubicBezTo>
                    <a:pt x="0" y="52"/>
                    <a:pt x="51" y="0"/>
                    <a:pt x="114" y="0"/>
                  </a:cubicBezTo>
                  <a:cubicBezTo>
                    <a:pt x="1055" y="0"/>
                    <a:pt x="1055" y="0"/>
                    <a:pt x="1055" y="0"/>
                  </a:cubicBezTo>
                  <a:cubicBezTo>
                    <a:pt x="1118" y="0"/>
                    <a:pt x="1169" y="52"/>
                    <a:pt x="1169" y="115"/>
                  </a:cubicBezTo>
                  <a:cubicBezTo>
                    <a:pt x="1169" y="289"/>
                    <a:pt x="1169" y="289"/>
                    <a:pt x="1169" y="289"/>
                  </a:cubicBezTo>
                  <a:cubicBezTo>
                    <a:pt x="1169" y="352"/>
                    <a:pt x="1118" y="404"/>
                    <a:pt x="1055" y="404"/>
                  </a:cubicBezTo>
                  <a:cubicBezTo>
                    <a:pt x="1059" y="404"/>
                    <a:pt x="1059" y="404"/>
                    <a:pt x="1059" y="404"/>
                  </a:cubicBezTo>
                  <a:cubicBezTo>
                    <a:pt x="147" y="404"/>
                    <a:pt x="147" y="404"/>
                    <a:pt x="147" y="404"/>
                  </a:cubicBezTo>
                  <a:cubicBezTo>
                    <a:pt x="69" y="404"/>
                    <a:pt x="5" y="464"/>
                    <a:pt x="0" y="540"/>
                  </a:cubicBezTo>
                  <a:cubicBezTo>
                    <a:pt x="0" y="300"/>
                    <a:pt x="0" y="300"/>
                    <a:pt x="0" y="300"/>
                  </a:cubicBezTo>
                  <a:cubicBezTo>
                    <a:pt x="1" y="300"/>
                    <a:pt x="1" y="300"/>
                    <a:pt x="1" y="300"/>
                  </a:cubicBezTo>
                  <a:cubicBezTo>
                    <a:pt x="0" y="296"/>
                    <a:pt x="0" y="293"/>
                    <a:pt x="0" y="289"/>
                  </a:cubicBezTo>
                  <a:lnTo>
                    <a:pt x="0" y="115"/>
                  </a:lnTo>
                  <a:close/>
                </a:path>
              </a:pathLst>
            </a:custGeom>
            <a:solidFill>
              <a:schemeClr val="accent5"/>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725" name="Google Shape;1725;p40"/>
          <p:cNvGrpSpPr/>
          <p:nvPr/>
        </p:nvGrpSpPr>
        <p:grpSpPr>
          <a:xfrm>
            <a:off x="3989016" y="5327646"/>
            <a:ext cx="641222" cy="640080"/>
            <a:chOff x="10996613" y="1925638"/>
            <a:chExt cx="534987" cy="534988"/>
          </a:xfrm>
        </p:grpSpPr>
        <p:sp>
          <p:nvSpPr>
            <p:cNvPr id="1726" name="Google Shape;1726;p40"/>
            <p:cNvSpPr/>
            <p:nvPr/>
          </p:nvSpPr>
          <p:spPr>
            <a:xfrm>
              <a:off x="10996613" y="1925638"/>
              <a:ext cx="534987" cy="534988"/>
            </a:xfrm>
            <a:custGeom>
              <a:rect b="b" l="l" r="r" t="t"/>
              <a:pathLst>
                <a:path extrusionOk="0" h="3371" w="3370">
                  <a:moveTo>
                    <a:pt x="1532" y="189"/>
                  </a:moveTo>
                  <a:lnTo>
                    <a:pt x="1524" y="192"/>
                  </a:lnTo>
                  <a:lnTo>
                    <a:pt x="1518" y="198"/>
                  </a:lnTo>
                  <a:lnTo>
                    <a:pt x="1513" y="205"/>
                  </a:lnTo>
                  <a:lnTo>
                    <a:pt x="1463" y="503"/>
                  </a:lnTo>
                  <a:lnTo>
                    <a:pt x="1457" y="524"/>
                  </a:lnTo>
                  <a:lnTo>
                    <a:pt x="1446" y="543"/>
                  </a:lnTo>
                  <a:lnTo>
                    <a:pt x="1432" y="558"/>
                  </a:lnTo>
                  <a:lnTo>
                    <a:pt x="1414" y="571"/>
                  </a:lnTo>
                  <a:lnTo>
                    <a:pt x="1394" y="579"/>
                  </a:lnTo>
                  <a:lnTo>
                    <a:pt x="1317" y="602"/>
                  </a:lnTo>
                  <a:lnTo>
                    <a:pt x="1242" y="631"/>
                  </a:lnTo>
                  <a:lnTo>
                    <a:pt x="1169" y="665"/>
                  </a:lnTo>
                  <a:lnTo>
                    <a:pt x="1099" y="703"/>
                  </a:lnTo>
                  <a:lnTo>
                    <a:pt x="1079" y="712"/>
                  </a:lnTo>
                  <a:lnTo>
                    <a:pt x="1058" y="716"/>
                  </a:lnTo>
                  <a:lnTo>
                    <a:pt x="1036" y="715"/>
                  </a:lnTo>
                  <a:lnTo>
                    <a:pt x="1015" y="710"/>
                  </a:lnTo>
                  <a:lnTo>
                    <a:pt x="995" y="699"/>
                  </a:lnTo>
                  <a:lnTo>
                    <a:pt x="753" y="525"/>
                  </a:lnTo>
                  <a:lnTo>
                    <a:pt x="750" y="523"/>
                  </a:lnTo>
                  <a:lnTo>
                    <a:pt x="745" y="522"/>
                  </a:lnTo>
                  <a:lnTo>
                    <a:pt x="741" y="522"/>
                  </a:lnTo>
                  <a:lnTo>
                    <a:pt x="738" y="522"/>
                  </a:lnTo>
                  <a:lnTo>
                    <a:pt x="735" y="523"/>
                  </a:lnTo>
                  <a:lnTo>
                    <a:pt x="732" y="524"/>
                  </a:lnTo>
                  <a:lnTo>
                    <a:pt x="728" y="527"/>
                  </a:lnTo>
                  <a:lnTo>
                    <a:pt x="518" y="737"/>
                  </a:lnTo>
                  <a:lnTo>
                    <a:pt x="514" y="745"/>
                  </a:lnTo>
                  <a:lnTo>
                    <a:pt x="513" y="754"/>
                  </a:lnTo>
                  <a:lnTo>
                    <a:pt x="516" y="762"/>
                  </a:lnTo>
                  <a:lnTo>
                    <a:pt x="691" y="1008"/>
                  </a:lnTo>
                  <a:lnTo>
                    <a:pt x="702" y="1027"/>
                  </a:lnTo>
                  <a:lnTo>
                    <a:pt x="709" y="1048"/>
                  </a:lnTo>
                  <a:lnTo>
                    <a:pt x="710" y="1069"/>
                  </a:lnTo>
                  <a:lnTo>
                    <a:pt x="706" y="1091"/>
                  </a:lnTo>
                  <a:lnTo>
                    <a:pt x="696" y="1111"/>
                  </a:lnTo>
                  <a:lnTo>
                    <a:pt x="658" y="1181"/>
                  </a:lnTo>
                  <a:lnTo>
                    <a:pt x="626" y="1255"/>
                  </a:lnTo>
                  <a:lnTo>
                    <a:pt x="598" y="1329"/>
                  </a:lnTo>
                  <a:lnTo>
                    <a:pt x="576" y="1406"/>
                  </a:lnTo>
                  <a:lnTo>
                    <a:pt x="568" y="1428"/>
                  </a:lnTo>
                  <a:lnTo>
                    <a:pt x="556" y="1445"/>
                  </a:lnTo>
                  <a:lnTo>
                    <a:pt x="540" y="1460"/>
                  </a:lnTo>
                  <a:lnTo>
                    <a:pt x="521" y="1471"/>
                  </a:lnTo>
                  <a:lnTo>
                    <a:pt x="500" y="1477"/>
                  </a:lnTo>
                  <a:lnTo>
                    <a:pt x="206" y="1526"/>
                  </a:lnTo>
                  <a:lnTo>
                    <a:pt x="198" y="1529"/>
                  </a:lnTo>
                  <a:lnTo>
                    <a:pt x="192" y="1536"/>
                  </a:lnTo>
                  <a:lnTo>
                    <a:pt x="190" y="1545"/>
                  </a:lnTo>
                  <a:lnTo>
                    <a:pt x="190" y="1841"/>
                  </a:lnTo>
                  <a:lnTo>
                    <a:pt x="192" y="1850"/>
                  </a:lnTo>
                  <a:lnTo>
                    <a:pt x="198" y="1856"/>
                  </a:lnTo>
                  <a:lnTo>
                    <a:pt x="206" y="1859"/>
                  </a:lnTo>
                  <a:lnTo>
                    <a:pt x="504" y="1910"/>
                  </a:lnTo>
                  <a:lnTo>
                    <a:pt x="524" y="1916"/>
                  </a:lnTo>
                  <a:lnTo>
                    <a:pt x="544" y="1927"/>
                  </a:lnTo>
                  <a:lnTo>
                    <a:pt x="559" y="1942"/>
                  </a:lnTo>
                  <a:lnTo>
                    <a:pt x="571" y="1959"/>
                  </a:lnTo>
                  <a:lnTo>
                    <a:pt x="580" y="1980"/>
                  </a:lnTo>
                  <a:lnTo>
                    <a:pt x="602" y="2057"/>
                  </a:lnTo>
                  <a:lnTo>
                    <a:pt x="631" y="2131"/>
                  </a:lnTo>
                  <a:lnTo>
                    <a:pt x="665" y="2204"/>
                  </a:lnTo>
                  <a:lnTo>
                    <a:pt x="703" y="2274"/>
                  </a:lnTo>
                  <a:lnTo>
                    <a:pt x="713" y="2294"/>
                  </a:lnTo>
                  <a:lnTo>
                    <a:pt x="717" y="2316"/>
                  </a:lnTo>
                  <a:lnTo>
                    <a:pt x="716" y="2337"/>
                  </a:lnTo>
                  <a:lnTo>
                    <a:pt x="710" y="2359"/>
                  </a:lnTo>
                  <a:lnTo>
                    <a:pt x="699" y="2378"/>
                  </a:lnTo>
                  <a:lnTo>
                    <a:pt x="526" y="2621"/>
                  </a:lnTo>
                  <a:lnTo>
                    <a:pt x="523" y="2629"/>
                  </a:lnTo>
                  <a:lnTo>
                    <a:pt x="524" y="2637"/>
                  </a:lnTo>
                  <a:lnTo>
                    <a:pt x="528" y="2646"/>
                  </a:lnTo>
                  <a:lnTo>
                    <a:pt x="738" y="2855"/>
                  </a:lnTo>
                  <a:lnTo>
                    <a:pt x="741" y="2858"/>
                  </a:lnTo>
                  <a:lnTo>
                    <a:pt x="745" y="2860"/>
                  </a:lnTo>
                  <a:lnTo>
                    <a:pt x="749" y="2861"/>
                  </a:lnTo>
                  <a:lnTo>
                    <a:pt x="752" y="2861"/>
                  </a:lnTo>
                  <a:lnTo>
                    <a:pt x="755" y="2861"/>
                  </a:lnTo>
                  <a:lnTo>
                    <a:pt x="759" y="2859"/>
                  </a:lnTo>
                  <a:lnTo>
                    <a:pt x="762" y="2858"/>
                  </a:lnTo>
                  <a:lnTo>
                    <a:pt x="1009" y="2681"/>
                  </a:lnTo>
                  <a:lnTo>
                    <a:pt x="1026" y="2672"/>
                  </a:lnTo>
                  <a:lnTo>
                    <a:pt x="1044" y="2666"/>
                  </a:lnTo>
                  <a:lnTo>
                    <a:pt x="1063" y="2664"/>
                  </a:lnTo>
                  <a:lnTo>
                    <a:pt x="1079" y="2666"/>
                  </a:lnTo>
                  <a:lnTo>
                    <a:pt x="1096" y="2670"/>
                  </a:lnTo>
                  <a:lnTo>
                    <a:pt x="1111" y="2677"/>
                  </a:lnTo>
                  <a:lnTo>
                    <a:pt x="1181" y="2713"/>
                  </a:lnTo>
                  <a:lnTo>
                    <a:pt x="1252" y="2746"/>
                  </a:lnTo>
                  <a:lnTo>
                    <a:pt x="1325" y="2773"/>
                  </a:lnTo>
                  <a:lnTo>
                    <a:pt x="1400" y="2795"/>
                  </a:lnTo>
                  <a:lnTo>
                    <a:pt x="1420" y="2803"/>
                  </a:lnTo>
                  <a:lnTo>
                    <a:pt x="1438" y="2816"/>
                  </a:lnTo>
                  <a:lnTo>
                    <a:pt x="1453" y="2831"/>
                  </a:lnTo>
                  <a:lnTo>
                    <a:pt x="1463" y="2849"/>
                  </a:lnTo>
                  <a:lnTo>
                    <a:pt x="1469" y="2871"/>
                  </a:lnTo>
                  <a:lnTo>
                    <a:pt x="1519" y="3167"/>
                  </a:lnTo>
                  <a:lnTo>
                    <a:pt x="1522" y="3175"/>
                  </a:lnTo>
                  <a:lnTo>
                    <a:pt x="1529" y="3180"/>
                  </a:lnTo>
                  <a:lnTo>
                    <a:pt x="1537" y="3182"/>
                  </a:lnTo>
                  <a:lnTo>
                    <a:pt x="1834" y="3182"/>
                  </a:lnTo>
                  <a:lnTo>
                    <a:pt x="1842" y="3180"/>
                  </a:lnTo>
                  <a:lnTo>
                    <a:pt x="1848" y="3175"/>
                  </a:lnTo>
                  <a:lnTo>
                    <a:pt x="1851" y="3167"/>
                  </a:lnTo>
                  <a:lnTo>
                    <a:pt x="1902" y="2871"/>
                  </a:lnTo>
                  <a:lnTo>
                    <a:pt x="1908" y="2850"/>
                  </a:lnTo>
                  <a:lnTo>
                    <a:pt x="1918" y="2831"/>
                  </a:lnTo>
                  <a:lnTo>
                    <a:pt x="1932" y="2816"/>
                  </a:lnTo>
                  <a:lnTo>
                    <a:pt x="1951" y="2803"/>
                  </a:lnTo>
                  <a:lnTo>
                    <a:pt x="1971" y="2795"/>
                  </a:lnTo>
                  <a:lnTo>
                    <a:pt x="2048" y="2773"/>
                  </a:lnTo>
                  <a:lnTo>
                    <a:pt x="2123" y="2745"/>
                  </a:lnTo>
                  <a:lnTo>
                    <a:pt x="2196" y="2711"/>
                  </a:lnTo>
                  <a:lnTo>
                    <a:pt x="2266" y="2672"/>
                  </a:lnTo>
                  <a:lnTo>
                    <a:pt x="2287" y="2664"/>
                  </a:lnTo>
                  <a:lnTo>
                    <a:pt x="2308" y="2660"/>
                  </a:lnTo>
                  <a:lnTo>
                    <a:pt x="2330" y="2661"/>
                  </a:lnTo>
                  <a:lnTo>
                    <a:pt x="2351" y="2666"/>
                  </a:lnTo>
                  <a:lnTo>
                    <a:pt x="2370" y="2677"/>
                  </a:lnTo>
                  <a:lnTo>
                    <a:pt x="2614" y="2850"/>
                  </a:lnTo>
                  <a:lnTo>
                    <a:pt x="2617" y="2853"/>
                  </a:lnTo>
                  <a:lnTo>
                    <a:pt x="2620" y="2854"/>
                  </a:lnTo>
                  <a:lnTo>
                    <a:pt x="2625" y="2855"/>
                  </a:lnTo>
                  <a:lnTo>
                    <a:pt x="2628" y="2855"/>
                  </a:lnTo>
                  <a:lnTo>
                    <a:pt x="2631" y="2854"/>
                  </a:lnTo>
                  <a:lnTo>
                    <a:pt x="2635" y="2851"/>
                  </a:lnTo>
                  <a:lnTo>
                    <a:pt x="2638" y="2848"/>
                  </a:lnTo>
                  <a:lnTo>
                    <a:pt x="2848" y="2638"/>
                  </a:lnTo>
                  <a:lnTo>
                    <a:pt x="2853" y="2631"/>
                  </a:lnTo>
                  <a:lnTo>
                    <a:pt x="2853" y="2623"/>
                  </a:lnTo>
                  <a:lnTo>
                    <a:pt x="2850" y="2615"/>
                  </a:lnTo>
                  <a:lnTo>
                    <a:pt x="2676" y="2370"/>
                  </a:lnTo>
                  <a:lnTo>
                    <a:pt x="2665" y="2351"/>
                  </a:lnTo>
                  <a:lnTo>
                    <a:pt x="2659" y="2329"/>
                  </a:lnTo>
                  <a:lnTo>
                    <a:pt x="2659" y="2308"/>
                  </a:lnTo>
                  <a:lnTo>
                    <a:pt x="2663" y="2286"/>
                  </a:lnTo>
                  <a:lnTo>
                    <a:pt x="2672" y="2267"/>
                  </a:lnTo>
                  <a:lnTo>
                    <a:pt x="2711" y="2196"/>
                  </a:lnTo>
                  <a:lnTo>
                    <a:pt x="2743" y="2123"/>
                  </a:lnTo>
                  <a:lnTo>
                    <a:pt x="2772" y="2048"/>
                  </a:lnTo>
                  <a:lnTo>
                    <a:pt x="2794" y="1972"/>
                  </a:lnTo>
                  <a:lnTo>
                    <a:pt x="2803" y="1951"/>
                  </a:lnTo>
                  <a:lnTo>
                    <a:pt x="2814" y="1933"/>
                  </a:lnTo>
                  <a:lnTo>
                    <a:pt x="2830" y="1918"/>
                  </a:lnTo>
                  <a:lnTo>
                    <a:pt x="2849" y="1908"/>
                  </a:lnTo>
                  <a:lnTo>
                    <a:pt x="2870" y="1902"/>
                  </a:lnTo>
                  <a:lnTo>
                    <a:pt x="3166" y="1852"/>
                  </a:lnTo>
                  <a:lnTo>
                    <a:pt x="3174" y="1849"/>
                  </a:lnTo>
                  <a:lnTo>
                    <a:pt x="3180" y="1843"/>
                  </a:lnTo>
                  <a:lnTo>
                    <a:pt x="3182" y="1834"/>
                  </a:lnTo>
                  <a:lnTo>
                    <a:pt x="3183" y="1834"/>
                  </a:lnTo>
                  <a:lnTo>
                    <a:pt x="3183" y="1537"/>
                  </a:lnTo>
                  <a:lnTo>
                    <a:pt x="3181" y="1529"/>
                  </a:lnTo>
                  <a:lnTo>
                    <a:pt x="3175" y="1523"/>
                  </a:lnTo>
                  <a:lnTo>
                    <a:pt x="3167" y="1519"/>
                  </a:lnTo>
                  <a:lnTo>
                    <a:pt x="2871" y="1469"/>
                  </a:lnTo>
                  <a:lnTo>
                    <a:pt x="2850" y="1464"/>
                  </a:lnTo>
                  <a:lnTo>
                    <a:pt x="2831" y="1452"/>
                  </a:lnTo>
                  <a:lnTo>
                    <a:pt x="2815" y="1438"/>
                  </a:lnTo>
                  <a:lnTo>
                    <a:pt x="2803" y="1421"/>
                  </a:lnTo>
                  <a:lnTo>
                    <a:pt x="2796" y="1399"/>
                  </a:lnTo>
                  <a:lnTo>
                    <a:pt x="2773" y="1322"/>
                  </a:lnTo>
                  <a:lnTo>
                    <a:pt x="2744" y="1248"/>
                  </a:lnTo>
                  <a:lnTo>
                    <a:pt x="2712" y="1175"/>
                  </a:lnTo>
                  <a:lnTo>
                    <a:pt x="2673" y="1104"/>
                  </a:lnTo>
                  <a:lnTo>
                    <a:pt x="2663" y="1085"/>
                  </a:lnTo>
                  <a:lnTo>
                    <a:pt x="2659" y="1063"/>
                  </a:lnTo>
                  <a:lnTo>
                    <a:pt x="2660" y="1042"/>
                  </a:lnTo>
                  <a:lnTo>
                    <a:pt x="2666" y="1020"/>
                  </a:lnTo>
                  <a:lnTo>
                    <a:pt x="2677" y="1001"/>
                  </a:lnTo>
                  <a:lnTo>
                    <a:pt x="2851" y="757"/>
                  </a:lnTo>
                  <a:lnTo>
                    <a:pt x="2854" y="749"/>
                  </a:lnTo>
                  <a:lnTo>
                    <a:pt x="2853" y="740"/>
                  </a:lnTo>
                  <a:lnTo>
                    <a:pt x="2849" y="732"/>
                  </a:lnTo>
                  <a:lnTo>
                    <a:pt x="2639" y="522"/>
                  </a:lnTo>
                  <a:lnTo>
                    <a:pt x="2635" y="520"/>
                  </a:lnTo>
                  <a:lnTo>
                    <a:pt x="2632" y="518"/>
                  </a:lnTo>
                  <a:lnTo>
                    <a:pt x="2629" y="517"/>
                  </a:lnTo>
                  <a:lnTo>
                    <a:pt x="2626" y="517"/>
                  </a:lnTo>
                  <a:lnTo>
                    <a:pt x="2622" y="517"/>
                  </a:lnTo>
                  <a:lnTo>
                    <a:pt x="2618" y="519"/>
                  </a:lnTo>
                  <a:lnTo>
                    <a:pt x="2615" y="520"/>
                  </a:lnTo>
                  <a:lnTo>
                    <a:pt x="2372" y="695"/>
                  </a:lnTo>
                  <a:lnTo>
                    <a:pt x="2352" y="706"/>
                  </a:lnTo>
                  <a:lnTo>
                    <a:pt x="2332" y="712"/>
                  </a:lnTo>
                  <a:lnTo>
                    <a:pt x="2310" y="713"/>
                  </a:lnTo>
                  <a:lnTo>
                    <a:pt x="2289" y="709"/>
                  </a:lnTo>
                  <a:lnTo>
                    <a:pt x="2268" y="700"/>
                  </a:lnTo>
                  <a:lnTo>
                    <a:pt x="2196" y="661"/>
                  </a:lnTo>
                  <a:lnTo>
                    <a:pt x="2122" y="627"/>
                  </a:lnTo>
                  <a:lnTo>
                    <a:pt x="2045" y="598"/>
                  </a:lnTo>
                  <a:lnTo>
                    <a:pt x="1966" y="576"/>
                  </a:lnTo>
                  <a:lnTo>
                    <a:pt x="1946" y="567"/>
                  </a:lnTo>
                  <a:lnTo>
                    <a:pt x="1928" y="555"/>
                  </a:lnTo>
                  <a:lnTo>
                    <a:pt x="1913" y="540"/>
                  </a:lnTo>
                  <a:lnTo>
                    <a:pt x="1903" y="520"/>
                  </a:lnTo>
                  <a:lnTo>
                    <a:pt x="1896" y="499"/>
                  </a:lnTo>
                  <a:lnTo>
                    <a:pt x="1847" y="205"/>
                  </a:lnTo>
                  <a:lnTo>
                    <a:pt x="1843" y="198"/>
                  </a:lnTo>
                  <a:lnTo>
                    <a:pt x="1837" y="192"/>
                  </a:lnTo>
                  <a:lnTo>
                    <a:pt x="1829" y="189"/>
                  </a:lnTo>
                  <a:lnTo>
                    <a:pt x="1532" y="189"/>
                  </a:lnTo>
                  <a:close/>
                  <a:moveTo>
                    <a:pt x="1531" y="0"/>
                  </a:moveTo>
                  <a:lnTo>
                    <a:pt x="1827" y="0"/>
                  </a:lnTo>
                  <a:lnTo>
                    <a:pt x="1861" y="3"/>
                  </a:lnTo>
                  <a:lnTo>
                    <a:pt x="1892" y="10"/>
                  </a:lnTo>
                  <a:lnTo>
                    <a:pt x="1922" y="24"/>
                  </a:lnTo>
                  <a:lnTo>
                    <a:pt x="1950" y="40"/>
                  </a:lnTo>
                  <a:lnTo>
                    <a:pt x="1973" y="60"/>
                  </a:lnTo>
                  <a:lnTo>
                    <a:pt x="1995" y="84"/>
                  </a:lnTo>
                  <a:lnTo>
                    <a:pt x="2012" y="112"/>
                  </a:lnTo>
                  <a:lnTo>
                    <a:pt x="2024" y="141"/>
                  </a:lnTo>
                  <a:lnTo>
                    <a:pt x="2033" y="174"/>
                  </a:lnTo>
                  <a:lnTo>
                    <a:pt x="2073" y="408"/>
                  </a:lnTo>
                  <a:lnTo>
                    <a:pt x="2153" y="435"/>
                  </a:lnTo>
                  <a:lnTo>
                    <a:pt x="2233" y="468"/>
                  </a:lnTo>
                  <a:lnTo>
                    <a:pt x="2310" y="506"/>
                  </a:lnTo>
                  <a:lnTo>
                    <a:pt x="2506" y="367"/>
                  </a:lnTo>
                  <a:lnTo>
                    <a:pt x="2533" y="349"/>
                  </a:lnTo>
                  <a:lnTo>
                    <a:pt x="2563" y="338"/>
                  </a:lnTo>
                  <a:lnTo>
                    <a:pt x="2594" y="330"/>
                  </a:lnTo>
                  <a:lnTo>
                    <a:pt x="2627" y="328"/>
                  </a:lnTo>
                  <a:lnTo>
                    <a:pt x="2659" y="331"/>
                  </a:lnTo>
                  <a:lnTo>
                    <a:pt x="2691" y="338"/>
                  </a:lnTo>
                  <a:lnTo>
                    <a:pt x="2721" y="350"/>
                  </a:lnTo>
                  <a:lnTo>
                    <a:pt x="2748" y="368"/>
                  </a:lnTo>
                  <a:lnTo>
                    <a:pt x="2773" y="389"/>
                  </a:lnTo>
                  <a:lnTo>
                    <a:pt x="2983" y="599"/>
                  </a:lnTo>
                  <a:lnTo>
                    <a:pt x="3005" y="624"/>
                  </a:lnTo>
                  <a:lnTo>
                    <a:pt x="3022" y="652"/>
                  </a:lnTo>
                  <a:lnTo>
                    <a:pt x="3034" y="682"/>
                  </a:lnTo>
                  <a:lnTo>
                    <a:pt x="3042" y="713"/>
                  </a:lnTo>
                  <a:lnTo>
                    <a:pt x="3044" y="745"/>
                  </a:lnTo>
                  <a:lnTo>
                    <a:pt x="3042" y="776"/>
                  </a:lnTo>
                  <a:lnTo>
                    <a:pt x="3035" y="808"/>
                  </a:lnTo>
                  <a:lnTo>
                    <a:pt x="3023" y="839"/>
                  </a:lnTo>
                  <a:lnTo>
                    <a:pt x="3005" y="868"/>
                  </a:lnTo>
                  <a:lnTo>
                    <a:pt x="2866" y="1062"/>
                  </a:lnTo>
                  <a:lnTo>
                    <a:pt x="2903" y="1137"/>
                  </a:lnTo>
                  <a:lnTo>
                    <a:pt x="2935" y="1213"/>
                  </a:lnTo>
                  <a:lnTo>
                    <a:pt x="2961" y="1292"/>
                  </a:lnTo>
                  <a:lnTo>
                    <a:pt x="3198" y="1332"/>
                  </a:lnTo>
                  <a:lnTo>
                    <a:pt x="3231" y="1340"/>
                  </a:lnTo>
                  <a:lnTo>
                    <a:pt x="3260" y="1353"/>
                  </a:lnTo>
                  <a:lnTo>
                    <a:pt x="3288" y="1370"/>
                  </a:lnTo>
                  <a:lnTo>
                    <a:pt x="3312" y="1391"/>
                  </a:lnTo>
                  <a:lnTo>
                    <a:pt x="3332" y="1416"/>
                  </a:lnTo>
                  <a:lnTo>
                    <a:pt x="3348" y="1442"/>
                  </a:lnTo>
                  <a:lnTo>
                    <a:pt x="3361" y="1473"/>
                  </a:lnTo>
                  <a:lnTo>
                    <a:pt x="3368" y="1505"/>
                  </a:lnTo>
                  <a:lnTo>
                    <a:pt x="3370" y="1537"/>
                  </a:lnTo>
                  <a:lnTo>
                    <a:pt x="3370" y="1834"/>
                  </a:lnTo>
                  <a:lnTo>
                    <a:pt x="3368" y="1867"/>
                  </a:lnTo>
                  <a:lnTo>
                    <a:pt x="3360" y="1899"/>
                  </a:lnTo>
                  <a:lnTo>
                    <a:pt x="3347" y="1929"/>
                  </a:lnTo>
                  <a:lnTo>
                    <a:pt x="3331" y="1956"/>
                  </a:lnTo>
                  <a:lnTo>
                    <a:pt x="3311" y="1981"/>
                  </a:lnTo>
                  <a:lnTo>
                    <a:pt x="3286" y="2001"/>
                  </a:lnTo>
                  <a:lnTo>
                    <a:pt x="3259" y="2019"/>
                  </a:lnTo>
                  <a:lnTo>
                    <a:pt x="3229" y="2031"/>
                  </a:lnTo>
                  <a:lnTo>
                    <a:pt x="3197" y="2039"/>
                  </a:lnTo>
                  <a:lnTo>
                    <a:pt x="2960" y="2079"/>
                  </a:lnTo>
                  <a:lnTo>
                    <a:pt x="2934" y="2157"/>
                  </a:lnTo>
                  <a:lnTo>
                    <a:pt x="2901" y="2234"/>
                  </a:lnTo>
                  <a:lnTo>
                    <a:pt x="2865" y="2309"/>
                  </a:lnTo>
                  <a:lnTo>
                    <a:pt x="3004" y="2504"/>
                  </a:lnTo>
                  <a:lnTo>
                    <a:pt x="3022" y="2533"/>
                  </a:lnTo>
                  <a:lnTo>
                    <a:pt x="3033" y="2564"/>
                  </a:lnTo>
                  <a:lnTo>
                    <a:pt x="3040" y="2594"/>
                  </a:lnTo>
                  <a:lnTo>
                    <a:pt x="3043" y="2627"/>
                  </a:lnTo>
                  <a:lnTo>
                    <a:pt x="3040" y="2659"/>
                  </a:lnTo>
                  <a:lnTo>
                    <a:pt x="3033" y="2690"/>
                  </a:lnTo>
                  <a:lnTo>
                    <a:pt x="3021" y="2719"/>
                  </a:lnTo>
                  <a:lnTo>
                    <a:pt x="3003" y="2747"/>
                  </a:lnTo>
                  <a:lnTo>
                    <a:pt x="2982" y="2773"/>
                  </a:lnTo>
                  <a:lnTo>
                    <a:pt x="2772" y="2983"/>
                  </a:lnTo>
                  <a:lnTo>
                    <a:pt x="2746" y="3004"/>
                  </a:lnTo>
                  <a:lnTo>
                    <a:pt x="2719" y="3022"/>
                  </a:lnTo>
                  <a:lnTo>
                    <a:pt x="2689" y="3034"/>
                  </a:lnTo>
                  <a:lnTo>
                    <a:pt x="2657" y="3041"/>
                  </a:lnTo>
                  <a:lnTo>
                    <a:pt x="2625" y="3044"/>
                  </a:lnTo>
                  <a:lnTo>
                    <a:pt x="2593" y="3041"/>
                  </a:lnTo>
                  <a:lnTo>
                    <a:pt x="2561" y="3034"/>
                  </a:lnTo>
                  <a:lnTo>
                    <a:pt x="2531" y="3022"/>
                  </a:lnTo>
                  <a:lnTo>
                    <a:pt x="2504" y="3005"/>
                  </a:lnTo>
                  <a:lnTo>
                    <a:pt x="2309" y="2866"/>
                  </a:lnTo>
                  <a:lnTo>
                    <a:pt x="2234" y="2902"/>
                  </a:lnTo>
                  <a:lnTo>
                    <a:pt x="2158" y="2933"/>
                  </a:lnTo>
                  <a:lnTo>
                    <a:pt x="2079" y="2961"/>
                  </a:lnTo>
                  <a:lnTo>
                    <a:pt x="2039" y="3198"/>
                  </a:lnTo>
                  <a:lnTo>
                    <a:pt x="2031" y="3229"/>
                  </a:lnTo>
                  <a:lnTo>
                    <a:pt x="2018" y="3260"/>
                  </a:lnTo>
                  <a:lnTo>
                    <a:pt x="2001" y="3287"/>
                  </a:lnTo>
                  <a:lnTo>
                    <a:pt x="1980" y="3311"/>
                  </a:lnTo>
                  <a:lnTo>
                    <a:pt x="1956" y="3332"/>
                  </a:lnTo>
                  <a:lnTo>
                    <a:pt x="1928" y="3348"/>
                  </a:lnTo>
                  <a:lnTo>
                    <a:pt x="1898" y="3361"/>
                  </a:lnTo>
                  <a:lnTo>
                    <a:pt x="1867" y="3369"/>
                  </a:lnTo>
                  <a:lnTo>
                    <a:pt x="1834" y="3371"/>
                  </a:lnTo>
                  <a:lnTo>
                    <a:pt x="1536" y="3371"/>
                  </a:lnTo>
                  <a:lnTo>
                    <a:pt x="1503" y="3369"/>
                  </a:lnTo>
                  <a:lnTo>
                    <a:pt x="1471" y="3361"/>
                  </a:lnTo>
                  <a:lnTo>
                    <a:pt x="1442" y="3348"/>
                  </a:lnTo>
                  <a:lnTo>
                    <a:pt x="1414" y="3332"/>
                  </a:lnTo>
                  <a:lnTo>
                    <a:pt x="1390" y="3311"/>
                  </a:lnTo>
                  <a:lnTo>
                    <a:pt x="1369" y="3287"/>
                  </a:lnTo>
                  <a:lnTo>
                    <a:pt x="1352" y="3260"/>
                  </a:lnTo>
                  <a:lnTo>
                    <a:pt x="1339" y="3229"/>
                  </a:lnTo>
                  <a:lnTo>
                    <a:pt x="1331" y="3198"/>
                  </a:lnTo>
                  <a:lnTo>
                    <a:pt x="1291" y="2961"/>
                  </a:lnTo>
                  <a:lnTo>
                    <a:pt x="1215" y="2934"/>
                  </a:lnTo>
                  <a:lnTo>
                    <a:pt x="1141" y="2904"/>
                  </a:lnTo>
                  <a:lnTo>
                    <a:pt x="1069" y="2869"/>
                  </a:lnTo>
                  <a:lnTo>
                    <a:pt x="871" y="3010"/>
                  </a:lnTo>
                  <a:lnTo>
                    <a:pt x="844" y="3027"/>
                  </a:lnTo>
                  <a:lnTo>
                    <a:pt x="814" y="3039"/>
                  </a:lnTo>
                  <a:lnTo>
                    <a:pt x="783" y="3046"/>
                  </a:lnTo>
                  <a:lnTo>
                    <a:pt x="751" y="3049"/>
                  </a:lnTo>
                  <a:lnTo>
                    <a:pt x="718" y="3046"/>
                  </a:lnTo>
                  <a:lnTo>
                    <a:pt x="686" y="3039"/>
                  </a:lnTo>
                  <a:lnTo>
                    <a:pt x="656" y="3026"/>
                  </a:lnTo>
                  <a:lnTo>
                    <a:pt x="629" y="3009"/>
                  </a:lnTo>
                  <a:lnTo>
                    <a:pt x="603" y="2988"/>
                  </a:lnTo>
                  <a:lnTo>
                    <a:pt x="394" y="2778"/>
                  </a:lnTo>
                  <a:lnTo>
                    <a:pt x="372" y="2752"/>
                  </a:lnTo>
                  <a:lnTo>
                    <a:pt x="355" y="2724"/>
                  </a:lnTo>
                  <a:lnTo>
                    <a:pt x="343" y="2695"/>
                  </a:lnTo>
                  <a:lnTo>
                    <a:pt x="335" y="2663"/>
                  </a:lnTo>
                  <a:lnTo>
                    <a:pt x="333" y="2631"/>
                  </a:lnTo>
                  <a:lnTo>
                    <a:pt x="335" y="2600"/>
                  </a:lnTo>
                  <a:lnTo>
                    <a:pt x="342" y="2569"/>
                  </a:lnTo>
                  <a:lnTo>
                    <a:pt x="354" y="2538"/>
                  </a:lnTo>
                  <a:lnTo>
                    <a:pt x="372" y="2509"/>
                  </a:lnTo>
                  <a:lnTo>
                    <a:pt x="510" y="2317"/>
                  </a:lnTo>
                  <a:lnTo>
                    <a:pt x="473" y="2242"/>
                  </a:lnTo>
                  <a:lnTo>
                    <a:pt x="440" y="2165"/>
                  </a:lnTo>
                  <a:lnTo>
                    <a:pt x="414" y="2087"/>
                  </a:lnTo>
                  <a:lnTo>
                    <a:pt x="174" y="2046"/>
                  </a:lnTo>
                  <a:lnTo>
                    <a:pt x="141" y="2038"/>
                  </a:lnTo>
                  <a:lnTo>
                    <a:pt x="112" y="2026"/>
                  </a:lnTo>
                  <a:lnTo>
                    <a:pt x="84" y="2009"/>
                  </a:lnTo>
                  <a:lnTo>
                    <a:pt x="60" y="1988"/>
                  </a:lnTo>
                  <a:lnTo>
                    <a:pt x="40" y="1963"/>
                  </a:lnTo>
                  <a:lnTo>
                    <a:pt x="23" y="1936"/>
                  </a:lnTo>
                  <a:lnTo>
                    <a:pt x="10" y="1906"/>
                  </a:lnTo>
                  <a:lnTo>
                    <a:pt x="3" y="1874"/>
                  </a:lnTo>
                  <a:lnTo>
                    <a:pt x="0" y="1841"/>
                  </a:lnTo>
                  <a:lnTo>
                    <a:pt x="0" y="1545"/>
                  </a:lnTo>
                  <a:lnTo>
                    <a:pt x="3" y="1511"/>
                  </a:lnTo>
                  <a:lnTo>
                    <a:pt x="10" y="1479"/>
                  </a:lnTo>
                  <a:lnTo>
                    <a:pt x="23" y="1449"/>
                  </a:lnTo>
                  <a:lnTo>
                    <a:pt x="40" y="1423"/>
                  </a:lnTo>
                  <a:lnTo>
                    <a:pt x="60" y="1398"/>
                  </a:lnTo>
                  <a:lnTo>
                    <a:pt x="84" y="1378"/>
                  </a:lnTo>
                  <a:lnTo>
                    <a:pt x="112" y="1360"/>
                  </a:lnTo>
                  <a:lnTo>
                    <a:pt x="141" y="1347"/>
                  </a:lnTo>
                  <a:lnTo>
                    <a:pt x="174" y="1339"/>
                  </a:lnTo>
                  <a:lnTo>
                    <a:pt x="408" y="1300"/>
                  </a:lnTo>
                  <a:lnTo>
                    <a:pt x="434" y="1221"/>
                  </a:lnTo>
                  <a:lnTo>
                    <a:pt x="465" y="1144"/>
                  </a:lnTo>
                  <a:lnTo>
                    <a:pt x="502" y="1069"/>
                  </a:lnTo>
                  <a:lnTo>
                    <a:pt x="360" y="872"/>
                  </a:lnTo>
                  <a:lnTo>
                    <a:pt x="344" y="843"/>
                  </a:lnTo>
                  <a:lnTo>
                    <a:pt x="332" y="812"/>
                  </a:lnTo>
                  <a:lnTo>
                    <a:pt x="325" y="780"/>
                  </a:lnTo>
                  <a:lnTo>
                    <a:pt x="323" y="749"/>
                  </a:lnTo>
                  <a:lnTo>
                    <a:pt x="325" y="717"/>
                  </a:lnTo>
                  <a:lnTo>
                    <a:pt x="333" y="686"/>
                  </a:lnTo>
                  <a:lnTo>
                    <a:pt x="345" y="657"/>
                  </a:lnTo>
                  <a:lnTo>
                    <a:pt x="361" y="629"/>
                  </a:lnTo>
                  <a:lnTo>
                    <a:pt x="383" y="603"/>
                  </a:lnTo>
                  <a:lnTo>
                    <a:pt x="594" y="393"/>
                  </a:lnTo>
                  <a:lnTo>
                    <a:pt x="618" y="372"/>
                  </a:lnTo>
                  <a:lnTo>
                    <a:pt x="646" y="354"/>
                  </a:lnTo>
                  <a:lnTo>
                    <a:pt x="676" y="342"/>
                  </a:lnTo>
                  <a:lnTo>
                    <a:pt x="708" y="335"/>
                  </a:lnTo>
                  <a:lnTo>
                    <a:pt x="741" y="332"/>
                  </a:lnTo>
                  <a:lnTo>
                    <a:pt x="773" y="335"/>
                  </a:lnTo>
                  <a:lnTo>
                    <a:pt x="805" y="342"/>
                  </a:lnTo>
                  <a:lnTo>
                    <a:pt x="835" y="354"/>
                  </a:lnTo>
                  <a:lnTo>
                    <a:pt x="862" y="371"/>
                  </a:lnTo>
                  <a:lnTo>
                    <a:pt x="1056" y="510"/>
                  </a:lnTo>
                  <a:lnTo>
                    <a:pt x="1129" y="473"/>
                  </a:lnTo>
                  <a:lnTo>
                    <a:pt x="1206" y="440"/>
                  </a:lnTo>
                  <a:lnTo>
                    <a:pt x="1284" y="414"/>
                  </a:lnTo>
                  <a:lnTo>
                    <a:pt x="1325" y="174"/>
                  </a:lnTo>
                  <a:lnTo>
                    <a:pt x="1333" y="141"/>
                  </a:lnTo>
                  <a:lnTo>
                    <a:pt x="1347" y="112"/>
                  </a:lnTo>
                  <a:lnTo>
                    <a:pt x="1363" y="84"/>
                  </a:lnTo>
                  <a:lnTo>
                    <a:pt x="1384" y="60"/>
                  </a:lnTo>
                  <a:lnTo>
                    <a:pt x="1409" y="40"/>
                  </a:lnTo>
                  <a:lnTo>
                    <a:pt x="1436" y="24"/>
                  </a:lnTo>
                  <a:lnTo>
                    <a:pt x="1465" y="10"/>
                  </a:lnTo>
                  <a:lnTo>
                    <a:pt x="1497" y="3"/>
                  </a:lnTo>
                  <a:lnTo>
                    <a:pt x="1531"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27" name="Google Shape;1727;p40"/>
            <p:cNvSpPr/>
            <p:nvPr/>
          </p:nvSpPr>
          <p:spPr>
            <a:xfrm>
              <a:off x="11149013" y="2078038"/>
              <a:ext cx="230187" cy="230188"/>
            </a:xfrm>
            <a:custGeom>
              <a:rect b="b" l="l" r="r" t="t"/>
              <a:pathLst>
                <a:path extrusionOk="0" h="1455" w="1455">
                  <a:moveTo>
                    <a:pt x="727" y="190"/>
                  </a:moveTo>
                  <a:lnTo>
                    <a:pt x="669" y="193"/>
                  </a:lnTo>
                  <a:lnTo>
                    <a:pt x="613" y="202"/>
                  </a:lnTo>
                  <a:lnTo>
                    <a:pt x="558" y="218"/>
                  </a:lnTo>
                  <a:lnTo>
                    <a:pt x="506" y="238"/>
                  </a:lnTo>
                  <a:lnTo>
                    <a:pt x="457" y="264"/>
                  </a:lnTo>
                  <a:lnTo>
                    <a:pt x="410" y="294"/>
                  </a:lnTo>
                  <a:lnTo>
                    <a:pt x="368" y="328"/>
                  </a:lnTo>
                  <a:lnTo>
                    <a:pt x="329" y="367"/>
                  </a:lnTo>
                  <a:lnTo>
                    <a:pt x="294" y="410"/>
                  </a:lnTo>
                  <a:lnTo>
                    <a:pt x="264" y="456"/>
                  </a:lnTo>
                  <a:lnTo>
                    <a:pt x="238" y="506"/>
                  </a:lnTo>
                  <a:lnTo>
                    <a:pt x="218" y="558"/>
                  </a:lnTo>
                  <a:lnTo>
                    <a:pt x="203" y="612"/>
                  </a:lnTo>
                  <a:lnTo>
                    <a:pt x="194" y="668"/>
                  </a:lnTo>
                  <a:lnTo>
                    <a:pt x="191" y="728"/>
                  </a:lnTo>
                  <a:lnTo>
                    <a:pt x="194" y="786"/>
                  </a:lnTo>
                  <a:lnTo>
                    <a:pt x="203" y="843"/>
                  </a:lnTo>
                  <a:lnTo>
                    <a:pt x="218" y="897"/>
                  </a:lnTo>
                  <a:lnTo>
                    <a:pt x="238" y="949"/>
                  </a:lnTo>
                  <a:lnTo>
                    <a:pt x="264" y="998"/>
                  </a:lnTo>
                  <a:lnTo>
                    <a:pt x="294" y="1044"/>
                  </a:lnTo>
                  <a:lnTo>
                    <a:pt x="329" y="1087"/>
                  </a:lnTo>
                  <a:lnTo>
                    <a:pt x="368" y="1126"/>
                  </a:lnTo>
                  <a:lnTo>
                    <a:pt x="410" y="1161"/>
                  </a:lnTo>
                  <a:lnTo>
                    <a:pt x="457" y="1191"/>
                  </a:lnTo>
                  <a:lnTo>
                    <a:pt x="506" y="1216"/>
                  </a:lnTo>
                  <a:lnTo>
                    <a:pt x="558" y="1237"/>
                  </a:lnTo>
                  <a:lnTo>
                    <a:pt x="613" y="1252"/>
                  </a:lnTo>
                  <a:lnTo>
                    <a:pt x="669" y="1262"/>
                  </a:lnTo>
                  <a:lnTo>
                    <a:pt x="727" y="1265"/>
                  </a:lnTo>
                  <a:lnTo>
                    <a:pt x="786" y="1262"/>
                  </a:lnTo>
                  <a:lnTo>
                    <a:pt x="843" y="1252"/>
                  </a:lnTo>
                  <a:lnTo>
                    <a:pt x="897" y="1237"/>
                  </a:lnTo>
                  <a:lnTo>
                    <a:pt x="950" y="1216"/>
                  </a:lnTo>
                  <a:lnTo>
                    <a:pt x="999" y="1191"/>
                  </a:lnTo>
                  <a:lnTo>
                    <a:pt x="1045" y="1161"/>
                  </a:lnTo>
                  <a:lnTo>
                    <a:pt x="1088" y="1126"/>
                  </a:lnTo>
                  <a:lnTo>
                    <a:pt x="1126" y="1087"/>
                  </a:lnTo>
                  <a:lnTo>
                    <a:pt x="1161" y="1044"/>
                  </a:lnTo>
                  <a:lnTo>
                    <a:pt x="1191" y="998"/>
                  </a:lnTo>
                  <a:lnTo>
                    <a:pt x="1217" y="949"/>
                  </a:lnTo>
                  <a:lnTo>
                    <a:pt x="1237" y="897"/>
                  </a:lnTo>
                  <a:lnTo>
                    <a:pt x="1253" y="843"/>
                  </a:lnTo>
                  <a:lnTo>
                    <a:pt x="1262" y="786"/>
                  </a:lnTo>
                  <a:lnTo>
                    <a:pt x="1265" y="728"/>
                  </a:lnTo>
                  <a:lnTo>
                    <a:pt x="1262" y="668"/>
                  </a:lnTo>
                  <a:lnTo>
                    <a:pt x="1253" y="612"/>
                  </a:lnTo>
                  <a:lnTo>
                    <a:pt x="1237" y="558"/>
                  </a:lnTo>
                  <a:lnTo>
                    <a:pt x="1217" y="506"/>
                  </a:lnTo>
                  <a:lnTo>
                    <a:pt x="1191" y="456"/>
                  </a:lnTo>
                  <a:lnTo>
                    <a:pt x="1161" y="410"/>
                  </a:lnTo>
                  <a:lnTo>
                    <a:pt x="1126" y="367"/>
                  </a:lnTo>
                  <a:lnTo>
                    <a:pt x="1088" y="328"/>
                  </a:lnTo>
                  <a:lnTo>
                    <a:pt x="1045" y="294"/>
                  </a:lnTo>
                  <a:lnTo>
                    <a:pt x="999" y="264"/>
                  </a:lnTo>
                  <a:lnTo>
                    <a:pt x="950" y="238"/>
                  </a:lnTo>
                  <a:lnTo>
                    <a:pt x="897" y="218"/>
                  </a:lnTo>
                  <a:lnTo>
                    <a:pt x="843" y="202"/>
                  </a:lnTo>
                  <a:lnTo>
                    <a:pt x="786" y="193"/>
                  </a:lnTo>
                  <a:lnTo>
                    <a:pt x="727" y="190"/>
                  </a:lnTo>
                  <a:close/>
                  <a:moveTo>
                    <a:pt x="727" y="0"/>
                  </a:moveTo>
                  <a:lnTo>
                    <a:pt x="794" y="3"/>
                  </a:lnTo>
                  <a:lnTo>
                    <a:pt x="859" y="12"/>
                  </a:lnTo>
                  <a:lnTo>
                    <a:pt x="921" y="26"/>
                  </a:lnTo>
                  <a:lnTo>
                    <a:pt x="981" y="46"/>
                  </a:lnTo>
                  <a:lnTo>
                    <a:pt x="1039" y="70"/>
                  </a:lnTo>
                  <a:lnTo>
                    <a:pt x="1094" y="99"/>
                  </a:lnTo>
                  <a:lnTo>
                    <a:pt x="1147" y="133"/>
                  </a:lnTo>
                  <a:lnTo>
                    <a:pt x="1196" y="171"/>
                  </a:lnTo>
                  <a:lnTo>
                    <a:pt x="1242" y="213"/>
                  </a:lnTo>
                  <a:lnTo>
                    <a:pt x="1284" y="259"/>
                  </a:lnTo>
                  <a:lnTo>
                    <a:pt x="1321" y="308"/>
                  </a:lnTo>
                  <a:lnTo>
                    <a:pt x="1355" y="360"/>
                  </a:lnTo>
                  <a:lnTo>
                    <a:pt x="1385" y="416"/>
                  </a:lnTo>
                  <a:lnTo>
                    <a:pt x="1409" y="474"/>
                  </a:lnTo>
                  <a:lnTo>
                    <a:pt x="1429" y="534"/>
                  </a:lnTo>
                  <a:lnTo>
                    <a:pt x="1443" y="597"/>
                  </a:lnTo>
                  <a:lnTo>
                    <a:pt x="1451" y="661"/>
                  </a:lnTo>
                  <a:lnTo>
                    <a:pt x="1455" y="728"/>
                  </a:lnTo>
                  <a:lnTo>
                    <a:pt x="1451" y="793"/>
                  </a:lnTo>
                  <a:lnTo>
                    <a:pt x="1443" y="858"/>
                  </a:lnTo>
                  <a:lnTo>
                    <a:pt x="1429" y="920"/>
                  </a:lnTo>
                  <a:lnTo>
                    <a:pt x="1409" y="981"/>
                  </a:lnTo>
                  <a:lnTo>
                    <a:pt x="1385" y="1039"/>
                  </a:lnTo>
                  <a:lnTo>
                    <a:pt x="1355" y="1095"/>
                  </a:lnTo>
                  <a:lnTo>
                    <a:pt x="1321" y="1147"/>
                  </a:lnTo>
                  <a:lnTo>
                    <a:pt x="1284" y="1196"/>
                  </a:lnTo>
                  <a:lnTo>
                    <a:pt x="1242" y="1242"/>
                  </a:lnTo>
                  <a:lnTo>
                    <a:pt x="1196" y="1284"/>
                  </a:lnTo>
                  <a:lnTo>
                    <a:pt x="1147" y="1322"/>
                  </a:lnTo>
                  <a:lnTo>
                    <a:pt x="1094" y="1356"/>
                  </a:lnTo>
                  <a:lnTo>
                    <a:pt x="1039" y="1384"/>
                  </a:lnTo>
                  <a:lnTo>
                    <a:pt x="981" y="1409"/>
                  </a:lnTo>
                  <a:lnTo>
                    <a:pt x="921" y="1428"/>
                  </a:lnTo>
                  <a:lnTo>
                    <a:pt x="859" y="1443"/>
                  </a:lnTo>
                  <a:lnTo>
                    <a:pt x="794" y="1452"/>
                  </a:lnTo>
                  <a:lnTo>
                    <a:pt x="727" y="1455"/>
                  </a:lnTo>
                  <a:lnTo>
                    <a:pt x="662" y="1452"/>
                  </a:lnTo>
                  <a:lnTo>
                    <a:pt x="597" y="1443"/>
                  </a:lnTo>
                  <a:lnTo>
                    <a:pt x="535" y="1428"/>
                  </a:lnTo>
                  <a:lnTo>
                    <a:pt x="475" y="1409"/>
                  </a:lnTo>
                  <a:lnTo>
                    <a:pt x="416" y="1384"/>
                  </a:lnTo>
                  <a:lnTo>
                    <a:pt x="361" y="1356"/>
                  </a:lnTo>
                  <a:lnTo>
                    <a:pt x="309" y="1322"/>
                  </a:lnTo>
                  <a:lnTo>
                    <a:pt x="260" y="1284"/>
                  </a:lnTo>
                  <a:lnTo>
                    <a:pt x="213" y="1242"/>
                  </a:lnTo>
                  <a:lnTo>
                    <a:pt x="171" y="1196"/>
                  </a:lnTo>
                  <a:lnTo>
                    <a:pt x="134" y="1147"/>
                  </a:lnTo>
                  <a:lnTo>
                    <a:pt x="100" y="1095"/>
                  </a:lnTo>
                  <a:lnTo>
                    <a:pt x="70" y="1039"/>
                  </a:lnTo>
                  <a:lnTo>
                    <a:pt x="46" y="981"/>
                  </a:lnTo>
                  <a:lnTo>
                    <a:pt x="26" y="920"/>
                  </a:lnTo>
                  <a:lnTo>
                    <a:pt x="12" y="858"/>
                  </a:lnTo>
                  <a:lnTo>
                    <a:pt x="4" y="793"/>
                  </a:lnTo>
                  <a:lnTo>
                    <a:pt x="0" y="728"/>
                  </a:lnTo>
                  <a:lnTo>
                    <a:pt x="4" y="661"/>
                  </a:lnTo>
                  <a:lnTo>
                    <a:pt x="12" y="597"/>
                  </a:lnTo>
                  <a:lnTo>
                    <a:pt x="26" y="534"/>
                  </a:lnTo>
                  <a:lnTo>
                    <a:pt x="46" y="474"/>
                  </a:lnTo>
                  <a:lnTo>
                    <a:pt x="70" y="416"/>
                  </a:lnTo>
                  <a:lnTo>
                    <a:pt x="100" y="360"/>
                  </a:lnTo>
                  <a:lnTo>
                    <a:pt x="134" y="308"/>
                  </a:lnTo>
                  <a:lnTo>
                    <a:pt x="171" y="259"/>
                  </a:lnTo>
                  <a:lnTo>
                    <a:pt x="213" y="213"/>
                  </a:lnTo>
                  <a:lnTo>
                    <a:pt x="260" y="171"/>
                  </a:lnTo>
                  <a:lnTo>
                    <a:pt x="309" y="133"/>
                  </a:lnTo>
                  <a:lnTo>
                    <a:pt x="361" y="99"/>
                  </a:lnTo>
                  <a:lnTo>
                    <a:pt x="416" y="70"/>
                  </a:lnTo>
                  <a:lnTo>
                    <a:pt x="475" y="46"/>
                  </a:lnTo>
                  <a:lnTo>
                    <a:pt x="535" y="26"/>
                  </a:lnTo>
                  <a:lnTo>
                    <a:pt x="597" y="12"/>
                  </a:lnTo>
                  <a:lnTo>
                    <a:pt x="662" y="3"/>
                  </a:lnTo>
                  <a:lnTo>
                    <a:pt x="727"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728" name="Google Shape;1728;p40"/>
          <p:cNvGrpSpPr/>
          <p:nvPr/>
        </p:nvGrpSpPr>
        <p:grpSpPr>
          <a:xfrm>
            <a:off x="4019171" y="3251962"/>
            <a:ext cx="545674" cy="640080"/>
            <a:chOff x="1671638" y="5013325"/>
            <a:chExt cx="458787" cy="538162"/>
          </a:xfrm>
        </p:grpSpPr>
        <p:sp>
          <p:nvSpPr>
            <p:cNvPr id="1729" name="Google Shape;1729;p40"/>
            <p:cNvSpPr/>
            <p:nvPr/>
          </p:nvSpPr>
          <p:spPr>
            <a:xfrm>
              <a:off x="1784350" y="5013325"/>
              <a:ext cx="233362" cy="290512"/>
            </a:xfrm>
            <a:custGeom>
              <a:rect b="b" l="l" r="r" t="t"/>
              <a:pathLst>
                <a:path extrusionOk="0" h="1829" w="1465">
                  <a:moveTo>
                    <a:pt x="728" y="190"/>
                  </a:moveTo>
                  <a:lnTo>
                    <a:pt x="708" y="190"/>
                  </a:lnTo>
                  <a:lnTo>
                    <a:pt x="685" y="191"/>
                  </a:lnTo>
                  <a:lnTo>
                    <a:pt x="662" y="193"/>
                  </a:lnTo>
                  <a:lnTo>
                    <a:pt x="637" y="197"/>
                  </a:lnTo>
                  <a:lnTo>
                    <a:pt x="610" y="201"/>
                  </a:lnTo>
                  <a:lnTo>
                    <a:pt x="583" y="207"/>
                  </a:lnTo>
                  <a:lnTo>
                    <a:pt x="555" y="214"/>
                  </a:lnTo>
                  <a:lnTo>
                    <a:pt x="526" y="223"/>
                  </a:lnTo>
                  <a:lnTo>
                    <a:pt x="497" y="234"/>
                  </a:lnTo>
                  <a:lnTo>
                    <a:pt x="469" y="247"/>
                  </a:lnTo>
                  <a:lnTo>
                    <a:pt x="441" y="263"/>
                  </a:lnTo>
                  <a:lnTo>
                    <a:pt x="412" y="280"/>
                  </a:lnTo>
                  <a:lnTo>
                    <a:pt x="385" y="301"/>
                  </a:lnTo>
                  <a:lnTo>
                    <a:pt x="358" y="325"/>
                  </a:lnTo>
                  <a:lnTo>
                    <a:pt x="332" y="351"/>
                  </a:lnTo>
                  <a:lnTo>
                    <a:pt x="308" y="380"/>
                  </a:lnTo>
                  <a:lnTo>
                    <a:pt x="286" y="413"/>
                  </a:lnTo>
                  <a:lnTo>
                    <a:pt x="266" y="449"/>
                  </a:lnTo>
                  <a:lnTo>
                    <a:pt x="247" y="489"/>
                  </a:lnTo>
                  <a:lnTo>
                    <a:pt x="231" y="532"/>
                  </a:lnTo>
                  <a:lnTo>
                    <a:pt x="218" y="580"/>
                  </a:lnTo>
                  <a:lnTo>
                    <a:pt x="206" y="632"/>
                  </a:lnTo>
                  <a:lnTo>
                    <a:pt x="199" y="688"/>
                  </a:lnTo>
                  <a:lnTo>
                    <a:pt x="194" y="748"/>
                  </a:lnTo>
                  <a:lnTo>
                    <a:pt x="194" y="750"/>
                  </a:lnTo>
                  <a:lnTo>
                    <a:pt x="194" y="752"/>
                  </a:lnTo>
                  <a:lnTo>
                    <a:pt x="193" y="755"/>
                  </a:lnTo>
                  <a:lnTo>
                    <a:pt x="193" y="759"/>
                  </a:lnTo>
                  <a:lnTo>
                    <a:pt x="192" y="769"/>
                  </a:lnTo>
                  <a:lnTo>
                    <a:pt x="191" y="786"/>
                  </a:lnTo>
                  <a:lnTo>
                    <a:pt x="190" y="808"/>
                  </a:lnTo>
                  <a:lnTo>
                    <a:pt x="189" y="836"/>
                  </a:lnTo>
                  <a:lnTo>
                    <a:pt x="189" y="867"/>
                  </a:lnTo>
                  <a:lnTo>
                    <a:pt x="189" y="903"/>
                  </a:lnTo>
                  <a:lnTo>
                    <a:pt x="190" y="943"/>
                  </a:lnTo>
                  <a:lnTo>
                    <a:pt x="193" y="985"/>
                  </a:lnTo>
                  <a:lnTo>
                    <a:pt x="197" y="1029"/>
                  </a:lnTo>
                  <a:lnTo>
                    <a:pt x="202" y="1076"/>
                  </a:lnTo>
                  <a:lnTo>
                    <a:pt x="209" y="1123"/>
                  </a:lnTo>
                  <a:lnTo>
                    <a:pt x="220" y="1172"/>
                  </a:lnTo>
                  <a:lnTo>
                    <a:pt x="231" y="1221"/>
                  </a:lnTo>
                  <a:lnTo>
                    <a:pt x="246" y="1269"/>
                  </a:lnTo>
                  <a:lnTo>
                    <a:pt x="264" y="1317"/>
                  </a:lnTo>
                  <a:lnTo>
                    <a:pt x="285" y="1363"/>
                  </a:lnTo>
                  <a:lnTo>
                    <a:pt x="308" y="1408"/>
                  </a:lnTo>
                  <a:lnTo>
                    <a:pt x="336" y="1450"/>
                  </a:lnTo>
                  <a:lnTo>
                    <a:pt x="367" y="1489"/>
                  </a:lnTo>
                  <a:lnTo>
                    <a:pt x="401" y="1524"/>
                  </a:lnTo>
                  <a:lnTo>
                    <a:pt x="440" y="1554"/>
                  </a:lnTo>
                  <a:lnTo>
                    <a:pt x="480" y="1580"/>
                  </a:lnTo>
                  <a:lnTo>
                    <a:pt x="523" y="1601"/>
                  </a:lnTo>
                  <a:lnTo>
                    <a:pt x="570" y="1617"/>
                  </a:lnTo>
                  <a:lnTo>
                    <a:pt x="619" y="1630"/>
                  </a:lnTo>
                  <a:lnTo>
                    <a:pt x="672" y="1637"/>
                  </a:lnTo>
                  <a:lnTo>
                    <a:pt x="729" y="1639"/>
                  </a:lnTo>
                  <a:lnTo>
                    <a:pt x="736" y="1639"/>
                  </a:lnTo>
                  <a:lnTo>
                    <a:pt x="792" y="1637"/>
                  </a:lnTo>
                  <a:lnTo>
                    <a:pt x="846" y="1630"/>
                  </a:lnTo>
                  <a:lnTo>
                    <a:pt x="895" y="1617"/>
                  </a:lnTo>
                  <a:lnTo>
                    <a:pt x="942" y="1601"/>
                  </a:lnTo>
                  <a:lnTo>
                    <a:pt x="985" y="1580"/>
                  </a:lnTo>
                  <a:lnTo>
                    <a:pt x="1025" y="1554"/>
                  </a:lnTo>
                  <a:lnTo>
                    <a:pt x="1063" y="1524"/>
                  </a:lnTo>
                  <a:lnTo>
                    <a:pt x="1098" y="1489"/>
                  </a:lnTo>
                  <a:lnTo>
                    <a:pt x="1130" y="1450"/>
                  </a:lnTo>
                  <a:lnTo>
                    <a:pt x="1156" y="1408"/>
                  </a:lnTo>
                  <a:lnTo>
                    <a:pt x="1181" y="1363"/>
                  </a:lnTo>
                  <a:lnTo>
                    <a:pt x="1202" y="1317"/>
                  </a:lnTo>
                  <a:lnTo>
                    <a:pt x="1219" y="1269"/>
                  </a:lnTo>
                  <a:lnTo>
                    <a:pt x="1234" y="1221"/>
                  </a:lnTo>
                  <a:lnTo>
                    <a:pt x="1246" y="1172"/>
                  </a:lnTo>
                  <a:lnTo>
                    <a:pt x="1256" y="1123"/>
                  </a:lnTo>
                  <a:lnTo>
                    <a:pt x="1263" y="1076"/>
                  </a:lnTo>
                  <a:lnTo>
                    <a:pt x="1269" y="1029"/>
                  </a:lnTo>
                  <a:lnTo>
                    <a:pt x="1272" y="985"/>
                  </a:lnTo>
                  <a:lnTo>
                    <a:pt x="1275" y="943"/>
                  </a:lnTo>
                  <a:lnTo>
                    <a:pt x="1276" y="903"/>
                  </a:lnTo>
                  <a:lnTo>
                    <a:pt x="1276" y="868"/>
                  </a:lnTo>
                  <a:lnTo>
                    <a:pt x="1276" y="836"/>
                  </a:lnTo>
                  <a:lnTo>
                    <a:pt x="1275" y="808"/>
                  </a:lnTo>
                  <a:lnTo>
                    <a:pt x="1274" y="787"/>
                  </a:lnTo>
                  <a:lnTo>
                    <a:pt x="1272" y="769"/>
                  </a:lnTo>
                  <a:lnTo>
                    <a:pt x="1272" y="759"/>
                  </a:lnTo>
                  <a:lnTo>
                    <a:pt x="1271" y="755"/>
                  </a:lnTo>
                  <a:lnTo>
                    <a:pt x="1271" y="752"/>
                  </a:lnTo>
                  <a:lnTo>
                    <a:pt x="1271" y="750"/>
                  </a:lnTo>
                  <a:lnTo>
                    <a:pt x="1270" y="748"/>
                  </a:lnTo>
                  <a:lnTo>
                    <a:pt x="1266" y="688"/>
                  </a:lnTo>
                  <a:lnTo>
                    <a:pt x="1259" y="634"/>
                  </a:lnTo>
                  <a:lnTo>
                    <a:pt x="1247" y="582"/>
                  </a:lnTo>
                  <a:lnTo>
                    <a:pt x="1234" y="534"/>
                  </a:lnTo>
                  <a:lnTo>
                    <a:pt x="1218" y="491"/>
                  </a:lnTo>
                  <a:lnTo>
                    <a:pt x="1200" y="452"/>
                  </a:lnTo>
                  <a:lnTo>
                    <a:pt x="1179" y="416"/>
                  </a:lnTo>
                  <a:lnTo>
                    <a:pt x="1156" y="383"/>
                  </a:lnTo>
                  <a:lnTo>
                    <a:pt x="1133" y="353"/>
                  </a:lnTo>
                  <a:lnTo>
                    <a:pt x="1107" y="327"/>
                  </a:lnTo>
                  <a:lnTo>
                    <a:pt x="1080" y="303"/>
                  </a:lnTo>
                  <a:lnTo>
                    <a:pt x="1052" y="282"/>
                  </a:lnTo>
                  <a:lnTo>
                    <a:pt x="1023" y="265"/>
                  </a:lnTo>
                  <a:lnTo>
                    <a:pt x="994" y="248"/>
                  </a:lnTo>
                  <a:lnTo>
                    <a:pt x="964" y="235"/>
                  </a:lnTo>
                  <a:lnTo>
                    <a:pt x="934" y="223"/>
                  </a:lnTo>
                  <a:lnTo>
                    <a:pt x="904" y="214"/>
                  </a:lnTo>
                  <a:lnTo>
                    <a:pt x="874" y="207"/>
                  </a:lnTo>
                  <a:lnTo>
                    <a:pt x="846" y="201"/>
                  </a:lnTo>
                  <a:lnTo>
                    <a:pt x="817" y="197"/>
                  </a:lnTo>
                  <a:lnTo>
                    <a:pt x="789" y="193"/>
                  </a:lnTo>
                  <a:lnTo>
                    <a:pt x="762" y="191"/>
                  </a:lnTo>
                  <a:lnTo>
                    <a:pt x="736" y="190"/>
                  </a:lnTo>
                  <a:lnTo>
                    <a:pt x="728" y="190"/>
                  </a:lnTo>
                  <a:close/>
                  <a:moveTo>
                    <a:pt x="729" y="0"/>
                  </a:moveTo>
                  <a:lnTo>
                    <a:pt x="740" y="0"/>
                  </a:lnTo>
                  <a:lnTo>
                    <a:pt x="810" y="4"/>
                  </a:lnTo>
                  <a:lnTo>
                    <a:pt x="878" y="13"/>
                  </a:lnTo>
                  <a:lnTo>
                    <a:pt x="942" y="27"/>
                  </a:lnTo>
                  <a:lnTo>
                    <a:pt x="1004" y="47"/>
                  </a:lnTo>
                  <a:lnTo>
                    <a:pt x="1062" y="70"/>
                  </a:lnTo>
                  <a:lnTo>
                    <a:pt x="1119" y="99"/>
                  </a:lnTo>
                  <a:lnTo>
                    <a:pt x="1145" y="115"/>
                  </a:lnTo>
                  <a:lnTo>
                    <a:pt x="1171" y="132"/>
                  </a:lnTo>
                  <a:lnTo>
                    <a:pt x="1198" y="153"/>
                  </a:lnTo>
                  <a:lnTo>
                    <a:pt x="1225" y="176"/>
                  </a:lnTo>
                  <a:lnTo>
                    <a:pt x="1250" y="201"/>
                  </a:lnTo>
                  <a:lnTo>
                    <a:pt x="1276" y="228"/>
                  </a:lnTo>
                  <a:lnTo>
                    <a:pt x="1302" y="259"/>
                  </a:lnTo>
                  <a:lnTo>
                    <a:pt x="1326" y="292"/>
                  </a:lnTo>
                  <a:lnTo>
                    <a:pt x="1349" y="327"/>
                  </a:lnTo>
                  <a:lnTo>
                    <a:pt x="1370" y="366"/>
                  </a:lnTo>
                  <a:lnTo>
                    <a:pt x="1390" y="408"/>
                  </a:lnTo>
                  <a:lnTo>
                    <a:pt x="1407" y="454"/>
                  </a:lnTo>
                  <a:lnTo>
                    <a:pt x="1423" y="503"/>
                  </a:lnTo>
                  <a:lnTo>
                    <a:pt x="1436" y="556"/>
                  </a:lnTo>
                  <a:lnTo>
                    <a:pt x="1447" y="613"/>
                  </a:lnTo>
                  <a:lnTo>
                    <a:pt x="1455" y="673"/>
                  </a:lnTo>
                  <a:lnTo>
                    <a:pt x="1460" y="737"/>
                  </a:lnTo>
                  <a:lnTo>
                    <a:pt x="1460" y="747"/>
                  </a:lnTo>
                  <a:lnTo>
                    <a:pt x="1462" y="765"/>
                  </a:lnTo>
                  <a:lnTo>
                    <a:pt x="1463" y="789"/>
                  </a:lnTo>
                  <a:lnTo>
                    <a:pt x="1464" y="818"/>
                  </a:lnTo>
                  <a:lnTo>
                    <a:pt x="1465" y="852"/>
                  </a:lnTo>
                  <a:lnTo>
                    <a:pt x="1465" y="891"/>
                  </a:lnTo>
                  <a:lnTo>
                    <a:pt x="1464" y="933"/>
                  </a:lnTo>
                  <a:lnTo>
                    <a:pt x="1462" y="980"/>
                  </a:lnTo>
                  <a:lnTo>
                    <a:pt x="1458" y="1028"/>
                  </a:lnTo>
                  <a:lnTo>
                    <a:pt x="1453" y="1080"/>
                  </a:lnTo>
                  <a:lnTo>
                    <a:pt x="1445" y="1134"/>
                  </a:lnTo>
                  <a:lnTo>
                    <a:pt x="1435" y="1189"/>
                  </a:lnTo>
                  <a:lnTo>
                    <a:pt x="1422" y="1244"/>
                  </a:lnTo>
                  <a:lnTo>
                    <a:pt x="1406" y="1300"/>
                  </a:lnTo>
                  <a:lnTo>
                    <a:pt x="1388" y="1356"/>
                  </a:lnTo>
                  <a:lnTo>
                    <a:pt x="1366" y="1412"/>
                  </a:lnTo>
                  <a:lnTo>
                    <a:pt x="1340" y="1465"/>
                  </a:lnTo>
                  <a:lnTo>
                    <a:pt x="1311" y="1517"/>
                  </a:lnTo>
                  <a:lnTo>
                    <a:pt x="1277" y="1568"/>
                  </a:lnTo>
                  <a:lnTo>
                    <a:pt x="1239" y="1615"/>
                  </a:lnTo>
                  <a:lnTo>
                    <a:pt x="1197" y="1659"/>
                  </a:lnTo>
                  <a:lnTo>
                    <a:pt x="1150" y="1698"/>
                  </a:lnTo>
                  <a:lnTo>
                    <a:pt x="1102" y="1731"/>
                  </a:lnTo>
                  <a:lnTo>
                    <a:pt x="1049" y="1760"/>
                  </a:lnTo>
                  <a:lnTo>
                    <a:pt x="994" y="1784"/>
                  </a:lnTo>
                  <a:lnTo>
                    <a:pt x="936" y="1803"/>
                  </a:lnTo>
                  <a:lnTo>
                    <a:pt x="874" y="1817"/>
                  </a:lnTo>
                  <a:lnTo>
                    <a:pt x="810" y="1826"/>
                  </a:lnTo>
                  <a:lnTo>
                    <a:pt x="743" y="1829"/>
                  </a:lnTo>
                  <a:lnTo>
                    <a:pt x="721" y="1829"/>
                  </a:lnTo>
                  <a:lnTo>
                    <a:pt x="653" y="1826"/>
                  </a:lnTo>
                  <a:lnTo>
                    <a:pt x="589" y="1817"/>
                  </a:lnTo>
                  <a:lnTo>
                    <a:pt x="528" y="1803"/>
                  </a:lnTo>
                  <a:lnTo>
                    <a:pt x="471" y="1784"/>
                  </a:lnTo>
                  <a:lnTo>
                    <a:pt x="415" y="1760"/>
                  </a:lnTo>
                  <a:lnTo>
                    <a:pt x="363" y="1731"/>
                  </a:lnTo>
                  <a:lnTo>
                    <a:pt x="315" y="1698"/>
                  </a:lnTo>
                  <a:lnTo>
                    <a:pt x="268" y="1659"/>
                  </a:lnTo>
                  <a:lnTo>
                    <a:pt x="226" y="1615"/>
                  </a:lnTo>
                  <a:lnTo>
                    <a:pt x="188" y="1568"/>
                  </a:lnTo>
                  <a:lnTo>
                    <a:pt x="155" y="1517"/>
                  </a:lnTo>
                  <a:lnTo>
                    <a:pt x="125" y="1465"/>
                  </a:lnTo>
                  <a:lnTo>
                    <a:pt x="99" y="1412"/>
                  </a:lnTo>
                  <a:lnTo>
                    <a:pt x="77" y="1356"/>
                  </a:lnTo>
                  <a:lnTo>
                    <a:pt x="58" y="1300"/>
                  </a:lnTo>
                  <a:lnTo>
                    <a:pt x="43" y="1244"/>
                  </a:lnTo>
                  <a:lnTo>
                    <a:pt x="31" y="1189"/>
                  </a:lnTo>
                  <a:lnTo>
                    <a:pt x="20" y="1134"/>
                  </a:lnTo>
                  <a:lnTo>
                    <a:pt x="13" y="1080"/>
                  </a:lnTo>
                  <a:lnTo>
                    <a:pt x="7" y="1028"/>
                  </a:lnTo>
                  <a:lnTo>
                    <a:pt x="3" y="980"/>
                  </a:lnTo>
                  <a:lnTo>
                    <a:pt x="1" y="933"/>
                  </a:lnTo>
                  <a:lnTo>
                    <a:pt x="0" y="891"/>
                  </a:lnTo>
                  <a:lnTo>
                    <a:pt x="0" y="852"/>
                  </a:lnTo>
                  <a:lnTo>
                    <a:pt x="1" y="818"/>
                  </a:lnTo>
                  <a:lnTo>
                    <a:pt x="2" y="789"/>
                  </a:lnTo>
                  <a:lnTo>
                    <a:pt x="3" y="765"/>
                  </a:lnTo>
                  <a:lnTo>
                    <a:pt x="5" y="747"/>
                  </a:lnTo>
                  <a:lnTo>
                    <a:pt x="6" y="737"/>
                  </a:lnTo>
                  <a:lnTo>
                    <a:pt x="10" y="672"/>
                  </a:lnTo>
                  <a:lnTo>
                    <a:pt x="18" y="612"/>
                  </a:lnTo>
                  <a:lnTo>
                    <a:pt x="29" y="555"/>
                  </a:lnTo>
                  <a:lnTo>
                    <a:pt x="42" y="502"/>
                  </a:lnTo>
                  <a:lnTo>
                    <a:pt x="58" y="453"/>
                  </a:lnTo>
                  <a:lnTo>
                    <a:pt x="76" y="406"/>
                  </a:lnTo>
                  <a:lnTo>
                    <a:pt x="97" y="364"/>
                  </a:lnTo>
                  <a:lnTo>
                    <a:pt x="118" y="325"/>
                  </a:lnTo>
                  <a:lnTo>
                    <a:pt x="141" y="289"/>
                  </a:lnTo>
                  <a:lnTo>
                    <a:pt x="166" y="255"/>
                  </a:lnTo>
                  <a:lnTo>
                    <a:pt x="191" y="225"/>
                  </a:lnTo>
                  <a:lnTo>
                    <a:pt x="216" y="198"/>
                  </a:lnTo>
                  <a:lnTo>
                    <a:pt x="243" y="173"/>
                  </a:lnTo>
                  <a:lnTo>
                    <a:pt x="270" y="150"/>
                  </a:lnTo>
                  <a:lnTo>
                    <a:pt x="297" y="130"/>
                  </a:lnTo>
                  <a:lnTo>
                    <a:pt x="324" y="112"/>
                  </a:lnTo>
                  <a:lnTo>
                    <a:pt x="351" y="96"/>
                  </a:lnTo>
                  <a:lnTo>
                    <a:pt x="406" y="68"/>
                  </a:lnTo>
                  <a:lnTo>
                    <a:pt x="460" y="46"/>
                  </a:lnTo>
                  <a:lnTo>
                    <a:pt x="514" y="29"/>
                  </a:lnTo>
                  <a:lnTo>
                    <a:pt x="566" y="17"/>
                  </a:lnTo>
                  <a:lnTo>
                    <a:pt x="613" y="8"/>
                  </a:lnTo>
                  <a:lnTo>
                    <a:pt x="658" y="3"/>
                  </a:lnTo>
                  <a:lnTo>
                    <a:pt x="696" y="0"/>
                  </a:lnTo>
                  <a:lnTo>
                    <a:pt x="729" y="0"/>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30" name="Google Shape;1730;p40"/>
            <p:cNvSpPr/>
            <p:nvPr/>
          </p:nvSpPr>
          <p:spPr>
            <a:xfrm>
              <a:off x="1671638" y="5302250"/>
              <a:ext cx="458787" cy="249237"/>
            </a:xfrm>
            <a:custGeom>
              <a:rect b="b" l="l" r="r" t="t"/>
              <a:pathLst>
                <a:path extrusionOk="0" h="1572" w="2887">
                  <a:moveTo>
                    <a:pt x="970" y="0"/>
                  </a:moveTo>
                  <a:lnTo>
                    <a:pt x="991" y="3"/>
                  </a:lnTo>
                  <a:lnTo>
                    <a:pt x="1010" y="11"/>
                  </a:lnTo>
                  <a:lnTo>
                    <a:pt x="1027" y="24"/>
                  </a:lnTo>
                  <a:lnTo>
                    <a:pt x="1041" y="40"/>
                  </a:lnTo>
                  <a:lnTo>
                    <a:pt x="1053" y="59"/>
                  </a:lnTo>
                  <a:lnTo>
                    <a:pt x="1058" y="80"/>
                  </a:lnTo>
                  <a:lnTo>
                    <a:pt x="1059" y="100"/>
                  </a:lnTo>
                  <a:lnTo>
                    <a:pt x="1055" y="121"/>
                  </a:lnTo>
                  <a:lnTo>
                    <a:pt x="1047" y="141"/>
                  </a:lnTo>
                  <a:lnTo>
                    <a:pt x="1035" y="158"/>
                  </a:lnTo>
                  <a:lnTo>
                    <a:pt x="1018" y="173"/>
                  </a:lnTo>
                  <a:lnTo>
                    <a:pt x="1014" y="175"/>
                  </a:lnTo>
                  <a:lnTo>
                    <a:pt x="1006" y="181"/>
                  </a:lnTo>
                  <a:lnTo>
                    <a:pt x="994" y="189"/>
                  </a:lnTo>
                  <a:lnTo>
                    <a:pt x="977" y="199"/>
                  </a:lnTo>
                  <a:lnTo>
                    <a:pt x="956" y="212"/>
                  </a:lnTo>
                  <a:lnTo>
                    <a:pt x="934" y="226"/>
                  </a:lnTo>
                  <a:lnTo>
                    <a:pt x="906" y="243"/>
                  </a:lnTo>
                  <a:lnTo>
                    <a:pt x="876" y="260"/>
                  </a:lnTo>
                  <a:lnTo>
                    <a:pt x="842" y="279"/>
                  </a:lnTo>
                  <a:lnTo>
                    <a:pt x="806" y="298"/>
                  </a:lnTo>
                  <a:lnTo>
                    <a:pt x="766" y="317"/>
                  </a:lnTo>
                  <a:lnTo>
                    <a:pt x="725" y="338"/>
                  </a:lnTo>
                  <a:lnTo>
                    <a:pt x="681" y="358"/>
                  </a:lnTo>
                  <a:lnTo>
                    <a:pt x="635" y="378"/>
                  </a:lnTo>
                  <a:lnTo>
                    <a:pt x="587" y="398"/>
                  </a:lnTo>
                  <a:lnTo>
                    <a:pt x="536" y="416"/>
                  </a:lnTo>
                  <a:lnTo>
                    <a:pt x="484" y="434"/>
                  </a:lnTo>
                  <a:lnTo>
                    <a:pt x="432" y="451"/>
                  </a:lnTo>
                  <a:lnTo>
                    <a:pt x="377" y="466"/>
                  </a:lnTo>
                  <a:lnTo>
                    <a:pt x="344" y="479"/>
                  </a:lnTo>
                  <a:lnTo>
                    <a:pt x="315" y="497"/>
                  </a:lnTo>
                  <a:lnTo>
                    <a:pt x="290" y="518"/>
                  </a:lnTo>
                  <a:lnTo>
                    <a:pt x="269" y="541"/>
                  </a:lnTo>
                  <a:lnTo>
                    <a:pt x="251" y="566"/>
                  </a:lnTo>
                  <a:lnTo>
                    <a:pt x="237" y="594"/>
                  </a:lnTo>
                  <a:lnTo>
                    <a:pt x="224" y="624"/>
                  </a:lnTo>
                  <a:lnTo>
                    <a:pt x="214" y="655"/>
                  </a:lnTo>
                  <a:lnTo>
                    <a:pt x="207" y="688"/>
                  </a:lnTo>
                  <a:lnTo>
                    <a:pt x="200" y="721"/>
                  </a:lnTo>
                  <a:lnTo>
                    <a:pt x="196" y="755"/>
                  </a:lnTo>
                  <a:lnTo>
                    <a:pt x="193" y="791"/>
                  </a:lnTo>
                  <a:lnTo>
                    <a:pt x="191" y="825"/>
                  </a:lnTo>
                  <a:lnTo>
                    <a:pt x="190" y="860"/>
                  </a:lnTo>
                  <a:lnTo>
                    <a:pt x="189" y="868"/>
                  </a:lnTo>
                  <a:lnTo>
                    <a:pt x="189" y="877"/>
                  </a:lnTo>
                  <a:lnTo>
                    <a:pt x="189" y="911"/>
                  </a:lnTo>
                  <a:lnTo>
                    <a:pt x="190" y="949"/>
                  </a:lnTo>
                  <a:lnTo>
                    <a:pt x="192" y="988"/>
                  </a:lnTo>
                  <a:lnTo>
                    <a:pt x="195" y="1027"/>
                  </a:lnTo>
                  <a:lnTo>
                    <a:pt x="198" y="1063"/>
                  </a:lnTo>
                  <a:lnTo>
                    <a:pt x="203" y="1094"/>
                  </a:lnTo>
                  <a:lnTo>
                    <a:pt x="225" y="1106"/>
                  </a:lnTo>
                  <a:lnTo>
                    <a:pt x="251" y="1119"/>
                  </a:lnTo>
                  <a:lnTo>
                    <a:pt x="283" y="1136"/>
                  </a:lnTo>
                  <a:lnTo>
                    <a:pt x="320" y="1152"/>
                  </a:lnTo>
                  <a:lnTo>
                    <a:pt x="362" y="1172"/>
                  </a:lnTo>
                  <a:lnTo>
                    <a:pt x="409" y="1191"/>
                  </a:lnTo>
                  <a:lnTo>
                    <a:pt x="462" y="1211"/>
                  </a:lnTo>
                  <a:lnTo>
                    <a:pt x="519" y="1232"/>
                  </a:lnTo>
                  <a:lnTo>
                    <a:pt x="580" y="1252"/>
                  </a:lnTo>
                  <a:lnTo>
                    <a:pt x="647" y="1273"/>
                  </a:lnTo>
                  <a:lnTo>
                    <a:pt x="719" y="1293"/>
                  </a:lnTo>
                  <a:lnTo>
                    <a:pt x="794" y="1311"/>
                  </a:lnTo>
                  <a:lnTo>
                    <a:pt x="875" y="1328"/>
                  </a:lnTo>
                  <a:lnTo>
                    <a:pt x="959" y="1343"/>
                  </a:lnTo>
                  <a:lnTo>
                    <a:pt x="1047" y="1357"/>
                  </a:lnTo>
                  <a:lnTo>
                    <a:pt x="1140" y="1368"/>
                  </a:lnTo>
                  <a:lnTo>
                    <a:pt x="1237" y="1376"/>
                  </a:lnTo>
                  <a:lnTo>
                    <a:pt x="1339" y="1382"/>
                  </a:lnTo>
                  <a:lnTo>
                    <a:pt x="1444" y="1383"/>
                  </a:lnTo>
                  <a:lnTo>
                    <a:pt x="1549" y="1382"/>
                  </a:lnTo>
                  <a:lnTo>
                    <a:pt x="1651" y="1376"/>
                  </a:lnTo>
                  <a:lnTo>
                    <a:pt x="1748" y="1368"/>
                  </a:lnTo>
                  <a:lnTo>
                    <a:pt x="1841" y="1357"/>
                  </a:lnTo>
                  <a:lnTo>
                    <a:pt x="1929" y="1343"/>
                  </a:lnTo>
                  <a:lnTo>
                    <a:pt x="2014" y="1328"/>
                  </a:lnTo>
                  <a:lnTo>
                    <a:pt x="2095" y="1311"/>
                  </a:lnTo>
                  <a:lnTo>
                    <a:pt x="2170" y="1293"/>
                  </a:lnTo>
                  <a:lnTo>
                    <a:pt x="2241" y="1273"/>
                  </a:lnTo>
                  <a:lnTo>
                    <a:pt x="2307" y="1253"/>
                  </a:lnTo>
                  <a:lnTo>
                    <a:pt x="2369" y="1233"/>
                  </a:lnTo>
                  <a:lnTo>
                    <a:pt x="2426" y="1212"/>
                  </a:lnTo>
                  <a:lnTo>
                    <a:pt x="2479" y="1191"/>
                  </a:lnTo>
                  <a:lnTo>
                    <a:pt x="2525" y="1172"/>
                  </a:lnTo>
                  <a:lnTo>
                    <a:pt x="2568" y="1153"/>
                  </a:lnTo>
                  <a:lnTo>
                    <a:pt x="2604" y="1136"/>
                  </a:lnTo>
                  <a:lnTo>
                    <a:pt x="2636" y="1120"/>
                  </a:lnTo>
                  <a:lnTo>
                    <a:pt x="2662" y="1107"/>
                  </a:lnTo>
                  <a:lnTo>
                    <a:pt x="2682" y="1094"/>
                  </a:lnTo>
                  <a:lnTo>
                    <a:pt x="2688" y="1063"/>
                  </a:lnTo>
                  <a:lnTo>
                    <a:pt x="2692" y="1027"/>
                  </a:lnTo>
                  <a:lnTo>
                    <a:pt x="2695" y="989"/>
                  </a:lnTo>
                  <a:lnTo>
                    <a:pt x="2697" y="950"/>
                  </a:lnTo>
                  <a:lnTo>
                    <a:pt x="2697" y="911"/>
                  </a:lnTo>
                  <a:lnTo>
                    <a:pt x="2698" y="877"/>
                  </a:lnTo>
                  <a:lnTo>
                    <a:pt x="2697" y="860"/>
                  </a:lnTo>
                  <a:lnTo>
                    <a:pt x="2696" y="826"/>
                  </a:lnTo>
                  <a:lnTo>
                    <a:pt x="2694" y="791"/>
                  </a:lnTo>
                  <a:lnTo>
                    <a:pt x="2691" y="756"/>
                  </a:lnTo>
                  <a:lnTo>
                    <a:pt x="2687" y="722"/>
                  </a:lnTo>
                  <a:lnTo>
                    <a:pt x="2680" y="688"/>
                  </a:lnTo>
                  <a:lnTo>
                    <a:pt x="2673" y="656"/>
                  </a:lnTo>
                  <a:lnTo>
                    <a:pt x="2663" y="625"/>
                  </a:lnTo>
                  <a:lnTo>
                    <a:pt x="2650" y="595"/>
                  </a:lnTo>
                  <a:lnTo>
                    <a:pt x="2636" y="567"/>
                  </a:lnTo>
                  <a:lnTo>
                    <a:pt x="2617" y="541"/>
                  </a:lnTo>
                  <a:lnTo>
                    <a:pt x="2597" y="519"/>
                  </a:lnTo>
                  <a:lnTo>
                    <a:pt x="2572" y="498"/>
                  </a:lnTo>
                  <a:lnTo>
                    <a:pt x="2543" y="481"/>
                  </a:lnTo>
                  <a:lnTo>
                    <a:pt x="2510" y="466"/>
                  </a:lnTo>
                  <a:lnTo>
                    <a:pt x="2455" y="452"/>
                  </a:lnTo>
                  <a:lnTo>
                    <a:pt x="2401" y="435"/>
                  </a:lnTo>
                  <a:lnTo>
                    <a:pt x="2350" y="416"/>
                  </a:lnTo>
                  <a:lnTo>
                    <a:pt x="2300" y="398"/>
                  </a:lnTo>
                  <a:lnTo>
                    <a:pt x="2252" y="379"/>
                  </a:lnTo>
                  <a:lnTo>
                    <a:pt x="2205" y="359"/>
                  </a:lnTo>
                  <a:lnTo>
                    <a:pt x="2162" y="339"/>
                  </a:lnTo>
                  <a:lnTo>
                    <a:pt x="2119" y="318"/>
                  </a:lnTo>
                  <a:lnTo>
                    <a:pt x="2080" y="299"/>
                  </a:lnTo>
                  <a:lnTo>
                    <a:pt x="2044" y="279"/>
                  </a:lnTo>
                  <a:lnTo>
                    <a:pt x="2011" y="261"/>
                  </a:lnTo>
                  <a:lnTo>
                    <a:pt x="1980" y="244"/>
                  </a:lnTo>
                  <a:lnTo>
                    <a:pt x="1953" y="227"/>
                  </a:lnTo>
                  <a:lnTo>
                    <a:pt x="1929" y="213"/>
                  </a:lnTo>
                  <a:lnTo>
                    <a:pt x="1910" y="200"/>
                  </a:lnTo>
                  <a:lnTo>
                    <a:pt x="1893" y="190"/>
                  </a:lnTo>
                  <a:lnTo>
                    <a:pt x="1881" y="182"/>
                  </a:lnTo>
                  <a:lnTo>
                    <a:pt x="1873" y="176"/>
                  </a:lnTo>
                  <a:lnTo>
                    <a:pt x="1868" y="173"/>
                  </a:lnTo>
                  <a:lnTo>
                    <a:pt x="1852" y="158"/>
                  </a:lnTo>
                  <a:lnTo>
                    <a:pt x="1840" y="142"/>
                  </a:lnTo>
                  <a:lnTo>
                    <a:pt x="1831" y="122"/>
                  </a:lnTo>
                  <a:lnTo>
                    <a:pt x="1828" y="101"/>
                  </a:lnTo>
                  <a:lnTo>
                    <a:pt x="1829" y="81"/>
                  </a:lnTo>
                  <a:lnTo>
                    <a:pt x="1834" y="60"/>
                  </a:lnTo>
                  <a:lnTo>
                    <a:pt x="1845" y="41"/>
                  </a:lnTo>
                  <a:lnTo>
                    <a:pt x="1859" y="25"/>
                  </a:lnTo>
                  <a:lnTo>
                    <a:pt x="1877" y="12"/>
                  </a:lnTo>
                  <a:lnTo>
                    <a:pt x="1896" y="4"/>
                  </a:lnTo>
                  <a:lnTo>
                    <a:pt x="1917" y="1"/>
                  </a:lnTo>
                  <a:lnTo>
                    <a:pt x="1938" y="2"/>
                  </a:lnTo>
                  <a:lnTo>
                    <a:pt x="1957" y="7"/>
                  </a:lnTo>
                  <a:lnTo>
                    <a:pt x="1977" y="18"/>
                  </a:lnTo>
                  <a:lnTo>
                    <a:pt x="1980" y="20"/>
                  </a:lnTo>
                  <a:lnTo>
                    <a:pt x="1987" y="25"/>
                  </a:lnTo>
                  <a:lnTo>
                    <a:pt x="2000" y="32"/>
                  </a:lnTo>
                  <a:lnTo>
                    <a:pt x="2015" y="42"/>
                  </a:lnTo>
                  <a:lnTo>
                    <a:pt x="2035" y="55"/>
                  </a:lnTo>
                  <a:lnTo>
                    <a:pt x="2060" y="69"/>
                  </a:lnTo>
                  <a:lnTo>
                    <a:pt x="2086" y="86"/>
                  </a:lnTo>
                  <a:lnTo>
                    <a:pt x="2117" y="102"/>
                  </a:lnTo>
                  <a:lnTo>
                    <a:pt x="2150" y="121"/>
                  </a:lnTo>
                  <a:lnTo>
                    <a:pt x="2188" y="141"/>
                  </a:lnTo>
                  <a:lnTo>
                    <a:pt x="2227" y="159"/>
                  </a:lnTo>
                  <a:lnTo>
                    <a:pt x="2269" y="179"/>
                  </a:lnTo>
                  <a:lnTo>
                    <a:pt x="2313" y="198"/>
                  </a:lnTo>
                  <a:lnTo>
                    <a:pt x="2359" y="218"/>
                  </a:lnTo>
                  <a:lnTo>
                    <a:pt x="2408" y="236"/>
                  </a:lnTo>
                  <a:lnTo>
                    <a:pt x="2457" y="253"/>
                  </a:lnTo>
                  <a:lnTo>
                    <a:pt x="2508" y="269"/>
                  </a:lnTo>
                  <a:lnTo>
                    <a:pt x="2561" y="283"/>
                  </a:lnTo>
                  <a:lnTo>
                    <a:pt x="2564" y="284"/>
                  </a:lnTo>
                  <a:lnTo>
                    <a:pt x="2568" y="285"/>
                  </a:lnTo>
                  <a:lnTo>
                    <a:pt x="2611" y="303"/>
                  </a:lnTo>
                  <a:lnTo>
                    <a:pt x="2650" y="323"/>
                  </a:lnTo>
                  <a:lnTo>
                    <a:pt x="2685" y="346"/>
                  </a:lnTo>
                  <a:lnTo>
                    <a:pt x="2718" y="371"/>
                  </a:lnTo>
                  <a:lnTo>
                    <a:pt x="2745" y="399"/>
                  </a:lnTo>
                  <a:lnTo>
                    <a:pt x="2770" y="428"/>
                  </a:lnTo>
                  <a:lnTo>
                    <a:pt x="2791" y="459"/>
                  </a:lnTo>
                  <a:lnTo>
                    <a:pt x="2810" y="491"/>
                  </a:lnTo>
                  <a:lnTo>
                    <a:pt x="2826" y="524"/>
                  </a:lnTo>
                  <a:lnTo>
                    <a:pt x="2839" y="557"/>
                  </a:lnTo>
                  <a:lnTo>
                    <a:pt x="2851" y="590"/>
                  </a:lnTo>
                  <a:lnTo>
                    <a:pt x="2860" y="624"/>
                  </a:lnTo>
                  <a:lnTo>
                    <a:pt x="2867" y="657"/>
                  </a:lnTo>
                  <a:lnTo>
                    <a:pt x="2872" y="690"/>
                  </a:lnTo>
                  <a:lnTo>
                    <a:pt x="2878" y="721"/>
                  </a:lnTo>
                  <a:lnTo>
                    <a:pt x="2881" y="751"/>
                  </a:lnTo>
                  <a:lnTo>
                    <a:pt x="2883" y="780"/>
                  </a:lnTo>
                  <a:lnTo>
                    <a:pt x="2884" y="807"/>
                  </a:lnTo>
                  <a:lnTo>
                    <a:pt x="2885" y="832"/>
                  </a:lnTo>
                  <a:lnTo>
                    <a:pt x="2886" y="855"/>
                  </a:lnTo>
                  <a:lnTo>
                    <a:pt x="2886" y="864"/>
                  </a:lnTo>
                  <a:lnTo>
                    <a:pt x="2887" y="872"/>
                  </a:lnTo>
                  <a:lnTo>
                    <a:pt x="2887" y="874"/>
                  </a:lnTo>
                  <a:lnTo>
                    <a:pt x="2887" y="888"/>
                  </a:lnTo>
                  <a:lnTo>
                    <a:pt x="2887" y="907"/>
                  </a:lnTo>
                  <a:lnTo>
                    <a:pt x="2886" y="933"/>
                  </a:lnTo>
                  <a:lnTo>
                    <a:pt x="2886" y="962"/>
                  </a:lnTo>
                  <a:lnTo>
                    <a:pt x="2884" y="994"/>
                  </a:lnTo>
                  <a:lnTo>
                    <a:pt x="2882" y="1029"/>
                  </a:lnTo>
                  <a:lnTo>
                    <a:pt x="2879" y="1064"/>
                  </a:lnTo>
                  <a:lnTo>
                    <a:pt x="2875" y="1099"/>
                  </a:lnTo>
                  <a:lnTo>
                    <a:pt x="2868" y="1133"/>
                  </a:lnTo>
                  <a:lnTo>
                    <a:pt x="2861" y="1165"/>
                  </a:lnTo>
                  <a:lnTo>
                    <a:pt x="2853" y="1191"/>
                  </a:lnTo>
                  <a:lnTo>
                    <a:pt x="2844" y="1209"/>
                  </a:lnTo>
                  <a:lnTo>
                    <a:pt x="2831" y="1225"/>
                  </a:lnTo>
                  <a:lnTo>
                    <a:pt x="2817" y="1236"/>
                  </a:lnTo>
                  <a:lnTo>
                    <a:pt x="2812" y="1239"/>
                  </a:lnTo>
                  <a:lnTo>
                    <a:pt x="2802" y="1245"/>
                  </a:lnTo>
                  <a:lnTo>
                    <a:pt x="2788" y="1253"/>
                  </a:lnTo>
                  <a:lnTo>
                    <a:pt x="2769" y="1264"/>
                  </a:lnTo>
                  <a:lnTo>
                    <a:pt x="2746" y="1276"/>
                  </a:lnTo>
                  <a:lnTo>
                    <a:pt x="2720" y="1291"/>
                  </a:lnTo>
                  <a:lnTo>
                    <a:pt x="2688" y="1306"/>
                  </a:lnTo>
                  <a:lnTo>
                    <a:pt x="2651" y="1324"/>
                  </a:lnTo>
                  <a:lnTo>
                    <a:pt x="2612" y="1341"/>
                  </a:lnTo>
                  <a:lnTo>
                    <a:pt x="2568" y="1360"/>
                  </a:lnTo>
                  <a:lnTo>
                    <a:pt x="2519" y="1380"/>
                  </a:lnTo>
                  <a:lnTo>
                    <a:pt x="2467" y="1399"/>
                  </a:lnTo>
                  <a:lnTo>
                    <a:pt x="2411" y="1419"/>
                  </a:lnTo>
                  <a:lnTo>
                    <a:pt x="2351" y="1438"/>
                  </a:lnTo>
                  <a:lnTo>
                    <a:pt x="2287" y="1458"/>
                  </a:lnTo>
                  <a:lnTo>
                    <a:pt x="2219" y="1477"/>
                  </a:lnTo>
                  <a:lnTo>
                    <a:pt x="2146" y="1494"/>
                  </a:lnTo>
                  <a:lnTo>
                    <a:pt x="2071" y="1510"/>
                  </a:lnTo>
                  <a:lnTo>
                    <a:pt x="1992" y="1525"/>
                  </a:lnTo>
                  <a:lnTo>
                    <a:pt x="1910" y="1539"/>
                  </a:lnTo>
                  <a:lnTo>
                    <a:pt x="1823" y="1550"/>
                  </a:lnTo>
                  <a:lnTo>
                    <a:pt x="1734" y="1559"/>
                  </a:lnTo>
                  <a:lnTo>
                    <a:pt x="1640" y="1567"/>
                  </a:lnTo>
                  <a:lnTo>
                    <a:pt x="1544" y="1571"/>
                  </a:lnTo>
                  <a:lnTo>
                    <a:pt x="1444" y="1572"/>
                  </a:lnTo>
                  <a:lnTo>
                    <a:pt x="1341" y="1571"/>
                  </a:lnTo>
                  <a:lnTo>
                    <a:pt x="1240" y="1566"/>
                  </a:lnTo>
                  <a:lnTo>
                    <a:pt x="1143" y="1558"/>
                  </a:lnTo>
                  <a:lnTo>
                    <a:pt x="1050" y="1548"/>
                  </a:lnTo>
                  <a:lnTo>
                    <a:pt x="962" y="1536"/>
                  </a:lnTo>
                  <a:lnTo>
                    <a:pt x="876" y="1522"/>
                  </a:lnTo>
                  <a:lnTo>
                    <a:pt x="795" y="1506"/>
                  </a:lnTo>
                  <a:lnTo>
                    <a:pt x="718" y="1488"/>
                  </a:lnTo>
                  <a:lnTo>
                    <a:pt x="645" y="1469"/>
                  </a:lnTo>
                  <a:lnTo>
                    <a:pt x="575" y="1450"/>
                  </a:lnTo>
                  <a:lnTo>
                    <a:pt x="510" y="1430"/>
                  </a:lnTo>
                  <a:lnTo>
                    <a:pt x="449" y="1409"/>
                  </a:lnTo>
                  <a:lnTo>
                    <a:pt x="392" y="1389"/>
                  </a:lnTo>
                  <a:lnTo>
                    <a:pt x="341" y="1368"/>
                  </a:lnTo>
                  <a:lnTo>
                    <a:pt x="293" y="1349"/>
                  </a:lnTo>
                  <a:lnTo>
                    <a:pt x="250" y="1330"/>
                  </a:lnTo>
                  <a:lnTo>
                    <a:pt x="211" y="1311"/>
                  </a:lnTo>
                  <a:lnTo>
                    <a:pt x="177" y="1295"/>
                  </a:lnTo>
                  <a:lnTo>
                    <a:pt x="148" y="1279"/>
                  </a:lnTo>
                  <a:lnTo>
                    <a:pt x="123" y="1266"/>
                  </a:lnTo>
                  <a:lnTo>
                    <a:pt x="103" y="1254"/>
                  </a:lnTo>
                  <a:lnTo>
                    <a:pt x="88" y="1246"/>
                  </a:lnTo>
                  <a:lnTo>
                    <a:pt x="77" y="1239"/>
                  </a:lnTo>
                  <a:lnTo>
                    <a:pt x="72" y="1236"/>
                  </a:lnTo>
                  <a:lnTo>
                    <a:pt x="57" y="1225"/>
                  </a:lnTo>
                  <a:lnTo>
                    <a:pt x="44" y="1209"/>
                  </a:lnTo>
                  <a:lnTo>
                    <a:pt x="36" y="1191"/>
                  </a:lnTo>
                  <a:lnTo>
                    <a:pt x="27" y="1164"/>
                  </a:lnTo>
                  <a:lnTo>
                    <a:pt x="20" y="1133"/>
                  </a:lnTo>
                  <a:lnTo>
                    <a:pt x="13" y="1098"/>
                  </a:lnTo>
                  <a:lnTo>
                    <a:pt x="8" y="1063"/>
                  </a:lnTo>
                  <a:lnTo>
                    <a:pt x="5" y="1028"/>
                  </a:lnTo>
                  <a:lnTo>
                    <a:pt x="3" y="994"/>
                  </a:lnTo>
                  <a:lnTo>
                    <a:pt x="1" y="961"/>
                  </a:lnTo>
                  <a:lnTo>
                    <a:pt x="0" y="932"/>
                  </a:lnTo>
                  <a:lnTo>
                    <a:pt x="0" y="907"/>
                  </a:lnTo>
                  <a:lnTo>
                    <a:pt x="0" y="887"/>
                  </a:lnTo>
                  <a:lnTo>
                    <a:pt x="0" y="873"/>
                  </a:lnTo>
                  <a:lnTo>
                    <a:pt x="0" y="871"/>
                  </a:lnTo>
                  <a:lnTo>
                    <a:pt x="1" y="854"/>
                  </a:lnTo>
                  <a:lnTo>
                    <a:pt x="1" y="832"/>
                  </a:lnTo>
                  <a:lnTo>
                    <a:pt x="2" y="807"/>
                  </a:lnTo>
                  <a:lnTo>
                    <a:pt x="4" y="780"/>
                  </a:lnTo>
                  <a:lnTo>
                    <a:pt x="6" y="751"/>
                  </a:lnTo>
                  <a:lnTo>
                    <a:pt x="9" y="721"/>
                  </a:lnTo>
                  <a:lnTo>
                    <a:pt x="13" y="689"/>
                  </a:lnTo>
                  <a:lnTo>
                    <a:pt x="20" y="657"/>
                  </a:lnTo>
                  <a:lnTo>
                    <a:pt x="27" y="624"/>
                  </a:lnTo>
                  <a:lnTo>
                    <a:pt x="36" y="590"/>
                  </a:lnTo>
                  <a:lnTo>
                    <a:pt x="48" y="557"/>
                  </a:lnTo>
                  <a:lnTo>
                    <a:pt x="61" y="523"/>
                  </a:lnTo>
                  <a:lnTo>
                    <a:pt x="76" y="491"/>
                  </a:lnTo>
                  <a:lnTo>
                    <a:pt x="95" y="459"/>
                  </a:lnTo>
                  <a:lnTo>
                    <a:pt x="117" y="428"/>
                  </a:lnTo>
                  <a:lnTo>
                    <a:pt x="142" y="399"/>
                  </a:lnTo>
                  <a:lnTo>
                    <a:pt x="169" y="371"/>
                  </a:lnTo>
                  <a:lnTo>
                    <a:pt x="200" y="345"/>
                  </a:lnTo>
                  <a:lnTo>
                    <a:pt x="237" y="322"/>
                  </a:lnTo>
                  <a:lnTo>
                    <a:pt x="276" y="302"/>
                  </a:lnTo>
                  <a:lnTo>
                    <a:pt x="319" y="285"/>
                  </a:lnTo>
                  <a:lnTo>
                    <a:pt x="322" y="284"/>
                  </a:lnTo>
                  <a:lnTo>
                    <a:pt x="326" y="283"/>
                  </a:lnTo>
                  <a:lnTo>
                    <a:pt x="379" y="269"/>
                  </a:lnTo>
                  <a:lnTo>
                    <a:pt x="430" y="252"/>
                  </a:lnTo>
                  <a:lnTo>
                    <a:pt x="479" y="236"/>
                  </a:lnTo>
                  <a:lnTo>
                    <a:pt x="528" y="217"/>
                  </a:lnTo>
                  <a:lnTo>
                    <a:pt x="574" y="197"/>
                  </a:lnTo>
                  <a:lnTo>
                    <a:pt x="619" y="179"/>
                  </a:lnTo>
                  <a:lnTo>
                    <a:pt x="660" y="159"/>
                  </a:lnTo>
                  <a:lnTo>
                    <a:pt x="699" y="140"/>
                  </a:lnTo>
                  <a:lnTo>
                    <a:pt x="736" y="120"/>
                  </a:lnTo>
                  <a:lnTo>
                    <a:pt x="769" y="102"/>
                  </a:lnTo>
                  <a:lnTo>
                    <a:pt x="800" y="85"/>
                  </a:lnTo>
                  <a:lnTo>
                    <a:pt x="827" y="69"/>
                  </a:lnTo>
                  <a:lnTo>
                    <a:pt x="851" y="55"/>
                  </a:lnTo>
                  <a:lnTo>
                    <a:pt x="872" y="42"/>
                  </a:lnTo>
                  <a:lnTo>
                    <a:pt x="887" y="32"/>
                  </a:lnTo>
                  <a:lnTo>
                    <a:pt x="900" y="24"/>
                  </a:lnTo>
                  <a:lnTo>
                    <a:pt x="907" y="19"/>
                  </a:lnTo>
                  <a:lnTo>
                    <a:pt x="910" y="17"/>
                  </a:lnTo>
                  <a:lnTo>
                    <a:pt x="929" y="6"/>
                  </a:lnTo>
                  <a:lnTo>
                    <a:pt x="949" y="1"/>
                  </a:lnTo>
                  <a:lnTo>
                    <a:pt x="970" y="0"/>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1731" name="Google Shape;1731;p40"/>
          <p:cNvSpPr txBox="1"/>
          <p:nvPr>
            <p:ph idx="3" type="body"/>
          </p:nvPr>
        </p:nvSpPr>
        <p:spPr>
          <a:xfrm>
            <a:off x="7533618" y="1877979"/>
            <a:ext cx="1688560" cy="735153"/>
          </a:xfrm>
          <a:prstGeom prst="rect">
            <a:avLst/>
          </a:prstGeom>
          <a:noFill/>
          <a:ln>
            <a:noFill/>
          </a:ln>
        </p:spPr>
        <p:txBody>
          <a:bodyPr anchorCtr="0" anchor="ctr" bIns="91425" lIns="0" spcFirstLastPara="1" rIns="0" wrap="square" tIns="91425">
            <a:noAutofit/>
          </a:bodyPr>
          <a:lstStyle>
            <a:lvl1pPr indent="-228600" lvl="0" marL="457200" algn="l">
              <a:lnSpc>
                <a:spcPct val="100000"/>
              </a:lnSpc>
              <a:spcBef>
                <a:spcPts val="0"/>
              </a:spcBef>
              <a:spcAft>
                <a:spcPts val="0"/>
              </a:spcAft>
              <a:buSzPts val="1400"/>
              <a:buFont typeface="Arial"/>
              <a:buNone/>
              <a:defRPr sz="1400">
                <a:solidFill>
                  <a:schemeClr val="lt1"/>
                </a:solidFill>
                <a:latin typeface="Arial"/>
                <a:ea typeface="Arial"/>
                <a:cs typeface="Arial"/>
                <a:sym typeface="Arial"/>
              </a:defRPr>
            </a:lvl1pPr>
            <a:lvl2pPr indent="-228600" lvl="1" marL="914400" algn="l">
              <a:lnSpc>
                <a:spcPct val="100000"/>
              </a:lnSpc>
              <a:spcBef>
                <a:spcPts val="600"/>
              </a:spcBef>
              <a:spcAft>
                <a:spcPts val="0"/>
              </a:spcAft>
              <a:buSzPts val="1400"/>
              <a:buFont typeface="Arial"/>
              <a:buNone/>
              <a:defRPr sz="1400">
                <a:latin typeface="Arial"/>
                <a:ea typeface="Arial"/>
                <a:cs typeface="Arial"/>
                <a:sym typeface="Arial"/>
              </a:defRPr>
            </a:lvl2pPr>
            <a:lvl3pPr indent="-228600" lvl="2" marL="1371600" algn="l">
              <a:lnSpc>
                <a:spcPct val="100000"/>
              </a:lnSpc>
              <a:spcBef>
                <a:spcPts val="800"/>
              </a:spcBef>
              <a:spcAft>
                <a:spcPts val="0"/>
              </a:spcAft>
              <a:buSzPts val="1400"/>
              <a:buFont typeface="Arial"/>
              <a:buNone/>
              <a:defRPr sz="1400">
                <a:latin typeface="Arial"/>
                <a:ea typeface="Arial"/>
                <a:cs typeface="Arial"/>
                <a:sym typeface="Arial"/>
              </a:defRPr>
            </a:lvl3pPr>
            <a:lvl4pPr indent="-228600" lvl="3" marL="1828800" algn="l">
              <a:lnSpc>
                <a:spcPct val="100000"/>
              </a:lnSpc>
              <a:spcBef>
                <a:spcPts val="800"/>
              </a:spcBef>
              <a:spcAft>
                <a:spcPts val="0"/>
              </a:spcAft>
              <a:buSzPts val="1400"/>
              <a:buFont typeface="Arial"/>
              <a:buNone/>
              <a:defRPr sz="1400">
                <a:latin typeface="Arial"/>
                <a:ea typeface="Arial"/>
                <a:cs typeface="Arial"/>
                <a:sym typeface="Arial"/>
              </a:defRPr>
            </a:lvl4pPr>
            <a:lvl5pPr indent="-228600" lvl="4" marL="2286000" algn="l">
              <a:lnSpc>
                <a:spcPct val="100000"/>
              </a:lnSpc>
              <a:spcBef>
                <a:spcPts val="800"/>
              </a:spcBef>
              <a:spcAft>
                <a:spcPts val="0"/>
              </a:spcAft>
              <a:buSzPts val="1400"/>
              <a:buFont typeface="Arial"/>
              <a:buNone/>
              <a:defRPr sz="1400">
                <a:latin typeface="Arial"/>
                <a:ea typeface="Arial"/>
                <a:cs typeface="Arial"/>
                <a:sym typeface="Arial"/>
              </a:defRPr>
            </a:lvl5pPr>
            <a:lvl6pPr indent="-228600" lvl="5" marL="2743200" algn="l">
              <a:lnSpc>
                <a:spcPct val="100000"/>
              </a:lnSpc>
              <a:spcBef>
                <a:spcPts val="80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1732" name="Google Shape;1732;p40"/>
          <p:cNvSpPr txBox="1"/>
          <p:nvPr>
            <p:ph idx="4" type="body"/>
          </p:nvPr>
        </p:nvSpPr>
        <p:spPr>
          <a:xfrm>
            <a:off x="7526375" y="2667276"/>
            <a:ext cx="2522809" cy="804676"/>
          </a:xfrm>
          <a:prstGeom prst="rect">
            <a:avLst/>
          </a:prstGeom>
          <a:noFill/>
          <a:ln>
            <a:noFill/>
          </a:ln>
        </p:spPr>
        <p:txBody>
          <a:bodyPr anchorCtr="0" anchor="ctr" bIns="91425" lIns="0" spcFirstLastPara="1" rIns="0" wrap="square" tIns="91425">
            <a:noAutofit/>
          </a:bodyPr>
          <a:lstStyle>
            <a:lvl1pPr indent="-228600" lvl="0" marL="457200" algn="l">
              <a:lnSpc>
                <a:spcPct val="100000"/>
              </a:lnSpc>
              <a:spcBef>
                <a:spcPts val="0"/>
              </a:spcBef>
              <a:spcAft>
                <a:spcPts val="0"/>
              </a:spcAft>
              <a:buSzPts val="1400"/>
              <a:buFont typeface="Arial"/>
              <a:buNone/>
              <a:defRPr sz="1400">
                <a:solidFill>
                  <a:schemeClr val="lt1"/>
                </a:solidFill>
                <a:latin typeface="Arial"/>
                <a:ea typeface="Arial"/>
                <a:cs typeface="Arial"/>
                <a:sym typeface="Arial"/>
              </a:defRPr>
            </a:lvl1pPr>
            <a:lvl2pPr indent="-228600" lvl="1" marL="914400" algn="l">
              <a:lnSpc>
                <a:spcPct val="100000"/>
              </a:lnSpc>
              <a:spcBef>
                <a:spcPts val="600"/>
              </a:spcBef>
              <a:spcAft>
                <a:spcPts val="0"/>
              </a:spcAft>
              <a:buSzPts val="1400"/>
              <a:buFont typeface="Arial"/>
              <a:buNone/>
              <a:defRPr sz="1400">
                <a:latin typeface="Arial"/>
                <a:ea typeface="Arial"/>
                <a:cs typeface="Arial"/>
                <a:sym typeface="Arial"/>
              </a:defRPr>
            </a:lvl2pPr>
            <a:lvl3pPr indent="-228600" lvl="2" marL="1371600" algn="l">
              <a:lnSpc>
                <a:spcPct val="100000"/>
              </a:lnSpc>
              <a:spcBef>
                <a:spcPts val="800"/>
              </a:spcBef>
              <a:spcAft>
                <a:spcPts val="0"/>
              </a:spcAft>
              <a:buSzPts val="1400"/>
              <a:buFont typeface="Arial"/>
              <a:buNone/>
              <a:defRPr sz="1400">
                <a:latin typeface="Arial"/>
                <a:ea typeface="Arial"/>
                <a:cs typeface="Arial"/>
                <a:sym typeface="Arial"/>
              </a:defRPr>
            </a:lvl3pPr>
            <a:lvl4pPr indent="-228600" lvl="3" marL="1828800" algn="l">
              <a:lnSpc>
                <a:spcPct val="100000"/>
              </a:lnSpc>
              <a:spcBef>
                <a:spcPts val="800"/>
              </a:spcBef>
              <a:spcAft>
                <a:spcPts val="0"/>
              </a:spcAft>
              <a:buSzPts val="1400"/>
              <a:buFont typeface="Arial"/>
              <a:buNone/>
              <a:defRPr sz="1400">
                <a:latin typeface="Arial"/>
                <a:ea typeface="Arial"/>
                <a:cs typeface="Arial"/>
                <a:sym typeface="Arial"/>
              </a:defRPr>
            </a:lvl4pPr>
            <a:lvl5pPr indent="-228600" lvl="4" marL="2286000" algn="l">
              <a:lnSpc>
                <a:spcPct val="100000"/>
              </a:lnSpc>
              <a:spcBef>
                <a:spcPts val="800"/>
              </a:spcBef>
              <a:spcAft>
                <a:spcPts val="0"/>
              </a:spcAft>
              <a:buSzPts val="1400"/>
              <a:buFont typeface="Arial"/>
              <a:buNone/>
              <a:defRPr sz="1400">
                <a:latin typeface="Arial"/>
                <a:ea typeface="Arial"/>
                <a:cs typeface="Arial"/>
                <a:sym typeface="Arial"/>
              </a:defRPr>
            </a:lvl5pPr>
            <a:lvl6pPr indent="-228600" lvl="5" marL="2743200" algn="l">
              <a:lnSpc>
                <a:spcPct val="100000"/>
              </a:lnSpc>
              <a:spcBef>
                <a:spcPts val="80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1733" name="Google Shape;1733;p40"/>
          <p:cNvSpPr txBox="1"/>
          <p:nvPr>
            <p:ph idx="5" type="body"/>
          </p:nvPr>
        </p:nvSpPr>
        <p:spPr>
          <a:xfrm>
            <a:off x="7533618" y="3525545"/>
            <a:ext cx="2645580" cy="986496"/>
          </a:xfrm>
          <a:prstGeom prst="rect">
            <a:avLst/>
          </a:prstGeom>
          <a:noFill/>
          <a:ln>
            <a:noFill/>
          </a:ln>
        </p:spPr>
        <p:txBody>
          <a:bodyPr anchorCtr="0" anchor="ctr" bIns="91425" lIns="0" spcFirstLastPara="1" rIns="0" wrap="square" tIns="91425">
            <a:noAutofit/>
          </a:bodyPr>
          <a:lstStyle>
            <a:lvl1pPr indent="-228600" lvl="0" marL="457200" algn="l">
              <a:lnSpc>
                <a:spcPct val="100000"/>
              </a:lnSpc>
              <a:spcBef>
                <a:spcPts val="0"/>
              </a:spcBef>
              <a:spcAft>
                <a:spcPts val="0"/>
              </a:spcAft>
              <a:buSzPts val="1400"/>
              <a:buFont typeface="Arial"/>
              <a:buNone/>
              <a:defRPr sz="1400">
                <a:solidFill>
                  <a:schemeClr val="lt1"/>
                </a:solidFill>
                <a:latin typeface="Arial"/>
                <a:ea typeface="Arial"/>
                <a:cs typeface="Arial"/>
                <a:sym typeface="Arial"/>
              </a:defRPr>
            </a:lvl1pPr>
            <a:lvl2pPr indent="-228600" lvl="1" marL="914400" algn="l">
              <a:lnSpc>
                <a:spcPct val="100000"/>
              </a:lnSpc>
              <a:spcBef>
                <a:spcPts val="600"/>
              </a:spcBef>
              <a:spcAft>
                <a:spcPts val="0"/>
              </a:spcAft>
              <a:buSzPts val="1400"/>
              <a:buFont typeface="Arial"/>
              <a:buNone/>
              <a:defRPr sz="1400">
                <a:latin typeface="Arial"/>
                <a:ea typeface="Arial"/>
                <a:cs typeface="Arial"/>
                <a:sym typeface="Arial"/>
              </a:defRPr>
            </a:lvl2pPr>
            <a:lvl3pPr indent="-228600" lvl="2" marL="1371600" algn="l">
              <a:lnSpc>
                <a:spcPct val="100000"/>
              </a:lnSpc>
              <a:spcBef>
                <a:spcPts val="800"/>
              </a:spcBef>
              <a:spcAft>
                <a:spcPts val="0"/>
              </a:spcAft>
              <a:buSzPts val="1400"/>
              <a:buFont typeface="Arial"/>
              <a:buNone/>
              <a:defRPr sz="1400">
                <a:latin typeface="Arial"/>
                <a:ea typeface="Arial"/>
                <a:cs typeface="Arial"/>
                <a:sym typeface="Arial"/>
              </a:defRPr>
            </a:lvl3pPr>
            <a:lvl4pPr indent="-228600" lvl="3" marL="1828800" algn="l">
              <a:lnSpc>
                <a:spcPct val="100000"/>
              </a:lnSpc>
              <a:spcBef>
                <a:spcPts val="800"/>
              </a:spcBef>
              <a:spcAft>
                <a:spcPts val="0"/>
              </a:spcAft>
              <a:buSzPts val="1400"/>
              <a:buFont typeface="Arial"/>
              <a:buNone/>
              <a:defRPr sz="1400">
                <a:latin typeface="Arial"/>
                <a:ea typeface="Arial"/>
                <a:cs typeface="Arial"/>
                <a:sym typeface="Arial"/>
              </a:defRPr>
            </a:lvl4pPr>
            <a:lvl5pPr indent="-228600" lvl="4" marL="2286000" algn="l">
              <a:lnSpc>
                <a:spcPct val="100000"/>
              </a:lnSpc>
              <a:spcBef>
                <a:spcPts val="800"/>
              </a:spcBef>
              <a:spcAft>
                <a:spcPts val="0"/>
              </a:spcAft>
              <a:buSzPts val="1400"/>
              <a:buFont typeface="Arial"/>
              <a:buNone/>
              <a:defRPr sz="1400">
                <a:latin typeface="Arial"/>
                <a:ea typeface="Arial"/>
                <a:cs typeface="Arial"/>
                <a:sym typeface="Arial"/>
              </a:defRPr>
            </a:lvl5pPr>
            <a:lvl6pPr indent="-228600" lvl="5" marL="2743200" algn="l">
              <a:lnSpc>
                <a:spcPct val="100000"/>
              </a:lnSpc>
              <a:spcBef>
                <a:spcPts val="80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1734" name="Google Shape;1734;p40"/>
          <p:cNvSpPr txBox="1"/>
          <p:nvPr>
            <p:ph idx="6" type="body"/>
          </p:nvPr>
        </p:nvSpPr>
        <p:spPr>
          <a:xfrm>
            <a:off x="7542488" y="4573257"/>
            <a:ext cx="2993751" cy="1030604"/>
          </a:xfrm>
          <a:prstGeom prst="rect">
            <a:avLst/>
          </a:prstGeom>
          <a:noFill/>
          <a:ln>
            <a:noFill/>
          </a:ln>
        </p:spPr>
        <p:txBody>
          <a:bodyPr anchorCtr="0" anchor="ctr" bIns="91425" lIns="0" spcFirstLastPara="1" rIns="0" wrap="square" tIns="91425">
            <a:noAutofit/>
          </a:bodyPr>
          <a:lstStyle>
            <a:lvl1pPr indent="-228600" lvl="0" marL="457200" algn="l">
              <a:lnSpc>
                <a:spcPct val="100000"/>
              </a:lnSpc>
              <a:spcBef>
                <a:spcPts val="0"/>
              </a:spcBef>
              <a:spcAft>
                <a:spcPts val="0"/>
              </a:spcAft>
              <a:buSzPts val="1400"/>
              <a:buFont typeface="Arial"/>
              <a:buNone/>
              <a:defRPr sz="1400">
                <a:solidFill>
                  <a:schemeClr val="lt1"/>
                </a:solidFill>
                <a:latin typeface="Arial"/>
                <a:ea typeface="Arial"/>
                <a:cs typeface="Arial"/>
                <a:sym typeface="Arial"/>
              </a:defRPr>
            </a:lvl1pPr>
            <a:lvl2pPr indent="-228600" lvl="1" marL="914400" algn="l">
              <a:lnSpc>
                <a:spcPct val="100000"/>
              </a:lnSpc>
              <a:spcBef>
                <a:spcPts val="600"/>
              </a:spcBef>
              <a:spcAft>
                <a:spcPts val="0"/>
              </a:spcAft>
              <a:buSzPts val="1400"/>
              <a:buFont typeface="Arial"/>
              <a:buNone/>
              <a:defRPr sz="1400">
                <a:latin typeface="Arial"/>
                <a:ea typeface="Arial"/>
                <a:cs typeface="Arial"/>
                <a:sym typeface="Arial"/>
              </a:defRPr>
            </a:lvl2pPr>
            <a:lvl3pPr indent="-228600" lvl="2" marL="1371600" algn="l">
              <a:lnSpc>
                <a:spcPct val="100000"/>
              </a:lnSpc>
              <a:spcBef>
                <a:spcPts val="800"/>
              </a:spcBef>
              <a:spcAft>
                <a:spcPts val="0"/>
              </a:spcAft>
              <a:buSzPts val="1400"/>
              <a:buFont typeface="Arial"/>
              <a:buNone/>
              <a:defRPr sz="1400">
                <a:latin typeface="Arial"/>
                <a:ea typeface="Arial"/>
                <a:cs typeface="Arial"/>
                <a:sym typeface="Arial"/>
              </a:defRPr>
            </a:lvl3pPr>
            <a:lvl4pPr indent="-228600" lvl="3" marL="1828800" algn="l">
              <a:lnSpc>
                <a:spcPct val="100000"/>
              </a:lnSpc>
              <a:spcBef>
                <a:spcPts val="800"/>
              </a:spcBef>
              <a:spcAft>
                <a:spcPts val="0"/>
              </a:spcAft>
              <a:buSzPts val="1400"/>
              <a:buFont typeface="Arial"/>
              <a:buNone/>
              <a:defRPr sz="1400">
                <a:latin typeface="Arial"/>
                <a:ea typeface="Arial"/>
                <a:cs typeface="Arial"/>
                <a:sym typeface="Arial"/>
              </a:defRPr>
            </a:lvl4pPr>
            <a:lvl5pPr indent="-228600" lvl="4" marL="2286000" algn="l">
              <a:lnSpc>
                <a:spcPct val="100000"/>
              </a:lnSpc>
              <a:spcBef>
                <a:spcPts val="800"/>
              </a:spcBef>
              <a:spcAft>
                <a:spcPts val="0"/>
              </a:spcAft>
              <a:buSzPts val="1400"/>
              <a:buFont typeface="Arial"/>
              <a:buNone/>
              <a:defRPr sz="1400">
                <a:latin typeface="Arial"/>
                <a:ea typeface="Arial"/>
                <a:cs typeface="Arial"/>
                <a:sym typeface="Arial"/>
              </a:defRPr>
            </a:lvl5pPr>
            <a:lvl6pPr indent="-228600" lvl="5" marL="2743200" algn="l">
              <a:lnSpc>
                <a:spcPct val="100000"/>
              </a:lnSpc>
              <a:spcBef>
                <a:spcPts val="80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1735" name="Google Shape;1735;p40"/>
          <p:cNvSpPr txBox="1"/>
          <p:nvPr>
            <p:ph idx="7" type="body"/>
          </p:nvPr>
        </p:nvSpPr>
        <p:spPr>
          <a:xfrm>
            <a:off x="5500187" y="2392823"/>
            <a:ext cx="2007392" cy="735153"/>
          </a:xfrm>
          <a:prstGeom prst="rect">
            <a:avLst/>
          </a:prstGeom>
          <a:noFill/>
          <a:ln>
            <a:noFill/>
          </a:ln>
        </p:spPr>
        <p:txBody>
          <a:bodyPr anchorCtr="0" anchor="ctr" bIns="91425" lIns="0" spcFirstLastPara="1" rIns="0" wrap="square" tIns="91425">
            <a:noAutofit/>
          </a:bodyPr>
          <a:lstStyle>
            <a:lvl1pPr indent="-228600" lvl="0" marL="457200" algn="l">
              <a:lnSpc>
                <a:spcPct val="100000"/>
              </a:lnSpc>
              <a:spcBef>
                <a:spcPts val="0"/>
              </a:spcBef>
              <a:spcAft>
                <a:spcPts val="0"/>
              </a:spcAft>
              <a:buSzPts val="1400"/>
              <a:buFont typeface="Arial"/>
              <a:buNone/>
              <a:defRPr sz="1400">
                <a:solidFill>
                  <a:schemeClr val="lt1"/>
                </a:solidFill>
                <a:latin typeface="Arial"/>
                <a:ea typeface="Arial"/>
                <a:cs typeface="Arial"/>
                <a:sym typeface="Arial"/>
              </a:defRPr>
            </a:lvl1pPr>
            <a:lvl2pPr indent="-228600" lvl="1" marL="914400" algn="l">
              <a:lnSpc>
                <a:spcPct val="100000"/>
              </a:lnSpc>
              <a:spcBef>
                <a:spcPts val="600"/>
              </a:spcBef>
              <a:spcAft>
                <a:spcPts val="0"/>
              </a:spcAft>
              <a:buSzPts val="1400"/>
              <a:buFont typeface="Arial"/>
              <a:buNone/>
              <a:defRPr sz="1400">
                <a:latin typeface="Arial"/>
                <a:ea typeface="Arial"/>
                <a:cs typeface="Arial"/>
                <a:sym typeface="Arial"/>
              </a:defRPr>
            </a:lvl2pPr>
            <a:lvl3pPr indent="-228600" lvl="2" marL="1371600" algn="l">
              <a:lnSpc>
                <a:spcPct val="100000"/>
              </a:lnSpc>
              <a:spcBef>
                <a:spcPts val="800"/>
              </a:spcBef>
              <a:spcAft>
                <a:spcPts val="0"/>
              </a:spcAft>
              <a:buSzPts val="1400"/>
              <a:buFont typeface="Arial"/>
              <a:buNone/>
              <a:defRPr sz="1400">
                <a:latin typeface="Arial"/>
                <a:ea typeface="Arial"/>
                <a:cs typeface="Arial"/>
                <a:sym typeface="Arial"/>
              </a:defRPr>
            </a:lvl3pPr>
            <a:lvl4pPr indent="-228600" lvl="3" marL="1828800" algn="l">
              <a:lnSpc>
                <a:spcPct val="100000"/>
              </a:lnSpc>
              <a:spcBef>
                <a:spcPts val="800"/>
              </a:spcBef>
              <a:spcAft>
                <a:spcPts val="0"/>
              </a:spcAft>
              <a:buSzPts val="1400"/>
              <a:buFont typeface="Arial"/>
              <a:buNone/>
              <a:defRPr sz="1400">
                <a:latin typeface="Arial"/>
                <a:ea typeface="Arial"/>
                <a:cs typeface="Arial"/>
                <a:sym typeface="Arial"/>
              </a:defRPr>
            </a:lvl4pPr>
            <a:lvl5pPr indent="-228600" lvl="4" marL="2286000" algn="l">
              <a:lnSpc>
                <a:spcPct val="100000"/>
              </a:lnSpc>
              <a:spcBef>
                <a:spcPts val="800"/>
              </a:spcBef>
              <a:spcAft>
                <a:spcPts val="0"/>
              </a:spcAft>
              <a:buSzPts val="1400"/>
              <a:buFont typeface="Arial"/>
              <a:buNone/>
              <a:defRPr sz="1400">
                <a:latin typeface="Arial"/>
                <a:ea typeface="Arial"/>
                <a:cs typeface="Arial"/>
                <a:sym typeface="Arial"/>
              </a:defRPr>
            </a:lvl5pPr>
            <a:lvl6pPr indent="-228600" lvl="5" marL="2743200" algn="l">
              <a:lnSpc>
                <a:spcPct val="100000"/>
              </a:lnSpc>
              <a:spcBef>
                <a:spcPts val="80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1736" name="Google Shape;1736;p40"/>
          <p:cNvSpPr txBox="1"/>
          <p:nvPr>
            <p:ph idx="8" type="body"/>
          </p:nvPr>
        </p:nvSpPr>
        <p:spPr>
          <a:xfrm>
            <a:off x="4643975" y="3202580"/>
            <a:ext cx="2863604" cy="887603"/>
          </a:xfrm>
          <a:prstGeom prst="rect">
            <a:avLst/>
          </a:prstGeom>
          <a:noFill/>
          <a:ln>
            <a:noFill/>
          </a:ln>
        </p:spPr>
        <p:txBody>
          <a:bodyPr anchorCtr="0" anchor="ctr" bIns="91425" lIns="0" spcFirstLastPara="1" rIns="0" wrap="square" tIns="91425">
            <a:noAutofit/>
          </a:bodyPr>
          <a:lstStyle>
            <a:lvl1pPr indent="-228600" lvl="0" marL="457200" algn="l">
              <a:lnSpc>
                <a:spcPct val="100000"/>
              </a:lnSpc>
              <a:spcBef>
                <a:spcPts val="0"/>
              </a:spcBef>
              <a:spcAft>
                <a:spcPts val="0"/>
              </a:spcAft>
              <a:buSzPts val="1400"/>
              <a:buFont typeface="Arial"/>
              <a:buNone/>
              <a:defRPr sz="1400">
                <a:solidFill>
                  <a:schemeClr val="lt1"/>
                </a:solidFill>
                <a:latin typeface="Arial"/>
                <a:ea typeface="Arial"/>
                <a:cs typeface="Arial"/>
                <a:sym typeface="Arial"/>
              </a:defRPr>
            </a:lvl1pPr>
            <a:lvl2pPr indent="-228600" lvl="1" marL="914400" algn="l">
              <a:lnSpc>
                <a:spcPct val="100000"/>
              </a:lnSpc>
              <a:spcBef>
                <a:spcPts val="600"/>
              </a:spcBef>
              <a:spcAft>
                <a:spcPts val="0"/>
              </a:spcAft>
              <a:buSzPts val="1400"/>
              <a:buFont typeface="Arial"/>
              <a:buNone/>
              <a:defRPr sz="1400">
                <a:latin typeface="Arial"/>
                <a:ea typeface="Arial"/>
                <a:cs typeface="Arial"/>
                <a:sym typeface="Arial"/>
              </a:defRPr>
            </a:lvl2pPr>
            <a:lvl3pPr indent="-228600" lvl="2" marL="1371600" algn="l">
              <a:lnSpc>
                <a:spcPct val="100000"/>
              </a:lnSpc>
              <a:spcBef>
                <a:spcPts val="800"/>
              </a:spcBef>
              <a:spcAft>
                <a:spcPts val="0"/>
              </a:spcAft>
              <a:buSzPts val="1400"/>
              <a:buFont typeface="Arial"/>
              <a:buNone/>
              <a:defRPr sz="1400">
                <a:latin typeface="Arial"/>
                <a:ea typeface="Arial"/>
                <a:cs typeface="Arial"/>
                <a:sym typeface="Arial"/>
              </a:defRPr>
            </a:lvl3pPr>
            <a:lvl4pPr indent="-228600" lvl="3" marL="1828800" algn="l">
              <a:lnSpc>
                <a:spcPct val="100000"/>
              </a:lnSpc>
              <a:spcBef>
                <a:spcPts val="800"/>
              </a:spcBef>
              <a:spcAft>
                <a:spcPts val="0"/>
              </a:spcAft>
              <a:buSzPts val="1400"/>
              <a:buFont typeface="Arial"/>
              <a:buNone/>
              <a:defRPr sz="1400">
                <a:latin typeface="Arial"/>
                <a:ea typeface="Arial"/>
                <a:cs typeface="Arial"/>
                <a:sym typeface="Arial"/>
              </a:defRPr>
            </a:lvl4pPr>
            <a:lvl5pPr indent="-228600" lvl="4" marL="2286000" algn="l">
              <a:lnSpc>
                <a:spcPct val="100000"/>
              </a:lnSpc>
              <a:spcBef>
                <a:spcPts val="800"/>
              </a:spcBef>
              <a:spcAft>
                <a:spcPts val="0"/>
              </a:spcAft>
              <a:buSzPts val="1400"/>
              <a:buFont typeface="Arial"/>
              <a:buNone/>
              <a:defRPr sz="1400">
                <a:latin typeface="Arial"/>
                <a:ea typeface="Arial"/>
                <a:cs typeface="Arial"/>
                <a:sym typeface="Arial"/>
              </a:defRPr>
            </a:lvl5pPr>
            <a:lvl6pPr indent="-228600" lvl="5" marL="2743200" algn="l">
              <a:lnSpc>
                <a:spcPct val="100000"/>
              </a:lnSpc>
              <a:spcBef>
                <a:spcPts val="80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1737" name="Google Shape;1737;p40"/>
          <p:cNvSpPr txBox="1"/>
          <p:nvPr>
            <p:ph idx="9" type="body"/>
          </p:nvPr>
        </p:nvSpPr>
        <p:spPr>
          <a:xfrm>
            <a:off x="5453654" y="4165863"/>
            <a:ext cx="2053925" cy="859721"/>
          </a:xfrm>
          <a:prstGeom prst="rect">
            <a:avLst/>
          </a:prstGeom>
          <a:noFill/>
          <a:ln>
            <a:noFill/>
          </a:ln>
        </p:spPr>
        <p:txBody>
          <a:bodyPr anchorCtr="0" anchor="ctr" bIns="91425" lIns="0" spcFirstLastPara="1" rIns="0" wrap="square" tIns="91425">
            <a:noAutofit/>
          </a:bodyPr>
          <a:lstStyle>
            <a:lvl1pPr indent="-228600" lvl="0" marL="457200" algn="l">
              <a:lnSpc>
                <a:spcPct val="100000"/>
              </a:lnSpc>
              <a:spcBef>
                <a:spcPts val="0"/>
              </a:spcBef>
              <a:spcAft>
                <a:spcPts val="0"/>
              </a:spcAft>
              <a:buSzPts val="1400"/>
              <a:buFont typeface="Arial"/>
              <a:buNone/>
              <a:defRPr sz="1400">
                <a:solidFill>
                  <a:schemeClr val="lt1"/>
                </a:solidFill>
                <a:latin typeface="Arial"/>
                <a:ea typeface="Arial"/>
                <a:cs typeface="Arial"/>
                <a:sym typeface="Arial"/>
              </a:defRPr>
            </a:lvl1pPr>
            <a:lvl2pPr indent="-228600" lvl="1" marL="914400" algn="l">
              <a:lnSpc>
                <a:spcPct val="100000"/>
              </a:lnSpc>
              <a:spcBef>
                <a:spcPts val="600"/>
              </a:spcBef>
              <a:spcAft>
                <a:spcPts val="0"/>
              </a:spcAft>
              <a:buSzPts val="1400"/>
              <a:buFont typeface="Arial"/>
              <a:buNone/>
              <a:defRPr sz="1400">
                <a:latin typeface="Arial"/>
                <a:ea typeface="Arial"/>
                <a:cs typeface="Arial"/>
                <a:sym typeface="Arial"/>
              </a:defRPr>
            </a:lvl2pPr>
            <a:lvl3pPr indent="-228600" lvl="2" marL="1371600" algn="l">
              <a:lnSpc>
                <a:spcPct val="100000"/>
              </a:lnSpc>
              <a:spcBef>
                <a:spcPts val="800"/>
              </a:spcBef>
              <a:spcAft>
                <a:spcPts val="0"/>
              </a:spcAft>
              <a:buSzPts val="1400"/>
              <a:buFont typeface="Arial"/>
              <a:buNone/>
              <a:defRPr sz="1400">
                <a:latin typeface="Arial"/>
                <a:ea typeface="Arial"/>
                <a:cs typeface="Arial"/>
                <a:sym typeface="Arial"/>
              </a:defRPr>
            </a:lvl3pPr>
            <a:lvl4pPr indent="-228600" lvl="3" marL="1828800" algn="l">
              <a:lnSpc>
                <a:spcPct val="100000"/>
              </a:lnSpc>
              <a:spcBef>
                <a:spcPts val="800"/>
              </a:spcBef>
              <a:spcAft>
                <a:spcPts val="0"/>
              </a:spcAft>
              <a:buSzPts val="1400"/>
              <a:buFont typeface="Arial"/>
              <a:buNone/>
              <a:defRPr sz="1400">
                <a:latin typeface="Arial"/>
                <a:ea typeface="Arial"/>
                <a:cs typeface="Arial"/>
                <a:sym typeface="Arial"/>
              </a:defRPr>
            </a:lvl4pPr>
            <a:lvl5pPr indent="-228600" lvl="4" marL="2286000" algn="l">
              <a:lnSpc>
                <a:spcPct val="100000"/>
              </a:lnSpc>
              <a:spcBef>
                <a:spcPts val="800"/>
              </a:spcBef>
              <a:spcAft>
                <a:spcPts val="0"/>
              </a:spcAft>
              <a:buSzPts val="1400"/>
              <a:buFont typeface="Arial"/>
              <a:buNone/>
              <a:defRPr sz="1400">
                <a:latin typeface="Arial"/>
                <a:ea typeface="Arial"/>
                <a:cs typeface="Arial"/>
                <a:sym typeface="Arial"/>
              </a:defRPr>
            </a:lvl5pPr>
            <a:lvl6pPr indent="-228600" lvl="5" marL="2743200" algn="l">
              <a:lnSpc>
                <a:spcPct val="100000"/>
              </a:lnSpc>
              <a:spcBef>
                <a:spcPts val="80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1738" name="Google Shape;1738;p40"/>
          <p:cNvSpPr txBox="1"/>
          <p:nvPr>
            <p:ph idx="13" type="body"/>
          </p:nvPr>
        </p:nvSpPr>
        <p:spPr>
          <a:xfrm>
            <a:off x="4723639" y="5107375"/>
            <a:ext cx="2811537" cy="1067479"/>
          </a:xfrm>
          <a:prstGeom prst="rect">
            <a:avLst/>
          </a:prstGeom>
          <a:noFill/>
          <a:ln>
            <a:noFill/>
          </a:ln>
        </p:spPr>
        <p:txBody>
          <a:bodyPr anchorCtr="0" anchor="ctr" bIns="91425" lIns="0" spcFirstLastPara="1" rIns="0" wrap="square" tIns="91425">
            <a:noAutofit/>
          </a:bodyPr>
          <a:lstStyle>
            <a:lvl1pPr indent="-228600" lvl="0" marL="457200" algn="l">
              <a:lnSpc>
                <a:spcPct val="100000"/>
              </a:lnSpc>
              <a:spcBef>
                <a:spcPts val="0"/>
              </a:spcBef>
              <a:spcAft>
                <a:spcPts val="0"/>
              </a:spcAft>
              <a:buSzPts val="1400"/>
              <a:buFont typeface="Arial"/>
              <a:buNone/>
              <a:defRPr sz="1400">
                <a:solidFill>
                  <a:schemeClr val="lt1"/>
                </a:solidFill>
                <a:latin typeface="Arial"/>
                <a:ea typeface="Arial"/>
                <a:cs typeface="Arial"/>
                <a:sym typeface="Arial"/>
              </a:defRPr>
            </a:lvl1pPr>
            <a:lvl2pPr indent="-228600" lvl="1" marL="914400" algn="l">
              <a:lnSpc>
                <a:spcPct val="100000"/>
              </a:lnSpc>
              <a:spcBef>
                <a:spcPts val="600"/>
              </a:spcBef>
              <a:spcAft>
                <a:spcPts val="0"/>
              </a:spcAft>
              <a:buSzPts val="1400"/>
              <a:buFont typeface="Arial"/>
              <a:buNone/>
              <a:defRPr sz="1400">
                <a:latin typeface="Arial"/>
                <a:ea typeface="Arial"/>
                <a:cs typeface="Arial"/>
                <a:sym typeface="Arial"/>
              </a:defRPr>
            </a:lvl2pPr>
            <a:lvl3pPr indent="-228600" lvl="2" marL="1371600" algn="l">
              <a:lnSpc>
                <a:spcPct val="100000"/>
              </a:lnSpc>
              <a:spcBef>
                <a:spcPts val="800"/>
              </a:spcBef>
              <a:spcAft>
                <a:spcPts val="0"/>
              </a:spcAft>
              <a:buSzPts val="1400"/>
              <a:buFont typeface="Arial"/>
              <a:buNone/>
              <a:defRPr sz="1400">
                <a:latin typeface="Arial"/>
                <a:ea typeface="Arial"/>
                <a:cs typeface="Arial"/>
                <a:sym typeface="Arial"/>
              </a:defRPr>
            </a:lvl3pPr>
            <a:lvl4pPr indent="-228600" lvl="3" marL="1828800" algn="l">
              <a:lnSpc>
                <a:spcPct val="100000"/>
              </a:lnSpc>
              <a:spcBef>
                <a:spcPts val="800"/>
              </a:spcBef>
              <a:spcAft>
                <a:spcPts val="0"/>
              </a:spcAft>
              <a:buSzPts val="1400"/>
              <a:buFont typeface="Arial"/>
              <a:buNone/>
              <a:defRPr sz="1400">
                <a:latin typeface="Arial"/>
                <a:ea typeface="Arial"/>
                <a:cs typeface="Arial"/>
                <a:sym typeface="Arial"/>
              </a:defRPr>
            </a:lvl4pPr>
            <a:lvl5pPr indent="-228600" lvl="4" marL="2286000" algn="l">
              <a:lnSpc>
                <a:spcPct val="100000"/>
              </a:lnSpc>
              <a:spcBef>
                <a:spcPts val="800"/>
              </a:spcBef>
              <a:spcAft>
                <a:spcPts val="0"/>
              </a:spcAft>
              <a:buSzPts val="1400"/>
              <a:buFont typeface="Arial"/>
              <a:buNone/>
              <a:defRPr sz="1400">
                <a:latin typeface="Arial"/>
                <a:ea typeface="Arial"/>
                <a:cs typeface="Arial"/>
                <a:sym typeface="Arial"/>
              </a:defRPr>
            </a:lvl5pPr>
            <a:lvl6pPr indent="-228600" lvl="5" marL="2743200" algn="l">
              <a:lnSpc>
                <a:spcPct val="100000"/>
              </a:lnSpc>
              <a:spcBef>
                <a:spcPts val="80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grpSp>
        <p:nvGrpSpPr>
          <p:cNvPr id="1739" name="Google Shape;1739;p40"/>
          <p:cNvGrpSpPr/>
          <p:nvPr/>
        </p:nvGrpSpPr>
        <p:grpSpPr>
          <a:xfrm>
            <a:off x="9336439" y="1967025"/>
            <a:ext cx="548640" cy="640080"/>
            <a:chOff x="10063163" y="1916113"/>
            <a:chExt cx="476250" cy="555625"/>
          </a:xfrm>
        </p:grpSpPr>
        <p:sp>
          <p:nvSpPr>
            <p:cNvPr id="1740" name="Google Shape;1740;p40"/>
            <p:cNvSpPr/>
            <p:nvPr/>
          </p:nvSpPr>
          <p:spPr>
            <a:xfrm>
              <a:off x="10063163" y="1916113"/>
              <a:ext cx="476250" cy="555625"/>
            </a:xfrm>
            <a:custGeom>
              <a:rect b="b" l="l" r="r" t="t"/>
              <a:pathLst>
                <a:path extrusionOk="0" h="3500" w="2997">
                  <a:moveTo>
                    <a:pt x="749" y="3146"/>
                  </a:moveTo>
                  <a:lnTo>
                    <a:pt x="727" y="3149"/>
                  </a:lnTo>
                  <a:lnTo>
                    <a:pt x="707" y="3157"/>
                  </a:lnTo>
                  <a:lnTo>
                    <a:pt x="691" y="3170"/>
                  </a:lnTo>
                  <a:lnTo>
                    <a:pt x="679" y="3186"/>
                  </a:lnTo>
                  <a:lnTo>
                    <a:pt x="670" y="3206"/>
                  </a:lnTo>
                  <a:lnTo>
                    <a:pt x="668" y="3227"/>
                  </a:lnTo>
                  <a:lnTo>
                    <a:pt x="668" y="3338"/>
                  </a:lnTo>
                  <a:lnTo>
                    <a:pt x="2337" y="3338"/>
                  </a:lnTo>
                  <a:lnTo>
                    <a:pt x="2337" y="3227"/>
                  </a:lnTo>
                  <a:lnTo>
                    <a:pt x="2334" y="3206"/>
                  </a:lnTo>
                  <a:lnTo>
                    <a:pt x="2327" y="3186"/>
                  </a:lnTo>
                  <a:lnTo>
                    <a:pt x="2314" y="3170"/>
                  </a:lnTo>
                  <a:lnTo>
                    <a:pt x="2297" y="3157"/>
                  </a:lnTo>
                  <a:lnTo>
                    <a:pt x="2278" y="3149"/>
                  </a:lnTo>
                  <a:lnTo>
                    <a:pt x="2257" y="3146"/>
                  </a:lnTo>
                  <a:lnTo>
                    <a:pt x="749" y="3146"/>
                  </a:lnTo>
                  <a:close/>
                  <a:moveTo>
                    <a:pt x="1060" y="2694"/>
                  </a:moveTo>
                  <a:lnTo>
                    <a:pt x="1060" y="2985"/>
                  </a:lnTo>
                  <a:lnTo>
                    <a:pt x="1944" y="2985"/>
                  </a:lnTo>
                  <a:lnTo>
                    <a:pt x="1944" y="2694"/>
                  </a:lnTo>
                  <a:lnTo>
                    <a:pt x="1060" y="2694"/>
                  </a:lnTo>
                  <a:close/>
                  <a:moveTo>
                    <a:pt x="1593" y="2181"/>
                  </a:moveTo>
                  <a:lnTo>
                    <a:pt x="1546" y="2186"/>
                  </a:lnTo>
                  <a:lnTo>
                    <a:pt x="1498" y="2188"/>
                  </a:lnTo>
                  <a:lnTo>
                    <a:pt x="1455" y="2187"/>
                  </a:lnTo>
                  <a:lnTo>
                    <a:pt x="1411" y="2182"/>
                  </a:lnTo>
                  <a:lnTo>
                    <a:pt x="1408" y="2230"/>
                  </a:lnTo>
                  <a:lnTo>
                    <a:pt x="1401" y="2279"/>
                  </a:lnTo>
                  <a:lnTo>
                    <a:pt x="1389" y="2326"/>
                  </a:lnTo>
                  <a:lnTo>
                    <a:pt x="1373" y="2373"/>
                  </a:lnTo>
                  <a:lnTo>
                    <a:pt x="1353" y="2417"/>
                  </a:lnTo>
                  <a:lnTo>
                    <a:pt x="1328" y="2460"/>
                  </a:lnTo>
                  <a:lnTo>
                    <a:pt x="1302" y="2497"/>
                  </a:lnTo>
                  <a:lnTo>
                    <a:pt x="1274" y="2532"/>
                  </a:lnTo>
                  <a:lnTo>
                    <a:pt x="1733" y="2532"/>
                  </a:lnTo>
                  <a:lnTo>
                    <a:pt x="1698" y="2489"/>
                  </a:lnTo>
                  <a:lnTo>
                    <a:pt x="1667" y="2444"/>
                  </a:lnTo>
                  <a:lnTo>
                    <a:pt x="1643" y="2395"/>
                  </a:lnTo>
                  <a:lnTo>
                    <a:pt x="1621" y="2344"/>
                  </a:lnTo>
                  <a:lnTo>
                    <a:pt x="1607" y="2291"/>
                  </a:lnTo>
                  <a:lnTo>
                    <a:pt x="1597" y="2237"/>
                  </a:lnTo>
                  <a:lnTo>
                    <a:pt x="1593" y="2181"/>
                  </a:lnTo>
                  <a:close/>
                  <a:moveTo>
                    <a:pt x="2499" y="410"/>
                  </a:moveTo>
                  <a:lnTo>
                    <a:pt x="2499" y="559"/>
                  </a:lnTo>
                  <a:lnTo>
                    <a:pt x="2496" y="676"/>
                  </a:lnTo>
                  <a:lnTo>
                    <a:pt x="2490" y="790"/>
                  </a:lnTo>
                  <a:lnTo>
                    <a:pt x="2477" y="903"/>
                  </a:lnTo>
                  <a:lnTo>
                    <a:pt x="2460" y="1013"/>
                  </a:lnTo>
                  <a:lnTo>
                    <a:pt x="2439" y="1121"/>
                  </a:lnTo>
                  <a:lnTo>
                    <a:pt x="2412" y="1226"/>
                  </a:lnTo>
                  <a:lnTo>
                    <a:pt x="2472" y="1176"/>
                  </a:lnTo>
                  <a:lnTo>
                    <a:pt x="2527" y="1123"/>
                  </a:lnTo>
                  <a:lnTo>
                    <a:pt x="2578" y="1066"/>
                  </a:lnTo>
                  <a:lnTo>
                    <a:pt x="2626" y="1005"/>
                  </a:lnTo>
                  <a:lnTo>
                    <a:pt x="2669" y="943"/>
                  </a:lnTo>
                  <a:lnTo>
                    <a:pt x="2708" y="877"/>
                  </a:lnTo>
                  <a:lnTo>
                    <a:pt x="2743" y="808"/>
                  </a:lnTo>
                  <a:lnTo>
                    <a:pt x="2773" y="737"/>
                  </a:lnTo>
                  <a:lnTo>
                    <a:pt x="2798" y="665"/>
                  </a:lnTo>
                  <a:lnTo>
                    <a:pt x="2819" y="590"/>
                  </a:lnTo>
                  <a:lnTo>
                    <a:pt x="2833" y="514"/>
                  </a:lnTo>
                  <a:lnTo>
                    <a:pt x="2835" y="494"/>
                  </a:lnTo>
                  <a:lnTo>
                    <a:pt x="2831" y="476"/>
                  </a:lnTo>
                  <a:lnTo>
                    <a:pt x="2825" y="458"/>
                  </a:lnTo>
                  <a:lnTo>
                    <a:pt x="2813" y="442"/>
                  </a:lnTo>
                  <a:lnTo>
                    <a:pt x="2800" y="428"/>
                  </a:lnTo>
                  <a:lnTo>
                    <a:pt x="2783" y="419"/>
                  </a:lnTo>
                  <a:lnTo>
                    <a:pt x="2763" y="413"/>
                  </a:lnTo>
                  <a:lnTo>
                    <a:pt x="2743" y="410"/>
                  </a:lnTo>
                  <a:lnTo>
                    <a:pt x="2499" y="410"/>
                  </a:lnTo>
                  <a:close/>
                  <a:moveTo>
                    <a:pt x="253" y="410"/>
                  </a:moveTo>
                  <a:lnTo>
                    <a:pt x="233" y="413"/>
                  </a:lnTo>
                  <a:lnTo>
                    <a:pt x="215" y="419"/>
                  </a:lnTo>
                  <a:lnTo>
                    <a:pt x="198" y="428"/>
                  </a:lnTo>
                  <a:lnTo>
                    <a:pt x="183" y="442"/>
                  </a:lnTo>
                  <a:lnTo>
                    <a:pt x="173" y="458"/>
                  </a:lnTo>
                  <a:lnTo>
                    <a:pt x="165" y="476"/>
                  </a:lnTo>
                  <a:lnTo>
                    <a:pt x="162" y="494"/>
                  </a:lnTo>
                  <a:lnTo>
                    <a:pt x="163" y="514"/>
                  </a:lnTo>
                  <a:lnTo>
                    <a:pt x="178" y="590"/>
                  </a:lnTo>
                  <a:lnTo>
                    <a:pt x="198" y="665"/>
                  </a:lnTo>
                  <a:lnTo>
                    <a:pt x="224" y="737"/>
                  </a:lnTo>
                  <a:lnTo>
                    <a:pt x="254" y="808"/>
                  </a:lnTo>
                  <a:lnTo>
                    <a:pt x="288" y="877"/>
                  </a:lnTo>
                  <a:lnTo>
                    <a:pt x="328" y="943"/>
                  </a:lnTo>
                  <a:lnTo>
                    <a:pt x="371" y="1005"/>
                  </a:lnTo>
                  <a:lnTo>
                    <a:pt x="419" y="1066"/>
                  </a:lnTo>
                  <a:lnTo>
                    <a:pt x="470" y="1123"/>
                  </a:lnTo>
                  <a:lnTo>
                    <a:pt x="525" y="1176"/>
                  </a:lnTo>
                  <a:lnTo>
                    <a:pt x="584" y="1226"/>
                  </a:lnTo>
                  <a:lnTo>
                    <a:pt x="558" y="1121"/>
                  </a:lnTo>
                  <a:lnTo>
                    <a:pt x="537" y="1013"/>
                  </a:lnTo>
                  <a:lnTo>
                    <a:pt x="520" y="903"/>
                  </a:lnTo>
                  <a:lnTo>
                    <a:pt x="508" y="790"/>
                  </a:lnTo>
                  <a:lnTo>
                    <a:pt x="500" y="676"/>
                  </a:lnTo>
                  <a:lnTo>
                    <a:pt x="498" y="559"/>
                  </a:lnTo>
                  <a:lnTo>
                    <a:pt x="498" y="410"/>
                  </a:lnTo>
                  <a:lnTo>
                    <a:pt x="253" y="410"/>
                  </a:lnTo>
                  <a:close/>
                  <a:moveTo>
                    <a:pt x="669" y="162"/>
                  </a:moveTo>
                  <a:lnTo>
                    <a:pt x="666" y="162"/>
                  </a:lnTo>
                  <a:lnTo>
                    <a:pt x="663" y="164"/>
                  </a:lnTo>
                  <a:lnTo>
                    <a:pt x="661" y="168"/>
                  </a:lnTo>
                  <a:lnTo>
                    <a:pt x="660" y="172"/>
                  </a:lnTo>
                  <a:lnTo>
                    <a:pt x="660" y="559"/>
                  </a:lnTo>
                  <a:lnTo>
                    <a:pt x="662" y="667"/>
                  </a:lnTo>
                  <a:lnTo>
                    <a:pt x="669" y="774"/>
                  </a:lnTo>
                  <a:lnTo>
                    <a:pt x="680" y="879"/>
                  </a:lnTo>
                  <a:lnTo>
                    <a:pt x="696" y="981"/>
                  </a:lnTo>
                  <a:lnTo>
                    <a:pt x="715" y="1082"/>
                  </a:lnTo>
                  <a:lnTo>
                    <a:pt x="739" y="1178"/>
                  </a:lnTo>
                  <a:lnTo>
                    <a:pt x="767" y="1273"/>
                  </a:lnTo>
                  <a:lnTo>
                    <a:pt x="798" y="1364"/>
                  </a:lnTo>
                  <a:lnTo>
                    <a:pt x="835" y="1451"/>
                  </a:lnTo>
                  <a:lnTo>
                    <a:pt x="875" y="1534"/>
                  </a:lnTo>
                  <a:lnTo>
                    <a:pt x="918" y="1612"/>
                  </a:lnTo>
                  <a:lnTo>
                    <a:pt x="962" y="1682"/>
                  </a:lnTo>
                  <a:lnTo>
                    <a:pt x="1008" y="1746"/>
                  </a:lnTo>
                  <a:lnTo>
                    <a:pt x="1057" y="1803"/>
                  </a:lnTo>
                  <a:lnTo>
                    <a:pt x="1108" y="1855"/>
                  </a:lnTo>
                  <a:lnTo>
                    <a:pt x="1160" y="1900"/>
                  </a:lnTo>
                  <a:lnTo>
                    <a:pt x="1214" y="1938"/>
                  </a:lnTo>
                  <a:lnTo>
                    <a:pt x="1268" y="1970"/>
                  </a:lnTo>
                  <a:lnTo>
                    <a:pt x="1324" y="1994"/>
                  </a:lnTo>
                  <a:lnTo>
                    <a:pt x="1382" y="2012"/>
                  </a:lnTo>
                  <a:lnTo>
                    <a:pt x="1440" y="2023"/>
                  </a:lnTo>
                  <a:lnTo>
                    <a:pt x="1498" y="2026"/>
                  </a:lnTo>
                  <a:lnTo>
                    <a:pt x="1557" y="2023"/>
                  </a:lnTo>
                  <a:lnTo>
                    <a:pt x="1615" y="2012"/>
                  </a:lnTo>
                  <a:lnTo>
                    <a:pt x="1672" y="1994"/>
                  </a:lnTo>
                  <a:lnTo>
                    <a:pt x="1728" y="1970"/>
                  </a:lnTo>
                  <a:lnTo>
                    <a:pt x="1784" y="1938"/>
                  </a:lnTo>
                  <a:lnTo>
                    <a:pt x="1837" y="1900"/>
                  </a:lnTo>
                  <a:lnTo>
                    <a:pt x="1890" y="1855"/>
                  </a:lnTo>
                  <a:lnTo>
                    <a:pt x="1939" y="1803"/>
                  </a:lnTo>
                  <a:lnTo>
                    <a:pt x="1988" y="1746"/>
                  </a:lnTo>
                  <a:lnTo>
                    <a:pt x="2035" y="1682"/>
                  </a:lnTo>
                  <a:lnTo>
                    <a:pt x="2079" y="1612"/>
                  </a:lnTo>
                  <a:lnTo>
                    <a:pt x="2123" y="1534"/>
                  </a:lnTo>
                  <a:lnTo>
                    <a:pt x="2162" y="1451"/>
                  </a:lnTo>
                  <a:lnTo>
                    <a:pt x="2198" y="1364"/>
                  </a:lnTo>
                  <a:lnTo>
                    <a:pt x="2230" y="1273"/>
                  </a:lnTo>
                  <a:lnTo>
                    <a:pt x="2259" y="1178"/>
                  </a:lnTo>
                  <a:lnTo>
                    <a:pt x="2282" y="1082"/>
                  </a:lnTo>
                  <a:lnTo>
                    <a:pt x="2302" y="981"/>
                  </a:lnTo>
                  <a:lnTo>
                    <a:pt x="2317" y="879"/>
                  </a:lnTo>
                  <a:lnTo>
                    <a:pt x="2329" y="774"/>
                  </a:lnTo>
                  <a:lnTo>
                    <a:pt x="2335" y="667"/>
                  </a:lnTo>
                  <a:lnTo>
                    <a:pt x="2337" y="559"/>
                  </a:lnTo>
                  <a:lnTo>
                    <a:pt x="2337" y="172"/>
                  </a:lnTo>
                  <a:lnTo>
                    <a:pt x="2336" y="168"/>
                  </a:lnTo>
                  <a:lnTo>
                    <a:pt x="2334" y="164"/>
                  </a:lnTo>
                  <a:lnTo>
                    <a:pt x="2331" y="162"/>
                  </a:lnTo>
                  <a:lnTo>
                    <a:pt x="2328" y="162"/>
                  </a:lnTo>
                  <a:lnTo>
                    <a:pt x="669" y="162"/>
                  </a:lnTo>
                  <a:close/>
                  <a:moveTo>
                    <a:pt x="669" y="0"/>
                  </a:moveTo>
                  <a:lnTo>
                    <a:pt x="2328" y="0"/>
                  </a:lnTo>
                  <a:lnTo>
                    <a:pt x="2358" y="3"/>
                  </a:lnTo>
                  <a:lnTo>
                    <a:pt x="2387" y="11"/>
                  </a:lnTo>
                  <a:lnTo>
                    <a:pt x="2415" y="23"/>
                  </a:lnTo>
                  <a:lnTo>
                    <a:pt x="2438" y="40"/>
                  </a:lnTo>
                  <a:lnTo>
                    <a:pt x="2459" y="62"/>
                  </a:lnTo>
                  <a:lnTo>
                    <a:pt x="2476" y="85"/>
                  </a:lnTo>
                  <a:lnTo>
                    <a:pt x="2489" y="111"/>
                  </a:lnTo>
                  <a:lnTo>
                    <a:pt x="2496" y="141"/>
                  </a:lnTo>
                  <a:lnTo>
                    <a:pt x="2499" y="172"/>
                  </a:lnTo>
                  <a:lnTo>
                    <a:pt x="2499" y="248"/>
                  </a:lnTo>
                  <a:lnTo>
                    <a:pt x="2743" y="248"/>
                  </a:lnTo>
                  <a:lnTo>
                    <a:pt x="2780" y="251"/>
                  </a:lnTo>
                  <a:lnTo>
                    <a:pt x="2816" y="259"/>
                  </a:lnTo>
                  <a:lnTo>
                    <a:pt x="2850" y="272"/>
                  </a:lnTo>
                  <a:lnTo>
                    <a:pt x="2882" y="290"/>
                  </a:lnTo>
                  <a:lnTo>
                    <a:pt x="2911" y="311"/>
                  </a:lnTo>
                  <a:lnTo>
                    <a:pt x="2937" y="337"/>
                  </a:lnTo>
                  <a:lnTo>
                    <a:pt x="2959" y="367"/>
                  </a:lnTo>
                  <a:lnTo>
                    <a:pt x="2976" y="399"/>
                  </a:lnTo>
                  <a:lnTo>
                    <a:pt x="2987" y="433"/>
                  </a:lnTo>
                  <a:lnTo>
                    <a:pt x="2995" y="468"/>
                  </a:lnTo>
                  <a:lnTo>
                    <a:pt x="2997" y="504"/>
                  </a:lnTo>
                  <a:lnTo>
                    <a:pt x="2994" y="540"/>
                  </a:lnTo>
                  <a:lnTo>
                    <a:pt x="2977" y="624"/>
                  </a:lnTo>
                  <a:lnTo>
                    <a:pt x="2955" y="706"/>
                  </a:lnTo>
                  <a:lnTo>
                    <a:pt x="2928" y="787"/>
                  </a:lnTo>
                  <a:lnTo>
                    <a:pt x="2895" y="864"/>
                  </a:lnTo>
                  <a:lnTo>
                    <a:pt x="2858" y="941"/>
                  </a:lnTo>
                  <a:lnTo>
                    <a:pt x="2815" y="1014"/>
                  </a:lnTo>
                  <a:lnTo>
                    <a:pt x="2769" y="1084"/>
                  </a:lnTo>
                  <a:lnTo>
                    <a:pt x="2718" y="1152"/>
                  </a:lnTo>
                  <a:lnTo>
                    <a:pt x="2663" y="1215"/>
                  </a:lnTo>
                  <a:lnTo>
                    <a:pt x="2603" y="1276"/>
                  </a:lnTo>
                  <a:lnTo>
                    <a:pt x="2540" y="1332"/>
                  </a:lnTo>
                  <a:lnTo>
                    <a:pt x="2473" y="1384"/>
                  </a:lnTo>
                  <a:lnTo>
                    <a:pt x="2402" y="1432"/>
                  </a:lnTo>
                  <a:lnTo>
                    <a:pt x="2328" y="1475"/>
                  </a:lnTo>
                  <a:lnTo>
                    <a:pt x="2295" y="1552"/>
                  </a:lnTo>
                  <a:lnTo>
                    <a:pt x="2258" y="1625"/>
                  </a:lnTo>
                  <a:lnTo>
                    <a:pt x="2218" y="1695"/>
                  </a:lnTo>
                  <a:lnTo>
                    <a:pt x="2175" y="1765"/>
                  </a:lnTo>
                  <a:lnTo>
                    <a:pt x="2129" y="1828"/>
                  </a:lnTo>
                  <a:lnTo>
                    <a:pt x="2081" y="1888"/>
                  </a:lnTo>
                  <a:lnTo>
                    <a:pt x="2031" y="1942"/>
                  </a:lnTo>
                  <a:lnTo>
                    <a:pt x="1980" y="1992"/>
                  </a:lnTo>
                  <a:lnTo>
                    <a:pt x="1926" y="2035"/>
                  </a:lnTo>
                  <a:lnTo>
                    <a:pt x="1872" y="2073"/>
                  </a:lnTo>
                  <a:lnTo>
                    <a:pt x="1814" y="2106"/>
                  </a:lnTo>
                  <a:lnTo>
                    <a:pt x="1757" y="2134"/>
                  </a:lnTo>
                  <a:lnTo>
                    <a:pt x="1755" y="2180"/>
                  </a:lnTo>
                  <a:lnTo>
                    <a:pt x="1759" y="2225"/>
                  </a:lnTo>
                  <a:lnTo>
                    <a:pt x="1768" y="2269"/>
                  </a:lnTo>
                  <a:lnTo>
                    <a:pt x="1781" y="2310"/>
                  </a:lnTo>
                  <a:lnTo>
                    <a:pt x="1801" y="2350"/>
                  </a:lnTo>
                  <a:lnTo>
                    <a:pt x="1824" y="2387"/>
                  </a:lnTo>
                  <a:lnTo>
                    <a:pt x="1851" y="2421"/>
                  </a:lnTo>
                  <a:lnTo>
                    <a:pt x="1882" y="2452"/>
                  </a:lnTo>
                  <a:lnTo>
                    <a:pt x="1917" y="2480"/>
                  </a:lnTo>
                  <a:lnTo>
                    <a:pt x="1956" y="2502"/>
                  </a:lnTo>
                  <a:lnTo>
                    <a:pt x="1998" y="2520"/>
                  </a:lnTo>
                  <a:lnTo>
                    <a:pt x="2042" y="2534"/>
                  </a:lnTo>
                  <a:lnTo>
                    <a:pt x="2043" y="2534"/>
                  </a:lnTo>
                  <a:lnTo>
                    <a:pt x="2064" y="2541"/>
                  </a:lnTo>
                  <a:lnTo>
                    <a:pt x="2081" y="2554"/>
                  </a:lnTo>
                  <a:lnTo>
                    <a:pt x="2094" y="2571"/>
                  </a:lnTo>
                  <a:lnTo>
                    <a:pt x="2103" y="2590"/>
                  </a:lnTo>
                  <a:lnTo>
                    <a:pt x="2106" y="2612"/>
                  </a:lnTo>
                  <a:lnTo>
                    <a:pt x="2106" y="2985"/>
                  </a:lnTo>
                  <a:lnTo>
                    <a:pt x="2257" y="2985"/>
                  </a:lnTo>
                  <a:lnTo>
                    <a:pt x="2296" y="2988"/>
                  </a:lnTo>
                  <a:lnTo>
                    <a:pt x="2333" y="2996"/>
                  </a:lnTo>
                  <a:lnTo>
                    <a:pt x="2368" y="3011"/>
                  </a:lnTo>
                  <a:lnTo>
                    <a:pt x="2400" y="3031"/>
                  </a:lnTo>
                  <a:lnTo>
                    <a:pt x="2428" y="3056"/>
                  </a:lnTo>
                  <a:lnTo>
                    <a:pt x="2453" y="3084"/>
                  </a:lnTo>
                  <a:lnTo>
                    <a:pt x="2472" y="3116"/>
                  </a:lnTo>
                  <a:lnTo>
                    <a:pt x="2487" y="3150"/>
                  </a:lnTo>
                  <a:lnTo>
                    <a:pt x="2496" y="3188"/>
                  </a:lnTo>
                  <a:lnTo>
                    <a:pt x="2499" y="3227"/>
                  </a:lnTo>
                  <a:lnTo>
                    <a:pt x="2499" y="3419"/>
                  </a:lnTo>
                  <a:lnTo>
                    <a:pt x="2496" y="3441"/>
                  </a:lnTo>
                  <a:lnTo>
                    <a:pt x="2488" y="3460"/>
                  </a:lnTo>
                  <a:lnTo>
                    <a:pt x="2475" y="3477"/>
                  </a:lnTo>
                  <a:lnTo>
                    <a:pt x="2459" y="3489"/>
                  </a:lnTo>
                  <a:lnTo>
                    <a:pt x="2440" y="3497"/>
                  </a:lnTo>
                  <a:lnTo>
                    <a:pt x="2418" y="3500"/>
                  </a:lnTo>
                  <a:lnTo>
                    <a:pt x="586" y="3500"/>
                  </a:lnTo>
                  <a:lnTo>
                    <a:pt x="565" y="3497"/>
                  </a:lnTo>
                  <a:lnTo>
                    <a:pt x="546" y="3489"/>
                  </a:lnTo>
                  <a:lnTo>
                    <a:pt x="529" y="3477"/>
                  </a:lnTo>
                  <a:lnTo>
                    <a:pt x="516" y="3460"/>
                  </a:lnTo>
                  <a:lnTo>
                    <a:pt x="509" y="3441"/>
                  </a:lnTo>
                  <a:lnTo>
                    <a:pt x="506" y="3419"/>
                  </a:lnTo>
                  <a:lnTo>
                    <a:pt x="506" y="3227"/>
                  </a:lnTo>
                  <a:lnTo>
                    <a:pt x="509" y="3188"/>
                  </a:lnTo>
                  <a:lnTo>
                    <a:pt x="518" y="3150"/>
                  </a:lnTo>
                  <a:lnTo>
                    <a:pt x="532" y="3116"/>
                  </a:lnTo>
                  <a:lnTo>
                    <a:pt x="552" y="3084"/>
                  </a:lnTo>
                  <a:lnTo>
                    <a:pt x="577" y="3056"/>
                  </a:lnTo>
                  <a:lnTo>
                    <a:pt x="605" y="3031"/>
                  </a:lnTo>
                  <a:lnTo>
                    <a:pt x="637" y="3011"/>
                  </a:lnTo>
                  <a:lnTo>
                    <a:pt x="672" y="2996"/>
                  </a:lnTo>
                  <a:lnTo>
                    <a:pt x="709" y="2988"/>
                  </a:lnTo>
                  <a:lnTo>
                    <a:pt x="749" y="2985"/>
                  </a:lnTo>
                  <a:lnTo>
                    <a:pt x="899" y="2985"/>
                  </a:lnTo>
                  <a:lnTo>
                    <a:pt x="899" y="2612"/>
                  </a:lnTo>
                  <a:lnTo>
                    <a:pt x="902" y="2590"/>
                  </a:lnTo>
                  <a:lnTo>
                    <a:pt x="911" y="2571"/>
                  </a:lnTo>
                  <a:lnTo>
                    <a:pt x="924" y="2554"/>
                  </a:lnTo>
                  <a:lnTo>
                    <a:pt x="941" y="2541"/>
                  </a:lnTo>
                  <a:lnTo>
                    <a:pt x="961" y="2534"/>
                  </a:lnTo>
                  <a:lnTo>
                    <a:pt x="962" y="2534"/>
                  </a:lnTo>
                  <a:lnTo>
                    <a:pt x="1006" y="2521"/>
                  </a:lnTo>
                  <a:lnTo>
                    <a:pt x="1048" y="2503"/>
                  </a:lnTo>
                  <a:lnTo>
                    <a:pt x="1086" y="2480"/>
                  </a:lnTo>
                  <a:lnTo>
                    <a:pt x="1121" y="2453"/>
                  </a:lnTo>
                  <a:lnTo>
                    <a:pt x="1153" y="2422"/>
                  </a:lnTo>
                  <a:lnTo>
                    <a:pt x="1180" y="2388"/>
                  </a:lnTo>
                  <a:lnTo>
                    <a:pt x="1204" y="2351"/>
                  </a:lnTo>
                  <a:lnTo>
                    <a:pt x="1223" y="2312"/>
                  </a:lnTo>
                  <a:lnTo>
                    <a:pt x="1236" y="2271"/>
                  </a:lnTo>
                  <a:lnTo>
                    <a:pt x="1245" y="2227"/>
                  </a:lnTo>
                  <a:lnTo>
                    <a:pt x="1249" y="2183"/>
                  </a:lnTo>
                  <a:lnTo>
                    <a:pt x="1248" y="2138"/>
                  </a:lnTo>
                  <a:lnTo>
                    <a:pt x="1189" y="2111"/>
                  </a:lnTo>
                  <a:lnTo>
                    <a:pt x="1131" y="2078"/>
                  </a:lnTo>
                  <a:lnTo>
                    <a:pt x="1076" y="2040"/>
                  </a:lnTo>
                  <a:lnTo>
                    <a:pt x="1021" y="1995"/>
                  </a:lnTo>
                  <a:lnTo>
                    <a:pt x="969" y="1945"/>
                  </a:lnTo>
                  <a:lnTo>
                    <a:pt x="918" y="1891"/>
                  </a:lnTo>
                  <a:lnTo>
                    <a:pt x="870" y="1831"/>
                  </a:lnTo>
                  <a:lnTo>
                    <a:pt x="823" y="1766"/>
                  </a:lnTo>
                  <a:lnTo>
                    <a:pt x="778" y="1695"/>
                  </a:lnTo>
                  <a:lnTo>
                    <a:pt x="739" y="1625"/>
                  </a:lnTo>
                  <a:lnTo>
                    <a:pt x="703" y="1552"/>
                  </a:lnTo>
                  <a:lnTo>
                    <a:pt x="669" y="1475"/>
                  </a:lnTo>
                  <a:lnTo>
                    <a:pt x="595" y="1432"/>
                  </a:lnTo>
                  <a:lnTo>
                    <a:pt x="525" y="1384"/>
                  </a:lnTo>
                  <a:lnTo>
                    <a:pt x="457" y="1332"/>
                  </a:lnTo>
                  <a:lnTo>
                    <a:pt x="394" y="1276"/>
                  </a:lnTo>
                  <a:lnTo>
                    <a:pt x="335" y="1215"/>
                  </a:lnTo>
                  <a:lnTo>
                    <a:pt x="279" y="1152"/>
                  </a:lnTo>
                  <a:lnTo>
                    <a:pt x="228" y="1084"/>
                  </a:lnTo>
                  <a:lnTo>
                    <a:pt x="181" y="1014"/>
                  </a:lnTo>
                  <a:lnTo>
                    <a:pt x="139" y="941"/>
                  </a:lnTo>
                  <a:lnTo>
                    <a:pt x="102" y="864"/>
                  </a:lnTo>
                  <a:lnTo>
                    <a:pt x="69" y="787"/>
                  </a:lnTo>
                  <a:lnTo>
                    <a:pt x="42" y="706"/>
                  </a:lnTo>
                  <a:lnTo>
                    <a:pt x="20" y="624"/>
                  </a:lnTo>
                  <a:lnTo>
                    <a:pt x="3" y="540"/>
                  </a:lnTo>
                  <a:lnTo>
                    <a:pt x="0" y="504"/>
                  </a:lnTo>
                  <a:lnTo>
                    <a:pt x="2" y="468"/>
                  </a:lnTo>
                  <a:lnTo>
                    <a:pt x="9" y="433"/>
                  </a:lnTo>
                  <a:lnTo>
                    <a:pt x="21" y="399"/>
                  </a:lnTo>
                  <a:lnTo>
                    <a:pt x="38" y="367"/>
                  </a:lnTo>
                  <a:lnTo>
                    <a:pt x="60" y="337"/>
                  </a:lnTo>
                  <a:lnTo>
                    <a:pt x="86" y="311"/>
                  </a:lnTo>
                  <a:lnTo>
                    <a:pt x="116" y="290"/>
                  </a:lnTo>
                  <a:lnTo>
                    <a:pt x="147" y="272"/>
                  </a:lnTo>
                  <a:lnTo>
                    <a:pt x="181" y="259"/>
                  </a:lnTo>
                  <a:lnTo>
                    <a:pt x="216" y="251"/>
                  </a:lnTo>
                  <a:lnTo>
                    <a:pt x="253" y="248"/>
                  </a:lnTo>
                  <a:lnTo>
                    <a:pt x="498" y="248"/>
                  </a:lnTo>
                  <a:lnTo>
                    <a:pt x="498" y="172"/>
                  </a:lnTo>
                  <a:lnTo>
                    <a:pt x="500" y="141"/>
                  </a:lnTo>
                  <a:lnTo>
                    <a:pt x="509" y="111"/>
                  </a:lnTo>
                  <a:lnTo>
                    <a:pt x="522" y="85"/>
                  </a:lnTo>
                  <a:lnTo>
                    <a:pt x="539" y="62"/>
                  </a:lnTo>
                  <a:lnTo>
                    <a:pt x="559" y="40"/>
                  </a:lnTo>
                  <a:lnTo>
                    <a:pt x="583" y="23"/>
                  </a:lnTo>
                  <a:lnTo>
                    <a:pt x="610" y="11"/>
                  </a:lnTo>
                  <a:lnTo>
                    <a:pt x="638" y="3"/>
                  </a:lnTo>
                  <a:lnTo>
                    <a:pt x="669"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41" name="Google Shape;1741;p40"/>
            <p:cNvSpPr/>
            <p:nvPr/>
          </p:nvSpPr>
          <p:spPr>
            <a:xfrm>
              <a:off x="10221913" y="1990726"/>
              <a:ext cx="157163" cy="152400"/>
            </a:xfrm>
            <a:custGeom>
              <a:rect b="b" l="l" r="r" t="t"/>
              <a:pathLst>
                <a:path extrusionOk="0" h="951" w="991">
                  <a:moveTo>
                    <a:pt x="495" y="264"/>
                  </a:moveTo>
                  <a:lnTo>
                    <a:pt x="440" y="377"/>
                  </a:lnTo>
                  <a:lnTo>
                    <a:pt x="430" y="394"/>
                  </a:lnTo>
                  <a:lnTo>
                    <a:pt x="415" y="406"/>
                  </a:lnTo>
                  <a:lnTo>
                    <a:pt x="398" y="416"/>
                  </a:lnTo>
                  <a:lnTo>
                    <a:pt x="379" y="421"/>
                  </a:lnTo>
                  <a:lnTo>
                    <a:pt x="255" y="439"/>
                  </a:lnTo>
                  <a:lnTo>
                    <a:pt x="345" y="527"/>
                  </a:lnTo>
                  <a:lnTo>
                    <a:pt x="357" y="542"/>
                  </a:lnTo>
                  <a:lnTo>
                    <a:pt x="365" y="560"/>
                  </a:lnTo>
                  <a:lnTo>
                    <a:pt x="369" y="579"/>
                  </a:lnTo>
                  <a:lnTo>
                    <a:pt x="368" y="598"/>
                  </a:lnTo>
                  <a:lnTo>
                    <a:pt x="347" y="722"/>
                  </a:lnTo>
                  <a:lnTo>
                    <a:pt x="458" y="664"/>
                  </a:lnTo>
                  <a:lnTo>
                    <a:pt x="476" y="657"/>
                  </a:lnTo>
                  <a:lnTo>
                    <a:pt x="495" y="654"/>
                  </a:lnTo>
                  <a:lnTo>
                    <a:pt x="514" y="657"/>
                  </a:lnTo>
                  <a:lnTo>
                    <a:pt x="534" y="664"/>
                  </a:lnTo>
                  <a:lnTo>
                    <a:pt x="644" y="722"/>
                  </a:lnTo>
                  <a:lnTo>
                    <a:pt x="623" y="598"/>
                  </a:lnTo>
                  <a:lnTo>
                    <a:pt x="623" y="579"/>
                  </a:lnTo>
                  <a:lnTo>
                    <a:pt x="626" y="560"/>
                  </a:lnTo>
                  <a:lnTo>
                    <a:pt x="634" y="542"/>
                  </a:lnTo>
                  <a:lnTo>
                    <a:pt x="646" y="527"/>
                  </a:lnTo>
                  <a:lnTo>
                    <a:pt x="736" y="439"/>
                  </a:lnTo>
                  <a:lnTo>
                    <a:pt x="612" y="421"/>
                  </a:lnTo>
                  <a:lnTo>
                    <a:pt x="593" y="416"/>
                  </a:lnTo>
                  <a:lnTo>
                    <a:pt x="576" y="406"/>
                  </a:lnTo>
                  <a:lnTo>
                    <a:pt x="562" y="394"/>
                  </a:lnTo>
                  <a:lnTo>
                    <a:pt x="552" y="377"/>
                  </a:lnTo>
                  <a:lnTo>
                    <a:pt x="495" y="264"/>
                  </a:lnTo>
                  <a:close/>
                  <a:moveTo>
                    <a:pt x="495" y="0"/>
                  </a:moveTo>
                  <a:lnTo>
                    <a:pt x="513" y="2"/>
                  </a:lnTo>
                  <a:lnTo>
                    <a:pt x="530" y="9"/>
                  </a:lnTo>
                  <a:lnTo>
                    <a:pt x="545" y="18"/>
                  </a:lnTo>
                  <a:lnTo>
                    <a:pt x="558" y="30"/>
                  </a:lnTo>
                  <a:lnTo>
                    <a:pt x="569" y="46"/>
                  </a:lnTo>
                  <a:lnTo>
                    <a:pt x="678" y="267"/>
                  </a:lnTo>
                  <a:lnTo>
                    <a:pt x="922" y="302"/>
                  </a:lnTo>
                  <a:lnTo>
                    <a:pt x="940" y="308"/>
                  </a:lnTo>
                  <a:lnTo>
                    <a:pt x="956" y="315"/>
                  </a:lnTo>
                  <a:lnTo>
                    <a:pt x="969" y="327"/>
                  </a:lnTo>
                  <a:lnTo>
                    <a:pt x="980" y="342"/>
                  </a:lnTo>
                  <a:lnTo>
                    <a:pt x="987" y="358"/>
                  </a:lnTo>
                  <a:lnTo>
                    <a:pt x="991" y="376"/>
                  </a:lnTo>
                  <a:lnTo>
                    <a:pt x="991" y="394"/>
                  </a:lnTo>
                  <a:lnTo>
                    <a:pt x="986" y="411"/>
                  </a:lnTo>
                  <a:lnTo>
                    <a:pt x="978" y="426"/>
                  </a:lnTo>
                  <a:lnTo>
                    <a:pt x="967" y="440"/>
                  </a:lnTo>
                  <a:lnTo>
                    <a:pt x="790" y="613"/>
                  </a:lnTo>
                  <a:lnTo>
                    <a:pt x="832" y="857"/>
                  </a:lnTo>
                  <a:lnTo>
                    <a:pt x="833" y="875"/>
                  </a:lnTo>
                  <a:lnTo>
                    <a:pt x="829" y="892"/>
                  </a:lnTo>
                  <a:lnTo>
                    <a:pt x="823" y="909"/>
                  </a:lnTo>
                  <a:lnTo>
                    <a:pt x="812" y="924"/>
                  </a:lnTo>
                  <a:lnTo>
                    <a:pt x="800" y="936"/>
                  </a:lnTo>
                  <a:lnTo>
                    <a:pt x="785" y="944"/>
                  </a:lnTo>
                  <a:lnTo>
                    <a:pt x="769" y="949"/>
                  </a:lnTo>
                  <a:lnTo>
                    <a:pt x="752" y="951"/>
                  </a:lnTo>
                  <a:lnTo>
                    <a:pt x="733" y="949"/>
                  </a:lnTo>
                  <a:lnTo>
                    <a:pt x="714" y="942"/>
                  </a:lnTo>
                  <a:lnTo>
                    <a:pt x="495" y="827"/>
                  </a:lnTo>
                  <a:lnTo>
                    <a:pt x="277" y="942"/>
                  </a:lnTo>
                  <a:lnTo>
                    <a:pt x="260" y="948"/>
                  </a:lnTo>
                  <a:lnTo>
                    <a:pt x="242" y="951"/>
                  </a:lnTo>
                  <a:lnTo>
                    <a:pt x="225" y="950"/>
                  </a:lnTo>
                  <a:lnTo>
                    <a:pt x="208" y="945"/>
                  </a:lnTo>
                  <a:lnTo>
                    <a:pt x="192" y="936"/>
                  </a:lnTo>
                  <a:lnTo>
                    <a:pt x="178" y="924"/>
                  </a:lnTo>
                  <a:lnTo>
                    <a:pt x="168" y="909"/>
                  </a:lnTo>
                  <a:lnTo>
                    <a:pt x="161" y="892"/>
                  </a:lnTo>
                  <a:lnTo>
                    <a:pt x="158" y="875"/>
                  </a:lnTo>
                  <a:lnTo>
                    <a:pt x="159" y="857"/>
                  </a:lnTo>
                  <a:lnTo>
                    <a:pt x="202" y="613"/>
                  </a:lnTo>
                  <a:lnTo>
                    <a:pt x="25" y="440"/>
                  </a:lnTo>
                  <a:lnTo>
                    <a:pt x="13" y="426"/>
                  </a:lnTo>
                  <a:lnTo>
                    <a:pt x="4" y="411"/>
                  </a:lnTo>
                  <a:lnTo>
                    <a:pt x="0" y="394"/>
                  </a:lnTo>
                  <a:lnTo>
                    <a:pt x="0" y="376"/>
                  </a:lnTo>
                  <a:lnTo>
                    <a:pt x="3" y="358"/>
                  </a:lnTo>
                  <a:lnTo>
                    <a:pt x="12" y="342"/>
                  </a:lnTo>
                  <a:lnTo>
                    <a:pt x="22" y="327"/>
                  </a:lnTo>
                  <a:lnTo>
                    <a:pt x="36" y="315"/>
                  </a:lnTo>
                  <a:lnTo>
                    <a:pt x="52" y="308"/>
                  </a:lnTo>
                  <a:lnTo>
                    <a:pt x="69" y="302"/>
                  </a:lnTo>
                  <a:lnTo>
                    <a:pt x="314" y="267"/>
                  </a:lnTo>
                  <a:lnTo>
                    <a:pt x="423" y="46"/>
                  </a:lnTo>
                  <a:lnTo>
                    <a:pt x="433" y="30"/>
                  </a:lnTo>
                  <a:lnTo>
                    <a:pt x="446" y="18"/>
                  </a:lnTo>
                  <a:lnTo>
                    <a:pt x="460" y="9"/>
                  </a:lnTo>
                  <a:lnTo>
                    <a:pt x="477" y="2"/>
                  </a:lnTo>
                  <a:lnTo>
                    <a:pt x="495"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742" name="Google Shape;1742;p40"/>
          <p:cNvGrpSpPr/>
          <p:nvPr/>
        </p:nvGrpSpPr>
        <p:grpSpPr>
          <a:xfrm>
            <a:off x="10169250" y="2760398"/>
            <a:ext cx="571829" cy="640080"/>
            <a:chOff x="3471863" y="1916113"/>
            <a:chExt cx="492125" cy="550863"/>
          </a:xfrm>
        </p:grpSpPr>
        <p:sp>
          <p:nvSpPr>
            <p:cNvPr id="1743" name="Google Shape;1743;p40"/>
            <p:cNvSpPr/>
            <p:nvPr/>
          </p:nvSpPr>
          <p:spPr>
            <a:xfrm>
              <a:off x="3633788" y="1916113"/>
              <a:ext cx="330200" cy="330200"/>
            </a:xfrm>
            <a:custGeom>
              <a:rect b="b" l="l" r="r" t="t"/>
              <a:pathLst>
                <a:path extrusionOk="0" h="2076" w="2077">
                  <a:moveTo>
                    <a:pt x="971" y="140"/>
                  </a:moveTo>
                  <a:lnTo>
                    <a:pt x="967" y="140"/>
                  </a:lnTo>
                  <a:lnTo>
                    <a:pt x="964" y="142"/>
                  </a:lnTo>
                  <a:lnTo>
                    <a:pt x="961" y="145"/>
                  </a:lnTo>
                  <a:lnTo>
                    <a:pt x="959" y="149"/>
                  </a:lnTo>
                  <a:lnTo>
                    <a:pt x="958" y="152"/>
                  </a:lnTo>
                  <a:lnTo>
                    <a:pt x="958" y="277"/>
                  </a:lnTo>
                  <a:lnTo>
                    <a:pt x="956" y="296"/>
                  </a:lnTo>
                  <a:lnTo>
                    <a:pt x="948" y="314"/>
                  </a:lnTo>
                  <a:lnTo>
                    <a:pt x="936" y="329"/>
                  </a:lnTo>
                  <a:lnTo>
                    <a:pt x="920" y="340"/>
                  </a:lnTo>
                  <a:lnTo>
                    <a:pt x="902" y="346"/>
                  </a:lnTo>
                  <a:lnTo>
                    <a:pt x="849" y="360"/>
                  </a:lnTo>
                  <a:lnTo>
                    <a:pt x="796" y="377"/>
                  </a:lnTo>
                  <a:lnTo>
                    <a:pt x="745" y="397"/>
                  </a:lnTo>
                  <a:lnTo>
                    <a:pt x="697" y="422"/>
                  </a:lnTo>
                  <a:lnTo>
                    <a:pt x="649" y="451"/>
                  </a:lnTo>
                  <a:lnTo>
                    <a:pt x="631" y="460"/>
                  </a:lnTo>
                  <a:lnTo>
                    <a:pt x="612" y="463"/>
                  </a:lnTo>
                  <a:lnTo>
                    <a:pt x="594" y="461"/>
                  </a:lnTo>
                  <a:lnTo>
                    <a:pt x="576" y="455"/>
                  </a:lnTo>
                  <a:lnTo>
                    <a:pt x="561" y="443"/>
                  </a:lnTo>
                  <a:lnTo>
                    <a:pt x="471" y="352"/>
                  </a:lnTo>
                  <a:lnTo>
                    <a:pt x="468" y="350"/>
                  </a:lnTo>
                  <a:lnTo>
                    <a:pt x="465" y="349"/>
                  </a:lnTo>
                  <a:lnTo>
                    <a:pt x="462" y="349"/>
                  </a:lnTo>
                  <a:lnTo>
                    <a:pt x="459" y="349"/>
                  </a:lnTo>
                  <a:lnTo>
                    <a:pt x="456" y="350"/>
                  </a:lnTo>
                  <a:lnTo>
                    <a:pt x="453" y="352"/>
                  </a:lnTo>
                  <a:lnTo>
                    <a:pt x="356" y="450"/>
                  </a:lnTo>
                  <a:lnTo>
                    <a:pt x="353" y="456"/>
                  </a:lnTo>
                  <a:lnTo>
                    <a:pt x="353" y="462"/>
                  </a:lnTo>
                  <a:lnTo>
                    <a:pt x="356" y="467"/>
                  </a:lnTo>
                  <a:lnTo>
                    <a:pt x="446" y="557"/>
                  </a:lnTo>
                  <a:lnTo>
                    <a:pt x="457" y="573"/>
                  </a:lnTo>
                  <a:lnTo>
                    <a:pt x="465" y="591"/>
                  </a:lnTo>
                  <a:lnTo>
                    <a:pt x="466" y="610"/>
                  </a:lnTo>
                  <a:lnTo>
                    <a:pt x="462" y="629"/>
                  </a:lnTo>
                  <a:lnTo>
                    <a:pt x="454" y="645"/>
                  </a:lnTo>
                  <a:lnTo>
                    <a:pt x="425" y="693"/>
                  </a:lnTo>
                  <a:lnTo>
                    <a:pt x="400" y="742"/>
                  </a:lnTo>
                  <a:lnTo>
                    <a:pt x="379" y="793"/>
                  </a:lnTo>
                  <a:lnTo>
                    <a:pt x="362" y="845"/>
                  </a:lnTo>
                  <a:lnTo>
                    <a:pt x="350" y="899"/>
                  </a:lnTo>
                  <a:lnTo>
                    <a:pt x="343" y="918"/>
                  </a:lnTo>
                  <a:lnTo>
                    <a:pt x="332" y="933"/>
                  </a:lnTo>
                  <a:lnTo>
                    <a:pt x="317" y="945"/>
                  </a:lnTo>
                  <a:lnTo>
                    <a:pt x="300" y="952"/>
                  </a:lnTo>
                  <a:lnTo>
                    <a:pt x="281" y="955"/>
                  </a:lnTo>
                  <a:lnTo>
                    <a:pt x="153" y="955"/>
                  </a:lnTo>
                  <a:lnTo>
                    <a:pt x="150" y="955"/>
                  </a:lnTo>
                  <a:lnTo>
                    <a:pt x="147" y="958"/>
                  </a:lnTo>
                  <a:lnTo>
                    <a:pt x="144" y="961"/>
                  </a:lnTo>
                  <a:lnTo>
                    <a:pt x="143" y="964"/>
                  </a:lnTo>
                  <a:lnTo>
                    <a:pt x="142" y="967"/>
                  </a:lnTo>
                  <a:lnTo>
                    <a:pt x="142" y="1105"/>
                  </a:lnTo>
                  <a:lnTo>
                    <a:pt x="143" y="1109"/>
                  </a:lnTo>
                  <a:lnTo>
                    <a:pt x="144" y="1113"/>
                  </a:lnTo>
                  <a:lnTo>
                    <a:pt x="147" y="1115"/>
                  </a:lnTo>
                  <a:lnTo>
                    <a:pt x="150" y="1117"/>
                  </a:lnTo>
                  <a:lnTo>
                    <a:pt x="153" y="1118"/>
                  </a:lnTo>
                  <a:lnTo>
                    <a:pt x="281" y="1118"/>
                  </a:lnTo>
                  <a:lnTo>
                    <a:pt x="300" y="1120"/>
                  </a:lnTo>
                  <a:lnTo>
                    <a:pt x="317" y="1128"/>
                  </a:lnTo>
                  <a:lnTo>
                    <a:pt x="332" y="1140"/>
                  </a:lnTo>
                  <a:lnTo>
                    <a:pt x="343" y="1156"/>
                  </a:lnTo>
                  <a:lnTo>
                    <a:pt x="350" y="1174"/>
                  </a:lnTo>
                  <a:lnTo>
                    <a:pt x="362" y="1228"/>
                  </a:lnTo>
                  <a:lnTo>
                    <a:pt x="379" y="1280"/>
                  </a:lnTo>
                  <a:lnTo>
                    <a:pt x="400" y="1331"/>
                  </a:lnTo>
                  <a:lnTo>
                    <a:pt x="425" y="1379"/>
                  </a:lnTo>
                  <a:lnTo>
                    <a:pt x="454" y="1427"/>
                  </a:lnTo>
                  <a:lnTo>
                    <a:pt x="462" y="1445"/>
                  </a:lnTo>
                  <a:lnTo>
                    <a:pt x="467" y="1464"/>
                  </a:lnTo>
                  <a:lnTo>
                    <a:pt x="465" y="1483"/>
                  </a:lnTo>
                  <a:lnTo>
                    <a:pt x="457" y="1500"/>
                  </a:lnTo>
                  <a:lnTo>
                    <a:pt x="446" y="1515"/>
                  </a:lnTo>
                  <a:lnTo>
                    <a:pt x="356" y="1606"/>
                  </a:lnTo>
                  <a:lnTo>
                    <a:pt x="353" y="1611"/>
                  </a:lnTo>
                  <a:lnTo>
                    <a:pt x="353" y="1617"/>
                  </a:lnTo>
                  <a:lnTo>
                    <a:pt x="356" y="1623"/>
                  </a:lnTo>
                  <a:lnTo>
                    <a:pt x="453" y="1720"/>
                  </a:lnTo>
                  <a:lnTo>
                    <a:pt x="456" y="1722"/>
                  </a:lnTo>
                  <a:lnTo>
                    <a:pt x="459" y="1723"/>
                  </a:lnTo>
                  <a:lnTo>
                    <a:pt x="462" y="1724"/>
                  </a:lnTo>
                  <a:lnTo>
                    <a:pt x="465" y="1723"/>
                  </a:lnTo>
                  <a:lnTo>
                    <a:pt x="468" y="1722"/>
                  </a:lnTo>
                  <a:lnTo>
                    <a:pt x="471" y="1720"/>
                  </a:lnTo>
                  <a:lnTo>
                    <a:pt x="559" y="1630"/>
                  </a:lnTo>
                  <a:lnTo>
                    <a:pt x="574" y="1619"/>
                  </a:lnTo>
                  <a:lnTo>
                    <a:pt x="591" y="1612"/>
                  </a:lnTo>
                  <a:lnTo>
                    <a:pt x="609" y="1610"/>
                  </a:lnTo>
                  <a:lnTo>
                    <a:pt x="629" y="1614"/>
                  </a:lnTo>
                  <a:lnTo>
                    <a:pt x="648" y="1622"/>
                  </a:lnTo>
                  <a:lnTo>
                    <a:pt x="695" y="1651"/>
                  </a:lnTo>
                  <a:lnTo>
                    <a:pt x="744" y="1676"/>
                  </a:lnTo>
                  <a:lnTo>
                    <a:pt x="795" y="1697"/>
                  </a:lnTo>
                  <a:lnTo>
                    <a:pt x="846" y="1714"/>
                  </a:lnTo>
                  <a:lnTo>
                    <a:pt x="900" y="1726"/>
                  </a:lnTo>
                  <a:lnTo>
                    <a:pt x="919" y="1733"/>
                  </a:lnTo>
                  <a:lnTo>
                    <a:pt x="935" y="1744"/>
                  </a:lnTo>
                  <a:lnTo>
                    <a:pt x="947" y="1759"/>
                  </a:lnTo>
                  <a:lnTo>
                    <a:pt x="955" y="1776"/>
                  </a:lnTo>
                  <a:lnTo>
                    <a:pt x="957" y="1796"/>
                  </a:lnTo>
                  <a:lnTo>
                    <a:pt x="957" y="1922"/>
                  </a:lnTo>
                  <a:lnTo>
                    <a:pt x="958" y="1926"/>
                  </a:lnTo>
                  <a:lnTo>
                    <a:pt x="959" y="1929"/>
                  </a:lnTo>
                  <a:lnTo>
                    <a:pt x="963" y="1932"/>
                  </a:lnTo>
                  <a:lnTo>
                    <a:pt x="966" y="1934"/>
                  </a:lnTo>
                  <a:lnTo>
                    <a:pt x="970" y="1934"/>
                  </a:lnTo>
                  <a:lnTo>
                    <a:pt x="1108" y="1934"/>
                  </a:lnTo>
                  <a:lnTo>
                    <a:pt x="1111" y="1934"/>
                  </a:lnTo>
                  <a:lnTo>
                    <a:pt x="1114" y="1932"/>
                  </a:lnTo>
                  <a:lnTo>
                    <a:pt x="1118" y="1929"/>
                  </a:lnTo>
                  <a:lnTo>
                    <a:pt x="1119" y="1926"/>
                  </a:lnTo>
                  <a:lnTo>
                    <a:pt x="1120" y="1922"/>
                  </a:lnTo>
                  <a:lnTo>
                    <a:pt x="1120" y="1796"/>
                  </a:lnTo>
                  <a:lnTo>
                    <a:pt x="1123" y="1776"/>
                  </a:lnTo>
                  <a:lnTo>
                    <a:pt x="1130" y="1759"/>
                  </a:lnTo>
                  <a:lnTo>
                    <a:pt x="1142" y="1744"/>
                  </a:lnTo>
                  <a:lnTo>
                    <a:pt x="1158" y="1733"/>
                  </a:lnTo>
                  <a:lnTo>
                    <a:pt x="1177" y="1726"/>
                  </a:lnTo>
                  <a:lnTo>
                    <a:pt x="1231" y="1714"/>
                  </a:lnTo>
                  <a:lnTo>
                    <a:pt x="1282" y="1697"/>
                  </a:lnTo>
                  <a:lnTo>
                    <a:pt x="1333" y="1676"/>
                  </a:lnTo>
                  <a:lnTo>
                    <a:pt x="1382" y="1650"/>
                  </a:lnTo>
                  <a:lnTo>
                    <a:pt x="1430" y="1622"/>
                  </a:lnTo>
                  <a:lnTo>
                    <a:pt x="1447" y="1614"/>
                  </a:lnTo>
                  <a:lnTo>
                    <a:pt x="1466" y="1610"/>
                  </a:lnTo>
                  <a:lnTo>
                    <a:pt x="1485" y="1611"/>
                  </a:lnTo>
                  <a:lnTo>
                    <a:pt x="1503" y="1619"/>
                  </a:lnTo>
                  <a:lnTo>
                    <a:pt x="1518" y="1630"/>
                  </a:lnTo>
                  <a:lnTo>
                    <a:pt x="1608" y="1720"/>
                  </a:lnTo>
                  <a:lnTo>
                    <a:pt x="1611" y="1722"/>
                  </a:lnTo>
                  <a:lnTo>
                    <a:pt x="1614" y="1723"/>
                  </a:lnTo>
                  <a:lnTo>
                    <a:pt x="1617" y="1724"/>
                  </a:lnTo>
                  <a:lnTo>
                    <a:pt x="1619" y="1723"/>
                  </a:lnTo>
                  <a:lnTo>
                    <a:pt x="1622" y="1722"/>
                  </a:lnTo>
                  <a:lnTo>
                    <a:pt x="1625" y="1720"/>
                  </a:lnTo>
                  <a:lnTo>
                    <a:pt x="1723" y="1623"/>
                  </a:lnTo>
                  <a:lnTo>
                    <a:pt x="1726" y="1618"/>
                  </a:lnTo>
                  <a:lnTo>
                    <a:pt x="1726" y="1611"/>
                  </a:lnTo>
                  <a:lnTo>
                    <a:pt x="1723" y="1606"/>
                  </a:lnTo>
                  <a:lnTo>
                    <a:pt x="1633" y="1516"/>
                  </a:lnTo>
                  <a:lnTo>
                    <a:pt x="1621" y="1501"/>
                  </a:lnTo>
                  <a:lnTo>
                    <a:pt x="1615" y="1483"/>
                  </a:lnTo>
                  <a:lnTo>
                    <a:pt x="1613" y="1464"/>
                  </a:lnTo>
                  <a:lnTo>
                    <a:pt x="1616" y="1446"/>
                  </a:lnTo>
                  <a:lnTo>
                    <a:pt x="1624" y="1428"/>
                  </a:lnTo>
                  <a:lnTo>
                    <a:pt x="1654" y="1380"/>
                  </a:lnTo>
                  <a:lnTo>
                    <a:pt x="1679" y="1332"/>
                  </a:lnTo>
                  <a:lnTo>
                    <a:pt x="1700" y="1281"/>
                  </a:lnTo>
                  <a:lnTo>
                    <a:pt x="1717" y="1229"/>
                  </a:lnTo>
                  <a:lnTo>
                    <a:pt x="1730" y="1175"/>
                  </a:lnTo>
                  <a:lnTo>
                    <a:pt x="1736" y="1156"/>
                  </a:lnTo>
                  <a:lnTo>
                    <a:pt x="1747" y="1141"/>
                  </a:lnTo>
                  <a:lnTo>
                    <a:pt x="1761" y="1128"/>
                  </a:lnTo>
                  <a:lnTo>
                    <a:pt x="1779" y="1121"/>
                  </a:lnTo>
                  <a:lnTo>
                    <a:pt x="1798" y="1119"/>
                  </a:lnTo>
                  <a:lnTo>
                    <a:pt x="1925" y="1119"/>
                  </a:lnTo>
                  <a:lnTo>
                    <a:pt x="1929" y="1118"/>
                  </a:lnTo>
                  <a:lnTo>
                    <a:pt x="1932" y="1117"/>
                  </a:lnTo>
                  <a:lnTo>
                    <a:pt x="1934" y="1114"/>
                  </a:lnTo>
                  <a:lnTo>
                    <a:pt x="1936" y="1110"/>
                  </a:lnTo>
                  <a:lnTo>
                    <a:pt x="1936" y="1107"/>
                  </a:lnTo>
                  <a:lnTo>
                    <a:pt x="1936" y="969"/>
                  </a:lnTo>
                  <a:lnTo>
                    <a:pt x="1936" y="965"/>
                  </a:lnTo>
                  <a:lnTo>
                    <a:pt x="1934" y="962"/>
                  </a:lnTo>
                  <a:lnTo>
                    <a:pt x="1932" y="959"/>
                  </a:lnTo>
                  <a:lnTo>
                    <a:pt x="1929" y="958"/>
                  </a:lnTo>
                  <a:lnTo>
                    <a:pt x="1925" y="957"/>
                  </a:lnTo>
                  <a:lnTo>
                    <a:pt x="1798" y="957"/>
                  </a:lnTo>
                  <a:lnTo>
                    <a:pt x="1779" y="954"/>
                  </a:lnTo>
                  <a:lnTo>
                    <a:pt x="1761" y="946"/>
                  </a:lnTo>
                  <a:lnTo>
                    <a:pt x="1747" y="934"/>
                  </a:lnTo>
                  <a:lnTo>
                    <a:pt x="1736" y="919"/>
                  </a:lnTo>
                  <a:lnTo>
                    <a:pt x="1730" y="900"/>
                  </a:lnTo>
                  <a:lnTo>
                    <a:pt x="1716" y="847"/>
                  </a:lnTo>
                  <a:lnTo>
                    <a:pt x="1699" y="794"/>
                  </a:lnTo>
                  <a:lnTo>
                    <a:pt x="1678" y="744"/>
                  </a:lnTo>
                  <a:lnTo>
                    <a:pt x="1654" y="694"/>
                  </a:lnTo>
                  <a:lnTo>
                    <a:pt x="1624" y="648"/>
                  </a:lnTo>
                  <a:lnTo>
                    <a:pt x="1616" y="630"/>
                  </a:lnTo>
                  <a:lnTo>
                    <a:pt x="1613" y="611"/>
                  </a:lnTo>
                  <a:lnTo>
                    <a:pt x="1615" y="592"/>
                  </a:lnTo>
                  <a:lnTo>
                    <a:pt x="1621" y="574"/>
                  </a:lnTo>
                  <a:lnTo>
                    <a:pt x="1633" y="559"/>
                  </a:lnTo>
                  <a:lnTo>
                    <a:pt x="1724" y="468"/>
                  </a:lnTo>
                  <a:lnTo>
                    <a:pt x="1728" y="463"/>
                  </a:lnTo>
                  <a:lnTo>
                    <a:pt x="1728" y="457"/>
                  </a:lnTo>
                  <a:lnTo>
                    <a:pt x="1724" y="451"/>
                  </a:lnTo>
                  <a:lnTo>
                    <a:pt x="1626" y="354"/>
                  </a:lnTo>
                  <a:lnTo>
                    <a:pt x="1623" y="351"/>
                  </a:lnTo>
                  <a:lnTo>
                    <a:pt x="1621" y="350"/>
                  </a:lnTo>
                  <a:lnTo>
                    <a:pt x="1618" y="350"/>
                  </a:lnTo>
                  <a:lnTo>
                    <a:pt x="1616" y="350"/>
                  </a:lnTo>
                  <a:lnTo>
                    <a:pt x="1613" y="351"/>
                  </a:lnTo>
                  <a:lnTo>
                    <a:pt x="1609" y="354"/>
                  </a:lnTo>
                  <a:lnTo>
                    <a:pt x="1520" y="444"/>
                  </a:lnTo>
                  <a:lnTo>
                    <a:pt x="1504" y="456"/>
                  </a:lnTo>
                  <a:lnTo>
                    <a:pt x="1486" y="462"/>
                  </a:lnTo>
                  <a:lnTo>
                    <a:pt x="1467" y="464"/>
                  </a:lnTo>
                  <a:lnTo>
                    <a:pt x="1449" y="461"/>
                  </a:lnTo>
                  <a:lnTo>
                    <a:pt x="1431" y="452"/>
                  </a:lnTo>
                  <a:lnTo>
                    <a:pt x="1384" y="423"/>
                  </a:lnTo>
                  <a:lnTo>
                    <a:pt x="1335" y="399"/>
                  </a:lnTo>
                  <a:lnTo>
                    <a:pt x="1284" y="378"/>
                  </a:lnTo>
                  <a:lnTo>
                    <a:pt x="1232" y="361"/>
                  </a:lnTo>
                  <a:lnTo>
                    <a:pt x="1178" y="348"/>
                  </a:lnTo>
                  <a:lnTo>
                    <a:pt x="1159" y="341"/>
                  </a:lnTo>
                  <a:lnTo>
                    <a:pt x="1143" y="330"/>
                  </a:lnTo>
                  <a:lnTo>
                    <a:pt x="1131" y="315"/>
                  </a:lnTo>
                  <a:lnTo>
                    <a:pt x="1124" y="298"/>
                  </a:lnTo>
                  <a:lnTo>
                    <a:pt x="1121" y="278"/>
                  </a:lnTo>
                  <a:lnTo>
                    <a:pt x="1121" y="152"/>
                  </a:lnTo>
                  <a:lnTo>
                    <a:pt x="1121" y="149"/>
                  </a:lnTo>
                  <a:lnTo>
                    <a:pt x="1119" y="145"/>
                  </a:lnTo>
                  <a:lnTo>
                    <a:pt x="1117" y="142"/>
                  </a:lnTo>
                  <a:lnTo>
                    <a:pt x="1112" y="140"/>
                  </a:lnTo>
                  <a:lnTo>
                    <a:pt x="1109" y="140"/>
                  </a:lnTo>
                  <a:lnTo>
                    <a:pt x="971" y="140"/>
                  </a:lnTo>
                  <a:close/>
                  <a:moveTo>
                    <a:pt x="970" y="0"/>
                  </a:moveTo>
                  <a:lnTo>
                    <a:pt x="1108" y="0"/>
                  </a:lnTo>
                  <a:lnTo>
                    <a:pt x="1139" y="3"/>
                  </a:lnTo>
                  <a:lnTo>
                    <a:pt x="1167" y="12"/>
                  </a:lnTo>
                  <a:lnTo>
                    <a:pt x="1193" y="25"/>
                  </a:lnTo>
                  <a:lnTo>
                    <a:pt x="1216" y="44"/>
                  </a:lnTo>
                  <a:lnTo>
                    <a:pt x="1234" y="66"/>
                  </a:lnTo>
                  <a:lnTo>
                    <a:pt x="1248" y="93"/>
                  </a:lnTo>
                  <a:lnTo>
                    <a:pt x="1257" y="121"/>
                  </a:lnTo>
                  <a:lnTo>
                    <a:pt x="1260" y="152"/>
                  </a:lnTo>
                  <a:lnTo>
                    <a:pt x="1260" y="223"/>
                  </a:lnTo>
                  <a:lnTo>
                    <a:pt x="1329" y="245"/>
                  </a:lnTo>
                  <a:lnTo>
                    <a:pt x="1394" y="272"/>
                  </a:lnTo>
                  <a:lnTo>
                    <a:pt x="1457" y="305"/>
                  </a:lnTo>
                  <a:lnTo>
                    <a:pt x="1508" y="255"/>
                  </a:lnTo>
                  <a:lnTo>
                    <a:pt x="1527" y="239"/>
                  </a:lnTo>
                  <a:lnTo>
                    <a:pt x="1547" y="227"/>
                  </a:lnTo>
                  <a:lnTo>
                    <a:pt x="1569" y="217"/>
                  </a:lnTo>
                  <a:lnTo>
                    <a:pt x="1592" y="212"/>
                  </a:lnTo>
                  <a:lnTo>
                    <a:pt x="1616" y="210"/>
                  </a:lnTo>
                  <a:lnTo>
                    <a:pt x="1640" y="212"/>
                  </a:lnTo>
                  <a:lnTo>
                    <a:pt x="1663" y="217"/>
                  </a:lnTo>
                  <a:lnTo>
                    <a:pt x="1684" y="227"/>
                  </a:lnTo>
                  <a:lnTo>
                    <a:pt x="1705" y="239"/>
                  </a:lnTo>
                  <a:lnTo>
                    <a:pt x="1723" y="255"/>
                  </a:lnTo>
                  <a:lnTo>
                    <a:pt x="1821" y="352"/>
                  </a:lnTo>
                  <a:lnTo>
                    <a:pt x="1839" y="373"/>
                  </a:lnTo>
                  <a:lnTo>
                    <a:pt x="1852" y="397"/>
                  </a:lnTo>
                  <a:lnTo>
                    <a:pt x="1862" y="422"/>
                  </a:lnTo>
                  <a:lnTo>
                    <a:pt x="1866" y="447"/>
                  </a:lnTo>
                  <a:lnTo>
                    <a:pt x="1866" y="474"/>
                  </a:lnTo>
                  <a:lnTo>
                    <a:pt x="1862" y="499"/>
                  </a:lnTo>
                  <a:lnTo>
                    <a:pt x="1852" y="523"/>
                  </a:lnTo>
                  <a:lnTo>
                    <a:pt x="1839" y="546"/>
                  </a:lnTo>
                  <a:lnTo>
                    <a:pt x="1821" y="567"/>
                  </a:lnTo>
                  <a:lnTo>
                    <a:pt x="1771" y="618"/>
                  </a:lnTo>
                  <a:lnTo>
                    <a:pt x="1796" y="665"/>
                  </a:lnTo>
                  <a:lnTo>
                    <a:pt x="1819" y="714"/>
                  </a:lnTo>
                  <a:lnTo>
                    <a:pt x="1837" y="765"/>
                  </a:lnTo>
                  <a:lnTo>
                    <a:pt x="1853" y="816"/>
                  </a:lnTo>
                  <a:lnTo>
                    <a:pt x="1925" y="816"/>
                  </a:lnTo>
                  <a:lnTo>
                    <a:pt x="1955" y="818"/>
                  </a:lnTo>
                  <a:lnTo>
                    <a:pt x="1984" y="828"/>
                  </a:lnTo>
                  <a:lnTo>
                    <a:pt x="2010" y="842"/>
                  </a:lnTo>
                  <a:lnTo>
                    <a:pt x="2032" y="861"/>
                  </a:lnTo>
                  <a:lnTo>
                    <a:pt x="2051" y="883"/>
                  </a:lnTo>
                  <a:lnTo>
                    <a:pt x="2065" y="909"/>
                  </a:lnTo>
                  <a:lnTo>
                    <a:pt x="2075" y="938"/>
                  </a:lnTo>
                  <a:lnTo>
                    <a:pt x="2077" y="968"/>
                  </a:lnTo>
                  <a:lnTo>
                    <a:pt x="2077" y="1106"/>
                  </a:lnTo>
                  <a:lnTo>
                    <a:pt x="2075" y="1137"/>
                  </a:lnTo>
                  <a:lnTo>
                    <a:pt x="2065" y="1165"/>
                  </a:lnTo>
                  <a:lnTo>
                    <a:pt x="2051" y="1192"/>
                  </a:lnTo>
                  <a:lnTo>
                    <a:pt x="2032" y="1214"/>
                  </a:lnTo>
                  <a:lnTo>
                    <a:pt x="2010" y="1233"/>
                  </a:lnTo>
                  <a:lnTo>
                    <a:pt x="1984" y="1247"/>
                  </a:lnTo>
                  <a:lnTo>
                    <a:pt x="1955" y="1255"/>
                  </a:lnTo>
                  <a:lnTo>
                    <a:pt x="1925" y="1258"/>
                  </a:lnTo>
                  <a:lnTo>
                    <a:pt x="1925" y="1259"/>
                  </a:lnTo>
                  <a:lnTo>
                    <a:pt x="1853" y="1259"/>
                  </a:lnTo>
                  <a:lnTo>
                    <a:pt x="1831" y="1328"/>
                  </a:lnTo>
                  <a:lnTo>
                    <a:pt x="1803" y="1393"/>
                  </a:lnTo>
                  <a:lnTo>
                    <a:pt x="1771" y="1456"/>
                  </a:lnTo>
                  <a:lnTo>
                    <a:pt x="1821" y="1507"/>
                  </a:lnTo>
                  <a:lnTo>
                    <a:pt x="1839" y="1528"/>
                  </a:lnTo>
                  <a:lnTo>
                    <a:pt x="1852" y="1551"/>
                  </a:lnTo>
                  <a:lnTo>
                    <a:pt x="1862" y="1577"/>
                  </a:lnTo>
                  <a:lnTo>
                    <a:pt x="1866" y="1602"/>
                  </a:lnTo>
                  <a:lnTo>
                    <a:pt x="1866" y="1628"/>
                  </a:lnTo>
                  <a:lnTo>
                    <a:pt x="1862" y="1654"/>
                  </a:lnTo>
                  <a:lnTo>
                    <a:pt x="1852" y="1678"/>
                  </a:lnTo>
                  <a:lnTo>
                    <a:pt x="1839" y="1701"/>
                  </a:lnTo>
                  <a:lnTo>
                    <a:pt x="1821" y="1722"/>
                  </a:lnTo>
                  <a:lnTo>
                    <a:pt x="1723" y="1820"/>
                  </a:lnTo>
                  <a:lnTo>
                    <a:pt x="1705" y="1836"/>
                  </a:lnTo>
                  <a:lnTo>
                    <a:pt x="1684" y="1849"/>
                  </a:lnTo>
                  <a:lnTo>
                    <a:pt x="1663" y="1857"/>
                  </a:lnTo>
                  <a:lnTo>
                    <a:pt x="1640" y="1863"/>
                  </a:lnTo>
                  <a:lnTo>
                    <a:pt x="1616" y="1864"/>
                  </a:lnTo>
                  <a:lnTo>
                    <a:pt x="1592" y="1863"/>
                  </a:lnTo>
                  <a:lnTo>
                    <a:pt x="1569" y="1857"/>
                  </a:lnTo>
                  <a:lnTo>
                    <a:pt x="1547" y="1849"/>
                  </a:lnTo>
                  <a:lnTo>
                    <a:pt x="1527" y="1836"/>
                  </a:lnTo>
                  <a:lnTo>
                    <a:pt x="1508" y="1820"/>
                  </a:lnTo>
                  <a:lnTo>
                    <a:pt x="1457" y="1770"/>
                  </a:lnTo>
                  <a:lnTo>
                    <a:pt x="1410" y="1796"/>
                  </a:lnTo>
                  <a:lnTo>
                    <a:pt x="1361" y="1818"/>
                  </a:lnTo>
                  <a:lnTo>
                    <a:pt x="1312" y="1837"/>
                  </a:lnTo>
                  <a:lnTo>
                    <a:pt x="1260" y="1852"/>
                  </a:lnTo>
                  <a:lnTo>
                    <a:pt x="1260" y="1924"/>
                  </a:lnTo>
                  <a:lnTo>
                    <a:pt x="1257" y="1954"/>
                  </a:lnTo>
                  <a:lnTo>
                    <a:pt x="1248" y="1983"/>
                  </a:lnTo>
                  <a:lnTo>
                    <a:pt x="1234" y="2009"/>
                  </a:lnTo>
                  <a:lnTo>
                    <a:pt x="1216" y="2031"/>
                  </a:lnTo>
                  <a:lnTo>
                    <a:pt x="1193" y="2050"/>
                  </a:lnTo>
                  <a:lnTo>
                    <a:pt x="1167" y="2064"/>
                  </a:lnTo>
                  <a:lnTo>
                    <a:pt x="1139" y="2073"/>
                  </a:lnTo>
                  <a:lnTo>
                    <a:pt x="1108" y="2076"/>
                  </a:lnTo>
                  <a:lnTo>
                    <a:pt x="970" y="2076"/>
                  </a:lnTo>
                  <a:lnTo>
                    <a:pt x="938" y="2073"/>
                  </a:lnTo>
                  <a:lnTo>
                    <a:pt x="910" y="2064"/>
                  </a:lnTo>
                  <a:lnTo>
                    <a:pt x="884" y="2050"/>
                  </a:lnTo>
                  <a:lnTo>
                    <a:pt x="861" y="2031"/>
                  </a:lnTo>
                  <a:lnTo>
                    <a:pt x="843" y="2009"/>
                  </a:lnTo>
                  <a:lnTo>
                    <a:pt x="829" y="1983"/>
                  </a:lnTo>
                  <a:lnTo>
                    <a:pt x="820" y="1954"/>
                  </a:lnTo>
                  <a:lnTo>
                    <a:pt x="817" y="1924"/>
                  </a:lnTo>
                  <a:lnTo>
                    <a:pt x="817" y="1852"/>
                  </a:lnTo>
                  <a:lnTo>
                    <a:pt x="748" y="1831"/>
                  </a:lnTo>
                  <a:lnTo>
                    <a:pt x="683" y="1802"/>
                  </a:lnTo>
                  <a:lnTo>
                    <a:pt x="620" y="1770"/>
                  </a:lnTo>
                  <a:lnTo>
                    <a:pt x="569" y="1820"/>
                  </a:lnTo>
                  <a:lnTo>
                    <a:pt x="550" y="1836"/>
                  </a:lnTo>
                  <a:lnTo>
                    <a:pt x="530" y="1849"/>
                  </a:lnTo>
                  <a:lnTo>
                    <a:pt x="508" y="1857"/>
                  </a:lnTo>
                  <a:lnTo>
                    <a:pt x="486" y="1863"/>
                  </a:lnTo>
                  <a:lnTo>
                    <a:pt x="461" y="1864"/>
                  </a:lnTo>
                  <a:lnTo>
                    <a:pt x="437" y="1863"/>
                  </a:lnTo>
                  <a:lnTo>
                    <a:pt x="414" y="1857"/>
                  </a:lnTo>
                  <a:lnTo>
                    <a:pt x="393" y="1849"/>
                  </a:lnTo>
                  <a:lnTo>
                    <a:pt x="372" y="1836"/>
                  </a:lnTo>
                  <a:lnTo>
                    <a:pt x="354" y="1820"/>
                  </a:lnTo>
                  <a:lnTo>
                    <a:pt x="256" y="1722"/>
                  </a:lnTo>
                  <a:lnTo>
                    <a:pt x="238" y="1701"/>
                  </a:lnTo>
                  <a:lnTo>
                    <a:pt x="225" y="1678"/>
                  </a:lnTo>
                  <a:lnTo>
                    <a:pt x="216" y="1654"/>
                  </a:lnTo>
                  <a:lnTo>
                    <a:pt x="211" y="1628"/>
                  </a:lnTo>
                  <a:lnTo>
                    <a:pt x="211" y="1602"/>
                  </a:lnTo>
                  <a:lnTo>
                    <a:pt x="216" y="1577"/>
                  </a:lnTo>
                  <a:lnTo>
                    <a:pt x="225" y="1551"/>
                  </a:lnTo>
                  <a:lnTo>
                    <a:pt x="238" y="1528"/>
                  </a:lnTo>
                  <a:lnTo>
                    <a:pt x="256" y="1507"/>
                  </a:lnTo>
                  <a:lnTo>
                    <a:pt x="306" y="1456"/>
                  </a:lnTo>
                  <a:lnTo>
                    <a:pt x="281" y="1410"/>
                  </a:lnTo>
                  <a:lnTo>
                    <a:pt x="259" y="1360"/>
                  </a:lnTo>
                  <a:lnTo>
                    <a:pt x="240" y="1311"/>
                  </a:lnTo>
                  <a:lnTo>
                    <a:pt x="224" y="1259"/>
                  </a:lnTo>
                  <a:lnTo>
                    <a:pt x="152" y="1259"/>
                  </a:lnTo>
                  <a:lnTo>
                    <a:pt x="122" y="1256"/>
                  </a:lnTo>
                  <a:lnTo>
                    <a:pt x="93" y="1248"/>
                  </a:lnTo>
                  <a:lnTo>
                    <a:pt x="67" y="1233"/>
                  </a:lnTo>
                  <a:lnTo>
                    <a:pt x="45" y="1215"/>
                  </a:lnTo>
                  <a:lnTo>
                    <a:pt x="26" y="1192"/>
                  </a:lnTo>
                  <a:lnTo>
                    <a:pt x="12" y="1166"/>
                  </a:lnTo>
                  <a:lnTo>
                    <a:pt x="3" y="1138"/>
                  </a:lnTo>
                  <a:lnTo>
                    <a:pt x="0" y="1107"/>
                  </a:lnTo>
                  <a:lnTo>
                    <a:pt x="0" y="969"/>
                  </a:lnTo>
                  <a:lnTo>
                    <a:pt x="3" y="938"/>
                  </a:lnTo>
                  <a:lnTo>
                    <a:pt x="12" y="909"/>
                  </a:lnTo>
                  <a:lnTo>
                    <a:pt x="26" y="884"/>
                  </a:lnTo>
                  <a:lnTo>
                    <a:pt x="45" y="861"/>
                  </a:lnTo>
                  <a:lnTo>
                    <a:pt x="67" y="843"/>
                  </a:lnTo>
                  <a:lnTo>
                    <a:pt x="93" y="829"/>
                  </a:lnTo>
                  <a:lnTo>
                    <a:pt x="122" y="819"/>
                  </a:lnTo>
                  <a:lnTo>
                    <a:pt x="152" y="816"/>
                  </a:lnTo>
                  <a:lnTo>
                    <a:pt x="224" y="816"/>
                  </a:lnTo>
                  <a:lnTo>
                    <a:pt x="246" y="748"/>
                  </a:lnTo>
                  <a:lnTo>
                    <a:pt x="274" y="682"/>
                  </a:lnTo>
                  <a:lnTo>
                    <a:pt x="306" y="619"/>
                  </a:lnTo>
                  <a:lnTo>
                    <a:pt x="256" y="568"/>
                  </a:lnTo>
                  <a:lnTo>
                    <a:pt x="238" y="547"/>
                  </a:lnTo>
                  <a:lnTo>
                    <a:pt x="225" y="524"/>
                  </a:lnTo>
                  <a:lnTo>
                    <a:pt x="216" y="500"/>
                  </a:lnTo>
                  <a:lnTo>
                    <a:pt x="211" y="474"/>
                  </a:lnTo>
                  <a:lnTo>
                    <a:pt x="211" y="448"/>
                  </a:lnTo>
                  <a:lnTo>
                    <a:pt x="216" y="422"/>
                  </a:lnTo>
                  <a:lnTo>
                    <a:pt x="225" y="398"/>
                  </a:lnTo>
                  <a:lnTo>
                    <a:pt x="238" y="374"/>
                  </a:lnTo>
                  <a:lnTo>
                    <a:pt x="256" y="353"/>
                  </a:lnTo>
                  <a:lnTo>
                    <a:pt x="354" y="255"/>
                  </a:lnTo>
                  <a:lnTo>
                    <a:pt x="372" y="239"/>
                  </a:lnTo>
                  <a:lnTo>
                    <a:pt x="393" y="227"/>
                  </a:lnTo>
                  <a:lnTo>
                    <a:pt x="414" y="218"/>
                  </a:lnTo>
                  <a:lnTo>
                    <a:pt x="437" y="213"/>
                  </a:lnTo>
                  <a:lnTo>
                    <a:pt x="461" y="211"/>
                  </a:lnTo>
                  <a:lnTo>
                    <a:pt x="486" y="213"/>
                  </a:lnTo>
                  <a:lnTo>
                    <a:pt x="508" y="218"/>
                  </a:lnTo>
                  <a:lnTo>
                    <a:pt x="530" y="227"/>
                  </a:lnTo>
                  <a:lnTo>
                    <a:pt x="550" y="239"/>
                  </a:lnTo>
                  <a:lnTo>
                    <a:pt x="569" y="255"/>
                  </a:lnTo>
                  <a:lnTo>
                    <a:pt x="620" y="306"/>
                  </a:lnTo>
                  <a:lnTo>
                    <a:pt x="667" y="281"/>
                  </a:lnTo>
                  <a:lnTo>
                    <a:pt x="716" y="258"/>
                  </a:lnTo>
                  <a:lnTo>
                    <a:pt x="765" y="239"/>
                  </a:lnTo>
                  <a:lnTo>
                    <a:pt x="817" y="224"/>
                  </a:lnTo>
                  <a:lnTo>
                    <a:pt x="817" y="152"/>
                  </a:lnTo>
                  <a:lnTo>
                    <a:pt x="820" y="121"/>
                  </a:lnTo>
                  <a:lnTo>
                    <a:pt x="829" y="93"/>
                  </a:lnTo>
                  <a:lnTo>
                    <a:pt x="843" y="66"/>
                  </a:lnTo>
                  <a:lnTo>
                    <a:pt x="861" y="44"/>
                  </a:lnTo>
                  <a:lnTo>
                    <a:pt x="884" y="25"/>
                  </a:lnTo>
                  <a:lnTo>
                    <a:pt x="910" y="12"/>
                  </a:lnTo>
                  <a:lnTo>
                    <a:pt x="938" y="3"/>
                  </a:lnTo>
                  <a:lnTo>
                    <a:pt x="970"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44" name="Google Shape;1744;p40"/>
            <p:cNvSpPr/>
            <p:nvPr/>
          </p:nvSpPr>
          <p:spPr>
            <a:xfrm>
              <a:off x="3729038" y="2011363"/>
              <a:ext cx="139700" cy="139700"/>
            </a:xfrm>
            <a:custGeom>
              <a:rect b="b" l="l" r="r" t="t"/>
              <a:pathLst>
                <a:path extrusionOk="0" h="884" w="886">
                  <a:moveTo>
                    <a:pt x="443" y="140"/>
                  </a:moveTo>
                  <a:lnTo>
                    <a:pt x="398" y="143"/>
                  </a:lnTo>
                  <a:lnTo>
                    <a:pt x="356" y="153"/>
                  </a:lnTo>
                  <a:lnTo>
                    <a:pt x="316" y="169"/>
                  </a:lnTo>
                  <a:lnTo>
                    <a:pt x="279" y="189"/>
                  </a:lnTo>
                  <a:lnTo>
                    <a:pt x="245" y="214"/>
                  </a:lnTo>
                  <a:lnTo>
                    <a:pt x="215" y="243"/>
                  </a:lnTo>
                  <a:lnTo>
                    <a:pt x="189" y="277"/>
                  </a:lnTo>
                  <a:lnTo>
                    <a:pt x="169" y="315"/>
                  </a:lnTo>
                  <a:lnTo>
                    <a:pt x="153" y="355"/>
                  </a:lnTo>
                  <a:lnTo>
                    <a:pt x="144" y="397"/>
                  </a:lnTo>
                  <a:lnTo>
                    <a:pt x="141" y="442"/>
                  </a:lnTo>
                  <a:lnTo>
                    <a:pt x="144" y="486"/>
                  </a:lnTo>
                  <a:lnTo>
                    <a:pt x="153" y="529"/>
                  </a:lnTo>
                  <a:lnTo>
                    <a:pt x="169" y="569"/>
                  </a:lnTo>
                  <a:lnTo>
                    <a:pt x="189" y="606"/>
                  </a:lnTo>
                  <a:lnTo>
                    <a:pt x="215" y="640"/>
                  </a:lnTo>
                  <a:lnTo>
                    <a:pt x="245" y="669"/>
                  </a:lnTo>
                  <a:lnTo>
                    <a:pt x="279" y="695"/>
                  </a:lnTo>
                  <a:lnTo>
                    <a:pt x="316" y="716"/>
                  </a:lnTo>
                  <a:lnTo>
                    <a:pt x="356" y="731"/>
                  </a:lnTo>
                  <a:lnTo>
                    <a:pt x="398" y="740"/>
                  </a:lnTo>
                  <a:lnTo>
                    <a:pt x="443" y="743"/>
                  </a:lnTo>
                  <a:lnTo>
                    <a:pt x="488" y="740"/>
                  </a:lnTo>
                  <a:lnTo>
                    <a:pt x="530" y="731"/>
                  </a:lnTo>
                  <a:lnTo>
                    <a:pt x="570" y="716"/>
                  </a:lnTo>
                  <a:lnTo>
                    <a:pt x="607" y="695"/>
                  </a:lnTo>
                  <a:lnTo>
                    <a:pt x="641" y="669"/>
                  </a:lnTo>
                  <a:lnTo>
                    <a:pt x="670" y="640"/>
                  </a:lnTo>
                  <a:lnTo>
                    <a:pt x="696" y="606"/>
                  </a:lnTo>
                  <a:lnTo>
                    <a:pt x="717" y="569"/>
                  </a:lnTo>
                  <a:lnTo>
                    <a:pt x="732" y="529"/>
                  </a:lnTo>
                  <a:lnTo>
                    <a:pt x="741" y="486"/>
                  </a:lnTo>
                  <a:lnTo>
                    <a:pt x="745" y="442"/>
                  </a:lnTo>
                  <a:lnTo>
                    <a:pt x="741" y="397"/>
                  </a:lnTo>
                  <a:lnTo>
                    <a:pt x="732" y="355"/>
                  </a:lnTo>
                  <a:lnTo>
                    <a:pt x="717" y="315"/>
                  </a:lnTo>
                  <a:lnTo>
                    <a:pt x="696" y="277"/>
                  </a:lnTo>
                  <a:lnTo>
                    <a:pt x="670" y="243"/>
                  </a:lnTo>
                  <a:lnTo>
                    <a:pt x="641" y="214"/>
                  </a:lnTo>
                  <a:lnTo>
                    <a:pt x="607" y="189"/>
                  </a:lnTo>
                  <a:lnTo>
                    <a:pt x="570" y="169"/>
                  </a:lnTo>
                  <a:lnTo>
                    <a:pt x="530" y="153"/>
                  </a:lnTo>
                  <a:lnTo>
                    <a:pt x="488" y="143"/>
                  </a:lnTo>
                  <a:lnTo>
                    <a:pt x="443" y="140"/>
                  </a:lnTo>
                  <a:close/>
                  <a:moveTo>
                    <a:pt x="443" y="0"/>
                  </a:moveTo>
                  <a:lnTo>
                    <a:pt x="494" y="3"/>
                  </a:lnTo>
                  <a:lnTo>
                    <a:pt x="544" y="11"/>
                  </a:lnTo>
                  <a:lnTo>
                    <a:pt x="592" y="25"/>
                  </a:lnTo>
                  <a:lnTo>
                    <a:pt x="638" y="45"/>
                  </a:lnTo>
                  <a:lnTo>
                    <a:pt x="680" y="68"/>
                  </a:lnTo>
                  <a:lnTo>
                    <a:pt x="719" y="97"/>
                  </a:lnTo>
                  <a:lnTo>
                    <a:pt x="756" y="130"/>
                  </a:lnTo>
                  <a:lnTo>
                    <a:pt x="788" y="165"/>
                  </a:lnTo>
                  <a:lnTo>
                    <a:pt x="816" y="205"/>
                  </a:lnTo>
                  <a:lnTo>
                    <a:pt x="840" y="248"/>
                  </a:lnTo>
                  <a:lnTo>
                    <a:pt x="859" y="293"/>
                  </a:lnTo>
                  <a:lnTo>
                    <a:pt x="873" y="340"/>
                  </a:lnTo>
                  <a:lnTo>
                    <a:pt x="883" y="390"/>
                  </a:lnTo>
                  <a:lnTo>
                    <a:pt x="886" y="442"/>
                  </a:lnTo>
                  <a:lnTo>
                    <a:pt x="883" y="493"/>
                  </a:lnTo>
                  <a:lnTo>
                    <a:pt x="873" y="543"/>
                  </a:lnTo>
                  <a:lnTo>
                    <a:pt x="859" y="590"/>
                  </a:lnTo>
                  <a:lnTo>
                    <a:pt x="840" y="636"/>
                  </a:lnTo>
                  <a:lnTo>
                    <a:pt x="816" y="679"/>
                  </a:lnTo>
                  <a:lnTo>
                    <a:pt x="788" y="718"/>
                  </a:lnTo>
                  <a:lnTo>
                    <a:pt x="756" y="754"/>
                  </a:lnTo>
                  <a:lnTo>
                    <a:pt x="719" y="787"/>
                  </a:lnTo>
                  <a:lnTo>
                    <a:pt x="680" y="815"/>
                  </a:lnTo>
                  <a:lnTo>
                    <a:pt x="638" y="839"/>
                  </a:lnTo>
                  <a:lnTo>
                    <a:pt x="592" y="858"/>
                  </a:lnTo>
                  <a:lnTo>
                    <a:pt x="544" y="872"/>
                  </a:lnTo>
                  <a:lnTo>
                    <a:pt x="494" y="880"/>
                  </a:lnTo>
                  <a:lnTo>
                    <a:pt x="443" y="884"/>
                  </a:lnTo>
                  <a:lnTo>
                    <a:pt x="392" y="880"/>
                  </a:lnTo>
                  <a:lnTo>
                    <a:pt x="341" y="872"/>
                  </a:lnTo>
                  <a:lnTo>
                    <a:pt x="294" y="858"/>
                  </a:lnTo>
                  <a:lnTo>
                    <a:pt x="248" y="839"/>
                  </a:lnTo>
                  <a:lnTo>
                    <a:pt x="206" y="815"/>
                  </a:lnTo>
                  <a:lnTo>
                    <a:pt x="166" y="787"/>
                  </a:lnTo>
                  <a:lnTo>
                    <a:pt x="130" y="754"/>
                  </a:lnTo>
                  <a:lnTo>
                    <a:pt x="97" y="718"/>
                  </a:lnTo>
                  <a:lnTo>
                    <a:pt x="70" y="679"/>
                  </a:lnTo>
                  <a:lnTo>
                    <a:pt x="46" y="636"/>
                  </a:lnTo>
                  <a:lnTo>
                    <a:pt x="27" y="590"/>
                  </a:lnTo>
                  <a:lnTo>
                    <a:pt x="12" y="543"/>
                  </a:lnTo>
                  <a:lnTo>
                    <a:pt x="4" y="493"/>
                  </a:lnTo>
                  <a:lnTo>
                    <a:pt x="0" y="442"/>
                  </a:lnTo>
                  <a:lnTo>
                    <a:pt x="4" y="390"/>
                  </a:lnTo>
                  <a:lnTo>
                    <a:pt x="12" y="340"/>
                  </a:lnTo>
                  <a:lnTo>
                    <a:pt x="27" y="293"/>
                  </a:lnTo>
                  <a:lnTo>
                    <a:pt x="46" y="248"/>
                  </a:lnTo>
                  <a:lnTo>
                    <a:pt x="70" y="205"/>
                  </a:lnTo>
                  <a:lnTo>
                    <a:pt x="97" y="165"/>
                  </a:lnTo>
                  <a:lnTo>
                    <a:pt x="130" y="130"/>
                  </a:lnTo>
                  <a:lnTo>
                    <a:pt x="166" y="97"/>
                  </a:lnTo>
                  <a:lnTo>
                    <a:pt x="206" y="68"/>
                  </a:lnTo>
                  <a:lnTo>
                    <a:pt x="248" y="45"/>
                  </a:lnTo>
                  <a:lnTo>
                    <a:pt x="294" y="25"/>
                  </a:lnTo>
                  <a:lnTo>
                    <a:pt x="341" y="11"/>
                  </a:lnTo>
                  <a:lnTo>
                    <a:pt x="392" y="3"/>
                  </a:lnTo>
                  <a:lnTo>
                    <a:pt x="443"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45" name="Google Shape;1745;p40"/>
            <p:cNvSpPr/>
            <p:nvPr/>
          </p:nvSpPr>
          <p:spPr>
            <a:xfrm>
              <a:off x="3471863" y="2006601"/>
              <a:ext cx="403225" cy="460375"/>
            </a:xfrm>
            <a:custGeom>
              <a:rect b="b" l="l" r="r" t="t"/>
              <a:pathLst>
                <a:path extrusionOk="0" h="2906" w="2541">
                  <a:moveTo>
                    <a:pt x="1063" y="0"/>
                  </a:moveTo>
                  <a:lnTo>
                    <a:pt x="1082" y="1"/>
                  </a:lnTo>
                  <a:lnTo>
                    <a:pt x="1098" y="8"/>
                  </a:lnTo>
                  <a:lnTo>
                    <a:pt x="1113" y="17"/>
                  </a:lnTo>
                  <a:lnTo>
                    <a:pt x="1125" y="31"/>
                  </a:lnTo>
                  <a:lnTo>
                    <a:pt x="1133" y="48"/>
                  </a:lnTo>
                  <a:lnTo>
                    <a:pt x="1137" y="66"/>
                  </a:lnTo>
                  <a:lnTo>
                    <a:pt x="1135" y="85"/>
                  </a:lnTo>
                  <a:lnTo>
                    <a:pt x="1130" y="102"/>
                  </a:lnTo>
                  <a:lnTo>
                    <a:pt x="1121" y="116"/>
                  </a:lnTo>
                  <a:lnTo>
                    <a:pt x="1107" y="128"/>
                  </a:lnTo>
                  <a:lnTo>
                    <a:pt x="1090" y="136"/>
                  </a:lnTo>
                  <a:lnTo>
                    <a:pt x="1036" y="156"/>
                  </a:lnTo>
                  <a:lnTo>
                    <a:pt x="983" y="180"/>
                  </a:lnTo>
                  <a:lnTo>
                    <a:pt x="917" y="214"/>
                  </a:lnTo>
                  <a:lnTo>
                    <a:pt x="854" y="252"/>
                  </a:lnTo>
                  <a:lnTo>
                    <a:pt x="793" y="295"/>
                  </a:lnTo>
                  <a:lnTo>
                    <a:pt x="736" y="341"/>
                  </a:lnTo>
                  <a:lnTo>
                    <a:pt x="684" y="392"/>
                  </a:lnTo>
                  <a:lnTo>
                    <a:pt x="634" y="444"/>
                  </a:lnTo>
                  <a:lnTo>
                    <a:pt x="590" y="501"/>
                  </a:lnTo>
                  <a:lnTo>
                    <a:pt x="549" y="561"/>
                  </a:lnTo>
                  <a:lnTo>
                    <a:pt x="512" y="624"/>
                  </a:lnTo>
                  <a:lnTo>
                    <a:pt x="479" y="688"/>
                  </a:lnTo>
                  <a:lnTo>
                    <a:pt x="452" y="755"/>
                  </a:lnTo>
                  <a:lnTo>
                    <a:pt x="428" y="824"/>
                  </a:lnTo>
                  <a:lnTo>
                    <a:pt x="409" y="895"/>
                  </a:lnTo>
                  <a:lnTo>
                    <a:pt x="397" y="966"/>
                  </a:lnTo>
                  <a:lnTo>
                    <a:pt x="388" y="1040"/>
                  </a:lnTo>
                  <a:lnTo>
                    <a:pt x="386" y="1114"/>
                  </a:lnTo>
                  <a:lnTo>
                    <a:pt x="386" y="1297"/>
                  </a:lnTo>
                  <a:lnTo>
                    <a:pt x="384" y="1314"/>
                  </a:lnTo>
                  <a:lnTo>
                    <a:pt x="378" y="1330"/>
                  </a:lnTo>
                  <a:lnTo>
                    <a:pt x="154" y="1758"/>
                  </a:lnTo>
                  <a:lnTo>
                    <a:pt x="147" y="1775"/>
                  </a:lnTo>
                  <a:lnTo>
                    <a:pt x="141" y="1791"/>
                  </a:lnTo>
                  <a:lnTo>
                    <a:pt x="139" y="1806"/>
                  </a:lnTo>
                  <a:lnTo>
                    <a:pt x="140" y="1818"/>
                  </a:lnTo>
                  <a:lnTo>
                    <a:pt x="145" y="1829"/>
                  </a:lnTo>
                  <a:lnTo>
                    <a:pt x="154" y="1838"/>
                  </a:lnTo>
                  <a:lnTo>
                    <a:pt x="169" y="1846"/>
                  </a:lnTo>
                  <a:lnTo>
                    <a:pt x="188" y="1851"/>
                  </a:lnTo>
                  <a:lnTo>
                    <a:pt x="211" y="1852"/>
                  </a:lnTo>
                  <a:lnTo>
                    <a:pt x="317" y="1852"/>
                  </a:lnTo>
                  <a:lnTo>
                    <a:pt x="336" y="1855"/>
                  </a:lnTo>
                  <a:lnTo>
                    <a:pt x="352" y="1862"/>
                  </a:lnTo>
                  <a:lnTo>
                    <a:pt x="366" y="1873"/>
                  </a:lnTo>
                  <a:lnTo>
                    <a:pt x="377" y="1887"/>
                  </a:lnTo>
                  <a:lnTo>
                    <a:pt x="384" y="1904"/>
                  </a:lnTo>
                  <a:lnTo>
                    <a:pt x="386" y="1923"/>
                  </a:lnTo>
                  <a:lnTo>
                    <a:pt x="386" y="2330"/>
                  </a:lnTo>
                  <a:lnTo>
                    <a:pt x="389" y="2362"/>
                  </a:lnTo>
                  <a:lnTo>
                    <a:pt x="399" y="2392"/>
                  </a:lnTo>
                  <a:lnTo>
                    <a:pt x="414" y="2418"/>
                  </a:lnTo>
                  <a:lnTo>
                    <a:pt x="433" y="2443"/>
                  </a:lnTo>
                  <a:lnTo>
                    <a:pt x="456" y="2463"/>
                  </a:lnTo>
                  <a:lnTo>
                    <a:pt x="482" y="2477"/>
                  </a:lnTo>
                  <a:lnTo>
                    <a:pt x="512" y="2487"/>
                  </a:lnTo>
                  <a:lnTo>
                    <a:pt x="543" y="2491"/>
                  </a:lnTo>
                  <a:lnTo>
                    <a:pt x="856" y="2445"/>
                  </a:lnTo>
                  <a:lnTo>
                    <a:pt x="870" y="2444"/>
                  </a:lnTo>
                  <a:lnTo>
                    <a:pt x="885" y="2447"/>
                  </a:lnTo>
                  <a:lnTo>
                    <a:pt x="899" y="2452"/>
                  </a:lnTo>
                  <a:lnTo>
                    <a:pt x="912" y="2461"/>
                  </a:lnTo>
                  <a:lnTo>
                    <a:pt x="924" y="2476"/>
                  </a:lnTo>
                  <a:lnTo>
                    <a:pt x="933" y="2494"/>
                  </a:lnTo>
                  <a:lnTo>
                    <a:pt x="936" y="2514"/>
                  </a:lnTo>
                  <a:lnTo>
                    <a:pt x="936" y="2764"/>
                  </a:lnTo>
                  <a:lnTo>
                    <a:pt x="2099" y="2764"/>
                  </a:lnTo>
                  <a:lnTo>
                    <a:pt x="2099" y="1925"/>
                  </a:lnTo>
                  <a:lnTo>
                    <a:pt x="2101" y="1906"/>
                  </a:lnTo>
                  <a:lnTo>
                    <a:pt x="2109" y="1888"/>
                  </a:lnTo>
                  <a:lnTo>
                    <a:pt x="2121" y="1873"/>
                  </a:lnTo>
                  <a:lnTo>
                    <a:pt x="2175" y="1820"/>
                  </a:lnTo>
                  <a:lnTo>
                    <a:pt x="2224" y="1763"/>
                  </a:lnTo>
                  <a:lnTo>
                    <a:pt x="2270" y="1703"/>
                  </a:lnTo>
                  <a:lnTo>
                    <a:pt x="2310" y="1640"/>
                  </a:lnTo>
                  <a:lnTo>
                    <a:pt x="2347" y="1575"/>
                  </a:lnTo>
                  <a:lnTo>
                    <a:pt x="2377" y="1506"/>
                  </a:lnTo>
                  <a:lnTo>
                    <a:pt x="2404" y="1436"/>
                  </a:lnTo>
                  <a:lnTo>
                    <a:pt x="2412" y="1419"/>
                  </a:lnTo>
                  <a:lnTo>
                    <a:pt x="2424" y="1405"/>
                  </a:lnTo>
                  <a:lnTo>
                    <a:pt x="2438" y="1395"/>
                  </a:lnTo>
                  <a:lnTo>
                    <a:pt x="2455" y="1389"/>
                  </a:lnTo>
                  <a:lnTo>
                    <a:pt x="2474" y="1388"/>
                  </a:lnTo>
                  <a:lnTo>
                    <a:pt x="2492" y="1391"/>
                  </a:lnTo>
                  <a:lnTo>
                    <a:pt x="2509" y="1400"/>
                  </a:lnTo>
                  <a:lnTo>
                    <a:pt x="2523" y="1411"/>
                  </a:lnTo>
                  <a:lnTo>
                    <a:pt x="2533" y="1426"/>
                  </a:lnTo>
                  <a:lnTo>
                    <a:pt x="2539" y="1443"/>
                  </a:lnTo>
                  <a:lnTo>
                    <a:pt x="2541" y="1461"/>
                  </a:lnTo>
                  <a:lnTo>
                    <a:pt x="2537" y="1480"/>
                  </a:lnTo>
                  <a:lnTo>
                    <a:pt x="2509" y="1556"/>
                  </a:lnTo>
                  <a:lnTo>
                    <a:pt x="2476" y="1630"/>
                  </a:lnTo>
                  <a:lnTo>
                    <a:pt x="2438" y="1701"/>
                  </a:lnTo>
                  <a:lnTo>
                    <a:pt x="2395" y="1770"/>
                  </a:lnTo>
                  <a:lnTo>
                    <a:pt x="2348" y="1835"/>
                  </a:lnTo>
                  <a:lnTo>
                    <a:pt x="2295" y="1896"/>
                  </a:lnTo>
                  <a:lnTo>
                    <a:pt x="2239" y="1955"/>
                  </a:lnTo>
                  <a:lnTo>
                    <a:pt x="2239" y="2835"/>
                  </a:lnTo>
                  <a:lnTo>
                    <a:pt x="2236" y="2854"/>
                  </a:lnTo>
                  <a:lnTo>
                    <a:pt x="2230" y="2871"/>
                  </a:lnTo>
                  <a:lnTo>
                    <a:pt x="2218" y="2884"/>
                  </a:lnTo>
                  <a:lnTo>
                    <a:pt x="2204" y="2896"/>
                  </a:lnTo>
                  <a:lnTo>
                    <a:pt x="2187" y="2902"/>
                  </a:lnTo>
                  <a:lnTo>
                    <a:pt x="2168" y="2906"/>
                  </a:lnTo>
                  <a:lnTo>
                    <a:pt x="865" y="2906"/>
                  </a:lnTo>
                  <a:lnTo>
                    <a:pt x="847" y="2902"/>
                  </a:lnTo>
                  <a:lnTo>
                    <a:pt x="830" y="2896"/>
                  </a:lnTo>
                  <a:lnTo>
                    <a:pt x="816" y="2884"/>
                  </a:lnTo>
                  <a:lnTo>
                    <a:pt x="805" y="2871"/>
                  </a:lnTo>
                  <a:lnTo>
                    <a:pt x="798" y="2854"/>
                  </a:lnTo>
                  <a:lnTo>
                    <a:pt x="796" y="2835"/>
                  </a:lnTo>
                  <a:lnTo>
                    <a:pt x="796" y="2596"/>
                  </a:lnTo>
                  <a:lnTo>
                    <a:pt x="558" y="2631"/>
                  </a:lnTo>
                  <a:lnTo>
                    <a:pt x="555" y="2631"/>
                  </a:lnTo>
                  <a:lnTo>
                    <a:pt x="551" y="2631"/>
                  </a:lnTo>
                  <a:lnTo>
                    <a:pt x="549" y="2630"/>
                  </a:lnTo>
                  <a:lnTo>
                    <a:pt x="503" y="2627"/>
                  </a:lnTo>
                  <a:lnTo>
                    <a:pt x="461" y="2618"/>
                  </a:lnTo>
                  <a:lnTo>
                    <a:pt x="421" y="2602"/>
                  </a:lnTo>
                  <a:lnTo>
                    <a:pt x="384" y="2582"/>
                  </a:lnTo>
                  <a:lnTo>
                    <a:pt x="350" y="2557"/>
                  </a:lnTo>
                  <a:lnTo>
                    <a:pt x="321" y="2526"/>
                  </a:lnTo>
                  <a:lnTo>
                    <a:pt x="295" y="2493"/>
                  </a:lnTo>
                  <a:lnTo>
                    <a:pt x="274" y="2455"/>
                  </a:lnTo>
                  <a:lnTo>
                    <a:pt x="260" y="2415"/>
                  </a:lnTo>
                  <a:lnTo>
                    <a:pt x="249" y="2373"/>
                  </a:lnTo>
                  <a:lnTo>
                    <a:pt x="246" y="2329"/>
                  </a:lnTo>
                  <a:lnTo>
                    <a:pt x="246" y="1991"/>
                  </a:lnTo>
                  <a:lnTo>
                    <a:pt x="211" y="1991"/>
                  </a:lnTo>
                  <a:lnTo>
                    <a:pt x="176" y="1989"/>
                  </a:lnTo>
                  <a:lnTo>
                    <a:pt x="143" y="1983"/>
                  </a:lnTo>
                  <a:lnTo>
                    <a:pt x="114" y="1973"/>
                  </a:lnTo>
                  <a:lnTo>
                    <a:pt x="87" y="1961"/>
                  </a:lnTo>
                  <a:lnTo>
                    <a:pt x="62" y="1944"/>
                  </a:lnTo>
                  <a:lnTo>
                    <a:pt x="41" y="1924"/>
                  </a:lnTo>
                  <a:lnTo>
                    <a:pt x="24" y="1900"/>
                  </a:lnTo>
                  <a:lnTo>
                    <a:pt x="12" y="1874"/>
                  </a:lnTo>
                  <a:lnTo>
                    <a:pt x="3" y="1846"/>
                  </a:lnTo>
                  <a:lnTo>
                    <a:pt x="0" y="1817"/>
                  </a:lnTo>
                  <a:lnTo>
                    <a:pt x="0" y="1787"/>
                  </a:lnTo>
                  <a:lnTo>
                    <a:pt x="5" y="1756"/>
                  </a:lnTo>
                  <a:lnTo>
                    <a:pt x="16" y="1724"/>
                  </a:lnTo>
                  <a:lnTo>
                    <a:pt x="30" y="1693"/>
                  </a:lnTo>
                  <a:lnTo>
                    <a:pt x="247" y="1279"/>
                  </a:lnTo>
                  <a:lnTo>
                    <a:pt x="247" y="1114"/>
                  </a:lnTo>
                  <a:lnTo>
                    <a:pt x="250" y="1034"/>
                  </a:lnTo>
                  <a:lnTo>
                    <a:pt x="257" y="956"/>
                  </a:lnTo>
                  <a:lnTo>
                    <a:pt x="271" y="878"/>
                  </a:lnTo>
                  <a:lnTo>
                    <a:pt x="289" y="802"/>
                  </a:lnTo>
                  <a:lnTo>
                    <a:pt x="313" y="728"/>
                  </a:lnTo>
                  <a:lnTo>
                    <a:pt x="341" y="655"/>
                  </a:lnTo>
                  <a:lnTo>
                    <a:pt x="374" y="586"/>
                  </a:lnTo>
                  <a:lnTo>
                    <a:pt x="412" y="518"/>
                  </a:lnTo>
                  <a:lnTo>
                    <a:pt x="453" y="453"/>
                  </a:lnTo>
                  <a:lnTo>
                    <a:pt x="498" y="390"/>
                  </a:lnTo>
                  <a:lnTo>
                    <a:pt x="549" y="330"/>
                  </a:lnTo>
                  <a:lnTo>
                    <a:pt x="602" y="274"/>
                  </a:lnTo>
                  <a:lnTo>
                    <a:pt x="659" y="223"/>
                  </a:lnTo>
                  <a:lnTo>
                    <a:pt x="721" y="173"/>
                  </a:lnTo>
                  <a:lnTo>
                    <a:pt x="785" y="129"/>
                  </a:lnTo>
                  <a:lnTo>
                    <a:pt x="854" y="89"/>
                  </a:lnTo>
                  <a:lnTo>
                    <a:pt x="924" y="52"/>
                  </a:lnTo>
                  <a:lnTo>
                    <a:pt x="983" y="27"/>
                  </a:lnTo>
                  <a:lnTo>
                    <a:pt x="1045" y="3"/>
                  </a:lnTo>
                  <a:lnTo>
                    <a:pt x="1063"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746" name="Google Shape;1746;p40"/>
          <p:cNvGrpSpPr/>
          <p:nvPr/>
        </p:nvGrpSpPr>
        <p:grpSpPr>
          <a:xfrm>
            <a:off x="4723639" y="2435752"/>
            <a:ext cx="687495" cy="640080"/>
            <a:chOff x="6275388" y="4252913"/>
            <a:chExt cx="552450" cy="514349"/>
          </a:xfrm>
        </p:grpSpPr>
        <p:sp>
          <p:nvSpPr>
            <p:cNvPr id="1747" name="Google Shape;1747;p40"/>
            <p:cNvSpPr/>
            <p:nvPr/>
          </p:nvSpPr>
          <p:spPr>
            <a:xfrm>
              <a:off x="6429376" y="4252913"/>
              <a:ext cx="242888" cy="239712"/>
            </a:xfrm>
            <a:custGeom>
              <a:rect b="b" l="l" r="r" t="t"/>
              <a:pathLst>
                <a:path extrusionOk="0" h="1507" w="1535">
                  <a:moveTo>
                    <a:pt x="190" y="140"/>
                  </a:moveTo>
                  <a:lnTo>
                    <a:pt x="174" y="142"/>
                  </a:lnTo>
                  <a:lnTo>
                    <a:pt x="160" y="150"/>
                  </a:lnTo>
                  <a:lnTo>
                    <a:pt x="150" y="160"/>
                  </a:lnTo>
                  <a:lnTo>
                    <a:pt x="144" y="174"/>
                  </a:lnTo>
                  <a:lnTo>
                    <a:pt x="140" y="190"/>
                  </a:lnTo>
                  <a:lnTo>
                    <a:pt x="140" y="1018"/>
                  </a:lnTo>
                  <a:lnTo>
                    <a:pt x="144" y="1034"/>
                  </a:lnTo>
                  <a:lnTo>
                    <a:pt x="150" y="1048"/>
                  </a:lnTo>
                  <a:lnTo>
                    <a:pt x="160" y="1059"/>
                  </a:lnTo>
                  <a:lnTo>
                    <a:pt x="174" y="1065"/>
                  </a:lnTo>
                  <a:lnTo>
                    <a:pt x="190" y="1069"/>
                  </a:lnTo>
                  <a:lnTo>
                    <a:pt x="1345" y="1069"/>
                  </a:lnTo>
                  <a:lnTo>
                    <a:pt x="1361" y="1065"/>
                  </a:lnTo>
                  <a:lnTo>
                    <a:pt x="1373" y="1059"/>
                  </a:lnTo>
                  <a:lnTo>
                    <a:pt x="1385" y="1048"/>
                  </a:lnTo>
                  <a:lnTo>
                    <a:pt x="1391" y="1034"/>
                  </a:lnTo>
                  <a:lnTo>
                    <a:pt x="1394" y="1018"/>
                  </a:lnTo>
                  <a:lnTo>
                    <a:pt x="1394" y="190"/>
                  </a:lnTo>
                  <a:lnTo>
                    <a:pt x="1391" y="174"/>
                  </a:lnTo>
                  <a:lnTo>
                    <a:pt x="1385" y="160"/>
                  </a:lnTo>
                  <a:lnTo>
                    <a:pt x="1373" y="150"/>
                  </a:lnTo>
                  <a:lnTo>
                    <a:pt x="1361" y="142"/>
                  </a:lnTo>
                  <a:lnTo>
                    <a:pt x="1345" y="140"/>
                  </a:lnTo>
                  <a:lnTo>
                    <a:pt x="190" y="140"/>
                  </a:lnTo>
                  <a:close/>
                  <a:moveTo>
                    <a:pt x="190" y="0"/>
                  </a:moveTo>
                  <a:lnTo>
                    <a:pt x="1345" y="0"/>
                  </a:lnTo>
                  <a:lnTo>
                    <a:pt x="1380" y="2"/>
                  </a:lnTo>
                  <a:lnTo>
                    <a:pt x="1411" y="12"/>
                  </a:lnTo>
                  <a:lnTo>
                    <a:pt x="1441" y="25"/>
                  </a:lnTo>
                  <a:lnTo>
                    <a:pt x="1467" y="44"/>
                  </a:lnTo>
                  <a:lnTo>
                    <a:pt x="1490" y="68"/>
                  </a:lnTo>
                  <a:lnTo>
                    <a:pt x="1509" y="94"/>
                  </a:lnTo>
                  <a:lnTo>
                    <a:pt x="1523" y="123"/>
                  </a:lnTo>
                  <a:lnTo>
                    <a:pt x="1531" y="155"/>
                  </a:lnTo>
                  <a:lnTo>
                    <a:pt x="1535" y="190"/>
                  </a:lnTo>
                  <a:lnTo>
                    <a:pt x="1535" y="1018"/>
                  </a:lnTo>
                  <a:lnTo>
                    <a:pt x="1531" y="1053"/>
                  </a:lnTo>
                  <a:lnTo>
                    <a:pt x="1523" y="1084"/>
                  </a:lnTo>
                  <a:lnTo>
                    <a:pt x="1509" y="1114"/>
                  </a:lnTo>
                  <a:lnTo>
                    <a:pt x="1490" y="1140"/>
                  </a:lnTo>
                  <a:lnTo>
                    <a:pt x="1467" y="1164"/>
                  </a:lnTo>
                  <a:lnTo>
                    <a:pt x="1441" y="1183"/>
                  </a:lnTo>
                  <a:lnTo>
                    <a:pt x="1411" y="1196"/>
                  </a:lnTo>
                  <a:lnTo>
                    <a:pt x="1380" y="1206"/>
                  </a:lnTo>
                  <a:lnTo>
                    <a:pt x="1345" y="1209"/>
                  </a:lnTo>
                  <a:lnTo>
                    <a:pt x="837" y="1209"/>
                  </a:lnTo>
                  <a:lnTo>
                    <a:pt x="837" y="1367"/>
                  </a:lnTo>
                  <a:lnTo>
                    <a:pt x="1000" y="1367"/>
                  </a:lnTo>
                  <a:lnTo>
                    <a:pt x="1019" y="1369"/>
                  </a:lnTo>
                  <a:lnTo>
                    <a:pt x="1036" y="1377"/>
                  </a:lnTo>
                  <a:lnTo>
                    <a:pt x="1049" y="1387"/>
                  </a:lnTo>
                  <a:lnTo>
                    <a:pt x="1061" y="1402"/>
                  </a:lnTo>
                  <a:lnTo>
                    <a:pt x="1067" y="1419"/>
                  </a:lnTo>
                  <a:lnTo>
                    <a:pt x="1071" y="1437"/>
                  </a:lnTo>
                  <a:lnTo>
                    <a:pt x="1067" y="1456"/>
                  </a:lnTo>
                  <a:lnTo>
                    <a:pt x="1061" y="1473"/>
                  </a:lnTo>
                  <a:lnTo>
                    <a:pt x="1049" y="1487"/>
                  </a:lnTo>
                  <a:lnTo>
                    <a:pt x="1036" y="1498"/>
                  </a:lnTo>
                  <a:lnTo>
                    <a:pt x="1019" y="1505"/>
                  </a:lnTo>
                  <a:lnTo>
                    <a:pt x="1000" y="1507"/>
                  </a:lnTo>
                  <a:lnTo>
                    <a:pt x="535" y="1507"/>
                  </a:lnTo>
                  <a:lnTo>
                    <a:pt x="517" y="1505"/>
                  </a:lnTo>
                  <a:lnTo>
                    <a:pt x="500" y="1498"/>
                  </a:lnTo>
                  <a:lnTo>
                    <a:pt x="485" y="1487"/>
                  </a:lnTo>
                  <a:lnTo>
                    <a:pt x="475" y="1473"/>
                  </a:lnTo>
                  <a:lnTo>
                    <a:pt x="467" y="1456"/>
                  </a:lnTo>
                  <a:lnTo>
                    <a:pt x="465" y="1437"/>
                  </a:lnTo>
                  <a:lnTo>
                    <a:pt x="467" y="1419"/>
                  </a:lnTo>
                  <a:lnTo>
                    <a:pt x="475" y="1402"/>
                  </a:lnTo>
                  <a:lnTo>
                    <a:pt x="485" y="1387"/>
                  </a:lnTo>
                  <a:lnTo>
                    <a:pt x="500" y="1377"/>
                  </a:lnTo>
                  <a:lnTo>
                    <a:pt x="517" y="1369"/>
                  </a:lnTo>
                  <a:lnTo>
                    <a:pt x="535" y="1367"/>
                  </a:lnTo>
                  <a:lnTo>
                    <a:pt x="697" y="1367"/>
                  </a:lnTo>
                  <a:lnTo>
                    <a:pt x="697" y="1209"/>
                  </a:lnTo>
                  <a:lnTo>
                    <a:pt x="190" y="1209"/>
                  </a:lnTo>
                  <a:lnTo>
                    <a:pt x="156" y="1206"/>
                  </a:lnTo>
                  <a:lnTo>
                    <a:pt x="125" y="1196"/>
                  </a:lnTo>
                  <a:lnTo>
                    <a:pt x="94" y="1183"/>
                  </a:lnTo>
                  <a:lnTo>
                    <a:pt x="68" y="1164"/>
                  </a:lnTo>
                  <a:lnTo>
                    <a:pt x="46" y="1140"/>
                  </a:lnTo>
                  <a:lnTo>
                    <a:pt x="27" y="1114"/>
                  </a:lnTo>
                  <a:lnTo>
                    <a:pt x="13" y="1084"/>
                  </a:lnTo>
                  <a:lnTo>
                    <a:pt x="3" y="1053"/>
                  </a:lnTo>
                  <a:lnTo>
                    <a:pt x="0" y="1018"/>
                  </a:lnTo>
                  <a:lnTo>
                    <a:pt x="0" y="190"/>
                  </a:lnTo>
                  <a:lnTo>
                    <a:pt x="3" y="155"/>
                  </a:lnTo>
                  <a:lnTo>
                    <a:pt x="13" y="123"/>
                  </a:lnTo>
                  <a:lnTo>
                    <a:pt x="27" y="94"/>
                  </a:lnTo>
                  <a:lnTo>
                    <a:pt x="46" y="68"/>
                  </a:lnTo>
                  <a:lnTo>
                    <a:pt x="68" y="44"/>
                  </a:lnTo>
                  <a:lnTo>
                    <a:pt x="94" y="25"/>
                  </a:lnTo>
                  <a:lnTo>
                    <a:pt x="125" y="12"/>
                  </a:lnTo>
                  <a:lnTo>
                    <a:pt x="156" y="2"/>
                  </a:lnTo>
                  <a:lnTo>
                    <a:pt x="190" y="0"/>
                  </a:lnTo>
                  <a:close/>
                </a:path>
              </a:pathLst>
            </a:custGeom>
            <a:solidFill>
              <a:schemeClr val="accent4"/>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48" name="Google Shape;1748;p40"/>
            <p:cNvSpPr/>
            <p:nvPr/>
          </p:nvSpPr>
          <p:spPr>
            <a:xfrm>
              <a:off x="6275388" y="4527550"/>
              <a:ext cx="242888" cy="239712"/>
            </a:xfrm>
            <a:custGeom>
              <a:rect b="b" l="l" r="r" t="t"/>
              <a:pathLst>
                <a:path extrusionOk="0" h="1508" w="1534">
                  <a:moveTo>
                    <a:pt x="190" y="141"/>
                  </a:moveTo>
                  <a:lnTo>
                    <a:pt x="174" y="144"/>
                  </a:lnTo>
                  <a:lnTo>
                    <a:pt x="160" y="151"/>
                  </a:lnTo>
                  <a:lnTo>
                    <a:pt x="150" y="162"/>
                  </a:lnTo>
                  <a:lnTo>
                    <a:pt x="142" y="175"/>
                  </a:lnTo>
                  <a:lnTo>
                    <a:pt x="140" y="191"/>
                  </a:lnTo>
                  <a:lnTo>
                    <a:pt x="140" y="1020"/>
                  </a:lnTo>
                  <a:lnTo>
                    <a:pt x="142" y="1036"/>
                  </a:lnTo>
                  <a:lnTo>
                    <a:pt x="150" y="1049"/>
                  </a:lnTo>
                  <a:lnTo>
                    <a:pt x="160" y="1060"/>
                  </a:lnTo>
                  <a:lnTo>
                    <a:pt x="174" y="1067"/>
                  </a:lnTo>
                  <a:lnTo>
                    <a:pt x="190" y="1070"/>
                  </a:lnTo>
                  <a:lnTo>
                    <a:pt x="1345" y="1070"/>
                  </a:lnTo>
                  <a:lnTo>
                    <a:pt x="1360" y="1067"/>
                  </a:lnTo>
                  <a:lnTo>
                    <a:pt x="1374" y="1060"/>
                  </a:lnTo>
                  <a:lnTo>
                    <a:pt x="1385" y="1049"/>
                  </a:lnTo>
                  <a:lnTo>
                    <a:pt x="1392" y="1036"/>
                  </a:lnTo>
                  <a:lnTo>
                    <a:pt x="1394" y="1020"/>
                  </a:lnTo>
                  <a:lnTo>
                    <a:pt x="1393" y="1020"/>
                  </a:lnTo>
                  <a:lnTo>
                    <a:pt x="1393" y="191"/>
                  </a:lnTo>
                  <a:lnTo>
                    <a:pt x="1391" y="175"/>
                  </a:lnTo>
                  <a:lnTo>
                    <a:pt x="1384" y="162"/>
                  </a:lnTo>
                  <a:lnTo>
                    <a:pt x="1373" y="151"/>
                  </a:lnTo>
                  <a:lnTo>
                    <a:pt x="1359" y="144"/>
                  </a:lnTo>
                  <a:lnTo>
                    <a:pt x="1343" y="141"/>
                  </a:lnTo>
                  <a:lnTo>
                    <a:pt x="190" y="141"/>
                  </a:lnTo>
                  <a:close/>
                  <a:moveTo>
                    <a:pt x="190" y="0"/>
                  </a:moveTo>
                  <a:lnTo>
                    <a:pt x="1345" y="0"/>
                  </a:lnTo>
                  <a:lnTo>
                    <a:pt x="1378" y="3"/>
                  </a:lnTo>
                  <a:lnTo>
                    <a:pt x="1411" y="12"/>
                  </a:lnTo>
                  <a:lnTo>
                    <a:pt x="1441" y="26"/>
                  </a:lnTo>
                  <a:lnTo>
                    <a:pt x="1467" y="45"/>
                  </a:lnTo>
                  <a:lnTo>
                    <a:pt x="1489" y="68"/>
                  </a:lnTo>
                  <a:lnTo>
                    <a:pt x="1508" y="94"/>
                  </a:lnTo>
                  <a:lnTo>
                    <a:pt x="1523" y="124"/>
                  </a:lnTo>
                  <a:lnTo>
                    <a:pt x="1531" y="156"/>
                  </a:lnTo>
                  <a:lnTo>
                    <a:pt x="1534" y="190"/>
                  </a:lnTo>
                  <a:lnTo>
                    <a:pt x="1534" y="1019"/>
                  </a:lnTo>
                  <a:lnTo>
                    <a:pt x="1531" y="1053"/>
                  </a:lnTo>
                  <a:lnTo>
                    <a:pt x="1523" y="1086"/>
                  </a:lnTo>
                  <a:lnTo>
                    <a:pt x="1508" y="1115"/>
                  </a:lnTo>
                  <a:lnTo>
                    <a:pt x="1490" y="1141"/>
                  </a:lnTo>
                  <a:lnTo>
                    <a:pt x="1467" y="1165"/>
                  </a:lnTo>
                  <a:lnTo>
                    <a:pt x="1441" y="1183"/>
                  </a:lnTo>
                  <a:lnTo>
                    <a:pt x="1411" y="1197"/>
                  </a:lnTo>
                  <a:lnTo>
                    <a:pt x="1378" y="1206"/>
                  </a:lnTo>
                  <a:lnTo>
                    <a:pt x="1345" y="1209"/>
                  </a:lnTo>
                  <a:lnTo>
                    <a:pt x="837" y="1209"/>
                  </a:lnTo>
                  <a:lnTo>
                    <a:pt x="837" y="1367"/>
                  </a:lnTo>
                  <a:lnTo>
                    <a:pt x="1000" y="1367"/>
                  </a:lnTo>
                  <a:lnTo>
                    <a:pt x="1019" y="1370"/>
                  </a:lnTo>
                  <a:lnTo>
                    <a:pt x="1036" y="1377"/>
                  </a:lnTo>
                  <a:lnTo>
                    <a:pt x="1049" y="1388"/>
                  </a:lnTo>
                  <a:lnTo>
                    <a:pt x="1060" y="1402"/>
                  </a:lnTo>
                  <a:lnTo>
                    <a:pt x="1067" y="1419"/>
                  </a:lnTo>
                  <a:lnTo>
                    <a:pt x="1069" y="1438"/>
                  </a:lnTo>
                  <a:lnTo>
                    <a:pt x="1067" y="1457"/>
                  </a:lnTo>
                  <a:lnTo>
                    <a:pt x="1060" y="1474"/>
                  </a:lnTo>
                  <a:lnTo>
                    <a:pt x="1049" y="1487"/>
                  </a:lnTo>
                  <a:lnTo>
                    <a:pt x="1036" y="1498"/>
                  </a:lnTo>
                  <a:lnTo>
                    <a:pt x="1019" y="1505"/>
                  </a:lnTo>
                  <a:lnTo>
                    <a:pt x="1000" y="1508"/>
                  </a:lnTo>
                  <a:lnTo>
                    <a:pt x="535" y="1508"/>
                  </a:lnTo>
                  <a:lnTo>
                    <a:pt x="516" y="1505"/>
                  </a:lnTo>
                  <a:lnTo>
                    <a:pt x="500" y="1498"/>
                  </a:lnTo>
                  <a:lnTo>
                    <a:pt x="485" y="1487"/>
                  </a:lnTo>
                  <a:lnTo>
                    <a:pt x="475" y="1474"/>
                  </a:lnTo>
                  <a:lnTo>
                    <a:pt x="467" y="1457"/>
                  </a:lnTo>
                  <a:lnTo>
                    <a:pt x="465" y="1438"/>
                  </a:lnTo>
                  <a:lnTo>
                    <a:pt x="467" y="1419"/>
                  </a:lnTo>
                  <a:lnTo>
                    <a:pt x="475" y="1402"/>
                  </a:lnTo>
                  <a:lnTo>
                    <a:pt x="485" y="1388"/>
                  </a:lnTo>
                  <a:lnTo>
                    <a:pt x="500" y="1377"/>
                  </a:lnTo>
                  <a:lnTo>
                    <a:pt x="516" y="1370"/>
                  </a:lnTo>
                  <a:lnTo>
                    <a:pt x="535" y="1367"/>
                  </a:lnTo>
                  <a:lnTo>
                    <a:pt x="697" y="1367"/>
                  </a:lnTo>
                  <a:lnTo>
                    <a:pt x="697" y="1209"/>
                  </a:lnTo>
                  <a:lnTo>
                    <a:pt x="190" y="1209"/>
                  </a:lnTo>
                  <a:lnTo>
                    <a:pt x="156" y="1206"/>
                  </a:lnTo>
                  <a:lnTo>
                    <a:pt x="123" y="1197"/>
                  </a:lnTo>
                  <a:lnTo>
                    <a:pt x="94" y="1183"/>
                  </a:lnTo>
                  <a:lnTo>
                    <a:pt x="67" y="1165"/>
                  </a:lnTo>
                  <a:lnTo>
                    <a:pt x="44" y="1141"/>
                  </a:lnTo>
                  <a:lnTo>
                    <a:pt x="26" y="1115"/>
                  </a:lnTo>
                  <a:lnTo>
                    <a:pt x="12" y="1086"/>
                  </a:lnTo>
                  <a:lnTo>
                    <a:pt x="3" y="1053"/>
                  </a:lnTo>
                  <a:lnTo>
                    <a:pt x="0" y="1019"/>
                  </a:lnTo>
                  <a:lnTo>
                    <a:pt x="0" y="190"/>
                  </a:lnTo>
                  <a:lnTo>
                    <a:pt x="3" y="156"/>
                  </a:lnTo>
                  <a:lnTo>
                    <a:pt x="12" y="124"/>
                  </a:lnTo>
                  <a:lnTo>
                    <a:pt x="26" y="94"/>
                  </a:lnTo>
                  <a:lnTo>
                    <a:pt x="44" y="68"/>
                  </a:lnTo>
                  <a:lnTo>
                    <a:pt x="67" y="44"/>
                  </a:lnTo>
                  <a:lnTo>
                    <a:pt x="94" y="26"/>
                  </a:lnTo>
                  <a:lnTo>
                    <a:pt x="123" y="12"/>
                  </a:lnTo>
                  <a:lnTo>
                    <a:pt x="156" y="3"/>
                  </a:lnTo>
                  <a:lnTo>
                    <a:pt x="190" y="0"/>
                  </a:lnTo>
                  <a:close/>
                </a:path>
              </a:pathLst>
            </a:custGeom>
            <a:solidFill>
              <a:schemeClr val="accent4"/>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49" name="Google Shape;1749;p40"/>
            <p:cNvSpPr/>
            <p:nvPr/>
          </p:nvSpPr>
          <p:spPr>
            <a:xfrm>
              <a:off x="6583363" y="4527550"/>
              <a:ext cx="244475" cy="239712"/>
            </a:xfrm>
            <a:custGeom>
              <a:rect b="b" l="l" r="r" t="t"/>
              <a:pathLst>
                <a:path extrusionOk="0" h="1508" w="1535">
                  <a:moveTo>
                    <a:pt x="190" y="141"/>
                  </a:moveTo>
                  <a:lnTo>
                    <a:pt x="174" y="144"/>
                  </a:lnTo>
                  <a:lnTo>
                    <a:pt x="161" y="151"/>
                  </a:lnTo>
                  <a:lnTo>
                    <a:pt x="150" y="162"/>
                  </a:lnTo>
                  <a:lnTo>
                    <a:pt x="143" y="175"/>
                  </a:lnTo>
                  <a:lnTo>
                    <a:pt x="141" y="191"/>
                  </a:lnTo>
                  <a:lnTo>
                    <a:pt x="141" y="1020"/>
                  </a:lnTo>
                  <a:lnTo>
                    <a:pt x="143" y="1036"/>
                  </a:lnTo>
                  <a:lnTo>
                    <a:pt x="150" y="1049"/>
                  </a:lnTo>
                  <a:lnTo>
                    <a:pt x="161" y="1060"/>
                  </a:lnTo>
                  <a:lnTo>
                    <a:pt x="174" y="1067"/>
                  </a:lnTo>
                  <a:lnTo>
                    <a:pt x="190" y="1070"/>
                  </a:lnTo>
                  <a:lnTo>
                    <a:pt x="1345" y="1070"/>
                  </a:lnTo>
                  <a:lnTo>
                    <a:pt x="1361" y="1067"/>
                  </a:lnTo>
                  <a:lnTo>
                    <a:pt x="1373" y="1060"/>
                  </a:lnTo>
                  <a:lnTo>
                    <a:pt x="1385" y="1049"/>
                  </a:lnTo>
                  <a:lnTo>
                    <a:pt x="1391" y="1036"/>
                  </a:lnTo>
                  <a:lnTo>
                    <a:pt x="1395" y="1020"/>
                  </a:lnTo>
                  <a:lnTo>
                    <a:pt x="1393" y="1020"/>
                  </a:lnTo>
                  <a:lnTo>
                    <a:pt x="1393" y="191"/>
                  </a:lnTo>
                  <a:lnTo>
                    <a:pt x="1391" y="175"/>
                  </a:lnTo>
                  <a:lnTo>
                    <a:pt x="1384" y="162"/>
                  </a:lnTo>
                  <a:lnTo>
                    <a:pt x="1373" y="151"/>
                  </a:lnTo>
                  <a:lnTo>
                    <a:pt x="1360" y="144"/>
                  </a:lnTo>
                  <a:lnTo>
                    <a:pt x="1344" y="141"/>
                  </a:lnTo>
                  <a:lnTo>
                    <a:pt x="190" y="141"/>
                  </a:lnTo>
                  <a:close/>
                  <a:moveTo>
                    <a:pt x="190" y="0"/>
                  </a:moveTo>
                  <a:lnTo>
                    <a:pt x="1345" y="0"/>
                  </a:lnTo>
                  <a:lnTo>
                    <a:pt x="1379" y="3"/>
                  </a:lnTo>
                  <a:lnTo>
                    <a:pt x="1410" y="12"/>
                  </a:lnTo>
                  <a:lnTo>
                    <a:pt x="1440" y="26"/>
                  </a:lnTo>
                  <a:lnTo>
                    <a:pt x="1466" y="45"/>
                  </a:lnTo>
                  <a:lnTo>
                    <a:pt x="1489" y="68"/>
                  </a:lnTo>
                  <a:lnTo>
                    <a:pt x="1508" y="94"/>
                  </a:lnTo>
                  <a:lnTo>
                    <a:pt x="1522" y="124"/>
                  </a:lnTo>
                  <a:lnTo>
                    <a:pt x="1532" y="156"/>
                  </a:lnTo>
                  <a:lnTo>
                    <a:pt x="1535" y="190"/>
                  </a:lnTo>
                  <a:lnTo>
                    <a:pt x="1535" y="1019"/>
                  </a:lnTo>
                  <a:lnTo>
                    <a:pt x="1532" y="1053"/>
                  </a:lnTo>
                  <a:lnTo>
                    <a:pt x="1522" y="1086"/>
                  </a:lnTo>
                  <a:lnTo>
                    <a:pt x="1508" y="1115"/>
                  </a:lnTo>
                  <a:lnTo>
                    <a:pt x="1489" y="1141"/>
                  </a:lnTo>
                  <a:lnTo>
                    <a:pt x="1467" y="1165"/>
                  </a:lnTo>
                  <a:lnTo>
                    <a:pt x="1440" y="1183"/>
                  </a:lnTo>
                  <a:lnTo>
                    <a:pt x="1410" y="1197"/>
                  </a:lnTo>
                  <a:lnTo>
                    <a:pt x="1379" y="1206"/>
                  </a:lnTo>
                  <a:lnTo>
                    <a:pt x="1345" y="1209"/>
                  </a:lnTo>
                  <a:lnTo>
                    <a:pt x="838" y="1209"/>
                  </a:lnTo>
                  <a:lnTo>
                    <a:pt x="838" y="1367"/>
                  </a:lnTo>
                  <a:lnTo>
                    <a:pt x="999" y="1367"/>
                  </a:lnTo>
                  <a:lnTo>
                    <a:pt x="1018" y="1370"/>
                  </a:lnTo>
                  <a:lnTo>
                    <a:pt x="1035" y="1377"/>
                  </a:lnTo>
                  <a:lnTo>
                    <a:pt x="1050" y="1388"/>
                  </a:lnTo>
                  <a:lnTo>
                    <a:pt x="1060" y="1402"/>
                  </a:lnTo>
                  <a:lnTo>
                    <a:pt x="1068" y="1419"/>
                  </a:lnTo>
                  <a:lnTo>
                    <a:pt x="1070" y="1438"/>
                  </a:lnTo>
                  <a:lnTo>
                    <a:pt x="1068" y="1457"/>
                  </a:lnTo>
                  <a:lnTo>
                    <a:pt x="1060" y="1474"/>
                  </a:lnTo>
                  <a:lnTo>
                    <a:pt x="1050" y="1487"/>
                  </a:lnTo>
                  <a:lnTo>
                    <a:pt x="1035" y="1498"/>
                  </a:lnTo>
                  <a:lnTo>
                    <a:pt x="1018" y="1505"/>
                  </a:lnTo>
                  <a:lnTo>
                    <a:pt x="999" y="1508"/>
                  </a:lnTo>
                  <a:lnTo>
                    <a:pt x="535" y="1508"/>
                  </a:lnTo>
                  <a:lnTo>
                    <a:pt x="516" y="1505"/>
                  </a:lnTo>
                  <a:lnTo>
                    <a:pt x="499" y="1498"/>
                  </a:lnTo>
                  <a:lnTo>
                    <a:pt x="486" y="1487"/>
                  </a:lnTo>
                  <a:lnTo>
                    <a:pt x="474" y="1474"/>
                  </a:lnTo>
                  <a:lnTo>
                    <a:pt x="468" y="1457"/>
                  </a:lnTo>
                  <a:lnTo>
                    <a:pt x="464" y="1438"/>
                  </a:lnTo>
                  <a:lnTo>
                    <a:pt x="468" y="1419"/>
                  </a:lnTo>
                  <a:lnTo>
                    <a:pt x="474" y="1402"/>
                  </a:lnTo>
                  <a:lnTo>
                    <a:pt x="486" y="1388"/>
                  </a:lnTo>
                  <a:lnTo>
                    <a:pt x="499" y="1377"/>
                  </a:lnTo>
                  <a:lnTo>
                    <a:pt x="516" y="1370"/>
                  </a:lnTo>
                  <a:lnTo>
                    <a:pt x="535" y="1367"/>
                  </a:lnTo>
                  <a:lnTo>
                    <a:pt x="697" y="1367"/>
                  </a:lnTo>
                  <a:lnTo>
                    <a:pt x="697" y="1209"/>
                  </a:lnTo>
                  <a:lnTo>
                    <a:pt x="190" y="1209"/>
                  </a:lnTo>
                  <a:lnTo>
                    <a:pt x="155" y="1206"/>
                  </a:lnTo>
                  <a:lnTo>
                    <a:pt x="124" y="1197"/>
                  </a:lnTo>
                  <a:lnTo>
                    <a:pt x="94" y="1183"/>
                  </a:lnTo>
                  <a:lnTo>
                    <a:pt x="68" y="1165"/>
                  </a:lnTo>
                  <a:lnTo>
                    <a:pt x="45" y="1141"/>
                  </a:lnTo>
                  <a:lnTo>
                    <a:pt x="26" y="1115"/>
                  </a:lnTo>
                  <a:lnTo>
                    <a:pt x="12" y="1086"/>
                  </a:lnTo>
                  <a:lnTo>
                    <a:pt x="4" y="1053"/>
                  </a:lnTo>
                  <a:lnTo>
                    <a:pt x="0" y="1019"/>
                  </a:lnTo>
                  <a:lnTo>
                    <a:pt x="0" y="190"/>
                  </a:lnTo>
                  <a:lnTo>
                    <a:pt x="4" y="156"/>
                  </a:lnTo>
                  <a:lnTo>
                    <a:pt x="12" y="124"/>
                  </a:lnTo>
                  <a:lnTo>
                    <a:pt x="26" y="94"/>
                  </a:lnTo>
                  <a:lnTo>
                    <a:pt x="45" y="68"/>
                  </a:lnTo>
                  <a:lnTo>
                    <a:pt x="68" y="44"/>
                  </a:lnTo>
                  <a:lnTo>
                    <a:pt x="94" y="26"/>
                  </a:lnTo>
                  <a:lnTo>
                    <a:pt x="124" y="12"/>
                  </a:lnTo>
                  <a:lnTo>
                    <a:pt x="155" y="3"/>
                  </a:lnTo>
                  <a:lnTo>
                    <a:pt x="190" y="0"/>
                  </a:lnTo>
                  <a:close/>
                </a:path>
              </a:pathLst>
            </a:custGeom>
            <a:solidFill>
              <a:schemeClr val="accent4"/>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50" name="Google Shape;1750;p40"/>
            <p:cNvSpPr/>
            <p:nvPr/>
          </p:nvSpPr>
          <p:spPr>
            <a:xfrm>
              <a:off x="6307138" y="4319588"/>
              <a:ext cx="92075" cy="173037"/>
            </a:xfrm>
            <a:custGeom>
              <a:rect b="b" l="l" r="r" t="t"/>
              <a:pathLst>
                <a:path extrusionOk="0" h="1084" w="589">
                  <a:moveTo>
                    <a:pt x="71" y="0"/>
                  </a:moveTo>
                  <a:lnTo>
                    <a:pt x="519" y="0"/>
                  </a:lnTo>
                  <a:lnTo>
                    <a:pt x="538" y="2"/>
                  </a:lnTo>
                  <a:lnTo>
                    <a:pt x="554" y="10"/>
                  </a:lnTo>
                  <a:lnTo>
                    <a:pt x="569" y="20"/>
                  </a:lnTo>
                  <a:lnTo>
                    <a:pt x="579" y="34"/>
                  </a:lnTo>
                  <a:lnTo>
                    <a:pt x="586" y="51"/>
                  </a:lnTo>
                  <a:lnTo>
                    <a:pt x="589" y="70"/>
                  </a:lnTo>
                  <a:lnTo>
                    <a:pt x="586" y="89"/>
                  </a:lnTo>
                  <a:lnTo>
                    <a:pt x="579" y="106"/>
                  </a:lnTo>
                  <a:lnTo>
                    <a:pt x="569" y="119"/>
                  </a:lnTo>
                  <a:lnTo>
                    <a:pt x="554" y="131"/>
                  </a:lnTo>
                  <a:lnTo>
                    <a:pt x="538" y="137"/>
                  </a:lnTo>
                  <a:lnTo>
                    <a:pt x="519" y="140"/>
                  </a:lnTo>
                  <a:lnTo>
                    <a:pt x="140" y="140"/>
                  </a:lnTo>
                  <a:lnTo>
                    <a:pt x="140" y="1014"/>
                  </a:lnTo>
                  <a:lnTo>
                    <a:pt x="138" y="1033"/>
                  </a:lnTo>
                  <a:lnTo>
                    <a:pt x="131" y="1050"/>
                  </a:lnTo>
                  <a:lnTo>
                    <a:pt x="120" y="1064"/>
                  </a:lnTo>
                  <a:lnTo>
                    <a:pt x="106" y="1075"/>
                  </a:lnTo>
                  <a:lnTo>
                    <a:pt x="89" y="1082"/>
                  </a:lnTo>
                  <a:lnTo>
                    <a:pt x="71" y="1084"/>
                  </a:lnTo>
                  <a:lnTo>
                    <a:pt x="52" y="1082"/>
                  </a:lnTo>
                  <a:lnTo>
                    <a:pt x="35" y="1075"/>
                  </a:lnTo>
                  <a:lnTo>
                    <a:pt x="20" y="1064"/>
                  </a:lnTo>
                  <a:lnTo>
                    <a:pt x="10" y="1050"/>
                  </a:lnTo>
                  <a:lnTo>
                    <a:pt x="2" y="1033"/>
                  </a:lnTo>
                  <a:lnTo>
                    <a:pt x="0" y="1014"/>
                  </a:lnTo>
                  <a:lnTo>
                    <a:pt x="0" y="70"/>
                  </a:lnTo>
                  <a:lnTo>
                    <a:pt x="2" y="52"/>
                  </a:lnTo>
                  <a:lnTo>
                    <a:pt x="10" y="35"/>
                  </a:lnTo>
                  <a:lnTo>
                    <a:pt x="21" y="20"/>
                  </a:lnTo>
                  <a:lnTo>
                    <a:pt x="35" y="10"/>
                  </a:lnTo>
                  <a:lnTo>
                    <a:pt x="52" y="2"/>
                  </a:lnTo>
                  <a:lnTo>
                    <a:pt x="71" y="0"/>
                  </a:lnTo>
                  <a:close/>
                </a:path>
              </a:pathLst>
            </a:custGeom>
            <a:solidFill>
              <a:schemeClr val="accent4"/>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51" name="Google Shape;1751;p40"/>
            <p:cNvSpPr/>
            <p:nvPr/>
          </p:nvSpPr>
          <p:spPr>
            <a:xfrm>
              <a:off x="6702426" y="4319588"/>
              <a:ext cx="93663" cy="173037"/>
            </a:xfrm>
            <a:custGeom>
              <a:rect b="b" l="l" r="r" t="t"/>
              <a:pathLst>
                <a:path extrusionOk="0" h="1085" w="590">
                  <a:moveTo>
                    <a:pt x="71" y="0"/>
                  </a:moveTo>
                  <a:lnTo>
                    <a:pt x="519" y="0"/>
                  </a:lnTo>
                  <a:lnTo>
                    <a:pt x="538" y="2"/>
                  </a:lnTo>
                  <a:lnTo>
                    <a:pt x="555" y="10"/>
                  </a:lnTo>
                  <a:lnTo>
                    <a:pt x="569" y="20"/>
                  </a:lnTo>
                  <a:lnTo>
                    <a:pt x="580" y="34"/>
                  </a:lnTo>
                  <a:lnTo>
                    <a:pt x="586" y="51"/>
                  </a:lnTo>
                  <a:lnTo>
                    <a:pt x="590" y="70"/>
                  </a:lnTo>
                  <a:lnTo>
                    <a:pt x="590" y="1015"/>
                  </a:lnTo>
                  <a:lnTo>
                    <a:pt x="586" y="1034"/>
                  </a:lnTo>
                  <a:lnTo>
                    <a:pt x="580" y="1051"/>
                  </a:lnTo>
                  <a:lnTo>
                    <a:pt x="569" y="1064"/>
                  </a:lnTo>
                  <a:lnTo>
                    <a:pt x="555" y="1076"/>
                  </a:lnTo>
                  <a:lnTo>
                    <a:pt x="538" y="1082"/>
                  </a:lnTo>
                  <a:lnTo>
                    <a:pt x="519" y="1085"/>
                  </a:lnTo>
                  <a:lnTo>
                    <a:pt x="500" y="1082"/>
                  </a:lnTo>
                  <a:lnTo>
                    <a:pt x="483" y="1075"/>
                  </a:lnTo>
                  <a:lnTo>
                    <a:pt x="469" y="1064"/>
                  </a:lnTo>
                  <a:lnTo>
                    <a:pt x="459" y="1050"/>
                  </a:lnTo>
                  <a:lnTo>
                    <a:pt x="451" y="1033"/>
                  </a:lnTo>
                  <a:lnTo>
                    <a:pt x="449" y="1014"/>
                  </a:lnTo>
                  <a:lnTo>
                    <a:pt x="449" y="140"/>
                  </a:lnTo>
                  <a:lnTo>
                    <a:pt x="71" y="140"/>
                  </a:lnTo>
                  <a:lnTo>
                    <a:pt x="52" y="137"/>
                  </a:lnTo>
                  <a:lnTo>
                    <a:pt x="35" y="131"/>
                  </a:lnTo>
                  <a:lnTo>
                    <a:pt x="21" y="119"/>
                  </a:lnTo>
                  <a:lnTo>
                    <a:pt x="10" y="106"/>
                  </a:lnTo>
                  <a:lnTo>
                    <a:pt x="3" y="89"/>
                  </a:lnTo>
                  <a:lnTo>
                    <a:pt x="0" y="70"/>
                  </a:lnTo>
                  <a:lnTo>
                    <a:pt x="3" y="51"/>
                  </a:lnTo>
                  <a:lnTo>
                    <a:pt x="10" y="34"/>
                  </a:lnTo>
                  <a:lnTo>
                    <a:pt x="21" y="20"/>
                  </a:lnTo>
                  <a:lnTo>
                    <a:pt x="35" y="10"/>
                  </a:lnTo>
                  <a:lnTo>
                    <a:pt x="52" y="2"/>
                  </a:lnTo>
                  <a:lnTo>
                    <a:pt x="71" y="0"/>
                  </a:lnTo>
                  <a:close/>
                </a:path>
              </a:pathLst>
            </a:custGeom>
            <a:solidFill>
              <a:schemeClr val="accent4"/>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752" name="Google Shape;1752;p40"/>
          <p:cNvGrpSpPr/>
          <p:nvPr/>
        </p:nvGrpSpPr>
        <p:grpSpPr>
          <a:xfrm>
            <a:off x="4833873" y="4285148"/>
            <a:ext cx="496200" cy="640080"/>
            <a:chOff x="10990263" y="4235450"/>
            <a:chExt cx="427037" cy="550863"/>
          </a:xfrm>
        </p:grpSpPr>
        <p:sp>
          <p:nvSpPr>
            <p:cNvPr id="1753" name="Google Shape;1753;p40"/>
            <p:cNvSpPr/>
            <p:nvPr/>
          </p:nvSpPr>
          <p:spPr>
            <a:xfrm>
              <a:off x="10990263" y="4386263"/>
              <a:ext cx="427037" cy="400050"/>
            </a:xfrm>
            <a:custGeom>
              <a:rect b="b" l="l" r="r" t="t"/>
              <a:pathLst>
                <a:path extrusionOk="0" h="2526" w="2687">
                  <a:moveTo>
                    <a:pt x="2063" y="0"/>
                  </a:moveTo>
                  <a:lnTo>
                    <a:pt x="2090" y="5"/>
                  </a:lnTo>
                  <a:lnTo>
                    <a:pt x="2115" y="13"/>
                  </a:lnTo>
                  <a:lnTo>
                    <a:pt x="2139" y="27"/>
                  </a:lnTo>
                  <a:lnTo>
                    <a:pt x="2159" y="45"/>
                  </a:lnTo>
                  <a:lnTo>
                    <a:pt x="2176" y="67"/>
                  </a:lnTo>
                  <a:lnTo>
                    <a:pt x="2188" y="91"/>
                  </a:lnTo>
                  <a:lnTo>
                    <a:pt x="2196" y="118"/>
                  </a:lnTo>
                  <a:lnTo>
                    <a:pt x="2199" y="144"/>
                  </a:lnTo>
                  <a:lnTo>
                    <a:pt x="2196" y="171"/>
                  </a:lnTo>
                  <a:lnTo>
                    <a:pt x="2188" y="197"/>
                  </a:lnTo>
                  <a:lnTo>
                    <a:pt x="2177" y="221"/>
                  </a:lnTo>
                  <a:lnTo>
                    <a:pt x="2153" y="264"/>
                  </a:lnTo>
                  <a:lnTo>
                    <a:pt x="2135" y="305"/>
                  </a:lnTo>
                  <a:lnTo>
                    <a:pt x="2125" y="345"/>
                  </a:lnTo>
                  <a:lnTo>
                    <a:pt x="2119" y="385"/>
                  </a:lnTo>
                  <a:lnTo>
                    <a:pt x="2122" y="425"/>
                  </a:lnTo>
                  <a:lnTo>
                    <a:pt x="2129" y="463"/>
                  </a:lnTo>
                  <a:lnTo>
                    <a:pt x="2189" y="517"/>
                  </a:lnTo>
                  <a:lnTo>
                    <a:pt x="2246" y="575"/>
                  </a:lnTo>
                  <a:lnTo>
                    <a:pt x="2297" y="636"/>
                  </a:lnTo>
                  <a:lnTo>
                    <a:pt x="2342" y="700"/>
                  </a:lnTo>
                  <a:lnTo>
                    <a:pt x="2384" y="765"/>
                  </a:lnTo>
                  <a:lnTo>
                    <a:pt x="2420" y="834"/>
                  </a:lnTo>
                  <a:lnTo>
                    <a:pt x="2450" y="906"/>
                  </a:lnTo>
                  <a:lnTo>
                    <a:pt x="2492" y="906"/>
                  </a:lnTo>
                  <a:lnTo>
                    <a:pt x="2527" y="909"/>
                  </a:lnTo>
                  <a:lnTo>
                    <a:pt x="2560" y="918"/>
                  </a:lnTo>
                  <a:lnTo>
                    <a:pt x="2590" y="932"/>
                  </a:lnTo>
                  <a:lnTo>
                    <a:pt x="2617" y="951"/>
                  </a:lnTo>
                  <a:lnTo>
                    <a:pt x="2641" y="975"/>
                  </a:lnTo>
                  <a:lnTo>
                    <a:pt x="2660" y="1002"/>
                  </a:lnTo>
                  <a:lnTo>
                    <a:pt x="2674" y="1032"/>
                  </a:lnTo>
                  <a:lnTo>
                    <a:pt x="2684" y="1065"/>
                  </a:lnTo>
                  <a:lnTo>
                    <a:pt x="2687" y="1100"/>
                  </a:lnTo>
                  <a:lnTo>
                    <a:pt x="2687" y="1406"/>
                  </a:lnTo>
                  <a:lnTo>
                    <a:pt x="2684" y="1441"/>
                  </a:lnTo>
                  <a:lnTo>
                    <a:pt x="2674" y="1474"/>
                  </a:lnTo>
                  <a:lnTo>
                    <a:pt x="2660" y="1505"/>
                  </a:lnTo>
                  <a:lnTo>
                    <a:pt x="2641" y="1531"/>
                  </a:lnTo>
                  <a:lnTo>
                    <a:pt x="2617" y="1556"/>
                  </a:lnTo>
                  <a:lnTo>
                    <a:pt x="2590" y="1575"/>
                  </a:lnTo>
                  <a:lnTo>
                    <a:pt x="2560" y="1588"/>
                  </a:lnTo>
                  <a:lnTo>
                    <a:pt x="2527" y="1598"/>
                  </a:lnTo>
                  <a:lnTo>
                    <a:pt x="2492" y="1601"/>
                  </a:lnTo>
                  <a:lnTo>
                    <a:pt x="2455" y="1601"/>
                  </a:lnTo>
                  <a:lnTo>
                    <a:pt x="2440" y="1632"/>
                  </a:lnTo>
                  <a:lnTo>
                    <a:pt x="2424" y="1663"/>
                  </a:lnTo>
                  <a:lnTo>
                    <a:pt x="2406" y="1696"/>
                  </a:lnTo>
                  <a:lnTo>
                    <a:pt x="2387" y="1728"/>
                  </a:lnTo>
                  <a:lnTo>
                    <a:pt x="2365" y="1761"/>
                  </a:lnTo>
                  <a:lnTo>
                    <a:pt x="2344" y="1792"/>
                  </a:lnTo>
                  <a:lnTo>
                    <a:pt x="2323" y="1823"/>
                  </a:lnTo>
                  <a:lnTo>
                    <a:pt x="2302" y="1854"/>
                  </a:lnTo>
                  <a:lnTo>
                    <a:pt x="2281" y="1882"/>
                  </a:lnTo>
                  <a:lnTo>
                    <a:pt x="2259" y="1910"/>
                  </a:lnTo>
                  <a:lnTo>
                    <a:pt x="2240" y="1934"/>
                  </a:lnTo>
                  <a:lnTo>
                    <a:pt x="2222" y="1958"/>
                  </a:lnTo>
                  <a:lnTo>
                    <a:pt x="2205" y="1979"/>
                  </a:lnTo>
                  <a:lnTo>
                    <a:pt x="2191" y="1997"/>
                  </a:lnTo>
                  <a:lnTo>
                    <a:pt x="2178" y="2011"/>
                  </a:lnTo>
                  <a:lnTo>
                    <a:pt x="2168" y="2022"/>
                  </a:lnTo>
                  <a:lnTo>
                    <a:pt x="2162" y="2030"/>
                  </a:lnTo>
                  <a:lnTo>
                    <a:pt x="2159" y="2034"/>
                  </a:lnTo>
                  <a:lnTo>
                    <a:pt x="2156" y="2038"/>
                  </a:lnTo>
                  <a:lnTo>
                    <a:pt x="2151" y="2041"/>
                  </a:lnTo>
                  <a:lnTo>
                    <a:pt x="2134" y="2057"/>
                  </a:lnTo>
                  <a:lnTo>
                    <a:pt x="2105" y="2086"/>
                  </a:lnTo>
                  <a:lnTo>
                    <a:pt x="2081" y="2115"/>
                  </a:lnTo>
                  <a:lnTo>
                    <a:pt x="2062" y="2145"/>
                  </a:lnTo>
                  <a:lnTo>
                    <a:pt x="2047" y="2173"/>
                  </a:lnTo>
                  <a:lnTo>
                    <a:pt x="2037" y="2200"/>
                  </a:lnTo>
                  <a:lnTo>
                    <a:pt x="2028" y="2224"/>
                  </a:lnTo>
                  <a:lnTo>
                    <a:pt x="2023" y="2246"/>
                  </a:lnTo>
                  <a:lnTo>
                    <a:pt x="2021" y="2264"/>
                  </a:lnTo>
                  <a:lnTo>
                    <a:pt x="2019" y="2278"/>
                  </a:lnTo>
                  <a:lnTo>
                    <a:pt x="2018" y="2288"/>
                  </a:lnTo>
                  <a:lnTo>
                    <a:pt x="2018" y="2388"/>
                  </a:lnTo>
                  <a:lnTo>
                    <a:pt x="2016" y="2416"/>
                  </a:lnTo>
                  <a:lnTo>
                    <a:pt x="2007" y="2441"/>
                  </a:lnTo>
                  <a:lnTo>
                    <a:pt x="1994" y="2464"/>
                  </a:lnTo>
                  <a:lnTo>
                    <a:pt x="1977" y="2485"/>
                  </a:lnTo>
                  <a:lnTo>
                    <a:pt x="1957" y="2501"/>
                  </a:lnTo>
                  <a:lnTo>
                    <a:pt x="1934" y="2514"/>
                  </a:lnTo>
                  <a:lnTo>
                    <a:pt x="1907" y="2522"/>
                  </a:lnTo>
                  <a:lnTo>
                    <a:pt x="1880" y="2526"/>
                  </a:lnTo>
                  <a:lnTo>
                    <a:pt x="1468" y="2526"/>
                  </a:lnTo>
                  <a:lnTo>
                    <a:pt x="1441" y="2522"/>
                  </a:lnTo>
                  <a:lnTo>
                    <a:pt x="1415" y="2514"/>
                  </a:lnTo>
                  <a:lnTo>
                    <a:pt x="1392" y="2501"/>
                  </a:lnTo>
                  <a:lnTo>
                    <a:pt x="1371" y="2485"/>
                  </a:lnTo>
                  <a:lnTo>
                    <a:pt x="1355" y="2464"/>
                  </a:lnTo>
                  <a:lnTo>
                    <a:pt x="1342" y="2441"/>
                  </a:lnTo>
                  <a:lnTo>
                    <a:pt x="1334" y="2416"/>
                  </a:lnTo>
                  <a:lnTo>
                    <a:pt x="1331" y="2388"/>
                  </a:lnTo>
                  <a:lnTo>
                    <a:pt x="1331" y="2367"/>
                  </a:lnTo>
                  <a:lnTo>
                    <a:pt x="1238" y="2369"/>
                  </a:lnTo>
                  <a:lnTo>
                    <a:pt x="1145" y="2365"/>
                  </a:lnTo>
                  <a:lnTo>
                    <a:pt x="1145" y="2388"/>
                  </a:lnTo>
                  <a:lnTo>
                    <a:pt x="1143" y="2416"/>
                  </a:lnTo>
                  <a:lnTo>
                    <a:pt x="1134" y="2441"/>
                  </a:lnTo>
                  <a:lnTo>
                    <a:pt x="1122" y="2464"/>
                  </a:lnTo>
                  <a:lnTo>
                    <a:pt x="1105" y="2485"/>
                  </a:lnTo>
                  <a:lnTo>
                    <a:pt x="1085" y="2501"/>
                  </a:lnTo>
                  <a:lnTo>
                    <a:pt x="1061" y="2514"/>
                  </a:lnTo>
                  <a:lnTo>
                    <a:pt x="1036" y="2522"/>
                  </a:lnTo>
                  <a:lnTo>
                    <a:pt x="1007" y="2526"/>
                  </a:lnTo>
                  <a:lnTo>
                    <a:pt x="596" y="2526"/>
                  </a:lnTo>
                  <a:lnTo>
                    <a:pt x="570" y="2522"/>
                  </a:lnTo>
                  <a:lnTo>
                    <a:pt x="545" y="2515"/>
                  </a:lnTo>
                  <a:lnTo>
                    <a:pt x="523" y="2503"/>
                  </a:lnTo>
                  <a:lnTo>
                    <a:pt x="503" y="2488"/>
                  </a:lnTo>
                  <a:lnTo>
                    <a:pt x="486" y="2468"/>
                  </a:lnTo>
                  <a:lnTo>
                    <a:pt x="473" y="2447"/>
                  </a:lnTo>
                  <a:lnTo>
                    <a:pt x="463" y="2423"/>
                  </a:lnTo>
                  <a:lnTo>
                    <a:pt x="459" y="2397"/>
                  </a:lnTo>
                  <a:lnTo>
                    <a:pt x="459" y="2393"/>
                  </a:lnTo>
                  <a:lnTo>
                    <a:pt x="459" y="2390"/>
                  </a:lnTo>
                  <a:lnTo>
                    <a:pt x="459" y="2388"/>
                  </a:lnTo>
                  <a:lnTo>
                    <a:pt x="459" y="2358"/>
                  </a:lnTo>
                  <a:lnTo>
                    <a:pt x="457" y="2338"/>
                  </a:lnTo>
                  <a:lnTo>
                    <a:pt x="454" y="2313"/>
                  </a:lnTo>
                  <a:lnTo>
                    <a:pt x="450" y="2284"/>
                  </a:lnTo>
                  <a:lnTo>
                    <a:pt x="442" y="2253"/>
                  </a:lnTo>
                  <a:lnTo>
                    <a:pt x="433" y="2219"/>
                  </a:lnTo>
                  <a:lnTo>
                    <a:pt x="419" y="2183"/>
                  </a:lnTo>
                  <a:lnTo>
                    <a:pt x="402" y="2146"/>
                  </a:lnTo>
                  <a:lnTo>
                    <a:pt x="381" y="2109"/>
                  </a:lnTo>
                  <a:lnTo>
                    <a:pt x="355" y="2073"/>
                  </a:lnTo>
                  <a:lnTo>
                    <a:pt x="323" y="2037"/>
                  </a:lnTo>
                  <a:lnTo>
                    <a:pt x="277" y="1984"/>
                  </a:lnTo>
                  <a:lnTo>
                    <a:pt x="231" y="1926"/>
                  </a:lnTo>
                  <a:lnTo>
                    <a:pt x="189" y="1862"/>
                  </a:lnTo>
                  <a:lnTo>
                    <a:pt x="149" y="1792"/>
                  </a:lnTo>
                  <a:lnTo>
                    <a:pt x="112" y="1717"/>
                  </a:lnTo>
                  <a:lnTo>
                    <a:pt x="78" y="1645"/>
                  </a:lnTo>
                  <a:lnTo>
                    <a:pt x="51" y="1572"/>
                  </a:lnTo>
                  <a:lnTo>
                    <a:pt x="29" y="1496"/>
                  </a:lnTo>
                  <a:lnTo>
                    <a:pt x="20" y="1462"/>
                  </a:lnTo>
                  <a:lnTo>
                    <a:pt x="13" y="1427"/>
                  </a:lnTo>
                  <a:lnTo>
                    <a:pt x="7" y="1393"/>
                  </a:lnTo>
                  <a:lnTo>
                    <a:pt x="4" y="1361"/>
                  </a:lnTo>
                  <a:lnTo>
                    <a:pt x="2" y="1331"/>
                  </a:lnTo>
                  <a:lnTo>
                    <a:pt x="1" y="1305"/>
                  </a:lnTo>
                  <a:lnTo>
                    <a:pt x="0" y="1285"/>
                  </a:lnTo>
                  <a:lnTo>
                    <a:pt x="0" y="1269"/>
                  </a:lnTo>
                  <a:lnTo>
                    <a:pt x="0" y="1260"/>
                  </a:lnTo>
                  <a:lnTo>
                    <a:pt x="2" y="1206"/>
                  </a:lnTo>
                  <a:lnTo>
                    <a:pt x="6" y="1151"/>
                  </a:lnTo>
                  <a:lnTo>
                    <a:pt x="14" y="1098"/>
                  </a:lnTo>
                  <a:lnTo>
                    <a:pt x="19" y="1081"/>
                  </a:lnTo>
                  <a:lnTo>
                    <a:pt x="30" y="1065"/>
                  </a:lnTo>
                  <a:lnTo>
                    <a:pt x="42" y="1053"/>
                  </a:lnTo>
                  <a:lnTo>
                    <a:pt x="58" y="1045"/>
                  </a:lnTo>
                  <a:lnTo>
                    <a:pt x="76" y="1040"/>
                  </a:lnTo>
                  <a:lnTo>
                    <a:pt x="94" y="1041"/>
                  </a:lnTo>
                  <a:lnTo>
                    <a:pt x="112" y="1047"/>
                  </a:lnTo>
                  <a:lnTo>
                    <a:pt x="128" y="1056"/>
                  </a:lnTo>
                  <a:lnTo>
                    <a:pt x="140" y="1069"/>
                  </a:lnTo>
                  <a:lnTo>
                    <a:pt x="148" y="1085"/>
                  </a:lnTo>
                  <a:lnTo>
                    <a:pt x="153" y="1103"/>
                  </a:lnTo>
                  <a:lnTo>
                    <a:pt x="153" y="1122"/>
                  </a:lnTo>
                  <a:lnTo>
                    <a:pt x="144" y="1192"/>
                  </a:lnTo>
                  <a:lnTo>
                    <a:pt x="141" y="1262"/>
                  </a:lnTo>
                  <a:lnTo>
                    <a:pt x="141" y="1265"/>
                  </a:lnTo>
                  <a:lnTo>
                    <a:pt x="141" y="1268"/>
                  </a:lnTo>
                  <a:lnTo>
                    <a:pt x="141" y="1279"/>
                  </a:lnTo>
                  <a:lnTo>
                    <a:pt x="141" y="1295"/>
                  </a:lnTo>
                  <a:lnTo>
                    <a:pt x="142" y="1316"/>
                  </a:lnTo>
                  <a:lnTo>
                    <a:pt x="144" y="1342"/>
                  </a:lnTo>
                  <a:lnTo>
                    <a:pt x="146" y="1369"/>
                  </a:lnTo>
                  <a:lnTo>
                    <a:pt x="151" y="1399"/>
                  </a:lnTo>
                  <a:lnTo>
                    <a:pt x="156" y="1427"/>
                  </a:lnTo>
                  <a:lnTo>
                    <a:pt x="163" y="1457"/>
                  </a:lnTo>
                  <a:lnTo>
                    <a:pt x="164" y="1459"/>
                  </a:lnTo>
                  <a:lnTo>
                    <a:pt x="165" y="1462"/>
                  </a:lnTo>
                  <a:lnTo>
                    <a:pt x="184" y="1529"/>
                  </a:lnTo>
                  <a:lnTo>
                    <a:pt x="208" y="1594"/>
                  </a:lnTo>
                  <a:lnTo>
                    <a:pt x="237" y="1655"/>
                  </a:lnTo>
                  <a:lnTo>
                    <a:pt x="239" y="1657"/>
                  </a:lnTo>
                  <a:lnTo>
                    <a:pt x="239" y="1658"/>
                  </a:lnTo>
                  <a:lnTo>
                    <a:pt x="272" y="1725"/>
                  </a:lnTo>
                  <a:lnTo>
                    <a:pt x="307" y="1786"/>
                  </a:lnTo>
                  <a:lnTo>
                    <a:pt x="346" y="1843"/>
                  </a:lnTo>
                  <a:lnTo>
                    <a:pt x="384" y="1894"/>
                  </a:lnTo>
                  <a:lnTo>
                    <a:pt x="425" y="1940"/>
                  </a:lnTo>
                  <a:lnTo>
                    <a:pt x="462" y="1982"/>
                  </a:lnTo>
                  <a:lnTo>
                    <a:pt x="494" y="2025"/>
                  </a:lnTo>
                  <a:lnTo>
                    <a:pt x="521" y="2069"/>
                  </a:lnTo>
                  <a:lnTo>
                    <a:pt x="542" y="2113"/>
                  </a:lnTo>
                  <a:lnTo>
                    <a:pt x="560" y="2155"/>
                  </a:lnTo>
                  <a:lnTo>
                    <a:pt x="573" y="2197"/>
                  </a:lnTo>
                  <a:lnTo>
                    <a:pt x="583" y="2235"/>
                  </a:lnTo>
                  <a:lnTo>
                    <a:pt x="591" y="2271"/>
                  </a:lnTo>
                  <a:lnTo>
                    <a:pt x="596" y="2303"/>
                  </a:lnTo>
                  <a:lnTo>
                    <a:pt x="598" y="2331"/>
                  </a:lnTo>
                  <a:lnTo>
                    <a:pt x="600" y="2354"/>
                  </a:lnTo>
                  <a:lnTo>
                    <a:pt x="600" y="2385"/>
                  </a:lnTo>
                  <a:lnTo>
                    <a:pt x="1005" y="2385"/>
                  </a:lnTo>
                  <a:lnTo>
                    <a:pt x="1005" y="2287"/>
                  </a:lnTo>
                  <a:lnTo>
                    <a:pt x="1007" y="2272"/>
                  </a:lnTo>
                  <a:lnTo>
                    <a:pt x="1011" y="2257"/>
                  </a:lnTo>
                  <a:lnTo>
                    <a:pt x="1019" y="2244"/>
                  </a:lnTo>
                  <a:lnTo>
                    <a:pt x="1029" y="2234"/>
                  </a:lnTo>
                  <a:lnTo>
                    <a:pt x="1042" y="2224"/>
                  </a:lnTo>
                  <a:lnTo>
                    <a:pt x="1056" y="2219"/>
                  </a:lnTo>
                  <a:lnTo>
                    <a:pt x="1070" y="2216"/>
                  </a:lnTo>
                  <a:lnTo>
                    <a:pt x="1086" y="2216"/>
                  </a:lnTo>
                  <a:lnTo>
                    <a:pt x="1161" y="2224"/>
                  </a:lnTo>
                  <a:lnTo>
                    <a:pt x="1238" y="2227"/>
                  </a:lnTo>
                  <a:lnTo>
                    <a:pt x="1317" y="2226"/>
                  </a:lnTo>
                  <a:lnTo>
                    <a:pt x="1394" y="2221"/>
                  </a:lnTo>
                  <a:lnTo>
                    <a:pt x="1414" y="2221"/>
                  </a:lnTo>
                  <a:lnTo>
                    <a:pt x="1432" y="2227"/>
                  </a:lnTo>
                  <a:lnTo>
                    <a:pt x="1449" y="2238"/>
                  </a:lnTo>
                  <a:lnTo>
                    <a:pt x="1462" y="2254"/>
                  </a:lnTo>
                  <a:lnTo>
                    <a:pt x="1470" y="2271"/>
                  </a:lnTo>
                  <a:lnTo>
                    <a:pt x="1473" y="2291"/>
                  </a:lnTo>
                  <a:lnTo>
                    <a:pt x="1473" y="2386"/>
                  </a:lnTo>
                  <a:lnTo>
                    <a:pt x="1878" y="2386"/>
                  </a:lnTo>
                  <a:lnTo>
                    <a:pt x="1878" y="2287"/>
                  </a:lnTo>
                  <a:lnTo>
                    <a:pt x="1879" y="2272"/>
                  </a:lnTo>
                  <a:lnTo>
                    <a:pt x="1881" y="2252"/>
                  </a:lnTo>
                  <a:lnTo>
                    <a:pt x="1884" y="2227"/>
                  </a:lnTo>
                  <a:lnTo>
                    <a:pt x="1890" y="2199"/>
                  </a:lnTo>
                  <a:lnTo>
                    <a:pt x="1899" y="2168"/>
                  </a:lnTo>
                  <a:lnTo>
                    <a:pt x="1911" y="2134"/>
                  </a:lnTo>
                  <a:lnTo>
                    <a:pt x="1927" y="2099"/>
                  </a:lnTo>
                  <a:lnTo>
                    <a:pt x="1948" y="2063"/>
                  </a:lnTo>
                  <a:lnTo>
                    <a:pt x="1972" y="2026"/>
                  </a:lnTo>
                  <a:lnTo>
                    <a:pt x="2003" y="1989"/>
                  </a:lnTo>
                  <a:lnTo>
                    <a:pt x="2040" y="1952"/>
                  </a:lnTo>
                  <a:lnTo>
                    <a:pt x="2056" y="1940"/>
                  </a:lnTo>
                  <a:lnTo>
                    <a:pt x="2072" y="1920"/>
                  </a:lnTo>
                  <a:lnTo>
                    <a:pt x="2091" y="1897"/>
                  </a:lnTo>
                  <a:lnTo>
                    <a:pt x="2112" y="1871"/>
                  </a:lnTo>
                  <a:lnTo>
                    <a:pt x="2134" y="1842"/>
                  </a:lnTo>
                  <a:lnTo>
                    <a:pt x="2159" y="1812"/>
                  </a:lnTo>
                  <a:lnTo>
                    <a:pt x="2183" y="1779"/>
                  </a:lnTo>
                  <a:lnTo>
                    <a:pt x="2207" y="1744"/>
                  </a:lnTo>
                  <a:lnTo>
                    <a:pt x="2232" y="1709"/>
                  </a:lnTo>
                  <a:lnTo>
                    <a:pt x="2255" y="1674"/>
                  </a:lnTo>
                  <a:lnTo>
                    <a:pt x="2276" y="1639"/>
                  </a:lnTo>
                  <a:lnTo>
                    <a:pt x="2297" y="1604"/>
                  </a:lnTo>
                  <a:lnTo>
                    <a:pt x="2314" y="1571"/>
                  </a:lnTo>
                  <a:lnTo>
                    <a:pt x="2328" y="1540"/>
                  </a:lnTo>
                  <a:lnTo>
                    <a:pt x="2338" y="1511"/>
                  </a:lnTo>
                  <a:lnTo>
                    <a:pt x="2346" y="1494"/>
                  </a:lnTo>
                  <a:lnTo>
                    <a:pt x="2357" y="1480"/>
                  </a:lnTo>
                  <a:lnTo>
                    <a:pt x="2372" y="1470"/>
                  </a:lnTo>
                  <a:lnTo>
                    <a:pt x="2388" y="1463"/>
                  </a:lnTo>
                  <a:lnTo>
                    <a:pt x="2406" y="1461"/>
                  </a:lnTo>
                  <a:lnTo>
                    <a:pt x="2492" y="1461"/>
                  </a:lnTo>
                  <a:lnTo>
                    <a:pt x="2509" y="1458"/>
                  </a:lnTo>
                  <a:lnTo>
                    <a:pt x="2523" y="1451"/>
                  </a:lnTo>
                  <a:lnTo>
                    <a:pt x="2535" y="1439"/>
                  </a:lnTo>
                  <a:lnTo>
                    <a:pt x="2544" y="1424"/>
                  </a:lnTo>
                  <a:lnTo>
                    <a:pt x="2546" y="1407"/>
                  </a:lnTo>
                  <a:lnTo>
                    <a:pt x="2546" y="1101"/>
                  </a:lnTo>
                  <a:lnTo>
                    <a:pt x="2544" y="1084"/>
                  </a:lnTo>
                  <a:lnTo>
                    <a:pt x="2535" y="1069"/>
                  </a:lnTo>
                  <a:lnTo>
                    <a:pt x="2523" y="1057"/>
                  </a:lnTo>
                  <a:lnTo>
                    <a:pt x="2509" y="1049"/>
                  </a:lnTo>
                  <a:lnTo>
                    <a:pt x="2492" y="1047"/>
                  </a:lnTo>
                  <a:lnTo>
                    <a:pt x="2400" y="1047"/>
                  </a:lnTo>
                  <a:lnTo>
                    <a:pt x="2384" y="1045"/>
                  </a:lnTo>
                  <a:lnTo>
                    <a:pt x="2368" y="1038"/>
                  </a:lnTo>
                  <a:lnTo>
                    <a:pt x="2353" y="1028"/>
                  </a:lnTo>
                  <a:lnTo>
                    <a:pt x="2342" y="1015"/>
                  </a:lnTo>
                  <a:lnTo>
                    <a:pt x="2334" y="998"/>
                  </a:lnTo>
                  <a:lnTo>
                    <a:pt x="2311" y="936"/>
                  </a:lnTo>
                  <a:lnTo>
                    <a:pt x="2283" y="874"/>
                  </a:lnTo>
                  <a:lnTo>
                    <a:pt x="2250" y="815"/>
                  </a:lnTo>
                  <a:lnTo>
                    <a:pt x="2213" y="759"/>
                  </a:lnTo>
                  <a:lnTo>
                    <a:pt x="2170" y="704"/>
                  </a:lnTo>
                  <a:lnTo>
                    <a:pt x="2125" y="652"/>
                  </a:lnTo>
                  <a:lnTo>
                    <a:pt x="2074" y="602"/>
                  </a:lnTo>
                  <a:lnTo>
                    <a:pt x="2020" y="556"/>
                  </a:lnTo>
                  <a:lnTo>
                    <a:pt x="2009" y="544"/>
                  </a:lnTo>
                  <a:lnTo>
                    <a:pt x="2001" y="533"/>
                  </a:lnTo>
                  <a:lnTo>
                    <a:pt x="1995" y="518"/>
                  </a:lnTo>
                  <a:lnTo>
                    <a:pt x="1993" y="503"/>
                  </a:lnTo>
                  <a:lnTo>
                    <a:pt x="1983" y="453"/>
                  </a:lnTo>
                  <a:lnTo>
                    <a:pt x="1980" y="402"/>
                  </a:lnTo>
                  <a:lnTo>
                    <a:pt x="1982" y="352"/>
                  </a:lnTo>
                  <a:lnTo>
                    <a:pt x="1991" y="301"/>
                  </a:lnTo>
                  <a:lnTo>
                    <a:pt x="2006" y="249"/>
                  </a:lnTo>
                  <a:lnTo>
                    <a:pt x="2028" y="198"/>
                  </a:lnTo>
                  <a:lnTo>
                    <a:pt x="2057" y="147"/>
                  </a:lnTo>
                  <a:lnTo>
                    <a:pt x="2058" y="146"/>
                  </a:lnTo>
                  <a:lnTo>
                    <a:pt x="2058" y="145"/>
                  </a:lnTo>
                  <a:lnTo>
                    <a:pt x="2057" y="143"/>
                  </a:lnTo>
                  <a:lnTo>
                    <a:pt x="2056" y="142"/>
                  </a:lnTo>
                  <a:lnTo>
                    <a:pt x="2054" y="141"/>
                  </a:lnTo>
                  <a:lnTo>
                    <a:pt x="2053" y="141"/>
                  </a:lnTo>
                  <a:lnTo>
                    <a:pt x="2004" y="150"/>
                  </a:lnTo>
                  <a:lnTo>
                    <a:pt x="1959" y="160"/>
                  </a:lnTo>
                  <a:lnTo>
                    <a:pt x="1919" y="174"/>
                  </a:lnTo>
                  <a:lnTo>
                    <a:pt x="1883" y="190"/>
                  </a:lnTo>
                  <a:lnTo>
                    <a:pt x="1850" y="207"/>
                  </a:lnTo>
                  <a:lnTo>
                    <a:pt x="1822" y="226"/>
                  </a:lnTo>
                  <a:lnTo>
                    <a:pt x="1795" y="246"/>
                  </a:lnTo>
                  <a:lnTo>
                    <a:pt x="1773" y="266"/>
                  </a:lnTo>
                  <a:lnTo>
                    <a:pt x="1753" y="287"/>
                  </a:lnTo>
                  <a:lnTo>
                    <a:pt x="1736" y="307"/>
                  </a:lnTo>
                  <a:lnTo>
                    <a:pt x="1721" y="327"/>
                  </a:lnTo>
                  <a:lnTo>
                    <a:pt x="1709" y="341"/>
                  </a:lnTo>
                  <a:lnTo>
                    <a:pt x="1694" y="351"/>
                  </a:lnTo>
                  <a:lnTo>
                    <a:pt x="1677" y="356"/>
                  </a:lnTo>
                  <a:lnTo>
                    <a:pt x="1659" y="358"/>
                  </a:lnTo>
                  <a:lnTo>
                    <a:pt x="1641" y="355"/>
                  </a:lnTo>
                  <a:lnTo>
                    <a:pt x="1566" y="334"/>
                  </a:lnTo>
                  <a:lnTo>
                    <a:pt x="1490" y="317"/>
                  </a:lnTo>
                  <a:lnTo>
                    <a:pt x="1412" y="305"/>
                  </a:lnTo>
                  <a:lnTo>
                    <a:pt x="1393" y="301"/>
                  </a:lnTo>
                  <a:lnTo>
                    <a:pt x="1377" y="291"/>
                  </a:lnTo>
                  <a:lnTo>
                    <a:pt x="1365" y="279"/>
                  </a:lnTo>
                  <a:lnTo>
                    <a:pt x="1356" y="264"/>
                  </a:lnTo>
                  <a:lnTo>
                    <a:pt x="1351" y="246"/>
                  </a:lnTo>
                  <a:lnTo>
                    <a:pt x="1350" y="227"/>
                  </a:lnTo>
                  <a:lnTo>
                    <a:pt x="1355" y="209"/>
                  </a:lnTo>
                  <a:lnTo>
                    <a:pt x="1363" y="193"/>
                  </a:lnTo>
                  <a:lnTo>
                    <a:pt x="1376" y="180"/>
                  </a:lnTo>
                  <a:lnTo>
                    <a:pt x="1392" y="171"/>
                  </a:lnTo>
                  <a:lnTo>
                    <a:pt x="1409" y="165"/>
                  </a:lnTo>
                  <a:lnTo>
                    <a:pt x="1428" y="165"/>
                  </a:lnTo>
                  <a:lnTo>
                    <a:pt x="1498" y="175"/>
                  </a:lnTo>
                  <a:lnTo>
                    <a:pt x="1568" y="189"/>
                  </a:lnTo>
                  <a:lnTo>
                    <a:pt x="1636" y="206"/>
                  </a:lnTo>
                  <a:lnTo>
                    <a:pt x="1656" y="182"/>
                  </a:lnTo>
                  <a:lnTo>
                    <a:pt x="1681" y="158"/>
                  </a:lnTo>
                  <a:lnTo>
                    <a:pt x="1707" y="135"/>
                  </a:lnTo>
                  <a:lnTo>
                    <a:pt x="1736" y="113"/>
                  </a:lnTo>
                  <a:lnTo>
                    <a:pt x="1769" y="91"/>
                  </a:lnTo>
                  <a:lnTo>
                    <a:pt x="1804" y="70"/>
                  </a:lnTo>
                  <a:lnTo>
                    <a:pt x="1843" y="52"/>
                  </a:lnTo>
                  <a:lnTo>
                    <a:pt x="1885" y="35"/>
                  </a:lnTo>
                  <a:lnTo>
                    <a:pt x="1932" y="22"/>
                  </a:lnTo>
                  <a:lnTo>
                    <a:pt x="1982" y="10"/>
                  </a:lnTo>
                  <a:lnTo>
                    <a:pt x="2036" y="1"/>
                  </a:lnTo>
                  <a:lnTo>
                    <a:pt x="2063"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54" name="Google Shape;1754;p40"/>
            <p:cNvSpPr/>
            <p:nvPr/>
          </p:nvSpPr>
          <p:spPr>
            <a:xfrm>
              <a:off x="10991850" y="4359275"/>
              <a:ext cx="182562" cy="182562"/>
            </a:xfrm>
            <a:custGeom>
              <a:rect b="b" l="l" r="r" t="t"/>
              <a:pathLst>
                <a:path extrusionOk="0" h="1155" w="1158">
                  <a:moveTo>
                    <a:pt x="579" y="141"/>
                  </a:moveTo>
                  <a:lnTo>
                    <a:pt x="528" y="144"/>
                  </a:lnTo>
                  <a:lnTo>
                    <a:pt x="479" y="152"/>
                  </a:lnTo>
                  <a:lnTo>
                    <a:pt x="432" y="166"/>
                  </a:lnTo>
                  <a:lnTo>
                    <a:pt x="386" y="185"/>
                  </a:lnTo>
                  <a:lnTo>
                    <a:pt x="344" y="208"/>
                  </a:lnTo>
                  <a:lnTo>
                    <a:pt x="305" y="237"/>
                  </a:lnTo>
                  <a:lnTo>
                    <a:pt x="270" y="269"/>
                  </a:lnTo>
                  <a:lnTo>
                    <a:pt x="237" y="305"/>
                  </a:lnTo>
                  <a:lnTo>
                    <a:pt x="209" y="344"/>
                  </a:lnTo>
                  <a:lnTo>
                    <a:pt x="185" y="386"/>
                  </a:lnTo>
                  <a:lnTo>
                    <a:pt x="167" y="431"/>
                  </a:lnTo>
                  <a:lnTo>
                    <a:pt x="152" y="478"/>
                  </a:lnTo>
                  <a:lnTo>
                    <a:pt x="143" y="527"/>
                  </a:lnTo>
                  <a:lnTo>
                    <a:pt x="140" y="578"/>
                  </a:lnTo>
                  <a:lnTo>
                    <a:pt x="143" y="628"/>
                  </a:lnTo>
                  <a:lnTo>
                    <a:pt x="152" y="678"/>
                  </a:lnTo>
                  <a:lnTo>
                    <a:pt x="167" y="725"/>
                  </a:lnTo>
                  <a:lnTo>
                    <a:pt x="185" y="770"/>
                  </a:lnTo>
                  <a:lnTo>
                    <a:pt x="209" y="813"/>
                  </a:lnTo>
                  <a:lnTo>
                    <a:pt x="237" y="852"/>
                  </a:lnTo>
                  <a:lnTo>
                    <a:pt x="270" y="887"/>
                  </a:lnTo>
                  <a:lnTo>
                    <a:pt x="305" y="919"/>
                  </a:lnTo>
                  <a:lnTo>
                    <a:pt x="344" y="947"/>
                  </a:lnTo>
                  <a:lnTo>
                    <a:pt x="386" y="970"/>
                  </a:lnTo>
                  <a:lnTo>
                    <a:pt x="432" y="989"/>
                  </a:lnTo>
                  <a:lnTo>
                    <a:pt x="479" y="1004"/>
                  </a:lnTo>
                  <a:lnTo>
                    <a:pt x="528" y="1012"/>
                  </a:lnTo>
                  <a:lnTo>
                    <a:pt x="579" y="1016"/>
                  </a:lnTo>
                  <a:lnTo>
                    <a:pt x="630" y="1012"/>
                  </a:lnTo>
                  <a:lnTo>
                    <a:pt x="679" y="1004"/>
                  </a:lnTo>
                  <a:lnTo>
                    <a:pt x="727" y="989"/>
                  </a:lnTo>
                  <a:lnTo>
                    <a:pt x="771" y="970"/>
                  </a:lnTo>
                  <a:lnTo>
                    <a:pt x="814" y="947"/>
                  </a:lnTo>
                  <a:lnTo>
                    <a:pt x="853" y="919"/>
                  </a:lnTo>
                  <a:lnTo>
                    <a:pt x="889" y="887"/>
                  </a:lnTo>
                  <a:lnTo>
                    <a:pt x="921" y="852"/>
                  </a:lnTo>
                  <a:lnTo>
                    <a:pt x="949" y="813"/>
                  </a:lnTo>
                  <a:lnTo>
                    <a:pt x="973" y="770"/>
                  </a:lnTo>
                  <a:lnTo>
                    <a:pt x="992" y="725"/>
                  </a:lnTo>
                  <a:lnTo>
                    <a:pt x="1005" y="678"/>
                  </a:lnTo>
                  <a:lnTo>
                    <a:pt x="1014" y="628"/>
                  </a:lnTo>
                  <a:lnTo>
                    <a:pt x="1017" y="578"/>
                  </a:lnTo>
                  <a:lnTo>
                    <a:pt x="1014" y="527"/>
                  </a:lnTo>
                  <a:lnTo>
                    <a:pt x="1005" y="478"/>
                  </a:lnTo>
                  <a:lnTo>
                    <a:pt x="992" y="431"/>
                  </a:lnTo>
                  <a:lnTo>
                    <a:pt x="973" y="386"/>
                  </a:lnTo>
                  <a:lnTo>
                    <a:pt x="949" y="344"/>
                  </a:lnTo>
                  <a:lnTo>
                    <a:pt x="921" y="305"/>
                  </a:lnTo>
                  <a:lnTo>
                    <a:pt x="889" y="269"/>
                  </a:lnTo>
                  <a:lnTo>
                    <a:pt x="853" y="237"/>
                  </a:lnTo>
                  <a:lnTo>
                    <a:pt x="814" y="208"/>
                  </a:lnTo>
                  <a:lnTo>
                    <a:pt x="771" y="185"/>
                  </a:lnTo>
                  <a:lnTo>
                    <a:pt x="727" y="166"/>
                  </a:lnTo>
                  <a:lnTo>
                    <a:pt x="679" y="152"/>
                  </a:lnTo>
                  <a:lnTo>
                    <a:pt x="630" y="144"/>
                  </a:lnTo>
                  <a:lnTo>
                    <a:pt x="579" y="141"/>
                  </a:lnTo>
                  <a:close/>
                  <a:moveTo>
                    <a:pt x="579" y="0"/>
                  </a:moveTo>
                  <a:lnTo>
                    <a:pt x="639" y="3"/>
                  </a:lnTo>
                  <a:lnTo>
                    <a:pt x="696" y="12"/>
                  </a:lnTo>
                  <a:lnTo>
                    <a:pt x="751" y="27"/>
                  </a:lnTo>
                  <a:lnTo>
                    <a:pt x="804" y="46"/>
                  </a:lnTo>
                  <a:lnTo>
                    <a:pt x="855" y="70"/>
                  </a:lnTo>
                  <a:lnTo>
                    <a:pt x="903" y="100"/>
                  </a:lnTo>
                  <a:lnTo>
                    <a:pt x="947" y="132"/>
                  </a:lnTo>
                  <a:lnTo>
                    <a:pt x="989" y="169"/>
                  </a:lnTo>
                  <a:lnTo>
                    <a:pt x="1026" y="211"/>
                  </a:lnTo>
                  <a:lnTo>
                    <a:pt x="1060" y="255"/>
                  </a:lnTo>
                  <a:lnTo>
                    <a:pt x="1088" y="303"/>
                  </a:lnTo>
                  <a:lnTo>
                    <a:pt x="1113" y="353"/>
                  </a:lnTo>
                  <a:lnTo>
                    <a:pt x="1132" y="406"/>
                  </a:lnTo>
                  <a:lnTo>
                    <a:pt x="1146" y="461"/>
                  </a:lnTo>
                  <a:lnTo>
                    <a:pt x="1155" y="518"/>
                  </a:lnTo>
                  <a:lnTo>
                    <a:pt x="1158" y="578"/>
                  </a:lnTo>
                  <a:lnTo>
                    <a:pt x="1155" y="637"/>
                  </a:lnTo>
                  <a:lnTo>
                    <a:pt x="1146" y="694"/>
                  </a:lnTo>
                  <a:lnTo>
                    <a:pt x="1132" y="750"/>
                  </a:lnTo>
                  <a:lnTo>
                    <a:pt x="1113" y="803"/>
                  </a:lnTo>
                  <a:lnTo>
                    <a:pt x="1088" y="853"/>
                  </a:lnTo>
                  <a:lnTo>
                    <a:pt x="1058" y="900"/>
                  </a:lnTo>
                  <a:lnTo>
                    <a:pt x="1026" y="946"/>
                  </a:lnTo>
                  <a:lnTo>
                    <a:pt x="989" y="986"/>
                  </a:lnTo>
                  <a:lnTo>
                    <a:pt x="947" y="1024"/>
                  </a:lnTo>
                  <a:lnTo>
                    <a:pt x="903" y="1057"/>
                  </a:lnTo>
                  <a:lnTo>
                    <a:pt x="855" y="1085"/>
                  </a:lnTo>
                  <a:lnTo>
                    <a:pt x="804" y="1110"/>
                  </a:lnTo>
                  <a:lnTo>
                    <a:pt x="751" y="1130"/>
                  </a:lnTo>
                  <a:lnTo>
                    <a:pt x="696" y="1144"/>
                  </a:lnTo>
                  <a:lnTo>
                    <a:pt x="639" y="1152"/>
                  </a:lnTo>
                  <a:lnTo>
                    <a:pt x="579" y="1155"/>
                  </a:lnTo>
                  <a:lnTo>
                    <a:pt x="520" y="1152"/>
                  </a:lnTo>
                  <a:lnTo>
                    <a:pt x="463" y="1144"/>
                  </a:lnTo>
                  <a:lnTo>
                    <a:pt x="406" y="1130"/>
                  </a:lnTo>
                  <a:lnTo>
                    <a:pt x="353" y="1110"/>
                  </a:lnTo>
                  <a:lnTo>
                    <a:pt x="304" y="1085"/>
                  </a:lnTo>
                  <a:lnTo>
                    <a:pt x="256" y="1057"/>
                  </a:lnTo>
                  <a:lnTo>
                    <a:pt x="210" y="1023"/>
                  </a:lnTo>
                  <a:lnTo>
                    <a:pt x="170" y="986"/>
                  </a:lnTo>
                  <a:lnTo>
                    <a:pt x="132" y="945"/>
                  </a:lnTo>
                  <a:lnTo>
                    <a:pt x="99" y="900"/>
                  </a:lnTo>
                  <a:lnTo>
                    <a:pt x="70" y="853"/>
                  </a:lnTo>
                  <a:lnTo>
                    <a:pt x="46" y="802"/>
                  </a:lnTo>
                  <a:lnTo>
                    <a:pt x="26" y="749"/>
                  </a:lnTo>
                  <a:lnTo>
                    <a:pt x="12" y="694"/>
                  </a:lnTo>
                  <a:lnTo>
                    <a:pt x="3" y="637"/>
                  </a:lnTo>
                  <a:lnTo>
                    <a:pt x="0" y="578"/>
                  </a:lnTo>
                  <a:lnTo>
                    <a:pt x="3" y="518"/>
                  </a:lnTo>
                  <a:lnTo>
                    <a:pt x="12" y="461"/>
                  </a:lnTo>
                  <a:lnTo>
                    <a:pt x="26" y="406"/>
                  </a:lnTo>
                  <a:lnTo>
                    <a:pt x="46" y="353"/>
                  </a:lnTo>
                  <a:lnTo>
                    <a:pt x="70" y="303"/>
                  </a:lnTo>
                  <a:lnTo>
                    <a:pt x="99" y="255"/>
                  </a:lnTo>
                  <a:lnTo>
                    <a:pt x="133" y="211"/>
                  </a:lnTo>
                  <a:lnTo>
                    <a:pt x="170" y="169"/>
                  </a:lnTo>
                  <a:lnTo>
                    <a:pt x="211" y="132"/>
                  </a:lnTo>
                  <a:lnTo>
                    <a:pt x="256" y="98"/>
                  </a:lnTo>
                  <a:lnTo>
                    <a:pt x="304" y="70"/>
                  </a:lnTo>
                  <a:lnTo>
                    <a:pt x="354" y="46"/>
                  </a:lnTo>
                  <a:lnTo>
                    <a:pt x="407" y="27"/>
                  </a:lnTo>
                  <a:lnTo>
                    <a:pt x="463" y="12"/>
                  </a:lnTo>
                  <a:lnTo>
                    <a:pt x="520" y="3"/>
                  </a:lnTo>
                  <a:lnTo>
                    <a:pt x="579"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55" name="Google Shape;1755;p40"/>
            <p:cNvSpPr/>
            <p:nvPr/>
          </p:nvSpPr>
          <p:spPr>
            <a:xfrm>
              <a:off x="11123613" y="4235450"/>
              <a:ext cx="128587" cy="127000"/>
            </a:xfrm>
            <a:custGeom>
              <a:rect b="b" l="l" r="r" t="t"/>
              <a:pathLst>
                <a:path extrusionOk="0" h="806" w="807">
                  <a:moveTo>
                    <a:pt x="403" y="140"/>
                  </a:moveTo>
                  <a:lnTo>
                    <a:pt x="364" y="143"/>
                  </a:lnTo>
                  <a:lnTo>
                    <a:pt x="326" y="152"/>
                  </a:lnTo>
                  <a:lnTo>
                    <a:pt x="293" y="164"/>
                  </a:lnTo>
                  <a:lnTo>
                    <a:pt x="260" y="182"/>
                  </a:lnTo>
                  <a:lnTo>
                    <a:pt x="230" y="205"/>
                  </a:lnTo>
                  <a:lnTo>
                    <a:pt x="205" y="231"/>
                  </a:lnTo>
                  <a:lnTo>
                    <a:pt x="182" y="260"/>
                  </a:lnTo>
                  <a:lnTo>
                    <a:pt x="164" y="292"/>
                  </a:lnTo>
                  <a:lnTo>
                    <a:pt x="152" y="327"/>
                  </a:lnTo>
                  <a:lnTo>
                    <a:pt x="143" y="364"/>
                  </a:lnTo>
                  <a:lnTo>
                    <a:pt x="140" y="402"/>
                  </a:lnTo>
                  <a:lnTo>
                    <a:pt x="143" y="442"/>
                  </a:lnTo>
                  <a:lnTo>
                    <a:pt x="152" y="479"/>
                  </a:lnTo>
                  <a:lnTo>
                    <a:pt x="164" y="514"/>
                  </a:lnTo>
                  <a:lnTo>
                    <a:pt x="182" y="545"/>
                  </a:lnTo>
                  <a:lnTo>
                    <a:pt x="205" y="575"/>
                  </a:lnTo>
                  <a:lnTo>
                    <a:pt x="230" y="600"/>
                  </a:lnTo>
                  <a:lnTo>
                    <a:pt x="260" y="623"/>
                  </a:lnTo>
                  <a:lnTo>
                    <a:pt x="293" y="640"/>
                  </a:lnTo>
                  <a:lnTo>
                    <a:pt x="326" y="654"/>
                  </a:lnTo>
                  <a:lnTo>
                    <a:pt x="364" y="663"/>
                  </a:lnTo>
                  <a:lnTo>
                    <a:pt x="403" y="665"/>
                  </a:lnTo>
                  <a:lnTo>
                    <a:pt x="442" y="663"/>
                  </a:lnTo>
                  <a:lnTo>
                    <a:pt x="478" y="654"/>
                  </a:lnTo>
                  <a:lnTo>
                    <a:pt x="513" y="640"/>
                  </a:lnTo>
                  <a:lnTo>
                    <a:pt x="546" y="623"/>
                  </a:lnTo>
                  <a:lnTo>
                    <a:pt x="576" y="600"/>
                  </a:lnTo>
                  <a:lnTo>
                    <a:pt x="601" y="575"/>
                  </a:lnTo>
                  <a:lnTo>
                    <a:pt x="623" y="545"/>
                  </a:lnTo>
                  <a:lnTo>
                    <a:pt x="641" y="514"/>
                  </a:lnTo>
                  <a:lnTo>
                    <a:pt x="654" y="479"/>
                  </a:lnTo>
                  <a:lnTo>
                    <a:pt x="663" y="442"/>
                  </a:lnTo>
                  <a:lnTo>
                    <a:pt x="666" y="402"/>
                  </a:lnTo>
                  <a:lnTo>
                    <a:pt x="663" y="364"/>
                  </a:lnTo>
                  <a:lnTo>
                    <a:pt x="654" y="327"/>
                  </a:lnTo>
                  <a:lnTo>
                    <a:pt x="641" y="292"/>
                  </a:lnTo>
                  <a:lnTo>
                    <a:pt x="623" y="260"/>
                  </a:lnTo>
                  <a:lnTo>
                    <a:pt x="601" y="231"/>
                  </a:lnTo>
                  <a:lnTo>
                    <a:pt x="576" y="205"/>
                  </a:lnTo>
                  <a:lnTo>
                    <a:pt x="546" y="182"/>
                  </a:lnTo>
                  <a:lnTo>
                    <a:pt x="513" y="164"/>
                  </a:lnTo>
                  <a:lnTo>
                    <a:pt x="478" y="152"/>
                  </a:lnTo>
                  <a:lnTo>
                    <a:pt x="442" y="143"/>
                  </a:lnTo>
                  <a:lnTo>
                    <a:pt x="403" y="140"/>
                  </a:lnTo>
                  <a:close/>
                  <a:moveTo>
                    <a:pt x="404" y="0"/>
                  </a:moveTo>
                  <a:lnTo>
                    <a:pt x="454" y="4"/>
                  </a:lnTo>
                  <a:lnTo>
                    <a:pt x="502" y="12"/>
                  </a:lnTo>
                  <a:lnTo>
                    <a:pt x="549" y="27"/>
                  </a:lnTo>
                  <a:lnTo>
                    <a:pt x="593" y="47"/>
                  </a:lnTo>
                  <a:lnTo>
                    <a:pt x="634" y="72"/>
                  </a:lnTo>
                  <a:lnTo>
                    <a:pt x="671" y="102"/>
                  </a:lnTo>
                  <a:lnTo>
                    <a:pt x="705" y="136"/>
                  </a:lnTo>
                  <a:lnTo>
                    <a:pt x="735" y="173"/>
                  </a:lnTo>
                  <a:lnTo>
                    <a:pt x="760" y="214"/>
                  </a:lnTo>
                  <a:lnTo>
                    <a:pt x="780" y="258"/>
                  </a:lnTo>
                  <a:lnTo>
                    <a:pt x="795" y="304"/>
                  </a:lnTo>
                  <a:lnTo>
                    <a:pt x="804" y="353"/>
                  </a:lnTo>
                  <a:lnTo>
                    <a:pt x="807" y="402"/>
                  </a:lnTo>
                  <a:lnTo>
                    <a:pt x="804" y="453"/>
                  </a:lnTo>
                  <a:lnTo>
                    <a:pt x="795" y="502"/>
                  </a:lnTo>
                  <a:lnTo>
                    <a:pt x="780" y="548"/>
                  </a:lnTo>
                  <a:lnTo>
                    <a:pt x="760" y="592"/>
                  </a:lnTo>
                  <a:lnTo>
                    <a:pt x="735" y="633"/>
                  </a:lnTo>
                  <a:lnTo>
                    <a:pt x="705" y="670"/>
                  </a:lnTo>
                  <a:lnTo>
                    <a:pt x="671" y="704"/>
                  </a:lnTo>
                  <a:lnTo>
                    <a:pt x="634" y="734"/>
                  </a:lnTo>
                  <a:lnTo>
                    <a:pt x="593" y="758"/>
                  </a:lnTo>
                  <a:lnTo>
                    <a:pt x="549" y="778"/>
                  </a:lnTo>
                  <a:lnTo>
                    <a:pt x="502" y="793"/>
                  </a:lnTo>
                  <a:lnTo>
                    <a:pt x="454" y="802"/>
                  </a:lnTo>
                  <a:lnTo>
                    <a:pt x="404" y="806"/>
                  </a:lnTo>
                  <a:lnTo>
                    <a:pt x="353" y="802"/>
                  </a:lnTo>
                  <a:lnTo>
                    <a:pt x="304" y="793"/>
                  </a:lnTo>
                  <a:lnTo>
                    <a:pt x="258" y="778"/>
                  </a:lnTo>
                  <a:lnTo>
                    <a:pt x="214" y="758"/>
                  </a:lnTo>
                  <a:lnTo>
                    <a:pt x="173" y="734"/>
                  </a:lnTo>
                  <a:lnTo>
                    <a:pt x="136" y="704"/>
                  </a:lnTo>
                  <a:lnTo>
                    <a:pt x="102" y="670"/>
                  </a:lnTo>
                  <a:lnTo>
                    <a:pt x="72" y="633"/>
                  </a:lnTo>
                  <a:lnTo>
                    <a:pt x="48" y="592"/>
                  </a:lnTo>
                  <a:lnTo>
                    <a:pt x="27" y="548"/>
                  </a:lnTo>
                  <a:lnTo>
                    <a:pt x="13" y="502"/>
                  </a:lnTo>
                  <a:lnTo>
                    <a:pt x="3" y="453"/>
                  </a:lnTo>
                  <a:lnTo>
                    <a:pt x="0" y="402"/>
                  </a:lnTo>
                  <a:lnTo>
                    <a:pt x="3" y="353"/>
                  </a:lnTo>
                  <a:lnTo>
                    <a:pt x="13" y="304"/>
                  </a:lnTo>
                  <a:lnTo>
                    <a:pt x="27" y="258"/>
                  </a:lnTo>
                  <a:lnTo>
                    <a:pt x="48" y="214"/>
                  </a:lnTo>
                  <a:lnTo>
                    <a:pt x="72" y="173"/>
                  </a:lnTo>
                  <a:lnTo>
                    <a:pt x="102" y="136"/>
                  </a:lnTo>
                  <a:lnTo>
                    <a:pt x="136" y="102"/>
                  </a:lnTo>
                  <a:lnTo>
                    <a:pt x="173" y="72"/>
                  </a:lnTo>
                  <a:lnTo>
                    <a:pt x="214" y="47"/>
                  </a:lnTo>
                  <a:lnTo>
                    <a:pt x="258" y="27"/>
                  </a:lnTo>
                  <a:lnTo>
                    <a:pt x="304" y="12"/>
                  </a:lnTo>
                  <a:lnTo>
                    <a:pt x="353" y="4"/>
                  </a:lnTo>
                  <a:lnTo>
                    <a:pt x="404"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1756" name="Google Shape;1756;p40"/>
          <p:cNvSpPr/>
          <p:nvPr/>
        </p:nvSpPr>
        <p:spPr>
          <a:xfrm>
            <a:off x="10284038" y="3698753"/>
            <a:ext cx="707600" cy="640080"/>
          </a:xfrm>
          <a:custGeom>
            <a:rect b="b" l="l" r="r" t="t"/>
            <a:pathLst>
              <a:path extrusionOk="0" h="232" w="256">
                <a:moveTo>
                  <a:pt x="244" y="232"/>
                </a:moveTo>
                <a:cubicBezTo>
                  <a:pt x="224" y="232"/>
                  <a:pt x="224" y="232"/>
                  <a:pt x="224" y="232"/>
                </a:cubicBezTo>
                <a:cubicBezTo>
                  <a:pt x="224" y="136"/>
                  <a:pt x="224" y="136"/>
                  <a:pt x="224" y="136"/>
                </a:cubicBezTo>
                <a:cubicBezTo>
                  <a:pt x="224" y="60"/>
                  <a:pt x="224" y="60"/>
                  <a:pt x="224" y="60"/>
                </a:cubicBezTo>
                <a:cubicBezTo>
                  <a:pt x="244" y="60"/>
                  <a:pt x="244" y="60"/>
                  <a:pt x="244" y="60"/>
                </a:cubicBezTo>
                <a:cubicBezTo>
                  <a:pt x="251" y="60"/>
                  <a:pt x="256" y="65"/>
                  <a:pt x="256" y="72"/>
                </a:cubicBezTo>
                <a:cubicBezTo>
                  <a:pt x="256" y="148"/>
                  <a:pt x="256" y="148"/>
                  <a:pt x="256" y="148"/>
                </a:cubicBezTo>
                <a:cubicBezTo>
                  <a:pt x="256" y="196"/>
                  <a:pt x="256" y="196"/>
                  <a:pt x="256" y="196"/>
                </a:cubicBezTo>
                <a:cubicBezTo>
                  <a:pt x="256" y="220"/>
                  <a:pt x="256" y="220"/>
                  <a:pt x="256" y="220"/>
                </a:cubicBezTo>
                <a:cubicBezTo>
                  <a:pt x="256" y="227"/>
                  <a:pt x="251" y="232"/>
                  <a:pt x="244" y="232"/>
                </a:cubicBezTo>
                <a:moveTo>
                  <a:pt x="44" y="232"/>
                </a:moveTo>
                <a:cubicBezTo>
                  <a:pt x="44" y="136"/>
                  <a:pt x="44" y="136"/>
                  <a:pt x="44" y="136"/>
                </a:cubicBezTo>
                <a:cubicBezTo>
                  <a:pt x="44" y="132"/>
                  <a:pt x="44" y="132"/>
                  <a:pt x="44" y="132"/>
                </a:cubicBezTo>
                <a:cubicBezTo>
                  <a:pt x="44" y="60"/>
                  <a:pt x="44" y="60"/>
                  <a:pt x="44" y="60"/>
                </a:cubicBezTo>
                <a:cubicBezTo>
                  <a:pt x="68" y="60"/>
                  <a:pt x="68" y="60"/>
                  <a:pt x="68" y="60"/>
                </a:cubicBezTo>
                <a:cubicBezTo>
                  <a:pt x="68" y="27"/>
                  <a:pt x="95" y="0"/>
                  <a:pt x="128" y="0"/>
                </a:cubicBezTo>
                <a:cubicBezTo>
                  <a:pt x="161" y="0"/>
                  <a:pt x="188" y="27"/>
                  <a:pt x="188" y="60"/>
                </a:cubicBezTo>
                <a:cubicBezTo>
                  <a:pt x="212" y="60"/>
                  <a:pt x="212" y="60"/>
                  <a:pt x="212" y="60"/>
                </a:cubicBezTo>
                <a:cubicBezTo>
                  <a:pt x="212" y="136"/>
                  <a:pt x="212" y="136"/>
                  <a:pt x="212" y="136"/>
                </a:cubicBezTo>
                <a:cubicBezTo>
                  <a:pt x="212" y="232"/>
                  <a:pt x="212" y="232"/>
                  <a:pt x="212" y="232"/>
                </a:cubicBezTo>
                <a:lnTo>
                  <a:pt x="44" y="232"/>
                </a:lnTo>
                <a:close/>
                <a:moveTo>
                  <a:pt x="128" y="24"/>
                </a:moveTo>
                <a:cubicBezTo>
                  <a:pt x="108" y="24"/>
                  <a:pt x="92" y="40"/>
                  <a:pt x="92" y="60"/>
                </a:cubicBezTo>
                <a:cubicBezTo>
                  <a:pt x="164" y="60"/>
                  <a:pt x="164" y="60"/>
                  <a:pt x="164" y="60"/>
                </a:cubicBezTo>
                <a:cubicBezTo>
                  <a:pt x="164" y="40"/>
                  <a:pt x="148" y="24"/>
                  <a:pt x="128" y="24"/>
                </a:cubicBezTo>
                <a:moveTo>
                  <a:pt x="0" y="220"/>
                </a:moveTo>
                <a:cubicBezTo>
                  <a:pt x="0" y="196"/>
                  <a:pt x="0" y="196"/>
                  <a:pt x="0" y="196"/>
                </a:cubicBezTo>
                <a:cubicBezTo>
                  <a:pt x="0" y="148"/>
                  <a:pt x="0" y="148"/>
                  <a:pt x="0" y="148"/>
                </a:cubicBezTo>
                <a:cubicBezTo>
                  <a:pt x="0" y="72"/>
                  <a:pt x="0" y="72"/>
                  <a:pt x="0" y="72"/>
                </a:cubicBezTo>
                <a:cubicBezTo>
                  <a:pt x="0" y="65"/>
                  <a:pt x="5" y="60"/>
                  <a:pt x="12" y="60"/>
                </a:cubicBezTo>
                <a:cubicBezTo>
                  <a:pt x="32" y="60"/>
                  <a:pt x="32" y="60"/>
                  <a:pt x="32" y="60"/>
                </a:cubicBezTo>
                <a:cubicBezTo>
                  <a:pt x="32" y="132"/>
                  <a:pt x="32" y="132"/>
                  <a:pt x="32" y="132"/>
                </a:cubicBezTo>
                <a:cubicBezTo>
                  <a:pt x="32" y="136"/>
                  <a:pt x="32" y="136"/>
                  <a:pt x="32" y="136"/>
                </a:cubicBezTo>
                <a:cubicBezTo>
                  <a:pt x="32" y="232"/>
                  <a:pt x="32" y="232"/>
                  <a:pt x="32" y="232"/>
                </a:cubicBezTo>
                <a:cubicBezTo>
                  <a:pt x="12" y="232"/>
                  <a:pt x="12" y="232"/>
                  <a:pt x="12" y="232"/>
                </a:cubicBezTo>
                <a:cubicBezTo>
                  <a:pt x="5" y="232"/>
                  <a:pt x="0" y="227"/>
                  <a:pt x="0" y="220"/>
                </a:cubicBezTo>
              </a:path>
            </a:pathLst>
          </a:custGeom>
          <a:noFill/>
          <a:ln cap="flat" cmpd="sng" w="19050">
            <a:solidFill>
              <a:schemeClr val="accent6"/>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1757" name="Google Shape;1757;p40"/>
          <p:cNvGrpSpPr/>
          <p:nvPr/>
        </p:nvGrpSpPr>
        <p:grpSpPr>
          <a:xfrm>
            <a:off x="10591404" y="4865462"/>
            <a:ext cx="614408" cy="640080"/>
            <a:chOff x="5584597" y="2147192"/>
            <a:chExt cx="361077" cy="376164"/>
          </a:xfrm>
        </p:grpSpPr>
        <p:sp>
          <p:nvSpPr>
            <p:cNvPr id="1758" name="Google Shape;1758;p40"/>
            <p:cNvSpPr/>
            <p:nvPr/>
          </p:nvSpPr>
          <p:spPr>
            <a:xfrm>
              <a:off x="5584597" y="2147192"/>
              <a:ext cx="209101" cy="310416"/>
            </a:xfrm>
            <a:custGeom>
              <a:rect b="b" l="l" r="r" t="t"/>
              <a:pathLst>
                <a:path extrusionOk="0" h="2887" w="1939">
                  <a:moveTo>
                    <a:pt x="1285" y="0"/>
                  </a:moveTo>
                  <a:lnTo>
                    <a:pt x="1398" y="0"/>
                  </a:lnTo>
                  <a:lnTo>
                    <a:pt x="1457" y="4"/>
                  </a:lnTo>
                  <a:lnTo>
                    <a:pt x="1514" y="13"/>
                  </a:lnTo>
                  <a:lnTo>
                    <a:pt x="1569" y="28"/>
                  </a:lnTo>
                  <a:lnTo>
                    <a:pt x="1621" y="49"/>
                  </a:lnTo>
                  <a:lnTo>
                    <a:pt x="1670" y="75"/>
                  </a:lnTo>
                  <a:lnTo>
                    <a:pt x="1717" y="106"/>
                  </a:lnTo>
                  <a:lnTo>
                    <a:pt x="1761" y="140"/>
                  </a:lnTo>
                  <a:lnTo>
                    <a:pt x="1799" y="179"/>
                  </a:lnTo>
                  <a:lnTo>
                    <a:pt x="1834" y="223"/>
                  </a:lnTo>
                  <a:lnTo>
                    <a:pt x="1865" y="268"/>
                  </a:lnTo>
                  <a:lnTo>
                    <a:pt x="1891" y="318"/>
                  </a:lnTo>
                  <a:lnTo>
                    <a:pt x="1912" y="371"/>
                  </a:lnTo>
                  <a:lnTo>
                    <a:pt x="1927" y="426"/>
                  </a:lnTo>
                  <a:lnTo>
                    <a:pt x="1936" y="483"/>
                  </a:lnTo>
                  <a:lnTo>
                    <a:pt x="1939" y="542"/>
                  </a:lnTo>
                  <a:lnTo>
                    <a:pt x="1939" y="1064"/>
                  </a:lnTo>
                  <a:lnTo>
                    <a:pt x="1936" y="1103"/>
                  </a:lnTo>
                  <a:lnTo>
                    <a:pt x="1930" y="1140"/>
                  </a:lnTo>
                  <a:lnTo>
                    <a:pt x="1918" y="1175"/>
                  </a:lnTo>
                  <a:lnTo>
                    <a:pt x="1903" y="1208"/>
                  </a:lnTo>
                  <a:lnTo>
                    <a:pt x="1884" y="1240"/>
                  </a:lnTo>
                  <a:lnTo>
                    <a:pt x="1861" y="1269"/>
                  </a:lnTo>
                  <a:lnTo>
                    <a:pt x="1834" y="1295"/>
                  </a:lnTo>
                  <a:lnTo>
                    <a:pt x="1834" y="1764"/>
                  </a:lnTo>
                  <a:lnTo>
                    <a:pt x="1831" y="1784"/>
                  </a:lnTo>
                  <a:lnTo>
                    <a:pt x="1825" y="1801"/>
                  </a:lnTo>
                  <a:lnTo>
                    <a:pt x="1814" y="1814"/>
                  </a:lnTo>
                  <a:lnTo>
                    <a:pt x="1799" y="1825"/>
                  </a:lnTo>
                  <a:lnTo>
                    <a:pt x="1782" y="1832"/>
                  </a:lnTo>
                  <a:lnTo>
                    <a:pt x="1764" y="1835"/>
                  </a:lnTo>
                  <a:lnTo>
                    <a:pt x="1745" y="1832"/>
                  </a:lnTo>
                  <a:lnTo>
                    <a:pt x="1728" y="1825"/>
                  </a:lnTo>
                  <a:lnTo>
                    <a:pt x="1714" y="1814"/>
                  </a:lnTo>
                  <a:lnTo>
                    <a:pt x="1703" y="1801"/>
                  </a:lnTo>
                  <a:lnTo>
                    <a:pt x="1696" y="1784"/>
                  </a:lnTo>
                  <a:lnTo>
                    <a:pt x="1694" y="1764"/>
                  </a:lnTo>
                  <a:lnTo>
                    <a:pt x="1694" y="1260"/>
                  </a:lnTo>
                  <a:lnTo>
                    <a:pt x="1696" y="1243"/>
                  </a:lnTo>
                  <a:lnTo>
                    <a:pt x="1701" y="1227"/>
                  </a:lnTo>
                  <a:lnTo>
                    <a:pt x="1712" y="1213"/>
                  </a:lnTo>
                  <a:lnTo>
                    <a:pt x="1725" y="1203"/>
                  </a:lnTo>
                  <a:lnTo>
                    <a:pt x="1746" y="1186"/>
                  </a:lnTo>
                  <a:lnTo>
                    <a:pt x="1764" y="1165"/>
                  </a:lnTo>
                  <a:lnTo>
                    <a:pt x="1779" y="1143"/>
                  </a:lnTo>
                  <a:lnTo>
                    <a:pt x="1790" y="1119"/>
                  </a:lnTo>
                  <a:lnTo>
                    <a:pt x="1796" y="1092"/>
                  </a:lnTo>
                  <a:lnTo>
                    <a:pt x="1798" y="1064"/>
                  </a:lnTo>
                  <a:lnTo>
                    <a:pt x="1798" y="542"/>
                  </a:lnTo>
                  <a:lnTo>
                    <a:pt x="1796" y="492"/>
                  </a:lnTo>
                  <a:lnTo>
                    <a:pt x="1786" y="443"/>
                  </a:lnTo>
                  <a:lnTo>
                    <a:pt x="1772" y="397"/>
                  </a:lnTo>
                  <a:lnTo>
                    <a:pt x="1751" y="354"/>
                  </a:lnTo>
                  <a:lnTo>
                    <a:pt x="1727" y="313"/>
                  </a:lnTo>
                  <a:lnTo>
                    <a:pt x="1697" y="276"/>
                  </a:lnTo>
                  <a:lnTo>
                    <a:pt x="1664" y="242"/>
                  </a:lnTo>
                  <a:lnTo>
                    <a:pt x="1627" y="213"/>
                  </a:lnTo>
                  <a:lnTo>
                    <a:pt x="1586" y="188"/>
                  </a:lnTo>
                  <a:lnTo>
                    <a:pt x="1543" y="168"/>
                  </a:lnTo>
                  <a:lnTo>
                    <a:pt x="1496" y="154"/>
                  </a:lnTo>
                  <a:lnTo>
                    <a:pt x="1448" y="144"/>
                  </a:lnTo>
                  <a:lnTo>
                    <a:pt x="1398" y="141"/>
                  </a:lnTo>
                  <a:lnTo>
                    <a:pt x="1285" y="141"/>
                  </a:lnTo>
                  <a:lnTo>
                    <a:pt x="1235" y="144"/>
                  </a:lnTo>
                  <a:lnTo>
                    <a:pt x="1186" y="154"/>
                  </a:lnTo>
                  <a:lnTo>
                    <a:pt x="1141" y="168"/>
                  </a:lnTo>
                  <a:lnTo>
                    <a:pt x="1097" y="189"/>
                  </a:lnTo>
                  <a:lnTo>
                    <a:pt x="1057" y="213"/>
                  </a:lnTo>
                  <a:lnTo>
                    <a:pt x="1019" y="243"/>
                  </a:lnTo>
                  <a:lnTo>
                    <a:pt x="985" y="276"/>
                  </a:lnTo>
                  <a:lnTo>
                    <a:pt x="957" y="313"/>
                  </a:lnTo>
                  <a:lnTo>
                    <a:pt x="931" y="354"/>
                  </a:lnTo>
                  <a:lnTo>
                    <a:pt x="912" y="397"/>
                  </a:lnTo>
                  <a:lnTo>
                    <a:pt x="897" y="443"/>
                  </a:lnTo>
                  <a:lnTo>
                    <a:pt x="887" y="492"/>
                  </a:lnTo>
                  <a:lnTo>
                    <a:pt x="884" y="542"/>
                  </a:lnTo>
                  <a:lnTo>
                    <a:pt x="884" y="1064"/>
                  </a:lnTo>
                  <a:lnTo>
                    <a:pt x="886" y="1092"/>
                  </a:lnTo>
                  <a:lnTo>
                    <a:pt x="894" y="1119"/>
                  </a:lnTo>
                  <a:lnTo>
                    <a:pt x="904" y="1143"/>
                  </a:lnTo>
                  <a:lnTo>
                    <a:pt x="918" y="1165"/>
                  </a:lnTo>
                  <a:lnTo>
                    <a:pt x="936" y="1186"/>
                  </a:lnTo>
                  <a:lnTo>
                    <a:pt x="958" y="1203"/>
                  </a:lnTo>
                  <a:lnTo>
                    <a:pt x="971" y="1213"/>
                  </a:lnTo>
                  <a:lnTo>
                    <a:pt x="981" y="1227"/>
                  </a:lnTo>
                  <a:lnTo>
                    <a:pt x="987" y="1243"/>
                  </a:lnTo>
                  <a:lnTo>
                    <a:pt x="989" y="1260"/>
                  </a:lnTo>
                  <a:lnTo>
                    <a:pt x="989" y="1764"/>
                  </a:lnTo>
                  <a:lnTo>
                    <a:pt x="987" y="1786"/>
                  </a:lnTo>
                  <a:lnTo>
                    <a:pt x="980" y="1805"/>
                  </a:lnTo>
                  <a:lnTo>
                    <a:pt x="969" y="1823"/>
                  </a:lnTo>
                  <a:lnTo>
                    <a:pt x="954" y="1838"/>
                  </a:lnTo>
                  <a:lnTo>
                    <a:pt x="937" y="1849"/>
                  </a:lnTo>
                  <a:lnTo>
                    <a:pt x="924" y="1856"/>
                  </a:lnTo>
                  <a:lnTo>
                    <a:pt x="904" y="1865"/>
                  </a:lnTo>
                  <a:lnTo>
                    <a:pt x="882" y="1877"/>
                  </a:lnTo>
                  <a:lnTo>
                    <a:pt x="854" y="1891"/>
                  </a:lnTo>
                  <a:lnTo>
                    <a:pt x="824" y="1908"/>
                  </a:lnTo>
                  <a:lnTo>
                    <a:pt x="789" y="1926"/>
                  </a:lnTo>
                  <a:lnTo>
                    <a:pt x="751" y="1947"/>
                  </a:lnTo>
                  <a:lnTo>
                    <a:pt x="710" y="1972"/>
                  </a:lnTo>
                  <a:lnTo>
                    <a:pt x="666" y="1997"/>
                  </a:lnTo>
                  <a:lnTo>
                    <a:pt x="620" y="2025"/>
                  </a:lnTo>
                  <a:lnTo>
                    <a:pt x="572" y="2055"/>
                  </a:lnTo>
                  <a:lnTo>
                    <a:pt x="523" y="2087"/>
                  </a:lnTo>
                  <a:lnTo>
                    <a:pt x="472" y="2121"/>
                  </a:lnTo>
                  <a:lnTo>
                    <a:pt x="420" y="2156"/>
                  </a:lnTo>
                  <a:lnTo>
                    <a:pt x="367" y="2194"/>
                  </a:lnTo>
                  <a:lnTo>
                    <a:pt x="314" y="2234"/>
                  </a:lnTo>
                  <a:lnTo>
                    <a:pt x="261" y="2274"/>
                  </a:lnTo>
                  <a:lnTo>
                    <a:pt x="206" y="2318"/>
                  </a:lnTo>
                  <a:lnTo>
                    <a:pt x="184" y="2340"/>
                  </a:lnTo>
                  <a:lnTo>
                    <a:pt x="165" y="2367"/>
                  </a:lnTo>
                  <a:lnTo>
                    <a:pt x="151" y="2395"/>
                  </a:lnTo>
                  <a:lnTo>
                    <a:pt x="144" y="2426"/>
                  </a:lnTo>
                  <a:lnTo>
                    <a:pt x="140" y="2458"/>
                  </a:lnTo>
                  <a:lnTo>
                    <a:pt x="140" y="2817"/>
                  </a:lnTo>
                  <a:lnTo>
                    <a:pt x="137" y="2836"/>
                  </a:lnTo>
                  <a:lnTo>
                    <a:pt x="131" y="2852"/>
                  </a:lnTo>
                  <a:lnTo>
                    <a:pt x="120" y="2867"/>
                  </a:lnTo>
                  <a:lnTo>
                    <a:pt x="105" y="2877"/>
                  </a:lnTo>
                  <a:lnTo>
                    <a:pt x="88" y="2885"/>
                  </a:lnTo>
                  <a:lnTo>
                    <a:pt x="70" y="2887"/>
                  </a:lnTo>
                  <a:lnTo>
                    <a:pt x="51" y="2885"/>
                  </a:lnTo>
                  <a:lnTo>
                    <a:pt x="34" y="2877"/>
                  </a:lnTo>
                  <a:lnTo>
                    <a:pt x="20" y="2867"/>
                  </a:lnTo>
                  <a:lnTo>
                    <a:pt x="10" y="2852"/>
                  </a:lnTo>
                  <a:lnTo>
                    <a:pt x="2" y="2836"/>
                  </a:lnTo>
                  <a:lnTo>
                    <a:pt x="0" y="2817"/>
                  </a:lnTo>
                  <a:lnTo>
                    <a:pt x="0" y="2458"/>
                  </a:lnTo>
                  <a:lnTo>
                    <a:pt x="2" y="2418"/>
                  </a:lnTo>
                  <a:lnTo>
                    <a:pt x="10" y="2377"/>
                  </a:lnTo>
                  <a:lnTo>
                    <a:pt x="22" y="2339"/>
                  </a:lnTo>
                  <a:lnTo>
                    <a:pt x="39" y="2303"/>
                  </a:lnTo>
                  <a:lnTo>
                    <a:pt x="62" y="2269"/>
                  </a:lnTo>
                  <a:lnTo>
                    <a:pt x="87" y="2237"/>
                  </a:lnTo>
                  <a:lnTo>
                    <a:pt x="118" y="2209"/>
                  </a:lnTo>
                  <a:lnTo>
                    <a:pt x="174" y="2163"/>
                  </a:lnTo>
                  <a:lnTo>
                    <a:pt x="231" y="2120"/>
                  </a:lnTo>
                  <a:lnTo>
                    <a:pt x="287" y="2078"/>
                  </a:lnTo>
                  <a:lnTo>
                    <a:pt x="344" y="2039"/>
                  </a:lnTo>
                  <a:lnTo>
                    <a:pt x="398" y="2001"/>
                  </a:lnTo>
                  <a:lnTo>
                    <a:pt x="452" y="1965"/>
                  </a:lnTo>
                  <a:lnTo>
                    <a:pt x="504" y="1931"/>
                  </a:lnTo>
                  <a:lnTo>
                    <a:pt x="555" y="1901"/>
                  </a:lnTo>
                  <a:lnTo>
                    <a:pt x="603" y="1871"/>
                  </a:lnTo>
                  <a:lnTo>
                    <a:pt x="649" y="1844"/>
                  </a:lnTo>
                  <a:lnTo>
                    <a:pt x="692" y="1820"/>
                  </a:lnTo>
                  <a:lnTo>
                    <a:pt x="731" y="1798"/>
                  </a:lnTo>
                  <a:lnTo>
                    <a:pt x="767" y="1778"/>
                  </a:lnTo>
                  <a:lnTo>
                    <a:pt x="799" y="1761"/>
                  </a:lnTo>
                  <a:lnTo>
                    <a:pt x="826" y="1747"/>
                  </a:lnTo>
                  <a:lnTo>
                    <a:pt x="849" y="1736"/>
                  </a:lnTo>
                  <a:lnTo>
                    <a:pt x="849" y="1295"/>
                  </a:lnTo>
                  <a:lnTo>
                    <a:pt x="822" y="1269"/>
                  </a:lnTo>
                  <a:lnTo>
                    <a:pt x="799" y="1240"/>
                  </a:lnTo>
                  <a:lnTo>
                    <a:pt x="780" y="1208"/>
                  </a:lnTo>
                  <a:lnTo>
                    <a:pt x="764" y="1175"/>
                  </a:lnTo>
                  <a:lnTo>
                    <a:pt x="753" y="1140"/>
                  </a:lnTo>
                  <a:lnTo>
                    <a:pt x="746" y="1103"/>
                  </a:lnTo>
                  <a:lnTo>
                    <a:pt x="744" y="1064"/>
                  </a:lnTo>
                  <a:lnTo>
                    <a:pt x="744" y="542"/>
                  </a:lnTo>
                  <a:lnTo>
                    <a:pt x="747" y="483"/>
                  </a:lnTo>
                  <a:lnTo>
                    <a:pt x="756" y="426"/>
                  </a:lnTo>
                  <a:lnTo>
                    <a:pt x="771" y="371"/>
                  </a:lnTo>
                  <a:lnTo>
                    <a:pt x="792" y="318"/>
                  </a:lnTo>
                  <a:lnTo>
                    <a:pt x="818" y="268"/>
                  </a:lnTo>
                  <a:lnTo>
                    <a:pt x="848" y="223"/>
                  </a:lnTo>
                  <a:lnTo>
                    <a:pt x="883" y="179"/>
                  </a:lnTo>
                  <a:lnTo>
                    <a:pt x="922" y="140"/>
                  </a:lnTo>
                  <a:lnTo>
                    <a:pt x="966" y="106"/>
                  </a:lnTo>
                  <a:lnTo>
                    <a:pt x="1012" y="75"/>
                  </a:lnTo>
                  <a:lnTo>
                    <a:pt x="1062" y="49"/>
                  </a:lnTo>
                  <a:lnTo>
                    <a:pt x="1114" y="28"/>
                  </a:lnTo>
                  <a:lnTo>
                    <a:pt x="1169" y="13"/>
                  </a:lnTo>
                  <a:lnTo>
                    <a:pt x="1226" y="4"/>
                  </a:lnTo>
                  <a:lnTo>
                    <a:pt x="1285" y="0"/>
                  </a:lnTo>
                  <a:close/>
                </a:path>
              </a:pathLst>
            </a:custGeom>
            <a:solidFill>
              <a:schemeClr val="accent5"/>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59" name="Google Shape;1759;p40"/>
            <p:cNvSpPr/>
            <p:nvPr/>
          </p:nvSpPr>
          <p:spPr>
            <a:xfrm>
              <a:off x="5703159" y="2344435"/>
              <a:ext cx="52815" cy="178921"/>
            </a:xfrm>
            <a:custGeom>
              <a:rect b="b" l="l" r="r" t="t"/>
              <a:pathLst>
                <a:path extrusionOk="0" h="1657" w="487">
                  <a:moveTo>
                    <a:pt x="190" y="308"/>
                  </a:moveTo>
                  <a:lnTo>
                    <a:pt x="144" y="1406"/>
                  </a:lnTo>
                  <a:lnTo>
                    <a:pt x="237" y="1492"/>
                  </a:lnTo>
                  <a:lnTo>
                    <a:pt x="335" y="1404"/>
                  </a:lnTo>
                  <a:lnTo>
                    <a:pt x="285" y="311"/>
                  </a:lnTo>
                  <a:lnTo>
                    <a:pt x="264" y="313"/>
                  </a:lnTo>
                  <a:lnTo>
                    <a:pt x="244" y="314"/>
                  </a:lnTo>
                  <a:lnTo>
                    <a:pt x="217" y="313"/>
                  </a:lnTo>
                  <a:lnTo>
                    <a:pt x="190" y="308"/>
                  </a:lnTo>
                  <a:close/>
                  <a:moveTo>
                    <a:pt x="416" y="0"/>
                  </a:moveTo>
                  <a:lnTo>
                    <a:pt x="435" y="3"/>
                  </a:lnTo>
                  <a:lnTo>
                    <a:pt x="452" y="9"/>
                  </a:lnTo>
                  <a:lnTo>
                    <a:pt x="466" y="21"/>
                  </a:lnTo>
                  <a:lnTo>
                    <a:pt x="477" y="35"/>
                  </a:lnTo>
                  <a:lnTo>
                    <a:pt x="484" y="52"/>
                  </a:lnTo>
                  <a:lnTo>
                    <a:pt x="487" y="70"/>
                  </a:lnTo>
                  <a:lnTo>
                    <a:pt x="484" y="107"/>
                  </a:lnTo>
                  <a:lnTo>
                    <a:pt x="476" y="142"/>
                  </a:lnTo>
                  <a:lnTo>
                    <a:pt x="463" y="176"/>
                  </a:lnTo>
                  <a:lnTo>
                    <a:pt x="445" y="206"/>
                  </a:lnTo>
                  <a:lnTo>
                    <a:pt x="422" y="234"/>
                  </a:lnTo>
                  <a:lnTo>
                    <a:pt x="477" y="1431"/>
                  </a:lnTo>
                  <a:lnTo>
                    <a:pt x="475" y="1451"/>
                  </a:lnTo>
                  <a:lnTo>
                    <a:pt x="466" y="1470"/>
                  </a:lnTo>
                  <a:lnTo>
                    <a:pt x="453" y="1486"/>
                  </a:lnTo>
                  <a:lnTo>
                    <a:pt x="284" y="1638"/>
                  </a:lnTo>
                  <a:lnTo>
                    <a:pt x="270" y="1649"/>
                  </a:lnTo>
                  <a:lnTo>
                    <a:pt x="254" y="1655"/>
                  </a:lnTo>
                  <a:lnTo>
                    <a:pt x="237" y="1657"/>
                  </a:lnTo>
                  <a:lnTo>
                    <a:pt x="221" y="1655"/>
                  </a:lnTo>
                  <a:lnTo>
                    <a:pt x="205" y="1649"/>
                  </a:lnTo>
                  <a:lnTo>
                    <a:pt x="190" y="1639"/>
                  </a:lnTo>
                  <a:lnTo>
                    <a:pt x="24" y="1489"/>
                  </a:lnTo>
                  <a:lnTo>
                    <a:pt x="14" y="1478"/>
                  </a:lnTo>
                  <a:lnTo>
                    <a:pt x="6" y="1465"/>
                  </a:lnTo>
                  <a:lnTo>
                    <a:pt x="2" y="1450"/>
                  </a:lnTo>
                  <a:lnTo>
                    <a:pt x="1" y="1434"/>
                  </a:lnTo>
                  <a:lnTo>
                    <a:pt x="54" y="223"/>
                  </a:lnTo>
                  <a:lnTo>
                    <a:pt x="35" y="198"/>
                  </a:lnTo>
                  <a:lnTo>
                    <a:pt x="20" y="168"/>
                  </a:lnTo>
                  <a:lnTo>
                    <a:pt x="10" y="137"/>
                  </a:lnTo>
                  <a:lnTo>
                    <a:pt x="2" y="105"/>
                  </a:lnTo>
                  <a:lnTo>
                    <a:pt x="0" y="71"/>
                  </a:lnTo>
                  <a:lnTo>
                    <a:pt x="2" y="52"/>
                  </a:lnTo>
                  <a:lnTo>
                    <a:pt x="10" y="36"/>
                  </a:lnTo>
                  <a:lnTo>
                    <a:pt x="20" y="21"/>
                  </a:lnTo>
                  <a:lnTo>
                    <a:pt x="34" y="10"/>
                  </a:lnTo>
                  <a:lnTo>
                    <a:pt x="51" y="3"/>
                  </a:lnTo>
                  <a:lnTo>
                    <a:pt x="70" y="1"/>
                  </a:lnTo>
                  <a:lnTo>
                    <a:pt x="88" y="3"/>
                  </a:lnTo>
                  <a:lnTo>
                    <a:pt x="105" y="10"/>
                  </a:lnTo>
                  <a:lnTo>
                    <a:pt x="120" y="21"/>
                  </a:lnTo>
                  <a:lnTo>
                    <a:pt x="131" y="36"/>
                  </a:lnTo>
                  <a:lnTo>
                    <a:pt x="137" y="52"/>
                  </a:lnTo>
                  <a:lnTo>
                    <a:pt x="140" y="71"/>
                  </a:lnTo>
                  <a:lnTo>
                    <a:pt x="143" y="95"/>
                  </a:lnTo>
                  <a:lnTo>
                    <a:pt x="151" y="116"/>
                  </a:lnTo>
                  <a:lnTo>
                    <a:pt x="163" y="135"/>
                  </a:lnTo>
                  <a:lnTo>
                    <a:pt x="179" y="151"/>
                  </a:lnTo>
                  <a:lnTo>
                    <a:pt x="198" y="164"/>
                  </a:lnTo>
                  <a:lnTo>
                    <a:pt x="219" y="171"/>
                  </a:lnTo>
                  <a:lnTo>
                    <a:pt x="244" y="174"/>
                  </a:lnTo>
                  <a:lnTo>
                    <a:pt x="264" y="172"/>
                  </a:lnTo>
                  <a:lnTo>
                    <a:pt x="283" y="166"/>
                  </a:lnTo>
                  <a:lnTo>
                    <a:pt x="301" y="156"/>
                  </a:lnTo>
                  <a:lnTo>
                    <a:pt x="306" y="151"/>
                  </a:lnTo>
                  <a:lnTo>
                    <a:pt x="313" y="147"/>
                  </a:lnTo>
                  <a:lnTo>
                    <a:pt x="327" y="131"/>
                  </a:lnTo>
                  <a:lnTo>
                    <a:pt x="337" y="113"/>
                  </a:lnTo>
                  <a:lnTo>
                    <a:pt x="344" y="92"/>
                  </a:lnTo>
                  <a:lnTo>
                    <a:pt x="346" y="70"/>
                  </a:lnTo>
                  <a:lnTo>
                    <a:pt x="349" y="52"/>
                  </a:lnTo>
                  <a:lnTo>
                    <a:pt x="355" y="35"/>
                  </a:lnTo>
                  <a:lnTo>
                    <a:pt x="366" y="21"/>
                  </a:lnTo>
                  <a:lnTo>
                    <a:pt x="381" y="9"/>
                  </a:lnTo>
                  <a:lnTo>
                    <a:pt x="398" y="3"/>
                  </a:lnTo>
                  <a:lnTo>
                    <a:pt x="416" y="0"/>
                  </a:lnTo>
                  <a:close/>
                </a:path>
              </a:pathLst>
            </a:custGeom>
            <a:solidFill>
              <a:schemeClr val="accent5"/>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60" name="Google Shape;1760;p40"/>
            <p:cNvSpPr/>
            <p:nvPr/>
          </p:nvSpPr>
          <p:spPr>
            <a:xfrm>
              <a:off x="5877770" y="2320723"/>
              <a:ext cx="67904" cy="67904"/>
            </a:xfrm>
            <a:custGeom>
              <a:rect b="b" l="l" r="r" t="t"/>
              <a:pathLst>
                <a:path extrusionOk="0" h="632" w="632">
                  <a:moveTo>
                    <a:pt x="140" y="147"/>
                  </a:moveTo>
                  <a:lnTo>
                    <a:pt x="140" y="492"/>
                  </a:lnTo>
                  <a:lnTo>
                    <a:pt x="487" y="492"/>
                  </a:lnTo>
                  <a:lnTo>
                    <a:pt x="476" y="447"/>
                  </a:lnTo>
                  <a:lnTo>
                    <a:pt x="460" y="402"/>
                  </a:lnTo>
                  <a:lnTo>
                    <a:pt x="440" y="361"/>
                  </a:lnTo>
                  <a:lnTo>
                    <a:pt x="416" y="320"/>
                  </a:lnTo>
                  <a:lnTo>
                    <a:pt x="387" y="283"/>
                  </a:lnTo>
                  <a:lnTo>
                    <a:pt x="352" y="249"/>
                  </a:lnTo>
                  <a:lnTo>
                    <a:pt x="314" y="219"/>
                  </a:lnTo>
                  <a:lnTo>
                    <a:pt x="274" y="194"/>
                  </a:lnTo>
                  <a:lnTo>
                    <a:pt x="232" y="174"/>
                  </a:lnTo>
                  <a:lnTo>
                    <a:pt x="187" y="158"/>
                  </a:lnTo>
                  <a:lnTo>
                    <a:pt x="140" y="147"/>
                  </a:lnTo>
                  <a:close/>
                  <a:moveTo>
                    <a:pt x="70" y="0"/>
                  </a:moveTo>
                  <a:lnTo>
                    <a:pt x="123" y="2"/>
                  </a:lnTo>
                  <a:lnTo>
                    <a:pt x="176" y="10"/>
                  </a:lnTo>
                  <a:lnTo>
                    <a:pt x="227" y="22"/>
                  </a:lnTo>
                  <a:lnTo>
                    <a:pt x="277" y="40"/>
                  </a:lnTo>
                  <a:lnTo>
                    <a:pt x="325" y="61"/>
                  </a:lnTo>
                  <a:lnTo>
                    <a:pt x="371" y="87"/>
                  </a:lnTo>
                  <a:lnTo>
                    <a:pt x="413" y="117"/>
                  </a:lnTo>
                  <a:lnTo>
                    <a:pt x="454" y="151"/>
                  </a:lnTo>
                  <a:lnTo>
                    <a:pt x="491" y="190"/>
                  </a:lnTo>
                  <a:lnTo>
                    <a:pt x="523" y="230"/>
                  </a:lnTo>
                  <a:lnTo>
                    <a:pt x="552" y="273"/>
                  </a:lnTo>
                  <a:lnTo>
                    <a:pt x="575" y="317"/>
                  </a:lnTo>
                  <a:lnTo>
                    <a:pt x="595" y="363"/>
                  </a:lnTo>
                  <a:lnTo>
                    <a:pt x="611" y="412"/>
                  </a:lnTo>
                  <a:lnTo>
                    <a:pt x="623" y="461"/>
                  </a:lnTo>
                  <a:lnTo>
                    <a:pt x="629" y="511"/>
                  </a:lnTo>
                  <a:lnTo>
                    <a:pt x="632" y="562"/>
                  </a:lnTo>
                  <a:lnTo>
                    <a:pt x="629" y="581"/>
                  </a:lnTo>
                  <a:lnTo>
                    <a:pt x="622" y="598"/>
                  </a:lnTo>
                  <a:lnTo>
                    <a:pt x="611" y="612"/>
                  </a:lnTo>
                  <a:lnTo>
                    <a:pt x="598" y="623"/>
                  </a:lnTo>
                  <a:lnTo>
                    <a:pt x="580" y="630"/>
                  </a:lnTo>
                  <a:lnTo>
                    <a:pt x="561" y="632"/>
                  </a:lnTo>
                  <a:lnTo>
                    <a:pt x="70" y="632"/>
                  </a:lnTo>
                  <a:lnTo>
                    <a:pt x="52" y="630"/>
                  </a:lnTo>
                  <a:lnTo>
                    <a:pt x="35" y="623"/>
                  </a:lnTo>
                  <a:lnTo>
                    <a:pt x="21" y="612"/>
                  </a:lnTo>
                  <a:lnTo>
                    <a:pt x="9" y="598"/>
                  </a:lnTo>
                  <a:lnTo>
                    <a:pt x="3" y="581"/>
                  </a:lnTo>
                  <a:lnTo>
                    <a:pt x="0" y="562"/>
                  </a:lnTo>
                  <a:lnTo>
                    <a:pt x="0" y="70"/>
                  </a:lnTo>
                  <a:lnTo>
                    <a:pt x="3" y="51"/>
                  </a:lnTo>
                  <a:lnTo>
                    <a:pt x="9" y="34"/>
                  </a:lnTo>
                  <a:lnTo>
                    <a:pt x="20" y="20"/>
                  </a:lnTo>
                  <a:lnTo>
                    <a:pt x="35" y="10"/>
                  </a:lnTo>
                  <a:lnTo>
                    <a:pt x="52" y="2"/>
                  </a:lnTo>
                  <a:lnTo>
                    <a:pt x="70" y="0"/>
                  </a:lnTo>
                  <a:close/>
                </a:path>
              </a:pathLst>
            </a:custGeom>
            <a:solidFill>
              <a:schemeClr val="accent5"/>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61" name="Google Shape;1761;p40"/>
            <p:cNvSpPr/>
            <p:nvPr/>
          </p:nvSpPr>
          <p:spPr>
            <a:xfrm>
              <a:off x="5780764" y="2334735"/>
              <a:ext cx="149820" cy="149819"/>
            </a:xfrm>
            <a:custGeom>
              <a:rect b="b" l="l" r="r" t="t"/>
              <a:pathLst>
                <a:path extrusionOk="0" h="1394" w="1395">
                  <a:moveTo>
                    <a:pt x="628" y="145"/>
                  </a:moveTo>
                  <a:lnTo>
                    <a:pt x="569" y="156"/>
                  </a:lnTo>
                  <a:lnTo>
                    <a:pt x="514" y="172"/>
                  </a:lnTo>
                  <a:lnTo>
                    <a:pt x="461" y="194"/>
                  </a:lnTo>
                  <a:lnTo>
                    <a:pt x="411" y="220"/>
                  </a:lnTo>
                  <a:lnTo>
                    <a:pt x="364" y="252"/>
                  </a:lnTo>
                  <a:lnTo>
                    <a:pt x="320" y="287"/>
                  </a:lnTo>
                  <a:lnTo>
                    <a:pt x="281" y="328"/>
                  </a:lnTo>
                  <a:lnTo>
                    <a:pt x="246" y="372"/>
                  </a:lnTo>
                  <a:lnTo>
                    <a:pt x="215" y="419"/>
                  </a:lnTo>
                  <a:lnTo>
                    <a:pt x="190" y="470"/>
                  </a:lnTo>
                  <a:lnTo>
                    <a:pt x="168" y="524"/>
                  </a:lnTo>
                  <a:lnTo>
                    <a:pt x="153" y="579"/>
                  </a:lnTo>
                  <a:lnTo>
                    <a:pt x="144" y="638"/>
                  </a:lnTo>
                  <a:lnTo>
                    <a:pt x="141" y="697"/>
                  </a:lnTo>
                  <a:lnTo>
                    <a:pt x="144" y="758"/>
                  </a:lnTo>
                  <a:lnTo>
                    <a:pt x="153" y="816"/>
                  </a:lnTo>
                  <a:lnTo>
                    <a:pt x="169" y="873"/>
                  </a:lnTo>
                  <a:lnTo>
                    <a:pt x="191" y="927"/>
                  </a:lnTo>
                  <a:lnTo>
                    <a:pt x="217" y="978"/>
                  </a:lnTo>
                  <a:lnTo>
                    <a:pt x="248" y="1026"/>
                  </a:lnTo>
                  <a:lnTo>
                    <a:pt x="284" y="1069"/>
                  </a:lnTo>
                  <a:lnTo>
                    <a:pt x="325" y="1110"/>
                  </a:lnTo>
                  <a:lnTo>
                    <a:pt x="369" y="1146"/>
                  </a:lnTo>
                  <a:lnTo>
                    <a:pt x="417" y="1178"/>
                  </a:lnTo>
                  <a:lnTo>
                    <a:pt x="468" y="1205"/>
                  </a:lnTo>
                  <a:lnTo>
                    <a:pt x="522" y="1226"/>
                  </a:lnTo>
                  <a:lnTo>
                    <a:pt x="578" y="1241"/>
                  </a:lnTo>
                  <a:lnTo>
                    <a:pt x="638" y="1250"/>
                  </a:lnTo>
                  <a:lnTo>
                    <a:pt x="697" y="1254"/>
                  </a:lnTo>
                  <a:lnTo>
                    <a:pt x="758" y="1250"/>
                  </a:lnTo>
                  <a:lnTo>
                    <a:pt x="815" y="1242"/>
                  </a:lnTo>
                  <a:lnTo>
                    <a:pt x="872" y="1226"/>
                  </a:lnTo>
                  <a:lnTo>
                    <a:pt x="925" y="1206"/>
                  </a:lnTo>
                  <a:lnTo>
                    <a:pt x="975" y="1179"/>
                  </a:lnTo>
                  <a:lnTo>
                    <a:pt x="1023" y="1148"/>
                  </a:lnTo>
                  <a:lnTo>
                    <a:pt x="1066" y="1113"/>
                  </a:lnTo>
                  <a:lnTo>
                    <a:pt x="1107" y="1074"/>
                  </a:lnTo>
                  <a:lnTo>
                    <a:pt x="1143" y="1030"/>
                  </a:lnTo>
                  <a:lnTo>
                    <a:pt x="1175" y="983"/>
                  </a:lnTo>
                  <a:lnTo>
                    <a:pt x="1201" y="933"/>
                  </a:lnTo>
                  <a:lnTo>
                    <a:pt x="1223" y="880"/>
                  </a:lnTo>
                  <a:lnTo>
                    <a:pt x="1239" y="825"/>
                  </a:lnTo>
                  <a:lnTo>
                    <a:pt x="1249" y="767"/>
                  </a:lnTo>
                  <a:lnTo>
                    <a:pt x="697" y="767"/>
                  </a:lnTo>
                  <a:lnTo>
                    <a:pt x="679" y="765"/>
                  </a:lnTo>
                  <a:lnTo>
                    <a:pt x="662" y="758"/>
                  </a:lnTo>
                  <a:lnTo>
                    <a:pt x="648" y="747"/>
                  </a:lnTo>
                  <a:lnTo>
                    <a:pt x="636" y="732"/>
                  </a:lnTo>
                  <a:lnTo>
                    <a:pt x="630" y="716"/>
                  </a:lnTo>
                  <a:lnTo>
                    <a:pt x="628" y="697"/>
                  </a:lnTo>
                  <a:lnTo>
                    <a:pt x="628" y="145"/>
                  </a:lnTo>
                  <a:close/>
                  <a:moveTo>
                    <a:pt x="697" y="0"/>
                  </a:moveTo>
                  <a:lnTo>
                    <a:pt x="716" y="2"/>
                  </a:lnTo>
                  <a:lnTo>
                    <a:pt x="733" y="10"/>
                  </a:lnTo>
                  <a:lnTo>
                    <a:pt x="747" y="20"/>
                  </a:lnTo>
                  <a:lnTo>
                    <a:pt x="759" y="34"/>
                  </a:lnTo>
                  <a:lnTo>
                    <a:pt x="765" y="51"/>
                  </a:lnTo>
                  <a:lnTo>
                    <a:pt x="768" y="70"/>
                  </a:lnTo>
                  <a:lnTo>
                    <a:pt x="768" y="627"/>
                  </a:lnTo>
                  <a:lnTo>
                    <a:pt x="1325" y="627"/>
                  </a:lnTo>
                  <a:lnTo>
                    <a:pt x="1343" y="629"/>
                  </a:lnTo>
                  <a:lnTo>
                    <a:pt x="1360" y="636"/>
                  </a:lnTo>
                  <a:lnTo>
                    <a:pt x="1375" y="647"/>
                  </a:lnTo>
                  <a:lnTo>
                    <a:pt x="1385" y="662"/>
                  </a:lnTo>
                  <a:lnTo>
                    <a:pt x="1392" y="678"/>
                  </a:lnTo>
                  <a:lnTo>
                    <a:pt x="1395" y="697"/>
                  </a:lnTo>
                  <a:lnTo>
                    <a:pt x="1392" y="764"/>
                  </a:lnTo>
                  <a:lnTo>
                    <a:pt x="1382" y="829"/>
                  </a:lnTo>
                  <a:lnTo>
                    <a:pt x="1367" y="893"/>
                  </a:lnTo>
                  <a:lnTo>
                    <a:pt x="1346" y="954"/>
                  </a:lnTo>
                  <a:lnTo>
                    <a:pt x="1320" y="1012"/>
                  </a:lnTo>
                  <a:lnTo>
                    <a:pt x="1289" y="1066"/>
                  </a:lnTo>
                  <a:lnTo>
                    <a:pt x="1252" y="1118"/>
                  </a:lnTo>
                  <a:lnTo>
                    <a:pt x="1212" y="1167"/>
                  </a:lnTo>
                  <a:lnTo>
                    <a:pt x="1167" y="1212"/>
                  </a:lnTo>
                  <a:lnTo>
                    <a:pt x="1119" y="1252"/>
                  </a:lnTo>
                  <a:lnTo>
                    <a:pt x="1067" y="1288"/>
                  </a:lnTo>
                  <a:lnTo>
                    <a:pt x="1012" y="1320"/>
                  </a:lnTo>
                  <a:lnTo>
                    <a:pt x="953" y="1345"/>
                  </a:lnTo>
                  <a:lnTo>
                    <a:pt x="893" y="1366"/>
                  </a:lnTo>
                  <a:lnTo>
                    <a:pt x="830" y="1381"/>
                  </a:lnTo>
                  <a:lnTo>
                    <a:pt x="765" y="1391"/>
                  </a:lnTo>
                  <a:lnTo>
                    <a:pt x="697" y="1394"/>
                  </a:lnTo>
                  <a:lnTo>
                    <a:pt x="630" y="1391"/>
                  </a:lnTo>
                  <a:lnTo>
                    <a:pt x="565" y="1381"/>
                  </a:lnTo>
                  <a:lnTo>
                    <a:pt x="502" y="1366"/>
                  </a:lnTo>
                  <a:lnTo>
                    <a:pt x="442" y="1345"/>
                  </a:lnTo>
                  <a:lnTo>
                    <a:pt x="383" y="1320"/>
                  </a:lnTo>
                  <a:lnTo>
                    <a:pt x="328" y="1288"/>
                  </a:lnTo>
                  <a:lnTo>
                    <a:pt x="276" y="1252"/>
                  </a:lnTo>
                  <a:lnTo>
                    <a:pt x="228" y="1212"/>
                  </a:lnTo>
                  <a:lnTo>
                    <a:pt x="183" y="1167"/>
                  </a:lnTo>
                  <a:lnTo>
                    <a:pt x="143" y="1118"/>
                  </a:lnTo>
                  <a:lnTo>
                    <a:pt x="107" y="1066"/>
                  </a:lnTo>
                  <a:lnTo>
                    <a:pt x="76" y="1012"/>
                  </a:lnTo>
                  <a:lnTo>
                    <a:pt x="49" y="954"/>
                  </a:lnTo>
                  <a:lnTo>
                    <a:pt x="28" y="893"/>
                  </a:lnTo>
                  <a:lnTo>
                    <a:pt x="13" y="829"/>
                  </a:lnTo>
                  <a:lnTo>
                    <a:pt x="3" y="764"/>
                  </a:lnTo>
                  <a:lnTo>
                    <a:pt x="0" y="697"/>
                  </a:lnTo>
                  <a:lnTo>
                    <a:pt x="3" y="630"/>
                  </a:lnTo>
                  <a:lnTo>
                    <a:pt x="13" y="565"/>
                  </a:lnTo>
                  <a:lnTo>
                    <a:pt x="28" y="501"/>
                  </a:lnTo>
                  <a:lnTo>
                    <a:pt x="49" y="441"/>
                  </a:lnTo>
                  <a:lnTo>
                    <a:pt x="76" y="382"/>
                  </a:lnTo>
                  <a:lnTo>
                    <a:pt x="107" y="328"/>
                  </a:lnTo>
                  <a:lnTo>
                    <a:pt x="143" y="276"/>
                  </a:lnTo>
                  <a:lnTo>
                    <a:pt x="183" y="227"/>
                  </a:lnTo>
                  <a:lnTo>
                    <a:pt x="228" y="182"/>
                  </a:lnTo>
                  <a:lnTo>
                    <a:pt x="276" y="142"/>
                  </a:lnTo>
                  <a:lnTo>
                    <a:pt x="328" y="107"/>
                  </a:lnTo>
                  <a:lnTo>
                    <a:pt x="383" y="75"/>
                  </a:lnTo>
                  <a:lnTo>
                    <a:pt x="442" y="49"/>
                  </a:lnTo>
                  <a:lnTo>
                    <a:pt x="502" y="28"/>
                  </a:lnTo>
                  <a:lnTo>
                    <a:pt x="565" y="12"/>
                  </a:lnTo>
                  <a:lnTo>
                    <a:pt x="630" y="3"/>
                  </a:lnTo>
                  <a:lnTo>
                    <a:pt x="697" y="0"/>
                  </a:lnTo>
                  <a:close/>
                </a:path>
              </a:pathLst>
            </a:custGeom>
            <a:solidFill>
              <a:schemeClr val="accent5"/>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762" name="Google Shape;1762;p40"/>
          <p:cNvGrpSpPr/>
          <p:nvPr/>
        </p:nvGrpSpPr>
        <p:grpSpPr>
          <a:xfrm>
            <a:off x="11278585" y="0"/>
            <a:ext cx="913415" cy="6866252"/>
            <a:chOff x="11278585" y="0"/>
            <a:chExt cx="913415" cy="6866252"/>
          </a:xfrm>
        </p:grpSpPr>
        <p:cxnSp>
          <p:nvCxnSpPr>
            <p:cNvPr id="1763" name="Google Shape;1763;p40"/>
            <p:cNvCxnSpPr/>
            <p:nvPr/>
          </p:nvCxnSpPr>
          <p:spPr>
            <a:xfrm>
              <a:off x="11402167" y="0"/>
              <a:ext cx="0" cy="6841500"/>
            </a:xfrm>
            <a:prstGeom prst="straightConnector1">
              <a:avLst/>
            </a:prstGeom>
            <a:noFill/>
            <a:ln cap="flat" cmpd="sng" w="76200">
              <a:solidFill>
                <a:schemeClr val="lt1"/>
              </a:solidFill>
              <a:prstDash val="solid"/>
              <a:round/>
              <a:headEnd len="sm" w="sm" type="none"/>
              <a:tailEnd len="sm" w="sm" type="none"/>
            </a:ln>
          </p:spPr>
        </p:cxnSp>
        <p:cxnSp>
          <p:nvCxnSpPr>
            <p:cNvPr id="1764" name="Google Shape;1764;p40"/>
            <p:cNvCxnSpPr/>
            <p:nvPr/>
          </p:nvCxnSpPr>
          <p:spPr>
            <a:xfrm>
              <a:off x="11278585" y="0"/>
              <a:ext cx="0" cy="6841500"/>
            </a:xfrm>
            <a:prstGeom prst="straightConnector1">
              <a:avLst/>
            </a:prstGeom>
            <a:noFill/>
            <a:ln cap="flat" cmpd="sng" w="28575">
              <a:solidFill>
                <a:schemeClr val="lt1"/>
              </a:solidFill>
              <a:prstDash val="solid"/>
              <a:round/>
              <a:headEnd len="sm" w="sm" type="none"/>
              <a:tailEnd len="sm" w="sm" type="none"/>
            </a:ln>
          </p:spPr>
        </p:cxnSp>
        <p:sp>
          <p:nvSpPr>
            <p:cNvPr descr="Banner along right of screen with the label OGP Office of Government-wide Policy." id="1765" name="Google Shape;1765;p40"/>
            <p:cNvSpPr txBox="1"/>
            <p:nvPr/>
          </p:nvSpPr>
          <p:spPr>
            <a:xfrm rot="5400000">
              <a:off x="8426141" y="3100393"/>
              <a:ext cx="6866252" cy="665466"/>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500"/>
                <a:buFont typeface="Arial"/>
                <a:buNone/>
              </a:pPr>
              <a:r>
                <a:rPr b="1" i="0" lang="en-US" sz="1500" u="none" cap="none" strike="noStrike">
                  <a:solidFill>
                    <a:srgbClr val="003C71"/>
                  </a:solidFill>
                  <a:latin typeface="Arial"/>
                  <a:ea typeface="Arial"/>
                  <a:cs typeface="Arial"/>
                  <a:sym typeface="Arial"/>
                </a:rPr>
                <a:t>Office of Professional Services &amp; Human Capital </a:t>
              </a:r>
              <a:endParaRPr b="1" i="0" sz="1500" u="none" cap="none" strike="noStrike">
                <a:solidFill>
                  <a:srgbClr val="003C71"/>
                </a:solidFill>
                <a:latin typeface="Arial"/>
                <a:ea typeface="Arial"/>
                <a:cs typeface="Arial"/>
                <a:sym typeface="Arial"/>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1739"/>
                                        </p:tgtEl>
                                        <p:attrNameLst>
                                          <p:attrName>style.visibility</p:attrName>
                                        </p:attrNameLst>
                                      </p:cBhvr>
                                      <p:to>
                                        <p:strVal val="visible"/>
                                      </p:to>
                                    </p:set>
                                    <p:anim calcmode="lin" valueType="num">
                                      <p:cBhvr additive="base">
                                        <p:cTn dur="500"/>
                                        <p:tgtEl>
                                          <p:spTgt spid="1739"/>
                                        </p:tgtEl>
                                        <p:attrNameLst>
                                          <p:attrName>ppt_w</p:attrName>
                                        </p:attrNameLst>
                                      </p:cBhvr>
                                      <p:tavLst>
                                        <p:tav fmla="" tm="0">
                                          <p:val>
                                            <p:strVal val="0"/>
                                          </p:val>
                                        </p:tav>
                                        <p:tav fmla="" tm="100000">
                                          <p:val>
                                            <p:strVal val="#ppt_w"/>
                                          </p:val>
                                        </p:tav>
                                      </p:tavLst>
                                    </p:anim>
                                    <p:anim calcmode="lin" valueType="num">
                                      <p:cBhvr additive="base">
                                        <p:cTn dur="500"/>
                                        <p:tgtEl>
                                          <p:spTgt spid="1739"/>
                                        </p:tgtEl>
                                        <p:attrNameLst>
                                          <p:attrName>ppt_h</p:attrName>
                                        </p:attrNameLst>
                                      </p:cBhvr>
                                      <p:tavLst>
                                        <p:tav fmla="" tm="0">
                                          <p:val>
                                            <p:strVal val="0"/>
                                          </p:val>
                                        </p:tav>
                                        <p:tav fmla="" tm="100000">
                                          <p:val>
                                            <p:strVal val="#ppt_h"/>
                                          </p:val>
                                        </p:tav>
                                      </p:tavLst>
                                    </p:anim>
                                  </p:childTnLst>
                                </p:cTn>
                              </p:par>
                            </p:childTnLst>
                          </p:cTn>
                        </p:par>
                        <p:par>
                          <p:cTn fill="hold">
                            <p:stCondLst>
                              <p:cond delay="500"/>
                            </p:stCondLst>
                            <p:childTnLst>
                              <p:par>
                                <p:cTn fill="hold" nodeType="afterEffect" presetClass="entr" presetID="23" presetSubtype="16">
                                  <p:stCondLst>
                                    <p:cond delay="0"/>
                                  </p:stCondLst>
                                  <p:childTnLst>
                                    <p:set>
                                      <p:cBhvr>
                                        <p:cTn dur="1" fill="hold">
                                          <p:stCondLst>
                                            <p:cond delay="0"/>
                                          </p:stCondLst>
                                        </p:cTn>
                                        <p:tgtEl>
                                          <p:spTgt spid="1742"/>
                                        </p:tgtEl>
                                        <p:attrNameLst>
                                          <p:attrName>style.visibility</p:attrName>
                                        </p:attrNameLst>
                                      </p:cBhvr>
                                      <p:to>
                                        <p:strVal val="visible"/>
                                      </p:to>
                                    </p:set>
                                    <p:anim calcmode="lin" valueType="num">
                                      <p:cBhvr additive="base">
                                        <p:cTn dur="500"/>
                                        <p:tgtEl>
                                          <p:spTgt spid="1742"/>
                                        </p:tgtEl>
                                        <p:attrNameLst>
                                          <p:attrName>ppt_w</p:attrName>
                                        </p:attrNameLst>
                                      </p:cBhvr>
                                      <p:tavLst>
                                        <p:tav fmla="" tm="0">
                                          <p:val>
                                            <p:strVal val="0"/>
                                          </p:val>
                                        </p:tav>
                                        <p:tav fmla="" tm="100000">
                                          <p:val>
                                            <p:strVal val="#ppt_w"/>
                                          </p:val>
                                        </p:tav>
                                      </p:tavLst>
                                    </p:anim>
                                    <p:anim calcmode="lin" valueType="num">
                                      <p:cBhvr additive="base">
                                        <p:cTn dur="500"/>
                                        <p:tgtEl>
                                          <p:spTgt spid="1742"/>
                                        </p:tgtEl>
                                        <p:attrNameLst>
                                          <p:attrName>ppt_h</p:attrName>
                                        </p:attrNameLst>
                                      </p:cBhvr>
                                      <p:tavLst>
                                        <p:tav fmla="" tm="0">
                                          <p:val>
                                            <p:strVal val="0"/>
                                          </p:val>
                                        </p:tav>
                                        <p:tav fmla="" tm="100000">
                                          <p:val>
                                            <p:strVal val="#ppt_h"/>
                                          </p:val>
                                        </p:tav>
                                      </p:tavLst>
                                    </p:anim>
                                  </p:childTnLst>
                                </p:cTn>
                              </p:par>
                            </p:childTnLst>
                          </p:cTn>
                        </p:par>
                        <p:par>
                          <p:cTn fill="hold">
                            <p:stCondLst>
                              <p:cond delay="1000"/>
                            </p:stCondLst>
                            <p:childTnLst>
                              <p:par>
                                <p:cTn fill="hold" nodeType="afterEffect" presetClass="entr" presetID="23" presetSubtype="16">
                                  <p:stCondLst>
                                    <p:cond delay="0"/>
                                  </p:stCondLst>
                                  <p:childTnLst>
                                    <p:set>
                                      <p:cBhvr>
                                        <p:cTn dur="1" fill="hold">
                                          <p:stCondLst>
                                            <p:cond delay="0"/>
                                          </p:stCondLst>
                                        </p:cTn>
                                        <p:tgtEl>
                                          <p:spTgt spid="1746"/>
                                        </p:tgtEl>
                                        <p:attrNameLst>
                                          <p:attrName>style.visibility</p:attrName>
                                        </p:attrNameLst>
                                      </p:cBhvr>
                                      <p:to>
                                        <p:strVal val="visible"/>
                                      </p:to>
                                    </p:set>
                                    <p:anim calcmode="lin" valueType="num">
                                      <p:cBhvr additive="base">
                                        <p:cTn dur="500"/>
                                        <p:tgtEl>
                                          <p:spTgt spid="1746"/>
                                        </p:tgtEl>
                                        <p:attrNameLst>
                                          <p:attrName>ppt_w</p:attrName>
                                        </p:attrNameLst>
                                      </p:cBhvr>
                                      <p:tavLst>
                                        <p:tav fmla="" tm="0">
                                          <p:val>
                                            <p:strVal val="0"/>
                                          </p:val>
                                        </p:tav>
                                        <p:tav fmla="" tm="100000">
                                          <p:val>
                                            <p:strVal val="#ppt_w"/>
                                          </p:val>
                                        </p:tav>
                                      </p:tavLst>
                                    </p:anim>
                                    <p:anim calcmode="lin" valueType="num">
                                      <p:cBhvr additive="base">
                                        <p:cTn dur="500"/>
                                        <p:tgtEl>
                                          <p:spTgt spid="1746"/>
                                        </p:tgtEl>
                                        <p:attrNameLst>
                                          <p:attrName>ppt_h</p:attrName>
                                        </p:attrNameLst>
                                      </p:cBhvr>
                                      <p:tavLst>
                                        <p:tav fmla="" tm="0">
                                          <p:val>
                                            <p:strVal val="0"/>
                                          </p:val>
                                        </p:tav>
                                        <p:tav fmla="" tm="100000">
                                          <p:val>
                                            <p:strVal val="#ppt_h"/>
                                          </p:val>
                                        </p:tav>
                                      </p:tavLst>
                                    </p:anim>
                                  </p:childTnLst>
                                </p:cTn>
                              </p:par>
                            </p:childTnLst>
                          </p:cTn>
                        </p:par>
                        <p:par>
                          <p:cTn fill="hold">
                            <p:stCondLst>
                              <p:cond delay="1500"/>
                            </p:stCondLst>
                            <p:childTnLst>
                              <p:par>
                                <p:cTn fill="hold" nodeType="afterEffect" presetClass="entr" presetID="23" presetSubtype="16">
                                  <p:stCondLst>
                                    <p:cond delay="0"/>
                                  </p:stCondLst>
                                  <p:childTnLst>
                                    <p:set>
                                      <p:cBhvr>
                                        <p:cTn dur="1" fill="hold">
                                          <p:stCondLst>
                                            <p:cond delay="0"/>
                                          </p:stCondLst>
                                        </p:cTn>
                                        <p:tgtEl>
                                          <p:spTgt spid="1752"/>
                                        </p:tgtEl>
                                        <p:attrNameLst>
                                          <p:attrName>style.visibility</p:attrName>
                                        </p:attrNameLst>
                                      </p:cBhvr>
                                      <p:to>
                                        <p:strVal val="visible"/>
                                      </p:to>
                                    </p:set>
                                    <p:anim calcmode="lin" valueType="num">
                                      <p:cBhvr additive="base">
                                        <p:cTn dur="500"/>
                                        <p:tgtEl>
                                          <p:spTgt spid="1752"/>
                                        </p:tgtEl>
                                        <p:attrNameLst>
                                          <p:attrName>ppt_w</p:attrName>
                                        </p:attrNameLst>
                                      </p:cBhvr>
                                      <p:tavLst>
                                        <p:tav fmla="" tm="0">
                                          <p:val>
                                            <p:strVal val="0"/>
                                          </p:val>
                                        </p:tav>
                                        <p:tav fmla="" tm="100000">
                                          <p:val>
                                            <p:strVal val="#ppt_w"/>
                                          </p:val>
                                        </p:tav>
                                      </p:tavLst>
                                    </p:anim>
                                    <p:anim calcmode="lin" valueType="num">
                                      <p:cBhvr additive="base">
                                        <p:cTn dur="500"/>
                                        <p:tgtEl>
                                          <p:spTgt spid="1752"/>
                                        </p:tgtEl>
                                        <p:attrNameLst>
                                          <p:attrName>ppt_h</p:attrName>
                                        </p:attrNameLst>
                                      </p:cBhvr>
                                      <p:tavLst>
                                        <p:tav fmla="" tm="0">
                                          <p:val>
                                            <p:strVal val="0"/>
                                          </p:val>
                                        </p:tav>
                                        <p:tav fmla="" tm="100000">
                                          <p:val>
                                            <p:strVal val="#ppt_h"/>
                                          </p:val>
                                        </p:tav>
                                      </p:tavLst>
                                    </p:anim>
                                  </p:childTnLst>
                                </p:cTn>
                              </p:par>
                            </p:childTnLst>
                          </p:cTn>
                        </p:par>
                        <p:par>
                          <p:cTn fill="hold">
                            <p:stCondLst>
                              <p:cond delay="2000"/>
                            </p:stCondLst>
                            <p:childTnLst>
                              <p:par>
                                <p:cTn fill="hold" nodeType="afterEffect" presetClass="entr" presetID="23" presetSubtype="16">
                                  <p:stCondLst>
                                    <p:cond delay="0"/>
                                  </p:stCondLst>
                                  <p:childTnLst>
                                    <p:set>
                                      <p:cBhvr>
                                        <p:cTn dur="1" fill="hold">
                                          <p:stCondLst>
                                            <p:cond delay="0"/>
                                          </p:stCondLst>
                                        </p:cTn>
                                        <p:tgtEl>
                                          <p:spTgt spid="1756"/>
                                        </p:tgtEl>
                                        <p:attrNameLst>
                                          <p:attrName>style.visibility</p:attrName>
                                        </p:attrNameLst>
                                      </p:cBhvr>
                                      <p:to>
                                        <p:strVal val="visible"/>
                                      </p:to>
                                    </p:set>
                                    <p:anim calcmode="lin" valueType="num">
                                      <p:cBhvr additive="base">
                                        <p:cTn dur="500"/>
                                        <p:tgtEl>
                                          <p:spTgt spid="1756"/>
                                        </p:tgtEl>
                                        <p:attrNameLst>
                                          <p:attrName>ppt_w</p:attrName>
                                        </p:attrNameLst>
                                      </p:cBhvr>
                                      <p:tavLst>
                                        <p:tav fmla="" tm="0">
                                          <p:val>
                                            <p:strVal val="0"/>
                                          </p:val>
                                        </p:tav>
                                        <p:tav fmla="" tm="100000">
                                          <p:val>
                                            <p:strVal val="#ppt_w"/>
                                          </p:val>
                                        </p:tav>
                                      </p:tavLst>
                                    </p:anim>
                                    <p:anim calcmode="lin" valueType="num">
                                      <p:cBhvr additive="base">
                                        <p:cTn dur="500"/>
                                        <p:tgtEl>
                                          <p:spTgt spid="1756"/>
                                        </p:tgtEl>
                                        <p:attrNameLst>
                                          <p:attrName>ppt_h</p:attrName>
                                        </p:attrNameLst>
                                      </p:cBhvr>
                                      <p:tavLst>
                                        <p:tav fmla="" tm="0">
                                          <p:val>
                                            <p:strVal val="0"/>
                                          </p:val>
                                        </p:tav>
                                        <p:tav fmla="" tm="100000">
                                          <p:val>
                                            <p:strVal val="#ppt_h"/>
                                          </p:val>
                                        </p:tav>
                                      </p:tavLst>
                                    </p:anim>
                                  </p:childTnLst>
                                </p:cTn>
                              </p:par>
                            </p:childTnLst>
                          </p:cTn>
                        </p:par>
                        <p:par>
                          <p:cTn fill="hold">
                            <p:stCondLst>
                              <p:cond delay="2500"/>
                            </p:stCondLst>
                            <p:childTnLst>
                              <p:par>
                                <p:cTn fill="hold" nodeType="afterEffect" presetClass="entr" presetID="2" presetSubtype="4">
                                  <p:stCondLst>
                                    <p:cond delay="0"/>
                                  </p:stCondLst>
                                  <p:childTnLst>
                                    <p:set>
                                      <p:cBhvr>
                                        <p:cTn dur="1" fill="hold">
                                          <p:stCondLst>
                                            <p:cond delay="0"/>
                                          </p:stCondLst>
                                        </p:cTn>
                                        <p:tgtEl>
                                          <p:spTgt spid="1694"/>
                                        </p:tgtEl>
                                        <p:attrNameLst>
                                          <p:attrName>style.visibility</p:attrName>
                                        </p:attrNameLst>
                                      </p:cBhvr>
                                      <p:to>
                                        <p:strVal val="visible"/>
                                      </p:to>
                                    </p:set>
                                    <p:anim calcmode="lin" valueType="num">
                                      <p:cBhvr additive="base">
                                        <p:cTn dur="500"/>
                                        <p:tgtEl>
                                          <p:spTgt spid="1694"/>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s - LIGHT ON DARK">
  <p:cSld name="1_Bullets - LIGHT ON DARK 3">
    <p:spTree>
      <p:nvGrpSpPr>
        <p:cNvPr id="63" name="Shape 63"/>
        <p:cNvGrpSpPr/>
        <p:nvPr/>
      </p:nvGrpSpPr>
      <p:grpSpPr>
        <a:xfrm>
          <a:off x="0" y="0"/>
          <a:ext cx="0" cy="0"/>
          <a:chOff x="0" y="0"/>
          <a:chExt cx="0" cy="0"/>
        </a:xfrm>
      </p:grpSpPr>
      <p:sp>
        <p:nvSpPr>
          <p:cNvPr id="64" name="Google Shape;64;p5"/>
          <p:cNvSpPr txBox="1"/>
          <p:nvPr>
            <p:ph idx="1" type="body"/>
          </p:nvPr>
        </p:nvSpPr>
        <p:spPr>
          <a:xfrm>
            <a:off x="200026" y="4564962"/>
            <a:ext cx="4312270" cy="2105850"/>
          </a:xfrm>
          <a:prstGeom prst="rect">
            <a:avLst/>
          </a:prstGeom>
          <a:noFill/>
          <a:ln>
            <a:noFill/>
          </a:ln>
        </p:spPr>
        <p:txBody>
          <a:bodyPr anchorCtr="0" anchor="t" bIns="91425" lIns="91425" spcFirstLastPara="1" rIns="91425" wrap="square" tIns="91425">
            <a:noAutofit/>
          </a:bodyPr>
          <a:lstStyle>
            <a:lvl1pPr indent="-228600" lvl="0" marL="457200" algn="l">
              <a:lnSpc>
                <a:spcPct val="100000"/>
              </a:lnSpc>
              <a:spcBef>
                <a:spcPts val="0"/>
              </a:spcBef>
              <a:spcAft>
                <a:spcPts val="0"/>
              </a:spcAft>
              <a:buClr>
                <a:schemeClr val="lt1"/>
              </a:buClr>
              <a:buSzPts val="1800"/>
              <a:buFont typeface="Arial"/>
              <a:buNone/>
              <a:defRPr b="1" sz="1800">
                <a:solidFill>
                  <a:schemeClr val="accent2"/>
                </a:solidFill>
                <a:latin typeface="Arial"/>
                <a:ea typeface="Arial"/>
                <a:cs typeface="Arial"/>
                <a:sym typeface="Arial"/>
              </a:defRPr>
            </a:lvl1pPr>
            <a:lvl2pPr indent="-228600" lvl="1" marL="914400" algn="l">
              <a:lnSpc>
                <a:spcPct val="100000"/>
              </a:lnSpc>
              <a:spcBef>
                <a:spcPts val="600"/>
              </a:spcBef>
              <a:spcAft>
                <a:spcPts val="0"/>
              </a:spcAft>
              <a:buClr>
                <a:schemeClr val="lt1"/>
              </a:buClr>
              <a:buSzPts val="1400"/>
              <a:buFont typeface="Arial"/>
              <a:buNone/>
              <a:defRPr sz="1400">
                <a:solidFill>
                  <a:schemeClr val="lt1"/>
                </a:solidFill>
                <a:latin typeface="Arial"/>
                <a:ea typeface="Arial"/>
                <a:cs typeface="Arial"/>
                <a:sym typeface="Arial"/>
              </a:defRPr>
            </a:lvl2pPr>
            <a:lvl3pPr indent="-317500" lvl="2" marL="1371600" algn="l">
              <a:lnSpc>
                <a:spcPct val="100000"/>
              </a:lnSpc>
              <a:spcBef>
                <a:spcPts val="800"/>
              </a:spcBef>
              <a:spcAft>
                <a:spcPts val="0"/>
              </a:spcAft>
              <a:buClr>
                <a:schemeClr val="lt1"/>
              </a:buClr>
              <a:buSzPts val="1400"/>
              <a:buFont typeface="Arial"/>
              <a:buChar char="•"/>
              <a:defRPr sz="1400">
                <a:solidFill>
                  <a:schemeClr val="lt1"/>
                </a:solidFill>
                <a:latin typeface="Arial"/>
                <a:ea typeface="Arial"/>
                <a:cs typeface="Arial"/>
                <a:sym typeface="Arial"/>
              </a:defRPr>
            </a:lvl3pPr>
            <a:lvl4pPr indent="-317500" lvl="3" marL="1828800" algn="l">
              <a:lnSpc>
                <a:spcPct val="100000"/>
              </a:lnSpc>
              <a:spcBef>
                <a:spcPts val="800"/>
              </a:spcBef>
              <a:spcAft>
                <a:spcPts val="0"/>
              </a:spcAft>
              <a:buClr>
                <a:schemeClr val="lt1"/>
              </a:buClr>
              <a:buSzPts val="1400"/>
              <a:buFont typeface="Arial"/>
              <a:buChar char="•"/>
              <a:defRPr sz="1400">
                <a:solidFill>
                  <a:schemeClr val="lt1"/>
                </a:solidFill>
                <a:latin typeface="Arial"/>
                <a:ea typeface="Arial"/>
                <a:cs typeface="Arial"/>
                <a:sym typeface="Arial"/>
              </a:defRPr>
            </a:lvl4pPr>
            <a:lvl5pPr indent="-317500" lvl="4" marL="2286000" algn="l">
              <a:lnSpc>
                <a:spcPct val="100000"/>
              </a:lnSpc>
              <a:spcBef>
                <a:spcPts val="800"/>
              </a:spcBef>
              <a:spcAft>
                <a:spcPts val="0"/>
              </a:spcAft>
              <a:buClr>
                <a:schemeClr val="lt1"/>
              </a:buClr>
              <a:buSzPts val="1400"/>
              <a:buFont typeface="Arial"/>
              <a:buChar char="•"/>
              <a:defRPr sz="1400">
                <a:solidFill>
                  <a:schemeClr val="lt1"/>
                </a:solidFill>
                <a:latin typeface="Arial"/>
                <a:ea typeface="Arial"/>
                <a:cs typeface="Arial"/>
                <a:sym typeface="Arial"/>
              </a:defRPr>
            </a:lvl5pPr>
            <a:lvl6pPr indent="-228600" lvl="5" marL="2743200" algn="l">
              <a:lnSpc>
                <a:spcPct val="100000"/>
              </a:lnSpc>
              <a:spcBef>
                <a:spcPts val="80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grpSp>
        <p:nvGrpSpPr>
          <p:cNvPr id="65" name="Google Shape;65;p5"/>
          <p:cNvGrpSpPr/>
          <p:nvPr/>
        </p:nvGrpSpPr>
        <p:grpSpPr>
          <a:xfrm>
            <a:off x="11278585" y="0"/>
            <a:ext cx="913415" cy="6866252"/>
            <a:chOff x="11278585" y="0"/>
            <a:chExt cx="913415" cy="6866252"/>
          </a:xfrm>
        </p:grpSpPr>
        <p:cxnSp>
          <p:nvCxnSpPr>
            <p:cNvPr id="66" name="Google Shape;66;p5"/>
            <p:cNvCxnSpPr/>
            <p:nvPr/>
          </p:nvCxnSpPr>
          <p:spPr>
            <a:xfrm>
              <a:off x="11402167" y="0"/>
              <a:ext cx="0" cy="6841500"/>
            </a:xfrm>
            <a:prstGeom prst="straightConnector1">
              <a:avLst/>
            </a:prstGeom>
            <a:noFill/>
            <a:ln cap="flat" cmpd="sng" w="76200">
              <a:solidFill>
                <a:schemeClr val="lt1"/>
              </a:solidFill>
              <a:prstDash val="solid"/>
              <a:round/>
              <a:headEnd len="sm" w="sm" type="none"/>
              <a:tailEnd len="sm" w="sm" type="none"/>
            </a:ln>
          </p:spPr>
        </p:cxnSp>
        <p:cxnSp>
          <p:nvCxnSpPr>
            <p:cNvPr id="67" name="Google Shape;67;p5"/>
            <p:cNvCxnSpPr/>
            <p:nvPr/>
          </p:nvCxnSpPr>
          <p:spPr>
            <a:xfrm>
              <a:off x="11278585" y="0"/>
              <a:ext cx="0" cy="6841500"/>
            </a:xfrm>
            <a:prstGeom prst="straightConnector1">
              <a:avLst/>
            </a:prstGeom>
            <a:noFill/>
            <a:ln cap="flat" cmpd="sng" w="28575">
              <a:solidFill>
                <a:schemeClr val="lt1"/>
              </a:solidFill>
              <a:prstDash val="solid"/>
              <a:round/>
              <a:headEnd len="sm" w="sm" type="none"/>
              <a:tailEnd len="sm" w="sm" type="none"/>
            </a:ln>
          </p:spPr>
        </p:cxnSp>
        <p:sp>
          <p:nvSpPr>
            <p:cNvPr descr="Banner along right of screen with the label OGP Office of Government-wide Policy." id="68" name="Google Shape;68;p5"/>
            <p:cNvSpPr txBox="1"/>
            <p:nvPr/>
          </p:nvSpPr>
          <p:spPr>
            <a:xfrm rot="5400000">
              <a:off x="8426141" y="3100393"/>
              <a:ext cx="6866252" cy="665466"/>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500"/>
                <a:buFont typeface="Arial"/>
                <a:buNone/>
              </a:pPr>
              <a:r>
                <a:rPr b="1" i="0" lang="en-US" sz="1500" u="none" cap="none" strike="noStrike">
                  <a:solidFill>
                    <a:srgbClr val="003C71"/>
                  </a:solidFill>
                  <a:latin typeface="Arial"/>
                  <a:ea typeface="Arial"/>
                  <a:cs typeface="Arial"/>
                  <a:sym typeface="Arial"/>
                </a:rPr>
                <a:t>Office of Professional Services &amp; Human Capital </a:t>
              </a:r>
              <a:endParaRPr b="1" i="0" sz="1500" u="none" cap="none" strike="noStrike">
                <a:solidFill>
                  <a:srgbClr val="003C71"/>
                </a:solidFill>
                <a:latin typeface="Arial"/>
                <a:ea typeface="Arial"/>
                <a:cs typeface="Arial"/>
                <a:sym typeface="Arial"/>
              </a:endParaRPr>
            </a:p>
          </p:txBody>
        </p:sp>
      </p:grpSp>
      <p:sp>
        <p:nvSpPr>
          <p:cNvPr id="69" name="Google Shape;69;p5"/>
          <p:cNvSpPr/>
          <p:nvPr/>
        </p:nvSpPr>
        <p:spPr>
          <a:xfrm>
            <a:off x="9287873" y="1408501"/>
            <a:ext cx="972695" cy="1375684"/>
          </a:xfrm>
          <a:custGeom>
            <a:rect b="b" l="l" r="r" t="t"/>
            <a:pathLst>
              <a:path extrusionOk="0" h="940" w="582">
                <a:moveTo>
                  <a:pt x="59" y="0"/>
                </a:moveTo>
                <a:lnTo>
                  <a:pt x="0" y="34"/>
                </a:lnTo>
                <a:lnTo>
                  <a:pt x="523" y="940"/>
                </a:lnTo>
                <a:lnTo>
                  <a:pt x="582" y="906"/>
                </a:lnTo>
                <a:lnTo>
                  <a:pt x="59" y="0"/>
                </a:lnTo>
                <a:close/>
              </a:path>
            </a:pathLst>
          </a:cu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0" name="Google Shape;70;p5"/>
          <p:cNvSpPr txBox="1"/>
          <p:nvPr>
            <p:ph idx="2" type="body"/>
          </p:nvPr>
        </p:nvSpPr>
        <p:spPr>
          <a:xfrm>
            <a:off x="2607957" y="2566605"/>
            <a:ext cx="4685462" cy="1011686"/>
          </a:xfrm>
          <a:prstGeom prst="rect">
            <a:avLst/>
          </a:prstGeom>
          <a:noFill/>
          <a:ln>
            <a:noFill/>
          </a:ln>
        </p:spPr>
        <p:txBody>
          <a:bodyPr anchorCtr="0" anchor="t" bIns="91425" lIns="91425" spcFirstLastPara="1" rIns="91425" wrap="square" tIns="91425">
            <a:noAutofit/>
          </a:bodyPr>
          <a:lstStyle>
            <a:lvl1pPr indent="-228600" lvl="0" marL="457200" algn="l">
              <a:lnSpc>
                <a:spcPct val="100000"/>
              </a:lnSpc>
              <a:spcBef>
                <a:spcPts val="0"/>
              </a:spcBef>
              <a:spcAft>
                <a:spcPts val="0"/>
              </a:spcAft>
              <a:buClr>
                <a:schemeClr val="lt1"/>
              </a:buClr>
              <a:buSzPts val="1800"/>
              <a:buFont typeface="Arial"/>
              <a:buNone/>
              <a:defRPr b="1" sz="1800">
                <a:solidFill>
                  <a:schemeClr val="accent5"/>
                </a:solidFill>
                <a:latin typeface="Arial"/>
                <a:ea typeface="Arial"/>
                <a:cs typeface="Arial"/>
                <a:sym typeface="Arial"/>
              </a:defRPr>
            </a:lvl1pPr>
            <a:lvl2pPr indent="-228600" lvl="1" marL="914400" algn="l">
              <a:lnSpc>
                <a:spcPct val="100000"/>
              </a:lnSpc>
              <a:spcBef>
                <a:spcPts val="600"/>
              </a:spcBef>
              <a:spcAft>
                <a:spcPts val="0"/>
              </a:spcAft>
              <a:buClr>
                <a:schemeClr val="lt1"/>
              </a:buClr>
              <a:buSzPts val="1400"/>
              <a:buFont typeface="Arial"/>
              <a:buNone/>
              <a:defRPr sz="1400">
                <a:solidFill>
                  <a:schemeClr val="lt1"/>
                </a:solidFill>
                <a:latin typeface="Arial"/>
                <a:ea typeface="Arial"/>
                <a:cs typeface="Arial"/>
                <a:sym typeface="Arial"/>
              </a:defRPr>
            </a:lvl2pPr>
            <a:lvl3pPr indent="-317500" lvl="2" marL="1371600" algn="l">
              <a:lnSpc>
                <a:spcPct val="100000"/>
              </a:lnSpc>
              <a:spcBef>
                <a:spcPts val="800"/>
              </a:spcBef>
              <a:spcAft>
                <a:spcPts val="0"/>
              </a:spcAft>
              <a:buClr>
                <a:schemeClr val="lt1"/>
              </a:buClr>
              <a:buSzPts val="1400"/>
              <a:buFont typeface="Arial"/>
              <a:buChar char="•"/>
              <a:defRPr sz="1400">
                <a:solidFill>
                  <a:schemeClr val="lt1"/>
                </a:solidFill>
                <a:latin typeface="Arial"/>
                <a:ea typeface="Arial"/>
                <a:cs typeface="Arial"/>
                <a:sym typeface="Arial"/>
              </a:defRPr>
            </a:lvl3pPr>
            <a:lvl4pPr indent="-317500" lvl="3" marL="1828800" algn="l">
              <a:lnSpc>
                <a:spcPct val="100000"/>
              </a:lnSpc>
              <a:spcBef>
                <a:spcPts val="800"/>
              </a:spcBef>
              <a:spcAft>
                <a:spcPts val="0"/>
              </a:spcAft>
              <a:buClr>
                <a:schemeClr val="lt1"/>
              </a:buClr>
              <a:buSzPts val="1400"/>
              <a:buFont typeface="Arial"/>
              <a:buChar char="•"/>
              <a:defRPr sz="1400">
                <a:solidFill>
                  <a:schemeClr val="lt1"/>
                </a:solidFill>
                <a:latin typeface="Arial"/>
                <a:ea typeface="Arial"/>
                <a:cs typeface="Arial"/>
                <a:sym typeface="Arial"/>
              </a:defRPr>
            </a:lvl4pPr>
            <a:lvl5pPr indent="-317500" lvl="4" marL="2286000" algn="l">
              <a:lnSpc>
                <a:spcPct val="100000"/>
              </a:lnSpc>
              <a:spcBef>
                <a:spcPts val="800"/>
              </a:spcBef>
              <a:spcAft>
                <a:spcPts val="0"/>
              </a:spcAft>
              <a:buClr>
                <a:schemeClr val="lt1"/>
              </a:buClr>
              <a:buSzPts val="1400"/>
              <a:buFont typeface="Arial"/>
              <a:buChar char="•"/>
              <a:defRPr sz="1400">
                <a:solidFill>
                  <a:schemeClr val="lt1"/>
                </a:solidFill>
                <a:latin typeface="Arial"/>
                <a:ea typeface="Arial"/>
                <a:cs typeface="Arial"/>
                <a:sym typeface="Arial"/>
              </a:defRPr>
            </a:lvl5pPr>
            <a:lvl6pPr indent="-228600" lvl="5" marL="2743200" algn="l">
              <a:lnSpc>
                <a:spcPct val="100000"/>
              </a:lnSpc>
              <a:spcBef>
                <a:spcPts val="80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71" name="Google Shape;71;p5"/>
          <p:cNvSpPr txBox="1"/>
          <p:nvPr>
            <p:ph idx="3" type="body"/>
          </p:nvPr>
        </p:nvSpPr>
        <p:spPr>
          <a:xfrm>
            <a:off x="3605974" y="1572022"/>
            <a:ext cx="4805395" cy="934790"/>
          </a:xfrm>
          <a:prstGeom prst="rect">
            <a:avLst/>
          </a:prstGeom>
          <a:noFill/>
          <a:ln>
            <a:noFill/>
          </a:ln>
        </p:spPr>
        <p:txBody>
          <a:bodyPr anchorCtr="0" anchor="t" bIns="91425" lIns="91425" spcFirstLastPara="1" rIns="91425" wrap="square" tIns="91425">
            <a:noAutofit/>
          </a:bodyPr>
          <a:lstStyle>
            <a:lvl1pPr indent="-228600" lvl="0" marL="457200" algn="l">
              <a:lnSpc>
                <a:spcPct val="100000"/>
              </a:lnSpc>
              <a:spcBef>
                <a:spcPts val="0"/>
              </a:spcBef>
              <a:spcAft>
                <a:spcPts val="0"/>
              </a:spcAft>
              <a:buClr>
                <a:schemeClr val="lt1"/>
              </a:buClr>
              <a:buSzPts val="1800"/>
              <a:buFont typeface="Arial"/>
              <a:buNone/>
              <a:defRPr b="1" sz="1800">
                <a:solidFill>
                  <a:schemeClr val="accent6"/>
                </a:solidFill>
                <a:latin typeface="Arial"/>
                <a:ea typeface="Arial"/>
                <a:cs typeface="Arial"/>
                <a:sym typeface="Arial"/>
              </a:defRPr>
            </a:lvl1pPr>
            <a:lvl2pPr indent="-228600" lvl="1" marL="914400" algn="l">
              <a:lnSpc>
                <a:spcPct val="100000"/>
              </a:lnSpc>
              <a:spcBef>
                <a:spcPts val="600"/>
              </a:spcBef>
              <a:spcAft>
                <a:spcPts val="0"/>
              </a:spcAft>
              <a:buClr>
                <a:schemeClr val="lt1"/>
              </a:buClr>
              <a:buSzPts val="1400"/>
              <a:buFont typeface="Arial"/>
              <a:buNone/>
              <a:defRPr sz="1400">
                <a:solidFill>
                  <a:schemeClr val="lt1"/>
                </a:solidFill>
                <a:latin typeface="Arial"/>
                <a:ea typeface="Arial"/>
                <a:cs typeface="Arial"/>
                <a:sym typeface="Arial"/>
              </a:defRPr>
            </a:lvl2pPr>
            <a:lvl3pPr indent="-317500" lvl="2" marL="1371600" algn="l">
              <a:lnSpc>
                <a:spcPct val="100000"/>
              </a:lnSpc>
              <a:spcBef>
                <a:spcPts val="800"/>
              </a:spcBef>
              <a:spcAft>
                <a:spcPts val="0"/>
              </a:spcAft>
              <a:buClr>
                <a:schemeClr val="lt1"/>
              </a:buClr>
              <a:buSzPts val="1400"/>
              <a:buFont typeface="Arial"/>
              <a:buChar char="•"/>
              <a:defRPr sz="1400">
                <a:solidFill>
                  <a:schemeClr val="lt1"/>
                </a:solidFill>
                <a:latin typeface="Arial"/>
                <a:ea typeface="Arial"/>
                <a:cs typeface="Arial"/>
                <a:sym typeface="Arial"/>
              </a:defRPr>
            </a:lvl3pPr>
            <a:lvl4pPr indent="-317500" lvl="3" marL="1828800" algn="l">
              <a:lnSpc>
                <a:spcPct val="100000"/>
              </a:lnSpc>
              <a:spcBef>
                <a:spcPts val="800"/>
              </a:spcBef>
              <a:spcAft>
                <a:spcPts val="0"/>
              </a:spcAft>
              <a:buClr>
                <a:schemeClr val="lt1"/>
              </a:buClr>
              <a:buSzPts val="1400"/>
              <a:buFont typeface="Arial"/>
              <a:buChar char="•"/>
              <a:defRPr sz="1400">
                <a:solidFill>
                  <a:schemeClr val="lt1"/>
                </a:solidFill>
                <a:latin typeface="Arial"/>
                <a:ea typeface="Arial"/>
                <a:cs typeface="Arial"/>
                <a:sym typeface="Arial"/>
              </a:defRPr>
            </a:lvl4pPr>
            <a:lvl5pPr indent="-317500" lvl="4" marL="2286000" algn="l">
              <a:lnSpc>
                <a:spcPct val="100000"/>
              </a:lnSpc>
              <a:spcBef>
                <a:spcPts val="800"/>
              </a:spcBef>
              <a:spcAft>
                <a:spcPts val="0"/>
              </a:spcAft>
              <a:buClr>
                <a:schemeClr val="lt1"/>
              </a:buClr>
              <a:buSzPts val="1400"/>
              <a:buFont typeface="Arial"/>
              <a:buChar char="•"/>
              <a:defRPr sz="1400">
                <a:solidFill>
                  <a:schemeClr val="lt1"/>
                </a:solidFill>
                <a:latin typeface="Arial"/>
                <a:ea typeface="Arial"/>
                <a:cs typeface="Arial"/>
                <a:sym typeface="Arial"/>
              </a:defRPr>
            </a:lvl5pPr>
            <a:lvl6pPr indent="-228600" lvl="5" marL="2743200" algn="l">
              <a:lnSpc>
                <a:spcPct val="100000"/>
              </a:lnSpc>
              <a:spcBef>
                <a:spcPts val="80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72" name="Google Shape;72;p5"/>
          <p:cNvSpPr txBox="1"/>
          <p:nvPr>
            <p:ph idx="4" type="body"/>
          </p:nvPr>
        </p:nvSpPr>
        <p:spPr>
          <a:xfrm>
            <a:off x="612466" y="1193168"/>
            <a:ext cx="8226734" cy="365760"/>
          </a:xfrm>
          <a:prstGeom prst="rect">
            <a:avLst/>
          </a:prstGeom>
          <a:noFill/>
          <a:ln>
            <a:noFill/>
          </a:ln>
        </p:spPr>
        <p:txBody>
          <a:bodyPr anchorCtr="0" anchor="t" bIns="0" lIns="182875" spcFirstLastPara="1" rIns="91425" wrap="square" tIns="0">
            <a:noAutofit/>
          </a:bodyPr>
          <a:lstStyle>
            <a:lvl1pPr indent="-228600" lvl="0" marL="457200" algn="l">
              <a:lnSpc>
                <a:spcPct val="100000"/>
              </a:lnSpc>
              <a:spcBef>
                <a:spcPts val="0"/>
              </a:spcBef>
              <a:spcAft>
                <a:spcPts val="0"/>
              </a:spcAft>
              <a:buClr>
                <a:schemeClr val="lt1"/>
              </a:buClr>
              <a:buSzPts val="1800"/>
              <a:buFont typeface="Arial"/>
              <a:buNone/>
              <a:defRPr b="1" i="1" sz="1800">
                <a:solidFill>
                  <a:schemeClr val="lt1"/>
                </a:solidFill>
                <a:latin typeface="Arial"/>
                <a:ea typeface="Arial"/>
                <a:cs typeface="Arial"/>
                <a:sym typeface="Arial"/>
              </a:defRPr>
            </a:lvl1pPr>
            <a:lvl2pPr indent="-381000" lvl="1" marL="9144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2pPr>
            <a:lvl3pPr indent="-381000" lvl="2" marL="13716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3pPr>
            <a:lvl4pPr indent="-381000" lvl="3" marL="18288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4pPr>
            <a:lvl5pPr indent="-381000" lvl="4" marL="22860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5pPr>
            <a:lvl6pPr indent="-381000" lvl="5" marL="27432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6pPr>
            <a:lvl7pPr indent="-381000" lvl="6" marL="32004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7pPr>
            <a:lvl8pPr indent="-381000" lvl="7" marL="36576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8pPr>
            <a:lvl9pPr indent="-381000" lvl="8" marL="4114800" algn="l">
              <a:lnSpc>
                <a:spcPct val="100000"/>
              </a:lnSpc>
              <a:spcBef>
                <a:spcPts val="800"/>
              </a:spcBef>
              <a:spcAft>
                <a:spcPts val="800"/>
              </a:spcAft>
              <a:buClr>
                <a:srgbClr val="FFFFFF"/>
              </a:buClr>
              <a:buSzPts val="2400"/>
              <a:buFont typeface="Arial"/>
              <a:buChar char="■"/>
              <a:defRPr b="1" sz="2400">
                <a:solidFill>
                  <a:srgbClr val="FFFFFF"/>
                </a:solidFill>
                <a:latin typeface="Arial"/>
                <a:ea typeface="Arial"/>
                <a:cs typeface="Arial"/>
                <a:sym typeface="Arial"/>
              </a:defRPr>
            </a:lvl9pPr>
          </a:lstStyle>
          <a:p/>
        </p:txBody>
      </p:sp>
      <p:sp>
        <p:nvSpPr>
          <p:cNvPr id="73" name="Google Shape;73;p5"/>
          <p:cNvSpPr/>
          <p:nvPr/>
        </p:nvSpPr>
        <p:spPr>
          <a:xfrm>
            <a:off x="621474" y="1061841"/>
            <a:ext cx="10058400" cy="0"/>
          </a:xfrm>
          <a:prstGeom prst="rect">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74" name="Google Shape;74;p5"/>
          <p:cNvSpPr txBox="1"/>
          <p:nvPr>
            <p:ph type="title"/>
          </p:nvPr>
        </p:nvSpPr>
        <p:spPr>
          <a:xfrm>
            <a:off x="612465" y="4663"/>
            <a:ext cx="10562869" cy="1057173"/>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3200"/>
              <a:buNone/>
              <a:defRPr b="1" sz="3200">
                <a:solidFill>
                  <a:schemeClr val="dk1"/>
                </a:solidFill>
                <a:latin typeface="Arial"/>
                <a:ea typeface="Arial"/>
                <a:cs typeface="Arial"/>
                <a:sym typeface="Arial"/>
              </a:defRPr>
            </a:lvl1pPr>
            <a:lvl2pPr lvl="1" algn="l">
              <a:lnSpc>
                <a:spcPct val="100000"/>
              </a:lnSpc>
              <a:spcBef>
                <a:spcPts val="0"/>
              </a:spcBef>
              <a:spcAft>
                <a:spcPts val="0"/>
              </a:spcAft>
              <a:buSzPts val="3200"/>
              <a:buNone/>
              <a:defRPr b="1" sz="3600">
                <a:solidFill>
                  <a:srgbClr val="FFFFFF"/>
                </a:solidFill>
                <a:latin typeface="Arial"/>
                <a:ea typeface="Arial"/>
                <a:cs typeface="Arial"/>
                <a:sym typeface="Arial"/>
              </a:defRPr>
            </a:lvl2pPr>
            <a:lvl3pPr lvl="2" algn="l">
              <a:lnSpc>
                <a:spcPct val="100000"/>
              </a:lnSpc>
              <a:spcBef>
                <a:spcPts val="0"/>
              </a:spcBef>
              <a:spcAft>
                <a:spcPts val="0"/>
              </a:spcAft>
              <a:buSzPts val="3200"/>
              <a:buNone/>
              <a:defRPr b="1" sz="3600">
                <a:solidFill>
                  <a:srgbClr val="FFFFFF"/>
                </a:solidFill>
                <a:latin typeface="Arial"/>
                <a:ea typeface="Arial"/>
                <a:cs typeface="Arial"/>
                <a:sym typeface="Arial"/>
              </a:defRPr>
            </a:lvl3pPr>
            <a:lvl4pPr lvl="3" algn="l">
              <a:lnSpc>
                <a:spcPct val="100000"/>
              </a:lnSpc>
              <a:spcBef>
                <a:spcPts val="0"/>
              </a:spcBef>
              <a:spcAft>
                <a:spcPts val="0"/>
              </a:spcAft>
              <a:buSzPts val="3200"/>
              <a:buNone/>
              <a:defRPr b="1" sz="3600">
                <a:solidFill>
                  <a:srgbClr val="FFFFFF"/>
                </a:solidFill>
                <a:latin typeface="Arial"/>
                <a:ea typeface="Arial"/>
                <a:cs typeface="Arial"/>
                <a:sym typeface="Arial"/>
              </a:defRPr>
            </a:lvl4pPr>
            <a:lvl5pPr lvl="4" algn="l">
              <a:lnSpc>
                <a:spcPct val="100000"/>
              </a:lnSpc>
              <a:spcBef>
                <a:spcPts val="0"/>
              </a:spcBef>
              <a:spcAft>
                <a:spcPts val="0"/>
              </a:spcAft>
              <a:buSzPts val="3200"/>
              <a:buNone/>
              <a:defRPr b="1" sz="3600">
                <a:solidFill>
                  <a:srgbClr val="FFFFFF"/>
                </a:solidFill>
                <a:latin typeface="Arial"/>
                <a:ea typeface="Arial"/>
                <a:cs typeface="Arial"/>
                <a:sym typeface="Arial"/>
              </a:defRPr>
            </a:lvl5pPr>
            <a:lvl6pPr lvl="5" algn="l">
              <a:lnSpc>
                <a:spcPct val="100000"/>
              </a:lnSpc>
              <a:spcBef>
                <a:spcPts val="0"/>
              </a:spcBef>
              <a:spcAft>
                <a:spcPts val="0"/>
              </a:spcAft>
              <a:buSzPts val="3200"/>
              <a:buNone/>
              <a:defRPr b="1" sz="3600">
                <a:solidFill>
                  <a:srgbClr val="FFFFFF"/>
                </a:solidFill>
                <a:latin typeface="Arial"/>
                <a:ea typeface="Arial"/>
                <a:cs typeface="Arial"/>
                <a:sym typeface="Arial"/>
              </a:defRPr>
            </a:lvl6pPr>
            <a:lvl7pPr lvl="6" algn="l">
              <a:lnSpc>
                <a:spcPct val="100000"/>
              </a:lnSpc>
              <a:spcBef>
                <a:spcPts val="0"/>
              </a:spcBef>
              <a:spcAft>
                <a:spcPts val="0"/>
              </a:spcAft>
              <a:buSzPts val="3200"/>
              <a:buNone/>
              <a:defRPr b="1" sz="3600">
                <a:solidFill>
                  <a:srgbClr val="FFFFFF"/>
                </a:solidFill>
                <a:latin typeface="Arial"/>
                <a:ea typeface="Arial"/>
                <a:cs typeface="Arial"/>
                <a:sym typeface="Arial"/>
              </a:defRPr>
            </a:lvl7pPr>
            <a:lvl8pPr lvl="7" algn="l">
              <a:lnSpc>
                <a:spcPct val="100000"/>
              </a:lnSpc>
              <a:spcBef>
                <a:spcPts val="0"/>
              </a:spcBef>
              <a:spcAft>
                <a:spcPts val="0"/>
              </a:spcAft>
              <a:buSzPts val="3200"/>
              <a:buNone/>
              <a:defRPr b="1" sz="3600">
                <a:solidFill>
                  <a:srgbClr val="FFFFFF"/>
                </a:solidFill>
                <a:latin typeface="Arial"/>
                <a:ea typeface="Arial"/>
                <a:cs typeface="Arial"/>
                <a:sym typeface="Arial"/>
              </a:defRPr>
            </a:lvl8pPr>
            <a:lvl9pPr lvl="8" algn="l">
              <a:lnSpc>
                <a:spcPct val="100000"/>
              </a:lnSpc>
              <a:spcBef>
                <a:spcPts val="0"/>
              </a:spcBef>
              <a:spcAft>
                <a:spcPts val="0"/>
              </a:spcAft>
              <a:buSzPts val="3200"/>
              <a:buNone/>
              <a:defRPr b="1" sz="3600">
                <a:solidFill>
                  <a:srgbClr val="FFFFFF"/>
                </a:solidFill>
                <a:latin typeface="Arial"/>
                <a:ea typeface="Arial"/>
                <a:cs typeface="Arial"/>
                <a:sym typeface="Arial"/>
              </a:defRPr>
            </a:lvl9pPr>
          </a:lstStyle>
          <a:p/>
        </p:txBody>
      </p:sp>
      <p:grpSp>
        <p:nvGrpSpPr>
          <p:cNvPr id="75" name="Google Shape;75;p5"/>
          <p:cNvGrpSpPr/>
          <p:nvPr/>
        </p:nvGrpSpPr>
        <p:grpSpPr>
          <a:xfrm>
            <a:off x="7296039" y="2521063"/>
            <a:ext cx="367303" cy="228024"/>
            <a:chOff x="8722636" y="2197212"/>
            <a:chExt cx="367303" cy="228024"/>
          </a:xfrm>
        </p:grpSpPr>
        <p:sp>
          <p:nvSpPr>
            <p:cNvPr id="76" name="Google Shape;76;p5"/>
            <p:cNvSpPr/>
            <p:nvPr/>
          </p:nvSpPr>
          <p:spPr>
            <a:xfrm>
              <a:off x="8722636" y="2197212"/>
              <a:ext cx="335256" cy="195978"/>
            </a:xfrm>
            <a:custGeom>
              <a:rect b="b" l="l" r="r" t="t"/>
              <a:pathLst>
                <a:path extrusionOk="0" h="134" w="229">
                  <a:moveTo>
                    <a:pt x="226" y="134"/>
                  </a:moveTo>
                  <a:cubicBezTo>
                    <a:pt x="225" y="134"/>
                    <a:pt x="225" y="134"/>
                    <a:pt x="225" y="134"/>
                  </a:cubicBezTo>
                  <a:cubicBezTo>
                    <a:pt x="2" y="5"/>
                    <a:pt x="2" y="5"/>
                    <a:pt x="2" y="5"/>
                  </a:cubicBezTo>
                  <a:cubicBezTo>
                    <a:pt x="1" y="4"/>
                    <a:pt x="0" y="3"/>
                    <a:pt x="1" y="2"/>
                  </a:cubicBezTo>
                  <a:cubicBezTo>
                    <a:pt x="2" y="0"/>
                    <a:pt x="3" y="0"/>
                    <a:pt x="4" y="1"/>
                  </a:cubicBezTo>
                  <a:cubicBezTo>
                    <a:pt x="227" y="130"/>
                    <a:pt x="227" y="130"/>
                    <a:pt x="227" y="130"/>
                  </a:cubicBezTo>
                  <a:cubicBezTo>
                    <a:pt x="228" y="130"/>
                    <a:pt x="229" y="132"/>
                    <a:pt x="228" y="133"/>
                  </a:cubicBezTo>
                  <a:cubicBezTo>
                    <a:pt x="228" y="134"/>
                    <a:pt x="227" y="134"/>
                    <a:pt x="226" y="134"/>
                  </a:cubicBezTo>
                  <a:close/>
                </a:path>
              </a:pathLst>
            </a:custGeom>
            <a:solidFill>
              <a:schemeClr val="accent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7" name="Google Shape;77;p5"/>
            <p:cNvSpPr/>
            <p:nvPr/>
          </p:nvSpPr>
          <p:spPr>
            <a:xfrm>
              <a:off x="9017218" y="2353747"/>
              <a:ext cx="72721" cy="71489"/>
            </a:xfrm>
            <a:custGeom>
              <a:rect b="b" l="l" r="r" t="t"/>
              <a:pathLst>
                <a:path extrusionOk="0" h="49" w="50">
                  <a:moveTo>
                    <a:pt x="6" y="14"/>
                  </a:moveTo>
                  <a:cubicBezTo>
                    <a:pt x="12" y="3"/>
                    <a:pt x="26" y="0"/>
                    <a:pt x="36" y="6"/>
                  </a:cubicBezTo>
                  <a:cubicBezTo>
                    <a:pt x="46" y="12"/>
                    <a:pt x="50" y="25"/>
                    <a:pt x="43" y="36"/>
                  </a:cubicBezTo>
                  <a:cubicBezTo>
                    <a:pt x="37" y="46"/>
                    <a:pt x="24" y="49"/>
                    <a:pt x="14" y="43"/>
                  </a:cubicBezTo>
                  <a:cubicBezTo>
                    <a:pt x="4" y="37"/>
                    <a:pt x="0" y="24"/>
                    <a:pt x="6" y="14"/>
                  </a:cubicBezTo>
                  <a:close/>
                </a:path>
              </a:pathLst>
            </a:custGeom>
            <a:solidFill>
              <a:schemeClr val="accent6"/>
            </a:solidFill>
            <a:ln cap="flat" cmpd="sng" w="9525">
              <a:solidFill>
                <a:schemeClr val="accent6"/>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78" name="Google Shape;78;p5"/>
          <p:cNvGrpSpPr/>
          <p:nvPr/>
        </p:nvGrpSpPr>
        <p:grpSpPr>
          <a:xfrm>
            <a:off x="6180650" y="3497034"/>
            <a:ext cx="367303" cy="228024"/>
            <a:chOff x="8722636" y="2197212"/>
            <a:chExt cx="367303" cy="228024"/>
          </a:xfrm>
        </p:grpSpPr>
        <p:sp>
          <p:nvSpPr>
            <p:cNvPr id="79" name="Google Shape;79;p5"/>
            <p:cNvSpPr/>
            <p:nvPr/>
          </p:nvSpPr>
          <p:spPr>
            <a:xfrm>
              <a:off x="8722636" y="2197212"/>
              <a:ext cx="335256" cy="195978"/>
            </a:xfrm>
            <a:custGeom>
              <a:rect b="b" l="l" r="r" t="t"/>
              <a:pathLst>
                <a:path extrusionOk="0" h="134" w="229">
                  <a:moveTo>
                    <a:pt x="226" y="134"/>
                  </a:moveTo>
                  <a:cubicBezTo>
                    <a:pt x="225" y="134"/>
                    <a:pt x="225" y="134"/>
                    <a:pt x="225" y="134"/>
                  </a:cubicBezTo>
                  <a:cubicBezTo>
                    <a:pt x="2" y="5"/>
                    <a:pt x="2" y="5"/>
                    <a:pt x="2" y="5"/>
                  </a:cubicBezTo>
                  <a:cubicBezTo>
                    <a:pt x="1" y="4"/>
                    <a:pt x="0" y="3"/>
                    <a:pt x="1" y="2"/>
                  </a:cubicBezTo>
                  <a:cubicBezTo>
                    <a:pt x="2" y="0"/>
                    <a:pt x="3" y="0"/>
                    <a:pt x="4" y="1"/>
                  </a:cubicBezTo>
                  <a:cubicBezTo>
                    <a:pt x="227" y="130"/>
                    <a:pt x="227" y="130"/>
                    <a:pt x="227" y="130"/>
                  </a:cubicBezTo>
                  <a:cubicBezTo>
                    <a:pt x="228" y="130"/>
                    <a:pt x="229" y="132"/>
                    <a:pt x="228" y="133"/>
                  </a:cubicBezTo>
                  <a:cubicBezTo>
                    <a:pt x="228" y="134"/>
                    <a:pt x="227" y="134"/>
                    <a:pt x="226" y="134"/>
                  </a:cubicBezTo>
                  <a:close/>
                </a:path>
              </a:pathLst>
            </a:custGeom>
            <a:solidFill>
              <a:schemeClr val="accent5"/>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0" name="Google Shape;80;p5"/>
            <p:cNvSpPr/>
            <p:nvPr/>
          </p:nvSpPr>
          <p:spPr>
            <a:xfrm>
              <a:off x="9017218" y="2353747"/>
              <a:ext cx="72721" cy="71489"/>
            </a:xfrm>
            <a:custGeom>
              <a:rect b="b" l="l" r="r" t="t"/>
              <a:pathLst>
                <a:path extrusionOk="0" h="49" w="50">
                  <a:moveTo>
                    <a:pt x="6" y="14"/>
                  </a:moveTo>
                  <a:cubicBezTo>
                    <a:pt x="12" y="3"/>
                    <a:pt x="26" y="0"/>
                    <a:pt x="36" y="6"/>
                  </a:cubicBezTo>
                  <a:cubicBezTo>
                    <a:pt x="46" y="12"/>
                    <a:pt x="50" y="25"/>
                    <a:pt x="43" y="36"/>
                  </a:cubicBezTo>
                  <a:cubicBezTo>
                    <a:pt x="37" y="46"/>
                    <a:pt x="24" y="49"/>
                    <a:pt x="14" y="43"/>
                  </a:cubicBezTo>
                  <a:cubicBezTo>
                    <a:pt x="4" y="37"/>
                    <a:pt x="0" y="24"/>
                    <a:pt x="6" y="14"/>
                  </a:cubicBezTo>
                  <a:close/>
                </a:path>
              </a:pathLst>
            </a:custGeom>
            <a:solidFill>
              <a:schemeClr val="accent5"/>
            </a:solidFill>
            <a:ln cap="flat" cmpd="sng" w="9525">
              <a:solidFill>
                <a:schemeClr val="accent5"/>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81" name="Google Shape;81;p5"/>
          <p:cNvGrpSpPr/>
          <p:nvPr/>
        </p:nvGrpSpPr>
        <p:grpSpPr>
          <a:xfrm>
            <a:off x="5019963" y="4496508"/>
            <a:ext cx="367303" cy="228024"/>
            <a:chOff x="8722636" y="2197212"/>
            <a:chExt cx="367303" cy="228024"/>
          </a:xfrm>
        </p:grpSpPr>
        <p:sp>
          <p:nvSpPr>
            <p:cNvPr id="82" name="Google Shape;82;p5"/>
            <p:cNvSpPr/>
            <p:nvPr/>
          </p:nvSpPr>
          <p:spPr>
            <a:xfrm>
              <a:off x="8722636" y="2197212"/>
              <a:ext cx="335256" cy="195978"/>
            </a:xfrm>
            <a:custGeom>
              <a:rect b="b" l="l" r="r" t="t"/>
              <a:pathLst>
                <a:path extrusionOk="0" h="134" w="229">
                  <a:moveTo>
                    <a:pt x="226" y="134"/>
                  </a:moveTo>
                  <a:cubicBezTo>
                    <a:pt x="225" y="134"/>
                    <a:pt x="225" y="134"/>
                    <a:pt x="225" y="134"/>
                  </a:cubicBezTo>
                  <a:cubicBezTo>
                    <a:pt x="2" y="5"/>
                    <a:pt x="2" y="5"/>
                    <a:pt x="2" y="5"/>
                  </a:cubicBezTo>
                  <a:cubicBezTo>
                    <a:pt x="1" y="4"/>
                    <a:pt x="0" y="3"/>
                    <a:pt x="1" y="2"/>
                  </a:cubicBezTo>
                  <a:cubicBezTo>
                    <a:pt x="2" y="0"/>
                    <a:pt x="3" y="0"/>
                    <a:pt x="4" y="1"/>
                  </a:cubicBezTo>
                  <a:cubicBezTo>
                    <a:pt x="227" y="130"/>
                    <a:pt x="227" y="130"/>
                    <a:pt x="227" y="130"/>
                  </a:cubicBezTo>
                  <a:cubicBezTo>
                    <a:pt x="228" y="130"/>
                    <a:pt x="229" y="132"/>
                    <a:pt x="228" y="133"/>
                  </a:cubicBezTo>
                  <a:cubicBezTo>
                    <a:pt x="228" y="134"/>
                    <a:pt x="227" y="134"/>
                    <a:pt x="226" y="134"/>
                  </a:cubicBezTo>
                  <a:close/>
                </a:path>
              </a:pathLst>
            </a:custGeom>
            <a:solidFill>
              <a:schemeClr val="accent4"/>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3" name="Google Shape;83;p5"/>
            <p:cNvSpPr/>
            <p:nvPr/>
          </p:nvSpPr>
          <p:spPr>
            <a:xfrm>
              <a:off x="9017218" y="2353747"/>
              <a:ext cx="72721" cy="71489"/>
            </a:xfrm>
            <a:custGeom>
              <a:rect b="b" l="l" r="r" t="t"/>
              <a:pathLst>
                <a:path extrusionOk="0" h="49" w="50">
                  <a:moveTo>
                    <a:pt x="6" y="14"/>
                  </a:moveTo>
                  <a:cubicBezTo>
                    <a:pt x="12" y="3"/>
                    <a:pt x="26" y="0"/>
                    <a:pt x="36" y="6"/>
                  </a:cubicBezTo>
                  <a:cubicBezTo>
                    <a:pt x="46" y="12"/>
                    <a:pt x="50" y="25"/>
                    <a:pt x="43" y="36"/>
                  </a:cubicBezTo>
                  <a:cubicBezTo>
                    <a:pt x="37" y="46"/>
                    <a:pt x="24" y="49"/>
                    <a:pt x="14" y="43"/>
                  </a:cubicBezTo>
                  <a:cubicBezTo>
                    <a:pt x="4" y="37"/>
                    <a:pt x="0" y="24"/>
                    <a:pt x="6" y="14"/>
                  </a:cubicBezTo>
                  <a:close/>
                </a:path>
              </a:pathLst>
            </a:custGeom>
            <a:solidFill>
              <a:schemeClr val="accent4"/>
            </a:solidFill>
            <a:ln cap="flat" cmpd="sng" w="9525">
              <a:solidFill>
                <a:schemeClr val="accent4"/>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84" name="Google Shape;84;p5"/>
          <p:cNvGrpSpPr/>
          <p:nvPr/>
        </p:nvGrpSpPr>
        <p:grpSpPr>
          <a:xfrm>
            <a:off x="3811961" y="5494372"/>
            <a:ext cx="367303" cy="228024"/>
            <a:chOff x="8722636" y="2197212"/>
            <a:chExt cx="367303" cy="228024"/>
          </a:xfrm>
        </p:grpSpPr>
        <p:sp>
          <p:nvSpPr>
            <p:cNvPr id="85" name="Google Shape;85;p5"/>
            <p:cNvSpPr/>
            <p:nvPr/>
          </p:nvSpPr>
          <p:spPr>
            <a:xfrm>
              <a:off x="8722636" y="2197212"/>
              <a:ext cx="335256" cy="195978"/>
            </a:xfrm>
            <a:custGeom>
              <a:rect b="b" l="l" r="r" t="t"/>
              <a:pathLst>
                <a:path extrusionOk="0" h="134" w="229">
                  <a:moveTo>
                    <a:pt x="226" y="134"/>
                  </a:moveTo>
                  <a:cubicBezTo>
                    <a:pt x="225" y="134"/>
                    <a:pt x="225" y="134"/>
                    <a:pt x="225" y="134"/>
                  </a:cubicBezTo>
                  <a:cubicBezTo>
                    <a:pt x="2" y="5"/>
                    <a:pt x="2" y="5"/>
                    <a:pt x="2" y="5"/>
                  </a:cubicBezTo>
                  <a:cubicBezTo>
                    <a:pt x="1" y="4"/>
                    <a:pt x="0" y="3"/>
                    <a:pt x="1" y="2"/>
                  </a:cubicBezTo>
                  <a:cubicBezTo>
                    <a:pt x="2" y="0"/>
                    <a:pt x="3" y="0"/>
                    <a:pt x="4" y="1"/>
                  </a:cubicBezTo>
                  <a:cubicBezTo>
                    <a:pt x="227" y="130"/>
                    <a:pt x="227" y="130"/>
                    <a:pt x="227" y="130"/>
                  </a:cubicBezTo>
                  <a:cubicBezTo>
                    <a:pt x="228" y="130"/>
                    <a:pt x="229" y="132"/>
                    <a:pt x="228" y="133"/>
                  </a:cubicBezTo>
                  <a:cubicBezTo>
                    <a:pt x="228" y="134"/>
                    <a:pt x="227" y="134"/>
                    <a:pt x="226" y="134"/>
                  </a:cubicBez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6" name="Google Shape;86;p5"/>
            <p:cNvSpPr/>
            <p:nvPr/>
          </p:nvSpPr>
          <p:spPr>
            <a:xfrm>
              <a:off x="9017218" y="2353747"/>
              <a:ext cx="72721" cy="71489"/>
            </a:xfrm>
            <a:custGeom>
              <a:rect b="b" l="l" r="r" t="t"/>
              <a:pathLst>
                <a:path extrusionOk="0" h="49" w="50">
                  <a:moveTo>
                    <a:pt x="6" y="14"/>
                  </a:moveTo>
                  <a:cubicBezTo>
                    <a:pt x="12" y="3"/>
                    <a:pt x="26" y="0"/>
                    <a:pt x="36" y="6"/>
                  </a:cubicBezTo>
                  <a:cubicBezTo>
                    <a:pt x="46" y="12"/>
                    <a:pt x="50" y="25"/>
                    <a:pt x="43" y="36"/>
                  </a:cubicBezTo>
                  <a:cubicBezTo>
                    <a:pt x="37" y="46"/>
                    <a:pt x="24" y="49"/>
                    <a:pt x="14" y="43"/>
                  </a:cubicBezTo>
                  <a:cubicBezTo>
                    <a:pt x="4" y="37"/>
                    <a:pt x="0" y="24"/>
                    <a:pt x="6" y="14"/>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cxnSp>
        <p:nvCxnSpPr>
          <p:cNvPr id="87" name="Google Shape;87;p5"/>
          <p:cNvCxnSpPr/>
          <p:nvPr/>
        </p:nvCxnSpPr>
        <p:spPr>
          <a:xfrm flipH="1" rot="10800000">
            <a:off x="8795006" y="3875206"/>
            <a:ext cx="1492653" cy="11708"/>
          </a:xfrm>
          <a:prstGeom prst="straightConnector1">
            <a:avLst/>
          </a:prstGeom>
          <a:noFill/>
          <a:ln cap="flat" cmpd="sng" w="9525">
            <a:solidFill>
              <a:srgbClr val="A1A1A1"/>
            </a:solidFill>
            <a:prstDash val="solid"/>
            <a:round/>
            <a:headEnd len="sm" w="sm" type="none"/>
            <a:tailEnd len="sm" w="sm" type="none"/>
          </a:ln>
        </p:spPr>
      </p:cxnSp>
      <p:cxnSp>
        <p:nvCxnSpPr>
          <p:cNvPr id="88" name="Google Shape;88;p5"/>
          <p:cNvCxnSpPr/>
          <p:nvPr/>
        </p:nvCxnSpPr>
        <p:spPr>
          <a:xfrm flipH="1" rot="10800000">
            <a:off x="7638201" y="4868486"/>
            <a:ext cx="2649458" cy="9945"/>
          </a:xfrm>
          <a:prstGeom prst="straightConnector1">
            <a:avLst/>
          </a:prstGeom>
          <a:noFill/>
          <a:ln cap="flat" cmpd="sng" w="9525">
            <a:solidFill>
              <a:srgbClr val="A1A1A1"/>
            </a:solidFill>
            <a:prstDash val="solid"/>
            <a:round/>
            <a:headEnd len="sm" w="sm" type="none"/>
            <a:tailEnd len="sm" w="sm" type="none"/>
          </a:ln>
        </p:spPr>
      </p:cxnSp>
      <p:cxnSp>
        <p:nvCxnSpPr>
          <p:cNvPr id="89" name="Google Shape;89;p5"/>
          <p:cNvCxnSpPr/>
          <p:nvPr/>
        </p:nvCxnSpPr>
        <p:spPr>
          <a:xfrm flipH="1" rot="10800000">
            <a:off x="6540912" y="5796159"/>
            <a:ext cx="3746747" cy="27322"/>
          </a:xfrm>
          <a:prstGeom prst="straightConnector1">
            <a:avLst/>
          </a:prstGeom>
          <a:noFill/>
          <a:ln cap="flat" cmpd="sng" w="9525">
            <a:solidFill>
              <a:srgbClr val="A1A1A1"/>
            </a:solidFill>
            <a:prstDash val="solid"/>
            <a:round/>
            <a:headEnd len="sm" w="sm" type="none"/>
            <a:tailEnd len="sm" w="sm" type="none"/>
          </a:ln>
        </p:spPr>
      </p:cxnSp>
      <p:sp>
        <p:nvSpPr>
          <p:cNvPr id="90" name="Google Shape;90;p5"/>
          <p:cNvSpPr txBox="1"/>
          <p:nvPr>
            <p:ph idx="5" type="body"/>
          </p:nvPr>
        </p:nvSpPr>
        <p:spPr>
          <a:xfrm>
            <a:off x="7318913" y="4173099"/>
            <a:ext cx="2991102" cy="548640"/>
          </a:xfrm>
          <a:prstGeom prst="rect">
            <a:avLst/>
          </a:prstGeom>
          <a:noFill/>
          <a:ln>
            <a:noFill/>
          </a:ln>
        </p:spPr>
        <p:txBody>
          <a:bodyPr anchorCtr="0" anchor="t" bIns="0" lIns="0" spcFirstLastPara="1" rIns="91425" wrap="square" tIns="0">
            <a:noAutofit/>
          </a:bodyPr>
          <a:lstStyle>
            <a:lvl1pPr indent="-228600" lvl="0" marL="457200" algn="r">
              <a:lnSpc>
                <a:spcPct val="100000"/>
              </a:lnSpc>
              <a:spcBef>
                <a:spcPts val="0"/>
              </a:spcBef>
              <a:spcAft>
                <a:spcPts val="0"/>
              </a:spcAft>
              <a:buClr>
                <a:schemeClr val="lt1"/>
              </a:buClr>
              <a:buSzPts val="1100"/>
              <a:buFont typeface="Arial"/>
              <a:buNone/>
              <a:defRPr sz="1100">
                <a:solidFill>
                  <a:schemeClr val="lt1"/>
                </a:solidFill>
                <a:latin typeface="Arial"/>
                <a:ea typeface="Arial"/>
                <a:cs typeface="Arial"/>
                <a:sym typeface="Arial"/>
              </a:defRPr>
            </a:lvl1pPr>
            <a:lvl2pPr indent="-228600" lvl="1" marL="914400" algn="r">
              <a:lnSpc>
                <a:spcPct val="100000"/>
              </a:lnSpc>
              <a:spcBef>
                <a:spcPts val="600"/>
              </a:spcBef>
              <a:spcAft>
                <a:spcPts val="0"/>
              </a:spcAft>
              <a:buClr>
                <a:schemeClr val="lt1"/>
              </a:buClr>
              <a:buSzPts val="1100"/>
              <a:buFont typeface="Arial"/>
              <a:buNone/>
              <a:defRPr sz="1100">
                <a:solidFill>
                  <a:schemeClr val="lt1"/>
                </a:solidFill>
                <a:latin typeface="Arial"/>
                <a:ea typeface="Arial"/>
                <a:cs typeface="Arial"/>
                <a:sym typeface="Arial"/>
              </a:defRPr>
            </a:lvl2pPr>
            <a:lvl3pPr indent="-228600" lvl="2" marL="1371600" algn="r">
              <a:lnSpc>
                <a:spcPct val="100000"/>
              </a:lnSpc>
              <a:spcBef>
                <a:spcPts val="800"/>
              </a:spcBef>
              <a:spcAft>
                <a:spcPts val="0"/>
              </a:spcAft>
              <a:buClr>
                <a:schemeClr val="lt1"/>
              </a:buClr>
              <a:buSzPts val="1100"/>
              <a:buFont typeface="Arial"/>
              <a:buNone/>
              <a:defRPr sz="1100">
                <a:solidFill>
                  <a:schemeClr val="lt1"/>
                </a:solidFill>
                <a:latin typeface="Arial"/>
                <a:ea typeface="Arial"/>
                <a:cs typeface="Arial"/>
                <a:sym typeface="Arial"/>
              </a:defRPr>
            </a:lvl3pPr>
            <a:lvl4pPr indent="-228600" lvl="3" marL="1828800" algn="r">
              <a:lnSpc>
                <a:spcPct val="100000"/>
              </a:lnSpc>
              <a:spcBef>
                <a:spcPts val="800"/>
              </a:spcBef>
              <a:spcAft>
                <a:spcPts val="0"/>
              </a:spcAft>
              <a:buClr>
                <a:schemeClr val="lt1"/>
              </a:buClr>
              <a:buSzPts val="1100"/>
              <a:buFont typeface="Arial"/>
              <a:buNone/>
              <a:defRPr sz="1100">
                <a:solidFill>
                  <a:schemeClr val="lt1"/>
                </a:solidFill>
                <a:latin typeface="Arial"/>
                <a:ea typeface="Arial"/>
                <a:cs typeface="Arial"/>
                <a:sym typeface="Arial"/>
              </a:defRPr>
            </a:lvl4pPr>
            <a:lvl5pPr indent="-228600" lvl="4" marL="2286000" algn="r">
              <a:lnSpc>
                <a:spcPct val="100000"/>
              </a:lnSpc>
              <a:spcBef>
                <a:spcPts val="800"/>
              </a:spcBef>
              <a:spcAft>
                <a:spcPts val="0"/>
              </a:spcAft>
              <a:buClr>
                <a:schemeClr val="lt1"/>
              </a:buClr>
              <a:buSzPts val="1100"/>
              <a:buFont typeface="Arial"/>
              <a:buNone/>
              <a:defRPr sz="1100">
                <a:solidFill>
                  <a:schemeClr val="lt1"/>
                </a:solidFill>
                <a:latin typeface="Arial"/>
                <a:ea typeface="Arial"/>
                <a:cs typeface="Arial"/>
                <a:sym typeface="Arial"/>
              </a:defRPr>
            </a:lvl5pPr>
            <a:lvl6pPr indent="-228600" lvl="5" marL="2743200" algn="l">
              <a:lnSpc>
                <a:spcPct val="100000"/>
              </a:lnSpc>
              <a:spcBef>
                <a:spcPts val="80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91" name="Google Shape;91;p5"/>
          <p:cNvSpPr txBox="1"/>
          <p:nvPr/>
        </p:nvSpPr>
        <p:spPr>
          <a:xfrm>
            <a:off x="8839200" y="3052399"/>
            <a:ext cx="1467324" cy="400110"/>
          </a:xfrm>
          <a:prstGeom prst="rect">
            <a:avLst/>
          </a:prstGeom>
          <a:noFill/>
          <a:ln>
            <a:noFill/>
          </a:ln>
        </p:spPr>
        <p:txBody>
          <a:bodyPr anchorCtr="0" anchor="b" bIns="0" lIns="0" spcFirstLastPara="1" rIns="91425" wrap="square" tIns="0">
            <a:spAutoFit/>
          </a:bodyPr>
          <a:lstStyle/>
          <a:p>
            <a:pPr indent="0" lvl="0" marL="0" marR="0" rtl="0" algn="r">
              <a:lnSpc>
                <a:spcPct val="100000"/>
              </a:lnSpc>
              <a:spcBef>
                <a:spcPts val="0"/>
              </a:spcBef>
              <a:spcAft>
                <a:spcPts val="0"/>
              </a:spcAft>
              <a:buNone/>
            </a:pPr>
            <a:r>
              <a:rPr b="1" i="0" lang="en-US" sz="1300" u="none" cap="none" strike="noStrike">
                <a:solidFill>
                  <a:schemeClr val="accent6"/>
                </a:solidFill>
                <a:latin typeface="Arial"/>
                <a:ea typeface="Arial"/>
                <a:cs typeface="Arial"/>
                <a:sym typeface="Arial"/>
              </a:rPr>
              <a:t>Tier 3 </a:t>
            </a:r>
            <a:endParaRPr/>
          </a:p>
          <a:p>
            <a:pPr indent="0" lvl="0" marL="0" marR="0" rtl="0" algn="r">
              <a:lnSpc>
                <a:spcPct val="100000"/>
              </a:lnSpc>
              <a:spcBef>
                <a:spcPts val="0"/>
              </a:spcBef>
              <a:spcAft>
                <a:spcPts val="0"/>
              </a:spcAft>
              <a:buNone/>
            </a:pPr>
            <a:r>
              <a:rPr b="1" i="0" lang="en-US" sz="1300" u="none" cap="none" strike="noStrike">
                <a:solidFill>
                  <a:schemeClr val="accent6"/>
                </a:solidFill>
                <a:latin typeface="Arial"/>
                <a:ea typeface="Arial"/>
                <a:cs typeface="Arial"/>
                <a:sym typeface="Arial"/>
              </a:rPr>
              <a:t>Examples</a:t>
            </a:r>
            <a:endParaRPr/>
          </a:p>
        </p:txBody>
      </p:sp>
      <p:sp>
        <p:nvSpPr>
          <p:cNvPr id="92" name="Google Shape;92;p5"/>
          <p:cNvSpPr txBox="1"/>
          <p:nvPr/>
        </p:nvSpPr>
        <p:spPr>
          <a:xfrm>
            <a:off x="8817362" y="3918742"/>
            <a:ext cx="1492653" cy="200055"/>
          </a:xfrm>
          <a:prstGeom prst="rect">
            <a:avLst/>
          </a:prstGeom>
          <a:noFill/>
          <a:ln>
            <a:noFill/>
          </a:ln>
        </p:spPr>
        <p:txBody>
          <a:bodyPr anchorCtr="0" anchor="t" bIns="0" lIns="0" spcFirstLastPara="1" rIns="91425" wrap="square" tIns="0">
            <a:spAutoFit/>
          </a:bodyPr>
          <a:lstStyle/>
          <a:p>
            <a:pPr indent="0" lvl="0" marL="0" marR="0" rtl="0" algn="r">
              <a:lnSpc>
                <a:spcPct val="100000"/>
              </a:lnSpc>
              <a:spcBef>
                <a:spcPts val="0"/>
              </a:spcBef>
              <a:spcAft>
                <a:spcPts val="0"/>
              </a:spcAft>
              <a:buNone/>
            </a:pPr>
            <a:r>
              <a:rPr b="1" i="0" lang="en-US" sz="1300" u="none" cap="none" strike="noStrike">
                <a:solidFill>
                  <a:schemeClr val="accent5"/>
                </a:solidFill>
                <a:latin typeface="Arial"/>
                <a:ea typeface="Arial"/>
                <a:cs typeface="Arial"/>
                <a:sym typeface="Arial"/>
              </a:rPr>
              <a:t>Tier 2 Examples </a:t>
            </a:r>
            <a:endParaRPr/>
          </a:p>
        </p:txBody>
      </p:sp>
      <p:sp>
        <p:nvSpPr>
          <p:cNvPr id="93" name="Google Shape;93;p5"/>
          <p:cNvSpPr txBox="1"/>
          <p:nvPr/>
        </p:nvSpPr>
        <p:spPr>
          <a:xfrm>
            <a:off x="8817362" y="4882639"/>
            <a:ext cx="1492653" cy="200055"/>
          </a:xfrm>
          <a:prstGeom prst="rect">
            <a:avLst/>
          </a:prstGeom>
          <a:noFill/>
          <a:ln>
            <a:noFill/>
          </a:ln>
        </p:spPr>
        <p:txBody>
          <a:bodyPr anchorCtr="0" anchor="t" bIns="0" lIns="0" spcFirstLastPara="1" rIns="91425" wrap="square" tIns="0">
            <a:spAutoFit/>
          </a:bodyPr>
          <a:lstStyle/>
          <a:p>
            <a:pPr indent="0" lvl="0" marL="0" marR="0" rtl="0" algn="r">
              <a:lnSpc>
                <a:spcPct val="100000"/>
              </a:lnSpc>
              <a:spcBef>
                <a:spcPts val="0"/>
              </a:spcBef>
              <a:spcAft>
                <a:spcPts val="0"/>
              </a:spcAft>
              <a:buNone/>
            </a:pPr>
            <a:r>
              <a:rPr b="1" i="0" lang="en-US" sz="1300" u="none" cap="none" strike="noStrike">
                <a:solidFill>
                  <a:schemeClr val="accent4"/>
                </a:solidFill>
                <a:latin typeface="Arial"/>
                <a:ea typeface="Arial"/>
                <a:cs typeface="Arial"/>
                <a:sym typeface="Arial"/>
              </a:rPr>
              <a:t>Tier 1 Examples </a:t>
            </a:r>
            <a:endParaRPr/>
          </a:p>
        </p:txBody>
      </p:sp>
      <p:sp>
        <p:nvSpPr>
          <p:cNvPr id="94" name="Google Shape;94;p5"/>
          <p:cNvSpPr txBox="1"/>
          <p:nvPr/>
        </p:nvSpPr>
        <p:spPr>
          <a:xfrm>
            <a:off x="8817362" y="5853659"/>
            <a:ext cx="1492653" cy="200055"/>
          </a:xfrm>
          <a:prstGeom prst="rect">
            <a:avLst/>
          </a:prstGeom>
          <a:noFill/>
          <a:ln>
            <a:noFill/>
          </a:ln>
        </p:spPr>
        <p:txBody>
          <a:bodyPr anchorCtr="0" anchor="t" bIns="0" lIns="0" spcFirstLastPara="1" rIns="91425" wrap="square" tIns="0">
            <a:spAutoFit/>
          </a:bodyPr>
          <a:lstStyle/>
          <a:p>
            <a:pPr indent="0" lvl="0" marL="0" marR="0" rtl="0" algn="r">
              <a:lnSpc>
                <a:spcPct val="100000"/>
              </a:lnSpc>
              <a:spcBef>
                <a:spcPts val="0"/>
              </a:spcBef>
              <a:spcAft>
                <a:spcPts val="0"/>
              </a:spcAft>
              <a:buNone/>
            </a:pPr>
            <a:r>
              <a:rPr b="1" i="0" lang="en-US" sz="1300" u="none" cap="none" strike="noStrike">
                <a:solidFill>
                  <a:schemeClr val="accent2"/>
                </a:solidFill>
                <a:latin typeface="Arial"/>
                <a:ea typeface="Arial"/>
                <a:cs typeface="Arial"/>
                <a:sym typeface="Arial"/>
              </a:rPr>
              <a:t>Tier 0 Examples </a:t>
            </a:r>
            <a:endParaRPr/>
          </a:p>
        </p:txBody>
      </p:sp>
      <p:sp>
        <p:nvSpPr>
          <p:cNvPr id="95" name="Google Shape;95;p5"/>
          <p:cNvSpPr txBox="1"/>
          <p:nvPr>
            <p:ph idx="6" type="body"/>
          </p:nvPr>
        </p:nvSpPr>
        <p:spPr>
          <a:xfrm>
            <a:off x="6708403" y="5115170"/>
            <a:ext cx="3601612" cy="548640"/>
          </a:xfrm>
          <a:prstGeom prst="rect">
            <a:avLst/>
          </a:prstGeom>
          <a:noFill/>
          <a:ln>
            <a:noFill/>
          </a:ln>
        </p:spPr>
        <p:txBody>
          <a:bodyPr anchorCtr="0" anchor="t" bIns="0" lIns="0" spcFirstLastPara="1" rIns="91425" wrap="square" tIns="0">
            <a:noAutofit/>
          </a:bodyPr>
          <a:lstStyle>
            <a:lvl1pPr indent="-228600" lvl="0" marL="457200" algn="r">
              <a:lnSpc>
                <a:spcPct val="100000"/>
              </a:lnSpc>
              <a:spcBef>
                <a:spcPts val="0"/>
              </a:spcBef>
              <a:spcAft>
                <a:spcPts val="0"/>
              </a:spcAft>
              <a:buClr>
                <a:schemeClr val="lt1"/>
              </a:buClr>
              <a:buSzPts val="1100"/>
              <a:buFont typeface="Arial"/>
              <a:buNone/>
              <a:defRPr sz="1100">
                <a:solidFill>
                  <a:schemeClr val="lt1"/>
                </a:solidFill>
                <a:latin typeface="Arial"/>
                <a:ea typeface="Arial"/>
                <a:cs typeface="Arial"/>
                <a:sym typeface="Arial"/>
              </a:defRPr>
            </a:lvl1pPr>
            <a:lvl2pPr indent="-228600" lvl="1" marL="914400" algn="r">
              <a:lnSpc>
                <a:spcPct val="100000"/>
              </a:lnSpc>
              <a:spcBef>
                <a:spcPts val="600"/>
              </a:spcBef>
              <a:spcAft>
                <a:spcPts val="0"/>
              </a:spcAft>
              <a:buClr>
                <a:schemeClr val="lt1"/>
              </a:buClr>
              <a:buSzPts val="1100"/>
              <a:buFont typeface="Arial"/>
              <a:buNone/>
              <a:defRPr sz="1100">
                <a:solidFill>
                  <a:schemeClr val="lt1"/>
                </a:solidFill>
                <a:latin typeface="Arial"/>
                <a:ea typeface="Arial"/>
                <a:cs typeface="Arial"/>
                <a:sym typeface="Arial"/>
              </a:defRPr>
            </a:lvl2pPr>
            <a:lvl3pPr indent="-228600" lvl="2" marL="1371600" algn="r">
              <a:lnSpc>
                <a:spcPct val="100000"/>
              </a:lnSpc>
              <a:spcBef>
                <a:spcPts val="800"/>
              </a:spcBef>
              <a:spcAft>
                <a:spcPts val="0"/>
              </a:spcAft>
              <a:buClr>
                <a:schemeClr val="lt1"/>
              </a:buClr>
              <a:buSzPts val="1100"/>
              <a:buFont typeface="Arial"/>
              <a:buNone/>
              <a:defRPr sz="1100">
                <a:solidFill>
                  <a:schemeClr val="lt1"/>
                </a:solidFill>
                <a:latin typeface="Arial"/>
                <a:ea typeface="Arial"/>
                <a:cs typeface="Arial"/>
                <a:sym typeface="Arial"/>
              </a:defRPr>
            </a:lvl3pPr>
            <a:lvl4pPr indent="-228600" lvl="3" marL="1828800" algn="r">
              <a:lnSpc>
                <a:spcPct val="100000"/>
              </a:lnSpc>
              <a:spcBef>
                <a:spcPts val="800"/>
              </a:spcBef>
              <a:spcAft>
                <a:spcPts val="0"/>
              </a:spcAft>
              <a:buClr>
                <a:schemeClr val="lt1"/>
              </a:buClr>
              <a:buSzPts val="1100"/>
              <a:buFont typeface="Arial"/>
              <a:buNone/>
              <a:defRPr sz="1100">
                <a:solidFill>
                  <a:schemeClr val="lt1"/>
                </a:solidFill>
                <a:latin typeface="Arial"/>
                <a:ea typeface="Arial"/>
                <a:cs typeface="Arial"/>
                <a:sym typeface="Arial"/>
              </a:defRPr>
            </a:lvl4pPr>
            <a:lvl5pPr indent="-228600" lvl="4" marL="2286000" algn="r">
              <a:lnSpc>
                <a:spcPct val="100000"/>
              </a:lnSpc>
              <a:spcBef>
                <a:spcPts val="800"/>
              </a:spcBef>
              <a:spcAft>
                <a:spcPts val="0"/>
              </a:spcAft>
              <a:buClr>
                <a:schemeClr val="lt1"/>
              </a:buClr>
              <a:buSzPts val="1100"/>
              <a:buFont typeface="Arial"/>
              <a:buNone/>
              <a:defRPr sz="1100">
                <a:solidFill>
                  <a:schemeClr val="lt1"/>
                </a:solidFill>
                <a:latin typeface="Arial"/>
                <a:ea typeface="Arial"/>
                <a:cs typeface="Arial"/>
                <a:sym typeface="Arial"/>
              </a:defRPr>
            </a:lvl5pPr>
            <a:lvl6pPr indent="-228600" lvl="5" marL="2743200" algn="l">
              <a:lnSpc>
                <a:spcPct val="100000"/>
              </a:lnSpc>
              <a:spcBef>
                <a:spcPts val="80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96" name="Google Shape;96;p5"/>
          <p:cNvSpPr txBox="1"/>
          <p:nvPr>
            <p:ph idx="7" type="body"/>
          </p:nvPr>
        </p:nvSpPr>
        <p:spPr>
          <a:xfrm>
            <a:off x="6076950" y="6116645"/>
            <a:ext cx="4233065" cy="548640"/>
          </a:xfrm>
          <a:prstGeom prst="rect">
            <a:avLst/>
          </a:prstGeom>
          <a:noFill/>
          <a:ln>
            <a:noFill/>
          </a:ln>
        </p:spPr>
        <p:txBody>
          <a:bodyPr anchorCtr="0" anchor="t" bIns="0" lIns="0" spcFirstLastPara="1" rIns="91425" wrap="square" tIns="0">
            <a:noAutofit/>
          </a:bodyPr>
          <a:lstStyle>
            <a:lvl1pPr indent="-228600" lvl="0" marL="457200" algn="r">
              <a:lnSpc>
                <a:spcPct val="100000"/>
              </a:lnSpc>
              <a:spcBef>
                <a:spcPts val="0"/>
              </a:spcBef>
              <a:spcAft>
                <a:spcPts val="0"/>
              </a:spcAft>
              <a:buClr>
                <a:schemeClr val="lt1"/>
              </a:buClr>
              <a:buSzPts val="1100"/>
              <a:buFont typeface="Arial"/>
              <a:buNone/>
              <a:defRPr sz="1100">
                <a:solidFill>
                  <a:schemeClr val="lt1"/>
                </a:solidFill>
                <a:latin typeface="Arial"/>
                <a:ea typeface="Arial"/>
                <a:cs typeface="Arial"/>
                <a:sym typeface="Arial"/>
              </a:defRPr>
            </a:lvl1pPr>
            <a:lvl2pPr indent="-228600" lvl="1" marL="914400" algn="r">
              <a:lnSpc>
                <a:spcPct val="100000"/>
              </a:lnSpc>
              <a:spcBef>
                <a:spcPts val="600"/>
              </a:spcBef>
              <a:spcAft>
                <a:spcPts val="0"/>
              </a:spcAft>
              <a:buClr>
                <a:schemeClr val="lt1"/>
              </a:buClr>
              <a:buSzPts val="1100"/>
              <a:buFont typeface="Arial"/>
              <a:buNone/>
              <a:defRPr sz="1100">
                <a:solidFill>
                  <a:schemeClr val="lt1"/>
                </a:solidFill>
                <a:latin typeface="Arial"/>
                <a:ea typeface="Arial"/>
                <a:cs typeface="Arial"/>
                <a:sym typeface="Arial"/>
              </a:defRPr>
            </a:lvl2pPr>
            <a:lvl3pPr indent="-228600" lvl="2" marL="1371600" algn="r">
              <a:lnSpc>
                <a:spcPct val="100000"/>
              </a:lnSpc>
              <a:spcBef>
                <a:spcPts val="800"/>
              </a:spcBef>
              <a:spcAft>
                <a:spcPts val="0"/>
              </a:spcAft>
              <a:buClr>
                <a:schemeClr val="lt1"/>
              </a:buClr>
              <a:buSzPts val="1100"/>
              <a:buFont typeface="Arial"/>
              <a:buNone/>
              <a:defRPr sz="1100">
                <a:solidFill>
                  <a:schemeClr val="lt1"/>
                </a:solidFill>
                <a:latin typeface="Arial"/>
                <a:ea typeface="Arial"/>
                <a:cs typeface="Arial"/>
                <a:sym typeface="Arial"/>
              </a:defRPr>
            </a:lvl3pPr>
            <a:lvl4pPr indent="-228600" lvl="3" marL="1828800" algn="r">
              <a:lnSpc>
                <a:spcPct val="100000"/>
              </a:lnSpc>
              <a:spcBef>
                <a:spcPts val="800"/>
              </a:spcBef>
              <a:spcAft>
                <a:spcPts val="0"/>
              </a:spcAft>
              <a:buClr>
                <a:schemeClr val="lt1"/>
              </a:buClr>
              <a:buSzPts val="1100"/>
              <a:buFont typeface="Arial"/>
              <a:buNone/>
              <a:defRPr sz="1100">
                <a:solidFill>
                  <a:schemeClr val="lt1"/>
                </a:solidFill>
                <a:latin typeface="Arial"/>
                <a:ea typeface="Arial"/>
                <a:cs typeface="Arial"/>
                <a:sym typeface="Arial"/>
              </a:defRPr>
            </a:lvl4pPr>
            <a:lvl5pPr indent="-228600" lvl="4" marL="2286000" algn="r">
              <a:lnSpc>
                <a:spcPct val="100000"/>
              </a:lnSpc>
              <a:spcBef>
                <a:spcPts val="800"/>
              </a:spcBef>
              <a:spcAft>
                <a:spcPts val="0"/>
              </a:spcAft>
              <a:buClr>
                <a:schemeClr val="lt1"/>
              </a:buClr>
              <a:buSzPts val="1100"/>
              <a:buFont typeface="Arial"/>
              <a:buNone/>
              <a:defRPr sz="1100">
                <a:solidFill>
                  <a:schemeClr val="lt1"/>
                </a:solidFill>
                <a:latin typeface="Arial"/>
                <a:ea typeface="Arial"/>
                <a:cs typeface="Arial"/>
                <a:sym typeface="Arial"/>
              </a:defRPr>
            </a:lvl5pPr>
            <a:lvl6pPr indent="-228600" lvl="5" marL="2743200" algn="l">
              <a:lnSpc>
                <a:spcPct val="100000"/>
              </a:lnSpc>
              <a:spcBef>
                <a:spcPts val="80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97" name="Google Shape;97;p5"/>
          <p:cNvSpPr txBox="1"/>
          <p:nvPr>
            <p:ph idx="8" type="body"/>
          </p:nvPr>
        </p:nvSpPr>
        <p:spPr>
          <a:xfrm>
            <a:off x="1247575" y="3556592"/>
            <a:ext cx="5039664" cy="1066144"/>
          </a:xfrm>
          <a:prstGeom prst="rect">
            <a:avLst/>
          </a:prstGeom>
          <a:noFill/>
          <a:ln>
            <a:noFill/>
          </a:ln>
        </p:spPr>
        <p:txBody>
          <a:bodyPr anchorCtr="0" anchor="t" bIns="91425" lIns="91425" spcFirstLastPara="1" rIns="91425" wrap="square" tIns="91425">
            <a:noAutofit/>
          </a:bodyPr>
          <a:lstStyle>
            <a:lvl1pPr indent="-228600" lvl="0" marL="457200" algn="l">
              <a:lnSpc>
                <a:spcPct val="100000"/>
              </a:lnSpc>
              <a:spcBef>
                <a:spcPts val="0"/>
              </a:spcBef>
              <a:spcAft>
                <a:spcPts val="0"/>
              </a:spcAft>
              <a:buClr>
                <a:schemeClr val="lt1"/>
              </a:buClr>
              <a:buSzPts val="1800"/>
              <a:buFont typeface="Arial"/>
              <a:buNone/>
              <a:defRPr b="1" sz="1800">
                <a:solidFill>
                  <a:schemeClr val="accent4"/>
                </a:solidFill>
                <a:latin typeface="Arial"/>
                <a:ea typeface="Arial"/>
                <a:cs typeface="Arial"/>
                <a:sym typeface="Arial"/>
              </a:defRPr>
            </a:lvl1pPr>
            <a:lvl2pPr indent="-228600" lvl="1" marL="914400" algn="l">
              <a:lnSpc>
                <a:spcPct val="100000"/>
              </a:lnSpc>
              <a:spcBef>
                <a:spcPts val="600"/>
              </a:spcBef>
              <a:spcAft>
                <a:spcPts val="0"/>
              </a:spcAft>
              <a:buClr>
                <a:schemeClr val="lt1"/>
              </a:buClr>
              <a:buSzPts val="1400"/>
              <a:buFont typeface="Arial"/>
              <a:buNone/>
              <a:defRPr sz="1400">
                <a:solidFill>
                  <a:schemeClr val="lt1"/>
                </a:solidFill>
                <a:latin typeface="Arial"/>
                <a:ea typeface="Arial"/>
                <a:cs typeface="Arial"/>
                <a:sym typeface="Arial"/>
              </a:defRPr>
            </a:lvl2pPr>
            <a:lvl3pPr indent="-317500" lvl="2" marL="1371600" algn="l">
              <a:lnSpc>
                <a:spcPct val="100000"/>
              </a:lnSpc>
              <a:spcBef>
                <a:spcPts val="800"/>
              </a:spcBef>
              <a:spcAft>
                <a:spcPts val="0"/>
              </a:spcAft>
              <a:buClr>
                <a:schemeClr val="lt1"/>
              </a:buClr>
              <a:buSzPts val="1400"/>
              <a:buFont typeface="Arial"/>
              <a:buChar char="•"/>
              <a:defRPr sz="1400">
                <a:solidFill>
                  <a:schemeClr val="lt1"/>
                </a:solidFill>
                <a:latin typeface="Arial"/>
                <a:ea typeface="Arial"/>
                <a:cs typeface="Arial"/>
                <a:sym typeface="Arial"/>
              </a:defRPr>
            </a:lvl3pPr>
            <a:lvl4pPr indent="-317500" lvl="3" marL="1828800" algn="l">
              <a:lnSpc>
                <a:spcPct val="100000"/>
              </a:lnSpc>
              <a:spcBef>
                <a:spcPts val="800"/>
              </a:spcBef>
              <a:spcAft>
                <a:spcPts val="0"/>
              </a:spcAft>
              <a:buClr>
                <a:schemeClr val="lt1"/>
              </a:buClr>
              <a:buSzPts val="1400"/>
              <a:buFont typeface="Arial"/>
              <a:buChar char="•"/>
              <a:defRPr sz="1400">
                <a:solidFill>
                  <a:schemeClr val="lt1"/>
                </a:solidFill>
                <a:latin typeface="Arial"/>
                <a:ea typeface="Arial"/>
                <a:cs typeface="Arial"/>
                <a:sym typeface="Arial"/>
              </a:defRPr>
            </a:lvl4pPr>
            <a:lvl5pPr indent="-317500" lvl="4" marL="2286000" algn="l">
              <a:lnSpc>
                <a:spcPct val="100000"/>
              </a:lnSpc>
              <a:spcBef>
                <a:spcPts val="800"/>
              </a:spcBef>
              <a:spcAft>
                <a:spcPts val="0"/>
              </a:spcAft>
              <a:buClr>
                <a:schemeClr val="lt1"/>
              </a:buClr>
              <a:buSzPts val="1400"/>
              <a:buFont typeface="Arial"/>
              <a:buChar char="•"/>
              <a:defRPr sz="1400">
                <a:solidFill>
                  <a:schemeClr val="lt1"/>
                </a:solidFill>
                <a:latin typeface="Arial"/>
                <a:ea typeface="Arial"/>
                <a:cs typeface="Arial"/>
                <a:sym typeface="Arial"/>
              </a:defRPr>
            </a:lvl5pPr>
            <a:lvl6pPr indent="-228600" lvl="5" marL="2743200" algn="l">
              <a:lnSpc>
                <a:spcPct val="100000"/>
              </a:lnSpc>
              <a:spcBef>
                <a:spcPts val="80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98" name="Google Shape;98;p5"/>
          <p:cNvSpPr/>
          <p:nvPr/>
        </p:nvSpPr>
        <p:spPr>
          <a:xfrm>
            <a:off x="5185086" y="2540500"/>
            <a:ext cx="4733117" cy="4228032"/>
          </a:xfrm>
          <a:custGeom>
            <a:rect b="b" l="l" r="r" t="t"/>
            <a:pathLst>
              <a:path extrusionOk="0" h="2889" w="2832">
                <a:moveTo>
                  <a:pt x="2831" y="0"/>
                </a:moveTo>
                <a:lnTo>
                  <a:pt x="2832" y="254"/>
                </a:lnTo>
                <a:lnTo>
                  <a:pt x="2139" y="654"/>
                </a:lnTo>
                <a:lnTo>
                  <a:pt x="2140" y="920"/>
                </a:lnTo>
                <a:lnTo>
                  <a:pt x="1447" y="1319"/>
                </a:lnTo>
                <a:lnTo>
                  <a:pt x="1448" y="1585"/>
                </a:lnTo>
                <a:lnTo>
                  <a:pt x="756" y="1985"/>
                </a:lnTo>
                <a:lnTo>
                  <a:pt x="756" y="2249"/>
                </a:lnTo>
                <a:lnTo>
                  <a:pt x="64" y="2649"/>
                </a:lnTo>
                <a:lnTo>
                  <a:pt x="64" y="2852"/>
                </a:lnTo>
                <a:lnTo>
                  <a:pt x="0" y="2889"/>
                </a:lnTo>
                <a:lnTo>
                  <a:pt x="0" y="2613"/>
                </a:lnTo>
                <a:lnTo>
                  <a:pt x="692" y="2213"/>
                </a:lnTo>
                <a:lnTo>
                  <a:pt x="691" y="1948"/>
                </a:lnTo>
                <a:lnTo>
                  <a:pt x="1384" y="1548"/>
                </a:lnTo>
                <a:lnTo>
                  <a:pt x="1383" y="1282"/>
                </a:lnTo>
                <a:lnTo>
                  <a:pt x="2076" y="883"/>
                </a:lnTo>
                <a:lnTo>
                  <a:pt x="2075" y="617"/>
                </a:lnTo>
                <a:lnTo>
                  <a:pt x="2767" y="217"/>
                </a:lnTo>
                <a:lnTo>
                  <a:pt x="2767" y="37"/>
                </a:lnTo>
                <a:lnTo>
                  <a:pt x="2831" y="0"/>
                </a:lnTo>
                <a:close/>
              </a:path>
            </a:pathLst>
          </a:cu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9" name="Google Shape;99;p5"/>
          <p:cNvSpPr/>
          <p:nvPr/>
        </p:nvSpPr>
        <p:spPr>
          <a:xfrm>
            <a:off x="6431872" y="3287722"/>
            <a:ext cx="2222826" cy="1125426"/>
          </a:xfrm>
          <a:custGeom>
            <a:rect b="b" l="l" r="r" t="t"/>
            <a:pathLst>
              <a:path extrusionOk="0" h="769" w="1330">
                <a:moveTo>
                  <a:pt x="637" y="769"/>
                </a:moveTo>
                <a:lnTo>
                  <a:pt x="0" y="400"/>
                </a:lnTo>
                <a:lnTo>
                  <a:pt x="693" y="0"/>
                </a:lnTo>
                <a:lnTo>
                  <a:pt x="1330" y="370"/>
                </a:lnTo>
                <a:lnTo>
                  <a:pt x="637" y="769"/>
                </a:lnTo>
                <a:close/>
              </a:path>
            </a:pathLst>
          </a:custGeom>
          <a:solidFill>
            <a:schemeClr val="accent5"/>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0" name="Google Shape;100;p5"/>
          <p:cNvSpPr/>
          <p:nvPr/>
        </p:nvSpPr>
        <p:spPr>
          <a:xfrm>
            <a:off x="8413988" y="1461382"/>
            <a:ext cx="1764792" cy="1409344"/>
          </a:xfrm>
          <a:custGeom>
            <a:rect b="b" l="l" r="r" t="t"/>
            <a:pathLst>
              <a:path extrusionOk="0" h="963" w="1050">
                <a:moveTo>
                  <a:pt x="1050" y="906"/>
                </a:moveTo>
                <a:lnTo>
                  <a:pt x="527" y="0"/>
                </a:lnTo>
                <a:lnTo>
                  <a:pt x="0" y="300"/>
                </a:lnTo>
                <a:lnTo>
                  <a:pt x="205" y="418"/>
                </a:lnTo>
                <a:lnTo>
                  <a:pt x="206" y="593"/>
                </a:lnTo>
                <a:lnTo>
                  <a:pt x="842" y="963"/>
                </a:lnTo>
                <a:lnTo>
                  <a:pt x="842" y="786"/>
                </a:lnTo>
                <a:lnTo>
                  <a:pt x="1050" y="906"/>
                </a:lnTo>
                <a:close/>
              </a:path>
            </a:pathLst>
          </a:custGeom>
          <a:solidFill>
            <a:srgbClr val="548135"/>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1" name="Google Shape;101;p5"/>
          <p:cNvSpPr/>
          <p:nvPr/>
        </p:nvSpPr>
        <p:spPr>
          <a:xfrm>
            <a:off x="5275335" y="4849893"/>
            <a:ext cx="1066289" cy="929318"/>
          </a:xfrm>
          <a:custGeom>
            <a:rect b="b" l="l" r="r" t="t"/>
            <a:pathLst>
              <a:path extrusionOk="0" h="635" w="638">
                <a:moveTo>
                  <a:pt x="638" y="635"/>
                </a:moveTo>
                <a:lnTo>
                  <a:pt x="0" y="264"/>
                </a:lnTo>
                <a:lnTo>
                  <a:pt x="0" y="0"/>
                </a:lnTo>
                <a:lnTo>
                  <a:pt x="637" y="370"/>
                </a:lnTo>
                <a:lnTo>
                  <a:pt x="638" y="635"/>
                </a:lnTo>
                <a:close/>
              </a:path>
            </a:pathLst>
          </a:custGeom>
          <a:solidFill>
            <a:srgbClr val="BF9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2" name="Google Shape;102;p5"/>
          <p:cNvSpPr/>
          <p:nvPr/>
        </p:nvSpPr>
        <p:spPr>
          <a:xfrm>
            <a:off x="7586739" y="2316586"/>
            <a:ext cx="2222826" cy="1126890"/>
          </a:xfrm>
          <a:custGeom>
            <a:rect b="b" l="l" r="r" t="t"/>
            <a:pathLst>
              <a:path extrusionOk="0" h="770" w="1330">
                <a:moveTo>
                  <a:pt x="638" y="770"/>
                </a:moveTo>
                <a:lnTo>
                  <a:pt x="0" y="400"/>
                </a:lnTo>
                <a:lnTo>
                  <a:pt x="694" y="0"/>
                </a:lnTo>
                <a:lnTo>
                  <a:pt x="1330" y="370"/>
                </a:lnTo>
                <a:lnTo>
                  <a:pt x="638" y="770"/>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3" name="Google Shape;103;p5"/>
          <p:cNvSpPr/>
          <p:nvPr/>
        </p:nvSpPr>
        <p:spPr>
          <a:xfrm>
            <a:off x="7586739" y="2901984"/>
            <a:ext cx="1067959" cy="930782"/>
          </a:xfrm>
          <a:custGeom>
            <a:rect b="b" l="l" r="r" t="t"/>
            <a:pathLst>
              <a:path extrusionOk="0" h="636" w="639">
                <a:moveTo>
                  <a:pt x="639" y="636"/>
                </a:moveTo>
                <a:lnTo>
                  <a:pt x="2" y="266"/>
                </a:lnTo>
                <a:lnTo>
                  <a:pt x="0" y="0"/>
                </a:lnTo>
                <a:lnTo>
                  <a:pt x="638" y="370"/>
                </a:lnTo>
                <a:lnTo>
                  <a:pt x="639" y="636"/>
                </a:lnTo>
                <a:close/>
              </a:path>
            </a:pathLst>
          </a:custGeom>
          <a:solidFill>
            <a:srgbClr val="548135"/>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4" name="Google Shape;104;p5"/>
          <p:cNvSpPr/>
          <p:nvPr/>
        </p:nvSpPr>
        <p:spPr>
          <a:xfrm>
            <a:off x="6431874" y="3876670"/>
            <a:ext cx="1066289" cy="929318"/>
          </a:xfrm>
          <a:custGeom>
            <a:rect b="b" l="l" r="r" t="t"/>
            <a:pathLst>
              <a:path extrusionOk="0" h="635" w="638">
                <a:moveTo>
                  <a:pt x="638" y="635"/>
                </a:moveTo>
                <a:lnTo>
                  <a:pt x="0" y="264"/>
                </a:lnTo>
                <a:lnTo>
                  <a:pt x="0" y="0"/>
                </a:lnTo>
                <a:lnTo>
                  <a:pt x="637" y="369"/>
                </a:lnTo>
                <a:lnTo>
                  <a:pt x="638" y="635"/>
                </a:lnTo>
                <a:close/>
              </a:path>
            </a:pathLst>
          </a:custGeom>
          <a:solidFill>
            <a:srgbClr val="0087C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5" name="Google Shape;105;p5"/>
          <p:cNvSpPr/>
          <p:nvPr/>
        </p:nvSpPr>
        <p:spPr>
          <a:xfrm>
            <a:off x="5275335" y="4263032"/>
            <a:ext cx="2222826" cy="1128354"/>
          </a:xfrm>
          <a:custGeom>
            <a:rect b="b" l="l" r="r" t="t"/>
            <a:pathLst>
              <a:path extrusionOk="0" h="771" w="1330">
                <a:moveTo>
                  <a:pt x="637" y="771"/>
                </a:moveTo>
                <a:lnTo>
                  <a:pt x="0" y="401"/>
                </a:lnTo>
                <a:lnTo>
                  <a:pt x="692" y="0"/>
                </a:lnTo>
                <a:lnTo>
                  <a:pt x="1330" y="371"/>
                </a:lnTo>
                <a:lnTo>
                  <a:pt x="637" y="771"/>
                </a:lnTo>
                <a:close/>
              </a:path>
            </a:pathLst>
          </a:custGeom>
          <a:solidFill>
            <a:schemeClr val="accent4"/>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6" name="Google Shape;106;p5"/>
          <p:cNvSpPr/>
          <p:nvPr/>
        </p:nvSpPr>
        <p:spPr>
          <a:xfrm>
            <a:off x="4118797" y="5821652"/>
            <a:ext cx="1066289" cy="946881"/>
          </a:xfrm>
          <a:custGeom>
            <a:rect b="b" l="l" r="r" t="t"/>
            <a:pathLst>
              <a:path extrusionOk="0" h="647" w="638">
                <a:moveTo>
                  <a:pt x="638" y="647"/>
                </a:moveTo>
                <a:lnTo>
                  <a:pt x="1" y="277"/>
                </a:lnTo>
                <a:lnTo>
                  <a:pt x="0" y="0"/>
                </a:lnTo>
                <a:lnTo>
                  <a:pt x="638" y="371"/>
                </a:lnTo>
                <a:lnTo>
                  <a:pt x="638" y="647"/>
                </a:lnTo>
                <a:close/>
              </a:path>
            </a:pathLst>
          </a:custGeom>
          <a:solidFill>
            <a:srgbClr val="C55A1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7" name="Google Shape;107;p5"/>
          <p:cNvSpPr/>
          <p:nvPr/>
        </p:nvSpPr>
        <p:spPr>
          <a:xfrm>
            <a:off x="4118797" y="5236257"/>
            <a:ext cx="2222826" cy="1128354"/>
          </a:xfrm>
          <a:custGeom>
            <a:rect b="b" l="l" r="r" t="t"/>
            <a:pathLst>
              <a:path extrusionOk="0" h="771" w="1330">
                <a:moveTo>
                  <a:pt x="638" y="771"/>
                </a:moveTo>
                <a:lnTo>
                  <a:pt x="0" y="400"/>
                </a:lnTo>
                <a:lnTo>
                  <a:pt x="692" y="0"/>
                </a:lnTo>
                <a:lnTo>
                  <a:pt x="1330" y="371"/>
                </a:lnTo>
                <a:lnTo>
                  <a:pt x="638" y="771"/>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8" name="Google Shape;108;p5"/>
          <p:cNvSpPr txBox="1"/>
          <p:nvPr/>
        </p:nvSpPr>
        <p:spPr>
          <a:xfrm>
            <a:off x="10476194" y="1700122"/>
            <a:ext cx="785803"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400" u="none" cap="none" strike="noStrike">
                <a:solidFill>
                  <a:schemeClr val="lt1"/>
                </a:solidFill>
                <a:latin typeface="Arial"/>
                <a:ea typeface="Arial"/>
                <a:cs typeface="Arial"/>
                <a:sym typeface="Arial"/>
              </a:rPr>
              <a:t>Most mature</a:t>
            </a:r>
            <a:endParaRPr/>
          </a:p>
        </p:txBody>
      </p:sp>
      <p:sp>
        <p:nvSpPr>
          <p:cNvPr id="109" name="Google Shape;109;p5"/>
          <p:cNvSpPr txBox="1"/>
          <p:nvPr/>
        </p:nvSpPr>
        <p:spPr>
          <a:xfrm>
            <a:off x="10526930" y="5888474"/>
            <a:ext cx="785803"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400" u="none" cap="none" strike="noStrike">
                <a:solidFill>
                  <a:schemeClr val="lt1"/>
                </a:solidFill>
                <a:latin typeface="Arial"/>
                <a:ea typeface="Arial"/>
                <a:cs typeface="Arial"/>
                <a:sym typeface="Arial"/>
              </a:rPr>
              <a:t>Least mature</a:t>
            </a:r>
            <a:endParaRPr/>
          </a:p>
        </p:txBody>
      </p:sp>
      <p:sp>
        <p:nvSpPr>
          <p:cNvPr id="110" name="Google Shape;110;p5"/>
          <p:cNvSpPr/>
          <p:nvPr/>
        </p:nvSpPr>
        <p:spPr>
          <a:xfrm>
            <a:off x="10254318" y="1314976"/>
            <a:ext cx="269992" cy="5371574"/>
          </a:xfrm>
          <a:prstGeom prst="upDownArrow">
            <a:avLst>
              <a:gd fmla="val 50000" name="adj1"/>
              <a:gd fmla="val 50000" name="adj2"/>
            </a:avLst>
          </a:pr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nvGrpSpPr>
          <p:cNvPr id="111" name="Google Shape;111;p5"/>
          <p:cNvGrpSpPr/>
          <p:nvPr/>
        </p:nvGrpSpPr>
        <p:grpSpPr>
          <a:xfrm>
            <a:off x="1764655" y="1584827"/>
            <a:ext cx="1953106" cy="1720277"/>
            <a:chOff x="1801345" y="1584827"/>
            <a:chExt cx="1953106" cy="1720277"/>
          </a:xfrm>
        </p:grpSpPr>
        <p:grpSp>
          <p:nvGrpSpPr>
            <p:cNvPr id="112" name="Google Shape;112;p5"/>
            <p:cNvGrpSpPr/>
            <p:nvPr/>
          </p:nvGrpSpPr>
          <p:grpSpPr>
            <a:xfrm>
              <a:off x="2289025" y="1584827"/>
              <a:ext cx="1465426" cy="849945"/>
              <a:chOff x="1869826" y="4406202"/>
              <a:chExt cx="1465426" cy="849945"/>
            </a:xfrm>
          </p:grpSpPr>
          <p:pic>
            <p:nvPicPr>
              <p:cNvPr descr="BIC icon" id="113" name="Google Shape;113;p5"/>
              <p:cNvPicPr preferRelativeResize="0"/>
              <p:nvPr/>
            </p:nvPicPr>
            <p:blipFill rotWithShape="1">
              <a:blip r:embed="rId2">
                <a:alphaModFix/>
              </a:blip>
              <a:srcRect b="0" l="0" r="0" t="0"/>
              <a:stretch/>
            </p:blipFill>
            <p:spPr>
              <a:xfrm>
                <a:off x="1869826" y="4413425"/>
                <a:ext cx="842722" cy="842722"/>
              </a:xfrm>
              <a:prstGeom prst="rect">
                <a:avLst/>
              </a:prstGeom>
              <a:noFill/>
              <a:ln>
                <a:noFill/>
              </a:ln>
            </p:spPr>
          </p:pic>
          <p:grpSp>
            <p:nvGrpSpPr>
              <p:cNvPr id="114" name="Google Shape;114;p5"/>
              <p:cNvGrpSpPr/>
              <p:nvPr/>
            </p:nvGrpSpPr>
            <p:grpSpPr>
              <a:xfrm>
                <a:off x="2602251" y="4406202"/>
                <a:ext cx="733001" cy="766799"/>
                <a:chOff x="270120" y="1905388"/>
                <a:chExt cx="733001" cy="766799"/>
              </a:xfrm>
            </p:grpSpPr>
            <p:sp>
              <p:nvSpPr>
                <p:cNvPr id="115" name="Google Shape;115;p5"/>
                <p:cNvSpPr/>
                <p:nvPr/>
              </p:nvSpPr>
              <p:spPr>
                <a:xfrm>
                  <a:off x="398496" y="2116562"/>
                  <a:ext cx="476250" cy="555625"/>
                </a:xfrm>
                <a:custGeom>
                  <a:rect b="b" l="l" r="r" t="t"/>
                  <a:pathLst>
                    <a:path extrusionOk="0" h="3500" w="2997">
                      <a:moveTo>
                        <a:pt x="749" y="3146"/>
                      </a:moveTo>
                      <a:lnTo>
                        <a:pt x="727" y="3149"/>
                      </a:lnTo>
                      <a:lnTo>
                        <a:pt x="707" y="3157"/>
                      </a:lnTo>
                      <a:lnTo>
                        <a:pt x="691" y="3170"/>
                      </a:lnTo>
                      <a:lnTo>
                        <a:pt x="679" y="3186"/>
                      </a:lnTo>
                      <a:lnTo>
                        <a:pt x="670" y="3206"/>
                      </a:lnTo>
                      <a:lnTo>
                        <a:pt x="668" y="3227"/>
                      </a:lnTo>
                      <a:lnTo>
                        <a:pt x="668" y="3338"/>
                      </a:lnTo>
                      <a:lnTo>
                        <a:pt x="2337" y="3338"/>
                      </a:lnTo>
                      <a:lnTo>
                        <a:pt x="2337" y="3227"/>
                      </a:lnTo>
                      <a:lnTo>
                        <a:pt x="2334" y="3206"/>
                      </a:lnTo>
                      <a:lnTo>
                        <a:pt x="2327" y="3186"/>
                      </a:lnTo>
                      <a:lnTo>
                        <a:pt x="2314" y="3170"/>
                      </a:lnTo>
                      <a:lnTo>
                        <a:pt x="2297" y="3157"/>
                      </a:lnTo>
                      <a:lnTo>
                        <a:pt x="2278" y="3149"/>
                      </a:lnTo>
                      <a:lnTo>
                        <a:pt x="2257" y="3146"/>
                      </a:lnTo>
                      <a:lnTo>
                        <a:pt x="749" y="3146"/>
                      </a:lnTo>
                      <a:close/>
                      <a:moveTo>
                        <a:pt x="1060" y="2694"/>
                      </a:moveTo>
                      <a:lnTo>
                        <a:pt x="1060" y="2985"/>
                      </a:lnTo>
                      <a:lnTo>
                        <a:pt x="1944" y="2985"/>
                      </a:lnTo>
                      <a:lnTo>
                        <a:pt x="1944" y="2694"/>
                      </a:lnTo>
                      <a:lnTo>
                        <a:pt x="1060" y="2694"/>
                      </a:lnTo>
                      <a:close/>
                      <a:moveTo>
                        <a:pt x="1593" y="2181"/>
                      </a:moveTo>
                      <a:lnTo>
                        <a:pt x="1546" y="2186"/>
                      </a:lnTo>
                      <a:lnTo>
                        <a:pt x="1498" y="2188"/>
                      </a:lnTo>
                      <a:lnTo>
                        <a:pt x="1455" y="2187"/>
                      </a:lnTo>
                      <a:lnTo>
                        <a:pt x="1411" y="2182"/>
                      </a:lnTo>
                      <a:lnTo>
                        <a:pt x="1408" y="2230"/>
                      </a:lnTo>
                      <a:lnTo>
                        <a:pt x="1401" y="2279"/>
                      </a:lnTo>
                      <a:lnTo>
                        <a:pt x="1389" y="2326"/>
                      </a:lnTo>
                      <a:lnTo>
                        <a:pt x="1373" y="2373"/>
                      </a:lnTo>
                      <a:lnTo>
                        <a:pt x="1353" y="2417"/>
                      </a:lnTo>
                      <a:lnTo>
                        <a:pt x="1328" y="2460"/>
                      </a:lnTo>
                      <a:lnTo>
                        <a:pt x="1302" y="2497"/>
                      </a:lnTo>
                      <a:lnTo>
                        <a:pt x="1274" y="2532"/>
                      </a:lnTo>
                      <a:lnTo>
                        <a:pt x="1733" y="2532"/>
                      </a:lnTo>
                      <a:lnTo>
                        <a:pt x="1698" y="2489"/>
                      </a:lnTo>
                      <a:lnTo>
                        <a:pt x="1667" y="2444"/>
                      </a:lnTo>
                      <a:lnTo>
                        <a:pt x="1643" y="2395"/>
                      </a:lnTo>
                      <a:lnTo>
                        <a:pt x="1621" y="2344"/>
                      </a:lnTo>
                      <a:lnTo>
                        <a:pt x="1607" y="2291"/>
                      </a:lnTo>
                      <a:lnTo>
                        <a:pt x="1597" y="2237"/>
                      </a:lnTo>
                      <a:lnTo>
                        <a:pt x="1593" y="2181"/>
                      </a:lnTo>
                      <a:close/>
                      <a:moveTo>
                        <a:pt x="2499" y="410"/>
                      </a:moveTo>
                      <a:lnTo>
                        <a:pt x="2499" y="559"/>
                      </a:lnTo>
                      <a:lnTo>
                        <a:pt x="2496" y="676"/>
                      </a:lnTo>
                      <a:lnTo>
                        <a:pt x="2490" y="790"/>
                      </a:lnTo>
                      <a:lnTo>
                        <a:pt x="2477" y="903"/>
                      </a:lnTo>
                      <a:lnTo>
                        <a:pt x="2460" y="1013"/>
                      </a:lnTo>
                      <a:lnTo>
                        <a:pt x="2439" y="1121"/>
                      </a:lnTo>
                      <a:lnTo>
                        <a:pt x="2412" y="1226"/>
                      </a:lnTo>
                      <a:lnTo>
                        <a:pt x="2472" y="1176"/>
                      </a:lnTo>
                      <a:lnTo>
                        <a:pt x="2527" y="1123"/>
                      </a:lnTo>
                      <a:lnTo>
                        <a:pt x="2578" y="1066"/>
                      </a:lnTo>
                      <a:lnTo>
                        <a:pt x="2626" y="1005"/>
                      </a:lnTo>
                      <a:lnTo>
                        <a:pt x="2669" y="943"/>
                      </a:lnTo>
                      <a:lnTo>
                        <a:pt x="2708" y="877"/>
                      </a:lnTo>
                      <a:lnTo>
                        <a:pt x="2743" y="808"/>
                      </a:lnTo>
                      <a:lnTo>
                        <a:pt x="2773" y="737"/>
                      </a:lnTo>
                      <a:lnTo>
                        <a:pt x="2798" y="665"/>
                      </a:lnTo>
                      <a:lnTo>
                        <a:pt x="2819" y="590"/>
                      </a:lnTo>
                      <a:lnTo>
                        <a:pt x="2833" y="514"/>
                      </a:lnTo>
                      <a:lnTo>
                        <a:pt x="2835" y="494"/>
                      </a:lnTo>
                      <a:lnTo>
                        <a:pt x="2831" y="476"/>
                      </a:lnTo>
                      <a:lnTo>
                        <a:pt x="2825" y="458"/>
                      </a:lnTo>
                      <a:lnTo>
                        <a:pt x="2813" y="442"/>
                      </a:lnTo>
                      <a:lnTo>
                        <a:pt x="2800" y="428"/>
                      </a:lnTo>
                      <a:lnTo>
                        <a:pt x="2783" y="419"/>
                      </a:lnTo>
                      <a:lnTo>
                        <a:pt x="2763" y="413"/>
                      </a:lnTo>
                      <a:lnTo>
                        <a:pt x="2743" y="410"/>
                      </a:lnTo>
                      <a:lnTo>
                        <a:pt x="2499" y="410"/>
                      </a:lnTo>
                      <a:close/>
                      <a:moveTo>
                        <a:pt x="253" y="410"/>
                      </a:moveTo>
                      <a:lnTo>
                        <a:pt x="233" y="413"/>
                      </a:lnTo>
                      <a:lnTo>
                        <a:pt x="215" y="419"/>
                      </a:lnTo>
                      <a:lnTo>
                        <a:pt x="198" y="428"/>
                      </a:lnTo>
                      <a:lnTo>
                        <a:pt x="183" y="442"/>
                      </a:lnTo>
                      <a:lnTo>
                        <a:pt x="173" y="458"/>
                      </a:lnTo>
                      <a:lnTo>
                        <a:pt x="165" y="476"/>
                      </a:lnTo>
                      <a:lnTo>
                        <a:pt x="162" y="494"/>
                      </a:lnTo>
                      <a:lnTo>
                        <a:pt x="163" y="514"/>
                      </a:lnTo>
                      <a:lnTo>
                        <a:pt x="178" y="590"/>
                      </a:lnTo>
                      <a:lnTo>
                        <a:pt x="198" y="665"/>
                      </a:lnTo>
                      <a:lnTo>
                        <a:pt x="224" y="737"/>
                      </a:lnTo>
                      <a:lnTo>
                        <a:pt x="254" y="808"/>
                      </a:lnTo>
                      <a:lnTo>
                        <a:pt x="288" y="877"/>
                      </a:lnTo>
                      <a:lnTo>
                        <a:pt x="328" y="943"/>
                      </a:lnTo>
                      <a:lnTo>
                        <a:pt x="371" y="1005"/>
                      </a:lnTo>
                      <a:lnTo>
                        <a:pt x="419" y="1066"/>
                      </a:lnTo>
                      <a:lnTo>
                        <a:pt x="470" y="1123"/>
                      </a:lnTo>
                      <a:lnTo>
                        <a:pt x="525" y="1176"/>
                      </a:lnTo>
                      <a:lnTo>
                        <a:pt x="584" y="1226"/>
                      </a:lnTo>
                      <a:lnTo>
                        <a:pt x="558" y="1121"/>
                      </a:lnTo>
                      <a:lnTo>
                        <a:pt x="537" y="1013"/>
                      </a:lnTo>
                      <a:lnTo>
                        <a:pt x="520" y="903"/>
                      </a:lnTo>
                      <a:lnTo>
                        <a:pt x="508" y="790"/>
                      </a:lnTo>
                      <a:lnTo>
                        <a:pt x="500" y="676"/>
                      </a:lnTo>
                      <a:lnTo>
                        <a:pt x="498" y="559"/>
                      </a:lnTo>
                      <a:lnTo>
                        <a:pt x="498" y="410"/>
                      </a:lnTo>
                      <a:lnTo>
                        <a:pt x="253" y="410"/>
                      </a:lnTo>
                      <a:close/>
                      <a:moveTo>
                        <a:pt x="669" y="162"/>
                      </a:moveTo>
                      <a:lnTo>
                        <a:pt x="666" y="162"/>
                      </a:lnTo>
                      <a:lnTo>
                        <a:pt x="663" y="164"/>
                      </a:lnTo>
                      <a:lnTo>
                        <a:pt x="661" y="168"/>
                      </a:lnTo>
                      <a:lnTo>
                        <a:pt x="660" y="172"/>
                      </a:lnTo>
                      <a:lnTo>
                        <a:pt x="660" y="559"/>
                      </a:lnTo>
                      <a:lnTo>
                        <a:pt x="662" y="667"/>
                      </a:lnTo>
                      <a:lnTo>
                        <a:pt x="669" y="774"/>
                      </a:lnTo>
                      <a:lnTo>
                        <a:pt x="680" y="879"/>
                      </a:lnTo>
                      <a:lnTo>
                        <a:pt x="696" y="981"/>
                      </a:lnTo>
                      <a:lnTo>
                        <a:pt x="715" y="1082"/>
                      </a:lnTo>
                      <a:lnTo>
                        <a:pt x="739" y="1178"/>
                      </a:lnTo>
                      <a:lnTo>
                        <a:pt x="767" y="1273"/>
                      </a:lnTo>
                      <a:lnTo>
                        <a:pt x="798" y="1364"/>
                      </a:lnTo>
                      <a:lnTo>
                        <a:pt x="835" y="1451"/>
                      </a:lnTo>
                      <a:lnTo>
                        <a:pt x="875" y="1534"/>
                      </a:lnTo>
                      <a:lnTo>
                        <a:pt x="918" y="1612"/>
                      </a:lnTo>
                      <a:lnTo>
                        <a:pt x="962" y="1682"/>
                      </a:lnTo>
                      <a:lnTo>
                        <a:pt x="1008" y="1746"/>
                      </a:lnTo>
                      <a:lnTo>
                        <a:pt x="1057" y="1803"/>
                      </a:lnTo>
                      <a:lnTo>
                        <a:pt x="1108" y="1855"/>
                      </a:lnTo>
                      <a:lnTo>
                        <a:pt x="1160" y="1900"/>
                      </a:lnTo>
                      <a:lnTo>
                        <a:pt x="1214" y="1938"/>
                      </a:lnTo>
                      <a:lnTo>
                        <a:pt x="1268" y="1970"/>
                      </a:lnTo>
                      <a:lnTo>
                        <a:pt x="1324" y="1994"/>
                      </a:lnTo>
                      <a:lnTo>
                        <a:pt x="1382" y="2012"/>
                      </a:lnTo>
                      <a:lnTo>
                        <a:pt x="1440" y="2023"/>
                      </a:lnTo>
                      <a:lnTo>
                        <a:pt x="1498" y="2026"/>
                      </a:lnTo>
                      <a:lnTo>
                        <a:pt x="1557" y="2023"/>
                      </a:lnTo>
                      <a:lnTo>
                        <a:pt x="1615" y="2012"/>
                      </a:lnTo>
                      <a:lnTo>
                        <a:pt x="1672" y="1994"/>
                      </a:lnTo>
                      <a:lnTo>
                        <a:pt x="1728" y="1970"/>
                      </a:lnTo>
                      <a:lnTo>
                        <a:pt x="1784" y="1938"/>
                      </a:lnTo>
                      <a:lnTo>
                        <a:pt x="1837" y="1900"/>
                      </a:lnTo>
                      <a:lnTo>
                        <a:pt x="1890" y="1855"/>
                      </a:lnTo>
                      <a:lnTo>
                        <a:pt x="1939" y="1803"/>
                      </a:lnTo>
                      <a:lnTo>
                        <a:pt x="1988" y="1746"/>
                      </a:lnTo>
                      <a:lnTo>
                        <a:pt x="2035" y="1682"/>
                      </a:lnTo>
                      <a:lnTo>
                        <a:pt x="2079" y="1612"/>
                      </a:lnTo>
                      <a:lnTo>
                        <a:pt x="2123" y="1534"/>
                      </a:lnTo>
                      <a:lnTo>
                        <a:pt x="2162" y="1451"/>
                      </a:lnTo>
                      <a:lnTo>
                        <a:pt x="2198" y="1364"/>
                      </a:lnTo>
                      <a:lnTo>
                        <a:pt x="2230" y="1273"/>
                      </a:lnTo>
                      <a:lnTo>
                        <a:pt x="2259" y="1178"/>
                      </a:lnTo>
                      <a:lnTo>
                        <a:pt x="2282" y="1082"/>
                      </a:lnTo>
                      <a:lnTo>
                        <a:pt x="2302" y="981"/>
                      </a:lnTo>
                      <a:lnTo>
                        <a:pt x="2317" y="879"/>
                      </a:lnTo>
                      <a:lnTo>
                        <a:pt x="2329" y="774"/>
                      </a:lnTo>
                      <a:lnTo>
                        <a:pt x="2335" y="667"/>
                      </a:lnTo>
                      <a:lnTo>
                        <a:pt x="2337" y="559"/>
                      </a:lnTo>
                      <a:lnTo>
                        <a:pt x="2337" y="172"/>
                      </a:lnTo>
                      <a:lnTo>
                        <a:pt x="2336" y="168"/>
                      </a:lnTo>
                      <a:lnTo>
                        <a:pt x="2334" y="164"/>
                      </a:lnTo>
                      <a:lnTo>
                        <a:pt x="2331" y="162"/>
                      </a:lnTo>
                      <a:lnTo>
                        <a:pt x="2328" y="162"/>
                      </a:lnTo>
                      <a:lnTo>
                        <a:pt x="669" y="162"/>
                      </a:lnTo>
                      <a:close/>
                      <a:moveTo>
                        <a:pt x="669" y="0"/>
                      </a:moveTo>
                      <a:lnTo>
                        <a:pt x="2328" y="0"/>
                      </a:lnTo>
                      <a:lnTo>
                        <a:pt x="2358" y="3"/>
                      </a:lnTo>
                      <a:lnTo>
                        <a:pt x="2387" y="11"/>
                      </a:lnTo>
                      <a:lnTo>
                        <a:pt x="2415" y="23"/>
                      </a:lnTo>
                      <a:lnTo>
                        <a:pt x="2438" y="40"/>
                      </a:lnTo>
                      <a:lnTo>
                        <a:pt x="2459" y="62"/>
                      </a:lnTo>
                      <a:lnTo>
                        <a:pt x="2476" y="85"/>
                      </a:lnTo>
                      <a:lnTo>
                        <a:pt x="2489" y="111"/>
                      </a:lnTo>
                      <a:lnTo>
                        <a:pt x="2496" y="141"/>
                      </a:lnTo>
                      <a:lnTo>
                        <a:pt x="2499" y="172"/>
                      </a:lnTo>
                      <a:lnTo>
                        <a:pt x="2499" y="248"/>
                      </a:lnTo>
                      <a:lnTo>
                        <a:pt x="2743" y="248"/>
                      </a:lnTo>
                      <a:lnTo>
                        <a:pt x="2780" y="251"/>
                      </a:lnTo>
                      <a:lnTo>
                        <a:pt x="2816" y="259"/>
                      </a:lnTo>
                      <a:lnTo>
                        <a:pt x="2850" y="272"/>
                      </a:lnTo>
                      <a:lnTo>
                        <a:pt x="2882" y="290"/>
                      </a:lnTo>
                      <a:lnTo>
                        <a:pt x="2911" y="311"/>
                      </a:lnTo>
                      <a:lnTo>
                        <a:pt x="2937" y="337"/>
                      </a:lnTo>
                      <a:lnTo>
                        <a:pt x="2959" y="367"/>
                      </a:lnTo>
                      <a:lnTo>
                        <a:pt x="2976" y="399"/>
                      </a:lnTo>
                      <a:lnTo>
                        <a:pt x="2987" y="433"/>
                      </a:lnTo>
                      <a:lnTo>
                        <a:pt x="2995" y="468"/>
                      </a:lnTo>
                      <a:lnTo>
                        <a:pt x="2997" y="504"/>
                      </a:lnTo>
                      <a:lnTo>
                        <a:pt x="2994" y="540"/>
                      </a:lnTo>
                      <a:lnTo>
                        <a:pt x="2977" y="624"/>
                      </a:lnTo>
                      <a:lnTo>
                        <a:pt x="2955" y="706"/>
                      </a:lnTo>
                      <a:lnTo>
                        <a:pt x="2928" y="787"/>
                      </a:lnTo>
                      <a:lnTo>
                        <a:pt x="2895" y="864"/>
                      </a:lnTo>
                      <a:lnTo>
                        <a:pt x="2858" y="941"/>
                      </a:lnTo>
                      <a:lnTo>
                        <a:pt x="2815" y="1014"/>
                      </a:lnTo>
                      <a:lnTo>
                        <a:pt x="2769" y="1084"/>
                      </a:lnTo>
                      <a:lnTo>
                        <a:pt x="2718" y="1152"/>
                      </a:lnTo>
                      <a:lnTo>
                        <a:pt x="2663" y="1215"/>
                      </a:lnTo>
                      <a:lnTo>
                        <a:pt x="2603" y="1276"/>
                      </a:lnTo>
                      <a:lnTo>
                        <a:pt x="2540" y="1332"/>
                      </a:lnTo>
                      <a:lnTo>
                        <a:pt x="2473" y="1384"/>
                      </a:lnTo>
                      <a:lnTo>
                        <a:pt x="2402" y="1432"/>
                      </a:lnTo>
                      <a:lnTo>
                        <a:pt x="2328" y="1475"/>
                      </a:lnTo>
                      <a:lnTo>
                        <a:pt x="2295" y="1552"/>
                      </a:lnTo>
                      <a:lnTo>
                        <a:pt x="2258" y="1625"/>
                      </a:lnTo>
                      <a:lnTo>
                        <a:pt x="2218" y="1695"/>
                      </a:lnTo>
                      <a:lnTo>
                        <a:pt x="2175" y="1765"/>
                      </a:lnTo>
                      <a:lnTo>
                        <a:pt x="2129" y="1828"/>
                      </a:lnTo>
                      <a:lnTo>
                        <a:pt x="2081" y="1888"/>
                      </a:lnTo>
                      <a:lnTo>
                        <a:pt x="2031" y="1942"/>
                      </a:lnTo>
                      <a:lnTo>
                        <a:pt x="1980" y="1992"/>
                      </a:lnTo>
                      <a:lnTo>
                        <a:pt x="1926" y="2035"/>
                      </a:lnTo>
                      <a:lnTo>
                        <a:pt x="1872" y="2073"/>
                      </a:lnTo>
                      <a:lnTo>
                        <a:pt x="1814" y="2106"/>
                      </a:lnTo>
                      <a:lnTo>
                        <a:pt x="1757" y="2134"/>
                      </a:lnTo>
                      <a:lnTo>
                        <a:pt x="1755" y="2180"/>
                      </a:lnTo>
                      <a:lnTo>
                        <a:pt x="1759" y="2225"/>
                      </a:lnTo>
                      <a:lnTo>
                        <a:pt x="1768" y="2269"/>
                      </a:lnTo>
                      <a:lnTo>
                        <a:pt x="1781" y="2310"/>
                      </a:lnTo>
                      <a:lnTo>
                        <a:pt x="1801" y="2350"/>
                      </a:lnTo>
                      <a:lnTo>
                        <a:pt x="1824" y="2387"/>
                      </a:lnTo>
                      <a:lnTo>
                        <a:pt x="1851" y="2421"/>
                      </a:lnTo>
                      <a:lnTo>
                        <a:pt x="1882" y="2452"/>
                      </a:lnTo>
                      <a:lnTo>
                        <a:pt x="1917" y="2480"/>
                      </a:lnTo>
                      <a:lnTo>
                        <a:pt x="1956" y="2502"/>
                      </a:lnTo>
                      <a:lnTo>
                        <a:pt x="1998" y="2520"/>
                      </a:lnTo>
                      <a:lnTo>
                        <a:pt x="2042" y="2534"/>
                      </a:lnTo>
                      <a:lnTo>
                        <a:pt x="2043" y="2534"/>
                      </a:lnTo>
                      <a:lnTo>
                        <a:pt x="2064" y="2541"/>
                      </a:lnTo>
                      <a:lnTo>
                        <a:pt x="2081" y="2554"/>
                      </a:lnTo>
                      <a:lnTo>
                        <a:pt x="2094" y="2571"/>
                      </a:lnTo>
                      <a:lnTo>
                        <a:pt x="2103" y="2590"/>
                      </a:lnTo>
                      <a:lnTo>
                        <a:pt x="2106" y="2612"/>
                      </a:lnTo>
                      <a:lnTo>
                        <a:pt x="2106" y="2985"/>
                      </a:lnTo>
                      <a:lnTo>
                        <a:pt x="2257" y="2985"/>
                      </a:lnTo>
                      <a:lnTo>
                        <a:pt x="2296" y="2988"/>
                      </a:lnTo>
                      <a:lnTo>
                        <a:pt x="2333" y="2996"/>
                      </a:lnTo>
                      <a:lnTo>
                        <a:pt x="2368" y="3011"/>
                      </a:lnTo>
                      <a:lnTo>
                        <a:pt x="2400" y="3031"/>
                      </a:lnTo>
                      <a:lnTo>
                        <a:pt x="2428" y="3056"/>
                      </a:lnTo>
                      <a:lnTo>
                        <a:pt x="2453" y="3084"/>
                      </a:lnTo>
                      <a:lnTo>
                        <a:pt x="2472" y="3116"/>
                      </a:lnTo>
                      <a:lnTo>
                        <a:pt x="2487" y="3150"/>
                      </a:lnTo>
                      <a:lnTo>
                        <a:pt x="2496" y="3188"/>
                      </a:lnTo>
                      <a:lnTo>
                        <a:pt x="2499" y="3227"/>
                      </a:lnTo>
                      <a:lnTo>
                        <a:pt x="2499" y="3419"/>
                      </a:lnTo>
                      <a:lnTo>
                        <a:pt x="2496" y="3441"/>
                      </a:lnTo>
                      <a:lnTo>
                        <a:pt x="2488" y="3460"/>
                      </a:lnTo>
                      <a:lnTo>
                        <a:pt x="2475" y="3477"/>
                      </a:lnTo>
                      <a:lnTo>
                        <a:pt x="2459" y="3489"/>
                      </a:lnTo>
                      <a:lnTo>
                        <a:pt x="2440" y="3497"/>
                      </a:lnTo>
                      <a:lnTo>
                        <a:pt x="2418" y="3500"/>
                      </a:lnTo>
                      <a:lnTo>
                        <a:pt x="586" y="3500"/>
                      </a:lnTo>
                      <a:lnTo>
                        <a:pt x="565" y="3497"/>
                      </a:lnTo>
                      <a:lnTo>
                        <a:pt x="546" y="3489"/>
                      </a:lnTo>
                      <a:lnTo>
                        <a:pt x="529" y="3477"/>
                      </a:lnTo>
                      <a:lnTo>
                        <a:pt x="516" y="3460"/>
                      </a:lnTo>
                      <a:lnTo>
                        <a:pt x="509" y="3441"/>
                      </a:lnTo>
                      <a:lnTo>
                        <a:pt x="506" y="3419"/>
                      </a:lnTo>
                      <a:lnTo>
                        <a:pt x="506" y="3227"/>
                      </a:lnTo>
                      <a:lnTo>
                        <a:pt x="509" y="3188"/>
                      </a:lnTo>
                      <a:lnTo>
                        <a:pt x="518" y="3150"/>
                      </a:lnTo>
                      <a:lnTo>
                        <a:pt x="532" y="3116"/>
                      </a:lnTo>
                      <a:lnTo>
                        <a:pt x="552" y="3084"/>
                      </a:lnTo>
                      <a:lnTo>
                        <a:pt x="577" y="3056"/>
                      </a:lnTo>
                      <a:lnTo>
                        <a:pt x="605" y="3031"/>
                      </a:lnTo>
                      <a:lnTo>
                        <a:pt x="637" y="3011"/>
                      </a:lnTo>
                      <a:lnTo>
                        <a:pt x="672" y="2996"/>
                      </a:lnTo>
                      <a:lnTo>
                        <a:pt x="709" y="2988"/>
                      </a:lnTo>
                      <a:lnTo>
                        <a:pt x="749" y="2985"/>
                      </a:lnTo>
                      <a:lnTo>
                        <a:pt x="899" y="2985"/>
                      </a:lnTo>
                      <a:lnTo>
                        <a:pt x="899" y="2612"/>
                      </a:lnTo>
                      <a:lnTo>
                        <a:pt x="902" y="2590"/>
                      </a:lnTo>
                      <a:lnTo>
                        <a:pt x="911" y="2571"/>
                      </a:lnTo>
                      <a:lnTo>
                        <a:pt x="924" y="2554"/>
                      </a:lnTo>
                      <a:lnTo>
                        <a:pt x="941" y="2541"/>
                      </a:lnTo>
                      <a:lnTo>
                        <a:pt x="961" y="2534"/>
                      </a:lnTo>
                      <a:lnTo>
                        <a:pt x="962" y="2534"/>
                      </a:lnTo>
                      <a:lnTo>
                        <a:pt x="1006" y="2521"/>
                      </a:lnTo>
                      <a:lnTo>
                        <a:pt x="1048" y="2503"/>
                      </a:lnTo>
                      <a:lnTo>
                        <a:pt x="1086" y="2480"/>
                      </a:lnTo>
                      <a:lnTo>
                        <a:pt x="1121" y="2453"/>
                      </a:lnTo>
                      <a:lnTo>
                        <a:pt x="1153" y="2422"/>
                      </a:lnTo>
                      <a:lnTo>
                        <a:pt x="1180" y="2388"/>
                      </a:lnTo>
                      <a:lnTo>
                        <a:pt x="1204" y="2351"/>
                      </a:lnTo>
                      <a:lnTo>
                        <a:pt x="1223" y="2312"/>
                      </a:lnTo>
                      <a:lnTo>
                        <a:pt x="1236" y="2271"/>
                      </a:lnTo>
                      <a:lnTo>
                        <a:pt x="1245" y="2227"/>
                      </a:lnTo>
                      <a:lnTo>
                        <a:pt x="1249" y="2183"/>
                      </a:lnTo>
                      <a:lnTo>
                        <a:pt x="1248" y="2138"/>
                      </a:lnTo>
                      <a:lnTo>
                        <a:pt x="1189" y="2111"/>
                      </a:lnTo>
                      <a:lnTo>
                        <a:pt x="1131" y="2078"/>
                      </a:lnTo>
                      <a:lnTo>
                        <a:pt x="1076" y="2040"/>
                      </a:lnTo>
                      <a:lnTo>
                        <a:pt x="1021" y="1995"/>
                      </a:lnTo>
                      <a:lnTo>
                        <a:pt x="969" y="1945"/>
                      </a:lnTo>
                      <a:lnTo>
                        <a:pt x="918" y="1891"/>
                      </a:lnTo>
                      <a:lnTo>
                        <a:pt x="870" y="1831"/>
                      </a:lnTo>
                      <a:lnTo>
                        <a:pt x="823" y="1766"/>
                      </a:lnTo>
                      <a:lnTo>
                        <a:pt x="778" y="1695"/>
                      </a:lnTo>
                      <a:lnTo>
                        <a:pt x="739" y="1625"/>
                      </a:lnTo>
                      <a:lnTo>
                        <a:pt x="703" y="1552"/>
                      </a:lnTo>
                      <a:lnTo>
                        <a:pt x="669" y="1475"/>
                      </a:lnTo>
                      <a:lnTo>
                        <a:pt x="595" y="1432"/>
                      </a:lnTo>
                      <a:lnTo>
                        <a:pt x="525" y="1384"/>
                      </a:lnTo>
                      <a:lnTo>
                        <a:pt x="457" y="1332"/>
                      </a:lnTo>
                      <a:lnTo>
                        <a:pt x="394" y="1276"/>
                      </a:lnTo>
                      <a:lnTo>
                        <a:pt x="335" y="1215"/>
                      </a:lnTo>
                      <a:lnTo>
                        <a:pt x="279" y="1152"/>
                      </a:lnTo>
                      <a:lnTo>
                        <a:pt x="228" y="1084"/>
                      </a:lnTo>
                      <a:lnTo>
                        <a:pt x="181" y="1014"/>
                      </a:lnTo>
                      <a:lnTo>
                        <a:pt x="139" y="941"/>
                      </a:lnTo>
                      <a:lnTo>
                        <a:pt x="102" y="864"/>
                      </a:lnTo>
                      <a:lnTo>
                        <a:pt x="69" y="787"/>
                      </a:lnTo>
                      <a:lnTo>
                        <a:pt x="42" y="706"/>
                      </a:lnTo>
                      <a:lnTo>
                        <a:pt x="20" y="624"/>
                      </a:lnTo>
                      <a:lnTo>
                        <a:pt x="3" y="540"/>
                      </a:lnTo>
                      <a:lnTo>
                        <a:pt x="0" y="504"/>
                      </a:lnTo>
                      <a:lnTo>
                        <a:pt x="2" y="468"/>
                      </a:lnTo>
                      <a:lnTo>
                        <a:pt x="9" y="433"/>
                      </a:lnTo>
                      <a:lnTo>
                        <a:pt x="21" y="399"/>
                      </a:lnTo>
                      <a:lnTo>
                        <a:pt x="38" y="367"/>
                      </a:lnTo>
                      <a:lnTo>
                        <a:pt x="60" y="337"/>
                      </a:lnTo>
                      <a:lnTo>
                        <a:pt x="86" y="311"/>
                      </a:lnTo>
                      <a:lnTo>
                        <a:pt x="116" y="290"/>
                      </a:lnTo>
                      <a:lnTo>
                        <a:pt x="147" y="272"/>
                      </a:lnTo>
                      <a:lnTo>
                        <a:pt x="181" y="259"/>
                      </a:lnTo>
                      <a:lnTo>
                        <a:pt x="216" y="251"/>
                      </a:lnTo>
                      <a:lnTo>
                        <a:pt x="253" y="248"/>
                      </a:lnTo>
                      <a:lnTo>
                        <a:pt x="498" y="248"/>
                      </a:lnTo>
                      <a:lnTo>
                        <a:pt x="498" y="172"/>
                      </a:lnTo>
                      <a:lnTo>
                        <a:pt x="500" y="141"/>
                      </a:lnTo>
                      <a:lnTo>
                        <a:pt x="509" y="111"/>
                      </a:lnTo>
                      <a:lnTo>
                        <a:pt x="522" y="85"/>
                      </a:lnTo>
                      <a:lnTo>
                        <a:pt x="539" y="62"/>
                      </a:lnTo>
                      <a:lnTo>
                        <a:pt x="559" y="40"/>
                      </a:lnTo>
                      <a:lnTo>
                        <a:pt x="583" y="23"/>
                      </a:lnTo>
                      <a:lnTo>
                        <a:pt x="610" y="11"/>
                      </a:lnTo>
                      <a:lnTo>
                        <a:pt x="638" y="3"/>
                      </a:lnTo>
                      <a:lnTo>
                        <a:pt x="669" y="0"/>
                      </a:lnTo>
                      <a:close/>
                    </a:path>
                  </a:pathLst>
                </a:custGeom>
                <a:solidFill>
                  <a:schemeClr val="accent6">
                    <a:alpha val="47843"/>
                  </a:schemeClr>
                </a:solid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6" name="Google Shape;116;p5"/>
                <p:cNvSpPr/>
                <p:nvPr/>
              </p:nvSpPr>
              <p:spPr>
                <a:xfrm>
                  <a:off x="558040" y="1905388"/>
                  <a:ext cx="157163" cy="152400"/>
                </a:xfrm>
                <a:custGeom>
                  <a:rect b="b" l="l" r="r" t="t"/>
                  <a:pathLst>
                    <a:path extrusionOk="0" h="951" w="991">
                      <a:moveTo>
                        <a:pt x="495" y="264"/>
                      </a:moveTo>
                      <a:lnTo>
                        <a:pt x="440" y="377"/>
                      </a:lnTo>
                      <a:lnTo>
                        <a:pt x="430" y="394"/>
                      </a:lnTo>
                      <a:lnTo>
                        <a:pt x="415" y="406"/>
                      </a:lnTo>
                      <a:lnTo>
                        <a:pt x="398" y="416"/>
                      </a:lnTo>
                      <a:lnTo>
                        <a:pt x="379" y="421"/>
                      </a:lnTo>
                      <a:lnTo>
                        <a:pt x="255" y="439"/>
                      </a:lnTo>
                      <a:lnTo>
                        <a:pt x="345" y="527"/>
                      </a:lnTo>
                      <a:lnTo>
                        <a:pt x="357" y="542"/>
                      </a:lnTo>
                      <a:lnTo>
                        <a:pt x="365" y="560"/>
                      </a:lnTo>
                      <a:lnTo>
                        <a:pt x="369" y="579"/>
                      </a:lnTo>
                      <a:lnTo>
                        <a:pt x="368" y="598"/>
                      </a:lnTo>
                      <a:lnTo>
                        <a:pt x="347" y="722"/>
                      </a:lnTo>
                      <a:lnTo>
                        <a:pt x="458" y="664"/>
                      </a:lnTo>
                      <a:lnTo>
                        <a:pt x="476" y="657"/>
                      </a:lnTo>
                      <a:lnTo>
                        <a:pt x="495" y="654"/>
                      </a:lnTo>
                      <a:lnTo>
                        <a:pt x="514" y="657"/>
                      </a:lnTo>
                      <a:lnTo>
                        <a:pt x="534" y="664"/>
                      </a:lnTo>
                      <a:lnTo>
                        <a:pt x="644" y="722"/>
                      </a:lnTo>
                      <a:lnTo>
                        <a:pt x="623" y="598"/>
                      </a:lnTo>
                      <a:lnTo>
                        <a:pt x="623" y="579"/>
                      </a:lnTo>
                      <a:lnTo>
                        <a:pt x="626" y="560"/>
                      </a:lnTo>
                      <a:lnTo>
                        <a:pt x="634" y="542"/>
                      </a:lnTo>
                      <a:lnTo>
                        <a:pt x="646" y="527"/>
                      </a:lnTo>
                      <a:lnTo>
                        <a:pt x="736" y="439"/>
                      </a:lnTo>
                      <a:lnTo>
                        <a:pt x="612" y="421"/>
                      </a:lnTo>
                      <a:lnTo>
                        <a:pt x="593" y="416"/>
                      </a:lnTo>
                      <a:lnTo>
                        <a:pt x="576" y="406"/>
                      </a:lnTo>
                      <a:lnTo>
                        <a:pt x="562" y="394"/>
                      </a:lnTo>
                      <a:lnTo>
                        <a:pt x="552" y="377"/>
                      </a:lnTo>
                      <a:lnTo>
                        <a:pt x="495" y="264"/>
                      </a:lnTo>
                      <a:close/>
                      <a:moveTo>
                        <a:pt x="495" y="0"/>
                      </a:moveTo>
                      <a:lnTo>
                        <a:pt x="513" y="2"/>
                      </a:lnTo>
                      <a:lnTo>
                        <a:pt x="530" y="9"/>
                      </a:lnTo>
                      <a:lnTo>
                        <a:pt x="545" y="18"/>
                      </a:lnTo>
                      <a:lnTo>
                        <a:pt x="558" y="30"/>
                      </a:lnTo>
                      <a:lnTo>
                        <a:pt x="569" y="46"/>
                      </a:lnTo>
                      <a:lnTo>
                        <a:pt x="678" y="267"/>
                      </a:lnTo>
                      <a:lnTo>
                        <a:pt x="922" y="302"/>
                      </a:lnTo>
                      <a:lnTo>
                        <a:pt x="940" y="308"/>
                      </a:lnTo>
                      <a:lnTo>
                        <a:pt x="956" y="315"/>
                      </a:lnTo>
                      <a:lnTo>
                        <a:pt x="969" y="327"/>
                      </a:lnTo>
                      <a:lnTo>
                        <a:pt x="980" y="342"/>
                      </a:lnTo>
                      <a:lnTo>
                        <a:pt x="987" y="358"/>
                      </a:lnTo>
                      <a:lnTo>
                        <a:pt x="991" y="376"/>
                      </a:lnTo>
                      <a:lnTo>
                        <a:pt x="991" y="394"/>
                      </a:lnTo>
                      <a:lnTo>
                        <a:pt x="986" y="411"/>
                      </a:lnTo>
                      <a:lnTo>
                        <a:pt x="978" y="426"/>
                      </a:lnTo>
                      <a:lnTo>
                        <a:pt x="967" y="440"/>
                      </a:lnTo>
                      <a:lnTo>
                        <a:pt x="790" y="613"/>
                      </a:lnTo>
                      <a:lnTo>
                        <a:pt x="832" y="857"/>
                      </a:lnTo>
                      <a:lnTo>
                        <a:pt x="833" y="875"/>
                      </a:lnTo>
                      <a:lnTo>
                        <a:pt x="829" y="892"/>
                      </a:lnTo>
                      <a:lnTo>
                        <a:pt x="823" y="909"/>
                      </a:lnTo>
                      <a:lnTo>
                        <a:pt x="812" y="924"/>
                      </a:lnTo>
                      <a:lnTo>
                        <a:pt x="800" y="936"/>
                      </a:lnTo>
                      <a:lnTo>
                        <a:pt x="785" y="944"/>
                      </a:lnTo>
                      <a:lnTo>
                        <a:pt x="769" y="949"/>
                      </a:lnTo>
                      <a:lnTo>
                        <a:pt x="752" y="951"/>
                      </a:lnTo>
                      <a:lnTo>
                        <a:pt x="733" y="949"/>
                      </a:lnTo>
                      <a:lnTo>
                        <a:pt x="714" y="942"/>
                      </a:lnTo>
                      <a:lnTo>
                        <a:pt x="495" y="827"/>
                      </a:lnTo>
                      <a:lnTo>
                        <a:pt x="277" y="942"/>
                      </a:lnTo>
                      <a:lnTo>
                        <a:pt x="260" y="948"/>
                      </a:lnTo>
                      <a:lnTo>
                        <a:pt x="242" y="951"/>
                      </a:lnTo>
                      <a:lnTo>
                        <a:pt x="225" y="950"/>
                      </a:lnTo>
                      <a:lnTo>
                        <a:pt x="208" y="945"/>
                      </a:lnTo>
                      <a:lnTo>
                        <a:pt x="192" y="936"/>
                      </a:lnTo>
                      <a:lnTo>
                        <a:pt x="178" y="924"/>
                      </a:lnTo>
                      <a:lnTo>
                        <a:pt x="168" y="909"/>
                      </a:lnTo>
                      <a:lnTo>
                        <a:pt x="161" y="892"/>
                      </a:lnTo>
                      <a:lnTo>
                        <a:pt x="158" y="875"/>
                      </a:lnTo>
                      <a:lnTo>
                        <a:pt x="159" y="857"/>
                      </a:lnTo>
                      <a:lnTo>
                        <a:pt x="202" y="613"/>
                      </a:lnTo>
                      <a:lnTo>
                        <a:pt x="25" y="440"/>
                      </a:lnTo>
                      <a:lnTo>
                        <a:pt x="13" y="426"/>
                      </a:lnTo>
                      <a:lnTo>
                        <a:pt x="4" y="411"/>
                      </a:lnTo>
                      <a:lnTo>
                        <a:pt x="0" y="394"/>
                      </a:lnTo>
                      <a:lnTo>
                        <a:pt x="0" y="376"/>
                      </a:lnTo>
                      <a:lnTo>
                        <a:pt x="3" y="358"/>
                      </a:lnTo>
                      <a:lnTo>
                        <a:pt x="12" y="342"/>
                      </a:lnTo>
                      <a:lnTo>
                        <a:pt x="22" y="327"/>
                      </a:lnTo>
                      <a:lnTo>
                        <a:pt x="36" y="315"/>
                      </a:lnTo>
                      <a:lnTo>
                        <a:pt x="52" y="308"/>
                      </a:lnTo>
                      <a:lnTo>
                        <a:pt x="69" y="302"/>
                      </a:lnTo>
                      <a:lnTo>
                        <a:pt x="314" y="267"/>
                      </a:lnTo>
                      <a:lnTo>
                        <a:pt x="423" y="46"/>
                      </a:lnTo>
                      <a:lnTo>
                        <a:pt x="433" y="30"/>
                      </a:lnTo>
                      <a:lnTo>
                        <a:pt x="446" y="18"/>
                      </a:lnTo>
                      <a:lnTo>
                        <a:pt x="460" y="9"/>
                      </a:lnTo>
                      <a:lnTo>
                        <a:pt x="477" y="2"/>
                      </a:lnTo>
                      <a:lnTo>
                        <a:pt x="495" y="0"/>
                      </a:lnTo>
                      <a:close/>
                    </a:path>
                  </a:pathLst>
                </a:custGeom>
                <a:solidFill>
                  <a:schemeClr val="accent6">
                    <a:alpha val="47843"/>
                  </a:schemeClr>
                </a:solid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7" name="Google Shape;117;p5"/>
                <p:cNvSpPr txBox="1"/>
                <p:nvPr/>
              </p:nvSpPr>
              <p:spPr>
                <a:xfrm>
                  <a:off x="270120" y="2175307"/>
                  <a:ext cx="733001"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1" i="0" lang="en-US" sz="1400" u="none" cap="none" strike="noStrike">
                      <a:solidFill>
                        <a:schemeClr val="lt1"/>
                      </a:solidFill>
                      <a:latin typeface="Arial"/>
                      <a:ea typeface="Arial"/>
                      <a:cs typeface="Arial"/>
                      <a:sym typeface="Arial"/>
                    </a:rPr>
                    <a:t>Tier 3</a:t>
                  </a:r>
                  <a:endParaRPr/>
                </a:p>
              </p:txBody>
            </p:sp>
          </p:grpSp>
        </p:grpSp>
        <p:grpSp>
          <p:nvGrpSpPr>
            <p:cNvPr id="118" name="Google Shape;118;p5"/>
            <p:cNvGrpSpPr/>
            <p:nvPr/>
          </p:nvGrpSpPr>
          <p:grpSpPr>
            <a:xfrm>
              <a:off x="1801345" y="2749479"/>
              <a:ext cx="1032509" cy="555625"/>
              <a:chOff x="120366" y="2071274"/>
              <a:chExt cx="1032509" cy="555625"/>
            </a:xfrm>
          </p:grpSpPr>
          <p:sp>
            <p:nvSpPr>
              <p:cNvPr id="119" name="Google Shape;119;p5"/>
              <p:cNvSpPr/>
              <p:nvPr/>
            </p:nvSpPr>
            <p:spPr>
              <a:xfrm>
                <a:off x="398495" y="2071274"/>
                <a:ext cx="476250" cy="555625"/>
              </a:xfrm>
              <a:custGeom>
                <a:rect b="b" l="l" r="r" t="t"/>
                <a:pathLst>
                  <a:path extrusionOk="0" h="3500" w="2997">
                    <a:moveTo>
                      <a:pt x="749" y="3146"/>
                    </a:moveTo>
                    <a:lnTo>
                      <a:pt x="727" y="3149"/>
                    </a:lnTo>
                    <a:lnTo>
                      <a:pt x="707" y="3157"/>
                    </a:lnTo>
                    <a:lnTo>
                      <a:pt x="691" y="3170"/>
                    </a:lnTo>
                    <a:lnTo>
                      <a:pt x="679" y="3186"/>
                    </a:lnTo>
                    <a:lnTo>
                      <a:pt x="670" y="3206"/>
                    </a:lnTo>
                    <a:lnTo>
                      <a:pt x="668" y="3227"/>
                    </a:lnTo>
                    <a:lnTo>
                      <a:pt x="668" y="3338"/>
                    </a:lnTo>
                    <a:lnTo>
                      <a:pt x="2337" y="3338"/>
                    </a:lnTo>
                    <a:lnTo>
                      <a:pt x="2337" y="3227"/>
                    </a:lnTo>
                    <a:lnTo>
                      <a:pt x="2334" y="3206"/>
                    </a:lnTo>
                    <a:lnTo>
                      <a:pt x="2327" y="3186"/>
                    </a:lnTo>
                    <a:lnTo>
                      <a:pt x="2314" y="3170"/>
                    </a:lnTo>
                    <a:lnTo>
                      <a:pt x="2297" y="3157"/>
                    </a:lnTo>
                    <a:lnTo>
                      <a:pt x="2278" y="3149"/>
                    </a:lnTo>
                    <a:lnTo>
                      <a:pt x="2257" y="3146"/>
                    </a:lnTo>
                    <a:lnTo>
                      <a:pt x="749" y="3146"/>
                    </a:lnTo>
                    <a:close/>
                    <a:moveTo>
                      <a:pt x="1060" y="2694"/>
                    </a:moveTo>
                    <a:lnTo>
                      <a:pt x="1060" y="2985"/>
                    </a:lnTo>
                    <a:lnTo>
                      <a:pt x="1944" y="2985"/>
                    </a:lnTo>
                    <a:lnTo>
                      <a:pt x="1944" y="2694"/>
                    </a:lnTo>
                    <a:lnTo>
                      <a:pt x="1060" y="2694"/>
                    </a:lnTo>
                    <a:close/>
                    <a:moveTo>
                      <a:pt x="1593" y="2181"/>
                    </a:moveTo>
                    <a:lnTo>
                      <a:pt x="1546" y="2186"/>
                    </a:lnTo>
                    <a:lnTo>
                      <a:pt x="1498" y="2188"/>
                    </a:lnTo>
                    <a:lnTo>
                      <a:pt x="1455" y="2187"/>
                    </a:lnTo>
                    <a:lnTo>
                      <a:pt x="1411" y="2182"/>
                    </a:lnTo>
                    <a:lnTo>
                      <a:pt x="1408" y="2230"/>
                    </a:lnTo>
                    <a:lnTo>
                      <a:pt x="1401" y="2279"/>
                    </a:lnTo>
                    <a:lnTo>
                      <a:pt x="1389" y="2326"/>
                    </a:lnTo>
                    <a:lnTo>
                      <a:pt x="1373" y="2373"/>
                    </a:lnTo>
                    <a:lnTo>
                      <a:pt x="1353" y="2417"/>
                    </a:lnTo>
                    <a:lnTo>
                      <a:pt x="1328" y="2460"/>
                    </a:lnTo>
                    <a:lnTo>
                      <a:pt x="1302" y="2497"/>
                    </a:lnTo>
                    <a:lnTo>
                      <a:pt x="1274" y="2532"/>
                    </a:lnTo>
                    <a:lnTo>
                      <a:pt x="1733" y="2532"/>
                    </a:lnTo>
                    <a:lnTo>
                      <a:pt x="1698" y="2489"/>
                    </a:lnTo>
                    <a:lnTo>
                      <a:pt x="1667" y="2444"/>
                    </a:lnTo>
                    <a:lnTo>
                      <a:pt x="1643" y="2395"/>
                    </a:lnTo>
                    <a:lnTo>
                      <a:pt x="1621" y="2344"/>
                    </a:lnTo>
                    <a:lnTo>
                      <a:pt x="1607" y="2291"/>
                    </a:lnTo>
                    <a:lnTo>
                      <a:pt x="1597" y="2237"/>
                    </a:lnTo>
                    <a:lnTo>
                      <a:pt x="1593" y="2181"/>
                    </a:lnTo>
                    <a:close/>
                    <a:moveTo>
                      <a:pt x="2499" y="410"/>
                    </a:moveTo>
                    <a:lnTo>
                      <a:pt x="2499" y="559"/>
                    </a:lnTo>
                    <a:lnTo>
                      <a:pt x="2496" y="676"/>
                    </a:lnTo>
                    <a:lnTo>
                      <a:pt x="2490" y="790"/>
                    </a:lnTo>
                    <a:lnTo>
                      <a:pt x="2477" y="903"/>
                    </a:lnTo>
                    <a:lnTo>
                      <a:pt x="2460" y="1013"/>
                    </a:lnTo>
                    <a:lnTo>
                      <a:pt x="2439" y="1121"/>
                    </a:lnTo>
                    <a:lnTo>
                      <a:pt x="2412" y="1226"/>
                    </a:lnTo>
                    <a:lnTo>
                      <a:pt x="2472" y="1176"/>
                    </a:lnTo>
                    <a:lnTo>
                      <a:pt x="2527" y="1123"/>
                    </a:lnTo>
                    <a:lnTo>
                      <a:pt x="2578" y="1066"/>
                    </a:lnTo>
                    <a:lnTo>
                      <a:pt x="2626" y="1005"/>
                    </a:lnTo>
                    <a:lnTo>
                      <a:pt x="2669" y="943"/>
                    </a:lnTo>
                    <a:lnTo>
                      <a:pt x="2708" y="877"/>
                    </a:lnTo>
                    <a:lnTo>
                      <a:pt x="2743" y="808"/>
                    </a:lnTo>
                    <a:lnTo>
                      <a:pt x="2773" y="737"/>
                    </a:lnTo>
                    <a:lnTo>
                      <a:pt x="2798" y="665"/>
                    </a:lnTo>
                    <a:lnTo>
                      <a:pt x="2819" y="590"/>
                    </a:lnTo>
                    <a:lnTo>
                      <a:pt x="2833" y="514"/>
                    </a:lnTo>
                    <a:lnTo>
                      <a:pt x="2835" y="494"/>
                    </a:lnTo>
                    <a:lnTo>
                      <a:pt x="2831" y="476"/>
                    </a:lnTo>
                    <a:lnTo>
                      <a:pt x="2825" y="458"/>
                    </a:lnTo>
                    <a:lnTo>
                      <a:pt x="2813" y="442"/>
                    </a:lnTo>
                    <a:lnTo>
                      <a:pt x="2800" y="428"/>
                    </a:lnTo>
                    <a:lnTo>
                      <a:pt x="2783" y="419"/>
                    </a:lnTo>
                    <a:lnTo>
                      <a:pt x="2763" y="413"/>
                    </a:lnTo>
                    <a:lnTo>
                      <a:pt x="2743" y="410"/>
                    </a:lnTo>
                    <a:lnTo>
                      <a:pt x="2499" y="410"/>
                    </a:lnTo>
                    <a:close/>
                    <a:moveTo>
                      <a:pt x="253" y="410"/>
                    </a:moveTo>
                    <a:lnTo>
                      <a:pt x="233" y="413"/>
                    </a:lnTo>
                    <a:lnTo>
                      <a:pt x="215" y="419"/>
                    </a:lnTo>
                    <a:lnTo>
                      <a:pt x="198" y="428"/>
                    </a:lnTo>
                    <a:lnTo>
                      <a:pt x="183" y="442"/>
                    </a:lnTo>
                    <a:lnTo>
                      <a:pt x="173" y="458"/>
                    </a:lnTo>
                    <a:lnTo>
                      <a:pt x="165" y="476"/>
                    </a:lnTo>
                    <a:lnTo>
                      <a:pt x="162" y="494"/>
                    </a:lnTo>
                    <a:lnTo>
                      <a:pt x="163" y="514"/>
                    </a:lnTo>
                    <a:lnTo>
                      <a:pt x="178" y="590"/>
                    </a:lnTo>
                    <a:lnTo>
                      <a:pt x="198" y="665"/>
                    </a:lnTo>
                    <a:lnTo>
                      <a:pt x="224" y="737"/>
                    </a:lnTo>
                    <a:lnTo>
                      <a:pt x="254" y="808"/>
                    </a:lnTo>
                    <a:lnTo>
                      <a:pt x="288" y="877"/>
                    </a:lnTo>
                    <a:lnTo>
                      <a:pt x="328" y="943"/>
                    </a:lnTo>
                    <a:lnTo>
                      <a:pt x="371" y="1005"/>
                    </a:lnTo>
                    <a:lnTo>
                      <a:pt x="419" y="1066"/>
                    </a:lnTo>
                    <a:lnTo>
                      <a:pt x="470" y="1123"/>
                    </a:lnTo>
                    <a:lnTo>
                      <a:pt x="525" y="1176"/>
                    </a:lnTo>
                    <a:lnTo>
                      <a:pt x="584" y="1226"/>
                    </a:lnTo>
                    <a:lnTo>
                      <a:pt x="558" y="1121"/>
                    </a:lnTo>
                    <a:lnTo>
                      <a:pt x="537" y="1013"/>
                    </a:lnTo>
                    <a:lnTo>
                      <a:pt x="520" y="903"/>
                    </a:lnTo>
                    <a:lnTo>
                      <a:pt x="508" y="790"/>
                    </a:lnTo>
                    <a:lnTo>
                      <a:pt x="500" y="676"/>
                    </a:lnTo>
                    <a:lnTo>
                      <a:pt x="498" y="559"/>
                    </a:lnTo>
                    <a:lnTo>
                      <a:pt x="498" y="410"/>
                    </a:lnTo>
                    <a:lnTo>
                      <a:pt x="253" y="410"/>
                    </a:lnTo>
                    <a:close/>
                    <a:moveTo>
                      <a:pt x="669" y="162"/>
                    </a:moveTo>
                    <a:lnTo>
                      <a:pt x="666" y="162"/>
                    </a:lnTo>
                    <a:lnTo>
                      <a:pt x="663" y="164"/>
                    </a:lnTo>
                    <a:lnTo>
                      <a:pt x="661" y="168"/>
                    </a:lnTo>
                    <a:lnTo>
                      <a:pt x="660" y="172"/>
                    </a:lnTo>
                    <a:lnTo>
                      <a:pt x="660" y="559"/>
                    </a:lnTo>
                    <a:lnTo>
                      <a:pt x="662" y="667"/>
                    </a:lnTo>
                    <a:lnTo>
                      <a:pt x="669" y="774"/>
                    </a:lnTo>
                    <a:lnTo>
                      <a:pt x="680" y="879"/>
                    </a:lnTo>
                    <a:lnTo>
                      <a:pt x="696" y="981"/>
                    </a:lnTo>
                    <a:lnTo>
                      <a:pt x="715" y="1082"/>
                    </a:lnTo>
                    <a:lnTo>
                      <a:pt x="739" y="1178"/>
                    </a:lnTo>
                    <a:lnTo>
                      <a:pt x="767" y="1273"/>
                    </a:lnTo>
                    <a:lnTo>
                      <a:pt x="798" y="1364"/>
                    </a:lnTo>
                    <a:lnTo>
                      <a:pt x="835" y="1451"/>
                    </a:lnTo>
                    <a:lnTo>
                      <a:pt x="875" y="1534"/>
                    </a:lnTo>
                    <a:lnTo>
                      <a:pt x="918" y="1612"/>
                    </a:lnTo>
                    <a:lnTo>
                      <a:pt x="962" y="1682"/>
                    </a:lnTo>
                    <a:lnTo>
                      <a:pt x="1008" y="1746"/>
                    </a:lnTo>
                    <a:lnTo>
                      <a:pt x="1057" y="1803"/>
                    </a:lnTo>
                    <a:lnTo>
                      <a:pt x="1108" y="1855"/>
                    </a:lnTo>
                    <a:lnTo>
                      <a:pt x="1160" y="1900"/>
                    </a:lnTo>
                    <a:lnTo>
                      <a:pt x="1214" y="1938"/>
                    </a:lnTo>
                    <a:lnTo>
                      <a:pt x="1268" y="1970"/>
                    </a:lnTo>
                    <a:lnTo>
                      <a:pt x="1324" y="1994"/>
                    </a:lnTo>
                    <a:lnTo>
                      <a:pt x="1382" y="2012"/>
                    </a:lnTo>
                    <a:lnTo>
                      <a:pt x="1440" y="2023"/>
                    </a:lnTo>
                    <a:lnTo>
                      <a:pt x="1498" y="2026"/>
                    </a:lnTo>
                    <a:lnTo>
                      <a:pt x="1557" y="2023"/>
                    </a:lnTo>
                    <a:lnTo>
                      <a:pt x="1615" y="2012"/>
                    </a:lnTo>
                    <a:lnTo>
                      <a:pt x="1672" y="1994"/>
                    </a:lnTo>
                    <a:lnTo>
                      <a:pt x="1728" y="1970"/>
                    </a:lnTo>
                    <a:lnTo>
                      <a:pt x="1784" y="1938"/>
                    </a:lnTo>
                    <a:lnTo>
                      <a:pt x="1837" y="1900"/>
                    </a:lnTo>
                    <a:lnTo>
                      <a:pt x="1890" y="1855"/>
                    </a:lnTo>
                    <a:lnTo>
                      <a:pt x="1939" y="1803"/>
                    </a:lnTo>
                    <a:lnTo>
                      <a:pt x="1988" y="1746"/>
                    </a:lnTo>
                    <a:lnTo>
                      <a:pt x="2035" y="1682"/>
                    </a:lnTo>
                    <a:lnTo>
                      <a:pt x="2079" y="1612"/>
                    </a:lnTo>
                    <a:lnTo>
                      <a:pt x="2123" y="1534"/>
                    </a:lnTo>
                    <a:lnTo>
                      <a:pt x="2162" y="1451"/>
                    </a:lnTo>
                    <a:lnTo>
                      <a:pt x="2198" y="1364"/>
                    </a:lnTo>
                    <a:lnTo>
                      <a:pt x="2230" y="1273"/>
                    </a:lnTo>
                    <a:lnTo>
                      <a:pt x="2259" y="1178"/>
                    </a:lnTo>
                    <a:lnTo>
                      <a:pt x="2282" y="1082"/>
                    </a:lnTo>
                    <a:lnTo>
                      <a:pt x="2302" y="981"/>
                    </a:lnTo>
                    <a:lnTo>
                      <a:pt x="2317" y="879"/>
                    </a:lnTo>
                    <a:lnTo>
                      <a:pt x="2329" y="774"/>
                    </a:lnTo>
                    <a:lnTo>
                      <a:pt x="2335" y="667"/>
                    </a:lnTo>
                    <a:lnTo>
                      <a:pt x="2337" y="559"/>
                    </a:lnTo>
                    <a:lnTo>
                      <a:pt x="2337" y="172"/>
                    </a:lnTo>
                    <a:lnTo>
                      <a:pt x="2336" y="168"/>
                    </a:lnTo>
                    <a:lnTo>
                      <a:pt x="2334" y="164"/>
                    </a:lnTo>
                    <a:lnTo>
                      <a:pt x="2331" y="162"/>
                    </a:lnTo>
                    <a:lnTo>
                      <a:pt x="2328" y="162"/>
                    </a:lnTo>
                    <a:lnTo>
                      <a:pt x="669" y="162"/>
                    </a:lnTo>
                    <a:close/>
                    <a:moveTo>
                      <a:pt x="669" y="0"/>
                    </a:moveTo>
                    <a:lnTo>
                      <a:pt x="2328" y="0"/>
                    </a:lnTo>
                    <a:lnTo>
                      <a:pt x="2358" y="3"/>
                    </a:lnTo>
                    <a:lnTo>
                      <a:pt x="2387" y="11"/>
                    </a:lnTo>
                    <a:lnTo>
                      <a:pt x="2415" y="23"/>
                    </a:lnTo>
                    <a:lnTo>
                      <a:pt x="2438" y="40"/>
                    </a:lnTo>
                    <a:lnTo>
                      <a:pt x="2459" y="62"/>
                    </a:lnTo>
                    <a:lnTo>
                      <a:pt x="2476" y="85"/>
                    </a:lnTo>
                    <a:lnTo>
                      <a:pt x="2489" y="111"/>
                    </a:lnTo>
                    <a:lnTo>
                      <a:pt x="2496" y="141"/>
                    </a:lnTo>
                    <a:lnTo>
                      <a:pt x="2499" y="172"/>
                    </a:lnTo>
                    <a:lnTo>
                      <a:pt x="2499" y="248"/>
                    </a:lnTo>
                    <a:lnTo>
                      <a:pt x="2743" y="248"/>
                    </a:lnTo>
                    <a:lnTo>
                      <a:pt x="2780" y="251"/>
                    </a:lnTo>
                    <a:lnTo>
                      <a:pt x="2816" y="259"/>
                    </a:lnTo>
                    <a:lnTo>
                      <a:pt x="2850" y="272"/>
                    </a:lnTo>
                    <a:lnTo>
                      <a:pt x="2882" y="290"/>
                    </a:lnTo>
                    <a:lnTo>
                      <a:pt x="2911" y="311"/>
                    </a:lnTo>
                    <a:lnTo>
                      <a:pt x="2937" y="337"/>
                    </a:lnTo>
                    <a:lnTo>
                      <a:pt x="2959" y="367"/>
                    </a:lnTo>
                    <a:lnTo>
                      <a:pt x="2976" y="399"/>
                    </a:lnTo>
                    <a:lnTo>
                      <a:pt x="2987" y="433"/>
                    </a:lnTo>
                    <a:lnTo>
                      <a:pt x="2995" y="468"/>
                    </a:lnTo>
                    <a:lnTo>
                      <a:pt x="2997" y="504"/>
                    </a:lnTo>
                    <a:lnTo>
                      <a:pt x="2994" y="540"/>
                    </a:lnTo>
                    <a:lnTo>
                      <a:pt x="2977" y="624"/>
                    </a:lnTo>
                    <a:lnTo>
                      <a:pt x="2955" y="706"/>
                    </a:lnTo>
                    <a:lnTo>
                      <a:pt x="2928" y="787"/>
                    </a:lnTo>
                    <a:lnTo>
                      <a:pt x="2895" y="864"/>
                    </a:lnTo>
                    <a:lnTo>
                      <a:pt x="2858" y="941"/>
                    </a:lnTo>
                    <a:lnTo>
                      <a:pt x="2815" y="1014"/>
                    </a:lnTo>
                    <a:lnTo>
                      <a:pt x="2769" y="1084"/>
                    </a:lnTo>
                    <a:lnTo>
                      <a:pt x="2718" y="1152"/>
                    </a:lnTo>
                    <a:lnTo>
                      <a:pt x="2663" y="1215"/>
                    </a:lnTo>
                    <a:lnTo>
                      <a:pt x="2603" y="1276"/>
                    </a:lnTo>
                    <a:lnTo>
                      <a:pt x="2540" y="1332"/>
                    </a:lnTo>
                    <a:lnTo>
                      <a:pt x="2473" y="1384"/>
                    </a:lnTo>
                    <a:lnTo>
                      <a:pt x="2402" y="1432"/>
                    </a:lnTo>
                    <a:lnTo>
                      <a:pt x="2328" y="1475"/>
                    </a:lnTo>
                    <a:lnTo>
                      <a:pt x="2295" y="1552"/>
                    </a:lnTo>
                    <a:lnTo>
                      <a:pt x="2258" y="1625"/>
                    </a:lnTo>
                    <a:lnTo>
                      <a:pt x="2218" y="1695"/>
                    </a:lnTo>
                    <a:lnTo>
                      <a:pt x="2175" y="1765"/>
                    </a:lnTo>
                    <a:lnTo>
                      <a:pt x="2129" y="1828"/>
                    </a:lnTo>
                    <a:lnTo>
                      <a:pt x="2081" y="1888"/>
                    </a:lnTo>
                    <a:lnTo>
                      <a:pt x="2031" y="1942"/>
                    </a:lnTo>
                    <a:lnTo>
                      <a:pt x="1980" y="1992"/>
                    </a:lnTo>
                    <a:lnTo>
                      <a:pt x="1926" y="2035"/>
                    </a:lnTo>
                    <a:lnTo>
                      <a:pt x="1872" y="2073"/>
                    </a:lnTo>
                    <a:lnTo>
                      <a:pt x="1814" y="2106"/>
                    </a:lnTo>
                    <a:lnTo>
                      <a:pt x="1757" y="2134"/>
                    </a:lnTo>
                    <a:lnTo>
                      <a:pt x="1755" y="2180"/>
                    </a:lnTo>
                    <a:lnTo>
                      <a:pt x="1759" y="2225"/>
                    </a:lnTo>
                    <a:lnTo>
                      <a:pt x="1768" y="2269"/>
                    </a:lnTo>
                    <a:lnTo>
                      <a:pt x="1781" y="2310"/>
                    </a:lnTo>
                    <a:lnTo>
                      <a:pt x="1801" y="2350"/>
                    </a:lnTo>
                    <a:lnTo>
                      <a:pt x="1824" y="2387"/>
                    </a:lnTo>
                    <a:lnTo>
                      <a:pt x="1851" y="2421"/>
                    </a:lnTo>
                    <a:lnTo>
                      <a:pt x="1882" y="2452"/>
                    </a:lnTo>
                    <a:lnTo>
                      <a:pt x="1917" y="2480"/>
                    </a:lnTo>
                    <a:lnTo>
                      <a:pt x="1956" y="2502"/>
                    </a:lnTo>
                    <a:lnTo>
                      <a:pt x="1998" y="2520"/>
                    </a:lnTo>
                    <a:lnTo>
                      <a:pt x="2042" y="2534"/>
                    </a:lnTo>
                    <a:lnTo>
                      <a:pt x="2043" y="2534"/>
                    </a:lnTo>
                    <a:lnTo>
                      <a:pt x="2064" y="2541"/>
                    </a:lnTo>
                    <a:lnTo>
                      <a:pt x="2081" y="2554"/>
                    </a:lnTo>
                    <a:lnTo>
                      <a:pt x="2094" y="2571"/>
                    </a:lnTo>
                    <a:lnTo>
                      <a:pt x="2103" y="2590"/>
                    </a:lnTo>
                    <a:lnTo>
                      <a:pt x="2106" y="2612"/>
                    </a:lnTo>
                    <a:lnTo>
                      <a:pt x="2106" y="2985"/>
                    </a:lnTo>
                    <a:lnTo>
                      <a:pt x="2257" y="2985"/>
                    </a:lnTo>
                    <a:lnTo>
                      <a:pt x="2296" y="2988"/>
                    </a:lnTo>
                    <a:lnTo>
                      <a:pt x="2333" y="2996"/>
                    </a:lnTo>
                    <a:lnTo>
                      <a:pt x="2368" y="3011"/>
                    </a:lnTo>
                    <a:lnTo>
                      <a:pt x="2400" y="3031"/>
                    </a:lnTo>
                    <a:lnTo>
                      <a:pt x="2428" y="3056"/>
                    </a:lnTo>
                    <a:lnTo>
                      <a:pt x="2453" y="3084"/>
                    </a:lnTo>
                    <a:lnTo>
                      <a:pt x="2472" y="3116"/>
                    </a:lnTo>
                    <a:lnTo>
                      <a:pt x="2487" y="3150"/>
                    </a:lnTo>
                    <a:lnTo>
                      <a:pt x="2496" y="3188"/>
                    </a:lnTo>
                    <a:lnTo>
                      <a:pt x="2499" y="3227"/>
                    </a:lnTo>
                    <a:lnTo>
                      <a:pt x="2499" y="3419"/>
                    </a:lnTo>
                    <a:lnTo>
                      <a:pt x="2496" y="3441"/>
                    </a:lnTo>
                    <a:lnTo>
                      <a:pt x="2488" y="3460"/>
                    </a:lnTo>
                    <a:lnTo>
                      <a:pt x="2475" y="3477"/>
                    </a:lnTo>
                    <a:lnTo>
                      <a:pt x="2459" y="3489"/>
                    </a:lnTo>
                    <a:lnTo>
                      <a:pt x="2440" y="3497"/>
                    </a:lnTo>
                    <a:lnTo>
                      <a:pt x="2418" y="3500"/>
                    </a:lnTo>
                    <a:lnTo>
                      <a:pt x="586" y="3500"/>
                    </a:lnTo>
                    <a:lnTo>
                      <a:pt x="565" y="3497"/>
                    </a:lnTo>
                    <a:lnTo>
                      <a:pt x="546" y="3489"/>
                    </a:lnTo>
                    <a:lnTo>
                      <a:pt x="529" y="3477"/>
                    </a:lnTo>
                    <a:lnTo>
                      <a:pt x="516" y="3460"/>
                    </a:lnTo>
                    <a:lnTo>
                      <a:pt x="509" y="3441"/>
                    </a:lnTo>
                    <a:lnTo>
                      <a:pt x="506" y="3419"/>
                    </a:lnTo>
                    <a:lnTo>
                      <a:pt x="506" y="3227"/>
                    </a:lnTo>
                    <a:lnTo>
                      <a:pt x="509" y="3188"/>
                    </a:lnTo>
                    <a:lnTo>
                      <a:pt x="518" y="3150"/>
                    </a:lnTo>
                    <a:lnTo>
                      <a:pt x="532" y="3116"/>
                    </a:lnTo>
                    <a:lnTo>
                      <a:pt x="552" y="3084"/>
                    </a:lnTo>
                    <a:lnTo>
                      <a:pt x="577" y="3056"/>
                    </a:lnTo>
                    <a:lnTo>
                      <a:pt x="605" y="3031"/>
                    </a:lnTo>
                    <a:lnTo>
                      <a:pt x="637" y="3011"/>
                    </a:lnTo>
                    <a:lnTo>
                      <a:pt x="672" y="2996"/>
                    </a:lnTo>
                    <a:lnTo>
                      <a:pt x="709" y="2988"/>
                    </a:lnTo>
                    <a:lnTo>
                      <a:pt x="749" y="2985"/>
                    </a:lnTo>
                    <a:lnTo>
                      <a:pt x="899" y="2985"/>
                    </a:lnTo>
                    <a:lnTo>
                      <a:pt x="899" y="2612"/>
                    </a:lnTo>
                    <a:lnTo>
                      <a:pt x="902" y="2590"/>
                    </a:lnTo>
                    <a:lnTo>
                      <a:pt x="911" y="2571"/>
                    </a:lnTo>
                    <a:lnTo>
                      <a:pt x="924" y="2554"/>
                    </a:lnTo>
                    <a:lnTo>
                      <a:pt x="941" y="2541"/>
                    </a:lnTo>
                    <a:lnTo>
                      <a:pt x="961" y="2534"/>
                    </a:lnTo>
                    <a:lnTo>
                      <a:pt x="962" y="2534"/>
                    </a:lnTo>
                    <a:lnTo>
                      <a:pt x="1006" y="2521"/>
                    </a:lnTo>
                    <a:lnTo>
                      <a:pt x="1048" y="2503"/>
                    </a:lnTo>
                    <a:lnTo>
                      <a:pt x="1086" y="2480"/>
                    </a:lnTo>
                    <a:lnTo>
                      <a:pt x="1121" y="2453"/>
                    </a:lnTo>
                    <a:lnTo>
                      <a:pt x="1153" y="2422"/>
                    </a:lnTo>
                    <a:lnTo>
                      <a:pt x="1180" y="2388"/>
                    </a:lnTo>
                    <a:lnTo>
                      <a:pt x="1204" y="2351"/>
                    </a:lnTo>
                    <a:lnTo>
                      <a:pt x="1223" y="2312"/>
                    </a:lnTo>
                    <a:lnTo>
                      <a:pt x="1236" y="2271"/>
                    </a:lnTo>
                    <a:lnTo>
                      <a:pt x="1245" y="2227"/>
                    </a:lnTo>
                    <a:lnTo>
                      <a:pt x="1249" y="2183"/>
                    </a:lnTo>
                    <a:lnTo>
                      <a:pt x="1248" y="2138"/>
                    </a:lnTo>
                    <a:lnTo>
                      <a:pt x="1189" y="2111"/>
                    </a:lnTo>
                    <a:lnTo>
                      <a:pt x="1131" y="2078"/>
                    </a:lnTo>
                    <a:lnTo>
                      <a:pt x="1076" y="2040"/>
                    </a:lnTo>
                    <a:lnTo>
                      <a:pt x="1021" y="1995"/>
                    </a:lnTo>
                    <a:lnTo>
                      <a:pt x="969" y="1945"/>
                    </a:lnTo>
                    <a:lnTo>
                      <a:pt x="918" y="1891"/>
                    </a:lnTo>
                    <a:lnTo>
                      <a:pt x="870" y="1831"/>
                    </a:lnTo>
                    <a:lnTo>
                      <a:pt x="823" y="1766"/>
                    </a:lnTo>
                    <a:lnTo>
                      <a:pt x="778" y="1695"/>
                    </a:lnTo>
                    <a:lnTo>
                      <a:pt x="739" y="1625"/>
                    </a:lnTo>
                    <a:lnTo>
                      <a:pt x="703" y="1552"/>
                    </a:lnTo>
                    <a:lnTo>
                      <a:pt x="669" y="1475"/>
                    </a:lnTo>
                    <a:lnTo>
                      <a:pt x="595" y="1432"/>
                    </a:lnTo>
                    <a:lnTo>
                      <a:pt x="525" y="1384"/>
                    </a:lnTo>
                    <a:lnTo>
                      <a:pt x="457" y="1332"/>
                    </a:lnTo>
                    <a:lnTo>
                      <a:pt x="394" y="1276"/>
                    </a:lnTo>
                    <a:lnTo>
                      <a:pt x="335" y="1215"/>
                    </a:lnTo>
                    <a:lnTo>
                      <a:pt x="279" y="1152"/>
                    </a:lnTo>
                    <a:lnTo>
                      <a:pt x="228" y="1084"/>
                    </a:lnTo>
                    <a:lnTo>
                      <a:pt x="181" y="1014"/>
                    </a:lnTo>
                    <a:lnTo>
                      <a:pt x="139" y="941"/>
                    </a:lnTo>
                    <a:lnTo>
                      <a:pt x="102" y="864"/>
                    </a:lnTo>
                    <a:lnTo>
                      <a:pt x="69" y="787"/>
                    </a:lnTo>
                    <a:lnTo>
                      <a:pt x="42" y="706"/>
                    </a:lnTo>
                    <a:lnTo>
                      <a:pt x="20" y="624"/>
                    </a:lnTo>
                    <a:lnTo>
                      <a:pt x="3" y="540"/>
                    </a:lnTo>
                    <a:lnTo>
                      <a:pt x="0" y="504"/>
                    </a:lnTo>
                    <a:lnTo>
                      <a:pt x="2" y="468"/>
                    </a:lnTo>
                    <a:lnTo>
                      <a:pt x="9" y="433"/>
                    </a:lnTo>
                    <a:lnTo>
                      <a:pt x="21" y="399"/>
                    </a:lnTo>
                    <a:lnTo>
                      <a:pt x="38" y="367"/>
                    </a:lnTo>
                    <a:lnTo>
                      <a:pt x="60" y="337"/>
                    </a:lnTo>
                    <a:lnTo>
                      <a:pt x="86" y="311"/>
                    </a:lnTo>
                    <a:lnTo>
                      <a:pt x="116" y="290"/>
                    </a:lnTo>
                    <a:lnTo>
                      <a:pt x="147" y="272"/>
                    </a:lnTo>
                    <a:lnTo>
                      <a:pt x="181" y="259"/>
                    </a:lnTo>
                    <a:lnTo>
                      <a:pt x="216" y="251"/>
                    </a:lnTo>
                    <a:lnTo>
                      <a:pt x="253" y="248"/>
                    </a:lnTo>
                    <a:lnTo>
                      <a:pt x="498" y="248"/>
                    </a:lnTo>
                    <a:lnTo>
                      <a:pt x="498" y="172"/>
                    </a:lnTo>
                    <a:lnTo>
                      <a:pt x="500" y="141"/>
                    </a:lnTo>
                    <a:lnTo>
                      <a:pt x="509" y="111"/>
                    </a:lnTo>
                    <a:lnTo>
                      <a:pt x="522" y="85"/>
                    </a:lnTo>
                    <a:lnTo>
                      <a:pt x="539" y="62"/>
                    </a:lnTo>
                    <a:lnTo>
                      <a:pt x="559" y="40"/>
                    </a:lnTo>
                    <a:lnTo>
                      <a:pt x="583" y="23"/>
                    </a:lnTo>
                    <a:lnTo>
                      <a:pt x="610" y="11"/>
                    </a:lnTo>
                    <a:lnTo>
                      <a:pt x="638" y="3"/>
                    </a:lnTo>
                    <a:lnTo>
                      <a:pt x="669" y="0"/>
                    </a:lnTo>
                    <a:close/>
                  </a:path>
                </a:pathLst>
              </a:custGeom>
              <a:solidFill>
                <a:schemeClr val="accent5">
                  <a:alpha val="4784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0" name="Google Shape;120;p5"/>
              <p:cNvSpPr txBox="1"/>
              <p:nvPr/>
            </p:nvSpPr>
            <p:spPr>
              <a:xfrm>
                <a:off x="120366" y="2087476"/>
                <a:ext cx="1032509" cy="30777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1400" u="none" cap="none" strike="noStrike">
                    <a:solidFill>
                      <a:schemeClr val="lt1"/>
                    </a:solidFill>
                    <a:latin typeface="Arial"/>
                    <a:ea typeface="Arial"/>
                    <a:cs typeface="Arial"/>
                    <a:sym typeface="Arial"/>
                  </a:rPr>
                  <a:t>Tier 2</a:t>
                </a:r>
                <a:endParaRPr/>
              </a:p>
            </p:txBody>
          </p:sp>
        </p:grpSp>
      </p:gr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s - LIGHT ON DARK">
  <p:cSld name="1_Bullets - LIGHT ON DARK 39">
    <p:spTree>
      <p:nvGrpSpPr>
        <p:cNvPr id="1766" name="Shape 1766"/>
        <p:cNvGrpSpPr/>
        <p:nvPr/>
      </p:nvGrpSpPr>
      <p:grpSpPr>
        <a:xfrm>
          <a:off x="0" y="0"/>
          <a:ext cx="0" cy="0"/>
          <a:chOff x="0" y="0"/>
          <a:chExt cx="0" cy="0"/>
        </a:xfrm>
      </p:grpSpPr>
      <p:sp>
        <p:nvSpPr>
          <p:cNvPr id="1767" name="Google Shape;1767;p41"/>
          <p:cNvSpPr txBox="1"/>
          <p:nvPr/>
        </p:nvSpPr>
        <p:spPr>
          <a:xfrm rot="5400000">
            <a:off x="8459863" y="3045550"/>
            <a:ext cx="6842700" cy="7516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t/>
            </a:r>
            <a:endParaRPr b="1" i="0" sz="1600" u="none" cap="none" strike="noStrike">
              <a:solidFill>
                <a:srgbClr val="003C71"/>
              </a:solidFill>
              <a:latin typeface="Open Sans"/>
              <a:ea typeface="Open Sans"/>
              <a:cs typeface="Open Sans"/>
              <a:sym typeface="Open Sans"/>
            </a:endParaRPr>
          </a:p>
        </p:txBody>
      </p:sp>
      <p:sp>
        <p:nvSpPr>
          <p:cNvPr id="1768" name="Google Shape;1768;p41"/>
          <p:cNvSpPr/>
          <p:nvPr/>
        </p:nvSpPr>
        <p:spPr>
          <a:xfrm>
            <a:off x="621474" y="1061841"/>
            <a:ext cx="10332720" cy="0"/>
          </a:xfrm>
          <a:prstGeom prst="rect">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769" name="Google Shape;1769;p41"/>
          <p:cNvSpPr txBox="1"/>
          <p:nvPr>
            <p:ph type="title"/>
          </p:nvPr>
        </p:nvSpPr>
        <p:spPr>
          <a:xfrm>
            <a:off x="621474" y="-17752"/>
            <a:ext cx="10562869" cy="1057173"/>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3200"/>
              <a:buNone/>
              <a:defRPr b="1" sz="3200">
                <a:solidFill>
                  <a:schemeClr val="dk1"/>
                </a:solidFill>
                <a:latin typeface="Arial"/>
                <a:ea typeface="Arial"/>
                <a:cs typeface="Arial"/>
                <a:sym typeface="Arial"/>
              </a:defRPr>
            </a:lvl1pPr>
            <a:lvl2pPr lvl="1" algn="l">
              <a:lnSpc>
                <a:spcPct val="100000"/>
              </a:lnSpc>
              <a:spcBef>
                <a:spcPts val="0"/>
              </a:spcBef>
              <a:spcAft>
                <a:spcPts val="0"/>
              </a:spcAft>
              <a:buSzPts val="3200"/>
              <a:buNone/>
              <a:defRPr b="1" sz="3600">
                <a:solidFill>
                  <a:srgbClr val="FFFFFF"/>
                </a:solidFill>
                <a:latin typeface="Arial"/>
                <a:ea typeface="Arial"/>
                <a:cs typeface="Arial"/>
                <a:sym typeface="Arial"/>
              </a:defRPr>
            </a:lvl2pPr>
            <a:lvl3pPr lvl="2" algn="l">
              <a:lnSpc>
                <a:spcPct val="100000"/>
              </a:lnSpc>
              <a:spcBef>
                <a:spcPts val="0"/>
              </a:spcBef>
              <a:spcAft>
                <a:spcPts val="0"/>
              </a:spcAft>
              <a:buSzPts val="3200"/>
              <a:buNone/>
              <a:defRPr b="1" sz="3600">
                <a:solidFill>
                  <a:srgbClr val="FFFFFF"/>
                </a:solidFill>
                <a:latin typeface="Arial"/>
                <a:ea typeface="Arial"/>
                <a:cs typeface="Arial"/>
                <a:sym typeface="Arial"/>
              </a:defRPr>
            </a:lvl3pPr>
            <a:lvl4pPr lvl="3" algn="l">
              <a:lnSpc>
                <a:spcPct val="100000"/>
              </a:lnSpc>
              <a:spcBef>
                <a:spcPts val="0"/>
              </a:spcBef>
              <a:spcAft>
                <a:spcPts val="0"/>
              </a:spcAft>
              <a:buSzPts val="3200"/>
              <a:buNone/>
              <a:defRPr b="1" sz="3600">
                <a:solidFill>
                  <a:srgbClr val="FFFFFF"/>
                </a:solidFill>
                <a:latin typeface="Arial"/>
                <a:ea typeface="Arial"/>
                <a:cs typeface="Arial"/>
                <a:sym typeface="Arial"/>
              </a:defRPr>
            </a:lvl4pPr>
            <a:lvl5pPr lvl="4" algn="l">
              <a:lnSpc>
                <a:spcPct val="100000"/>
              </a:lnSpc>
              <a:spcBef>
                <a:spcPts val="0"/>
              </a:spcBef>
              <a:spcAft>
                <a:spcPts val="0"/>
              </a:spcAft>
              <a:buSzPts val="3200"/>
              <a:buNone/>
              <a:defRPr b="1" sz="3600">
                <a:solidFill>
                  <a:srgbClr val="FFFFFF"/>
                </a:solidFill>
                <a:latin typeface="Arial"/>
                <a:ea typeface="Arial"/>
                <a:cs typeface="Arial"/>
                <a:sym typeface="Arial"/>
              </a:defRPr>
            </a:lvl5pPr>
            <a:lvl6pPr lvl="5" algn="l">
              <a:lnSpc>
                <a:spcPct val="100000"/>
              </a:lnSpc>
              <a:spcBef>
                <a:spcPts val="0"/>
              </a:spcBef>
              <a:spcAft>
                <a:spcPts val="0"/>
              </a:spcAft>
              <a:buSzPts val="3200"/>
              <a:buNone/>
              <a:defRPr b="1" sz="3600">
                <a:solidFill>
                  <a:srgbClr val="FFFFFF"/>
                </a:solidFill>
                <a:latin typeface="Arial"/>
                <a:ea typeface="Arial"/>
                <a:cs typeface="Arial"/>
                <a:sym typeface="Arial"/>
              </a:defRPr>
            </a:lvl6pPr>
            <a:lvl7pPr lvl="6" algn="l">
              <a:lnSpc>
                <a:spcPct val="100000"/>
              </a:lnSpc>
              <a:spcBef>
                <a:spcPts val="0"/>
              </a:spcBef>
              <a:spcAft>
                <a:spcPts val="0"/>
              </a:spcAft>
              <a:buSzPts val="3200"/>
              <a:buNone/>
              <a:defRPr b="1" sz="3600">
                <a:solidFill>
                  <a:srgbClr val="FFFFFF"/>
                </a:solidFill>
                <a:latin typeface="Arial"/>
                <a:ea typeface="Arial"/>
                <a:cs typeface="Arial"/>
                <a:sym typeface="Arial"/>
              </a:defRPr>
            </a:lvl7pPr>
            <a:lvl8pPr lvl="7" algn="l">
              <a:lnSpc>
                <a:spcPct val="100000"/>
              </a:lnSpc>
              <a:spcBef>
                <a:spcPts val="0"/>
              </a:spcBef>
              <a:spcAft>
                <a:spcPts val="0"/>
              </a:spcAft>
              <a:buSzPts val="3200"/>
              <a:buNone/>
              <a:defRPr b="1" sz="3600">
                <a:solidFill>
                  <a:srgbClr val="FFFFFF"/>
                </a:solidFill>
                <a:latin typeface="Arial"/>
                <a:ea typeface="Arial"/>
                <a:cs typeface="Arial"/>
                <a:sym typeface="Arial"/>
              </a:defRPr>
            </a:lvl8pPr>
            <a:lvl9pPr lvl="8" algn="l">
              <a:lnSpc>
                <a:spcPct val="100000"/>
              </a:lnSpc>
              <a:spcBef>
                <a:spcPts val="0"/>
              </a:spcBef>
              <a:spcAft>
                <a:spcPts val="0"/>
              </a:spcAft>
              <a:buSzPts val="3200"/>
              <a:buNone/>
              <a:defRPr b="1" sz="3600">
                <a:solidFill>
                  <a:srgbClr val="FFFFFF"/>
                </a:solidFill>
                <a:latin typeface="Arial"/>
                <a:ea typeface="Arial"/>
                <a:cs typeface="Arial"/>
                <a:sym typeface="Arial"/>
              </a:defRPr>
            </a:lvl9pPr>
          </a:lstStyle>
          <a:p/>
        </p:txBody>
      </p:sp>
      <p:grpSp>
        <p:nvGrpSpPr>
          <p:cNvPr id="1770" name="Google Shape;1770;p41"/>
          <p:cNvGrpSpPr/>
          <p:nvPr/>
        </p:nvGrpSpPr>
        <p:grpSpPr>
          <a:xfrm>
            <a:off x="614952" y="1190632"/>
            <a:ext cx="3418253" cy="5390007"/>
            <a:chOff x="621474" y="1190632"/>
            <a:chExt cx="3418253" cy="5390007"/>
          </a:xfrm>
        </p:grpSpPr>
        <p:sp>
          <p:nvSpPr>
            <p:cNvPr id="1771" name="Google Shape;1771;p41"/>
            <p:cNvSpPr/>
            <p:nvPr/>
          </p:nvSpPr>
          <p:spPr>
            <a:xfrm>
              <a:off x="623855" y="1870271"/>
              <a:ext cx="3413490" cy="4710368"/>
            </a:xfrm>
            <a:custGeom>
              <a:rect b="b" l="l" r="r" t="t"/>
              <a:pathLst>
                <a:path extrusionOk="0" h="2800" w="1323">
                  <a:moveTo>
                    <a:pt x="1323" y="2626"/>
                  </a:moveTo>
                  <a:lnTo>
                    <a:pt x="661" y="2800"/>
                  </a:lnTo>
                  <a:lnTo>
                    <a:pt x="0" y="2626"/>
                  </a:lnTo>
                  <a:lnTo>
                    <a:pt x="0" y="0"/>
                  </a:lnTo>
                  <a:lnTo>
                    <a:pt x="1323" y="0"/>
                  </a:lnTo>
                  <a:lnTo>
                    <a:pt x="1323" y="2626"/>
                  </a:lnTo>
                  <a:close/>
                </a:path>
              </a:pathLst>
            </a:custGeom>
            <a:solidFill>
              <a:schemeClr val="accent1"/>
            </a:solidFill>
            <a:ln>
              <a:noFill/>
            </a:ln>
            <a:effectLst>
              <a:outerShdw blurRad="152400" sx="90000" rotWithShape="0" dir="5400000" dist="317500" sy="-19000">
                <a:srgbClr val="000000">
                  <a:alpha val="1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2400" u="none" cap="none" strike="noStrike">
                <a:solidFill>
                  <a:schemeClr val="lt1"/>
                </a:solidFill>
                <a:latin typeface="Arial"/>
                <a:ea typeface="Arial"/>
                <a:cs typeface="Arial"/>
                <a:sym typeface="Arial"/>
              </a:endParaRPr>
            </a:p>
          </p:txBody>
        </p:sp>
        <p:sp>
          <p:nvSpPr>
            <p:cNvPr id="1772" name="Google Shape;1772;p41"/>
            <p:cNvSpPr/>
            <p:nvPr/>
          </p:nvSpPr>
          <p:spPr>
            <a:xfrm>
              <a:off x="623855" y="1190632"/>
              <a:ext cx="3413490" cy="679639"/>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2400" u="none" cap="none" strike="noStrike">
                <a:solidFill>
                  <a:schemeClr val="lt1"/>
                </a:solidFill>
                <a:latin typeface="Arial"/>
                <a:ea typeface="Arial"/>
                <a:cs typeface="Arial"/>
                <a:sym typeface="Arial"/>
              </a:endParaRPr>
            </a:p>
          </p:txBody>
        </p:sp>
        <p:sp>
          <p:nvSpPr>
            <p:cNvPr id="1773" name="Google Shape;1773;p41"/>
            <p:cNvSpPr/>
            <p:nvPr/>
          </p:nvSpPr>
          <p:spPr>
            <a:xfrm>
              <a:off x="621474" y="1190632"/>
              <a:ext cx="3418253" cy="144675"/>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2400" u="none" cap="none" strike="noStrike">
                <a:solidFill>
                  <a:schemeClr val="lt1"/>
                </a:solidFill>
                <a:latin typeface="Arial"/>
                <a:ea typeface="Arial"/>
                <a:cs typeface="Arial"/>
                <a:sym typeface="Arial"/>
              </a:endParaRPr>
            </a:p>
          </p:txBody>
        </p:sp>
      </p:grpSp>
      <p:grpSp>
        <p:nvGrpSpPr>
          <p:cNvPr id="1774" name="Google Shape;1774;p41"/>
          <p:cNvGrpSpPr/>
          <p:nvPr/>
        </p:nvGrpSpPr>
        <p:grpSpPr>
          <a:xfrm>
            <a:off x="4102097" y="1190632"/>
            <a:ext cx="3413490" cy="5390007"/>
            <a:chOff x="4098219" y="1190632"/>
            <a:chExt cx="3413490" cy="5390007"/>
          </a:xfrm>
        </p:grpSpPr>
        <p:sp>
          <p:nvSpPr>
            <p:cNvPr id="1775" name="Google Shape;1775;p41"/>
            <p:cNvSpPr/>
            <p:nvPr/>
          </p:nvSpPr>
          <p:spPr>
            <a:xfrm>
              <a:off x="4098219" y="1870271"/>
              <a:ext cx="3413490" cy="4710368"/>
            </a:xfrm>
            <a:custGeom>
              <a:rect b="b" l="l" r="r" t="t"/>
              <a:pathLst>
                <a:path extrusionOk="0" h="2800" w="1323">
                  <a:moveTo>
                    <a:pt x="1323" y="2626"/>
                  </a:moveTo>
                  <a:lnTo>
                    <a:pt x="661" y="2800"/>
                  </a:lnTo>
                  <a:lnTo>
                    <a:pt x="0" y="2626"/>
                  </a:lnTo>
                  <a:lnTo>
                    <a:pt x="0" y="0"/>
                  </a:lnTo>
                  <a:lnTo>
                    <a:pt x="1323" y="0"/>
                  </a:lnTo>
                  <a:lnTo>
                    <a:pt x="1323" y="2626"/>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2400" u="none" cap="none" strike="noStrike">
                <a:solidFill>
                  <a:schemeClr val="lt1"/>
                </a:solidFill>
                <a:latin typeface="Arial"/>
                <a:ea typeface="Arial"/>
                <a:cs typeface="Arial"/>
                <a:sym typeface="Arial"/>
              </a:endParaRPr>
            </a:p>
          </p:txBody>
        </p:sp>
        <p:grpSp>
          <p:nvGrpSpPr>
            <p:cNvPr id="1776" name="Google Shape;1776;p41"/>
            <p:cNvGrpSpPr/>
            <p:nvPr/>
          </p:nvGrpSpPr>
          <p:grpSpPr>
            <a:xfrm>
              <a:off x="4098219" y="1190632"/>
              <a:ext cx="3413490" cy="679639"/>
              <a:chOff x="4098219" y="1190632"/>
              <a:chExt cx="3413490" cy="679639"/>
            </a:xfrm>
          </p:grpSpPr>
          <p:sp>
            <p:nvSpPr>
              <p:cNvPr id="1777" name="Google Shape;1777;p41"/>
              <p:cNvSpPr/>
              <p:nvPr/>
            </p:nvSpPr>
            <p:spPr>
              <a:xfrm>
                <a:off x="4098219" y="1190632"/>
                <a:ext cx="3413490" cy="679639"/>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2400" u="none" cap="none" strike="noStrike">
                  <a:solidFill>
                    <a:schemeClr val="lt1"/>
                  </a:solidFill>
                  <a:latin typeface="Arial"/>
                  <a:ea typeface="Arial"/>
                  <a:cs typeface="Arial"/>
                  <a:sym typeface="Arial"/>
                </a:endParaRPr>
              </a:p>
            </p:txBody>
          </p:sp>
          <p:sp>
            <p:nvSpPr>
              <p:cNvPr id="1778" name="Google Shape;1778;p41"/>
              <p:cNvSpPr/>
              <p:nvPr/>
            </p:nvSpPr>
            <p:spPr>
              <a:xfrm>
                <a:off x="4098219" y="1190632"/>
                <a:ext cx="3413490" cy="679639"/>
              </a:xfrm>
              <a:custGeom>
                <a:rect b="b" l="l" r="r" t="t"/>
                <a:pathLst>
                  <a:path extrusionOk="0" h="641350" w="2100263">
                    <a:moveTo>
                      <a:pt x="581025" y="0"/>
                    </a:moveTo>
                    <a:cubicBezTo>
                      <a:pt x="581025" y="0"/>
                      <a:pt x="581025" y="0"/>
                      <a:pt x="1519238" y="0"/>
                    </a:cubicBezTo>
                    <a:cubicBezTo>
                      <a:pt x="1519238" y="0"/>
                      <a:pt x="1519238" y="0"/>
                      <a:pt x="1519238" y="30274"/>
                    </a:cubicBezTo>
                    <a:lnTo>
                      <a:pt x="1519238" y="52388"/>
                    </a:lnTo>
                    <a:lnTo>
                      <a:pt x="2100263" y="52388"/>
                    </a:lnTo>
                    <a:lnTo>
                      <a:pt x="2100263" y="192088"/>
                    </a:lnTo>
                    <a:lnTo>
                      <a:pt x="1519238" y="192088"/>
                    </a:lnTo>
                    <a:lnTo>
                      <a:pt x="1519238" y="242195"/>
                    </a:lnTo>
                    <a:cubicBezTo>
                      <a:pt x="1519238" y="322927"/>
                      <a:pt x="1519238" y="430569"/>
                      <a:pt x="1519238" y="574092"/>
                    </a:cubicBezTo>
                    <a:cubicBezTo>
                      <a:pt x="1519238" y="598113"/>
                      <a:pt x="1516832" y="619732"/>
                      <a:pt x="1512021" y="641350"/>
                    </a:cubicBezTo>
                    <a:cubicBezTo>
                      <a:pt x="1512021" y="641350"/>
                      <a:pt x="1512021" y="641350"/>
                      <a:pt x="588242" y="641350"/>
                    </a:cubicBezTo>
                    <a:cubicBezTo>
                      <a:pt x="583431" y="619732"/>
                      <a:pt x="581025" y="598113"/>
                      <a:pt x="581025" y="574092"/>
                    </a:cubicBezTo>
                    <a:cubicBezTo>
                      <a:pt x="581025" y="574092"/>
                      <a:pt x="581025" y="574092"/>
                      <a:pt x="581025" y="266162"/>
                    </a:cubicBezTo>
                    <a:lnTo>
                      <a:pt x="581025" y="192088"/>
                    </a:lnTo>
                    <a:lnTo>
                      <a:pt x="0" y="192088"/>
                    </a:lnTo>
                    <a:lnTo>
                      <a:pt x="0" y="52388"/>
                    </a:lnTo>
                    <a:lnTo>
                      <a:pt x="581025" y="52388"/>
                    </a:lnTo>
                    <a:close/>
                  </a:path>
                </a:pathLst>
              </a:custGeom>
              <a:solidFill>
                <a:schemeClr val="lt1">
                  <a:alpha val="4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2400" u="none" cap="none" strike="noStrike">
                  <a:solidFill>
                    <a:schemeClr val="lt1"/>
                  </a:solidFill>
                  <a:latin typeface="Arial"/>
                  <a:ea typeface="Arial"/>
                  <a:cs typeface="Arial"/>
                  <a:sym typeface="Arial"/>
                </a:endParaRPr>
              </a:p>
            </p:txBody>
          </p:sp>
          <p:sp>
            <p:nvSpPr>
              <p:cNvPr id="1779" name="Google Shape;1779;p41"/>
              <p:cNvSpPr/>
              <p:nvPr/>
            </p:nvSpPr>
            <p:spPr>
              <a:xfrm>
                <a:off x="4098219" y="1190632"/>
                <a:ext cx="3413490" cy="144675"/>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2400" u="none" cap="none" strike="noStrike">
                  <a:solidFill>
                    <a:schemeClr val="lt1"/>
                  </a:solidFill>
                  <a:latin typeface="Arial"/>
                  <a:ea typeface="Arial"/>
                  <a:cs typeface="Arial"/>
                  <a:sym typeface="Arial"/>
                </a:endParaRPr>
              </a:p>
            </p:txBody>
          </p:sp>
        </p:grpSp>
      </p:grpSp>
      <p:sp>
        <p:nvSpPr>
          <p:cNvPr id="1780" name="Google Shape;1780;p41"/>
          <p:cNvSpPr/>
          <p:nvPr/>
        </p:nvSpPr>
        <p:spPr>
          <a:xfrm>
            <a:off x="7566332" y="1870271"/>
            <a:ext cx="3413490" cy="4710368"/>
          </a:xfrm>
          <a:custGeom>
            <a:rect b="b" l="l" r="r" t="t"/>
            <a:pathLst>
              <a:path extrusionOk="0" h="2800" w="1323">
                <a:moveTo>
                  <a:pt x="1323" y="2626"/>
                </a:moveTo>
                <a:lnTo>
                  <a:pt x="661" y="2800"/>
                </a:lnTo>
                <a:lnTo>
                  <a:pt x="0" y="2626"/>
                </a:lnTo>
                <a:lnTo>
                  <a:pt x="0" y="0"/>
                </a:lnTo>
                <a:lnTo>
                  <a:pt x="1323" y="0"/>
                </a:lnTo>
                <a:lnTo>
                  <a:pt x="1323" y="2626"/>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2400" u="none" cap="none" strike="noStrike">
              <a:solidFill>
                <a:schemeClr val="lt1"/>
              </a:solidFill>
              <a:latin typeface="Arial"/>
              <a:ea typeface="Arial"/>
              <a:cs typeface="Arial"/>
              <a:sym typeface="Arial"/>
            </a:endParaRPr>
          </a:p>
        </p:txBody>
      </p:sp>
      <p:grpSp>
        <p:nvGrpSpPr>
          <p:cNvPr id="1781" name="Google Shape;1781;p41"/>
          <p:cNvGrpSpPr/>
          <p:nvPr/>
        </p:nvGrpSpPr>
        <p:grpSpPr>
          <a:xfrm>
            <a:off x="7566332" y="1190632"/>
            <a:ext cx="3413490" cy="809175"/>
            <a:chOff x="7566332" y="1190632"/>
            <a:chExt cx="3413490" cy="809175"/>
          </a:xfrm>
        </p:grpSpPr>
        <p:sp>
          <p:nvSpPr>
            <p:cNvPr id="1782" name="Google Shape;1782;p41"/>
            <p:cNvSpPr/>
            <p:nvPr/>
          </p:nvSpPr>
          <p:spPr>
            <a:xfrm>
              <a:off x="7566332" y="1870271"/>
              <a:ext cx="3413490" cy="129536"/>
            </a:xfrm>
            <a:prstGeom prst="rect">
              <a:avLst/>
            </a:prstGeom>
            <a:solidFill>
              <a:srgbClr val="7B7B7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2400" u="none" cap="none" strike="noStrike">
                <a:solidFill>
                  <a:schemeClr val="lt1"/>
                </a:solidFill>
                <a:latin typeface="Arial"/>
                <a:ea typeface="Arial"/>
                <a:cs typeface="Arial"/>
                <a:sym typeface="Arial"/>
              </a:endParaRPr>
            </a:p>
          </p:txBody>
        </p:sp>
        <p:sp>
          <p:nvSpPr>
            <p:cNvPr id="1783" name="Google Shape;1783;p41"/>
            <p:cNvSpPr/>
            <p:nvPr/>
          </p:nvSpPr>
          <p:spPr>
            <a:xfrm>
              <a:off x="7566332" y="1190632"/>
              <a:ext cx="3413490" cy="679639"/>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2400" u="none" cap="none" strike="noStrike">
                <a:solidFill>
                  <a:schemeClr val="lt1"/>
                </a:solidFill>
                <a:latin typeface="Arial"/>
                <a:ea typeface="Arial"/>
                <a:cs typeface="Arial"/>
                <a:sym typeface="Arial"/>
              </a:endParaRPr>
            </a:p>
          </p:txBody>
        </p:sp>
        <p:sp>
          <p:nvSpPr>
            <p:cNvPr id="1784" name="Google Shape;1784;p41"/>
            <p:cNvSpPr/>
            <p:nvPr/>
          </p:nvSpPr>
          <p:spPr>
            <a:xfrm>
              <a:off x="7566332" y="1190632"/>
              <a:ext cx="3413490" cy="679639"/>
            </a:xfrm>
            <a:custGeom>
              <a:rect b="b" l="l" r="r" t="t"/>
              <a:pathLst>
                <a:path extrusionOk="0" h="641350" w="2100263">
                  <a:moveTo>
                    <a:pt x="581025" y="0"/>
                  </a:moveTo>
                  <a:cubicBezTo>
                    <a:pt x="581025" y="0"/>
                    <a:pt x="581025" y="0"/>
                    <a:pt x="1519238" y="0"/>
                  </a:cubicBezTo>
                  <a:cubicBezTo>
                    <a:pt x="1519238" y="0"/>
                    <a:pt x="1519238" y="0"/>
                    <a:pt x="1519238" y="30274"/>
                  </a:cubicBezTo>
                  <a:lnTo>
                    <a:pt x="1519238" y="52388"/>
                  </a:lnTo>
                  <a:lnTo>
                    <a:pt x="2100263" y="52388"/>
                  </a:lnTo>
                  <a:lnTo>
                    <a:pt x="2100263" y="192088"/>
                  </a:lnTo>
                  <a:lnTo>
                    <a:pt x="1519238" y="192088"/>
                  </a:lnTo>
                  <a:lnTo>
                    <a:pt x="1519238" y="242195"/>
                  </a:lnTo>
                  <a:cubicBezTo>
                    <a:pt x="1519238" y="322927"/>
                    <a:pt x="1519238" y="430569"/>
                    <a:pt x="1519238" y="574092"/>
                  </a:cubicBezTo>
                  <a:cubicBezTo>
                    <a:pt x="1519238" y="598113"/>
                    <a:pt x="1516832" y="619732"/>
                    <a:pt x="1512021" y="641350"/>
                  </a:cubicBezTo>
                  <a:cubicBezTo>
                    <a:pt x="1512021" y="641350"/>
                    <a:pt x="1512021" y="641350"/>
                    <a:pt x="588242" y="641350"/>
                  </a:cubicBezTo>
                  <a:cubicBezTo>
                    <a:pt x="583431" y="619732"/>
                    <a:pt x="581025" y="598113"/>
                    <a:pt x="581025" y="574092"/>
                  </a:cubicBezTo>
                  <a:cubicBezTo>
                    <a:pt x="581025" y="574092"/>
                    <a:pt x="581025" y="574092"/>
                    <a:pt x="581025" y="266162"/>
                  </a:cubicBezTo>
                  <a:lnTo>
                    <a:pt x="581025" y="192088"/>
                  </a:lnTo>
                  <a:lnTo>
                    <a:pt x="0" y="192088"/>
                  </a:lnTo>
                  <a:lnTo>
                    <a:pt x="0" y="52388"/>
                  </a:lnTo>
                  <a:lnTo>
                    <a:pt x="581025" y="52388"/>
                  </a:lnTo>
                  <a:close/>
                </a:path>
              </a:pathLst>
            </a:custGeom>
            <a:solidFill>
              <a:schemeClr val="lt1">
                <a:alpha val="4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2400" u="none" cap="none" strike="noStrike">
                <a:solidFill>
                  <a:schemeClr val="lt1"/>
                </a:solidFill>
                <a:latin typeface="Arial"/>
                <a:ea typeface="Arial"/>
                <a:cs typeface="Arial"/>
                <a:sym typeface="Arial"/>
              </a:endParaRPr>
            </a:p>
          </p:txBody>
        </p:sp>
        <p:sp>
          <p:nvSpPr>
            <p:cNvPr id="1785" name="Google Shape;1785;p41"/>
            <p:cNvSpPr/>
            <p:nvPr/>
          </p:nvSpPr>
          <p:spPr>
            <a:xfrm>
              <a:off x="7566332" y="1190632"/>
              <a:ext cx="3413490" cy="144675"/>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2400" u="none" cap="none" strike="noStrike">
                <a:solidFill>
                  <a:schemeClr val="lt1"/>
                </a:solidFill>
                <a:latin typeface="Arial"/>
                <a:ea typeface="Arial"/>
                <a:cs typeface="Arial"/>
                <a:sym typeface="Arial"/>
              </a:endParaRPr>
            </a:p>
          </p:txBody>
        </p:sp>
      </p:grpSp>
      <p:sp>
        <p:nvSpPr>
          <p:cNvPr id="1786" name="Google Shape;1786;p41"/>
          <p:cNvSpPr txBox="1"/>
          <p:nvPr>
            <p:ph idx="1" type="body"/>
          </p:nvPr>
        </p:nvSpPr>
        <p:spPr>
          <a:xfrm>
            <a:off x="617896" y="1331035"/>
            <a:ext cx="3413125" cy="534987"/>
          </a:xfrm>
          <a:prstGeom prst="rect">
            <a:avLst/>
          </a:prstGeom>
          <a:noFill/>
          <a:ln>
            <a:noFill/>
          </a:ln>
        </p:spPr>
        <p:txBody>
          <a:bodyPr anchorCtr="0" anchor="ctr" bIns="91425" lIns="91425" spcFirstLastPara="1" rIns="91425" wrap="square" tIns="91425">
            <a:noAutofit/>
          </a:bodyPr>
          <a:lstStyle>
            <a:lvl1pPr indent="-228600" lvl="0" marL="457200" algn="ctr">
              <a:lnSpc>
                <a:spcPct val="100000"/>
              </a:lnSpc>
              <a:spcBef>
                <a:spcPts val="0"/>
              </a:spcBef>
              <a:spcAft>
                <a:spcPts val="0"/>
              </a:spcAft>
              <a:buSzPts val="1800"/>
              <a:buFont typeface="Arial"/>
              <a:buNone/>
              <a:defRPr b="1" i="0" sz="1800">
                <a:solidFill>
                  <a:schemeClr val="accent2"/>
                </a:solidFill>
                <a:latin typeface="Arial"/>
                <a:ea typeface="Arial"/>
                <a:cs typeface="Arial"/>
                <a:sym typeface="Arial"/>
              </a:defRPr>
            </a:lvl1pPr>
            <a:lvl2pPr indent="-228600" lvl="1" marL="914400" algn="l">
              <a:lnSpc>
                <a:spcPct val="100000"/>
              </a:lnSpc>
              <a:spcBef>
                <a:spcPts val="600"/>
              </a:spcBef>
              <a:spcAft>
                <a:spcPts val="0"/>
              </a:spcAft>
              <a:buSzPts val="1600"/>
              <a:buFont typeface="Arial"/>
              <a:buNone/>
              <a:defRPr b="1" i="1">
                <a:latin typeface="Arial"/>
                <a:ea typeface="Arial"/>
                <a:cs typeface="Arial"/>
                <a:sym typeface="Arial"/>
              </a:defRPr>
            </a:lvl2pPr>
            <a:lvl3pPr indent="-228600" lvl="2" marL="1371600" algn="l">
              <a:lnSpc>
                <a:spcPct val="100000"/>
              </a:lnSpc>
              <a:spcBef>
                <a:spcPts val="800"/>
              </a:spcBef>
              <a:spcAft>
                <a:spcPts val="0"/>
              </a:spcAft>
              <a:buSzPts val="1400"/>
              <a:buFont typeface="Arial"/>
              <a:buNone/>
              <a:defRPr b="1" i="1">
                <a:latin typeface="Arial"/>
                <a:ea typeface="Arial"/>
                <a:cs typeface="Arial"/>
                <a:sym typeface="Arial"/>
              </a:defRPr>
            </a:lvl3pPr>
            <a:lvl4pPr indent="-228600" lvl="3" marL="1828800" algn="l">
              <a:lnSpc>
                <a:spcPct val="100000"/>
              </a:lnSpc>
              <a:spcBef>
                <a:spcPts val="800"/>
              </a:spcBef>
              <a:spcAft>
                <a:spcPts val="0"/>
              </a:spcAft>
              <a:buSzPts val="1400"/>
              <a:buFont typeface="Arial"/>
              <a:buNone/>
              <a:defRPr b="1" i="1">
                <a:latin typeface="Arial"/>
                <a:ea typeface="Arial"/>
                <a:cs typeface="Arial"/>
                <a:sym typeface="Arial"/>
              </a:defRPr>
            </a:lvl4pPr>
            <a:lvl5pPr indent="-228600" lvl="4" marL="2286000" algn="l">
              <a:lnSpc>
                <a:spcPct val="100000"/>
              </a:lnSpc>
              <a:spcBef>
                <a:spcPts val="800"/>
              </a:spcBef>
              <a:spcAft>
                <a:spcPts val="0"/>
              </a:spcAft>
              <a:buSzPts val="1400"/>
              <a:buFont typeface="Arial"/>
              <a:buNone/>
              <a:defRPr b="1" i="1">
                <a:latin typeface="Arial"/>
                <a:ea typeface="Arial"/>
                <a:cs typeface="Arial"/>
                <a:sym typeface="Arial"/>
              </a:defRPr>
            </a:lvl5pPr>
            <a:lvl6pPr indent="-228600" lvl="5" marL="2743200" algn="l">
              <a:lnSpc>
                <a:spcPct val="100000"/>
              </a:lnSpc>
              <a:spcBef>
                <a:spcPts val="80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1787" name="Google Shape;1787;p41"/>
          <p:cNvSpPr txBox="1"/>
          <p:nvPr>
            <p:ph idx="2" type="body"/>
          </p:nvPr>
        </p:nvSpPr>
        <p:spPr>
          <a:xfrm>
            <a:off x="4102280" y="1326585"/>
            <a:ext cx="3413125" cy="534987"/>
          </a:xfrm>
          <a:prstGeom prst="rect">
            <a:avLst/>
          </a:prstGeom>
          <a:noFill/>
          <a:ln>
            <a:noFill/>
          </a:ln>
        </p:spPr>
        <p:txBody>
          <a:bodyPr anchorCtr="0" anchor="ctr" bIns="91425" lIns="91425" spcFirstLastPara="1" rIns="91425" wrap="square" tIns="91425">
            <a:noAutofit/>
          </a:bodyPr>
          <a:lstStyle>
            <a:lvl1pPr indent="-228600" lvl="0" marL="457200" algn="ctr">
              <a:lnSpc>
                <a:spcPct val="100000"/>
              </a:lnSpc>
              <a:spcBef>
                <a:spcPts val="0"/>
              </a:spcBef>
              <a:spcAft>
                <a:spcPts val="0"/>
              </a:spcAft>
              <a:buSzPts val="1800"/>
              <a:buFont typeface="Arial"/>
              <a:buNone/>
              <a:defRPr b="1" i="0" sz="1800">
                <a:solidFill>
                  <a:schemeClr val="accent2"/>
                </a:solidFill>
                <a:latin typeface="Arial"/>
                <a:ea typeface="Arial"/>
                <a:cs typeface="Arial"/>
                <a:sym typeface="Arial"/>
              </a:defRPr>
            </a:lvl1pPr>
            <a:lvl2pPr indent="-228600" lvl="1" marL="914400" algn="l">
              <a:lnSpc>
                <a:spcPct val="100000"/>
              </a:lnSpc>
              <a:spcBef>
                <a:spcPts val="600"/>
              </a:spcBef>
              <a:spcAft>
                <a:spcPts val="0"/>
              </a:spcAft>
              <a:buSzPts val="1600"/>
              <a:buFont typeface="Arial"/>
              <a:buNone/>
              <a:defRPr b="1" i="1">
                <a:latin typeface="Arial"/>
                <a:ea typeface="Arial"/>
                <a:cs typeface="Arial"/>
                <a:sym typeface="Arial"/>
              </a:defRPr>
            </a:lvl2pPr>
            <a:lvl3pPr indent="-228600" lvl="2" marL="1371600" algn="l">
              <a:lnSpc>
                <a:spcPct val="100000"/>
              </a:lnSpc>
              <a:spcBef>
                <a:spcPts val="800"/>
              </a:spcBef>
              <a:spcAft>
                <a:spcPts val="0"/>
              </a:spcAft>
              <a:buSzPts val="1400"/>
              <a:buFont typeface="Arial"/>
              <a:buNone/>
              <a:defRPr b="1" i="1">
                <a:latin typeface="Arial"/>
                <a:ea typeface="Arial"/>
                <a:cs typeface="Arial"/>
                <a:sym typeface="Arial"/>
              </a:defRPr>
            </a:lvl3pPr>
            <a:lvl4pPr indent="-228600" lvl="3" marL="1828800" algn="l">
              <a:lnSpc>
                <a:spcPct val="100000"/>
              </a:lnSpc>
              <a:spcBef>
                <a:spcPts val="800"/>
              </a:spcBef>
              <a:spcAft>
                <a:spcPts val="0"/>
              </a:spcAft>
              <a:buSzPts val="1400"/>
              <a:buFont typeface="Arial"/>
              <a:buNone/>
              <a:defRPr b="1" i="1">
                <a:latin typeface="Arial"/>
                <a:ea typeface="Arial"/>
                <a:cs typeface="Arial"/>
                <a:sym typeface="Arial"/>
              </a:defRPr>
            </a:lvl4pPr>
            <a:lvl5pPr indent="-228600" lvl="4" marL="2286000" algn="l">
              <a:lnSpc>
                <a:spcPct val="100000"/>
              </a:lnSpc>
              <a:spcBef>
                <a:spcPts val="800"/>
              </a:spcBef>
              <a:spcAft>
                <a:spcPts val="0"/>
              </a:spcAft>
              <a:buSzPts val="1400"/>
              <a:buFont typeface="Arial"/>
              <a:buNone/>
              <a:defRPr b="1" i="1">
                <a:latin typeface="Arial"/>
                <a:ea typeface="Arial"/>
                <a:cs typeface="Arial"/>
                <a:sym typeface="Arial"/>
              </a:defRPr>
            </a:lvl5pPr>
            <a:lvl6pPr indent="-228600" lvl="5" marL="2743200" algn="l">
              <a:lnSpc>
                <a:spcPct val="100000"/>
              </a:lnSpc>
              <a:spcBef>
                <a:spcPts val="80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1788" name="Google Shape;1788;p41"/>
          <p:cNvSpPr txBox="1"/>
          <p:nvPr>
            <p:ph idx="3" type="body"/>
          </p:nvPr>
        </p:nvSpPr>
        <p:spPr>
          <a:xfrm>
            <a:off x="7566515" y="1326585"/>
            <a:ext cx="3413125" cy="534987"/>
          </a:xfrm>
          <a:prstGeom prst="rect">
            <a:avLst/>
          </a:prstGeom>
          <a:noFill/>
          <a:ln>
            <a:noFill/>
          </a:ln>
        </p:spPr>
        <p:txBody>
          <a:bodyPr anchorCtr="0" anchor="ctr" bIns="91425" lIns="91425" spcFirstLastPara="1" rIns="91425" wrap="square" tIns="91425">
            <a:noAutofit/>
          </a:bodyPr>
          <a:lstStyle>
            <a:lvl1pPr indent="-228600" lvl="0" marL="457200" algn="ctr">
              <a:lnSpc>
                <a:spcPct val="100000"/>
              </a:lnSpc>
              <a:spcBef>
                <a:spcPts val="0"/>
              </a:spcBef>
              <a:spcAft>
                <a:spcPts val="0"/>
              </a:spcAft>
              <a:buSzPts val="1800"/>
              <a:buFont typeface="Arial"/>
              <a:buNone/>
              <a:defRPr b="1" i="0" sz="1800">
                <a:solidFill>
                  <a:schemeClr val="accent2"/>
                </a:solidFill>
                <a:latin typeface="Arial"/>
                <a:ea typeface="Arial"/>
                <a:cs typeface="Arial"/>
                <a:sym typeface="Arial"/>
              </a:defRPr>
            </a:lvl1pPr>
            <a:lvl2pPr indent="-228600" lvl="1" marL="914400" algn="l">
              <a:lnSpc>
                <a:spcPct val="100000"/>
              </a:lnSpc>
              <a:spcBef>
                <a:spcPts val="600"/>
              </a:spcBef>
              <a:spcAft>
                <a:spcPts val="0"/>
              </a:spcAft>
              <a:buSzPts val="1600"/>
              <a:buFont typeface="Arial"/>
              <a:buNone/>
              <a:defRPr b="1" i="1">
                <a:latin typeface="Arial"/>
                <a:ea typeface="Arial"/>
                <a:cs typeface="Arial"/>
                <a:sym typeface="Arial"/>
              </a:defRPr>
            </a:lvl2pPr>
            <a:lvl3pPr indent="-228600" lvl="2" marL="1371600" algn="l">
              <a:lnSpc>
                <a:spcPct val="100000"/>
              </a:lnSpc>
              <a:spcBef>
                <a:spcPts val="800"/>
              </a:spcBef>
              <a:spcAft>
                <a:spcPts val="0"/>
              </a:spcAft>
              <a:buSzPts val="1400"/>
              <a:buFont typeface="Arial"/>
              <a:buNone/>
              <a:defRPr b="1" i="1">
                <a:latin typeface="Arial"/>
                <a:ea typeface="Arial"/>
                <a:cs typeface="Arial"/>
                <a:sym typeface="Arial"/>
              </a:defRPr>
            </a:lvl3pPr>
            <a:lvl4pPr indent="-228600" lvl="3" marL="1828800" algn="l">
              <a:lnSpc>
                <a:spcPct val="100000"/>
              </a:lnSpc>
              <a:spcBef>
                <a:spcPts val="800"/>
              </a:spcBef>
              <a:spcAft>
                <a:spcPts val="0"/>
              </a:spcAft>
              <a:buSzPts val="1400"/>
              <a:buFont typeface="Arial"/>
              <a:buNone/>
              <a:defRPr b="1" i="1">
                <a:latin typeface="Arial"/>
                <a:ea typeface="Arial"/>
                <a:cs typeface="Arial"/>
                <a:sym typeface="Arial"/>
              </a:defRPr>
            </a:lvl4pPr>
            <a:lvl5pPr indent="-228600" lvl="4" marL="2286000" algn="l">
              <a:lnSpc>
                <a:spcPct val="100000"/>
              </a:lnSpc>
              <a:spcBef>
                <a:spcPts val="800"/>
              </a:spcBef>
              <a:spcAft>
                <a:spcPts val="0"/>
              </a:spcAft>
              <a:buSzPts val="1400"/>
              <a:buFont typeface="Arial"/>
              <a:buNone/>
              <a:defRPr b="1" i="1">
                <a:latin typeface="Arial"/>
                <a:ea typeface="Arial"/>
                <a:cs typeface="Arial"/>
                <a:sym typeface="Arial"/>
              </a:defRPr>
            </a:lvl5pPr>
            <a:lvl6pPr indent="-228600" lvl="5" marL="2743200" algn="l">
              <a:lnSpc>
                <a:spcPct val="100000"/>
              </a:lnSpc>
              <a:spcBef>
                <a:spcPts val="80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1789" name="Google Shape;1789;p41"/>
          <p:cNvSpPr txBox="1"/>
          <p:nvPr>
            <p:ph idx="4" type="body"/>
          </p:nvPr>
        </p:nvSpPr>
        <p:spPr>
          <a:xfrm>
            <a:off x="4103486" y="1871192"/>
            <a:ext cx="3410712" cy="531986"/>
          </a:xfrm>
          <a:prstGeom prst="rect">
            <a:avLst/>
          </a:prstGeom>
          <a:solidFill>
            <a:srgbClr val="C55A11"/>
          </a:solidFill>
          <a:ln>
            <a:noFill/>
          </a:ln>
        </p:spPr>
        <p:txBody>
          <a:bodyPr anchorCtr="0" anchor="b" bIns="91425" lIns="91425" spcFirstLastPara="1" rIns="91425" wrap="square" tIns="0">
            <a:noAutofit/>
          </a:bodyPr>
          <a:lstStyle>
            <a:lvl1pPr indent="-228600" lvl="0" marL="457200" algn="l">
              <a:lnSpc>
                <a:spcPct val="100000"/>
              </a:lnSpc>
              <a:spcBef>
                <a:spcPts val="0"/>
              </a:spcBef>
              <a:spcAft>
                <a:spcPts val="0"/>
              </a:spcAft>
              <a:buSzPts val="1400"/>
              <a:buFont typeface="Arial"/>
              <a:buNone/>
              <a:defRPr b="1" i="1" sz="1400">
                <a:solidFill>
                  <a:schemeClr val="lt1"/>
                </a:solidFill>
                <a:latin typeface="Arial"/>
                <a:ea typeface="Arial"/>
                <a:cs typeface="Arial"/>
                <a:sym typeface="Arial"/>
              </a:defRPr>
            </a:lvl1pPr>
            <a:lvl2pPr indent="-228600" lvl="1" marL="914400" algn="l">
              <a:lnSpc>
                <a:spcPct val="100000"/>
              </a:lnSpc>
              <a:spcBef>
                <a:spcPts val="600"/>
              </a:spcBef>
              <a:spcAft>
                <a:spcPts val="0"/>
              </a:spcAft>
              <a:buSzPts val="1600"/>
              <a:buFont typeface="Arial"/>
              <a:buNone/>
              <a:defRPr b="1">
                <a:latin typeface="Arial"/>
                <a:ea typeface="Arial"/>
                <a:cs typeface="Arial"/>
                <a:sym typeface="Arial"/>
              </a:defRPr>
            </a:lvl2pPr>
            <a:lvl3pPr indent="-228600" lvl="2" marL="1371600" algn="l">
              <a:lnSpc>
                <a:spcPct val="100000"/>
              </a:lnSpc>
              <a:spcBef>
                <a:spcPts val="800"/>
              </a:spcBef>
              <a:spcAft>
                <a:spcPts val="0"/>
              </a:spcAft>
              <a:buSzPts val="1400"/>
              <a:buFont typeface="Arial"/>
              <a:buNone/>
              <a:defRPr b="1">
                <a:latin typeface="Arial"/>
                <a:ea typeface="Arial"/>
                <a:cs typeface="Arial"/>
                <a:sym typeface="Arial"/>
              </a:defRPr>
            </a:lvl3pPr>
            <a:lvl4pPr indent="-228600" lvl="3" marL="1828800" algn="l">
              <a:lnSpc>
                <a:spcPct val="100000"/>
              </a:lnSpc>
              <a:spcBef>
                <a:spcPts val="800"/>
              </a:spcBef>
              <a:spcAft>
                <a:spcPts val="0"/>
              </a:spcAft>
              <a:buSzPts val="1400"/>
              <a:buFont typeface="Arial"/>
              <a:buNone/>
              <a:defRPr b="1">
                <a:latin typeface="Arial"/>
                <a:ea typeface="Arial"/>
                <a:cs typeface="Arial"/>
                <a:sym typeface="Arial"/>
              </a:defRPr>
            </a:lvl4pPr>
            <a:lvl5pPr indent="-228600" lvl="4" marL="2286000" algn="l">
              <a:lnSpc>
                <a:spcPct val="100000"/>
              </a:lnSpc>
              <a:spcBef>
                <a:spcPts val="800"/>
              </a:spcBef>
              <a:spcAft>
                <a:spcPts val="0"/>
              </a:spcAft>
              <a:buSzPts val="1400"/>
              <a:buFont typeface="Arial"/>
              <a:buNone/>
              <a:defRPr b="1">
                <a:latin typeface="Arial"/>
                <a:ea typeface="Arial"/>
                <a:cs typeface="Arial"/>
                <a:sym typeface="Arial"/>
              </a:defRPr>
            </a:lvl5pPr>
            <a:lvl6pPr indent="-228600" lvl="5" marL="2743200" algn="l">
              <a:lnSpc>
                <a:spcPct val="100000"/>
              </a:lnSpc>
              <a:spcBef>
                <a:spcPts val="80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1790" name="Google Shape;1790;p41"/>
          <p:cNvSpPr txBox="1"/>
          <p:nvPr>
            <p:ph idx="5" type="body"/>
          </p:nvPr>
        </p:nvSpPr>
        <p:spPr>
          <a:xfrm>
            <a:off x="7567721" y="1876903"/>
            <a:ext cx="3410712" cy="519633"/>
          </a:xfrm>
          <a:prstGeom prst="rect">
            <a:avLst/>
          </a:prstGeom>
          <a:solidFill>
            <a:srgbClr val="7F7F7F"/>
          </a:solidFill>
          <a:ln>
            <a:noFill/>
          </a:ln>
        </p:spPr>
        <p:txBody>
          <a:bodyPr anchorCtr="0" anchor="b" bIns="91425" lIns="91425" spcFirstLastPara="1" rIns="91425" wrap="square" tIns="0">
            <a:noAutofit/>
          </a:bodyPr>
          <a:lstStyle>
            <a:lvl1pPr indent="-228600" lvl="0" marL="457200" algn="l">
              <a:lnSpc>
                <a:spcPct val="100000"/>
              </a:lnSpc>
              <a:spcBef>
                <a:spcPts val="0"/>
              </a:spcBef>
              <a:spcAft>
                <a:spcPts val="0"/>
              </a:spcAft>
              <a:buSzPts val="1400"/>
              <a:buFont typeface="Arial"/>
              <a:buNone/>
              <a:defRPr b="1" i="1" sz="1400">
                <a:solidFill>
                  <a:schemeClr val="lt1"/>
                </a:solidFill>
                <a:latin typeface="Arial"/>
                <a:ea typeface="Arial"/>
                <a:cs typeface="Arial"/>
                <a:sym typeface="Arial"/>
              </a:defRPr>
            </a:lvl1pPr>
            <a:lvl2pPr indent="-228600" lvl="1" marL="914400" algn="l">
              <a:lnSpc>
                <a:spcPct val="100000"/>
              </a:lnSpc>
              <a:spcBef>
                <a:spcPts val="600"/>
              </a:spcBef>
              <a:spcAft>
                <a:spcPts val="0"/>
              </a:spcAft>
              <a:buSzPts val="1600"/>
              <a:buFont typeface="Arial"/>
              <a:buNone/>
              <a:defRPr b="1">
                <a:latin typeface="Arial"/>
                <a:ea typeface="Arial"/>
                <a:cs typeface="Arial"/>
                <a:sym typeface="Arial"/>
              </a:defRPr>
            </a:lvl2pPr>
            <a:lvl3pPr indent="-228600" lvl="2" marL="1371600" algn="l">
              <a:lnSpc>
                <a:spcPct val="100000"/>
              </a:lnSpc>
              <a:spcBef>
                <a:spcPts val="800"/>
              </a:spcBef>
              <a:spcAft>
                <a:spcPts val="0"/>
              </a:spcAft>
              <a:buSzPts val="1400"/>
              <a:buFont typeface="Arial"/>
              <a:buNone/>
              <a:defRPr b="1">
                <a:latin typeface="Arial"/>
                <a:ea typeface="Arial"/>
                <a:cs typeface="Arial"/>
                <a:sym typeface="Arial"/>
              </a:defRPr>
            </a:lvl3pPr>
            <a:lvl4pPr indent="-228600" lvl="3" marL="1828800" algn="l">
              <a:lnSpc>
                <a:spcPct val="100000"/>
              </a:lnSpc>
              <a:spcBef>
                <a:spcPts val="800"/>
              </a:spcBef>
              <a:spcAft>
                <a:spcPts val="0"/>
              </a:spcAft>
              <a:buSzPts val="1400"/>
              <a:buFont typeface="Arial"/>
              <a:buNone/>
              <a:defRPr b="1">
                <a:latin typeface="Arial"/>
                <a:ea typeface="Arial"/>
                <a:cs typeface="Arial"/>
                <a:sym typeface="Arial"/>
              </a:defRPr>
            </a:lvl4pPr>
            <a:lvl5pPr indent="-228600" lvl="4" marL="2286000" algn="l">
              <a:lnSpc>
                <a:spcPct val="100000"/>
              </a:lnSpc>
              <a:spcBef>
                <a:spcPts val="800"/>
              </a:spcBef>
              <a:spcAft>
                <a:spcPts val="0"/>
              </a:spcAft>
              <a:buSzPts val="1400"/>
              <a:buFont typeface="Arial"/>
              <a:buNone/>
              <a:defRPr b="1">
                <a:latin typeface="Arial"/>
                <a:ea typeface="Arial"/>
                <a:cs typeface="Arial"/>
                <a:sym typeface="Arial"/>
              </a:defRPr>
            </a:lvl5pPr>
            <a:lvl6pPr indent="-228600" lvl="5" marL="2743200" algn="l">
              <a:lnSpc>
                <a:spcPct val="100000"/>
              </a:lnSpc>
              <a:spcBef>
                <a:spcPts val="80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1791" name="Google Shape;1791;p41"/>
          <p:cNvSpPr txBox="1"/>
          <p:nvPr>
            <p:ph idx="6" type="body"/>
          </p:nvPr>
        </p:nvSpPr>
        <p:spPr>
          <a:xfrm>
            <a:off x="624246" y="2411413"/>
            <a:ext cx="3400425" cy="3875087"/>
          </a:xfrm>
          <a:prstGeom prst="rect">
            <a:avLst/>
          </a:prstGeom>
          <a:noFill/>
          <a:ln>
            <a:noFill/>
          </a:ln>
        </p:spPr>
        <p:txBody>
          <a:bodyPr anchorCtr="0" anchor="t" bIns="91425" lIns="91425" spcFirstLastPara="1" rIns="91425" wrap="square" tIns="91425">
            <a:noAutofit/>
          </a:bodyPr>
          <a:lstStyle>
            <a:lvl1pPr indent="-330200" lvl="0" marL="457200" algn="l">
              <a:lnSpc>
                <a:spcPct val="100000"/>
              </a:lnSpc>
              <a:spcBef>
                <a:spcPts val="600"/>
              </a:spcBef>
              <a:spcAft>
                <a:spcPts val="0"/>
              </a:spcAft>
              <a:buClr>
                <a:schemeClr val="accent2"/>
              </a:buClr>
              <a:buSzPts val="1600"/>
              <a:buFont typeface="Arial"/>
              <a:buChar char="•"/>
              <a:defRPr sz="1600">
                <a:solidFill>
                  <a:schemeClr val="lt1"/>
                </a:solidFill>
                <a:latin typeface="Arial"/>
                <a:ea typeface="Arial"/>
                <a:cs typeface="Arial"/>
                <a:sym typeface="Arial"/>
              </a:defRPr>
            </a:lvl1pPr>
            <a:lvl2pPr indent="-320040" lvl="1" marL="914400" algn="l">
              <a:lnSpc>
                <a:spcPct val="100000"/>
              </a:lnSpc>
              <a:spcBef>
                <a:spcPts val="600"/>
              </a:spcBef>
              <a:spcAft>
                <a:spcPts val="0"/>
              </a:spcAft>
              <a:buClr>
                <a:schemeClr val="accent2"/>
              </a:buClr>
              <a:buSzPts val="1440"/>
              <a:buFont typeface="Noto Sans Symbols"/>
              <a:buChar char="✔"/>
              <a:defRPr sz="1200">
                <a:solidFill>
                  <a:schemeClr val="lt1"/>
                </a:solidFill>
                <a:latin typeface="Arial"/>
                <a:ea typeface="Arial"/>
                <a:cs typeface="Arial"/>
                <a:sym typeface="Arial"/>
              </a:defRPr>
            </a:lvl2pPr>
            <a:lvl3pPr indent="-317500" lvl="2" marL="1371600" algn="l">
              <a:lnSpc>
                <a:spcPct val="100000"/>
              </a:lnSpc>
              <a:spcBef>
                <a:spcPts val="800"/>
              </a:spcBef>
              <a:spcAft>
                <a:spcPts val="0"/>
              </a:spcAft>
              <a:buClr>
                <a:schemeClr val="lt1"/>
              </a:buClr>
              <a:buSzPts val="1400"/>
              <a:buFont typeface="Arial"/>
              <a:buChar char="•"/>
              <a:defRPr>
                <a:solidFill>
                  <a:schemeClr val="lt1"/>
                </a:solidFill>
              </a:defRPr>
            </a:lvl3pPr>
            <a:lvl4pPr indent="-317500" lvl="3" marL="1828800" algn="l">
              <a:lnSpc>
                <a:spcPct val="100000"/>
              </a:lnSpc>
              <a:spcBef>
                <a:spcPts val="800"/>
              </a:spcBef>
              <a:spcAft>
                <a:spcPts val="0"/>
              </a:spcAft>
              <a:buClr>
                <a:schemeClr val="lt1"/>
              </a:buClr>
              <a:buSzPts val="1400"/>
              <a:buFont typeface="Arial"/>
              <a:buChar char="•"/>
              <a:defRPr>
                <a:solidFill>
                  <a:schemeClr val="lt1"/>
                </a:solidFill>
              </a:defRPr>
            </a:lvl4pPr>
            <a:lvl5pPr indent="-317500" lvl="4" marL="2286000" algn="l">
              <a:lnSpc>
                <a:spcPct val="100000"/>
              </a:lnSpc>
              <a:spcBef>
                <a:spcPts val="800"/>
              </a:spcBef>
              <a:spcAft>
                <a:spcPts val="0"/>
              </a:spcAft>
              <a:buClr>
                <a:schemeClr val="lt1"/>
              </a:buClr>
              <a:buSzPts val="1400"/>
              <a:buFont typeface="Arial"/>
              <a:buChar char="•"/>
              <a:defRPr>
                <a:solidFill>
                  <a:schemeClr val="lt1"/>
                </a:solidFill>
              </a:defRPr>
            </a:lvl5pPr>
            <a:lvl6pPr indent="-228600" lvl="5" marL="2743200" algn="l">
              <a:lnSpc>
                <a:spcPct val="100000"/>
              </a:lnSpc>
              <a:spcBef>
                <a:spcPts val="80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1792" name="Google Shape;1792;p41"/>
          <p:cNvSpPr txBox="1"/>
          <p:nvPr>
            <p:ph idx="7" type="body"/>
          </p:nvPr>
        </p:nvSpPr>
        <p:spPr>
          <a:xfrm>
            <a:off x="7572865" y="2396536"/>
            <a:ext cx="3400425" cy="3875087"/>
          </a:xfrm>
          <a:prstGeom prst="rect">
            <a:avLst/>
          </a:prstGeom>
          <a:noFill/>
          <a:ln>
            <a:noFill/>
          </a:ln>
        </p:spPr>
        <p:txBody>
          <a:bodyPr anchorCtr="0" anchor="t" bIns="91425" lIns="91425" spcFirstLastPara="1" rIns="91425" wrap="square" tIns="91425">
            <a:noAutofit/>
          </a:bodyPr>
          <a:lstStyle>
            <a:lvl1pPr indent="-330200" lvl="0" marL="457200" algn="l">
              <a:lnSpc>
                <a:spcPct val="100000"/>
              </a:lnSpc>
              <a:spcBef>
                <a:spcPts val="600"/>
              </a:spcBef>
              <a:spcAft>
                <a:spcPts val="0"/>
              </a:spcAft>
              <a:buClr>
                <a:srgbClr val="C55A11"/>
              </a:buClr>
              <a:buSzPts val="1600"/>
              <a:buFont typeface="Arial"/>
              <a:buChar char="•"/>
              <a:defRPr sz="1600">
                <a:solidFill>
                  <a:schemeClr val="lt1"/>
                </a:solidFill>
                <a:latin typeface="Arial"/>
                <a:ea typeface="Arial"/>
                <a:cs typeface="Arial"/>
                <a:sym typeface="Arial"/>
              </a:defRPr>
            </a:lvl1pPr>
            <a:lvl2pPr indent="-320040" lvl="1" marL="914400" algn="l">
              <a:lnSpc>
                <a:spcPct val="100000"/>
              </a:lnSpc>
              <a:spcBef>
                <a:spcPts val="600"/>
              </a:spcBef>
              <a:spcAft>
                <a:spcPts val="0"/>
              </a:spcAft>
              <a:buClr>
                <a:srgbClr val="C55A11"/>
              </a:buClr>
              <a:buSzPts val="1440"/>
              <a:buFont typeface="Noto Sans Symbols"/>
              <a:buChar char="✔"/>
              <a:defRPr sz="1200">
                <a:solidFill>
                  <a:schemeClr val="lt1"/>
                </a:solidFill>
                <a:latin typeface="Arial"/>
                <a:ea typeface="Arial"/>
                <a:cs typeface="Arial"/>
                <a:sym typeface="Arial"/>
              </a:defRPr>
            </a:lvl2pPr>
            <a:lvl3pPr indent="-317500" lvl="2" marL="1371600" algn="l">
              <a:lnSpc>
                <a:spcPct val="100000"/>
              </a:lnSpc>
              <a:spcBef>
                <a:spcPts val="800"/>
              </a:spcBef>
              <a:spcAft>
                <a:spcPts val="0"/>
              </a:spcAft>
              <a:buClr>
                <a:schemeClr val="lt1"/>
              </a:buClr>
              <a:buSzPts val="1400"/>
              <a:buFont typeface="Arial"/>
              <a:buChar char="•"/>
              <a:defRPr>
                <a:solidFill>
                  <a:schemeClr val="lt1"/>
                </a:solidFill>
              </a:defRPr>
            </a:lvl3pPr>
            <a:lvl4pPr indent="-317500" lvl="3" marL="1828800" algn="l">
              <a:lnSpc>
                <a:spcPct val="100000"/>
              </a:lnSpc>
              <a:spcBef>
                <a:spcPts val="800"/>
              </a:spcBef>
              <a:spcAft>
                <a:spcPts val="0"/>
              </a:spcAft>
              <a:buClr>
                <a:schemeClr val="lt1"/>
              </a:buClr>
              <a:buSzPts val="1400"/>
              <a:buFont typeface="Arial"/>
              <a:buChar char="•"/>
              <a:defRPr>
                <a:solidFill>
                  <a:schemeClr val="lt1"/>
                </a:solidFill>
              </a:defRPr>
            </a:lvl4pPr>
            <a:lvl5pPr indent="-317500" lvl="4" marL="2286000" algn="l">
              <a:lnSpc>
                <a:spcPct val="100000"/>
              </a:lnSpc>
              <a:spcBef>
                <a:spcPts val="800"/>
              </a:spcBef>
              <a:spcAft>
                <a:spcPts val="0"/>
              </a:spcAft>
              <a:buClr>
                <a:schemeClr val="lt1"/>
              </a:buClr>
              <a:buSzPts val="1400"/>
              <a:buFont typeface="Arial"/>
              <a:buChar char="•"/>
              <a:defRPr>
                <a:solidFill>
                  <a:schemeClr val="lt1"/>
                </a:solidFill>
              </a:defRPr>
            </a:lvl5pPr>
            <a:lvl6pPr indent="-228600" lvl="5" marL="2743200" algn="l">
              <a:lnSpc>
                <a:spcPct val="100000"/>
              </a:lnSpc>
              <a:spcBef>
                <a:spcPts val="80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1793" name="Google Shape;1793;p41"/>
          <p:cNvSpPr txBox="1"/>
          <p:nvPr>
            <p:ph idx="8" type="body"/>
          </p:nvPr>
        </p:nvSpPr>
        <p:spPr>
          <a:xfrm>
            <a:off x="4108630" y="2411413"/>
            <a:ext cx="3400425" cy="3875087"/>
          </a:xfrm>
          <a:prstGeom prst="rect">
            <a:avLst/>
          </a:prstGeom>
          <a:noFill/>
          <a:ln>
            <a:noFill/>
          </a:ln>
        </p:spPr>
        <p:txBody>
          <a:bodyPr anchorCtr="0" anchor="t" bIns="91425" lIns="91425" spcFirstLastPara="1" rIns="91425" wrap="square" tIns="91425">
            <a:noAutofit/>
          </a:bodyPr>
          <a:lstStyle>
            <a:lvl1pPr indent="-330200" lvl="0" marL="457200" algn="l">
              <a:lnSpc>
                <a:spcPct val="100000"/>
              </a:lnSpc>
              <a:spcBef>
                <a:spcPts val="600"/>
              </a:spcBef>
              <a:spcAft>
                <a:spcPts val="0"/>
              </a:spcAft>
              <a:buClr>
                <a:schemeClr val="lt1"/>
              </a:buClr>
              <a:buSzPts val="1600"/>
              <a:buFont typeface="Arial"/>
              <a:buChar char="•"/>
              <a:defRPr sz="1600">
                <a:solidFill>
                  <a:schemeClr val="lt1"/>
                </a:solidFill>
                <a:latin typeface="Arial"/>
                <a:ea typeface="Arial"/>
                <a:cs typeface="Arial"/>
                <a:sym typeface="Arial"/>
              </a:defRPr>
            </a:lvl1pPr>
            <a:lvl2pPr indent="-320040" lvl="1" marL="914400" algn="l">
              <a:lnSpc>
                <a:spcPct val="100000"/>
              </a:lnSpc>
              <a:spcBef>
                <a:spcPts val="600"/>
              </a:spcBef>
              <a:spcAft>
                <a:spcPts val="0"/>
              </a:spcAft>
              <a:buClr>
                <a:schemeClr val="lt1"/>
              </a:buClr>
              <a:buSzPts val="1440"/>
              <a:buFont typeface="Noto Sans Symbols"/>
              <a:buChar char="✔"/>
              <a:defRPr sz="1200">
                <a:solidFill>
                  <a:schemeClr val="lt1"/>
                </a:solidFill>
                <a:latin typeface="Arial"/>
                <a:ea typeface="Arial"/>
                <a:cs typeface="Arial"/>
                <a:sym typeface="Arial"/>
              </a:defRPr>
            </a:lvl2pPr>
            <a:lvl3pPr indent="-317500" lvl="2" marL="1371600" algn="l">
              <a:lnSpc>
                <a:spcPct val="100000"/>
              </a:lnSpc>
              <a:spcBef>
                <a:spcPts val="800"/>
              </a:spcBef>
              <a:spcAft>
                <a:spcPts val="0"/>
              </a:spcAft>
              <a:buClr>
                <a:schemeClr val="lt1"/>
              </a:buClr>
              <a:buSzPts val="1400"/>
              <a:buFont typeface="Arial"/>
              <a:buChar char="•"/>
              <a:defRPr>
                <a:solidFill>
                  <a:schemeClr val="lt1"/>
                </a:solidFill>
              </a:defRPr>
            </a:lvl3pPr>
            <a:lvl4pPr indent="-317500" lvl="3" marL="1828800" algn="l">
              <a:lnSpc>
                <a:spcPct val="100000"/>
              </a:lnSpc>
              <a:spcBef>
                <a:spcPts val="800"/>
              </a:spcBef>
              <a:spcAft>
                <a:spcPts val="0"/>
              </a:spcAft>
              <a:buClr>
                <a:schemeClr val="lt1"/>
              </a:buClr>
              <a:buSzPts val="1400"/>
              <a:buFont typeface="Arial"/>
              <a:buChar char="•"/>
              <a:defRPr>
                <a:solidFill>
                  <a:schemeClr val="lt1"/>
                </a:solidFill>
              </a:defRPr>
            </a:lvl4pPr>
            <a:lvl5pPr indent="-317500" lvl="4" marL="2286000" algn="l">
              <a:lnSpc>
                <a:spcPct val="100000"/>
              </a:lnSpc>
              <a:spcBef>
                <a:spcPts val="800"/>
              </a:spcBef>
              <a:spcAft>
                <a:spcPts val="0"/>
              </a:spcAft>
              <a:buClr>
                <a:schemeClr val="lt1"/>
              </a:buClr>
              <a:buSzPts val="1400"/>
              <a:buFont typeface="Arial"/>
              <a:buChar char="•"/>
              <a:defRPr>
                <a:solidFill>
                  <a:schemeClr val="lt1"/>
                </a:solidFill>
              </a:defRPr>
            </a:lvl5pPr>
            <a:lvl6pPr indent="-228600" lvl="5" marL="2743200" algn="l">
              <a:lnSpc>
                <a:spcPct val="100000"/>
              </a:lnSpc>
              <a:spcBef>
                <a:spcPts val="80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grpSp>
        <p:nvGrpSpPr>
          <p:cNvPr id="1794" name="Google Shape;1794;p41"/>
          <p:cNvGrpSpPr/>
          <p:nvPr/>
        </p:nvGrpSpPr>
        <p:grpSpPr>
          <a:xfrm>
            <a:off x="11278585" y="0"/>
            <a:ext cx="913415" cy="6866252"/>
            <a:chOff x="11278585" y="0"/>
            <a:chExt cx="913415" cy="6866252"/>
          </a:xfrm>
        </p:grpSpPr>
        <p:cxnSp>
          <p:nvCxnSpPr>
            <p:cNvPr id="1795" name="Google Shape;1795;p41"/>
            <p:cNvCxnSpPr/>
            <p:nvPr/>
          </p:nvCxnSpPr>
          <p:spPr>
            <a:xfrm>
              <a:off x="11402167" y="0"/>
              <a:ext cx="0" cy="6841500"/>
            </a:xfrm>
            <a:prstGeom prst="straightConnector1">
              <a:avLst/>
            </a:prstGeom>
            <a:noFill/>
            <a:ln cap="flat" cmpd="sng" w="76200">
              <a:solidFill>
                <a:schemeClr val="accent2"/>
              </a:solidFill>
              <a:prstDash val="solid"/>
              <a:round/>
              <a:headEnd len="sm" w="sm" type="none"/>
              <a:tailEnd len="sm" w="sm" type="none"/>
            </a:ln>
          </p:spPr>
        </p:cxnSp>
        <p:cxnSp>
          <p:nvCxnSpPr>
            <p:cNvPr id="1796" name="Google Shape;1796;p41"/>
            <p:cNvCxnSpPr/>
            <p:nvPr/>
          </p:nvCxnSpPr>
          <p:spPr>
            <a:xfrm>
              <a:off x="11278585" y="0"/>
              <a:ext cx="0" cy="6841500"/>
            </a:xfrm>
            <a:prstGeom prst="straightConnector1">
              <a:avLst/>
            </a:prstGeom>
            <a:noFill/>
            <a:ln cap="flat" cmpd="sng" w="28575">
              <a:solidFill>
                <a:schemeClr val="accent2"/>
              </a:solidFill>
              <a:prstDash val="solid"/>
              <a:round/>
              <a:headEnd len="sm" w="sm" type="none"/>
              <a:tailEnd len="sm" w="sm" type="none"/>
            </a:ln>
          </p:spPr>
        </p:cxnSp>
        <p:grpSp>
          <p:nvGrpSpPr>
            <p:cNvPr id="1797" name="Google Shape;1797;p41"/>
            <p:cNvGrpSpPr/>
            <p:nvPr/>
          </p:nvGrpSpPr>
          <p:grpSpPr>
            <a:xfrm>
              <a:off x="11524488" y="0"/>
              <a:ext cx="667512" cy="6866252"/>
              <a:chOff x="11524488" y="0"/>
              <a:chExt cx="667512" cy="6866252"/>
            </a:xfrm>
          </p:grpSpPr>
          <p:sp>
            <p:nvSpPr>
              <p:cNvPr descr="Banner along right of screen with the label OGP Office of Government-wide Policy." id="1798" name="Google Shape;1798;p41"/>
              <p:cNvSpPr txBox="1"/>
              <p:nvPr/>
            </p:nvSpPr>
            <p:spPr>
              <a:xfrm rot="5400000">
                <a:off x="8426141" y="3100393"/>
                <a:ext cx="6866252" cy="665466"/>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500"/>
                  <a:buFont typeface="Arial"/>
                  <a:buNone/>
                </a:pPr>
                <a:r>
                  <a:rPr b="1" i="0" lang="en-US" sz="1500" u="none" cap="none" strike="noStrike">
                    <a:solidFill>
                      <a:schemeClr val="lt1"/>
                    </a:solidFill>
                    <a:latin typeface="Arial"/>
                    <a:ea typeface="Arial"/>
                    <a:cs typeface="Arial"/>
                    <a:sym typeface="Arial"/>
                  </a:rPr>
                  <a:t>OASIS DPA Training</a:t>
                </a:r>
                <a:endParaRPr b="1" i="0" sz="1500" u="none" cap="none" strike="noStrike">
                  <a:solidFill>
                    <a:schemeClr val="lt1"/>
                  </a:solidFill>
                  <a:latin typeface="Arial"/>
                  <a:ea typeface="Arial"/>
                  <a:cs typeface="Arial"/>
                  <a:sym typeface="Arial"/>
                </a:endParaRPr>
              </a:p>
            </p:txBody>
          </p:sp>
          <p:sp>
            <p:nvSpPr>
              <p:cNvPr id="1799" name="Google Shape;1799;p41"/>
              <p:cNvSpPr/>
              <p:nvPr/>
            </p:nvSpPr>
            <p:spPr>
              <a:xfrm>
                <a:off x="11603985" y="162640"/>
                <a:ext cx="508519" cy="370609"/>
              </a:xfrm>
              <a:custGeom>
                <a:rect b="b" l="l" r="r" t="t"/>
                <a:pathLst>
                  <a:path extrusionOk="0" h="2700" w="3538">
                    <a:moveTo>
                      <a:pt x="1116" y="0"/>
                    </a:moveTo>
                    <a:lnTo>
                      <a:pt x="2423" y="0"/>
                    </a:lnTo>
                    <a:lnTo>
                      <a:pt x="2467" y="3"/>
                    </a:lnTo>
                    <a:lnTo>
                      <a:pt x="2510" y="12"/>
                    </a:lnTo>
                    <a:lnTo>
                      <a:pt x="2550" y="26"/>
                    </a:lnTo>
                    <a:lnTo>
                      <a:pt x="2587" y="45"/>
                    </a:lnTo>
                    <a:lnTo>
                      <a:pt x="2622" y="68"/>
                    </a:lnTo>
                    <a:lnTo>
                      <a:pt x="2653" y="96"/>
                    </a:lnTo>
                    <a:lnTo>
                      <a:pt x="2681" y="127"/>
                    </a:lnTo>
                    <a:lnTo>
                      <a:pt x="2704" y="163"/>
                    </a:lnTo>
                    <a:lnTo>
                      <a:pt x="2724" y="201"/>
                    </a:lnTo>
                    <a:lnTo>
                      <a:pt x="2738" y="241"/>
                    </a:lnTo>
                    <a:lnTo>
                      <a:pt x="2746" y="283"/>
                    </a:lnTo>
                    <a:lnTo>
                      <a:pt x="2749" y="328"/>
                    </a:lnTo>
                    <a:lnTo>
                      <a:pt x="2749" y="822"/>
                    </a:lnTo>
                    <a:lnTo>
                      <a:pt x="2746" y="866"/>
                    </a:lnTo>
                    <a:lnTo>
                      <a:pt x="2738" y="909"/>
                    </a:lnTo>
                    <a:lnTo>
                      <a:pt x="2724" y="949"/>
                    </a:lnTo>
                    <a:lnTo>
                      <a:pt x="2704" y="987"/>
                    </a:lnTo>
                    <a:lnTo>
                      <a:pt x="2681" y="1022"/>
                    </a:lnTo>
                    <a:lnTo>
                      <a:pt x="2653" y="1054"/>
                    </a:lnTo>
                    <a:lnTo>
                      <a:pt x="2622" y="1081"/>
                    </a:lnTo>
                    <a:lnTo>
                      <a:pt x="2587" y="1104"/>
                    </a:lnTo>
                    <a:lnTo>
                      <a:pt x="2550" y="1124"/>
                    </a:lnTo>
                    <a:lnTo>
                      <a:pt x="2510" y="1138"/>
                    </a:lnTo>
                    <a:lnTo>
                      <a:pt x="2467" y="1146"/>
                    </a:lnTo>
                    <a:lnTo>
                      <a:pt x="2423" y="1150"/>
                    </a:lnTo>
                    <a:lnTo>
                      <a:pt x="1851" y="1150"/>
                    </a:lnTo>
                    <a:lnTo>
                      <a:pt x="1851" y="1584"/>
                    </a:lnTo>
                    <a:lnTo>
                      <a:pt x="2737" y="1584"/>
                    </a:lnTo>
                    <a:lnTo>
                      <a:pt x="2784" y="1588"/>
                    </a:lnTo>
                    <a:lnTo>
                      <a:pt x="2829" y="1596"/>
                    </a:lnTo>
                    <a:lnTo>
                      <a:pt x="2873" y="1610"/>
                    </a:lnTo>
                    <a:lnTo>
                      <a:pt x="2914" y="1629"/>
                    </a:lnTo>
                    <a:lnTo>
                      <a:pt x="2953" y="1652"/>
                    </a:lnTo>
                    <a:lnTo>
                      <a:pt x="2987" y="1680"/>
                    </a:lnTo>
                    <a:lnTo>
                      <a:pt x="3020" y="1712"/>
                    </a:lnTo>
                    <a:lnTo>
                      <a:pt x="3047" y="1747"/>
                    </a:lnTo>
                    <a:lnTo>
                      <a:pt x="3070" y="1786"/>
                    </a:lnTo>
                    <a:lnTo>
                      <a:pt x="3090" y="1827"/>
                    </a:lnTo>
                    <a:lnTo>
                      <a:pt x="3104" y="1870"/>
                    </a:lnTo>
                    <a:lnTo>
                      <a:pt x="3112" y="1917"/>
                    </a:lnTo>
                    <a:lnTo>
                      <a:pt x="3115" y="1964"/>
                    </a:lnTo>
                    <a:lnTo>
                      <a:pt x="3115" y="2072"/>
                    </a:lnTo>
                    <a:lnTo>
                      <a:pt x="3351" y="2072"/>
                    </a:lnTo>
                    <a:lnTo>
                      <a:pt x="3384" y="2074"/>
                    </a:lnTo>
                    <a:lnTo>
                      <a:pt x="3417" y="2084"/>
                    </a:lnTo>
                    <a:lnTo>
                      <a:pt x="3446" y="2097"/>
                    </a:lnTo>
                    <a:lnTo>
                      <a:pt x="3471" y="2116"/>
                    </a:lnTo>
                    <a:lnTo>
                      <a:pt x="3494" y="2139"/>
                    </a:lnTo>
                    <a:lnTo>
                      <a:pt x="3513" y="2165"/>
                    </a:lnTo>
                    <a:lnTo>
                      <a:pt x="3526" y="2194"/>
                    </a:lnTo>
                    <a:lnTo>
                      <a:pt x="3536" y="2226"/>
                    </a:lnTo>
                    <a:lnTo>
                      <a:pt x="3538" y="2259"/>
                    </a:lnTo>
                    <a:lnTo>
                      <a:pt x="3538" y="2512"/>
                    </a:lnTo>
                    <a:lnTo>
                      <a:pt x="3536" y="2545"/>
                    </a:lnTo>
                    <a:lnTo>
                      <a:pt x="3526" y="2578"/>
                    </a:lnTo>
                    <a:lnTo>
                      <a:pt x="3512" y="2607"/>
                    </a:lnTo>
                    <a:lnTo>
                      <a:pt x="3494" y="2633"/>
                    </a:lnTo>
                    <a:lnTo>
                      <a:pt x="3471" y="2655"/>
                    </a:lnTo>
                    <a:lnTo>
                      <a:pt x="3446" y="2674"/>
                    </a:lnTo>
                    <a:lnTo>
                      <a:pt x="3417" y="2688"/>
                    </a:lnTo>
                    <a:lnTo>
                      <a:pt x="3384" y="2696"/>
                    </a:lnTo>
                    <a:lnTo>
                      <a:pt x="3351" y="2700"/>
                    </a:lnTo>
                    <a:lnTo>
                      <a:pt x="2716" y="2700"/>
                    </a:lnTo>
                    <a:lnTo>
                      <a:pt x="2682" y="2696"/>
                    </a:lnTo>
                    <a:lnTo>
                      <a:pt x="2651" y="2688"/>
                    </a:lnTo>
                    <a:lnTo>
                      <a:pt x="2622" y="2674"/>
                    </a:lnTo>
                    <a:lnTo>
                      <a:pt x="2595" y="2655"/>
                    </a:lnTo>
                    <a:lnTo>
                      <a:pt x="2572" y="2633"/>
                    </a:lnTo>
                    <a:lnTo>
                      <a:pt x="2554" y="2607"/>
                    </a:lnTo>
                    <a:lnTo>
                      <a:pt x="2540" y="2578"/>
                    </a:lnTo>
                    <a:lnTo>
                      <a:pt x="2531" y="2545"/>
                    </a:lnTo>
                    <a:lnTo>
                      <a:pt x="2528" y="2512"/>
                    </a:lnTo>
                    <a:lnTo>
                      <a:pt x="2528" y="2259"/>
                    </a:lnTo>
                    <a:lnTo>
                      <a:pt x="2531" y="2226"/>
                    </a:lnTo>
                    <a:lnTo>
                      <a:pt x="2540" y="2194"/>
                    </a:lnTo>
                    <a:lnTo>
                      <a:pt x="2554" y="2165"/>
                    </a:lnTo>
                    <a:lnTo>
                      <a:pt x="2572" y="2139"/>
                    </a:lnTo>
                    <a:lnTo>
                      <a:pt x="2595" y="2116"/>
                    </a:lnTo>
                    <a:lnTo>
                      <a:pt x="2622" y="2097"/>
                    </a:lnTo>
                    <a:lnTo>
                      <a:pt x="2651" y="2084"/>
                    </a:lnTo>
                    <a:lnTo>
                      <a:pt x="2682" y="2074"/>
                    </a:lnTo>
                    <a:lnTo>
                      <a:pt x="2716" y="2072"/>
                    </a:lnTo>
                    <a:lnTo>
                      <a:pt x="2952" y="2072"/>
                    </a:lnTo>
                    <a:lnTo>
                      <a:pt x="2952" y="1964"/>
                    </a:lnTo>
                    <a:lnTo>
                      <a:pt x="2949" y="1929"/>
                    </a:lnTo>
                    <a:lnTo>
                      <a:pt x="2941" y="1896"/>
                    </a:lnTo>
                    <a:lnTo>
                      <a:pt x="2928" y="1865"/>
                    </a:lnTo>
                    <a:lnTo>
                      <a:pt x="2910" y="1837"/>
                    </a:lnTo>
                    <a:lnTo>
                      <a:pt x="2888" y="1811"/>
                    </a:lnTo>
                    <a:lnTo>
                      <a:pt x="2864" y="1789"/>
                    </a:lnTo>
                    <a:lnTo>
                      <a:pt x="2836" y="1772"/>
                    </a:lnTo>
                    <a:lnTo>
                      <a:pt x="2805" y="1759"/>
                    </a:lnTo>
                    <a:lnTo>
                      <a:pt x="2771" y="1750"/>
                    </a:lnTo>
                    <a:lnTo>
                      <a:pt x="2736" y="1748"/>
                    </a:lnTo>
                    <a:lnTo>
                      <a:pt x="1851" y="1748"/>
                    </a:lnTo>
                    <a:lnTo>
                      <a:pt x="1851" y="2072"/>
                    </a:lnTo>
                    <a:lnTo>
                      <a:pt x="2087" y="2072"/>
                    </a:lnTo>
                    <a:lnTo>
                      <a:pt x="2120" y="2074"/>
                    </a:lnTo>
                    <a:lnTo>
                      <a:pt x="2153" y="2083"/>
                    </a:lnTo>
                    <a:lnTo>
                      <a:pt x="2182" y="2097"/>
                    </a:lnTo>
                    <a:lnTo>
                      <a:pt x="2207" y="2116"/>
                    </a:lnTo>
                    <a:lnTo>
                      <a:pt x="2230" y="2139"/>
                    </a:lnTo>
                    <a:lnTo>
                      <a:pt x="2248" y="2165"/>
                    </a:lnTo>
                    <a:lnTo>
                      <a:pt x="2262" y="2194"/>
                    </a:lnTo>
                    <a:lnTo>
                      <a:pt x="2271" y="2226"/>
                    </a:lnTo>
                    <a:lnTo>
                      <a:pt x="2274" y="2259"/>
                    </a:lnTo>
                    <a:lnTo>
                      <a:pt x="2274" y="2512"/>
                    </a:lnTo>
                    <a:lnTo>
                      <a:pt x="2271" y="2545"/>
                    </a:lnTo>
                    <a:lnTo>
                      <a:pt x="2262" y="2578"/>
                    </a:lnTo>
                    <a:lnTo>
                      <a:pt x="2248" y="2607"/>
                    </a:lnTo>
                    <a:lnTo>
                      <a:pt x="2230" y="2633"/>
                    </a:lnTo>
                    <a:lnTo>
                      <a:pt x="2207" y="2655"/>
                    </a:lnTo>
                    <a:lnTo>
                      <a:pt x="2182" y="2674"/>
                    </a:lnTo>
                    <a:lnTo>
                      <a:pt x="2153" y="2688"/>
                    </a:lnTo>
                    <a:lnTo>
                      <a:pt x="2120" y="2696"/>
                    </a:lnTo>
                    <a:lnTo>
                      <a:pt x="2087" y="2700"/>
                    </a:lnTo>
                    <a:lnTo>
                      <a:pt x="1452" y="2700"/>
                    </a:lnTo>
                    <a:lnTo>
                      <a:pt x="1418" y="2696"/>
                    </a:lnTo>
                    <a:lnTo>
                      <a:pt x="1387" y="2688"/>
                    </a:lnTo>
                    <a:lnTo>
                      <a:pt x="1358" y="2674"/>
                    </a:lnTo>
                    <a:lnTo>
                      <a:pt x="1331" y="2655"/>
                    </a:lnTo>
                    <a:lnTo>
                      <a:pt x="1308" y="2633"/>
                    </a:lnTo>
                    <a:lnTo>
                      <a:pt x="1290" y="2607"/>
                    </a:lnTo>
                    <a:lnTo>
                      <a:pt x="1276" y="2578"/>
                    </a:lnTo>
                    <a:lnTo>
                      <a:pt x="1267" y="2545"/>
                    </a:lnTo>
                    <a:lnTo>
                      <a:pt x="1264" y="2512"/>
                    </a:lnTo>
                    <a:lnTo>
                      <a:pt x="1264" y="2259"/>
                    </a:lnTo>
                    <a:lnTo>
                      <a:pt x="1267" y="2226"/>
                    </a:lnTo>
                    <a:lnTo>
                      <a:pt x="1276" y="2194"/>
                    </a:lnTo>
                    <a:lnTo>
                      <a:pt x="1290" y="2165"/>
                    </a:lnTo>
                    <a:lnTo>
                      <a:pt x="1308" y="2139"/>
                    </a:lnTo>
                    <a:lnTo>
                      <a:pt x="1331" y="2116"/>
                    </a:lnTo>
                    <a:lnTo>
                      <a:pt x="1358" y="2097"/>
                    </a:lnTo>
                    <a:lnTo>
                      <a:pt x="1387" y="2083"/>
                    </a:lnTo>
                    <a:lnTo>
                      <a:pt x="1418" y="2074"/>
                    </a:lnTo>
                    <a:lnTo>
                      <a:pt x="1452" y="2072"/>
                    </a:lnTo>
                    <a:lnTo>
                      <a:pt x="1688" y="2072"/>
                    </a:lnTo>
                    <a:lnTo>
                      <a:pt x="1688" y="1748"/>
                    </a:lnTo>
                    <a:lnTo>
                      <a:pt x="803" y="1748"/>
                    </a:lnTo>
                    <a:lnTo>
                      <a:pt x="767" y="1750"/>
                    </a:lnTo>
                    <a:lnTo>
                      <a:pt x="735" y="1759"/>
                    </a:lnTo>
                    <a:lnTo>
                      <a:pt x="704" y="1772"/>
                    </a:lnTo>
                    <a:lnTo>
                      <a:pt x="676" y="1789"/>
                    </a:lnTo>
                    <a:lnTo>
                      <a:pt x="650" y="1811"/>
                    </a:lnTo>
                    <a:lnTo>
                      <a:pt x="628" y="1837"/>
                    </a:lnTo>
                    <a:lnTo>
                      <a:pt x="611" y="1865"/>
                    </a:lnTo>
                    <a:lnTo>
                      <a:pt x="598" y="1896"/>
                    </a:lnTo>
                    <a:lnTo>
                      <a:pt x="590" y="1929"/>
                    </a:lnTo>
                    <a:lnTo>
                      <a:pt x="586" y="1964"/>
                    </a:lnTo>
                    <a:lnTo>
                      <a:pt x="586" y="2072"/>
                    </a:lnTo>
                    <a:lnTo>
                      <a:pt x="823" y="2072"/>
                    </a:lnTo>
                    <a:lnTo>
                      <a:pt x="856" y="2074"/>
                    </a:lnTo>
                    <a:lnTo>
                      <a:pt x="889" y="2084"/>
                    </a:lnTo>
                    <a:lnTo>
                      <a:pt x="918" y="2097"/>
                    </a:lnTo>
                    <a:lnTo>
                      <a:pt x="943" y="2116"/>
                    </a:lnTo>
                    <a:lnTo>
                      <a:pt x="966" y="2139"/>
                    </a:lnTo>
                    <a:lnTo>
                      <a:pt x="984" y="2165"/>
                    </a:lnTo>
                    <a:lnTo>
                      <a:pt x="998" y="2194"/>
                    </a:lnTo>
                    <a:lnTo>
                      <a:pt x="1007" y="2226"/>
                    </a:lnTo>
                    <a:lnTo>
                      <a:pt x="1010" y="2259"/>
                    </a:lnTo>
                    <a:lnTo>
                      <a:pt x="1010" y="2512"/>
                    </a:lnTo>
                    <a:lnTo>
                      <a:pt x="1007" y="2545"/>
                    </a:lnTo>
                    <a:lnTo>
                      <a:pt x="998" y="2578"/>
                    </a:lnTo>
                    <a:lnTo>
                      <a:pt x="984" y="2607"/>
                    </a:lnTo>
                    <a:lnTo>
                      <a:pt x="966" y="2633"/>
                    </a:lnTo>
                    <a:lnTo>
                      <a:pt x="943" y="2655"/>
                    </a:lnTo>
                    <a:lnTo>
                      <a:pt x="918" y="2674"/>
                    </a:lnTo>
                    <a:lnTo>
                      <a:pt x="889" y="2688"/>
                    </a:lnTo>
                    <a:lnTo>
                      <a:pt x="856" y="2696"/>
                    </a:lnTo>
                    <a:lnTo>
                      <a:pt x="823" y="2700"/>
                    </a:lnTo>
                    <a:lnTo>
                      <a:pt x="187" y="2700"/>
                    </a:lnTo>
                    <a:lnTo>
                      <a:pt x="154" y="2696"/>
                    </a:lnTo>
                    <a:lnTo>
                      <a:pt x="123" y="2688"/>
                    </a:lnTo>
                    <a:lnTo>
                      <a:pt x="93" y="2674"/>
                    </a:lnTo>
                    <a:lnTo>
                      <a:pt x="67" y="2655"/>
                    </a:lnTo>
                    <a:lnTo>
                      <a:pt x="44" y="2633"/>
                    </a:lnTo>
                    <a:lnTo>
                      <a:pt x="26" y="2607"/>
                    </a:lnTo>
                    <a:lnTo>
                      <a:pt x="12" y="2578"/>
                    </a:lnTo>
                    <a:lnTo>
                      <a:pt x="3" y="2545"/>
                    </a:lnTo>
                    <a:lnTo>
                      <a:pt x="0" y="2512"/>
                    </a:lnTo>
                    <a:lnTo>
                      <a:pt x="0" y="2259"/>
                    </a:lnTo>
                    <a:lnTo>
                      <a:pt x="3" y="2226"/>
                    </a:lnTo>
                    <a:lnTo>
                      <a:pt x="12" y="2194"/>
                    </a:lnTo>
                    <a:lnTo>
                      <a:pt x="26" y="2165"/>
                    </a:lnTo>
                    <a:lnTo>
                      <a:pt x="44" y="2139"/>
                    </a:lnTo>
                    <a:lnTo>
                      <a:pt x="67" y="2116"/>
                    </a:lnTo>
                    <a:lnTo>
                      <a:pt x="93" y="2097"/>
                    </a:lnTo>
                    <a:lnTo>
                      <a:pt x="123" y="2084"/>
                    </a:lnTo>
                    <a:lnTo>
                      <a:pt x="154" y="2074"/>
                    </a:lnTo>
                    <a:lnTo>
                      <a:pt x="187" y="2072"/>
                    </a:lnTo>
                    <a:lnTo>
                      <a:pt x="424" y="2072"/>
                    </a:lnTo>
                    <a:lnTo>
                      <a:pt x="424" y="1964"/>
                    </a:lnTo>
                    <a:lnTo>
                      <a:pt x="427" y="1917"/>
                    </a:lnTo>
                    <a:lnTo>
                      <a:pt x="436" y="1870"/>
                    </a:lnTo>
                    <a:lnTo>
                      <a:pt x="449" y="1827"/>
                    </a:lnTo>
                    <a:lnTo>
                      <a:pt x="468" y="1786"/>
                    </a:lnTo>
                    <a:lnTo>
                      <a:pt x="492" y="1747"/>
                    </a:lnTo>
                    <a:lnTo>
                      <a:pt x="520" y="1712"/>
                    </a:lnTo>
                    <a:lnTo>
                      <a:pt x="551" y="1680"/>
                    </a:lnTo>
                    <a:lnTo>
                      <a:pt x="586" y="1652"/>
                    </a:lnTo>
                    <a:lnTo>
                      <a:pt x="624" y="1629"/>
                    </a:lnTo>
                    <a:lnTo>
                      <a:pt x="666" y="1610"/>
                    </a:lnTo>
                    <a:lnTo>
                      <a:pt x="709" y="1596"/>
                    </a:lnTo>
                    <a:lnTo>
                      <a:pt x="755" y="1588"/>
                    </a:lnTo>
                    <a:lnTo>
                      <a:pt x="803" y="1584"/>
                    </a:lnTo>
                    <a:lnTo>
                      <a:pt x="1688" y="1584"/>
                    </a:lnTo>
                    <a:lnTo>
                      <a:pt x="1688" y="1150"/>
                    </a:lnTo>
                    <a:lnTo>
                      <a:pt x="1116" y="1150"/>
                    </a:lnTo>
                    <a:lnTo>
                      <a:pt x="1071" y="1146"/>
                    </a:lnTo>
                    <a:lnTo>
                      <a:pt x="1030" y="1138"/>
                    </a:lnTo>
                    <a:lnTo>
                      <a:pt x="989" y="1124"/>
                    </a:lnTo>
                    <a:lnTo>
                      <a:pt x="951" y="1104"/>
                    </a:lnTo>
                    <a:lnTo>
                      <a:pt x="917" y="1081"/>
                    </a:lnTo>
                    <a:lnTo>
                      <a:pt x="885" y="1054"/>
                    </a:lnTo>
                    <a:lnTo>
                      <a:pt x="857" y="1022"/>
                    </a:lnTo>
                    <a:lnTo>
                      <a:pt x="834" y="987"/>
                    </a:lnTo>
                    <a:lnTo>
                      <a:pt x="815" y="949"/>
                    </a:lnTo>
                    <a:lnTo>
                      <a:pt x="801" y="909"/>
                    </a:lnTo>
                    <a:lnTo>
                      <a:pt x="793" y="866"/>
                    </a:lnTo>
                    <a:lnTo>
                      <a:pt x="790" y="822"/>
                    </a:lnTo>
                    <a:lnTo>
                      <a:pt x="790" y="328"/>
                    </a:lnTo>
                    <a:lnTo>
                      <a:pt x="793" y="283"/>
                    </a:lnTo>
                    <a:lnTo>
                      <a:pt x="801" y="241"/>
                    </a:lnTo>
                    <a:lnTo>
                      <a:pt x="815" y="201"/>
                    </a:lnTo>
                    <a:lnTo>
                      <a:pt x="834" y="163"/>
                    </a:lnTo>
                    <a:lnTo>
                      <a:pt x="857" y="127"/>
                    </a:lnTo>
                    <a:lnTo>
                      <a:pt x="885" y="96"/>
                    </a:lnTo>
                    <a:lnTo>
                      <a:pt x="917" y="68"/>
                    </a:lnTo>
                    <a:lnTo>
                      <a:pt x="951" y="45"/>
                    </a:lnTo>
                    <a:lnTo>
                      <a:pt x="989" y="26"/>
                    </a:lnTo>
                    <a:lnTo>
                      <a:pt x="1030" y="12"/>
                    </a:lnTo>
                    <a:lnTo>
                      <a:pt x="1071" y="3"/>
                    </a:lnTo>
                    <a:lnTo>
                      <a:pt x="1116" y="0"/>
                    </a:lnTo>
                    <a:close/>
                  </a:path>
                </a:pathLst>
              </a:custGeom>
              <a:solidFill>
                <a:schemeClr val="dk1"/>
              </a:solidFill>
              <a:ln cap="flat" cmpd="sng" w="9525">
                <a:solidFill>
                  <a:schemeClr val="accent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id="1800" name="Google Shape;1800;p41"/>
              <p:cNvPicPr preferRelativeResize="0"/>
              <p:nvPr/>
            </p:nvPicPr>
            <p:blipFill rotWithShape="1">
              <a:blip r:embed="rId2">
                <a:alphaModFix/>
              </a:blip>
              <a:srcRect b="0" l="0" r="0" t="0"/>
              <a:stretch/>
            </p:blipFill>
            <p:spPr>
              <a:xfrm>
                <a:off x="11524488" y="624914"/>
                <a:ext cx="667512" cy="258662"/>
              </a:xfrm>
              <a:prstGeom prst="rect">
                <a:avLst/>
              </a:prstGeom>
              <a:noFill/>
              <a:ln>
                <a:noFill/>
              </a:ln>
            </p:spPr>
          </p:pic>
        </p:grpSp>
      </p:grpSp>
      <p:sp>
        <p:nvSpPr>
          <p:cNvPr id="1801" name="Google Shape;1801;p41"/>
          <p:cNvSpPr txBox="1"/>
          <p:nvPr>
            <p:ph idx="9" type="body"/>
          </p:nvPr>
        </p:nvSpPr>
        <p:spPr>
          <a:xfrm>
            <a:off x="619102" y="1876448"/>
            <a:ext cx="3410712" cy="531986"/>
          </a:xfrm>
          <a:prstGeom prst="rect">
            <a:avLst/>
          </a:prstGeom>
          <a:solidFill>
            <a:srgbClr val="2F5496"/>
          </a:solidFill>
          <a:ln>
            <a:noFill/>
          </a:ln>
        </p:spPr>
        <p:txBody>
          <a:bodyPr anchorCtr="0" anchor="b" bIns="91425" lIns="91425" spcFirstLastPara="1" rIns="91425" wrap="square" tIns="0">
            <a:noAutofit/>
          </a:bodyPr>
          <a:lstStyle>
            <a:lvl1pPr indent="-228600" lvl="0" marL="457200" algn="l">
              <a:lnSpc>
                <a:spcPct val="100000"/>
              </a:lnSpc>
              <a:spcBef>
                <a:spcPts val="0"/>
              </a:spcBef>
              <a:spcAft>
                <a:spcPts val="0"/>
              </a:spcAft>
              <a:buSzPts val="1400"/>
              <a:buFont typeface="Arial"/>
              <a:buNone/>
              <a:defRPr b="1" i="1" sz="1400">
                <a:solidFill>
                  <a:schemeClr val="lt1"/>
                </a:solidFill>
                <a:latin typeface="Arial"/>
                <a:ea typeface="Arial"/>
                <a:cs typeface="Arial"/>
                <a:sym typeface="Arial"/>
              </a:defRPr>
            </a:lvl1pPr>
            <a:lvl2pPr indent="-228600" lvl="1" marL="914400" algn="l">
              <a:lnSpc>
                <a:spcPct val="100000"/>
              </a:lnSpc>
              <a:spcBef>
                <a:spcPts val="600"/>
              </a:spcBef>
              <a:spcAft>
                <a:spcPts val="0"/>
              </a:spcAft>
              <a:buSzPts val="1600"/>
              <a:buFont typeface="Arial"/>
              <a:buNone/>
              <a:defRPr b="1">
                <a:latin typeface="Arial"/>
                <a:ea typeface="Arial"/>
                <a:cs typeface="Arial"/>
                <a:sym typeface="Arial"/>
              </a:defRPr>
            </a:lvl2pPr>
            <a:lvl3pPr indent="-228600" lvl="2" marL="1371600" algn="l">
              <a:lnSpc>
                <a:spcPct val="100000"/>
              </a:lnSpc>
              <a:spcBef>
                <a:spcPts val="800"/>
              </a:spcBef>
              <a:spcAft>
                <a:spcPts val="0"/>
              </a:spcAft>
              <a:buSzPts val="1400"/>
              <a:buFont typeface="Arial"/>
              <a:buNone/>
              <a:defRPr b="1">
                <a:latin typeface="Arial"/>
                <a:ea typeface="Arial"/>
                <a:cs typeface="Arial"/>
                <a:sym typeface="Arial"/>
              </a:defRPr>
            </a:lvl3pPr>
            <a:lvl4pPr indent="-228600" lvl="3" marL="1828800" algn="l">
              <a:lnSpc>
                <a:spcPct val="100000"/>
              </a:lnSpc>
              <a:spcBef>
                <a:spcPts val="800"/>
              </a:spcBef>
              <a:spcAft>
                <a:spcPts val="0"/>
              </a:spcAft>
              <a:buSzPts val="1400"/>
              <a:buFont typeface="Arial"/>
              <a:buNone/>
              <a:defRPr b="1">
                <a:latin typeface="Arial"/>
                <a:ea typeface="Arial"/>
                <a:cs typeface="Arial"/>
                <a:sym typeface="Arial"/>
              </a:defRPr>
            </a:lvl4pPr>
            <a:lvl5pPr indent="-228600" lvl="4" marL="2286000" algn="l">
              <a:lnSpc>
                <a:spcPct val="100000"/>
              </a:lnSpc>
              <a:spcBef>
                <a:spcPts val="800"/>
              </a:spcBef>
              <a:spcAft>
                <a:spcPts val="0"/>
              </a:spcAft>
              <a:buSzPts val="1400"/>
              <a:buFont typeface="Arial"/>
              <a:buNone/>
              <a:defRPr b="1">
                <a:latin typeface="Arial"/>
                <a:ea typeface="Arial"/>
                <a:cs typeface="Arial"/>
                <a:sym typeface="Arial"/>
              </a:defRPr>
            </a:lvl5pPr>
            <a:lvl6pPr indent="-228600" lvl="5" marL="2743200" algn="l">
              <a:lnSpc>
                <a:spcPct val="100000"/>
              </a:lnSpc>
              <a:spcBef>
                <a:spcPts val="80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s - LIGHT ON DARK">
  <p:cSld name="1_Bullets - LIGHT ON DARK 40">
    <p:spTree>
      <p:nvGrpSpPr>
        <p:cNvPr id="1802" name="Shape 1802"/>
        <p:cNvGrpSpPr/>
        <p:nvPr/>
      </p:nvGrpSpPr>
      <p:grpSpPr>
        <a:xfrm>
          <a:off x="0" y="0"/>
          <a:ext cx="0" cy="0"/>
          <a:chOff x="0" y="0"/>
          <a:chExt cx="0" cy="0"/>
        </a:xfrm>
      </p:grpSpPr>
      <p:sp>
        <p:nvSpPr>
          <p:cNvPr id="1803" name="Google Shape;1803;p42"/>
          <p:cNvSpPr/>
          <p:nvPr/>
        </p:nvSpPr>
        <p:spPr>
          <a:xfrm>
            <a:off x="612465" y="3624203"/>
            <a:ext cx="3032406" cy="2821435"/>
          </a:xfrm>
          <a:prstGeom prst="roundRect">
            <a:avLst>
              <a:gd fmla="val 16667" name="adj"/>
            </a:avLst>
          </a:prstGeom>
          <a:solidFill>
            <a:srgbClr val="E6E6E6"/>
          </a:solidFill>
          <a:ln cap="flat" cmpd="sng" w="25400">
            <a:solidFill>
              <a:srgbClr val="003C7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804" name="Google Shape;1804;p42"/>
          <p:cNvSpPr/>
          <p:nvPr/>
        </p:nvSpPr>
        <p:spPr>
          <a:xfrm>
            <a:off x="621474" y="1061841"/>
            <a:ext cx="10058400" cy="0"/>
          </a:xfrm>
          <a:prstGeom prst="rect">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805" name="Google Shape;1805;p42"/>
          <p:cNvSpPr txBox="1"/>
          <p:nvPr>
            <p:ph type="title"/>
          </p:nvPr>
        </p:nvSpPr>
        <p:spPr>
          <a:xfrm>
            <a:off x="612465" y="4663"/>
            <a:ext cx="10562869" cy="1057173"/>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3200"/>
              <a:buNone/>
              <a:defRPr b="1" sz="3200">
                <a:solidFill>
                  <a:schemeClr val="dk1"/>
                </a:solidFill>
                <a:latin typeface="Arial"/>
                <a:ea typeface="Arial"/>
                <a:cs typeface="Arial"/>
                <a:sym typeface="Arial"/>
              </a:defRPr>
            </a:lvl1pPr>
            <a:lvl2pPr lvl="1" algn="l">
              <a:lnSpc>
                <a:spcPct val="100000"/>
              </a:lnSpc>
              <a:spcBef>
                <a:spcPts val="0"/>
              </a:spcBef>
              <a:spcAft>
                <a:spcPts val="0"/>
              </a:spcAft>
              <a:buSzPts val="3200"/>
              <a:buNone/>
              <a:defRPr b="1" sz="3600">
                <a:solidFill>
                  <a:srgbClr val="FFFFFF"/>
                </a:solidFill>
                <a:latin typeface="Arial"/>
                <a:ea typeface="Arial"/>
                <a:cs typeface="Arial"/>
                <a:sym typeface="Arial"/>
              </a:defRPr>
            </a:lvl2pPr>
            <a:lvl3pPr lvl="2" algn="l">
              <a:lnSpc>
                <a:spcPct val="100000"/>
              </a:lnSpc>
              <a:spcBef>
                <a:spcPts val="0"/>
              </a:spcBef>
              <a:spcAft>
                <a:spcPts val="0"/>
              </a:spcAft>
              <a:buSzPts val="3200"/>
              <a:buNone/>
              <a:defRPr b="1" sz="3600">
                <a:solidFill>
                  <a:srgbClr val="FFFFFF"/>
                </a:solidFill>
                <a:latin typeface="Arial"/>
                <a:ea typeface="Arial"/>
                <a:cs typeface="Arial"/>
                <a:sym typeface="Arial"/>
              </a:defRPr>
            </a:lvl3pPr>
            <a:lvl4pPr lvl="3" algn="l">
              <a:lnSpc>
                <a:spcPct val="100000"/>
              </a:lnSpc>
              <a:spcBef>
                <a:spcPts val="0"/>
              </a:spcBef>
              <a:spcAft>
                <a:spcPts val="0"/>
              </a:spcAft>
              <a:buSzPts val="3200"/>
              <a:buNone/>
              <a:defRPr b="1" sz="3600">
                <a:solidFill>
                  <a:srgbClr val="FFFFFF"/>
                </a:solidFill>
                <a:latin typeface="Arial"/>
                <a:ea typeface="Arial"/>
                <a:cs typeface="Arial"/>
                <a:sym typeface="Arial"/>
              </a:defRPr>
            </a:lvl4pPr>
            <a:lvl5pPr lvl="4" algn="l">
              <a:lnSpc>
                <a:spcPct val="100000"/>
              </a:lnSpc>
              <a:spcBef>
                <a:spcPts val="0"/>
              </a:spcBef>
              <a:spcAft>
                <a:spcPts val="0"/>
              </a:spcAft>
              <a:buSzPts val="3200"/>
              <a:buNone/>
              <a:defRPr b="1" sz="3600">
                <a:solidFill>
                  <a:srgbClr val="FFFFFF"/>
                </a:solidFill>
                <a:latin typeface="Arial"/>
                <a:ea typeface="Arial"/>
                <a:cs typeface="Arial"/>
                <a:sym typeface="Arial"/>
              </a:defRPr>
            </a:lvl5pPr>
            <a:lvl6pPr lvl="5" algn="l">
              <a:lnSpc>
                <a:spcPct val="100000"/>
              </a:lnSpc>
              <a:spcBef>
                <a:spcPts val="0"/>
              </a:spcBef>
              <a:spcAft>
                <a:spcPts val="0"/>
              </a:spcAft>
              <a:buSzPts val="3200"/>
              <a:buNone/>
              <a:defRPr b="1" sz="3600">
                <a:solidFill>
                  <a:srgbClr val="FFFFFF"/>
                </a:solidFill>
                <a:latin typeface="Arial"/>
                <a:ea typeface="Arial"/>
                <a:cs typeface="Arial"/>
                <a:sym typeface="Arial"/>
              </a:defRPr>
            </a:lvl6pPr>
            <a:lvl7pPr lvl="6" algn="l">
              <a:lnSpc>
                <a:spcPct val="100000"/>
              </a:lnSpc>
              <a:spcBef>
                <a:spcPts val="0"/>
              </a:spcBef>
              <a:spcAft>
                <a:spcPts val="0"/>
              </a:spcAft>
              <a:buSzPts val="3200"/>
              <a:buNone/>
              <a:defRPr b="1" sz="3600">
                <a:solidFill>
                  <a:srgbClr val="FFFFFF"/>
                </a:solidFill>
                <a:latin typeface="Arial"/>
                <a:ea typeface="Arial"/>
                <a:cs typeface="Arial"/>
                <a:sym typeface="Arial"/>
              </a:defRPr>
            </a:lvl7pPr>
            <a:lvl8pPr lvl="7" algn="l">
              <a:lnSpc>
                <a:spcPct val="100000"/>
              </a:lnSpc>
              <a:spcBef>
                <a:spcPts val="0"/>
              </a:spcBef>
              <a:spcAft>
                <a:spcPts val="0"/>
              </a:spcAft>
              <a:buSzPts val="3200"/>
              <a:buNone/>
              <a:defRPr b="1" sz="3600">
                <a:solidFill>
                  <a:srgbClr val="FFFFFF"/>
                </a:solidFill>
                <a:latin typeface="Arial"/>
                <a:ea typeface="Arial"/>
                <a:cs typeface="Arial"/>
                <a:sym typeface="Arial"/>
              </a:defRPr>
            </a:lvl8pPr>
            <a:lvl9pPr lvl="8" algn="l">
              <a:lnSpc>
                <a:spcPct val="100000"/>
              </a:lnSpc>
              <a:spcBef>
                <a:spcPts val="0"/>
              </a:spcBef>
              <a:spcAft>
                <a:spcPts val="0"/>
              </a:spcAft>
              <a:buSzPts val="3200"/>
              <a:buNone/>
              <a:defRPr b="1" sz="3600">
                <a:solidFill>
                  <a:srgbClr val="FFFFFF"/>
                </a:solidFill>
                <a:latin typeface="Arial"/>
                <a:ea typeface="Arial"/>
                <a:cs typeface="Arial"/>
                <a:sym typeface="Arial"/>
              </a:defRPr>
            </a:lvl9pPr>
          </a:lstStyle>
          <a:p/>
        </p:txBody>
      </p:sp>
      <p:grpSp>
        <p:nvGrpSpPr>
          <p:cNvPr id="1806" name="Google Shape;1806;p42"/>
          <p:cNvGrpSpPr/>
          <p:nvPr/>
        </p:nvGrpSpPr>
        <p:grpSpPr>
          <a:xfrm>
            <a:off x="11240989" y="0"/>
            <a:ext cx="951011" cy="6867527"/>
            <a:chOff x="11278585" y="0"/>
            <a:chExt cx="951011" cy="6867527"/>
          </a:xfrm>
        </p:grpSpPr>
        <p:cxnSp>
          <p:nvCxnSpPr>
            <p:cNvPr id="1807" name="Google Shape;1807;p42"/>
            <p:cNvCxnSpPr/>
            <p:nvPr/>
          </p:nvCxnSpPr>
          <p:spPr>
            <a:xfrm>
              <a:off x="11402167" y="0"/>
              <a:ext cx="0" cy="6841500"/>
            </a:xfrm>
            <a:prstGeom prst="straightConnector1">
              <a:avLst/>
            </a:prstGeom>
            <a:noFill/>
            <a:ln cap="flat" cmpd="sng" w="76200">
              <a:solidFill>
                <a:schemeClr val="accent5"/>
              </a:solidFill>
              <a:prstDash val="solid"/>
              <a:round/>
              <a:headEnd len="sm" w="sm" type="none"/>
              <a:tailEnd len="sm" w="sm" type="none"/>
            </a:ln>
          </p:spPr>
        </p:cxnSp>
        <p:cxnSp>
          <p:nvCxnSpPr>
            <p:cNvPr id="1808" name="Google Shape;1808;p42"/>
            <p:cNvCxnSpPr/>
            <p:nvPr/>
          </p:nvCxnSpPr>
          <p:spPr>
            <a:xfrm>
              <a:off x="11278585" y="0"/>
              <a:ext cx="0" cy="6841500"/>
            </a:xfrm>
            <a:prstGeom prst="straightConnector1">
              <a:avLst/>
            </a:prstGeom>
            <a:noFill/>
            <a:ln cap="flat" cmpd="sng" w="28575">
              <a:solidFill>
                <a:schemeClr val="accent5"/>
              </a:solidFill>
              <a:prstDash val="solid"/>
              <a:round/>
              <a:headEnd len="sm" w="sm" type="none"/>
              <a:tailEnd len="sm" w="sm" type="none"/>
            </a:ln>
          </p:spPr>
        </p:cxnSp>
        <p:sp>
          <p:nvSpPr>
            <p:cNvPr descr="Banner along right of screen with the label OGP Office of Government-wide Policy." id="1809" name="Google Shape;1809;p42"/>
            <p:cNvSpPr txBox="1"/>
            <p:nvPr/>
          </p:nvSpPr>
          <p:spPr>
            <a:xfrm rot="5400000">
              <a:off x="8463737" y="3101668"/>
              <a:ext cx="6866252" cy="665466"/>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500"/>
                <a:buFont typeface="Arial"/>
                <a:buNone/>
              </a:pPr>
              <a:r>
                <a:rPr b="1" i="0" lang="en-US" sz="1500" u="none" cap="none" strike="noStrike">
                  <a:solidFill>
                    <a:schemeClr val="lt1"/>
                  </a:solidFill>
                  <a:latin typeface="Arial"/>
                  <a:ea typeface="Arial"/>
                  <a:cs typeface="Arial"/>
                  <a:sym typeface="Arial"/>
                </a:rPr>
                <a:t>HCaTS DPA Training</a:t>
              </a:r>
              <a:endParaRPr b="1" i="0" sz="1500" u="none" cap="none" strike="noStrike">
                <a:solidFill>
                  <a:schemeClr val="lt1"/>
                </a:solidFill>
                <a:latin typeface="Arial"/>
                <a:ea typeface="Arial"/>
                <a:cs typeface="Arial"/>
                <a:sym typeface="Arial"/>
              </a:endParaRPr>
            </a:p>
          </p:txBody>
        </p:sp>
        <p:grpSp>
          <p:nvGrpSpPr>
            <p:cNvPr id="1810" name="Google Shape;1810;p42"/>
            <p:cNvGrpSpPr/>
            <p:nvPr/>
          </p:nvGrpSpPr>
          <p:grpSpPr>
            <a:xfrm>
              <a:off x="11698259" y="119765"/>
              <a:ext cx="397208" cy="506655"/>
              <a:chOff x="8093969" y="3421911"/>
              <a:chExt cx="397208" cy="506655"/>
            </a:xfrm>
          </p:grpSpPr>
          <p:sp>
            <p:nvSpPr>
              <p:cNvPr id="1811" name="Google Shape;1811;p42"/>
              <p:cNvSpPr/>
              <p:nvPr/>
            </p:nvSpPr>
            <p:spPr>
              <a:xfrm>
                <a:off x="8199050" y="3533083"/>
                <a:ext cx="187045" cy="395483"/>
              </a:xfrm>
              <a:custGeom>
                <a:rect b="b" l="l" r="r" t="t"/>
                <a:pathLst>
                  <a:path extrusionOk="0" h="2605" w="1073">
                    <a:moveTo>
                      <a:pt x="145" y="0"/>
                    </a:moveTo>
                    <a:lnTo>
                      <a:pt x="925" y="1"/>
                    </a:lnTo>
                    <a:lnTo>
                      <a:pt x="954" y="4"/>
                    </a:lnTo>
                    <a:lnTo>
                      <a:pt x="982" y="12"/>
                    </a:lnTo>
                    <a:lnTo>
                      <a:pt x="1007" y="26"/>
                    </a:lnTo>
                    <a:lnTo>
                      <a:pt x="1029" y="45"/>
                    </a:lnTo>
                    <a:lnTo>
                      <a:pt x="1048" y="66"/>
                    </a:lnTo>
                    <a:lnTo>
                      <a:pt x="1061" y="91"/>
                    </a:lnTo>
                    <a:lnTo>
                      <a:pt x="1069" y="119"/>
                    </a:lnTo>
                    <a:lnTo>
                      <a:pt x="1073" y="149"/>
                    </a:lnTo>
                    <a:lnTo>
                      <a:pt x="1073" y="1389"/>
                    </a:lnTo>
                    <a:lnTo>
                      <a:pt x="1069" y="1419"/>
                    </a:lnTo>
                    <a:lnTo>
                      <a:pt x="1061" y="1447"/>
                    </a:lnTo>
                    <a:lnTo>
                      <a:pt x="1048" y="1472"/>
                    </a:lnTo>
                    <a:lnTo>
                      <a:pt x="1029" y="1495"/>
                    </a:lnTo>
                    <a:lnTo>
                      <a:pt x="1007" y="1512"/>
                    </a:lnTo>
                    <a:lnTo>
                      <a:pt x="982" y="1526"/>
                    </a:lnTo>
                    <a:lnTo>
                      <a:pt x="954" y="1535"/>
                    </a:lnTo>
                    <a:lnTo>
                      <a:pt x="925" y="1538"/>
                    </a:lnTo>
                    <a:lnTo>
                      <a:pt x="900" y="1536"/>
                    </a:lnTo>
                    <a:lnTo>
                      <a:pt x="876" y="1530"/>
                    </a:lnTo>
                    <a:lnTo>
                      <a:pt x="854" y="1520"/>
                    </a:lnTo>
                    <a:lnTo>
                      <a:pt x="835" y="1508"/>
                    </a:lnTo>
                    <a:lnTo>
                      <a:pt x="835" y="2456"/>
                    </a:lnTo>
                    <a:lnTo>
                      <a:pt x="833" y="2486"/>
                    </a:lnTo>
                    <a:lnTo>
                      <a:pt x="824" y="2515"/>
                    </a:lnTo>
                    <a:lnTo>
                      <a:pt x="810" y="2539"/>
                    </a:lnTo>
                    <a:lnTo>
                      <a:pt x="792" y="2561"/>
                    </a:lnTo>
                    <a:lnTo>
                      <a:pt x="770" y="2579"/>
                    </a:lnTo>
                    <a:lnTo>
                      <a:pt x="744" y="2593"/>
                    </a:lnTo>
                    <a:lnTo>
                      <a:pt x="717" y="2602"/>
                    </a:lnTo>
                    <a:lnTo>
                      <a:pt x="687" y="2605"/>
                    </a:lnTo>
                    <a:lnTo>
                      <a:pt x="657" y="2602"/>
                    </a:lnTo>
                    <a:lnTo>
                      <a:pt x="629" y="2593"/>
                    </a:lnTo>
                    <a:lnTo>
                      <a:pt x="604" y="2579"/>
                    </a:lnTo>
                    <a:lnTo>
                      <a:pt x="582" y="2561"/>
                    </a:lnTo>
                    <a:lnTo>
                      <a:pt x="564" y="2539"/>
                    </a:lnTo>
                    <a:lnTo>
                      <a:pt x="551" y="2515"/>
                    </a:lnTo>
                    <a:lnTo>
                      <a:pt x="542" y="2486"/>
                    </a:lnTo>
                    <a:lnTo>
                      <a:pt x="539" y="2456"/>
                    </a:lnTo>
                    <a:lnTo>
                      <a:pt x="535" y="2456"/>
                    </a:lnTo>
                    <a:lnTo>
                      <a:pt x="532" y="2486"/>
                    </a:lnTo>
                    <a:lnTo>
                      <a:pt x="523" y="2515"/>
                    </a:lnTo>
                    <a:lnTo>
                      <a:pt x="509" y="2539"/>
                    </a:lnTo>
                    <a:lnTo>
                      <a:pt x="492" y="2561"/>
                    </a:lnTo>
                    <a:lnTo>
                      <a:pt x="469" y="2579"/>
                    </a:lnTo>
                    <a:lnTo>
                      <a:pt x="444" y="2593"/>
                    </a:lnTo>
                    <a:lnTo>
                      <a:pt x="416" y="2602"/>
                    </a:lnTo>
                    <a:lnTo>
                      <a:pt x="386" y="2605"/>
                    </a:lnTo>
                    <a:lnTo>
                      <a:pt x="357" y="2602"/>
                    </a:lnTo>
                    <a:lnTo>
                      <a:pt x="328" y="2593"/>
                    </a:lnTo>
                    <a:lnTo>
                      <a:pt x="304" y="2579"/>
                    </a:lnTo>
                    <a:lnTo>
                      <a:pt x="281" y="2561"/>
                    </a:lnTo>
                    <a:lnTo>
                      <a:pt x="263" y="2539"/>
                    </a:lnTo>
                    <a:lnTo>
                      <a:pt x="250" y="2515"/>
                    </a:lnTo>
                    <a:lnTo>
                      <a:pt x="241" y="2486"/>
                    </a:lnTo>
                    <a:lnTo>
                      <a:pt x="238" y="2456"/>
                    </a:lnTo>
                    <a:lnTo>
                      <a:pt x="238" y="1507"/>
                    </a:lnTo>
                    <a:lnTo>
                      <a:pt x="218" y="1520"/>
                    </a:lnTo>
                    <a:lnTo>
                      <a:pt x="197" y="1530"/>
                    </a:lnTo>
                    <a:lnTo>
                      <a:pt x="173" y="1536"/>
                    </a:lnTo>
                    <a:lnTo>
                      <a:pt x="148" y="1538"/>
                    </a:lnTo>
                    <a:lnTo>
                      <a:pt x="119" y="1535"/>
                    </a:lnTo>
                    <a:lnTo>
                      <a:pt x="91" y="1526"/>
                    </a:lnTo>
                    <a:lnTo>
                      <a:pt x="66" y="1512"/>
                    </a:lnTo>
                    <a:lnTo>
                      <a:pt x="43" y="1495"/>
                    </a:lnTo>
                    <a:lnTo>
                      <a:pt x="25" y="1472"/>
                    </a:lnTo>
                    <a:lnTo>
                      <a:pt x="12" y="1447"/>
                    </a:lnTo>
                    <a:lnTo>
                      <a:pt x="3" y="1419"/>
                    </a:lnTo>
                    <a:lnTo>
                      <a:pt x="0" y="1389"/>
                    </a:lnTo>
                    <a:lnTo>
                      <a:pt x="0" y="149"/>
                    </a:lnTo>
                    <a:lnTo>
                      <a:pt x="3" y="119"/>
                    </a:lnTo>
                    <a:lnTo>
                      <a:pt x="11" y="92"/>
                    </a:lnTo>
                    <a:lnTo>
                      <a:pt x="25" y="67"/>
                    </a:lnTo>
                    <a:lnTo>
                      <a:pt x="42" y="46"/>
                    </a:lnTo>
                    <a:lnTo>
                      <a:pt x="64" y="27"/>
                    </a:lnTo>
                    <a:lnTo>
                      <a:pt x="89" y="13"/>
                    </a:lnTo>
                    <a:lnTo>
                      <a:pt x="116" y="5"/>
                    </a:lnTo>
                    <a:lnTo>
                      <a:pt x="145" y="1"/>
                    </a:lnTo>
                    <a:lnTo>
                      <a:pt x="145" y="0"/>
                    </a:lnTo>
                    <a:close/>
                  </a:path>
                </a:pathLst>
              </a:custGeom>
              <a:solidFill>
                <a:schemeClr val="lt1"/>
              </a:solidFill>
              <a:ln cap="flat" cmpd="sng" w="9525">
                <a:solidFill>
                  <a:schemeClr val="accent5"/>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812" name="Google Shape;1812;p42"/>
              <p:cNvSpPr/>
              <p:nvPr/>
            </p:nvSpPr>
            <p:spPr>
              <a:xfrm>
                <a:off x="8232676" y="3421911"/>
                <a:ext cx="119793" cy="103882"/>
              </a:xfrm>
              <a:custGeom>
                <a:rect b="b" l="l" r="r" t="t"/>
                <a:pathLst>
                  <a:path extrusionOk="0" h="686" w="686">
                    <a:moveTo>
                      <a:pt x="343" y="0"/>
                    </a:moveTo>
                    <a:lnTo>
                      <a:pt x="390" y="3"/>
                    </a:lnTo>
                    <a:lnTo>
                      <a:pt x="435" y="12"/>
                    </a:lnTo>
                    <a:lnTo>
                      <a:pt x="477" y="27"/>
                    </a:lnTo>
                    <a:lnTo>
                      <a:pt x="517" y="46"/>
                    </a:lnTo>
                    <a:lnTo>
                      <a:pt x="553" y="71"/>
                    </a:lnTo>
                    <a:lnTo>
                      <a:pt x="586" y="100"/>
                    </a:lnTo>
                    <a:lnTo>
                      <a:pt x="615" y="133"/>
                    </a:lnTo>
                    <a:lnTo>
                      <a:pt x="640" y="169"/>
                    </a:lnTo>
                    <a:lnTo>
                      <a:pt x="659" y="209"/>
                    </a:lnTo>
                    <a:lnTo>
                      <a:pt x="674" y="251"/>
                    </a:lnTo>
                    <a:lnTo>
                      <a:pt x="683" y="296"/>
                    </a:lnTo>
                    <a:lnTo>
                      <a:pt x="686" y="342"/>
                    </a:lnTo>
                    <a:lnTo>
                      <a:pt x="683" y="389"/>
                    </a:lnTo>
                    <a:lnTo>
                      <a:pt x="674" y="434"/>
                    </a:lnTo>
                    <a:lnTo>
                      <a:pt x="659" y="476"/>
                    </a:lnTo>
                    <a:lnTo>
                      <a:pt x="640" y="516"/>
                    </a:lnTo>
                    <a:lnTo>
                      <a:pt x="615" y="552"/>
                    </a:lnTo>
                    <a:lnTo>
                      <a:pt x="586" y="585"/>
                    </a:lnTo>
                    <a:lnTo>
                      <a:pt x="553" y="614"/>
                    </a:lnTo>
                    <a:lnTo>
                      <a:pt x="517" y="639"/>
                    </a:lnTo>
                    <a:lnTo>
                      <a:pt x="477" y="659"/>
                    </a:lnTo>
                    <a:lnTo>
                      <a:pt x="435" y="674"/>
                    </a:lnTo>
                    <a:lnTo>
                      <a:pt x="390" y="682"/>
                    </a:lnTo>
                    <a:lnTo>
                      <a:pt x="343" y="686"/>
                    </a:lnTo>
                    <a:lnTo>
                      <a:pt x="296" y="682"/>
                    </a:lnTo>
                    <a:lnTo>
                      <a:pt x="252" y="674"/>
                    </a:lnTo>
                    <a:lnTo>
                      <a:pt x="210" y="659"/>
                    </a:lnTo>
                    <a:lnTo>
                      <a:pt x="170" y="639"/>
                    </a:lnTo>
                    <a:lnTo>
                      <a:pt x="134" y="614"/>
                    </a:lnTo>
                    <a:lnTo>
                      <a:pt x="101" y="585"/>
                    </a:lnTo>
                    <a:lnTo>
                      <a:pt x="72" y="552"/>
                    </a:lnTo>
                    <a:lnTo>
                      <a:pt x="48" y="516"/>
                    </a:lnTo>
                    <a:lnTo>
                      <a:pt x="27" y="476"/>
                    </a:lnTo>
                    <a:lnTo>
                      <a:pt x="13" y="434"/>
                    </a:lnTo>
                    <a:lnTo>
                      <a:pt x="4" y="389"/>
                    </a:lnTo>
                    <a:lnTo>
                      <a:pt x="0" y="342"/>
                    </a:lnTo>
                    <a:lnTo>
                      <a:pt x="4" y="296"/>
                    </a:lnTo>
                    <a:lnTo>
                      <a:pt x="13" y="251"/>
                    </a:lnTo>
                    <a:lnTo>
                      <a:pt x="27" y="209"/>
                    </a:lnTo>
                    <a:lnTo>
                      <a:pt x="48" y="169"/>
                    </a:lnTo>
                    <a:lnTo>
                      <a:pt x="72" y="133"/>
                    </a:lnTo>
                    <a:lnTo>
                      <a:pt x="101" y="100"/>
                    </a:lnTo>
                    <a:lnTo>
                      <a:pt x="134" y="71"/>
                    </a:lnTo>
                    <a:lnTo>
                      <a:pt x="170" y="46"/>
                    </a:lnTo>
                    <a:lnTo>
                      <a:pt x="210" y="27"/>
                    </a:lnTo>
                    <a:lnTo>
                      <a:pt x="252" y="12"/>
                    </a:lnTo>
                    <a:lnTo>
                      <a:pt x="296" y="3"/>
                    </a:lnTo>
                    <a:lnTo>
                      <a:pt x="343" y="0"/>
                    </a:lnTo>
                    <a:close/>
                  </a:path>
                </a:pathLst>
              </a:custGeom>
              <a:solidFill>
                <a:schemeClr val="lt1"/>
              </a:solidFill>
              <a:ln cap="flat" cmpd="sng" w="9525">
                <a:solidFill>
                  <a:schemeClr val="accent5"/>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813" name="Google Shape;1813;p42"/>
              <p:cNvSpPr/>
              <p:nvPr/>
            </p:nvSpPr>
            <p:spPr>
              <a:xfrm>
                <a:off x="8125494" y="3421911"/>
                <a:ext cx="98777" cy="94770"/>
              </a:xfrm>
              <a:custGeom>
                <a:rect b="b" l="l" r="r" t="t"/>
                <a:pathLst>
                  <a:path extrusionOk="0" h="629" w="565">
                    <a:moveTo>
                      <a:pt x="314" y="0"/>
                    </a:moveTo>
                    <a:lnTo>
                      <a:pt x="358" y="3"/>
                    </a:lnTo>
                    <a:lnTo>
                      <a:pt x="400" y="12"/>
                    </a:lnTo>
                    <a:lnTo>
                      <a:pt x="439" y="25"/>
                    </a:lnTo>
                    <a:lnTo>
                      <a:pt x="474" y="44"/>
                    </a:lnTo>
                    <a:lnTo>
                      <a:pt x="508" y="67"/>
                    </a:lnTo>
                    <a:lnTo>
                      <a:pt x="538" y="94"/>
                    </a:lnTo>
                    <a:lnTo>
                      <a:pt x="565" y="125"/>
                    </a:lnTo>
                    <a:lnTo>
                      <a:pt x="545" y="165"/>
                    </a:lnTo>
                    <a:lnTo>
                      <a:pt x="528" y="206"/>
                    </a:lnTo>
                    <a:lnTo>
                      <a:pt x="516" y="250"/>
                    </a:lnTo>
                    <a:lnTo>
                      <a:pt x="509" y="296"/>
                    </a:lnTo>
                    <a:lnTo>
                      <a:pt x="507" y="342"/>
                    </a:lnTo>
                    <a:lnTo>
                      <a:pt x="509" y="391"/>
                    </a:lnTo>
                    <a:lnTo>
                      <a:pt x="518" y="437"/>
                    </a:lnTo>
                    <a:lnTo>
                      <a:pt x="530" y="483"/>
                    </a:lnTo>
                    <a:lnTo>
                      <a:pt x="548" y="525"/>
                    </a:lnTo>
                    <a:lnTo>
                      <a:pt x="518" y="555"/>
                    </a:lnTo>
                    <a:lnTo>
                      <a:pt x="483" y="581"/>
                    </a:lnTo>
                    <a:lnTo>
                      <a:pt x="445" y="601"/>
                    </a:lnTo>
                    <a:lnTo>
                      <a:pt x="404" y="616"/>
                    </a:lnTo>
                    <a:lnTo>
                      <a:pt x="361" y="626"/>
                    </a:lnTo>
                    <a:lnTo>
                      <a:pt x="314" y="629"/>
                    </a:lnTo>
                    <a:lnTo>
                      <a:pt x="272" y="627"/>
                    </a:lnTo>
                    <a:lnTo>
                      <a:pt x="231" y="619"/>
                    </a:lnTo>
                    <a:lnTo>
                      <a:pt x="192" y="605"/>
                    </a:lnTo>
                    <a:lnTo>
                      <a:pt x="156" y="587"/>
                    </a:lnTo>
                    <a:lnTo>
                      <a:pt x="122" y="565"/>
                    </a:lnTo>
                    <a:lnTo>
                      <a:pt x="92" y="538"/>
                    </a:lnTo>
                    <a:lnTo>
                      <a:pt x="66" y="507"/>
                    </a:lnTo>
                    <a:lnTo>
                      <a:pt x="43" y="474"/>
                    </a:lnTo>
                    <a:lnTo>
                      <a:pt x="25" y="437"/>
                    </a:lnTo>
                    <a:lnTo>
                      <a:pt x="11" y="398"/>
                    </a:lnTo>
                    <a:lnTo>
                      <a:pt x="2" y="357"/>
                    </a:lnTo>
                    <a:lnTo>
                      <a:pt x="0" y="315"/>
                    </a:lnTo>
                    <a:lnTo>
                      <a:pt x="3" y="269"/>
                    </a:lnTo>
                    <a:lnTo>
                      <a:pt x="13" y="223"/>
                    </a:lnTo>
                    <a:lnTo>
                      <a:pt x="29" y="182"/>
                    </a:lnTo>
                    <a:lnTo>
                      <a:pt x="51" y="143"/>
                    </a:lnTo>
                    <a:lnTo>
                      <a:pt x="77" y="108"/>
                    </a:lnTo>
                    <a:lnTo>
                      <a:pt x="108" y="76"/>
                    </a:lnTo>
                    <a:lnTo>
                      <a:pt x="144" y="51"/>
                    </a:lnTo>
                    <a:lnTo>
                      <a:pt x="183" y="29"/>
                    </a:lnTo>
                    <a:lnTo>
                      <a:pt x="224" y="13"/>
                    </a:lnTo>
                    <a:lnTo>
                      <a:pt x="268" y="3"/>
                    </a:lnTo>
                    <a:lnTo>
                      <a:pt x="314" y="0"/>
                    </a:lnTo>
                    <a:close/>
                  </a:path>
                </a:pathLst>
              </a:custGeom>
              <a:solidFill>
                <a:schemeClr val="lt1"/>
              </a:solidFill>
              <a:ln cap="flat" cmpd="sng" w="9525">
                <a:solidFill>
                  <a:schemeClr val="accent5"/>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814" name="Google Shape;1814;p42"/>
              <p:cNvSpPr/>
              <p:nvPr/>
            </p:nvSpPr>
            <p:spPr>
              <a:xfrm>
                <a:off x="8093969" y="3523971"/>
                <a:ext cx="128200" cy="364501"/>
              </a:xfrm>
              <a:custGeom>
                <a:rect b="b" l="l" r="r" t="t"/>
                <a:pathLst>
                  <a:path extrusionOk="0" h="2394" w="729">
                    <a:moveTo>
                      <a:pt x="329" y="0"/>
                    </a:moveTo>
                    <a:lnTo>
                      <a:pt x="373" y="0"/>
                    </a:lnTo>
                    <a:lnTo>
                      <a:pt x="463" y="0"/>
                    </a:lnTo>
                    <a:lnTo>
                      <a:pt x="510" y="0"/>
                    </a:lnTo>
                    <a:lnTo>
                      <a:pt x="556" y="0"/>
                    </a:lnTo>
                    <a:lnTo>
                      <a:pt x="600" y="0"/>
                    </a:lnTo>
                    <a:lnTo>
                      <a:pt x="573" y="21"/>
                    </a:lnTo>
                    <a:lnTo>
                      <a:pt x="550" y="46"/>
                    </a:lnTo>
                    <a:lnTo>
                      <a:pt x="529" y="74"/>
                    </a:lnTo>
                    <a:lnTo>
                      <a:pt x="513" y="105"/>
                    </a:lnTo>
                    <a:lnTo>
                      <a:pt x="501" y="137"/>
                    </a:lnTo>
                    <a:lnTo>
                      <a:pt x="494" y="172"/>
                    </a:lnTo>
                    <a:lnTo>
                      <a:pt x="490" y="208"/>
                    </a:lnTo>
                    <a:lnTo>
                      <a:pt x="490" y="1448"/>
                    </a:lnTo>
                    <a:lnTo>
                      <a:pt x="494" y="1488"/>
                    </a:lnTo>
                    <a:lnTo>
                      <a:pt x="502" y="1526"/>
                    </a:lnTo>
                    <a:lnTo>
                      <a:pt x="516" y="1562"/>
                    </a:lnTo>
                    <a:lnTo>
                      <a:pt x="536" y="1594"/>
                    </a:lnTo>
                    <a:lnTo>
                      <a:pt x="559" y="1622"/>
                    </a:lnTo>
                    <a:lnTo>
                      <a:pt x="588" y="1648"/>
                    </a:lnTo>
                    <a:lnTo>
                      <a:pt x="619" y="1668"/>
                    </a:lnTo>
                    <a:lnTo>
                      <a:pt x="652" y="1685"/>
                    </a:lnTo>
                    <a:lnTo>
                      <a:pt x="690" y="1697"/>
                    </a:lnTo>
                    <a:lnTo>
                      <a:pt x="729" y="1702"/>
                    </a:lnTo>
                    <a:lnTo>
                      <a:pt x="729" y="2354"/>
                    </a:lnTo>
                    <a:lnTo>
                      <a:pt x="708" y="2370"/>
                    </a:lnTo>
                    <a:lnTo>
                      <a:pt x="685" y="2383"/>
                    </a:lnTo>
                    <a:lnTo>
                      <a:pt x="659" y="2392"/>
                    </a:lnTo>
                    <a:lnTo>
                      <a:pt x="632" y="2394"/>
                    </a:lnTo>
                    <a:lnTo>
                      <a:pt x="604" y="2392"/>
                    </a:lnTo>
                    <a:lnTo>
                      <a:pt x="579" y="2383"/>
                    </a:lnTo>
                    <a:lnTo>
                      <a:pt x="555" y="2372"/>
                    </a:lnTo>
                    <a:lnTo>
                      <a:pt x="535" y="2354"/>
                    </a:lnTo>
                    <a:lnTo>
                      <a:pt x="518" y="2335"/>
                    </a:lnTo>
                    <a:lnTo>
                      <a:pt x="505" y="2311"/>
                    </a:lnTo>
                    <a:lnTo>
                      <a:pt x="498" y="2285"/>
                    </a:lnTo>
                    <a:lnTo>
                      <a:pt x="495" y="2258"/>
                    </a:lnTo>
                    <a:lnTo>
                      <a:pt x="491" y="2258"/>
                    </a:lnTo>
                    <a:lnTo>
                      <a:pt x="488" y="2285"/>
                    </a:lnTo>
                    <a:lnTo>
                      <a:pt x="481" y="2311"/>
                    </a:lnTo>
                    <a:lnTo>
                      <a:pt x="469" y="2335"/>
                    </a:lnTo>
                    <a:lnTo>
                      <a:pt x="451" y="2354"/>
                    </a:lnTo>
                    <a:lnTo>
                      <a:pt x="431" y="2372"/>
                    </a:lnTo>
                    <a:lnTo>
                      <a:pt x="408" y="2383"/>
                    </a:lnTo>
                    <a:lnTo>
                      <a:pt x="382" y="2392"/>
                    </a:lnTo>
                    <a:lnTo>
                      <a:pt x="355" y="2394"/>
                    </a:lnTo>
                    <a:lnTo>
                      <a:pt x="327" y="2392"/>
                    </a:lnTo>
                    <a:lnTo>
                      <a:pt x="301" y="2383"/>
                    </a:lnTo>
                    <a:lnTo>
                      <a:pt x="279" y="2372"/>
                    </a:lnTo>
                    <a:lnTo>
                      <a:pt x="258" y="2354"/>
                    </a:lnTo>
                    <a:lnTo>
                      <a:pt x="242" y="2335"/>
                    </a:lnTo>
                    <a:lnTo>
                      <a:pt x="229" y="2311"/>
                    </a:lnTo>
                    <a:lnTo>
                      <a:pt x="221" y="2285"/>
                    </a:lnTo>
                    <a:lnTo>
                      <a:pt x="218" y="2258"/>
                    </a:lnTo>
                    <a:lnTo>
                      <a:pt x="218" y="1386"/>
                    </a:lnTo>
                    <a:lnTo>
                      <a:pt x="201" y="1397"/>
                    </a:lnTo>
                    <a:lnTo>
                      <a:pt x="180" y="1406"/>
                    </a:lnTo>
                    <a:lnTo>
                      <a:pt x="159" y="1411"/>
                    </a:lnTo>
                    <a:lnTo>
                      <a:pt x="137" y="1414"/>
                    </a:lnTo>
                    <a:lnTo>
                      <a:pt x="109" y="1410"/>
                    </a:lnTo>
                    <a:lnTo>
                      <a:pt x="83" y="1403"/>
                    </a:lnTo>
                    <a:lnTo>
                      <a:pt x="60" y="1390"/>
                    </a:lnTo>
                    <a:lnTo>
                      <a:pt x="40" y="1374"/>
                    </a:lnTo>
                    <a:lnTo>
                      <a:pt x="24" y="1353"/>
                    </a:lnTo>
                    <a:lnTo>
                      <a:pt x="11" y="1330"/>
                    </a:lnTo>
                    <a:lnTo>
                      <a:pt x="3" y="1305"/>
                    </a:lnTo>
                    <a:lnTo>
                      <a:pt x="0" y="1276"/>
                    </a:lnTo>
                    <a:lnTo>
                      <a:pt x="0" y="137"/>
                    </a:lnTo>
                    <a:lnTo>
                      <a:pt x="2" y="110"/>
                    </a:lnTo>
                    <a:lnTo>
                      <a:pt x="11" y="84"/>
                    </a:lnTo>
                    <a:lnTo>
                      <a:pt x="23" y="61"/>
                    </a:lnTo>
                    <a:lnTo>
                      <a:pt x="39" y="42"/>
                    </a:lnTo>
                    <a:lnTo>
                      <a:pt x="58" y="25"/>
                    </a:lnTo>
                    <a:lnTo>
                      <a:pt x="81" y="12"/>
                    </a:lnTo>
                    <a:lnTo>
                      <a:pt x="106" y="4"/>
                    </a:lnTo>
                    <a:lnTo>
                      <a:pt x="133" y="1"/>
                    </a:lnTo>
                    <a:lnTo>
                      <a:pt x="133" y="0"/>
                    </a:lnTo>
                    <a:lnTo>
                      <a:pt x="289" y="0"/>
                    </a:lnTo>
                    <a:lnTo>
                      <a:pt x="329" y="0"/>
                    </a:lnTo>
                    <a:close/>
                  </a:path>
                </a:pathLst>
              </a:custGeom>
              <a:solidFill>
                <a:schemeClr val="lt1"/>
              </a:solidFill>
              <a:ln cap="flat" cmpd="sng" w="9525">
                <a:solidFill>
                  <a:schemeClr val="accent5"/>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815" name="Google Shape;1815;p42"/>
              <p:cNvSpPr/>
              <p:nvPr/>
            </p:nvSpPr>
            <p:spPr>
              <a:xfrm>
                <a:off x="8360876" y="3421911"/>
                <a:ext cx="98777" cy="94770"/>
              </a:xfrm>
              <a:custGeom>
                <a:rect b="b" l="l" r="r" t="t"/>
                <a:pathLst>
                  <a:path extrusionOk="0" h="629" w="565">
                    <a:moveTo>
                      <a:pt x="249" y="0"/>
                    </a:moveTo>
                    <a:lnTo>
                      <a:pt x="297" y="3"/>
                    </a:lnTo>
                    <a:lnTo>
                      <a:pt x="341" y="13"/>
                    </a:lnTo>
                    <a:lnTo>
                      <a:pt x="382" y="29"/>
                    </a:lnTo>
                    <a:lnTo>
                      <a:pt x="421" y="51"/>
                    </a:lnTo>
                    <a:lnTo>
                      <a:pt x="457" y="76"/>
                    </a:lnTo>
                    <a:lnTo>
                      <a:pt x="488" y="108"/>
                    </a:lnTo>
                    <a:lnTo>
                      <a:pt x="514" y="143"/>
                    </a:lnTo>
                    <a:lnTo>
                      <a:pt x="535" y="182"/>
                    </a:lnTo>
                    <a:lnTo>
                      <a:pt x="552" y="223"/>
                    </a:lnTo>
                    <a:lnTo>
                      <a:pt x="561" y="269"/>
                    </a:lnTo>
                    <a:lnTo>
                      <a:pt x="565" y="315"/>
                    </a:lnTo>
                    <a:lnTo>
                      <a:pt x="562" y="357"/>
                    </a:lnTo>
                    <a:lnTo>
                      <a:pt x="554" y="398"/>
                    </a:lnTo>
                    <a:lnTo>
                      <a:pt x="540" y="437"/>
                    </a:lnTo>
                    <a:lnTo>
                      <a:pt x="521" y="474"/>
                    </a:lnTo>
                    <a:lnTo>
                      <a:pt x="499" y="507"/>
                    </a:lnTo>
                    <a:lnTo>
                      <a:pt x="473" y="538"/>
                    </a:lnTo>
                    <a:lnTo>
                      <a:pt x="443" y="565"/>
                    </a:lnTo>
                    <a:lnTo>
                      <a:pt x="409" y="587"/>
                    </a:lnTo>
                    <a:lnTo>
                      <a:pt x="372" y="605"/>
                    </a:lnTo>
                    <a:lnTo>
                      <a:pt x="333" y="619"/>
                    </a:lnTo>
                    <a:lnTo>
                      <a:pt x="292" y="627"/>
                    </a:lnTo>
                    <a:lnTo>
                      <a:pt x="249" y="629"/>
                    </a:lnTo>
                    <a:lnTo>
                      <a:pt x="204" y="626"/>
                    </a:lnTo>
                    <a:lnTo>
                      <a:pt x="161" y="616"/>
                    </a:lnTo>
                    <a:lnTo>
                      <a:pt x="120" y="601"/>
                    </a:lnTo>
                    <a:lnTo>
                      <a:pt x="82" y="581"/>
                    </a:lnTo>
                    <a:lnTo>
                      <a:pt x="47" y="555"/>
                    </a:lnTo>
                    <a:lnTo>
                      <a:pt x="17" y="526"/>
                    </a:lnTo>
                    <a:lnTo>
                      <a:pt x="34" y="483"/>
                    </a:lnTo>
                    <a:lnTo>
                      <a:pt x="47" y="438"/>
                    </a:lnTo>
                    <a:lnTo>
                      <a:pt x="56" y="391"/>
                    </a:lnTo>
                    <a:lnTo>
                      <a:pt x="59" y="342"/>
                    </a:lnTo>
                    <a:lnTo>
                      <a:pt x="56" y="296"/>
                    </a:lnTo>
                    <a:lnTo>
                      <a:pt x="48" y="250"/>
                    </a:lnTo>
                    <a:lnTo>
                      <a:pt x="36" y="206"/>
                    </a:lnTo>
                    <a:lnTo>
                      <a:pt x="20" y="164"/>
                    </a:lnTo>
                    <a:lnTo>
                      <a:pt x="0" y="124"/>
                    </a:lnTo>
                    <a:lnTo>
                      <a:pt x="27" y="94"/>
                    </a:lnTo>
                    <a:lnTo>
                      <a:pt x="57" y="67"/>
                    </a:lnTo>
                    <a:lnTo>
                      <a:pt x="90" y="44"/>
                    </a:lnTo>
                    <a:lnTo>
                      <a:pt x="126" y="25"/>
                    </a:lnTo>
                    <a:lnTo>
                      <a:pt x="165" y="12"/>
                    </a:lnTo>
                    <a:lnTo>
                      <a:pt x="207" y="3"/>
                    </a:lnTo>
                    <a:lnTo>
                      <a:pt x="249" y="0"/>
                    </a:lnTo>
                    <a:close/>
                  </a:path>
                </a:pathLst>
              </a:custGeom>
              <a:solidFill>
                <a:schemeClr val="lt1"/>
              </a:solidFill>
              <a:ln cap="flat" cmpd="sng" w="9525">
                <a:solidFill>
                  <a:schemeClr val="accent5"/>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816" name="Google Shape;1816;p42"/>
              <p:cNvSpPr/>
              <p:nvPr/>
            </p:nvSpPr>
            <p:spPr>
              <a:xfrm>
                <a:off x="8362977" y="3523971"/>
                <a:ext cx="128200" cy="364501"/>
              </a:xfrm>
              <a:custGeom>
                <a:rect b="b" l="l" r="r" t="t"/>
                <a:pathLst>
                  <a:path extrusionOk="0" h="2394" w="728">
                    <a:moveTo>
                      <a:pt x="476" y="0"/>
                    </a:moveTo>
                    <a:lnTo>
                      <a:pt x="510" y="0"/>
                    </a:lnTo>
                    <a:lnTo>
                      <a:pt x="561" y="0"/>
                    </a:lnTo>
                    <a:lnTo>
                      <a:pt x="579" y="0"/>
                    </a:lnTo>
                    <a:lnTo>
                      <a:pt x="591" y="0"/>
                    </a:lnTo>
                    <a:lnTo>
                      <a:pt x="594" y="0"/>
                    </a:lnTo>
                    <a:lnTo>
                      <a:pt x="594" y="1"/>
                    </a:lnTo>
                    <a:lnTo>
                      <a:pt x="621" y="4"/>
                    </a:lnTo>
                    <a:lnTo>
                      <a:pt x="647" y="12"/>
                    </a:lnTo>
                    <a:lnTo>
                      <a:pt x="669" y="25"/>
                    </a:lnTo>
                    <a:lnTo>
                      <a:pt x="689" y="42"/>
                    </a:lnTo>
                    <a:lnTo>
                      <a:pt x="705" y="61"/>
                    </a:lnTo>
                    <a:lnTo>
                      <a:pt x="717" y="84"/>
                    </a:lnTo>
                    <a:lnTo>
                      <a:pt x="725" y="110"/>
                    </a:lnTo>
                    <a:lnTo>
                      <a:pt x="728" y="137"/>
                    </a:lnTo>
                    <a:lnTo>
                      <a:pt x="728" y="1276"/>
                    </a:lnTo>
                    <a:lnTo>
                      <a:pt x="725" y="1305"/>
                    </a:lnTo>
                    <a:lnTo>
                      <a:pt x="717" y="1330"/>
                    </a:lnTo>
                    <a:lnTo>
                      <a:pt x="704" y="1353"/>
                    </a:lnTo>
                    <a:lnTo>
                      <a:pt x="688" y="1374"/>
                    </a:lnTo>
                    <a:lnTo>
                      <a:pt x="667" y="1390"/>
                    </a:lnTo>
                    <a:lnTo>
                      <a:pt x="645" y="1403"/>
                    </a:lnTo>
                    <a:lnTo>
                      <a:pt x="619" y="1410"/>
                    </a:lnTo>
                    <a:lnTo>
                      <a:pt x="592" y="1414"/>
                    </a:lnTo>
                    <a:lnTo>
                      <a:pt x="569" y="1411"/>
                    </a:lnTo>
                    <a:lnTo>
                      <a:pt x="547" y="1406"/>
                    </a:lnTo>
                    <a:lnTo>
                      <a:pt x="527" y="1397"/>
                    </a:lnTo>
                    <a:lnTo>
                      <a:pt x="509" y="1386"/>
                    </a:lnTo>
                    <a:lnTo>
                      <a:pt x="509" y="2258"/>
                    </a:lnTo>
                    <a:lnTo>
                      <a:pt x="506" y="2285"/>
                    </a:lnTo>
                    <a:lnTo>
                      <a:pt x="499" y="2311"/>
                    </a:lnTo>
                    <a:lnTo>
                      <a:pt x="486" y="2335"/>
                    </a:lnTo>
                    <a:lnTo>
                      <a:pt x="470" y="2354"/>
                    </a:lnTo>
                    <a:lnTo>
                      <a:pt x="449" y="2372"/>
                    </a:lnTo>
                    <a:lnTo>
                      <a:pt x="426" y="2383"/>
                    </a:lnTo>
                    <a:lnTo>
                      <a:pt x="401" y="2392"/>
                    </a:lnTo>
                    <a:lnTo>
                      <a:pt x="372" y="2394"/>
                    </a:lnTo>
                    <a:lnTo>
                      <a:pt x="345" y="2392"/>
                    </a:lnTo>
                    <a:lnTo>
                      <a:pt x="320" y="2383"/>
                    </a:lnTo>
                    <a:lnTo>
                      <a:pt x="297" y="2372"/>
                    </a:lnTo>
                    <a:lnTo>
                      <a:pt x="276" y="2354"/>
                    </a:lnTo>
                    <a:lnTo>
                      <a:pt x="260" y="2335"/>
                    </a:lnTo>
                    <a:lnTo>
                      <a:pt x="247" y="2311"/>
                    </a:lnTo>
                    <a:lnTo>
                      <a:pt x="240" y="2285"/>
                    </a:lnTo>
                    <a:lnTo>
                      <a:pt x="236" y="2258"/>
                    </a:lnTo>
                    <a:lnTo>
                      <a:pt x="233" y="2258"/>
                    </a:lnTo>
                    <a:lnTo>
                      <a:pt x="230" y="2285"/>
                    </a:lnTo>
                    <a:lnTo>
                      <a:pt x="222" y="2311"/>
                    </a:lnTo>
                    <a:lnTo>
                      <a:pt x="209" y="2335"/>
                    </a:lnTo>
                    <a:lnTo>
                      <a:pt x="192" y="2354"/>
                    </a:lnTo>
                    <a:lnTo>
                      <a:pt x="173" y="2372"/>
                    </a:lnTo>
                    <a:lnTo>
                      <a:pt x="149" y="2383"/>
                    </a:lnTo>
                    <a:lnTo>
                      <a:pt x="123" y="2392"/>
                    </a:lnTo>
                    <a:lnTo>
                      <a:pt x="96" y="2394"/>
                    </a:lnTo>
                    <a:lnTo>
                      <a:pt x="69" y="2392"/>
                    </a:lnTo>
                    <a:lnTo>
                      <a:pt x="43" y="2383"/>
                    </a:lnTo>
                    <a:lnTo>
                      <a:pt x="19" y="2372"/>
                    </a:lnTo>
                    <a:lnTo>
                      <a:pt x="0" y="2354"/>
                    </a:lnTo>
                    <a:lnTo>
                      <a:pt x="0" y="1702"/>
                    </a:lnTo>
                    <a:lnTo>
                      <a:pt x="39" y="1697"/>
                    </a:lnTo>
                    <a:lnTo>
                      <a:pt x="75" y="1685"/>
                    </a:lnTo>
                    <a:lnTo>
                      <a:pt x="109" y="1668"/>
                    </a:lnTo>
                    <a:lnTo>
                      <a:pt x="140" y="1648"/>
                    </a:lnTo>
                    <a:lnTo>
                      <a:pt x="168" y="1622"/>
                    </a:lnTo>
                    <a:lnTo>
                      <a:pt x="191" y="1593"/>
                    </a:lnTo>
                    <a:lnTo>
                      <a:pt x="210" y="1560"/>
                    </a:lnTo>
                    <a:lnTo>
                      <a:pt x="224" y="1526"/>
                    </a:lnTo>
                    <a:lnTo>
                      <a:pt x="234" y="1488"/>
                    </a:lnTo>
                    <a:lnTo>
                      <a:pt x="236" y="1448"/>
                    </a:lnTo>
                    <a:lnTo>
                      <a:pt x="236" y="208"/>
                    </a:lnTo>
                    <a:lnTo>
                      <a:pt x="234" y="172"/>
                    </a:lnTo>
                    <a:lnTo>
                      <a:pt x="227" y="137"/>
                    </a:lnTo>
                    <a:lnTo>
                      <a:pt x="215" y="105"/>
                    </a:lnTo>
                    <a:lnTo>
                      <a:pt x="199" y="74"/>
                    </a:lnTo>
                    <a:lnTo>
                      <a:pt x="178" y="46"/>
                    </a:lnTo>
                    <a:lnTo>
                      <a:pt x="155" y="21"/>
                    </a:lnTo>
                    <a:lnTo>
                      <a:pt x="128" y="0"/>
                    </a:lnTo>
                    <a:lnTo>
                      <a:pt x="438" y="0"/>
                    </a:lnTo>
                    <a:lnTo>
                      <a:pt x="476" y="0"/>
                    </a:lnTo>
                    <a:close/>
                  </a:path>
                </a:pathLst>
              </a:custGeom>
              <a:solidFill>
                <a:schemeClr val="lt1"/>
              </a:solidFill>
              <a:ln cap="flat" cmpd="sng" w="9525">
                <a:solidFill>
                  <a:schemeClr val="accent5"/>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grpSp>
          <p:nvGrpSpPr>
            <p:cNvPr id="1817" name="Google Shape;1817;p42"/>
            <p:cNvGrpSpPr/>
            <p:nvPr/>
          </p:nvGrpSpPr>
          <p:grpSpPr>
            <a:xfrm>
              <a:off x="11576823" y="719817"/>
              <a:ext cx="640080" cy="242836"/>
              <a:chOff x="6373483" y="2557304"/>
              <a:chExt cx="3960523" cy="1502556"/>
            </a:xfrm>
          </p:grpSpPr>
          <p:sp>
            <p:nvSpPr>
              <p:cNvPr id="1818" name="Google Shape;1818;p42"/>
              <p:cNvSpPr/>
              <p:nvPr/>
            </p:nvSpPr>
            <p:spPr>
              <a:xfrm>
                <a:off x="6373483" y="2557304"/>
                <a:ext cx="3960523" cy="1502556"/>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id="1819" name="Google Shape;1819;p42"/>
              <p:cNvPicPr preferRelativeResize="0"/>
              <p:nvPr/>
            </p:nvPicPr>
            <p:blipFill rotWithShape="1">
              <a:blip r:embed="rId2">
                <a:alphaModFix/>
              </a:blip>
              <a:srcRect b="0" l="0" r="0" t="0"/>
              <a:stretch/>
            </p:blipFill>
            <p:spPr>
              <a:xfrm>
                <a:off x="6542385" y="2557304"/>
                <a:ext cx="3622719" cy="1502004"/>
              </a:xfrm>
              <a:prstGeom prst="rect">
                <a:avLst/>
              </a:prstGeom>
              <a:noFill/>
              <a:ln cap="flat" cmpd="sng" w="9525">
                <a:solidFill>
                  <a:schemeClr val="lt1"/>
                </a:solidFill>
                <a:prstDash val="solid"/>
                <a:round/>
                <a:headEnd len="sm" w="sm" type="none"/>
                <a:tailEnd len="sm" w="sm" type="none"/>
              </a:ln>
            </p:spPr>
          </p:pic>
        </p:grpSp>
      </p:grpSp>
      <p:sp>
        <p:nvSpPr>
          <p:cNvPr id="1820" name="Google Shape;1820;p42"/>
          <p:cNvSpPr txBox="1"/>
          <p:nvPr>
            <p:ph idx="1" type="body"/>
          </p:nvPr>
        </p:nvSpPr>
        <p:spPr>
          <a:xfrm>
            <a:off x="621474" y="1061836"/>
            <a:ext cx="2999599" cy="2821433"/>
          </a:xfrm>
          <a:prstGeom prst="rect">
            <a:avLst/>
          </a:prstGeom>
          <a:noFill/>
          <a:ln>
            <a:noFill/>
          </a:ln>
        </p:spPr>
        <p:txBody>
          <a:bodyPr anchorCtr="0" anchor="t" bIns="91425" lIns="91425" spcFirstLastPara="1" rIns="91425" wrap="square" tIns="91425">
            <a:noAutofit/>
          </a:bodyPr>
          <a:lstStyle>
            <a:lvl1pPr indent="-342900" lvl="0" marL="457200" algn="l">
              <a:lnSpc>
                <a:spcPct val="100000"/>
              </a:lnSpc>
              <a:spcBef>
                <a:spcPts val="0"/>
              </a:spcBef>
              <a:spcAft>
                <a:spcPts val="0"/>
              </a:spcAft>
              <a:buSzPts val="1800"/>
              <a:buChar char="•"/>
              <a:defRPr/>
            </a:lvl1pPr>
            <a:lvl2pPr indent="-342900" lvl="1" marL="914400" algn="l">
              <a:lnSpc>
                <a:spcPct val="100000"/>
              </a:lnSpc>
              <a:spcBef>
                <a:spcPts val="600"/>
              </a:spcBef>
              <a:spcAft>
                <a:spcPts val="0"/>
              </a:spcAft>
              <a:buSzPts val="1800"/>
              <a:buChar char="o"/>
              <a:defRPr/>
            </a:lvl2pPr>
            <a:lvl3pPr indent="-342900" lvl="2" marL="1371600" algn="l">
              <a:lnSpc>
                <a:spcPct val="100000"/>
              </a:lnSpc>
              <a:spcBef>
                <a:spcPts val="800"/>
              </a:spcBef>
              <a:spcAft>
                <a:spcPts val="0"/>
              </a:spcAft>
              <a:buSzPts val="1800"/>
              <a:buChar char="▪"/>
              <a:defRPr/>
            </a:lvl3pPr>
            <a:lvl4pPr indent="-342900" lvl="3" marL="1828800" algn="l">
              <a:lnSpc>
                <a:spcPct val="100000"/>
              </a:lnSpc>
              <a:spcBef>
                <a:spcPts val="800"/>
              </a:spcBef>
              <a:spcAft>
                <a:spcPts val="0"/>
              </a:spcAft>
              <a:buSzPts val="1800"/>
              <a:buChar char="•"/>
              <a:defRPr/>
            </a:lvl4pPr>
            <a:lvl5pPr indent="-342900" lvl="4" marL="2286000" algn="l">
              <a:lnSpc>
                <a:spcPct val="100000"/>
              </a:lnSpc>
              <a:spcBef>
                <a:spcPts val="800"/>
              </a:spcBef>
              <a:spcAft>
                <a:spcPts val="0"/>
              </a:spcAft>
              <a:buSzPts val="1800"/>
              <a:buChar char="▪"/>
              <a:defRPr/>
            </a:lvl5pPr>
            <a:lvl6pPr indent="-228600" lvl="5" marL="2743200" algn="l">
              <a:lnSpc>
                <a:spcPct val="100000"/>
              </a:lnSpc>
              <a:spcBef>
                <a:spcPts val="80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1821" name="Google Shape;1821;p42"/>
          <p:cNvSpPr/>
          <p:nvPr/>
        </p:nvSpPr>
        <p:spPr>
          <a:xfrm>
            <a:off x="7610723" y="3624202"/>
            <a:ext cx="3032406" cy="2821435"/>
          </a:xfrm>
          <a:prstGeom prst="roundRect">
            <a:avLst>
              <a:gd fmla="val 16667" name="adj"/>
            </a:avLst>
          </a:prstGeom>
          <a:solidFill>
            <a:srgbClr val="E6E6E6"/>
          </a:solidFill>
          <a:ln cap="flat" cmpd="sng" w="25400">
            <a:solidFill>
              <a:srgbClr val="003C7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822" name="Google Shape;1822;p42"/>
          <p:cNvSpPr/>
          <p:nvPr/>
        </p:nvSpPr>
        <p:spPr>
          <a:xfrm>
            <a:off x="4111594" y="3624203"/>
            <a:ext cx="3032406" cy="2821435"/>
          </a:xfrm>
          <a:prstGeom prst="roundRect">
            <a:avLst>
              <a:gd fmla="val 16667" name="adj"/>
            </a:avLst>
          </a:prstGeom>
          <a:solidFill>
            <a:srgbClr val="E6E6E6"/>
          </a:solidFill>
          <a:ln cap="flat" cmpd="sng" w="25400">
            <a:solidFill>
              <a:srgbClr val="003C7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s - LIGHT ON DARK">
  <p:cSld name="1_Bullets - LIGHT ON DARK 41">
    <p:spTree>
      <p:nvGrpSpPr>
        <p:cNvPr id="1823" name="Shape 1823"/>
        <p:cNvGrpSpPr/>
        <p:nvPr/>
      </p:nvGrpSpPr>
      <p:grpSpPr>
        <a:xfrm>
          <a:off x="0" y="0"/>
          <a:ext cx="0" cy="0"/>
          <a:chOff x="0" y="0"/>
          <a:chExt cx="0" cy="0"/>
        </a:xfrm>
      </p:grpSpPr>
      <p:sp>
        <p:nvSpPr>
          <p:cNvPr id="1824" name="Google Shape;1824;p43"/>
          <p:cNvSpPr txBox="1"/>
          <p:nvPr>
            <p:ph idx="1" type="body"/>
          </p:nvPr>
        </p:nvSpPr>
        <p:spPr>
          <a:xfrm>
            <a:off x="612465" y="1193168"/>
            <a:ext cx="10542519" cy="365760"/>
          </a:xfrm>
          <a:prstGeom prst="rect">
            <a:avLst/>
          </a:prstGeom>
          <a:noFill/>
          <a:ln>
            <a:noFill/>
          </a:ln>
        </p:spPr>
        <p:txBody>
          <a:bodyPr anchorCtr="0" anchor="t" bIns="0" lIns="182875" spcFirstLastPara="1" rIns="91425" wrap="square" tIns="0">
            <a:noAutofit/>
          </a:bodyPr>
          <a:lstStyle>
            <a:lvl1pPr indent="-228600" lvl="0" marL="457200" algn="l">
              <a:lnSpc>
                <a:spcPct val="100000"/>
              </a:lnSpc>
              <a:spcBef>
                <a:spcPts val="0"/>
              </a:spcBef>
              <a:spcAft>
                <a:spcPts val="0"/>
              </a:spcAft>
              <a:buClr>
                <a:schemeClr val="lt1"/>
              </a:buClr>
              <a:buSzPts val="1800"/>
              <a:buFont typeface="Arial"/>
              <a:buNone/>
              <a:defRPr b="1" i="1" sz="1800">
                <a:solidFill>
                  <a:schemeClr val="lt1"/>
                </a:solidFill>
                <a:latin typeface="Arial"/>
                <a:ea typeface="Arial"/>
                <a:cs typeface="Arial"/>
                <a:sym typeface="Arial"/>
              </a:defRPr>
            </a:lvl1pPr>
            <a:lvl2pPr indent="-381000" lvl="1" marL="9144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2pPr>
            <a:lvl3pPr indent="-381000" lvl="2" marL="13716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3pPr>
            <a:lvl4pPr indent="-381000" lvl="3" marL="18288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4pPr>
            <a:lvl5pPr indent="-381000" lvl="4" marL="22860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5pPr>
            <a:lvl6pPr indent="-381000" lvl="5" marL="27432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6pPr>
            <a:lvl7pPr indent="-381000" lvl="6" marL="32004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7pPr>
            <a:lvl8pPr indent="-381000" lvl="7" marL="36576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8pPr>
            <a:lvl9pPr indent="-381000" lvl="8" marL="4114800" algn="l">
              <a:lnSpc>
                <a:spcPct val="100000"/>
              </a:lnSpc>
              <a:spcBef>
                <a:spcPts val="800"/>
              </a:spcBef>
              <a:spcAft>
                <a:spcPts val="800"/>
              </a:spcAft>
              <a:buClr>
                <a:srgbClr val="FFFFFF"/>
              </a:buClr>
              <a:buSzPts val="2400"/>
              <a:buFont typeface="Arial"/>
              <a:buChar char="■"/>
              <a:defRPr b="1" sz="2400">
                <a:solidFill>
                  <a:srgbClr val="FFFFFF"/>
                </a:solidFill>
                <a:latin typeface="Arial"/>
                <a:ea typeface="Arial"/>
                <a:cs typeface="Arial"/>
                <a:sym typeface="Arial"/>
              </a:defRPr>
            </a:lvl9pPr>
          </a:lstStyle>
          <a:p/>
        </p:txBody>
      </p:sp>
      <p:sp>
        <p:nvSpPr>
          <p:cNvPr id="1825" name="Google Shape;1825;p43"/>
          <p:cNvSpPr/>
          <p:nvPr/>
        </p:nvSpPr>
        <p:spPr>
          <a:xfrm>
            <a:off x="621474" y="1061841"/>
            <a:ext cx="10058400" cy="0"/>
          </a:xfrm>
          <a:prstGeom prst="rect">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826" name="Google Shape;1826;p43"/>
          <p:cNvSpPr txBox="1"/>
          <p:nvPr>
            <p:ph type="title"/>
          </p:nvPr>
        </p:nvSpPr>
        <p:spPr>
          <a:xfrm>
            <a:off x="612465" y="4663"/>
            <a:ext cx="10562869" cy="1057173"/>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3200"/>
              <a:buNone/>
              <a:defRPr b="1" sz="3200">
                <a:solidFill>
                  <a:schemeClr val="dk1"/>
                </a:solidFill>
                <a:latin typeface="Arial"/>
                <a:ea typeface="Arial"/>
                <a:cs typeface="Arial"/>
                <a:sym typeface="Arial"/>
              </a:defRPr>
            </a:lvl1pPr>
            <a:lvl2pPr lvl="1" algn="l">
              <a:lnSpc>
                <a:spcPct val="100000"/>
              </a:lnSpc>
              <a:spcBef>
                <a:spcPts val="0"/>
              </a:spcBef>
              <a:spcAft>
                <a:spcPts val="0"/>
              </a:spcAft>
              <a:buSzPts val="3200"/>
              <a:buNone/>
              <a:defRPr b="1" sz="3600">
                <a:solidFill>
                  <a:srgbClr val="FFFFFF"/>
                </a:solidFill>
                <a:latin typeface="Arial"/>
                <a:ea typeface="Arial"/>
                <a:cs typeface="Arial"/>
                <a:sym typeface="Arial"/>
              </a:defRPr>
            </a:lvl2pPr>
            <a:lvl3pPr lvl="2" algn="l">
              <a:lnSpc>
                <a:spcPct val="100000"/>
              </a:lnSpc>
              <a:spcBef>
                <a:spcPts val="0"/>
              </a:spcBef>
              <a:spcAft>
                <a:spcPts val="0"/>
              </a:spcAft>
              <a:buSzPts val="3200"/>
              <a:buNone/>
              <a:defRPr b="1" sz="3600">
                <a:solidFill>
                  <a:srgbClr val="FFFFFF"/>
                </a:solidFill>
                <a:latin typeface="Arial"/>
                <a:ea typeface="Arial"/>
                <a:cs typeface="Arial"/>
                <a:sym typeface="Arial"/>
              </a:defRPr>
            </a:lvl3pPr>
            <a:lvl4pPr lvl="3" algn="l">
              <a:lnSpc>
                <a:spcPct val="100000"/>
              </a:lnSpc>
              <a:spcBef>
                <a:spcPts val="0"/>
              </a:spcBef>
              <a:spcAft>
                <a:spcPts val="0"/>
              </a:spcAft>
              <a:buSzPts val="3200"/>
              <a:buNone/>
              <a:defRPr b="1" sz="3600">
                <a:solidFill>
                  <a:srgbClr val="FFFFFF"/>
                </a:solidFill>
                <a:latin typeface="Arial"/>
                <a:ea typeface="Arial"/>
                <a:cs typeface="Arial"/>
                <a:sym typeface="Arial"/>
              </a:defRPr>
            </a:lvl4pPr>
            <a:lvl5pPr lvl="4" algn="l">
              <a:lnSpc>
                <a:spcPct val="100000"/>
              </a:lnSpc>
              <a:spcBef>
                <a:spcPts val="0"/>
              </a:spcBef>
              <a:spcAft>
                <a:spcPts val="0"/>
              </a:spcAft>
              <a:buSzPts val="3200"/>
              <a:buNone/>
              <a:defRPr b="1" sz="3600">
                <a:solidFill>
                  <a:srgbClr val="FFFFFF"/>
                </a:solidFill>
                <a:latin typeface="Arial"/>
                <a:ea typeface="Arial"/>
                <a:cs typeface="Arial"/>
                <a:sym typeface="Arial"/>
              </a:defRPr>
            </a:lvl5pPr>
            <a:lvl6pPr lvl="5" algn="l">
              <a:lnSpc>
                <a:spcPct val="100000"/>
              </a:lnSpc>
              <a:spcBef>
                <a:spcPts val="0"/>
              </a:spcBef>
              <a:spcAft>
                <a:spcPts val="0"/>
              </a:spcAft>
              <a:buSzPts val="3200"/>
              <a:buNone/>
              <a:defRPr b="1" sz="3600">
                <a:solidFill>
                  <a:srgbClr val="FFFFFF"/>
                </a:solidFill>
                <a:latin typeface="Arial"/>
                <a:ea typeface="Arial"/>
                <a:cs typeface="Arial"/>
                <a:sym typeface="Arial"/>
              </a:defRPr>
            </a:lvl6pPr>
            <a:lvl7pPr lvl="6" algn="l">
              <a:lnSpc>
                <a:spcPct val="100000"/>
              </a:lnSpc>
              <a:spcBef>
                <a:spcPts val="0"/>
              </a:spcBef>
              <a:spcAft>
                <a:spcPts val="0"/>
              </a:spcAft>
              <a:buSzPts val="3200"/>
              <a:buNone/>
              <a:defRPr b="1" sz="3600">
                <a:solidFill>
                  <a:srgbClr val="FFFFFF"/>
                </a:solidFill>
                <a:latin typeface="Arial"/>
                <a:ea typeface="Arial"/>
                <a:cs typeface="Arial"/>
                <a:sym typeface="Arial"/>
              </a:defRPr>
            </a:lvl7pPr>
            <a:lvl8pPr lvl="7" algn="l">
              <a:lnSpc>
                <a:spcPct val="100000"/>
              </a:lnSpc>
              <a:spcBef>
                <a:spcPts val="0"/>
              </a:spcBef>
              <a:spcAft>
                <a:spcPts val="0"/>
              </a:spcAft>
              <a:buSzPts val="3200"/>
              <a:buNone/>
              <a:defRPr b="1" sz="3600">
                <a:solidFill>
                  <a:srgbClr val="FFFFFF"/>
                </a:solidFill>
                <a:latin typeface="Arial"/>
                <a:ea typeface="Arial"/>
                <a:cs typeface="Arial"/>
                <a:sym typeface="Arial"/>
              </a:defRPr>
            </a:lvl8pPr>
            <a:lvl9pPr lvl="8" algn="l">
              <a:lnSpc>
                <a:spcPct val="100000"/>
              </a:lnSpc>
              <a:spcBef>
                <a:spcPts val="0"/>
              </a:spcBef>
              <a:spcAft>
                <a:spcPts val="0"/>
              </a:spcAft>
              <a:buSzPts val="3200"/>
              <a:buNone/>
              <a:defRPr b="1" sz="3600">
                <a:solidFill>
                  <a:srgbClr val="FFFFFF"/>
                </a:solidFill>
                <a:latin typeface="Arial"/>
                <a:ea typeface="Arial"/>
                <a:cs typeface="Arial"/>
                <a:sym typeface="Arial"/>
              </a:defRPr>
            </a:lvl9pPr>
          </a:lstStyle>
          <a:p/>
        </p:txBody>
      </p:sp>
      <p:grpSp>
        <p:nvGrpSpPr>
          <p:cNvPr id="1827" name="Google Shape;1827;p43"/>
          <p:cNvGrpSpPr/>
          <p:nvPr/>
        </p:nvGrpSpPr>
        <p:grpSpPr>
          <a:xfrm>
            <a:off x="11234593" y="0"/>
            <a:ext cx="957407" cy="6866252"/>
            <a:chOff x="11278585" y="-8250"/>
            <a:chExt cx="957407" cy="6866252"/>
          </a:xfrm>
        </p:grpSpPr>
        <p:cxnSp>
          <p:nvCxnSpPr>
            <p:cNvPr id="1828" name="Google Shape;1828;p43"/>
            <p:cNvCxnSpPr/>
            <p:nvPr/>
          </p:nvCxnSpPr>
          <p:spPr>
            <a:xfrm>
              <a:off x="11402167" y="0"/>
              <a:ext cx="0" cy="6841500"/>
            </a:xfrm>
            <a:prstGeom prst="straightConnector1">
              <a:avLst/>
            </a:prstGeom>
            <a:noFill/>
            <a:ln cap="flat" cmpd="sng" w="76200">
              <a:solidFill>
                <a:schemeClr val="accent4"/>
              </a:solidFill>
              <a:prstDash val="solid"/>
              <a:round/>
              <a:headEnd len="sm" w="sm" type="none"/>
              <a:tailEnd len="sm" w="sm" type="none"/>
            </a:ln>
          </p:spPr>
        </p:cxnSp>
        <p:cxnSp>
          <p:nvCxnSpPr>
            <p:cNvPr id="1829" name="Google Shape;1829;p43"/>
            <p:cNvCxnSpPr/>
            <p:nvPr/>
          </p:nvCxnSpPr>
          <p:spPr>
            <a:xfrm>
              <a:off x="11278585" y="0"/>
              <a:ext cx="0" cy="6841500"/>
            </a:xfrm>
            <a:prstGeom prst="straightConnector1">
              <a:avLst/>
            </a:prstGeom>
            <a:noFill/>
            <a:ln cap="flat" cmpd="sng" w="28575">
              <a:solidFill>
                <a:schemeClr val="accent4"/>
              </a:solidFill>
              <a:prstDash val="solid"/>
              <a:round/>
              <a:headEnd len="sm" w="sm" type="none"/>
              <a:tailEnd len="sm" w="sm" type="none"/>
            </a:ln>
          </p:spPr>
        </p:cxnSp>
        <p:sp>
          <p:nvSpPr>
            <p:cNvPr descr="Banner along right of screen with the label OGP Office of Government-wide Policy." id="1830" name="Google Shape;1830;p43"/>
            <p:cNvSpPr txBox="1"/>
            <p:nvPr/>
          </p:nvSpPr>
          <p:spPr>
            <a:xfrm rot="5400000">
              <a:off x="8470133" y="3092143"/>
              <a:ext cx="6866252" cy="665466"/>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500"/>
                <a:buFont typeface="Arial"/>
                <a:buNone/>
              </a:pPr>
              <a:r>
                <a:rPr b="1" i="0" lang="en-US" sz="1500" u="none" cap="none" strike="noStrike">
                  <a:solidFill>
                    <a:schemeClr val="lt1"/>
                  </a:solidFill>
                  <a:latin typeface="Arial"/>
                  <a:ea typeface="Arial"/>
                  <a:cs typeface="Arial"/>
                  <a:sym typeface="Arial"/>
                </a:rPr>
                <a:t>Professional Services Schedule Overview</a:t>
              </a:r>
              <a:endParaRPr b="1" i="0" sz="1500" u="none" cap="none" strike="noStrike">
                <a:solidFill>
                  <a:schemeClr val="lt1"/>
                </a:solidFill>
                <a:latin typeface="Arial"/>
                <a:ea typeface="Arial"/>
                <a:cs typeface="Arial"/>
                <a:sym typeface="Arial"/>
              </a:endParaRPr>
            </a:p>
          </p:txBody>
        </p:sp>
        <p:sp>
          <p:nvSpPr>
            <p:cNvPr id="1831" name="Google Shape;1831;p43"/>
            <p:cNvSpPr/>
            <p:nvPr/>
          </p:nvSpPr>
          <p:spPr>
            <a:xfrm>
              <a:off x="11653024" y="148294"/>
              <a:ext cx="443908" cy="384955"/>
            </a:xfrm>
            <a:custGeom>
              <a:rect b="b" l="l" r="r" t="t"/>
              <a:pathLst>
                <a:path extrusionOk="0" h="51" w="59">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lt1"/>
            </a:solidFill>
            <a:ln cap="flat" cmpd="sng" w="9525">
              <a:solidFill>
                <a:schemeClr val="accent4"/>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1832" name="Google Shape;1832;p43"/>
          <p:cNvSpPr txBox="1"/>
          <p:nvPr>
            <p:ph idx="2" type="body"/>
          </p:nvPr>
        </p:nvSpPr>
        <p:spPr>
          <a:xfrm>
            <a:off x="620713" y="1647825"/>
            <a:ext cx="10534650" cy="5038725"/>
          </a:xfrm>
          <a:prstGeom prst="rect">
            <a:avLst/>
          </a:prstGeom>
          <a:noFill/>
          <a:ln>
            <a:noFill/>
          </a:ln>
        </p:spPr>
        <p:txBody>
          <a:bodyPr anchorCtr="0" anchor="t" bIns="91425" lIns="91425" spcFirstLastPara="1" rIns="91425" wrap="square" tIns="91425">
            <a:noAutofit/>
          </a:bodyPr>
          <a:lstStyle>
            <a:lvl1pPr indent="-342900" lvl="0" marL="457200" algn="l">
              <a:lnSpc>
                <a:spcPct val="100000"/>
              </a:lnSpc>
              <a:spcBef>
                <a:spcPts val="0"/>
              </a:spcBef>
              <a:spcAft>
                <a:spcPts val="0"/>
              </a:spcAft>
              <a:buClr>
                <a:schemeClr val="lt1"/>
              </a:buClr>
              <a:buSzPts val="1800"/>
              <a:buChar char="•"/>
              <a:defRPr>
                <a:solidFill>
                  <a:schemeClr val="lt1"/>
                </a:solidFill>
                <a:latin typeface="Arial"/>
                <a:ea typeface="Arial"/>
                <a:cs typeface="Arial"/>
                <a:sym typeface="Arial"/>
              </a:defRPr>
            </a:lvl1pPr>
            <a:lvl2pPr indent="-330200" lvl="1" marL="914400" algn="l">
              <a:lnSpc>
                <a:spcPct val="100000"/>
              </a:lnSpc>
              <a:spcBef>
                <a:spcPts val="600"/>
              </a:spcBef>
              <a:spcAft>
                <a:spcPts val="0"/>
              </a:spcAft>
              <a:buClr>
                <a:schemeClr val="lt1"/>
              </a:buClr>
              <a:buSzPts val="1600"/>
              <a:buChar char="o"/>
              <a:defRPr>
                <a:solidFill>
                  <a:schemeClr val="lt1"/>
                </a:solidFill>
                <a:latin typeface="Arial"/>
                <a:ea typeface="Arial"/>
                <a:cs typeface="Arial"/>
                <a:sym typeface="Arial"/>
              </a:defRPr>
            </a:lvl2pPr>
            <a:lvl3pPr indent="-317500" lvl="2" marL="1371600" algn="l">
              <a:lnSpc>
                <a:spcPct val="100000"/>
              </a:lnSpc>
              <a:spcBef>
                <a:spcPts val="800"/>
              </a:spcBef>
              <a:spcAft>
                <a:spcPts val="0"/>
              </a:spcAft>
              <a:buClr>
                <a:schemeClr val="lt1"/>
              </a:buClr>
              <a:buSzPts val="1400"/>
              <a:buChar char="▪"/>
              <a:defRPr>
                <a:solidFill>
                  <a:schemeClr val="lt1"/>
                </a:solidFill>
                <a:latin typeface="Arial"/>
                <a:ea typeface="Arial"/>
                <a:cs typeface="Arial"/>
                <a:sym typeface="Arial"/>
              </a:defRPr>
            </a:lvl3pPr>
            <a:lvl4pPr indent="-317500" lvl="3" marL="1828800" algn="l">
              <a:lnSpc>
                <a:spcPct val="100000"/>
              </a:lnSpc>
              <a:spcBef>
                <a:spcPts val="800"/>
              </a:spcBef>
              <a:spcAft>
                <a:spcPts val="0"/>
              </a:spcAft>
              <a:buClr>
                <a:schemeClr val="lt1"/>
              </a:buClr>
              <a:buSzPts val="1400"/>
              <a:buChar char="•"/>
              <a:defRPr>
                <a:solidFill>
                  <a:schemeClr val="lt1"/>
                </a:solidFill>
                <a:latin typeface="Arial"/>
                <a:ea typeface="Arial"/>
                <a:cs typeface="Arial"/>
                <a:sym typeface="Arial"/>
              </a:defRPr>
            </a:lvl4pPr>
            <a:lvl5pPr indent="-317500" lvl="4" marL="2286000" algn="l">
              <a:lnSpc>
                <a:spcPct val="100000"/>
              </a:lnSpc>
              <a:spcBef>
                <a:spcPts val="800"/>
              </a:spcBef>
              <a:spcAft>
                <a:spcPts val="0"/>
              </a:spcAft>
              <a:buClr>
                <a:schemeClr val="lt1"/>
              </a:buClr>
              <a:buSzPts val="1400"/>
              <a:buChar char="▪"/>
              <a:defRPr>
                <a:solidFill>
                  <a:schemeClr val="lt1"/>
                </a:solidFill>
                <a:latin typeface="Arial"/>
                <a:ea typeface="Arial"/>
                <a:cs typeface="Arial"/>
                <a:sym typeface="Arial"/>
              </a:defRPr>
            </a:lvl5pPr>
            <a:lvl6pPr indent="-228600" lvl="5" marL="2743200" algn="l">
              <a:lnSpc>
                <a:spcPct val="100000"/>
              </a:lnSpc>
              <a:spcBef>
                <a:spcPts val="80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s - LIGHT ON DARK">
  <p:cSld name="1_Bullets - LIGHT ON DARK 42">
    <p:spTree>
      <p:nvGrpSpPr>
        <p:cNvPr id="1833" name="Shape 1833"/>
        <p:cNvGrpSpPr/>
        <p:nvPr/>
      </p:nvGrpSpPr>
      <p:grpSpPr>
        <a:xfrm>
          <a:off x="0" y="0"/>
          <a:ext cx="0" cy="0"/>
          <a:chOff x="0" y="0"/>
          <a:chExt cx="0" cy="0"/>
        </a:xfrm>
      </p:grpSpPr>
      <p:sp>
        <p:nvSpPr>
          <p:cNvPr id="1834" name="Google Shape;1834;p44"/>
          <p:cNvSpPr txBox="1"/>
          <p:nvPr>
            <p:ph idx="1" type="body"/>
          </p:nvPr>
        </p:nvSpPr>
        <p:spPr>
          <a:xfrm>
            <a:off x="568493" y="1034037"/>
            <a:ext cx="10606840" cy="365760"/>
          </a:xfrm>
          <a:prstGeom prst="rect">
            <a:avLst/>
          </a:prstGeom>
          <a:noFill/>
          <a:ln>
            <a:noFill/>
          </a:ln>
        </p:spPr>
        <p:txBody>
          <a:bodyPr anchorCtr="0" anchor="t" bIns="0" lIns="91425" spcFirstLastPara="1" rIns="0" wrap="square" tIns="0">
            <a:noAutofit/>
          </a:bodyPr>
          <a:lstStyle>
            <a:lvl1pPr indent="-228600" lvl="0" marL="457200" algn="l">
              <a:lnSpc>
                <a:spcPct val="100000"/>
              </a:lnSpc>
              <a:spcBef>
                <a:spcPts val="0"/>
              </a:spcBef>
              <a:spcAft>
                <a:spcPts val="0"/>
              </a:spcAft>
              <a:buClr>
                <a:srgbClr val="FFC000"/>
              </a:buClr>
              <a:buSzPts val="2800"/>
              <a:buFont typeface="Arial"/>
              <a:buNone/>
              <a:defRPr b="1" i="1" sz="2800">
                <a:solidFill>
                  <a:srgbClr val="FFC000"/>
                </a:solidFill>
                <a:latin typeface="Arial"/>
                <a:ea typeface="Arial"/>
                <a:cs typeface="Arial"/>
                <a:sym typeface="Arial"/>
              </a:defRPr>
            </a:lvl1pPr>
            <a:lvl2pPr indent="-381000" lvl="1" marL="9144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2pPr>
            <a:lvl3pPr indent="-381000" lvl="2" marL="13716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3pPr>
            <a:lvl4pPr indent="-381000" lvl="3" marL="18288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4pPr>
            <a:lvl5pPr indent="-381000" lvl="4" marL="22860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5pPr>
            <a:lvl6pPr indent="-381000" lvl="5" marL="27432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6pPr>
            <a:lvl7pPr indent="-381000" lvl="6" marL="32004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7pPr>
            <a:lvl8pPr indent="-381000" lvl="7" marL="36576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8pPr>
            <a:lvl9pPr indent="-381000" lvl="8" marL="4114800" algn="l">
              <a:lnSpc>
                <a:spcPct val="100000"/>
              </a:lnSpc>
              <a:spcBef>
                <a:spcPts val="800"/>
              </a:spcBef>
              <a:spcAft>
                <a:spcPts val="800"/>
              </a:spcAft>
              <a:buClr>
                <a:srgbClr val="FFFFFF"/>
              </a:buClr>
              <a:buSzPts val="2400"/>
              <a:buFont typeface="Arial"/>
              <a:buChar char="■"/>
              <a:defRPr b="1" sz="2400">
                <a:solidFill>
                  <a:srgbClr val="FFFFFF"/>
                </a:solidFill>
                <a:latin typeface="Arial"/>
                <a:ea typeface="Arial"/>
                <a:cs typeface="Arial"/>
                <a:sym typeface="Arial"/>
              </a:defRPr>
            </a:lvl9pPr>
          </a:lstStyle>
          <a:p/>
        </p:txBody>
      </p:sp>
      <p:sp>
        <p:nvSpPr>
          <p:cNvPr id="1835" name="Google Shape;1835;p44"/>
          <p:cNvSpPr/>
          <p:nvPr/>
        </p:nvSpPr>
        <p:spPr>
          <a:xfrm>
            <a:off x="595678" y="1480456"/>
            <a:ext cx="10058400" cy="0"/>
          </a:xfrm>
          <a:prstGeom prst="rect">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836" name="Google Shape;1836;p44"/>
          <p:cNvSpPr txBox="1"/>
          <p:nvPr>
            <p:ph type="title"/>
          </p:nvPr>
        </p:nvSpPr>
        <p:spPr>
          <a:xfrm>
            <a:off x="587545" y="-11446"/>
            <a:ext cx="10562869" cy="1057173"/>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3200"/>
              <a:buNone/>
              <a:defRPr b="1" sz="3200">
                <a:solidFill>
                  <a:schemeClr val="dk1"/>
                </a:solidFill>
                <a:latin typeface="Arial"/>
                <a:ea typeface="Arial"/>
                <a:cs typeface="Arial"/>
                <a:sym typeface="Arial"/>
              </a:defRPr>
            </a:lvl1pPr>
            <a:lvl2pPr lvl="1" algn="l">
              <a:lnSpc>
                <a:spcPct val="100000"/>
              </a:lnSpc>
              <a:spcBef>
                <a:spcPts val="0"/>
              </a:spcBef>
              <a:spcAft>
                <a:spcPts val="0"/>
              </a:spcAft>
              <a:buSzPts val="3200"/>
              <a:buNone/>
              <a:defRPr b="1" sz="3600">
                <a:solidFill>
                  <a:srgbClr val="FFFFFF"/>
                </a:solidFill>
                <a:latin typeface="Arial"/>
                <a:ea typeface="Arial"/>
                <a:cs typeface="Arial"/>
                <a:sym typeface="Arial"/>
              </a:defRPr>
            </a:lvl2pPr>
            <a:lvl3pPr lvl="2" algn="l">
              <a:lnSpc>
                <a:spcPct val="100000"/>
              </a:lnSpc>
              <a:spcBef>
                <a:spcPts val="0"/>
              </a:spcBef>
              <a:spcAft>
                <a:spcPts val="0"/>
              </a:spcAft>
              <a:buSzPts val="3200"/>
              <a:buNone/>
              <a:defRPr b="1" sz="3600">
                <a:solidFill>
                  <a:srgbClr val="FFFFFF"/>
                </a:solidFill>
                <a:latin typeface="Arial"/>
                <a:ea typeface="Arial"/>
                <a:cs typeface="Arial"/>
                <a:sym typeface="Arial"/>
              </a:defRPr>
            </a:lvl3pPr>
            <a:lvl4pPr lvl="3" algn="l">
              <a:lnSpc>
                <a:spcPct val="100000"/>
              </a:lnSpc>
              <a:spcBef>
                <a:spcPts val="0"/>
              </a:spcBef>
              <a:spcAft>
                <a:spcPts val="0"/>
              </a:spcAft>
              <a:buSzPts val="3200"/>
              <a:buNone/>
              <a:defRPr b="1" sz="3600">
                <a:solidFill>
                  <a:srgbClr val="FFFFFF"/>
                </a:solidFill>
                <a:latin typeface="Arial"/>
                <a:ea typeface="Arial"/>
                <a:cs typeface="Arial"/>
                <a:sym typeface="Arial"/>
              </a:defRPr>
            </a:lvl4pPr>
            <a:lvl5pPr lvl="4" algn="l">
              <a:lnSpc>
                <a:spcPct val="100000"/>
              </a:lnSpc>
              <a:spcBef>
                <a:spcPts val="0"/>
              </a:spcBef>
              <a:spcAft>
                <a:spcPts val="0"/>
              </a:spcAft>
              <a:buSzPts val="3200"/>
              <a:buNone/>
              <a:defRPr b="1" sz="3600">
                <a:solidFill>
                  <a:srgbClr val="FFFFFF"/>
                </a:solidFill>
                <a:latin typeface="Arial"/>
                <a:ea typeface="Arial"/>
                <a:cs typeface="Arial"/>
                <a:sym typeface="Arial"/>
              </a:defRPr>
            </a:lvl5pPr>
            <a:lvl6pPr lvl="5" algn="l">
              <a:lnSpc>
                <a:spcPct val="100000"/>
              </a:lnSpc>
              <a:spcBef>
                <a:spcPts val="0"/>
              </a:spcBef>
              <a:spcAft>
                <a:spcPts val="0"/>
              </a:spcAft>
              <a:buSzPts val="3200"/>
              <a:buNone/>
              <a:defRPr b="1" sz="3600">
                <a:solidFill>
                  <a:srgbClr val="FFFFFF"/>
                </a:solidFill>
                <a:latin typeface="Arial"/>
                <a:ea typeface="Arial"/>
                <a:cs typeface="Arial"/>
                <a:sym typeface="Arial"/>
              </a:defRPr>
            </a:lvl6pPr>
            <a:lvl7pPr lvl="6" algn="l">
              <a:lnSpc>
                <a:spcPct val="100000"/>
              </a:lnSpc>
              <a:spcBef>
                <a:spcPts val="0"/>
              </a:spcBef>
              <a:spcAft>
                <a:spcPts val="0"/>
              </a:spcAft>
              <a:buSzPts val="3200"/>
              <a:buNone/>
              <a:defRPr b="1" sz="3600">
                <a:solidFill>
                  <a:srgbClr val="FFFFFF"/>
                </a:solidFill>
                <a:latin typeface="Arial"/>
                <a:ea typeface="Arial"/>
                <a:cs typeface="Arial"/>
                <a:sym typeface="Arial"/>
              </a:defRPr>
            </a:lvl7pPr>
            <a:lvl8pPr lvl="7" algn="l">
              <a:lnSpc>
                <a:spcPct val="100000"/>
              </a:lnSpc>
              <a:spcBef>
                <a:spcPts val="0"/>
              </a:spcBef>
              <a:spcAft>
                <a:spcPts val="0"/>
              </a:spcAft>
              <a:buSzPts val="3200"/>
              <a:buNone/>
              <a:defRPr b="1" sz="3600">
                <a:solidFill>
                  <a:srgbClr val="FFFFFF"/>
                </a:solidFill>
                <a:latin typeface="Arial"/>
                <a:ea typeface="Arial"/>
                <a:cs typeface="Arial"/>
                <a:sym typeface="Arial"/>
              </a:defRPr>
            </a:lvl8pPr>
            <a:lvl9pPr lvl="8" algn="l">
              <a:lnSpc>
                <a:spcPct val="100000"/>
              </a:lnSpc>
              <a:spcBef>
                <a:spcPts val="0"/>
              </a:spcBef>
              <a:spcAft>
                <a:spcPts val="0"/>
              </a:spcAft>
              <a:buSzPts val="3200"/>
              <a:buNone/>
              <a:defRPr b="1" sz="3600">
                <a:solidFill>
                  <a:srgbClr val="FFFFFF"/>
                </a:solidFill>
                <a:latin typeface="Arial"/>
                <a:ea typeface="Arial"/>
                <a:cs typeface="Arial"/>
                <a:sym typeface="Arial"/>
              </a:defRPr>
            </a:lvl9pPr>
          </a:lstStyle>
          <a:p/>
        </p:txBody>
      </p:sp>
      <p:grpSp>
        <p:nvGrpSpPr>
          <p:cNvPr id="1837" name="Google Shape;1837;p44"/>
          <p:cNvGrpSpPr/>
          <p:nvPr/>
        </p:nvGrpSpPr>
        <p:grpSpPr>
          <a:xfrm>
            <a:off x="11234593" y="0"/>
            <a:ext cx="957407" cy="6866252"/>
            <a:chOff x="11278585" y="-8250"/>
            <a:chExt cx="957407" cy="6866252"/>
          </a:xfrm>
        </p:grpSpPr>
        <p:cxnSp>
          <p:nvCxnSpPr>
            <p:cNvPr id="1838" name="Google Shape;1838;p44"/>
            <p:cNvCxnSpPr/>
            <p:nvPr/>
          </p:nvCxnSpPr>
          <p:spPr>
            <a:xfrm>
              <a:off x="11402167" y="0"/>
              <a:ext cx="0" cy="6841500"/>
            </a:xfrm>
            <a:prstGeom prst="straightConnector1">
              <a:avLst/>
            </a:prstGeom>
            <a:noFill/>
            <a:ln cap="flat" cmpd="sng" w="76200">
              <a:solidFill>
                <a:schemeClr val="accent4"/>
              </a:solidFill>
              <a:prstDash val="solid"/>
              <a:round/>
              <a:headEnd len="sm" w="sm" type="none"/>
              <a:tailEnd len="sm" w="sm" type="none"/>
            </a:ln>
          </p:spPr>
        </p:cxnSp>
        <p:cxnSp>
          <p:nvCxnSpPr>
            <p:cNvPr id="1839" name="Google Shape;1839;p44"/>
            <p:cNvCxnSpPr/>
            <p:nvPr/>
          </p:nvCxnSpPr>
          <p:spPr>
            <a:xfrm>
              <a:off x="11278585" y="0"/>
              <a:ext cx="0" cy="6841500"/>
            </a:xfrm>
            <a:prstGeom prst="straightConnector1">
              <a:avLst/>
            </a:prstGeom>
            <a:noFill/>
            <a:ln cap="flat" cmpd="sng" w="28575">
              <a:solidFill>
                <a:schemeClr val="accent4"/>
              </a:solidFill>
              <a:prstDash val="solid"/>
              <a:round/>
              <a:headEnd len="sm" w="sm" type="none"/>
              <a:tailEnd len="sm" w="sm" type="none"/>
            </a:ln>
          </p:spPr>
        </p:cxnSp>
        <p:sp>
          <p:nvSpPr>
            <p:cNvPr descr="Banner along right of screen with the label OGP Office of Government-wide Policy." id="1840" name="Google Shape;1840;p44"/>
            <p:cNvSpPr txBox="1"/>
            <p:nvPr/>
          </p:nvSpPr>
          <p:spPr>
            <a:xfrm rot="5400000">
              <a:off x="8470133" y="3092143"/>
              <a:ext cx="6866252" cy="665466"/>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500"/>
                <a:buFont typeface="Arial"/>
                <a:buNone/>
              </a:pPr>
              <a:r>
                <a:rPr b="1" i="0" lang="en-US" sz="1500" u="none" cap="none" strike="noStrike">
                  <a:solidFill>
                    <a:schemeClr val="lt1"/>
                  </a:solidFill>
                  <a:latin typeface="Arial"/>
                  <a:ea typeface="Arial"/>
                  <a:cs typeface="Arial"/>
                  <a:sym typeface="Arial"/>
                </a:rPr>
                <a:t>Professional Services Schedule Overview</a:t>
              </a:r>
              <a:endParaRPr b="1" i="0" sz="1500" u="none" cap="none" strike="noStrike">
                <a:solidFill>
                  <a:schemeClr val="lt1"/>
                </a:solidFill>
                <a:latin typeface="Arial"/>
                <a:ea typeface="Arial"/>
                <a:cs typeface="Arial"/>
                <a:sym typeface="Arial"/>
              </a:endParaRPr>
            </a:p>
          </p:txBody>
        </p:sp>
        <p:sp>
          <p:nvSpPr>
            <p:cNvPr id="1841" name="Google Shape;1841;p44"/>
            <p:cNvSpPr/>
            <p:nvPr/>
          </p:nvSpPr>
          <p:spPr>
            <a:xfrm>
              <a:off x="11653024" y="148294"/>
              <a:ext cx="443908" cy="384955"/>
            </a:xfrm>
            <a:custGeom>
              <a:rect b="b" l="l" r="r" t="t"/>
              <a:pathLst>
                <a:path extrusionOk="0" h="51" w="59">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lt1"/>
            </a:solidFill>
            <a:ln cap="flat" cmpd="sng" w="9525">
              <a:solidFill>
                <a:schemeClr val="accent4"/>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1842" name="Google Shape;1842;p44"/>
          <p:cNvSpPr txBox="1"/>
          <p:nvPr>
            <p:ph idx="2" type="body"/>
          </p:nvPr>
        </p:nvSpPr>
        <p:spPr>
          <a:xfrm>
            <a:off x="5285294" y="1758940"/>
            <a:ext cx="5706961" cy="1158922"/>
          </a:xfrm>
          <a:prstGeom prst="rect">
            <a:avLst/>
          </a:prstGeom>
          <a:noFill/>
          <a:ln>
            <a:noFill/>
          </a:ln>
        </p:spPr>
        <p:txBody>
          <a:bodyPr anchorCtr="0" anchor="t" bIns="91425" lIns="91425" spcFirstLastPara="1" rIns="91425" wrap="square" tIns="91425">
            <a:noAutofit/>
          </a:bodyPr>
          <a:lstStyle>
            <a:lvl1pPr indent="-304800" lvl="0" marL="457200" algn="l">
              <a:lnSpc>
                <a:spcPct val="100000"/>
              </a:lnSpc>
              <a:spcBef>
                <a:spcPts val="0"/>
              </a:spcBef>
              <a:spcAft>
                <a:spcPts val="0"/>
              </a:spcAft>
              <a:buClr>
                <a:schemeClr val="accent4"/>
              </a:buClr>
              <a:buSzPts val="1200"/>
              <a:buFont typeface="Noto Sans Symbols"/>
              <a:buChar char="⮚"/>
              <a:defRPr sz="1200">
                <a:solidFill>
                  <a:schemeClr val="accent4"/>
                </a:solidFill>
                <a:latin typeface="Arial"/>
                <a:ea typeface="Arial"/>
                <a:cs typeface="Arial"/>
                <a:sym typeface="Arial"/>
              </a:defRPr>
            </a:lvl1pPr>
            <a:lvl2pPr indent="-298450" lvl="1" marL="914400" algn="l">
              <a:lnSpc>
                <a:spcPct val="100000"/>
              </a:lnSpc>
              <a:spcBef>
                <a:spcPts val="600"/>
              </a:spcBef>
              <a:spcAft>
                <a:spcPts val="0"/>
              </a:spcAft>
              <a:buClr>
                <a:schemeClr val="accent4"/>
              </a:buClr>
              <a:buSzPts val="1100"/>
              <a:buFont typeface="Noto Sans Symbols"/>
              <a:buChar char="✔"/>
              <a:defRPr sz="1100">
                <a:solidFill>
                  <a:schemeClr val="accent4"/>
                </a:solidFill>
                <a:latin typeface="Arial"/>
                <a:ea typeface="Arial"/>
                <a:cs typeface="Arial"/>
                <a:sym typeface="Arial"/>
              </a:defRPr>
            </a:lvl2pPr>
            <a:lvl3pPr indent="-295275" lvl="2" marL="1371600" algn="l">
              <a:lnSpc>
                <a:spcPct val="100000"/>
              </a:lnSpc>
              <a:spcBef>
                <a:spcPts val="800"/>
              </a:spcBef>
              <a:spcAft>
                <a:spcPts val="0"/>
              </a:spcAft>
              <a:buClr>
                <a:schemeClr val="accent4"/>
              </a:buClr>
              <a:buSzPts val="1050"/>
              <a:buFont typeface="Noto Sans Symbols"/>
              <a:buChar char="▪"/>
              <a:defRPr sz="1050">
                <a:solidFill>
                  <a:schemeClr val="accent4"/>
                </a:solidFill>
                <a:latin typeface="Arial"/>
                <a:ea typeface="Arial"/>
                <a:cs typeface="Arial"/>
                <a:sym typeface="Arial"/>
              </a:defRPr>
            </a:lvl3pPr>
            <a:lvl4pPr indent="-295275" lvl="3" marL="1828800" algn="l">
              <a:lnSpc>
                <a:spcPct val="100000"/>
              </a:lnSpc>
              <a:spcBef>
                <a:spcPts val="800"/>
              </a:spcBef>
              <a:spcAft>
                <a:spcPts val="0"/>
              </a:spcAft>
              <a:buClr>
                <a:schemeClr val="accent4"/>
              </a:buClr>
              <a:buSzPts val="1050"/>
              <a:buFont typeface="Noto Sans Symbols"/>
              <a:buChar char="▪"/>
              <a:defRPr sz="1050">
                <a:solidFill>
                  <a:schemeClr val="accent4"/>
                </a:solidFill>
                <a:latin typeface="Arial"/>
                <a:ea typeface="Arial"/>
                <a:cs typeface="Arial"/>
                <a:sym typeface="Arial"/>
              </a:defRPr>
            </a:lvl4pPr>
            <a:lvl5pPr indent="-295275" lvl="4" marL="2286000" algn="l">
              <a:lnSpc>
                <a:spcPct val="100000"/>
              </a:lnSpc>
              <a:spcBef>
                <a:spcPts val="800"/>
              </a:spcBef>
              <a:spcAft>
                <a:spcPts val="0"/>
              </a:spcAft>
              <a:buClr>
                <a:schemeClr val="accent4"/>
              </a:buClr>
              <a:buSzPts val="1050"/>
              <a:buFont typeface="Noto Sans Symbols"/>
              <a:buChar char="▪"/>
              <a:defRPr sz="1050">
                <a:solidFill>
                  <a:schemeClr val="accent4"/>
                </a:solidFill>
                <a:latin typeface="Arial"/>
                <a:ea typeface="Arial"/>
                <a:cs typeface="Arial"/>
                <a:sym typeface="Arial"/>
              </a:defRPr>
            </a:lvl5pPr>
            <a:lvl6pPr indent="-228600" lvl="5" marL="2743200" algn="l">
              <a:lnSpc>
                <a:spcPct val="100000"/>
              </a:lnSpc>
              <a:spcBef>
                <a:spcPts val="80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1843" name="Google Shape;1843;p44"/>
          <p:cNvSpPr txBox="1"/>
          <p:nvPr>
            <p:ph idx="3" type="body"/>
          </p:nvPr>
        </p:nvSpPr>
        <p:spPr>
          <a:xfrm>
            <a:off x="5290574" y="1399346"/>
            <a:ext cx="5706962" cy="365760"/>
          </a:xfrm>
          <a:prstGeom prst="rect">
            <a:avLst/>
          </a:prstGeom>
          <a:noFill/>
          <a:ln>
            <a:noFill/>
          </a:ln>
        </p:spPr>
        <p:txBody>
          <a:bodyPr anchorCtr="0" anchor="b" bIns="0" lIns="91425" spcFirstLastPara="1" rIns="0" wrap="square" tIns="0">
            <a:noAutofit/>
          </a:bodyPr>
          <a:lstStyle>
            <a:lvl1pPr indent="-228600" lvl="0" marL="457200" algn="l">
              <a:lnSpc>
                <a:spcPct val="100000"/>
              </a:lnSpc>
              <a:spcBef>
                <a:spcPts val="0"/>
              </a:spcBef>
              <a:spcAft>
                <a:spcPts val="0"/>
              </a:spcAft>
              <a:buSzPts val="1200"/>
              <a:buFont typeface="Arial"/>
              <a:buNone/>
              <a:defRPr b="1" i="0" sz="1200"/>
            </a:lvl1pPr>
            <a:lvl2pPr indent="-228600" lvl="1" marL="914400" algn="l">
              <a:lnSpc>
                <a:spcPct val="100000"/>
              </a:lnSpc>
              <a:spcBef>
                <a:spcPts val="600"/>
              </a:spcBef>
              <a:spcAft>
                <a:spcPts val="0"/>
              </a:spcAft>
              <a:buSzPts val="1600"/>
              <a:buFont typeface="Arial"/>
              <a:buNone/>
              <a:defRPr/>
            </a:lvl2pPr>
            <a:lvl3pPr indent="-228600" lvl="2" marL="1371600" algn="l">
              <a:lnSpc>
                <a:spcPct val="100000"/>
              </a:lnSpc>
              <a:spcBef>
                <a:spcPts val="800"/>
              </a:spcBef>
              <a:spcAft>
                <a:spcPts val="0"/>
              </a:spcAft>
              <a:buSzPts val="1400"/>
              <a:buFont typeface="Arial"/>
              <a:buNone/>
              <a:defRPr/>
            </a:lvl3pPr>
            <a:lvl4pPr indent="-228600" lvl="3" marL="1828800" algn="l">
              <a:lnSpc>
                <a:spcPct val="100000"/>
              </a:lnSpc>
              <a:spcBef>
                <a:spcPts val="800"/>
              </a:spcBef>
              <a:spcAft>
                <a:spcPts val="0"/>
              </a:spcAft>
              <a:buSzPts val="1400"/>
              <a:buFont typeface="Arial"/>
              <a:buNone/>
              <a:defRPr/>
            </a:lvl4pPr>
            <a:lvl5pPr indent="-228600" lvl="4" marL="2286000" algn="l">
              <a:lnSpc>
                <a:spcPct val="100000"/>
              </a:lnSpc>
              <a:spcBef>
                <a:spcPts val="800"/>
              </a:spcBef>
              <a:spcAft>
                <a:spcPts val="0"/>
              </a:spcAft>
              <a:buSzPts val="1400"/>
              <a:buFont typeface="Arial"/>
              <a:buNone/>
              <a:defRPr/>
            </a:lvl5pPr>
            <a:lvl6pPr indent="-228600" lvl="5" marL="2743200" algn="l">
              <a:lnSpc>
                <a:spcPct val="100000"/>
              </a:lnSpc>
              <a:spcBef>
                <a:spcPts val="80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1844" name="Google Shape;1844;p44"/>
          <p:cNvSpPr txBox="1"/>
          <p:nvPr>
            <p:ph idx="4" type="body"/>
          </p:nvPr>
        </p:nvSpPr>
        <p:spPr>
          <a:xfrm>
            <a:off x="629043" y="1758940"/>
            <a:ext cx="4661531" cy="1158922"/>
          </a:xfrm>
          <a:prstGeom prst="rect">
            <a:avLst/>
          </a:prstGeom>
          <a:noFill/>
          <a:ln>
            <a:noFill/>
          </a:ln>
        </p:spPr>
        <p:txBody>
          <a:bodyPr anchorCtr="0" anchor="t" bIns="91425" lIns="91425" spcFirstLastPara="1" rIns="91425" wrap="square" tIns="91425">
            <a:noAutofit/>
          </a:bodyPr>
          <a:lstStyle>
            <a:lvl1pPr indent="-304800" lvl="0" marL="457200" algn="l">
              <a:lnSpc>
                <a:spcPct val="100000"/>
              </a:lnSpc>
              <a:spcBef>
                <a:spcPts val="0"/>
              </a:spcBef>
              <a:spcAft>
                <a:spcPts val="0"/>
              </a:spcAft>
              <a:buClr>
                <a:schemeClr val="accent4"/>
              </a:buClr>
              <a:buSzPts val="1200"/>
              <a:buFont typeface="Noto Sans Symbols"/>
              <a:buChar char="⮚"/>
              <a:defRPr sz="1200">
                <a:solidFill>
                  <a:schemeClr val="accent4"/>
                </a:solidFill>
                <a:latin typeface="Arial"/>
                <a:ea typeface="Arial"/>
                <a:cs typeface="Arial"/>
                <a:sym typeface="Arial"/>
              </a:defRPr>
            </a:lvl1pPr>
            <a:lvl2pPr indent="-298450" lvl="1" marL="914400" algn="l">
              <a:lnSpc>
                <a:spcPct val="100000"/>
              </a:lnSpc>
              <a:spcBef>
                <a:spcPts val="600"/>
              </a:spcBef>
              <a:spcAft>
                <a:spcPts val="0"/>
              </a:spcAft>
              <a:buClr>
                <a:schemeClr val="accent4"/>
              </a:buClr>
              <a:buSzPts val="1100"/>
              <a:buFont typeface="Noto Sans Symbols"/>
              <a:buChar char="✔"/>
              <a:defRPr sz="1100">
                <a:solidFill>
                  <a:schemeClr val="accent4"/>
                </a:solidFill>
                <a:latin typeface="Arial"/>
                <a:ea typeface="Arial"/>
                <a:cs typeface="Arial"/>
                <a:sym typeface="Arial"/>
              </a:defRPr>
            </a:lvl2pPr>
            <a:lvl3pPr indent="-295275" lvl="2" marL="1371600" algn="l">
              <a:lnSpc>
                <a:spcPct val="100000"/>
              </a:lnSpc>
              <a:spcBef>
                <a:spcPts val="800"/>
              </a:spcBef>
              <a:spcAft>
                <a:spcPts val="0"/>
              </a:spcAft>
              <a:buClr>
                <a:schemeClr val="accent4"/>
              </a:buClr>
              <a:buSzPts val="1050"/>
              <a:buFont typeface="Noto Sans Symbols"/>
              <a:buChar char="▪"/>
              <a:defRPr sz="1050">
                <a:solidFill>
                  <a:schemeClr val="accent4"/>
                </a:solidFill>
                <a:latin typeface="Arial"/>
                <a:ea typeface="Arial"/>
                <a:cs typeface="Arial"/>
                <a:sym typeface="Arial"/>
              </a:defRPr>
            </a:lvl3pPr>
            <a:lvl4pPr indent="-295275" lvl="3" marL="1828800" algn="l">
              <a:lnSpc>
                <a:spcPct val="100000"/>
              </a:lnSpc>
              <a:spcBef>
                <a:spcPts val="800"/>
              </a:spcBef>
              <a:spcAft>
                <a:spcPts val="0"/>
              </a:spcAft>
              <a:buClr>
                <a:schemeClr val="accent4"/>
              </a:buClr>
              <a:buSzPts val="1050"/>
              <a:buFont typeface="Noto Sans Symbols"/>
              <a:buChar char="▪"/>
              <a:defRPr sz="1050">
                <a:solidFill>
                  <a:schemeClr val="accent4"/>
                </a:solidFill>
                <a:latin typeface="Arial"/>
                <a:ea typeface="Arial"/>
                <a:cs typeface="Arial"/>
                <a:sym typeface="Arial"/>
              </a:defRPr>
            </a:lvl4pPr>
            <a:lvl5pPr indent="-295275" lvl="4" marL="2286000" algn="l">
              <a:lnSpc>
                <a:spcPct val="100000"/>
              </a:lnSpc>
              <a:spcBef>
                <a:spcPts val="800"/>
              </a:spcBef>
              <a:spcAft>
                <a:spcPts val="0"/>
              </a:spcAft>
              <a:buClr>
                <a:schemeClr val="accent4"/>
              </a:buClr>
              <a:buSzPts val="1050"/>
              <a:buFont typeface="Noto Sans Symbols"/>
              <a:buChar char="▪"/>
              <a:defRPr sz="1050">
                <a:solidFill>
                  <a:schemeClr val="accent4"/>
                </a:solidFill>
                <a:latin typeface="Arial"/>
                <a:ea typeface="Arial"/>
                <a:cs typeface="Arial"/>
                <a:sym typeface="Arial"/>
              </a:defRPr>
            </a:lvl5pPr>
            <a:lvl6pPr indent="-228600" lvl="5" marL="2743200" algn="l">
              <a:lnSpc>
                <a:spcPct val="100000"/>
              </a:lnSpc>
              <a:spcBef>
                <a:spcPts val="80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1845" name="Google Shape;1845;p44"/>
          <p:cNvSpPr txBox="1"/>
          <p:nvPr>
            <p:ph idx="5" type="body"/>
          </p:nvPr>
        </p:nvSpPr>
        <p:spPr>
          <a:xfrm>
            <a:off x="634323" y="1399346"/>
            <a:ext cx="4661532" cy="365760"/>
          </a:xfrm>
          <a:prstGeom prst="rect">
            <a:avLst/>
          </a:prstGeom>
          <a:noFill/>
          <a:ln>
            <a:noFill/>
          </a:ln>
        </p:spPr>
        <p:txBody>
          <a:bodyPr anchorCtr="0" anchor="b" bIns="0" lIns="91425" spcFirstLastPara="1" rIns="0" wrap="square" tIns="0">
            <a:noAutofit/>
          </a:bodyPr>
          <a:lstStyle>
            <a:lvl1pPr indent="-228600" lvl="0" marL="457200" algn="l">
              <a:lnSpc>
                <a:spcPct val="100000"/>
              </a:lnSpc>
              <a:spcBef>
                <a:spcPts val="0"/>
              </a:spcBef>
              <a:spcAft>
                <a:spcPts val="0"/>
              </a:spcAft>
              <a:buSzPts val="1200"/>
              <a:buFont typeface="Arial"/>
              <a:buNone/>
              <a:defRPr b="1" i="0" sz="1200"/>
            </a:lvl1pPr>
            <a:lvl2pPr indent="-228600" lvl="1" marL="914400" algn="l">
              <a:lnSpc>
                <a:spcPct val="100000"/>
              </a:lnSpc>
              <a:spcBef>
                <a:spcPts val="600"/>
              </a:spcBef>
              <a:spcAft>
                <a:spcPts val="0"/>
              </a:spcAft>
              <a:buSzPts val="1600"/>
              <a:buFont typeface="Arial"/>
              <a:buNone/>
              <a:defRPr/>
            </a:lvl2pPr>
            <a:lvl3pPr indent="-228600" lvl="2" marL="1371600" algn="l">
              <a:lnSpc>
                <a:spcPct val="100000"/>
              </a:lnSpc>
              <a:spcBef>
                <a:spcPts val="800"/>
              </a:spcBef>
              <a:spcAft>
                <a:spcPts val="0"/>
              </a:spcAft>
              <a:buSzPts val="1400"/>
              <a:buFont typeface="Arial"/>
              <a:buNone/>
              <a:defRPr/>
            </a:lvl3pPr>
            <a:lvl4pPr indent="-228600" lvl="3" marL="1828800" algn="l">
              <a:lnSpc>
                <a:spcPct val="100000"/>
              </a:lnSpc>
              <a:spcBef>
                <a:spcPts val="800"/>
              </a:spcBef>
              <a:spcAft>
                <a:spcPts val="0"/>
              </a:spcAft>
              <a:buSzPts val="1400"/>
              <a:buFont typeface="Arial"/>
              <a:buNone/>
              <a:defRPr/>
            </a:lvl4pPr>
            <a:lvl5pPr indent="-228600" lvl="4" marL="2286000" algn="l">
              <a:lnSpc>
                <a:spcPct val="100000"/>
              </a:lnSpc>
              <a:spcBef>
                <a:spcPts val="800"/>
              </a:spcBef>
              <a:spcAft>
                <a:spcPts val="0"/>
              </a:spcAft>
              <a:buSzPts val="1400"/>
              <a:buFont typeface="Arial"/>
              <a:buNone/>
              <a:defRPr/>
            </a:lvl5pPr>
            <a:lvl6pPr indent="-228600" lvl="5" marL="2743200" algn="l">
              <a:lnSpc>
                <a:spcPct val="100000"/>
              </a:lnSpc>
              <a:spcBef>
                <a:spcPts val="80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s - LIGHT ON DARK">
  <p:cSld name="1_Bullets - LIGHT ON DARK 43">
    <p:spTree>
      <p:nvGrpSpPr>
        <p:cNvPr id="1846" name="Shape 1846"/>
        <p:cNvGrpSpPr/>
        <p:nvPr/>
      </p:nvGrpSpPr>
      <p:grpSpPr>
        <a:xfrm>
          <a:off x="0" y="0"/>
          <a:ext cx="0" cy="0"/>
          <a:chOff x="0" y="0"/>
          <a:chExt cx="0" cy="0"/>
        </a:xfrm>
      </p:grpSpPr>
      <p:sp>
        <p:nvSpPr>
          <p:cNvPr id="1847" name="Google Shape;1847;p45"/>
          <p:cNvSpPr txBox="1"/>
          <p:nvPr>
            <p:ph idx="1" type="body"/>
          </p:nvPr>
        </p:nvSpPr>
        <p:spPr>
          <a:xfrm>
            <a:off x="568493" y="1034037"/>
            <a:ext cx="10606840" cy="365760"/>
          </a:xfrm>
          <a:prstGeom prst="rect">
            <a:avLst/>
          </a:prstGeom>
          <a:noFill/>
          <a:ln>
            <a:noFill/>
          </a:ln>
        </p:spPr>
        <p:txBody>
          <a:bodyPr anchorCtr="0" anchor="t" bIns="0" lIns="91425" spcFirstLastPara="1" rIns="0" wrap="square" tIns="0">
            <a:noAutofit/>
          </a:bodyPr>
          <a:lstStyle>
            <a:lvl1pPr indent="-228600" lvl="0" marL="457200" algn="l">
              <a:lnSpc>
                <a:spcPct val="100000"/>
              </a:lnSpc>
              <a:spcBef>
                <a:spcPts val="0"/>
              </a:spcBef>
              <a:spcAft>
                <a:spcPts val="0"/>
              </a:spcAft>
              <a:buClr>
                <a:srgbClr val="FFC000"/>
              </a:buClr>
              <a:buSzPts val="2800"/>
              <a:buFont typeface="Arial"/>
              <a:buNone/>
              <a:defRPr b="1" i="1" sz="2800">
                <a:solidFill>
                  <a:srgbClr val="FFC000"/>
                </a:solidFill>
                <a:latin typeface="Arial"/>
                <a:ea typeface="Arial"/>
                <a:cs typeface="Arial"/>
                <a:sym typeface="Arial"/>
              </a:defRPr>
            </a:lvl1pPr>
            <a:lvl2pPr indent="-381000" lvl="1" marL="9144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2pPr>
            <a:lvl3pPr indent="-381000" lvl="2" marL="13716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3pPr>
            <a:lvl4pPr indent="-381000" lvl="3" marL="18288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4pPr>
            <a:lvl5pPr indent="-381000" lvl="4" marL="22860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5pPr>
            <a:lvl6pPr indent="-381000" lvl="5" marL="27432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6pPr>
            <a:lvl7pPr indent="-381000" lvl="6" marL="32004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7pPr>
            <a:lvl8pPr indent="-381000" lvl="7" marL="36576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8pPr>
            <a:lvl9pPr indent="-381000" lvl="8" marL="4114800" algn="l">
              <a:lnSpc>
                <a:spcPct val="100000"/>
              </a:lnSpc>
              <a:spcBef>
                <a:spcPts val="800"/>
              </a:spcBef>
              <a:spcAft>
                <a:spcPts val="800"/>
              </a:spcAft>
              <a:buClr>
                <a:srgbClr val="FFFFFF"/>
              </a:buClr>
              <a:buSzPts val="2400"/>
              <a:buFont typeface="Arial"/>
              <a:buChar char="■"/>
              <a:defRPr b="1" sz="2400">
                <a:solidFill>
                  <a:srgbClr val="FFFFFF"/>
                </a:solidFill>
                <a:latin typeface="Arial"/>
                <a:ea typeface="Arial"/>
                <a:cs typeface="Arial"/>
                <a:sym typeface="Arial"/>
              </a:defRPr>
            </a:lvl9pPr>
          </a:lstStyle>
          <a:p/>
        </p:txBody>
      </p:sp>
      <p:sp>
        <p:nvSpPr>
          <p:cNvPr id="1848" name="Google Shape;1848;p45"/>
          <p:cNvSpPr/>
          <p:nvPr/>
        </p:nvSpPr>
        <p:spPr>
          <a:xfrm>
            <a:off x="595678" y="1480456"/>
            <a:ext cx="10058400" cy="0"/>
          </a:xfrm>
          <a:prstGeom prst="rect">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849" name="Google Shape;1849;p45"/>
          <p:cNvSpPr txBox="1"/>
          <p:nvPr>
            <p:ph type="title"/>
          </p:nvPr>
        </p:nvSpPr>
        <p:spPr>
          <a:xfrm>
            <a:off x="587545" y="-11446"/>
            <a:ext cx="10562869" cy="1057173"/>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3200"/>
              <a:buNone/>
              <a:defRPr b="1" sz="3200">
                <a:solidFill>
                  <a:schemeClr val="dk1"/>
                </a:solidFill>
                <a:latin typeface="Arial"/>
                <a:ea typeface="Arial"/>
                <a:cs typeface="Arial"/>
                <a:sym typeface="Arial"/>
              </a:defRPr>
            </a:lvl1pPr>
            <a:lvl2pPr lvl="1" algn="l">
              <a:lnSpc>
                <a:spcPct val="100000"/>
              </a:lnSpc>
              <a:spcBef>
                <a:spcPts val="0"/>
              </a:spcBef>
              <a:spcAft>
                <a:spcPts val="0"/>
              </a:spcAft>
              <a:buSzPts val="3200"/>
              <a:buNone/>
              <a:defRPr b="1" sz="3600">
                <a:solidFill>
                  <a:srgbClr val="FFFFFF"/>
                </a:solidFill>
                <a:latin typeface="Arial"/>
                <a:ea typeface="Arial"/>
                <a:cs typeface="Arial"/>
                <a:sym typeface="Arial"/>
              </a:defRPr>
            </a:lvl2pPr>
            <a:lvl3pPr lvl="2" algn="l">
              <a:lnSpc>
                <a:spcPct val="100000"/>
              </a:lnSpc>
              <a:spcBef>
                <a:spcPts val="0"/>
              </a:spcBef>
              <a:spcAft>
                <a:spcPts val="0"/>
              </a:spcAft>
              <a:buSzPts val="3200"/>
              <a:buNone/>
              <a:defRPr b="1" sz="3600">
                <a:solidFill>
                  <a:srgbClr val="FFFFFF"/>
                </a:solidFill>
                <a:latin typeface="Arial"/>
                <a:ea typeface="Arial"/>
                <a:cs typeface="Arial"/>
                <a:sym typeface="Arial"/>
              </a:defRPr>
            </a:lvl3pPr>
            <a:lvl4pPr lvl="3" algn="l">
              <a:lnSpc>
                <a:spcPct val="100000"/>
              </a:lnSpc>
              <a:spcBef>
                <a:spcPts val="0"/>
              </a:spcBef>
              <a:spcAft>
                <a:spcPts val="0"/>
              </a:spcAft>
              <a:buSzPts val="3200"/>
              <a:buNone/>
              <a:defRPr b="1" sz="3600">
                <a:solidFill>
                  <a:srgbClr val="FFFFFF"/>
                </a:solidFill>
                <a:latin typeface="Arial"/>
                <a:ea typeface="Arial"/>
                <a:cs typeface="Arial"/>
                <a:sym typeface="Arial"/>
              </a:defRPr>
            </a:lvl4pPr>
            <a:lvl5pPr lvl="4" algn="l">
              <a:lnSpc>
                <a:spcPct val="100000"/>
              </a:lnSpc>
              <a:spcBef>
                <a:spcPts val="0"/>
              </a:spcBef>
              <a:spcAft>
                <a:spcPts val="0"/>
              </a:spcAft>
              <a:buSzPts val="3200"/>
              <a:buNone/>
              <a:defRPr b="1" sz="3600">
                <a:solidFill>
                  <a:srgbClr val="FFFFFF"/>
                </a:solidFill>
                <a:latin typeface="Arial"/>
                <a:ea typeface="Arial"/>
                <a:cs typeface="Arial"/>
                <a:sym typeface="Arial"/>
              </a:defRPr>
            </a:lvl5pPr>
            <a:lvl6pPr lvl="5" algn="l">
              <a:lnSpc>
                <a:spcPct val="100000"/>
              </a:lnSpc>
              <a:spcBef>
                <a:spcPts val="0"/>
              </a:spcBef>
              <a:spcAft>
                <a:spcPts val="0"/>
              </a:spcAft>
              <a:buSzPts val="3200"/>
              <a:buNone/>
              <a:defRPr b="1" sz="3600">
                <a:solidFill>
                  <a:srgbClr val="FFFFFF"/>
                </a:solidFill>
                <a:latin typeface="Arial"/>
                <a:ea typeface="Arial"/>
                <a:cs typeface="Arial"/>
                <a:sym typeface="Arial"/>
              </a:defRPr>
            </a:lvl6pPr>
            <a:lvl7pPr lvl="6" algn="l">
              <a:lnSpc>
                <a:spcPct val="100000"/>
              </a:lnSpc>
              <a:spcBef>
                <a:spcPts val="0"/>
              </a:spcBef>
              <a:spcAft>
                <a:spcPts val="0"/>
              </a:spcAft>
              <a:buSzPts val="3200"/>
              <a:buNone/>
              <a:defRPr b="1" sz="3600">
                <a:solidFill>
                  <a:srgbClr val="FFFFFF"/>
                </a:solidFill>
                <a:latin typeface="Arial"/>
                <a:ea typeface="Arial"/>
                <a:cs typeface="Arial"/>
                <a:sym typeface="Arial"/>
              </a:defRPr>
            </a:lvl7pPr>
            <a:lvl8pPr lvl="7" algn="l">
              <a:lnSpc>
                <a:spcPct val="100000"/>
              </a:lnSpc>
              <a:spcBef>
                <a:spcPts val="0"/>
              </a:spcBef>
              <a:spcAft>
                <a:spcPts val="0"/>
              </a:spcAft>
              <a:buSzPts val="3200"/>
              <a:buNone/>
              <a:defRPr b="1" sz="3600">
                <a:solidFill>
                  <a:srgbClr val="FFFFFF"/>
                </a:solidFill>
                <a:latin typeface="Arial"/>
                <a:ea typeface="Arial"/>
                <a:cs typeface="Arial"/>
                <a:sym typeface="Arial"/>
              </a:defRPr>
            </a:lvl8pPr>
            <a:lvl9pPr lvl="8" algn="l">
              <a:lnSpc>
                <a:spcPct val="100000"/>
              </a:lnSpc>
              <a:spcBef>
                <a:spcPts val="0"/>
              </a:spcBef>
              <a:spcAft>
                <a:spcPts val="0"/>
              </a:spcAft>
              <a:buSzPts val="3200"/>
              <a:buNone/>
              <a:defRPr b="1" sz="3600">
                <a:solidFill>
                  <a:srgbClr val="FFFFFF"/>
                </a:solidFill>
                <a:latin typeface="Arial"/>
                <a:ea typeface="Arial"/>
                <a:cs typeface="Arial"/>
                <a:sym typeface="Arial"/>
              </a:defRPr>
            </a:lvl9pPr>
          </a:lstStyle>
          <a:p/>
        </p:txBody>
      </p:sp>
      <p:grpSp>
        <p:nvGrpSpPr>
          <p:cNvPr id="1850" name="Google Shape;1850;p45"/>
          <p:cNvGrpSpPr/>
          <p:nvPr/>
        </p:nvGrpSpPr>
        <p:grpSpPr>
          <a:xfrm>
            <a:off x="11234593" y="0"/>
            <a:ext cx="957407" cy="6866252"/>
            <a:chOff x="11278585" y="-8250"/>
            <a:chExt cx="957407" cy="6866252"/>
          </a:xfrm>
        </p:grpSpPr>
        <p:cxnSp>
          <p:nvCxnSpPr>
            <p:cNvPr id="1851" name="Google Shape;1851;p45"/>
            <p:cNvCxnSpPr/>
            <p:nvPr/>
          </p:nvCxnSpPr>
          <p:spPr>
            <a:xfrm>
              <a:off x="11402167" y="0"/>
              <a:ext cx="0" cy="6841500"/>
            </a:xfrm>
            <a:prstGeom prst="straightConnector1">
              <a:avLst/>
            </a:prstGeom>
            <a:noFill/>
            <a:ln cap="flat" cmpd="sng" w="76200">
              <a:solidFill>
                <a:schemeClr val="accent4"/>
              </a:solidFill>
              <a:prstDash val="solid"/>
              <a:round/>
              <a:headEnd len="sm" w="sm" type="none"/>
              <a:tailEnd len="sm" w="sm" type="none"/>
            </a:ln>
          </p:spPr>
        </p:cxnSp>
        <p:cxnSp>
          <p:nvCxnSpPr>
            <p:cNvPr id="1852" name="Google Shape;1852;p45"/>
            <p:cNvCxnSpPr/>
            <p:nvPr/>
          </p:nvCxnSpPr>
          <p:spPr>
            <a:xfrm>
              <a:off x="11278585" y="0"/>
              <a:ext cx="0" cy="6841500"/>
            </a:xfrm>
            <a:prstGeom prst="straightConnector1">
              <a:avLst/>
            </a:prstGeom>
            <a:noFill/>
            <a:ln cap="flat" cmpd="sng" w="28575">
              <a:solidFill>
                <a:schemeClr val="accent4"/>
              </a:solidFill>
              <a:prstDash val="solid"/>
              <a:round/>
              <a:headEnd len="sm" w="sm" type="none"/>
              <a:tailEnd len="sm" w="sm" type="none"/>
            </a:ln>
          </p:spPr>
        </p:cxnSp>
        <p:sp>
          <p:nvSpPr>
            <p:cNvPr descr="Banner along right of screen with the label OGP Office of Government-wide Policy." id="1853" name="Google Shape;1853;p45"/>
            <p:cNvSpPr txBox="1"/>
            <p:nvPr/>
          </p:nvSpPr>
          <p:spPr>
            <a:xfrm rot="5400000">
              <a:off x="8470133" y="3092143"/>
              <a:ext cx="6866252" cy="665466"/>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500"/>
                <a:buFont typeface="Arial"/>
                <a:buNone/>
              </a:pPr>
              <a:r>
                <a:rPr b="1" i="0" lang="en-US" sz="1500" u="none" cap="none" strike="noStrike">
                  <a:solidFill>
                    <a:schemeClr val="lt1"/>
                  </a:solidFill>
                  <a:latin typeface="Arial"/>
                  <a:ea typeface="Arial"/>
                  <a:cs typeface="Arial"/>
                  <a:sym typeface="Arial"/>
                </a:rPr>
                <a:t>Professional Services Schedule Overview</a:t>
              </a:r>
              <a:endParaRPr b="1" i="0" sz="1500" u="none" cap="none" strike="noStrike">
                <a:solidFill>
                  <a:schemeClr val="lt1"/>
                </a:solidFill>
                <a:latin typeface="Arial"/>
                <a:ea typeface="Arial"/>
                <a:cs typeface="Arial"/>
                <a:sym typeface="Arial"/>
              </a:endParaRPr>
            </a:p>
          </p:txBody>
        </p:sp>
        <p:sp>
          <p:nvSpPr>
            <p:cNvPr id="1854" name="Google Shape;1854;p45"/>
            <p:cNvSpPr/>
            <p:nvPr/>
          </p:nvSpPr>
          <p:spPr>
            <a:xfrm>
              <a:off x="11653024" y="148294"/>
              <a:ext cx="443908" cy="384955"/>
            </a:xfrm>
            <a:custGeom>
              <a:rect b="b" l="l" r="r" t="t"/>
              <a:pathLst>
                <a:path extrusionOk="0" h="51" w="59">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lt1"/>
            </a:solidFill>
            <a:ln cap="flat" cmpd="sng" w="9525">
              <a:solidFill>
                <a:schemeClr val="accent4"/>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1855" name="Google Shape;1855;p45"/>
          <p:cNvSpPr/>
          <p:nvPr/>
        </p:nvSpPr>
        <p:spPr>
          <a:xfrm>
            <a:off x="8974045" y="353349"/>
            <a:ext cx="2079018" cy="3506485"/>
          </a:xfrm>
          <a:custGeom>
            <a:rect b="b" l="l" r="r" t="t"/>
            <a:pathLst>
              <a:path extrusionOk="0" h="2337" w="1384">
                <a:moveTo>
                  <a:pt x="1185" y="1103"/>
                </a:moveTo>
                <a:cubicBezTo>
                  <a:pt x="1144" y="1045"/>
                  <a:pt x="1126" y="985"/>
                  <a:pt x="1111" y="931"/>
                </a:cubicBezTo>
                <a:cubicBezTo>
                  <a:pt x="1106" y="916"/>
                  <a:pt x="1102" y="901"/>
                  <a:pt x="1097" y="888"/>
                </a:cubicBezTo>
                <a:cubicBezTo>
                  <a:pt x="1092" y="874"/>
                  <a:pt x="1089" y="860"/>
                  <a:pt x="1085" y="847"/>
                </a:cubicBezTo>
                <a:cubicBezTo>
                  <a:pt x="1081" y="832"/>
                  <a:pt x="1077" y="816"/>
                  <a:pt x="1070" y="798"/>
                </a:cubicBezTo>
                <a:cubicBezTo>
                  <a:pt x="1075" y="784"/>
                  <a:pt x="1077" y="769"/>
                  <a:pt x="1077" y="753"/>
                </a:cubicBezTo>
                <a:cubicBezTo>
                  <a:pt x="1077" y="739"/>
                  <a:pt x="1075" y="725"/>
                  <a:pt x="1072" y="712"/>
                </a:cubicBezTo>
                <a:cubicBezTo>
                  <a:pt x="1075" y="699"/>
                  <a:pt x="1077" y="685"/>
                  <a:pt x="1077" y="671"/>
                </a:cubicBezTo>
                <a:cubicBezTo>
                  <a:pt x="1077" y="657"/>
                  <a:pt x="1075" y="643"/>
                  <a:pt x="1072" y="630"/>
                </a:cubicBezTo>
                <a:cubicBezTo>
                  <a:pt x="1075" y="617"/>
                  <a:pt x="1077" y="603"/>
                  <a:pt x="1077" y="589"/>
                </a:cubicBezTo>
                <a:cubicBezTo>
                  <a:pt x="1077" y="575"/>
                  <a:pt x="1075" y="561"/>
                  <a:pt x="1072" y="548"/>
                </a:cubicBezTo>
                <a:cubicBezTo>
                  <a:pt x="1075" y="534"/>
                  <a:pt x="1077" y="521"/>
                  <a:pt x="1077" y="506"/>
                </a:cubicBezTo>
                <a:cubicBezTo>
                  <a:pt x="1077" y="422"/>
                  <a:pt x="1013" y="353"/>
                  <a:pt x="932" y="343"/>
                </a:cubicBezTo>
                <a:cubicBezTo>
                  <a:pt x="918" y="329"/>
                  <a:pt x="903" y="316"/>
                  <a:pt x="886" y="304"/>
                </a:cubicBezTo>
                <a:cubicBezTo>
                  <a:pt x="887" y="298"/>
                  <a:pt x="887" y="291"/>
                  <a:pt x="887" y="284"/>
                </a:cubicBezTo>
                <a:cubicBezTo>
                  <a:pt x="887" y="195"/>
                  <a:pt x="887" y="195"/>
                  <a:pt x="887" y="195"/>
                </a:cubicBezTo>
                <a:cubicBezTo>
                  <a:pt x="887" y="87"/>
                  <a:pt x="800" y="0"/>
                  <a:pt x="692" y="0"/>
                </a:cubicBezTo>
                <a:cubicBezTo>
                  <a:pt x="584" y="0"/>
                  <a:pt x="497" y="87"/>
                  <a:pt x="497" y="195"/>
                </a:cubicBezTo>
                <a:cubicBezTo>
                  <a:pt x="497" y="284"/>
                  <a:pt x="497" y="284"/>
                  <a:pt x="497" y="284"/>
                </a:cubicBezTo>
                <a:cubicBezTo>
                  <a:pt x="497" y="293"/>
                  <a:pt x="497" y="301"/>
                  <a:pt x="498" y="310"/>
                </a:cubicBezTo>
                <a:cubicBezTo>
                  <a:pt x="485" y="320"/>
                  <a:pt x="472" y="331"/>
                  <a:pt x="460" y="343"/>
                </a:cubicBezTo>
                <a:cubicBezTo>
                  <a:pt x="379" y="353"/>
                  <a:pt x="316" y="422"/>
                  <a:pt x="316" y="506"/>
                </a:cubicBezTo>
                <a:cubicBezTo>
                  <a:pt x="316" y="521"/>
                  <a:pt x="317" y="534"/>
                  <a:pt x="321" y="548"/>
                </a:cubicBezTo>
                <a:cubicBezTo>
                  <a:pt x="317" y="561"/>
                  <a:pt x="316" y="575"/>
                  <a:pt x="316" y="589"/>
                </a:cubicBezTo>
                <a:cubicBezTo>
                  <a:pt x="316" y="603"/>
                  <a:pt x="317" y="617"/>
                  <a:pt x="321" y="630"/>
                </a:cubicBezTo>
                <a:cubicBezTo>
                  <a:pt x="317" y="643"/>
                  <a:pt x="316" y="657"/>
                  <a:pt x="316" y="671"/>
                </a:cubicBezTo>
                <a:cubicBezTo>
                  <a:pt x="316" y="685"/>
                  <a:pt x="317" y="699"/>
                  <a:pt x="321" y="712"/>
                </a:cubicBezTo>
                <a:cubicBezTo>
                  <a:pt x="317" y="725"/>
                  <a:pt x="316" y="739"/>
                  <a:pt x="316" y="753"/>
                </a:cubicBezTo>
                <a:cubicBezTo>
                  <a:pt x="316" y="764"/>
                  <a:pt x="317" y="775"/>
                  <a:pt x="319" y="786"/>
                </a:cubicBezTo>
                <a:cubicBezTo>
                  <a:pt x="310" y="807"/>
                  <a:pt x="304" y="829"/>
                  <a:pt x="299" y="847"/>
                </a:cubicBezTo>
                <a:cubicBezTo>
                  <a:pt x="295" y="860"/>
                  <a:pt x="292" y="874"/>
                  <a:pt x="287" y="888"/>
                </a:cubicBezTo>
                <a:cubicBezTo>
                  <a:pt x="282" y="901"/>
                  <a:pt x="278" y="916"/>
                  <a:pt x="274" y="931"/>
                </a:cubicBezTo>
                <a:cubicBezTo>
                  <a:pt x="258" y="985"/>
                  <a:pt x="240" y="1045"/>
                  <a:pt x="199" y="1103"/>
                </a:cubicBezTo>
                <a:cubicBezTo>
                  <a:pt x="106" y="1234"/>
                  <a:pt x="0" y="1416"/>
                  <a:pt x="0" y="1666"/>
                </a:cubicBezTo>
                <a:cubicBezTo>
                  <a:pt x="0" y="2036"/>
                  <a:pt x="310" y="2337"/>
                  <a:pt x="692" y="2337"/>
                </a:cubicBezTo>
                <a:cubicBezTo>
                  <a:pt x="1074" y="2337"/>
                  <a:pt x="1384" y="2036"/>
                  <a:pt x="1384" y="1666"/>
                </a:cubicBezTo>
                <a:cubicBezTo>
                  <a:pt x="1384" y="1416"/>
                  <a:pt x="1278" y="1234"/>
                  <a:pt x="1185" y="1103"/>
                </a:cubicBezTo>
                <a:close/>
                <a:moveTo>
                  <a:pt x="613" y="195"/>
                </a:moveTo>
                <a:cubicBezTo>
                  <a:pt x="613" y="152"/>
                  <a:pt x="649" y="116"/>
                  <a:pt x="692" y="116"/>
                </a:cubicBezTo>
                <a:cubicBezTo>
                  <a:pt x="736" y="116"/>
                  <a:pt x="771" y="152"/>
                  <a:pt x="771" y="195"/>
                </a:cubicBezTo>
                <a:cubicBezTo>
                  <a:pt x="771" y="252"/>
                  <a:pt x="771" y="252"/>
                  <a:pt x="771" y="252"/>
                </a:cubicBezTo>
                <a:cubicBezTo>
                  <a:pt x="747" y="247"/>
                  <a:pt x="722" y="244"/>
                  <a:pt x="696" y="244"/>
                </a:cubicBezTo>
                <a:cubicBezTo>
                  <a:pt x="668" y="244"/>
                  <a:pt x="640" y="247"/>
                  <a:pt x="613" y="254"/>
                </a:cubicBezTo>
                <a:lnTo>
                  <a:pt x="613" y="195"/>
                </a:lnTo>
                <a:close/>
              </a:path>
            </a:pathLst>
          </a:custGeom>
          <a:gradFill>
            <a:gsLst>
              <a:gs pos="0">
                <a:srgbClr val="F2F2F2"/>
              </a:gs>
              <a:gs pos="100000">
                <a:srgbClr val="F2F2F2"/>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56" name="Google Shape;1856;p45"/>
          <p:cNvSpPr/>
          <p:nvPr/>
        </p:nvSpPr>
        <p:spPr>
          <a:xfrm>
            <a:off x="9159192" y="1499564"/>
            <a:ext cx="1708724" cy="2175123"/>
          </a:xfrm>
          <a:custGeom>
            <a:rect b="b" l="l" r="r" t="t"/>
            <a:pathLst>
              <a:path extrusionOk="0" h="1450" w="1138">
                <a:moveTo>
                  <a:pt x="569" y="0"/>
                </a:moveTo>
                <a:cubicBezTo>
                  <a:pt x="285" y="0"/>
                  <a:pt x="322" y="42"/>
                  <a:pt x="281" y="163"/>
                </a:cubicBezTo>
                <a:cubicBezTo>
                  <a:pt x="261" y="221"/>
                  <a:pt x="242" y="317"/>
                  <a:pt x="177" y="410"/>
                </a:cubicBezTo>
                <a:cubicBezTo>
                  <a:pt x="72" y="558"/>
                  <a:pt x="0" y="709"/>
                  <a:pt x="0" y="902"/>
                </a:cubicBezTo>
                <a:cubicBezTo>
                  <a:pt x="0" y="1204"/>
                  <a:pt x="255" y="1450"/>
                  <a:pt x="569" y="1450"/>
                </a:cubicBezTo>
                <a:cubicBezTo>
                  <a:pt x="883" y="1450"/>
                  <a:pt x="1138" y="1204"/>
                  <a:pt x="1138" y="902"/>
                </a:cubicBezTo>
                <a:cubicBezTo>
                  <a:pt x="1138" y="709"/>
                  <a:pt x="1066" y="558"/>
                  <a:pt x="961" y="410"/>
                </a:cubicBezTo>
                <a:cubicBezTo>
                  <a:pt x="896" y="317"/>
                  <a:pt x="877" y="221"/>
                  <a:pt x="857" y="163"/>
                </a:cubicBezTo>
                <a:cubicBezTo>
                  <a:pt x="816" y="42"/>
                  <a:pt x="853" y="0"/>
                  <a:pt x="569" y="0"/>
                </a:cubicBezTo>
                <a:close/>
              </a:path>
            </a:pathLst>
          </a:custGeom>
          <a:gradFill>
            <a:gsLst>
              <a:gs pos="0">
                <a:srgbClr val="AA8000"/>
              </a:gs>
              <a:gs pos="48000">
                <a:srgbClr val="FFC107"/>
              </a:gs>
              <a:gs pos="100000">
                <a:srgbClr val="FFD966"/>
              </a:gs>
            </a:gsLst>
            <a:lin ang="16200000" scaled="0"/>
          </a:gradFill>
          <a:ln>
            <a:noFill/>
          </a:ln>
          <a:effectLst>
            <a:outerShdw blurRad="50800" rotWithShape="0" algn="t" dir="5400000" dist="38100">
              <a:srgbClr val="000000">
                <a:alpha val="40000"/>
              </a:srgbClr>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57" name="Google Shape;1857;p45"/>
          <p:cNvSpPr/>
          <p:nvPr/>
        </p:nvSpPr>
        <p:spPr>
          <a:xfrm>
            <a:off x="9634073" y="904550"/>
            <a:ext cx="771682" cy="640241"/>
          </a:xfrm>
          <a:custGeom>
            <a:rect b="b" l="l" r="r" t="t"/>
            <a:pathLst>
              <a:path extrusionOk="0" h="427" w="514">
                <a:moveTo>
                  <a:pt x="480" y="181"/>
                </a:moveTo>
                <a:cubicBezTo>
                  <a:pt x="476" y="181"/>
                  <a:pt x="476" y="181"/>
                  <a:pt x="480" y="180"/>
                </a:cubicBezTo>
                <a:cubicBezTo>
                  <a:pt x="499" y="177"/>
                  <a:pt x="514" y="160"/>
                  <a:pt x="514" y="139"/>
                </a:cubicBezTo>
                <a:cubicBezTo>
                  <a:pt x="514" y="117"/>
                  <a:pt x="496" y="98"/>
                  <a:pt x="473" y="98"/>
                </a:cubicBezTo>
                <a:cubicBezTo>
                  <a:pt x="439" y="98"/>
                  <a:pt x="439" y="98"/>
                  <a:pt x="439" y="98"/>
                </a:cubicBezTo>
                <a:cubicBezTo>
                  <a:pt x="436" y="98"/>
                  <a:pt x="431" y="96"/>
                  <a:pt x="429" y="93"/>
                </a:cubicBezTo>
                <a:cubicBezTo>
                  <a:pt x="392" y="37"/>
                  <a:pt x="329" y="0"/>
                  <a:pt x="257" y="0"/>
                </a:cubicBezTo>
                <a:cubicBezTo>
                  <a:pt x="185" y="0"/>
                  <a:pt x="122" y="37"/>
                  <a:pt x="85" y="93"/>
                </a:cubicBezTo>
                <a:cubicBezTo>
                  <a:pt x="83" y="96"/>
                  <a:pt x="79" y="98"/>
                  <a:pt x="75" y="98"/>
                </a:cubicBezTo>
                <a:cubicBezTo>
                  <a:pt x="41" y="98"/>
                  <a:pt x="41" y="98"/>
                  <a:pt x="41" y="98"/>
                </a:cubicBezTo>
                <a:cubicBezTo>
                  <a:pt x="18" y="98"/>
                  <a:pt x="0" y="117"/>
                  <a:pt x="0" y="139"/>
                </a:cubicBezTo>
                <a:cubicBezTo>
                  <a:pt x="0" y="160"/>
                  <a:pt x="15" y="177"/>
                  <a:pt x="34" y="180"/>
                </a:cubicBezTo>
                <a:cubicBezTo>
                  <a:pt x="38" y="181"/>
                  <a:pt x="38" y="181"/>
                  <a:pt x="34" y="181"/>
                </a:cubicBezTo>
                <a:cubicBezTo>
                  <a:pt x="15" y="184"/>
                  <a:pt x="0" y="201"/>
                  <a:pt x="0" y="222"/>
                </a:cubicBezTo>
                <a:cubicBezTo>
                  <a:pt x="0" y="242"/>
                  <a:pt x="15" y="259"/>
                  <a:pt x="34" y="262"/>
                </a:cubicBezTo>
                <a:cubicBezTo>
                  <a:pt x="38" y="263"/>
                  <a:pt x="38" y="263"/>
                  <a:pt x="34" y="263"/>
                </a:cubicBezTo>
                <a:cubicBezTo>
                  <a:pt x="15" y="267"/>
                  <a:pt x="0" y="284"/>
                  <a:pt x="0" y="304"/>
                </a:cubicBezTo>
                <a:cubicBezTo>
                  <a:pt x="0" y="324"/>
                  <a:pt x="15" y="341"/>
                  <a:pt x="34" y="345"/>
                </a:cubicBezTo>
                <a:cubicBezTo>
                  <a:pt x="38" y="345"/>
                  <a:pt x="38" y="345"/>
                  <a:pt x="34" y="346"/>
                </a:cubicBezTo>
                <a:cubicBezTo>
                  <a:pt x="15" y="349"/>
                  <a:pt x="0" y="366"/>
                  <a:pt x="0" y="386"/>
                </a:cubicBezTo>
                <a:cubicBezTo>
                  <a:pt x="0" y="409"/>
                  <a:pt x="18" y="427"/>
                  <a:pt x="41" y="427"/>
                </a:cubicBezTo>
                <a:cubicBezTo>
                  <a:pt x="473" y="427"/>
                  <a:pt x="473" y="427"/>
                  <a:pt x="473" y="427"/>
                </a:cubicBezTo>
                <a:cubicBezTo>
                  <a:pt x="496" y="427"/>
                  <a:pt x="514" y="409"/>
                  <a:pt x="514" y="386"/>
                </a:cubicBezTo>
                <a:cubicBezTo>
                  <a:pt x="514" y="366"/>
                  <a:pt x="499" y="349"/>
                  <a:pt x="480" y="346"/>
                </a:cubicBezTo>
                <a:cubicBezTo>
                  <a:pt x="476" y="345"/>
                  <a:pt x="476" y="345"/>
                  <a:pt x="480" y="345"/>
                </a:cubicBezTo>
                <a:cubicBezTo>
                  <a:pt x="499" y="341"/>
                  <a:pt x="514" y="324"/>
                  <a:pt x="514" y="304"/>
                </a:cubicBezTo>
                <a:cubicBezTo>
                  <a:pt x="514" y="284"/>
                  <a:pt x="499" y="267"/>
                  <a:pt x="480" y="263"/>
                </a:cubicBezTo>
                <a:cubicBezTo>
                  <a:pt x="476" y="263"/>
                  <a:pt x="476" y="263"/>
                  <a:pt x="480" y="262"/>
                </a:cubicBezTo>
                <a:cubicBezTo>
                  <a:pt x="499" y="259"/>
                  <a:pt x="514" y="242"/>
                  <a:pt x="514" y="222"/>
                </a:cubicBezTo>
                <a:cubicBezTo>
                  <a:pt x="514" y="201"/>
                  <a:pt x="499" y="184"/>
                  <a:pt x="480" y="181"/>
                </a:cubicBezTo>
                <a:close/>
              </a:path>
            </a:pathLst>
          </a:custGeom>
          <a:gradFill>
            <a:gsLst>
              <a:gs pos="0">
                <a:srgbClr val="D0D0D0"/>
              </a:gs>
              <a:gs pos="100000">
                <a:srgbClr val="C7C7C7"/>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58" name="Google Shape;1858;p45"/>
          <p:cNvSpPr/>
          <p:nvPr/>
        </p:nvSpPr>
        <p:spPr>
          <a:xfrm>
            <a:off x="9925220" y="333562"/>
            <a:ext cx="74907" cy="240267"/>
          </a:xfrm>
          <a:custGeom>
            <a:rect b="b" l="l" r="r" t="t"/>
            <a:pathLst>
              <a:path extrusionOk="0" h="161" w="50">
                <a:moveTo>
                  <a:pt x="48" y="20"/>
                </a:moveTo>
                <a:cubicBezTo>
                  <a:pt x="48" y="20"/>
                  <a:pt x="48" y="21"/>
                  <a:pt x="47" y="23"/>
                </a:cubicBezTo>
                <a:cubicBezTo>
                  <a:pt x="46" y="24"/>
                  <a:pt x="45" y="27"/>
                  <a:pt x="44" y="29"/>
                </a:cubicBezTo>
                <a:cubicBezTo>
                  <a:pt x="43" y="32"/>
                  <a:pt x="42" y="35"/>
                  <a:pt x="40" y="39"/>
                </a:cubicBezTo>
                <a:cubicBezTo>
                  <a:pt x="39" y="42"/>
                  <a:pt x="38" y="46"/>
                  <a:pt x="37" y="50"/>
                </a:cubicBezTo>
                <a:cubicBezTo>
                  <a:pt x="36" y="54"/>
                  <a:pt x="36" y="58"/>
                  <a:pt x="35" y="61"/>
                </a:cubicBezTo>
                <a:cubicBezTo>
                  <a:pt x="34" y="65"/>
                  <a:pt x="34" y="68"/>
                  <a:pt x="34" y="71"/>
                </a:cubicBezTo>
                <a:cubicBezTo>
                  <a:pt x="33" y="74"/>
                  <a:pt x="33" y="76"/>
                  <a:pt x="33" y="78"/>
                </a:cubicBezTo>
                <a:cubicBezTo>
                  <a:pt x="33" y="80"/>
                  <a:pt x="33" y="81"/>
                  <a:pt x="33" y="81"/>
                </a:cubicBezTo>
                <a:cubicBezTo>
                  <a:pt x="33" y="81"/>
                  <a:pt x="33" y="84"/>
                  <a:pt x="34" y="90"/>
                </a:cubicBezTo>
                <a:cubicBezTo>
                  <a:pt x="34" y="93"/>
                  <a:pt x="34" y="96"/>
                  <a:pt x="35" y="100"/>
                </a:cubicBezTo>
                <a:cubicBezTo>
                  <a:pt x="36" y="104"/>
                  <a:pt x="36" y="107"/>
                  <a:pt x="37" y="111"/>
                </a:cubicBezTo>
                <a:cubicBezTo>
                  <a:pt x="39" y="119"/>
                  <a:pt x="42" y="126"/>
                  <a:pt x="44" y="131"/>
                </a:cubicBezTo>
                <a:cubicBezTo>
                  <a:pt x="47" y="136"/>
                  <a:pt x="49" y="140"/>
                  <a:pt x="49" y="140"/>
                </a:cubicBezTo>
                <a:cubicBezTo>
                  <a:pt x="50" y="142"/>
                  <a:pt x="49" y="147"/>
                  <a:pt x="47" y="151"/>
                </a:cubicBezTo>
                <a:cubicBezTo>
                  <a:pt x="46" y="153"/>
                  <a:pt x="46" y="153"/>
                  <a:pt x="46" y="153"/>
                </a:cubicBezTo>
                <a:cubicBezTo>
                  <a:pt x="44" y="157"/>
                  <a:pt x="39" y="161"/>
                  <a:pt x="34" y="161"/>
                </a:cubicBezTo>
                <a:cubicBezTo>
                  <a:pt x="32" y="161"/>
                  <a:pt x="32" y="161"/>
                  <a:pt x="32" y="161"/>
                </a:cubicBezTo>
                <a:cubicBezTo>
                  <a:pt x="27" y="161"/>
                  <a:pt x="22" y="159"/>
                  <a:pt x="20" y="156"/>
                </a:cubicBezTo>
                <a:cubicBezTo>
                  <a:pt x="20" y="156"/>
                  <a:pt x="18" y="152"/>
                  <a:pt x="15" y="145"/>
                </a:cubicBezTo>
                <a:cubicBezTo>
                  <a:pt x="12" y="138"/>
                  <a:pt x="8" y="129"/>
                  <a:pt x="5" y="120"/>
                </a:cubicBezTo>
                <a:cubicBezTo>
                  <a:pt x="4" y="115"/>
                  <a:pt x="3" y="110"/>
                  <a:pt x="2" y="106"/>
                </a:cubicBezTo>
                <a:cubicBezTo>
                  <a:pt x="2" y="101"/>
                  <a:pt x="1" y="97"/>
                  <a:pt x="1" y="93"/>
                </a:cubicBezTo>
                <a:cubicBezTo>
                  <a:pt x="0" y="86"/>
                  <a:pt x="0" y="81"/>
                  <a:pt x="0" y="81"/>
                </a:cubicBezTo>
                <a:cubicBezTo>
                  <a:pt x="0" y="81"/>
                  <a:pt x="0" y="79"/>
                  <a:pt x="0" y="77"/>
                </a:cubicBezTo>
                <a:cubicBezTo>
                  <a:pt x="0" y="75"/>
                  <a:pt x="0" y="72"/>
                  <a:pt x="1" y="68"/>
                </a:cubicBezTo>
                <a:cubicBezTo>
                  <a:pt x="1" y="65"/>
                  <a:pt x="1" y="60"/>
                  <a:pt x="2" y="56"/>
                </a:cubicBezTo>
                <a:cubicBezTo>
                  <a:pt x="3" y="51"/>
                  <a:pt x="4" y="46"/>
                  <a:pt x="5" y="42"/>
                </a:cubicBezTo>
                <a:cubicBezTo>
                  <a:pt x="7" y="37"/>
                  <a:pt x="8" y="32"/>
                  <a:pt x="9" y="28"/>
                </a:cubicBezTo>
                <a:cubicBezTo>
                  <a:pt x="11" y="24"/>
                  <a:pt x="13" y="20"/>
                  <a:pt x="14" y="16"/>
                </a:cubicBezTo>
                <a:cubicBezTo>
                  <a:pt x="15" y="13"/>
                  <a:pt x="16" y="10"/>
                  <a:pt x="18" y="8"/>
                </a:cubicBezTo>
                <a:cubicBezTo>
                  <a:pt x="18" y="7"/>
                  <a:pt x="19" y="6"/>
                  <a:pt x="19" y="6"/>
                </a:cubicBezTo>
                <a:cubicBezTo>
                  <a:pt x="20" y="3"/>
                  <a:pt x="26" y="0"/>
                  <a:pt x="30" y="0"/>
                </a:cubicBezTo>
                <a:cubicBezTo>
                  <a:pt x="32" y="0"/>
                  <a:pt x="32" y="0"/>
                  <a:pt x="32" y="0"/>
                </a:cubicBezTo>
                <a:cubicBezTo>
                  <a:pt x="37" y="0"/>
                  <a:pt x="43" y="3"/>
                  <a:pt x="45" y="7"/>
                </a:cubicBezTo>
                <a:cubicBezTo>
                  <a:pt x="46" y="9"/>
                  <a:pt x="46" y="9"/>
                  <a:pt x="46" y="9"/>
                </a:cubicBezTo>
                <a:cubicBezTo>
                  <a:pt x="48" y="13"/>
                  <a:pt x="50" y="18"/>
                  <a:pt x="48" y="20"/>
                </a:cubicBezTo>
                <a:close/>
              </a:path>
            </a:pathLst>
          </a:custGeom>
          <a:solidFill>
            <a:srgbClr val="3F3F3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59" name="Google Shape;1859;p45"/>
          <p:cNvSpPr/>
          <p:nvPr/>
        </p:nvSpPr>
        <p:spPr>
          <a:xfrm>
            <a:off x="10026980" y="333562"/>
            <a:ext cx="74907" cy="240267"/>
          </a:xfrm>
          <a:custGeom>
            <a:rect b="b" l="l" r="r" t="t"/>
            <a:pathLst>
              <a:path extrusionOk="0" h="161" w="50">
                <a:moveTo>
                  <a:pt x="31" y="6"/>
                </a:moveTo>
                <a:cubicBezTo>
                  <a:pt x="31" y="6"/>
                  <a:pt x="32" y="7"/>
                  <a:pt x="33" y="8"/>
                </a:cubicBezTo>
                <a:cubicBezTo>
                  <a:pt x="34" y="10"/>
                  <a:pt x="35" y="13"/>
                  <a:pt x="36" y="16"/>
                </a:cubicBezTo>
                <a:cubicBezTo>
                  <a:pt x="38" y="20"/>
                  <a:pt x="39" y="24"/>
                  <a:pt x="41" y="28"/>
                </a:cubicBezTo>
                <a:cubicBezTo>
                  <a:pt x="42" y="32"/>
                  <a:pt x="44" y="37"/>
                  <a:pt x="45" y="42"/>
                </a:cubicBezTo>
                <a:cubicBezTo>
                  <a:pt x="47" y="46"/>
                  <a:pt x="47" y="51"/>
                  <a:pt x="48" y="56"/>
                </a:cubicBezTo>
                <a:cubicBezTo>
                  <a:pt x="49" y="60"/>
                  <a:pt x="49" y="65"/>
                  <a:pt x="49" y="68"/>
                </a:cubicBezTo>
                <a:cubicBezTo>
                  <a:pt x="50" y="72"/>
                  <a:pt x="50" y="75"/>
                  <a:pt x="50" y="77"/>
                </a:cubicBezTo>
                <a:cubicBezTo>
                  <a:pt x="50" y="79"/>
                  <a:pt x="50" y="81"/>
                  <a:pt x="50" y="81"/>
                </a:cubicBezTo>
                <a:cubicBezTo>
                  <a:pt x="50" y="81"/>
                  <a:pt x="50" y="86"/>
                  <a:pt x="49" y="93"/>
                </a:cubicBezTo>
                <a:cubicBezTo>
                  <a:pt x="49" y="97"/>
                  <a:pt x="49" y="101"/>
                  <a:pt x="48" y="106"/>
                </a:cubicBezTo>
                <a:cubicBezTo>
                  <a:pt x="47" y="110"/>
                  <a:pt x="46" y="115"/>
                  <a:pt x="45" y="120"/>
                </a:cubicBezTo>
                <a:cubicBezTo>
                  <a:pt x="42" y="129"/>
                  <a:pt x="39" y="138"/>
                  <a:pt x="35" y="145"/>
                </a:cubicBezTo>
                <a:cubicBezTo>
                  <a:pt x="32" y="152"/>
                  <a:pt x="30" y="156"/>
                  <a:pt x="30" y="156"/>
                </a:cubicBezTo>
                <a:cubicBezTo>
                  <a:pt x="28" y="159"/>
                  <a:pt x="23" y="161"/>
                  <a:pt x="18" y="161"/>
                </a:cubicBezTo>
                <a:cubicBezTo>
                  <a:pt x="16" y="161"/>
                  <a:pt x="16" y="161"/>
                  <a:pt x="16" y="161"/>
                </a:cubicBezTo>
                <a:cubicBezTo>
                  <a:pt x="11" y="161"/>
                  <a:pt x="6" y="157"/>
                  <a:pt x="4" y="153"/>
                </a:cubicBezTo>
                <a:cubicBezTo>
                  <a:pt x="3" y="151"/>
                  <a:pt x="3" y="151"/>
                  <a:pt x="3" y="151"/>
                </a:cubicBezTo>
                <a:cubicBezTo>
                  <a:pt x="1" y="147"/>
                  <a:pt x="0" y="142"/>
                  <a:pt x="1" y="140"/>
                </a:cubicBezTo>
                <a:cubicBezTo>
                  <a:pt x="1" y="140"/>
                  <a:pt x="3" y="136"/>
                  <a:pt x="6" y="131"/>
                </a:cubicBezTo>
                <a:cubicBezTo>
                  <a:pt x="8" y="126"/>
                  <a:pt x="11" y="119"/>
                  <a:pt x="13" y="111"/>
                </a:cubicBezTo>
                <a:cubicBezTo>
                  <a:pt x="14" y="107"/>
                  <a:pt x="15" y="104"/>
                  <a:pt x="15" y="100"/>
                </a:cubicBezTo>
                <a:cubicBezTo>
                  <a:pt x="16" y="96"/>
                  <a:pt x="16" y="93"/>
                  <a:pt x="17" y="90"/>
                </a:cubicBezTo>
                <a:cubicBezTo>
                  <a:pt x="17" y="84"/>
                  <a:pt x="17" y="81"/>
                  <a:pt x="17" y="81"/>
                </a:cubicBezTo>
                <a:cubicBezTo>
                  <a:pt x="17" y="81"/>
                  <a:pt x="17" y="80"/>
                  <a:pt x="17" y="78"/>
                </a:cubicBezTo>
                <a:cubicBezTo>
                  <a:pt x="17" y="76"/>
                  <a:pt x="17" y="74"/>
                  <a:pt x="17" y="71"/>
                </a:cubicBezTo>
                <a:cubicBezTo>
                  <a:pt x="16" y="68"/>
                  <a:pt x="16" y="65"/>
                  <a:pt x="15" y="61"/>
                </a:cubicBezTo>
                <a:cubicBezTo>
                  <a:pt x="15" y="58"/>
                  <a:pt x="14" y="54"/>
                  <a:pt x="13" y="50"/>
                </a:cubicBezTo>
                <a:cubicBezTo>
                  <a:pt x="12" y="46"/>
                  <a:pt x="11" y="42"/>
                  <a:pt x="10" y="39"/>
                </a:cubicBezTo>
                <a:cubicBezTo>
                  <a:pt x="8" y="35"/>
                  <a:pt x="7" y="32"/>
                  <a:pt x="6" y="29"/>
                </a:cubicBezTo>
                <a:cubicBezTo>
                  <a:pt x="5" y="27"/>
                  <a:pt x="4" y="24"/>
                  <a:pt x="3" y="23"/>
                </a:cubicBezTo>
                <a:cubicBezTo>
                  <a:pt x="2" y="21"/>
                  <a:pt x="2" y="20"/>
                  <a:pt x="2" y="20"/>
                </a:cubicBezTo>
                <a:cubicBezTo>
                  <a:pt x="1" y="18"/>
                  <a:pt x="2" y="13"/>
                  <a:pt x="4" y="9"/>
                </a:cubicBezTo>
                <a:cubicBezTo>
                  <a:pt x="5" y="7"/>
                  <a:pt x="5" y="7"/>
                  <a:pt x="5" y="7"/>
                </a:cubicBezTo>
                <a:cubicBezTo>
                  <a:pt x="7" y="3"/>
                  <a:pt x="13" y="0"/>
                  <a:pt x="18" y="0"/>
                </a:cubicBezTo>
                <a:cubicBezTo>
                  <a:pt x="20" y="0"/>
                  <a:pt x="20" y="0"/>
                  <a:pt x="20" y="0"/>
                </a:cubicBezTo>
                <a:cubicBezTo>
                  <a:pt x="25" y="0"/>
                  <a:pt x="30" y="3"/>
                  <a:pt x="31" y="6"/>
                </a:cubicBezTo>
                <a:close/>
              </a:path>
            </a:pathLst>
          </a:custGeom>
          <a:solidFill>
            <a:srgbClr val="3F3F3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60" name="Google Shape;1860;p45"/>
          <p:cNvSpPr/>
          <p:nvPr/>
        </p:nvSpPr>
        <p:spPr>
          <a:xfrm>
            <a:off x="9988820" y="-1878308"/>
            <a:ext cx="50880" cy="2456377"/>
          </a:xfrm>
          <a:custGeom>
            <a:rect b="b" l="l" r="r" t="t"/>
            <a:pathLst>
              <a:path extrusionOk="0" h="1637" w="33">
                <a:moveTo>
                  <a:pt x="16" y="1637"/>
                </a:moveTo>
                <a:cubicBezTo>
                  <a:pt x="7" y="1637"/>
                  <a:pt x="0" y="1630"/>
                  <a:pt x="0" y="1621"/>
                </a:cubicBezTo>
                <a:cubicBezTo>
                  <a:pt x="0" y="0"/>
                  <a:pt x="0" y="0"/>
                  <a:pt x="0" y="0"/>
                </a:cubicBezTo>
                <a:cubicBezTo>
                  <a:pt x="33" y="0"/>
                  <a:pt x="33" y="0"/>
                  <a:pt x="33" y="0"/>
                </a:cubicBezTo>
                <a:cubicBezTo>
                  <a:pt x="33" y="1621"/>
                  <a:pt x="33" y="1621"/>
                  <a:pt x="33" y="1621"/>
                </a:cubicBezTo>
                <a:cubicBezTo>
                  <a:pt x="33" y="1630"/>
                  <a:pt x="25" y="1637"/>
                  <a:pt x="16" y="1637"/>
                </a:cubicBezTo>
                <a:close/>
              </a:path>
            </a:pathLst>
          </a:custGeom>
          <a:solidFill>
            <a:srgbClr val="3F3F3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61" name="Google Shape;1861;p45"/>
          <p:cNvSpPr txBox="1"/>
          <p:nvPr>
            <p:ph idx="2" type="body"/>
          </p:nvPr>
        </p:nvSpPr>
        <p:spPr>
          <a:xfrm>
            <a:off x="9452225" y="1827394"/>
            <a:ext cx="1415692" cy="1784208"/>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Clr>
                <a:schemeClr val="accent4"/>
              </a:buClr>
              <a:buSzPts val="1200"/>
              <a:buFont typeface="Arial"/>
              <a:buNone/>
              <a:defRPr b="1" i="1" sz="1200">
                <a:solidFill>
                  <a:srgbClr val="003C71"/>
                </a:solidFill>
                <a:latin typeface="Arial"/>
                <a:ea typeface="Arial"/>
                <a:cs typeface="Arial"/>
                <a:sym typeface="Arial"/>
              </a:defRPr>
            </a:lvl1pPr>
            <a:lvl2pPr indent="-228600" lvl="1" marL="914400" algn="l">
              <a:lnSpc>
                <a:spcPct val="100000"/>
              </a:lnSpc>
              <a:spcBef>
                <a:spcPts val="1200"/>
              </a:spcBef>
              <a:spcAft>
                <a:spcPts val="0"/>
              </a:spcAft>
              <a:buClr>
                <a:schemeClr val="accent4"/>
              </a:buClr>
              <a:buSzPts val="1100"/>
              <a:buFont typeface="Arial"/>
              <a:buNone/>
              <a:defRPr sz="1100">
                <a:solidFill>
                  <a:srgbClr val="003C71"/>
                </a:solidFill>
                <a:latin typeface="Arial"/>
                <a:ea typeface="Arial"/>
                <a:cs typeface="Arial"/>
                <a:sym typeface="Arial"/>
              </a:defRPr>
            </a:lvl2pPr>
            <a:lvl3pPr indent="-228600" lvl="2" marL="1371600" algn="l">
              <a:lnSpc>
                <a:spcPct val="100000"/>
              </a:lnSpc>
              <a:spcBef>
                <a:spcPts val="0"/>
              </a:spcBef>
              <a:spcAft>
                <a:spcPts val="0"/>
              </a:spcAft>
              <a:buClr>
                <a:schemeClr val="accent4"/>
              </a:buClr>
              <a:buSzPts val="1050"/>
              <a:buFont typeface="Arial"/>
              <a:buNone/>
              <a:defRPr sz="1050">
                <a:solidFill>
                  <a:srgbClr val="003C71"/>
                </a:solidFill>
                <a:latin typeface="Arial"/>
                <a:ea typeface="Arial"/>
                <a:cs typeface="Arial"/>
                <a:sym typeface="Arial"/>
              </a:defRPr>
            </a:lvl3pPr>
            <a:lvl4pPr indent="-228600" lvl="3" marL="1828800" algn="l">
              <a:lnSpc>
                <a:spcPct val="100000"/>
              </a:lnSpc>
              <a:spcBef>
                <a:spcPts val="0"/>
              </a:spcBef>
              <a:spcAft>
                <a:spcPts val="0"/>
              </a:spcAft>
              <a:buClr>
                <a:schemeClr val="accent4"/>
              </a:buClr>
              <a:buSzPts val="1050"/>
              <a:buFont typeface="Arial"/>
              <a:buNone/>
              <a:defRPr sz="1050">
                <a:solidFill>
                  <a:srgbClr val="003C71"/>
                </a:solidFill>
                <a:latin typeface="Arial"/>
                <a:ea typeface="Arial"/>
                <a:cs typeface="Arial"/>
                <a:sym typeface="Arial"/>
              </a:defRPr>
            </a:lvl4pPr>
            <a:lvl5pPr indent="-228600" lvl="4" marL="2286000" algn="l">
              <a:lnSpc>
                <a:spcPct val="100000"/>
              </a:lnSpc>
              <a:spcBef>
                <a:spcPts val="0"/>
              </a:spcBef>
              <a:spcAft>
                <a:spcPts val="0"/>
              </a:spcAft>
              <a:buClr>
                <a:schemeClr val="accent4"/>
              </a:buClr>
              <a:buSzPts val="1050"/>
              <a:buFont typeface="Arial"/>
              <a:buNone/>
              <a:defRPr sz="1050">
                <a:solidFill>
                  <a:srgbClr val="003C71"/>
                </a:solidFill>
                <a:latin typeface="Arial"/>
                <a:ea typeface="Arial"/>
                <a:cs typeface="Arial"/>
                <a:sym typeface="Arial"/>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1862" name="Google Shape;1862;p45"/>
          <p:cNvSpPr txBox="1"/>
          <p:nvPr>
            <p:ph idx="3" type="body"/>
          </p:nvPr>
        </p:nvSpPr>
        <p:spPr>
          <a:xfrm>
            <a:off x="9585623" y="1162746"/>
            <a:ext cx="855862" cy="365760"/>
          </a:xfrm>
          <a:prstGeom prst="rect">
            <a:avLst/>
          </a:prstGeom>
          <a:noFill/>
          <a:ln>
            <a:noFill/>
          </a:ln>
        </p:spPr>
        <p:txBody>
          <a:bodyPr anchorCtr="0" anchor="ctr" bIns="0" lIns="91425" spcFirstLastPara="1" rIns="0" wrap="square" tIns="0">
            <a:noAutofit/>
          </a:bodyPr>
          <a:lstStyle>
            <a:lvl1pPr indent="-228600" lvl="0" marL="457200" algn="l">
              <a:lnSpc>
                <a:spcPct val="100000"/>
              </a:lnSpc>
              <a:spcBef>
                <a:spcPts val="0"/>
              </a:spcBef>
              <a:spcAft>
                <a:spcPts val="0"/>
              </a:spcAft>
              <a:buSzPts val="1100"/>
              <a:buFont typeface="Arial"/>
              <a:buNone/>
              <a:defRPr b="1" i="0" sz="1100">
                <a:solidFill>
                  <a:srgbClr val="003C71"/>
                </a:solidFill>
              </a:defRPr>
            </a:lvl1pPr>
            <a:lvl2pPr indent="-228600" lvl="1" marL="914400" algn="l">
              <a:lnSpc>
                <a:spcPct val="100000"/>
              </a:lnSpc>
              <a:spcBef>
                <a:spcPts val="600"/>
              </a:spcBef>
              <a:spcAft>
                <a:spcPts val="0"/>
              </a:spcAft>
              <a:buSzPts val="1600"/>
              <a:buFont typeface="Arial"/>
              <a:buNone/>
              <a:defRPr/>
            </a:lvl2pPr>
            <a:lvl3pPr indent="-228600" lvl="2" marL="1371600" algn="l">
              <a:lnSpc>
                <a:spcPct val="100000"/>
              </a:lnSpc>
              <a:spcBef>
                <a:spcPts val="800"/>
              </a:spcBef>
              <a:spcAft>
                <a:spcPts val="0"/>
              </a:spcAft>
              <a:buSzPts val="1400"/>
              <a:buFont typeface="Arial"/>
              <a:buNone/>
              <a:defRPr/>
            </a:lvl3pPr>
            <a:lvl4pPr indent="-228600" lvl="3" marL="1828800" algn="l">
              <a:lnSpc>
                <a:spcPct val="100000"/>
              </a:lnSpc>
              <a:spcBef>
                <a:spcPts val="800"/>
              </a:spcBef>
              <a:spcAft>
                <a:spcPts val="0"/>
              </a:spcAft>
              <a:buSzPts val="1400"/>
              <a:buFont typeface="Arial"/>
              <a:buNone/>
              <a:defRPr/>
            </a:lvl4pPr>
            <a:lvl5pPr indent="-228600" lvl="4" marL="2286000" algn="l">
              <a:lnSpc>
                <a:spcPct val="100000"/>
              </a:lnSpc>
              <a:spcBef>
                <a:spcPts val="800"/>
              </a:spcBef>
              <a:spcAft>
                <a:spcPts val="0"/>
              </a:spcAft>
              <a:buSzPts val="1400"/>
              <a:buFont typeface="Arial"/>
              <a:buNone/>
              <a:defRPr/>
            </a:lvl5pPr>
            <a:lvl6pPr indent="-228600" lvl="5" marL="2743200" algn="l">
              <a:lnSpc>
                <a:spcPct val="100000"/>
              </a:lnSpc>
              <a:spcBef>
                <a:spcPts val="80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s - LIGHT ON DARK">
  <p:cSld name="1_Bullets - LIGHT ON DARK 44">
    <p:spTree>
      <p:nvGrpSpPr>
        <p:cNvPr id="1863" name="Shape 1863"/>
        <p:cNvGrpSpPr/>
        <p:nvPr/>
      </p:nvGrpSpPr>
      <p:grpSpPr>
        <a:xfrm>
          <a:off x="0" y="0"/>
          <a:ext cx="0" cy="0"/>
          <a:chOff x="0" y="0"/>
          <a:chExt cx="0" cy="0"/>
        </a:xfrm>
      </p:grpSpPr>
      <p:sp>
        <p:nvSpPr>
          <p:cNvPr id="1864" name="Google Shape;1864;p46"/>
          <p:cNvSpPr/>
          <p:nvPr/>
        </p:nvSpPr>
        <p:spPr>
          <a:xfrm>
            <a:off x="621474" y="1061841"/>
            <a:ext cx="10058400" cy="0"/>
          </a:xfrm>
          <a:prstGeom prst="rect">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865" name="Google Shape;1865;p46"/>
          <p:cNvSpPr txBox="1"/>
          <p:nvPr>
            <p:ph type="title"/>
          </p:nvPr>
        </p:nvSpPr>
        <p:spPr>
          <a:xfrm>
            <a:off x="612465" y="4663"/>
            <a:ext cx="10562869" cy="1057173"/>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3200"/>
              <a:buNone/>
              <a:defRPr b="1" sz="3200">
                <a:solidFill>
                  <a:schemeClr val="dk1"/>
                </a:solidFill>
                <a:latin typeface="Arial"/>
                <a:ea typeface="Arial"/>
                <a:cs typeface="Arial"/>
                <a:sym typeface="Arial"/>
              </a:defRPr>
            </a:lvl1pPr>
            <a:lvl2pPr lvl="1" algn="l">
              <a:lnSpc>
                <a:spcPct val="100000"/>
              </a:lnSpc>
              <a:spcBef>
                <a:spcPts val="0"/>
              </a:spcBef>
              <a:spcAft>
                <a:spcPts val="0"/>
              </a:spcAft>
              <a:buSzPts val="3200"/>
              <a:buNone/>
              <a:defRPr b="1" sz="3600">
                <a:solidFill>
                  <a:srgbClr val="FFFFFF"/>
                </a:solidFill>
                <a:latin typeface="Arial"/>
                <a:ea typeface="Arial"/>
                <a:cs typeface="Arial"/>
                <a:sym typeface="Arial"/>
              </a:defRPr>
            </a:lvl2pPr>
            <a:lvl3pPr lvl="2" algn="l">
              <a:lnSpc>
                <a:spcPct val="100000"/>
              </a:lnSpc>
              <a:spcBef>
                <a:spcPts val="0"/>
              </a:spcBef>
              <a:spcAft>
                <a:spcPts val="0"/>
              </a:spcAft>
              <a:buSzPts val="3200"/>
              <a:buNone/>
              <a:defRPr b="1" sz="3600">
                <a:solidFill>
                  <a:srgbClr val="FFFFFF"/>
                </a:solidFill>
                <a:latin typeface="Arial"/>
                <a:ea typeface="Arial"/>
                <a:cs typeface="Arial"/>
                <a:sym typeface="Arial"/>
              </a:defRPr>
            </a:lvl3pPr>
            <a:lvl4pPr lvl="3" algn="l">
              <a:lnSpc>
                <a:spcPct val="100000"/>
              </a:lnSpc>
              <a:spcBef>
                <a:spcPts val="0"/>
              </a:spcBef>
              <a:spcAft>
                <a:spcPts val="0"/>
              </a:spcAft>
              <a:buSzPts val="3200"/>
              <a:buNone/>
              <a:defRPr b="1" sz="3600">
                <a:solidFill>
                  <a:srgbClr val="FFFFFF"/>
                </a:solidFill>
                <a:latin typeface="Arial"/>
                <a:ea typeface="Arial"/>
                <a:cs typeface="Arial"/>
                <a:sym typeface="Arial"/>
              </a:defRPr>
            </a:lvl4pPr>
            <a:lvl5pPr lvl="4" algn="l">
              <a:lnSpc>
                <a:spcPct val="100000"/>
              </a:lnSpc>
              <a:spcBef>
                <a:spcPts val="0"/>
              </a:spcBef>
              <a:spcAft>
                <a:spcPts val="0"/>
              </a:spcAft>
              <a:buSzPts val="3200"/>
              <a:buNone/>
              <a:defRPr b="1" sz="3600">
                <a:solidFill>
                  <a:srgbClr val="FFFFFF"/>
                </a:solidFill>
                <a:latin typeface="Arial"/>
                <a:ea typeface="Arial"/>
                <a:cs typeface="Arial"/>
                <a:sym typeface="Arial"/>
              </a:defRPr>
            </a:lvl5pPr>
            <a:lvl6pPr lvl="5" algn="l">
              <a:lnSpc>
                <a:spcPct val="100000"/>
              </a:lnSpc>
              <a:spcBef>
                <a:spcPts val="0"/>
              </a:spcBef>
              <a:spcAft>
                <a:spcPts val="0"/>
              </a:spcAft>
              <a:buSzPts val="3200"/>
              <a:buNone/>
              <a:defRPr b="1" sz="3600">
                <a:solidFill>
                  <a:srgbClr val="FFFFFF"/>
                </a:solidFill>
                <a:latin typeface="Arial"/>
                <a:ea typeface="Arial"/>
                <a:cs typeface="Arial"/>
                <a:sym typeface="Arial"/>
              </a:defRPr>
            </a:lvl6pPr>
            <a:lvl7pPr lvl="6" algn="l">
              <a:lnSpc>
                <a:spcPct val="100000"/>
              </a:lnSpc>
              <a:spcBef>
                <a:spcPts val="0"/>
              </a:spcBef>
              <a:spcAft>
                <a:spcPts val="0"/>
              </a:spcAft>
              <a:buSzPts val="3200"/>
              <a:buNone/>
              <a:defRPr b="1" sz="3600">
                <a:solidFill>
                  <a:srgbClr val="FFFFFF"/>
                </a:solidFill>
                <a:latin typeface="Arial"/>
                <a:ea typeface="Arial"/>
                <a:cs typeface="Arial"/>
                <a:sym typeface="Arial"/>
              </a:defRPr>
            </a:lvl7pPr>
            <a:lvl8pPr lvl="7" algn="l">
              <a:lnSpc>
                <a:spcPct val="100000"/>
              </a:lnSpc>
              <a:spcBef>
                <a:spcPts val="0"/>
              </a:spcBef>
              <a:spcAft>
                <a:spcPts val="0"/>
              </a:spcAft>
              <a:buSzPts val="3200"/>
              <a:buNone/>
              <a:defRPr b="1" sz="3600">
                <a:solidFill>
                  <a:srgbClr val="FFFFFF"/>
                </a:solidFill>
                <a:latin typeface="Arial"/>
                <a:ea typeface="Arial"/>
                <a:cs typeface="Arial"/>
                <a:sym typeface="Arial"/>
              </a:defRPr>
            </a:lvl8pPr>
            <a:lvl9pPr lvl="8" algn="l">
              <a:lnSpc>
                <a:spcPct val="100000"/>
              </a:lnSpc>
              <a:spcBef>
                <a:spcPts val="0"/>
              </a:spcBef>
              <a:spcAft>
                <a:spcPts val="0"/>
              </a:spcAft>
              <a:buSzPts val="3200"/>
              <a:buNone/>
              <a:defRPr b="1" sz="3600">
                <a:solidFill>
                  <a:srgbClr val="FFFFFF"/>
                </a:solidFill>
                <a:latin typeface="Arial"/>
                <a:ea typeface="Arial"/>
                <a:cs typeface="Arial"/>
                <a:sym typeface="Arial"/>
              </a:defRPr>
            </a:lvl9pPr>
          </a:lstStyle>
          <a:p/>
        </p:txBody>
      </p:sp>
      <p:grpSp>
        <p:nvGrpSpPr>
          <p:cNvPr id="1866" name="Google Shape;1866;p46"/>
          <p:cNvGrpSpPr/>
          <p:nvPr/>
        </p:nvGrpSpPr>
        <p:grpSpPr>
          <a:xfrm>
            <a:off x="11234593" y="0"/>
            <a:ext cx="957407" cy="6866252"/>
            <a:chOff x="11278585" y="-8250"/>
            <a:chExt cx="957407" cy="6866252"/>
          </a:xfrm>
        </p:grpSpPr>
        <p:cxnSp>
          <p:nvCxnSpPr>
            <p:cNvPr id="1867" name="Google Shape;1867;p46"/>
            <p:cNvCxnSpPr/>
            <p:nvPr/>
          </p:nvCxnSpPr>
          <p:spPr>
            <a:xfrm>
              <a:off x="11402167" y="0"/>
              <a:ext cx="0" cy="6841500"/>
            </a:xfrm>
            <a:prstGeom prst="straightConnector1">
              <a:avLst/>
            </a:prstGeom>
            <a:noFill/>
            <a:ln cap="flat" cmpd="sng" w="76200">
              <a:solidFill>
                <a:schemeClr val="accent4"/>
              </a:solidFill>
              <a:prstDash val="solid"/>
              <a:round/>
              <a:headEnd len="sm" w="sm" type="none"/>
              <a:tailEnd len="sm" w="sm" type="none"/>
            </a:ln>
          </p:spPr>
        </p:cxnSp>
        <p:cxnSp>
          <p:nvCxnSpPr>
            <p:cNvPr id="1868" name="Google Shape;1868;p46"/>
            <p:cNvCxnSpPr/>
            <p:nvPr/>
          </p:nvCxnSpPr>
          <p:spPr>
            <a:xfrm>
              <a:off x="11278585" y="0"/>
              <a:ext cx="0" cy="6841500"/>
            </a:xfrm>
            <a:prstGeom prst="straightConnector1">
              <a:avLst/>
            </a:prstGeom>
            <a:noFill/>
            <a:ln cap="flat" cmpd="sng" w="28575">
              <a:solidFill>
                <a:schemeClr val="accent4"/>
              </a:solidFill>
              <a:prstDash val="solid"/>
              <a:round/>
              <a:headEnd len="sm" w="sm" type="none"/>
              <a:tailEnd len="sm" w="sm" type="none"/>
            </a:ln>
          </p:spPr>
        </p:cxnSp>
        <p:sp>
          <p:nvSpPr>
            <p:cNvPr descr="Banner along right of screen with the label OGP Office of Government-wide Policy." id="1869" name="Google Shape;1869;p46"/>
            <p:cNvSpPr txBox="1"/>
            <p:nvPr/>
          </p:nvSpPr>
          <p:spPr>
            <a:xfrm rot="5400000">
              <a:off x="8470133" y="3092143"/>
              <a:ext cx="6866252" cy="665466"/>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500"/>
                <a:buFont typeface="Arial"/>
                <a:buNone/>
              </a:pPr>
              <a:r>
                <a:rPr b="1" i="0" lang="en-US" sz="1500" u="none" cap="none" strike="noStrike">
                  <a:solidFill>
                    <a:schemeClr val="lt1"/>
                  </a:solidFill>
                  <a:latin typeface="Arial"/>
                  <a:ea typeface="Arial"/>
                  <a:cs typeface="Arial"/>
                  <a:sym typeface="Arial"/>
                </a:rPr>
                <a:t>Professional Services Schedule Overview</a:t>
              </a:r>
              <a:endParaRPr b="1" i="0" sz="1500" u="none" cap="none" strike="noStrike">
                <a:solidFill>
                  <a:schemeClr val="lt1"/>
                </a:solidFill>
                <a:latin typeface="Arial"/>
                <a:ea typeface="Arial"/>
                <a:cs typeface="Arial"/>
                <a:sym typeface="Arial"/>
              </a:endParaRPr>
            </a:p>
          </p:txBody>
        </p:sp>
        <p:sp>
          <p:nvSpPr>
            <p:cNvPr id="1870" name="Google Shape;1870;p46"/>
            <p:cNvSpPr/>
            <p:nvPr/>
          </p:nvSpPr>
          <p:spPr>
            <a:xfrm>
              <a:off x="11653024" y="148294"/>
              <a:ext cx="443908" cy="384955"/>
            </a:xfrm>
            <a:custGeom>
              <a:rect b="b" l="l" r="r" t="t"/>
              <a:pathLst>
                <a:path extrusionOk="0" h="51" w="59">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lt1"/>
            </a:solidFill>
            <a:ln cap="flat" cmpd="sng" w="9525">
              <a:solidFill>
                <a:schemeClr val="accent4"/>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871" name="Google Shape;1871;p46"/>
          <p:cNvGrpSpPr/>
          <p:nvPr/>
        </p:nvGrpSpPr>
        <p:grpSpPr>
          <a:xfrm>
            <a:off x="7701728" y="1217295"/>
            <a:ext cx="2978141" cy="5383197"/>
            <a:chOff x="6478479" y="1756519"/>
            <a:chExt cx="4201395" cy="4771694"/>
          </a:xfrm>
        </p:grpSpPr>
        <p:sp>
          <p:nvSpPr>
            <p:cNvPr id="1872" name="Google Shape;1872;p46"/>
            <p:cNvSpPr/>
            <p:nvPr/>
          </p:nvSpPr>
          <p:spPr>
            <a:xfrm flipH="1">
              <a:off x="6478479" y="1756520"/>
              <a:ext cx="4201393" cy="4771693"/>
            </a:xfrm>
            <a:custGeom>
              <a:rect b="b" l="l" r="r" t="t"/>
              <a:pathLst>
                <a:path extrusionOk="0" h="610" w="886">
                  <a:moveTo>
                    <a:pt x="844" y="610"/>
                  </a:moveTo>
                  <a:cubicBezTo>
                    <a:pt x="41" y="610"/>
                    <a:pt x="41" y="610"/>
                    <a:pt x="41" y="610"/>
                  </a:cubicBezTo>
                  <a:cubicBezTo>
                    <a:pt x="19" y="610"/>
                    <a:pt x="0" y="591"/>
                    <a:pt x="0" y="569"/>
                  </a:cubicBezTo>
                  <a:cubicBezTo>
                    <a:pt x="0" y="42"/>
                    <a:pt x="0" y="42"/>
                    <a:pt x="0" y="42"/>
                  </a:cubicBezTo>
                  <a:cubicBezTo>
                    <a:pt x="0" y="19"/>
                    <a:pt x="19" y="0"/>
                    <a:pt x="41" y="0"/>
                  </a:cubicBezTo>
                  <a:cubicBezTo>
                    <a:pt x="844" y="0"/>
                    <a:pt x="844" y="0"/>
                    <a:pt x="844" y="0"/>
                  </a:cubicBezTo>
                  <a:cubicBezTo>
                    <a:pt x="867" y="0"/>
                    <a:pt x="886" y="19"/>
                    <a:pt x="886" y="42"/>
                  </a:cubicBezTo>
                  <a:cubicBezTo>
                    <a:pt x="886" y="569"/>
                    <a:pt x="886" y="569"/>
                    <a:pt x="886" y="569"/>
                  </a:cubicBezTo>
                  <a:cubicBezTo>
                    <a:pt x="886" y="591"/>
                    <a:pt x="867" y="610"/>
                    <a:pt x="844" y="610"/>
                  </a:cubicBezTo>
                  <a:close/>
                </a:path>
              </a:pathLst>
            </a:custGeom>
            <a:solidFill>
              <a:srgbClr val="F2F2F2"/>
            </a:solidFill>
            <a:ln>
              <a:noFill/>
            </a:ln>
            <a:effectLst>
              <a:outerShdw blurRad="152400" sx="90000" rotWithShape="0" dir="5400000" dist="317500" sy="-19000">
                <a:srgbClr val="000000">
                  <a:alpha val="14901"/>
                </a:srgbClr>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73" name="Google Shape;1873;p46"/>
            <p:cNvSpPr/>
            <p:nvPr/>
          </p:nvSpPr>
          <p:spPr>
            <a:xfrm flipH="1">
              <a:off x="6478480" y="1756520"/>
              <a:ext cx="4201393" cy="4771692"/>
            </a:xfrm>
            <a:custGeom>
              <a:rect b="b" l="l" r="r" t="t"/>
              <a:pathLst>
                <a:path extrusionOk="0" h="610" w="886">
                  <a:moveTo>
                    <a:pt x="103" y="0"/>
                  </a:moveTo>
                  <a:cubicBezTo>
                    <a:pt x="41" y="0"/>
                    <a:pt x="41" y="0"/>
                    <a:pt x="41" y="0"/>
                  </a:cubicBezTo>
                  <a:cubicBezTo>
                    <a:pt x="19" y="0"/>
                    <a:pt x="0" y="19"/>
                    <a:pt x="0" y="42"/>
                  </a:cubicBezTo>
                  <a:cubicBezTo>
                    <a:pt x="0" y="569"/>
                    <a:pt x="0" y="569"/>
                    <a:pt x="0" y="569"/>
                  </a:cubicBezTo>
                  <a:cubicBezTo>
                    <a:pt x="0" y="591"/>
                    <a:pt x="19" y="610"/>
                    <a:pt x="41" y="610"/>
                  </a:cubicBezTo>
                  <a:cubicBezTo>
                    <a:pt x="844" y="610"/>
                    <a:pt x="844" y="610"/>
                    <a:pt x="844" y="610"/>
                  </a:cubicBezTo>
                  <a:cubicBezTo>
                    <a:pt x="867" y="610"/>
                    <a:pt x="886" y="591"/>
                    <a:pt x="886" y="569"/>
                  </a:cubicBezTo>
                  <a:cubicBezTo>
                    <a:pt x="886" y="557"/>
                    <a:pt x="886" y="557"/>
                    <a:pt x="886" y="557"/>
                  </a:cubicBezTo>
                  <a:cubicBezTo>
                    <a:pt x="208" y="570"/>
                    <a:pt x="115" y="147"/>
                    <a:pt x="103" y="0"/>
                  </a:cubicBezTo>
                  <a:close/>
                </a:path>
              </a:pathLst>
            </a:custGeom>
            <a:solidFill>
              <a:schemeClr val="lt1">
                <a:alpha val="63921"/>
              </a:schemeClr>
            </a:solidFill>
            <a:ln>
              <a:noFill/>
            </a:ln>
            <a:effectLst>
              <a:outerShdw blurRad="152400" sx="90000" rotWithShape="0" dir="5400000" dist="317500" sy="-19000">
                <a:srgbClr val="000000">
                  <a:alpha val="14901"/>
                </a:srgbClr>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74" name="Google Shape;1874;p46"/>
            <p:cNvSpPr/>
            <p:nvPr/>
          </p:nvSpPr>
          <p:spPr>
            <a:xfrm flipH="1">
              <a:off x="6478481" y="1756519"/>
              <a:ext cx="4201393" cy="566928"/>
            </a:xfrm>
            <a:custGeom>
              <a:rect b="b" l="l" r="r" t="t"/>
              <a:pathLst>
                <a:path extrusionOk="0" h="149" w="886">
                  <a:moveTo>
                    <a:pt x="844" y="0"/>
                  </a:moveTo>
                  <a:cubicBezTo>
                    <a:pt x="41" y="0"/>
                    <a:pt x="41" y="0"/>
                    <a:pt x="41" y="0"/>
                  </a:cubicBezTo>
                  <a:cubicBezTo>
                    <a:pt x="19" y="0"/>
                    <a:pt x="0" y="19"/>
                    <a:pt x="0" y="42"/>
                  </a:cubicBezTo>
                  <a:cubicBezTo>
                    <a:pt x="0" y="149"/>
                    <a:pt x="0" y="149"/>
                    <a:pt x="0" y="149"/>
                  </a:cubicBezTo>
                  <a:cubicBezTo>
                    <a:pt x="886" y="149"/>
                    <a:pt x="886" y="149"/>
                    <a:pt x="886" y="149"/>
                  </a:cubicBezTo>
                  <a:cubicBezTo>
                    <a:pt x="886" y="42"/>
                    <a:pt x="886" y="42"/>
                    <a:pt x="886" y="42"/>
                  </a:cubicBezTo>
                  <a:cubicBezTo>
                    <a:pt x="886" y="19"/>
                    <a:pt x="867" y="0"/>
                    <a:pt x="844" y="0"/>
                  </a:cubicBezTo>
                  <a:close/>
                </a:path>
              </a:pathLst>
            </a:custGeom>
            <a:solidFill>
              <a:schemeClr val="accent4"/>
            </a:solidFill>
            <a:ln>
              <a:noFill/>
            </a:ln>
            <a:effectLst>
              <a:outerShdw blurRad="152400" sx="90000" rotWithShape="0" dir="5400000" dist="317500" sy="-19000">
                <a:srgbClr val="000000">
                  <a:alpha val="1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875" name="Google Shape;1875;p46"/>
            <p:cNvSpPr/>
            <p:nvPr/>
          </p:nvSpPr>
          <p:spPr>
            <a:xfrm flipH="1">
              <a:off x="10044137" y="1756520"/>
              <a:ext cx="635737" cy="1053348"/>
            </a:xfrm>
            <a:custGeom>
              <a:rect b="b" l="l" r="r" t="t"/>
              <a:pathLst>
                <a:path extrusionOk="0" h="149" w="134">
                  <a:moveTo>
                    <a:pt x="0" y="42"/>
                  </a:moveTo>
                  <a:cubicBezTo>
                    <a:pt x="0" y="149"/>
                    <a:pt x="0" y="149"/>
                    <a:pt x="0" y="149"/>
                  </a:cubicBezTo>
                  <a:cubicBezTo>
                    <a:pt x="134" y="149"/>
                    <a:pt x="134" y="149"/>
                    <a:pt x="134" y="149"/>
                  </a:cubicBezTo>
                  <a:cubicBezTo>
                    <a:pt x="114" y="90"/>
                    <a:pt x="106" y="37"/>
                    <a:pt x="103" y="0"/>
                  </a:cubicBezTo>
                  <a:cubicBezTo>
                    <a:pt x="41" y="0"/>
                    <a:pt x="41" y="0"/>
                    <a:pt x="41" y="0"/>
                  </a:cubicBezTo>
                  <a:cubicBezTo>
                    <a:pt x="40" y="0"/>
                    <a:pt x="39" y="1"/>
                    <a:pt x="37" y="1"/>
                  </a:cubicBezTo>
                  <a:cubicBezTo>
                    <a:pt x="16" y="3"/>
                    <a:pt x="0" y="20"/>
                    <a:pt x="0" y="42"/>
                  </a:cubicBezTo>
                  <a:close/>
                </a:path>
              </a:pathLst>
            </a:custGeom>
            <a:solidFill>
              <a:srgbClr val="FBE4D4">
                <a:alpha val="9803"/>
              </a:srgbClr>
            </a:solidFill>
            <a:ln>
              <a:noFill/>
            </a:ln>
            <a:effectLst>
              <a:outerShdw blurRad="152400" sx="90000" rotWithShape="0" dir="5400000" dist="317500" sy="-19000">
                <a:srgbClr val="000000">
                  <a:alpha val="14901"/>
                </a:srgbClr>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876" name="Google Shape;1876;p46"/>
          <p:cNvGrpSpPr/>
          <p:nvPr/>
        </p:nvGrpSpPr>
        <p:grpSpPr>
          <a:xfrm>
            <a:off x="621478" y="1185764"/>
            <a:ext cx="3477939" cy="5383197"/>
            <a:chOff x="6478479" y="1756519"/>
            <a:chExt cx="4201395" cy="4771694"/>
          </a:xfrm>
        </p:grpSpPr>
        <p:sp>
          <p:nvSpPr>
            <p:cNvPr id="1877" name="Google Shape;1877;p46"/>
            <p:cNvSpPr/>
            <p:nvPr/>
          </p:nvSpPr>
          <p:spPr>
            <a:xfrm flipH="1">
              <a:off x="6478479" y="1756520"/>
              <a:ext cx="4201393" cy="4771693"/>
            </a:xfrm>
            <a:custGeom>
              <a:rect b="b" l="l" r="r" t="t"/>
              <a:pathLst>
                <a:path extrusionOk="0" h="610" w="886">
                  <a:moveTo>
                    <a:pt x="844" y="610"/>
                  </a:moveTo>
                  <a:cubicBezTo>
                    <a:pt x="41" y="610"/>
                    <a:pt x="41" y="610"/>
                    <a:pt x="41" y="610"/>
                  </a:cubicBezTo>
                  <a:cubicBezTo>
                    <a:pt x="19" y="610"/>
                    <a:pt x="0" y="591"/>
                    <a:pt x="0" y="569"/>
                  </a:cubicBezTo>
                  <a:cubicBezTo>
                    <a:pt x="0" y="42"/>
                    <a:pt x="0" y="42"/>
                    <a:pt x="0" y="42"/>
                  </a:cubicBezTo>
                  <a:cubicBezTo>
                    <a:pt x="0" y="19"/>
                    <a:pt x="19" y="0"/>
                    <a:pt x="41" y="0"/>
                  </a:cubicBezTo>
                  <a:cubicBezTo>
                    <a:pt x="844" y="0"/>
                    <a:pt x="844" y="0"/>
                    <a:pt x="844" y="0"/>
                  </a:cubicBezTo>
                  <a:cubicBezTo>
                    <a:pt x="867" y="0"/>
                    <a:pt x="886" y="19"/>
                    <a:pt x="886" y="42"/>
                  </a:cubicBezTo>
                  <a:cubicBezTo>
                    <a:pt x="886" y="569"/>
                    <a:pt x="886" y="569"/>
                    <a:pt x="886" y="569"/>
                  </a:cubicBezTo>
                  <a:cubicBezTo>
                    <a:pt x="886" y="591"/>
                    <a:pt x="867" y="610"/>
                    <a:pt x="844" y="610"/>
                  </a:cubicBezTo>
                  <a:close/>
                </a:path>
              </a:pathLst>
            </a:custGeom>
            <a:solidFill>
              <a:srgbClr val="F2F2F2"/>
            </a:solidFill>
            <a:ln>
              <a:noFill/>
            </a:ln>
            <a:effectLst>
              <a:outerShdw blurRad="152400" sx="90000" rotWithShape="0" dir="5400000" dist="317500" sy="-19000">
                <a:srgbClr val="000000">
                  <a:alpha val="14901"/>
                </a:srgbClr>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78" name="Google Shape;1878;p46"/>
            <p:cNvSpPr/>
            <p:nvPr/>
          </p:nvSpPr>
          <p:spPr>
            <a:xfrm flipH="1">
              <a:off x="6478480" y="1756520"/>
              <a:ext cx="4201393" cy="4771692"/>
            </a:xfrm>
            <a:custGeom>
              <a:rect b="b" l="l" r="r" t="t"/>
              <a:pathLst>
                <a:path extrusionOk="0" h="610" w="886">
                  <a:moveTo>
                    <a:pt x="103" y="0"/>
                  </a:moveTo>
                  <a:cubicBezTo>
                    <a:pt x="41" y="0"/>
                    <a:pt x="41" y="0"/>
                    <a:pt x="41" y="0"/>
                  </a:cubicBezTo>
                  <a:cubicBezTo>
                    <a:pt x="19" y="0"/>
                    <a:pt x="0" y="19"/>
                    <a:pt x="0" y="42"/>
                  </a:cubicBezTo>
                  <a:cubicBezTo>
                    <a:pt x="0" y="569"/>
                    <a:pt x="0" y="569"/>
                    <a:pt x="0" y="569"/>
                  </a:cubicBezTo>
                  <a:cubicBezTo>
                    <a:pt x="0" y="591"/>
                    <a:pt x="19" y="610"/>
                    <a:pt x="41" y="610"/>
                  </a:cubicBezTo>
                  <a:cubicBezTo>
                    <a:pt x="844" y="610"/>
                    <a:pt x="844" y="610"/>
                    <a:pt x="844" y="610"/>
                  </a:cubicBezTo>
                  <a:cubicBezTo>
                    <a:pt x="867" y="610"/>
                    <a:pt x="886" y="591"/>
                    <a:pt x="886" y="569"/>
                  </a:cubicBezTo>
                  <a:cubicBezTo>
                    <a:pt x="886" y="557"/>
                    <a:pt x="886" y="557"/>
                    <a:pt x="886" y="557"/>
                  </a:cubicBezTo>
                  <a:cubicBezTo>
                    <a:pt x="208" y="570"/>
                    <a:pt x="115" y="147"/>
                    <a:pt x="103" y="0"/>
                  </a:cubicBezTo>
                  <a:close/>
                </a:path>
              </a:pathLst>
            </a:custGeom>
            <a:solidFill>
              <a:schemeClr val="lt1">
                <a:alpha val="63921"/>
              </a:schemeClr>
            </a:solidFill>
            <a:ln>
              <a:noFill/>
            </a:ln>
            <a:effectLst>
              <a:outerShdw blurRad="152400" sx="90000" rotWithShape="0" dir="5400000" dist="317500" sy="-19000">
                <a:srgbClr val="000000">
                  <a:alpha val="14901"/>
                </a:srgbClr>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79" name="Google Shape;1879;p46"/>
            <p:cNvSpPr/>
            <p:nvPr/>
          </p:nvSpPr>
          <p:spPr>
            <a:xfrm flipH="1">
              <a:off x="6478481" y="1756519"/>
              <a:ext cx="4201393" cy="566928"/>
            </a:xfrm>
            <a:custGeom>
              <a:rect b="b" l="l" r="r" t="t"/>
              <a:pathLst>
                <a:path extrusionOk="0" h="149" w="886">
                  <a:moveTo>
                    <a:pt x="844" y="0"/>
                  </a:moveTo>
                  <a:cubicBezTo>
                    <a:pt x="41" y="0"/>
                    <a:pt x="41" y="0"/>
                    <a:pt x="41" y="0"/>
                  </a:cubicBezTo>
                  <a:cubicBezTo>
                    <a:pt x="19" y="0"/>
                    <a:pt x="0" y="19"/>
                    <a:pt x="0" y="42"/>
                  </a:cubicBezTo>
                  <a:cubicBezTo>
                    <a:pt x="0" y="149"/>
                    <a:pt x="0" y="149"/>
                    <a:pt x="0" y="149"/>
                  </a:cubicBezTo>
                  <a:cubicBezTo>
                    <a:pt x="886" y="149"/>
                    <a:pt x="886" y="149"/>
                    <a:pt x="886" y="149"/>
                  </a:cubicBezTo>
                  <a:cubicBezTo>
                    <a:pt x="886" y="42"/>
                    <a:pt x="886" y="42"/>
                    <a:pt x="886" y="42"/>
                  </a:cubicBezTo>
                  <a:cubicBezTo>
                    <a:pt x="886" y="19"/>
                    <a:pt x="867" y="0"/>
                    <a:pt x="844" y="0"/>
                  </a:cubicBezTo>
                  <a:close/>
                </a:path>
              </a:pathLst>
            </a:custGeom>
            <a:solidFill>
              <a:schemeClr val="accent4"/>
            </a:solidFill>
            <a:ln>
              <a:noFill/>
            </a:ln>
            <a:effectLst>
              <a:outerShdw blurRad="152400" sx="90000" rotWithShape="0" dir="5400000" dist="317500" sy="-19000">
                <a:srgbClr val="000000">
                  <a:alpha val="1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880" name="Google Shape;1880;p46"/>
            <p:cNvSpPr/>
            <p:nvPr/>
          </p:nvSpPr>
          <p:spPr>
            <a:xfrm flipH="1">
              <a:off x="10044137" y="1756520"/>
              <a:ext cx="635737" cy="1053348"/>
            </a:xfrm>
            <a:custGeom>
              <a:rect b="b" l="l" r="r" t="t"/>
              <a:pathLst>
                <a:path extrusionOk="0" h="149" w="134">
                  <a:moveTo>
                    <a:pt x="0" y="42"/>
                  </a:moveTo>
                  <a:cubicBezTo>
                    <a:pt x="0" y="149"/>
                    <a:pt x="0" y="149"/>
                    <a:pt x="0" y="149"/>
                  </a:cubicBezTo>
                  <a:cubicBezTo>
                    <a:pt x="134" y="149"/>
                    <a:pt x="134" y="149"/>
                    <a:pt x="134" y="149"/>
                  </a:cubicBezTo>
                  <a:cubicBezTo>
                    <a:pt x="114" y="90"/>
                    <a:pt x="106" y="37"/>
                    <a:pt x="103" y="0"/>
                  </a:cubicBezTo>
                  <a:cubicBezTo>
                    <a:pt x="41" y="0"/>
                    <a:pt x="41" y="0"/>
                    <a:pt x="41" y="0"/>
                  </a:cubicBezTo>
                  <a:cubicBezTo>
                    <a:pt x="40" y="0"/>
                    <a:pt x="39" y="1"/>
                    <a:pt x="37" y="1"/>
                  </a:cubicBezTo>
                  <a:cubicBezTo>
                    <a:pt x="16" y="3"/>
                    <a:pt x="0" y="20"/>
                    <a:pt x="0" y="42"/>
                  </a:cubicBezTo>
                  <a:close/>
                </a:path>
              </a:pathLst>
            </a:custGeom>
            <a:solidFill>
              <a:srgbClr val="FBE4D4">
                <a:alpha val="9803"/>
              </a:srgbClr>
            </a:solidFill>
            <a:ln>
              <a:noFill/>
            </a:ln>
            <a:effectLst>
              <a:outerShdw blurRad="152400" sx="90000" rotWithShape="0" dir="5400000" dist="317500" sy="-19000">
                <a:srgbClr val="000000">
                  <a:alpha val="14901"/>
                </a:srgbClr>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1881" name="Google Shape;1881;p46"/>
          <p:cNvSpPr txBox="1"/>
          <p:nvPr>
            <p:ph idx="1" type="body"/>
          </p:nvPr>
        </p:nvSpPr>
        <p:spPr>
          <a:xfrm>
            <a:off x="620717" y="1790937"/>
            <a:ext cx="3476473" cy="4743028"/>
          </a:xfrm>
          <a:prstGeom prst="rect">
            <a:avLst/>
          </a:prstGeom>
          <a:noFill/>
          <a:ln>
            <a:noFill/>
          </a:ln>
        </p:spPr>
        <p:txBody>
          <a:bodyPr anchorCtr="0" anchor="t" bIns="91425" lIns="91425" spcFirstLastPara="1" rIns="91425" wrap="square" tIns="91425">
            <a:noAutofit/>
          </a:bodyPr>
          <a:lstStyle>
            <a:lvl1pPr indent="-342900" lvl="0" marL="457200" algn="l">
              <a:lnSpc>
                <a:spcPct val="100000"/>
              </a:lnSpc>
              <a:spcBef>
                <a:spcPts val="0"/>
              </a:spcBef>
              <a:spcAft>
                <a:spcPts val="0"/>
              </a:spcAft>
              <a:buClr>
                <a:srgbClr val="003C71"/>
              </a:buClr>
              <a:buSzPts val="1800"/>
              <a:buFont typeface="Arial"/>
              <a:buChar char="•"/>
              <a:defRPr>
                <a:solidFill>
                  <a:srgbClr val="003C71"/>
                </a:solidFill>
                <a:latin typeface="Arial"/>
                <a:ea typeface="Arial"/>
                <a:cs typeface="Arial"/>
                <a:sym typeface="Arial"/>
              </a:defRPr>
            </a:lvl1pPr>
            <a:lvl2pPr indent="-330200" lvl="1" marL="914400" algn="l">
              <a:lnSpc>
                <a:spcPct val="100000"/>
              </a:lnSpc>
              <a:spcBef>
                <a:spcPts val="600"/>
              </a:spcBef>
              <a:spcAft>
                <a:spcPts val="0"/>
              </a:spcAft>
              <a:buClr>
                <a:srgbClr val="003C71"/>
              </a:buClr>
              <a:buSzPts val="1600"/>
              <a:buFont typeface="Arial"/>
              <a:buChar char="•"/>
              <a:defRPr>
                <a:solidFill>
                  <a:srgbClr val="003C71"/>
                </a:solidFill>
                <a:latin typeface="Arial"/>
                <a:ea typeface="Arial"/>
                <a:cs typeface="Arial"/>
                <a:sym typeface="Arial"/>
              </a:defRPr>
            </a:lvl2pPr>
            <a:lvl3pPr indent="-317500" lvl="2" marL="1371600" algn="l">
              <a:lnSpc>
                <a:spcPct val="100000"/>
              </a:lnSpc>
              <a:spcBef>
                <a:spcPts val="800"/>
              </a:spcBef>
              <a:spcAft>
                <a:spcPts val="0"/>
              </a:spcAft>
              <a:buClr>
                <a:srgbClr val="003C71"/>
              </a:buClr>
              <a:buSzPts val="1400"/>
              <a:buFont typeface="Arial"/>
              <a:buChar char="•"/>
              <a:defRPr>
                <a:solidFill>
                  <a:srgbClr val="003C71"/>
                </a:solidFill>
                <a:latin typeface="Arial"/>
                <a:ea typeface="Arial"/>
                <a:cs typeface="Arial"/>
                <a:sym typeface="Arial"/>
              </a:defRPr>
            </a:lvl3pPr>
            <a:lvl4pPr indent="-317500" lvl="3" marL="1828800" algn="l">
              <a:lnSpc>
                <a:spcPct val="100000"/>
              </a:lnSpc>
              <a:spcBef>
                <a:spcPts val="800"/>
              </a:spcBef>
              <a:spcAft>
                <a:spcPts val="0"/>
              </a:spcAft>
              <a:buClr>
                <a:srgbClr val="003C71"/>
              </a:buClr>
              <a:buSzPts val="1400"/>
              <a:buFont typeface="Arial"/>
              <a:buChar char="•"/>
              <a:defRPr>
                <a:solidFill>
                  <a:srgbClr val="003C71"/>
                </a:solidFill>
                <a:latin typeface="Arial"/>
                <a:ea typeface="Arial"/>
                <a:cs typeface="Arial"/>
                <a:sym typeface="Arial"/>
              </a:defRPr>
            </a:lvl4pPr>
            <a:lvl5pPr indent="-317500" lvl="4" marL="2286000" algn="l">
              <a:lnSpc>
                <a:spcPct val="100000"/>
              </a:lnSpc>
              <a:spcBef>
                <a:spcPts val="800"/>
              </a:spcBef>
              <a:spcAft>
                <a:spcPts val="0"/>
              </a:spcAft>
              <a:buClr>
                <a:srgbClr val="003C71"/>
              </a:buClr>
              <a:buSzPts val="1400"/>
              <a:buFont typeface="Arial"/>
              <a:buChar char="•"/>
              <a:defRPr>
                <a:solidFill>
                  <a:srgbClr val="003C71"/>
                </a:solidFill>
                <a:latin typeface="Arial"/>
                <a:ea typeface="Arial"/>
                <a:cs typeface="Arial"/>
                <a:sym typeface="Arial"/>
              </a:defRPr>
            </a:lvl5pPr>
            <a:lvl6pPr indent="-228600" lvl="5" marL="2743200" algn="l">
              <a:lnSpc>
                <a:spcPct val="100000"/>
              </a:lnSpc>
              <a:spcBef>
                <a:spcPts val="80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1882" name="Google Shape;1882;p46"/>
          <p:cNvSpPr txBox="1"/>
          <p:nvPr>
            <p:ph idx="2" type="body"/>
          </p:nvPr>
        </p:nvSpPr>
        <p:spPr>
          <a:xfrm>
            <a:off x="7703969" y="1822468"/>
            <a:ext cx="2976886" cy="4743028"/>
          </a:xfrm>
          <a:prstGeom prst="rect">
            <a:avLst/>
          </a:prstGeom>
          <a:noFill/>
          <a:ln>
            <a:noFill/>
          </a:ln>
        </p:spPr>
        <p:txBody>
          <a:bodyPr anchorCtr="0" anchor="t" bIns="91425" lIns="91425" spcFirstLastPara="1" rIns="91425" wrap="square" tIns="91425">
            <a:noAutofit/>
          </a:bodyPr>
          <a:lstStyle>
            <a:lvl1pPr indent="-342900" lvl="0" marL="457200" algn="l">
              <a:lnSpc>
                <a:spcPct val="100000"/>
              </a:lnSpc>
              <a:spcBef>
                <a:spcPts val="0"/>
              </a:spcBef>
              <a:spcAft>
                <a:spcPts val="0"/>
              </a:spcAft>
              <a:buClr>
                <a:srgbClr val="003C71"/>
              </a:buClr>
              <a:buSzPts val="1800"/>
              <a:buFont typeface="Arial"/>
              <a:buChar char="•"/>
              <a:defRPr>
                <a:solidFill>
                  <a:srgbClr val="003C71"/>
                </a:solidFill>
                <a:latin typeface="Arial"/>
                <a:ea typeface="Arial"/>
                <a:cs typeface="Arial"/>
                <a:sym typeface="Arial"/>
              </a:defRPr>
            </a:lvl1pPr>
            <a:lvl2pPr indent="-330200" lvl="1" marL="914400" algn="l">
              <a:lnSpc>
                <a:spcPct val="100000"/>
              </a:lnSpc>
              <a:spcBef>
                <a:spcPts val="600"/>
              </a:spcBef>
              <a:spcAft>
                <a:spcPts val="0"/>
              </a:spcAft>
              <a:buClr>
                <a:srgbClr val="003C71"/>
              </a:buClr>
              <a:buSzPts val="1600"/>
              <a:buFont typeface="Arial"/>
              <a:buChar char="•"/>
              <a:defRPr>
                <a:solidFill>
                  <a:srgbClr val="003C71"/>
                </a:solidFill>
                <a:latin typeface="Arial"/>
                <a:ea typeface="Arial"/>
                <a:cs typeface="Arial"/>
                <a:sym typeface="Arial"/>
              </a:defRPr>
            </a:lvl2pPr>
            <a:lvl3pPr indent="-317500" lvl="2" marL="1371600" algn="l">
              <a:lnSpc>
                <a:spcPct val="100000"/>
              </a:lnSpc>
              <a:spcBef>
                <a:spcPts val="800"/>
              </a:spcBef>
              <a:spcAft>
                <a:spcPts val="0"/>
              </a:spcAft>
              <a:buClr>
                <a:srgbClr val="003C71"/>
              </a:buClr>
              <a:buSzPts val="1400"/>
              <a:buFont typeface="Arial"/>
              <a:buChar char="•"/>
              <a:defRPr>
                <a:solidFill>
                  <a:srgbClr val="003C71"/>
                </a:solidFill>
                <a:latin typeface="Arial"/>
                <a:ea typeface="Arial"/>
                <a:cs typeface="Arial"/>
                <a:sym typeface="Arial"/>
              </a:defRPr>
            </a:lvl3pPr>
            <a:lvl4pPr indent="-317500" lvl="3" marL="1828800" algn="l">
              <a:lnSpc>
                <a:spcPct val="100000"/>
              </a:lnSpc>
              <a:spcBef>
                <a:spcPts val="800"/>
              </a:spcBef>
              <a:spcAft>
                <a:spcPts val="0"/>
              </a:spcAft>
              <a:buClr>
                <a:srgbClr val="003C71"/>
              </a:buClr>
              <a:buSzPts val="1400"/>
              <a:buFont typeface="Arial"/>
              <a:buChar char="•"/>
              <a:defRPr>
                <a:solidFill>
                  <a:srgbClr val="003C71"/>
                </a:solidFill>
                <a:latin typeface="Arial"/>
                <a:ea typeface="Arial"/>
                <a:cs typeface="Arial"/>
                <a:sym typeface="Arial"/>
              </a:defRPr>
            </a:lvl4pPr>
            <a:lvl5pPr indent="-317500" lvl="4" marL="2286000" algn="l">
              <a:lnSpc>
                <a:spcPct val="100000"/>
              </a:lnSpc>
              <a:spcBef>
                <a:spcPts val="800"/>
              </a:spcBef>
              <a:spcAft>
                <a:spcPts val="0"/>
              </a:spcAft>
              <a:buClr>
                <a:srgbClr val="003C71"/>
              </a:buClr>
              <a:buSzPts val="1400"/>
              <a:buFont typeface="Arial"/>
              <a:buChar char="•"/>
              <a:defRPr>
                <a:solidFill>
                  <a:srgbClr val="003C71"/>
                </a:solidFill>
                <a:latin typeface="Arial"/>
                <a:ea typeface="Arial"/>
                <a:cs typeface="Arial"/>
                <a:sym typeface="Arial"/>
              </a:defRPr>
            </a:lvl5pPr>
            <a:lvl6pPr indent="-228600" lvl="5" marL="2743200" algn="l">
              <a:lnSpc>
                <a:spcPct val="100000"/>
              </a:lnSpc>
              <a:spcBef>
                <a:spcPts val="80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1883" name="Google Shape;1883;p46"/>
          <p:cNvSpPr txBox="1"/>
          <p:nvPr>
            <p:ph idx="3" type="body"/>
          </p:nvPr>
        </p:nvSpPr>
        <p:spPr>
          <a:xfrm>
            <a:off x="620717" y="1192448"/>
            <a:ext cx="3486949" cy="610625"/>
          </a:xfrm>
          <a:prstGeom prst="rect">
            <a:avLst/>
          </a:prstGeom>
          <a:noFill/>
          <a:ln>
            <a:noFill/>
          </a:ln>
        </p:spPr>
        <p:txBody>
          <a:bodyPr anchorCtr="0" anchor="t" bIns="91425" lIns="91425" spcFirstLastPara="1" rIns="91425" wrap="square" tIns="91425">
            <a:noAutofit/>
          </a:bodyPr>
          <a:lstStyle>
            <a:lvl1pPr indent="-228600" lvl="0" marL="457200" algn="l">
              <a:lnSpc>
                <a:spcPct val="100000"/>
              </a:lnSpc>
              <a:spcBef>
                <a:spcPts val="0"/>
              </a:spcBef>
              <a:spcAft>
                <a:spcPts val="0"/>
              </a:spcAft>
              <a:buSzPts val="2000"/>
              <a:buFont typeface="Arial"/>
              <a:buNone/>
              <a:defRPr b="1" sz="2000">
                <a:solidFill>
                  <a:srgbClr val="003C71"/>
                </a:solidFill>
                <a:latin typeface="Arial"/>
                <a:ea typeface="Arial"/>
                <a:cs typeface="Arial"/>
                <a:sym typeface="Arial"/>
              </a:defRPr>
            </a:lvl1pPr>
            <a:lvl2pPr indent="-228600" lvl="1" marL="914400" algn="l">
              <a:lnSpc>
                <a:spcPct val="100000"/>
              </a:lnSpc>
              <a:spcBef>
                <a:spcPts val="600"/>
              </a:spcBef>
              <a:spcAft>
                <a:spcPts val="0"/>
              </a:spcAft>
              <a:buSzPts val="1600"/>
              <a:buFont typeface="Arial"/>
              <a:buNone/>
              <a:defRPr b="1">
                <a:solidFill>
                  <a:srgbClr val="003C71"/>
                </a:solidFill>
                <a:latin typeface="Arial"/>
                <a:ea typeface="Arial"/>
                <a:cs typeface="Arial"/>
                <a:sym typeface="Arial"/>
              </a:defRPr>
            </a:lvl2pPr>
            <a:lvl3pPr indent="-228600" lvl="2" marL="1371600" algn="l">
              <a:lnSpc>
                <a:spcPct val="100000"/>
              </a:lnSpc>
              <a:spcBef>
                <a:spcPts val="800"/>
              </a:spcBef>
              <a:spcAft>
                <a:spcPts val="0"/>
              </a:spcAft>
              <a:buSzPts val="1400"/>
              <a:buFont typeface="Arial"/>
              <a:buNone/>
              <a:defRPr b="1">
                <a:solidFill>
                  <a:srgbClr val="003C71"/>
                </a:solidFill>
                <a:latin typeface="Arial"/>
                <a:ea typeface="Arial"/>
                <a:cs typeface="Arial"/>
                <a:sym typeface="Arial"/>
              </a:defRPr>
            </a:lvl3pPr>
            <a:lvl4pPr indent="-228600" lvl="3" marL="1828800" algn="l">
              <a:lnSpc>
                <a:spcPct val="100000"/>
              </a:lnSpc>
              <a:spcBef>
                <a:spcPts val="800"/>
              </a:spcBef>
              <a:spcAft>
                <a:spcPts val="0"/>
              </a:spcAft>
              <a:buSzPts val="1400"/>
              <a:buFont typeface="Arial"/>
              <a:buNone/>
              <a:defRPr b="1">
                <a:solidFill>
                  <a:srgbClr val="003C71"/>
                </a:solidFill>
                <a:latin typeface="Arial"/>
                <a:ea typeface="Arial"/>
                <a:cs typeface="Arial"/>
                <a:sym typeface="Arial"/>
              </a:defRPr>
            </a:lvl4pPr>
            <a:lvl5pPr indent="-228600" lvl="4" marL="2286000" algn="l">
              <a:lnSpc>
                <a:spcPct val="100000"/>
              </a:lnSpc>
              <a:spcBef>
                <a:spcPts val="800"/>
              </a:spcBef>
              <a:spcAft>
                <a:spcPts val="0"/>
              </a:spcAft>
              <a:buSzPts val="1400"/>
              <a:buFont typeface="Arial"/>
              <a:buNone/>
              <a:defRPr b="1">
                <a:solidFill>
                  <a:srgbClr val="003C71"/>
                </a:solidFill>
                <a:latin typeface="Arial"/>
                <a:ea typeface="Arial"/>
                <a:cs typeface="Arial"/>
                <a:sym typeface="Arial"/>
              </a:defRPr>
            </a:lvl5pPr>
            <a:lvl6pPr indent="-228600" lvl="5" marL="2743200" algn="l">
              <a:lnSpc>
                <a:spcPct val="100000"/>
              </a:lnSpc>
              <a:spcBef>
                <a:spcPts val="80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1884" name="Google Shape;1884;p46"/>
          <p:cNvSpPr txBox="1"/>
          <p:nvPr>
            <p:ph idx="4" type="body"/>
          </p:nvPr>
        </p:nvSpPr>
        <p:spPr>
          <a:xfrm>
            <a:off x="7688378" y="1264110"/>
            <a:ext cx="2985856" cy="610625"/>
          </a:xfrm>
          <a:prstGeom prst="rect">
            <a:avLst/>
          </a:prstGeom>
          <a:noFill/>
          <a:ln>
            <a:noFill/>
          </a:ln>
        </p:spPr>
        <p:txBody>
          <a:bodyPr anchorCtr="0" anchor="t" bIns="91425" lIns="91425" spcFirstLastPara="1" rIns="91425" wrap="square" tIns="91425">
            <a:noAutofit/>
          </a:bodyPr>
          <a:lstStyle>
            <a:lvl1pPr indent="-228600" lvl="0" marL="457200" algn="l">
              <a:lnSpc>
                <a:spcPct val="100000"/>
              </a:lnSpc>
              <a:spcBef>
                <a:spcPts val="0"/>
              </a:spcBef>
              <a:spcAft>
                <a:spcPts val="0"/>
              </a:spcAft>
              <a:buSzPts val="2000"/>
              <a:buFont typeface="Arial"/>
              <a:buNone/>
              <a:defRPr b="1" sz="2000">
                <a:solidFill>
                  <a:srgbClr val="003C71"/>
                </a:solidFill>
                <a:latin typeface="Arial"/>
                <a:ea typeface="Arial"/>
                <a:cs typeface="Arial"/>
                <a:sym typeface="Arial"/>
              </a:defRPr>
            </a:lvl1pPr>
            <a:lvl2pPr indent="-228600" lvl="1" marL="914400" algn="l">
              <a:lnSpc>
                <a:spcPct val="100000"/>
              </a:lnSpc>
              <a:spcBef>
                <a:spcPts val="600"/>
              </a:spcBef>
              <a:spcAft>
                <a:spcPts val="0"/>
              </a:spcAft>
              <a:buSzPts val="1600"/>
              <a:buFont typeface="Arial"/>
              <a:buNone/>
              <a:defRPr b="1">
                <a:solidFill>
                  <a:srgbClr val="003C71"/>
                </a:solidFill>
                <a:latin typeface="Arial"/>
                <a:ea typeface="Arial"/>
                <a:cs typeface="Arial"/>
                <a:sym typeface="Arial"/>
              </a:defRPr>
            </a:lvl2pPr>
            <a:lvl3pPr indent="-228600" lvl="2" marL="1371600" algn="l">
              <a:lnSpc>
                <a:spcPct val="100000"/>
              </a:lnSpc>
              <a:spcBef>
                <a:spcPts val="800"/>
              </a:spcBef>
              <a:spcAft>
                <a:spcPts val="0"/>
              </a:spcAft>
              <a:buSzPts val="1400"/>
              <a:buFont typeface="Arial"/>
              <a:buNone/>
              <a:defRPr b="1">
                <a:solidFill>
                  <a:srgbClr val="003C71"/>
                </a:solidFill>
                <a:latin typeface="Arial"/>
                <a:ea typeface="Arial"/>
                <a:cs typeface="Arial"/>
                <a:sym typeface="Arial"/>
              </a:defRPr>
            </a:lvl3pPr>
            <a:lvl4pPr indent="-228600" lvl="3" marL="1828800" algn="l">
              <a:lnSpc>
                <a:spcPct val="100000"/>
              </a:lnSpc>
              <a:spcBef>
                <a:spcPts val="800"/>
              </a:spcBef>
              <a:spcAft>
                <a:spcPts val="0"/>
              </a:spcAft>
              <a:buSzPts val="1400"/>
              <a:buFont typeface="Arial"/>
              <a:buNone/>
              <a:defRPr b="1">
                <a:solidFill>
                  <a:srgbClr val="003C71"/>
                </a:solidFill>
                <a:latin typeface="Arial"/>
                <a:ea typeface="Arial"/>
                <a:cs typeface="Arial"/>
                <a:sym typeface="Arial"/>
              </a:defRPr>
            </a:lvl4pPr>
            <a:lvl5pPr indent="-228600" lvl="4" marL="2286000" algn="l">
              <a:lnSpc>
                <a:spcPct val="100000"/>
              </a:lnSpc>
              <a:spcBef>
                <a:spcPts val="800"/>
              </a:spcBef>
              <a:spcAft>
                <a:spcPts val="0"/>
              </a:spcAft>
              <a:buSzPts val="1400"/>
              <a:buFont typeface="Arial"/>
              <a:buNone/>
              <a:defRPr b="1">
                <a:solidFill>
                  <a:srgbClr val="003C71"/>
                </a:solidFill>
                <a:latin typeface="Arial"/>
                <a:ea typeface="Arial"/>
                <a:cs typeface="Arial"/>
                <a:sym typeface="Arial"/>
              </a:defRPr>
            </a:lvl5pPr>
            <a:lvl6pPr indent="-228600" lvl="5" marL="2743200" algn="l">
              <a:lnSpc>
                <a:spcPct val="100000"/>
              </a:lnSpc>
              <a:spcBef>
                <a:spcPts val="80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1885" name="Google Shape;1885;p46"/>
          <p:cNvSpPr/>
          <p:nvPr>
            <p:ph idx="5" type="pic"/>
          </p:nvPr>
        </p:nvSpPr>
        <p:spPr>
          <a:xfrm>
            <a:off x="4636599" y="1790700"/>
            <a:ext cx="2514600" cy="3054096"/>
          </a:xfrm>
          <a:prstGeom prst="rect">
            <a:avLst/>
          </a:prstGeom>
          <a:noFill/>
          <a:ln>
            <a:noFill/>
          </a:ln>
        </p:spPr>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s - LIGHT ON DARK">
  <p:cSld name="1_Bullets - LIGHT ON DARK 45">
    <p:spTree>
      <p:nvGrpSpPr>
        <p:cNvPr id="1886" name="Shape 1886"/>
        <p:cNvGrpSpPr/>
        <p:nvPr/>
      </p:nvGrpSpPr>
      <p:grpSpPr>
        <a:xfrm>
          <a:off x="0" y="0"/>
          <a:ext cx="0" cy="0"/>
          <a:chOff x="0" y="0"/>
          <a:chExt cx="0" cy="0"/>
        </a:xfrm>
      </p:grpSpPr>
      <p:grpSp>
        <p:nvGrpSpPr>
          <p:cNvPr id="1887" name="Google Shape;1887;p47"/>
          <p:cNvGrpSpPr/>
          <p:nvPr/>
        </p:nvGrpSpPr>
        <p:grpSpPr>
          <a:xfrm>
            <a:off x="3570034" y="-229525"/>
            <a:ext cx="7786467" cy="7104067"/>
            <a:chOff x="3349694" y="-262576"/>
            <a:chExt cx="7786467" cy="7104067"/>
          </a:xfrm>
        </p:grpSpPr>
        <p:grpSp>
          <p:nvGrpSpPr>
            <p:cNvPr id="1888" name="Google Shape;1888;p47"/>
            <p:cNvGrpSpPr/>
            <p:nvPr/>
          </p:nvGrpSpPr>
          <p:grpSpPr>
            <a:xfrm>
              <a:off x="5250211" y="515617"/>
              <a:ext cx="1494844" cy="1364623"/>
              <a:chOff x="1655650" y="2305912"/>
              <a:chExt cx="858618" cy="864267"/>
            </a:xfrm>
          </p:grpSpPr>
          <p:sp>
            <p:nvSpPr>
              <p:cNvPr id="1889" name="Google Shape;1889;p47"/>
              <p:cNvSpPr/>
              <p:nvPr/>
            </p:nvSpPr>
            <p:spPr>
              <a:xfrm>
                <a:off x="1655650" y="2305912"/>
                <a:ext cx="858618" cy="864267"/>
              </a:xfrm>
              <a:custGeom>
                <a:rect b="b" l="l" r="r" t="t"/>
                <a:pathLst>
                  <a:path extrusionOk="0" h="487" w="483">
                    <a:moveTo>
                      <a:pt x="483" y="238"/>
                    </a:moveTo>
                    <a:cubicBezTo>
                      <a:pt x="483" y="236"/>
                      <a:pt x="483" y="234"/>
                      <a:pt x="483" y="234"/>
                    </a:cubicBezTo>
                    <a:cubicBezTo>
                      <a:pt x="483" y="234"/>
                      <a:pt x="481" y="233"/>
                      <a:pt x="477" y="232"/>
                    </a:cubicBezTo>
                    <a:cubicBezTo>
                      <a:pt x="474" y="231"/>
                      <a:pt x="469" y="229"/>
                      <a:pt x="464" y="228"/>
                    </a:cubicBezTo>
                    <a:cubicBezTo>
                      <a:pt x="455" y="226"/>
                      <a:pt x="446" y="224"/>
                      <a:pt x="446" y="224"/>
                    </a:cubicBezTo>
                    <a:cubicBezTo>
                      <a:pt x="446" y="224"/>
                      <a:pt x="446" y="221"/>
                      <a:pt x="445" y="218"/>
                    </a:cubicBezTo>
                    <a:cubicBezTo>
                      <a:pt x="445" y="216"/>
                      <a:pt x="445" y="214"/>
                      <a:pt x="444" y="212"/>
                    </a:cubicBezTo>
                    <a:cubicBezTo>
                      <a:pt x="444" y="210"/>
                      <a:pt x="444" y="208"/>
                      <a:pt x="443" y="206"/>
                    </a:cubicBezTo>
                    <a:cubicBezTo>
                      <a:pt x="442" y="201"/>
                      <a:pt x="441" y="197"/>
                      <a:pt x="441" y="193"/>
                    </a:cubicBezTo>
                    <a:cubicBezTo>
                      <a:pt x="440" y="192"/>
                      <a:pt x="440" y="190"/>
                      <a:pt x="440" y="189"/>
                    </a:cubicBezTo>
                    <a:cubicBezTo>
                      <a:pt x="439" y="188"/>
                      <a:pt x="439" y="188"/>
                      <a:pt x="439" y="188"/>
                    </a:cubicBezTo>
                    <a:cubicBezTo>
                      <a:pt x="439" y="188"/>
                      <a:pt x="438" y="186"/>
                      <a:pt x="438" y="182"/>
                    </a:cubicBezTo>
                    <a:cubicBezTo>
                      <a:pt x="436" y="179"/>
                      <a:pt x="435" y="175"/>
                      <a:pt x="433" y="171"/>
                    </a:cubicBezTo>
                    <a:cubicBezTo>
                      <a:pt x="432" y="166"/>
                      <a:pt x="430" y="162"/>
                      <a:pt x="429" y="159"/>
                    </a:cubicBezTo>
                    <a:cubicBezTo>
                      <a:pt x="427" y="156"/>
                      <a:pt x="426" y="154"/>
                      <a:pt x="426" y="154"/>
                    </a:cubicBezTo>
                    <a:cubicBezTo>
                      <a:pt x="426" y="154"/>
                      <a:pt x="433" y="147"/>
                      <a:pt x="440" y="140"/>
                    </a:cubicBezTo>
                    <a:cubicBezTo>
                      <a:pt x="443" y="137"/>
                      <a:pt x="446" y="133"/>
                      <a:pt x="449" y="130"/>
                    </a:cubicBezTo>
                    <a:cubicBezTo>
                      <a:pt x="451" y="127"/>
                      <a:pt x="453" y="126"/>
                      <a:pt x="453" y="126"/>
                    </a:cubicBezTo>
                    <a:cubicBezTo>
                      <a:pt x="453" y="126"/>
                      <a:pt x="452" y="124"/>
                      <a:pt x="451" y="122"/>
                    </a:cubicBezTo>
                    <a:cubicBezTo>
                      <a:pt x="449" y="120"/>
                      <a:pt x="448" y="117"/>
                      <a:pt x="446" y="114"/>
                    </a:cubicBezTo>
                    <a:cubicBezTo>
                      <a:pt x="444" y="112"/>
                      <a:pt x="443" y="109"/>
                      <a:pt x="441" y="107"/>
                    </a:cubicBezTo>
                    <a:cubicBezTo>
                      <a:pt x="440" y="105"/>
                      <a:pt x="439" y="103"/>
                      <a:pt x="439" y="103"/>
                    </a:cubicBezTo>
                    <a:cubicBezTo>
                      <a:pt x="439" y="103"/>
                      <a:pt x="429" y="106"/>
                      <a:pt x="420" y="109"/>
                    </a:cubicBezTo>
                    <a:cubicBezTo>
                      <a:pt x="416" y="110"/>
                      <a:pt x="411" y="112"/>
                      <a:pt x="408" y="113"/>
                    </a:cubicBezTo>
                    <a:cubicBezTo>
                      <a:pt x="404" y="114"/>
                      <a:pt x="402" y="115"/>
                      <a:pt x="402" y="115"/>
                    </a:cubicBezTo>
                    <a:cubicBezTo>
                      <a:pt x="402" y="115"/>
                      <a:pt x="400" y="113"/>
                      <a:pt x="398" y="111"/>
                    </a:cubicBezTo>
                    <a:cubicBezTo>
                      <a:pt x="396" y="108"/>
                      <a:pt x="393" y="105"/>
                      <a:pt x="390" y="101"/>
                    </a:cubicBezTo>
                    <a:cubicBezTo>
                      <a:pt x="384" y="95"/>
                      <a:pt x="377" y="89"/>
                      <a:pt x="377" y="89"/>
                    </a:cubicBezTo>
                    <a:cubicBezTo>
                      <a:pt x="377" y="89"/>
                      <a:pt x="375" y="87"/>
                      <a:pt x="373" y="85"/>
                    </a:cubicBezTo>
                    <a:cubicBezTo>
                      <a:pt x="371" y="84"/>
                      <a:pt x="370" y="82"/>
                      <a:pt x="368" y="81"/>
                    </a:cubicBezTo>
                    <a:cubicBezTo>
                      <a:pt x="367" y="80"/>
                      <a:pt x="365" y="78"/>
                      <a:pt x="363" y="77"/>
                    </a:cubicBezTo>
                    <a:cubicBezTo>
                      <a:pt x="359" y="74"/>
                      <a:pt x="355" y="72"/>
                      <a:pt x="353" y="70"/>
                    </a:cubicBezTo>
                    <a:cubicBezTo>
                      <a:pt x="351" y="69"/>
                      <a:pt x="350" y="68"/>
                      <a:pt x="349" y="68"/>
                    </a:cubicBezTo>
                    <a:cubicBezTo>
                      <a:pt x="348" y="67"/>
                      <a:pt x="348" y="67"/>
                      <a:pt x="348" y="67"/>
                    </a:cubicBezTo>
                    <a:cubicBezTo>
                      <a:pt x="348" y="67"/>
                      <a:pt x="350" y="58"/>
                      <a:pt x="352" y="48"/>
                    </a:cubicBezTo>
                    <a:cubicBezTo>
                      <a:pt x="354" y="38"/>
                      <a:pt x="355" y="29"/>
                      <a:pt x="355" y="29"/>
                    </a:cubicBezTo>
                    <a:cubicBezTo>
                      <a:pt x="355" y="29"/>
                      <a:pt x="349" y="26"/>
                      <a:pt x="343" y="23"/>
                    </a:cubicBezTo>
                    <a:cubicBezTo>
                      <a:pt x="342" y="22"/>
                      <a:pt x="340" y="22"/>
                      <a:pt x="339" y="21"/>
                    </a:cubicBezTo>
                    <a:cubicBezTo>
                      <a:pt x="337" y="20"/>
                      <a:pt x="336" y="20"/>
                      <a:pt x="335" y="19"/>
                    </a:cubicBezTo>
                    <a:cubicBezTo>
                      <a:pt x="333" y="18"/>
                      <a:pt x="331" y="18"/>
                      <a:pt x="331" y="18"/>
                    </a:cubicBezTo>
                    <a:cubicBezTo>
                      <a:pt x="331" y="18"/>
                      <a:pt x="324" y="25"/>
                      <a:pt x="318" y="32"/>
                    </a:cubicBezTo>
                    <a:cubicBezTo>
                      <a:pt x="312" y="40"/>
                      <a:pt x="306" y="47"/>
                      <a:pt x="306" y="47"/>
                    </a:cubicBezTo>
                    <a:cubicBezTo>
                      <a:pt x="306" y="47"/>
                      <a:pt x="306" y="47"/>
                      <a:pt x="305" y="47"/>
                    </a:cubicBezTo>
                    <a:cubicBezTo>
                      <a:pt x="304" y="46"/>
                      <a:pt x="302" y="46"/>
                      <a:pt x="301" y="46"/>
                    </a:cubicBezTo>
                    <a:cubicBezTo>
                      <a:pt x="299" y="45"/>
                      <a:pt x="297" y="44"/>
                      <a:pt x="295" y="44"/>
                    </a:cubicBezTo>
                    <a:cubicBezTo>
                      <a:pt x="293" y="43"/>
                      <a:pt x="291" y="43"/>
                      <a:pt x="289" y="42"/>
                    </a:cubicBezTo>
                    <a:cubicBezTo>
                      <a:pt x="284" y="41"/>
                      <a:pt x="280" y="40"/>
                      <a:pt x="277" y="39"/>
                    </a:cubicBezTo>
                    <a:cubicBezTo>
                      <a:pt x="273" y="39"/>
                      <a:pt x="271" y="39"/>
                      <a:pt x="271" y="39"/>
                    </a:cubicBezTo>
                    <a:cubicBezTo>
                      <a:pt x="271" y="39"/>
                      <a:pt x="269" y="38"/>
                      <a:pt x="265" y="38"/>
                    </a:cubicBezTo>
                    <a:cubicBezTo>
                      <a:pt x="264" y="38"/>
                      <a:pt x="262" y="37"/>
                      <a:pt x="260" y="37"/>
                    </a:cubicBezTo>
                    <a:cubicBezTo>
                      <a:pt x="257" y="37"/>
                      <a:pt x="255" y="37"/>
                      <a:pt x="253" y="37"/>
                    </a:cubicBezTo>
                    <a:cubicBezTo>
                      <a:pt x="251" y="36"/>
                      <a:pt x="248" y="36"/>
                      <a:pt x="246" y="36"/>
                    </a:cubicBezTo>
                    <a:cubicBezTo>
                      <a:pt x="244" y="36"/>
                      <a:pt x="242" y="36"/>
                      <a:pt x="240" y="36"/>
                    </a:cubicBezTo>
                    <a:cubicBezTo>
                      <a:pt x="239" y="36"/>
                      <a:pt x="237" y="36"/>
                      <a:pt x="236" y="36"/>
                    </a:cubicBezTo>
                    <a:cubicBezTo>
                      <a:pt x="235" y="36"/>
                      <a:pt x="235" y="36"/>
                      <a:pt x="235" y="36"/>
                    </a:cubicBezTo>
                    <a:cubicBezTo>
                      <a:pt x="235" y="36"/>
                      <a:pt x="232" y="27"/>
                      <a:pt x="228" y="18"/>
                    </a:cubicBezTo>
                    <a:cubicBezTo>
                      <a:pt x="226" y="14"/>
                      <a:pt x="224" y="9"/>
                      <a:pt x="223" y="6"/>
                    </a:cubicBezTo>
                    <a:cubicBezTo>
                      <a:pt x="221" y="3"/>
                      <a:pt x="220" y="0"/>
                      <a:pt x="220" y="0"/>
                    </a:cubicBezTo>
                    <a:cubicBezTo>
                      <a:pt x="220" y="0"/>
                      <a:pt x="218" y="0"/>
                      <a:pt x="216" y="1"/>
                    </a:cubicBezTo>
                    <a:cubicBezTo>
                      <a:pt x="214" y="1"/>
                      <a:pt x="210" y="1"/>
                      <a:pt x="207" y="2"/>
                    </a:cubicBezTo>
                    <a:cubicBezTo>
                      <a:pt x="201" y="2"/>
                      <a:pt x="194" y="4"/>
                      <a:pt x="194" y="4"/>
                    </a:cubicBezTo>
                    <a:cubicBezTo>
                      <a:pt x="194" y="4"/>
                      <a:pt x="194" y="6"/>
                      <a:pt x="193" y="10"/>
                    </a:cubicBezTo>
                    <a:cubicBezTo>
                      <a:pt x="193" y="13"/>
                      <a:pt x="192" y="18"/>
                      <a:pt x="191" y="23"/>
                    </a:cubicBezTo>
                    <a:cubicBezTo>
                      <a:pt x="190" y="33"/>
                      <a:pt x="189" y="42"/>
                      <a:pt x="189" y="42"/>
                    </a:cubicBezTo>
                    <a:cubicBezTo>
                      <a:pt x="189" y="42"/>
                      <a:pt x="187" y="42"/>
                      <a:pt x="184" y="43"/>
                    </a:cubicBezTo>
                    <a:cubicBezTo>
                      <a:pt x="180" y="44"/>
                      <a:pt x="176" y="46"/>
                      <a:pt x="172" y="47"/>
                    </a:cubicBezTo>
                    <a:cubicBezTo>
                      <a:pt x="167" y="49"/>
                      <a:pt x="163" y="50"/>
                      <a:pt x="160" y="52"/>
                    </a:cubicBezTo>
                    <a:cubicBezTo>
                      <a:pt x="158" y="52"/>
                      <a:pt x="157" y="53"/>
                      <a:pt x="156" y="53"/>
                    </a:cubicBezTo>
                    <a:cubicBezTo>
                      <a:pt x="155" y="54"/>
                      <a:pt x="155" y="54"/>
                      <a:pt x="155" y="54"/>
                    </a:cubicBezTo>
                    <a:cubicBezTo>
                      <a:pt x="155" y="54"/>
                      <a:pt x="153" y="55"/>
                      <a:pt x="150" y="56"/>
                    </a:cubicBezTo>
                    <a:cubicBezTo>
                      <a:pt x="147" y="58"/>
                      <a:pt x="143" y="60"/>
                      <a:pt x="139" y="62"/>
                    </a:cubicBezTo>
                    <a:cubicBezTo>
                      <a:pt x="135" y="64"/>
                      <a:pt x="131" y="66"/>
                      <a:pt x="128" y="68"/>
                    </a:cubicBezTo>
                    <a:cubicBezTo>
                      <a:pt x="125" y="70"/>
                      <a:pt x="123" y="71"/>
                      <a:pt x="123" y="71"/>
                    </a:cubicBezTo>
                    <a:cubicBezTo>
                      <a:pt x="123" y="71"/>
                      <a:pt x="121" y="70"/>
                      <a:pt x="118" y="68"/>
                    </a:cubicBezTo>
                    <a:cubicBezTo>
                      <a:pt x="115" y="65"/>
                      <a:pt x="112" y="63"/>
                      <a:pt x="108" y="60"/>
                    </a:cubicBezTo>
                    <a:cubicBezTo>
                      <a:pt x="100" y="54"/>
                      <a:pt x="91" y="49"/>
                      <a:pt x="91" y="49"/>
                    </a:cubicBezTo>
                    <a:cubicBezTo>
                      <a:pt x="91" y="49"/>
                      <a:pt x="90" y="50"/>
                      <a:pt x="88" y="52"/>
                    </a:cubicBezTo>
                    <a:cubicBezTo>
                      <a:pt x="86" y="53"/>
                      <a:pt x="84" y="55"/>
                      <a:pt x="81" y="57"/>
                    </a:cubicBezTo>
                    <a:cubicBezTo>
                      <a:pt x="79" y="59"/>
                      <a:pt x="76" y="62"/>
                      <a:pt x="74" y="63"/>
                    </a:cubicBezTo>
                    <a:cubicBezTo>
                      <a:pt x="73" y="65"/>
                      <a:pt x="71" y="66"/>
                      <a:pt x="71" y="66"/>
                    </a:cubicBezTo>
                    <a:cubicBezTo>
                      <a:pt x="71" y="66"/>
                      <a:pt x="75" y="75"/>
                      <a:pt x="79" y="84"/>
                    </a:cubicBezTo>
                    <a:cubicBezTo>
                      <a:pt x="81" y="88"/>
                      <a:pt x="83" y="92"/>
                      <a:pt x="85" y="96"/>
                    </a:cubicBezTo>
                    <a:cubicBezTo>
                      <a:pt x="87" y="99"/>
                      <a:pt x="88" y="101"/>
                      <a:pt x="88" y="101"/>
                    </a:cubicBezTo>
                    <a:cubicBezTo>
                      <a:pt x="88" y="101"/>
                      <a:pt x="86" y="103"/>
                      <a:pt x="84" y="105"/>
                    </a:cubicBezTo>
                    <a:cubicBezTo>
                      <a:pt x="82" y="108"/>
                      <a:pt x="79" y="111"/>
                      <a:pt x="76" y="115"/>
                    </a:cubicBezTo>
                    <a:cubicBezTo>
                      <a:pt x="73" y="118"/>
                      <a:pt x="70" y="122"/>
                      <a:pt x="69" y="125"/>
                    </a:cubicBezTo>
                    <a:cubicBezTo>
                      <a:pt x="67" y="128"/>
                      <a:pt x="65" y="129"/>
                      <a:pt x="65" y="129"/>
                    </a:cubicBezTo>
                    <a:cubicBezTo>
                      <a:pt x="65" y="129"/>
                      <a:pt x="65" y="130"/>
                      <a:pt x="64" y="131"/>
                    </a:cubicBezTo>
                    <a:cubicBezTo>
                      <a:pt x="64" y="132"/>
                      <a:pt x="63" y="133"/>
                      <a:pt x="62" y="134"/>
                    </a:cubicBezTo>
                    <a:cubicBezTo>
                      <a:pt x="61" y="137"/>
                      <a:pt x="58" y="141"/>
                      <a:pt x="56" y="145"/>
                    </a:cubicBezTo>
                    <a:cubicBezTo>
                      <a:pt x="54" y="149"/>
                      <a:pt x="52" y="153"/>
                      <a:pt x="50" y="156"/>
                    </a:cubicBezTo>
                    <a:cubicBezTo>
                      <a:pt x="49" y="159"/>
                      <a:pt x="48" y="161"/>
                      <a:pt x="48" y="161"/>
                    </a:cubicBezTo>
                    <a:cubicBezTo>
                      <a:pt x="48" y="161"/>
                      <a:pt x="39" y="160"/>
                      <a:pt x="29" y="160"/>
                    </a:cubicBezTo>
                    <a:cubicBezTo>
                      <a:pt x="24" y="160"/>
                      <a:pt x="19" y="160"/>
                      <a:pt x="15" y="160"/>
                    </a:cubicBezTo>
                    <a:cubicBezTo>
                      <a:pt x="12" y="160"/>
                      <a:pt x="9" y="160"/>
                      <a:pt x="9" y="160"/>
                    </a:cubicBezTo>
                    <a:cubicBezTo>
                      <a:pt x="9" y="160"/>
                      <a:pt x="7" y="166"/>
                      <a:pt x="5" y="172"/>
                    </a:cubicBezTo>
                    <a:cubicBezTo>
                      <a:pt x="4" y="175"/>
                      <a:pt x="3" y="179"/>
                      <a:pt x="3" y="181"/>
                    </a:cubicBezTo>
                    <a:cubicBezTo>
                      <a:pt x="2" y="183"/>
                      <a:pt x="2" y="185"/>
                      <a:pt x="2" y="185"/>
                    </a:cubicBezTo>
                    <a:cubicBezTo>
                      <a:pt x="2" y="185"/>
                      <a:pt x="4" y="186"/>
                      <a:pt x="7" y="188"/>
                    </a:cubicBezTo>
                    <a:cubicBezTo>
                      <a:pt x="10" y="190"/>
                      <a:pt x="14" y="193"/>
                      <a:pt x="18" y="196"/>
                    </a:cubicBezTo>
                    <a:cubicBezTo>
                      <a:pt x="26" y="201"/>
                      <a:pt x="35" y="205"/>
                      <a:pt x="35" y="205"/>
                    </a:cubicBezTo>
                    <a:cubicBezTo>
                      <a:pt x="35" y="205"/>
                      <a:pt x="34" y="206"/>
                      <a:pt x="34" y="207"/>
                    </a:cubicBezTo>
                    <a:cubicBezTo>
                      <a:pt x="34" y="208"/>
                      <a:pt x="34" y="209"/>
                      <a:pt x="34" y="211"/>
                    </a:cubicBezTo>
                    <a:cubicBezTo>
                      <a:pt x="33" y="213"/>
                      <a:pt x="33" y="215"/>
                      <a:pt x="33" y="217"/>
                    </a:cubicBezTo>
                    <a:cubicBezTo>
                      <a:pt x="33" y="219"/>
                      <a:pt x="32" y="221"/>
                      <a:pt x="32" y="223"/>
                    </a:cubicBezTo>
                    <a:cubicBezTo>
                      <a:pt x="32" y="226"/>
                      <a:pt x="32" y="228"/>
                      <a:pt x="31" y="230"/>
                    </a:cubicBezTo>
                    <a:cubicBezTo>
                      <a:pt x="31" y="232"/>
                      <a:pt x="31" y="234"/>
                      <a:pt x="31" y="236"/>
                    </a:cubicBezTo>
                    <a:cubicBezTo>
                      <a:pt x="31" y="239"/>
                      <a:pt x="31" y="241"/>
                      <a:pt x="31" y="241"/>
                    </a:cubicBezTo>
                    <a:cubicBezTo>
                      <a:pt x="31" y="241"/>
                      <a:pt x="31" y="244"/>
                      <a:pt x="31" y="247"/>
                    </a:cubicBezTo>
                    <a:cubicBezTo>
                      <a:pt x="31" y="250"/>
                      <a:pt x="31" y="255"/>
                      <a:pt x="32" y="260"/>
                    </a:cubicBezTo>
                    <a:cubicBezTo>
                      <a:pt x="32" y="262"/>
                      <a:pt x="32" y="264"/>
                      <a:pt x="32" y="266"/>
                    </a:cubicBezTo>
                    <a:cubicBezTo>
                      <a:pt x="32" y="268"/>
                      <a:pt x="33" y="270"/>
                      <a:pt x="33" y="272"/>
                    </a:cubicBezTo>
                    <a:cubicBezTo>
                      <a:pt x="33" y="274"/>
                      <a:pt x="33" y="275"/>
                      <a:pt x="33" y="276"/>
                    </a:cubicBezTo>
                    <a:cubicBezTo>
                      <a:pt x="34" y="277"/>
                      <a:pt x="34" y="278"/>
                      <a:pt x="34" y="278"/>
                    </a:cubicBezTo>
                    <a:cubicBezTo>
                      <a:pt x="34" y="278"/>
                      <a:pt x="25" y="282"/>
                      <a:pt x="17" y="287"/>
                    </a:cubicBezTo>
                    <a:cubicBezTo>
                      <a:pt x="8" y="292"/>
                      <a:pt x="0" y="297"/>
                      <a:pt x="0" y="297"/>
                    </a:cubicBezTo>
                    <a:cubicBezTo>
                      <a:pt x="0" y="297"/>
                      <a:pt x="1" y="299"/>
                      <a:pt x="1" y="301"/>
                    </a:cubicBezTo>
                    <a:cubicBezTo>
                      <a:pt x="2" y="302"/>
                      <a:pt x="2" y="304"/>
                      <a:pt x="2" y="305"/>
                    </a:cubicBezTo>
                    <a:cubicBezTo>
                      <a:pt x="3" y="307"/>
                      <a:pt x="3" y="308"/>
                      <a:pt x="4" y="310"/>
                    </a:cubicBezTo>
                    <a:cubicBezTo>
                      <a:pt x="5" y="316"/>
                      <a:pt x="7" y="322"/>
                      <a:pt x="7" y="322"/>
                    </a:cubicBezTo>
                    <a:cubicBezTo>
                      <a:pt x="7" y="322"/>
                      <a:pt x="17" y="323"/>
                      <a:pt x="27" y="323"/>
                    </a:cubicBezTo>
                    <a:cubicBezTo>
                      <a:pt x="37" y="323"/>
                      <a:pt x="46" y="322"/>
                      <a:pt x="46" y="322"/>
                    </a:cubicBezTo>
                    <a:cubicBezTo>
                      <a:pt x="46" y="322"/>
                      <a:pt x="46" y="322"/>
                      <a:pt x="47" y="323"/>
                    </a:cubicBezTo>
                    <a:cubicBezTo>
                      <a:pt x="47" y="324"/>
                      <a:pt x="48" y="326"/>
                      <a:pt x="48" y="327"/>
                    </a:cubicBezTo>
                    <a:cubicBezTo>
                      <a:pt x="50" y="330"/>
                      <a:pt x="51" y="334"/>
                      <a:pt x="54" y="338"/>
                    </a:cubicBezTo>
                    <a:cubicBezTo>
                      <a:pt x="55" y="340"/>
                      <a:pt x="56" y="342"/>
                      <a:pt x="57" y="344"/>
                    </a:cubicBezTo>
                    <a:cubicBezTo>
                      <a:pt x="58" y="346"/>
                      <a:pt x="59" y="348"/>
                      <a:pt x="60" y="349"/>
                    </a:cubicBezTo>
                    <a:cubicBezTo>
                      <a:pt x="61" y="352"/>
                      <a:pt x="63" y="354"/>
                      <a:pt x="63" y="354"/>
                    </a:cubicBezTo>
                    <a:cubicBezTo>
                      <a:pt x="63" y="354"/>
                      <a:pt x="67" y="362"/>
                      <a:pt x="73" y="369"/>
                    </a:cubicBezTo>
                    <a:cubicBezTo>
                      <a:pt x="76" y="373"/>
                      <a:pt x="79" y="376"/>
                      <a:pt x="81" y="379"/>
                    </a:cubicBezTo>
                    <a:cubicBezTo>
                      <a:pt x="83" y="381"/>
                      <a:pt x="85" y="383"/>
                      <a:pt x="85" y="383"/>
                    </a:cubicBezTo>
                    <a:cubicBezTo>
                      <a:pt x="85" y="383"/>
                      <a:pt x="83" y="385"/>
                      <a:pt x="82" y="388"/>
                    </a:cubicBezTo>
                    <a:cubicBezTo>
                      <a:pt x="80" y="392"/>
                      <a:pt x="77" y="396"/>
                      <a:pt x="75" y="400"/>
                    </a:cubicBezTo>
                    <a:cubicBezTo>
                      <a:pt x="71" y="409"/>
                      <a:pt x="67" y="418"/>
                      <a:pt x="67" y="418"/>
                    </a:cubicBezTo>
                    <a:cubicBezTo>
                      <a:pt x="67" y="418"/>
                      <a:pt x="68" y="419"/>
                      <a:pt x="70" y="421"/>
                    </a:cubicBezTo>
                    <a:cubicBezTo>
                      <a:pt x="72" y="422"/>
                      <a:pt x="74" y="424"/>
                      <a:pt x="77" y="427"/>
                    </a:cubicBezTo>
                    <a:cubicBezTo>
                      <a:pt x="79" y="429"/>
                      <a:pt x="82" y="431"/>
                      <a:pt x="83" y="432"/>
                    </a:cubicBezTo>
                    <a:cubicBezTo>
                      <a:pt x="85" y="434"/>
                      <a:pt x="87" y="435"/>
                      <a:pt x="87" y="435"/>
                    </a:cubicBezTo>
                    <a:cubicBezTo>
                      <a:pt x="87" y="435"/>
                      <a:pt x="89" y="434"/>
                      <a:pt x="92" y="432"/>
                    </a:cubicBezTo>
                    <a:cubicBezTo>
                      <a:pt x="95" y="430"/>
                      <a:pt x="99" y="427"/>
                      <a:pt x="103" y="425"/>
                    </a:cubicBezTo>
                    <a:cubicBezTo>
                      <a:pt x="111" y="419"/>
                      <a:pt x="119" y="414"/>
                      <a:pt x="119" y="414"/>
                    </a:cubicBezTo>
                    <a:cubicBezTo>
                      <a:pt x="119" y="414"/>
                      <a:pt x="121" y="415"/>
                      <a:pt x="123" y="417"/>
                    </a:cubicBezTo>
                    <a:cubicBezTo>
                      <a:pt x="126" y="419"/>
                      <a:pt x="130" y="421"/>
                      <a:pt x="134" y="424"/>
                    </a:cubicBezTo>
                    <a:cubicBezTo>
                      <a:pt x="138" y="426"/>
                      <a:pt x="142" y="428"/>
                      <a:pt x="145" y="430"/>
                    </a:cubicBezTo>
                    <a:cubicBezTo>
                      <a:pt x="148" y="431"/>
                      <a:pt x="150" y="432"/>
                      <a:pt x="150" y="432"/>
                    </a:cubicBezTo>
                    <a:cubicBezTo>
                      <a:pt x="150" y="432"/>
                      <a:pt x="151" y="432"/>
                      <a:pt x="152" y="433"/>
                    </a:cubicBezTo>
                    <a:cubicBezTo>
                      <a:pt x="152" y="433"/>
                      <a:pt x="154" y="434"/>
                      <a:pt x="155" y="434"/>
                    </a:cubicBezTo>
                    <a:cubicBezTo>
                      <a:pt x="159" y="436"/>
                      <a:pt x="163" y="438"/>
                      <a:pt x="167" y="439"/>
                    </a:cubicBezTo>
                    <a:cubicBezTo>
                      <a:pt x="169" y="440"/>
                      <a:pt x="171" y="441"/>
                      <a:pt x="173" y="441"/>
                    </a:cubicBezTo>
                    <a:cubicBezTo>
                      <a:pt x="175" y="442"/>
                      <a:pt x="177" y="442"/>
                      <a:pt x="179" y="443"/>
                    </a:cubicBezTo>
                    <a:cubicBezTo>
                      <a:pt x="182" y="444"/>
                      <a:pt x="184" y="445"/>
                      <a:pt x="184" y="445"/>
                    </a:cubicBezTo>
                    <a:cubicBezTo>
                      <a:pt x="184" y="445"/>
                      <a:pt x="185" y="454"/>
                      <a:pt x="186" y="464"/>
                    </a:cubicBezTo>
                    <a:cubicBezTo>
                      <a:pt x="186" y="469"/>
                      <a:pt x="187" y="473"/>
                      <a:pt x="187" y="477"/>
                    </a:cubicBezTo>
                    <a:cubicBezTo>
                      <a:pt x="188" y="481"/>
                      <a:pt x="188" y="483"/>
                      <a:pt x="188" y="483"/>
                    </a:cubicBezTo>
                    <a:cubicBezTo>
                      <a:pt x="188" y="483"/>
                      <a:pt x="190" y="483"/>
                      <a:pt x="192" y="484"/>
                    </a:cubicBezTo>
                    <a:cubicBezTo>
                      <a:pt x="195" y="484"/>
                      <a:pt x="198" y="485"/>
                      <a:pt x="201" y="485"/>
                    </a:cubicBezTo>
                    <a:cubicBezTo>
                      <a:pt x="204" y="486"/>
                      <a:pt x="208" y="486"/>
                      <a:pt x="210" y="487"/>
                    </a:cubicBezTo>
                    <a:cubicBezTo>
                      <a:pt x="212" y="487"/>
                      <a:pt x="214" y="487"/>
                      <a:pt x="214" y="487"/>
                    </a:cubicBezTo>
                    <a:cubicBezTo>
                      <a:pt x="214" y="487"/>
                      <a:pt x="215" y="485"/>
                      <a:pt x="217" y="482"/>
                    </a:cubicBezTo>
                    <a:cubicBezTo>
                      <a:pt x="218" y="478"/>
                      <a:pt x="220" y="474"/>
                      <a:pt x="222" y="469"/>
                    </a:cubicBezTo>
                    <a:cubicBezTo>
                      <a:pt x="226" y="461"/>
                      <a:pt x="230" y="452"/>
                      <a:pt x="230" y="452"/>
                    </a:cubicBezTo>
                    <a:cubicBezTo>
                      <a:pt x="230" y="452"/>
                      <a:pt x="230" y="452"/>
                      <a:pt x="231" y="452"/>
                    </a:cubicBezTo>
                    <a:cubicBezTo>
                      <a:pt x="232" y="452"/>
                      <a:pt x="234" y="452"/>
                      <a:pt x="235" y="452"/>
                    </a:cubicBezTo>
                    <a:cubicBezTo>
                      <a:pt x="237" y="452"/>
                      <a:pt x="239" y="452"/>
                      <a:pt x="241" y="452"/>
                    </a:cubicBezTo>
                    <a:cubicBezTo>
                      <a:pt x="243" y="452"/>
                      <a:pt x="246" y="452"/>
                      <a:pt x="248" y="452"/>
                    </a:cubicBezTo>
                    <a:cubicBezTo>
                      <a:pt x="252" y="452"/>
                      <a:pt x="257" y="451"/>
                      <a:pt x="260" y="451"/>
                    </a:cubicBezTo>
                    <a:cubicBezTo>
                      <a:pt x="262" y="451"/>
                      <a:pt x="263" y="450"/>
                      <a:pt x="264" y="450"/>
                    </a:cubicBezTo>
                    <a:cubicBezTo>
                      <a:pt x="265" y="450"/>
                      <a:pt x="266" y="450"/>
                      <a:pt x="266" y="450"/>
                    </a:cubicBezTo>
                    <a:cubicBezTo>
                      <a:pt x="266" y="450"/>
                      <a:pt x="268" y="450"/>
                      <a:pt x="272" y="449"/>
                    </a:cubicBezTo>
                    <a:cubicBezTo>
                      <a:pt x="275" y="449"/>
                      <a:pt x="279" y="448"/>
                      <a:pt x="284" y="447"/>
                    </a:cubicBezTo>
                    <a:cubicBezTo>
                      <a:pt x="286" y="446"/>
                      <a:pt x="288" y="446"/>
                      <a:pt x="290" y="445"/>
                    </a:cubicBezTo>
                    <a:cubicBezTo>
                      <a:pt x="292" y="445"/>
                      <a:pt x="294" y="444"/>
                      <a:pt x="296" y="444"/>
                    </a:cubicBezTo>
                    <a:cubicBezTo>
                      <a:pt x="298" y="443"/>
                      <a:pt x="299" y="443"/>
                      <a:pt x="300" y="443"/>
                    </a:cubicBezTo>
                    <a:cubicBezTo>
                      <a:pt x="301" y="443"/>
                      <a:pt x="301" y="442"/>
                      <a:pt x="301" y="442"/>
                    </a:cubicBezTo>
                    <a:cubicBezTo>
                      <a:pt x="301" y="442"/>
                      <a:pt x="307" y="450"/>
                      <a:pt x="313" y="458"/>
                    </a:cubicBezTo>
                    <a:cubicBezTo>
                      <a:pt x="319" y="465"/>
                      <a:pt x="326" y="473"/>
                      <a:pt x="326" y="473"/>
                    </a:cubicBezTo>
                    <a:cubicBezTo>
                      <a:pt x="326" y="473"/>
                      <a:pt x="327" y="472"/>
                      <a:pt x="329" y="471"/>
                    </a:cubicBezTo>
                    <a:cubicBezTo>
                      <a:pt x="332" y="470"/>
                      <a:pt x="335" y="469"/>
                      <a:pt x="338" y="468"/>
                    </a:cubicBezTo>
                    <a:cubicBezTo>
                      <a:pt x="341" y="466"/>
                      <a:pt x="344" y="465"/>
                      <a:pt x="346" y="464"/>
                    </a:cubicBezTo>
                    <a:cubicBezTo>
                      <a:pt x="348" y="463"/>
                      <a:pt x="350" y="462"/>
                      <a:pt x="350" y="462"/>
                    </a:cubicBezTo>
                    <a:cubicBezTo>
                      <a:pt x="350" y="462"/>
                      <a:pt x="349" y="452"/>
                      <a:pt x="347" y="443"/>
                    </a:cubicBezTo>
                    <a:cubicBezTo>
                      <a:pt x="345" y="433"/>
                      <a:pt x="343" y="424"/>
                      <a:pt x="343" y="424"/>
                    </a:cubicBezTo>
                    <a:cubicBezTo>
                      <a:pt x="343" y="424"/>
                      <a:pt x="344" y="423"/>
                      <a:pt x="345" y="423"/>
                    </a:cubicBezTo>
                    <a:cubicBezTo>
                      <a:pt x="346" y="422"/>
                      <a:pt x="347" y="422"/>
                      <a:pt x="348" y="421"/>
                    </a:cubicBezTo>
                    <a:cubicBezTo>
                      <a:pt x="350" y="420"/>
                      <a:pt x="351" y="419"/>
                      <a:pt x="353" y="418"/>
                    </a:cubicBezTo>
                    <a:cubicBezTo>
                      <a:pt x="355" y="416"/>
                      <a:pt x="357" y="415"/>
                      <a:pt x="359" y="414"/>
                    </a:cubicBezTo>
                    <a:cubicBezTo>
                      <a:pt x="361" y="413"/>
                      <a:pt x="362" y="411"/>
                      <a:pt x="364" y="410"/>
                    </a:cubicBezTo>
                    <a:cubicBezTo>
                      <a:pt x="366" y="409"/>
                      <a:pt x="367" y="407"/>
                      <a:pt x="369" y="406"/>
                    </a:cubicBezTo>
                    <a:cubicBezTo>
                      <a:pt x="371" y="404"/>
                      <a:pt x="373" y="403"/>
                      <a:pt x="373" y="403"/>
                    </a:cubicBezTo>
                    <a:cubicBezTo>
                      <a:pt x="373" y="403"/>
                      <a:pt x="375" y="401"/>
                      <a:pt x="377" y="399"/>
                    </a:cubicBezTo>
                    <a:cubicBezTo>
                      <a:pt x="379" y="398"/>
                      <a:pt x="380" y="397"/>
                      <a:pt x="382" y="395"/>
                    </a:cubicBezTo>
                    <a:cubicBezTo>
                      <a:pt x="383" y="394"/>
                      <a:pt x="385" y="392"/>
                      <a:pt x="386" y="390"/>
                    </a:cubicBezTo>
                    <a:cubicBezTo>
                      <a:pt x="388" y="389"/>
                      <a:pt x="390" y="387"/>
                      <a:pt x="391" y="386"/>
                    </a:cubicBezTo>
                    <a:cubicBezTo>
                      <a:pt x="393" y="384"/>
                      <a:pt x="394" y="383"/>
                      <a:pt x="395" y="381"/>
                    </a:cubicBezTo>
                    <a:cubicBezTo>
                      <a:pt x="396" y="380"/>
                      <a:pt x="397" y="379"/>
                      <a:pt x="398" y="378"/>
                    </a:cubicBezTo>
                    <a:cubicBezTo>
                      <a:pt x="398" y="377"/>
                      <a:pt x="399" y="377"/>
                      <a:pt x="399" y="377"/>
                    </a:cubicBezTo>
                    <a:cubicBezTo>
                      <a:pt x="399" y="377"/>
                      <a:pt x="408" y="381"/>
                      <a:pt x="417" y="384"/>
                    </a:cubicBezTo>
                    <a:cubicBezTo>
                      <a:pt x="426" y="387"/>
                      <a:pt x="435" y="389"/>
                      <a:pt x="435" y="389"/>
                    </a:cubicBezTo>
                    <a:cubicBezTo>
                      <a:pt x="435" y="389"/>
                      <a:pt x="436" y="388"/>
                      <a:pt x="438" y="386"/>
                    </a:cubicBezTo>
                    <a:cubicBezTo>
                      <a:pt x="439" y="384"/>
                      <a:pt x="441" y="381"/>
                      <a:pt x="443" y="379"/>
                    </a:cubicBezTo>
                    <a:cubicBezTo>
                      <a:pt x="445" y="376"/>
                      <a:pt x="446" y="373"/>
                      <a:pt x="448" y="371"/>
                    </a:cubicBezTo>
                    <a:cubicBezTo>
                      <a:pt x="449" y="369"/>
                      <a:pt x="450" y="368"/>
                      <a:pt x="450" y="368"/>
                    </a:cubicBezTo>
                    <a:cubicBezTo>
                      <a:pt x="450" y="368"/>
                      <a:pt x="444" y="360"/>
                      <a:pt x="437" y="353"/>
                    </a:cubicBezTo>
                    <a:cubicBezTo>
                      <a:pt x="431" y="345"/>
                      <a:pt x="424" y="339"/>
                      <a:pt x="424" y="339"/>
                    </a:cubicBezTo>
                    <a:cubicBezTo>
                      <a:pt x="424" y="339"/>
                      <a:pt x="424" y="338"/>
                      <a:pt x="425" y="337"/>
                    </a:cubicBezTo>
                    <a:cubicBezTo>
                      <a:pt x="425" y="336"/>
                      <a:pt x="426" y="335"/>
                      <a:pt x="427" y="334"/>
                    </a:cubicBezTo>
                    <a:cubicBezTo>
                      <a:pt x="427" y="332"/>
                      <a:pt x="428" y="330"/>
                      <a:pt x="429" y="328"/>
                    </a:cubicBezTo>
                    <a:cubicBezTo>
                      <a:pt x="430" y="326"/>
                      <a:pt x="431" y="324"/>
                      <a:pt x="432" y="322"/>
                    </a:cubicBezTo>
                    <a:cubicBezTo>
                      <a:pt x="433" y="318"/>
                      <a:pt x="435" y="314"/>
                      <a:pt x="436" y="310"/>
                    </a:cubicBezTo>
                    <a:cubicBezTo>
                      <a:pt x="437" y="307"/>
                      <a:pt x="438" y="305"/>
                      <a:pt x="438" y="305"/>
                    </a:cubicBezTo>
                    <a:cubicBezTo>
                      <a:pt x="438" y="305"/>
                      <a:pt x="438" y="304"/>
                      <a:pt x="438" y="303"/>
                    </a:cubicBezTo>
                    <a:cubicBezTo>
                      <a:pt x="438" y="303"/>
                      <a:pt x="439" y="301"/>
                      <a:pt x="439" y="300"/>
                    </a:cubicBezTo>
                    <a:cubicBezTo>
                      <a:pt x="440" y="296"/>
                      <a:pt x="441" y="292"/>
                      <a:pt x="442" y="287"/>
                    </a:cubicBezTo>
                    <a:cubicBezTo>
                      <a:pt x="443" y="285"/>
                      <a:pt x="443" y="283"/>
                      <a:pt x="444" y="281"/>
                    </a:cubicBezTo>
                    <a:cubicBezTo>
                      <a:pt x="444" y="279"/>
                      <a:pt x="444" y="277"/>
                      <a:pt x="444" y="275"/>
                    </a:cubicBezTo>
                    <a:cubicBezTo>
                      <a:pt x="445" y="273"/>
                      <a:pt x="445" y="272"/>
                      <a:pt x="445" y="271"/>
                    </a:cubicBezTo>
                    <a:cubicBezTo>
                      <a:pt x="445" y="270"/>
                      <a:pt x="445" y="269"/>
                      <a:pt x="445" y="269"/>
                    </a:cubicBezTo>
                    <a:cubicBezTo>
                      <a:pt x="445" y="269"/>
                      <a:pt x="455" y="268"/>
                      <a:pt x="464" y="265"/>
                    </a:cubicBezTo>
                    <a:cubicBezTo>
                      <a:pt x="469" y="264"/>
                      <a:pt x="473" y="263"/>
                      <a:pt x="477" y="262"/>
                    </a:cubicBezTo>
                    <a:cubicBezTo>
                      <a:pt x="480" y="261"/>
                      <a:pt x="483" y="260"/>
                      <a:pt x="483" y="260"/>
                    </a:cubicBezTo>
                    <a:cubicBezTo>
                      <a:pt x="483" y="260"/>
                      <a:pt x="483" y="258"/>
                      <a:pt x="483" y="256"/>
                    </a:cubicBezTo>
                    <a:cubicBezTo>
                      <a:pt x="483" y="254"/>
                      <a:pt x="483" y="250"/>
                      <a:pt x="483" y="247"/>
                    </a:cubicBezTo>
                    <a:cubicBezTo>
                      <a:pt x="483" y="244"/>
                      <a:pt x="483" y="240"/>
                      <a:pt x="483" y="238"/>
                    </a:cubicBezTo>
                    <a:close/>
                    <a:moveTo>
                      <a:pt x="242" y="388"/>
                    </a:moveTo>
                    <a:cubicBezTo>
                      <a:pt x="162" y="388"/>
                      <a:pt x="98" y="323"/>
                      <a:pt x="98" y="244"/>
                    </a:cubicBezTo>
                    <a:cubicBezTo>
                      <a:pt x="98" y="164"/>
                      <a:pt x="162" y="100"/>
                      <a:pt x="242" y="100"/>
                    </a:cubicBezTo>
                    <a:cubicBezTo>
                      <a:pt x="321" y="100"/>
                      <a:pt x="386" y="164"/>
                      <a:pt x="386" y="244"/>
                    </a:cubicBezTo>
                    <a:cubicBezTo>
                      <a:pt x="386" y="323"/>
                      <a:pt x="321" y="388"/>
                      <a:pt x="242" y="388"/>
                    </a:cubicBezTo>
                    <a:close/>
                  </a:path>
                </a:pathLst>
              </a:custGeom>
              <a:gradFill>
                <a:gsLst>
                  <a:gs pos="0">
                    <a:srgbClr val="000000">
                      <a:alpha val="0"/>
                    </a:srgbClr>
                  </a:gs>
                  <a:gs pos="46000">
                    <a:srgbClr val="4C78C6"/>
                  </a:gs>
                  <a:gs pos="100000">
                    <a:srgbClr val="254378"/>
                  </a:gs>
                </a:gsLst>
                <a:path path="circle">
                  <a:fillToRect b="50%" l="50%" r="50%" t="50%"/>
                </a:path>
                <a:tileRect/>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90" name="Google Shape;1890;p47"/>
              <p:cNvSpPr/>
              <p:nvPr/>
            </p:nvSpPr>
            <p:spPr>
              <a:xfrm>
                <a:off x="1935471" y="2587457"/>
                <a:ext cx="298977" cy="301176"/>
              </a:xfrm>
              <a:custGeom>
                <a:rect b="b" l="l" r="r" t="t"/>
                <a:pathLst>
                  <a:path extrusionOk="0" h="63" w="63">
                    <a:moveTo>
                      <a:pt x="63" y="43"/>
                    </a:moveTo>
                    <a:cubicBezTo>
                      <a:pt x="63" y="45"/>
                      <a:pt x="62" y="47"/>
                      <a:pt x="60" y="48"/>
                    </a:cubicBezTo>
                    <a:cubicBezTo>
                      <a:pt x="34" y="62"/>
                      <a:pt x="34" y="62"/>
                      <a:pt x="34" y="62"/>
                    </a:cubicBezTo>
                    <a:cubicBezTo>
                      <a:pt x="33" y="63"/>
                      <a:pt x="32" y="63"/>
                      <a:pt x="31" y="63"/>
                    </a:cubicBezTo>
                    <a:cubicBezTo>
                      <a:pt x="31" y="63"/>
                      <a:pt x="30" y="63"/>
                      <a:pt x="29" y="62"/>
                    </a:cubicBezTo>
                    <a:cubicBezTo>
                      <a:pt x="2" y="48"/>
                      <a:pt x="2" y="48"/>
                      <a:pt x="2" y="48"/>
                    </a:cubicBezTo>
                    <a:cubicBezTo>
                      <a:pt x="1" y="47"/>
                      <a:pt x="0" y="45"/>
                      <a:pt x="0" y="43"/>
                    </a:cubicBezTo>
                    <a:cubicBezTo>
                      <a:pt x="0" y="14"/>
                      <a:pt x="0" y="14"/>
                      <a:pt x="0" y="14"/>
                    </a:cubicBezTo>
                    <a:cubicBezTo>
                      <a:pt x="0" y="12"/>
                      <a:pt x="1" y="10"/>
                      <a:pt x="3" y="10"/>
                    </a:cubicBezTo>
                    <a:cubicBezTo>
                      <a:pt x="30" y="0"/>
                      <a:pt x="30" y="0"/>
                      <a:pt x="30" y="0"/>
                    </a:cubicBezTo>
                    <a:cubicBezTo>
                      <a:pt x="30" y="0"/>
                      <a:pt x="31" y="0"/>
                      <a:pt x="31" y="0"/>
                    </a:cubicBezTo>
                    <a:cubicBezTo>
                      <a:pt x="32" y="0"/>
                      <a:pt x="32" y="0"/>
                      <a:pt x="33" y="0"/>
                    </a:cubicBezTo>
                    <a:cubicBezTo>
                      <a:pt x="60" y="10"/>
                      <a:pt x="60" y="10"/>
                      <a:pt x="60" y="10"/>
                    </a:cubicBezTo>
                    <a:cubicBezTo>
                      <a:pt x="62" y="10"/>
                      <a:pt x="63" y="12"/>
                      <a:pt x="63" y="14"/>
                    </a:cubicBezTo>
                    <a:lnTo>
                      <a:pt x="63" y="43"/>
                    </a:lnTo>
                    <a:close/>
                    <a:moveTo>
                      <a:pt x="58" y="14"/>
                    </a:moveTo>
                    <a:cubicBezTo>
                      <a:pt x="31" y="4"/>
                      <a:pt x="31" y="4"/>
                      <a:pt x="31" y="4"/>
                    </a:cubicBezTo>
                    <a:cubicBezTo>
                      <a:pt x="5" y="14"/>
                      <a:pt x="5" y="14"/>
                      <a:pt x="5" y="14"/>
                    </a:cubicBezTo>
                    <a:cubicBezTo>
                      <a:pt x="31" y="24"/>
                      <a:pt x="31" y="24"/>
                      <a:pt x="31" y="24"/>
                    </a:cubicBezTo>
                    <a:lnTo>
                      <a:pt x="58" y="14"/>
                    </a:lnTo>
                    <a:close/>
                    <a:moveTo>
                      <a:pt x="58" y="43"/>
                    </a:moveTo>
                    <a:cubicBezTo>
                      <a:pt x="58" y="19"/>
                      <a:pt x="58" y="19"/>
                      <a:pt x="58" y="19"/>
                    </a:cubicBezTo>
                    <a:cubicBezTo>
                      <a:pt x="34" y="28"/>
                      <a:pt x="34" y="28"/>
                      <a:pt x="34" y="28"/>
                    </a:cubicBezTo>
                    <a:cubicBezTo>
                      <a:pt x="34" y="57"/>
                      <a:pt x="34" y="57"/>
                      <a:pt x="34" y="57"/>
                    </a:cubicBezTo>
                    <a:lnTo>
                      <a:pt x="58" y="43"/>
                    </a:lnTo>
                    <a:close/>
                  </a:path>
                </a:pathLst>
              </a:custGeom>
              <a:gradFill>
                <a:gsLst>
                  <a:gs pos="0">
                    <a:srgbClr val="000000">
                      <a:alpha val="0"/>
                    </a:srgbClr>
                  </a:gs>
                  <a:gs pos="46000">
                    <a:srgbClr val="4C78C6"/>
                  </a:gs>
                  <a:gs pos="100000">
                    <a:srgbClr val="254378"/>
                  </a:gs>
                </a:gsLst>
                <a:path path="circle">
                  <a:fillToRect b="50%" l="50%" r="50%" t="50%"/>
                </a:path>
                <a:tileRect/>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891" name="Google Shape;1891;p47"/>
            <p:cNvGrpSpPr/>
            <p:nvPr/>
          </p:nvGrpSpPr>
          <p:grpSpPr>
            <a:xfrm>
              <a:off x="7662123" y="3626153"/>
              <a:ext cx="2360281" cy="2127207"/>
              <a:chOff x="3041019" y="4275931"/>
              <a:chExt cx="1355713" cy="1347240"/>
            </a:xfrm>
          </p:grpSpPr>
          <p:sp>
            <p:nvSpPr>
              <p:cNvPr id="1892" name="Google Shape;1892;p47"/>
              <p:cNvSpPr/>
              <p:nvPr/>
            </p:nvSpPr>
            <p:spPr>
              <a:xfrm>
                <a:off x="3041019" y="4275931"/>
                <a:ext cx="1355713" cy="1347240"/>
              </a:xfrm>
              <a:custGeom>
                <a:rect b="b" l="l" r="r" t="t"/>
                <a:pathLst>
                  <a:path extrusionOk="0" h="759" w="764">
                    <a:moveTo>
                      <a:pt x="593" y="625"/>
                    </a:moveTo>
                    <a:cubicBezTo>
                      <a:pt x="593" y="625"/>
                      <a:pt x="594" y="624"/>
                      <a:pt x="595" y="623"/>
                    </a:cubicBezTo>
                    <a:cubicBezTo>
                      <a:pt x="596" y="622"/>
                      <a:pt x="598" y="621"/>
                      <a:pt x="600" y="619"/>
                    </a:cubicBezTo>
                    <a:cubicBezTo>
                      <a:pt x="602" y="617"/>
                      <a:pt x="604" y="615"/>
                      <a:pt x="607" y="613"/>
                    </a:cubicBezTo>
                    <a:cubicBezTo>
                      <a:pt x="609" y="611"/>
                      <a:pt x="612" y="608"/>
                      <a:pt x="614" y="606"/>
                    </a:cubicBezTo>
                    <a:cubicBezTo>
                      <a:pt x="617" y="603"/>
                      <a:pt x="619" y="600"/>
                      <a:pt x="621" y="598"/>
                    </a:cubicBezTo>
                    <a:cubicBezTo>
                      <a:pt x="624" y="596"/>
                      <a:pt x="626" y="593"/>
                      <a:pt x="628" y="591"/>
                    </a:cubicBezTo>
                    <a:cubicBezTo>
                      <a:pt x="631" y="587"/>
                      <a:pt x="633" y="584"/>
                      <a:pt x="633" y="584"/>
                    </a:cubicBezTo>
                    <a:cubicBezTo>
                      <a:pt x="633" y="584"/>
                      <a:pt x="636" y="582"/>
                      <a:pt x="639" y="577"/>
                    </a:cubicBezTo>
                    <a:cubicBezTo>
                      <a:pt x="641" y="575"/>
                      <a:pt x="643" y="573"/>
                      <a:pt x="645" y="570"/>
                    </a:cubicBezTo>
                    <a:cubicBezTo>
                      <a:pt x="647" y="568"/>
                      <a:pt x="649" y="565"/>
                      <a:pt x="651" y="562"/>
                    </a:cubicBezTo>
                    <a:cubicBezTo>
                      <a:pt x="653" y="559"/>
                      <a:pt x="655" y="556"/>
                      <a:pt x="657" y="553"/>
                    </a:cubicBezTo>
                    <a:cubicBezTo>
                      <a:pt x="658" y="550"/>
                      <a:pt x="660" y="548"/>
                      <a:pt x="661" y="545"/>
                    </a:cubicBezTo>
                    <a:cubicBezTo>
                      <a:pt x="663" y="543"/>
                      <a:pt x="664" y="541"/>
                      <a:pt x="665" y="540"/>
                    </a:cubicBezTo>
                    <a:cubicBezTo>
                      <a:pt x="666" y="538"/>
                      <a:pt x="666" y="538"/>
                      <a:pt x="666" y="538"/>
                    </a:cubicBezTo>
                    <a:cubicBezTo>
                      <a:pt x="666" y="538"/>
                      <a:pt x="681" y="541"/>
                      <a:pt x="696" y="543"/>
                    </a:cubicBezTo>
                    <a:cubicBezTo>
                      <a:pt x="711" y="545"/>
                      <a:pt x="726" y="547"/>
                      <a:pt x="726" y="547"/>
                    </a:cubicBezTo>
                    <a:cubicBezTo>
                      <a:pt x="726" y="547"/>
                      <a:pt x="727" y="545"/>
                      <a:pt x="729" y="541"/>
                    </a:cubicBezTo>
                    <a:cubicBezTo>
                      <a:pt x="731" y="538"/>
                      <a:pt x="733" y="533"/>
                      <a:pt x="735" y="528"/>
                    </a:cubicBezTo>
                    <a:cubicBezTo>
                      <a:pt x="737" y="524"/>
                      <a:pt x="739" y="519"/>
                      <a:pt x="740" y="515"/>
                    </a:cubicBezTo>
                    <a:cubicBezTo>
                      <a:pt x="742" y="512"/>
                      <a:pt x="742" y="509"/>
                      <a:pt x="742" y="509"/>
                    </a:cubicBezTo>
                    <a:cubicBezTo>
                      <a:pt x="742" y="509"/>
                      <a:pt x="731" y="499"/>
                      <a:pt x="719" y="490"/>
                    </a:cubicBezTo>
                    <a:cubicBezTo>
                      <a:pt x="707" y="480"/>
                      <a:pt x="695" y="471"/>
                      <a:pt x="695" y="471"/>
                    </a:cubicBezTo>
                    <a:cubicBezTo>
                      <a:pt x="695" y="471"/>
                      <a:pt x="695" y="471"/>
                      <a:pt x="696" y="469"/>
                    </a:cubicBezTo>
                    <a:cubicBezTo>
                      <a:pt x="696" y="468"/>
                      <a:pt x="697" y="465"/>
                      <a:pt x="697" y="463"/>
                    </a:cubicBezTo>
                    <a:cubicBezTo>
                      <a:pt x="698" y="460"/>
                      <a:pt x="699" y="457"/>
                      <a:pt x="700" y="454"/>
                    </a:cubicBezTo>
                    <a:cubicBezTo>
                      <a:pt x="700" y="451"/>
                      <a:pt x="701" y="447"/>
                      <a:pt x="702" y="444"/>
                    </a:cubicBezTo>
                    <a:cubicBezTo>
                      <a:pt x="704" y="437"/>
                      <a:pt x="705" y="430"/>
                      <a:pt x="706" y="425"/>
                    </a:cubicBezTo>
                    <a:cubicBezTo>
                      <a:pt x="706" y="419"/>
                      <a:pt x="707" y="416"/>
                      <a:pt x="707" y="416"/>
                    </a:cubicBezTo>
                    <a:cubicBezTo>
                      <a:pt x="707" y="416"/>
                      <a:pt x="707" y="415"/>
                      <a:pt x="707" y="413"/>
                    </a:cubicBezTo>
                    <a:cubicBezTo>
                      <a:pt x="707" y="412"/>
                      <a:pt x="708" y="409"/>
                      <a:pt x="708" y="407"/>
                    </a:cubicBezTo>
                    <a:cubicBezTo>
                      <a:pt x="708" y="401"/>
                      <a:pt x="709" y="394"/>
                      <a:pt x="709" y="387"/>
                    </a:cubicBezTo>
                    <a:cubicBezTo>
                      <a:pt x="709" y="384"/>
                      <a:pt x="709" y="380"/>
                      <a:pt x="709" y="377"/>
                    </a:cubicBezTo>
                    <a:cubicBezTo>
                      <a:pt x="709" y="373"/>
                      <a:pt x="709" y="370"/>
                      <a:pt x="709" y="368"/>
                    </a:cubicBezTo>
                    <a:cubicBezTo>
                      <a:pt x="709" y="365"/>
                      <a:pt x="709" y="363"/>
                      <a:pt x="709" y="361"/>
                    </a:cubicBezTo>
                    <a:cubicBezTo>
                      <a:pt x="709" y="360"/>
                      <a:pt x="709" y="359"/>
                      <a:pt x="709" y="359"/>
                    </a:cubicBezTo>
                    <a:cubicBezTo>
                      <a:pt x="709" y="359"/>
                      <a:pt x="723" y="353"/>
                      <a:pt x="737" y="347"/>
                    </a:cubicBezTo>
                    <a:cubicBezTo>
                      <a:pt x="744" y="344"/>
                      <a:pt x="751" y="341"/>
                      <a:pt x="756" y="338"/>
                    </a:cubicBezTo>
                    <a:cubicBezTo>
                      <a:pt x="761" y="336"/>
                      <a:pt x="764" y="334"/>
                      <a:pt x="764" y="334"/>
                    </a:cubicBezTo>
                    <a:cubicBezTo>
                      <a:pt x="764" y="334"/>
                      <a:pt x="764" y="331"/>
                      <a:pt x="764" y="328"/>
                    </a:cubicBezTo>
                    <a:cubicBezTo>
                      <a:pt x="763" y="324"/>
                      <a:pt x="762" y="319"/>
                      <a:pt x="762" y="314"/>
                    </a:cubicBezTo>
                    <a:cubicBezTo>
                      <a:pt x="761" y="308"/>
                      <a:pt x="760" y="303"/>
                      <a:pt x="759" y="300"/>
                    </a:cubicBezTo>
                    <a:cubicBezTo>
                      <a:pt x="758" y="296"/>
                      <a:pt x="758" y="293"/>
                      <a:pt x="758" y="293"/>
                    </a:cubicBezTo>
                    <a:cubicBezTo>
                      <a:pt x="758" y="293"/>
                      <a:pt x="754" y="293"/>
                      <a:pt x="748" y="292"/>
                    </a:cubicBezTo>
                    <a:cubicBezTo>
                      <a:pt x="743" y="291"/>
                      <a:pt x="735" y="290"/>
                      <a:pt x="727" y="290"/>
                    </a:cubicBezTo>
                    <a:cubicBezTo>
                      <a:pt x="712" y="288"/>
                      <a:pt x="697" y="287"/>
                      <a:pt x="697" y="287"/>
                    </a:cubicBezTo>
                    <a:cubicBezTo>
                      <a:pt x="697" y="287"/>
                      <a:pt x="696" y="284"/>
                      <a:pt x="695" y="279"/>
                    </a:cubicBezTo>
                    <a:cubicBezTo>
                      <a:pt x="694" y="276"/>
                      <a:pt x="693" y="273"/>
                      <a:pt x="692" y="270"/>
                    </a:cubicBezTo>
                    <a:cubicBezTo>
                      <a:pt x="691" y="267"/>
                      <a:pt x="690" y="264"/>
                      <a:pt x="688" y="260"/>
                    </a:cubicBezTo>
                    <a:cubicBezTo>
                      <a:pt x="686" y="254"/>
                      <a:pt x="683" y="247"/>
                      <a:pt x="681" y="242"/>
                    </a:cubicBezTo>
                    <a:cubicBezTo>
                      <a:pt x="680" y="240"/>
                      <a:pt x="679" y="238"/>
                      <a:pt x="678" y="236"/>
                    </a:cubicBezTo>
                    <a:cubicBezTo>
                      <a:pt x="678" y="235"/>
                      <a:pt x="677" y="234"/>
                      <a:pt x="677" y="234"/>
                    </a:cubicBezTo>
                    <a:cubicBezTo>
                      <a:pt x="677" y="234"/>
                      <a:pt x="676" y="231"/>
                      <a:pt x="673" y="226"/>
                    </a:cubicBezTo>
                    <a:cubicBezTo>
                      <a:pt x="671" y="221"/>
                      <a:pt x="667" y="215"/>
                      <a:pt x="664" y="209"/>
                    </a:cubicBezTo>
                    <a:cubicBezTo>
                      <a:pt x="660" y="203"/>
                      <a:pt x="656" y="197"/>
                      <a:pt x="653" y="192"/>
                    </a:cubicBezTo>
                    <a:cubicBezTo>
                      <a:pt x="650" y="188"/>
                      <a:pt x="648" y="185"/>
                      <a:pt x="648" y="185"/>
                    </a:cubicBezTo>
                    <a:cubicBezTo>
                      <a:pt x="648" y="185"/>
                      <a:pt x="657" y="173"/>
                      <a:pt x="665" y="160"/>
                    </a:cubicBezTo>
                    <a:cubicBezTo>
                      <a:pt x="670" y="154"/>
                      <a:pt x="674" y="147"/>
                      <a:pt x="677" y="142"/>
                    </a:cubicBezTo>
                    <a:cubicBezTo>
                      <a:pt x="679" y="137"/>
                      <a:pt x="681" y="134"/>
                      <a:pt x="681" y="134"/>
                    </a:cubicBezTo>
                    <a:cubicBezTo>
                      <a:pt x="681" y="134"/>
                      <a:pt x="680" y="132"/>
                      <a:pt x="677" y="129"/>
                    </a:cubicBezTo>
                    <a:cubicBezTo>
                      <a:pt x="675" y="126"/>
                      <a:pt x="672" y="122"/>
                      <a:pt x="668" y="118"/>
                    </a:cubicBezTo>
                    <a:cubicBezTo>
                      <a:pt x="665" y="115"/>
                      <a:pt x="661" y="111"/>
                      <a:pt x="658" y="108"/>
                    </a:cubicBezTo>
                    <a:cubicBezTo>
                      <a:pt x="656" y="105"/>
                      <a:pt x="654" y="103"/>
                      <a:pt x="654" y="103"/>
                    </a:cubicBezTo>
                    <a:cubicBezTo>
                      <a:pt x="654" y="103"/>
                      <a:pt x="640" y="110"/>
                      <a:pt x="626" y="117"/>
                    </a:cubicBezTo>
                    <a:cubicBezTo>
                      <a:pt x="620" y="120"/>
                      <a:pt x="613" y="124"/>
                      <a:pt x="608" y="127"/>
                    </a:cubicBezTo>
                    <a:cubicBezTo>
                      <a:pt x="603" y="129"/>
                      <a:pt x="600" y="131"/>
                      <a:pt x="600" y="131"/>
                    </a:cubicBezTo>
                    <a:cubicBezTo>
                      <a:pt x="600" y="131"/>
                      <a:pt x="597" y="129"/>
                      <a:pt x="593" y="125"/>
                    </a:cubicBezTo>
                    <a:cubicBezTo>
                      <a:pt x="589" y="122"/>
                      <a:pt x="583" y="118"/>
                      <a:pt x="578" y="113"/>
                    </a:cubicBezTo>
                    <a:cubicBezTo>
                      <a:pt x="566" y="105"/>
                      <a:pt x="554" y="97"/>
                      <a:pt x="554" y="97"/>
                    </a:cubicBezTo>
                    <a:cubicBezTo>
                      <a:pt x="554" y="97"/>
                      <a:pt x="551" y="95"/>
                      <a:pt x="546" y="93"/>
                    </a:cubicBezTo>
                    <a:cubicBezTo>
                      <a:pt x="544" y="91"/>
                      <a:pt x="541" y="90"/>
                      <a:pt x="538" y="88"/>
                    </a:cubicBezTo>
                    <a:cubicBezTo>
                      <a:pt x="536" y="86"/>
                      <a:pt x="532" y="85"/>
                      <a:pt x="529" y="83"/>
                    </a:cubicBezTo>
                    <a:cubicBezTo>
                      <a:pt x="523" y="80"/>
                      <a:pt x="516" y="77"/>
                      <a:pt x="511" y="75"/>
                    </a:cubicBezTo>
                    <a:cubicBezTo>
                      <a:pt x="509" y="74"/>
                      <a:pt x="507" y="73"/>
                      <a:pt x="505" y="72"/>
                    </a:cubicBezTo>
                    <a:cubicBezTo>
                      <a:pt x="504" y="72"/>
                      <a:pt x="503" y="72"/>
                      <a:pt x="503" y="72"/>
                    </a:cubicBezTo>
                    <a:cubicBezTo>
                      <a:pt x="503" y="72"/>
                      <a:pt x="504" y="57"/>
                      <a:pt x="504" y="41"/>
                    </a:cubicBezTo>
                    <a:cubicBezTo>
                      <a:pt x="504" y="26"/>
                      <a:pt x="504" y="11"/>
                      <a:pt x="504" y="11"/>
                    </a:cubicBezTo>
                    <a:cubicBezTo>
                      <a:pt x="504" y="11"/>
                      <a:pt x="494" y="7"/>
                      <a:pt x="484" y="5"/>
                    </a:cubicBezTo>
                    <a:cubicBezTo>
                      <a:pt x="481" y="4"/>
                      <a:pt x="479" y="3"/>
                      <a:pt x="477" y="3"/>
                    </a:cubicBezTo>
                    <a:cubicBezTo>
                      <a:pt x="474" y="2"/>
                      <a:pt x="472" y="2"/>
                      <a:pt x="470" y="1"/>
                    </a:cubicBezTo>
                    <a:cubicBezTo>
                      <a:pt x="466" y="1"/>
                      <a:pt x="464" y="0"/>
                      <a:pt x="464" y="0"/>
                    </a:cubicBezTo>
                    <a:cubicBezTo>
                      <a:pt x="464" y="0"/>
                      <a:pt x="456" y="13"/>
                      <a:pt x="448" y="26"/>
                    </a:cubicBezTo>
                    <a:cubicBezTo>
                      <a:pt x="440" y="39"/>
                      <a:pt x="434" y="52"/>
                      <a:pt x="434" y="52"/>
                    </a:cubicBezTo>
                    <a:cubicBezTo>
                      <a:pt x="434" y="52"/>
                      <a:pt x="433" y="52"/>
                      <a:pt x="431" y="52"/>
                    </a:cubicBezTo>
                    <a:cubicBezTo>
                      <a:pt x="430" y="52"/>
                      <a:pt x="427" y="52"/>
                      <a:pt x="425" y="51"/>
                    </a:cubicBezTo>
                    <a:cubicBezTo>
                      <a:pt x="422" y="51"/>
                      <a:pt x="419" y="51"/>
                      <a:pt x="416" y="50"/>
                    </a:cubicBezTo>
                    <a:cubicBezTo>
                      <a:pt x="412" y="50"/>
                      <a:pt x="409" y="50"/>
                      <a:pt x="405" y="49"/>
                    </a:cubicBezTo>
                    <a:cubicBezTo>
                      <a:pt x="398" y="49"/>
                      <a:pt x="391" y="49"/>
                      <a:pt x="386" y="49"/>
                    </a:cubicBezTo>
                    <a:cubicBezTo>
                      <a:pt x="380" y="49"/>
                      <a:pt x="377" y="49"/>
                      <a:pt x="377" y="49"/>
                    </a:cubicBezTo>
                    <a:cubicBezTo>
                      <a:pt x="377" y="49"/>
                      <a:pt x="373" y="49"/>
                      <a:pt x="368" y="49"/>
                    </a:cubicBezTo>
                    <a:cubicBezTo>
                      <a:pt x="365" y="49"/>
                      <a:pt x="362" y="49"/>
                      <a:pt x="359" y="49"/>
                    </a:cubicBezTo>
                    <a:cubicBezTo>
                      <a:pt x="355" y="50"/>
                      <a:pt x="352" y="50"/>
                      <a:pt x="348" y="50"/>
                    </a:cubicBezTo>
                    <a:cubicBezTo>
                      <a:pt x="345" y="51"/>
                      <a:pt x="341" y="51"/>
                      <a:pt x="338" y="52"/>
                    </a:cubicBezTo>
                    <a:cubicBezTo>
                      <a:pt x="334" y="52"/>
                      <a:pt x="331" y="53"/>
                      <a:pt x="329" y="53"/>
                    </a:cubicBezTo>
                    <a:cubicBezTo>
                      <a:pt x="326" y="54"/>
                      <a:pt x="324" y="54"/>
                      <a:pt x="322" y="54"/>
                    </a:cubicBezTo>
                    <a:cubicBezTo>
                      <a:pt x="321" y="54"/>
                      <a:pt x="320" y="55"/>
                      <a:pt x="320" y="55"/>
                    </a:cubicBezTo>
                    <a:cubicBezTo>
                      <a:pt x="320" y="55"/>
                      <a:pt x="313" y="42"/>
                      <a:pt x="304" y="29"/>
                    </a:cubicBezTo>
                    <a:cubicBezTo>
                      <a:pt x="300" y="22"/>
                      <a:pt x="296" y="16"/>
                      <a:pt x="293" y="11"/>
                    </a:cubicBezTo>
                    <a:cubicBezTo>
                      <a:pt x="290" y="6"/>
                      <a:pt x="288" y="3"/>
                      <a:pt x="288" y="3"/>
                    </a:cubicBezTo>
                    <a:cubicBezTo>
                      <a:pt x="288" y="3"/>
                      <a:pt x="285" y="4"/>
                      <a:pt x="281" y="5"/>
                    </a:cubicBezTo>
                    <a:cubicBezTo>
                      <a:pt x="278" y="6"/>
                      <a:pt x="273" y="7"/>
                      <a:pt x="268" y="9"/>
                    </a:cubicBezTo>
                    <a:cubicBezTo>
                      <a:pt x="258" y="12"/>
                      <a:pt x="248" y="16"/>
                      <a:pt x="248" y="16"/>
                    </a:cubicBezTo>
                    <a:cubicBezTo>
                      <a:pt x="248" y="16"/>
                      <a:pt x="248" y="19"/>
                      <a:pt x="248" y="25"/>
                    </a:cubicBezTo>
                    <a:cubicBezTo>
                      <a:pt x="248" y="31"/>
                      <a:pt x="248" y="38"/>
                      <a:pt x="249" y="46"/>
                    </a:cubicBezTo>
                    <a:cubicBezTo>
                      <a:pt x="249" y="61"/>
                      <a:pt x="251" y="76"/>
                      <a:pt x="251" y="76"/>
                    </a:cubicBezTo>
                    <a:cubicBezTo>
                      <a:pt x="251" y="76"/>
                      <a:pt x="248" y="78"/>
                      <a:pt x="243" y="80"/>
                    </a:cubicBezTo>
                    <a:cubicBezTo>
                      <a:pt x="238" y="82"/>
                      <a:pt x="232" y="85"/>
                      <a:pt x="225" y="89"/>
                    </a:cubicBezTo>
                    <a:cubicBezTo>
                      <a:pt x="219" y="92"/>
                      <a:pt x="213" y="96"/>
                      <a:pt x="208" y="99"/>
                    </a:cubicBezTo>
                    <a:cubicBezTo>
                      <a:pt x="206" y="100"/>
                      <a:pt x="204" y="101"/>
                      <a:pt x="203" y="102"/>
                    </a:cubicBezTo>
                    <a:cubicBezTo>
                      <a:pt x="202" y="103"/>
                      <a:pt x="201" y="104"/>
                      <a:pt x="201" y="104"/>
                    </a:cubicBezTo>
                    <a:cubicBezTo>
                      <a:pt x="201" y="104"/>
                      <a:pt x="198" y="106"/>
                      <a:pt x="194" y="109"/>
                    </a:cubicBezTo>
                    <a:cubicBezTo>
                      <a:pt x="189" y="112"/>
                      <a:pt x="184" y="116"/>
                      <a:pt x="178" y="121"/>
                    </a:cubicBezTo>
                    <a:cubicBezTo>
                      <a:pt x="173" y="125"/>
                      <a:pt x="167" y="130"/>
                      <a:pt x="163" y="133"/>
                    </a:cubicBezTo>
                    <a:cubicBezTo>
                      <a:pt x="159" y="137"/>
                      <a:pt x="157" y="139"/>
                      <a:pt x="157" y="139"/>
                    </a:cubicBezTo>
                    <a:cubicBezTo>
                      <a:pt x="157" y="139"/>
                      <a:pt x="153" y="138"/>
                      <a:pt x="148" y="135"/>
                    </a:cubicBezTo>
                    <a:cubicBezTo>
                      <a:pt x="143" y="132"/>
                      <a:pt x="136" y="129"/>
                      <a:pt x="130" y="126"/>
                    </a:cubicBezTo>
                    <a:cubicBezTo>
                      <a:pt x="116" y="120"/>
                      <a:pt x="101" y="114"/>
                      <a:pt x="101" y="114"/>
                    </a:cubicBezTo>
                    <a:cubicBezTo>
                      <a:pt x="101" y="114"/>
                      <a:pt x="100" y="116"/>
                      <a:pt x="97" y="119"/>
                    </a:cubicBezTo>
                    <a:cubicBezTo>
                      <a:pt x="95" y="121"/>
                      <a:pt x="91" y="125"/>
                      <a:pt x="88" y="129"/>
                    </a:cubicBezTo>
                    <a:cubicBezTo>
                      <a:pt x="85" y="133"/>
                      <a:pt x="81" y="137"/>
                      <a:pt x="79" y="140"/>
                    </a:cubicBezTo>
                    <a:cubicBezTo>
                      <a:pt x="77" y="143"/>
                      <a:pt x="75" y="145"/>
                      <a:pt x="75" y="145"/>
                    </a:cubicBezTo>
                    <a:cubicBezTo>
                      <a:pt x="75" y="145"/>
                      <a:pt x="83" y="158"/>
                      <a:pt x="92" y="171"/>
                    </a:cubicBezTo>
                    <a:cubicBezTo>
                      <a:pt x="97" y="177"/>
                      <a:pt x="101" y="183"/>
                      <a:pt x="104" y="187"/>
                    </a:cubicBezTo>
                    <a:cubicBezTo>
                      <a:pt x="108" y="192"/>
                      <a:pt x="110" y="195"/>
                      <a:pt x="110" y="195"/>
                    </a:cubicBezTo>
                    <a:cubicBezTo>
                      <a:pt x="110" y="195"/>
                      <a:pt x="108" y="198"/>
                      <a:pt x="105" y="202"/>
                    </a:cubicBezTo>
                    <a:cubicBezTo>
                      <a:pt x="102" y="207"/>
                      <a:pt x="99" y="213"/>
                      <a:pt x="96" y="219"/>
                    </a:cubicBezTo>
                    <a:cubicBezTo>
                      <a:pt x="92" y="226"/>
                      <a:pt x="89" y="232"/>
                      <a:pt x="87" y="237"/>
                    </a:cubicBezTo>
                    <a:cubicBezTo>
                      <a:pt x="85" y="242"/>
                      <a:pt x="83" y="245"/>
                      <a:pt x="83" y="245"/>
                    </a:cubicBezTo>
                    <a:cubicBezTo>
                      <a:pt x="83" y="245"/>
                      <a:pt x="83" y="246"/>
                      <a:pt x="82" y="247"/>
                    </a:cubicBezTo>
                    <a:cubicBezTo>
                      <a:pt x="81" y="249"/>
                      <a:pt x="81" y="251"/>
                      <a:pt x="80" y="253"/>
                    </a:cubicBezTo>
                    <a:cubicBezTo>
                      <a:pt x="78" y="258"/>
                      <a:pt x="75" y="265"/>
                      <a:pt x="73" y="272"/>
                    </a:cubicBezTo>
                    <a:cubicBezTo>
                      <a:pt x="70" y="278"/>
                      <a:pt x="69" y="285"/>
                      <a:pt x="67" y="290"/>
                    </a:cubicBezTo>
                    <a:cubicBezTo>
                      <a:pt x="66" y="296"/>
                      <a:pt x="65" y="299"/>
                      <a:pt x="65" y="299"/>
                    </a:cubicBezTo>
                    <a:cubicBezTo>
                      <a:pt x="65" y="299"/>
                      <a:pt x="50" y="300"/>
                      <a:pt x="35" y="302"/>
                    </a:cubicBezTo>
                    <a:cubicBezTo>
                      <a:pt x="27" y="303"/>
                      <a:pt x="20" y="305"/>
                      <a:pt x="14" y="306"/>
                    </a:cubicBezTo>
                    <a:cubicBezTo>
                      <a:pt x="9" y="307"/>
                      <a:pt x="5" y="307"/>
                      <a:pt x="5" y="307"/>
                    </a:cubicBezTo>
                    <a:cubicBezTo>
                      <a:pt x="5" y="307"/>
                      <a:pt x="3" y="317"/>
                      <a:pt x="2" y="328"/>
                    </a:cubicBezTo>
                    <a:cubicBezTo>
                      <a:pt x="1" y="333"/>
                      <a:pt x="0" y="338"/>
                      <a:pt x="0" y="342"/>
                    </a:cubicBezTo>
                    <a:cubicBezTo>
                      <a:pt x="0" y="345"/>
                      <a:pt x="0" y="348"/>
                      <a:pt x="0" y="348"/>
                    </a:cubicBezTo>
                    <a:cubicBezTo>
                      <a:pt x="0" y="348"/>
                      <a:pt x="3" y="350"/>
                      <a:pt x="8" y="352"/>
                    </a:cubicBezTo>
                    <a:cubicBezTo>
                      <a:pt x="14" y="354"/>
                      <a:pt x="21" y="357"/>
                      <a:pt x="28" y="360"/>
                    </a:cubicBezTo>
                    <a:cubicBezTo>
                      <a:pt x="42" y="366"/>
                      <a:pt x="56" y="371"/>
                      <a:pt x="56" y="371"/>
                    </a:cubicBezTo>
                    <a:cubicBezTo>
                      <a:pt x="56" y="371"/>
                      <a:pt x="56" y="372"/>
                      <a:pt x="56" y="373"/>
                    </a:cubicBezTo>
                    <a:cubicBezTo>
                      <a:pt x="56" y="375"/>
                      <a:pt x="56" y="377"/>
                      <a:pt x="56" y="380"/>
                    </a:cubicBezTo>
                    <a:cubicBezTo>
                      <a:pt x="56" y="382"/>
                      <a:pt x="56" y="385"/>
                      <a:pt x="56" y="389"/>
                    </a:cubicBezTo>
                    <a:cubicBezTo>
                      <a:pt x="56" y="392"/>
                      <a:pt x="57" y="396"/>
                      <a:pt x="57" y="399"/>
                    </a:cubicBezTo>
                    <a:cubicBezTo>
                      <a:pt x="57" y="403"/>
                      <a:pt x="57" y="406"/>
                      <a:pt x="58" y="410"/>
                    </a:cubicBezTo>
                    <a:cubicBezTo>
                      <a:pt x="58" y="413"/>
                      <a:pt x="59" y="416"/>
                      <a:pt x="59" y="419"/>
                    </a:cubicBezTo>
                    <a:cubicBezTo>
                      <a:pt x="60" y="424"/>
                      <a:pt x="60" y="428"/>
                      <a:pt x="60" y="428"/>
                    </a:cubicBezTo>
                    <a:cubicBezTo>
                      <a:pt x="60" y="428"/>
                      <a:pt x="61" y="431"/>
                      <a:pt x="62" y="436"/>
                    </a:cubicBezTo>
                    <a:cubicBezTo>
                      <a:pt x="63" y="442"/>
                      <a:pt x="64" y="449"/>
                      <a:pt x="66" y="456"/>
                    </a:cubicBezTo>
                    <a:cubicBezTo>
                      <a:pt x="67" y="459"/>
                      <a:pt x="68" y="462"/>
                      <a:pt x="69" y="466"/>
                    </a:cubicBezTo>
                    <a:cubicBezTo>
                      <a:pt x="70" y="469"/>
                      <a:pt x="71" y="472"/>
                      <a:pt x="71" y="474"/>
                    </a:cubicBezTo>
                    <a:cubicBezTo>
                      <a:pt x="72" y="477"/>
                      <a:pt x="73" y="479"/>
                      <a:pt x="73" y="481"/>
                    </a:cubicBezTo>
                    <a:cubicBezTo>
                      <a:pt x="74" y="482"/>
                      <a:pt x="74" y="483"/>
                      <a:pt x="74" y="483"/>
                    </a:cubicBezTo>
                    <a:cubicBezTo>
                      <a:pt x="74" y="483"/>
                      <a:pt x="62" y="492"/>
                      <a:pt x="51" y="502"/>
                    </a:cubicBezTo>
                    <a:cubicBezTo>
                      <a:pt x="39" y="512"/>
                      <a:pt x="28" y="522"/>
                      <a:pt x="28" y="522"/>
                    </a:cubicBezTo>
                    <a:cubicBezTo>
                      <a:pt x="28" y="522"/>
                      <a:pt x="29" y="525"/>
                      <a:pt x="31" y="528"/>
                    </a:cubicBezTo>
                    <a:cubicBezTo>
                      <a:pt x="31" y="530"/>
                      <a:pt x="32" y="532"/>
                      <a:pt x="33" y="534"/>
                    </a:cubicBezTo>
                    <a:cubicBezTo>
                      <a:pt x="34" y="536"/>
                      <a:pt x="35" y="539"/>
                      <a:pt x="36" y="541"/>
                    </a:cubicBezTo>
                    <a:cubicBezTo>
                      <a:pt x="41" y="550"/>
                      <a:pt x="46" y="559"/>
                      <a:pt x="46" y="559"/>
                    </a:cubicBezTo>
                    <a:cubicBezTo>
                      <a:pt x="46" y="559"/>
                      <a:pt x="61" y="557"/>
                      <a:pt x="76" y="554"/>
                    </a:cubicBezTo>
                    <a:cubicBezTo>
                      <a:pt x="91" y="552"/>
                      <a:pt x="105" y="548"/>
                      <a:pt x="105" y="548"/>
                    </a:cubicBezTo>
                    <a:cubicBezTo>
                      <a:pt x="105" y="548"/>
                      <a:pt x="106" y="549"/>
                      <a:pt x="107" y="550"/>
                    </a:cubicBezTo>
                    <a:cubicBezTo>
                      <a:pt x="108" y="551"/>
                      <a:pt x="109" y="553"/>
                      <a:pt x="110" y="555"/>
                    </a:cubicBezTo>
                    <a:cubicBezTo>
                      <a:pt x="113" y="560"/>
                      <a:pt x="117" y="566"/>
                      <a:pt x="122" y="572"/>
                    </a:cubicBezTo>
                    <a:cubicBezTo>
                      <a:pt x="124" y="574"/>
                      <a:pt x="126" y="577"/>
                      <a:pt x="128" y="580"/>
                    </a:cubicBezTo>
                    <a:cubicBezTo>
                      <a:pt x="130" y="582"/>
                      <a:pt x="132" y="585"/>
                      <a:pt x="134" y="587"/>
                    </a:cubicBezTo>
                    <a:cubicBezTo>
                      <a:pt x="137" y="591"/>
                      <a:pt x="140" y="594"/>
                      <a:pt x="140" y="594"/>
                    </a:cubicBezTo>
                    <a:cubicBezTo>
                      <a:pt x="140" y="594"/>
                      <a:pt x="149" y="604"/>
                      <a:pt x="160" y="614"/>
                    </a:cubicBezTo>
                    <a:cubicBezTo>
                      <a:pt x="165" y="619"/>
                      <a:pt x="170" y="623"/>
                      <a:pt x="175" y="627"/>
                    </a:cubicBezTo>
                    <a:cubicBezTo>
                      <a:pt x="179" y="630"/>
                      <a:pt x="182" y="632"/>
                      <a:pt x="182" y="632"/>
                    </a:cubicBezTo>
                    <a:cubicBezTo>
                      <a:pt x="182" y="632"/>
                      <a:pt x="180" y="636"/>
                      <a:pt x="178" y="641"/>
                    </a:cubicBezTo>
                    <a:cubicBezTo>
                      <a:pt x="176" y="647"/>
                      <a:pt x="174" y="654"/>
                      <a:pt x="172" y="661"/>
                    </a:cubicBezTo>
                    <a:cubicBezTo>
                      <a:pt x="168" y="676"/>
                      <a:pt x="164" y="691"/>
                      <a:pt x="164" y="691"/>
                    </a:cubicBezTo>
                    <a:cubicBezTo>
                      <a:pt x="164" y="691"/>
                      <a:pt x="166" y="692"/>
                      <a:pt x="169" y="694"/>
                    </a:cubicBezTo>
                    <a:cubicBezTo>
                      <a:pt x="172" y="696"/>
                      <a:pt x="177" y="699"/>
                      <a:pt x="181" y="702"/>
                    </a:cubicBezTo>
                    <a:cubicBezTo>
                      <a:pt x="185" y="705"/>
                      <a:pt x="190" y="707"/>
                      <a:pt x="193" y="709"/>
                    </a:cubicBezTo>
                    <a:cubicBezTo>
                      <a:pt x="197" y="711"/>
                      <a:pt x="199" y="712"/>
                      <a:pt x="199" y="712"/>
                    </a:cubicBezTo>
                    <a:cubicBezTo>
                      <a:pt x="199" y="712"/>
                      <a:pt x="202" y="710"/>
                      <a:pt x="206" y="706"/>
                    </a:cubicBezTo>
                    <a:cubicBezTo>
                      <a:pt x="210" y="702"/>
                      <a:pt x="216" y="697"/>
                      <a:pt x="222" y="692"/>
                    </a:cubicBezTo>
                    <a:cubicBezTo>
                      <a:pt x="233" y="681"/>
                      <a:pt x="243" y="670"/>
                      <a:pt x="243" y="670"/>
                    </a:cubicBezTo>
                    <a:cubicBezTo>
                      <a:pt x="243" y="670"/>
                      <a:pt x="246" y="672"/>
                      <a:pt x="251" y="674"/>
                    </a:cubicBezTo>
                    <a:cubicBezTo>
                      <a:pt x="256" y="676"/>
                      <a:pt x="263" y="679"/>
                      <a:pt x="269" y="681"/>
                    </a:cubicBezTo>
                    <a:cubicBezTo>
                      <a:pt x="276" y="684"/>
                      <a:pt x="283" y="686"/>
                      <a:pt x="288" y="688"/>
                    </a:cubicBezTo>
                    <a:cubicBezTo>
                      <a:pt x="293" y="689"/>
                      <a:pt x="296" y="690"/>
                      <a:pt x="296" y="690"/>
                    </a:cubicBezTo>
                    <a:cubicBezTo>
                      <a:pt x="296" y="690"/>
                      <a:pt x="297" y="690"/>
                      <a:pt x="299" y="691"/>
                    </a:cubicBezTo>
                    <a:cubicBezTo>
                      <a:pt x="300" y="691"/>
                      <a:pt x="302" y="692"/>
                      <a:pt x="305" y="692"/>
                    </a:cubicBezTo>
                    <a:cubicBezTo>
                      <a:pt x="310" y="694"/>
                      <a:pt x="317" y="695"/>
                      <a:pt x="324" y="697"/>
                    </a:cubicBezTo>
                    <a:cubicBezTo>
                      <a:pt x="328" y="697"/>
                      <a:pt x="331" y="698"/>
                      <a:pt x="335" y="698"/>
                    </a:cubicBezTo>
                    <a:cubicBezTo>
                      <a:pt x="338" y="699"/>
                      <a:pt x="341" y="699"/>
                      <a:pt x="344" y="699"/>
                    </a:cubicBezTo>
                    <a:cubicBezTo>
                      <a:pt x="349" y="700"/>
                      <a:pt x="353" y="700"/>
                      <a:pt x="353" y="700"/>
                    </a:cubicBezTo>
                    <a:cubicBezTo>
                      <a:pt x="353" y="700"/>
                      <a:pt x="356" y="715"/>
                      <a:pt x="360" y="730"/>
                    </a:cubicBezTo>
                    <a:cubicBezTo>
                      <a:pt x="362" y="737"/>
                      <a:pt x="364" y="744"/>
                      <a:pt x="366" y="750"/>
                    </a:cubicBezTo>
                    <a:cubicBezTo>
                      <a:pt x="368" y="755"/>
                      <a:pt x="369" y="759"/>
                      <a:pt x="369" y="759"/>
                    </a:cubicBezTo>
                    <a:cubicBezTo>
                      <a:pt x="369" y="759"/>
                      <a:pt x="372" y="759"/>
                      <a:pt x="376" y="759"/>
                    </a:cubicBezTo>
                    <a:cubicBezTo>
                      <a:pt x="379" y="759"/>
                      <a:pt x="385" y="759"/>
                      <a:pt x="390" y="759"/>
                    </a:cubicBezTo>
                    <a:cubicBezTo>
                      <a:pt x="395" y="759"/>
                      <a:pt x="400" y="759"/>
                      <a:pt x="404" y="758"/>
                    </a:cubicBezTo>
                    <a:cubicBezTo>
                      <a:pt x="408" y="758"/>
                      <a:pt x="410" y="758"/>
                      <a:pt x="410" y="758"/>
                    </a:cubicBezTo>
                    <a:cubicBezTo>
                      <a:pt x="410" y="758"/>
                      <a:pt x="411" y="754"/>
                      <a:pt x="413" y="749"/>
                    </a:cubicBezTo>
                    <a:cubicBezTo>
                      <a:pt x="415" y="743"/>
                      <a:pt x="417" y="736"/>
                      <a:pt x="418" y="729"/>
                    </a:cubicBezTo>
                    <a:cubicBezTo>
                      <a:pt x="422" y="714"/>
                      <a:pt x="425" y="699"/>
                      <a:pt x="425" y="699"/>
                    </a:cubicBezTo>
                    <a:cubicBezTo>
                      <a:pt x="425" y="699"/>
                      <a:pt x="426" y="699"/>
                      <a:pt x="427" y="699"/>
                    </a:cubicBezTo>
                    <a:cubicBezTo>
                      <a:pt x="429" y="698"/>
                      <a:pt x="431" y="698"/>
                      <a:pt x="434" y="698"/>
                    </a:cubicBezTo>
                    <a:cubicBezTo>
                      <a:pt x="436" y="697"/>
                      <a:pt x="439" y="697"/>
                      <a:pt x="443" y="696"/>
                    </a:cubicBezTo>
                    <a:cubicBezTo>
                      <a:pt x="446" y="696"/>
                      <a:pt x="449" y="695"/>
                      <a:pt x="453" y="694"/>
                    </a:cubicBezTo>
                    <a:cubicBezTo>
                      <a:pt x="460" y="693"/>
                      <a:pt x="467" y="691"/>
                      <a:pt x="472" y="689"/>
                    </a:cubicBezTo>
                    <a:cubicBezTo>
                      <a:pt x="474" y="689"/>
                      <a:pt x="477" y="688"/>
                      <a:pt x="478" y="687"/>
                    </a:cubicBezTo>
                    <a:cubicBezTo>
                      <a:pt x="480" y="687"/>
                      <a:pt x="480" y="687"/>
                      <a:pt x="480" y="687"/>
                    </a:cubicBezTo>
                    <a:cubicBezTo>
                      <a:pt x="480" y="687"/>
                      <a:pt x="484" y="686"/>
                      <a:pt x="489" y="684"/>
                    </a:cubicBezTo>
                    <a:cubicBezTo>
                      <a:pt x="494" y="682"/>
                      <a:pt x="501" y="680"/>
                      <a:pt x="507" y="677"/>
                    </a:cubicBezTo>
                    <a:cubicBezTo>
                      <a:pt x="511" y="676"/>
                      <a:pt x="514" y="674"/>
                      <a:pt x="517" y="673"/>
                    </a:cubicBezTo>
                    <a:cubicBezTo>
                      <a:pt x="520" y="672"/>
                      <a:pt x="523" y="670"/>
                      <a:pt x="525" y="669"/>
                    </a:cubicBezTo>
                    <a:cubicBezTo>
                      <a:pt x="528" y="668"/>
                      <a:pt x="530" y="667"/>
                      <a:pt x="531" y="666"/>
                    </a:cubicBezTo>
                    <a:cubicBezTo>
                      <a:pt x="532" y="666"/>
                      <a:pt x="533" y="665"/>
                      <a:pt x="533" y="665"/>
                    </a:cubicBezTo>
                    <a:cubicBezTo>
                      <a:pt x="533" y="665"/>
                      <a:pt x="544" y="676"/>
                      <a:pt x="555" y="686"/>
                    </a:cubicBezTo>
                    <a:cubicBezTo>
                      <a:pt x="567" y="696"/>
                      <a:pt x="579" y="705"/>
                      <a:pt x="579" y="705"/>
                    </a:cubicBezTo>
                    <a:cubicBezTo>
                      <a:pt x="579" y="705"/>
                      <a:pt x="581" y="704"/>
                      <a:pt x="584" y="702"/>
                    </a:cubicBezTo>
                    <a:cubicBezTo>
                      <a:pt x="588" y="700"/>
                      <a:pt x="592" y="697"/>
                      <a:pt x="596" y="694"/>
                    </a:cubicBezTo>
                    <a:cubicBezTo>
                      <a:pt x="600" y="691"/>
                      <a:pt x="605" y="688"/>
                      <a:pt x="608" y="686"/>
                    </a:cubicBezTo>
                    <a:cubicBezTo>
                      <a:pt x="611" y="684"/>
                      <a:pt x="613" y="682"/>
                      <a:pt x="613" y="682"/>
                    </a:cubicBezTo>
                    <a:cubicBezTo>
                      <a:pt x="613" y="682"/>
                      <a:pt x="609" y="668"/>
                      <a:pt x="604" y="653"/>
                    </a:cubicBezTo>
                    <a:cubicBezTo>
                      <a:pt x="599" y="639"/>
                      <a:pt x="593" y="625"/>
                      <a:pt x="593" y="625"/>
                    </a:cubicBezTo>
                    <a:close/>
                    <a:moveTo>
                      <a:pt x="457" y="634"/>
                    </a:moveTo>
                    <a:cubicBezTo>
                      <a:pt x="455" y="635"/>
                      <a:pt x="452" y="635"/>
                      <a:pt x="450" y="636"/>
                    </a:cubicBezTo>
                    <a:cubicBezTo>
                      <a:pt x="448" y="636"/>
                      <a:pt x="447" y="637"/>
                      <a:pt x="445" y="637"/>
                    </a:cubicBezTo>
                    <a:cubicBezTo>
                      <a:pt x="444" y="637"/>
                      <a:pt x="442" y="638"/>
                      <a:pt x="440" y="638"/>
                    </a:cubicBezTo>
                    <a:cubicBezTo>
                      <a:pt x="426" y="641"/>
                      <a:pt x="407" y="644"/>
                      <a:pt x="388" y="644"/>
                    </a:cubicBezTo>
                    <a:cubicBezTo>
                      <a:pt x="368" y="645"/>
                      <a:pt x="349" y="643"/>
                      <a:pt x="335" y="640"/>
                    </a:cubicBezTo>
                    <a:cubicBezTo>
                      <a:pt x="328" y="639"/>
                      <a:pt x="322" y="637"/>
                      <a:pt x="318" y="637"/>
                    </a:cubicBezTo>
                    <a:cubicBezTo>
                      <a:pt x="314" y="636"/>
                      <a:pt x="312" y="635"/>
                      <a:pt x="312" y="635"/>
                    </a:cubicBezTo>
                    <a:cubicBezTo>
                      <a:pt x="312" y="635"/>
                      <a:pt x="309" y="634"/>
                      <a:pt x="305" y="633"/>
                    </a:cubicBezTo>
                    <a:cubicBezTo>
                      <a:pt x="303" y="633"/>
                      <a:pt x="301" y="632"/>
                      <a:pt x="298" y="631"/>
                    </a:cubicBezTo>
                    <a:cubicBezTo>
                      <a:pt x="295" y="630"/>
                      <a:pt x="292" y="629"/>
                      <a:pt x="289" y="628"/>
                    </a:cubicBezTo>
                    <a:cubicBezTo>
                      <a:pt x="275" y="623"/>
                      <a:pt x="258" y="615"/>
                      <a:pt x="241" y="604"/>
                    </a:cubicBezTo>
                    <a:cubicBezTo>
                      <a:pt x="225" y="594"/>
                      <a:pt x="210" y="582"/>
                      <a:pt x="199" y="572"/>
                    </a:cubicBezTo>
                    <a:cubicBezTo>
                      <a:pt x="194" y="567"/>
                      <a:pt x="190" y="563"/>
                      <a:pt x="187" y="560"/>
                    </a:cubicBezTo>
                    <a:cubicBezTo>
                      <a:pt x="184" y="557"/>
                      <a:pt x="182" y="555"/>
                      <a:pt x="182" y="555"/>
                    </a:cubicBezTo>
                    <a:cubicBezTo>
                      <a:pt x="182" y="555"/>
                      <a:pt x="181" y="553"/>
                      <a:pt x="178" y="550"/>
                    </a:cubicBezTo>
                    <a:cubicBezTo>
                      <a:pt x="175" y="547"/>
                      <a:pt x="171" y="542"/>
                      <a:pt x="167" y="537"/>
                    </a:cubicBezTo>
                    <a:cubicBezTo>
                      <a:pt x="158" y="525"/>
                      <a:pt x="148" y="509"/>
                      <a:pt x="140" y="492"/>
                    </a:cubicBezTo>
                    <a:cubicBezTo>
                      <a:pt x="131" y="474"/>
                      <a:pt x="125" y="456"/>
                      <a:pt x="122" y="442"/>
                    </a:cubicBezTo>
                    <a:cubicBezTo>
                      <a:pt x="121" y="438"/>
                      <a:pt x="120" y="435"/>
                      <a:pt x="120" y="432"/>
                    </a:cubicBezTo>
                    <a:cubicBezTo>
                      <a:pt x="119" y="430"/>
                      <a:pt x="118" y="427"/>
                      <a:pt x="118" y="425"/>
                    </a:cubicBezTo>
                    <a:cubicBezTo>
                      <a:pt x="117" y="421"/>
                      <a:pt x="117" y="418"/>
                      <a:pt x="117" y="418"/>
                    </a:cubicBezTo>
                    <a:cubicBezTo>
                      <a:pt x="117" y="418"/>
                      <a:pt x="116" y="416"/>
                      <a:pt x="116" y="412"/>
                    </a:cubicBezTo>
                    <a:cubicBezTo>
                      <a:pt x="116" y="410"/>
                      <a:pt x="115" y="407"/>
                      <a:pt x="115" y="404"/>
                    </a:cubicBezTo>
                    <a:cubicBezTo>
                      <a:pt x="115" y="401"/>
                      <a:pt x="114" y="398"/>
                      <a:pt x="114" y="395"/>
                    </a:cubicBezTo>
                    <a:cubicBezTo>
                      <a:pt x="113" y="380"/>
                      <a:pt x="113" y="361"/>
                      <a:pt x="115" y="342"/>
                    </a:cubicBezTo>
                    <a:cubicBezTo>
                      <a:pt x="118" y="323"/>
                      <a:pt x="122" y="304"/>
                      <a:pt x="127" y="290"/>
                    </a:cubicBezTo>
                    <a:cubicBezTo>
                      <a:pt x="132" y="277"/>
                      <a:pt x="136" y="268"/>
                      <a:pt x="136" y="268"/>
                    </a:cubicBezTo>
                    <a:cubicBezTo>
                      <a:pt x="136" y="268"/>
                      <a:pt x="137" y="266"/>
                      <a:pt x="138" y="262"/>
                    </a:cubicBezTo>
                    <a:cubicBezTo>
                      <a:pt x="139" y="260"/>
                      <a:pt x="140" y="258"/>
                      <a:pt x="142" y="255"/>
                    </a:cubicBezTo>
                    <a:cubicBezTo>
                      <a:pt x="143" y="252"/>
                      <a:pt x="144" y="249"/>
                      <a:pt x="146" y="246"/>
                    </a:cubicBezTo>
                    <a:cubicBezTo>
                      <a:pt x="153" y="234"/>
                      <a:pt x="163" y="217"/>
                      <a:pt x="176" y="203"/>
                    </a:cubicBezTo>
                    <a:cubicBezTo>
                      <a:pt x="188" y="188"/>
                      <a:pt x="202" y="174"/>
                      <a:pt x="214" y="165"/>
                    </a:cubicBezTo>
                    <a:cubicBezTo>
                      <a:pt x="216" y="163"/>
                      <a:pt x="219" y="161"/>
                      <a:pt x="221" y="159"/>
                    </a:cubicBezTo>
                    <a:cubicBezTo>
                      <a:pt x="224" y="158"/>
                      <a:pt x="226" y="156"/>
                      <a:pt x="227" y="155"/>
                    </a:cubicBezTo>
                    <a:cubicBezTo>
                      <a:pt x="231" y="153"/>
                      <a:pt x="233" y="151"/>
                      <a:pt x="233" y="151"/>
                    </a:cubicBezTo>
                    <a:cubicBezTo>
                      <a:pt x="233" y="151"/>
                      <a:pt x="241" y="146"/>
                      <a:pt x="253" y="139"/>
                    </a:cubicBezTo>
                    <a:cubicBezTo>
                      <a:pt x="266" y="132"/>
                      <a:pt x="284" y="124"/>
                      <a:pt x="302" y="118"/>
                    </a:cubicBezTo>
                    <a:cubicBezTo>
                      <a:pt x="320" y="112"/>
                      <a:pt x="339" y="109"/>
                      <a:pt x="354" y="107"/>
                    </a:cubicBezTo>
                    <a:cubicBezTo>
                      <a:pt x="357" y="107"/>
                      <a:pt x="361" y="107"/>
                      <a:pt x="363" y="107"/>
                    </a:cubicBezTo>
                    <a:cubicBezTo>
                      <a:pt x="366" y="106"/>
                      <a:pt x="369" y="106"/>
                      <a:pt x="371" y="106"/>
                    </a:cubicBezTo>
                    <a:cubicBezTo>
                      <a:pt x="375" y="106"/>
                      <a:pt x="378" y="106"/>
                      <a:pt x="378" y="106"/>
                    </a:cubicBezTo>
                    <a:cubicBezTo>
                      <a:pt x="378" y="106"/>
                      <a:pt x="380" y="106"/>
                      <a:pt x="384" y="106"/>
                    </a:cubicBezTo>
                    <a:cubicBezTo>
                      <a:pt x="386" y="106"/>
                      <a:pt x="389" y="106"/>
                      <a:pt x="392" y="106"/>
                    </a:cubicBezTo>
                    <a:cubicBezTo>
                      <a:pt x="395" y="106"/>
                      <a:pt x="398" y="106"/>
                      <a:pt x="402" y="107"/>
                    </a:cubicBezTo>
                    <a:cubicBezTo>
                      <a:pt x="416" y="107"/>
                      <a:pt x="435" y="110"/>
                      <a:pt x="454" y="115"/>
                    </a:cubicBezTo>
                    <a:cubicBezTo>
                      <a:pt x="472" y="120"/>
                      <a:pt x="490" y="128"/>
                      <a:pt x="503" y="134"/>
                    </a:cubicBezTo>
                    <a:cubicBezTo>
                      <a:pt x="509" y="137"/>
                      <a:pt x="515" y="140"/>
                      <a:pt x="518" y="143"/>
                    </a:cubicBezTo>
                    <a:cubicBezTo>
                      <a:pt x="522" y="145"/>
                      <a:pt x="524" y="146"/>
                      <a:pt x="524" y="146"/>
                    </a:cubicBezTo>
                    <a:cubicBezTo>
                      <a:pt x="524" y="146"/>
                      <a:pt x="526" y="147"/>
                      <a:pt x="530" y="149"/>
                    </a:cubicBezTo>
                    <a:cubicBezTo>
                      <a:pt x="533" y="152"/>
                      <a:pt x="538" y="155"/>
                      <a:pt x="544" y="159"/>
                    </a:cubicBezTo>
                    <a:cubicBezTo>
                      <a:pt x="555" y="168"/>
                      <a:pt x="570" y="181"/>
                      <a:pt x="583" y="195"/>
                    </a:cubicBezTo>
                    <a:cubicBezTo>
                      <a:pt x="596" y="209"/>
                      <a:pt x="607" y="225"/>
                      <a:pt x="614" y="238"/>
                    </a:cubicBezTo>
                    <a:cubicBezTo>
                      <a:pt x="616" y="241"/>
                      <a:pt x="618" y="244"/>
                      <a:pt x="619" y="246"/>
                    </a:cubicBezTo>
                    <a:cubicBezTo>
                      <a:pt x="620" y="249"/>
                      <a:pt x="622" y="251"/>
                      <a:pt x="623" y="253"/>
                    </a:cubicBezTo>
                    <a:cubicBezTo>
                      <a:pt x="624" y="257"/>
                      <a:pt x="625" y="259"/>
                      <a:pt x="625" y="259"/>
                    </a:cubicBezTo>
                    <a:cubicBezTo>
                      <a:pt x="625" y="259"/>
                      <a:pt x="627" y="261"/>
                      <a:pt x="628" y="265"/>
                    </a:cubicBezTo>
                    <a:cubicBezTo>
                      <a:pt x="630" y="269"/>
                      <a:pt x="633" y="274"/>
                      <a:pt x="635" y="281"/>
                    </a:cubicBezTo>
                    <a:cubicBezTo>
                      <a:pt x="640" y="294"/>
                      <a:pt x="645" y="313"/>
                      <a:pt x="648" y="332"/>
                    </a:cubicBezTo>
                    <a:cubicBezTo>
                      <a:pt x="652" y="351"/>
                      <a:pt x="652" y="370"/>
                      <a:pt x="652" y="385"/>
                    </a:cubicBezTo>
                    <a:cubicBezTo>
                      <a:pt x="652" y="386"/>
                      <a:pt x="652" y="388"/>
                      <a:pt x="652" y="390"/>
                    </a:cubicBezTo>
                    <a:cubicBezTo>
                      <a:pt x="651" y="391"/>
                      <a:pt x="651" y="393"/>
                      <a:pt x="651" y="394"/>
                    </a:cubicBezTo>
                    <a:cubicBezTo>
                      <a:pt x="651" y="397"/>
                      <a:pt x="651" y="400"/>
                      <a:pt x="651" y="402"/>
                    </a:cubicBezTo>
                    <a:cubicBezTo>
                      <a:pt x="650" y="406"/>
                      <a:pt x="650" y="409"/>
                      <a:pt x="650" y="409"/>
                    </a:cubicBezTo>
                    <a:cubicBezTo>
                      <a:pt x="650" y="409"/>
                      <a:pt x="650" y="411"/>
                      <a:pt x="649" y="415"/>
                    </a:cubicBezTo>
                    <a:cubicBezTo>
                      <a:pt x="649" y="417"/>
                      <a:pt x="648" y="420"/>
                      <a:pt x="648" y="423"/>
                    </a:cubicBezTo>
                    <a:cubicBezTo>
                      <a:pt x="647" y="426"/>
                      <a:pt x="647" y="429"/>
                      <a:pt x="646" y="432"/>
                    </a:cubicBezTo>
                    <a:cubicBezTo>
                      <a:pt x="643" y="446"/>
                      <a:pt x="637" y="465"/>
                      <a:pt x="630" y="482"/>
                    </a:cubicBezTo>
                    <a:cubicBezTo>
                      <a:pt x="622" y="500"/>
                      <a:pt x="612" y="517"/>
                      <a:pt x="604" y="529"/>
                    </a:cubicBezTo>
                    <a:cubicBezTo>
                      <a:pt x="602" y="531"/>
                      <a:pt x="600" y="534"/>
                      <a:pt x="598" y="537"/>
                    </a:cubicBezTo>
                    <a:cubicBezTo>
                      <a:pt x="596" y="539"/>
                      <a:pt x="595" y="541"/>
                      <a:pt x="594" y="543"/>
                    </a:cubicBezTo>
                    <a:cubicBezTo>
                      <a:pt x="591" y="546"/>
                      <a:pt x="589" y="548"/>
                      <a:pt x="589" y="548"/>
                    </a:cubicBezTo>
                    <a:cubicBezTo>
                      <a:pt x="589" y="548"/>
                      <a:pt x="588" y="550"/>
                      <a:pt x="585" y="553"/>
                    </a:cubicBezTo>
                    <a:cubicBezTo>
                      <a:pt x="584" y="554"/>
                      <a:pt x="582" y="556"/>
                      <a:pt x="580" y="558"/>
                    </a:cubicBezTo>
                    <a:cubicBezTo>
                      <a:pt x="578" y="561"/>
                      <a:pt x="576" y="563"/>
                      <a:pt x="573" y="565"/>
                    </a:cubicBezTo>
                    <a:cubicBezTo>
                      <a:pt x="563" y="576"/>
                      <a:pt x="548" y="588"/>
                      <a:pt x="532" y="599"/>
                    </a:cubicBezTo>
                    <a:cubicBezTo>
                      <a:pt x="516" y="610"/>
                      <a:pt x="499" y="618"/>
                      <a:pt x="486" y="624"/>
                    </a:cubicBezTo>
                    <a:cubicBezTo>
                      <a:pt x="483" y="625"/>
                      <a:pt x="479" y="626"/>
                      <a:pt x="477" y="627"/>
                    </a:cubicBezTo>
                    <a:cubicBezTo>
                      <a:pt x="474" y="628"/>
                      <a:pt x="472" y="629"/>
                      <a:pt x="470" y="630"/>
                    </a:cubicBezTo>
                    <a:cubicBezTo>
                      <a:pt x="466" y="631"/>
                      <a:pt x="463" y="632"/>
                      <a:pt x="463" y="632"/>
                    </a:cubicBezTo>
                    <a:cubicBezTo>
                      <a:pt x="463" y="632"/>
                      <a:pt x="461" y="633"/>
                      <a:pt x="457" y="634"/>
                    </a:cubicBezTo>
                    <a:close/>
                  </a:path>
                </a:pathLst>
              </a:custGeom>
              <a:gradFill>
                <a:gsLst>
                  <a:gs pos="0">
                    <a:srgbClr val="000000">
                      <a:alpha val="0"/>
                    </a:srgbClr>
                  </a:gs>
                  <a:gs pos="46000">
                    <a:srgbClr val="4C78C6"/>
                  </a:gs>
                  <a:gs pos="100000">
                    <a:srgbClr val="254378"/>
                  </a:gs>
                </a:gsLst>
                <a:path path="circle">
                  <a:fillToRect b="50%" l="50%" r="50%" t="50%"/>
                </a:path>
                <a:tileRect/>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93" name="Google Shape;1893;p47"/>
              <p:cNvSpPr/>
              <p:nvPr/>
            </p:nvSpPr>
            <p:spPr>
              <a:xfrm>
                <a:off x="3473071" y="4703749"/>
                <a:ext cx="491608" cy="491604"/>
              </a:xfrm>
              <a:custGeom>
                <a:rect b="b" l="l" r="r" t="t"/>
                <a:pathLst>
                  <a:path extrusionOk="0" h="68" w="68">
                    <a:moveTo>
                      <a:pt x="68" y="34"/>
                    </a:moveTo>
                    <a:cubicBezTo>
                      <a:pt x="68" y="52"/>
                      <a:pt x="53" y="68"/>
                      <a:pt x="34" y="68"/>
                    </a:cubicBezTo>
                    <a:cubicBezTo>
                      <a:pt x="15" y="68"/>
                      <a:pt x="0" y="52"/>
                      <a:pt x="0" y="34"/>
                    </a:cubicBezTo>
                    <a:cubicBezTo>
                      <a:pt x="0" y="15"/>
                      <a:pt x="15" y="0"/>
                      <a:pt x="34" y="0"/>
                    </a:cubicBezTo>
                    <a:cubicBezTo>
                      <a:pt x="53" y="0"/>
                      <a:pt x="68" y="15"/>
                      <a:pt x="68" y="34"/>
                    </a:cubicBezTo>
                    <a:close/>
                    <a:moveTo>
                      <a:pt x="15" y="40"/>
                    </a:moveTo>
                    <a:cubicBezTo>
                      <a:pt x="15" y="38"/>
                      <a:pt x="14" y="36"/>
                      <a:pt x="14" y="34"/>
                    </a:cubicBezTo>
                    <a:cubicBezTo>
                      <a:pt x="14" y="31"/>
                      <a:pt x="15" y="29"/>
                      <a:pt x="15" y="27"/>
                    </a:cubicBezTo>
                    <a:cubicBezTo>
                      <a:pt x="8" y="20"/>
                      <a:pt x="8" y="20"/>
                      <a:pt x="8" y="20"/>
                    </a:cubicBezTo>
                    <a:cubicBezTo>
                      <a:pt x="6" y="24"/>
                      <a:pt x="5" y="29"/>
                      <a:pt x="5" y="34"/>
                    </a:cubicBezTo>
                    <a:cubicBezTo>
                      <a:pt x="5" y="39"/>
                      <a:pt x="6" y="43"/>
                      <a:pt x="8" y="47"/>
                    </a:cubicBezTo>
                    <a:lnTo>
                      <a:pt x="15" y="40"/>
                    </a:lnTo>
                    <a:close/>
                    <a:moveTo>
                      <a:pt x="48" y="34"/>
                    </a:moveTo>
                    <a:cubicBezTo>
                      <a:pt x="48" y="26"/>
                      <a:pt x="42" y="19"/>
                      <a:pt x="34" y="19"/>
                    </a:cubicBezTo>
                    <a:cubicBezTo>
                      <a:pt x="26" y="19"/>
                      <a:pt x="19" y="26"/>
                      <a:pt x="19" y="34"/>
                    </a:cubicBezTo>
                    <a:cubicBezTo>
                      <a:pt x="19" y="42"/>
                      <a:pt x="26" y="48"/>
                      <a:pt x="34" y="48"/>
                    </a:cubicBezTo>
                    <a:cubicBezTo>
                      <a:pt x="42" y="48"/>
                      <a:pt x="48" y="42"/>
                      <a:pt x="48" y="34"/>
                    </a:cubicBezTo>
                    <a:close/>
                    <a:moveTo>
                      <a:pt x="20" y="8"/>
                    </a:moveTo>
                    <a:cubicBezTo>
                      <a:pt x="27" y="15"/>
                      <a:pt x="27" y="15"/>
                      <a:pt x="27" y="15"/>
                    </a:cubicBezTo>
                    <a:cubicBezTo>
                      <a:pt x="29" y="15"/>
                      <a:pt x="32" y="14"/>
                      <a:pt x="34" y="14"/>
                    </a:cubicBezTo>
                    <a:cubicBezTo>
                      <a:pt x="36" y="14"/>
                      <a:pt x="38" y="15"/>
                      <a:pt x="40" y="15"/>
                    </a:cubicBezTo>
                    <a:cubicBezTo>
                      <a:pt x="47" y="8"/>
                      <a:pt x="47" y="8"/>
                      <a:pt x="47" y="8"/>
                    </a:cubicBezTo>
                    <a:cubicBezTo>
                      <a:pt x="43" y="6"/>
                      <a:pt x="39" y="5"/>
                      <a:pt x="34" y="5"/>
                    </a:cubicBezTo>
                    <a:cubicBezTo>
                      <a:pt x="29" y="5"/>
                      <a:pt x="24" y="6"/>
                      <a:pt x="20" y="8"/>
                    </a:cubicBezTo>
                    <a:close/>
                    <a:moveTo>
                      <a:pt x="47" y="59"/>
                    </a:moveTo>
                    <a:cubicBezTo>
                      <a:pt x="40" y="52"/>
                      <a:pt x="40" y="52"/>
                      <a:pt x="40" y="52"/>
                    </a:cubicBezTo>
                    <a:cubicBezTo>
                      <a:pt x="38" y="53"/>
                      <a:pt x="36" y="53"/>
                      <a:pt x="34" y="53"/>
                    </a:cubicBezTo>
                    <a:cubicBezTo>
                      <a:pt x="32" y="53"/>
                      <a:pt x="29" y="53"/>
                      <a:pt x="27" y="52"/>
                    </a:cubicBezTo>
                    <a:cubicBezTo>
                      <a:pt x="20" y="59"/>
                      <a:pt x="20" y="59"/>
                      <a:pt x="20" y="59"/>
                    </a:cubicBezTo>
                    <a:cubicBezTo>
                      <a:pt x="24" y="62"/>
                      <a:pt x="29" y="63"/>
                      <a:pt x="34" y="63"/>
                    </a:cubicBezTo>
                    <a:cubicBezTo>
                      <a:pt x="39" y="63"/>
                      <a:pt x="43" y="62"/>
                      <a:pt x="47" y="59"/>
                    </a:cubicBezTo>
                    <a:close/>
                    <a:moveTo>
                      <a:pt x="60" y="47"/>
                    </a:moveTo>
                    <a:cubicBezTo>
                      <a:pt x="62" y="43"/>
                      <a:pt x="63" y="39"/>
                      <a:pt x="63" y="34"/>
                    </a:cubicBezTo>
                    <a:cubicBezTo>
                      <a:pt x="63" y="29"/>
                      <a:pt x="62" y="24"/>
                      <a:pt x="60" y="20"/>
                    </a:cubicBezTo>
                    <a:cubicBezTo>
                      <a:pt x="52" y="27"/>
                      <a:pt x="52" y="27"/>
                      <a:pt x="52" y="27"/>
                    </a:cubicBezTo>
                    <a:cubicBezTo>
                      <a:pt x="53" y="29"/>
                      <a:pt x="53" y="32"/>
                      <a:pt x="53" y="34"/>
                    </a:cubicBezTo>
                    <a:cubicBezTo>
                      <a:pt x="53" y="36"/>
                      <a:pt x="53" y="38"/>
                      <a:pt x="52" y="40"/>
                    </a:cubicBezTo>
                    <a:lnTo>
                      <a:pt x="60" y="47"/>
                    </a:lnTo>
                    <a:close/>
                  </a:path>
                </a:pathLst>
              </a:custGeom>
              <a:gradFill>
                <a:gsLst>
                  <a:gs pos="0">
                    <a:srgbClr val="000000">
                      <a:alpha val="0"/>
                    </a:srgbClr>
                  </a:gs>
                  <a:gs pos="46000">
                    <a:srgbClr val="4C78C6"/>
                  </a:gs>
                  <a:gs pos="100000">
                    <a:srgbClr val="254378"/>
                  </a:gs>
                </a:gsLst>
                <a:path path="circle">
                  <a:fillToRect b="50%" l="50%" r="50%" t="50%"/>
                </a:path>
                <a:tileRect/>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894" name="Google Shape;1894;p47"/>
            <p:cNvGrpSpPr/>
            <p:nvPr/>
          </p:nvGrpSpPr>
          <p:grpSpPr>
            <a:xfrm>
              <a:off x="8276780" y="1458811"/>
              <a:ext cx="2375032" cy="2180720"/>
              <a:chOff x="3394070" y="2903272"/>
              <a:chExt cx="1364186" cy="1381132"/>
            </a:xfrm>
          </p:grpSpPr>
          <p:sp>
            <p:nvSpPr>
              <p:cNvPr id="1895" name="Google Shape;1895;p47"/>
              <p:cNvSpPr/>
              <p:nvPr/>
            </p:nvSpPr>
            <p:spPr>
              <a:xfrm>
                <a:off x="3394070" y="2903272"/>
                <a:ext cx="1364186" cy="1381132"/>
              </a:xfrm>
              <a:custGeom>
                <a:rect b="b" l="l" r="r" t="t"/>
                <a:pathLst>
                  <a:path extrusionOk="0" h="778" w="768">
                    <a:moveTo>
                      <a:pt x="753" y="442"/>
                    </a:moveTo>
                    <a:cubicBezTo>
                      <a:pt x="744" y="437"/>
                      <a:pt x="731" y="431"/>
                      <a:pt x="718" y="425"/>
                    </a:cubicBezTo>
                    <a:cubicBezTo>
                      <a:pt x="713" y="423"/>
                      <a:pt x="707" y="421"/>
                      <a:pt x="702" y="418"/>
                    </a:cubicBezTo>
                    <a:cubicBezTo>
                      <a:pt x="703" y="415"/>
                      <a:pt x="703" y="411"/>
                      <a:pt x="703" y="408"/>
                    </a:cubicBezTo>
                    <a:cubicBezTo>
                      <a:pt x="704" y="401"/>
                      <a:pt x="703" y="395"/>
                      <a:pt x="703" y="392"/>
                    </a:cubicBezTo>
                    <a:cubicBezTo>
                      <a:pt x="704" y="388"/>
                      <a:pt x="704" y="385"/>
                      <a:pt x="704" y="385"/>
                    </a:cubicBezTo>
                    <a:cubicBezTo>
                      <a:pt x="704" y="385"/>
                      <a:pt x="703" y="383"/>
                      <a:pt x="703" y="379"/>
                    </a:cubicBezTo>
                    <a:cubicBezTo>
                      <a:pt x="703" y="375"/>
                      <a:pt x="703" y="370"/>
                      <a:pt x="702" y="363"/>
                    </a:cubicBezTo>
                    <a:cubicBezTo>
                      <a:pt x="702" y="360"/>
                      <a:pt x="702" y="356"/>
                      <a:pt x="701" y="352"/>
                    </a:cubicBezTo>
                    <a:cubicBezTo>
                      <a:pt x="707" y="350"/>
                      <a:pt x="712" y="348"/>
                      <a:pt x="717" y="345"/>
                    </a:cubicBezTo>
                    <a:cubicBezTo>
                      <a:pt x="730" y="339"/>
                      <a:pt x="742" y="332"/>
                      <a:pt x="752" y="327"/>
                    </a:cubicBezTo>
                    <a:cubicBezTo>
                      <a:pt x="761" y="322"/>
                      <a:pt x="767" y="318"/>
                      <a:pt x="767" y="318"/>
                    </a:cubicBezTo>
                    <a:cubicBezTo>
                      <a:pt x="767" y="318"/>
                      <a:pt x="766" y="316"/>
                      <a:pt x="766" y="312"/>
                    </a:cubicBezTo>
                    <a:cubicBezTo>
                      <a:pt x="765" y="310"/>
                      <a:pt x="765" y="308"/>
                      <a:pt x="764" y="305"/>
                    </a:cubicBezTo>
                    <a:cubicBezTo>
                      <a:pt x="764" y="303"/>
                      <a:pt x="763" y="301"/>
                      <a:pt x="763" y="298"/>
                    </a:cubicBezTo>
                    <a:cubicBezTo>
                      <a:pt x="762" y="296"/>
                      <a:pt x="761" y="293"/>
                      <a:pt x="761" y="291"/>
                    </a:cubicBezTo>
                    <a:cubicBezTo>
                      <a:pt x="760" y="290"/>
                      <a:pt x="760" y="288"/>
                      <a:pt x="760" y="287"/>
                    </a:cubicBezTo>
                    <a:cubicBezTo>
                      <a:pt x="760" y="286"/>
                      <a:pt x="759" y="285"/>
                      <a:pt x="759" y="284"/>
                    </a:cubicBezTo>
                    <a:cubicBezTo>
                      <a:pt x="758" y="281"/>
                      <a:pt x="757" y="278"/>
                      <a:pt x="757" y="278"/>
                    </a:cubicBezTo>
                    <a:cubicBezTo>
                      <a:pt x="757" y="278"/>
                      <a:pt x="750" y="278"/>
                      <a:pt x="740" y="277"/>
                    </a:cubicBezTo>
                    <a:cubicBezTo>
                      <a:pt x="737" y="277"/>
                      <a:pt x="734" y="277"/>
                      <a:pt x="731" y="277"/>
                    </a:cubicBezTo>
                    <a:cubicBezTo>
                      <a:pt x="728" y="277"/>
                      <a:pt x="725" y="277"/>
                      <a:pt x="722" y="277"/>
                    </a:cubicBezTo>
                    <a:cubicBezTo>
                      <a:pt x="715" y="277"/>
                      <a:pt x="708" y="277"/>
                      <a:pt x="701" y="277"/>
                    </a:cubicBezTo>
                    <a:cubicBezTo>
                      <a:pt x="695" y="277"/>
                      <a:pt x="689" y="277"/>
                      <a:pt x="683" y="278"/>
                    </a:cubicBezTo>
                    <a:cubicBezTo>
                      <a:pt x="682" y="274"/>
                      <a:pt x="681" y="271"/>
                      <a:pt x="679" y="268"/>
                    </a:cubicBezTo>
                    <a:cubicBezTo>
                      <a:pt x="677" y="261"/>
                      <a:pt x="675" y="256"/>
                      <a:pt x="673" y="253"/>
                    </a:cubicBezTo>
                    <a:cubicBezTo>
                      <a:pt x="671" y="249"/>
                      <a:pt x="670" y="247"/>
                      <a:pt x="670" y="247"/>
                    </a:cubicBezTo>
                    <a:cubicBezTo>
                      <a:pt x="670" y="247"/>
                      <a:pt x="669" y="245"/>
                      <a:pt x="667" y="242"/>
                    </a:cubicBezTo>
                    <a:cubicBezTo>
                      <a:pt x="666" y="238"/>
                      <a:pt x="663" y="233"/>
                      <a:pt x="660" y="228"/>
                    </a:cubicBezTo>
                    <a:cubicBezTo>
                      <a:pt x="659" y="226"/>
                      <a:pt x="658" y="225"/>
                      <a:pt x="657" y="223"/>
                    </a:cubicBezTo>
                    <a:cubicBezTo>
                      <a:pt x="656" y="222"/>
                      <a:pt x="655" y="220"/>
                      <a:pt x="654" y="218"/>
                    </a:cubicBezTo>
                    <a:cubicBezTo>
                      <a:pt x="658" y="214"/>
                      <a:pt x="661" y="210"/>
                      <a:pt x="665" y="205"/>
                    </a:cubicBezTo>
                    <a:cubicBezTo>
                      <a:pt x="674" y="194"/>
                      <a:pt x="682" y="183"/>
                      <a:pt x="688" y="174"/>
                    </a:cubicBezTo>
                    <a:cubicBezTo>
                      <a:pt x="694" y="165"/>
                      <a:pt x="698" y="159"/>
                      <a:pt x="698" y="159"/>
                    </a:cubicBezTo>
                    <a:cubicBezTo>
                      <a:pt x="698" y="159"/>
                      <a:pt x="697" y="157"/>
                      <a:pt x="694" y="154"/>
                    </a:cubicBezTo>
                    <a:cubicBezTo>
                      <a:pt x="692" y="151"/>
                      <a:pt x="689" y="147"/>
                      <a:pt x="685" y="143"/>
                    </a:cubicBezTo>
                    <a:cubicBezTo>
                      <a:pt x="684" y="141"/>
                      <a:pt x="682" y="139"/>
                      <a:pt x="681" y="137"/>
                    </a:cubicBezTo>
                    <a:cubicBezTo>
                      <a:pt x="679" y="135"/>
                      <a:pt x="677" y="134"/>
                      <a:pt x="676" y="132"/>
                    </a:cubicBezTo>
                    <a:cubicBezTo>
                      <a:pt x="674" y="129"/>
                      <a:pt x="672" y="127"/>
                      <a:pt x="672" y="127"/>
                    </a:cubicBezTo>
                    <a:cubicBezTo>
                      <a:pt x="672" y="127"/>
                      <a:pt x="670" y="128"/>
                      <a:pt x="667" y="129"/>
                    </a:cubicBezTo>
                    <a:cubicBezTo>
                      <a:pt x="665" y="130"/>
                      <a:pt x="660" y="132"/>
                      <a:pt x="656" y="134"/>
                    </a:cubicBezTo>
                    <a:cubicBezTo>
                      <a:pt x="646" y="138"/>
                      <a:pt x="633" y="144"/>
                      <a:pt x="621" y="151"/>
                    </a:cubicBezTo>
                    <a:cubicBezTo>
                      <a:pt x="615" y="153"/>
                      <a:pt x="610" y="156"/>
                      <a:pt x="605" y="159"/>
                    </a:cubicBezTo>
                    <a:cubicBezTo>
                      <a:pt x="602" y="156"/>
                      <a:pt x="600" y="154"/>
                      <a:pt x="597" y="152"/>
                    </a:cubicBezTo>
                    <a:cubicBezTo>
                      <a:pt x="592" y="147"/>
                      <a:pt x="588" y="144"/>
                      <a:pt x="585" y="141"/>
                    </a:cubicBezTo>
                    <a:cubicBezTo>
                      <a:pt x="584" y="140"/>
                      <a:pt x="582" y="139"/>
                      <a:pt x="581" y="138"/>
                    </a:cubicBezTo>
                    <a:cubicBezTo>
                      <a:pt x="581" y="138"/>
                      <a:pt x="580" y="137"/>
                      <a:pt x="580" y="137"/>
                    </a:cubicBezTo>
                    <a:cubicBezTo>
                      <a:pt x="580" y="137"/>
                      <a:pt x="578" y="136"/>
                      <a:pt x="575" y="134"/>
                    </a:cubicBezTo>
                    <a:cubicBezTo>
                      <a:pt x="572" y="131"/>
                      <a:pt x="568" y="128"/>
                      <a:pt x="562" y="124"/>
                    </a:cubicBezTo>
                    <a:cubicBezTo>
                      <a:pt x="559" y="122"/>
                      <a:pt x="556" y="120"/>
                      <a:pt x="553" y="118"/>
                    </a:cubicBezTo>
                    <a:cubicBezTo>
                      <a:pt x="555" y="113"/>
                      <a:pt x="556" y="107"/>
                      <a:pt x="557" y="101"/>
                    </a:cubicBezTo>
                    <a:cubicBezTo>
                      <a:pt x="559" y="94"/>
                      <a:pt x="560" y="88"/>
                      <a:pt x="562" y="81"/>
                    </a:cubicBezTo>
                    <a:cubicBezTo>
                      <a:pt x="563" y="75"/>
                      <a:pt x="564" y="69"/>
                      <a:pt x="565" y="64"/>
                    </a:cubicBezTo>
                    <a:cubicBezTo>
                      <a:pt x="566" y="53"/>
                      <a:pt x="567" y="46"/>
                      <a:pt x="567" y="46"/>
                    </a:cubicBezTo>
                    <a:cubicBezTo>
                      <a:pt x="567" y="46"/>
                      <a:pt x="567" y="46"/>
                      <a:pt x="566" y="45"/>
                    </a:cubicBezTo>
                    <a:cubicBezTo>
                      <a:pt x="565" y="45"/>
                      <a:pt x="563" y="44"/>
                      <a:pt x="562" y="43"/>
                    </a:cubicBezTo>
                    <a:cubicBezTo>
                      <a:pt x="558" y="41"/>
                      <a:pt x="553" y="39"/>
                      <a:pt x="549" y="37"/>
                    </a:cubicBezTo>
                    <a:cubicBezTo>
                      <a:pt x="544" y="35"/>
                      <a:pt x="539" y="33"/>
                      <a:pt x="536" y="31"/>
                    </a:cubicBezTo>
                    <a:cubicBezTo>
                      <a:pt x="534" y="30"/>
                      <a:pt x="533" y="30"/>
                      <a:pt x="531" y="29"/>
                    </a:cubicBezTo>
                    <a:cubicBezTo>
                      <a:pt x="530" y="29"/>
                      <a:pt x="530" y="28"/>
                      <a:pt x="530" y="28"/>
                    </a:cubicBezTo>
                    <a:cubicBezTo>
                      <a:pt x="530" y="28"/>
                      <a:pt x="525" y="34"/>
                      <a:pt x="518" y="42"/>
                    </a:cubicBezTo>
                    <a:cubicBezTo>
                      <a:pt x="515" y="46"/>
                      <a:pt x="511" y="50"/>
                      <a:pt x="506" y="55"/>
                    </a:cubicBezTo>
                    <a:cubicBezTo>
                      <a:pt x="502" y="61"/>
                      <a:pt x="498" y="66"/>
                      <a:pt x="494" y="72"/>
                    </a:cubicBezTo>
                    <a:cubicBezTo>
                      <a:pt x="490" y="76"/>
                      <a:pt x="487" y="81"/>
                      <a:pt x="483" y="86"/>
                    </a:cubicBezTo>
                    <a:cubicBezTo>
                      <a:pt x="480" y="85"/>
                      <a:pt x="476" y="84"/>
                      <a:pt x="473" y="83"/>
                    </a:cubicBezTo>
                    <a:cubicBezTo>
                      <a:pt x="470" y="82"/>
                      <a:pt x="467" y="81"/>
                      <a:pt x="464" y="80"/>
                    </a:cubicBezTo>
                    <a:cubicBezTo>
                      <a:pt x="463" y="80"/>
                      <a:pt x="462" y="80"/>
                      <a:pt x="461" y="79"/>
                    </a:cubicBezTo>
                    <a:cubicBezTo>
                      <a:pt x="460" y="79"/>
                      <a:pt x="458" y="79"/>
                      <a:pt x="458" y="79"/>
                    </a:cubicBezTo>
                    <a:cubicBezTo>
                      <a:pt x="454" y="78"/>
                      <a:pt x="451" y="77"/>
                      <a:pt x="451" y="77"/>
                    </a:cubicBezTo>
                    <a:cubicBezTo>
                      <a:pt x="451" y="77"/>
                      <a:pt x="449" y="77"/>
                      <a:pt x="445" y="76"/>
                    </a:cubicBezTo>
                    <a:cubicBezTo>
                      <a:pt x="442" y="75"/>
                      <a:pt x="436" y="74"/>
                      <a:pt x="429" y="73"/>
                    </a:cubicBezTo>
                    <a:cubicBezTo>
                      <a:pt x="426" y="73"/>
                      <a:pt x="423" y="72"/>
                      <a:pt x="419" y="72"/>
                    </a:cubicBezTo>
                    <a:cubicBezTo>
                      <a:pt x="418" y="66"/>
                      <a:pt x="417" y="61"/>
                      <a:pt x="415" y="55"/>
                    </a:cubicBezTo>
                    <a:cubicBezTo>
                      <a:pt x="412" y="41"/>
                      <a:pt x="408" y="28"/>
                      <a:pt x="405" y="18"/>
                    </a:cubicBezTo>
                    <a:cubicBezTo>
                      <a:pt x="402" y="7"/>
                      <a:pt x="400" y="1"/>
                      <a:pt x="400" y="1"/>
                    </a:cubicBezTo>
                    <a:cubicBezTo>
                      <a:pt x="400" y="1"/>
                      <a:pt x="399" y="1"/>
                      <a:pt x="398" y="1"/>
                    </a:cubicBezTo>
                    <a:cubicBezTo>
                      <a:pt x="397" y="1"/>
                      <a:pt x="396" y="0"/>
                      <a:pt x="394" y="0"/>
                    </a:cubicBezTo>
                    <a:cubicBezTo>
                      <a:pt x="390" y="0"/>
                      <a:pt x="385" y="0"/>
                      <a:pt x="379" y="0"/>
                    </a:cubicBezTo>
                    <a:cubicBezTo>
                      <a:pt x="374" y="0"/>
                      <a:pt x="369" y="1"/>
                      <a:pt x="365" y="1"/>
                    </a:cubicBezTo>
                    <a:cubicBezTo>
                      <a:pt x="363" y="1"/>
                      <a:pt x="362" y="1"/>
                      <a:pt x="361" y="1"/>
                    </a:cubicBezTo>
                    <a:cubicBezTo>
                      <a:pt x="359" y="1"/>
                      <a:pt x="359" y="1"/>
                      <a:pt x="359" y="1"/>
                    </a:cubicBezTo>
                    <a:cubicBezTo>
                      <a:pt x="359" y="1"/>
                      <a:pt x="357" y="8"/>
                      <a:pt x="354" y="18"/>
                    </a:cubicBezTo>
                    <a:cubicBezTo>
                      <a:pt x="351" y="28"/>
                      <a:pt x="348" y="42"/>
                      <a:pt x="345" y="56"/>
                    </a:cubicBezTo>
                    <a:cubicBezTo>
                      <a:pt x="344" y="62"/>
                      <a:pt x="343" y="67"/>
                      <a:pt x="342" y="73"/>
                    </a:cubicBezTo>
                    <a:cubicBezTo>
                      <a:pt x="338" y="73"/>
                      <a:pt x="335" y="74"/>
                      <a:pt x="331" y="75"/>
                    </a:cubicBezTo>
                    <a:cubicBezTo>
                      <a:pt x="325" y="76"/>
                      <a:pt x="319" y="77"/>
                      <a:pt x="315" y="78"/>
                    </a:cubicBezTo>
                    <a:cubicBezTo>
                      <a:pt x="312" y="79"/>
                      <a:pt x="309" y="79"/>
                      <a:pt x="309" y="79"/>
                    </a:cubicBezTo>
                    <a:cubicBezTo>
                      <a:pt x="309" y="79"/>
                      <a:pt x="307" y="80"/>
                      <a:pt x="303" y="81"/>
                    </a:cubicBezTo>
                    <a:cubicBezTo>
                      <a:pt x="302" y="81"/>
                      <a:pt x="301" y="81"/>
                      <a:pt x="300" y="81"/>
                    </a:cubicBezTo>
                    <a:cubicBezTo>
                      <a:pt x="299" y="82"/>
                      <a:pt x="298" y="82"/>
                      <a:pt x="297" y="82"/>
                    </a:cubicBezTo>
                    <a:cubicBezTo>
                      <a:pt x="294" y="83"/>
                      <a:pt x="291" y="84"/>
                      <a:pt x="288" y="85"/>
                    </a:cubicBezTo>
                    <a:cubicBezTo>
                      <a:pt x="285" y="86"/>
                      <a:pt x="281" y="87"/>
                      <a:pt x="278" y="88"/>
                    </a:cubicBezTo>
                    <a:cubicBezTo>
                      <a:pt x="274" y="84"/>
                      <a:pt x="271" y="79"/>
                      <a:pt x="267" y="74"/>
                    </a:cubicBezTo>
                    <a:cubicBezTo>
                      <a:pt x="263" y="69"/>
                      <a:pt x="258" y="64"/>
                      <a:pt x="254" y="59"/>
                    </a:cubicBezTo>
                    <a:cubicBezTo>
                      <a:pt x="250" y="54"/>
                      <a:pt x="246" y="49"/>
                      <a:pt x="242" y="45"/>
                    </a:cubicBezTo>
                    <a:cubicBezTo>
                      <a:pt x="235" y="37"/>
                      <a:pt x="230" y="32"/>
                      <a:pt x="230" y="32"/>
                    </a:cubicBezTo>
                    <a:cubicBezTo>
                      <a:pt x="230" y="32"/>
                      <a:pt x="229" y="32"/>
                      <a:pt x="228" y="33"/>
                    </a:cubicBezTo>
                    <a:cubicBezTo>
                      <a:pt x="227" y="33"/>
                      <a:pt x="226" y="34"/>
                      <a:pt x="224" y="35"/>
                    </a:cubicBezTo>
                    <a:cubicBezTo>
                      <a:pt x="220" y="36"/>
                      <a:pt x="216" y="39"/>
                      <a:pt x="211" y="41"/>
                    </a:cubicBezTo>
                    <a:cubicBezTo>
                      <a:pt x="207" y="43"/>
                      <a:pt x="202" y="46"/>
                      <a:pt x="198" y="48"/>
                    </a:cubicBezTo>
                    <a:cubicBezTo>
                      <a:pt x="197" y="48"/>
                      <a:pt x="195" y="49"/>
                      <a:pt x="194" y="50"/>
                    </a:cubicBezTo>
                    <a:cubicBezTo>
                      <a:pt x="193" y="50"/>
                      <a:pt x="193" y="51"/>
                      <a:pt x="193" y="51"/>
                    </a:cubicBezTo>
                    <a:cubicBezTo>
                      <a:pt x="193" y="51"/>
                      <a:pt x="194" y="58"/>
                      <a:pt x="196" y="68"/>
                    </a:cubicBezTo>
                    <a:cubicBezTo>
                      <a:pt x="197" y="73"/>
                      <a:pt x="198" y="79"/>
                      <a:pt x="199" y="86"/>
                    </a:cubicBezTo>
                    <a:cubicBezTo>
                      <a:pt x="201" y="92"/>
                      <a:pt x="202" y="99"/>
                      <a:pt x="204" y="106"/>
                    </a:cubicBezTo>
                    <a:cubicBezTo>
                      <a:pt x="206" y="112"/>
                      <a:pt x="207" y="117"/>
                      <a:pt x="209" y="123"/>
                    </a:cubicBezTo>
                    <a:cubicBezTo>
                      <a:pt x="206" y="125"/>
                      <a:pt x="203" y="127"/>
                      <a:pt x="200" y="129"/>
                    </a:cubicBezTo>
                    <a:cubicBezTo>
                      <a:pt x="195" y="133"/>
                      <a:pt x="190" y="136"/>
                      <a:pt x="187" y="138"/>
                    </a:cubicBezTo>
                    <a:cubicBezTo>
                      <a:pt x="184" y="141"/>
                      <a:pt x="182" y="142"/>
                      <a:pt x="182" y="142"/>
                    </a:cubicBezTo>
                    <a:cubicBezTo>
                      <a:pt x="182" y="142"/>
                      <a:pt x="182" y="143"/>
                      <a:pt x="181" y="143"/>
                    </a:cubicBezTo>
                    <a:cubicBezTo>
                      <a:pt x="180" y="144"/>
                      <a:pt x="179" y="145"/>
                      <a:pt x="177" y="146"/>
                    </a:cubicBezTo>
                    <a:cubicBezTo>
                      <a:pt x="175" y="149"/>
                      <a:pt x="170" y="152"/>
                      <a:pt x="165" y="157"/>
                    </a:cubicBezTo>
                    <a:cubicBezTo>
                      <a:pt x="163" y="159"/>
                      <a:pt x="160" y="162"/>
                      <a:pt x="158" y="165"/>
                    </a:cubicBezTo>
                    <a:cubicBezTo>
                      <a:pt x="153" y="162"/>
                      <a:pt x="147" y="159"/>
                      <a:pt x="142" y="157"/>
                    </a:cubicBezTo>
                    <a:cubicBezTo>
                      <a:pt x="130" y="151"/>
                      <a:pt x="117" y="145"/>
                      <a:pt x="107" y="141"/>
                    </a:cubicBezTo>
                    <a:cubicBezTo>
                      <a:pt x="102" y="139"/>
                      <a:pt x="98" y="137"/>
                      <a:pt x="95" y="136"/>
                    </a:cubicBezTo>
                    <a:cubicBezTo>
                      <a:pt x="92" y="135"/>
                      <a:pt x="90" y="135"/>
                      <a:pt x="90" y="135"/>
                    </a:cubicBezTo>
                    <a:cubicBezTo>
                      <a:pt x="90" y="135"/>
                      <a:pt x="89" y="137"/>
                      <a:pt x="86" y="140"/>
                    </a:cubicBezTo>
                    <a:cubicBezTo>
                      <a:pt x="85" y="141"/>
                      <a:pt x="83" y="143"/>
                      <a:pt x="82" y="145"/>
                    </a:cubicBezTo>
                    <a:cubicBezTo>
                      <a:pt x="80" y="146"/>
                      <a:pt x="79" y="149"/>
                      <a:pt x="77" y="151"/>
                    </a:cubicBezTo>
                    <a:cubicBezTo>
                      <a:pt x="74" y="155"/>
                      <a:pt x="71" y="159"/>
                      <a:pt x="69" y="162"/>
                    </a:cubicBezTo>
                    <a:cubicBezTo>
                      <a:pt x="66" y="165"/>
                      <a:pt x="65" y="167"/>
                      <a:pt x="65" y="167"/>
                    </a:cubicBezTo>
                    <a:cubicBezTo>
                      <a:pt x="65" y="167"/>
                      <a:pt x="69" y="173"/>
                      <a:pt x="75" y="182"/>
                    </a:cubicBezTo>
                    <a:cubicBezTo>
                      <a:pt x="81" y="190"/>
                      <a:pt x="90" y="201"/>
                      <a:pt x="99" y="212"/>
                    </a:cubicBezTo>
                    <a:cubicBezTo>
                      <a:pt x="103" y="217"/>
                      <a:pt x="107" y="221"/>
                      <a:pt x="111" y="225"/>
                    </a:cubicBezTo>
                    <a:cubicBezTo>
                      <a:pt x="110" y="227"/>
                      <a:pt x="109" y="228"/>
                      <a:pt x="108" y="230"/>
                    </a:cubicBezTo>
                    <a:cubicBezTo>
                      <a:pt x="107" y="232"/>
                      <a:pt x="106" y="233"/>
                      <a:pt x="105" y="235"/>
                    </a:cubicBezTo>
                    <a:cubicBezTo>
                      <a:pt x="102" y="240"/>
                      <a:pt x="99" y="245"/>
                      <a:pt x="98" y="249"/>
                    </a:cubicBezTo>
                    <a:cubicBezTo>
                      <a:pt x="96" y="252"/>
                      <a:pt x="95" y="254"/>
                      <a:pt x="95" y="254"/>
                    </a:cubicBezTo>
                    <a:cubicBezTo>
                      <a:pt x="95" y="254"/>
                      <a:pt x="94" y="256"/>
                      <a:pt x="92" y="260"/>
                    </a:cubicBezTo>
                    <a:cubicBezTo>
                      <a:pt x="91" y="264"/>
                      <a:pt x="89" y="269"/>
                      <a:pt x="86" y="275"/>
                    </a:cubicBezTo>
                    <a:cubicBezTo>
                      <a:pt x="85" y="278"/>
                      <a:pt x="84" y="281"/>
                      <a:pt x="83" y="285"/>
                    </a:cubicBezTo>
                    <a:cubicBezTo>
                      <a:pt x="77" y="285"/>
                      <a:pt x="71" y="285"/>
                      <a:pt x="65" y="285"/>
                    </a:cubicBezTo>
                    <a:cubicBezTo>
                      <a:pt x="58" y="285"/>
                      <a:pt x="51" y="285"/>
                      <a:pt x="44" y="285"/>
                    </a:cubicBezTo>
                    <a:cubicBezTo>
                      <a:pt x="41" y="285"/>
                      <a:pt x="38" y="285"/>
                      <a:pt x="35" y="285"/>
                    </a:cubicBezTo>
                    <a:cubicBezTo>
                      <a:pt x="32" y="286"/>
                      <a:pt x="29" y="286"/>
                      <a:pt x="26" y="286"/>
                    </a:cubicBezTo>
                    <a:cubicBezTo>
                      <a:pt x="16" y="287"/>
                      <a:pt x="9" y="287"/>
                      <a:pt x="9" y="287"/>
                    </a:cubicBezTo>
                    <a:cubicBezTo>
                      <a:pt x="9" y="287"/>
                      <a:pt x="8" y="290"/>
                      <a:pt x="7" y="294"/>
                    </a:cubicBezTo>
                    <a:cubicBezTo>
                      <a:pt x="7" y="295"/>
                      <a:pt x="7" y="296"/>
                      <a:pt x="6" y="297"/>
                    </a:cubicBezTo>
                    <a:cubicBezTo>
                      <a:pt x="6" y="298"/>
                      <a:pt x="6" y="299"/>
                      <a:pt x="6" y="300"/>
                    </a:cubicBezTo>
                    <a:cubicBezTo>
                      <a:pt x="5" y="302"/>
                      <a:pt x="5" y="305"/>
                      <a:pt x="4" y="308"/>
                    </a:cubicBezTo>
                    <a:cubicBezTo>
                      <a:pt x="3" y="310"/>
                      <a:pt x="3" y="313"/>
                      <a:pt x="2" y="315"/>
                    </a:cubicBezTo>
                    <a:cubicBezTo>
                      <a:pt x="2" y="317"/>
                      <a:pt x="2" y="320"/>
                      <a:pt x="1" y="322"/>
                    </a:cubicBezTo>
                    <a:cubicBezTo>
                      <a:pt x="1" y="325"/>
                      <a:pt x="0" y="328"/>
                      <a:pt x="0" y="328"/>
                    </a:cubicBezTo>
                    <a:cubicBezTo>
                      <a:pt x="0" y="328"/>
                      <a:pt x="6" y="331"/>
                      <a:pt x="16" y="336"/>
                    </a:cubicBezTo>
                    <a:cubicBezTo>
                      <a:pt x="25" y="341"/>
                      <a:pt x="38" y="348"/>
                      <a:pt x="50" y="353"/>
                    </a:cubicBezTo>
                    <a:cubicBezTo>
                      <a:pt x="56" y="356"/>
                      <a:pt x="61" y="358"/>
                      <a:pt x="66" y="360"/>
                    </a:cubicBezTo>
                    <a:cubicBezTo>
                      <a:pt x="66" y="364"/>
                      <a:pt x="66" y="368"/>
                      <a:pt x="66" y="371"/>
                    </a:cubicBezTo>
                    <a:cubicBezTo>
                      <a:pt x="65" y="378"/>
                      <a:pt x="65" y="383"/>
                      <a:pt x="65" y="387"/>
                    </a:cubicBezTo>
                    <a:cubicBezTo>
                      <a:pt x="65" y="391"/>
                      <a:pt x="65" y="393"/>
                      <a:pt x="65" y="393"/>
                    </a:cubicBezTo>
                    <a:cubicBezTo>
                      <a:pt x="65" y="393"/>
                      <a:pt x="65" y="396"/>
                      <a:pt x="65" y="399"/>
                    </a:cubicBezTo>
                    <a:cubicBezTo>
                      <a:pt x="66" y="403"/>
                      <a:pt x="66" y="409"/>
                      <a:pt x="66" y="416"/>
                    </a:cubicBezTo>
                    <a:cubicBezTo>
                      <a:pt x="67" y="419"/>
                      <a:pt x="67" y="423"/>
                      <a:pt x="67" y="426"/>
                    </a:cubicBezTo>
                    <a:cubicBezTo>
                      <a:pt x="62" y="429"/>
                      <a:pt x="57" y="431"/>
                      <a:pt x="51" y="434"/>
                    </a:cubicBezTo>
                    <a:cubicBezTo>
                      <a:pt x="39" y="440"/>
                      <a:pt x="26" y="446"/>
                      <a:pt x="17" y="451"/>
                    </a:cubicBezTo>
                    <a:cubicBezTo>
                      <a:pt x="8" y="457"/>
                      <a:pt x="2" y="460"/>
                      <a:pt x="2" y="460"/>
                    </a:cubicBezTo>
                    <a:cubicBezTo>
                      <a:pt x="2" y="460"/>
                      <a:pt x="2" y="463"/>
                      <a:pt x="3" y="467"/>
                    </a:cubicBezTo>
                    <a:cubicBezTo>
                      <a:pt x="3" y="469"/>
                      <a:pt x="4" y="471"/>
                      <a:pt x="4" y="473"/>
                    </a:cubicBezTo>
                    <a:cubicBezTo>
                      <a:pt x="5" y="476"/>
                      <a:pt x="6" y="478"/>
                      <a:pt x="6" y="481"/>
                    </a:cubicBezTo>
                    <a:cubicBezTo>
                      <a:pt x="7" y="483"/>
                      <a:pt x="7" y="486"/>
                      <a:pt x="8" y="488"/>
                    </a:cubicBezTo>
                    <a:cubicBezTo>
                      <a:pt x="8" y="489"/>
                      <a:pt x="9" y="490"/>
                      <a:pt x="9" y="491"/>
                    </a:cubicBezTo>
                    <a:cubicBezTo>
                      <a:pt x="9" y="492"/>
                      <a:pt x="9" y="493"/>
                      <a:pt x="10" y="494"/>
                    </a:cubicBezTo>
                    <a:cubicBezTo>
                      <a:pt x="11" y="498"/>
                      <a:pt x="12" y="501"/>
                      <a:pt x="12" y="501"/>
                    </a:cubicBezTo>
                    <a:cubicBezTo>
                      <a:pt x="12" y="501"/>
                      <a:pt x="19" y="501"/>
                      <a:pt x="29" y="502"/>
                    </a:cubicBezTo>
                    <a:cubicBezTo>
                      <a:pt x="32" y="502"/>
                      <a:pt x="35" y="502"/>
                      <a:pt x="38" y="502"/>
                    </a:cubicBezTo>
                    <a:cubicBezTo>
                      <a:pt x="41" y="502"/>
                      <a:pt x="44" y="502"/>
                      <a:pt x="47" y="502"/>
                    </a:cubicBezTo>
                    <a:cubicBezTo>
                      <a:pt x="54" y="502"/>
                      <a:pt x="61" y="502"/>
                      <a:pt x="68" y="502"/>
                    </a:cubicBezTo>
                    <a:cubicBezTo>
                      <a:pt x="74" y="502"/>
                      <a:pt x="80" y="501"/>
                      <a:pt x="85" y="501"/>
                    </a:cubicBezTo>
                    <a:cubicBezTo>
                      <a:pt x="87" y="505"/>
                      <a:pt x="88" y="508"/>
                      <a:pt x="89" y="511"/>
                    </a:cubicBezTo>
                    <a:cubicBezTo>
                      <a:pt x="92" y="517"/>
                      <a:pt x="94" y="522"/>
                      <a:pt x="96" y="526"/>
                    </a:cubicBezTo>
                    <a:cubicBezTo>
                      <a:pt x="97" y="529"/>
                      <a:pt x="98" y="531"/>
                      <a:pt x="98" y="531"/>
                    </a:cubicBezTo>
                    <a:cubicBezTo>
                      <a:pt x="98" y="531"/>
                      <a:pt x="99" y="533"/>
                      <a:pt x="101" y="537"/>
                    </a:cubicBezTo>
                    <a:cubicBezTo>
                      <a:pt x="103" y="540"/>
                      <a:pt x="106" y="545"/>
                      <a:pt x="109" y="551"/>
                    </a:cubicBezTo>
                    <a:cubicBezTo>
                      <a:pt x="110" y="553"/>
                      <a:pt x="111" y="554"/>
                      <a:pt x="112" y="556"/>
                    </a:cubicBezTo>
                    <a:cubicBezTo>
                      <a:pt x="113" y="557"/>
                      <a:pt x="114" y="559"/>
                      <a:pt x="115" y="560"/>
                    </a:cubicBezTo>
                    <a:cubicBezTo>
                      <a:pt x="111" y="565"/>
                      <a:pt x="107" y="569"/>
                      <a:pt x="104" y="574"/>
                    </a:cubicBezTo>
                    <a:cubicBezTo>
                      <a:pt x="95" y="585"/>
                      <a:pt x="86" y="596"/>
                      <a:pt x="80" y="605"/>
                    </a:cubicBezTo>
                    <a:cubicBezTo>
                      <a:pt x="74" y="613"/>
                      <a:pt x="71" y="619"/>
                      <a:pt x="71" y="619"/>
                    </a:cubicBezTo>
                    <a:cubicBezTo>
                      <a:pt x="71" y="619"/>
                      <a:pt x="72" y="621"/>
                      <a:pt x="74" y="625"/>
                    </a:cubicBezTo>
                    <a:cubicBezTo>
                      <a:pt x="77" y="628"/>
                      <a:pt x="80" y="632"/>
                      <a:pt x="83" y="636"/>
                    </a:cubicBezTo>
                    <a:cubicBezTo>
                      <a:pt x="85" y="638"/>
                      <a:pt x="87" y="640"/>
                      <a:pt x="88" y="642"/>
                    </a:cubicBezTo>
                    <a:cubicBezTo>
                      <a:pt x="90" y="643"/>
                      <a:pt x="91" y="645"/>
                      <a:pt x="93" y="647"/>
                    </a:cubicBezTo>
                    <a:cubicBezTo>
                      <a:pt x="95" y="649"/>
                      <a:pt x="97" y="651"/>
                      <a:pt x="97" y="651"/>
                    </a:cubicBezTo>
                    <a:cubicBezTo>
                      <a:pt x="97" y="651"/>
                      <a:pt x="98" y="651"/>
                      <a:pt x="101" y="650"/>
                    </a:cubicBezTo>
                    <a:cubicBezTo>
                      <a:pt x="104" y="648"/>
                      <a:pt x="108" y="647"/>
                      <a:pt x="113" y="645"/>
                    </a:cubicBezTo>
                    <a:cubicBezTo>
                      <a:pt x="123" y="640"/>
                      <a:pt x="136" y="634"/>
                      <a:pt x="148" y="628"/>
                    </a:cubicBezTo>
                    <a:cubicBezTo>
                      <a:pt x="153" y="625"/>
                      <a:pt x="158" y="623"/>
                      <a:pt x="163" y="620"/>
                    </a:cubicBezTo>
                    <a:cubicBezTo>
                      <a:pt x="166" y="622"/>
                      <a:pt x="169" y="625"/>
                      <a:pt x="171" y="627"/>
                    </a:cubicBezTo>
                    <a:cubicBezTo>
                      <a:pt x="176" y="631"/>
                      <a:pt x="181" y="635"/>
                      <a:pt x="184" y="638"/>
                    </a:cubicBezTo>
                    <a:cubicBezTo>
                      <a:pt x="185" y="639"/>
                      <a:pt x="186" y="640"/>
                      <a:pt x="187" y="640"/>
                    </a:cubicBezTo>
                    <a:cubicBezTo>
                      <a:pt x="188" y="641"/>
                      <a:pt x="188" y="641"/>
                      <a:pt x="188" y="641"/>
                    </a:cubicBezTo>
                    <a:cubicBezTo>
                      <a:pt x="188" y="641"/>
                      <a:pt x="190" y="643"/>
                      <a:pt x="193" y="645"/>
                    </a:cubicBezTo>
                    <a:cubicBezTo>
                      <a:pt x="196" y="648"/>
                      <a:pt x="201" y="651"/>
                      <a:pt x="207" y="654"/>
                    </a:cubicBezTo>
                    <a:cubicBezTo>
                      <a:pt x="209" y="656"/>
                      <a:pt x="212" y="658"/>
                      <a:pt x="216" y="660"/>
                    </a:cubicBezTo>
                    <a:cubicBezTo>
                      <a:pt x="214" y="666"/>
                      <a:pt x="213" y="672"/>
                      <a:pt x="211" y="677"/>
                    </a:cubicBezTo>
                    <a:cubicBezTo>
                      <a:pt x="210" y="684"/>
                      <a:pt x="208" y="691"/>
                      <a:pt x="207" y="697"/>
                    </a:cubicBezTo>
                    <a:cubicBezTo>
                      <a:pt x="206" y="704"/>
                      <a:pt x="205" y="710"/>
                      <a:pt x="204" y="715"/>
                    </a:cubicBezTo>
                    <a:cubicBezTo>
                      <a:pt x="202" y="726"/>
                      <a:pt x="201" y="733"/>
                      <a:pt x="201" y="733"/>
                    </a:cubicBezTo>
                    <a:cubicBezTo>
                      <a:pt x="201" y="733"/>
                      <a:pt x="202" y="733"/>
                      <a:pt x="203" y="734"/>
                    </a:cubicBezTo>
                    <a:cubicBezTo>
                      <a:pt x="204" y="734"/>
                      <a:pt x="205" y="735"/>
                      <a:pt x="207" y="736"/>
                    </a:cubicBezTo>
                    <a:cubicBezTo>
                      <a:pt x="211" y="737"/>
                      <a:pt x="215" y="740"/>
                      <a:pt x="220" y="742"/>
                    </a:cubicBezTo>
                    <a:cubicBezTo>
                      <a:pt x="225" y="744"/>
                      <a:pt x="229" y="746"/>
                      <a:pt x="233" y="748"/>
                    </a:cubicBezTo>
                    <a:cubicBezTo>
                      <a:pt x="235" y="749"/>
                      <a:pt x="236" y="749"/>
                      <a:pt x="237" y="750"/>
                    </a:cubicBezTo>
                    <a:cubicBezTo>
                      <a:pt x="238" y="750"/>
                      <a:pt x="239" y="750"/>
                      <a:pt x="239" y="750"/>
                    </a:cubicBezTo>
                    <a:cubicBezTo>
                      <a:pt x="239" y="750"/>
                      <a:pt x="244" y="745"/>
                      <a:pt x="251" y="737"/>
                    </a:cubicBezTo>
                    <a:cubicBezTo>
                      <a:pt x="254" y="733"/>
                      <a:pt x="258" y="728"/>
                      <a:pt x="262" y="723"/>
                    </a:cubicBezTo>
                    <a:cubicBezTo>
                      <a:pt x="266" y="718"/>
                      <a:pt x="271" y="713"/>
                      <a:pt x="275" y="707"/>
                    </a:cubicBezTo>
                    <a:cubicBezTo>
                      <a:pt x="279" y="702"/>
                      <a:pt x="282" y="697"/>
                      <a:pt x="285" y="693"/>
                    </a:cubicBezTo>
                    <a:cubicBezTo>
                      <a:pt x="289" y="694"/>
                      <a:pt x="292" y="695"/>
                      <a:pt x="295" y="696"/>
                    </a:cubicBezTo>
                    <a:cubicBezTo>
                      <a:pt x="299" y="697"/>
                      <a:pt x="302" y="698"/>
                      <a:pt x="304" y="698"/>
                    </a:cubicBezTo>
                    <a:cubicBezTo>
                      <a:pt x="306" y="699"/>
                      <a:pt x="307" y="699"/>
                      <a:pt x="308" y="699"/>
                    </a:cubicBezTo>
                    <a:cubicBezTo>
                      <a:pt x="309" y="700"/>
                      <a:pt x="310" y="700"/>
                      <a:pt x="311" y="700"/>
                    </a:cubicBezTo>
                    <a:cubicBezTo>
                      <a:pt x="315" y="701"/>
                      <a:pt x="317" y="701"/>
                      <a:pt x="317" y="701"/>
                    </a:cubicBezTo>
                    <a:cubicBezTo>
                      <a:pt x="317" y="701"/>
                      <a:pt x="319" y="702"/>
                      <a:pt x="323" y="703"/>
                    </a:cubicBezTo>
                    <a:cubicBezTo>
                      <a:pt x="327" y="703"/>
                      <a:pt x="333" y="704"/>
                      <a:pt x="339" y="705"/>
                    </a:cubicBezTo>
                    <a:cubicBezTo>
                      <a:pt x="342" y="706"/>
                      <a:pt x="346" y="706"/>
                      <a:pt x="350" y="707"/>
                    </a:cubicBezTo>
                    <a:cubicBezTo>
                      <a:pt x="351" y="712"/>
                      <a:pt x="352" y="718"/>
                      <a:pt x="353" y="724"/>
                    </a:cubicBezTo>
                    <a:cubicBezTo>
                      <a:pt x="357" y="737"/>
                      <a:pt x="360" y="751"/>
                      <a:pt x="363" y="761"/>
                    </a:cubicBezTo>
                    <a:cubicBezTo>
                      <a:pt x="366" y="771"/>
                      <a:pt x="369" y="778"/>
                      <a:pt x="369" y="778"/>
                    </a:cubicBezTo>
                    <a:cubicBezTo>
                      <a:pt x="369" y="778"/>
                      <a:pt x="369" y="778"/>
                      <a:pt x="370" y="778"/>
                    </a:cubicBezTo>
                    <a:cubicBezTo>
                      <a:pt x="371" y="778"/>
                      <a:pt x="373" y="778"/>
                      <a:pt x="375" y="778"/>
                    </a:cubicBezTo>
                    <a:cubicBezTo>
                      <a:pt x="379" y="778"/>
                      <a:pt x="384" y="778"/>
                      <a:pt x="389" y="778"/>
                    </a:cubicBezTo>
                    <a:cubicBezTo>
                      <a:pt x="394" y="778"/>
                      <a:pt x="400" y="778"/>
                      <a:pt x="403" y="778"/>
                    </a:cubicBezTo>
                    <a:cubicBezTo>
                      <a:pt x="405" y="778"/>
                      <a:pt x="407" y="778"/>
                      <a:pt x="408" y="778"/>
                    </a:cubicBezTo>
                    <a:cubicBezTo>
                      <a:pt x="409" y="778"/>
                      <a:pt x="410" y="778"/>
                      <a:pt x="410" y="778"/>
                    </a:cubicBezTo>
                    <a:cubicBezTo>
                      <a:pt x="410" y="778"/>
                      <a:pt x="412" y="771"/>
                      <a:pt x="415" y="760"/>
                    </a:cubicBezTo>
                    <a:cubicBezTo>
                      <a:pt x="417" y="750"/>
                      <a:pt x="421" y="737"/>
                      <a:pt x="424" y="723"/>
                    </a:cubicBezTo>
                    <a:cubicBezTo>
                      <a:pt x="425" y="717"/>
                      <a:pt x="426" y="711"/>
                      <a:pt x="427" y="706"/>
                    </a:cubicBezTo>
                    <a:cubicBezTo>
                      <a:pt x="431" y="705"/>
                      <a:pt x="434" y="705"/>
                      <a:pt x="437" y="704"/>
                    </a:cubicBezTo>
                    <a:cubicBezTo>
                      <a:pt x="444" y="703"/>
                      <a:pt x="449" y="702"/>
                      <a:pt x="453" y="701"/>
                    </a:cubicBezTo>
                    <a:cubicBezTo>
                      <a:pt x="457" y="700"/>
                      <a:pt x="459" y="700"/>
                      <a:pt x="459" y="700"/>
                    </a:cubicBezTo>
                    <a:cubicBezTo>
                      <a:pt x="459" y="700"/>
                      <a:pt x="461" y="699"/>
                      <a:pt x="465" y="698"/>
                    </a:cubicBezTo>
                    <a:cubicBezTo>
                      <a:pt x="466" y="698"/>
                      <a:pt x="467" y="698"/>
                      <a:pt x="468" y="697"/>
                    </a:cubicBezTo>
                    <a:cubicBezTo>
                      <a:pt x="470" y="697"/>
                      <a:pt x="471" y="697"/>
                      <a:pt x="472" y="696"/>
                    </a:cubicBezTo>
                    <a:cubicBezTo>
                      <a:pt x="475" y="696"/>
                      <a:pt x="478" y="695"/>
                      <a:pt x="481" y="694"/>
                    </a:cubicBezTo>
                    <a:cubicBezTo>
                      <a:pt x="484" y="693"/>
                      <a:pt x="487" y="692"/>
                      <a:pt x="491" y="690"/>
                    </a:cubicBezTo>
                    <a:cubicBezTo>
                      <a:pt x="494" y="695"/>
                      <a:pt x="498" y="700"/>
                      <a:pt x="502" y="704"/>
                    </a:cubicBezTo>
                    <a:cubicBezTo>
                      <a:pt x="506" y="710"/>
                      <a:pt x="510" y="715"/>
                      <a:pt x="515" y="720"/>
                    </a:cubicBezTo>
                    <a:cubicBezTo>
                      <a:pt x="519" y="725"/>
                      <a:pt x="523" y="730"/>
                      <a:pt x="527" y="734"/>
                    </a:cubicBezTo>
                    <a:cubicBezTo>
                      <a:pt x="534" y="741"/>
                      <a:pt x="539" y="747"/>
                      <a:pt x="539" y="747"/>
                    </a:cubicBezTo>
                    <a:cubicBezTo>
                      <a:pt x="539" y="747"/>
                      <a:pt x="539" y="746"/>
                      <a:pt x="540" y="746"/>
                    </a:cubicBezTo>
                    <a:cubicBezTo>
                      <a:pt x="541" y="745"/>
                      <a:pt x="543" y="745"/>
                      <a:pt x="545" y="744"/>
                    </a:cubicBezTo>
                    <a:cubicBezTo>
                      <a:pt x="548" y="742"/>
                      <a:pt x="553" y="740"/>
                      <a:pt x="558" y="738"/>
                    </a:cubicBezTo>
                    <a:cubicBezTo>
                      <a:pt x="562" y="735"/>
                      <a:pt x="567" y="733"/>
                      <a:pt x="570" y="731"/>
                    </a:cubicBezTo>
                    <a:cubicBezTo>
                      <a:pt x="572" y="730"/>
                      <a:pt x="573" y="729"/>
                      <a:pt x="574" y="729"/>
                    </a:cubicBezTo>
                    <a:cubicBezTo>
                      <a:pt x="575" y="728"/>
                      <a:pt x="576" y="728"/>
                      <a:pt x="576" y="728"/>
                    </a:cubicBezTo>
                    <a:cubicBezTo>
                      <a:pt x="576" y="728"/>
                      <a:pt x="575" y="721"/>
                      <a:pt x="573" y="711"/>
                    </a:cubicBezTo>
                    <a:cubicBezTo>
                      <a:pt x="572" y="705"/>
                      <a:pt x="571" y="699"/>
                      <a:pt x="569" y="693"/>
                    </a:cubicBezTo>
                    <a:cubicBezTo>
                      <a:pt x="568" y="687"/>
                      <a:pt x="566" y="680"/>
                      <a:pt x="564" y="673"/>
                    </a:cubicBezTo>
                    <a:cubicBezTo>
                      <a:pt x="563" y="667"/>
                      <a:pt x="561" y="661"/>
                      <a:pt x="560" y="656"/>
                    </a:cubicBezTo>
                    <a:cubicBezTo>
                      <a:pt x="563" y="654"/>
                      <a:pt x="566" y="652"/>
                      <a:pt x="569" y="650"/>
                    </a:cubicBezTo>
                    <a:cubicBezTo>
                      <a:pt x="574" y="646"/>
                      <a:pt x="579" y="643"/>
                      <a:pt x="582" y="640"/>
                    </a:cubicBezTo>
                    <a:cubicBezTo>
                      <a:pt x="585" y="638"/>
                      <a:pt x="586" y="636"/>
                      <a:pt x="586" y="636"/>
                    </a:cubicBezTo>
                    <a:cubicBezTo>
                      <a:pt x="586" y="636"/>
                      <a:pt x="587" y="636"/>
                      <a:pt x="588" y="635"/>
                    </a:cubicBezTo>
                    <a:cubicBezTo>
                      <a:pt x="588" y="635"/>
                      <a:pt x="590" y="634"/>
                      <a:pt x="591" y="632"/>
                    </a:cubicBezTo>
                    <a:cubicBezTo>
                      <a:pt x="594" y="630"/>
                      <a:pt x="598" y="626"/>
                      <a:pt x="603" y="622"/>
                    </a:cubicBezTo>
                    <a:cubicBezTo>
                      <a:pt x="606" y="619"/>
                      <a:pt x="608" y="617"/>
                      <a:pt x="611" y="614"/>
                    </a:cubicBezTo>
                    <a:cubicBezTo>
                      <a:pt x="616" y="617"/>
                      <a:pt x="621" y="619"/>
                      <a:pt x="627" y="622"/>
                    </a:cubicBezTo>
                    <a:cubicBezTo>
                      <a:pt x="639" y="628"/>
                      <a:pt x="652" y="634"/>
                      <a:pt x="662" y="638"/>
                    </a:cubicBezTo>
                    <a:cubicBezTo>
                      <a:pt x="667" y="640"/>
                      <a:pt x="671" y="641"/>
                      <a:pt x="674" y="642"/>
                    </a:cubicBezTo>
                    <a:cubicBezTo>
                      <a:pt x="677" y="643"/>
                      <a:pt x="678" y="644"/>
                      <a:pt x="678" y="644"/>
                    </a:cubicBezTo>
                    <a:cubicBezTo>
                      <a:pt x="678" y="644"/>
                      <a:pt x="680" y="642"/>
                      <a:pt x="683" y="639"/>
                    </a:cubicBezTo>
                    <a:cubicBezTo>
                      <a:pt x="684" y="638"/>
                      <a:pt x="685" y="636"/>
                      <a:pt x="687" y="634"/>
                    </a:cubicBezTo>
                    <a:cubicBezTo>
                      <a:pt x="688" y="632"/>
                      <a:pt x="690" y="630"/>
                      <a:pt x="691" y="628"/>
                    </a:cubicBezTo>
                    <a:cubicBezTo>
                      <a:pt x="695" y="624"/>
                      <a:pt x="698" y="620"/>
                      <a:pt x="700" y="617"/>
                    </a:cubicBezTo>
                    <a:cubicBezTo>
                      <a:pt x="702" y="614"/>
                      <a:pt x="704" y="611"/>
                      <a:pt x="704" y="611"/>
                    </a:cubicBezTo>
                    <a:cubicBezTo>
                      <a:pt x="704" y="611"/>
                      <a:pt x="700" y="606"/>
                      <a:pt x="694" y="597"/>
                    </a:cubicBezTo>
                    <a:cubicBezTo>
                      <a:pt x="687" y="589"/>
                      <a:pt x="679" y="577"/>
                      <a:pt x="670" y="567"/>
                    </a:cubicBezTo>
                    <a:cubicBezTo>
                      <a:pt x="666" y="562"/>
                      <a:pt x="662" y="558"/>
                      <a:pt x="658" y="553"/>
                    </a:cubicBezTo>
                    <a:cubicBezTo>
                      <a:pt x="659" y="552"/>
                      <a:pt x="660" y="550"/>
                      <a:pt x="661" y="549"/>
                    </a:cubicBezTo>
                    <a:cubicBezTo>
                      <a:pt x="662" y="547"/>
                      <a:pt x="663" y="546"/>
                      <a:pt x="663" y="544"/>
                    </a:cubicBezTo>
                    <a:cubicBezTo>
                      <a:pt x="667" y="538"/>
                      <a:pt x="669" y="533"/>
                      <a:pt x="671" y="530"/>
                    </a:cubicBezTo>
                    <a:cubicBezTo>
                      <a:pt x="673" y="526"/>
                      <a:pt x="674" y="524"/>
                      <a:pt x="674" y="524"/>
                    </a:cubicBezTo>
                    <a:cubicBezTo>
                      <a:pt x="674" y="524"/>
                      <a:pt x="675" y="522"/>
                      <a:pt x="676" y="519"/>
                    </a:cubicBezTo>
                    <a:cubicBezTo>
                      <a:pt x="678" y="515"/>
                      <a:pt x="680" y="510"/>
                      <a:pt x="682" y="504"/>
                    </a:cubicBezTo>
                    <a:cubicBezTo>
                      <a:pt x="684" y="501"/>
                      <a:pt x="685" y="497"/>
                      <a:pt x="686" y="494"/>
                    </a:cubicBezTo>
                    <a:cubicBezTo>
                      <a:pt x="692" y="494"/>
                      <a:pt x="698" y="494"/>
                      <a:pt x="704" y="494"/>
                    </a:cubicBezTo>
                    <a:cubicBezTo>
                      <a:pt x="711" y="494"/>
                      <a:pt x="718" y="494"/>
                      <a:pt x="724" y="494"/>
                    </a:cubicBezTo>
                    <a:cubicBezTo>
                      <a:pt x="728" y="493"/>
                      <a:pt x="731" y="493"/>
                      <a:pt x="734" y="493"/>
                    </a:cubicBezTo>
                    <a:cubicBezTo>
                      <a:pt x="737" y="493"/>
                      <a:pt x="740" y="493"/>
                      <a:pt x="742" y="493"/>
                    </a:cubicBezTo>
                    <a:cubicBezTo>
                      <a:pt x="753" y="492"/>
                      <a:pt x="760" y="491"/>
                      <a:pt x="760" y="491"/>
                    </a:cubicBezTo>
                    <a:cubicBezTo>
                      <a:pt x="760" y="491"/>
                      <a:pt x="760" y="489"/>
                      <a:pt x="761" y="485"/>
                    </a:cubicBezTo>
                    <a:cubicBezTo>
                      <a:pt x="762" y="484"/>
                      <a:pt x="762" y="483"/>
                      <a:pt x="762" y="482"/>
                    </a:cubicBezTo>
                    <a:cubicBezTo>
                      <a:pt x="763" y="481"/>
                      <a:pt x="763" y="480"/>
                      <a:pt x="763" y="479"/>
                    </a:cubicBezTo>
                    <a:cubicBezTo>
                      <a:pt x="764" y="476"/>
                      <a:pt x="764" y="474"/>
                      <a:pt x="765" y="471"/>
                    </a:cubicBezTo>
                    <a:cubicBezTo>
                      <a:pt x="765" y="469"/>
                      <a:pt x="766" y="466"/>
                      <a:pt x="766" y="464"/>
                    </a:cubicBezTo>
                    <a:cubicBezTo>
                      <a:pt x="767" y="461"/>
                      <a:pt x="767" y="459"/>
                      <a:pt x="767" y="457"/>
                    </a:cubicBezTo>
                    <a:cubicBezTo>
                      <a:pt x="768" y="453"/>
                      <a:pt x="768" y="451"/>
                      <a:pt x="768" y="451"/>
                    </a:cubicBezTo>
                    <a:cubicBezTo>
                      <a:pt x="768" y="451"/>
                      <a:pt x="762" y="447"/>
                      <a:pt x="753" y="442"/>
                    </a:cubicBezTo>
                    <a:close/>
                    <a:moveTo>
                      <a:pt x="364" y="606"/>
                    </a:moveTo>
                    <a:cubicBezTo>
                      <a:pt x="244" y="595"/>
                      <a:pt x="156" y="488"/>
                      <a:pt x="168" y="369"/>
                    </a:cubicBezTo>
                    <a:cubicBezTo>
                      <a:pt x="179" y="249"/>
                      <a:pt x="285" y="161"/>
                      <a:pt x="405" y="173"/>
                    </a:cubicBezTo>
                    <a:cubicBezTo>
                      <a:pt x="524" y="184"/>
                      <a:pt x="612" y="290"/>
                      <a:pt x="601" y="410"/>
                    </a:cubicBezTo>
                    <a:cubicBezTo>
                      <a:pt x="590" y="529"/>
                      <a:pt x="483" y="617"/>
                      <a:pt x="364" y="606"/>
                    </a:cubicBezTo>
                    <a:close/>
                  </a:path>
                </a:pathLst>
              </a:custGeom>
              <a:gradFill>
                <a:gsLst>
                  <a:gs pos="0">
                    <a:srgbClr val="000000">
                      <a:alpha val="0"/>
                    </a:srgbClr>
                  </a:gs>
                  <a:gs pos="46000">
                    <a:srgbClr val="4C78C6"/>
                  </a:gs>
                  <a:gs pos="100000">
                    <a:srgbClr val="254378"/>
                  </a:gs>
                </a:gsLst>
                <a:path path="circle">
                  <a:fillToRect b="50%" l="50%" r="50%" t="50%"/>
                </a:path>
                <a:tileRect/>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96" name="Google Shape;1896;p47"/>
              <p:cNvSpPr/>
              <p:nvPr/>
            </p:nvSpPr>
            <p:spPr>
              <a:xfrm>
                <a:off x="3871637" y="3389314"/>
                <a:ext cx="409052" cy="409048"/>
              </a:xfrm>
              <a:custGeom>
                <a:rect b="b" l="l" r="r" t="t"/>
                <a:pathLst>
                  <a:path extrusionOk="0" h="68" w="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5" y="55"/>
                      <a:pt x="35" y="55"/>
                      <a:pt x="35" y="55"/>
                    </a:cubicBezTo>
                    <a:cubicBezTo>
                      <a:pt x="23" y="67"/>
                      <a:pt x="23" y="67"/>
                      <a:pt x="23" y="67"/>
                    </a:cubicBezTo>
                    <a:cubicBezTo>
                      <a:pt x="23" y="67"/>
                      <a:pt x="22" y="68"/>
                      <a:pt x="22" y="68"/>
                    </a:cubicBezTo>
                    <a:cubicBezTo>
                      <a:pt x="21" y="68"/>
                      <a:pt x="21" y="68"/>
                      <a:pt x="21" y="68"/>
                    </a:cubicBezTo>
                    <a:cubicBezTo>
                      <a:pt x="20" y="67"/>
                      <a:pt x="19" y="66"/>
                      <a:pt x="19" y="65"/>
                    </a:cubicBezTo>
                    <a:cubicBezTo>
                      <a:pt x="19" y="48"/>
                      <a:pt x="19" y="48"/>
                      <a:pt x="19" y="48"/>
                    </a:cubicBezTo>
                    <a:cubicBezTo>
                      <a:pt x="1" y="41"/>
                      <a:pt x="1" y="41"/>
                      <a:pt x="1" y="41"/>
                    </a:cubicBezTo>
                    <a:cubicBezTo>
                      <a:pt x="0" y="40"/>
                      <a:pt x="0" y="40"/>
                      <a:pt x="0" y="39"/>
                    </a:cubicBezTo>
                    <a:cubicBezTo>
                      <a:pt x="0" y="38"/>
                      <a:pt x="0" y="37"/>
                      <a:pt x="1" y="36"/>
                    </a:cubicBezTo>
                    <a:cubicBezTo>
                      <a:pt x="64" y="0"/>
                      <a:pt x="64" y="0"/>
                      <a:pt x="64" y="0"/>
                    </a:cubicBezTo>
                    <a:cubicBezTo>
                      <a:pt x="65" y="0"/>
                      <a:pt x="66" y="0"/>
                      <a:pt x="67" y="0"/>
                    </a:cubicBezTo>
                    <a:cubicBezTo>
                      <a:pt x="68" y="1"/>
                      <a:pt x="68" y="2"/>
                      <a:pt x="68" y="3"/>
                    </a:cubicBezTo>
                    <a:close/>
                    <a:moveTo>
                      <a:pt x="62" y="7"/>
                    </a:moveTo>
                    <a:cubicBezTo>
                      <a:pt x="8" y="38"/>
                      <a:pt x="8" y="38"/>
                      <a:pt x="8" y="38"/>
                    </a:cubicBezTo>
                    <a:cubicBezTo>
                      <a:pt x="20" y="43"/>
                      <a:pt x="20" y="43"/>
                      <a:pt x="20" y="43"/>
                    </a:cubicBezTo>
                    <a:cubicBezTo>
                      <a:pt x="53" y="19"/>
                      <a:pt x="53" y="19"/>
                      <a:pt x="53" y="19"/>
                    </a:cubicBezTo>
                    <a:cubicBezTo>
                      <a:pt x="35" y="49"/>
                      <a:pt x="35" y="49"/>
                      <a:pt x="35" y="49"/>
                    </a:cubicBezTo>
                    <a:cubicBezTo>
                      <a:pt x="54" y="57"/>
                      <a:pt x="54" y="57"/>
                      <a:pt x="54" y="57"/>
                    </a:cubicBezTo>
                    <a:lnTo>
                      <a:pt x="62" y="7"/>
                    </a:lnTo>
                    <a:close/>
                  </a:path>
                </a:pathLst>
              </a:custGeom>
              <a:gradFill>
                <a:gsLst>
                  <a:gs pos="0">
                    <a:srgbClr val="000000">
                      <a:alpha val="0"/>
                    </a:srgbClr>
                  </a:gs>
                  <a:gs pos="46000">
                    <a:srgbClr val="4C78C6"/>
                  </a:gs>
                  <a:gs pos="100000">
                    <a:srgbClr val="254378"/>
                  </a:gs>
                </a:gsLst>
                <a:path path="circle">
                  <a:fillToRect b="50%" l="50%" r="50%" t="50%"/>
                </a:path>
                <a:tileRect/>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897" name="Google Shape;1897;p47"/>
            <p:cNvGrpSpPr/>
            <p:nvPr/>
          </p:nvGrpSpPr>
          <p:grpSpPr>
            <a:xfrm>
              <a:off x="3349694" y="2879179"/>
              <a:ext cx="2372574" cy="2160654"/>
              <a:chOff x="564019" y="3802844"/>
              <a:chExt cx="1362774" cy="1368423"/>
            </a:xfrm>
          </p:grpSpPr>
          <p:sp>
            <p:nvSpPr>
              <p:cNvPr id="1898" name="Google Shape;1898;p47"/>
              <p:cNvSpPr/>
              <p:nvPr/>
            </p:nvSpPr>
            <p:spPr>
              <a:xfrm>
                <a:off x="564019" y="3802844"/>
                <a:ext cx="1362774" cy="1368423"/>
              </a:xfrm>
              <a:custGeom>
                <a:rect b="b" l="l" r="r" t="t"/>
                <a:pathLst>
                  <a:path extrusionOk="0" h="771" w="767">
                    <a:moveTo>
                      <a:pt x="710" y="448"/>
                    </a:moveTo>
                    <a:cubicBezTo>
                      <a:pt x="705" y="445"/>
                      <a:pt x="700" y="443"/>
                      <a:pt x="695" y="440"/>
                    </a:cubicBezTo>
                    <a:cubicBezTo>
                      <a:pt x="695" y="436"/>
                      <a:pt x="696" y="433"/>
                      <a:pt x="696" y="430"/>
                    </a:cubicBezTo>
                    <a:cubicBezTo>
                      <a:pt x="698" y="423"/>
                      <a:pt x="698" y="418"/>
                      <a:pt x="698" y="414"/>
                    </a:cubicBezTo>
                    <a:cubicBezTo>
                      <a:pt x="699" y="410"/>
                      <a:pt x="699" y="408"/>
                      <a:pt x="699" y="408"/>
                    </a:cubicBezTo>
                    <a:cubicBezTo>
                      <a:pt x="699" y="408"/>
                      <a:pt x="699" y="405"/>
                      <a:pt x="699" y="402"/>
                    </a:cubicBezTo>
                    <a:cubicBezTo>
                      <a:pt x="699" y="398"/>
                      <a:pt x="700" y="392"/>
                      <a:pt x="700" y="385"/>
                    </a:cubicBezTo>
                    <a:cubicBezTo>
                      <a:pt x="699" y="382"/>
                      <a:pt x="700" y="379"/>
                      <a:pt x="699" y="375"/>
                    </a:cubicBezTo>
                    <a:cubicBezTo>
                      <a:pt x="705" y="373"/>
                      <a:pt x="710" y="371"/>
                      <a:pt x="716" y="369"/>
                    </a:cubicBezTo>
                    <a:cubicBezTo>
                      <a:pt x="729" y="364"/>
                      <a:pt x="741" y="359"/>
                      <a:pt x="751" y="354"/>
                    </a:cubicBezTo>
                    <a:cubicBezTo>
                      <a:pt x="760" y="350"/>
                      <a:pt x="767" y="347"/>
                      <a:pt x="767" y="347"/>
                    </a:cubicBezTo>
                    <a:cubicBezTo>
                      <a:pt x="767" y="347"/>
                      <a:pt x="766" y="344"/>
                      <a:pt x="766" y="340"/>
                    </a:cubicBezTo>
                    <a:cubicBezTo>
                      <a:pt x="766" y="338"/>
                      <a:pt x="766" y="336"/>
                      <a:pt x="765" y="334"/>
                    </a:cubicBezTo>
                    <a:cubicBezTo>
                      <a:pt x="765" y="331"/>
                      <a:pt x="765" y="329"/>
                      <a:pt x="764" y="326"/>
                    </a:cubicBezTo>
                    <a:cubicBezTo>
                      <a:pt x="764" y="324"/>
                      <a:pt x="763" y="321"/>
                      <a:pt x="763" y="319"/>
                    </a:cubicBezTo>
                    <a:cubicBezTo>
                      <a:pt x="763" y="318"/>
                      <a:pt x="763" y="317"/>
                      <a:pt x="762" y="315"/>
                    </a:cubicBezTo>
                    <a:cubicBezTo>
                      <a:pt x="762" y="314"/>
                      <a:pt x="762" y="313"/>
                      <a:pt x="762" y="312"/>
                    </a:cubicBezTo>
                    <a:cubicBezTo>
                      <a:pt x="761" y="309"/>
                      <a:pt x="761" y="306"/>
                      <a:pt x="761" y="306"/>
                    </a:cubicBezTo>
                    <a:cubicBezTo>
                      <a:pt x="761" y="306"/>
                      <a:pt x="754" y="305"/>
                      <a:pt x="743" y="304"/>
                    </a:cubicBezTo>
                    <a:cubicBezTo>
                      <a:pt x="741" y="303"/>
                      <a:pt x="738" y="303"/>
                      <a:pt x="735" y="303"/>
                    </a:cubicBezTo>
                    <a:cubicBezTo>
                      <a:pt x="732" y="302"/>
                      <a:pt x="729" y="302"/>
                      <a:pt x="725" y="302"/>
                    </a:cubicBezTo>
                    <a:cubicBezTo>
                      <a:pt x="719" y="301"/>
                      <a:pt x="712" y="301"/>
                      <a:pt x="705" y="300"/>
                    </a:cubicBezTo>
                    <a:cubicBezTo>
                      <a:pt x="699" y="300"/>
                      <a:pt x="693" y="300"/>
                      <a:pt x="688" y="300"/>
                    </a:cubicBezTo>
                    <a:cubicBezTo>
                      <a:pt x="687" y="296"/>
                      <a:pt x="686" y="293"/>
                      <a:pt x="685" y="289"/>
                    </a:cubicBezTo>
                    <a:cubicBezTo>
                      <a:pt x="683" y="283"/>
                      <a:pt x="681" y="278"/>
                      <a:pt x="679" y="274"/>
                    </a:cubicBezTo>
                    <a:cubicBezTo>
                      <a:pt x="678" y="271"/>
                      <a:pt x="677" y="269"/>
                      <a:pt x="677" y="269"/>
                    </a:cubicBezTo>
                    <a:cubicBezTo>
                      <a:pt x="677" y="269"/>
                      <a:pt x="676" y="267"/>
                      <a:pt x="675" y="263"/>
                    </a:cubicBezTo>
                    <a:cubicBezTo>
                      <a:pt x="673" y="259"/>
                      <a:pt x="671" y="254"/>
                      <a:pt x="668" y="248"/>
                    </a:cubicBezTo>
                    <a:cubicBezTo>
                      <a:pt x="668" y="247"/>
                      <a:pt x="667" y="245"/>
                      <a:pt x="666" y="244"/>
                    </a:cubicBezTo>
                    <a:cubicBezTo>
                      <a:pt x="665" y="242"/>
                      <a:pt x="664" y="240"/>
                      <a:pt x="664" y="239"/>
                    </a:cubicBezTo>
                    <a:cubicBezTo>
                      <a:pt x="668" y="235"/>
                      <a:pt x="672" y="231"/>
                      <a:pt x="676" y="226"/>
                    </a:cubicBezTo>
                    <a:cubicBezTo>
                      <a:pt x="685" y="216"/>
                      <a:pt x="694" y="206"/>
                      <a:pt x="701" y="198"/>
                    </a:cubicBezTo>
                    <a:cubicBezTo>
                      <a:pt x="708" y="190"/>
                      <a:pt x="712" y="184"/>
                      <a:pt x="712" y="184"/>
                    </a:cubicBezTo>
                    <a:cubicBezTo>
                      <a:pt x="712" y="184"/>
                      <a:pt x="711" y="182"/>
                      <a:pt x="709" y="179"/>
                    </a:cubicBezTo>
                    <a:cubicBezTo>
                      <a:pt x="707" y="175"/>
                      <a:pt x="704" y="171"/>
                      <a:pt x="701" y="167"/>
                    </a:cubicBezTo>
                    <a:cubicBezTo>
                      <a:pt x="699" y="165"/>
                      <a:pt x="698" y="163"/>
                      <a:pt x="696" y="161"/>
                    </a:cubicBezTo>
                    <a:cubicBezTo>
                      <a:pt x="695" y="159"/>
                      <a:pt x="694" y="157"/>
                      <a:pt x="693" y="156"/>
                    </a:cubicBezTo>
                    <a:cubicBezTo>
                      <a:pt x="690" y="152"/>
                      <a:pt x="689" y="150"/>
                      <a:pt x="689" y="150"/>
                    </a:cubicBezTo>
                    <a:cubicBezTo>
                      <a:pt x="689" y="150"/>
                      <a:pt x="687" y="151"/>
                      <a:pt x="684" y="152"/>
                    </a:cubicBezTo>
                    <a:cubicBezTo>
                      <a:pt x="681" y="153"/>
                      <a:pt x="677" y="154"/>
                      <a:pt x="672" y="156"/>
                    </a:cubicBezTo>
                    <a:cubicBezTo>
                      <a:pt x="662" y="159"/>
                      <a:pt x="649" y="164"/>
                      <a:pt x="636" y="169"/>
                    </a:cubicBezTo>
                    <a:cubicBezTo>
                      <a:pt x="631" y="171"/>
                      <a:pt x="626" y="174"/>
                      <a:pt x="620" y="176"/>
                    </a:cubicBezTo>
                    <a:cubicBezTo>
                      <a:pt x="618" y="173"/>
                      <a:pt x="615" y="171"/>
                      <a:pt x="613" y="168"/>
                    </a:cubicBezTo>
                    <a:cubicBezTo>
                      <a:pt x="609" y="163"/>
                      <a:pt x="605" y="160"/>
                      <a:pt x="602" y="157"/>
                    </a:cubicBezTo>
                    <a:cubicBezTo>
                      <a:pt x="601" y="156"/>
                      <a:pt x="599" y="155"/>
                      <a:pt x="599" y="154"/>
                    </a:cubicBezTo>
                    <a:cubicBezTo>
                      <a:pt x="598" y="153"/>
                      <a:pt x="597" y="153"/>
                      <a:pt x="597" y="153"/>
                    </a:cubicBezTo>
                    <a:cubicBezTo>
                      <a:pt x="597" y="153"/>
                      <a:pt x="596" y="151"/>
                      <a:pt x="593" y="149"/>
                    </a:cubicBezTo>
                    <a:cubicBezTo>
                      <a:pt x="590" y="146"/>
                      <a:pt x="586" y="143"/>
                      <a:pt x="581" y="138"/>
                    </a:cubicBezTo>
                    <a:cubicBezTo>
                      <a:pt x="578" y="136"/>
                      <a:pt x="575" y="134"/>
                      <a:pt x="572" y="132"/>
                    </a:cubicBezTo>
                    <a:cubicBezTo>
                      <a:pt x="574" y="127"/>
                      <a:pt x="576" y="121"/>
                      <a:pt x="578" y="115"/>
                    </a:cubicBezTo>
                    <a:cubicBezTo>
                      <a:pt x="580" y="109"/>
                      <a:pt x="582" y="102"/>
                      <a:pt x="584" y="96"/>
                    </a:cubicBezTo>
                    <a:cubicBezTo>
                      <a:pt x="585" y="90"/>
                      <a:pt x="587" y="84"/>
                      <a:pt x="588" y="79"/>
                    </a:cubicBezTo>
                    <a:cubicBezTo>
                      <a:pt x="591" y="68"/>
                      <a:pt x="592" y="62"/>
                      <a:pt x="592" y="62"/>
                    </a:cubicBezTo>
                    <a:cubicBezTo>
                      <a:pt x="592" y="62"/>
                      <a:pt x="592" y="61"/>
                      <a:pt x="591" y="61"/>
                    </a:cubicBezTo>
                    <a:cubicBezTo>
                      <a:pt x="590" y="60"/>
                      <a:pt x="588" y="59"/>
                      <a:pt x="587" y="58"/>
                    </a:cubicBezTo>
                    <a:cubicBezTo>
                      <a:pt x="584" y="56"/>
                      <a:pt x="579" y="53"/>
                      <a:pt x="575" y="51"/>
                    </a:cubicBezTo>
                    <a:cubicBezTo>
                      <a:pt x="570" y="48"/>
                      <a:pt x="566" y="46"/>
                      <a:pt x="562" y="44"/>
                    </a:cubicBezTo>
                    <a:cubicBezTo>
                      <a:pt x="561" y="43"/>
                      <a:pt x="559" y="42"/>
                      <a:pt x="558" y="42"/>
                    </a:cubicBezTo>
                    <a:cubicBezTo>
                      <a:pt x="557" y="41"/>
                      <a:pt x="557" y="41"/>
                      <a:pt x="557" y="41"/>
                    </a:cubicBezTo>
                    <a:cubicBezTo>
                      <a:pt x="557" y="41"/>
                      <a:pt x="551" y="46"/>
                      <a:pt x="544" y="53"/>
                    </a:cubicBezTo>
                    <a:cubicBezTo>
                      <a:pt x="540" y="57"/>
                      <a:pt x="536" y="61"/>
                      <a:pt x="531" y="66"/>
                    </a:cubicBezTo>
                    <a:cubicBezTo>
                      <a:pt x="527" y="71"/>
                      <a:pt x="522" y="76"/>
                      <a:pt x="518" y="81"/>
                    </a:cubicBezTo>
                    <a:cubicBezTo>
                      <a:pt x="514" y="85"/>
                      <a:pt x="510" y="90"/>
                      <a:pt x="506" y="94"/>
                    </a:cubicBezTo>
                    <a:cubicBezTo>
                      <a:pt x="503" y="93"/>
                      <a:pt x="499" y="91"/>
                      <a:pt x="496" y="90"/>
                    </a:cubicBezTo>
                    <a:cubicBezTo>
                      <a:pt x="493" y="89"/>
                      <a:pt x="490" y="88"/>
                      <a:pt x="488" y="87"/>
                    </a:cubicBezTo>
                    <a:cubicBezTo>
                      <a:pt x="487" y="87"/>
                      <a:pt x="485" y="86"/>
                      <a:pt x="484" y="86"/>
                    </a:cubicBezTo>
                    <a:cubicBezTo>
                      <a:pt x="483" y="85"/>
                      <a:pt x="482" y="85"/>
                      <a:pt x="481" y="85"/>
                    </a:cubicBezTo>
                    <a:cubicBezTo>
                      <a:pt x="477" y="84"/>
                      <a:pt x="475" y="83"/>
                      <a:pt x="475" y="83"/>
                    </a:cubicBezTo>
                    <a:cubicBezTo>
                      <a:pt x="475" y="83"/>
                      <a:pt x="473" y="82"/>
                      <a:pt x="470" y="81"/>
                    </a:cubicBezTo>
                    <a:cubicBezTo>
                      <a:pt x="466" y="80"/>
                      <a:pt x="460" y="79"/>
                      <a:pt x="454" y="77"/>
                    </a:cubicBezTo>
                    <a:cubicBezTo>
                      <a:pt x="451" y="76"/>
                      <a:pt x="447" y="76"/>
                      <a:pt x="444" y="75"/>
                    </a:cubicBezTo>
                    <a:cubicBezTo>
                      <a:pt x="443" y="69"/>
                      <a:pt x="442" y="64"/>
                      <a:pt x="441" y="58"/>
                    </a:cubicBezTo>
                    <a:cubicBezTo>
                      <a:pt x="440" y="44"/>
                      <a:pt x="437" y="31"/>
                      <a:pt x="435" y="20"/>
                    </a:cubicBezTo>
                    <a:cubicBezTo>
                      <a:pt x="433" y="10"/>
                      <a:pt x="431" y="3"/>
                      <a:pt x="431" y="3"/>
                    </a:cubicBezTo>
                    <a:cubicBezTo>
                      <a:pt x="431" y="3"/>
                      <a:pt x="430" y="3"/>
                      <a:pt x="429" y="3"/>
                    </a:cubicBezTo>
                    <a:cubicBezTo>
                      <a:pt x="428" y="3"/>
                      <a:pt x="427" y="3"/>
                      <a:pt x="425" y="2"/>
                    </a:cubicBezTo>
                    <a:cubicBezTo>
                      <a:pt x="421" y="2"/>
                      <a:pt x="416" y="2"/>
                      <a:pt x="411" y="1"/>
                    </a:cubicBezTo>
                    <a:cubicBezTo>
                      <a:pt x="406" y="1"/>
                      <a:pt x="400" y="1"/>
                      <a:pt x="397" y="0"/>
                    </a:cubicBezTo>
                    <a:cubicBezTo>
                      <a:pt x="395" y="0"/>
                      <a:pt x="393" y="0"/>
                      <a:pt x="392" y="0"/>
                    </a:cubicBezTo>
                    <a:cubicBezTo>
                      <a:pt x="391" y="0"/>
                      <a:pt x="390" y="0"/>
                      <a:pt x="390" y="0"/>
                    </a:cubicBezTo>
                    <a:cubicBezTo>
                      <a:pt x="390" y="0"/>
                      <a:pt x="388" y="7"/>
                      <a:pt x="384" y="17"/>
                    </a:cubicBezTo>
                    <a:cubicBezTo>
                      <a:pt x="380" y="27"/>
                      <a:pt x="376" y="40"/>
                      <a:pt x="372" y="53"/>
                    </a:cubicBezTo>
                    <a:cubicBezTo>
                      <a:pt x="371" y="59"/>
                      <a:pt x="369" y="64"/>
                      <a:pt x="368" y="70"/>
                    </a:cubicBezTo>
                    <a:cubicBezTo>
                      <a:pt x="364" y="70"/>
                      <a:pt x="360" y="70"/>
                      <a:pt x="357" y="70"/>
                    </a:cubicBezTo>
                    <a:cubicBezTo>
                      <a:pt x="350" y="71"/>
                      <a:pt x="345" y="72"/>
                      <a:pt x="341" y="72"/>
                    </a:cubicBezTo>
                    <a:cubicBezTo>
                      <a:pt x="337" y="73"/>
                      <a:pt x="335" y="73"/>
                      <a:pt x="335" y="73"/>
                    </a:cubicBezTo>
                    <a:cubicBezTo>
                      <a:pt x="335" y="73"/>
                      <a:pt x="333" y="73"/>
                      <a:pt x="329" y="74"/>
                    </a:cubicBezTo>
                    <a:cubicBezTo>
                      <a:pt x="328" y="74"/>
                      <a:pt x="327" y="74"/>
                      <a:pt x="326" y="75"/>
                    </a:cubicBezTo>
                    <a:cubicBezTo>
                      <a:pt x="325" y="75"/>
                      <a:pt x="323" y="75"/>
                      <a:pt x="322" y="75"/>
                    </a:cubicBezTo>
                    <a:cubicBezTo>
                      <a:pt x="319" y="76"/>
                      <a:pt x="317" y="76"/>
                      <a:pt x="313" y="77"/>
                    </a:cubicBezTo>
                    <a:cubicBezTo>
                      <a:pt x="310" y="78"/>
                      <a:pt x="307" y="79"/>
                      <a:pt x="303" y="80"/>
                    </a:cubicBezTo>
                    <a:cubicBezTo>
                      <a:pt x="300" y="75"/>
                      <a:pt x="297" y="70"/>
                      <a:pt x="294" y="65"/>
                    </a:cubicBezTo>
                    <a:cubicBezTo>
                      <a:pt x="290" y="59"/>
                      <a:pt x="286" y="54"/>
                      <a:pt x="282" y="48"/>
                    </a:cubicBezTo>
                    <a:cubicBezTo>
                      <a:pt x="278" y="43"/>
                      <a:pt x="275" y="38"/>
                      <a:pt x="271" y="34"/>
                    </a:cubicBezTo>
                    <a:cubicBezTo>
                      <a:pt x="265" y="26"/>
                      <a:pt x="260" y="20"/>
                      <a:pt x="260" y="20"/>
                    </a:cubicBezTo>
                    <a:cubicBezTo>
                      <a:pt x="260" y="20"/>
                      <a:pt x="260" y="20"/>
                      <a:pt x="259" y="21"/>
                    </a:cubicBezTo>
                    <a:cubicBezTo>
                      <a:pt x="258" y="21"/>
                      <a:pt x="256" y="22"/>
                      <a:pt x="254" y="22"/>
                    </a:cubicBezTo>
                    <a:cubicBezTo>
                      <a:pt x="251" y="24"/>
                      <a:pt x="246" y="26"/>
                      <a:pt x="241" y="27"/>
                    </a:cubicBezTo>
                    <a:cubicBezTo>
                      <a:pt x="236" y="29"/>
                      <a:pt x="232" y="31"/>
                      <a:pt x="228" y="33"/>
                    </a:cubicBezTo>
                    <a:cubicBezTo>
                      <a:pt x="226" y="34"/>
                      <a:pt x="225" y="34"/>
                      <a:pt x="224" y="35"/>
                    </a:cubicBezTo>
                    <a:cubicBezTo>
                      <a:pt x="223" y="35"/>
                      <a:pt x="222" y="35"/>
                      <a:pt x="222" y="35"/>
                    </a:cubicBezTo>
                    <a:cubicBezTo>
                      <a:pt x="222" y="35"/>
                      <a:pt x="223" y="43"/>
                      <a:pt x="224" y="53"/>
                    </a:cubicBezTo>
                    <a:cubicBezTo>
                      <a:pt x="224" y="58"/>
                      <a:pt x="225" y="64"/>
                      <a:pt x="226" y="71"/>
                    </a:cubicBezTo>
                    <a:cubicBezTo>
                      <a:pt x="227" y="77"/>
                      <a:pt x="228" y="84"/>
                      <a:pt x="229" y="91"/>
                    </a:cubicBezTo>
                    <a:cubicBezTo>
                      <a:pt x="230" y="97"/>
                      <a:pt x="231" y="102"/>
                      <a:pt x="232" y="108"/>
                    </a:cubicBezTo>
                    <a:cubicBezTo>
                      <a:pt x="229" y="110"/>
                      <a:pt x="226" y="111"/>
                      <a:pt x="223" y="113"/>
                    </a:cubicBezTo>
                    <a:cubicBezTo>
                      <a:pt x="217" y="117"/>
                      <a:pt x="213" y="119"/>
                      <a:pt x="209" y="122"/>
                    </a:cubicBezTo>
                    <a:cubicBezTo>
                      <a:pt x="206" y="124"/>
                      <a:pt x="204" y="125"/>
                      <a:pt x="204" y="125"/>
                    </a:cubicBezTo>
                    <a:cubicBezTo>
                      <a:pt x="204" y="125"/>
                      <a:pt x="204" y="125"/>
                      <a:pt x="203" y="126"/>
                    </a:cubicBezTo>
                    <a:cubicBezTo>
                      <a:pt x="202" y="127"/>
                      <a:pt x="201" y="127"/>
                      <a:pt x="199" y="128"/>
                    </a:cubicBezTo>
                    <a:cubicBezTo>
                      <a:pt x="196" y="131"/>
                      <a:pt x="192" y="134"/>
                      <a:pt x="187" y="138"/>
                    </a:cubicBezTo>
                    <a:cubicBezTo>
                      <a:pt x="184" y="140"/>
                      <a:pt x="181" y="143"/>
                      <a:pt x="178" y="145"/>
                    </a:cubicBezTo>
                    <a:cubicBezTo>
                      <a:pt x="174" y="142"/>
                      <a:pt x="169" y="139"/>
                      <a:pt x="164" y="136"/>
                    </a:cubicBezTo>
                    <a:cubicBezTo>
                      <a:pt x="152" y="129"/>
                      <a:pt x="139" y="122"/>
                      <a:pt x="130" y="118"/>
                    </a:cubicBezTo>
                    <a:cubicBezTo>
                      <a:pt x="125" y="115"/>
                      <a:pt x="121" y="113"/>
                      <a:pt x="119" y="112"/>
                    </a:cubicBezTo>
                    <a:cubicBezTo>
                      <a:pt x="116" y="111"/>
                      <a:pt x="114" y="110"/>
                      <a:pt x="114" y="110"/>
                    </a:cubicBezTo>
                    <a:cubicBezTo>
                      <a:pt x="114" y="110"/>
                      <a:pt x="112" y="112"/>
                      <a:pt x="110" y="114"/>
                    </a:cubicBezTo>
                    <a:cubicBezTo>
                      <a:pt x="108" y="116"/>
                      <a:pt x="107" y="117"/>
                      <a:pt x="105" y="119"/>
                    </a:cubicBezTo>
                    <a:cubicBezTo>
                      <a:pt x="103" y="121"/>
                      <a:pt x="102" y="123"/>
                      <a:pt x="100" y="125"/>
                    </a:cubicBezTo>
                    <a:cubicBezTo>
                      <a:pt x="97" y="128"/>
                      <a:pt x="93" y="132"/>
                      <a:pt x="91" y="135"/>
                    </a:cubicBezTo>
                    <a:cubicBezTo>
                      <a:pt x="88" y="138"/>
                      <a:pt x="87" y="140"/>
                      <a:pt x="87" y="140"/>
                    </a:cubicBezTo>
                    <a:cubicBezTo>
                      <a:pt x="87" y="140"/>
                      <a:pt x="90" y="146"/>
                      <a:pt x="95" y="155"/>
                    </a:cubicBezTo>
                    <a:cubicBezTo>
                      <a:pt x="101" y="164"/>
                      <a:pt x="109" y="176"/>
                      <a:pt x="117" y="187"/>
                    </a:cubicBezTo>
                    <a:cubicBezTo>
                      <a:pt x="120" y="192"/>
                      <a:pt x="123" y="197"/>
                      <a:pt x="127" y="201"/>
                    </a:cubicBezTo>
                    <a:cubicBezTo>
                      <a:pt x="126" y="202"/>
                      <a:pt x="125" y="204"/>
                      <a:pt x="124" y="205"/>
                    </a:cubicBezTo>
                    <a:cubicBezTo>
                      <a:pt x="123" y="207"/>
                      <a:pt x="122" y="208"/>
                      <a:pt x="121" y="210"/>
                    </a:cubicBezTo>
                    <a:cubicBezTo>
                      <a:pt x="117" y="215"/>
                      <a:pt x="114" y="220"/>
                      <a:pt x="112" y="223"/>
                    </a:cubicBezTo>
                    <a:cubicBezTo>
                      <a:pt x="110" y="227"/>
                      <a:pt x="109" y="228"/>
                      <a:pt x="109" y="228"/>
                    </a:cubicBezTo>
                    <a:cubicBezTo>
                      <a:pt x="109" y="228"/>
                      <a:pt x="108" y="230"/>
                      <a:pt x="106" y="234"/>
                    </a:cubicBezTo>
                    <a:cubicBezTo>
                      <a:pt x="104" y="237"/>
                      <a:pt x="102" y="242"/>
                      <a:pt x="99" y="248"/>
                    </a:cubicBezTo>
                    <a:cubicBezTo>
                      <a:pt x="97" y="251"/>
                      <a:pt x="96" y="254"/>
                      <a:pt x="94" y="258"/>
                    </a:cubicBezTo>
                    <a:cubicBezTo>
                      <a:pt x="89" y="257"/>
                      <a:pt x="83" y="256"/>
                      <a:pt x="77" y="256"/>
                    </a:cubicBezTo>
                    <a:cubicBezTo>
                      <a:pt x="70" y="255"/>
                      <a:pt x="63" y="255"/>
                      <a:pt x="57" y="255"/>
                    </a:cubicBezTo>
                    <a:cubicBezTo>
                      <a:pt x="53" y="254"/>
                      <a:pt x="50" y="254"/>
                      <a:pt x="47" y="254"/>
                    </a:cubicBezTo>
                    <a:cubicBezTo>
                      <a:pt x="44" y="254"/>
                      <a:pt x="41" y="254"/>
                      <a:pt x="39" y="254"/>
                    </a:cubicBezTo>
                    <a:cubicBezTo>
                      <a:pt x="28" y="254"/>
                      <a:pt x="21" y="254"/>
                      <a:pt x="21" y="254"/>
                    </a:cubicBezTo>
                    <a:cubicBezTo>
                      <a:pt x="21" y="254"/>
                      <a:pt x="20" y="256"/>
                      <a:pt x="19" y="260"/>
                    </a:cubicBezTo>
                    <a:cubicBezTo>
                      <a:pt x="19" y="261"/>
                      <a:pt x="19" y="262"/>
                      <a:pt x="18" y="263"/>
                    </a:cubicBezTo>
                    <a:cubicBezTo>
                      <a:pt x="18" y="264"/>
                      <a:pt x="17" y="265"/>
                      <a:pt x="17" y="266"/>
                    </a:cubicBezTo>
                    <a:cubicBezTo>
                      <a:pt x="16" y="269"/>
                      <a:pt x="16" y="271"/>
                      <a:pt x="15" y="273"/>
                    </a:cubicBezTo>
                    <a:cubicBezTo>
                      <a:pt x="14" y="276"/>
                      <a:pt x="13" y="278"/>
                      <a:pt x="13" y="281"/>
                    </a:cubicBezTo>
                    <a:cubicBezTo>
                      <a:pt x="12" y="283"/>
                      <a:pt x="12" y="285"/>
                      <a:pt x="11" y="287"/>
                    </a:cubicBezTo>
                    <a:cubicBezTo>
                      <a:pt x="10" y="291"/>
                      <a:pt x="9" y="293"/>
                      <a:pt x="9" y="293"/>
                    </a:cubicBezTo>
                    <a:cubicBezTo>
                      <a:pt x="9" y="293"/>
                      <a:pt x="15" y="297"/>
                      <a:pt x="24" y="303"/>
                    </a:cubicBezTo>
                    <a:cubicBezTo>
                      <a:pt x="33" y="309"/>
                      <a:pt x="45" y="316"/>
                      <a:pt x="57" y="322"/>
                    </a:cubicBezTo>
                    <a:cubicBezTo>
                      <a:pt x="62" y="325"/>
                      <a:pt x="67" y="328"/>
                      <a:pt x="72" y="331"/>
                    </a:cubicBezTo>
                    <a:cubicBezTo>
                      <a:pt x="72" y="334"/>
                      <a:pt x="71" y="338"/>
                      <a:pt x="71" y="341"/>
                    </a:cubicBezTo>
                    <a:cubicBezTo>
                      <a:pt x="70" y="348"/>
                      <a:pt x="69" y="353"/>
                      <a:pt x="69" y="357"/>
                    </a:cubicBezTo>
                    <a:cubicBezTo>
                      <a:pt x="68" y="361"/>
                      <a:pt x="68" y="363"/>
                      <a:pt x="68" y="363"/>
                    </a:cubicBezTo>
                    <a:cubicBezTo>
                      <a:pt x="68" y="363"/>
                      <a:pt x="68" y="365"/>
                      <a:pt x="68" y="369"/>
                    </a:cubicBezTo>
                    <a:cubicBezTo>
                      <a:pt x="68" y="373"/>
                      <a:pt x="67" y="379"/>
                      <a:pt x="67" y="385"/>
                    </a:cubicBezTo>
                    <a:cubicBezTo>
                      <a:pt x="68" y="389"/>
                      <a:pt x="68" y="392"/>
                      <a:pt x="68" y="396"/>
                    </a:cubicBezTo>
                    <a:cubicBezTo>
                      <a:pt x="62" y="398"/>
                      <a:pt x="57" y="400"/>
                      <a:pt x="51" y="402"/>
                    </a:cubicBezTo>
                    <a:cubicBezTo>
                      <a:pt x="38" y="407"/>
                      <a:pt x="26" y="412"/>
                      <a:pt x="16" y="417"/>
                    </a:cubicBezTo>
                    <a:cubicBezTo>
                      <a:pt x="7" y="421"/>
                      <a:pt x="0" y="424"/>
                      <a:pt x="0" y="424"/>
                    </a:cubicBezTo>
                    <a:cubicBezTo>
                      <a:pt x="0" y="424"/>
                      <a:pt x="1" y="427"/>
                      <a:pt x="1" y="430"/>
                    </a:cubicBezTo>
                    <a:cubicBezTo>
                      <a:pt x="1" y="432"/>
                      <a:pt x="1" y="435"/>
                      <a:pt x="2" y="437"/>
                    </a:cubicBezTo>
                    <a:cubicBezTo>
                      <a:pt x="2" y="439"/>
                      <a:pt x="2" y="442"/>
                      <a:pt x="3" y="444"/>
                    </a:cubicBezTo>
                    <a:cubicBezTo>
                      <a:pt x="3" y="447"/>
                      <a:pt x="4" y="449"/>
                      <a:pt x="4" y="452"/>
                    </a:cubicBezTo>
                    <a:cubicBezTo>
                      <a:pt x="4" y="453"/>
                      <a:pt x="4" y="454"/>
                      <a:pt x="5" y="455"/>
                    </a:cubicBezTo>
                    <a:cubicBezTo>
                      <a:pt x="5" y="456"/>
                      <a:pt x="5" y="457"/>
                      <a:pt x="5" y="458"/>
                    </a:cubicBezTo>
                    <a:cubicBezTo>
                      <a:pt x="6" y="462"/>
                      <a:pt x="7" y="465"/>
                      <a:pt x="7" y="465"/>
                    </a:cubicBezTo>
                    <a:cubicBezTo>
                      <a:pt x="7" y="465"/>
                      <a:pt x="13" y="466"/>
                      <a:pt x="24" y="467"/>
                    </a:cubicBezTo>
                    <a:cubicBezTo>
                      <a:pt x="26" y="467"/>
                      <a:pt x="29" y="468"/>
                      <a:pt x="32" y="468"/>
                    </a:cubicBezTo>
                    <a:cubicBezTo>
                      <a:pt x="35" y="468"/>
                      <a:pt x="38" y="469"/>
                      <a:pt x="42" y="469"/>
                    </a:cubicBezTo>
                    <a:cubicBezTo>
                      <a:pt x="48" y="470"/>
                      <a:pt x="55" y="470"/>
                      <a:pt x="62" y="470"/>
                    </a:cubicBezTo>
                    <a:cubicBezTo>
                      <a:pt x="68" y="471"/>
                      <a:pt x="74" y="471"/>
                      <a:pt x="79" y="471"/>
                    </a:cubicBezTo>
                    <a:cubicBezTo>
                      <a:pt x="80" y="475"/>
                      <a:pt x="81" y="478"/>
                      <a:pt x="82" y="481"/>
                    </a:cubicBezTo>
                    <a:cubicBezTo>
                      <a:pt x="84" y="488"/>
                      <a:pt x="86" y="493"/>
                      <a:pt x="88" y="496"/>
                    </a:cubicBezTo>
                    <a:cubicBezTo>
                      <a:pt x="89" y="500"/>
                      <a:pt x="90" y="502"/>
                      <a:pt x="90" y="502"/>
                    </a:cubicBezTo>
                    <a:cubicBezTo>
                      <a:pt x="90" y="502"/>
                      <a:pt x="91" y="504"/>
                      <a:pt x="92" y="508"/>
                    </a:cubicBezTo>
                    <a:cubicBezTo>
                      <a:pt x="94" y="511"/>
                      <a:pt x="96" y="516"/>
                      <a:pt x="99" y="522"/>
                    </a:cubicBezTo>
                    <a:cubicBezTo>
                      <a:pt x="99" y="524"/>
                      <a:pt x="100" y="525"/>
                      <a:pt x="101" y="527"/>
                    </a:cubicBezTo>
                    <a:cubicBezTo>
                      <a:pt x="102" y="529"/>
                      <a:pt x="103" y="530"/>
                      <a:pt x="103" y="532"/>
                    </a:cubicBezTo>
                    <a:cubicBezTo>
                      <a:pt x="99" y="536"/>
                      <a:pt x="95" y="540"/>
                      <a:pt x="91" y="544"/>
                    </a:cubicBezTo>
                    <a:cubicBezTo>
                      <a:pt x="82" y="554"/>
                      <a:pt x="73" y="565"/>
                      <a:pt x="66" y="573"/>
                    </a:cubicBezTo>
                    <a:cubicBezTo>
                      <a:pt x="59" y="581"/>
                      <a:pt x="55" y="587"/>
                      <a:pt x="55" y="587"/>
                    </a:cubicBezTo>
                    <a:cubicBezTo>
                      <a:pt x="55" y="587"/>
                      <a:pt x="56" y="589"/>
                      <a:pt x="58" y="592"/>
                    </a:cubicBezTo>
                    <a:cubicBezTo>
                      <a:pt x="60" y="595"/>
                      <a:pt x="63" y="600"/>
                      <a:pt x="66" y="604"/>
                    </a:cubicBezTo>
                    <a:cubicBezTo>
                      <a:pt x="68" y="606"/>
                      <a:pt x="69" y="608"/>
                      <a:pt x="71" y="610"/>
                    </a:cubicBezTo>
                    <a:cubicBezTo>
                      <a:pt x="72" y="612"/>
                      <a:pt x="73" y="614"/>
                      <a:pt x="74" y="615"/>
                    </a:cubicBezTo>
                    <a:cubicBezTo>
                      <a:pt x="77" y="618"/>
                      <a:pt x="78" y="620"/>
                      <a:pt x="78" y="620"/>
                    </a:cubicBezTo>
                    <a:cubicBezTo>
                      <a:pt x="78" y="620"/>
                      <a:pt x="80" y="620"/>
                      <a:pt x="83" y="619"/>
                    </a:cubicBezTo>
                    <a:cubicBezTo>
                      <a:pt x="86" y="618"/>
                      <a:pt x="90" y="617"/>
                      <a:pt x="95" y="615"/>
                    </a:cubicBezTo>
                    <a:cubicBezTo>
                      <a:pt x="105" y="612"/>
                      <a:pt x="118" y="607"/>
                      <a:pt x="131" y="602"/>
                    </a:cubicBezTo>
                    <a:cubicBezTo>
                      <a:pt x="136" y="599"/>
                      <a:pt x="142" y="597"/>
                      <a:pt x="147" y="595"/>
                    </a:cubicBezTo>
                    <a:cubicBezTo>
                      <a:pt x="149" y="597"/>
                      <a:pt x="152" y="600"/>
                      <a:pt x="154" y="602"/>
                    </a:cubicBezTo>
                    <a:cubicBezTo>
                      <a:pt x="158" y="607"/>
                      <a:pt x="162" y="611"/>
                      <a:pt x="165" y="614"/>
                    </a:cubicBezTo>
                    <a:cubicBezTo>
                      <a:pt x="166" y="615"/>
                      <a:pt x="168" y="616"/>
                      <a:pt x="168" y="617"/>
                    </a:cubicBezTo>
                    <a:cubicBezTo>
                      <a:pt x="169" y="618"/>
                      <a:pt x="170" y="618"/>
                      <a:pt x="170" y="618"/>
                    </a:cubicBezTo>
                    <a:cubicBezTo>
                      <a:pt x="170" y="618"/>
                      <a:pt x="171" y="619"/>
                      <a:pt x="174" y="622"/>
                    </a:cubicBezTo>
                    <a:cubicBezTo>
                      <a:pt x="177" y="625"/>
                      <a:pt x="181" y="628"/>
                      <a:pt x="186" y="632"/>
                    </a:cubicBezTo>
                    <a:cubicBezTo>
                      <a:pt x="189" y="634"/>
                      <a:pt x="192" y="637"/>
                      <a:pt x="195" y="639"/>
                    </a:cubicBezTo>
                    <a:cubicBezTo>
                      <a:pt x="193" y="644"/>
                      <a:pt x="191" y="650"/>
                      <a:pt x="189" y="655"/>
                    </a:cubicBezTo>
                    <a:cubicBezTo>
                      <a:pt x="187" y="662"/>
                      <a:pt x="185" y="669"/>
                      <a:pt x="183" y="675"/>
                    </a:cubicBezTo>
                    <a:cubicBezTo>
                      <a:pt x="182" y="681"/>
                      <a:pt x="180" y="687"/>
                      <a:pt x="179" y="692"/>
                    </a:cubicBezTo>
                    <a:cubicBezTo>
                      <a:pt x="176" y="702"/>
                      <a:pt x="175" y="709"/>
                      <a:pt x="175" y="709"/>
                    </a:cubicBezTo>
                    <a:cubicBezTo>
                      <a:pt x="175" y="709"/>
                      <a:pt x="175" y="710"/>
                      <a:pt x="176" y="710"/>
                    </a:cubicBezTo>
                    <a:cubicBezTo>
                      <a:pt x="177" y="711"/>
                      <a:pt x="179" y="712"/>
                      <a:pt x="180" y="713"/>
                    </a:cubicBezTo>
                    <a:cubicBezTo>
                      <a:pt x="183" y="715"/>
                      <a:pt x="188" y="717"/>
                      <a:pt x="192" y="720"/>
                    </a:cubicBezTo>
                    <a:cubicBezTo>
                      <a:pt x="197" y="722"/>
                      <a:pt x="201" y="725"/>
                      <a:pt x="205" y="727"/>
                    </a:cubicBezTo>
                    <a:cubicBezTo>
                      <a:pt x="206" y="728"/>
                      <a:pt x="208" y="728"/>
                      <a:pt x="209" y="729"/>
                    </a:cubicBezTo>
                    <a:cubicBezTo>
                      <a:pt x="210" y="729"/>
                      <a:pt x="210" y="730"/>
                      <a:pt x="210" y="730"/>
                    </a:cubicBezTo>
                    <a:cubicBezTo>
                      <a:pt x="210" y="730"/>
                      <a:pt x="216" y="725"/>
                      <a:pt x="223" y="717"/>
                    </a:cubicBezTo>
                    <a:cubicBezTo>
                      <a:pt x="227" y="714"/>
                      <a:pt x="231" y="709"/>
                      <a:pt x="236" y="705"/>
                    </a:cubicBezTo>
                    <a:cubicBezTo>
                      <a:pt x="240" y="700"/>
                      <a:pt x="245" y="695"/>
                      <a:pt x="249" y="690"/>
                    </a:cubicBezTo>
                    <a:cubicBezTo>
                      <a:pt x="253" y="685"/>
                      <a:pt x="257" y="681"/>
                      <a:pt x="261" y="677"/>
                    </a:cubicBezTo>
                    <a:cubicBezTo>
                      <a:pt x="264" y="678"/>
                      <a:pt x="268" y="679"/>
                      <a:pt x="271" y="681"/>
                    </a:cubicBezTo>
                    <a:cubicBezTo>
                      <a:pt x="274" y="682"/>
                      <a:pt x="277" y="683"/>
                      <a:pt x="279" y="684"/>
                    </a:cubicBezTo>
                    <a:cubicBezTo>
                      <a:pt x="280" y="684"/>
                      <a:pt x="282" y="685"/>
                      <a:pt x="283" y="685"/>
                    </a:cubicBezTo>
                    <a:cubicBezTo>
                      <a:pt x="284" y="685"/>
                      <a:pt x="285" y="686"/>
                      <a:pt x="286" y="686"/>
                    </a:cubicBezTo>
                    <a:cubicBezTo>
                      <a:pt x="290" y="687"/>
                      <a:pt x="292" y="688"/>
                      <a:pt x="292" y="688"/>
                    </a:cubicBezTo>
                    <a:cubicBezTo>
                      <a:pt x="292" y="688"/>
                      <a:pt x="294" y="688"/>
                      <a:pt x="297" y="690"/>
                    </a:cubicBezTo>
                    <a:cubicBezTo>
                      <a:pt x="301" y="691"/>
                      <a:pt x="307" y="692"/>
                      <a:pt x="313" y="694"/>
                    </a:cubicBezTo>
                    <a:cubicBezTo>
                      <a:pt x="316" y="694"/>
                      <a:pt x="320" y="695"/>
                      <a:pt x="323" y="696"/>
                    </a:cubicBezTo>
                    <a:cubicBezTo>
                      <a:pt x="324" y="701"/>
                      <a:pt x="325" y="707"/>
                      <a:pt x="326" y="713"/>
                    </a:cubicBezTo>
                    <a:cubicBezTo>
                      <a:pt x="328" y="727"/>
                      <a:pt x="330" y="740"/>
                      <a:pt x="332" y="751"/>
                    </a:cubicBezTo>
                    <a:cubicBezTo>
                      <a:pt x="334" y="761"/>
                      <a:pt x="336" y="768"/>
                      <a:pt x="336" y="768"/>
                    </a:cubicBezTo>
                    <a:cubicBezTo>
                      <a:pt x="336" y="768"/>
                      <a:pt x="337" y="768"/>
                      <a:pt x="338" y="768"/>
                    </a:cubicBezTo>
                    <a:cubicBezTo>
                      <a:pt x="339" y="768"/>
                      <a:pt x="340" y="768"/>
                      <a:pt x="342" y="768"/>
                    </a:cubicBezTo>
                    <a:cubicBezTo>
                      <a:pt x="346" y="769"/>
                      <a:pt x="351" y="769"/>
                      <a:pt x="356" y="770"/>
                    </a:cubicBezTo>
                    <a:cubicBezTo>
                      <a:pt x="362" y="770"/>
                      <a:pt x="367" y="770"/>
                      <a:pt x="370" y="770"/>
                    </a:cubicBezTo>
                    <a:cubicBezTo>
                      <a:pt x="372" y="770"/>
                      <a:pt x="374" y="770"/>
                      <a:pt x="375" y="771"/>
                    </a:cubicBezTo>
                    <a:cubicBezTo>
                      <a:pt x="376" y="771"/>
                      <a:pt x="377" y="771"/>
                      <a:pt x="377" y="771"/>
                    </a:cubicBezTo>
                    <a:cubicBezTo>
                      <a:pt x="377" y="771"/>
                      <a:pt x="379" y="764"/>
                      <a:pt x="383" y="754"/>
                    </a:cubicBezTo>
                    <a:cubicBezTo>
                      <a:pt x="387" y="744"/>
                      <a:pt x="391" y="731"/>
                      <a:pt x="395" y="718"/>
                    </a:cubicBezTo>
                    <a:cubicBezTo>
                      <a:pt x="397" y="712"/>
                      <a:pt x="398" y="706"/>
                      <a:pt x="399" y="701"/>
                    </a:cubicBezTo>
                    <a:cubicBezTo>
                      <a:pt x="403" y="701"/>
                      <a:pt x="407" y="701"/>
                      <a:pt x="410" y="700"/>
                    </a:cubicBezTo>
                    <a:cubicBezTo>
                      <a:pt x="417" y="700"/>
                      <a:pt x="422" y="699"/>
                      <a:pt x="426" y="699"/>
                    </a:cubicBezTo>
                    <a:cubicBezTo>
                      <a:pt x="430" y="698"/>
                      <a:pt x="432" y="698"/>
                      <a:pt x="432" y="698"/>
                    </a:cubicBezTo>
                    <a:cubicBezTo>
                      <a:pt x="432" y="698"/>
                      <a:pt x="434" y="697"/>
                      <a:pt x="438" y="697"/>
                    </a:cubicBezTo>
                    <a:cubicBezTo>
                      <a:pt x="439" y="697"/>
                      <a:pt x="440" y="696"/>
                      <a:pt x="441" y="696"/>
                    </a:cubicBezTo>
                    <a:cubicBezTo>
                      <a:pt x="442" y="696"/>
                      <a:pt x="444" y="696"/>
                      <a:pt x="445" y="695"/>
                    </a:cubicBezTo>
                    <a:cubicBezTo>
                      <a:pt x="448" y="695"/>
                      <a:pt x="451" y="694"/>
                      <a:pt x="454" y="694"/>
                    </a:cubicBezTo>
                    <a:cubicBezTo>
                      <a:pt x="457" y="693"/>
                      <a:pt x="460" y="692"/>
                      <a:pt x="464" y="691"/>
                    </a:cubicBezTo>
                    <a:cubicBezTo>
                      <a:pt x="467" y="696"/>
                      <a:pt x="470" y="701"/>
                      <a:pt x="473" y="706"/>
                    </a:cubicBezTo>
                    <a:cubicBezTo>
                      <a:pt x="477" y="712"/>
                      <a:pt x="481" y="717"/>
                      <a:pt x="485" y="722"/>
                    </a:cubicBezTo>
                    <a:cubicBezTo>
                      <a:pt x="489" y="728"/>
                      <a:pt x="493" y="733"/>
                      <a:pt x="496" y="737"/>
                    </a:cubicBezTo>
                    <a:cubicBezTo>
                      <a:pt x="502" y="745"/>
                      <a:pt x="507" y="750"/>
                      <a:pt x="507" y="750"/>
                    </a:cubicBezTo>
                    <a:cubicBezTo>
                      <a:pt x="507" y="750"/>
                      <a:pt x="507" y="750"/>
                      <a:pt x="508" y="750"/>
                    </a:cubicBezTo>
                    <a:cubicBezTo>
                      <a:pt x="509" y="750"/>
                      <a:pt x="511" y="749"/>
                      <a:pt x="513" y="748"/>
                    </a:cubicBezTo>
                    <a:cubicBezTo>
                      <a:pt x="516" y="747"/>
                      <a:pt x="521" y="745"/>
                      <a:pt x="526" y="743"/>
                    </a:cubicBezTo>
                    <a:cubicBezTo>
                      <a:pt x="531" y="741"/>
                      <a:pt x="535" y="739"/>
                      <a:pt x="539" y="738"/>
                    </a:cubicBezTo>
                    <a:cubicBezTo>
                      <a:pt x="541" y="737"/>
                      <a:pt x="542" y="736"/>
                      <a:pt x="543" y="736"/>
                    </a:cubicBezTo>
                    <a:cubicBezTo>
                      <a:pt x="544" y="736"/>
                      <a:pt x="545" y="735"/>
                      <a:pt x="545" y="735"/>
                    </a:cubicBezTo>
                    <a:cubicBezTo>
                      <a:pt x="545" y="735"/>
                      <a:pt x="544" y="728"/>
                      <a:pt x="543" y="718"/>
                    </a:cubicBezTo>
                    <a:cubicBezTo>
                      <a:pt x="543" y="713"/>
                      <a:pt x="542" y="707"/>
                      <a:pt x="541" y="700"/>
                    </a:cubicBezTo>
                    <a:cubicBezTo>
                      <a:pt x="540" y="694"/>
                      <a:pt x="539" y="687"/>
                      <a:pt x="538" y="680"/>
                    </a:cubicBezTo>
                    <a:cubicBezTo>
                      <a:pt x="537" y="674"/>
                      <a:pt x="536" y="668"/>
                      <a:pt x="535" y="663"/>
                    </a:cubicBezTo>
                    <a:cubicBezTo>
                      <a:pt x="538" y="661"/>
                      <a:pt x="541" y="659"/>
                      <a:pt x="544" y="658"/>
                    </a:cubicBezTo>
                    <a:cubicBezTo>
                      <a:pt x="550" y="654"/>
                      <a:pt x="554" y="651"/>
                      <a:pt x="558" y="649"/>
                    </a:cubicBezTo>
                    <a:cubicBezTo>
                      <a:pt x="561" y="647"/>
                      <a:pt x="563" y="646"/>
                      <a:pt x="563" y="646"/>
                    </a:cubicBezTo>
                    <a:cubicBezTo>
                      <a:pt x="563" y="646"/>
                      <a:pt x="563" y="645"/>
                      <a:pt x="564" y="645"/>
                    </a:cubicBezTo>
                    <a:cubicBezTo>
                      <a:pt x="565" y="644"/>
                      <a:pt x="566" y="643"/>
                      <a:pt x="568" y="642"/>
                    </a:cubicBezTo>
                    <a:cubicBezTo>
                      <a:pt x="571" y="640"/>
                      <a:pt x="575" y="637"/>
                      <a:pt x="580" y="633"/>
                    </a:cubicBezTo>
                    <a:cubicBezTo>
                      <a:pt x="583" y="630"/>
                      <a:pt x="586" y="628"/>
                      <a:pt x="589" y="626"/>
                    </a:cubicBezTo>
                    <a:cubicBezTo>
                      <a:pt x="593" y="629"/>
                      <a:pt x="598" y="632"/>
                      <a:pt x="603" y="635"/>
                    </a:cubicBezTo>
                    <a:cubicBezTo>
                      <a:pt x="615" y="642"/>
                      <a:pt x="628" y="648"/>
                      <a:pt x="637" y="653"/>
                    </a:cubicBezTo>
                    <a:cubicBezTo>
                      <a:pt x="642" y="656"/>
                      <a:pt x="646" y="657"/>
                      <a:pt x="648" y="659"/>
                    </a:cubicBezTo>
                    <a:cubicBezTo>
                      <a:pt x="651" y="660"/>
                      <a:pt x="653" y="661"/>
                      <a:pt x="653" y="661"/>
                    </a:cubicBezTo>
                    <a:cubicBezTo>
                      <a:pt x="653" y="661"/>
                      <a:pt x="655" y="659"/>
                      <a:pt x="657" y="656"/>
                    </a:cubicBezTo>
                    <a:cubicBezTo>
                      <a:pt x="659" y="655"/>
                      <a:pt x="660" y="653"/>
                      <a:pt x="662" y="652"/>
                    </a:cubicBezTo>
                    <a:cubicBezTo>
                      <a:pt x="664" y="650"/>
                      <a:pt x="665" y="648"/>
                      <a:pt x="667" y="646"/>
                    </a:cubicBezTo>
                    <a:cubicBezTo>
                      <a:pt x="670" y="642"/>
                      <a:pt x="674" y="639"/>
                      <a:pt x="676" y="636"/>
                    </a:cubicBezTo>
                    <a:cubicBezTo>
                      <a:pt x="679" y="633"/>
                      <a:pt x="680" y="631"/>
                      <a:pt x="680" y="631"/>
                    </a:cubicBezTo>
                    <a:cubicBezTo>
                      <a:pt x="680" y="631"/>
                      <a:pt x="677" y="625"/>
                      <a:pt x="672" y="616"/>
                    </a:cubicBezTo>
                    <a:cubicBezTo>
                      <a:pt x="666" y="607"/>
                      <a:pt x="658" y="595"/>
                      <a:pt x="650" y="584"/>
                    </a:cubicBezTo>
                    <a:cubicBezTo>
                      <a:pt x="647" y="579"/>
                      <a:pt x="644" y="574"/>
                      <a:pt x="640" y="570"/>
                    </a:cubicBezTo>
                    <a:cubicBezTo>
                      <a:pt x="641" y="568"/>
                      <a:pt x="642" y="567"/>
                      <a:pt x="643" y="565"/>
                    </a:cubicBezTo>
                    <a:cubicBezTo>
                      <a:pt x="644" y="564"/>
                      <a:pt x="645" y="562"/>
                      <a:pt x="646" y="561"/>
                    </a:cubicBezTo>
                    <a:cubicBezTo>
                      <a:pt x="650" y="556"/>
                      <a:pt x="653" y="551"/>
                      <a:pt x="655" y="547"/>
                    </a:cubicBezTo>
                    <a:cubicBezTo>
                      <a:pt x="657" y="544"/>
                      <a:pt x="658" y="542"/>
                      <a:pt x="658" y="542"/>
                    </a:cubicBezTo>
                    <a:cubicBezTo>
                      <a:pt x="658" y="542"/>
                      <a:pt x="659" y="540"/>
                      <a:pt x="661" y="537"/>
                    </a:cubicBezTo>
                    <a:cubicBezTo>
                      <a:pt x="663" y="533"/>
                      <a:pt x="665" y="529"/>
                      <a:pt x="668" y="523"/>
                    </a:cubicBezTo>
                    <a:cubicBezTo>
                      <a:pt x="670" y="520"/>
                      <a:pt x="671" y="516"/>
                      <a:pt x="673" y="513"/>
                    </a:cubicBezTo>
                    <a:cubicBezTo>
                      <a:pt x="678" y="514"/>
                      <a:pt x="684" y="514"/>
                      <a:pt x="690" y="515"/>
                    </a:cubicBezTo>
                    <a:cubicBezTo>
                      <a:pt x="697" y="515"/>
                      <a:pt x="704" y="516"/>
                      <a:pt x="710" y="516"/>
                    </a:cubicBezTo>
                    <a:cubicBezTo>
                      <a:pt x="714" y="516"/>
                      <a:pt x="717" y="516"/>
                      <a:pt x="720" y="517"/>
                    </a:cubicBezTo>
                    <a:cubicBezTo>
                      <a:pt x="723" y="517"/>
                      <a:pt x="726" y="517"/>
                      <a:pt x="728" y="517"/>
                    </a:cubicBezTo>
                    <a:cubicBezTo>
                      <a:pt x="739" y="517"/>
                      <a:pt x="746" y="517"/>
                      <a:pt x="746" y="517"/>
                    </a:cubicBezTo>
                    <a:cubicBezTo>
                      <a:pt x="746" y="517"/>
                      <a:pt x="747" y="514"/>
                      <a:pt x="748" y="511"/>
                    </a:cubicBezTo>
                    <a:cubicBezTo>
                      <a:pt x="748" y="510"/>
                      <a:pt x="748" y="509"/>
                      <a:pt x="749" y="508"/>
                    </a:cubicBezTo>
                    <a:cubicBezTo>
                      <a:pt x="749" y="507"/>
                      <a:pt x="750" y="506"/>
                      <a:pt x="750" y="504"/>
                    </a:cubicBezTo>
                    <a:cubicBezTo>
                      <a:pt x="751" y="502"/>
                      <a:pt x="751" y="500"/>
                      <a:pt x="752" y="497"/>
                    </a:cubicBezTo>
                    <a:cubicBezTo>
                      <a:pt x="753" y="495"/>
                      <a:pt x="754" y="492"/>
                      <a:pt x="754" y="490"/>
                    </a:cubicBezTo>
                    <a:cubicBezTo>
                      <a:pt x="755" y="488"/>
                      <a:pt x="755" y="486"/>
                      <a:pt x="756" y="484"/>
                    </a:cubicBezTo>
                    <a:cubicBezTo>
                      <a:pt x="757" y="480"/>
                      <a:pt x="758" y="477"/>
                      <a:pt x="758" y="477"/>
                    </a:cubicBezTo>
                    <a:cubicBezTo>
                      <a:pt x="758" y="477"/>
                      <a:pt x="752" y="473"/>
                      <a:pt x="743" y="468"/>
                    </a:cubicBezTo>
                    <a:cubicBezTo>
                      <a:pt x="734" y="462"/>
                      <a:pt x="722" y="455"/>
                      <a:pt x="710" y="448"/>
                    </a:cubicBezTo>
                    <a:close/>
                    <a:moveTo>
                      <a:pt x="604" y="517"/>
                    </a:moveTo>
                    <a:cubicBezTo>
                      <a:pt x="603" y="520"/>
                      <a:pt x="600" y="524"/>
                      <a:pt x="597" y="528"/>
                    </a:cubicBezTo>
                    <a:cubicBezTo>
                      <a:pt x="596" y="529"/>
                      <a:pt x="596" y="530"/>
                      <a:pt x="595" y="532"/>
                    </a:cubicBezTo>
                    <a:cubicBezTo>
                      <a:pt x="594" y="533"/>
                      <a:pt x="593" y="534"/>
                      <a:pt x="592" y="535"/>
                    </a:cubicBezTo>
                    <a:cubicBezTo>
                      <a:pt x="590" y="538"/>
                      <a:pt x="588" y="540"/>
                      <a:pt x="586" y="543"/>
                    </a:cubicBezTo>
                    <a:cubicBezTo>
                      <a:pt x="584" y="546"/>
                      <a:pt x="582" y="548"/>
                      <a:pt x="580" y="551"/>
                    </a:cubicBezTo>
                    <a:cubicBezTo>
                      <a:pt x="578" y="553"/>
                      <a:pt x="578" y="553"/>
                      <a:pt x="578" y="553"/>
                    </a:cubicBezTo>
                    <a:cubicBezTo>
                      <a:pt x="576" y="555"/>
                      <a:pt x="576" y="555"/>
                      <a:pt x="576" y="555"/>
                    </a:cubicBezTo>
                    <a:cubicBezTo>
                      <a:pt x="575" y="557"/>
                      <a:pt x="574" y="558"/>
                      <a:pt x="573" y="559"/>
                    </a:cubicBezTo>
                    <a:cubicBezTo>
                      <a:pt x="563" y="570"/>
                      <a:pt x="552" y="580"/>
                      <a:pt x="544" y="586"/>
                    </a:cubicBezTo>
                    <a:cubicBezTo>
                      <a:pt x="539" y="590"/>
                      <a:pt x="536" y="592"/>
                      <a:pt x="533" y="594"/>
                    </a:cubicBezTo>
                    <a:cubicBezTo>
                      <a:pt x="532" y="595"/>
                      <a:pt x="531" y="596"/>
                      <a:pt x="530" y="596"/>
                    </a:cubicBezTo>
                    <a:cubicBezTo>
                      <a:pt x="530" y="597"/>
                      <a:pt x="529" y="597"/>
                      <a:pt x="529" y="597"/>
                    </a:cubicBezTo>
                    <a:cubicBezTo>
                      <a:pt x="529" y="597"/>
                      <a:pt x="528" y="598"/>
                      <a:pt x="525" y="600"/>
                    </a:cubicBezTo>
                    <a:cubicBezTo>
                      <a:pt x="523" y="602"/>
                      <a:pt x="519" y="604"/>
                      <a:pt x="514" y="607"/>
                    </a:cubicBezTo>
                    <a:cubicBezTo>
                      <a:pt x="505" y="612"/>
                      <a:pt x="492" y="619"/>
                      <a:pt x="478" y="624"/>
                    </a:cubicBezTo>
                    <a:cubicBezTo>
                      <a:pt x="465" y="630"/>
                      <a:pt x="451" y="634"/>
                      <a:pt x="441" y="636"/>
                    </a:cubicBezTo>
                    <a:cubicBezTo>
                      <a:pt x="438" y="637"/>
                      <a:pt x="436" y="637"/>
                      <a:pt x="433" y="638"/>
                    </a:cubicBezTo>
                    <a:cubicBezTo>
                      <a:pt x="432" y="638"/>
                      <a:pt x="431" y="638"/>
                      <a:pt x="430" y="638"/>
                    </a:cubicBezTo>
                    <a:cubicBezTo>
                      <a:pt x="430" y="638"/>
                      <a:pt x="429" y="638"/>
                      <a:pt x="428" y="639"/>
                    </a:cubicBezTo>
                    <a:cubicBezTo>
                      <a:pt x="425" y="639"/>
                      <a:pt x="423" y="639"/>
                      <a:pt x="423" y="639"/>
                    </a:cubicBezTo>
                    <a:cubicBezTo>
                      <a:pt x="423" y="639"/>
                      <a:pt x="421" y="640"/>
                      <a:pt x="418" y="640"/>
                    </a:cubicBezTo>
                    <a:cubicBezTo>
                      <a:pt x="415" y="640"/>
                      <a:pt x="410" y="641"/>
                      <a:pt x="405" y="642"/>
                    </a:cubicBezTo>
                    <a:cubicBezTo>
                      <a:pt x="394" y="642"/>
                      <a:pt x="380" y="643"/>
                      <a:pt x="365" y="642"/>
                    </a:cubicBezTo>
                    <a:cubicBezTo>
                      <a:pt x="351" y="641"/>
                      <a:pt x="337" y="638"/>
                      <a:pt x="326" y="636"/>
                    </a:cubicBezTo>
                    <a:cubicBezTo>
                      <a:pt x="321" y="635"/>
                      <a:pt x="317" y="634"/>
                      <a:pt x="313" y="633"/>
                    </a:cubicBezTo>
                    <a:cubicBezTo>
                      <a:pt x="310" y="632"/>
                      <a:pt x="309" y="631"/>
                      <a:pt x="309" y="631"/>
                    </a:cubicBezTo>
                    <a:cubicBezTo>
                      <a:pt x="309" y="631"/>
                      <a:pt x="307" y="631"/>
                      <a:pt x="304" y="630"/>
                    </a:cubicBezTo>
                    <a:cubicBezTo>
                      <a:pt x="303" y="630"/>
                      <a:pt x="302" y="629"/>
                      <a:pt x="302" y="629"/>
                    </a:cubicBezTo>
                    <a:cubicBezTo>
                      <a:pt x="301" y="629"/>
                      <a:pt x="300" y="628"/>
                      <a:pt x="299" y="628"/>
                    </a:cubicBezTo>
                    <a:cubicBezTo>
                      <a:pt x="297" y="627"/>
                      <a:pt x="294" y="626"/>
                      <a:pt x="292" y="626"/>
                    </a:cubicBezTo>
                    <a:cubicBezTo>
                      <a:pt x="282" y="622"/>
                      <a:pt x="268" y="616"/>
                      <a:pt x="256" y="609"/>
                    </a:cubicBezTo>
                    <a:cubicBezTo>
                      <a:pt x="243" y="601"/>
                      <a:pt x="232" y="593"/>
                      <a:pt x="223" y="586"/>
                    </a:cubicBezTo>
                    <a:cubicBezTo>
                      <a:pt x="219" y="583"/>
                      <a:pt x="215" y="580"/>
                      <a:pt x="213" y="578"/>
                    </a:cubicBezTo>
                    <a:cubicBezTo>
                      <a:pt x="211" y="576"/>
                      <a:pt x="210" y="575"/>
                      <a:pt x="210" y="575"/>
                    </a:cubicBezTo>
                    <a:cubicBezTo>
                      <a:pt x="210" y="575"/>
                      <a:pt x="209" y="574"/>
                      <a:pt x="209" y="574"/>
                    </a:cubicBezTo>
                    <a:cubicBezTo>
                      <a:pt x="208" y="573"/>
                      <a:pt x="207" y="572"/>
                      <a:pt x="206" y="571"/>
                    </a:cubicBezTo>
                    <a:cubicBezTo>
                      <a:pt x="204" y="569"/>
                      <a:pt x="200" y="566"/>
                      <a:pt x="197" y="562"/>
                    </a:cubicBezTo>
                    <a:cubicBezTo>
                      <a:pt x="189" y="554"/>
                      <a:pt x="180" y="543"/>
                      <a:pt x="172" y="531"/>
                    </a:cubicBezTo>
                    <a:cubicBezTo>
                      <a:pt x="171" y="530"/>
                      <a:pt x="170" y="528"/>
                      <a:pt x="169" y="527"/>
                    </a:cubicBezTo>
                    <a:cubicBezTo>
                      <a:pt x="167" y="524"/>
                      <a:pt x="167" y="524"/>
                      <a:pt x="167" y="524"/>
                    </a:cubicBezTo>
                    <a:cubicBezTo>
                      <a:pt x="166" y="522"/>
                      <a:pt x="166" y="522"/>
                      <a:pt x="166" y="522"/>
                    </a:cubicBezTo>
                    <a:cubicBezTo>
                      <a:pt x="164" y="519"/>
                      <a:pt x="162" y="516"/>
                      <a:pt x="160" y="513"/>
                    </a:cubicBezTo>
                    <a:cubicBezTo>
                      <a:pt x="159" y="510"/>
                      <a:pt x="157" y="507"/>
                      <a:pt x="156" y="505"/>
                    </a:cubicBezTo>
                    <a:cubicBezTo>
                      <a:pt x="155" y="503"/>
                      <a:pt x="154" y="502"/>
                      <a:pt x="154" y="501"/>
                    </a:cubicBezTo>
                    <a:cubicBezTo>
                      <a:pt x="153" y="499"/>
                      <a:pt x="152" y="498"/>
                      <a:pt x="152" y="497"/>
                    </a:cubicBezTo>
                    <a:cubicBezTo>
                      <a:pt x="149" y="492"/>
                      <a:pt x="148" y="488"/>
                      <a:pt x="146" y="485"/>
                    </a:cubicBezTo>
                    <a:cubicBezTo>
                      <a:pt x="145" y="482"/>
                      <a:pt x="145" y="480"/>
                      <a:pt x="145" y="480"/>
                    </a:cubicBezTo>
                    <a:cubicBezTo>
                      <a:pt x="145" y="480"/>
                      <a:pt x="144" y="479"/>
                      <a:pt x="143" y="476"/>
                    </a:cubicBezTo>
                    <a:cubicBezTo>
                      <a:pt x="142" y="473"/>
                      <a:pt x="140" y="469"/>
                      <a:pt x="139" y="463"/>
                    </a:cubicBezTo>
                    <a:cubicBezTo>
                      <a:pt x="138" y="461"/>
                      <a:pt x="137" y="458"/>
                      <a:pt x="136" y="455"/>
                    </a:cubicBezTo>
                    <a:cubicBezTo>
                      <a:pt x="135" y="452"/>
                      <a:pt x="134" y="449"/>
                      <a:pt x="134" y="446"/>
                    </a:cubicBezTo>
                    <a:cubicBezTo>
                      <a:pt x="132" y="439"/>
                      <a:pt x="130" y="432"/>
                      <a:pt x="130" y="425"/>
                    </a:cubicBezTo>
                    <a:cubicBezTo>
                      <a:pt x="129" y="423"/>
                      <a:pt x="129" y="421"/>
                      <a:pt x="129" y="420"/>
                    </a:cubicBezTo>
                    <a:cubicBezTo>
                      <a:pt x="128" y="418"/>
                      <a:pt x="128" y="416"/>
                      <a:pt x="128" y="414"/>
                    </a:cubicBezTo>
                    <a:cubicBezTo>
                      <a:pt x="128" y="412"/>
                      <a:pt x="128" y="411"/>
                      <a:pt x="128" y="409"/>
                    </a:cubicBezTo>
                    <a:cubicBezTo>
                      <a:pt x="127" y="408"/>
                      <a:pt x="127" y="407"/>
                      <a:pt x="127" y="406"/>
                    </a:cubicBezTo>
                    <a:cubicBezTo>
                      <a:pt x="127" y="406"/>
                      <a:pt x="127" y="405"/>
                      <a:pt x="127" y="404"/>
                    </a:cubicBezTo>
                    <a:cubicBezTo>
                      <a:pt x="127" y="400"/>
                      <a:pt x="127" y="397"/>
                      <a:pt x="127" y="394"/>
                    </a:cubicBezTo>
                    <a:cubicBezTo>
                      <a:pt x="127" y="391"/>
                      <a:pt x="127" y="388"/>
                      <a:pt x="127" y="385"/>
                    </a:cubicBezTo>
                    <a:cubicBezTo>
                      <a:pt x="126" y="380"/>
                      <a:pt x="127" y="375"/>
                      <a:pt x="127" y="372"/>
                    </a:cubicBezTo>
                    <a:cubicBezTo>
                      <a:pt x="127" y="369"/>
                      <a:pt x="127" y="367"/>
                      <a:pt x="127" y="367"/>
                    </a:cubicBezTo>
                    <a:cubicBezTo>
                      <a:pt x="127" y="367"/>
                      <a:pt x="127" y="365"/>
                      <a:pt x="128" y="362"/>
                    </a:cubicBezTo>
                    <a:cubicBezTo>
                      <a:pt x="128" y="359"/>
                      <a:pt x="128" y="355"/>
                      <a:pt x="129" y="349"/>
                    </a:cubicBezTo>
                    <a:cubicBezTo>
                      <a:pt x="129" y="347"/>
                      <a:pt x="130" y="344"/>
                      <a:pt x="130" y="341"/>
                    </a:cubicBezTo>
                    <a:cubicBezTo>
                      <a:pt x="131" y="338"/>
                      <a:pt x="132" y="334"/>
                      <a:pt x="132" y="331"/>
                    </a:cubicBezTo>
                    <a:cubicBezTo>
                      <a:pt x="132" y="330"/>
                      <a:pt x="133" y="329"/>
                      <a:pt x="133" y="329"/>
                    </a:cubicBezTo>
                    <a:cubicBezTo>
                      <a:pt x="133" y="328"/>
                      <a:pt x="133" y="327"/>
                      <a:pt x="133" y="326"/>
                    </a:cubicBezTo>
                    <a:cubicBezTo>
                      <a:pt x="134" y="324"/>
                      <a:pt x="134" y="323"/>
                      <a:pt x="135" y="321"/>
                    </a:cubicBezTo>
                    <a:cubicBezTo>
                      <a:pt x="135" y="319"/>
                      <a:pt x="136" y="318"/>
                      <a:pt x="136" y="316"/>
                    </a:cubicBezTo>
                    <a:cubicBezTo>
                      <a:pt x="137" y="314"/>
                      <a:pt x="137" y="312"/>
                      <a:pt x="138" y="311"/>
                    </a:cubicBezTo>
                    <a:cubicBezTo>
                      <a:pt x="140" y="304"/>
                      <a:pt x="142" y="297"/>
                      <a:pt x="144" y="291"/>
                    </a:cubicBezTo>
                    <a:cubicBezTo>
                      <a:pt x="146" y="288"/>
                      <a:pt x="147" y="285"/>
                      <a:pt x="148" y="282"/>
                    </a:cubicBezTo>
                    <a:cubicBezTo>
                      <a:pt x="149" y="279"/>
                      <a:pt x="151" y="276"/>
                      <a:pt x="152" y="274"/>
                    </a:cubicBezTo>
                    <a:cubicBezTo>
                      <a:pt x="154" y="269"/>
                      <a:pt x="156" y="265"/>
                      <a:pt x="158" y="262"/>
                    </a:cubicBezTo>
                    <a:cubicBezTo>
                      <a:pt x="159" y="259"/>
                      <a:pt x="160" y="258"/>
                      <a:pt x="160" y="258"/>
                    </a:cubicBezTo>
                    <a:cubicBezTo>
                      <a:pt x="160" y="258"/>
                      <a:pt x="161" y="256"/>
                      <a:pt x="163" y="254"/>
                    </a:cubicBezTo>
                    <a:cubicBezTo>
                      <a:pt x="164" y="251"/>
                      <a:pt x="167" y="247"/>
                      <a:pt x="170" y="243"/>
                    </a:cubicBezTo>
                    <a:cubicBezTo>
                      <a:pt x="171" y="241"/>
                      <a:pt x="171" y="240"/>
                      <a:pt x="172" y="239"/>
                    </a:cubicBezTo>
                    <a:cubicBezTo>
                      <a:pt x="173" y="238"/>
                      <a:pt x="174" y="237"/>
                      <a:pt x="175" y="235"/>
                    </a:cubicBezTo>
                    <a:cubicBezTo>
                      <a:pt x="177" y="233"/>
                      <a:pt x="179" y="230"/>
                      <a:pt x="181" y="228"/>
                    </a:cubicBezTo>
                    <a:cubicBezTo>
                      <a:pt x="183" y="225"/>
                      <a:pt x="185" y="222"/>
                      <a:pt x="187" y="219"/>
                    </a:cubicBezTo>
                    <a:cubicBezTo>
                      <a:pt x="189" y="217"/>
                      <a:pt x="189" y="217"/>
                      <a:pt x="189" y="217"/>
                    </a:cubicBezTo>
                    <a:cubicBezTo>
                      <a:pt x="191" y="215"/>
                      <a:pt x="191" y="215"/>
                      <a:pt x="191" y="215"/>
                    </a:cubicBezTo>
                    <a:cubicBezTo>
                      <a:pt x="192" y="214"/>
                      <a:pt x="193" y="213"/>
                      <a:pt x="194" y="211"/>
                    </a:cubicBezTo>
                    <a:cubicBezTo>
                      <a:pt x="204" y="201"/>
                      <a:pt x="215" y="191"/>
                      <a:pt x="223" y="184"/>
                    </a:cubicBezTo>
                    <a:cubicBezTo>
                      <a:pt x="228" y="181"/>
                      <a:pt x="231" y="178"/>
                      <a:pt x="234" y="176"/>
                    </a:cubicBezTo>
                    <a:cubicBezTo>
                      <a:pt x="235" y="175"/>
                      <a:pt x="236" y="175"/>
                      <a:pt x="237" y="174"/>
                    </a:cubicBezTo>
                    <a:cubicBezTo>
                      <a:pt x="237" y="174"/>
                      <a:pt x="238" y="174"/>
                      <a:pt x="238" y="174"/>
                    </a:cubicBezTo>
                    <a:cubicBezTo>
                      <a:pt x="238" y="174"/>
                      <a:pt x="239" y="173"/>
                      <a:pt x="242" y="171"/>
                    </a:cubicBezTo>
                    <a:cubicBezTo>
                      <a:pt x="244" y="169"/>
                      <a:pt x="248" y="167"/>
                      <a:pt x="253" y="164"/>
                    </a:cubicBezTo>
                    <a:cubicBezTo>
                      <a:pt x="262" y="158"/>
                      <a:pt x="275" y="152"/>
                      <a:pt x="289" y="146"/>
                    </a:cubicBezTo>
                    <a:cubicBezTo>
                      <a:pt x="302" y="141"/>
                      <a:pt x="316" y="137"/>
                      <a:pt x="326" y="135"/>
                    </a:cubicBezTo>
                    <a:cubicBezTo>
                      <a:pt x="329" y="134"/>
                      <a:pt x="331" y="134"/>
                      <a:pt x="334" y="133"/>
                    </a:cubicBezTo>
                    <a:cubicBezTo>
                      <a:pt x="335" y="133"/>
                      <a:pt x="336" y="133"/>
                      <a:pt x="337" y="133"/>
                    </a:cubicBezTo>
                    <a:cubicBezTo>
                      <a:pt x="337" y="132"/>
                      <a:pt x="338" y="132"/>
                      <a:pt x="339" y="132"/>
                    </a:cubicBezTo>
                    <a:cubicBezTo>
                      <a:pt x="342" y="132"/>
                      <a:pt x="344" y="131"/>
                      <a:pt x="344" y="131"/>
                    </a:cubicBezTo>
                    <a:cubicBezTo>
                      <a:pt x="344" y="131"/>
                      <a:pt x="346" y="131"/>
                      <a:pt x="349" y="131"/>
                    </a:cubicBezTo>
                    <a:cubicBezTo>
                      <a:pt x="352" y="130"/>
                      <a:pt x="357" y="130"/>
                      <a:pt x="362" y="129"/>
                    </a:cubicBezTo>
                    <a:cubicBezTo>
                      <a:pt x="373" y="128"/>
                      <a:pt x="387" y="128"/>
                      <a:pt x="402" y="129"/>
                    </a:cubicBezTo>
                    <a:cubicBezTo>
                      <a:pt x="416" y="130"/>
                      <a:pt x="430" y="132"/>
                      <a:pt x="441" y="135"/>
                    </a:cubicBezTo>
                    <a:cubicBezTo>
                      <a:pt x="446" y="136"/>
                      <a:pt x="450" y="137"/>
                      <a:pt x="454" y="138"/>
                    </a:cubicBezTo>
                    <a:cubicBezTo>
                      <a:pt x="457" y="139"/>
                      <a:pt x="458" y="139"/>
                      <a:pt x="458" y="139"/>
                    </a:cubicBezTo>
                    <a:cubicBezTo>
                      <a:pt x="458" y="139"/>
                      <a:pt x="460" y="140"/>
                      <a:pt x="463" y="141"/>
                    </a:cubicBezTo>
                    <a:cubicBezTo>
                      <a:pt x="464" y="141"/>
                      <a:pt x="465" y="141"/>
                      <a:pt x="465" y="142"/>
                    </a:cubicBezTo>
                    <a:cubicBezTo>
                      <a:pt x="466" y="142"/>
                      <a:pt x="467" y="142"/>
                      <a:pt x="468" y="143"/>
                    </a:cubicBezTo>
                    <a:cubicBezTo>
                      <a:pt x="470" y="143"/>
                      <a:pt x="473" y="144"/>
                      <a:pt x="475" y="145"/>
                    </a:cubicBezTo>
                    <a:cubicBezTo>
                      <a:pt x="485" y="149"/>
                      <a:pt x="499" y="155"/>
                      <a:pt x="511" y="162"/>
                    </a:cubicBezTo>
                    <a:cubicBezTo>
                      <a:pt x="524" y="169"/>
                      <a:pt x="535" y="178"/>
                      <a:pt x="544" y="184"/>
                    </a:cubicBezTo>
                    <a:cubicBezTo>
                      <a:pt x="548" y="188"/>
                      <a:pt x="552" y="191"/>
                      <a:pt x="554" y="193"/>
                    </a:cubicBezTo>
                    <a:cubicBezTo>
                      <a:pt x="556" y="195"/>
                      <a:pt x="557" y="196"/>
                      <a:pt x="557" y="196"/>
                    </a:cubicBezTo>
                    <a:cubicBezTo>
                      <a:pt x="557" y="196"/>
                      <a:pt x="558" y="196"/>
                      <a:pt x="558" y="197"/>
                    </a:cubicBezTo>
                    <a:cubicBezTo>
                      <a:pt x="559" y="198"/>
                      <a:pt x="560" y="198"/>
                      <a:pt x="561" y="200"/>
                    </a:cubicBezTo>
                    <a:cubicBezTo>
                      <a:pt x="563" y="202"/>
                      <a:pt x="567" y="205"/>
                      <a:pt x="570" y="209"/>
                    </a:cubicBezTo>
                    <a:cubicBezTo>
                      <a:pt x="578" y="217"/>
                      <a:pt x="587" y="228"/>
                      <a:pt x="595" y="240"/>
                    </a:cubicBezTo>
                    <a:cubicBezTo>
                      <a:pt x="596" y="241"/>
                      <a:pt x="597" y="243"/>
                      <a:pt x="598" y="244"/>
                    </a:cubicBezTo>
                    <a:cubicBezTo>
                      <a:pt x="600" y="246"/>
                      <a:pt x="600" y="246"/>
                      <a:pt x="600" y="246"/>
                    </a:cubicBezTo>
                    <a:cubicBezTo>
                      <a:pt x="601" y="249"/>
                      <a:pt x="601" y="249"/>
                      <a:pt x="601" y="249"/>
                    </a:cubicBezTo>
                    <a:cubicBezTo>
                      <a:pt x="603" y="252"/>
                      <a:pt x="605" y="255"/>
                      <a:pt x="607" y="258"/>
                    </a:cubicBezTo>
                    <a:cubicBezTo>
                      <a:pt x="608" y="261"/>
                      <a:pt x="610" y="263"/>
                      <a:pt x="611" y="266"/>
                    </a:cubicBezTo>
                    <a:cubicBezTo>
                      <a:pt x="612" y="267"/>
                      <a:pt x="613" y="269"/>
                      <a:pt x="613" y="270"/>
                    </a:cubicBezTo>
                    <a:cubicBezTo>
                      <a:pt x="614" y="271"/>
                      <a:pt x="615" y="273"/>
                      <a:pt x="615" y="274"/>
                    </a:cubicBezTo>
                    <a:cubicBezTo>
                      <a:pt x="618" y="279"/>
                      <a:pt x="619" y="283"/>
                      <a:pt x="621" y="286"/>
                    </a:cubicBezTo>
                    <a:cubicBezTo>
                      <a:pt x="622" y="289"/>
                      <a:pt x="622" y="290"/>
                      <a:pt x="622" y="290"/>
                    </a:cubicBezTo>
                    <a:cubicBezTo>
                      <a:pt x="622" y="290"/>
                      <a:pt x="623" y="292"/>
                      <a:pt x="624" y="295"/>
                    </a:cubicBezTo>
                    <a:cubicBezTo>
                      <a:pt x="625" y="298"/>
                      <a:pt x="627" y="302"/>
                      <a:pt x="628" y="307"/>
                    </a:cubicBezTo>
                    <a:cubicBezTo>
                      <a:pt x="629" y="310"/>
                      <a:pt x="630" y="313"/>
                      <a:pt x="631" y="316"/>
                    </a:cubicBezTo>
                    <a:cubicBezTo>
                      <a:pt x="632" y="319"/>
                      <a:pt x="633" y="322"/>
                      <a:pt x="633" y="325"/>
                    </a:cubicBezTo>
                    <a:cubicBezTo>
                      <a:pt x="635" y="332"/>
                      <a:pt x="637" y="339"/>
                      <a:pt x="638" y="346"/>
                    </a:cubicBezTo>
                    <a:cubicBezTo>
                      <a:pt x="638" y="348"/>
                      <a:pt x="638" y="349"/>
                      <a:pt x="638" y="351"/>
                    </a:cubicBezTo>
                    <a:cubicBezTo>
                      <a:pt x="639" y="353"/>
                      <a:pt x="639" y="355"/>
                      <a:pt x="639" y="357"/>
                    </a:cubicBezTo>
                    <a:cubicBezTo>
                      <a:pt x="639" y="358"/>
                      <a:pt x="639" y="360"/>
                      <a:pt x="639" y="362"/>
                    </a:cubicBezTo>
                    <a:cubicBezTo>
                      <a:pt x="640" y="363"/>
                      <a:pt x="640" y="363"/>
                      <a:pt x="640" y="364"/>
                    </a:cubicBezTo>
                    <a:cubicBezTo>
                      <a:pt x="640" y="365"/>
                      <a:pt x="640" y="366"/>
                      <a:pt x="640" y="367"/>
                    </a:cubicBezTo>
                    <a:cubicBezTo>
                      <a:pt x="640" y="370"/>
                      <a:pt x="640" y="374"/>
                      <a:pt x="640" y="377"/>
                    </a:cubicBezTo>
                    <a:cubicBezTo>
                      <a:pt x="640" y="380"/>
                      <a:pt x="640" y="383"/>
                      <a:pt x="640" y="385"/>
                    </a:cubicBezTo>
                    <a:cubicBezTo>
                      <a:pt x="641" y="391"/>
                      <a:pt x="640" y="395"/>
                      <a:pt x="640" y="398"/>
                    </a:cubicBezTo>
                    <a:cubicBezTo>
                      <a:pt x="640" y="402"/>
                      <a:pt x="640" y="403"/>
                      <a:pt x="640" y="403"/>
                    </a:cubicBezTo>
                    <a:cubicBezTo>
                      <a:pt x="640" y="403"/>
                      <a:pt x="640" y="405"/>
                      <a:pt x="639" y="408"/>
                    </a:cubicBezTo>
                    <a:cubicBezTo>
                      <a:pt x="639" y="412"/>
                      <a:pt x="639" y="416"/>
                      <a:pt x="638" y="421"/>
                    </a:cubicBezTo>
                    <a:cubicBezTo>
                      <a:pt x="638" y="424"/>
                      <a:pt x="637" y="427"/>
                      <a:pt x="637" y="430"/>
                    </a:cubicBezTo>
                    <a:cubicBezTo>
                      <a:pt x="636" y="433"/>
                      <a:pt x="635" y="436"/>
                      <a:pt x="635" y="440"/>
                    </a:cubicBezTo>
                    <a:cubicBezTo>
                      <a:pt x="635" y="440"/>
                      <a:pt x="634" y="441"/>
                      <a:pt x="634" y="442"/>
                    </a:cubicBezTo>
                    <a:cubicBezTo>
                      <a:pt x="634" y="443"/>
                      <a:pt x="634" y="444"/>
                      <a:pt x="634" y="445"/>
                    </a:cubicBezTo>
                    <a:cubicBezTo>
                      <a:pt x="633" y="446"/>
                      <a:pt x="633" y="448"/>
                      <a:pt x="632" y="450"/>
                    </a:cubicBezTo>
                    <a:cubicBezTo>
                      <a:pt x="632" y="451"/>
                      <a:pt x="631" y="453"/>
                      <a:pt x="631" y="455"/>
                    </a:cubicBezTo>
                    <a:cubicBezTo>
                      <a:pt x="631" y="457"/>
                      <a:pt x="630" y="458"/>
                      <a:pt x="629" y="460"/>
                    </a:cubicBezTo>
                    <a:cubicBezTo>
                      <a:pt x="627" y="467"/>
                      <a:pt x="625" y="474"/>
                      <a:pt x="623" y="480"/>
                    </a:cubicBezTo>
                    <a:cubicBezTo>
                      <a:pt x="621" y="483"/>
                      <a:pt x="620" y="486"/>
                      <a:pt x="619" y="489"/>
                    </a:cubicBezTo>
                    <a:cubicBezTo>
                      <a:pt x="618" y="492"/>
                      <a:pt x="616" y="494"/>
                      <a:pt x="615" y="497"/>
                    </a:cubicBezTo>
                    <a:cubicBezTo>
                      <a:pt x="613" y="502"/>
                      <a:pt x="611" y="506"/>
                      <a:pt x="609" y="509"/>
                    </a:cubicBezTo>
                    <a:cubicBezTo>
                      <a:pt x="608" y="511"/>
                      <a:pt x="607" y="513"/>
                      <a:pt x="607" y="513"/>
                    </a:cubicBezTo>
                    <a:cubicBezTo>
                      <a:pt x="607" y="513"/>
                      <a:pt x="606" y="514"/>
                      <a:pt x="604" y="517"/>
                    </a:cubicBezTo>
                    <a:close/>
                  </a:path>
                </a:pathLst>
              </a:custGeom>
              <a:gradFill>
                <a:gsLst>
                  <a:gs pos="0">
                    <a:srgbClr val="000000">
                      <a:alpha val="0"/>
                    </a:srgbClr>
                  </a:gs>
                  <a:gs pos="46000">
                    <a:srgbClr val="4C78C6"/>
                  </a:gs>
                  <a:gs pos="100000">
                    <a:srgbClr val="254378"/>
                  </a:gs>
                </a:gsLst>
                <a:path path="circle">
                  <a:fillToRect b="50%" l="50%" r="50%" t="50%"/>
                </a:path>
                <a:tileRect/>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99" name="Google Shape;1899;p47"/>
              <p:cNvSpPr/>
              <p:nvPr/>
            </p:nvSpPr>
            <p:spPr>
              <a:xfrm>
                <a:off x="1040880" y="4311749"/>
                <a:ext cx="409052" cy="350612"/>
              </a:xfrm>
              <a:custGeom>
                <a:rect b="b" l="l" r="r" t="t"/>
                <a:pathLst>
                  <a:path extrusionOk="0" h="58" w="68">
                    <a:moveTo>
                      <a:pt x="11" y="58"/>
                    </a:moveTo>
                    <a:cubicBezTo>
                      <a:pt x="9" y="58"/>
                      <a:pt x="9" y="58"/>
                      <a:pt x="9" y="58"/>
                    </a:cubicBezTo>
                    <a:cubicBezTo>
                      <a:pt x="4" y="58"/>
                      <a:pt x="0" y="54"/>
                      <a:pt x="0" y="49"/>
                    </a:cubicBezTo>
                    <a:cubicBezTo>
                      <a:pt x="0" y="18"/>
                      <a:pt x="0" y="18"/>
                      <a:pt x="0" y="18"/>
                    </a:cubicBezTo>
                    <a:cubicBezTo>
                      <a:pt x="0" y="13"/>
                      <a:pt x="4" y="9"/>
                      <a:pt x="9" y="9"/>
                    </a:cubicBezTo>
                    <a:cubicBezTo>
                      <a:pt x="11" y="9"/>
                      <a:pt x="11" y="9"/>
                      <a:pt x="11" y="9"/>
                    </a:cubicBezTo>
                    <a:lnTo>
                      <a:pt x="11" y="58"/>
                    </a:lnTo>
                    <a:close/>
                    <a:moveTo>
                      <a:pt x="54" y="58"/>
                    </a:moveTo>
                    <a:cubicBezTo>
                      <a:pt x="15" y="58"/>
                      <a:pt x="15" y="58"/>
                      <a:pt x="15" y="58"/>
                    </a:cubicBezTo>
                    <a:cubicBezTo>
                      <a:pt x="15" y="9"/>
                      <a:pt x="15" y="9"/>
                      <a:pt x="15" y="9"/>
                    </a:cubicBezTo>
                    <a:cubicBezTo>
                      <a:pt x="20" y="9"/>
                      <a:pt x="20" y="9"/>
                      <a:pt x="20" y="9"/>
                    </a:cubicBezTo>
                    <a:cubicBezTo>
                      <a:pt x="20" y="3"/>
                      <a:pt x="20" y="3"/>
                      <a:pt x="20" y="3"/>
                    </a:cubicBezTo>
                    <a:cubicBezTo>
                      <a:pt x="20" y="1"/>
                      <a:pt x="22" y="0"/>
                      <a:pt x="24" y="0"/>
                    </a:cubicBezTo>
                    <a:cubicBezTo>
                      <a:pt x="45" y="0"/>
                      <a:pt x="45" y="0"/>
                      <a:pt x="45" y="0"/>
                    </a:cubicBezTo>
                    <a:cubicBezTo>
                      <a:pt x="47" y="0"/>
                      <a:pt x="49" y="1"/>
                      <a:pt x="49" y="3"/>
                    </a:cubicBezTo>
                    <a:cubicBezTo>
                      <a:pt x="49" y="9"/>
                      <a:pt x="49" y="9"/>
                      <a:pt x="49" y="9"/>
                    </a:cubicBezTo>
                    <a:cubicBezTo>
                      <a:pt x="54" y="9"/>
                      <a:pt x="54" y="9"/>
                      <a:pt x="54" y="9"/>
                    </a:cubicBezTo>
                    <a:lnTo>
                      <a:pt x="54" y="58"/>
                    </a:lnTo>
                    <a:close/>
                    <a:moveTo>
                      <a:pt x="44" y="9"/>
                    </a:moveTo>
                    <a:cubicBezTo>
                      <a:pt x="44" y="4"/>
                      <a:pt x="44" y="4"/>
                      <a:pt x="44" y="4"/>
                    </a:cubicBezTo>
                    <a:cubicBezTo>
                      <a:pt x="25" y="4"/>
                      <a:pt x="25" y="4"/>
                      <a:pt x="25" y="4"/>
                    </a:cubicBezTo>
                    <a:cubicBezTo>
                      <a:pt x="25" y="9"/>
                      <a:pt x="25" y="9"/>
                      <a:pt x="25" y="9"/>
                    </a:cubicBezTo>
                    <a:lnTo>
                      <a:pt x="44" y="9"/>
                    </a:lnTo>
                    <a:close/>
                    <a:moveTo>
                      <a:pt x="68" y="49"/>
                    </a:moveTo>
                    <a:cubicBezTo>
                      <a:pt x="68" y="54"/>
                      <a:pt x="65" y="58"/>
                      <a:pt x="60" y="58"/>
                    </a:cubicBezTo>
                    <a:cubicBezTo>
                      <a:pt x="58" y="58"/>
                      <a:pt x="58" y="58"/>
                      <a:pt x="58" y="58"/>
                    </a:cubicBezTo>
                    <a:cubicBezTo>
                      <a:pt x="58" y="9"/>
                      <a:pt x="58" y="9"/>
                      <a:pt x="58" y="9"/>
                    </a:cubicBezTo>
                    <a:cubicBezTo>
                      <a:pt x="60" y="9"/>
                      <a:pt x="60" y="9"/>
                      <a:pt x="60" y="9"/>
                    </a:cubicBezTo>
                    <a:cubicBezTo>
                      <a:pt x="65" y="9"/>
                      <a:pt x="68" y="13"/>
                      <a:pt x="68" y="18"/>
                    </a:cubicBezTo>
                    <a:lnTo>
                      <a:pt x="68" y="49"/>
                    </a:lnTo>
                    <a:close/>
                  </a:path>
                </a:pathLst>
              </a:custGeom>
              <a:gradFill>
                <a:gsLst>
                  <a:gs pos="0">
                    <a:srgbClr val="000000">
                      <a:alpha val="0"/>
                    </a:srgbClr>
                  </a:gs>
                  <a:gs pos="46000">
                    <a:srgbClr val="4C78C6"/>
                  </a:gs>
                  <a:gs pos="100000">
                    <a:srgbClr val="254378"/>
                  </a:gs>
                </a:gsLst>
                <a:path path="circle">
                  <a:fillToRect b="50%" l="50%" r="50%" t="50%"/>
                </a:path>
                <a:tileRect/>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900" name="Google Shape;1900;p47"/>
            <p:cNvGrpSpPr/>
            <p:nvPr/>
          </p:nvGrpSpPr>
          <p:grpSpPr>
            <a:xfrm>
              <a:off x="6720469" y="-262576"/>
              <a:ext cx="2338155" cy="2127207"/>
              <a:chOff x="2500146" y="1813053"/>
              <a:chExt cx="1343004" cy="1347240"/>
            </a:xfrm>
          </p:grpSpPr>
          <p:sp>
            <p:nvSpPr>
              <p:cNvPr id="1901" name="Google Shape;1901;p47"/>
              <p:cNvSpPr/>
              <p:nvPr/>
            </p:nvSpPr>
            <p:spPr>
              <a:xfrm>
                <a:off x="2500146" y="1813053"/>
                <a:ext cx="1343004" cy="1347240"/>
              </a:xfrm>
              <a:custGeom>
                <a:rect b="b" l="l" r="r" t="t"/>
                <a:pathLst>
                  <a:path extrusionOk="0" h="759" w="757">
                    <a:moveTo>
                      <a:pt x="717" y="346"/>
                    </a:moveTo>
                    <a:cubicBezTo>
                      <a:pt x="717" y="343"/>
                      <a:pt x="717" y="341"/>
                      <a:pt x="717" y="339"/>
                    </a:cubicBezTo>
                    <a:cubicBezTo>
                      <a:pt x="716" y="333"/>
                      <a:pt x="715" y="328"/>
                      <a:pt x="715" y="325"/>
                    </a:cubicBezTo>
                    <a:cubicBezTo>
                      <a:pt x="714" y="321"/>
                      <a:pt x="714" y="319"/>
                      <a:pt x="714" y="319"/>
                    </a:cubicBezTo>
                    <a:cubicBezTo>
                      <a:pt x="714" y="319"/>
                      <a:pt x="713" y="318"/>
                      <a:pt x="713" y="314"/>
                    </a:cubicBezTo>
                    <a:cubicBezTo>
                      <a:pt x="712" y="311"/>
                      <a:pt x="711" y="306"/>
                      <a:pt x="710" y="300"/>
                    </a:cubicBezTo>
                    <a:cubicBezTo>
                      <a:pt x="709" y="298"/>
                      <a:pt x="709" y="296"/>
                      <a:pt x="708" y="294"/>
                    </a:cubicBezTo>
                    <a:cubicBezTo>
                      <a:pt x="711" y="291"/>
                      <a:pt x="715" y="287"/>
                      <a:pt x="719" y="283"/>
                    </a:cubicBezTo>
                    <a:cubicBezTo>
                      <a:pt x="729" y="273"/>
                      <a:pt x="738" y="261"/>
                      <a:pt x="738" y="261"/>
                    </a:cubicBezTo>
                    <a:cubicBezTo>
                      <a:pt x="738" y="261"/>
                      <a:pt x="738" y="259"/>
                      <a:pt x="737" y="256"/>
                    </a:cubicBezTo>
                    <a:cubicBezTo>
                      <a:pt x="736" y="253"/>
                      <a:pt x="734" y="249"/>
                      <a:pt x="733" y="245"/>
                    </a:cubicBezTo>
                    <a:cubicBezTo>
                      <a:pt x="731" y="241"/>
                      <a:pt x="730" y="237"/>
                      <a:pt x="729" y="234"/>
                    </a:cubicBezTo>
                    <a:cubicBezTo>
                      <a:pt x="727" y="232"/>
                      <a:pt x="727" y="230"/>
                      <a:pt x="727" y="230"/>
                    </a:cubicBezTo>
                    <a:cubicBezTo>
                      <a:pt x="727" y="230"/>
                      <a:pt x="723" y="229"/>
                      <a:pt x="717" y="228"/>
                    </a:cubicBezTo>
                    <a:cubicBezTo>
                      <a:pt x="712" y="227"/>
                      <a:pt x="704" y="227"/>
                      <a:pt x="697" y="226"/>
                    </a:cubicBezTo>
                    <a:cubicBezTo>
                      <a:pt x="692" y="226"/>
                      <a:pt x="687" y="225"/>
                      <a:pt x="682" y="225"/>
                    </a:cubicBezTo>
                    <a:cubicBezTo>
                      <a:pt x="681" y="223"/>
                      <a:pt x="680" y="221"/>
                      <a:pt x="679" y="219"/>
                    </a:cubicBezTo>
                    <a:cubicBezTo>
                      <a:pt x="676" y="214"/>
                      <a:pt x="674" y="209"/>
                      <a:pt x="672" y="207"/>
                    </a:cubicBezTo>
                    <a:cubicBezTo>
                      <a:pt x="670" y="204"/>
                      <a:pt x="669" y="202"/>
                      <a:pt x="669" y="202"/>
                    </a:cubicBezTo>
                    <a:cubicBezTo>
                      <a:pt x="669" y="202"/>
                      <a:pt x="668" y="200"/>
                      <a:pt x="666" y="197"/>
                    </a:cubicBezTo>
                    <a:cubicBezTo>
                      <a:pt x="665" y="194"/>
                      <a:pt x="662" y="190"/>
                      <a:pt x="659" y="185"/>
                    </a:cubicBezTo>
                    <a:cubicBezTo>
                      <a:pt x="657" y="184"/>
                      <a:pt x="656" y="182"/>
                      <a:pt x="655" y="180"/>
                    </a:cubicBezTo>
                    <a:cubicBezTo>
                      <a:pt x="657" y="176"/>
                      <a:pt x="659" y="171"/>
                      <a:pt x="661" y="166"/>
                    </a:cubicBezTo>
                    <a:cubicBezTo>
                      <a:pt x="663" y="159"/>
                      <a:pt x="666" y="152"/>
                      <a:pt x="668" y="147"/>
                    </a:cubicBezTo>
                    <a:cubicBezTo>
                      <a:pt x="670" y="142"/>
                      <a:pt x="671" y="138"/>
                      <a:pt x="671" y="138"/>
                    </a:cubicBezTo>
                    <a:cubicBezTo>
                      <a:pt x="671" y="138"/>
                      <a:pt x="670" y="137"/>
                      <a:pt x="668" y="134"/>
                    </a:cubicBezTo>
                    <a:cubicBezTo>
                      <a:pt x="666" y="132"/>
                      <a:pt x="663" y="129"/>
                      <a:pt x="660" y="126"/>
                    </a:cubicBezTo>
                    <a:cubicBezTo>
                      <a:pt x="657" y="123"/>
                      <a:pt x="655" y="120"/>
                      <a:pt x="652" y="117"/>
                    </a:cubicBezTo>
                    <a:cubicBezTo>
                      <a:pt x="650" y="115"/>
                      <a:pt x="649" y="113"/>
                      <a:pt x="649" y="113"/>
                    </a:cubicBezTo>
                    <a:cubicBezTo>
                      <a:pt x="649" y="113"/>
                      <a:pt x="634" y="117"/>
                      <a:pt x="620" y="121"/>
                    </a:cubicBezTo>
                    <a:cubicBezTo>
                      <a:pt x="615" y="122"/>
                      <a:pt x="610" y="124"/>
                      <a:pt x="606" y="125"/>
                    </a:cubicBezTo>
                    <a:cubicBezTo>
                      <a:pt x="604" y="124"/>
                      <a:pt x="602" y="122"/>
                      <a:pt x="601" y="121"/>
                    </a:cubicBezTo>
                    <a:cubicBezTo>
                      <a:pt x="592" y="113"/>
                      <a:pt x="585" y="108"/>
                      <a:pt x="585" y="108"/>
                    </a:cubicBezTo>
                    <a:cubicBezTo>
                      <a:pt x="585" y="108"/>
                      <a:pt x="584" y="107"/>
                      <a:pt x="581" y="105"/>
                    </a:cubicBezTo>
                    <a:cubicBezTo>
                      <a:pt x="578" y="103"/>
                      <a:pt x="574" y="100"/>
                      <a:pt x="569" y="97"/>
                    </a:cubicBezTo>
                    <a:cubicBezTo>
                      <a:pt x="568" y="96"/>
                      <a:pt x="566" y="94"/>
                      <a:pt x="564" y="93"/>
                    </a:cubicBezTo>
                    <a:cubicBezTo>
                      <a:pt x="564" y="89"/>
                      <a:pt x="564" y="83"/>
                      <a:pt x="565" y="78"/>
                    </a:cubicBezTo>
                    <a:cubicBezTo>
                      <a:pt x="565" y="64"/>
                      <a:pt x="564" y="48"/>
                      <a:pt x="564" y="48"/>
                    </a:cubicBezTo>
                    <a:cubicBezTo>
                      <a:pt x="564" y="48"/>
                      <a:pt x="562" y="47"/>
                      <a:pt x="560" y="46"/>
                    </a:cubicBezTo>
                    <a:cubicBezTo>
                      <a:pt x="557" y="44"/>
                      <a:pt x="553" y="42"/>
                      <a:pt x="549" y="40"/>
                    </a:cubicBezTo>
                    <a:cubicBezTo>
                      <a:pt x="546" y="39"/>
                      <a:pt x="542" y="37"/>
                      <a:pt x="539" y="35"/>
                    </a:cubicBezTo>
                    <a:cubicBezTo>
                      <a:pt x="536" y="34"/>
                      <a:pt x="534" y="33"/>
                      <a:pt x="534" y="33"/>
                    </a:cubicBezTo>
                    <a:cubicBezTo>
                      <a:pt x="534" y="33"/>
                      <a:pt x="531" y="35"/>
                      <a:pt x="527" y="38"/>
                    </a:cubicBezTo>
                    <a:cubicBezTo>
                      <a:pt x="522" y="42"/>
                      <a:pt x="516" y="46"/>
                      <a:pt x="510" y="50"/>
                    </a:cubicBezTo>
                    <a:cubicBezTo>
                      <a:pt x="507" y="53"/>
                      <a:pt x="504" y="55"/>
                      <a:pt x="502" y="57"/>
                    </a:cubicBezTo>
                    <a:cubicBezTo>
                      <a:pt x="501" y="58"/>
                      <a:pt x="500" y="59"/>
                      <a:pt x="499" y="60"/>
                    </a:cubicBezTo>
                    <a:cubicBezTo>
                      <a:pt x="496" y="59"/>
                      <a:pt x="494" y="58"/>
                      <a:pt x="492" y="57"/>
                    </a:cubicBezTo>
                    <a:cubicBezTo>
                      <a:pt x="489" y="56"/>
                      <a:pt x="487" y="55"/>
                      <a:pt x="485" y="55"/>
                    </a:cubicBezTo>
                    <a:cubicBezTo>
                      <a:pt x="482" y="54"/>
                      <a:pt x="480" y="53"/>
                      <a:pt x="479" y="53"/>
                    </a:cubicBezTo>
                    <a:cubicBezTo>
                      <a:pt x="475" y="52"/>
                      <a:pt x="473" y="51"/>
                      <a:pt x="473" y="51"/>
                    </a:cubicBezTo>
                    <a:cubicBezTo>
                      <a:pt x="473" y="51"/>
                      <a:pt x="472" y="51"/>
                      <a:pt x="468" y="50"/>
                    </a:cubicBezTo>
                    <a:cubicBezTo>
                      <a:pt x="465" y="49"/>
                      <a:pt x="460" y="48"/>
                      <a:pt x="454" y="46"/>
                    </a:cubicBezTo>
                    <a:cubicBezTo>
                      <a:pt x="452" y="46"/>
                      <a:pt x="450" y="45"/>
                      <a:pt x="448" y="45"/>
                    </a:cubicBezTo>
                    <a:cubicBezTo>
                      <a:pt x="446" y="40"/>
                      <a:pt x="445" y="36"/>
                      <a:pt x="443" y="31"/>
                    </a:cubicBezTo>
                    <a:cubicBezTo>
                      <a:pt x="441" y="24"/>
                      <a:pt x="438" y="17"/>
                      <a:pt x="436" y="12"/>
                    </a:cubicBezTo>
                    <a:cubicBezTo>
                      <a:pt x="433" y="7"/>
                      <a:pt x="432" y="3"/>
                      <a:pt x="432" y="3"/>
                    </a:cubicBezTo>
                    <a:cubicBezTo>
                      <a:pt x="432" y="3"/>
                      <a:pt x="430" y="3"/>
                      <a:pt x="427" y="2"/>
                    </a:cubicBezTo>
                    <a:cubicBezTo>
                      <a:pt x="424" y="2"/>
                      <a:pt x="420" y="2"/>
                      <a:pt x="415" y="1"/>
                    </a:cubicBezTo>
                    <a:cubicBezTo>
                      <a:pt x="411" y="1"/>
                      <a:pt x="407" y="0"/>
                      <a:pt x="404" y="0"/>
                    </a:cubicBezTo>
                    <a:cubicBezTo>
                      <a:pt x="401" y="0"/>
                      <a:pt x="399" y="0"/>
                      <a:pt x="399" y="0"/>
                    </a:cubicBezTo>
                    <a:cubicBezTo>
                      <a:pt x="399" y="0"/>
                      <a:pt x="397" y="3"/>
                      <a:pt x="393" y="7"/>
                    </a:cubicBezTo>
                    <a:cubicBezTo>
                      <a:pt x="390" y="12"/>
                      <a:pt x="386" y="18"/>
                      <a:pt x="382" y="25"/>
                    </a:cubicBezTo>
                    <a:cubicBezTo>
                      <a:pt x="380" y="29"/>
                      <a:pt x="377" y="33"/>
                      <a:pt x="375" y="37"/>
                    </a:cubicBezTo>
                    <a:cubicBezTo>
                      <a:pt x="372" y="37"/>
                      <a:pt x="370" y="37"/>
                      <a:pt x="368" y="37"/>
                    </a:cubicBezTo>
                    <a:cubicBezTo>
                      <a:pt x="362" y="38"/>
                      <a:pt x="357" y="38"/>
                      <a:pt x="354" y="38"/>
                    </a:cubicBezTo>
                    <a:cubicBezTo>
                      <a:pt x="352" y="38"/>
                      <a:pt x="351" y="38"/>
                      <a:pt x="350" y="38"/>
                    </a:cubicBezTo>
                    <a:cubicBezTo>
                      <a:pt x="349" y="39"/>
                      <a:pt x="348" y="39"/>
                      <a:pt x="348" y="39"/>
                    </a:cubicBezTo>
                    <a:cubicBezTo>
                      <a:pt x="348" y="39"/>
                      <a:pt x="346" y="39"/>
                      <a:pt x="343" y="39"/>
                    </a:cubicBezTo>
                    <a:cubicBezTo>
                      <a:pt x="340" y="40"/>
                      <a:pt x="335" y="40"/>
                      <a:pt x="329" y="41"/>
                    </a:cubicBezTo>
                    <a:cubicBezTo>
                      <a:pt x="327" y="41"/>
                      <a:pt x="324" y="42"/>
                      <a:pt x="322" y="42"/>
                    </a:cubicBezTo>
                    <a:cubicBezTo>
                      <a:pt x="319" y="38"/>
                      <a:pt x="316" y="34"/>
                      <a:pt x="313" y="30"/>
                    </a:cubicBezTo>
                    <a:cubicBezTo>
                      <a:pt x="303" y="19"/>
                      <a:pt x="292" y="9"/>
                      <a:pt x="292" y="9"/>
                    </a:cubicBezTo>
                    <a:cubicBezTo>
                      <a:pt x="292" y="9"/>
                      <a:pt x="292" y="9"/>
                      <a:pt x="291" y="9"/>
                    </a:cubicBezTo>
                    <a:cubicBezTo>
                      <a:pt x="290" y="9"/>
                      <a:pt x="289" y="10"/>
                      <a:pt x="287" y="10"/>
                    </a:cubicBezTo>
                    <a:cubicBezTo>
                      <a:pt x="284" y="11"/>
                      <a:pt x="280" y="12"/>
                      <a:pt x="276" y="13"/>
                    </a:cubicBezTo>
                    <a:cubicBezTo>
                      <a:pt x="272" y="14"/>
                      <a:pt x="268" y="15"/>
                      <a:pt x="265" y="16"/>
                    </a:cubicBezTo>
                    <a:cubicBezTo>
                      <a:pt x="262" y="17"/>
                      <a:pt x="260" y="18"/>
                      <a:pt x="260" y="18"/>
                    </a:cubicBezTo>
                    <a:cubicBezTo>
                      <a:pt x="260" y="18"/>
                      <a:pt x="259" y="21"/>
                      <a:pt x="258" y="27"/>
                    </a:cubicBezTo>
                    <a:cubicBezTo>
                      <a:pt x="257" y="32"/>
                      <a:pt x="255" y="39"/>
                      <a:pt x="254" y="47"/>
                    </a:cubicBezTo>
                    <a:cubicBezTo>
                      <a:pt x="253" y="52"/>
                      <a:pt x="252" y="57"/>
                      <a:pt x="251" y="61"/>
                    </a:cubicBezTo>
                    <a:cubicBezTo>
                      <a:pt x="249" y="62"/>
                      <a:pt x="247" y="63"/>
                      <a:pt x="245" y="64"/>
                    </a:cubicBezTo>
                    <a:cubicBezTo>
                      <a:pt x="240" y="66"/>
                      <a:pt x="235" y="68"/>
                      <a:pt x="232" y="70"/>
                    </a:cubicBezTo>
                    <a:cubicBezTo>
                      <a:pt x="229" y="71"/>
                      <a:pt x="227" y="72"/>
                      <a:pt x="227" y="72"/>
                    </a:cubicBezTo>
                    <a:cubicBezTo>
                      <a:pt x="227" y="72"/>
                      <a:pt x="225" y="73"/>
                      <a:pt x="222" y="74"/>
                    </a:cubicBezTo>
                    <a:cubicBezTo>
                      <a:pt x="219" y="76"/>
                      <a:pt x="215" y="78"/>
                      <a:pt x="210" y="81"/>
                    </a:cubicBezTo>
                    <a:cubicBezTo>
                      <a:pt x="208" y="82"/>
                      <a:pt x="206" y="83"/>
                      <a:pt x="204" y="84"/>
                    </a:cubicBezTo>
                    <a:cubicBezTo>
                      <a:pt x="200" y="82"/>
                      <a:pt x="196" y="80"/>
                      <a:pt x="191" y="77"/>
                    </a:cubicBezTo>
                    <a:cubicBezTo>
                      <a:pt x="184" y="74"/>
                      <a:pt x="178" y="70"/>
                      <a:pt x="173" y="68"/>
                    </a:cubicBezTo>
                    <a:cubicBezTo>
                      <a:pt x="167" y="66"/>
                      <a:pt x="164" y="64"/>
                      <a:pt x="164" y="64"/>
                    </a:cubicBezTo>
                    <a:cubicBezTo>
                      <a:pt x="164" y="64"/>
                      <a:pt x="162" y="65"/>
                      <a:pt x="160" y="67"/>
                    </a:cubicBezTo>
                    <a:cubicBezTo>
                      <a:pt x="157" y="69"/>
                      <a:pt x="154" y="71"/>
                      <a:pt x="150" y="74"/>
                    </a:cubicBezTo>
                    <a:cubicBezTo>
                      <a:pt x="147" y="76"/>
                      <a:pt x="144" y="79"/>
                      <a:pt x="141" y="81"/>
                    </a:cubicBezTo>
                    <a:cubicBezTo>
                      <a:pt x="140" y="82"/>
                      <a:pt x="139" y="83"/>
                      <a:pt x="138" y="83"/>
                    </a:cubicBezTo>
                    <a:cubicBezTo>
                      <a:pt x="138" y="84"/>
                      <a:pt x="137" y="84"/>
                      <a:pt x="137" y="84"/>
                    </a:cubicBezTo>
                    <a:cubicBezTo>
                      <a:pt x="137" y="84"/>
                      <a:pt x="139" y="99"/>
                      <a:pt x="142" y="114"/>
                    </a:cubicBezTo>
                    <a:cubicBezTo>
                      <a:pt x="143" y="119"/>
                      <a:pt x="144" y="124"/>
                      <a:pt x="145" y="128"/>
                    </a:cubicBezTo>
                    <a:cubicBezTo>
                      <a:pt x="143" y="130"/>
                      <a:pt x="142" y="131"/>
                      <a:pt x="140" y="133"/>
                    </a:cubicBezTo>
                    <a:cubicBezTo>
                      <a:pt x="136" y="137"/>
                      <a:pt x="132" y="140"/>
                      <a:pt x="130" y="143"/>
                    </a:cubicBezTo>
                    <a:cubicBezTo>
                      <a:pt x="128" y="145"/>
                      <a:pt x="126" y="147"/>
                      <a:pt x="126" y="147"/>
                    </a:cubicBezTo>
                    <a:cubicBezTo>
                      <a:pt x="126" y="147"/>
                      <a:pt x="125" y="148"/>
                      <a:pt x="123" y="151"/>
                    </a:cubicBezTo>
                    <a:cubicBezTo>
                      <a:pt x="120" y="153"/>
                      <a:pt x="117" y="157"/>
                      <a:pt x="113" y="162"/>
                    </a:cubicBezTo>
                    <a:cubicBezTo>
                      <a:pt x="112" y="163"/>
                      <a:pt x="111" y="165"/>
                      <a:pt x="109" y="167"/>
                    </a:cubicBezTo>
                    <a:cubicBezTo>
                      <a:pt x="105" y="166"/>
                      <a:pt x="99" y="165"/>
                      <a:pt x="94" y="165"/>
                    </a:cubicBezTo>
                    <a:cubicBezTo>
                      <a:pt x="87" y="164"/>
                      <a:pt x="80" y="163"/>
                      <a:pt x="74" y="163"/>
                    </a:cubicBezTo>
                    <a:cubicBezTo>
                      <a:pt x="68" y="163"/>
                      <a:pt x="65" y="162"/>
                      <a:pt x="65" y="162"/>
                    </a:cubicBezTo>
                    <a:cubicBezTo>
                      <a:pt x="65" y="162"/>
                      <a:pt x="60" y="169"/>
                      <a:pt x="55" y="176"/>
                    </a:cubicBezTo>
                    <a:cubicBezTo>
                      <a:pt x="51" y="184"/>
                      <a:pt x="47" y="191"/>
                      <a:pt x="47" y="191"/>
                    </a:cubicBezTo>
                    <a:cubicBezTo>
                      <a:pt x="47" y="191"/>
                      <a:pt x="49" y="194"/>
                      <a:pt x="51" y="199"/>
                    </a:cubicBezTo>
                    <a:cubicBezTo>
                      <a:pt x="54" y="204"/>
                      <a:pt x="58" y="210"/>
                      <a:pt x="62" y="216"/>
                    </a:cubicBezTo>
                    <a:cubicBezTo>
                      <a:pt x="64" y="221"/>
                      <a:pt x="67" y="225"/>
                      <a:pt x="70" y="229"/>
                    </a:cubicBezTo>
                    <a:cubicBezTo>
                      <a:pt x="69" y="231"/>
                      <a:pt x="68" y="233"/>
                      <a:pt x="67" y="235"/>
                    </a:cubicBezTo>
                    <a:cubicBezTo>
                      <a:pt x="64" y="240"/>
                      <a:pt x="63" y="245"/>
                      <a:pt x="61" y="248"/>
                    </a:cubicBezTo>
                    <a:cubicBezTo>
                      <a:pt x="60" y="251"/>
                      <a:pt x="59" y="253"/>
                      <a:pt x="59" y="253"/>
                    </a:cubicBezTo>
                    <a:cubicBezTo>
                      <a:pt x="59" y="253"/>
                      <a:pt x="59" y="254"/>
                      <a:pt x="59" y="254"/>
                    </a:cubicBezTo>
                    <a:cubicBezTo>
                      <a:pt x="58" y="255"/>
                      <a:pt x="58" y="256"/>
                      <a:pt x="57" y="258"/>
                    </a:cubicBezTo>
                    <a:cubicBezTo>
                      <a:pt x="56" y="261"/>
                      <a:pt x="54" y="266"/>
                      <a:pt x="52" y="272"/>
                    </a:cubicBezTo>
                    <a:cubicBezTo>
                      <a:pt x="52" y="274"/>
                      <a:pt x="51" y="276"/>
                      <a:pt x="50" y="278"/>
                    </a:cubicBezTo>
                    <a:cubicBezTo>
                      <a:pt x="46" y="279"/>
                      <a:pt x="41" y="280"/>
                      <a:pt x="36" y="281"/>
                    </a:cubicBezTo>
                    <a:cubicBezTo>
                      <a:pt x="29" y="283"/>
                      <a:pt x="22" y="285"/>
                      <a:pt x="16" y="287"/>
                    </a:cubicBezTo>
                    <a:cubicBezTo>
                      <a:pt x="11" y="289"/>
                      <a:pt x="7" y="290"/>
                      <a:pt x="7" y="290"/>
                    </a:cubicBezTo>
                    <a:cubicBezTo>
                      <a:pt x="7" y="290"/>
                      <a:pt x="7" y="292"/>
                      <a:pt x="6" y="295"/>
                    </a:cubicBezTo>
                    <a:cubicBezTo>
                      <a:pt x="5" y="298"/>
                      <a:pt x="5" y="302"/>
                      <a:pt x="4" y="306"/>
                    </a:cubicBezTo>
                    <a:cubicBezTo>
                      <a:pt x="3" y="310"/>
                      <a:pt x="2" y="314"/>
                      <a:pt x="2" y="318"/>
                    </a:cubicBezTo>
                    <a:cubicBezTo>
                      <a:pt x="1" y="321"/>
                      <a:pt x="1" y="323"/>
                      <a:pt x="1" y="323"/>
                    </a:cubicBezTo>
                    <a:cubicBezTo>
                      <a:pt x="1" y="323"/>
                      <a:pt x="4" y="325"/>
                      <a:pt x="8" y="329"/>
                    </a:cubicBezTo>
                    <a:cubicBezTo>
                      <a:pt x="12" y="332"/>
                      <a:pt x="18" y="337"/>
                      <a:pt x="24" y="341"/>
                    </a:cubicBezTo>
                    <a:cubicBezTo>
                      <a:pt x="28" y="344"/>
                      <a:pt x="33" y="347"/>
                      <a:pt x="36" y="350"/>
                    </a:cubicBezTo>
                    <a:cubicBezTo>
                      <a:pt x="36" y="352"/>
                      <a:pt x="36" y="355"/>
                      <a:pt x="36" y="357"/>
                    </a:cubicBezTo>
                    <a:cubicBezTo>
                      <a:pt x="35" y="363"/>
                      <a:pt x="35" y="368"/>
                      <a:pt x="35" y="371"/>
                    </a:cubicBezTo>
                    <a:cubicBezTo>
                      <a:pt x="35" y="374"/>
                      <a:pt x="35" y="376"/>
                      <a:pt x="35" y="376"/>
                    </a:cubicBezTo>
                    <a:cubicBezTo>
                      <a:pt x="35" y="376"/>
                      <a:pt x="35" y="378"/>
                      <a:pt x="35" y="382"/>
                    </a:cubicBezTo>
                    <a:cubicBezTo>
                      <a:pt x="35" y="384"/>
                      <a:pt x="35" y="386"/>
                      <a:pt x="35" y="388"/>
                    </a:cubicBezTo>
                    <a:cubicBezTo>
                      <a:pt x="35" y="390"/>
                      <a:pt x="35" y="393"/>
                      <a:pt x="35" y="396"/>
                    </a:cubicBezTo>
                    <a:cubicBezTo>
                      <a:pt x="35" y="398"/>
                      <a:pt x="36" y="401"/>
                      <a:pt x="36" y="403"/>
                    </a:cubicBezTo>
                    <a:cubicBezTo>
                      <a:pt x="35" y="404"/>
                      <a:pt x="34" y="404"/>
                      <a:pt x="32" y="405"/>
                    </a:cubicBezTo>
                    <a:cubicBezTo>
                      <a:pt x="30" y="407"/>
                      <a:pt x="27" y="409"/>
                      <a:pt x="24" y="411"/>
                    </a:cubicBezTo>
                    <a:cubicBezTo>
                      <a:pt x="18" y="416"/>
                      <a:pt x="12" y="420"/>
                      <a:pt x="7" y="424"/>
                    </a:cubicBezTo>
                    <a:cubicBezTo>
                      <a:pt x="5" y="425"/>
                      <a:pt x="3" y="427"/>
                      <a:pt x="2" y="428"/>
                    </a:cubicBezTo>
                    <a:cubicBezTo>
                      <a:pt x="1" y="429"/>
                      <a:pt x="0" y="430"/>
                      <a:pt x="0" y="430"/>
                    </a:cubicBezTo>
                    <a:cubicBezTo>
                      <a:pt x="0" y="430"/>
                      <a:pt x="1" y="438"/>
                      <a:pt x="3" y="446"/>
                    </a:cubicBezTo>
                    <a:cubicBezTo>
                      <a:pt x="4" y="454"/>
                      <a:pt x="6" y="462"/>
                      <a:pt x="6" y="462"/>
                    </a:cubicBezTo>
                    <a:cubicBezTo>
                      <a:pt x="6" y="462"/>
                      <a:pt x="7" y="463"/>
                      <a:pt x="8" y="463"/>
                    </a:cubicBezTo>
                    <a:cubicBezTo>
                      <a:pt x="10" y="464"/>
                      <a:pt x="12" y="464"/>
                      <a:pt x="15" y="465"/>
                    </a:cubicBezTo>
                    <a:cubicBezTo>
                      <a:pt x="20" y="467"/>
                      <a:pt x="27" y="469"/>
                      <a:pt x="34" y="471"/>
                    </a:cubicBezTo>
                    <a:cubicBezTo>
                      <a:pt x="38" y="472"/>
                      <a:pt x="41" y="473"/>
                      <a:pt x="45" y="474"/>
                    </a:cubicBezTo>
                    <a:cubicBezTo>
                      <a:pt x="46" y="474"/>
                      <a:pt x="47" y="475"/>
                      <a:pt x="49" y="475"/>
                    </a:cubicBezTo>
                    <a:cubicBezTo>
                      <a:pt x="49" y="477"/>
                      <a:pt x="50" y="479"/>
                      <a:pt x="51" y="481"/>
                    </a:cubicBezTo>
                    <a:cubicBezTo>
                      <a:pt x="51" y="484"/>
                      <a:pt x="52" y="487"/>
                      <a:pt x="53" y="489"/>
                    </a:cubicBezTo>
                    <a:cubicBezTo>
                      <a:pt x="54" y="491"/>
                      <a:pt x="55" y="493"/>
                      <a:pt x="55" y="495"/>
                    </a:cubicBezTo>
                    <a:cubicBezTo>
                      <a:pt x="56" y="498"/>
                      <a:pt x="57" y="500"/>
                      <a:pt x="57" y="500"/>
                    </a:cubicBezTo>
                    <a:cubicBezTo>
                      <a:pt x="57" y="500"/>
                      <a:pt x="58" y="502"/>
                      <a:pt x="59" y="505"/>
                    </a:cubicBezTo>
                    <a:cubicBezTo>
                      <a:pt x="60" y="508"/>
                      <a:pt x="62" y="513"/>
                      <a:pt x="64" y="518"/>
                    </a:cubicBezTo>
                    <a:cubicBezTo>
                      <a:pt x="65" y="520"/>
                      <a:pt x="66" y="522"/>
                      <a:pt x="67" y="525"/>
                    </a:cubicBezTo>
                    <a:cubicBezTo>
                      <a:pt x="65" y="528"/>
                      <a:pt x="62" y="532"/>
                      <a:pt x="59" y="537"/>
                    </a:cubicBezTo>
                    <a:cubicBezTo>
                      <a:pt x="55" y="543"/>
                      <a:pt x="51" y="549"/>
                      <a:pt x="48" y="554"/>
                    </a:cubicBezTo>
                    <a:cubicBezTo>
                      <a:pt x="45" y="559"/>
                      <a:pt x="44" y="562"/>
                      <a:pt x="44" y="562"/>
                    </a:cubicBezTo>
                    <a:cubicBezTo>
                      <a:pt x="44" y="562"/>
                      <a:pt x="45" y="564"/>
                      <a:pt x="46" y="567"/>
                    </a:cubicBezTo>
                    <a:cubicBezTo>
                      <a:pt x="48" y="570"/>
                      <a:pt x="50" y="573"/>
                      <a:pt x="52" y="577"/>
                    </a:cubicBezTo>
                    <a:cubicBezTo>
                      <a:pt x="54" y="580"/>
                      <a:pt x="56" y="584"/>
                      <a:pt x="58" y="587"/>
                    </a:cubicBezTo>
                    <a:cubicBezTo>
                      <a:pt x="60" y="589"/>
                      <a:pt x="61" y="591"/>
                      <a:pt x="61" y="591"/>
                    </a:cubicBezTo>
                    <a:cubicBezTo>
                      <a:pt x="61" y="591"/>
                      <a:pt x="65" y="591"/>
                      <a:pt x="70" y="590"/>
                    </a:cubicBezTo>
                    <a:cubicBezTo>
                      <a:pt x="76" y="590"/>
                      <a:pt x="83" y="590"/>
                      <a:pt x="91" y="589"/>
                    </a:cubicBezTo>
                    <a:cubicBezTo>
                      <a:pt x="96" y="588"/>
                      <a:pt x="101" y="588"/>
                      <a:pt x="105" y="587"/>
                    </a:cubicBezTo>
                    <a:cubicBezTo>
                      <a:pt x="107" y="589"/>
                      <a:pt x="108" y="591"/>
                      <a:pt x="109" y="593"/>
                    </a:cubicBezTo>
                    <a:cubicBezTo>
                      <a:pt x="113" y="597"/>
                      <a:pt x="116" y="601"/>
                      <a:pt x="119" y="604"/>
                    </a:cubicBezTo>
                    <a:cubicBezTo>
                      <a:pt x="120" y="605"/>
                      <a:pt x="121" y="606"/>
                      <a:pt x="121" y="607"/>
                    </a:cubicBezTo>
                    <a:cubicBezTo>
                      <a:pt x="122" y="607"/>
                      <a:pt x="122" y="608"/>
                      <a:pt x="122" y="608"/>
                    </a:cubicBezTo>
                    <a:cubicBezTo>
                      <a:pt x="122" y="608"/>
                      <a:pt x="124" y="609"/>
                      <a:pt x="126" y="612"/>
                    </a:cubicBezTo>
                    <a:cubicBezTo>
                      <a:pt x="128" y="614"/>
                      <a:pt x="132" y="618"/>
                      <a:pt x="136" y="622"/>
                    </a:cubicBezTo>
                    <a:cubicBezTo>
                      <a:pt x="137" y="623"/>
                      <a:pt x="139" y="625"/>
                      <a:pt x="141" y="627"/>
                    </a:cubicBezTo>
                    <a:cubicBezTo>
                      <a:pt x="140" y="631"/>
                      <a:pt x="138" y="636"/>
                      <a:pt x="137" y="641"/>
                    </a:cubicBezTo>
                    <a:cubicBezTo>
                      <a:pt x="136" y="648"/>
                      <a:pt x="134" y="656"/>
                      <a:pt x="134" y="661"/>
                    </a:cubicBezTo>
                    <a:cubicBezTo>
                      <a:pt x="133" y="667"/>
                      <a:pt x="132" y="670"/>
                      <a:pt x="132" y="670"/>
                    </a:cubicBezTo>
                    <a:cubicBezTo>
                      <a:pt x="132" y="670"/>
                      <a:pt x="139" y="676"/>
                      <a:pt x="145" y="681"/>
                    </a:cubicBezTo>
                    <a:cubicBezTo>
                      <a:pt x="152" y="686"/>
                      <a:pt x="159" y="691"/>
                      <a:pt x="159" y="691"/>
                    </a:cubicBezTo>
                    <a:cubicBezTo>
                      <a:pt x="159" y="691"/>
                      <a:pt x="162" y="689"/>
                      <a:pt x="167" y="687"/>
                    </a:cubicBezTo>
                    <a:cubicBezTo>
                      <a:pt x="172" y="685"/>
                      <a:pt x="179" y="682"/>
                      <a:pt x="186" y="678"/>
                    </a:cubicBezTo>
                    <a:cubicBezTo>
                      <a:pt x="190" y="676"/>
                      <a:pt x="195" y="673"/>
                      <a:pt x="199" y="671"/>
                    </a:cubicBezTo>
                    <a:cubicBezTo>
                      <a:pt x="201" y="672"/>
                      <a:pt x="203" y="674"/>
                      <a:pt x="205" y="675"/>
                    </a:cubicBezTo>
                    <a:cubicBezTo>
                      <a:pt x="210" y="678"/>
                      <a:pt x="214" y="680"/>
                      <a:pt x="217" y="682"/>
                    </a:cubicBezTo>
                    <a:cubicBezTo>
                      <a:pt x="220" y="683"/>
                      <a:pt x="222" y="684"/>
                      <a:pt x="222" y="684"/>
                    </a:cubicBezTo>
                    <a:cubicBezTo>
                      <a:pt x="222" y="684"/>
                      <a:pt x="224" y="685"/>
                      <a:pt x="227" y="687"/>
                    </a:cubicBezTo>
                    <a:cubicBezTo>
                      <a:pt x="230" y="688"/>
                      <a:pt x="234" y="690"/>
                      <a:pt x="240" y="693"/>
                    </a:cubicBezTo>
                    <a:cubicBezTo>
                      <a:pt x="242" y="693"/>
                      <a:pt x="244" y="694"/>
                      <a:pt x="246" y="695"/>
                    </a:cubicBezTo>
                    <a:cubicBezTo>
                      <a:pt x="246" y="700"/>
                      <a:pt x="247" y="705"/>
                      <a:pt x="248" y="710"/>
                    </a:cubicBezTo>
                    <a:cubicBezTo>
                      <a:pt x="250" y="724"/>
                      <a:pt x="254" y="739"/>
                      <a:pt x="254" y="739"/>
                    </a:cubicBezTo>
                    <a:cubicBezTo>
                      <a:pt x="254" y="739"/>
                      <a:pt x="254" y="739"/>
                      <a:pt x="255" y="740"/>
                    </a:cubicBezTo>
                    <a:cubicBezTo>
                      <a:pt x="256" y="740"/>
                      <a:pt x="257" y="740"/>
                      <a:pt x="259" y="741"/>
                    </a:cubicBezTo>
                    <a:cubicBezTo>
                      <a:pt x="262" y="742"/>
                      <a:pt x="266" y="743"/>
                      <a:pt x="270" y="744"/>
                    </a:cubicBezTo>
                    <a:cubicBezTo>
                      <a:pt x="274" y="746"/>
                      <a:pt x="278" y="747"/>
                      <a:pt x="281" y="747"/>
                    </a:cubicBezTo>
                    <a:cubicBezTo>
                      <a:pt x="284" y="748"/>
                      <a:pt x="286" y="749"/>
                      <a:pt x="286" y="749"/>
                    </a:cubicBezTo>
                    <a:cubicBezTo>
                      <a:pt x="286" y="749"/>
                      <a:pt x="288" y="746"/>
                      <a:pt x="292" y="742"/>
                    </a:cubicBezTo>
                    <a:cubicBezTo>
                      <a:pt x="296" y="738"/>
                      <a:pt x="302" y="733"/>
                      <a:pt x="307" y="727"/>
                    </a:cubicBezTo>
                    <a:cubicBezTo>
                      <a:pt x="310" y="723"/>
                      <a:pt x="313" y="719"/>
                      <a:pt x="316" y="716"/>
                    </a:cubicBezTo>
                    <a:cubicBezTo>
                      <a:pt x="319" y="716"/>
                      <a:pt x="321" y="717"/>
                      <a:pt x="323" y="717"/>
                    </a:cubicBezTo>
                    <a:cubicBezTo>
                      <a:pt x="329" y="718"/>
                      <a:pt x="334" y="719"/>
                      <a:pt x="337" y="719"/>
                    </a:cubicBezTo>
                    <a:cubicBezTo>
                      <a:pt x="340" y="719"/>
                      <a:pt x="342" y="720"/>
                      <a:pt x="342" y="720"/>
                    </a:cubicBezTo>
                    <a:cubicBezTo>
                      <a:pt x="342" y="720"/>
                      <a:pt x="344" y="720"/>
                      <a:pt x="348" y="720"/>
                    </a:cubicBezTo>
                    <a:cubicBezTo>
                      <a:pt x="351" y="721"/>
                      <a:pt x="356" y="721"/>
                      <a:pt x="362" y="721"/>
                    </a:cubicBezTo>
                    <a:cubicBezTo>
                      <a:pt x="364" y="721"/>
                      <a:pt x="367" y="721"/>
                      <a:pt x="369" y="721"/>
                    </a:cubicBezTo>
                    <a:cubicBezTo>
                      <a:pt x="371" y="725"/>
                      <a:pt x="373" y="730"/>
                      <a:pt x="376" y="734"/>
                    </a:cubicBezTo>
                    <a:cubicBezTo>
                      <a:pt x="380" y="741"/>
                      <a:pt x="384" y="747"/>
                      <a:pt x="387" y="752"/>
                    </a:cubicBezTo>
                    <a:cubicBezTo>
                      <a:pt x="390" y="756"/>
                      <a:pt x="392" y="759"/>
                      <a:pt x="392" y="759"/>
                    </a:cubicBezTo>
                    <a:cubicBezTo>
                      <a:pt x="392" y="759"/>
                      <a:pt x="394" y="759"/>
                      <a:pt x="397" y="759"/>
                    </a:cubicBezTo>
                    <a:cubicBezTo>
                      <a:pt x="400" y="759"/>
                      <a:pt x="405" y="759"/>
                      <a:pt x="409" y="758"/>
                    </a:cubicBezTo>
                    <a:cubicBezTo>
                      <a:pt x="413" y="758"/>
                      <a:pt x="417" y="757"/>
                      <a:pt x="420" y="757"/>
                    </a:cubicBezTo>
                    <a:cubicBezTo>
                      <a:pt x="422" y="757"/>
                      <a:pt x="423" y="757"/>
                      <a:pt x="424" y="757"/>
                    </a:cubicBezTo>
                    <a:cubicBezTo>
                      <a:pt x="425" y="757"/>
                      <a:pt x="425" y="757"/>
                      <a:pt x="425" y="757"/>
                    </a:cubicBezTo>
                    <a:cubicBezTo>
                      <a:pt x="425" y="757"/>
                      <a:pt x="432" y="743"/>
                      <a:pt x="437" y="729"/>
                    </a:cubicBezTo>
                    <a:cubicBezTo>
                      <a:pt x="439" y="724"/>
                      <a:pt x="441" y="719"/>
                      <a:pt x="442" y="715"/>
                    </a:cubicBezTo>
                    <a:cubicBezTo>
                      <a:pt x="444" y="715"/>
                      <a:pt x="446" y="714"/>
                      <a:pt x="449" y="714"/>
                    </a:cubicBezTo>
                    <a:cubicBezTo>
                      <a:pt x="454" y="713"/>
                      <a:pt x="459" y="711"/>
                      <a:pt x="462" y="710"/>
                    </a:cubicBezTo>
                    <a:cubicBezTo>
                      <a:pt x="466" y="710"/>
                      <a:pt x="468" y="709"/>
                      <a:pt x="468" y="709"/>
                    </a:cubicBezTo>
                    <a:cubicBezTo>
                      <a:pt x="468" y="709"/>
                      <a:pt x="468" y="709"/>
                      <a:pt x="469" y="709"/>
                    </a:cubicBezTo>
                    <a:cubicBezTo>
                      <a:pt x="470" y="709"/>
                      <a:pt x="471" y="708"/>
                      <a:pt x="473" y="708"/>
                    </a:cubicBezTo>
                    <a:cubicBezTo>
                      <a:pt x="476" y="707"/>
                      <a:pt x="481" y="705"/>
                      <a:pt x="487" y="703"/>
                    </a:cubicBezTo>
                    <a:cubicBezTo>
                      <a:pt x="489" y="703"/>
                      <a:pt x="491" y="702"/>
                      <a:pt x="493" y="701"/>
                    </a:cubicBezTo>
                    <a:cubicBezTo>
                      <a:pt x="496" y="704"/>
                      <a:pt x="500" y="707"/>
                      <a:pt x="504" y="711"/>
                    </a:cubicBezTo>
                    <a:cubicBezTo>
                      <a:pt x="510" y="715"/>
                      <a:pt x="516" y="720"/>
                      <a:pt x="521" y="723"/>
                    </a:cubicBezTo>
                    <a:cubicBezTo>
                      <a:pt x="525" y="726"/>
                      <a:pt x="528" y="728"/>
                      <a:pt x="528" y="728"/>
                    </a:cubicBezTo>
                    <a:cubicBezTo>
                      <a:pt x="528" y="728"/>
                      <a:pt x="530" y="727"/>
                      <a:pt x="533" y="726"/>
                    </a:cubicBezTo>
                    <a:cubicBezTo>
                      <a:pt x="536" y="725"/>
                      <a:pt x="540" y="723"/>
                      <a:pt x="543" y="721"/>
                    </a:cubicBezTo>
                    <a:cubicBezTo>
                      <a:pt x="547" y="719"/>
                      <a:pt x="551" y="718"/>
                      <a:pt x="554" y="716"/>
                    </a:cubicBezTo>
                    <a:cubicBezTo>
                      <a:pt x="557" y="715"/>
                      <a:pt x="558" y="714"/>
                      <a:pt x="558" y="714"/>
                    </a:cubicBezTo>
                    <a:cubicBezTo>
                      <a:pt x="558" y="714"/>
                      <a:pt x="559" y="710"/>
                      <a:pt x="559" y="704"/>
                    </a:cubicBezTo>
                    <a:cubicBezTo>
                      <a:pt x="559" y="699"/>
                      <a:pt x="559" y="691"/>
                      <a:pt x="559" y="684"/>
                    </a:cubicBezTo>
                    <a:cubicBezTo>
                      <a:pt x="559" y="679"/>
                      <a:pt x="559" y="674"/>
                      <a:pt x="559" y="669"/>
                    </a:cubicBezTo>
                    <a:cubicBezTo>
                      <a:pt x="561" y="668"/>
                      <a:pt x="563" y="667"/>
                      <a:pt x="565" y="665"/>
                    </a:cubicBezTo>
                    <a:cubicBezTo>
                      <a:pt x="569" y="662"/>
                      <a:pt x="574" y="659"/>
                      <a:pt x="576" y="657"/>
                    </a:cubicBezTo>
                    <a:cubicBezTo>
                      <a:pt x="579" y="655"/>
                      <a:pt x="581" y="654"/>
                      <a:pt x="581" y="654"/>
                    </a:cubicBezTo>
                    <a:cubicBezTo>
                      <a:pt x="581" y="654"/>
                      <a:pt x="582" y="653"/>
                      <a:pt x="585" y="651"/>
                    </a:cubicBezTo>
                    <a:cubicBezTo>
                      <a:pt x="586" y="650"/>
                      <a:pt x="588" y="649"/>
                      <a:pt x="590" y="647"/>
                    </a:cubicBezTo>
                    <a:cubicBezTo>
                      <a:pt x="592" y="646"/>
                      <a:pt x="594" y="644"/>
                      <a:pt x="596" y="642"/>
                    </a:cubicBezTo>
                    <a:cubicBezTo>
                      <a:pt x="598" y="641"/>
                      <a:pt x="600" y="639"/>
                      <a:pt x="601" y="638"/>
                    </a:cubicBezTo>
                    <a:cubicBezTo>
                      <a:pt x="603" y="638"/>
                      <a:pt x="604" y="638"/>
                      <a:pt x="605" y="639"/>
                    </a:cubicBezTo>
                    <a:cubicBezTo>
                      <a:pt x="608" y="640"/>
                      <a:pt x="612" y="641"/>
                      <a:pt x="615" y="642"/>
                    </a:cubicBezTo>
                    <a:cubicBezTo>
                      <a:pt x="622" y="644"/>
                      <a:pt x="630" y="646"/>
                      <a:pt x="635" y="648"/>
                    </a:cubicBezTo>
                    <a:cubicBezTo>
                      <a:pt x="641" y="649"/>
                      <a:pt x="644" y="650"/>
                      <a:pt x="644" y="650"/>
                    </a:cubicBezTo>
                    <a:cubicBezTo>
                      <a:pt x="644" y="650"/>
                      <a:pt x="646" y="648"/>
                      <a:pt x="648" y="646"/>
                    </a:cubicBezTo>
                    <a:cubicBezTo>
                      <a:pt x="650" y="644"/>
                      <a:pt x="653" y="641"/>
                      <a:pt x="656" y="638"/>
                    </a:cubicBezTo>
                    <a:cubicBezTo>
                      <a:pt x="659" y="635"/>
                      <a:pt x="661" y="632"/>
                      <a:pt x="663" y="629"/>
                    </a:cubicBezTo>
                    <a:cubicBezTo>
                      <a:pt x="665" y="627"/>
                      <a:pt x="667" y="626"/>
                      <a:pt x="667" y="626"/>
                    </a:cubicBezTo>
                    <a:cubicBezTo>
                      <a:pt x="667" y="626"/>
                      <a:pt x="662" y="611"/>
                      <a:pt x="657" y="597"/>
                    </a:cubicBezTo>
                    <a:cubicBezTo>
                      <a:pt x="655" y="593"/>
                      <a:pt x="653" y="588"/>
                      <a:pt x="651" y="584"/>
                    </a:cubicBezTo>
                    <a:cubicBezTo>
                      <a:pt x="653" y="582"/>
                      <a:pt x="654" y="580"/>
                      <a:pt x="655" y="578"/>
                    </a:cubicBezTo>
                    <a:cubicBezTo>
                      <a:pt x="659" y="574"/>
                      <a:pt x="661" y="569"/>
                      <a:pt x="663" y="566"/>
                    </a:cubicBezTo>
                    <a:cubicBezTo>
                      <a:pt x="665" y="564"/>
                      <a:pt x="666" y="562"/>
                      <a:pt x="666" y="562"/>
                    </a:cubicBezTo>
                    <a:cubicBezTo>
                      <a:pt x="666" y="562"/>
                      <a:pt x="670" y="555"/>
                      <a:pt x="676" y="545"/>
                    </a:cubicBezTo>
                    <a:cubicBezTo>
                      <a:pt x="677" y="543"/>
                      <a:pt x="678" y="541"/>
                      <a:pt x="679" y="539"/>
                    </a:cubicBezTo>
                    <a:cubicBezTo>
                      <a:pt x="684" y="539"/>
                      <a:pt x="689" y="539"/>
                      <a:pt x="694" y="538"/>
                    </a:cubicBezTo>
                    <a:cubicBezTo>
                      <a:pt x="709" y="537"/>
                      <a:pt x="724" y="535"/>
                      <a:pt x="724" y="535"/>
                    </a:cubicBezTo>
                    <a:cubicBezTo>
                      <a:pt x="724" y="535"/>
                      <a:pt x="725" y="533"/>
                      <a:pt x="726" y="530"/>
                    </a:cubicBezTo>
                    <a:cubicBezTo>
                      <a:pt x="727" y="528"/>
                      <a:pt x="729" y="524"/>
                      <a:pt x="730" y="520"/>
                    </a:cubicBezTo>
                    <a:cubicBezTo>
                      <a:pt x="732" y="516"/>
                      <a:pt x="733" y="512"/>
                      <a:pt x="734" y="509"/>
                    </a:cubicBezTo>
                    <a:cubicBezTo>
                      <a:pt x="735" y="506"/>
                      <a:pt x="736" y="504"/>
                      <a:pt x="736" y="504"/>
                    </a:cubicBezTo>
                    <a:cubicBezTo>
                      <a:pt x="736" y="504"/>
                      <a:pt x="734" y="501"/>
                      <a:pt x="730" y="497"/>
                    </a:cubicBezTo>
                    <a:cubicBezTo>
                      <a:pt x="727" y="493"/>
                      <a:pt x="722" y="487"/>
                      <a:pt x="717" y="482"/>
                    </a:cubicBezTo>
                    <a:cubicBezTo>
                      <a:pt x="713" y="478"/>
                      <a:pt x="710" y="474"/>
                      <a:pt x="707" y="471"/>
                    </a:cubicBezTo>
                    <a:cubicBezTo>
                      <a:pt x="707" y="469"/>
                      <a:pt x="708" y="466"/>
                      <a:pt x="708" y="464"/>
                    </a:cubicBezTo>
                    <a:cubicBezTo>
                      <a:pt x="710" y="459"/>
                      <a:pt x="711" y="454"/>
                      <a:pt x="712" y="450"/>
                    </a:cubicBezTo>
                    <a:cubicBezTo>
                      <a:pt x="712" y="447"/>
                      <a:pt x="713" y="445"/>
                      <a:pt x="713" y="445"/>
                    </a:cubicBezTo>
                    <a:cubicBezTo>
                      <a:pt x="713" y="445"/>
                      <a:pt x="713" y="443"/>
                      <a:pt x="714" y="440"/>
                    </a:cubicBezTo>
                    <a:cubicBezTo>
                      <a:pt x="714" y="436"/>
                      <a:pt x="715" y="432"/>
                      <a:pt x="716" y="426"/>
                    </a:cubicBezTo>
                    <a:cubicBezTo>
                      <a:pt x="716" y="424"/>
                      <a:pt x="716" y="421"/>
                      <a:pt x="717" y="419"/>
                    </a:cubicBezTo>
                    <a:cubicBezTo>
                      <a:pt x="721" y="417"/>
                      <a:pt x="726" y="415"/>
                      <a:pt x="730" y="413"/>
                    </a:cubicBezTo>
                    <a:cubicBezTo>
                      <a:pt x="737" y="410"/>
                      <a:pt x="744" y="406"/>
                      <a:pt x="749" y="404"/>
                    </a:cubicBezTo>
                    <a:cubicBezTo>
                      <a:pt x="753" y="401"/>
                      <a:pt x="757" y="399"/>
                      <a:pt x="757" y="399"/>
                    </a:cubicBezTo>
                    <a:cubicBezTo>
                      <a:pt x="757" y="399"/>
                      <a:pt x="757" y="397"/>
                      <a:pt x="757" y="394"/>
                    </a:cubicBezTo>
                    <a:cubicBezTo>
                      <a:pt x="757" y="391"/>
                      <a:pt x="757" y="387"/>
                      <a:pt x="757" y="383"/>
                    </a:cubicBezTo>
                    <a:cubicBezTo>
                      <a:pt x="757" y="378"/>
                      <a:pt x="757" y="374"/>
                      <a:pt x="757" y="371"/>
                    </a:cubicBezTo>
                    <a:cubicBezTo>
                      <a:pt x="757" y="368"/>
                      <a:pt x="757" y="366"/>
                      <a:pt x="757" y="366"/>
                    </a:cubicBezTo>
                    <a:cubicBezTo>
                      <a:pt x="757" y="366"/>
                      <a:pt x="744" y="358"/>
                      <a:pt x="731" y="352"/>
                    </a:cubicBezTo>
                    <a:cubicBezTo>
                      <a:pt x="726" y="350"/>
                      <a:pt x="721" y="347"/>
                      <a:pt x="717" y="346"/>
                    </a:cubicBezTo>
                    <a:close/>
                    <a:moveTo>
                      <a:pt x="660" y="440"/>
                    </a:moveTo>
                    <a:cubicBezTo>
                      <a:pt x="660" y="442"/>
                      <a:pt x="659" y="447"/>
                      <a:pt x="658" y="451"/>
                    </a:cubicBezTo>
                    <a:cubicBezTo>
                      <a:pt x="655" y="461"/>
                      <a:pt x="651" y="474"/>
                      <a:pt x="646" y="486"/>
                    </a:cubicBezTo>
                    <a:cubicBezTo>
                      <a:pt x="645" y="489"/>
                      <a:pt x="644" y="493"/>
                      <a:pt x="642" y="496"/>
                    </a:cubicBezTo>
                    <a:cubicBezTo>
                      <a:pt x="641" y="499"/>
                      <a:pt x="640" y="502"/>
                      <a:pt x="638" y="504"/>
                    </a:cubicBezTo>
                    <a:cubicBezTo>
                      <a:pt x="636" y="510"/>
                      <a:pt x="633" y="515"/>
                      <a:pt x="630" y="520"/>
                    </a:cubicBezTo>
                    <a:cubicBezTo>
                      <a:pt x="626" y="528"/>
                      <a:pt x="622" y="534"/>
                      <a:pt x="622" y="534"/>
                    </a:cubicBezTo>
                    <a:cubicBezTo>
                      <a:pt x="622" y="534"/>
                      <a:pt x="621" y="535"/>
                      <a:pt x="619" y="538"/>
                    </a:cubicBezTo>
                    <a:cubicBezTo>
                      <a:pt x="618" y="540"/>
                      <a:pt x="616" y="544"/>
                      <a:pt x="613" y="548"/>
                    </a:cubicBezTo>
                    <a:cubicBezTo>
                      <a:pt x="610" y="552"/>
                      <a:pt x="606" y="557"/>
                      <a:pt x="602" y="562"/>
                    </a:cubicBezTo>
                    <a:cubicBezTo>
                      <a:pt x="598" y="567"/>
                      <a:pt x="594" y="571"/>
                      <a:pt x="589" y="576"/>
                    </a:cubicBezTo>
                    <a:cubicBezTo>
                      <a:pt x="580" y="586"/>
                      <a:pt x="571" y="596"/>
                      <a:pt x="563" y="602"/>
                    </a:cubicBezTo>
                    <a:cubicBezTo>
                      <a:pt x="561" y="603"/>
                      <a:pt x="559" y="605"/>
                      <a:pt x="557" y="606"/>
                    </a:cubicBezTo>
                    <a:cubicBezTo>
                      <a:pt x="556" y="607"/>
                      <a:pt x="554" y="608"/>
                      <a:pt x="553" y="609"/>
                    </a:cubicBezTo>
                    <a:cubicBezTo>
                      <a:pt x="551" y="611"/>
                      <a:pt x="550" y="612"/>
                      <a:pt x="550" y="612"/>
                    </a:cubicBezTo>
                    <a:cubicBezTo>
                      <a:pt x="550" y="612"/>
                      <a:pt x="548" y="613"/>
                      <a:pt x="546" y="615"/>
                    </a:cubicBezTo>
                    <a:cubicBezTo>
                      <a:pt x="543" y="617"/>
                      <a:pt x="540" y="619"/>
                      <a:pt x="536" y="622"/>
                    </a:cubicBezTo>
                    <a:cubicBezTo>
                      <a:pt x="532" y="624"/>
                      <a:pt x="527" y="628"/>
                      <a:pt x="521" y="631"/>
                    </a:cubicBezTo>
                    <a:cubicBezTo>
                      <a:pt x="516" y="634"/>
                      <a:pt x="510" y="637"/>
                      <a:pt x="504" y="640"/>
                    </a:cubicBezTo>
                    <a:cubicBezTo>
                      <a:pt x="498" y="643"/>
                      <a:pt x="492" y="645"/>
                      <a:pt x="486" y="648"/>
                    </a:cubicBezTo>
                    <a:cubicBezTo>
                      <a:pt x="480" y="650"/>
                      <a:pt x="475" y="652"/>
                      <a:pt x="470" y="654"/>
                    </a:cubicBezTo>
                    <a:cubicBezTo>
                      <a:pt x="465" y="655"/>
                      <a:pt x="461" y="657"/>
                      <a:pt x="458" y="657"/>
                    </a:cubicBezTo>
                    <a:cubicBezTo>
                      <a:pt x="457" y="658"/>
                      <a:pt x="456" y="658"/>
                      <a:pt x="455" y="658"/>
                    </a:cubicBezTo>
                    <a:cubicBezTo>
                      <a:pt x="454" y="659"/>
                      <a:pt x="454" y="659"/>
                      <a:pt x="454" y="659"/>
                    </a:cubicBezTo>
                    <a:cubicBezTo>
                      <a:pt x="454" y="659"/>
                      <a:pt x="452" y="659"/>
                      <a:pt x="449" y="660"/>
                    </a:cubicBezTo>
                    <a:cubicBezTo>
                      <a:pt x="447" y="661"/>
                      <a:pt x="443" y="662"/>
                      <a:pt x="438" y="663"/>
                    </a:cubicBezTo>
                    <a:cubicBezTo>
                      <a:pt x="433" y="664"/>
                      <a:pt x="427" y="665"/>
                      <a:pt x="421" y="666"/>
                    </a:cubicBezTo>
                    <a:cubicBezTo>
                      <a:pt x="418" y="666"/>
                      <a:pt x="414" y="667"/>
                      <a:pt x="411" y="667"/>
                    </a:cubicBezTo>
                    <a:cubicBezTo>
                      <a:pt x="408" y="667"/>
                      <a:pt x="404" y="668"/>
                      <a:pt x="401" y="668"/>
                    </a:cubicBezTo>
                    <a:cubicBezTo>
                      <a:pt x="398" y="669"/>
                      <a:pt x="394" y="669"/>
                      <a:pt x="391" y="669"/>
                    </a:cubicBezTo>
                    <a:cubicBezTo>
                      <a:pt x="388" y="669"/>
                      <a:pt x="385" y="669"/>
                      <a:pt x="382" y="669"/>
                    </a:cubicBezTo>
                    <a:cubicBezTo>
                      <a:pt x="375" y="669"/>
                      <a:pt x="369" y="669"/>
                      <a:pt x="364" y="669"/>
                    </a:cubicBezTo>
                    <a:cubicBezTo>
                      <a:pt x="359" y="669"/>
                      <a:pt x="355" y="669"/>
                      <a:pt x="352" y="668"/>
                    </a:cubicBezTo>
                    <a:cubicBezTo>
                      <a:pt x="349" y="668"/>
                      <a:pt x="348" y="668"/>
                      <a:pt x="348" y="668"/>
                    </a:cubicBezTo>
                    <a:cubicBezTo>
                      <a:pt x="348" y="668"/>
                      <a:pt x="346" y="667"/>
                      <a:pt x="343" y="667"/>
                    </a:cubicBezTo>
                    <a:cubicBezTo>
                      <a:pt x="340" y="667"/>
                      <a:pt x="336" y="666"/>
                      <a:pt x="331" y="665"/>
                    </a:cubicBezTo>
                    <a:cubicBezTo>
                      <a:pt x="326" y="665"/>
                      <a:pt x="320" y="663"/>
                      <a:pt x="314" y="662"/>
                    </a:cubicBezTo>
                    <a:cubicBezTo>
                      <a:pt x="311" y="662"/>
                      <a:pt x="308" y="661"/>
                      <a:pt x="305" y="660"/>
                    </a:cubicBezTo>
                    <a:cubicBezTo>
                      <a:pt x="302" y="659"/>
                      <a:pt x="298" y="658"/>
                      <a:pt x="295" y="657"/>
                    </a:cubicBezTo>
                    <a:cubicBezTo>
                      <a:pt x="292" y="656"/>
                      <a:pt x="289" y="655"/>
                      <a:pt x="286" y="654"/>
                    </a:cubicBezTo>
                    <a:cubicBezTo>
                      <a:pt x="283" y="653"/>
                      <a:pt x="280" y="652"/>
                      <a:pt x="277" y="651"/>
                    </a:cubicBezTo>
                    <a:cubicBezTo>
                      <a:pt x="275" y="651"/>
                      <a:pt x="274" y="650"/>
                      <a:pt x="272" y="650"/>
                    </a:cubicBezTo>
                    <a:cubicBezTo>
                      <a:pt x="271" y="649"/>
                      <a:pt x="270" y="648"/>
                      <a:pt x="268" y="648"/>
                    </a:cubicBezTo>
                    <a:cubicBezTo>
                      <a:pt x="266" y="647"/>
                      <a:pt x="263" y="646"/>
                      <a:pt x="261" y="645"/>
                    </a:cubicBezTo>
                    <a:cubicBezTo>
                      <a:pt x="256" y="643"/>
                      <a:pt x="252" y="641"/>
                      <a:pt x="250" y="640"/>
                    </a:cubicBezTo>
                    <a:cubicBezTo>
                      <a:pt x="247" y="638"/>
                      <a:pt x="246" y="638"/>
                      <a:pt x="246" y="638"/>
                    </a:cubicBezTo>
                    <a:cubicBezTo>
                      <a:pt x="246" y="638"/>
                      <a:pt x="244" y="637"/>
                      <a:pt x="242" y="635"/>
                    </a:cubicBezTo>
                    <a:cubicBezTo>
                      <a:pt x="239" y="634"/>
                      <a:pt x="235" y="632"/>
                      <a:pt x="231" y="630"/>
                    </a:cubicBezTo>
                    <a:cubicBezTo>
                      <a:pt x="229" y="628"/>
                      <a:pt x="226" y="627"/>
                      <a:pt x="224" y="625"/>
                    </a:cubicBezTo>
                    <a:cubicBezTo>
                      <a:pt x="221" y="624"/>
                      <a:pt x="219" y="622"/>
                      <a:pt x="216" y="620"/>
                    </a:cubicBezTo>
                    <a:cubicBezTo>
                      <a:pt x="211" y="617"/>
                      <a:pt x="206" y="613"/>
                      <a:pt x="200" y="609"/>
                    </a:cubicBezTo>
                    <a:cubicBezTo>
                      <a:pt x="198" y="607"/>
                      <a:pt x="195" y="605"/>
                      <a:pt x="193" y="603"/>
                    </a:cubicBezTo>
                    <a:cubicBezTo>
                      <a:pt x="190" y="601"/>
                      <a:pt x="188" y="599"/>
                      <a:pt x="185" y="596"/>
                    </a:cubicBezTo>
                    <a:cubicBezTo>
                      <a:pt x="183" y="594"/>
                      <a:pt x="181" y="592"/>
                      <a:pt x="178" y="590"/>
                    </a:cubicBezTo>
                    <a:cubicBezTo>
                      <a:pt x="176" y="588"/>
                      <a:pt x="174" y="587"/>
                      <a:pt x="173" y="585"/>
                    </a:cubicBezTo>
                    <a:cubicBezTo>
                      <a:pt x="169" y="581"/>
                      <a:pt x="166" y="578"/>
                      <a:pt x="164" y="576"/>
                    </a:cubicBezTo>
                    <a:cubicBezTo>
                      <a:pt x="162" y="574"/>
                      <a:pt x="161" y="573"/>
                      <a:pt x="161" y="573"/>
                    </a:cubicBezTo>
                    <a:cubicBezTo>
                      <a:pt x="161" y="573"/>
                      <a:pt x="161" y="572"/>
                      <a:pt x="160" y="572"/>
                    </a:cubicBezTo>
                    <a:cubicBezTo>
                      <a:pt x="160" y="571"/>
                      <a:pt x="159" y="570"/>
                      <a:pt x="158" y="569"/>
                    </a:cubicBezTo>
                    <a:cubicBezTo>
                      <a:pt x="156" y="567"/>
                      <a:pt x="154" y="564"/>
                      <a:pt x="150" y="560"/>
                    </a:cubicBezTo>
                    <a:cubicBezTo>
                      <a:pt x="144" y="552"/>
                      <a:pt x="136" y="541"/>
                      <a:pt x="129" y="530"/>
                    </a:cubicBezTo>
                    <a:cubicBezTo>
                      <a:pt x="127" y="525"/>
                      <a:pt x="127" y="525"/>
                      <a:pt x="127" y="525"/>
                    </a:cubicBezTo>
                    <a:cubicBezTo>
                      <a:pt x="126" y="524"/>
                      <a:pt x="125" y="523"/>
                      <a:pt x="124" y="521"/>
                    </a:cubicBezTo>
                    <a:cubicBezTo>
                      <a:pt x="123" y="518"/>
                      <a:pt x="121" y="515"/>
                      <a:pt x="120" y="513"/>
                    </a:cubicBezTo>
                    <a:cubicBezTo>
                      <a:pt x="117" y="507"/>
                      <a:pt x="114" y="502"/>
                      <a:pt x="112" y="497"/>
                    </a:cubicBezTo>
                    <a:cubicBezTo>
                      <a:pt x="110" y="493"/>
                      <a:pt x="109" y="489"/>
                      <a:pt x="108" y="486"/>
                    </a:cubicBezTo>
                    <a:cubicBezTo>
                      <a:pt x="107" y="483"/>
                      <a:pt x="106" y="482"/>
                      <a:pt x="106" y="482"/>
                    </a:cubicBezTo>
                    <a:cubicBezTo>
                      <a:pt x="106" y="482"/>
                      <a:pt x="105" y="480"/>
                      <a:pt x="104" y="477"/>
                    </a:cubicBezTo>
                    <a:cubicBezTo>
                      <a:pt x="104" y="476"/>
                      <a:pt x="103" y="474"/>
                      <a:pt x="103" y="472"/>
                    </a:cubicBezTo>
                    <a:cubicBezTo>
                      <a:pt x="102" y="471"/>
                      <a:pt x="101" y="468"/>
                      <a:pt x="101" y="466"/>
                    </a:cubicBezTo>
                    <a:cubicBezTo>
                      <a:pt x="97" y="456"/>
                      <a:pt x="94" y="443"/>
                      <a:pt x="92" y="430"/>
                    </a:cubicBezTo>
                    <a:cubicBezTo>
                      <a:pt x="90" y="417"/>
                      <a:pt x="88" y="404"/>
                      <a:pt x="88" y="394"/>
                    </a:cubicBezTo>
                    <a:cubicBezTo>
                      <a:pt x="88" y="391"/>
                      <a:pt x="87" y="389"/>
                      <a:pt x="87" y="387"/>
                    </a:cubicBezTo>
                    <a:cubicBezTo>
                      <a:pt x="87" y="385"/>
                      <a:pt x="87" y="383"/>
                      <a:pt x="87" y="381"/>
                    </a:cubicBezTo>
                    <a:cubicBezTo>
                      <a:pt x="87" y="378"/>
                      <a:pt x="87" y="377"/>
                      <a:pt x="87" y="377"/>
                    </a:cubicBezTo>
                    <a:cubicBezTo>
                      <a:pt x="87" y="377"/>
                      <a:pt x="87" y="375"/>
                      <a:pt x="87" y="372"/>
                    </a:cubicBezTo>
                    <a:cubicBezTo>
                      <a:pt x="87" y="369"/>
                      <a:pt x="88" y="365"/>
                      <a:pt x="88" y="360"/>
                    </a:cubicBezTo>
                    <a:cubicBezTo>
                      <a:pt x="88" y="355"/>
                      <a:pt x="89" y="349"/>
                      <a:pt x="89" y="343"/>
                    </a:cubicBezTo>
                    <a:cubicBezTo>
                      <a:pt x="90" y="340"/>
                      <a:pt x="90" y="337"/>
                      <a:pt x="91" y="333"/>
                    </a:cubicBezTo>
                    <a:cubicBezTo>
                      <a:pt x="91" y="332"/>
                      <a:pt x="91" y="330"/>
                      <a:pt x="92" y="329"/>
                    </a:cubicBezTo>
                    <a:cubicBezTo>
                      <a:pt x="93" y="324"/>
                      <a:pt x="93" y="324"/>
                      <a:pt x="93" y="324"/>
                    </a:cubicBezTo>
                    <a:cubicBezTo>
                      <a:pt x="95" y="310"/>
                      <a:pt x="99" y="298"/>
                      <a:pt x="102" y="288"/>
                    </a:cubicBezTo>
                    <a:cubicBezTo>
                      <a:pt x="104" y="283"/>
                      <a:pt x="105" y="279"/>
                      <a:pt x="106" y="277"/>
                    </a:cubicBezTo>
                    <a:cubicBezTo>
                      <a:pt x="107" y="275"/>
                      <a:pt x="107" y="274"/>
                      <a:pt x="107" y="274"/>
                    </a:cubicBezTo>
                    <a:cubicBezTo>
                      <a:pt x="108" y="273"/>
                      <a:pt x="108" y="272"/>
                      <a:pt x="108" y="272"/>
                    </a:cubicBezTo>
                    <a:cubicBezTo>
                      <a:pt x="108" y="272"/>
                      <a:pt x="108" y="271"/>
                      <a:pt x="109" y="268"/>
                    </a:cubicBezTo>
                    <a:cubicBezTo>
                      <a:pt x="111" y="265"/>
                      <a:pt x="112" y="262"/>
                      <a:pt x="114" y="257"/>
                    </a:cubicBezTo>
                    <a:cubicBezTo>
                      <a:pt x="115" y="255"/>
                      <a:pt x="117" y="252"/>
                      <a:pt x="118" y="250"/>
                    </a:cubicBezTo>
                    <a:cubicBezTo>
                      <a:pt x="119" y="247"/>
                      <a:pt x="121" y="245"/>
                      <a:pt x="122" y="242"/>
                    </a:cubicBezTo>
                    <a:cubicBezTo>
                      <a:pt x="124" y="239"/>
                      <a:pt x="125" y="236"/>
                      <a:pt x="127" y="233"/>
                    </a:cubicBezTo>
                    <a:cubicBezTo>
                      <a:pt x="129" y="230"/>
                      <a:pt x="130" y="228"/>
                      <a:pt x="132" y="225"/>
                    </a:cubicBezTo>
                    <a:cubicBezTo>
                      <a:pt x="136" y="219"/>
                      <a:pt x="139" y="213"/>
                      <a:pt x="143" y="208"/>
                    </a:cubicBezTo>
                    <a:cubicBezTo>
                      <a:pt x="145" y="206"/>
                      <a:pt x="147" y="203"/>
                      <a:pt x="149" y="201"/>
                    </a:cubicBezTo>
                    <a:cubicBezTo>
                      <a:pt x="150" y="199"/>
                      <a:pt x="152" y="197"/>
                      <a:pt x="154" y="195"/>
                    </a:cubicBezTo>
                    <a:cubicBezTo>
                      <a:pt x="157" y="191"/>
                      <a:pt x="160" y="188"/>
                      <a:pt x="162" y="186"/>
                    </a:cubicBezTo>
                    <a:cubicBezTo>
                      <a:pt x="163" y="184"/>
                      <a:pt x="165" y="182"/>
                      <a:pt x="165" y="182"/>
                    </a:cubicBezTo>
                    <a:cubicBezTo>
                      <a:pt x="165" y="182"/>
                      <a:pt x="166" y="181"/>
                      <a:pt x="168" y="179"/>
                    </a:cubicBezTo>
                    <a:cubicBezTo>
                      <a:pt x="170" y="177"/>
                      <a:pt x="173" y="174"/>
                      <a:pt x="176" y="170"/>
                    </a:cubicBezTo>
                    <a:cubicBezTo>
                      <a:pt x="178" y="169"/>
                      <a:pt x="180" y="167"/>
                      <a:pt x="182" y="165"/>
                    </a:cubicBezTo>
                    <a:cubicBezTo>
                      <a:pt x="183" y="164"/>
                      <a:pt x="184" y="163"/>
                      <a:pt x="186" y="162"/>
                    </a:cubicBezTo>
                    <a:cubicBezTo>
                      <a:pt x="187" y="161"/>
                      <a:pt x="188" y="160"/>
                      <a:pt x="189" y="159"/>
                    </a:cubicBezTo>
                    <a:cubicBezTo>
                      <a:pt x="191" y="157"/>
                      <a:pt x="194" y="155"/>
                      <a:pt x="196" y="153"/>
                    </a:cubicBezTo>
                    <a:cubicBezTo>
                      <a:pt x="199" y="151"/>
                      <a:pt x="202" y="149"/>
                      <a:pt x="204" y="147"/>
                    </a:cubicBezTo>
                    <a:cubicBezTo>
                      <a:pt x="207" y="145"/>
                      <a:pt x="210" y="143"/>
                      <a:pt x="213" y="141"/>
                    </a:cubicBezTo>
                    <a:cubicBezTo>
                      <a:pt x="215" y="139"/>
                      <a:pt x="218" y="137"/>
                      <a:pt x="221" y="135"/>
                    </a:cubicBezTo>
                    <a:cubicBezTo>
                      <a:pt x="226" y="132"/>
                      <a:pt x="231" y="129"/>
                      <a:pt x="235" y="127"/>
                    </a:cubicBezTo>
                    <a:cubicBezTo>
                      <a:pt x="240" y="124"/>
                      <a:pt x="243" y="122"/>
                      <a:pt x="246" y="121"/>
                    </a:cubicBezTo>
                    <a:cubicBezTo>
                      <a:pt x="249" y="120"/>
                      <a:pt x="250" y="119"/>
                      <a:pt x="250" y="119"/>
                    </a:cubicBezTo>
                    <a:cubicBezTo>
                      <a:pt x="250" y="119"/>
                      <a:pt x="252" y="118"/>
                      <a:pt x="254" y="117"/>
                    </a:cubicBezTo>
                    <a:cubicBezTo>
                      <a:pt x="257" y="116"/>
                      <a:pt x="261" y="114"/>
                      <a:pt x="265" y="112"/>
                    </a:cubicBezTo>
                    <a:cubicBezTo>
                      <a:pt x="270" y="110"/>
                      <a:pt x="275" y="108"/>
                      <a:pt x="281" y="106"/>
                    </a:cubicBezTo>
                    <a:cubicBezTo>
                      <a:pt x="284" y="105"/>
                      <a:pt x="287" y="104"/>
                      <a:pt x="291" y="103"/>
                    </a:cubicBezTo>
                    <a:cubicBezTo>
                      <a:pt x="294" y="102"/>
                      <a:pt x="297" y="101"/>
                      <a:pt x="300" y="100"/>
                    </a:cubicBezTo>
                    <a:cubicBezTo>
                      <a:pt x="303" y="99"/>
                      <a:pt x="307" y="98"/>
                      <a:pt x="310" y="98"/>
                    </a:cubicBezTo>
                    <a:cubicBezTo>
                      <a:pt x="313" y="97"/>
                      <a:pt x="316" y="96"/>
                      <a:pt x="319" y="96"/>
                    </a:cubicBezTo>
                    <a:cubicBezTo>
                      <a:pt x="325" y="94"/>
                      <a:pt x="331" y="93"/>
                      <a:pt x="336" y="93"/>
                    </a:cubicBezTo>
                    <a:cubicBezTo>
                      <a:pt x="341" y="92"/>
                      <a:pt x="345" y="91"/>
                      <a:pt x="348" y="91"/>
                    </a:cubicBezTo>
                    <a:cubicBezTo>
                      <a:pt x="351" y="91"/>
                      <a:pt x="353" y="91"/>
                      <a:pt x="353" y="91"/>
                    </a:cubicBezTo>
                    <a:cubicBezTo>
                      <a:pt x="353" y="91"/>
                      <a:pt x="353" y="91"/>
                      <a:pt x="354" y="91"/>
                    </a:cubicBezTo>
                    <a:cubicBezTo>
                      <a:pt x="355" y="90"/>
                      <a:pt x="356" y="90"/>
                      <a:pt x="357" y="90"/>
                    </a:cubicBezTo>
                    <a:cubicBezTo>
                      <a:pt x="360" y="90"/>
                      <a:pt x="365" y="90"/>
                      <a:pt x="370" y="90"/>
                    </a:cubicBezTo>
                    <a:cubicBezTo>
                      <a:pt x="375" y="90"/>
                      <a:pt x="380" y="90"/>
                      <a:pt x="387" y="90"/>
                    </a:cubicBezTo>
                    <a:cubicBezTo>
                      <a:pt x="393" y="90"/>
                      <a:pt x="400" y="90"/>
                      <a:pt x="406" y="91"/>
                    </a:cubicBezTo>
                    <a:cubicBezTo>
                      <a:pt x="413" y="92"/>
                      <a:pt x="420" y="93"/>
                      <a:pt x="426" y="94"/>
                    </a:cubicBezTo>
                    <a:cubicBezTo>
                      <a:pt x="432" y="95"/>
                      <a:pt x="438" y="96"/>
                      <a:pt x="443" y="97"/>
                    </a:cubicBezTo>
                    <a:cubicBezTo>
                      <a:pt x="447" y="98"/>
                      <a:pt x="451" y="99"/>
                      <a:pt x="454" y="100"/>
                    </a:cubicBezTo>
                    <a:cubicBezTo>
                      <a:pt x="457" y="101"/>
                      <a:pt x="459" y="101"/>
                      <a:pt x="459" y="101"/>
                    </a:cubicBezTo>
                    <a:cubicBezTo>
                      <a:pt x="459" y="101"/>
                      <a:pt x="460" y="102"/>
                      <a:pt x="463" y="103"/>
                    </a:cubicBezTo>
                    <a:cubicBezTo>
                      <a:pt x="464" y="103"/>
                      <a:pt x="466" y="104"/>
                      <a:pt x="468" y="104"/>
                    </a:cubicBezTo>
                    <a:cubicBezTo>
                      <a:pt x="470" y="105"/>
                      <a:pt x="472" y="106"/>
                      <a:pt x="475" y="107"/>
                    </a:cubicBezTo>
                    <a:cubicBezTo>
                      <a:pt x="484" y="110"/>
                      <a:pt x="496" y="115"/>
                      <a:pt x="508" y="121"/>
                    </a:cubicBezTo>
                    <a:cubicBezTo>
                      <a:pt x="514" y="124"/>
                      <a:pt x="520" y="127"/>
                      <a:pt x="526" y="131"/>
                    </a:cubicBezTo>
                    <a:cubicBezTo>
                      <a:pt x="531" y="134"/>
                      <a:pt x="536" y="137"/>
                      <a:pt x="540" y="140"/>
                    </a:cubicBezTo>
                    <a:cubicBezTo>
                      <a:pt x="544" y="143"/>
                      <a:pt x="547" y="145"/>
                      <a:pt x="550" y="147"/>
                    </a:cubicBezTo>
                    <a:cubicBezTo>
                      <a:pt x="552" y="149"/>
                      <a:pt x="554" y="150"/>
                      <a:pt x="554" y="150"/>
                    </a:cubicBezTo>
                    <a:cubicBezTo>
                      <a:pt x="554" y="150"/>
                      <a:pt x="559" y="154"/>
                      <a:pt x="567" y="160"/>
                    </a:cubicBezTo>
                    <a:cubicBezTo>
                      <a:pt x="570" y="164"/>
                      <a:pt x="575" y="167"/>
                      <a:pt x="579" y="172"/>
                    </a:cubicBezTo>
                    <a:cubicBezTo>
                      <a:pt x="581" y="174"/>
                      <a:pt x="584" y="176"/>
                      <a:pt x="586" y="179"/>
                    </a:cubicBezTo>
                    <a:cubicBezTo>
                      <a:pt x="588" y="181"/>
                      <a:pt x="591" y="184"/>
                      <a:pt x="593" y="186"/>
                    </a:cubicBezTo>
                    <a:cubicBezTo>
                      <a:pt x="602" y="196"/>
                      <a:pt x="610" y="207"/>
                      <a:pt x="616" y="215"/>
                    </a:cubicBezTo>
                    <a:cubicBezTo>
                      <a:pt x="618" y="219"/>
                      <a:pt x="621" y="223"/>
                      <a:pt x="622" y="225"/>
                    </a:cubicBezTo>
                    <a:cubicBezTo>
                      <a:pt x="624" y="228"/>
                      <a:pt x="625" y="229"/>
                      <a:pt x="625" y="229"/>
                    </a:cubicBezTo>
                    <a:cubicBezTo>
                      <a:pt x="625" y="229"/>
                      <a:pt x="626" y="230"/>
                      <a:pt x="627" y="233"/>
                    </a:cubicBezTo>
                    <a:cubicBezTo>
                      <a:pt x="629" y="235"/>
                      <a:pt x="631" y="239"/>
                      <a:pt x="633" y="244"/>
                    </a:cubicBezTo>
                    <a:cubicBezTo>
                      <a:pt x="635" y="248"/>
                      <a:pt x="638" y="253"/>
                      <a:pt x="641" y="259"/>
                    </a:cubicBezTo>
                    <a:cubicBezTo>
                      <a:pt x="642" y="262"/>
                      <a:pt x="643" y="265"/>
                      <a:pt x="644" y="268"/>
                    </a:cubicBezTo>
                    <a:cubicBezTo>
                      <a:pt x="645" y="269"/>
                      <a:pt x="646" y="271"/>
                      <a:pt x="646" y="272"/>
                    </a:cubicBezTo>
                    <a:cubicBezTo>
                      <a:pt x="648" y="277"/>
                      <a:pt x="648" y="277"/>
                      <a:pt x="648" y="277"/>
                    </a:cubicBezTo>
                    <a:cubicBezTo>
                      <a:pt x="653" y="289"/>
                      <a:pt x="656" y="302"/>
                      <a:pt x="659" y="312"/>
                    </a:cubicBezTo>
                    <a:cubicBezTo>
                      <a:pt x="660" y="317"/>
                      <a:pt x="661" y="321"/>
                      <a:pt x="661" y="324"/>
                    </a:cubicBezTo>
                    <a:cubicBezTo>
                      <a:pt x="662" y="327"/>
                      <a:pt x="662" y="329"/>
                      <a:pt x="662" y="329"/>
                    </a:cubicBezTo>
                    <a:cubicBezTo>
                      <a:pt x="662" y="329"/>
                      <a:pt x="663" y="330"/>
                      <a:pt x="663" y="333"/>
                    </a:cubicBezTo>
                    <a:cubicBezTo>
                      <a:pt x="663" y="336"/>
                      <a:pt x="664" y="340"/>
                      <a:pt x="665" y="345"/>
                    </a:cubicBezTo>
                    <a:cubicBezTo>
                      <a:pt x="666" y="355"/>
                      <a:pt x="667" y="369"/>
                      <a:pt x="667" y="382"/>
                    </a:cubicBezTo>
                    <a:cubicBezTo>
                      <a:pt x="667" y="387"/>
                      <a:pt x="667" y="387"/>
                      <a:pt x="667" y="387"/>
                    </a:cubicBezTo>
                    <a:cubicBezTo>
                      <a:pt x="667" y="389"/>
                      <a:pt x="667" y="390"/>
                      <a:pt x="666" y="392"/>
                    </a:cubicBezTo>
                    <a:cubicBezTo>
                      <a:pt x="666" y="395"/>
                      <a:pt x="666" y="398"/>
                      <a:pt x="666" y="402"/>
                    </a:cubicBezTo>
                    <a:cubicBezTo>
                      <a:pt x="665" y="408"/>
                      <a:pt x="665" y="414"/>
                      <a:pt x="664" y="419"/>
                    </a:cubicBezTo>
                    <a:cubicBezTo>
                      <a:pt x="663" y="424"/>
                      <a:pt x="663" y="428"/>
                      <a:pt x="662" y="431"/>
                    </a:cubicBezTo>
                    <a:cubicBezTo>
                      <a:pt x="662" y="433"/>
                      <a:pt x="661" y="435"/>
                      <a:pt x="661" y="435"/>
                    </a:cubicBezTo>
                    <a:cubicBezTo>
                      <a:pt x="661" y="435"/>
                      <a:pt x="661" y="437"/>
                      <a:pt x="660" y="440"/>
                    </a:cubicBezTo>
                    <a:close/>
                  </a:path>
                </a:pathLst>
              </a:custGeom>
              <a:gradFill>
                <a:gsLst>
                  <a:gs pos="0">
                    <a:srgbClr val="000000">
                      <a:alpha val="0"/>
                    </a:srgbClr>
                  </a:gs>
                  <a:gs pos="46000">
                    <a:srgbClr val="4C78C6"/>
                  </a:gs>
                  <a:gs pos="100000">
                    <a:srgbClr val="254378"/>
                  </a:gs>
                </a:gsLst>
                <a:path path="circle">
                  <a:fillToRect b="50%" l="50%" r="50%" t="50%"/>
                </a:path>
                <a:tileRect/>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02" name="Google Shape;1902;p47"/>
              <p:cNvSpPr/>
              <p:nvPr/>
            </p:nvSpPr>
            <p:spPr>
              <a:xfrm>
                <a:off x="2951818" y="2314149"/>
                <a:ext cx="439660" cy="345048"/>
              </a:xfrm>
              <a:custGeom>
                <a:rect b="b" l="l" r="r" t="t"/>
                <a:pathLst>
                  <a:path extrusionOk="0" h="57" w="73">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gradFill>
                <a:gsLst>
                  <a:gs pos="0">
                    <a:srgbClr val="000000">
                      <a:alpha val="0"/>
                    </a:srgbClr>
                  </a:gs>
                  <a:gs pos="46000">
                    <a:srgbClr val="4C78C6"/>
                  </a:gs>
                  <a:gs pos="100000">
                    <a:srgbClr val="254378"/>
                  </a:gs>
                </a:gsLst>
                <a:path path="circle">
                  <a:fillToRect b="50%" l="50%" r="50%" t="50%"/>
                </a:path>
                <a:tileRect/>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903" name="Google Shape;1903;p47"/>
            <p:cNvGrpSpPr/>
            <p:nvPr/>
          </p:nvGrpSpPr>
          <p:grpSpPr>
            <a:xfrm>
              <a:off x="5250211" y="4266100"/>
              <a:ext cx="2667609" cy="2399239"/>
              <a:chOff x="1655650" y="4681233"/>
              <a:chExt cx="1532238" cy="1519528"/>
            </a:xfrm>
          </p:grpSpPr>
          <p:sp>
            <p:nvSpPr>
              <p:cNvPr id="1904" name="Google Shape;1904;p47"/>
              <p:cNvSpPr/>
              <p:nvPr/>
            </p:nvSpPr>
            <p:spPr>
              <a:xfrm>
                <a:off x="1655650" y="4681233"/>
                <a:ext cx="1532238" cy="1519528"/>
              </a:xfrm>
              <a:custGeom>
                <a:rect b="b" l="l" r="r" t="t"/>
                <a:pathLst>
                  <a:path extrusionOk="0" h="856" w="863">
                    <a:moveTo>
                      <a:pt x="787" y="538"/>
                    </a:moveTo>
                    <a:cubicBezTo>
                      <a:pt x="782" y="534"/>
                      <a:pt x="777" y="530"/>
                      <a:pt x="771" y="527"/>
                    </a:cubicBezTo>
                    <a:cubicBezTo>
                      <a:pt x="773" y="523"/>
                      <a:pt x="774" y="519"/>
                      <a:pt x="774" y="515"/>
                    </a:cubicBezTo>
                    <a:cubicBezTo>
                      <a:pt x="776" y="508"/>
                      <a:pt x="777" y="502"/>
                      <a:pt x="778" y="498"/>
                    </a:cubicBezTo>
                    <a:cubicBezTo>
                      <a:pt x="779" y="494"/>
                      <a:pt x="780" y="491"/>
                      <a:pt x="780" y="491"/>
                    </a:cubicBezTo>
                    <a:cubicBezTo>
                      <a:pt x="780" y="491"/>
                      <a:pt x="780" y="489"/>
                      <a:pt x="781" y="484"/>
                    </a:cubicBezTo>
                    <a:cubicBezTo>
                      <a:pt x="781" y="480"/>
                      <a:pt x="783" y="474"/>
                      <a:pt x="783" y="467"/>
                    </a:cubicBezTo>
                    <a:cubicBezTo>
                      <a:pt x="784" y="463"/>
                      <a:pt x="784" y="459"/>
                      <a:pt x="784" y="455"/>
                    </a:cubicBezTo>
                    <a:cubicBezTo>
                      <a:pt x="791" y="453"/>
                      <a:pt x="797" y="452"/>
                      <a:pt x="803" y="450"/>
                    </a:cubicBezTo>
                    <a:cubicBezTo>
                      <a:pt x="818" y="446"/>
                      <a:pt x="833" y="442"/>
                      <a:pt x="844" y="438"/>
                    </a:cubicBezTo>
                    <a:cubicBezTo>
                      <a:pt x="855" y="434"/>
                      <a:pt x="863" y="432"/>
                      <a:pt x="863" y="432"/>
                    </a:cubicBezTo>
                    <a:cubicBezTo>
                      <a:pt x="863" y="432"/>
                      <a:pt x="863" y="429"/>
                      <a:pt x="863" y="424"/>
                    </a:cubicBezTo>
                    <a:cubicBezTo>
                      <a:pt x="863" y="422"/>
                      <a:pt x="863" y="420"/>
                      <a:pt x="863" y="417"/>
                    </a:cubicBezTo>
                    <a:cubicBezTo>
                      <a:pt x="863" y="414"/>
                      <a:pt x="863" y="412"/>
                      <a:pt x="862" y="409"/>
                    </a:cubicBezTo>
                    <a:cubicBezTo>
                      <a:pt x="862" y="406"/>
                      <a:pt x="862" y="403"/>
                      <a:pt x="862" y="400"/>
                    </a:cubicBezTo>
                    <a:cubicBezTo>
                      <a:pt x="862" y="399"/>
                      <a:pt x="862" y="398"/>
                      <a:pt x="862" y="396"/>
                    </a:cubicBezTo>
                    <a:cubicBezTo>
                      <a:pt x="862" y="395"/>
                      <a:pt x="862" y="394"/>
                      <a:pt x="861" y="393"/>
                    </a:cubicBezTo>
                    <a:cubicBezTo>
                      <a:pt x="861" y="389"/>
                      <a:pt x="861" y="386"/>
                      <a:pt x="861" y="386"/>
                    </a:cubicBezTo>
                    <a:cubicBezTo>
                      <a:pt x="861" y="386"/>
                      <a:pt x="853" y="384"/>
                      <a:pt x="842" y="381"/>
                    </a:cubicBezTo>
                    <a:cubicBezTo>
                      <a:pt x="839" y="380"/>
                      <a:pt x="836" y="380"/>
                      <a:pt x="833" y="379"/>
                    </a:cubicBezTo>
                    <a:cubicBezTo>
                      <a:pt x="829" y="378"/>
                      <a:pt x="826" y="377"/>
                      <a:pt x="822" y="377"/>
                    </a:cubicBezTo>
                    <a:cubicBezTo>
                      <a:pt x="815" y="375"/>
                      <a:pt x="807" y="374"/>
                      <a:pt x="800" y="373"/>
                    </a:cubicBezTo>
                    <a:cubicBezTo>
                      <a:pt x="793" y="371"/>
                      <a:pt x="787" y="370"/>
                      <a:pt x="781" y="370"/>
                    </a:cubicBezTo>
                    <a:cubicBezTo>
                      <a:pt x="780" y="365"/>
                      <a:pt x="779" y="362"/>
                      <a:pt x="778" y="358"/>
                    </a:cubicBezTo>
                    <a:cubicBezTo>
                      <a:pt x="777" y="351"/>
                      <a:pt x="775" y="345"/>
                      <a:pt x="774" y="340"/>
                    </a:cubicBezTo>
                    <a:cubicBezTo>
                      <a:pt x="773" y="336"/>
                      <a:pt x="773" y="334"/>
                      <a:pt x="773" y="334"/>
                    </a:cubicBezTo>
                    <a:cubicBezTo>
                      <a:pt x="773" y="334"/>
                      <a:pt x="772" y="331"/>
                      <a:pt x="771" y="327"/>
                    </a:cubicBezTo>
                    <a:cubicBezTo>
                      <a:pt x="769" y="323"/>
                      <a:pt x="768" y="317"/>
                      <a:pt x="765" y="310"/>
                    </a:cubicBezTo>
                    <a:cubicBezTo>
                      <a:pt x="765" y="308"/>
                      <a:pt x="764" y="307"/>
                      <a:pt x="763" y="305"/>
                    </a:cubicBezTo>
                    <a:cubicBezTo>
                      <a:pt x="763" y="303"/>
                      <a:pt x="762" y="301"/>
                      <a:pt x="761" y="299"/>
                    </a:cubicBezTo>
                    <a:cubicBezTo>
                      <a:pt x="766" y="295"/>
                      <a:pt x="771" y="291"/>
                      <a:pt x="776" y="287"/>
                    </a:cubicBezTo>
                    <a:cubicBezTo>
                      <a:pt x="788" y="277"/>
                      <a:pt x="799" y="266"/>
                      <a:pt x="808" y="258"/>
                    </a:cubicBezTo>
                    <a:cubicBezTo>
                      <a:pt x="816" y="250"/>
                      <a:pt x="822" y="244"/>
                      <a:pt x="822" y="244"/>
                    </a:cubicBezTo>
                    <a:cubicBezTo>
                      <a:pt x="822" y="244"/>
                      <a:pt x="820" y="242"/>
                      <a:pt x="818" y="238"/>
                    </a:cubicBezTo>
                    <a:cubicBezTo>
                      <a:pt x="817" y="234"/>
                      <a:pt x="814" y="229"/>
                      <a:pt x="811" y="224"/>
                    </a:cubicBezTo>
                    <a:cubicBezTo>
                      <a:pt x="810" y="221"/>
                      <a:pt x="809" y="219"/>
                      <a:pt x="807" y="216"/>
                    </a:cubicBezTo>
                    <a:cubicBezTo>
                      <a:pt x="806" y="214"/>
                      <a:pt x="805" y="212"/>
                      <a:pt x="803" y="210"/>
                    </a:cubicBezTo>
                    <a:cubicBezTo>
                      <a:pt x="801" y="206"/>
                      <a:pt x="800" y="204"/>
                      <a:pt x="800" y="204"/>
                    </a:cubicBezTo>
                    <a:cubicBezTo>
                      <a:pt x="800" y="204"/>
                      <a:pt x="798" y="204"/>
                      <a:pt x="794" y="205"/>
                    </a:cubicBezTo>
                    <a:cubicBezTo>
                      <a:pt x="791" y="205"/>
                      <a:pt x="786" y="206"/>
                      <a:pt x="781" y="208"/>
                    </a:cubicBezTo>
                    <a:cubicBezTo>
                      <a:pt x="769" y="210"/>
                      <a:pt x="754" y="214"/>
                      <a:pt x="739" y="218"/>
                    </a:cubicBezTo>
                    <a:cubicBezTo>
                      <a:pt x="733" y="220"/>
                      <a:pt x="727" y="222"/>
                      <a:pt x="721" y="224"/>
                    </a:cubicBezTo>
                    <a:cubicBezTo>
                      <a:pt x="718" y="221"/>
                      <a:pt x="716" y="217"/>
                      <a:pt x="714" y="214"/>
                    </a:cubicBezTo>
                    <a:cubicBezTo>
                      <a:pt x="709" y="209"/>
                      <a:pt x="705" y="204"/>
                      <a:pt x="702" y="200"/>
                    </a:cubicBezTo>
                    <a:cubicBezTo>
                      <a:pt x="701" y="199"/>
                      <a:pt x="700" y="198"/>
                      <a:pt x="699" y="197"/>
                    </a:cubicBezTo>
                    <a:cubicBezTo>
                      <a:pt x="698" y="196"/>
                      <a:pt x="698" y="195"/>
                      <a:pt x="698" y="195"/>
                    </a:cubicBezTo>
                    <a:cubicBezTo>
                      <a:pt x="698" y="195"/>
                      <a:pt x="696" y="193"/>
                      <a:pt x="693" y="190"/>
                    </a:cubicBezTo>
                    <a:cubicBezTo>
                      <a:pt x="691" y="187"/>
                      <a:pt x="686" y="183"/>
                      <a:pt x="681" y="177"/>
                    </a:cubicBezTo>
                    <a:cubicBezTo>
                      <a:pt x="678" y="175"/>
                      <a:pt x="675" y="172"/>
                      <a:pt x="672" y="169"/>
                    </a:cubicBezTo>
                    <a:cubicBezTo>
                      <a:pt x="675" y="163"/>
                      <a:pt x="678" y="157"/>
                      <a:pt x="681" y="151"/>
                    </a:cubicBezTo>
                    <a:cubicBezTo>
                      <a:pt x="684" y="144"/>
                      <a:pt x="687" y="137"/>
                      <a:pt x="689" y="130"/>
                    </a:cubicBezTo>
                    <a:cubicBezTo>
                      <a:pt x="692" y="124"/>
                      <a:pt x="695" y="117"/>
                      <a:pt x="697" y="112"/>
                    </a:cubicBezTo>
                    <a:cubicBezTo>
                      <a:pt x="701" y="101"/>
                      <a:pt x="703" y="93"/>
                      <a:pt x="703" y="93"/>
                    </a:cubicBezTo>
                    <a:cubicBezTo>
                      <a:pt x="703" y="93"/>
                      <a:pt x="703" y="93"/>
                      <a:pt x="702" y="92"/>
                    </a:cubicBezTo>
                    <a:cubicBezTo>
                      <a:pt x="701" y="91"/>
                      <a:pt x="699" y="90"/>
                      <a:pt x="698" y="89"/>
                    </a:cubicBezTo>
                    <a:cubicBezTo>
                      <a:pt x="694" y="86"/>
                      <a:pt x="690" y="83"/>
                      <a:pt x="685" y="79"/>
                    </a:cubicBezTo>
                    <a:cubicBezTo>
                      <a:pt x="680" y="76"/>
                      <a:pt x="676" y="73"/>
                      <a:pt x="672" y="70"/>
                    </a:cubicBezTo>
                    <a:cubicBezTo>
                      <a:pt x="670" y="69"/>
                      <a:pt x="669" y="68"/>
                      <a:pt x="668" y="67"/>
                    </a:cubicBezTo>
                    <a:cubicBezTo>
                      <a:pt x="667" y="67"/>
                      <a:pt x="666" y="66"/>
                      <a:pt x="666" y="66"/>
                    </a:cubicBezTo>
                    <a:cubicBezTo>
                      <a:pt x="666" y="66"/>
                      <a:pt x="660" y="71"/>
                      <a:pt x="650" y="78"/>
                    </a:cubicBezTo>
                    <a:cubicBezTo>
                      <a:pt x="646" y="82"/>
                      <a:pt x="640" y="86"/>
                      <a:pt x="635" y="91"/>
                    </a:cubicBezTo>
                    <a:cubicBezTo>
                      <a:pt x="629" y="95"/>
                      <a:pt x="623" y="100"/>
                      <a:pt x="618" y="106"/>
                    </a:cubicBezTo>
                    <a:cubicBezTo>
                      <a:pt x="613" y="110"/>
                      <a:pt x="608" y="115"/>
                      <a:pt x="603" y="119"/>
                    </a:cubicBezTo>
                    <a:cubicBezTo>
                      <a:pt x="600" y="117"/>
                      <a:pt x="596" y="115"/>
                      <a:pt x="593" y="113"/>
                    </a:cubicBezTo>
                    <a:cubicBezTo>
                      <a:pt x="590" y="112"/>
                      <a:pt x="587" y="110"/>
                      <a:pt x="584" y="109"/>
                    </a:cubicBezTo>
                    <a:cubicBezTo>
                      <a:pt x="582" y="108"/>
                      <a:pt x="581" y="107"/>
                      <a:pt x="580" y="107"/>
                    </a:cubicBezTo>
                    <a:cubicBezTo>
                      <a:pt x="579" y="106"/>
                      <a:pt x="578" y="106"/>
                      <a:pt x="577" y="105"/>
                    </a:cubicBezTo>
                    <a:cubicBezTo>
                      <a:pt x="573" y="104"/>
                      <a:pt x="570" y="103"/>
                      <a:pt x="570" y="103"/>
                    </a:cubicBezTo>
                    <a:cubicBezTo>
                      <a:pt x="570" y="103"/>
                      <a:pt x="568" y="102"/>
                      <a:pt x="564" y="100"/>
                    </a:cubicBezTo>
                    <a:cubicBezTo>
                      <a:pt x="560" y="98"/>
                      <a:pt x="554" y="96"/>
                      <a:pt x="547" y="94"/>
                    </a:cubicBezTo>
                    <a:cubicBezTo>
                      <a:pt x="544" y="93"/>
                      <a:pt x="540" y="91"/>
                      <a:pt x="536" y="90"/>
                    </a:cubicBezTo>
                    <a:cubicBezTo>
                      <a:pt x="536" y="84"/>
                      <a:pt x="536" y="77"/>
                      <a:pt x="536" y="71"/>
                    </a:cubicBezTo>
                    <a:cubicBezTo>
                      <a:pt x="535" y="55"/>
                      <a:pt x="534" y="40"/>
                      <a:pt x="533" y="28"/>
                    </a:cubicBezTo>
                    <a:cubicBezTo>
                      <a:pt x="532" y="16"/>
                      <a:pt x="531" y="8"/>
                      <a:pt x="531" y="8"/>
                    </a:cubicBezTo>
                    <a:cubicBezTo>
                      <a:pt x="531" y="8"/>
                      <a:pt x="530" y="8"/>
                      <a:pt x="529" y="8"/>
                    </a:cubicBezTo>
                    <a:cubicBezTo>
                      <a:pt x="528" y="8"/>
                      <a:pt x="526" y="7"/>
                      <a:pt x="524" y="7"/>
                    </a:cubicBezTo>
                    <a:cubicBezTo>
                      <a:pt x="520" y="6"/>
                      <a:pt x="514" y="5"/>
                      <a:pt x="508" y="4"/>
                    </a:cubicBezTo>
                    <a:cubicBezTo>
                      <a:pt x="503" y="3"/>
                      <a:pt x="497" y="2"/>
                      <a:pt x="493" y="1"/>
                    </a:cubicBezTo>
                    <a:cubicBezTo>
                      <a:pt x="491" y="1"/>
                      <a:pt x="489" y="1"/>
                      <a:pt x="488" y="1"/>
                    </a:cubicBezTo>
                    <a:cubicBezTo>
                      <a:pt x="486" y="0"/>
                      <a:pt x="486" y="0"/>
                      <a:pt x="486" y="0"/>
                    </a:cubicBezTo>
                    <a:cubicBezTo>
                      <a:pt x="486" y="0"/>
                      <a:pt x="482" y="7"/>
                      <a:pt x="477" y="18"/>
                    </a:cubicBezTo>
                    <a:cubicBezTo>
                      <a:pt x="472" y="28"/>
                      <a:pt x="465" y="43"/>
                      <a:pt x="459" y="57"/>
                    </a:cubicBezTo>
                    <a:cubicBezTo>
                      <a:pt x="457" y="63"/>
                      <a:pt x="454" y="69"/>
                      <a:pt x="452" y="75"/>
                    </a:cubicBezTo>
                    <a:cubicBezTo>
                      <a:pt x="448" y="75"/>
                      <a:pt x="444" y="75"/>
                      <a:pt x="440" y="74"/>
                    </a:cubicBezTo>
                    <a:cubicBezTo>
                      <a:pt x="433" y="74"/>
                      <a:pt x="427" y="74"/>
                      <a:pt x="422" y="74"/>
                    </a:cubicBezTo>
                    <a:cubicBezTo>
                      <a:pt x="418" y="75"/>
                      <a:pt x="415" y="75"/>
                      <a:pt x="415" y="75"/>
                    </a:cubicBezTo>
                    <a:cubicBezTo>
                      <a:pt x="415" y="75"/>
                      <a:pt x="413" y="75"/>
                      <a:pt x="409" y="75"/>
                    </a:cubicBezTo>
                    <a:cubicBezTo>
                      <a:pt x="408" y="75"/>
                      <a:pt x="406" y="75"/>
                      <a:pt x="405" y="75"/>
                    </a:cubicBezTo>
                    <a:cubicBezTo>
                      <a:pt x="404" y="75"/>
                      <a:pt x="402" y="76"/>
                      <a:pt x="401" y="76"/>
                    </a:cubicBezTo>
                    <a:cubicBezTo>
                      <a:pt x="398" y="76"/>
                      <a:pt x="394" y="76"/>
                      <a:pt x="391" y="77"/>
                    </a:cubicBezTo>
                    <a:cubicBezTo>
                      <a:pt x="387" y="77"/>
                      <a:pt x="383" y="78"/>
                      <a:pt x="379" y="78"/>
                    </a:cubicBezTo>
                    <a:cubicBezTo>
                      <a:pt x="376" y="73"/>
                      <a:pt x="373" y="67"/>
                      <a:pt x="370" y="61"/>
                    </a:cubicBezTo>
                    <a:cubicBezTo>
                      <a:pt x="367" y="54"/>
                      <a:pt x="363" y="47"/>
                      <a:pt x="359" y="41"/>
                    </a:cubicBezTo>
                    <a:cubicBezTo>
                      <a:pt x="356" y="35"/>
                      <a:pt x="352" y="29"/>
                      <a:pt x="349" y="24"/>
                    </a:cubicBezTo>
                    <a:cubicBezTo>
                      <a:pt x="343" y="14"/>
                      <a:pt x="339" y="7"/>
                      <a:pt x="339" y="7"/>
                    </a:cubicBezTo>
                    <a:cubicBezTo>
                      <a:pt x="339" y="7"/>
                      <a:pt x="338" y="7"/>
                      <a:pt x="337" y="7"/>
                    </a:cubicBezTo>
                    <a:cubicBezTo>
                      <a:pt x="336" y="8"/>
                      <a:pt x="334" y="8"/>
                      <a:pt x="332" y="9"/>
                    </a:cubicBezTo>
                    <a:cubicBezTo>
                      <a:pt x="328" y="10"/>
                      <a:pt x="322" y="11"/>
                      <a:pt x="317" y="12"/>
                    </a:cubicBezTo>
                    <a:cubicBezTo>
                      <a:pt x="311" y="14"/>
                      <a:pt x="306" y="16"/>
                      <a:pt x="301" y="17"/>
                    </a:cubicBezTo>
                    <a:cubicBezTo>
                      <a:pt x="299" y="18"/>
                      <a:pt x="298" y="18"/>
                      <a:pt x="296" y="19"/>
                    </a:cubicBezTo>
                    <a:cubicBezTo>
                      <a:pt x="295" y="19"/>
                      <a:pt x="295" y="19"/>
                      <a:pt x="295" y="19"/>
                    </a:cubicBezTo>
                    <a:cubicBezTo>
                      <a:pt x="295" y="19"/>
                      <a:pt x="294" y="27"/>
                      <a:pt x="294" y="39"/>
                    </a:cubicBezTo>
                    <a:cubicBezTo>
                      <a:pt x="294" y="45"/>
                      <a:pt x="294" y="52"/>
                      <a:pt x="294" y="59"/>
                    </a:cubicBezTo>
                    <a:cubicBezTo>
                      <a:pt x="295" y="66"/>
                      <a:pt x="295" y="74"/>
                      <a:pt x="295" y="82"/>
                    </a:cubicBezTo>
                    <a:cubicBezTo>
                      <a:pt x="296" y="88"/>
                      <a:pt x="296" y="95"/>
                      <a:pt x="297" y="101"/>
                    </a:cubicBezTo>
                    <a:cubicBezTo>
                      <a:pt x="293" y="103"/>
                      <a:pt x="289" y="104"/>
                      <a:pt x="286" y="106"/>
                    </a:cubicBezTo>
                    <a:cubicBezTo>
                      <a:pt x="279" y="109"/>
                      <a:pt x="274" y="111"/>
                      <a:pt x="270" y="114"/>
                    </a:cubicBezTo>
                    <a:cubicBezTo>
                      <a:pt x="266" y="116"/>
                      <a:pt x="264" y="117"/>
                      <a:pt x="264" y="117"/>
                    </a:cubicBezTo>
                    <a:cubicBezTo>
                      <a:pt x="264" y="117"/>
                      <a:pt x="263" y="117"/>
                      <a:pt x="262" y="118"/>
                    </a:cubicBezTo>
                    <a:cubicBezTo>
                      <a:pt x="261" y="118"/>
                      <a:pt x="260" y="119"/>
                      <a:pt x="258" y="120"/>
                    </a:cubicBezTo>
                    <a:cubicBezTo>
                      <a:pt x="254" y="122"/>
                      <a:pt x="249" y="125"/>
                      <a:pt x="242" y="129"/>
                    </a:cubicBezTo>
                    <a:cubicBezTo>
                      <a:pt x="239" y="131"/>
                      <a:pt x="236" y="133"/>
                      <a:pt x="232" y="136"/>
                    </a:cubicBezTo>
                    <a:cubicBezTo>
                      <a:pt x="227" y="132"/>
                      <a:pt x="222" y="128"/>
                      <a:pt x="217" y="124"/>
                    </a:cubicBezTo>
                    <a:cubicBezTo>
                      <a:pt x="205" y="115"/>
                      <a:pt x="192" y="106"/>
                      <a:pt x="182" y="99"/>
                    </a:cubicBezTo>
                    <a:cubicBezTo>
                      <a:pt x="177" y="96"/>
                      <a:pt x="173" y="94"/>
                      <a:pt x="170" y="92"/>
                    </a:cubicBezTo>
                    <a:cubicBezTo>
                      <a:pt x="167" y="90"/>
                      <a:pt x="165" y="89"/>
                      <a:pt x="165" y="89"/>
                    </a:cubicBezTo>
                    <a:cubicBezTo>
                      <a:pt x="165" y="89"/>
                      <a:pt x="163" y="91"/>
                      <a:pt x="160" y="93"/>
                    </a:cubicBezTo>
                    <a:cubicBezTo>
                      <a:pt x="158" y="95"/>
                      <a:pt x="156" y="96"/>
                      <a:pt x="154" y="98"/>
                    </a:cubicBezTo>
                    <a:cubicBezTo>
                      <a:pt x="152" y="100"/>
                      <a:pt x="150" y="102"/>
                      <a:pt x="148" y="104"/>
                    </a:cubicBezTo>
                    <a:cubicBezTo>
                      <a:pt x="143" y="107"/>
                      <a:pt x="139" y="111"/>
                      <a:pt x="136" y="114"/>
                    </a:cubicBezTo>
                    <a:cubicBezTo>
                      <a:pt x="133" y="117"/>
                      <a:pt x="131" y="119"/>
                      <a:pt x="131" y="119"/>
                    </a:cubicBezTo>
                    <a:cubicBezTo>
                      <a:pt x="131" y="119"/>
                      <a:pt x="134" y="126"/>
                      <a:pt x="139" y="137"/>
                    </a:cubicBezTo>
                    <a:cubicBezTo>
                      <a:pt x="144" y="148"/>
                      <a:pt x="151" y="162"/>
                      <a:pt x="159" y="175"/>
                    </a:cubicBezTo>
                    <a:cubicBezTo>
                      <a:pt x="162" y="181"/>
                      <a:pt x="165" y="187"/>
                      <a:pt x="168" y="192"/>
                    </a:cubicBezTo>
                    <a:cubicBezTo>
                      <a:pt x="167" y="193"/>
                      <a:pt x="165" y="195"/>
                      <a:pt x="164" y="196"/>
                    </a:cubicBezTo>
                    <a:cubicBezTo>
                      <a:pt x="163" y="198"/>
                      <a:pt x="162" y="199"/>
                      <a:pt x="160" y="201"/>
                    </a:cubicBezTo>
                    <a:cubicBezTo>
                      <a:pt x="156" y="206"/>
                      <a:pt x="152" y="211"/>
                      <a:pt x="149" y="215"/>
                    </a:cubicBezTo>
                    <a:cubicBezTo>
                      <a:pt x="147" y="218"/>
                      <a:pt x="145" y="220"/>
                      <a:pt x="145" y="220"/>
                    </a:cubicBezTo>
                    <a:cubicBezTo>
                      <a:pt x="145" y="220"/>
                      <a:pt x="144" y="222"/>
                      <a:pt x="141" y="226"/>
                    </a:cubicBezTo>
                    <a:cubicBezTo>
                      <a:pt x="139" y="230"/>
                      <a:pt x="135" y="235"/>
                      <a:pt x="131" y="241"/>
                    </a:cubicBezTo>
                    <a:cubicBezTo>
                      <a:pt x="129" y="244"/>
                      <a:pt x="127" y="247"/>
                      <a:pt x="125" y="251"/>
                    </a:cubicBezTo>
                    <a:cubicBezTo>
                      <a:pt x="119" y="250"/>
                      <a:pt x="113" y="248"/>
                      <a:pt x="106" y="247"/>
                    </a:cubicBezTo>
                    <a:cubicBezTo>
                      <a:pt x="99" y="246"/>
                      <a:pt x="91" y="244"/>
                      <a:pt x="84" y="243"/>
                    </a:cubicBezTo>
                    <a:cubicBezTo>
                      <a:pt x="80" y="243"/>
                      <a:pt x="77" y="242"/>
                      <a:pt x="73" y="241"/>
                    </a:cubicBezTo>
                    <a:cubicBezTo>
                      <a:pt x="70" y="241"/>
                      <a:pt x="67" y="241"/>
                      <a:pt x="64" y="240"/>
                    </a:cubicBezTo>
                    <a:cubicBezTo>
                      <a:pt x="52" y="239"/>
                      <a:pt x="44" y="238"/>
                      <a:pt x="44" y="238"/>
                    </a:cubicBezTo>
                    <a:cubicBezTo>
                      <a:pt x="44" y="238"/>
                      <a:pt x="43" y="241"/>
                      <a:pt x="41" y="245"/>
                    </a:cubicBezTo>
                    <a:cubicBezTo>
                      <a:pt x="41" y="246"/>
                      <a:pt x="40" y="247"/>
                      <a:pt x="40" y="248"/>
                    </a:cubicBezTo>
                    <a:cubicBezTo>
                      <a:pt x="39" y="249"/>
                      <a:pt x="39" y="250"/>
                      <a:pt x="38" y="251"/>
                    </a:cubicBezTo>
                    <a:cubicBezTo>
                      <a:pt x="37" y="254"/>
                      <a:pt x="36" y="256"/>
                      <a:pt x="35" y="259"/>
                    </a:cubicBezTo>
                    <a:cubicBezTo>
                      <a:pt x="34" y="262"/>
                      <a:pt x="33" y="264"/>
                      <a:pt x="32" y="267"/>
                    </a:cubicBezTo>
                    <a:cubicBezTo>
                      <a:pt x="31" y="269"/>
                      <a:pt x="30" y="272"/>
                      <a:pt x="29" y="274"/>
                    </a:cubicBezTo>
                    <a:cubicBezTo>
                      <a:pt x="27" y="278"/>
                      <a:pt x="26" y="280"/>
                      <a:pt x="26" y="280"/>
                    </a:cubicBezTo>
                    <a:cubicBezTo>
                      <a:pt x="26" y="280"/>
                      <a:pt x="32" y="286"/>
                      <a:pt x="41" y="293"/>
                    </a:cubicBezTo>
                    <a:cubicBezTo>
                      <a:pt x="51" y="300"/>
                      <a:pt x="63" y="310"/>
                      <a:pt x="76" y="319"/>
                    </a:cubicBezTo>
                    <a:cubicBezTo>
                      <a:pt x="81" y="322"/>
                      <a:pt x="87" y="326"/>
                      <a:pt x="92" y="330"/>
                    </a:cubicBezTo>
                    <a:cubicBezTo>
                      <a:pt x="91" y="334"/>
                      <a:pt x="90" y="337"/>
                      <a:pt x="89" y="341"/>
                    </a:cubicBezTo>
                    <a:cubicBezTo>
                      <a:pt x="87" y="348"/>
                      <a:pt x="86" y="354"/>
                      <a:pt x="85" y="359"/>
                    </a:cubicBezTo>
                    <a:cubicBezTo>
                      <a:pt x="84" y="363"/>
                      <a:pt x="83" y="365"/>
                      <a:pt x="83" y="365"/>
                    </a:cubicBezTo>
                    <a:cubicBezTo>
                      <a:pt x="83" y="365"/>
                      <a:pt x="83" y="368"/>
                      <a:pt x="82" y="372"/>
                    </a:cubicBezTo>
                    <a:cubicBezTo>
                      <a:pt x="82" y="376"/>
                      <a:pt x="81" y="382"/>
                      <a:pt x="80" y="390"/>
                    </a:cubicBezTo>
                    <a:cubicBezTo>
                      <a:pt x="80" y="393"/>
                      <a:pt x="79" y="397"/>
                      <a:pt x="79" y="402"/>
                    </a:cubicBezTo>
                    <a:cubicBezTo>
                      <a:pt x="73" y="403"/>
                      <a:pt x="66" y="405"/>
                      <a:pt x="60" y="406"/>
                    </a:cubicBezTo>
                    <a:cubicBezTo>
                      <a:pt x="45" y="410"/>
                      <a:pt x="30" y="415"/>
                      <a:pt x="19" y="418"/>
                    </a:cubicBezTo>
                    <a:cubicBezTo>
                      <a:pt x="8" y="422"/>
                      <a:pt x="0" y="425"/>
                      <a:pt x="0" y="425"/>
                    </a:cubicBezTo>
                    <a:cubicBezTo>
                      <a:pt x="0" y="425"/>
                      <a:pt x="0" y="428"/>
                      <a:pt x="0" y="432"/>
                    </a:cubicBezTo>
                    <a:cubicBezTo>
                      <a:pt x="0" y="434"/>
                      <a:pt x="0" y="437"/>
                      <a:pt x="0" y="439"/>
                    </a:cubicBezTo>
                    <a:cubicBezTo>
                      <a:pt x="1" y="442"/>
                      <a:pt x="1" y="445"/>
                      <a:pt x="1" y="448"/>
                    </a:cubicBezTo>
                    <a:cubicBezTo>
                      <a:pt x="1" y="451"/>
                      <a:pt x="1" y="454"/>
                      <a:pt x="1" y="456"/>
                    </a:cubicBezTo>
                    <a:cubicBezTo>
                      <a:pt x="1" y="458"/>
                      <a:pt x="1" y="459"/>
                      <a:pt x="1" y="460"/>
                    </a:cubicBezTo>
                    <a:cubicBezTo>
                      <a:pt x="2" y="461"/>
                      <a:pt x="2" y="462"/>
                      <a:pt x="2" y="464"/>
                    </a:cubicBezTo>
                    <a:cubicBezTo>
                      <a:pt x="2" y="468"/>
                      <a:pt x="2" y="471"/>
                      <a:pt x="2" y="471"/>
                    </a:cubicBezTo>
                    <a:cubicBezTo>
                      <a:pt x="2" y="471"/>
                      <a:pt x="10" y="473"/>
                      <a:pt x="21" y="475"/>
                    </a:cubicBezTo>
                    <a:cubicBezTo>
                      <a:pt x="24" y="476"/>
                      <a:pt x="27" y="477"/>
                      <a:pt x="31" y="478"/>
                    </a:cubicBezTo>
                    <a:cubicBezTo>
                      <a:pt x="34" y="478"/>
                      <a:pt x="37" y="479"/>
                      <a:pt x="41" y="480"/>
                    </a:cubicBezTo>
                    <a:cubicBezTo>
                      <a:pt x="48" y="481"/>
                      <a:pt x="56" y="483"/>
                      <a:pt x="63" y="484"/>
                    </a:cubicBezTo>
                    <a:cubicBezTo>
                      <a:pt x="70" y="485"/>
                      <a:pt x="76" y="486"/>
                      <a:pt x="83" y="487"/>
                    </a:cubicBezTo>
                    <a:cubicBezTo>
                      <a:pt x="83" y="491"/>
                      <a:pt x="84" y="495"/>
                      <a:pt x="85" y="498"/>
                    </a:cubicBezTo>
                    <a:cubicBezTo>
                      <a:pt x="86" y="506"/>
                      <a:pt x="88" y="512"/>
                      <a:pt x="89" y="516"/>
                    </a:cubicBezTo>
                    <a:cubicBezTo>
                      <a:pt x="90" y="520"/>
                      <a:pt x="90" y="523"/>
                      <a:pt x="90" y="523"/>
                    </a:cubicBezTo>
                    <a:cubicBezTo>
                      <a:pt x="90" y="523"/>
                      <a:pt x="91" y="525"/>
                      <a:pt x="92" y="529"/>
                    </a:cubicBezTo>
                    <a:cubicBezTo>
                      <a:pt x="94" y="533"/>
                      <a:pt x="95" y="539"/>
                      <a:pt x="98" y="546"/>
                    </a:cubicBezTo>
                    <a:cubicBezTo>
                      <a:pt x="99" y="548"/>
                      <a:pt x="99" y="550"/>
                      <a:pt x="100" y="552"/>
                    </a:cubicBezTo>
                    <a:cubicBezTo>
                      <a:pt x="101" y="554"/>
                      <a:pt x="101" y="555"/>
                      <a:pt x="102" y="557"/>
                    </a:cubicBezTo>
                    <a:cubicBezTo>
                      <a:pt x="97" y="561"/>
                      <a:pt x="92" y="565"/>
                      <a:pt x="87" y="570"/>
                    </a:cubicBezTo>
                    <a:cubicBezTo>
                      <a:pt x="75" y="580"/>
                      <a:pt x="64" y="590"/>
                      <a:pt x="55" y="598"/>
                    </a:cubicBezTo>
                    <a:cubicBezTo>
                      <a:pt x="47" y="607"/>
                      <a:pt x="42" y="612"/>
                      <a:pt x="42" y="612"/>
                    </a:cubicBezTo>
                    <a:cubicBezTo>
                      <a:pt x="42" y="612"/>
                      <a:pt x="43" y="615"/>
                      <a:pt x="45" y="619"/>
                    </a:cubicBezTo>
                    <a:cubicBezTo>
                      <a:pt x="47" y="623"/>
                      <a:pt x="49" y="628"/>
                      <a:pt x="52" y="633"/>
                    </a:cubicBezTo>
                    <a:cubicBezTo>
                      <a:pt x="53" y="635"/>
                      <a:pt x="55" y="638"/>
                      <a:pt x="56" y="640"/>
                    </a:cubicBezTo>
                    <a:cubicBezTo>
                      <a:pt x="57" y="643"/>
                      <a:pt x="59" y="645"/>
                      <a:pt x="60" y="647"/>
                    </a:cubicBezTo>
                    <a:cubicBezTo>
                      <a:pt x="62" y="650"/>
                      <a:pt x="63" y="653"/>
                      <a:pt x="63" y="653"/>
                    </a:cubicBezTo>
                    <a:cubicBezTo>
                      <a:pt x="63" y="653"/>
                      <a:pt x="65" y="652"/>
                      <a:pt x="69" y="652"/>
                    </a:cubicBezTo>
                    <a:cubicBezTo>
                      <a:pt x="72" y="651"/>
                      <a:pt x="77" y="650"/>
                      <a:pt x="83" y="649"/>
                    </a:cubicBezTo>
                    <a:cubicBezTo>
                      <a:pt x="94" y="646"/>
                      <a:pt x="109" y="642"/>
                      <a:pt x="124" y="638"/>
                    </a:cubicBezTo>
                    <a:cubicBezTo>
                      <a:pt x="130" y="636"/>
                      <a:pt x="137" y="634"/>
                      <a:pt x="143" y="632"/>
                    </a:cubicBezTo>
                    <a:cubicBezTo>
                      <a:pt x="145" y="636"/>
                      <a:pt x="147" y="639"/>
                      <a:pt x="150" y="642"/>
                    </a:cubicBezTo>
                    <a:cubicBezTo>
                      <a:pt x="154" y="648"/>
                      <a:pt x="158" y="653"/>
                      <a:pt x="161" y="656"/>
                    </a:cubicBezTo>
                    <a:cubicBezTo>
                      <a:pt x="162" y="658"/>
                      <a:pt x="163" y="659"/>
                      <a:pt x="164" y="660"/>
                    </a:cubicBezTo>
                    <a:cubicBezTo>
                      <a:pt x="165" y="661"/>
                      <a:pt x="165" y="661"/>
                      <a:pt x="165" y="661"/>
                    </a:cubicBezTo>
                    <a:cubicBezTo>
                      <a:pt x="165" y="661"/>
                      <a:pt x="167" y="663"/>
                      <a:pt x="170" y="666"/>
                    </a:cubicBezTo>
                    <a:cubicBezTo>
                      <a:pt x="173" y="670"/>
                      <a:pt x="177" y="674"/>
                      <a:pt x="182" y="679"/>
                    </a:cubicBezTo>
                    <a:cubicBezTo>
                      <a:pt x="185" y="682"/>
                      <a:pt x="188" y="685"/>
                      <a:pt x="191" y="687"/>
                    </a:cubicBezTo>
                    <a:cubicBezTo>
                      <a:pt x="188" y="693"/>
                      <a:pt x="185" y="699"/>
                      <a:pt x="183" y="705"/>
                    </a:cubicBezTo>
                    <a:cubicBezTo>
                      <a:pt x="179" y="712"/>
                      <a:pt x="176" y="719"/>
                      <a:pt x="174" y="726"/>
                    </a:cubicBezTo>
                    <a:cubicBezTo>
                      <a:pt x="171" y="733"/>
                      <a:pt x="169" y="739"/>
                      <a:pt x="167" y="745"/>
                    </a:cubicBezTo>
                    <a:cubicBezTo>
                      <a:pt x="162" y="756"/>
                      <a:pt x="160" y="763"/>
                      <a:pt x="160" y="763"/>
                    </a:cubicBezTo>
                    <a:cubicBezTo>
                      <a:pt x="160" y="763"/>
                      <a:pt x="161" y="764"/>
                      <a:pt x="162" y="765"/>
                    </a:cubicBezTo>
                    <a:cubicBezTo>
                      <a:pt x="163" y="765"/>
                      <a:pt x="164" y="766"/>
                      <a:pt x="166" y="768"/>
                    </a:cubicBezTo>
                    <a:cubicBezTo>
                      <a:pt x="169" y="770"/>
                      <a:pt x="174" y="774"/>
                      <a:pt x="178" y="777"/>
                    </a:cubicBezTo>
                    <a:cubicBezTo>
                      <a:pt x="183" y="781"/>
                      <a:pt x="188" y="784"/>
                      <a:pt x="191" y="786"/>
                    </a:cubicBezTo>
                    <a:cubicBezTo>
                      <a:pt x="193" y="788"/>
                      <a:pt x="194" y="789"/>
                      <a:pt x="196" y="789"/>
                    </a:cubicBezTo>
                    <a:cubicBezTo>
                      <a:pt x="197" y="790"/>
                      <a:pt x="197" y="790"/>
                      <a:pt x="197" y="790"/>
                    </a:cubicBezTo>
                    <a:cubicBezTo>
                      <a:pt x="197" y="790"/>
                      <a:pt x="204" y="786"/>
                      <a:pt x="213" y="778"/>
                    </a:cubicBezTo>
                    <a:cubicBezTo>
                      <a:pt x="217" y="775"/>
                      <a:pt x="223" y="770"/>
                      <a:pt x="228" y="766"/>
                    </a:cubicBezTo>
                    <a:cubicBezTo>
                      <a:pt x="234" y="761"/>
                      <a:pt x="240" y="756"/>
                      <a:pt x="245" y="751"/>
                    </a:cubicBezTo>
                    <a:cubicBezTo>
                      <a:pt x="250" y="746"/>
                      <a:pt x="255" y="742"/>
                      <a:pt x="260" y="738"/>
                    </a:cubicBezTo>
                    <a:cubicBezTo>
                      <a:pt x="263" y="740"/>
                      <a:pt x="267" y="742"/>
                      <a:pt x="270" y="743"/>
                    </a:cubicBezTo>
                    <a:cubicBezTo>
                      <a:pt x="274" y="745"/>
                      <a:pt x="277" y="746"/>
                      <a:pt x="279" y="748"/>
                    </a:cubicBezTo>
                    <a:cubicBezTo>
                      <a:pt x="281" y="748"/>
                      <a:pt x="282" y="749"/>
                      <a:pt x="283" y="750"/>
                    </a:cubicBezTo>
                    <a:cubicBezTo>
                      <a:pt x="284" y="750"/>
                      <a:pt x="285" y="751"/>
                      <a:pt x="286" y="751"/>
                    </a:cubicBezTo>
                    <a:cubicBezTo>
                      <a:pt x="290" y="753"/>
                      <a:pt x="293" y="754"/>
                      <a:pt x="293" y="754"/>
                    </a:cubicBezTo>
                    <a:cubicBezTo>
                      <a:pt x="293" y="754"/>
                      <a:pt x="295" y="755"/>
                      <a:pt x="299" y="756"/>
                    </a:cubicBezTo>
                    <a:cubicBezTo>
                      <a:pt x="303" y="758"/>
                      <a:pt x="309" y="760"/>
                      <a:pt x="316" y="763"/>
                    </a:cubicBezTo>
                    <a:cubicBezTo>
                      <a:pt x="319" y="764"/>
                      <a:pt x="323" y="765"/>
                      <a:pt x="327" y="766"/>
                    </a:cubicBezTo>
                    <a:cubicBezTo>
                      <a:pt x="327" y="773"/>
                      <a:pt x="327" y="779"/>
                      <a:pt x="327" y="786"/>
                    </a:cubicBezTo>
                    <a:cubicBezTo>
                      <a:pt x="328" y="801"/>
                      <a:pt x="329" y="817"/>
                      <a:pt x="330" y="828"/>
                    </a:cubicBezTo>
                    <a:cubicBezTo>
                      <a:pt x="331" y="840"/>
                      <a:pt x="332" y="848"/>
                      <a:pt x="332" y="848"/>
                    </a:cubicBezTo>
                    <a:cubicBezTo>
                      <a:pt x="332" y="848"/>
                      <a:pt x="333" y="848"/>
                      <a:pt x="334" y="848"/>
                    </a:cubicBezTo>
                    <a:cubicBezTo>
                      <a:pt x="336" y="849"/>
                      <a:pt x="337" y="849"/>
                      <a:pt x="339" y="849"/>
                    </a:cubicBezTo>
                    <a:cubicBezTo>
                      <a:pt x="344" y="850"/>
                      <a:pt x="349" y="851"/>
                      <a:pt x="355" y="853"/>
                    </a:cubicBezTo>
                    <a:cubicBezTo>
                      <a:pt x="360" y="854"/>
                      <a:pt x="366" y="854"/>
                      <a:pt x="370" y="855"/>
                    </a:cubicBezTo>
                    <a:cubicBezTo>
                      <a:pt x="373" y="855"/>
                      <a:pt x="374" y="856"/>
                      <a:pt x="376" y="856"/>
                    </a:cubicBezTo>
                    <a:cubicBezTo>
                      <a:pt x="377" y="856"/>
                      <a:pt x="377" y="856"/>
                      <a:pt x="377" y="856"/>
                    </a:cubicBezTo>
                    <a:cubicBezTo>
                      <a:pt x="377" y="856"/>
                      <a:pt x="381" y="849"/>
                      <a:pt x="386" y="839"/>
                    </a:cubicBezTo>
                    <a:cubicBezTo>
                      <a:pt x="392" y="828"/>
                      <a:pt x="398" y="814"/>
                      <a:pt x="404" y="800"/>
                    </a:cubicBezTo>
                    <a:cubicBezTo>
                      <a:pt x="406" y="793"/>
                      <a:pt x="409" y="787"/>
                      <a:pt x="411" y="781"/>
                    </a:cubicBezTo>
                    <a:cubicBezTo>
                      <a:pt x="415" y="782"/>
                      <a:pt x="419" y="782"/>
                      <a:pt x="423" y="782"/>
                    </a:cubicBezTo>
                    <a:cubicBezTo>
                      <a:pt x="430" y="782"/>
                      <a:pt x="437" y="782"/>
                      <a:pt x="441" y="782"/>
                    </a:cubicBezTo>
                    <a:cubicBezTo>
                      <a:pt x="445" y="782"/>
                      <a:pt x="448" y="782"/>
                      <a:pt x="448" y="782"/>
                    </a:cubicBezTo>
                    <a:cubicBezTo>
                      <a:pt x="448" y="782"/>
                      <a:pt x="450" y="782"/>
                      <a:pt x="454" y="781"/>
                    </a:cubicBezTo>
                    <a:cubicBezTo>
                      <a:pt x="456" y="781"/>
                      <a:pt x="457" y="781"/>
                      <a:pt x="458" y="781"/>
                    </a:cubicBezTo>
                    <a:cubicBezTo>
                      <a:pt x="459" y="781"/>
                      <a:pt x="461" y="781"/>
                      <a:pt x="462" y="781"/>
                    </a:cubicBezTo>
                    <a:cubicBezTo>
                      <a:pt x="465" y="780"/>
                      <a:pt x="469" y="780"/>
                      <a:pt x="472" y="780"/>
                    </a:cubicBezTo>
                    <a:cubicBezTo>
                      <a:pt x="476" y="779"/>
                      <a:pt x="480" y="779"/>
                      <a:pt x="484" y="778"/>
                    </a:cubicBezTo>
                    <a:cubicBezTo>
                      <a:pt x="487" y="784"/>
                      <a:pt x="490" y="790"/>
                      <a:pt x="493" y="796"/>
                    </a:cubicBezTo>
                    <a:cubicBezTo>
                      <a:pt x="496" y="803"/>
                      <a:pt x="500" y="809"/>
                      <a:pt x="504" y="816"/>
                    </a:cubicBezTo>
                    <a:cubicBezTo>
                      <a:pt x="507" y="822"/>
                      <a:pt x="511" y="828"/>
                      <a:pt x="514" y="833"/>
                    </a:cubicBezTo>
                    <a:cubicBezTo>
                      <a:pt x="520" y="843"/>
                      <a:pt x="524" y="849"/>
                      <a:pt x="524" y="849"/>
                    </a:cubicBezTo>
                    <a:cubicBezTo>
                      <a:pt x="524" y="849"/>
                      <a:pt x="525" y="849"/>
                      <a:pt x="526" y="849"/>
                    </a:cubicBezTo>
                    <a:cubicBezTo>
                      <a:pt x="527" y="849"/>
                      <a:pt x="529" y="848"/>
                      <a:pt x="531" y="848"/>
                    </a:cubicBezTo>
                    <a:cubicBezTo>
                      <a:pt x="535" y="847"/>
                      <a:pt x="541" y="845"/>
                      <a:pt x="547" y="844"/>
                    </a:cubicBezTo>
                    <a:cubicBezTo>
                      <a:pt x="552" y="842"/>
                      <a:pt x="558" y="841"/>
                      <a:pt x="562" y="839"/>
                    </a:cubicBezTo>
                    <a:cubicBezTo>
                      <a:pt x="564" y="839"/>
                      <a:pt x="566" y="838"/>
                      <a:pt x="567" y="838"/>
                    </a:cubicBezTo>
                    <a:cubicBezTo>
                      <a:pt x="568" y="837"/>
                      <a:pt x="569" y="837"/>
                      <a:pt x="569" y="837"/>
                    </a:cubicBezTo>
                    <a:cubicBezTo>
                      <a:pt x="569" y="837"/>
                      <a:pt x="569" y="829"/>
                      <a:pt x="569" y="818"/>
                    </a:cubicBezTo>
                    <a:cubicBezTo>
                      <a:pt x="569" y="812"/>
                      <a:pt x="569" y="805"/>
                      <a:pt x="569" y="798"/>
                    </a:cubicBezTo>
                    <a:cubicBezTo>
                      <a:pt x="569" y="790"/>
                      <a:pt x="568" y="783"/>
                      <a:pt x="568" y="775"/>
                    </a:cubicBezTo>
                    <a:cubicBezTo>
                      <a:pt x="567" y="768"/>
                      <a:pt x="567" y="762"/>
                      <a:pt x="566" y="755"/>
                    </a:cubicBezTo>
                    <a:cubicBezTo>
                      <a:pt x="570" y="754"/>
                      <a:pt x="574" y="752"/>
                      <a:pt x="577" y="751"/>
                    </a:cubicBezTo>
                    <a:cubicBezTo>
                      <a:pt x="584" y="747"/>
                      <a:pt x="590" y="745"/>
                      <a:pt x="593" y="743"/>
                    </a:cubicBezTo>
                    <a:cubicBezTo>
                      <a:pt x="597" y="741"/>
                      <a:pt x="599" y="740"/>
                      <a:pt x="599" y="740"/>
                    </a:cubicBezTo>
                    <a:cubicBezTo>
                      <a:pt x="599" y="740"/>
                      <a:pt x="600" y="739"/>
                      <a:pt x="601" y="739"/>
                    </a:cubicBezTo>
                    <a:cubicBezTo>
                      <a:pt x="602" y="738"/>
                      <a:pt x="604" y="738"/>
                      <a:pt x="605" y="736"/>
                    </a:cubicBezTo>
                    <a:cubicBezTo>
                      <a:pt x="609" y="734"/>
                      <a:pt x="615" y="731"/>
                      <a:pt x="621" y="727"/>
                    </a:cubicBezTo>
                    <a:cubicBezTo>
                      <a:pt x="624" y="725"/>
                      <a:pt x="627" y="723"/>
                      <a:pt x="631" y="721"/>
                    </a:cubicBezTo>
                    <a:cubicBezTo>
                      <a:pt x="636" y="725"/>
                      <a:pt x="641" y="729"/>
                      <a:pt x="646" y="733"/>
                    </a:cubicBezTo>
                    <a:cubicBezTo>
                      <a:pt x="658" y="742"/>
                      <a:pt x="671" y="751"/>
                      <a:pt x="681" y="757"/>
                    </a:cubicBezTo>
                    <a:cubicBezTo>
                      <a:pt x="686" y="760"/>
                      <a:pt x="690" y="763"/>
                      <a:pt x="693" y="765"/>
                    </a:cubicBezTo>
                    <a:cubicBezTo>
                      <a:pt x="696" y="766"/>
                      <a:pt x="698" y="767"/>
                      <a:pt x="698" y="767"/>
                    </a:cubicBezTo>
                    <a:cubicBezTo>
                      <a:pt x="698" y="767"/>
                      <a:pt x="700" y="766"/>
                      <a:pt x="703" y="763"/>
                    </a:cubicBezTo>
                    <a:cubicBezTo>
                      <a:pt x="705" y="762"/>
                      <a:pt x="707" y="760"/>
                      <a:pt x="709" y="758"/>
                    </a:cubicBezTo>
                    <a:cubicBezTo>
                      <a:pt x="711" y="757"/>
                      <a:pt x="713" y="755"/>
                      <a:pt x="715" y="753"/>
                    </a:cubicBezTo>
                    <a:cubicBezTo>
                      <a:pt x="720" y="749"/>
                      <a:pt x="724" y="745"/>
                      <a:pt x="727" y="742"/>
                    </a:cubicBezTo>
                    <a:cubicBezTo>
                      <a:pt x="730" y="739"/>
                      <a:pt x="732" y="737"/>
                      <a:pt x="732" y="737"/>
                    </a:cubicBezTo>
                    <a:cubicBezTo>
                      <a:pt x="732" y="737"/>
                      <a:pt x="729" y="730"/>
                      <a:pt x="724" y="719"/>
                    </a:cubicBezTo>
                    <a:cubicBezTo>
                      <a:pt x="719" y="709"/>
                      <a:pt x="712" y="695"/>
                      <a:pt x="705" y="681"/>
                    </a:cubicBezTo>
                    <a:cubicBezTo>
                      <a:pt x="701" y="676"/>
                      <a:pt x="698" y="670"/>
                      <a:pt x="695" y="665"/>
                    </a:cubicBezTo>
                    <a:cubicBezTo>
                      <a:pt x="696" y="663"/>
                      <a:pt x="698" y="662"/>
                      <a:pt x="699" y="660"/>
                    </a:cubicBezTo>
                    <a:cubicBezTo>
                      <a:pt x="700" y="658"/>
                      <a:pt x="702" y="657"/>
                      <a:pt x="703" y="656"/>
                    </a:cubicBezTo>
                    <a:cubicBezTo>
                      <a:pt x="708" y="650"/>
                      <a:pt x="711" y="645"/>
                      <a:pt x="714" y="642"/>
                    </a:cubicBezTo>
                    <a:cubicBezTo>
                      <a:pt x="717" y="638"/>
                      <a:pt x="718" y="636"/>
                      <a:pt x="718" y="636"/>
                    </a:cubicBezTo>
                    <a:cubicBezTo>
                      <a:pt x="718" y="636"/>
                      <a:pt x="719" y="634"/>
                      <a:pt x="722" y="630"/>
                    </a:cubicBezTo>
                    <a:cubicBezTo>
                      <a:pt x="724" y="627"/>
                      <a:pt x="728" y="622"/>
                      <a:pt x="732" y="615"/>
                    </a:cubicBezTo>
                    <a:cubicBezTo>
                      <a:pt x="734" y="612"/>
                      <a:pt x="736" y="609"/>
                      <a:pt x="738" y="605"/>
                    </a:cubicBezTo>
                    <a:cubicBezTo>
                      <a:pt x="744" y="607"/>
                      <a:pt x="751" y="608"/>
                      <a:pt x="757" y="609"/>
                    </a:cubicBezTo>
                    <a:cubicBezTo>
                      <a:pt x="765" y="611"/>
                      <a:pt x="772" y="612"/>
                      <a:pt x="779" y="613"/>
                    </a:cubicBezTo>
                    <a:cubicBezTo>
                      <a:pt x="783" y="614"/>
                      <a:pt x="787" y="614"/>
                      <a:pt x="790" y="615"/>
                    </a:cubicBezTo>
                    <a:cubicBezTo>
                      <a:pt x="793" y="615"/>
                      <a:pt x="796" y="616"/>
                      <a:pt x="799" y="616"/>
                    </a:cubicBezTo>
                    <a:cubicBezTo>
                      <a:pt x="811" y="618"/>
                      <a:pt x="819" y="618"/>
                      <a:pt x="819" y="618"/>
                    </a:cubicBezTo>
                    <a:cubicBezTo>
                      <a:pt x="819" y="618"/>
                      <a:pt x="820" y="616"/>
                      <a:pt x="822" y="612"/>
                    </a:cubicBezTo>
                    <a:cubicBezTo>
                      <a:pt x="822" y="611"/>
                      <a:pt x="823" y="610"/>
                      <a:pt x="823" y="609"/>
                    </a:cubicBezTo>
                    <a:cubicBezTo>
                      <a:pt x="824" y="608"/>
                      <a:pt x="824" y="606"/>
                      <a:pt x="825" y="605"/>
                    </a:cubicBezTo>
                    <a:cubicBezTo>
                      <a:pt x="826" y="603"/>
                      <a:pt x="827" y="600"/>
                      <a:pt x="828" y="597"/>
                    </a:cubicBezTo>
                    <a:cubicBezTo>
                      <a:pt x="829" y="595"/>
                      <a:pt x="831" y="592"/>
                      <a:pt x="832" y="590"/>
                    </a:cubicBezTo>
                    <a:cubicBezTo>
                      <a:pt x="833" y="587"/>
                      <a:pt x="833" y="585"/>
                      <a:pt x="834" y="583"/>
                    </a:cubicBezTo>
                    <a:cubicBezTo>
                      <a:pt x="836" y="579"/>
                      <a:pt x="837" y="576"/>
                      <a:pt x="837" y="576"/>
                    </a:cubicBezTo>
                    <a:cubicBezTo>
                      <a:pt x="837" y="576"/>
                      <a:pt x="831" y="571"/>
                      <a:pt x="822" y="564"/>
                    </a:cubicBezTo>
                    <a:cubicBezTo>
                      <a:pt x="813" y="556"/>
                      <a:pt x="800" y="547"/>
                      <a:pt x="787" y="538"/>
                    </a:cubicBezTo>
                    <a:close/>
                    <a:moveTo>
                      <a:pt x="661" y="602"/>
                    </a:moveTo>
                    <a:cubicBezTo>
                      <a:pt x="659" y="604"/>
                      <a:pt x="656" y="609"/>
                      <a:pt x="652" y="613"/>
                    </a:cubicBezTo>
                    <a:cubicBezTo>
                      <a:pt x="651" y="614"/>
                      <a:pt x="650" y="615"/>
                      <a:pt x="649" y="617"/>
                    </a:cubicBezTo>
                    <a:cubicBezTo>
                      <a:pt x="648" y="618"/>
                      <a:pt x="647" y="619"/>
                      <a:pt x="646" y="620"/>
                    </a:cubicBezTo>
                    <a:cubicBezTo>
                      <a:pt x="643" y="623"/>
                      <a:pt x="641" y="626"/>
                      <a:pt x="638" y="628"/>
                    </a:cubicBezTo>
                    <a:cubicBezTo>
                      <a:pt x="636" y="631"/>
                      <a:pt x="633" y="634"/>
                      <a:pt x="630" y="637"/>
                    </a:cubicBezTo>
                    <a:cubicBezTo>
                      <a:pt x="628" y="639"/>
                      <a:pt x="628" y="639"/>
                      <a:pt x="628" y="639"/>
                    </a:cubicBezTo>
                    <a:cubicBezTo>
                      <a:pt x="626" y="641"/>
                      <a:pt x="626" y="641"/>
                      <a:pt x="626" y="641"/>
                    </a:cubicBezTo>
                    <a:cubicBezTo>
                      <a:pt x="624" y="642"/>
                      <a:pt x="623" y="643"/>
                      <a:pt x="621" y="645"/>
                    </a:cubicBezTo>
                    <a:cubicBezTo>
                      <a:pt x="609" y="655"/>
                      <a:pt x="596" y="665"/>
                      <a:pt x="585" y="671"/>
                    </a:cubicBezTo>
                    <a:cubicBezTo>
                      <a:pt x="580" y="675"/>
                      <a:pt x="576" y="677"/>
                      <a:pt x="573" y="679"/>
                    </a:cubicBezTo>
                    <a:cubicBezTo>
                      <a:pt x="571" y="680"/>
                      <a:pt x="570" y="680"/>
                      <a:pt x="569" y="681"/>
                    </a:cubicBezTo>
                    <a:cubicBezTo>
                      <a:pt x="568" y="681"/>
                      <a:pt x="568" y="682"/>
                      <a:pt x="568" y="682"/>
                    </a:cubicBezTo>
                    <a:cubicBezTo>
                      <a:pt x="568" y="682"/>
                      <a:pt x="566" y="682"/>
                      <a:pt x="563" y="684"/>
                    </a:cubicBezTo>
                    <a:cubicBezTo>
                      <a:pt x="560" y="686"/>
                      <a:pt x="555" y="688"/>
                      <a:pt x="550" y="691"/>
                    </a:cubicBezTo>
                    <a:cubicBezTo>
                      <a:pt x="539" y="695"/>
                      <a:pt x="524" y="701"/>
                      <a:pt x="508" y="706"/>
                    </a:cubicBezTo>
                    <a:cubicBezTo>
                      <a:pt x="493" y="710"/>
                      <a:pt x="477" y="713"/>
                      <a:pt x="465" y="714"/>
                    </a:cubicBezTo>
                    <a:cubicBezTo>
                      <a:pt x="462" y="714"/>
                      <a:pt x="459" y="715"/>
                      <a:pt x="457" y="715"/>
                    </a:cubicBezTo>
                    <a:cubicBezTo>
                      <a:pt x="455" y="715"/>
                      <a:pt x="454" y="715"/>
                      <a:pt x="453" y="715"/>
                    </a:cubicBezTo>
                    <a:cubicBezTo>
                      <a:pt x="452" y="715"/>
                      <a:pt x="451" y="715"/>
                      <a:pt x="450" y="715"/>
                    </a:cubicBezTo>
                    <a:cubicBezTo>
                      <a:pt x="447" y="716"/>
                      <a:pt x="445" y="716"/>
                      <a:pt x="445" y="716"/>
                    </a:cubicBezTo>
                    <a:cubicBezTo>
                      <a:pt x="445" y="716"/>
                      <a:pt x="443" y="716"/>
                      <a:pt x="439" y="716"/>
                    </a:cubicBezTo>
                    <a:cubicBezTo>
                      <a:pt x="436" y="716"/>
                      <a:pt x="431" y="716"/>
                      <a:pt x="425" y="716"/>
                    </a:cubicBezTo>
                    <a:cubicBezTo>
                      <a:pt x="412" y="716"/>
                      <a:pt x="396" y="714"/>
                      <a:pt x="380" y="711"/>
                    </a:cubicBezTo>
                    <a:cubicBezTo>
                      <a:pt x="364" y="708"/>
                      <a:pt x="349" y="704"/>
                      <a:pt x="337" y="700"/>
                    </a:cubicBezTo>
                    <a:cubicBezTo>
                      <a:pt x="332" y="698"/>
                      <a:pt x="327" y="696"/>
                      <a:pt x="324" y="695"/>
                    </a:cubicBezTo>
                    <a:cubicBezTo>
                      <a:pt x="320" y="694"/>
                      <a:pt x="319" y="693"/>
                      <a:pt x="319" y="693"/>
                    </a:cubicBezTo>
                    <a:cubicBezTo>
                      <a:pt x="319" y="693"/>
                      <a:pt x="317" y="692"/>
                      <a:pt x="313" y="691"/>
                    </a:cubicBezTo>
                    <a:cubicBezTo>
                      <a:pt x="313" y="690"/>
                      <a:pt x="312" y="690"/>
                      <a:pt x="311" y="690"/>
                    </a:cubicBezTo>
                    <a:cubicBezTo>
                      <a:pt x="310" y="689"/>
                      <a:pt x="309" y="689"/>
                      <a:pt x="308" y="688"/>
                    </a:cubicBezTo>
                    <a:cubicBezTo>
                      <a:pt x="306" y="687"/>
                      <a:pt x="303" y="686"/>
                      <a:pt x="300" y="684"/>
                    </a:cubicBezTo>
                    <a:cubicBezTo>
                      <a:pt x="290" y="679"/>
                      <a:pt x="276" y="671"/>
                      <a:pt x="263" y="661"/>
                    </a:cubicBezTo>
                    <a:cubicBezTo>
                      <a:pt x="250" y="652"/>
                      <a:pt x="237" y="641"/>
                      <a:pt x="229" y="632"/>
                    </a:cubicBezTo>
                    <a:cubicBezTo>
                      <a:pt x="225" y="628"/>
                      <a:pt x="221" y="625"/>
                      <a:pt x="219" y="622"/>
                    </a:cubicBezTo>
                    <a:cubicBezTo>
                      <a:pt x="216" y="619"/>
                      <a:pt x="215" y="618"/>
                      <a:pt x="215" y="618"/>
                    </a:cubicBezTo>
                    <a:cubicBezTo>
                      <a:pt x="215" y="618"/>
                      <a:pt x="215" y="617"/>
                      <a:pt x="214" y="617"/>
                    </a:cubicBezTo>
                    <a:cubicBezTo>
                      <a:pt x="213" y="616"/>
                      <a:pt x="212" y="615"/>
                      <a:pt x="211" y="614"/>
                    </a:cubicBezTo>
                    <a:cubicBezTo>
                      <a:pt x="209" y="611"/>
                      <a:pt x="206" y="607"/>
                      <a:pt x="202" y="602"/>
                    </a:cubicBezTo>
                    <a:cubicBezTo>
                      <a:pt x="195" y="592"/>
                      <a:pt x="186" y="579"/>
                      <a:pt x="178" y="565"/>
                    </a:cubicBezTo>
                    <a:cubicBezTo>
                      <a:pt x="177" y="563"/>
                      <a:pt x="176" y="561"/>
                      <a:pt x="175" y="559"/>
                    </a:cubicBezTo>
                    <a:cubicBezTo>
                      <a:pt x="174" y="557"/>
                      <a:pt x="174" y="557"/>
                      <a:pt x="174" y="557"/>
                    </a:cubicBezTo>
                    <a:cubicBezTo>
                      <a:pt x="173" y="554"/>
                      <a:pt x="173" y="554"/>
                      <a:pt x="173" y="554"/>
                    </a:cubicBezTo>
                    <a:cubicBezTo>
                      <a:pt x="171" y="550"/>
                      <a:pt x="169" y="547"/>
                      <a:pt x="168" y="543"/>
                    </a:cubicBezTo>
                    <a:cubicBezTo>
                      <a:pt x="166" y="540"/>
                      <a:pt x="165" y="536"/>
                      <a:pt x="164" y="533"/>
                    </a:cubicBezTo>
                    <a:cubicBezTo>
                      <a:pt x="163" y="532"/>
                      <a:pt x="162" y="530"/>
                      <a:pt x="162" y="529"/>
                    </a:cubicBezTo>
                    <a:cubicBezTo>
                      <a:pt x="161" y="527"/>
                      <a:pt x="161" y="526"/>
                      <a:pt x="160" y="524"/>
                    </a:cubicBezTo>
                    <a:cubicBezTo>
                      <a:pt x="158" y="518"/>
                      <a:pt x="157" y="514"/>
                      <a:pt x="156" y="510"/>
                    </a:cubicBezTo>
                    <a:cubicBezTo>
                      <a:pt x="155" y="507"/>
                      <a:pt x="154" y="505"/>
                      <a:pt x="154" y="505"/>
                    </a:cubicBezTo>
                    <a:cubicBezTo>
                      <a:pt x="154" y="505"/>
                      <a:pt x="154" y="503"/>
                      <a:pt x="153" y="500"/>
                    </a:cubicBezTo>
                    <a:cubicBezTo>
                      <a:pt x="152" y="496"/>
                      <a:pt x="151" y="491"/>
                      <a:pt x="150" y="485"/>
                    </a:cubicBezTo>
                    <a:cubicBezTo>
                      <a:pt x="149" y="482"/>
                      <a:pt x="148" y="479"/>
                      <a:pt x="148" y="476"/>
                    </a:cubicBezTo>
                    <a:cubicBezTo>
                      <a:pt x="147" y="472"/>
                      <a:pt x="147" y="469"/>
                      <a:pt x="146" y="465"/>
                    </a:cubicBezTo>
                    <a:cubicBezTo>
                      <a:pt x="145" y="457"/>
                      <a:pt x="144" y="449"/>
                      <a:pt x="144" y="441"/>
                    </a:cubicBezTo>
                    <a:cubicBezTo>
                      <a:pt x="144" y="439"/>
                      <a:pt x="144" y="437"/>
                      <a:pt x="144" y="435"/>
                    </a:cubicBezTo>
                    <a:cubicBezTo>
                      <a:pt x="144" y="433"/>
                      <a:pt x="144" y="431"/>
                      <a:pt x="144" y="429"/>
                    </a:cubicBezTo>
                    <a:cubicBezTo>
                      <a:pt x="144" y="427"/>
                      <a:pt x="144" y="425"/>
                      <a:pt x="144" y="423"/>
                    </a:cubicBezTo>
                    <a:cubicBezTo>
                      <a:pt x="144" y="422"/>
                      <a:pt x="144" y="422"/>
                      <a:pt x="144" y="421"/>
                    </a:cubicBezTo>
                    <a:cubicBezTo>
                      <a:pt x="144" y="420"/>
                      <a:pt x="144" y="419"/>
                      <a:pt x="144" y="418"/>
                    </a:cubicBezTo>
                    <a:cubicBezTo>
                      <a:pt x="144" y="414"/>
                      <a:pt x="144" y="410"/>
                      <a:pt x="145" y="407"/>
                    </a:cubicBezTo>
                    <a:cubicBezTo>
                      <a:pt x="145" y="403"/>
                      <a:pt x="145" y="400"/>
                      <a:pt x="146" y="397"/>
                    </a:cubicBezTo>
                    <a:cubicBezTo>
                      <a:pt x="146" y="391"/>
                      <a:pt x="147" y="386"/>
                      <a:pt x="148" y="383"/>
                    </a:cubicBezTo>
                    <a:cubicBezTo>
                      <a:pt x="148" y="379"/>
                      <a:pt x="148" y="377"/>
                      <a:pt x="148" y="377"/>
                    </a:cubicBezTo>
                    <a:cubicBezTo>
                      <a:pt x="148" y="377"/>
                      <a:pt x="149" y="375"/>
                      <a:pt x="150" y="372"/>
                    </a:cubicBezTo>
                    <a:cubicBezTo>
                      <a:pt x="150" y="368"/>
                      <a:pt x="151" y="363"/>
                      <a:pt x="153" y="357"/>
                    </a:cubicBezTo>
                    <a:cubicBezTo>
                      <a:pt x="154" y="354"/>
                      <a:pt x="154" y="351"/>
                      <a:pt x="155" y="348"/>
                    </a:cubicBezTo>
                    <a:cubicBezTo>
                      <a:pt x="156" y="344"/>
                      <a:pt x="157" y="341"/>
                      <a:pt x="159" y="337"/>
                    </a:cubicBezTo>
                    <a:cubicBezTo>
                      <a:pt x="159" y="336"/>
                      <a:pt x="159" y="336"/>
                      <a:pt x="159" y="335"/>
                    </a:cubicBezTo>
                    <a:cubicBezTo>
                      <a:pt x="160" y="334"/>
                      <a:pt x="160" y="333"/>
                      <a:pt x="160" y="332"/>
                    </a:cubicBezTo>
                    <a:cubicBezTo>
                      <a:pt x="161" y="330"/>
                      <a:pt x="162" y="328"/>
                      <a:pt x="162" y="326"/>
                    </a:cubicBezTo>
                    <a:cubicBezTo>
                      <a:pt x="163" y="325"/>
                      <a:pt x="164" y="323"/>
                      <a:pt x="165" y="321"/>
                    </a:cubicBezTo>
                    <a:cubicBezTo>
                      <a:pt x="165" y="319"/>
                      <a:pt x="166" y="317"/>
                      <a:pt x="167" y="315"/>
                    </a:cubicBezTo>
                    <a:cubicBezTo>
                      <a:pt x="170" y="308"/>
                      <a:pt x="174" y="301"/>
                      <a:pt x="177" y="294"/>
                    </a:cubicBezTo>
                    <a:cubicBezTo>
                      <a:pt x="179" y="291"/>
                      <a:pt x="181" y="287"/>
                      <a:pt x="182" y="284"/>
                    </a:cubicBezTo>
                    <a:cubicBezTo>
                      <a:pt x="184" y="281"/>
                      <a:pt x="186" y="279"/>
                      <a:pt x="187" y="276"/>
                    </a:cubicBezTo>
                    <a:cubicBezTo>
                      <a:pt x="190" y="271"/>
                      <a:pt x="193" y="267"/>
                      <a:pt x="195" y="264"/>
                    </a:cubicBezTo>
                    <a:cubicBezTo>
                      <a:pt x="197" y="261"/>
                      <a:pt x="199" y="259"/>
                      <a:pt x="199" y="259"/>
                    </a:cubicBezTo>
                    <a:cubicBezTo>
                      <a:pt x="199" y="259"/>
                      <a:pt x="200" y="258"/>
                      <a:pt x="202" y="255"/>
                    </a:cubicBezTo>
                    <a:cubicBezTo>
                      <a:pt x="204" y="252"/>
                      <a:pt x="207" y="248"/>
                      <a:pt x="211" y="243"/>
                    </a:cubicBezTo>
                    <a:cubicBezTo>
                      <a:pt x="212" y="242"/>
                      <a:pt x="213" y="241"/>
                      <a:pt x="214" y="240"/>
                    </a:cubicBezTo>
                    <a:cubicBezTo>
                      <a:pt x="215" y="238"/>
                      <a:pt x="216" y="237"/>
                      <a:pt x="217" y="236"/>
                    </a:cubicBezTo>
                    <a:cubicBezTo>
                      <a:pt x="220" y="233"/>
                      <a:pt x="222" y="231"/>
                      <a:pt x="225" y="228"/>
                    </a:cubicBezTo>
                    <a:cubicBezTo>
                      <a:pt x="228" y="225"/>
                      <a:pt x="230" y="223"/>
                      <a:pt x="233" y="220"/>
                    </a:cubicBezTo>
                    <a:cubicBezTo>
                      <a:pt x="235" y="218"/>
                      <a:pt x="235" y="218"/>
                      <a:pt x="235" y="218"/>
                    </a:cubicBezTo>
                    <a:cubicBezTo>
                      <a:pt x="238" y="216"/>
                      <a:pt x="238" y="216"/>
                      <a:pt x="238" y="216"/>
                    </a:cubicBezTo>
                    <a:cubicBezTo>
                      <a:pt x="239" y="214"/>
                      <a:pt x="241" y="213"/>
                      <a:pt x="242" y="212"/>
                    </a:cubicBezTo>
                    <a:cubicBezTo>
                      <a:pt x="254" y="201"/>
                      <a:pt x="267" y="192"/>
                      <a:pt x="278" y="185"/>
                    </a:cubicBezTo>
                    <a:cubicBezTo>
                      <a:pt x="283" y="182"/>
                      <a:pt x="287" y="179"/>
                      <a:pt x="290" y="178"/>
                    </a:cubicBezTo>
                    <a:cubicBezTo>
                      <a:pt x="292" y="177"/>
                      <a:pt x="293" y="176"/>
                      <a:pt x="294" y="176"/>
                    </a:cubicBezTo>
                    <a:cubicBezTo>
                      <a:pt x="295" y="175"/>
                      <a:pt x="295" y="175"/>
                      <a:pt x="295" y="175"/>
                    </a:cubicBezTo>
                    <a:cubicBezTo>
                      <a:pt x="295" y="175"/>
                      <a:pt x="297" y="174"/>
                      <a:pt x="300" y="172"/>
                    </a:cubicBezTo>
                    <a:cubicBezTo>
                      <a:pt x="303" y="171"/>
                      <a:pt x="308" y="169"/>
                      <a:pt x="313" y="166"/>
                    </a:cubicBezTo>
                    <a:cubicBezTo>
                      <a:pt x="324" y="161"/>
                      <a:pt x="339" y="155"/>
                      <a:pt x="355" y="151"/>
                    </a:cubicBezTo>
                    <a:cubicBezTo>
                      <a:pt x="370" y="146"/>
                      <a:pt x="386" y="144"/>
                      <a:pt x="398" y="142"/>
                    </a:cubicBezTo>
                    <a:cubicBezTo>
                      <a:pt x="401" y="142"/>
                      <a:pt x="404" y="142"/>
                      <a:pt x="407" y="142"/>
                    </a:cubicBezTo>
                    <a:cubicBezTo>
                      <a:pt x="408" y="141"/>
                      <a:pt x="409" y="141"/>
                      <a:pt x="410" y="141"/>
                    </a:cubicBezTo>
                    <a:cubicBezTo>
                      <a:pt x="411" y="141"/>
                      <a:pt x="412" y="141"/>
                      <a:pt x="413" y="141"/>
                    </a:cubicBezTo>
                    <a:cubicBezTo>
                      <a:pt x="416" y="141"/>
                      <a:pt x="418" y="141"/>
                      <a:pt x="418" y="141"/>
                    </a:cubicBezTo>
                    <a:cubicBezTo>
                      <a:pt x="418" y="141"/>
                      <a:pt x="420" y="141"/>
                      <a:pt x="424" y="140"/>
                    </a:cubicBezTo>
                    <a:cubicBezTo>
                      <a:pt x="428" y="140"/>
                      <a:pt x="433" y="140"/>
                      <a:pt x="439" y="140"/>
                    </a:cubicBezTo>
                    <a:cubicBezTo>
                      <a:pt x="451" y="141"/>
                      <a:pt x="467" y="142"/>
                      <a:pt x="483" y="145"/>
                    </a:cubicBezTo>
                    <a:cubicBezTo>
                      <a:pt x="499" y="148"/>
                      <a:pt x="514" y="152"/>
                      <a:pt x="526" y="156"/>
                    </a:cubicBezTo>
                    <a:cubicBezTo>
                      <a:pt x="531" y="158"/>
                      <a:pt x="536" y="160"/>
                      <a:pt x="540" y="161"/>
                    </a:cubicBezTo>
                    <a:cubicBezTo>
                      <a:pt x="543" y="163"/>
                      <a:pt x="545" y="164"/>
                      <a:pt x="545" y="164"/>
                    </a:cubicBezTo>
                    <a:cubicBezTo>
                      <a:pt x="545" y="164"/>
                      <a:pt x="546" y="164"/>
                      <a:pt x="550" y="166"/>
                    </a:cubicBezTo>
                    <a:cubicBezTo>
                      <a:pt x="550" y="166"/>
                      <a:pt x="551" y="166"/>
                      <a:pt x="552" y="167"/>
                    </a:cubicBezTo>
                    <a:cubicBezTo>
                      <a:pt x="553" y="167"/>
                      <a:pt x="554" y="168"/>
                      <a:pt x="555" y="168"/>
                    </a:cubicBezTo>
                    <a:cubicBezTo>
                      <a:pt x="558" y="170"/>
                      <a:pt x="560" y="171"/>
                      <a:pt x="563" y="172"/>
                    </a:cubicBezTo>
                    <a:cubicBezTo>
                      <a:pt x="574" y="178"/>
                      <a:pt x="588" y="186"/>
                      <a:pt x="601" y="195"/>
                    </a:cubicBezTo>
                    <a:cubicBezTo>
                      <a:pt x="614" y="205"/>
                      <a:pt x="626" y="216"/>
                      <a:pt x="634" y="224"/>
                    </a:cubicBezTo>
                    <a:cubicBezTo>
                      <a:pt x="639" y="228"/>
                      <a:pt x="642" y="232"/>
                      <a:pt x="644" y="235"/>
                    </a:cubicBezTo>
                    <a:cubicBezTo>
                      <a:pt x="647" y="237"/>
                      <a:pt x="648" y="239"/>
                      <a:pt x="648" y="239"/>
                    </a:cubicBezTo>
                    <a:cubicBezTo>
                      <a:pt x="648" y="239"/>
                      <a:pt x="648" y="239"/>
                      <a:pt x="649" y="240"/>
                    </a:cubicBezTo>
                    <a:cubicBezTo>
                      <a:pt x="650" y="241"/>
                      <a:pt x="651" y="242"/>
                      <a:pt x="652" y="243"/>
                    </a:cubicBezTo>
                    <a:cubicBezTo>
                      <a:pt x="654" y="246"/>
                      <a:pt x="657" y="250"/>
                      <a:pt x="661" y="254"/>
                    </a:cubicBezTo>
                    <a:cubicBezTo>
                      <a:pt x="668" y="264"/>
                      <a:pt x="677" y="278"/>
                      <a:pt x="685" y="292"/>
                    </a:cubicBezTo>
                    <a:cubicBezTo>
                      <a:pt x="686" y="294"/>
                      <a:pt x="687" y="295"/>
                      <a:pt x="688" y="297"/>
                    </a:cubicBezTo>
                    <a:cubicBezTo>
                      <a:pt x="689" y="300"/>
                      <a:pt x="689" y="300"/>
                      <a:pt x="689" y="300"/>
                    </a:cubicBezTo>
                    <a:cubicBezTo>
                      <a:pt x="690" y="302"/>
                      <a:pt x="690" y="302"/>
                      <a:pt x="690" y="302"/>
                    </a:cubicBezTo>
                    <a:cubicBezTo>
                      <a:pt x="692" y="306"/>
                      <a:pt x="694" y="310"/>
                      <a:pt x="695" y="313"/>
                    </a:cubicBezTo>
                    <a:cubicBezTo>
                      <a:pt x="697" y="317"/>
                      <a:pt x="698" y="320"/>
                      <a:pt x="700" y="323"/>
                    </a:cubicBezTo>
                    <a:cubicBezTo>
                      <a:pt x="700" y="325"/>
                      <a:pt x="701" y="326"/>
                      <a:pt x="701" y="328"/>
                    </a:cubicBezTo>
                    <a:cubicBezTo>
                      <a:pt x="702" y="329"/>
                      <a:pt x="702" y="331"/>
                      <a:pt x="703" y="332"/>
                    </a:cubicBezTo>
                    <a:cubicBezTo>
                      <a:pt x="705" y="338"/>
                      <a:pt x="706" y="343"/>
                      <a:pt x="707" y="346"/>
                    </a:cubicBezTo>
                    <a:cubicBezTo>
                      <a:pt x="708" y="350"/>
                      <a:pt x="709" y="352"/>
                      <a:pt x="709" y="352"/>
                    </a:cubicBezTo>
                    <a:cubicBezTo>
                      <a:pt x="709" y="352"/>
                      <a:pt x="710" y="353"/>
                      <a:pt x="710" y="357"/>
                    </a:cubicBezTo>
                    <a:cubicBezTo>
                      <a:pt x="711" y="360"/>
                      <a:pt x="713" y="365"/>
                      <a:pt x="714" y="371"/>
                    </a:cubicBezTo>
                    <a:cubicBezTo>
                      <a:pt x="714" y="374"/>
                      <a:pt x="715" y="377"/>
                      <a:pt x="715" y="381"/>
                    </a:cubicBezTo>
                    <a:cubicBezTo>
                      <a:pt x="716" y="384"/>
                      <a:pt x="717" y="388"/>
                      <a:pt x="717" y="391"/>
                    </a:cubicBezTo>
                    <a:cubicBezTo>
                      <a:pt x="718" y="399"/>
                      <a:pt x="719" y="407"/>
                      <a:pt x="719" y="415"/>
                    </a:cubicBezTo>
                    <a:cubicBezTo>
                      <a:pt x="719" y="417"/>
                      <a:pt x="719" y="419"/>
                      <a:pt x="719" y="421"/>
                    </a:cubicBezTo>
                    <a:cubicBezTo>
                      <a:pt x="719" y="423"/>
                      <a:pt x="719" y="425"/>
                      <a:pt x="719" y="427"/>
                    </a:cubicBezTo>
                    <a:cubicBezTo>
                      <a:pt x="719" y="429"/>
                      <a:pt x="719" y="431"/>
                      <a:pt x="719" y="433"/>
                    </a:cubicBezTo>
                    <a:cubicBezTo>
                      <a:pt x="719" y="434"/>
                      <a:pt x="719" y="435"/>
                      <a:pt x="719" y="436"/>
                    </a:cubicBezTo>
                    <a:cubicBezTo>
                      <a:pt x="719" y="437"/>
                      <a:pt x="719" y="438"/>
                      <a:pt x="719" y="439"/>
                    </a:cubicBezTo>
                    <a:cubicBezTo>
                      <a:pt x="719" y="443"/>
                      <a:pt x="719" y="446"/>
                      <a:pt x="719" y="450"/>
                    </a:cubicBezTo>
                    <a:cubicBezTo>
                      <a:pt x="718" y="453"/>
                      <a:pt x="718" y="456"/>
                      <a:pt x="718" y="459"/>
                    </a:cubicBezTo>
                    <a:cubicBezTo>
                      <a:pt x="717" y="465"/>
                      <a:pt x="716" y="470"/>
                      <a:pt x="716" y="474"/>
                    </a:cubicBezTo>
                    <a:cubicBezTo>
                      <a:pt x="715" y="477"/>
                      <a:pt x="715" y="479"/>
                      <a:pt x="715" y="479"/>
                    </a:cubicBezTo>
                    <a:cubicBezTo>
                      <a:pt x="715" y="479"/>
                      <a:pt x="714" y="481"/>
                      <a:pt x="714" y="485"/>
                    </a:cubicBezTo>
                    <a:cubicBezTo>
                      <a:pt x="713" y="488"/>
                      <a:pt x="712" y="493"/>
                      <a:pt x="710" y="499"/>
                    </a:cubicBezTo>
                    <a:cubicBezTo>
                      <a:pt x="710" y="502"/>
                      <a:pt x="709" y="505"/>
                      <a:pt x="708" y="509"/>
                    </a:cubicBezTo>
                    <a:cubicBezTo>
                      <a:pt x="707" y="512"/>
                      <a:pt x="706" y="515"/>
                      <a:pt x="705" y="519"/>
                    </a:cubicBezTo>
                    <a:cubicBezTo>
                      <a:pt x="704" y="520"/>
                      <a:pt x="704" y="521"/>
                      <a:pt x="704" y="522"/>
                    </a:cubicBezTo>
                    <a:cubicBezTo>
                      <a:pt x="703" y="523"/>
                      <a:pt x="703" y="524"/>
                      <a:pt x="703" y="525"/>
                    </a:cubicBezTo>
                    <a:cubicBezTo>
                      <a:pt x="702" y="526"/>
                      <a:pt x="701" y="528"/>
                      <a:pt x="701" y="530"/>
                    </a:cubicBezTo>
                    <a:cubicBezTo>
                      <a:pt x="700" y="532"/>
                      <a:pt x="699" y="534"/>
                      <a:pt x="699" y="536"/>
                    </a:cubicBezTo>
                    <a:cubicBezTo>
                      <a:pt x="698" y="538"/>
                      <a:pt x="697" y="539"/>
                      <a:pt x="696" y="541"/>
                    </a:cubicBezTo>
                    <a:cubicBezTo>
                      <a:pt x="693" y="549"/>
                      <a:pt x="690" y="556"/>
                      <a:pt x="686" y="563"/>
                    </a:cubicBezTo>
                    <a:cubicBezTo>
                      <a:pt x="684" y="566"/>
                      <a:pt x="683" y="569"/>
                      <a:pt x="681" y="572"/>
                    </a:cubicBezTo>
                    <a:cubicBezTo>
                      <a:pt x="679" y="575"/>
                      <a:pt x="677" y="578"/>
                      <a:pt x="676" y="580"/>
                    </a:cubicBezTo>
                    <a:cubicBezTo>
                      <a:pt x="673" y="586"/>
                      <a:pt x="670" y="590"/>
                      <a:pt x="668" y="593"/>
                    </a:cubicBezTo>
                    <a:cubicBezTo>
                      <a:pt x="666" y="596"/>
                      <a:pt x="665" y="597"/>
                      <a:pt x="665" y="597"/>
                    </a:cubicBezTo>
                    <a:cubicBezTo>
                      <a:pt x="665" y="597"/>
                      <a:pt x="663" y="599"/>
                      <a:pt x="661" y="602"/>
                    </a:cubicBezTo>
                    <a:close/>
                  </a:path>
                </a:pathLst>
              </a:custGeom>
              <a:gradFill>
                <a:gsLst>
                  <a:gs pos="0">
                    <a:srgbClr val="000000">
                      <a:alpha val="0"/>
                    </a:srgbClr>
                  </a:gs>
                  <a:gs pos="46000">
                    <a:srgbClr val="4C78C6"/>
                  </a:gs>
                  <a:gs pos="100000">
                    <a:srgbClr val="254378"/>
                  </a:gs>
                </a:gsLst>
                <a:path path="circle">
                  <a:fillToRect b="50%" l="50%" r="50%" t="50%"/>
                </a:path>
                <a:tileRect/>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05" name="Google Shape;1905;p47"/>
              <p:cNvSpPr/>
              <p:nvPr/>
            </p:nvSpPr>
            <p:spPr>
              <a:xfrm>
                <a:off x="2201939" y="5235081"/>
                <a:ext cx="439660" cy="411832"/>
              </a:xfrm>
              <a:custGeom>
                <a:rect b="b" l="l" r="r" t="t"/>
                <a:pathLst>
                  <a:path extrusionOk="0" h="68" w="73">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gradFill>
                <a:gsLst>
                  <a:gs pos="0">
                    <a:srgbClr val="000000">
                      <a:alpha val="0"/>
                    </a:srgbClr>
                  </a:gs>
                  <a:gs pos="46000">
                    <a:srgbClr val="4C78C6"/>
                  </a:gs>
                  <a:gs pos="100000">
                    <a:srgbClr val="254378"/>
                  </a:gs>
                </a:gsLst>
                <a:path path="circle">
                  <a:fillToRect b="50%" l="50%" r="50%" t="50%"/>
                </a:path>
                <a:tileRect/>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906" name="Google Shape;1906;p47"/>
            <p:cNvGrpSpPr/>
            <p:nvPr/>
          </p:nvGrpSpPr>
          <p:grpSpPr>
            <a:xfrm>
              <a:off x="3779953" y="1296038"/>
              <a:ext cx="1871014" cy="1692401"/>
              <a:chOff x="811154" y="2800182"/>
              <a:chExt cx="1074685" cy="1071861"/>
            </a:xfrm>
          </p:grpSpPr>
          <p:sp>
            <p:nvSpPr>
              <p:cNvPr id="1907" name="Google Shape;1907;p47"/>
              <p:cNvSpPr/>
              <p:nvPr/>
            </p:nvSpPr>
            <p:spPr>
              <a:xfrm>
                <a:off x="811154" y="2800182"/>
                <a:ext cx="1074685" cy="1071861"/>
              </a:xfrm>
              <a:custGeom>
                <a:rect b="b" l="l" r="r" t="t"/>
                <a:pathLst>
                  <a:path extrusionOk="0" h="604" w="605">
                    <a:moveTo>
                      <a:pt x="564" y="300"/>
                    </a:moveTo>
                    <a:cubicBezTo>
                      <a:pt x="559" y="298"/>
                      <a:pt x="555" y="297"/>
                      <a:pt x="551" y="296"/>
                    </a:cubicBezTo>
                    <a:cubicBezTo>
                      <a:pt x="550" y="293"/>
                      <a:pt x="550" y="290"/>
                      <a:pt x="550" y="287"/>
                    </a:cubicBezTo>
                    <a:cubicBezTo>
                      <a:pt x="550" y="282"/>
                      <a:pt x="549" y="278"/>
                      <a:pt x="549" y="275"/>
                    </a:cubicBezTo>
                    <a:cubicBezTo>
                      <a:pt x="549" y="272"/>
                      <a:pt x="549" y="270"/>
                      <a:pt x="549" y="270"/>
                    </a:cubicBezTo>
                    <a:cubicBezTo>
                      <a:pt x="549" y="270"/>
                      <a:pt x="548" y="268"/>
                      <a:pt x="548" y="265"/>
                    </a:cubicBezTo>
                    <a:cubicBezTo>
                      <a:pt x="547" y="262"/>
                      <a:pt x="547" y="258"/>
                      <a:pt x="546" y="253"/>
                    </a:cubicBezTo>
                    <a:cubicBezTo>
                      <a:pt x="545" y="250"/>
                      <a:pt x="545" y="248"/>
                      <a:pt x="544" y="245"/>
                    </a:cubicBezTo>
                    <a:cubicBezTo>
                      <a:pt x="548" y="243"/>
                      <a:pt x="552" y="240"/>
                      <a:pt x="556" y="238"/>
                    </a:cubicBezTo>
                    <a:cubicBezTo>
                      <a:pt x="565" y="232"/>
                      <a:pt x="574" y="226"/>
                      <a:pt x="581" y="221"/>
                    </a:cubicBezTo>
                    <a:cubicBezTo>
                      <a:pt x="587" y="216"/>
                      <a:pt x="592" y="213"/>
                      <a:pt x="592" y="213"/>
                    </a:cubicBezTo>
                    <a:cubicBezTo>
                      <a:pt x="592" y="213"/>
                      <a:pt x="591" y="211"/>
                      <a:pt x="590" y="208"/>
                    </a:cubicBezTo>
                    <a:cubicBezTo>
                      <a:pt x="590" y="206"/>
                      <a:pt x="589" y="205"/>
                      <a:pt x="588" y="203"/>
                    </a:cubicBezTo>
                    <a:cubicBezTo>
                      <a:pt x="588" y="201"/>
                      <a:pt x="587" y="199"/>
                      <a:pt x="586" y="197"/>
                    </a:cubicBezTo>
                    <a:cubicBezTo>
                      <a:pt x="586" y="196"/>
                      <a:pt x="585" y="194"/>
                      <a:pt x="584" y="192"/>
                    </a:cubicBezTo>
                    <a:cubicBezTo>
                      <a:pt x="584" y="191"/>
                      <a:pt x="584" y="190"/>
                      <a:pt x="583" y="189"/>
                    </a:cubicBezTo>
                    <a:cubicBezTo>
                      <a:pt x="583" y="189"/>
                      <a:pt x="583" y="188"/>
                      <a:pt x="582" y="187"/>
                    </a:cubicBezTo>
                    <a:cubicBezTo>
                      <a:pt x="581" y="184"/>
                      <a:pt x="580" y="182"/>
                      <a:pt x="580" y="182"/>
                    </a:cubicBezTo>
                    <a:cubicBezTo>
                      <a:pt x="580" y="182"/>
                      <a:pt x="575" y="183"/>
                      <a:pt x="567" y="183"/>
                    </a:cubicBezTo>
                    <a:cubicBezTo>
                      <a:pt x="565" y="183"/>
                      <a:pt x="562" y="184"/>
                      <a:pt x="560" y="184"/>
                    </a:cubicBezTo>
                    <a:cubicBezTo>
                      <a:pt x="558" y="184"/>
                      <a:pt x="555" y="184"/>
                      <a:pt x="553" y="185"/>
                    </a:cubicBezTo>
                    <a:cubicBezTo>
                      <a:pt x="548" y="185"/>
                      <a:pt x="542" y="186"/>
                      <a:pt x="537" y="187"/>
                    </a:cubicBezTo>
                    <a:cubicBezTo>
                      <a:pt x="532" y="187"/>
                      <a:pt x="528" y="188"/>
                      <a:pt x="523" y="189"/>
                    </a:cubicBezTo>
                    <a:cubicBezTo>
                      <a:pt x="522" y="186"/>
                      <a:pt x="521" y="184"/>
                      <a:pt x="519" y="181"/>
                    </a:cubicBezTo>
                    <a:cubicBezTo>
                      <a:pt x="517" y="177"/>
                      <a:pt x="515" y="173"/>
                      <a:pt x="513" y="170"/>
                    </a:cubicBezTo>
                    <a:cubicBezTo>
                      <a:pt x="511" y="168"/>
                      <a:pt x="511" y="166"/>
                      <a:pt x="511" y="166"/>
                    </a:cubicBezTo>
                    <a:cubicBezTo>
                      <a:pt x="511" y="166"/>
                      <a:pt x="510" y="165"/>
                      <a:pt x="508" y="162"/>
                    </a:cubicBezTo>
                    <a:cubicBezTo>
                      <a:pt x="506" y="160"/>
                      <a:pt x="504" y="156"/>
                      <a:pt x="500" y="152"/>
                    </a:cubicBezTo>
                    <a:cubicBezTo>
                      <a:pt x="500" y="151"/>
                      <a:pt x="499" y="150"/>
                      <a:pt x="498" y="149"/>
                    </a:cubicBezTo>
                    <a:cubicBezTo>
                      <a:pt x="497" y="148"/>
                      <a:pt x="496" y="147"/>
                      <a:pt x="495" y="146"/>
                    </a:cubicBezTo>
                    <a:cubicBezTo>
                      <a:pt x="498" y="142"/>
                      <a:pt x="500" y="138"/>
                      <a:pt x="503" y="134"/>
                    </a:cubicBezTo>
                    <a:cubicBezTo>
                      <a:pt x="509" y="125"/>
                      <a:pt x="514" y="115"/>
                      <a:pt x="518" y="108"/>
                    </a:cubicBezTo>
                    <a:cubicBezTo>
                      <a:pt x="522" y="101"/>
                      <a:pt x="524" y="96"/>
                      <a:pt x="524" y="96"/>
                    </a:cubicBezTo>
                    <a:cubicBezTo>
                      <a:pt x="524" y="96"/>
                      <a:pt x="523" y="95"/>
                      <a:pt x="521" y="92"/>
                    </a:cubicBezTo>
                    <a:cubicBezTo>
                      <a:pt x="519" y="90"/>
                      <a:pt x="516" y="87"/>
                      <a:pt x="513" y="85"/>
                    </a:cubicBezTo>
                    <a:cubicBezTo>
                      <a:pt x="511" y="83"/>
                      <a:pt x="510" y="82"/>
                      <a:pt x="509" y="80"/>
                    </a:cubicBezTo>
                    <a:cubicBezTo>
                      <a:pt x="507" y="79"/>
                      <a:pt x="506" y="78"/>
                      <a:pt x="505" y="77"/>
                    </a:cubicBezTo>
                    <a:cubicBezTo>
                      <a:pt x="503" y="75"/>
                      <a:pt x="501" y="74"/>
                      <a:pt x="501" y="74"/>
                    </a:cubicBezTo>
                    <a:cubicBezTo>
                      <a:pt x="501" y="74"/>
                      <a:pt x="500" y="74"/>
                      <a:pt x="498" y="75"/>
                    </a:cubicBezTo>
                    <a:cubicBezTo>
                      <a:pt x="496" y="77"/>
                      <a:pt x="493" y="78"/>
                      <a:pt x="489" y="80"/>
                    </a:cubicBezTo>
                    <a:cubicBezTo>
                      <a:pt x="482" y="84"/>
                      <a:pt x="473" y="90"/>
                      <a:pt x="464" y="96"/>
                    </a:cubicBezTo>
                    <a:cubicBezTo>
                      <a:pt x="460" y="99"/>
                      <a:pt x="456" y="101"/>
                      <a:pt x="452" y="104"/>
                    </a:cubicBezTo>
                    <a:cubicBezTo>
                      <a:pt x="450" y="102"/>
                      <a:pt x="448" y="101"/>
                      <a:pt x="446" y="99"/>
                    </a:cubicBezTo>
                    <a:cubicBezTo>
                      <a:pt x="441" y="96"/>
                      <a:pt x="438" y="94"/>
                      <a:pt x="435" y="92"/>
                    </a:cubicBezTo>
                    <a:cubicBezTo>
                      <a:pt x="434" y="91"/>
                      <a:pt x="433" y="91"/>
                      <a:pt x="432" y="90"/>
                    </a:cubicBezTo>
                    <a:cubicBezTo>
                      <a:pt x="431" y="90"/>
                      <a:pt x="431" y="90"/>
                      <a:pt x="431" y="90"/>
                    </a:cubicBezTo>
                    <a:cubicBezTo>
                      <a:pt x="431" y="90"/>
                      <a:pt x="430" y="89"/>
                      <a:pt x="427" y="87"/>
                    </a:cubicBezTo>
                    <a:cubicBezTo>
                      <a:pt x="424" y="85"/>
                      <a:pt x="421" y="84"/>
                      <a:pt x="416" y="81"/>
                    </a:cubicBezTo>
                    <a:cubicBezTo>
                      <a:pt x="414" y="80"/>
                      <a:pt x="411" y="79"/>
                      <a:pt x="408" y="77"/>
                    </a:cubicBezTo>
                    <a:cubicBezTo>
                      <a:pt x="409" y="73"/>
                      <a:pt x="410" y="68"/>
                      <a:pt x="410" y="64"/>
                    </a:cubicBezTo>
                    <a:cubicBezTo>
                      <a:pt x="411" y="58"/>
                      <a:pt x="411" y="53"/>
                      <a:pt x="412" y="48"/>
                    </a:cubicBezTo>
                    <a:cubicBezTo>
                      <a:pt x="412" y="43"/>
                      <a:pt x="412" y="38"/>
                      <a:pt x="413" y="34"/>
                    </a:cubicBezTo>
                    <a:cubicBezTo>
                      <a:pt x="413" y="26"/>
                      <a:pt x="413" y="20"/>
                      <a:pt x="413" y="20"/>
                    </a:cubicBezTo>
                    <a:cubicBezTo>
                      <a:pt x="413" y="20"/>
                      <a:pt x="413" y="20"/>
                      <a:pt x="412" y="20"/>
                    </a:cubicBezTo>
                    <a:cubicBezTo>
                      <a:pt x="411" y="19"/>
                      <a:pt x="410" y="19"/>
                      <a:pt x="408" y="18"/>
                    </a:cubicBezTo>
                    <a:cubicBezTo>
                      <a:pt x="405" y="17"/>
                      <a:pt x="402" y="16"/>
                      <a:pt x="398" y="15"/>
                    </a:cubicBezTo>
                    <a:cubicBezTo>
                      <a:pt x="394" y="13"/>
                      <a:pt x="390" y="12"/>
                      <a:pt x="387" y="11"/>
                    </a:cubicBezTo>
                    <a:cubicBezTo>
                      <a:pt x="386" y="11"/>
                      <a:pt x="385" y="11"/>
                      <a:pt x="384" y="10"/>
                    </a:cubicBezTo>
                    <a:cubicBezTo>
                      <a:pt x="383" y="10"/>
                      <a:pt x="382" y="10"/>
                      <a:pt x="382" y="10"/>
                    </a:cubicBezTo>
                    <a:cubicBezTo>
                      <a:pt x="382" y="10"/>
                      <a:pt x="379" y="14"/>
                      <a:pt x="374" y="21"/>
                    </a:cubicBezTo>
                    <a:cubicBezTo>
                      <a:pt x="372" y="25"/>
                      <a:pt x="370" y="29"/>
                      <a:pt x="367" y="33"/>
                    </a:cubicBezTo>
                    <a:cubicBezTo>
                      <a:pt x="364" y="37"/>
                      <a:pt x="361" y="42"/>
                      <a:pt x="358" y="47"/>
                    </a:cubicBezTo>
                    <a:cubicBezTo>
                      <a:pt x="356" y="51"/>
                      <a:pt x="354" y="55"/>
                      <a:pt x="352" y="59"/>
                    </a:cubicBezTo>
                    <a:cubicBezTo>
                      <a:pt x="349" y="58"/>
                      <a:pt x="346" y="57"/>
                      <a:pt x="344" y="57"/>
                    </a:cubicBezTo>
                    <a:cubicBezTo>
                      <a:pt x="341" y="57"/>
                      <a:pt x="339" y="56"/>
                      <a:pt x="336" y="56"/>
                    </a:cubicBezTo>
                    <a:cubicBezTo>
                      <a:pt x="335" y="56"/>
                      <a:pt x="334" y="56"/>
                      <a:pt x="334" y="55"/>
                    </a:cubicBezTo>
                    <a:cubicBezTo>
                      <a:pt x="333" y="55"/>
                      <a:pt x="332" y="55"/>
                      <a:pt x="331" y="55"/>
                    </a:cubicBezTo>
                    <a:cubicBezTo>
                      <a:pt x="328" y="55"/>
                      <a:pt x="326" y="55"/>
                      <a:pt x="326" y="55"/>
                    </a:cubicBezTo>
                    <a:cubicBezTo>
                      <a:pt x="326" y="55"/>
                      <a:pt x="325" y="55"/>
                      <a:pt x="322" y="54"/>
                    </a:cubicBezTo>
                    <a:cubicBezTo>
                      <a:pt x="318" y="54"/>
                      <a:pt x="314" y="54"/>
                      <a:pt x="309" y="54"/>
                    </a:cubicBezTo>
                    <a:cubicBezTo>
                      <a:pt x="306" y="54"/>
                      <a:pt x="304" y="54"/>
                      <a:pt x="301" y="54"/>
                    </a:cubicBezTo>
                    <a:cubicBezTo>
                      <a:pt x="299" y="49"/>
                      <a:pt x="298" y="45"/>
                      <a:pt x="296" y="41"/>
                    </a:cubicBezTo>
                    <a:cubicBezTo>
                      <a:pt x="293" y="30"/>
                      <a:pt x="289" y="20"/>
                      <a:pt x="285" y="13"/>
                    </a:cubicBezTo>
                    <a:cubicBezTo>
                      <a:pt x="282" y="5"/>
                      <a:pt x="280" y="0"/>
                      <a:pt x="280" y="0"/>
                    </a:cubicBezTo>
                    <a:cubicBezTo>
                      <a:pt x="280" y="0"/>
                      <a:pt x="279" y="0"/>
                      <a:pt x="278" y="0"/>
                    </a:cubicBezTo>
                    <a:cubicBezTo>
                      <a:pt x="277" y="0"/>
                      <a:pt x="276" y="0"/>
                      <a:pt x="275" y="1"/>
                    </a:cubicBezTo>
                    <a:cubicBezTo>
                      <a:pt x="272" y="1"/>
                      <a:pt x="268" y="1"/>
                      <a:pt x="264" y="2"/>
                    </a:cubicBezTo>
                    <a:cubicBezTo>
                      <a:pt x="260" y="2"/>
                      <a:pt x="256" y="3"/>
                      <a:pt x="253" y="3"/>
                    </a:cubicBezTo>
                    <a:cubicBezTo>
                      <a:pt x="251" y="4"/>
                      <a:pt x="250" y="4"/>
                      <a:pt x="249" y="4"/>
                    </a:cubicBezTo>
                    <a:cubicBezTo>
                      <a:pt x="248" y="4"/>
                      <a:pt x="248" y="4"/>
                      <a:pt x="248" y="4"/>
                    </a:cubicBezTo>
                    <a:cubicBezTo>
                      <a:pt x="248" y="4"/>
                      <a:pt x="247" y="10"/>
                      <a:pt x="246" y="18"/>
                    </a:cubicBezTo>
                    <a:cubicBezTo>
                      <a:pt x="244" y="26"/>
                      <a:pt x="243" y="37"/>
                      <a:pt x="242" y="48"/>
                    </a:cubicBezTo>
                    <a:cubicBezTo>
                      <a:pt x="242" y="52"/>
                      <a:pt x="241" y="57"/>
                      <a:pt x="241" y="61"/>
                    </a:cubicBezTo>
                    <a:cubicBezTo>
                      <a:pt x="238" y="62"/>
                      <a:pt x="236" y="63"/>
                      <a:pt x="233" y="63"/>
                    </a:cubicBezTo>
                    <a:cubicBezTo>
                      <a:pt x="228" y="65"/>
                      <a:pt x="224" y="66"/>
                      <a:pt x="221" y="67"/>
                    </a:cubicBezTo>
                    <a:cubicBezTo>
                      <a:pt x="218" y="68"/>
                      <a:pt x="217" y="69"/>
                      <a:pt x="217" y="69"/>
                    </a:cubicBezTo>
                    <a:cubicBezTo>
                      <a:pt x="217" y="69"/>
                      <a:pt x="215" y="69"/>
                      <a:pt x="212" y="71"/>
                    </a:cubicBezTo>
                    <a:cubicBezTo>
                      <a:pt x="211" y="71"/>
                      <a:pt x="211" y="71"/>
                      <a:pt x="210" y="71"/>
                    </a:cubicBezTo>
                    <a:cubicBezTo>
                      <a:pt x="209" y="72"/>
                      <a:pt x="208" y="72"/>
                      <a:pt x="207" y="73"/>
                    </a:cubicBezTo>
                    <a:cubicBezTo>
                      <a:pt x="205" y="73"/>
                      <a:pt x="203" y="74"/>
                      <a:pt x="201" y="75"/>
                    </a:cubicBezTo>
                    <a:cubicBezTo>
                      <a:pt x="198" y="76"/>
                      <a:pt x="196" y="78"/>
                      <a:pt x="193" y="79"/>
                    </a:cubicBezTo>
                    <a:cubicBezTo>
                      <a:pt x="190" y="76"/>
                      <a:pt x="187" y="72"/>
                      <a:pt x="183" y="69"/>
                    </a:cubicBezTo>
                    <a:cubicBezTo>
                      <a:pt x="180" y="65"/>
                      <a:pt x="176" y="62"/>
                      <a:pt x="172" y="58"/>
                    </a:cubicBezTo>
                    <a:cubicBezTo>
                      <a:pt x="168" y="55"/>
                      <a:pt x="165" y="51"/>
                      <a:pt x="162" y="49"/>
                    </a:cubicBezTo>
                    <a:cubicBezTo>
                      <a:pt x="155" y="43"/>
                      <a:pt x="151" y="40"/>
                      <a:pt x="151" y="40"/>
                    </a:cubicBezTo>
                    <a:cubicBezTo>
                      <a:pt x="151" y="40"/>
                      <a:pt x="151" y="40"/>
                      <a:pt x="150" y="40"/>
                    </a:cubicBezTo>
                    <a:cubicBezTo>
                      <a:pt x="149" y="41"/>
                      <a:pt x="148" y="42"/>
                      <a:pt x="147" y="42"/>
                    </a:cubicBezTo>
                    <a:cubicBezTo>
                      <a:pt x="144" y="44"/>
                      <a:pt x="141" y="46"/>
                      <a:pt x="137" y="48"/>
                    </a:cubicBezTo>
                    <a:cubicBezTo>
                      <a:pt x="134" y="50"/>
                      <a:pt x="131" y="53"/>
                      <a:pt x="128" y="54"/>
                    </a:cubicBezTo>
                    <a:cubicBezTo>
                      <a:pt x="127" y="55"/>
                      <a:pt x="126" y="56"/>
                      <a:pt x="125" y="57"/>
                    </a:cubicBezTo>
                    <a:cubicBezTo>
                      <a:pt x="124" y="57"/>
                      <a:pt x="124" y="57"/>
                      <a:pt x="124" y="57"/>
                    </a:cubicBezTo>
                    <a:cubicBezTo>
                      <a:pt x="124" y="57"/>
                      <a:pt x="125" y="63"/>
                      <a:pt x="128" y="71"/>
                    </a:cubicBezTo>
                    <a:cubicBezTo>
                      <a:pt x="129" y="75"/>
                      <a:pt x="131" y="79"/>
                      <a:pt x="132" y="84"/>
                    </a:cubicBezTo>
                    <a:cubicBezTo>
                      <a:pt x="134" y="89"/>
                      <a:pt x="136" y="94"/>
                      <a:pt x="138" y="99"/>
                    </a:cubicBezTo>
                    <a:cubicBezTo>
                      <a:pt x="139" y="103"/>
                      <a:pt x="141" y="108"/>
                      <a:pt x="143" y="112"/>
                    </a:cubicBezTo>
                    <a:cubicBezTo>
                      <a:pt x="141" y="113"/>
                      <a:pt x="139" y="115"/>
                      <a:pt x="137" y="117"/>
                    </a:cubicBezTo>
                    <a:cubicBezTo>
                      <a:pt x="133" y="121"/>
                      <a:pt x="130" y="123"/>
                      <a:pt x="127" y="126"/>
                    </a:cubicBezTo>
                    <a:cubicBezTo>
                      <a:pt x="125" y="128"/>
                      <a:pt x="124" y="129"/>
                      <a:pt x="124" y="129"/>
                    </a:cubicBezTo>
                    <a:cubicBezTo>
                      <a:pt x="124" y="129"/>
                      <a:pt x="124" y="129"/>
                      <a:pt x="123" y="130"/>
                    </a:cubicBezTo>
                    <a:cubicBezTo>
                      <a:pt x="123" y="131"/>
                      <a:pt x="122" y="131"/>
                      <a:pt x="121" y="133"/>
                    </a:cubicBezTo>
                    <a:cubicBezTo>
                      <a:pt x="119" y="135"/>
                      <a:pt x="116" y="138"/>
                      <a:pt x="112" y="142"/>
                    </a:cubicBezTo>
                    <a:cubicBezTo>
                      <a:pt x="111" y="144"/>
                      <a:pt x="109" y="146"/>
                      <a:pt x="107" y="148"/>
                    </a:cubicBezTo>
                    <a:cubicBezTo>
                      <a:pt x="103" y="147"/>
                      <a:pt x="99" y="145"/>
                      <a:pt x="94" y="144"/>
                    </a:cubicBezTo>
                    <a:cubicBezTo>
                      <a:pt x="84" y="140"/>
                      <a:pt x="74" y="137"/>
                      <a:pt x="66" y="135"/>
                    </a:cubicBezTo>
                    <a:cubicBezTo>
                      <a:pt x="62" y="134"/>
                      <a:pt x="58" y="133"/>
                      <a:pt x="56" y="132"/>
                    </a:cubicBezTo>
                    <a:cubicBezTo>
                      <a:pt x="54" y="132"/>
                      <a:pt x="52" y="131"/>
                      <a:pt x="52" y="131"/>
                    </a:cubicBezTo>
                    <a:cubicBezTo>
                      <a:pt x="52" y="131"/>
                      <a:pt x="51" y="133"/>
                      <a:pt x="50" y="136"/>
                    </a:cubicBezTo>
                    <a:cubicBezTo>
                      <a:pt x="49" y="137"/>
                      <a:pt x="48" y="138"/>
                      <a:pt x="47" y="140"/>
                    </a:cubicBezTo>
                    <a:cubicBezTo>
                      <a:pt x="46" y="141"/>
                      <a:pt x="45" y="143"/>
                      <a:pt x="44" y="145"/>
                    </a:cubicBezTo>
                    <a:cubicBezTo>
                      <a:pt x="42" y="148"/>
                      <a:pt x="40" y="152"/>
                      <a:pt x="38" y="154"/>
                    </a:cubicBezTo>
                    <a:cubicBezTo>
                      <a:pt x="37" y="157"/>
                      <a:pt x="36" y="159"/>
                      <a:pt x="36" y="159"/>
                    </a:cubicBezTo>
                    <a:cubicBezTo>
                      <a:pt x="36" y="159"/>
                      <a:pt x="39" y="163"/>
                      <a:pt x="45" y="169"/>
                    </a:cubicBezTo>
                    <a:cubicBezTo>
                      <a:pt x="50" y="175"/>
                      <a:pt x="58" y="183"/>
                      <a:pt x="66" y="190"/>
                    </a:cubicBezTo>
                    <a:cubicBezTo>
                      <a:pt x="69" y="194"/>
                      <a:pt x="73" y="197"/>
                      <a:pt x="76" y="200"/>
                    </a:cubicBezTo>
                    <a:cubicBezTo>
                      <a:pt x="75" y="201"/>
                      <a:pt x="75" y="202"/>
                      <a:pt x="74" y="204"/>
                    </a:cubicBezTo>
                    <a:cubicBezTo>
                      <a:pt x="74" y="205"/>
                      <a:pt x="73" y="206"/>
                      <a:pt x="73" y="207"/>
                    </a:cubicBezTo>
                    <a:cubicBezTo>
                      <a:pt x="71" y="212"/>
                      <a:pt x="69" y="216"/>
                      <a:pt x="68" y="219"/>
                    </a:cubicBezTo>
                    <a:cubicBezTo>
                      <a:pt x="67" y="222"/>
                      <a:pt x="67" y="224"/>
                      <a:pt x="67" y="224"/>
                    </a:cubicBezTo>
                    <a:cubicBezTo>
                      <a:pt x="67" y="224"/>
                      <a:pt x="66" y="225"/>
                      <a:pt x="65" y="228"/>
                    </a:cubicBezTo>
                    <a:cubicBezTo>
                      <a:pt x="64" y="231"/>
                      <a:pt x="63" y="235"/>
                      <a:pt x="62" y="240"/>
                    </a:cubicBezTo>
                    <a:cubicBezTo>
                      <a:pt x="61" y="243"/>
                      <a:pt x="60" y="245"/>
                      <a:pt x="60" y="248"/>
                    </a:cubicBezTo>
                    <a:cubicBezTo>
                      <a:pt x="56" y="249"/>
                      <a:pt x="51" y="249"/>
                      <a:pt x="46" y="250"/>
                    </a:cubicBezTo>
                    <a:cubicBezTo>
                      <a:pt x="41" y="250"/>
                      <a:pt x="36" y="251"/>
                      <a:pt x="30" y="252"/>
                    </a:cubicBezTo>
                    <a:cubicBezTo>
                      <a:pt x="28" y="252"/>
                      <a:pt x="25" y="253"/>
                      <a:pt x="23" y="253"/>
                    </a:cubicBezTo>
                    <a:cubicBezTo>
                      <a:pt x="21" y="253"/>
                      <a:pt x="19" y="254"/>
                      <a:pt x="17" y="254"/>
                    </a:cubicBezTo>
                    <a:cubicBezTo>
                      <a:pt x="9" y="256"/>
                      <a:pt x="3" y="257"/>
                      <a:pt x="3" y="257"/>
                    </a:cubicBezTo>
                    <a:cubicBezTo>
                      <a:pt x="3" y="257"/>
                      <a:pt x="3" y="259"/>
                      <a:pt x="2" y="262"/>
                    </a:cubicBezTo>
                    <a:cubicBezTo>
                      <a:pt x="2" y="263"/>
                      <a:pt x="2" y="263"/>
                      <a:pt x="2" y="264"/>
                    </a:cubicBezTo>
                    <a:cubicBezTo>
                      <a:pt x="2" y="265"/>
                      <a:pt x="2" y="266"/>
                      <a:pt x="2" y="267"/>
                    </a:cubicBezTo>
                    <a:cubicBezTo>
                      <a:pt x="2" y="269"/>
                      <a:pt x="1" y="271"/>
                      <a:pt x="1" y="273"/>
                    </a:cubicBezTo>
                    <a:cubicBezTo>
                      <a:pt x="1" y="275"/>
                      <a:pt x="1" y="277"/>
                      <a:pt x="1" y="279"/>
                    </a:cubicBezTo>
                    <a:cubicBezTo>
                      <a:pt x="0" y="281"/>
                      <a:pt x="0" y="282"/>
                      <a:pt x="0" y="284"/>
                    </a:cubicBezTo>
                    <a:cubicBezTo>
                      <a:pt x="0" y="287"/>
                      <a:pt x="0" y="289"/>
                      <a:pt x="0" y="289"/>
                    </a:cubicBezTo>
                    <a:cubicBezTo>
                      <a:pt x="0" y="289"/>
                      <a:pt x="5" y="291"/>
                      <a:pt x="13" y="294"/>
                    </a:cubicBezTo>
                    <a:cubicBezTo>
                      <a:pt x="20" y="297"/>
                      <a:pt x="31" y="301"/>
                      <a:pt x="41" y="304"/>
                    </a:cubicBezTo>
                    <a:cubicBezTo>
                      <a:pt x="46" y="305"/>
                      <a:pt x="50" y="307"/>
                      <a:pt x="54" y="308"/>
                    </a:cubicBezTo>
                    <a:cubicBezTo>
                      <a:pt x="54" y="311"/>
                      <a:pt x="54" y="314"/>
                      <a:pt x="55" y="316"/>
                    </a:cubicBezTo>
                    <a:cubicBezTo>
                      <a:pt x="55" y="321"/>
                      <a:pt x="55" y="326"/>
                      <a:pt x="56" y="329"/>
                    </a:cubicBezTo>
                    <a:cubicBezTo>
                      <a:pt x="56" y="332"/>
                      <a:pt x="56" y="334"/>
                      <a:pt x="56" y="334"/>
                    </a:cubicBezTo>
                    <a:cubicBezTo>
                      <a:pt x="56" y="334"/>
                      <a:pt x="56" y="335"/>
                      <a:pt x="57" y="338"/>
                    </a:cubicBezTo>
                    <a:cubicBezTo>
                      <a:pt x="57" y="341"/>
                      <a:pt x="58" y="346"/>
                      <a:pt x="59" y="351"/>
                    </a:cubicBezTo>
                    <a:cubicBezTo>
                      <a:pt x="60" y="353"/>
                      <a:pt x="60" y="356"/>
                      <a:pt x="61" y="359"/>
                    </a:cubicBezTo>
                    <a:cubicBezTo>
                      <a:pt x="57" y="361"/>
                      <a:pt x="53" y="363"/>
                      <a:pt x="49" y="366"/>
                    </a:cubicBezTo>
                    <a:cubicBezTo>
                      <a:pt x="40" y="372"/>
                      <a:pt x="31" y="378"/>
                      <a:pt x="24" y="383"/>
                    </a:cubicBezTo>
                    <a:cubicBezTo>
                      <a:pt x="18" y="388"/>
                      <a:pt x="13" y="391"/>
                      <a:pt x="13" y="391"/>
                    </a:cubicBezTo>
                    <a:cubicBezTo>
                      <a:pt x="13" y="391"/>
                      <a:pt x="14" y="393"/>
                      <a:pt x="15" y="396"/>
                    </a:cubicBezTo>
                    <a:cubicBezTo>
                      <a:pt x="15" y="397"/>
                      <a:pt x="16" y="399"/>
                      <a:pt x="16" y="401"/>
                    </a:cubicBezTo>
                    <a:cubicBezTo>
                      <a:pt x="17" y="402"/>
                      <a:pt x="18" y="404"/>
                      <a:pt x="18" y="406"/>
                    </a:cubicBezTo>
                    <a:cubicBezTo>
                      <a:pt x="19" y="408"/>
                      <a:pt x="20" y="410"/>
                      <a:pt x="20" y="412"/>
                    </a:cubicBezTo>
                    <a:cubicBezTo>
                      <a:pt x="21" y="413"/>
                      <a:pt x="21" y="414"/>
                      <a:pt x="21" y="414"/>
                    </a:cubicBezTo>
                    <a:cubicBezTo>
                      <a:pt x="22" y="415"/>
                      <a:pt x="22" y="416"/>
                      <a:pt x="22" y="417"/>
                    </a:cubicBezTo>
                    <a:cubicBezTo>
                      <a:pt x="24" y="419"/>
                      <a:pt x="24" y="421"/>
                      <a:pt x="24" y="421"/>
                    </a:cubicBezTo>
                    <a:cubicBezTo>
                      <a:pt x="24" y="421"/>
                      <a:pt x="30" y="421"/>
                      <a:pt x="38" y="420"/>
                    </a:cubicBezTo>
                    <a:cubicBezTo>
                      <a:pt x="40" y="420"/>
                      <a:pt x="42" y="420"/>
                      <a:pt x="45" y="420"/>
                    </a:cubicBezTo>
                    <a:cubicBezTo>
                      <a:pt x="47" y="420"/>
                      <a:pt x="49" y="419"/>
                      <a:pt x="52" y="419"/>
                    </a:cubicBezTo>
                    <a:cubicBezTo>
                      <a:pt x="57" y="419"/>
                      <a:pt x="63" y="418"/>
                      <a:pt x="68" y="417"/>
                    </a:cubicBezTo>
                    <a:cubicBezTo>
                      <a:pt x="72" y="417"/>
                      <a:pt x="77" y="416"/>
                      <a:pt x="81" y="415"/>
                    </a:cubicBezTo>
                    <a:cubicBezTo>
                      <a:pt x="83" y="418"/>
                      <a:pt x="84" y="420"/>
                      <a:pt x="85" y="422"/>
                    </a:cubicBezTo>
                    <a:cubicBezTo>
                      <a:pt x="88" y="427"/>
                      <a:pt x="90" y="431"/>
                      <a:pt x="92" y="433"/>
                    </a:cubicBezTo>
                    <a:cubicBezTo>
                      <a:pt x="93" y="436"/>
                      <a:pt x="94" y="437"/>
                      <a:pt x="94" y="437"/>
                    </a:cubicBezTo>
                    <a:cubicBezTo>
                      <a:pt x="94" y="437"/>
                      <a:pt x="95" y="439"/>
                      <a:pt x="97" y="441"/>
                    </a:cubicBezTo>
                    <a:cubicBezTo>
                      <a:pt x="99" y="444"/>
                      <a:pt x="101" y="447"/>
                      <a:pt x="104" y="451"/>
                    </a:cubicBezTo>
                    <a:cubicBezTo>
                      <a:pt x="105" y="453"/>
                      <a:pt x="106" y="454"/>
                      <a:pt x="107" y="455"/>
                    </a:cubicBezTo>
                    <a:cubicBezTo>
                      <a:pt x="108" y="456"/>
                      <a:pt x="108" y="457"/>
                      <a:pt x="109" y="458"/>
                    </a:cubicBezTo>
                    <a:cubicBezTo>
                      <a:pt x="107" y="462"/>
                      <a:pt x="104" y="466"/>
                      <a:pt x="102" y="470"/>
                    </a:cubicBezTo>
                    <a:cubicBezTo>
                      <a:pt x="96" y="479"/>
                      <a:pt x="91" y="488"/>
                      <a:pt x="87" y="495"/>
                    </a:cubicBezTo>
                    <a:cubicBezTo>
                      <a:pt x="83" y="503"/>
                      <a:pt x="81" y="508"/>
                      <a:pt x="81" y="508"/>
                    </a:cubicBezTo>
                    <a:cubicBezTo>
                      <a:pt x="81" y="508"/>
                      <a:pt x="82" y="509"/>
                      <a:pt x="84" y="511"/>
                    </a:cubicBezTo>
                    <a:cubicBezTo>
                      <a:pt x="86" y="514"/>
                      <a:pt x="89" y="516"/>
                      <a:pt x="92" y="519"/>
                    </a:cubicBezTo>
                    <a:cubicBezTo>
                      <a:pt x="93" y="521"/>
                      <a:pt x="95" y="522"/>
                      <a:pt x="96" y="523"/>
                    </a:cubicBezTo>
                    <a:cubicBezTo>
                      <a:pt x="98" y="525"/>
                      <a:pt x="99" y="526"/>
                      <a:pt x="100" y="527"/>
                    </a:cubicBezTo>
                    <a:cubicBezTo>
                      <a:pt x="102" y="529"/>
                      <a:pt x="104" y="530"/>
                      <a:pt x="104" y="530"/>
                    </a:cubicBezTo>
                    <a:cubicBezTo>
                      <a:pt x="104" y="530"/>
                      <a:pt x="105" y="529"/>
                      <a:pt x="107" y="528"/>
                    </a:cubicBezTo>
                    <a:cubicBezTo>
                      <a:pt x="109" y="527"/>
                      <a:pt x="112" y="525"/>
                      <a:pt x="116" y="523"/>
                    </a:cubicBezTo>
                    <a:cubicBezTo>
                      <a:pt x="123" y="519"/>
                      <a:pt x="132" y="513"/>
                      <a:pt x="141" y="507"/>
                    </a:cubicBezTo>
                    <a:cubicBezTo>
                      <a:pt x="145" y="505"/>
                      <a:pt x="149" y="502"/>
                      <a:pt x="152" y="500"/>
                    </a:cubicBezTo>
                    <a:cubicBezTo>
                      <a:pt x="155" y="501"/>
                      <a:pt x="157" y="503"/>
                      <a:pt x="159" y="505"/>
                    </a:cubicBezTo>
                    <a:cubicBezTo>
                      <a:pt x="163" y="508"/>
                      <a:pt x="167" y="510"/>
                      <a:pt x="170" y="512"/>
                    </a:cubicBezTo>
                    <a:cubicBezTo>
                      <a:pt x="171" y="512"/>
                      <a:pt x="172" y="513"/>
                      <a:pt x="173" y="513"/>
                    </a:cubicBezTo>
                    <a:cubicBezTo>
                      <a:pt x="173" y="514"/>
                      <a:pt x="174" y="514"/>
                      <a:pt x="174" y="514"/>
                    </a:cubicBezTo>
                    <a:cubicBezTo>
                      <a:pt x="174" y="514"/>
                      <a:pt x="175" y="515"/>
                      <a:pt x="178" y="517"/>
                    </a:cubicBezTo>
                    <a:cubicBezTo>
                      <a:pt x="180" y="518"/>
                      <a:pt x="184" y="520"/>
                      <a:pt x="189" y="523"/>
                    </a:cubicBezTo>
                    <a:cubicBezTo>
                      <a:pt x="191" y="524"/>
                      <a:pt x="194" y="525"/>
                      <a:pt x="196" y="526"/>
                    </a:cubicBezTo>
                    <a:cubicBezTo>
                      <a:pt x="196" y="531"/>
                      <a:pt x="195" y="535"/>
                      <a:pt x="195" y="540"/>
                    </a:cubicBezTo>
                    <a:cubicBezTo>
                      <a:pt x="194" y="545"/>
                      <a:pt x="193" y="551"/>
                      <a:pt x="193" y="556"/>
                    </a:cubicBezTo>
                    <a:cubicBezTo>
                      <a:pt x="193" y="561"/>
                      <a:pt x="192" y="566"/>
                      <a:pt x="192" y="570"/>
                    </a:cubicBezTo>
                    <a:cubicBezTo>
                      <a:pt x="192" y="578"/>
                      <a:pt x="192" y="584"/>
                      <a:pt x="192" y="584"/>
                    </a:cubicBezTo>
                    <a:cubicBezTo>
                      <a:pt x="192" y="584"/>
                      <a:pt x="192" y="584"/>
                      <a:pt x="193" y="584"/>
                    </a:cubicBezTo>
                    <a:cubicBezTo>
                      <a:pt x="194" y="584"/>
                      <a:pt x="195" y="585"/>
                      <a:pt x="196" y="585"/>
                    </a:cubicBezTo>
                    <a:cubicBezTo>
                      <a:pt x="199" y="586"/>
                      <a:pt x="203" y="588"/>
                      <a:pt x="207" y="589"/>
                    </a:cubicBezTo>
                    <a:cubicBezTo>
                      <a:pt x="211" y="590"/>
                      <a:pt x="215" y="591"/>
                      <a:pt x="218" y="592"/>
                    </a:cubicBezTo>
                    <a:cubicBezTo>
                      <a:pt x="219" y="593"/>
                      <a:pt x="220" y="593"/>
                      <a:pt x="221" y="593"/>
                    </a:cubicBezTo>
                    <a:cubicBezTo>
                      <a:pt x="222" y="594"/>
                      <a:pt x="222" y="594"/>
                      <a:pt x="222" y="594"/>
                    </a:cubicBezTo>
                    <a:cubicBezTo>
                      <a:pt x="222" y="594"/>
                      <a:pt x="226" y="589"/>
                      <a:pt x="230" y="582"/>
                    </a:cubicBezTo>
                    <a:cubicBezTo>
                      <a:pt x="233" y="579"/>
                      <a:pt x="235" y="575"/>
                      <a:pt x="238" y="571"/>
                    </a:cubicBezTo>
                    <a:cubicBezTo>
                      <a:pt x="241" y="566"/>
                      <a:pt x="244" y="562"/>
                      <a:pt x="246" y="557"/>
                    </a:cubicBezTo>
                    <a:cubicBezTo>
                      <a:pt x="249" y="553"/>
                      <a:pt x="251" y="549"/>
                      <a:pt x="253" y="545"/>
                    </a:cubicBezTo>
                    <a:cubicBezTo>
                      <a:pt x="256" y="546"/>
                      <a:pt x="259" y="546"/>
                      <a:pt x="261" y="547"/>
                    </a:cubicBezTo>
                    <a:cubicBezTo>
                      <a:pt x="264" y="547"/>
                      <a:pt x="266" y="547"/>
                      <a:pt x="268" y="548"/>
                    </a:cubicBezTo>
                    <a:cubicBezTo>
                      <a:pt x="269" y="548"/>
                      <a:pt x="270" y="548"/>
                      <a:pt x="271" y="548"/>
                    </a:cubicBezTo>
                    <a:cubicBezTo>
                      <a:pt x="272" y="548"/>
                      <a:pt x="273" y="548"/>
                      <a:pt x="274" y="548"/>
                    </a:cubicBezTo>
                    <a:cubicBezTo>
                      <a:pt x="277" y="549"/>
                      <a:pt x="278" y="549"/>
                      <a:pt x="278" y="549"/>
                    </a:cubicBezTo>
                    <a:cubicBezTo>
                      <a:pt x="278" y="549"/>
                      <a:pt x="280" y="549"/>
                      <a:pt x="283" y="549"/>
                    </a:cubicBezTo>
                    <a:cubicBezTo>
                      <a:pt x="286" y="550"/>
                      <a:pt x="291" y="550"/>
                      <a:pt x="296" y="550"/>
                    </a:cubicBezTo>
                    <a:cubicBezTo>
                      <a:pt x="298" y="550"/>
                      <a:pt x="301" y="550"/>
                      <a:pt x="304" y="550"/>
                    </a:cubicBezTo>
                    <a:cubicBezTo>
                      <a:pt x="306" y="554"/>
                      <a:pt x="307" y="559"/>
                      <a:pt x="309" y="563"/>
                    </a:cubicBezTo>
                    <a:cubicBezTo>
                      <a:pt x="312" y="573"/>
                      <a:pt x="316" y="583"/>
                      <a:pt x="319" y="591"/>
                    </a:cubicBezTo>
                    <a:cubicBezTo>
                      <a:pt x="323" y="599"/>
                      <a:pt x="325" y="604"/>
                      <a:pt x="325" y="604"/>
                    </a:cubicBezTo>
                    <a:cubicBezTo>
                      <a:pt x="325" y="604"/>
                      <a:pt x="326" y="604"/>
                      <a:pt x="326" y="603"/>
                    </a:cubicBezTo>
                    <a:cubicBezTo>
                      <a:pt x="327" y="603"/>
                      <a:pt x="329" y="603"/>
                      <a:pt x="330" y="603"/>
                    </a:cubicBezTo>
                    <a:cubicBezTo>
                      <a:pt x="333" y="603"/>
                      <a:pt x="337" y="602"/>
                      <a:pt x="341" y="602"/>
                    </a:cubicBezTo>
                    <a:cubicBezTo>
                      <a:pt x="345" y="601"/>
                      <a:pt x="349" y="601"/>
                      <a:pt x="352" y="600"/>
                    </a:cubicBezTo>
                    <a:cubicBezTo>
                      <a:pt x="353" y="600"/>
                      <a:pt x="355" y="600"/>
                      <a:pt x="356" y="600"/>
                    </a:cubicBezTo>
                    <a:cubicBezTo>
                      <a:pt x="356" y="600"/>
                      <a:pt x="357" y="600"/>
                      <a:pt x="357" y="600"/>
                    </a:cubicBezTo>
                    <a:cubicBezTo>
                      <a:pt x="357" y="600"/>
                      <a:pt x="358" y="594"/>
                      <a:pt x="359" y="586"/>
                    </a:cubicBezTo>
                    <a:cubicBezTo>
                      <a:pt x="360" y="578"/>
                      <a:pt x="362" y="567"/>
                      <a:pt x="363" y="556"/>
                    </a:cubicBezTo>
                    <a:cubicBezTo>
                      <a:pt x="363" y="551"/>
                      <a:pt x="363" y="547"/>
                      <a:pt x="364" y="542"/>
                    </a:cubicBezTo>
                    <a:cubicBezTo>
                      <a:pt x="366" y="542"/>
                      <a:pt x="369" y="541"/>
                      <a:pt x="372" y="540"/>
                    </a:cubicBezTo>
                    <a:cubicBezTo>
                      <a:pt x="377" y="539"/>
                      <a:pt x="381" y="537"/>
                      <a:pt x="384" y="537"/>
                    </a:cubicBezTo>
                    <a:cubicBezTo>
                      <a:pt x="386" y="535"/>
                      <a:pt x="388" y="535"/>
                      <a:pt x="388" y="535"/>
                    </a:cubicBezTo>
                    <a:cubicBezTo>
                      <a:pt x="388" y="535"/>
                      <a:pt x="390" y="534"/>
                      <a:pt x="393" y="533"/>
                    </a:cubicBezTo>
                    <a:cubicBezTo>
                      <a:pt x="393" y="533"/>
                      <a:pt x="394" y="533"/>
                      <a:pt x="395" y="532"/>
                    </a:cubicBezTo>
                    <a:cubicBezTo>
                      <a:pt x="396" y="532"/>
                      <a:pt x="397" y="532"/>
                      <a:pt x="398" y="531"/>
                    </a:cubicBezTo>
                    <a:cubicBezTo>
                      <a:pt x="400" y="530"/>
                      <a:pt x="402" y="529"/>
                      <a:pt x="404" y="528"/>
                    </a:cubicBezTo>
                    <a:cubicBezTo>
                      <a:pt x="407" y="527"/>
                      <a:pt x="409" y="526"/>
                      <a:pt x="412" y="525"/>
                    </a:cubicBezTo>
                    <a:cubicBezTo>
                      <a:pt x="415" y="528"/>
                      <a:pt x="418" y="531"/>
                      <a:pt x="421" y="535"/>
                    </a:cubicBezTo>
                    <a:cubicBezTo>
                      <a:pt x="425" y="538"/>
                      <a:pt x="429" y="542"/>
                      <a:pt x="433" y="546"/>
                    </a:cubicBezTo>
                    <a:cubicBezTo>
                      <a:pt x="437" y="549"/>
                      <a:pt x="440" y="552"/>
                      <a:pt x="443" y="555"/>
                    </a:cubicBezTo>
                    <a:cubicBezTo>
                      <a:pt x="449" y="560"/>
                      <a:pt x="454" y="564"/>
                      <a:pt x="454" y="564"/>
                    </a:cubicBezTo>
                    <a:cubicBezTo>
                      <a:pt x="454" y="564"/>
                      <a:pt x="454" y="564"/>
                      <a:pt x="455" y="563"/>
                    </a:cubicBezTo>
                    <a:cubicBezTo>
                      <a:pt x="456" y="563"/>
                      <a:pt x="457" y="562"/>
                      <a:pt x="458" y="561"/>
                    </a:cubicBezTo>
                    <a:cubicBezTo>
                      <a:pt x="461" y="560"/>
                      <a:pt x="464" y="558"/>
                      <a:pt x="467" y="556"/>
                    </a:cubicBezTo>
                    <a:cubicBezTo>
                      <a:pt x="471" y="553"/>
                      <a:pt x="474" y="551"/>
                      <a:pt x="477" y="549"/>
                    </a:cubicBezTo>
                    <a:cubicBezTo>
                      <a:pt x="478" y="548"/>
                      <a:pt x="479" y="548"/>
                      <a:pt x="480" y="547"/>
                    </a:cubicBezTo>
                    <a:cubicBezTo>
                      <a:pt x="480" y="547"/>
                      <a:pt x="481" y="546"/>
                      <a:pt x="481" y="546"/>
                    </a:cubicBezTo>
                    <a:cubicBezTo>
                      <a:pt x="481" y="546"/>
                      <a:pt x="479" y="541"/>
                      <a:pt x="477" y="533"/>
                    </a:cubicBezTo>
                    <a:cubicBezTo>
                      <a:pt x="476" y="529"/>
                      <a:pt x="474" y="525"/>
                      <a:pt x="472" y="520"/>
                    </a:cubicBezTo>
                    <a:cubicBezTo>
                      <a:pt x="471" y="515"/>
                      <a:pt x="469" y="510"/>
                      <a:pt x="467" y="505"/>
                    </a:cubicBezTo>
                    <a:cubicBezTo>
                      <a:pt x="465" y="500"/>
                      <a:pt x="464" y="496"/>
                      <a:pt x="462" y="492"/>
                    </a:cubicBezTo>
                    <a:cubicBezTo>
                      <a:pt x="464" y="490"/>
                      <a:pt x="466" y="488"/>
                      <a:pt x="468" y="487"/>
                    </a:cubicBezTo>
                    <a:cubicBezTo>
                      <a:pt x="472" y="483"/>
                      <a:pt x="475" y="480"/>
                      <a:pt x="477" y="478"/>
                    </a:cubicBezTo>
                    <a:cubicBezTo>
                      <a:pt x="479" y="476"/>
                      <a:pt x="481" y="475"/>
                      <a:pt x="481" y="475"/>
                    </a:cubicBezTo>
                    <a:cubicBezTo>
                      <a:pt x="481" y="475"/>
                      <a:pt x="481" y="474"/>
                      <a:pt x="482" y="474"/>
                    </a:cubicBezTo>
                    <a:cubicBezTo>
                      <a:pt x="482" y="473"/>
                      <a:pt x="483" y="472"/>
                      <a:pt x="484" y="471"/>
                    </a:cubicBezTo>
                    <a:cubicBezTo>
                      <a:pt x="486" y="469"/>
                      <a:pt x="489" y="466"/>
                      <a:pt x="492" y="462"/>
                    </a:cubicBezTo>
                    <a:cubicBezTo>
                      <a:pt x="494" y="460"/>
                      <a:pt x="496" y="458"/>
                      <a:pt x="498" y="455"/>
                    </a:cubicBezTo>
                    <a:cubicBezTo>
                      <a:pt x="502" y="457"/>
                      <a:pt x="506" y="458"/>
                      <a:pt x="510" y="460"/>
                    </a:cubicBezTo>
                    <a:cubicBezTo>
                      <a:pt x="521" y="463"/>
                      <a:pt x="531" y="467"/>
                      <a:pt x="539" y="469"/>
                    </a:cubicBezTo>
                    <a:cubicBezTo>
                      <a:pt x="543" y="470"/>
                      <a:pt x="546" y="471"/>
                      <a:pt x="549" y="471"/>
                    </a:cubicBezTo>
                    <a:cubicBezTo>
                      <a:pt x="551" y="472"/>
                      <a:pt x="552" y="472"/>
                      <a:pt x="552" y="472"/>
                    </a:cubicBezTo>
                    <a:cubicBezTo>
                      <a:pt x="552" y="472"/>
                      <a:pt x="553" y="471"/>
                      <a:pt x="555" y="468"/>
                    </a:cubicBezTo>
                    <a:cubicBezTo>
                      <a:pt x="556" y="467"/>
                      <a:pt x="557" y="465"/>
                      <a:pt x="558" y="464"/>
                    </a:cubicBezTo>
                    <a:cubicBezTo>
                      <a:pt x="559" y="462"/>
                      <a:pt x="560" y="460"/>
                      <a:pt x="561" y="459"/>
                    </a:cubicBezTo>
                    <a:cubicBezTo>
                      <a:pt x="563" y="455"/>
                      <a:pt x="565" y="452"/>
                      <a:pt x="567" y="449"/>
                    </a:cubicBezTo>
                    <a:cubicBezTo>
                      <a:pt x="568" y="447"/>
                      <a:pt x="569" y="445"/>
                      <a:pt x="569" y="445"/>
                    </a:cubicBezTo>
                    <a:cubicBezTo>
                      <a:pt x="569" y="445"/>
                      <a:pt x="565" y="441"/>
                      <a:pt x="560" y="435"/>
                    </a:cubicBezTo>
                    <a:cubicBezTo>
                      <a:pt x="554" y="429"/>
                      <a:pt x="547" y="421"/>
                      <a:pt x="539" y="413"/>
                    </a:cubicBezTo>
                    <a:cubicBezTo>
                      <a:pt x="535" y="410"/>
                      <a:pt x="532" y="407"/>
                      <a:pt x="529" y="404"/>
                    </a:cubicBezTo>
                    <a:cubicBezTo>
                      <a:pt x="529" y="403"/>
                      <a:pt x="530" y="401"/>
                      <a:pt x="530" y="400"/>
                    </a:cubicBezTo>
                    <a:cubicBezTo>
                      <a:pt x="531" y="399"/>
                      <a:pt x="531" y="398"/>
                      <a:pt x="532" y="396"/>
                    </a:cubicBezTo>
                    <a:cubicBezTo>
                      <a:pt x="534" y="392"/>
                      <a:pt x="535" y="388"/>
                      <a:pt x="536" y="385"/>
                    </a:cubicBezTo>
                    <a:cubicBezTo>
                      <a:pt x="537" y="382"/>
                      <a:pt x="538" y="380"/>
                      <a:pt x="538" y="380"/>
                    </a:cubicBezTo>
                    <a:cubicBezTo>
                      <a:pt x="538" y="380"/>
                      <a:pt x="539" y="378"/>
                      <a:pt x="539" y="376"/>
                    </a:cubicBezTo>
                    <a:cubicBezTo>
                      <a:pt x="540" y="373"/>
                      <a:pt x="542" y="369"/>
                      <a:pt x="543" y="363"/>
                    </a:cubicBezTo>
                    <a:cubicBezTo>
                      <a:pt x="544" y="361"/>
                      <a:pt x="544" y="358"/>
                      <a:pt x="545" y="355"/>
                    </a:cubicBezTo>
                    <a:cubicBezTo>
                      <a:pt x="549" y="355"/>
                      <a:pt x="554" y="355"/>
                      <a:pt x="558" y="354"/>
                    </a:cubicBezTo>
                    <a:cubicBezTo>
                      <a:pt x="564" y="353"/>
                      <a:pt x="569" y="353"/>
                      <a:pt x="574" y="352"/>
                    </a:cubicBezTo>
                    <a:cubicBezTo>
                      <a:pt x="577" y="352"/>
                      <a:pt x="579" y="351"/>
                      <a:pt x="582" y="351"/>
                    </a:cubicBezTo>
                    <a:cubicBezTo>
                      <a:pt x="584" y="350"/>
                      <a:pt x="586" y="350"/>
                      <a:pt x="588" y="350"/>
                    </a:cubicBezTo>
                    <a:cubicBezTo>
                      <a:pt x="596" y="348"/>
                      <a:pt x="602" y="347"/>
                      <a:pt x="602" y="347"/>
                    </a:cubicBezTo>
                    <a:cubicBezTo>
                      <a:pt x="602" y="347"/>
                      <a:pt x="602" y="345"/>
                      <a:pt x="602" y="342"/>
                    </a:cubicBezTo>
                    <a:cubicBezTo>
                      <a:pt x="602" y="341"/>
                      <a:pt x="603" y="340"/>
                      <a:pt x="603" y="340"/>
                    </a:cubicBezTo>
                    <a:cubicBezTo>
                      <a:pt x="603" y="339"/>
                      <a:pt x="603" y="338"/>
                      <a:pt x="603" y="337"/>
                    </a:cubicBezTo>
                    <a:cubicBezTo>
                      <a:pt x="603" y="335"/>
                      <a:pt x="603" y="333"/>
                      <a:pt x="604" y="331"/>
                    </a:cubicBezTo>
                    <a:cubicBezTo>
                      <a:pt x="604" y="329"/>
                      <a:pt x="604" y="327"/>
                      <a:pt x="604" y="325"/>
                    </a:cubicBezTo>
                    <a:cubicBezTo>
                      <a:pt x="604" y="323"/>
                      <a:pt x="604" y="321"/>
                      <a:pt x="604" y="320"/>
                    </a:cubicBezTo>
                    <a:cubicBezTo>
                      <a:pt x="605" y="317"/>
                      <a:pt x="605" y="315"/>
                      <a:pt x="605" y="315"/>
                    </a:cubicBezTo>
                    <a:cubicBezTo>
                      <a:pt x="605" y="315"/>
                      <a:pt x="600" y="313"/>
                      <a:pt x="592" y="310"/>
                    </a:cubicBezTo>
                    <a:cubicBezTo>
                      <a:pt x="584" y="307"/>
                      <a:pt x="574" y="303"/>
                      <a:pt x="564" y="300"/>
                    </a:cubicBezTo>
                    <a:close/>
                    <a:moveTo>
                      <a:pt x="493" y="369"/>
                    </a:moveTo>
                    <a:cubicBezTo>
                      <a:pt x="492" y="371"/>
                      <a:pt x="491" y="375"/>
                      <a:pt x="489" y="379"/>
                    </a:cubicBezTo>
                    <a:cubicBezTo>
                      <a:pt x="489" y="380"/>
                      <a:pt x="488" y="381"/>
                      <a:pt x="488" y="382"/>
                    </a:cubicBezTo>
                    <a:cubicBezTo>
                      <a:pt x="487" y="383"/>
                      <a:pt x="487" y="384"/>
                      <a:pt x="486" y="385"/>
                    </a:cubicBezTo>
                    <a:cubicBezTo>
                      <a:pt x="485" y="387"/>
                      <a:pt x="484" y="390"/>
                      <a:pt x="483" y="392"/>
                    </a:cubicBezTo>
                    <a:cubicBezTo>
                      <a:pt x="482" y="394"/>
                      <a:pt x="481" y="397"/>
                      <a:pt x="479" y="399"/>
                    </a:cubicBezTo>
                    <a:cubicBezTo>
                      <a:pt x="478" y="401"/>
                      <a:pt x="478" y="401"/>
                      <a:pt x="478" y="401"/>
                    </a:cubicBezTo>
                    <a:cubicBezTo>
                      <a:pt x="477" y="403"/>
                      <a:pt x="477" y="403"/>
                      <a:pt x="477" y="403"/>
                    </a:cubicBezTo>
                    <a:cubicBezTo>
                      <a:pt x="476" y="404"/>
                      <a:pt x="476" y="405"/>
                      <a:pt x="475" y="407"/>
                    </a:cubicBezTo>
                    <a:cubicBezTo>
                      <a:pt x="469" y="416"/>
                      <a:pt x="462" y="425"/>
                      <a:pt x="457" y="432"/>
                    </a:cubicBezTo>
                    <a:cubicBezTo>
                      <a:pt x="454" y="435"/>
                      <a:pt x="452" y="438"/>
                      <a:pt x="450" y="440"/>
                    </a:cubicBezTo>
                    <a:cubicBezTo>
                      <a:pt x="449" y="440"/>
                      <a:pt x="449" y="441"/>
                      <a:pt x="448" y="442"/>
                    </a:cubicBezTo>
                    <a:cubicBezTo>
                      <a:pt x="448" y="442"/>
                      <a:pt x="447" y="442"/>
                      <a:pt x="447" y="442"/>
                    </a:cubicBezTo>
                    <a:cubicBezTo>
                      <a:pt x="447" y="442"/>
                      <a:pt x="446" y="443"/>
                      <a:pt x="445" y="445"/>
                    </a:cubicBezTo>
                    <a:cubicBezTo>
                      <a:pt x="443" y="447"/>
                      <a:pt x="440" y="449"/>
                      <a:pt x="437" y="452"/>
                    </a:cubicBezTo>
                    <a:cubicBezTo>
                      <a:pt x="431" y="458"/>
                      <a:pt x="422" y="465"/>
                      <a:pt x="412" y="471"/>
                    </a:cubicBezTo>
                    <a:cubicBezTo>
                      <a:pt x="403" y="477"/>
                      <a:pt x="393" y="483"/>
                      <a:pt x="385" y="486"/>
                    </a:cubicBezTo>
                    <a:cubicBezTo>
                      <a:pt x="383" y="487"/>
                      <a:pt x="381" y="488"/>
                      <a:pt x="380" y="488"/>
                    </a:cubicBezTo>
                    <a:cubicBezTo>
                      <a:pt x="379" y="489"/>
                      <a:pt x="378" y="489"/>
                      <a:pt x="378" y="489"/>
                    </a:cubicBezTo>
                    <a:cubicBezTo>
                      <a:pt x="377" y="490"/>
                      <a:pt x="376" y="490"/>
                      <a:pt x="376" y="490"/>
                    </a:cubicBezTo>
                    <a:cubicBezTo>
                      <a:pt x="373" y="491"/>
                      <a:pt x="372" y="491"/>
                      <a:pt x="372" y="491"/>
                    </a:cubicBezTo>
                    <a:cubicBezTo>
                      <a:pt x="372" y="491"/>
                      <a:pt x="371" y="492"/>
                      <a:pt x="368" y="493"/>
                    </a:cubicBezTo>
                    <a:cubicBezTo>
                      <a:pt x="366" y="493"/>
                      <a:pt x="363" y="495"/>
                      <a:pt x="359" y="496"/>
                    </a:cubicBezTo>
                    <a:cubicBezTo>
                      <a:pt x="351" y="498"/>
                      <a:pt x="339" y="501"/>
                      <a:pt x="328" y="502"/>
                    </a:cubicBezTo>
                    <a:cubicBezTo>
                      <a:pt x="317" y="504"/>
                      <a:pt x="306" y="504"/>
                      <a:pt x="297" y="504"/>
                    </a:cubicBezTo>
                    <a:cubicBezTo>
                      <a:pt x="293" y="504"/>
                      <a:pt x="289" y="503"/>
                      <a:pt x="287" y="503"/>
                    </a:cubicBezTo>
                    <a:cubicBezTo>
                      <a:pt x="284" y="503"/>
                      <a:pt x="283" y="503"/>
                      <a:pt x="283" y="503"/>
                    </a:cubicBezTo>
                    <a:cubicBezTo>
                      <a:pt x="283" y="503"/>
                      <a:pt x="281" y="503"/>
                      <a:pt x="279" y="502"/>
                    </a:cubicBezTo>
                    <a:cubicBezTo>
                      <a:pt x="278" y="502"/>
                      <a:pt x="278" y="502"/>
                      <a:pt x="277" y="502"/>
                    </a:cubicBezTo>
                    <a:cubicBezTo>
                      <a:pt x="276" y="502"/>
                      <a:pt x="275" y="502"/>
                      <a:pt x="275" y="502"/>
                    </a:cubicBezTo>
                    <a:cubicBezTo>
                      <a:pt x="273" y="502"/>
                      <a:pt x="271" y="501"/>
                      <a:pt x="269" y="501"/>
                    </a:cubicBezTo>
                    <a:cubicBezTo>
                      <a:pt x="261" y="500"/>
                      <a:pt x="249" y="497"/>
                      <a:pt x="239" y="494"/>
                    </a:cubicBezTo>
                    <a:cubicBezTo>
                      <a:pt x="228" y="490"/>
                      <a:pt x="218" y="485"/>
                      <a:pt x="210" y="481"/>
                    </a:cubicBezTo>
                    <a:cubicBezTo>
                      <a:pt x="206" y="479"/>
                      <a:pt x="203" y="478"/>
                      <a:pt x="201" y="476"/>
                    </a:cubicBezTo>
                    <a:cubicBezTo>
                      <a:pt x="199" y="475"/>
                      <a:pt x="198" y="474"/>
                      <a:pt x="198" y="474"/>
                    </a:cubicBezTo>
                    <a:cubicBezTo>
                      <a:pt x="198" y="474"/>
                      <a:pt x="197" y="474"/>
                      <a:pt x="197" y="474"/>
                    </a:cubicBezTo>
                    <a:cubicBezTo>
                      <a:pt x="196" y="474"/>
                      <a:pt x="195" y="473"/>
                      <a:pt x="194" y="472"/>
                    </a:cubicBezTo>
                    <a:cubicBezTo>
                      <a:pt x="192" y="471"/>
                      <a:pt x="189" y="469"/>
                      <a:pt x="186" y="467"/>
                    </a:cubicBezTo>
                    <a:cubicBezTo>
                      <a:pt x="179" y="462"/>
                      <a:pt x="170" y="455"/>
                      <a:pt x="162" y="447"/>
                    </a:cubicBezTo>
                    <a:cubicBezTo>
                      <a:pt x="161" y="446"/>
                      <a:pt x="160" y="445"/>
                      <a:pt x="159" y="444"/>
                    </a:cubicBezTo>
                    <a:cubicBezTo>
                      <a:pt x="157" y="442"/>
                      <a:pt x="157" y="442"/>
                      <a:pt x="157" y="442"/>
                    </a:cubicBezTo>
                    <a:cubicBezTo>
                      <a:pt x="156" y="441"/>
                      <a:pt x="156" y="441"/>
                      <a:pt x="156" y="441"/>
                    </a:cubicBezTo>
                    <a:cubicBezTo>
                      <a:pt x="154" y="439"/>
                      <a:pt x="152" y="437"/>
                      <a:pt x="150" y="435"/>
                    </a:cubicBezTo>
                    <a:cubicBezTo>
                      <a:pt x="149" y="433"/>
                      <a:pt x="147" y="431"/>
                      <a:pt x="145" y="429"/>
                    </a:cubicBezTo>
                    <a:cubicBezTo>
                      <a:pt x="145" y="428"/>
                      <a:pt x="144" y="427"/>
                      <a:pt x="143" y="426"/>
                    </a:cubicBezTo>
                    <a:cubicBezTo>
                      <a:pt x="143" y="425"/>
                      <a:pt x="142" y="424"/>
                      <a:pt x="141" y="424"/>
                    </a:cubicBezTo>
                    <a:cubicBezTo>
                      <a:pt x="139" y="420"/>
                      <a:pt x="137" y="417"/>
                      <a:pt x="135" y="415"/>
                    </a:cubicBezTo>
                    <a:cubicBezTo>
                      <a:pt x="134" y="413"/>
                      <a:pt x="133" y="412"/>
                      <a:pt x="133" y="412"/>
                    </a:cubicBezTo>
                    <a:cubicBezTo>
                      <a:pt x="133" y="412"/>
                      <a:pt x="132" y="411"/>
                      <a:pt x="131" y="409"/>
                    </a:cubicBezTo>
                    <a:cubicBezTo>
                      <a:pt x="130" y="407"/>
                      <a:pt x="128" y="404"/>
                      <a:pt x="126" y="400"/>
                    </a:cubicBezTo>
                    <a:cubicBezTo>
                      <a:pt x="125" y="398"/>
                      <a:pt x="124" y="396"/>
                      <a:pt x="123" y="394"/>
                    </a:cubicBezTo>
                    <a:cubicBezTo>
                      <a:pt x="121" y="392"/>
                      <a:pt x="120" y="389"/>
                      <a:pt x="119" y="387"/>
                    </a:cubicBezTo>
                    <a:cubicBezTo>
                      <a:pt x="117" y="382"/>
                      <a:pt x="115" y="377"/>
                      <a:pt x="113" y="372"/>
                    </a:cubicBezTo>
                    <a:cubicBezTo>
                      <a:pt x="112" y="370"/>
                      <a:pt x="112" y="369"/>
                      <a:pt x="111" y="368"/>
                    </a:cubicBezTo>
                    <a:cubicBezTo>
                      <a:pt x="111" y="366"/>
                      <a:pt x="111" y="365"/>
                      <a:pt x="110" y="364"/>
                    </a:cubicBezTo>
                    <a:cubicBezTo>
                      <a:pt x="110" y="362"/>
                      <a:pt x="109" y="361"/>
                      <a:pt x="109" y="360"/>
                    </a:cubicBezTo>
                    <a:cubicBezTo>
                      <a:pt x="109" y="359"/>
                      <a:pt x="108" y="358"/>
                      <a:pt x="108" y="358"/>
                    </a:cubicBezTo>
                    <a:cubicBezTo>
                      <a:pt x="108" y="357"/>
                      <a:pt x="108" y="356"/>
                      <a:pt x="108" y="356"/>
                    </a:cubicBezTo>
                    <a:cubicBezTo>
                      <a:pt x="107" y="353"/>
                      <a:pt x="106" y="351"/>
                      <a:pt x="106" y="348"/>
                    </a:cubicBezTo>
                    <a:cubicBezTo>
                      <a:pt x="105" y="346"/>
                      <a:pt x="105" y="344"/>
                      <a:pt x="104" y="342"/>
                    </a:cubicBezTo>
                    <a:cubicBezTo>
                      <a:pt x="103" y="337"/>
                      <a:pt x="103" y="334"/>
                      <a:pt x="103" y="331"/>
                    </a:cubicBezTo>
                    <a:cubicBezTo>
                      <a:pt x="102" y="329"/>
                      <a:pt x="102" y="328"/>
                      <a:pt x="102" y="328"/>
                    </a:cubicBezTo>
                    <a:cubicBezTo>
                      <a:pt x="102" y="328"/>
                      <a:pt x="102" y="326"/>
                      <a:pt x="102" y="324"/>
                    </a:cubicBezTo>
                    <a:cubicBezTo>
                      <a:pt x="102" y="321"/>
                      <a:pt x="101" y="318"/>
                      <a:pt x="101" y="313"/>
                    </a:cubicBezTo>
                    <a:cubicBezTo>
                      <a:pt x="101" y="311"/>
                      <a:pt x="101" y="309"/>
                      <a:pt x="100" y="307"/>
                    </a:cubicBezTo>
                    <a:cubicBezTo>
                      <a:pt x="100" y="304"/>
                      <a:pt x="100" y="302"/>
                      <a:pt x="100" y="299"/>
                    </a:cubicBezTo>
                    <a:cubicBezTo>
                      <a:pt x="100" y="298"/>
                      <a:pt x="100" y="298"/>
                      <a:pt x="100" y="297"/>
                    </a:cubicBezTo>
                    <a:cubicBezTo>
                      <a:pt x="100" y="296"/>
                      <a:pt x="101" y="296"/>
                      <a:pt x="101" y="295"/>
                    </a:cubicBezTo>
                    <a:cubicBezTo>
                      <a:pt x="101" y="294"/>
                      <a:pt x="101" y="292"/>
                      <a:pt x="101" y="291"/>
                    </a:cubicBezTo>
                    <a:cubicBezTo>
                      <a:pt x="101" y="289"/>
                      <a:pt x="101" y="288"/>
                      <a:pt x="101" y="287"/>
                    </a:cubicBezTo>
                    <a:cubicBezTo>
                      <a:pt x="101" y="285"/>
                      <a:pt x="101" y="284"/>
                      <a:pt x="101" y="282"/>
                    </a:cubicBezTo>
                    <a:cubicBezTo>
                      <a:pt x="102" y="277"/>
                      <a:pt x="103" y="271"/>
                      <a:pt x="104" y="266"/>
                    </a:cubicBezTo>
                    <a:cubicBezTo>
                      <a:pt x="104" y="263"/>
                      <a:pt x="105" y="261"/>
                      <a:pt x="105" y="258"/>
                    </a:cubicBezTo>
                    <a:cubicBezTo>
                      <a:pt x="106" y="256"/>
                      <a:pt x="106" y="254"/>
                      <a:pt x="107" y="252"/>
                    </a:cubicBezTo>
                    <a:cubicBezTo>
                      <a:pt x="108" y="248"/>
                      <a:pt x="109" y="244"/>
                      <a:pt x="110" y="242"/>
                    </a:cubicBezTo>
                    <a:cubicBezTo>
                      <a:pt x="110" y="240"/>
                      <a:pt x="111" y="238"/>
                      <a:pt x="111" y="238"/>
                    </a:cubicBezTo>
                    <a:cubicBezTo>
                      <a:pt x="111" y="238"/>
                      <a:pt x="111" y="237"/>
                      <a:pt x="112" y="235"/>
                    </a:cubicBezTo>
                    <a:cubicBezTo>
                      <a:pt x="113" y="232"/>
                      <a:pt x="114" y="229"/>
                      <a:pt x="116" y="225"/>
                    </a:cubicBezTo>
                    <a:cubicBezTo>
                      <a:pt x="116" y="224"/>
                      <a:pt x="117" y="223"/>
                      <a:pt x="117" y="222"/>
                    </a:cubicBezTo>
                    <a:cubicBezTo>
                      <a:pt x="117" y="221"/>
                      <a:pt x="118" y="220"/>
                      <a:pt x="118" y="219"/>
                    </a:cubicBezTo>
                    <a:cubicBezTo>
                      <a:pt x="119" y="216"/>
                      <a:pt x="121" y="214"/>
                      <a:pt x="122" y="212"/>
                    </a:cubicBezTo>
                    <a:cubicBezTo>
                      <a:pt x="123" y="209"/>
                      <a:pt x="124" y="207"/>
                      <a:pt x="125" y="205"/>
                    </a:cubicBezTo>
                    <a:cubicBezTo>
                      <a:pt x="126" y="203"/>
                      <a:pt x="126" y="203"/>
                      <a:pt x="126" y="203"/>
                    </a:cubicBezTo>
                    <a:cubicBezTo>
                      <a:pt x="128" y="201"/>
                      <a:pt x="128" y="201"/>
                      <a:pt x="128" y="201"/>
                    </a:cubicBezTo>
                    <a:cubicBezTo>
                      <a:pt x="128" y="200"/>
                      <a:pt x="129" y="198"/>
                      <a:pt x="130" y="197"/>
                    </a:cubicBezTo>
                    <a:cubicBezTo>
                      <a:pt x="136" y="188"/>
                      <a:pt x="142" y="178"/>
                      <a:pt x="148" y="172"/>
                    </a:cubicBezTo>
                    <a:cubicBezTo>
                      <a:pt x="151" y="169"/>
                      <a:pt x="153" y="166"/>
                      <a:pt x="155" y="164"/>
                    </a:cubicBezTo>
                    <a:cubicBezTo>
                      <a:pt x="156" y="163"/>
                      <a:pt x="156" y="163"/>
                      <a:pt x="157" y="162"/>
                    </a:cubicBezTo>
                    <a:cubicBezTo>
                      <a:pt x="157" y="162"/>
                      <a:pt x="157" y="161"/>
                      <a:pt x="157" y="161"/>
                    </a:cubicBezTo>
                    <a:cubicBezTo>
                      <a:pt x="157" y="161"/>
                      <a:pt x="158" y="160"/>
                      <a:pt x="160" y="159"/>
                    </a:cubicBezTo>
                    <a:cubicBezTo>
                      <a:pt x="162" y="157"/>
                      <a:pt x="165" y="154"/>
                      <a:pt x="168" y="152"/>
                    </a:cubicBezTo>
                    <a:cubicBezTo>
                      <a:pt x="174" y="146"/>
                      <a:pt x="183" y="139"/>
                      <a:pt x="192" y="133"/>
                    </a:cubicBezTo>
                    <a:cubicBezTo>
                      <a:pt x="202" y="126"/>
                      <a:pt x="212" y="121"/>
                      <a:pt x="220" y="118"/>
                    </a:cubicBezTo>
                    <a:cubicBezTo>
                      <a:pt x="221" y="117"/>
                      <a:pt x="223" y="116"/>
                      <a:pt x="225" y="115"/>
                    </a:cubicBezTo>
                    <a:cubicBezTo>
                      <a:pt x="226" y="115"/>
                      <a:pt x="226" y="115"/>
                      <a:pt x="227" y="114"/>
                    </a:cubicBezTo>
                    <a:cubicBezTo>
                      <a:pt x="228" y="114"/>
                      <a:pt x="228" y="114"/>
                      <a:pt x="229" y="114"/>
                    </a:cubicBezTo>
                    <a:cubicBezTo>
                      <a:pt x="231" y="113"/>
                      <a:pt x="233" y="112"/>
                      <a:pt x="233" y="112"/>
                    </a:cubicBezTo>
                    <a:cubicBezTo>
                      <a:pt x="233" y="112"/>
                      <a:pt x="234" y="112"/>
                      <a:pt x="236" y="111"/>
                    </a:cubicBezTo>
                    <a:cubicBezTo>
                      <a:pt x="239" y="110"/>
                      <a:pt x="242" y="109"/>
                      <a:pt x="246" y="108"/>
                    </a:cubicBezTo>
                    <a:cubicBezTo>
                      <a:pt x="254" y="106"/>
                      <a:pt x="265" y="103"/>
                      <a:pt x="277" y="102"/>
                    </a:cubicBezTo>
                    <a:cubicBezTo>
                      <a:pt x="288" y="100"/>
                      <a:pt x="299" y="100"/>
                      <a:pt x="308" y="100"/>
                    </a:cubicBezTo>
                    <a:cubicBezTo>
                      <a:pt x="312" y="100"/>
                      <a:pt x="316" y="100"/>
                      <a:pt x="318" y="100"/>
                    </a:cubicBezTo>
                    <a:cubicBezTo>
                      <a:pt x="320" y="101"/>
                      <a:pt x="322" y="101"/>
                      <a:pt x="322" y="101"/>
                    </a:cubicBezTo>
                    <a:cubicBezTo>
                      <a:pt x="322" y="101"/>
                      <a:pt x="323" y="101"/>
                      <a:pt x="326" y="101"/>
                    </a:cubicBezTo>
                    <a:cubicBezTo>
                      <a:pt x="326" y="101"/>
                      <a:pt x="327" y="101"/>
                      <a:pt x="328" y="101"/>
                    </a:cubicBezTo>
                    <a:cubicBezTo>
                      <a:pt x="328" y="102"/>
                      <a:pt x="329" y="102"/>
                      <a:pt x="330" y="102"/>
                    </a:cubicBezTo>
                    <a:cubicBezTo>
                      <a:pt x="332" y="102"/>
                      <a:pt x="334" y="102"/>
                      <a:pt x="336" y="103"/>
                    </a:cubicBezTo>
                    <a:cubicBezTo>
                      <a:pt x="344" y="104"/>
                      <a:pt x="355" y="107"/>
                      <a:pt x="366" y="110"/>
                    </a:cubicBezTo>
                    <a:cubicBezTo>
                      <a:pt x="377" y="114"/>
                      <a:pt x="387" y="118"/>
                      <a:pt x="395" y="122"/>
                    </a:cubicBezTo>
                    <a:cubicBezTo>
                      <a:pt x="398" y="124"/>
                      <a:pt x="402" y="126"/>
                      <a:pt x="404" y="127"/>
                    </a:cubicBezTo>
                    <a:cubicBezTo>
                      <a:pt x="406" y="128"/>
                      <a:pt x="407" y="129"/>
                      <a:pt x="407" y="129"/>
                    </a:cubicBezTo>
                    <a:cubicBezTo>
                      <a:pt x="407" y="129"/>
                      <a:pt x="407" y="129"/>
                      <a:pt x="408" y="130"/>
                    </a:cubicBezTo>
                    <a:cubicBezTo>
                      <a:pt x="408" y="130"/>
                      <a:pt x="409" y="131"/>
                      <a:pt x="410" y="131"/>
                    </a:cubicBezTo>
                    <a:cubicBezTo>
                      <a:pt x="412" y="133"/>
                      <a:pt x="415" y="135"/>
                      <a:pt x="419" y="137"/>
                    </a:cubicBezTo>
                    <a:cubicBezTo>
                      <a:pt x="426" y="142"/>
                      <a:pt x="435" y="149"/>
                      <a:pt x="443" y="157"/>
                    </a:cubicBezTo>
                    <a:cubicBezTo>
                      <a:pt x="444" y="158"/>
                      <a:pt x="445" y="159"/>
                      <a:pt x="446" y="160"/>
                    </a:cubicBezTo>
                    <a:cubicBezTo>
                      <a:pt x="447" y="161"/>
                      <a:pt x="447" y="161"/>
                      <a:pt x="447" y="161"/>
                    </a:cubicBezTo>
                    <a:cubicBezTo>
                      <a:pt x="449" y="163"/>
                      <a:pt x="449" y="163"/>
                      <a:pt x="449" y="163"/>
                    </a:cubicBezTo>
                    <a:cubicBezTo>
                      <a:pt x="451" y="165"/>
                      <a:pt x="453" y="167"/>
                      <a:pt x="454" y="169"/>
                    </a:cubicBezTo>
                    <a:cubicBezTo>
                      <a:pt x="456" y="171"/>
                      <a:pt x="458" y="173"/>
                      <a:pt x="459" y="175"/>
                    </a:cubicBezTo>
                    <a:cubicBezTo>
                      <a:pt x="460" y="176"/>
                      <a:pt x="461" y="177"/>
                      <a:pt x="462" y="178"/>
                    </a:cubicBezTo>
                    <a:cubicBezTo>
                      <a:pt x="462" y="178"/>
                      <a:pt x="463" y="179"/>
                      <a:pt x="464" y="180"/>
                    </a:cubicBezTo>
                    <a:cubicBezTo>
                      <a:pt x="466" y="184"/>
                      <a:pt x="468" y="186"/>
                      <a:pt x="469" y="189"/>
                    </a:cubicBezTo>
                    <a:cubicBezTo>
                      <a:pt x="471" y="191"/>
                      <a:pt x="472" y="192"/>
                      <a:pt x="472" y="192"/>
                    </a:cubicBezTo>
                    <a:cubicBezTo>
                      <a:pt x="472" y="192"/>
                      <a:pt x="472" y="193"/>
                      <a:pt x="474" y="195"/>
                    </a:cubicBezTo>
                    <a:cubicBezTo>
                      <a:pt x="475" y="197"/>
                      <a:pt x="477" y="200"/>
                      <a:pt x="479" y="204"/>
                    </a:cubicBezTo>
                    <a:cubicBezTo>
                      <a:pt x="480" y="206"/>
                      <a:pt x="481" y="208"/>
                      <a:pt x="482" y="210"/>
                    </a:cubicBezTo>
                    <a:cubicBezTo>
                      <a:pt x="483" y="212"/>
                      <a:pt x="484" y="214"/>
                      <a:pt x="486" y="217"/>
                    </a:cubicBezTo>
                    <a:cubicBezTo>
                      <a:pt x="488" y="222"/>
                      <a:pt x="490" y="227"/>
                      <a:pt x="492" y="232"/>
                    </a:cubicBezTo>
                    <a:cubicBezTo>
                      <a:pt x="492" y="233"/>
                      <a:pt x="493" y="235"/>
                      <a:pt x="493" y="236"/>
                    </a:cubicBezTo>
                    <a:cubicBezTo>
                      <a:pt x="494" y="237"/>
                      <a:pt x="494" y="239"/>
                      <a:pt x="495" y="240"/>
                    </a:cubicBezTo>
                    <a:cubicBezTo>
                      <a:pt x="495" y="241"/>
                      <a:pt x="495" y="243"/>
                      <a:pt x="496" y="244"/>
                    </a:cubicBezTo>
                    <a:cubicBezTo>
                      <a:pt x="496" y="245"/>
                      <a:pt x="496" y="245"/>
                      <a:pt x="496" y="246"/>
                    </a:cubicBezTo>
                    <a:cubicBezTo>
                      <a:pt x="497" y="247"/>
                      <a:pt x="497" y="247"/>
                      <a:pt x="497" y="248"/>
                    </a:cubicBezTo>
                    <a:cubicBezTo>
                      <a:pt x="498" y="250"/>
                      <a:pt x="498" y="253"/>
                      <a:pt x="499" y="255"/>
                    </a:cubicBezTo>
                    <a:cubicBezTo>
                      <a:pt x="499" y="258"/>
                      <a:pt x="500" y="260"/>
                      <a:pt x="500" y="262"/>
                    </a:cubicBezTo>
                    <a:cubicBezTo>
                      <a:pt x="501" y="266"/>
                      <a:pt x="502" y="270"/>
                      <a:pt x="502" y="272"/>
                    </a:cubicBezTo>
                    <a:cubicBezTo>
                      <a:pt x="502" y="275"/>
                      <a:pt x="503" y="276"/>
                      <a:pt x="503" y="276"/>
                    </a:cubicBezTo>
                    <a:cubicBezTo>
                      <a:pt x="503" y="276"/>
                      <a:pt x="503" y="277"/>
                      <a:pt x="503" y="280"/>
                    </a:cubicBezTo>
                    <a:cubicBezTo>
                      <a:pt x="503" y="282"/>
                      <a:pt x="504" y="286"/>
                      <a:pt x="504" y="290"/>
                    </a:cubicBezTo>
                    <a:cubicBezTo>
                      <a:pt x="504" y="292"/>
                      <a:pt x="504" y="295"/>
                      <a:pt x="504" y="297"/>
                    </a:cubicBezTo>
                    <a:cubicBezTo>
                      <a:pt x="504" y="300"/>
                      <a:pt x="504" y="302"/>
                      <a:pt x="504" y="305"/>
                    </a:cubicBezTo>
                    <a:cubicBezTo>
                      <a:pt x="504" y="305"/>
                      <a:pt x="504" y="306"/>
                      <a:pt x="504" y="307"/>
                    </a:cubicBezTo>
                    <a:cubicBezTo>
                      <a:pt x="504" y="307"/>
                      <a:pt x="504" y="308"/>
                      <a:pt x="504" y="309"/>
                    </a:cubicBezTo>
                    <a:cubicBezTo>
                      <a:pt x="504" y="310"/>
                      <a:pt x="504" y="312"/>
                      <a:pt x="504" y="313"/>
                    </a:cubicBezTo>
                    <a:cubicBezTo>
                      <a:pt x="504" y="314"/>
                      <a:pt x="504" y="316"/>
                      <a:pt x="504" y="317"/>
                    </a:cubicBezTo>
                    <a:cubicBezTo>
                      <a:pt x="504" y="319"/>
                      <a:pt x="503" y="320"/>
                      <a:pt x="503" y="321"/>
                    </a:cubicBezTo>
                    <a:cubicBezTo>
                      <a:pt x="503" y="327"/>
                      <a:pt x="502" y="333"/>
                      <a:pt x="501" y="338"/>
                    </a:cubicBezTo>
                    <a:cubicBezTo>
                      <a:pt x="501" y="340"/>
                      <a:pt x="500" y="343"/>
                      <a:pt x="500" y="345"/>
                    </a:cubicBezTo>
                    <a:cubicBezTo>
                      <a:pt x="499" y="348"/>
                      <a:pt x="498" y="350"/>
                      <a:pt x="498" y="352"/>
                    </a:cubicBezTo>
                    <a:cubicBezTo>
                      <a:pt x="497" y="356"/>
                      <a:pt x="496" y="359"/>
                      <a:pt x="495" y="362"/>
                    </a:cubicBezTo>
                    <a:cubicBezTo>
                      <a:pt x="494" y="364"/>
                      <a:pt x="494" y="366"/>
                      <a:pt x="494" y="366"/>
                    </a:cubicBezTo>
                    <a:cubicBezTo>
                      <a:pt x="494" y="366"/>
                      <a:pt x="494" y="367"/>
                      <a:pt x="493" y="369"/>
                    </a:cubicBezTo>
                    <a:close/>
                  </a:path>
                </a:pathLst>
              </a:custGeom>
              <a:gradFill>
                <a:gsLst>
                  <a:gs pos="0">
                    <a:srgbClr val="000000">
                      <a:alpha val="0"/>
                    </a:srgbClr>
                  </a:gs>
                  <a:gs pos="46000">
                    <a:srgbClr val="4C78C6"/>
                  </a:gs>
                  <a:gs pos="100000">
                    <a:srgbClr val="254378"/>
                  </a:gs>
                </a:gsLst>
                <a:path path="circle">
                  <a:fillToRect b="50%" l="50%" r="50%" t="50%"/>
                </a:path>
                <a:tileRect/>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08" name="Google Shape;1908;p47"/>
              <p:cNvSpPr/>
              <p:nvPr/>
            </p:nvSpPr>
            <p:spPr>
              <a:xfrm>
                <a:off x="1143970" y="3173327"/>
                <a:ext cx="409052" cy="325570"/>
              </a:xfrm>
              <a:custGeom>
                <a:rect b="b" l="l" r="r" t="t"/>
                <a:pathLst>
                  <a:path extrusionOk="0" h="54" w="68">
                    <a:moveTo>
                      <a:pt x="53" y="20"/>
                    </a:moveTo>
                    <a:cubicBezTo>
                      <a:pt x="53" y="31"/>
                      <a:pt x="41" y="39"/>
                      <a:pt x="26" y="39"/>
                    </a:cubicBezTo>
                    <a:cubicBezTo>
                      <a:pt x="24" y="39"/>
                      <a:pt x="22" y="39"/>
                      <a:pt x="20" y="39"/>
                    </a:cubicBezTo>
                    <a:cubicBezTo>
                      <a:pt x="17" y="41"/>
                      <a:pt x="13" y="43"/>
                      <a:pt x="9" y="44"/>
                    </a:cubicBezTo>
                    <a:cubicBezTo>
                      <a:pt x="8" y="44"/>
                      <a:pt x="7" y="44"/>
                      <a:pt x="6" y="44"/>
                    </a:cubicBezTo>
                    <a:cubicBezTo>
                      <a:pt x="6" y="44"/>
                      <a:pt x="6" y="44"/>
                      <a:pt x="6" y="44"/>
                    </a:cubicBezTo>
                    <a:cubicBezTo>
                      <a:pt x="5" y="44"/>
                      <a:pt x="5" y="44"/>
                      <a:pt x="5" y="43"/>
                    </a:cubicBezTo>
                    <a:cubicBezTo>
                      <a:pt x="5" y="42"/>
                      <a:pt x="5" y="42"/>
                      <a:pt x="5" y="41"/>
                    </a:cubicBezTo>
                    <a:cubicBezTo>
                      <a:pt x="7" y="40"/>
                      <a:pt x="9" y="38"/>
                      <a:pt x="10" y="35"/>
                    </a:cubicBezTo>
                    <a:cubicBezTo>
                      <a:pt x="4" y="32"/>
                      <a:pt x="0" y="26"/>
                      <a:pt x="0" y="20"/>
                    </a:cubicBezTo>
                    <a:cubicBezTo>
                      <a:pt x="0" y="9"/>
                      <a:pt x="12" y="0"/>
                      <a:pt x="26" y="0"/>
                    </a:cubicBezTo>
                    <a:cubicBezTo>
                      <a:pt x="41" y="0"/>
                      <a:pt x="53" y="9"/>
                      <a:pt x="53" y="20"/>
                    </a:cubicBezTo>
                    <a:close/>
                    <a:moveTo>
                      <a:pt x="5" y="20"/>
                    </a:moveTo>
                    <a:cubicBezTo>
                      <a:pt x="5" y="24"/>
                      <a:pt x="7" y="28"/>
                      <a:pt x="12" y="31"/>
                    </a:cubicBezTo>
                    <a:cubicBezTo>
                      <a:pt x="16" y="33"/>
                      <a:pt x="16" y="33"/>
                      <a:pt x="16" y="33"/>
                    </a:cubicBezTo>
                    <a:cubicBezTo>
                      <a:pt x="15" y="36"/>
                      <a:pt x="15" y="36"/>
                      <a:pt x="15" y="36"/>
                    </a:cubicBezTo>
                    <a:cubicBezTo>
                      <a:pt x="15" y="36"/>
                      <a:pt x="16" y="35"/>
                      <a:pt x="17" y="35"/>
                    </a:cubicBezTo>
                    <a:cubicBezTo>
                      <a:pt x="19" y="34"/>
                      <a:pt x="19" y="34"/>
                      <a:pt x="19" y="34"/>
                    </a:cubicBezTo>
                    <a:cubicBezTo>
                      <a:pt x="21" y="34"/>
                      <a:pt x="21" y="34"/>
                      <a:pt x="21" y="34"/>
                    </a:cubicBezTo>
                    <a:cubicBezTo>
                      <a:pt x="23" y="34"/>
                      <a:pt x="25" y="34"/>
                      <a:pt x="26" y="34"/>
                    </a:cubicBezTo>
                    <a:cubicBezTo>
                      <a:pt x="38" y="34"/>
                      <a:pt x="48" y="28"/>
                      <a:pt x="48" y="20"/>
                    </a:cubicBezTo>
                    <a:cubicBezTo>
                      <a:pt x="48" y="12"/>
                      <a:pt x="38" y="5"/>
                      <a:pt x="26" y="5"/>
                    </a:cubicBezTo>
                    <a:cubicBezTo>
                      <a:pt x="15" y="5"/>
                      <a:pt x="5" y="12"/>
                      <a:pt x="5" y="20"/>
                    </a:cubicBezTo>
                    <a:close/>
                    <a:moveTo>
                      <a:pt x="62" y="51"/>
                    </a:moveTo>
                    <a:cubicBezTo>
                      <a:pt x="63" y="52"/>
                      <a:pt x="63" y="52"/>
                      <a:pt x="63" y="53"/>
                    </a:cubicBezTo>
                    <a:cubicBezTo>
                      <a:pt x="63" y="53"/>
                      <a:pt x="62" y="54"/>
                      <a:pt x="62" y="54"/>
                    </a:cubicBezTo>
                    <a:cubicBezTo>
                      <a:pt x="60" y="54"/>
                      <a:pt x="59" y="54"/>
                      <a:pt x="58" y="53"/>
                    </a:cubicBezTo>
                    <a:cubicBezTo>
                      <a:pt x="54" y="52"/>
                      <a:pt x="51" y="51"/>
                      <a:pt x="48" y="48"/>
                    </a:cubicBezTo>
                    <a:cubicBezTo>
                      <a:pt x="46" y="49"/>
                      <a:pt x="43" y="49"/>
                      <a:pt x="41" y="49"/>
                    </a:cubicBezTo>
                    <a:cubicBezTo>
                      <a:pt x="34" y="49"/>
                      <a:pt x="28" y="47"/>
                      <a:pt x="23" y="44"/>
                    </a:cubicBezTo>
                    <a:cubicBezTo>
                      <a:pt x="24" y="44"/>
                      <a:pt x="25" y="44"/>
                      <a:pt x="26" y="44"/>
                    </a:cubicBezTo>
                    <a:cubicBezTo>
                      <a:pt x="35" y="44"/>
                      <a:pt x="42" y="42"/>
                      <a:pt x="48" y="38"/>
                    </a:cubicBezTo>
                    <a:cubicBezTo>
                      <a:pt x="55" y="33"/>
                      <a:pt x="58" y="27"/>
                      <a:pt x="58" y="20"/>
                    </a:cubicBezTo>
                    <a:cubicBezTo>
                      <a:pt x="58" y="18"/>
                      <a:pt x="58" y="16"/>
                      <a:pt x="57" y="14"/>
                    </a:cubicBezTo>
                    <a:cubicBezTo>
                      <a:pt x="64" y="18"/>
                      <a:pt x="68" y="23"/>
                      <a:pt x="68" y="30"/>
                    </a:cubicBezTo>
                    <a:cubicBezTo>
                      <a:pt x="68" y="36"/>
                      <a:pt x="64" y="41"/>
                      <a:pt x="58" y="45"/>
                    </a:cubicBezTo>
                    <a:cubicBezTo>
                      <a:pt x="59" y="48"/>
                      <a:pt x="61" y="49"/>
                      <a:pt x="62" y="51"/>
                    </a:cubicBezTo>
                    <a:close/>
                  </a:path>
                </a:pathLst>
              </a:custGeom>
              <a:gradFill>
                <a:gsLst>
                  <a:gs pos="0">
                    <a:srgbClr val="000000">
                      <a:alpha val="0"/>
                    </a:srgbClr>
                  </a:gs>
                  <a:gs pos="46000">
                    <a:srgbClr val="4C78C6"/>
                  </a:gs>
                  <a:gs pos="100000">
                    <a:srgbClr val="254378"/>
                  </a:gs>
                </a:gsLst>
                <a:path path="circle">
                  <a:fillToRect b="50%" l="50%" r="50%" t="50%"/>
                </a:path>
                <a:tileRect/>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909" name="Google Shape;1909;p47"/>
            <p:cNvGrpSpPr/>
            <p:nvPr/>
          </p:nvGrpSpPr>
          <p:grpSpPr>
            <a:xfrm>
              <a:off x="9901931" y="3400946"/>
              <a:ext cx="1234230" cy="1114887"/>
              <a:chOff x="4327534" y="4133299"/>
              <a:chExt cx="708925" cy="706100"/>
            </a:xfrm>
          </p:grpSpPr>
          <p:sp>
            <p:nvSpPr>
              <p:cNvPr id="1910" name="Google Shape;1910;p47"/>
              <p:cNvSpPr/>
              <p:nvPr/>
            </p:nvSpPr>
            <p:spPr>
              <a:xfrm>
                <a:off x="4327534" y="4133299"/>
                <a:ext cx="708925" cy="706100"/>
              </a:xfrm>
              <a:custGeom>
                <a:rect b="b" l="l" r="r" t="t"/>
                <a:pathLst>
                  <a:path extrusionOk="0" h="398" w="399">
                    <a:moveTo>
                      <a:pt x="375" y="238"/>
                    </a:moveTo>
                    <a:cubicBezTo>
                      <a:pt x="375" y="236"/>
                      <a:pt x="375" y="235"/>
                      <a:pt x="376" y="234"/>
                    </a:cubicBezTo>
                    <a:cubicBezTo>
                      <a:pt x="376" y="231"/>
                      <a:pt x="377" y="228"/>
                      <a:pt x="377" y="227"/>
                    </a:cubicBezTo>
                    <a:cubicBezTo>
                      <a:pt x="377" y="225"/>
                      <a:pt x="377" y="224"/>
                      <a:pt x="377" y="224"/>
                    </a:cubicBezTo>
                    <a:cubicBezTo>
                      <a:pt x="377" y="224"/>
                      <a:pt x="377" y="223"/>
                      <a:pt x="378" y="221"/>
                    </a:cubicBezTo>
                    <a:cubicBezTo>
                      <a:pt x="378" y="219"/>
                      <a:pt x="378" y="217"/>
                      <a:pt x="378" y="214"/>
                    </a:cubicBezTo>
                    <a:cubicBezTo>
                      <a:pt x="378" y="212"/>
                      <a:pt x="379" y="211"/>
                      <a:pt x="379" y="210"/>
                    </a:cubicBezTo>
                    <a:cubicBezTo>
                      <a:pt x="381" y="209"/>
                      <a:pt x="383" y="208"/>
                      <a:pt x="386" y="206"/>
                    </a:cubicBezTo>
                    <a:cubicBezTo>
                      <a:pt x="392" y="203"/>
                      <a:pt x="399" y="199"/>
                      <a:pt x="399" y="199"/>
                    </a:cubicBezTo>
                    <a:cubicBezTo>
                      <a:pt x="399" y="199"/>
                      <a:pt x="399" y="197"/>
                      <a:pt x="399" y="196"/>
                    </a:cubicBezTo>
                    <a:cubicBezTo>
                      <a:pt x="399" y="194"/>
                      <a:pt x="399" y="192"/>
                      <a:pt x="399" y="190"/>
                    </a:cubicBezTo>
                    <a:cubicBezTo>
                      <a:pt x="399" y="188"/>
                      <a:pt x="399" y="185"/>
                      <a:pt x="398" y="184"/>
                    </a:cubicBezTo>
                    <a:cubicBezTo>
                      <a:pt x="398" y="182"/>
                      <a:pt x="398" y="181"/>
                      <a:pt x="398" y="181"/>
                    </a:cubicBezTo>
                    <a:cubicBezTo>
                      <a:pt x="398" y="181"/>
                      <a:pt x="396" y="180"/>
                      <a:pt x="394" y="179"/>
                    </a:cubicBezTo>
                    <a:cubicBezTo>
                      <a:pt x="391" y="178"/>
                      <a:pt x="388" y="176"/>
                      <a:pt x="384" y="174"/>
                    </a:cubicBezTo>
                    <a:cubicBezTo>
                      <a:pt x="381" y="173"/>
                      <a:pt x="379" y="172"/>
                      <a:pt x="377" y="172"/>
                    </a:cubicBezTo>
                    <a:cubicBezTo>
                      <a:pt x="377" y="170"/>
                      <a:pt x="376" y="169"/>
                      <a:pt x="376" y="168"/>
                    </a:cubicBezTo>
                    <a:cubicBezTo>
                      <a:pt x="376" y="165"/>
                      <a:pt x="375" y="162"/>
                      <a:pt x="375" y="161"/>
                    </a:cubicBezTo>
                    <a:cubicBezTo>
                      <a:pt x="374" y="159"/>
                      <a:pt x="374" y="158"/>
                      <a:pt x="374" y="158"/>
                    </a:cubicBezTo>
                    <a:cubicBezTo>
                      <a:pt x="374" y="158"/>
                      <a:pt x="374" y="157"/>
                      <a:pt x="373" y="155"/>
                    </a:cubicBezTo>
                    <a:cubicBezTo>
                      <a:pt x="373" y="153"/>
                      <a:pt x="372" y="151"/>
                      <a:pt x="371" y="148"/>
                    </a:cubicBezTo>
                    <a:cubicBezTo>
                      <a:pt x="371" y="147"/>
                      <a:pt x="371" y="146"/>
                      <a:pt x="370" y="145"/>
                    </a:cubicBezTo>
                    <a:cubicBezTo>
                      <a:pt x="372" y="143"/>
                      <a:pt x="374" y="141"/>
                      <a:pt x="375" y="139"/>
                    </a:cubicBezTo>
                    <a:cubicBezTo>
                      <a:pt x="378" y="136"/>
                      <a:pt x="380" y="133"/>
                      <a:pt x="382" y="130"/>
                    </a:cubicBezTo>
                    <a:cubicBezTo>
                      <a:pt x="384" y="128"/>
                      <a:pt x="385" y="126"/>
                      <a:pt x="385" y="126"/>
                    </a:cubicBezTo>
                    <a:cubicBezTo>
                      <a:pt x="385" y="126"/>
                      <a:pt x="385" y="125"/>
                      <a:pt x="384" y="124"/>
                    </a:cubicBezTo>
                    <a:cubicBezTo>
                      <a:pt x="383" y="122"/>
                      <a:pt x="383" y="120"/>
                      <a:pt x="382" y="118"/>
                    </a:cubicBezTo>
                    <a:cubicBezTo>
                      <a:pt x="381" y="116"/>
                      <a:pt x="380" y="114"/>
                      <a:pt x="379" y="113"/>
                    </a:cubicBezTo>
                    <a:cubicBezTo>
                      <a:pt x="378" y="111"/>
                      <a:pt x="378" y="110"/>
                      <a:pt x="378" y="110"/>
                    </a:cubicBezTo>
                    <a:cubicBezTo>
                      <a:pt x="378" y="110"/>
                      <a:pt x="370" y="110"/>
                      <a:pt x="362" y="109"/>
                    </a:cubicBezTo>
                    <a:cubicBezTo>
                      <a:pt x="360" y="109"/>
                      <a:pt x="357" y="109"/>
                      <a:pt x="355" y="109"/>
                    </a:cubicBezTo>
                    <a:cubicBezTo>
                      <a:pt x="354" y="108"/>
                      <a:pt x="353" y="107"/>
                      <a:pt x="353" y="106"/>
                    </a:cubicBezTo>
                    <a:cubicBezTo>
                      <a:pt x="349" y="101"/>
                      <a:pt x="347" y="98"/>
                      <a:pt x="347" y="98"/>
                    </a:cubicBezTo>
                    <a:cubicBezTo>
                      <a:pt x="347" y="98"/>
                      <a:pt x="347" y="97"/>
                      <a:pt x="345" y="95"/>
                    </a:cubicBezTo>
                    <a:cubicBezTo>
                      <a:pt x="344" y="94"/>
                      <a:pt x="343" y="92"/>
                      <a:pt x="341" y="89"/>
                    </a:cubicBezTo>
                    <a:cubicBezTo>
                      <a:pt x="340" y="88"/>
                      <a:pt x="340" y="87"/>
                      <a:pt x="339" y="87"/>
                    </a:cubicBezTo>
                    <a:cubicBezTo>
                      <a:pt x="340" y="84"/>
                      <a:pt x="341" y="82"/>
                      <a:pt x="341" y="79"/>
                    </a:cubicBezTo>
                    <a:cubicBezTo>
                      <a:pt x="344" y="72"/>
                      <a:pt x="346" y="64"/>
                      <a:pt x="346" y="64"/>
                    </a:cubicBezTo>
                    <a:cubicBezTo>
                      <a:pt x="346" y="64"/>
                      <a:pt x="345" y="63"/>
                      <a:pt x="344" y="62"/>
                    </a:cubicBezTo>
                    <a:cubicBezTo>
                      <a:pt x="343" y="61"/>
                      <a:pt x="342" y="60"/>
                      <a:pt x="340" y="58"/>
                    </a:cubicBezTo>
                    <a:cubicBezTo>
                      <a:pt x="338" y="56"/>
                      <a:pt x="337" y="55"/>
                      <a:pt x="336" y="54"/>
                    </a:cubicBezTo>
                    <a:cubicBezTo>
                      <a:pt x="334" y="53"/>
                      <a:pt x="334" y="52"/>
                      <a:pt x="334" y="52"/>
                    </a:cubicBezTo>
                    <a:cubicBezTo>
                      <a:pt x="334" y="52"/>
                      <a:pt x="332" y="52"/>
                      <a:pt x="329" y="53"/>
                    </a:cubicBezTo>
                    <a:cubicBezTo>
                      <a:pt x="326" y="54"/>
                      <a:pt x="322" y="55"/>
                      <a:pt x="319" y="57"/>
                    </a:cubicBezTo>
                    <a:cubicBezTo>
                      <a:pt x="317" y="57"/>
                      <a:pt x="315" y="58"/>
                      <a:pt x="313" y="59"/>
                    </a:cubicBezTo>
                    <a:cubicBezTo>
                      <a:pt x="313" y="59"/>
                      <a:pt x="312" y="59"/>
                      <a:pt x="311" y="59"/>
                    </a:cubicBezTo>
                    <a:cubicBezTo>
                      <a:pt x="310" y="59"/>
                      <a:pt x="310" y="58"/>
                      <a:pt x="309" y="57"/>
                    </a:cubicBezTo>
                    <a:cubicBezTo>
                      <a:pt x="307" y="56"/>
                      <a:pt x="306" y="55"/>
                      <a:pt x="305" y="55"/>
                    </a:cubicBezTo>
                    <a:cubicBezTo>
                      <a:pt x="304" y="54"/>
                      <a:pt x="303" y="53"/>
                      <a:pt x="303" y="53"/>
                    </a:cubicBezTo>
                    <a:cubicBezTo>
                      <a:pt x="301" y="52"/>
                      <a:pt x="300" y="51"/>
                      <a:pt x="300" y="51"/>
                    </a:cubicBezTo>
                    <a:cubicBezTo>
                      <a:pt x="300" y="51"/>
                      <a:pt x="299" y="50"/>
                      <a:pt x="298" y="49"/>
                    </a:cubicBezTo>
                    <a:cubicBezTo>
                      <a:pt x="296" y="49"/>
                      <a:pt x="294" y="47"/>
                      <a:pt x="292" y="45"/>
                    </a:cubicBezTo>
                    <a:cubicBezTo>
                      <a:pt x="291" y="45"/>
                      <a:pt x="290" y="44"/>
                      <a:pt x="288" y="44"/>
                    </a:cubicBezTo>
                    <a:cubicBezTo>
                      <a:pt x="288" y="41"/>
                      <a:pt x="288" y="39"/>
                      <a:pt x="288" y="36"/>
                    </a:cubicBezTo>
                    <a:cubicBezTo>
                      <a:pt x="288" y="32"/>
                      <a:pt x="288" y="28"/>
                      <a:pt x="288" y="25"/>
                    </a:cubicBezTo>
                    <a:cubicBezTo>
                      <a:pt x="287" y="22"/>
                      <a:pt x="287" y="20"/>
                      <a:pt x="287" y="20"/>
                    </a:cubicBezTo>
                    <a:cubicBezTo>
                      <a:pt x="287" y="20"/>
                      <a:pt x="286" y="20"/>
                      <a:pt x="285" y="19"/>
                    </a:cubicBezTo>
                    <a:cubicBezTo>
                      <a:pt x="283" y="18"/>
                      <a:pt x="281" y="18"/>
                      <a:pt x="279" y="17"/>
                    </a:cubicBezTo>
                    <a:cubicBezTo>
                      <a:pt x="277" y="16"/>
                      <a:pt x="275" y="15"/>
                      <a:pt x="274" y="14"/>
                    </a:cubicBezTo>
                    <a:cubicBezTo>
                      <a:pt x="272" y="14"/>
                      <a:pt x="271" y="13"/>
                      <a:pt x="271" y="13"/>
                    </a:cubicBezTo>
                    <a:cubicBezTo>
                      <a:pt x="271" y="13"/>
                      <a:pt x="270" y="15"/>
                      <a:pt x="267" y="16"/>
                    </a:cubicBezTo>
                    <a:cubicBezTo>
                      <a:pt x="265" y="18"/>
                      <a:pt x="262" y="20"/>
                      <a:pt x="259" y="23"/>
                    </a:cubicBezTo>
                    <a:cubicBezTo>
                      <a:pt x="257" y="25"/>
                      <a:pt x="255" y="27"/>
                      <a:pt x="253" y="28"/>
                    </a:cubicBezTo>
                    <a:cubicBezTo>
                      <a:pt x="252" y="28"/>
                      <a:pt x="251" y="28"/>
                      <a:pt x="250" y="27"/>
                    </a:cubicBezTo>
                    <a:cubicBezTo>
                      <a:pt x="247" y="26"/>
                      <a:pt x="244" y="26"/>
                      <a:pt x="243" y="25"/>
                    </a:cubicBezTo>
                    <a:cubicBezTo>
                      <a:pt x="242" y="25"/>
                      <a:pt x="241" y="25"/>
                      <a:pt x="240" y="25"/>
                    </a:cubicBezTo>
                    <a:cubicBezTo>
                      <a:pt x="240" y="25"/>
                      <a:pt x="240" y="25"/>
                      <a:pt x="240" y="25"/>
                    </a:cubicBezTo>
                    <a:cubicBezTo>
                      <a:pt x="240" y="25"/>
                      <a:pt x="239" y="24"/>
                      <a:pt x="237" y="24"/>
                    </a:cubicBezTo>
                    <a:cubicBezTo>
                      <a:pt x="235" y="24"/>
                      <a:pt x="233" y="23"/>
                      <a:pt x="230" y="23"/>
                    </a:cubicBezTo>
                    <a:cubicBezTo>
                      <a:pt x="229" y="22"/>
                      <a:pt x="227" y="22"/>
                      <a:pt x="226" y="22"/>
                    </a:cubicBezTo>
                    <a:cubicBezTo>
                      <a:pt x="225" y="20"/>
                      <a:pt x="224" y="17"/>
                      <a:pt x="223" y="15"/>
                    </a:cubicBezTo>
                    <a:cubicBezTo>
                      <a:pt x="220" y="8"/>
                      <a:pt x="217" y="1"/>
                      <a:pt x="217" y="1"/>
                    </a:cubicBezTo>
                    <a:cubicBezTo>
                      <a:pt x="217" y="1"/>
                      <a:pt x="216" y="1"/>
                      <a:pt x="216" y="1"/>
                    </a:cubicBezTo>
                    <a:cubicBezTo>
                      <a:pt x="215" y="1"/>
                      <a:pt x="215" y="1"/>
                      <a:pt x="214" y="0"/>
                    </a:cubicBezTo>
                    <a:cubicBezTo>
                      <a:pt x="212" y="0"/>
                      <a:pt x="210" y="0"/>
                      <a:pt x="208" y="0"/>
                    </a:cubicBezTo>
                    <a:cubicBezTo>
                      <a:pt x="206" y="0"/>
                      <a:pt x="203" y="0"/>
                      <a:pt x="202" y="0"/>
                    </a:cubicBezTo>
                    <a:cubicBezTo>
                      <a:pt x="200" y="0"/>
                      <a:pt x="199" y="0"/>
                      <a:pt x="199" y="0"/>
                    </a:cubicBezTo>
                    <a:cubicBezTo>
                      <a:pt x="199" y="0"/>
                      <a:pt x="198" y="2"/>
                      <a:pt x="196" y="4"/>
                    </a:cubicBezTo>
                    <a:cubicBezTo>
                      <a:pt x="195" y="7"/>
                      <a:pt x="193" y="10"/>
                      <a:pt x="191" y="13"/>
                    </a:cubicBezTo>
                    <a:cubicBezTo>
                      <a:pt x="190" y="16"/>
                      <a:pt x="189" y="18"/>
                      <a:pt x="188" y="20"/>
                    </a:cubicBezTo>
                    <a:cubicBezTo>
                      <a:pt x="186" y="20"/>
                      <a:pt x="185" y="21"/>
                      <a:pt x="184" y="21"/>
                    </a:cubicBezTo>
                    <a:cubicBezTo>
                      <a:pt x="181" y="21"/>
                      <a:pt x="178" y="21"/>
                      <a:pt x="177" y="21"/>
                    </a:cubicBezTo>
                    <a:cubicBezTo>
                      <a:pt x="175" y="22"/>
                      <a:pt x="174" y="22"/>
                      <a:pt x="174" y="22"/>
                    </a:cubicBezTo>
                    <a:cubicBezTo>
                      <a:pt x="174" y="22"/>
                      <a:pt x="173" y="22"/>
                      <a:pt x="171" y="22"/>
                    </a:cubicBezTo>
                    <a:cubicBezTo>
                      <a:pt x="169" y="22"/>
                      <a:pt x="167" y="23"/>
                      <a:pt x="164" y="24"/>
                    </a:cubicBezTo>
                    <a:cubicBezTo>
                      <a:pt x="162" y="24"/>
                      <a:pt x="161" y="24"/>
                      <a:pt x="160" y="24"/>
                    </a:cubicBezTo>
                    <a:cubicBezTo>
                      <a:pt x="159" y="23"/>
                      <a:pt x="157" y="21"/>
                      <a:pt x="155" y="19"/>
                    </a:cubicBezTo>
                    <a:cubicBezTo>
                      <a:pt x="152" y="16"/>
                      <a:pt x="149" y="13"/>
                      <a:pt x="147" y="11"/>
                    </a:cubicBezTo>
                    <a:cubicBezTo>
                      <a:pt x="145" y="9"/>
                      <a:pt x="143" y="8"/>
                      <a:pt x="143" y="8"/>
                    </a:cubicBezTo>
                    <a:cubicBezTo>
                      <a:pt x="143" y="8"/>
                      <a:pt x="142" y="8"/>
                      <a:pt x="141" y="9"/>
                    </a:cubicBezTo>
                    <a:cubicBezTo>
                      <a:pt x="139" y="9"/>
                      <a:pt x="137" y="10"/>
                      <a:pt x="135" y="10"/>
                    </a:cubicBezTo>
                    <a:cubicBezTo>
                      <a:pt x="133" y="11"/>
                      <a:pt x="131" y="12"/>
                      <a:pt x="129" y="12"/>
                    </a:cubicBezTo>
                    <a:cubicBezTo>
                      <a:pt x="129" y="13"/>
                      <a:pt x="128" y="13"/>
                      <a:pt x="128" y="13"/>
                    </a:cubicBezTo>
                    <a:cubicBezTo>
                      <a:pt x="127" y="13"/>
                      <a:pt x="127" y="13"/>
                      <a:pt x="127" y="13"/>
                    </a:cubicBezTo>
                    <a:cubicBezTo>
                      <a:pt x="127" y="13"/>
                      <a:pt x="125" y="21"/>
                      <a:pt x="124" y="29"/>
                    </a:cubicBezTo>
                    <a:cubicBezTo>
                      <a:pt x="124" y="32"/>
                      <a:pt x="124" y="34"/>
                      <a:pt x="124" y="37"/>
                    </a:cubicBezTo>
                    <a:cubicBezTo>
                      <a:pt x="123" y="37"/>
                      <a:pt x="121" y="38"/>
                      <a:pt x="120" y="38"/>
                    </a:cubicBezTo>
                    <a:cubicBezTo>
                      <a:pt x="118" y="40"/>
                      <a:pt x="115" y="41"/>
                      <a:pt x="114" y="42"/>
                    </a:cubicBezTo>
                    <a:cubicBezTo>
                      <a:pt x="112" y="42"/>
                      <a:pt x="111" y="43"/>
                      <a:pt x="111" y="43"/>
                    </a:cubicBezTo>
                    <a:cubicBezTo>
                      <a:pt x="111" y="43"/>
                      <a:pt x="110" y="44"/>
                      <a:pt x="109" y="44"/>
                    </a:cubicBezTo>
                    <a:cubicBezTo>
                      <a:pt x="107" y="45"/>
                      <a:pt x="105" y="47"/>
                      <a:pt x="102" y="48"/>
                    </a:cubicBezTo>
                    <a:cubicBezTo>
                      <a:pt x="101" y="49"/>
                      <a:pt x="100" y="50"/>
                      <a:pt x="99" y="50"/>
                    </a:cubicBezTo>
                    <a:cubicBezTo>
                      <a:pt x="97" y="49"/>
                      <a:pt x="95" y="48"/>
                      <a:pt x="92" y="47"/>
                    </a:cubicBezTo>
                    <a:cubicBezTo>
                      <a:pt x="89" y="45"/>
                      <a:pt x="85" y="44"/>
                      <a:pt x="83" y="43"/>
                    </a:cubicBezTo>
                    <a:cubicBezTo>
                      <a:pt x="80" y="42"/>
                      <a:pt x="78" y="41"/>
                      <a:pt x="78" y="41"/>
                    </a:cubicBezTo>
                    <a:cubicBezTo>
                      <a:pt x="78" y="41"/>
                      <a:pt x="75" y="44"/>
                      <a:pt x="71" y="46"/>
                    </a:cubicBezTo>
                    <a:cubicBezTo>
                      <a:pt x="68" y="49"/>
                      <a:pt x="65" y="52"/>
                      <a:pt x="65" y="52"/>
                    </a:cubicBezTo>
                    <a:cubicBezTo>
                      <a:pt x="65" y="52"/>
                      <a:pt x="65" y="54"/>
                      <a:pt x="65" y="57"/>
                    </a:cubicBezTo>
                    <a:cubicBezTo>
                      <a:pt x="66" y="60"/>
                      <a:pt x="67" y="64"/>
                      <a:pt x="68" y="68"/>
                    </a:cubicBezTo>
                    <a:cubicBezTo>
                      <a:pt x="68" y="70"/>
                      <a:pt x="69" y="73"/>
                      <a:pt x="70" y="75"/>
                    </a:cubicBezTo>
                    <a:cubicBezTo>
                      <a:pt x="69" y="76"/>
                      <a:pt x="68" y="77"/>
                      <a:pt x="67" y="78"/>
                    </a:cubicBezTo>
                    <a:cubicBezTo>
                      <a:pt x="65" y="80"/>
                      <a:pt x="64" y="82"/>
                      <a:pt x="62" y="83"/>
                    </a:cubicBezTo>
                    <a:cubicBezTo>
                      <a:pt x="61" y="85"/>
                      <a:pt x="61" y="85"/>
                      <a:pt x="61" y="85"/>
                    </a:cubicBezTo>
                    <a:cubicBezTo>
                      <a:pt x="61" y="85"/>
                      <a:pt x="60" y="86"/>
                      <a:pt x="60" y="86"/>
                    </a:cubicBezTo>
                    <a:cubicBezTo>
                      <a:pt x="60" y="86"/>
                      <a:pt x="59" y="87"/>
                      <a:pt x="59" y="88"/>
                    </a:cubicBezTo>
                    <a:cubicBezTo>
                      <a:pt x="58" y="89"/>
                      <a:pt x="56" y="91"/>
                      <a:pt x="54" y="94"/>
                    </a:cubicBezTo>
                    <a:cubicBezTo>
                      <a:pt x="54" y="94"/>
                      <a:pt x="53" y="95"/>
                      <a:pt x="52" y="96"/>
                    </a:cubicBezTo>
                    <a:cubicBezTo>
                      <a:pt x="50" y="96"/>
                      <a:pt x="47" y="96"/>
                      <a:pt x="44" y="96"/>
                    </a:cubicBezTo>
                    <a:cubicBezTo>
                      <a:pt x="41" y="96"/>
                      <a:pt x="37" y="96"/>
                      <a:pt x="34" y="95"/>
                    </a:cubicBezTo>
                    <a:cubicBezTo>
                      <a:pt x="31" y="95"/>
                      <a:pt x="29" y="96"/>
                      <a:pt x="29" y="96"/>
                    </a:cubicBezTo>
                    <a:cubicBezTo>
                      <a:pt x="29" y="96"/>
                      <a:pt x="28" y="96"/>
                      <a:pt x="27" y="98"/>
                    </a:cubicBezTo>
                    <a:cubicBezTo>
                      <a:pt x="27" y="99"/>
                      <a:pt x="25" y="101"/>
                      <a:pt x="24" y="103"/>
                    </a:cubicBezTo>
                    <a:cubicBezTo>
                      <a:pt x="23" y="105"/>
                      <a:pt x="22" y="107"/>
                      <a:pt x="22" y="108"/>
                    </a:cubicBezTo>
                    <a:cubicBezTo>
                      <a:pt x="21" y="110"/>
                      <a:pt x="20" y="111"/>
                      <a:pt x="20" y="111"/>
                    </a:cubicBezTo>
                    <a:cubicBezTo>
                      <a:pt x="20" y="111"/>
                      <a:pt x="21" y="113"/>
                      <a:pt x="23" y="115"/>
                    </a:cubicBezTo>
                    <a:cubicBezTo>
                      <a:pt x="24" y="117"/>
                      <a:pt x="27" y="121"/>
                      <a:pt x="29" y="124"/>
                    </a:cubicBezTo>
                    <a:cubicBezTo>
                      <a:pt x="31" y="126"/>
                      <a:pt x="32" y="128"/>
                      <a:pt x="34" y="130"/>
                    </a:cubicBezTo>
                    <a:cubicBezTo>
                      <a:pt x="33" y="131"/>
                      <a:pt x="33" y="132"/>
                      <a:pt x="32" y="133"/>
                    </a:cubicBezTo>
                    <a:cubicBezTo>
                      <a:pt x="31" y="136"/>
                      <a:pt x="30" y="139"/>
                      <a:pt x="30" y="140"/>
                    </a:cubicBezTo>
                    <a:cubicBezTo>
                      <a:pt x="29" y="142"/>
                      <a:pt x="29" y="143"/>
                      <a:pt x="29" y="143"/>
                    </a:cubicBezTo>
                    <a:cubicBezTo>
                      <a:pt x="29" y="143"/>
                      <a:pt x="28" y="144"/>
                      <a:pt x="28" y="146"/>
                    </a:cubicBezTo>
                    <a:cubicBezTo>
                      <a:pt x="28" y="147"/>
                      <a:pt x="27" y="148"/>
                      <a:pt x="27" y="149"/>
                    </a:cubicBezTo>
                    <a:cubicBezTo>
                      <a:pt x="27" y="150"/>
                      <a:pt x="26" y="152"/>
                      <a:pt x="26" y="153"/>
                    </a:cubicBezTo>
                    <a:cubicBezTo>
                      <a:pt x="25" y="154"/>
                      <a:pt x="25" y="155"/>
                      <a:pt x="25" y="157"/>
                    </a:cubicBezTo>
                    <a:cubicBezTo>
                      <a:pt x="24" y="157"/>
                      <a:pt x="24" y="157"/>
                      <a:pt x="23" y="157"/>
                    </a:cubicBezTo>
                    <a:cubicBezTo>
                      <a:pt x="21" y="158"/>
                      <a:pt x="19" y="158"/>
                      <a:pt x="17" y="159"/>
                    </a:cubicBezTo>
                    <a:cubicBezTo>
                      <a:pt x="14" y="160"/>
                      <a:pt x="10" y="161"/>
                      <a:pt x="7" y="162"/>
                    </a:cubicBezTo>
                    <a:cubicBezTo>
                      <a:pt x="6" y="163"/>
                      <a:pt x="5" y="163"/>
                      <a:pt x="4" y="164"/>
                    </a:cubicBezTo>
                    <a:cubicBezTo>
                      <a:pt x="3" y="164"/>
                      <a:pt x="3" y="164"/>
                      <a:pt x="3" y="164"/>
                    </a:cubicBezTo>
                    <a:cubicBezTo>
                      <a:pt x="3" y="164"/>
                      <a:pt x="2" y="168"/>
                      <a:pt x="1" y="173"/>
                    </a:cubicBezTo>
                    <a:cubicBezTo>
                      <a:pt x="1" y="177"/>
                      <a:pt x="0" y="181"/>
                      <a:pt x="0" y="181"/>
                    </a:cubicBezTo>
                    <a:cubicBezTo>
                      <a:pt x="0" y="181"/>
                      <a:pt x="1" y="182"/>
                      <a:pt x="1" y="182"/>
                    </a:cubicBezTo>
                    <a:cubicBezTo>
                      <a:pt x="2" y="183"/>
                      <a:pt x="3" y="184"/>
                      <a:pt x="4" y="184"/>
                    </a:cubicBezTo>
                    <a:cubicBezTo>
                      <a:pt x="7" y="186"/>
                      <a:pt x="10" y="188"/>
                      <a:pt x="13" y="191"/>
                    </a:cubicBezTo>
                    <a:cubicBezTo>
                      <a:pt x="15" y="192"/>
                      <a:pt x="16" y="193"/>
                      <a:pt x="18" y="194"/>
                    </a:cubicBezTo>
                    <a:cubicBezTo>
                      <a:pt x="18" y="194"/>
                      <a:pt x="19" y="194"/>
                      <a:pt x="20" y="195"/>
                    </a:cubicBezTo>
                    <a:cubicBezTo>
                      <a:pt x="20" y="196"/>
                      <a:pt x="20" y="197"/>
                      <a:pt x="20" y="198"/>
                    </a:cubicBezTo>
                    <a:cubicBezTo>
                      <a:pt x="20" y="200"/>
                      <a:pt x="20" y="201"/>
                      <a:pt x="20" y="202"/>
                    </a:cubicBezTo>
                    <a:cubicBezTo>
                      <a:pt x="20" y="204"/>
                      <a:pt x="20" y="205"/>
                      <a:pt x="20" y="206"/>
                    </a:cubicBezTo>
                    <a:cubicBezTo>
                      <a:pt x="20" y="208"/>
                      <a:pt x="20" y="209"/>
                      <a:pt x="20" y="209"/>
                    </a:cubicBezTo>
                    <a:cubicBezTo>
                      <a:pt x="20" y="209"/>
                      <a:pt x="20" y="210"/>
                      <a:pt x="20" y="211"/>
                    </a:cubicBezTo>
                    <a:cubicBezTo>
                      <a:pt x="20" y="213"/>
                      <a:pt x="20" y="216"/>
                      <a:pt x="21" y="219"/>
                    </a:cubicBezTo>
                    <a:cubicBezTo>
                      <a:pt x="21" y="220"/>
                      <a:pt x="21" y="221"/>
                      <a:pt x="21" y="222"/>
                    </a:cubicBezTo>
                    <a:cubicBezTo>
                      <a:pt x="19" y="224"/>
                      <a:pt x="17" y="226"/>
                      <a:pt x="15" y="227"/>
                    </a:cubicBezTo>
                    <a:cubicBezTo>
                      <a:pt x="12" y="230"/>
                      <a:pt x="9" y="232"/>
                      <a:pt x="7" y="234"/>
                    </a:cubicBezTo>
                    <a:cubicBezTo>
                      <a:pt x="5" y="236"/>
                      <a:pt x="3" y="238"/>
                      <a:pt x="3" y="238"/>
                    </a:cubicBezTo>
                    <a:cubicBezTo>
                      <a:pt x="3" y="238"/>
                      <a:pt x="3" y="239"/>
                      <a:pt x="4" y="240"/>
                    </a:cubicBezTo>
                    <a:cubicBezTo>
                      <a:pt x="4" y="242"/>
                      <a:pt x="4" y="244"/>
                      <a:pt x="5" y="246"/>
                    </a:cubicBezTo>
                    <a:cubicBezTo>
                      <a:pt x="5" y="248"/>
                      <a:pt x="6" y="250"/>
                      <a:pt x="6" y="252"/>
                    </a:cubicBezTo>
                    <a:cubicBezTo>
                      <a:pt x="7" y="254"/>
                      <a:pt x="7" y="255"/>
                      <a:pt x="7" y="255"/>
                    </a:cubicBezTo>
                    <a:cubicBezTo>
                      <a:pt x="7" y="255"/>
                      <a:pt x="9" y="255"/>
                      <a:pt x="12" y="256"/>
                    </a:cubicBezTo>
                    <a:cubicBezTo>
                      <a:pt x="15" y="257"/>
                      <a:pt x="18" y="258"/>
                      <a:pt x="22" y="258"/>
                    </a:cubicBezTo>
                    <a:cubicBezTo>
                      <a:pt x="25" y="259"/>
                      <a:pt x="28" y="260"/>
                      <a:pt x="30" y="260"/>
                    </a:cubicBezTo>
                    <a:cubicBezTo>
                      <a:pt x="30" y="261"/>
                      <a:pt x="31" y="262"/>
                      <a:pt x="31" y="263"/>
                    </a:cubicBezTo>
                    <a:cubicBezTo>
                      <a:pt x="32" y="266"/>
                      <a:pt x="33" y="269"/>
                      <a:pt x="34" y="270"/>
                    </a:cubicBezTo>
                    <a:cubicBezTo>
                      <a:pt x="34" y="271"/>
                      <a:pt x="35" y="272"/>
                      <a:pt x="35" y="272"/>
                    </a:cubicBezTo>
                    <a:cubicBezTo>
                      <a:pt x="35" y="273"/>
                      <a:pt x="35" y="273"/>
                      <a:pt x="35" y="273"/>
                    </a:cubicBezTo>
                    <a:cubicBezTo>
                      <a:pt x="35" y="273"/>
                      <a:pt x="36" y="274"/>
                      <a:pt x="36" y="275"/>
                    </a:cubicBezTo>
                    <a:cubicBezTo>
                      <a:pt x="37" y="277"/>
                      <a:pt x="38" y="279"/>
                      <a:pt x="40" y="282"/>
                    </a:cubicBezTo>
                    <a:cubicBezTo>
                      <a:pt x="40" y="283"/>
                      <a:pt x="41" y="284"/>
                      <a:pt x="41" y="285"/>
                    </a:cubicBezTo>
                    <a:cubicBezTo>
                      <a:pt x="40" y="287"/>
                      <a:pt x="39" y="290"/>
                      <a:pt x="37" y="292"/>
                    </a:cubicBezTo>
                    <a:cubicBezTo>
                      <a:pt x="35" y="295"/>
                      <a:pt x="34" y="299"/>
                      <a:pt x="32" y="301"/>
                    </a:cubicBezTo>
                    <a:cubicBezTo>
                      <a:pt x="31" y="304"/>
                      <a:pt x="30" y="306"/>
                      <a:pt x="30" y="306"/>
                    </a:cubicBezTo>
                    <a:cubicBezTo>
                      <a:pt x="30" y="306"/>
                      <a:pt x="32" y="309"/>
                      <a:pt x="35" y="313"/>
                    </a:cubicBezTo>
                    <a:cubicBezTo>
                      <a:pt x="37" y="317"/>
                      <a:pt x="40" y="320"/>
                      <a:pt x="40" y="320"/>
                    </a:cubicBezTo>
                    <a:cubicBezTo>
                      <a:pt x="40" y="320"/>
                      <a:pt x="42" y="320"/>
                      <a:pt x="45" y="320"/>
                    </a:cubicBezTo>
                    <a:cubicBezTo>
                      <a:pt x="48" y="319"/>
                      <a:pt x="52" y="319"/>
                      <a:pt x="56" y="318"/>
                    </a:cubicBezTo>
                    <a:cubicBezTo>
                      <a:pt x="58" y="318"/>
                      <a:pt x="61" y="317"/>
                      <a:pt x="63" y="317"/>
                    </a:cubicBezTo>
                    <a:cubicBezTo>
                      <a:pt x="64" y="318"/>
                      <a:pt x="65" y="319"/>
                      <a:pt x="66" y="320"/>
                    </a:cubicBezTo>
                    <a:cubicBezTo>
                      <a:pt x="68" y="322"/>
                      <a:pt x="69" y="324"/>
                      <a:pt x="71" y="325"/>
                    </a:cubicBezTo>
                    <a:cubicBezTo>
                      <a:pt x="72" y="326"/>
                      <a:pt x="73" y="327"/>
                      <a:pt x="73" y="327"/>
                    </a:cubicBezTo>
                    <a:cubicBezTo>
                      <a:pt x="73" y="327"/>
                      <a:pt x="73" y="328"/>
                      <a:pt x="75" y="329"/>
                    </a:cubicBezTo>
                    <a:cubicBezTo>
                      <a:pt x="76" y="330"/>
                      <a:pt x="78" y="332"/>
                      <a:pt x="80" y="334"/>
                    </a:cubicBezTo>
                    <a:cubicBezTo>
                      <a:pt x="81" y="335"/>
                      <a:pt x="82" y="336"/>
                      <a:pt x="83" y="337"/>
                    </a:cubicBezTo>
                    <a:cubicBezTo>
                      <a:pt x="82" y="339"/>
                      <a:pt x="82" y="342"/>
                      <a:pt x="82" y="344"/>
                    </a:cubicBezTo>
                    <a:cubicBezTo>
                      <a:pt x="80" y="352"/>
                      <a:pt x="80" y="360"/>
                      <a:pt x="80" y="360"/>
                    </a:cubicBezTo>
                    <a:cubicBezTo>
                      <a:pt x="80" y="360"/>
                      <a:pt x="80" y="360"/>
                      <a:pt x="80" y="360"/>
                    </a:cubicBezTo>
                    <a:cubicBezTo>
                      <a:pt x="81" y="361"/>
                      <a:pt x="81" y="361"/>
                      <a:pt x="82" y="361"/>
                    </a:cubicBezTo>
                    <a:cubicBezTo>
                      <a:pt x="83" y="362"/>
                      <a:pt x="85" y="364"/>
                      <a:pt x="87" y="365"/>
                    </a:cubicBezTo>
                    <a:cubicBezTo>
                      <a:pt x="89" y="366"/>
                      <a:pt x="91" y="367"/>
                      <a:pt x="92" y="368"/>
                    </a:cubicBezTo>
                    <a:cubicBezTo>
                      <a:pt x="93" y="369"/>
                      <a:pt x="94" y="370"/>
                      <a:pt x="94" y="370"/>
                    </a:cubicBezTo>
                    <a:cubicBezTo>
                      <a:pt x="94" y="370"/>
                      <a:pt x="96" y="369"/>
                      <a:pt x="99" y="367"/>
                    </a:cubicBezTo>
                    <a:cubicBezTo>
                      <a:pt x="101" y="366"/>
                      <a:pt x="105" y="364"/>
                      <a:pt x="108" y="362"/>
                    </a:cubicBezTo>
                    <a:cubicBezTo>
                      <a:pt x="110" y="361"/>
                      <a:pt x="113" y="360"/>
                      <a:pt x="115" y="358"/>
                    </a:cubicBezTo>
                    <a:cubicBezTo>
                      <a:pt x="116" y="359"/>
                      <a:pt x="117" y="359"/>
                      <a:pt x="118" y="360"/>
                    </a:cubicBezTo>
                    <a:cubicBezTo>
                      <a:pt x="121" y="361"/>
                      <a:pt x="123" y="362"/>
                      <a:pt x="125" y="363"/>
                    </a:cubicBezTo>
                    <a:cubicBezTo>
                      <a:pt x="126" y="364"/>
                      <a:pt x="127" y="364"/>
                      <a:pt x="127" y="364"/>
                    </a:cubicBezTo>
                    <a:cubicBezTo>
                      <a:pt x="127" y="364"/>
                      <a:pt x="128" y="365"/>
                      <a:pt x="130" y="365"/>
                    </a:cubicBezTo>
                    <a:cubicBezTo>
                      <a:pt x="132" y="366"/>
                      <a:pt x="134" y="367"/>
                      <a:pt x="137" y="368"/>
                    </a:cubicBezTo>
                    <a:cubicBezTo>
                      <a:pt x="138" y="369"/>
                      <a:pt x="139" y="369"/>
                      <a:pt x="140" y="369"/>
                    </a:cubicBezTo>
                    <a:cubicBezTo>
                      <a:pt x="141" y="372"/>
                      <a:pt x="141" y="374"/>
                      <a:pt x="142" y="377"/>
                    </a:cubicBezTo>
                    <a:cubicBezTo>
                      <a:pt x="143" y="381"/>
                      <a:pt x="144" y="385"/>
                      <a:pt x="144" y="387"/>
                    </a:cubicBezTo>
                    <a:cubicBezTo>
                      <a:pt x="145" y="390"/>
                      <a:pt x="146" y="392"/>
                      <a:pt x="146" y="392"/>
                    </a:cubicBezTo>
                    <a:cubicBezTo>
                      <a:pt x="146" y="392"/>
                      <a:pt x="147" y="392"/>
                      <a:pt x="148" y="393"/>
                    </a:cubicBezTo>
                    <a:cubicBezTo>
                      <a:pt x="150" y="393"/>
                      <a:pt x="152" y="394"/>
                      <a:pt x="154" y="394"/>
                    </a:cubicBezTo>
                    <a:cubicBezTo>
                      <a:pt x="156" y="395"/>
                      <a:pt x="159" y="395"/>
                      <a:pt x="160" y="396"/>
                    </a:cubicBezTo>
                    <a:cubicBezTo>
                      <a:pt x="161" y="396"/>
                      <a:pt x="162" y="396"/>
                      <a:pt x="162" y="396"/>
                    </a:cubicBezTo>
                    <a:cubicBezTo>
                      <a:pt x="163" y="396"/>
                      <a:pt x="163" y="396"/>
                      <a:pt x="163" y="396"/>
                    </a:cubicBezTo>
                    <a:cubicBezTo>
                      <a:pt x="163" y="396"/>
                      <a:pt x="168" y="390"/>
                      <a:pt x="173" y="384"/>
                    </a:cubicBezTo>
                    <a:cubicBezTo>
                      <a:pt x="175" y="382"/>
                      <a:pt x="176" y="380"/>
                      <a:pt x="178" y="378"/>
                    </a:cubicBezTo>
                    <a:cubicBezTo>
                      <a:pt x="179" y="378"/>
                      <a:pt x="180" y="378"/>
                      <a:pt x="181" y="378"/>
                    </a:cubicBezTo>
                    <a:cubicBezTo>
                      <a:pt x="184" y="379"/>
                      <a:pt x="187" y="379"/>
                      <a:pt x="189" y="379"/>
                    </a:cubicBezTo>
                    <a:cubicBezTo>
                      <a:pt x="191" y="379"/>
                      <a:pt x="192" y="379"/>
                      <a:pt x="192" y="379"/>
                    </a:cubicBezTo>
                    <a:cubicBezTo>
                      <a:pt x="192" y="379"/>
                      <a:pt x="192" y="379"/>
                      <a:pt x="192" y="379"/>
                    </a:cubicBezTo>
                    <a:cubicBezTo>
                      <a:pt x="193" y="379"/>
                      <a:pt x="194" y="379"/>
                      <a:pt x="194" y="379"/>
                    </a:cubicBezTo>
                    <a:cubicBezTo>
                      <a:pt x="196" y="379"/>
                      <a:pt x="199" y="379"/>
                      <a:pt x="202" y="379"/>
                    </a:cubicBezTo>
                    <a:cubicBezTo>
                      <a:pt x="203" y="379"/>
                      <a:pt x="204" y="379"/>
                      <a:pt x="205" y="379"/>
                    </a:cubicBezTo>
                    <a:cubicBezTo>
                      <a:pt x="207" y="381"/>
                      <a:pt x="208" y="384"/>
                      <a:pt x="210" y="386"/>
                    </a:cubicBezTo>
                    <a:cubicBezTo>
                      <a:pt x="212" y="389"/>
                      <a:pt x="214" y="392"/>
                      <a:pt x="216" y="395"/>
                    </a:cubicBezTo>
                    <a:cubicBezTo>
                      <a:pt x="218" y="397"/>
                      <a:pt x="219" y="398"/>
                      <a:pt x="219" y="398"/>
                    </a:cubicBezTo>
                    <a:cubicBezTo>
                      <a:pt x="219" y="398"/>
                      <a:pt x="220" y="398"/>
                      <a:pt x="222" y="398"/>
                    </a:cubicBezTo>
                    <a:cubicBezTo>
                      <a:pt x="223" y="398"/>
                      <a:pt x="225" y="398"/>
                      <a:pt x="228" y="397"/>
                    </a:cubicBezTo>
                    <a:cubicBezTo>
                      <a:pt x="230" y="397"/>
                      <a:pt x="232" y="397"/>
                      <a:pt x="233" y="397"/>
                    </a:cubicBezTo>
                    <a:cubicBezTo>
                      <a:pt x="235" y="396"/>
                      <a:pt x="236" y="396"/>
                      <a:pt x="236" y="396"/>
                    </a:cubicBezTo>
                    <a:cubicBezTo>
                      <a:pt x="236" y="396"/>
                      <a:pt x="237" y="394"/>
                      <a:pt x="238" y="391"/>
                    </a:cubicBezTo>
                    <a:cubicBezTo>
                      <a:pt x="239" y="389"/>
                      <a:pt x="240" y="385"/>
                      <a:pt x="241" y="381"/>
                    </a:cubicBezTo>
                    <a:cubicBezTo>
                      <a:pt x="242" y="379"/>
                      <a:pt x="243" y="376"/>
                      <a:pt x="244" y="374"/>
                    </a:cubicBezTo>
                    <a:cubicBezTo>
                      <a:pt x="245" y="373"/>
                      <a:pt x="246" y="373"/>
                      <a:pt x="247" y="373"/>
                    </a:cubicBezTo>
                    <a:cubicBezTo>
                      <a:pt x="250" y="372"/>
                      <a:pt x="253" y="371"/>
                      <a:pt x="254" y="371"/>
                    </a:cubicBezTo>
                    <a:cubicBezTo>
                      <a:pt x="256" y="370"/>
                      <a:pt x="257" y="370"/>
                      <a:pt x="257" y="370"/>
                    </a:cubicBezTo>
                    <a:cubicBezTo>
                      <a:pt x="257" y="370"/>
                      <a:pt x="258" y="369"/>
                      <a:pt x="260" y="369"/>
                    </a:cubicBezTo>
                    <a:cubicBezTo>
                      <a:pt x="260" y="369"/>
                      <a:pt x="262" y="368"/>
                      <a:pt x="263" y="368"/>
                    </a:cubicBezTo>
                    <a:cubicBezTo>
                      <a:pt x="264" y="367"/>
                      <a:pt x="265" y="367"/>
                      <a:pt x="267" y="366"/>
                    </a:cubicBezTo>
                    <a:cubicBezTo>
                      <a:pt x="268" y="366"/>
                      <a:pt x="269" y="365"/>
                      <a:pt x="270" y="365"/>
                    </a:cubicBezTo>
                    <a:cubicBezTo>
                      <a:pt x="270" y="365"/>
                      <a:pt x="271" y="366"/>
                      <a:pt x="272" y="366"/>
                    </a:cubicBezTo>
                    <a:cubicBezTo>
                      <a:pt x="273" y="367"/>
                      <a:pt x="275" y="368"/>
                      <a:pt x="276" y="369"/>
                    </a:cubicBezTo>
                    <a:cubicBezTo>
                      <a:pt x="279" y="372"/>
                      <a:pt x="283" y="374"/>
                      <a:pt x="285" y="375"/>
                    </a:cubicBezTo>
                    <a:cubicBezTo>
                      <a:pt x="288" y="377"/>
                      <a:pt x="289" y="378"/>
                      <a:pt x="289" y="378"/>
                    </a:cubicBezTo>
                    <a:cubicBezTo>
                      <a:pt x="289" y="378"/>
                      <a:pt x="290" y="377"/>
                      <a:pt x="292" y="377"/>
                    </a:cubicBezTo>
                    <a:cubicBezTo>
                      <a:pt x="293" y="376"/>
                      <a:pt x="295" y="375"/>
                      <a:pt x="297" y="374"/>
                    </a:cubicBezTo>
                    <a:cubicBezTo>
                      <a:pt x="299" y="373"/>
                      <a:pt x="301" y="372"/>
                      <a:pt x="302" y="371"/>
                    </a:cubicBezTo>
                    <a:cubicBezTo>
                      <a:pt x="304" y="370"/>
                      <a:pt x="305" y="369"/>
                      <a:pt x="305" y="369"/>
                    </a:cubicBezTo>
                    <a:cubicBezTo>
                      <a:pt x="305" y="369"/>
                      <a:pt x="305" y="361"/>
                      <a:pt x="304" y="354"/>
                    </a:cubicBezTo>
                    <a:cubicBezTo>
                      <a:pt x="304" y="351"/>
                      <a:pt x="304" y="348"/>
                      <a:pt x="304" y="346"/>
                    </a:cubicBezTo>
                    <a:cubicBezTo>
                      <a:pt x="304" y="345"/>
                      <a:pt x="305" y="345"/>
                      <a:pt x="306" y="344"/>
                    </a:cubicBezTo>
                    <a:cubicBezTo>
                      <a:pt x="309" y="342"/>
                      <a:pt x="311" y="340"/>
                      <a:pt x="312" y="339"/>
                    </a:cubicBezTo>
                    <a:cubicBezTo>
                      <a:pt x="314" y="338"/>
                      <a:pt x="315" y="337"/>
                      <a:pt x="315" y="337"/>
                    </a:cubicBezTo>
                    <a:cubicBezTo>
                      <a:pt x="315" y="337"/>
                      <a:pt x="318" y="335"/>
                      <a:pt x="322" y="331"/>
                    </a:cubicBezTo>
                    <a:cubicBezTo>
                      <a:pt x="323" y="330"/>
                      <a:pt x="324" y="329"/>
                      <a:pt x="325" y="328"/>
                    </a:cubicBezTo>
                    <a:cubicBezTo>
                      <a:pt x="327" y="329"/>
                      <a:pt x="330" y="330"/>
                      <a:pt x="332" y="330"/>
                    </a:cubicBezTo>
                    <a:cubicBezTo>
                      <a:pt x="340" y="332"/>
                      <a:pt x="348" y="333"/>
                      <a:pt x="348" y="333"/>
                    </a:cubicBezTo>
                    <a:cubicBezTo>
                      <a:pt x="348" y="333"/>
                      <a:pt x="348" y="333"/>
                      <a:pt x="349" y="331"/>
                    </a:cubicBezTo>
                    <a:cubicBezTo>
                      <a:pt x="351" y="330"/>
                      <a:pt x="352" y="328"/>
                      <a:pt x="353" y="327"/>
                    </a:cubicBezTo>
                    <a:cubicBezTo>
                      <a:pt x="355" y="325"/>
                      <a:pt x="356" y="323"/>
                      <a:pt x="357" y="322"/>
                    </a:cubicBezTo>
                    <a:cubicBezTo>
                      <a:pt x="358" y="321"/>
                      <a:pt x="359" y="320"/>
                      <a:pt x="359" y="320"/>
                    </a:cubicBezTo>
                    <a:cubicBezTo>
                      <a:pt x="359" y="320"/>
                      <a:pt x="358" y="318"/>
                      <a:pt x="357" y="315"/>
                    </a:cubicBezTo>
                    <a:cubicBezTo>
                      <a:pt x="356" y="313"/>
                      <a:pt x="354" y="309"/>
                      <a:pt x="353" y="305"/>
                    </a:cubicBezTo>
                    <a:cubicBezTo>
                      <a:pt x="352" y="303"/>
                      <a:pt x="350" y="301"/>
                      <a:pt x="349" y="298"/>
                    </a:cubicBezTo>
                    <a:cubicBezTo>
                      <a:pt x="350" y="297"/>
                      <a:pt x="351" y="296"/>
                      <a:pt x="351" y="295"/>
                    </a:cubicBezTo>
                    <a:cubicBezTo>
                      <a:pt x="353" y="293"/>
                      <a:pt x="354" y="291"/>
                      <a:pt x="355" y="289"/>
                    </a:cubicBezTo>
                    <a:cubicBezTo>
                      <a:pt x="356" y="287"/>
                      <a:pt x="357" y="287"/>
                      <a:pt x="357" y="287"/>
                    </a:cubicBezTo>
                    <a:cubicBezTo>
                      <a:pt x="357" y="287"/>
                      <a:pt x="357" y="286"/>
                      <a:pt x="358" y="284"/>
                    </a:cubicBezTo>
                    <a:cubicBezTo>
                      <a:pt x="359" y="282"/>
                      <a:pt x="360" y="280"/>
                      <a:pt x="361" y="277"/>
                    </a:cubicBezTo>
                    <a:cubicBezTo>
                      <a:pt x="362" y="276"/>
                      <a:pt x="362" y="275"/>
                      <a:pt x="363" y="274"/>
                    </a:cubicBezTo>
                    <a:cubicBezTo>
                      <a:pt x="365" y="274"/>
                      <a:pt x="368" y="274"/>
                      <a:pt x="371" y="273"/>
                    </a:cubicBezTo>
                    <a:cubicBezTo>
                      <a:pt x="374" y="273"/>
                      <a:pt x="378" y="272"/>
                      <a:pt x="381" y="272"/>
                    </a:cubicBezTo>
                    <a:cubicBezTo>
                      <a:pt x="384" y="271"/>
                      <a:pt x="386" y="271"/>
                      <a:pt x="386" y="271"/>
                    </a:cubicBezTo>
                    <a:cubicBezTo>
                      <a:pt x="386" y="271"/>
                      <a:pt x="386" y="270"/>
                      <a:pt x="387" y="268"/>
                    </a:cubicBezTo>
                    <a:cubicBezTo>
                      <a:pt x="388" y="267"/>
                      <a:pt x="388" y="265"/>
                      <a:pt x="389" y="262"/>
                    </a:cubicBezTo>
                    <a:cubicBezTo>
                      <a:pt x="390" y="260"/>
                      <a:pt x="390" y="258"/>
                      <a:pt x="391" y="257"/>
                    </a:cubicBezTo>
                    <a:cubicBezTo>
                      <a:pt x="391" y="255"/>
                      <a:pt x="391" y="254"/>
                      <a:pt x="391" y="254"/>
                    </a:cubicBezTo>
                    <a:cubicBezTo>
                      <a:pt x="391" y="254"/>
                      <a:pt x="386" y="248"/>
                      <a:pt x="381" y="243"/>
                    </a:cubicBezTo>
                    <a:cubicBezTo>
                      <a:pt x="379" y="241"/>
                      <a:pt x="377" y="239"/>
                      <a:pt x="375" y="238"/>
                    </a:cubicBezTo>
                    <a:close/>
                    <a:moveTo>
                      <a:pt x="182" y="320"/>
                    </a:moveTo>
                    <a:cubicBezTo>
                      <a:pt x="116" y="311"/>
                      <a:pt x="69" y="249"/>
                      <a:pt x="78" y="183"/>
                    </a:cubicBezTo>
                    <a:cubicBezTo>
                      <a:pt x="87" y="117"/>
                      <a:pt x="148" y="70"/>
                      <a:pt x="215" y="79"/>
                    </a:cubicBezTo>
                    <a:cubicBezTo>
                      <a:pt x="281" y="88"/>
                      <a:pt x="327" y="150"/>
                      <a:pt x="318" y="216"/>
                    </a:cubicBezTo>
                    <a:cubicBezTo>
                      <a:pt x="309" y="282"/>
                      <a:pt x="248" y="329"/>
                      <a:pt x="182" y="320"/>
                    </a:cubicBezTo>
                    <a:close/>
                  </a:path>
                </a:pathLst>
              </a:custGeom>
              <a:gradFill>
                <a:gsLst>
                  <a:gs pos="0">
                    <a:srgbClr val="000000">
                      <a:alpha val="0"/>
                    </a:srgbClr>
                  </a:gs>
                  <a:gs pos="46000">
                    <a:srgbClr val="4C78C6"/>
                  </a:gs>
                  <a:gs pos="100000">
                    <a:srgbClr val="254378"/>
                  </a:gs>
                </a:gsLst>
                <a:path path="circle">
                  <a:fillToRect b="50%" l="50%" r="50%" t="50%"/>
                </a:path>
                <a:tileRect/>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11" name="Google Shape;1911;p47"/>
              <p:cNvSpPr/>
              <p:nvPr/>
            </p:nvSpPr>
            <p:spPr>
              <a:xfrm>
                <a:off x="4572459" y="4381574"/>
                <a:ext cx="219075" cy="209550"/>
              </a:xfrm>
              <a:custGeom>
                <a:rect b="b" l="l" r="r" t="t"/>
                <a:pathLst>
                  <a:path extrusionOk="0" h="61" w="64">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gradFill>
                <a:gsLst>
                  <a:gs pos="0">
                    <a:srgbClr val="000000">
                      <a:alpha val="0"/>
                    </a:srgbClr>
                  </a:gs>
                  <a:gs pos="46000">
                    <a:srgbClr val="4C78C6"/>
                  </a:gs>
                  <a:gs pos="100000">
                    <a:srgbClr val="254378"/>
                  </a:gs>
                </a:gsLst>
                <a:path path="circle">
                  <a:fillToRect b="50%" l="50%" r="50%" t="50%"/>
                </a:path>
                <a:tileRect/>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912" name="Google Shape;1912;p47"/>
            <p:cNvGrpSpPr/>
            <p:nvPr/>
          </p:nvGrpSpPr>
          <p:grpSpPr>
            <a:xfrm>
              <a:off x="7760469" y="5695386"/>
              <a:ext cx="1258817" cy="1146105"/>
              <a:chOff x="3097508" y="5586454"/>
              <a:chExt cx="723047" cy="725871"/>
            </a:xfrm>
          </p:grpSpPr>
          <p:sp>
            <p:nvSpPr>
              <p:cNvPr id="1913" name="Google Shape;1913;p47"/>
              <p:cNvSpPr/>
              <p:nvPr/>
            </p:nvSpPr>
            <p:spPr>
              <a:xfrm>
                <a:off x="3097508" y="5586454"/>
                <a:ext cx="723047" cy="725871"/>
              </a:xfrm>
              <a:custGeom>
                <a:rect b="b" l="l" r="r" t="t"/>
                <a:pathLst>
                  <a:path extrusionOk="0" h="409" w="407">
                    <a:moveTo>
                      <a:pt x="387" y="219"/>
                    </a:moveTo>
                    <a:cubicBezTo>
                      <a:pt x="388" y="218"/>
                      <a:pt x="388" y="216"/>
                      <a:pt x="388" y="215"/>
                    </a:cubicBezTo>
                    <a:cubicBezTo>
                      <a:pt x="388" y="212"/>
                      <a:pt x="388" y="209"/>
                      <a:pt x="388" y="208"/>
                    </a:cubicBezTo>
                    <a:cubicBezTo>
                      <a:pt x="388" y="206"/>
                      <a:pt x="388" y="205"/>
                      <a:pt x="388" y="205"/>
                    </a:cubicBezTo>
                    <a:cubicBezTo>
                      <a:pt x="388" y="205"/>
                      <a:pt x="388" y="204"/>
                      <a:pt x="388" y="202"/>
                    </a:cubicBezTo>
                    <a:cubicBezTo>
                      <a:pt x="388" y="200"/>
                      <a:pt x="388" y="197"/>
                      <a:pt x="388" y="194"/>
                    </a:cubicBezTo>
                    <a:cubicBezTo>
                      <a:pt x="388" y="193"/>
                      <a:pt x="388" y="192"/>
                      <a:pt x="387" y="190"/>
                    </a:cubicBezTo>
                    <a:cubicBezTo>
                      <a:pt x="389" y="189"/>
                      <a:pt x="392" y="187"/>
                      <a:pt x="394" y="186"/>
                    </a:cubicBezTo>
                    <a:cubicBezTo>
                      <a:pt x="400" y="181"/>
                      <a:pt x="407" y="176"/>
                      <a:pt x="407" y="176"/>
                    </a:cubicBezTo>
                    <a:cubicBezTo>
                      <a:pt x="407" y="176"/>
                      <a:pt x="406" y="175"/>
                      <a:pt x="406" y="173"/>
                    </a:cubicBezTo>
                    <a:cubicBezTo>
                      <a:pt x="406" y="171"/>
                      <a:pt x="406" y="169"/>
                      <a:pt x="405" y="167"/>
                    </a:cubicBezTo>
                    <a:cubicBezTo>
                      <a:pt x="405" y="165"/>
                      <a:pt x="404" y="163"/>
                      <a:pt x="404" y="161"/>
                    </a:cubicBezTo>
                    <a:cubicBezTo>
                      <a:pt x="404" y="159"/>
                      <a:pt x="403" y="158"/>
                      <a:pt x="403" y="158"/>
                    </a:cubicBezTo>
                    <a:cubicBezTo>
                      <a:pt x="403" y="158"/>
                      <a:pt x="401" y="158"/>
                      <a:pt x="399" y="157"/>
                    </a:cubicBezTo>
                    <a:cubicBezTo>
                      <a:pt x="396" y="156"/>
                      <a:pt x="392" y="155"/>
                      <a:pt x="388" y="154"/>
                    </a:cubicBezTo>
                    <a:cubicBezTo>
                      <a:pt x="385" y="153"/>
                      <a:pt x="383" y="152"/>
                      <a:pt x="380" y="152"/>
                    </a:cubicBezTo>
                    <a:cubicBezTo>
                      <a:pt x="380" y="150"/>
                      <a:pt x="380" y="149"/>
                      <a:pt x="379" y="148"/>
                    </a:cubicBezTo>
                    <a:cubicBezTo>
                      <a:pt x="378" y="145"/>
                      <a:pt x="377" y="143"/>
                      <a:pt x="377" y="141"/>
                    </a:cubicBezTo>
                    <a:cubicBezTo>
                      <a:pt x="376" y="139"/>
                      <a:pt x="376" y="138"/>
                      <a:pt x="376" y="138"/>
                    </a:cubicBezTo>
                    <a:cubicBezTo>
                      <a:pt x="376" y="138"/>
                      <a:pt x="375" y="137"/>
                      <a:pt x="375" y="135"/>
                    </a:cubicBezTo>
                    <a:cubicBezTo>
                      <a:pt x="374" y="134"/>
                      <a:pt x="373" y="131"/>
                      <a:pt x="372" y="128"/>
                    </a:cubicBezTo>
                    <a:cubicBezTo>
                      <a:pt x="371" y="127"/>
                      <a:pt x="371" y="126"/>
                      <a:pt x="370" y="125"/>
                    </a:cubicBezTo>
                    <a:cubicBezTo>
                      <a:pt x="371" y="123"/>
                      <a:pt x="373" y="121"/>
                      <a:pt x="374" y="119"/>
                    </a:cubicBezTo>
                    <a:cubicBezTo>
                      <a:pt x="377" y="115"/>
                      <a:pt x="379" y="112"/>
                      <a:pt x="380" y="109"/>
                    </a:cubicBezTo>
                    <a:cubicBezTo>
                      <a:pt x="382" y="106"/>
                      <a:pt x="383" y="105"/>
                      <a:pt x="383" y="105"/>
                    </a:cubicBezTo>
                    <a:cubicBezTo>
                      <a:pt x="383" y="105"/>
                      <a:pt x="382" y="104"/>
                      <a:pt x="381" y="102"/>
                    </a:cubicBezTo>
                    <a:cubicBezTo>
                      <a:pt x="380" y="101"/>
                      <a:pt x="379" y="99"/>
                      <a:pt x="378" y="97"/>
                    </a:cubicBezTo>
                    <a:cubicBezTo>
                      <a:pt x="377" y="95"/>
                      <a:pt x="376" y="93"/>
                      <a:pt x="375" y="92"/>
                    </a:cubicBezTo>
                    <a:cubicBezTo>
                      <a:pt x="374" y="90"/>
                      <a:pt x="373" y="89"/>
                      <a:pt x="373" y="89"/>
                    </a:cubicBezTo>
                    <a:cubicBezTo>
                      <a:pt x="373" y="89"/>
                      <a:pt x="365" y="90"/>
                      <a:pt x="357" y="91"/>
                    </a:cubicBezTo>
                    <a:cubicBezTo>
                      <a:pt x="354" y="91"/>
                      <a:pt x="352" y="91"/>
                      <a:pt x="349" y="92"/>
                    </a:cubicBezTo>
                    <a:cubicBezTo>
                      <a:pt x="348" y="91"/>
                      <a:pt x="348" y="90"/>
                      <a:pt x="347" y="89"/>
                    </a:cubicBezTo>
                    <a:cubicBezTo>
                      <a:pt x="343" y="84"/>
                      <a:pt x="340" y="81"/>
                      <a:pt x="340" y="81"/>
                    </a:cubicBezTo>
                    <a:cubicBezTo>
                      <a:pt x="340" y="81"/>
                      <a:pt x="339" y="80"/>
                      <a:pt x="338" y="79"/>
                    </a:cubicBezTo>
                    <a:cubicBezTo>
                      <a:pt x="337" y="77"/>
                      <a:pt x="335" y="75"/>
                      <a:pt x="333" y="73"/>
                    </a:cubicBezTo>
                    <a:cubicBezTo>
                      <a:pt x="332" y="72"/>
                      <a:pt x="331" y="72"/>
                      <a:pt x="330" y="71"/>
                    </a:cubicBezTo>
                    <a:cubicBezTo>
                      <a:pt x="331" y="68"/>
                      <a:pt x="331" y="66"/>
                      <a:pt x="332" y="63"/>
                    </a:cubicBezTo>
                    <a:cubicBezTo>
                      <a:pt x="333" y="55"/>
                      <a:pt x="334" y="47"/>
                      <a:pt x="334" y="47"/>
                    </a:cubicBezTo>
                    <a:cubicBezTo>
                      <a:pt x="334" y="47"/>
                      <a:pt x="334" y="46"/>
                      <a:pt x="332" y="45"/>
                    </a:cubicBezTo>
                    <a:cubicBezTo>
                      <a:pt x="331" y="44"/>
                      <a:pt x="329" y="43"/>
                      <a:pt x="327" y="42"/>
                    </a:cubicBezTo>
                    <a:cubicBezTo>
                      <a:pt x="326" y="40"/>
                      <a:pt x="324" y="39"/>
                      <a:pt x="322" y="38"/>
                    </a:cubicBezTo>
                    <a:cubicBezTo>
                      <a:pt x="321" y="37"/>
                      <a:pt x="320" y="36"/>
                      <a:pt x="320" y="36"/>
                    </a:cubicBezTo>
                    <a:cubicBezTo>
                      <a:pt x="320" y="36"/>
                      <a:pt x="318" y="37"/>
                      <a:pt x="316" y="38"/>
                    </a:cubicBezTo>
                    <a:cubicBezTo>
                      <a:pt x="313" y="40"/>
                      <a:pt x="309" y="41"/>
                      <a:pt x="306" y="43"/>
                    </a:cubicBezTo>
                    <a:cubicBezTo>
                      <a:pt x="304" y="44"/>
                      <a:pt x="302" y="45"/>
                      <a:pt x="301" y="46"/>
                    </a:cubicBezTo>
                    <a:cubicBezTo>
                      <a:pt x="300" y="46"/>
                      <a:pt x="299" y="47"/>
                      <a:pt x="299" y="47"/>
                    </a:cubicBezTo>
                    <a:cubicBezTo>
                      <a:pt x="298" y="46"/>
                      <a:pt x="296" y="46"/>
                      <a:pt x="296" y="45"/>
                    </a:cubicBezTo>
                    <a:cubicBezTo>
                      <a:pt x="294" y="44"/>
                      <a:pt x="293" y="44"/>
                      <a:pt x="292" y="43"/>
                    </a:cubicBezTo>
                    <a:cubicBezTo>
                      <a:pt x="291" y="42"/>
                      <a:pt x="290" y="42"/>
                      <a:pt x="289" y="41"/>
                    </a:cubicBezTo>
                    <a:cubicBezTo>
                      <a:pt x="287" y="41"/>
                      <a:pt x="286" y="40"/>
                      <a:pt x="286" y="40"/>
                    </a:cubicBezTo>
                    <a:cubicBezTo>
                      <a:pt x="286" y="40"/>
                      <a:pt x="285" y="40"/>
                      <a:pt x="284" y="39"/>
                    </a:cubicBezTo>
                    <a:cubicBezTo>
                      <a:pt x="282" y="38"/>
                      <a:pt x="279" y="37"/>
                      <a:pt x="277" y="36"/>
                    </a:cubicBezTo>
                    <a:cubicBezTo>
                      <a:pt x="275" y="35"/>
                      <a:pt x="274" y="35"/>
                      <a:pt x="273" y="34"/>
                    </a:cubicBezTo>
                    <a:cubicBezTo>
                      <a:pt x="273" y="32"/>
                      <a:pt x="272" y="29"/>
                      <a:pt x="272" y="26"/>
                    </a:cubicBezTo>
                    <a:cubicBezTo>
                      <a:pt x="271" y="22"/>
                      <a:pt x="271" y="18"/>
                      <a:pt x="270" y="16"/>
                    </a:cubicBezTo>
                    <a:cubicBezTo>
                      <a:pt x="269" y="13"/>
                      <a:pt x="269" y="11"/>
                      <a:pt x="269" y="11"/>
                    </a:cubicBezTo>
                    <a:cubicBezTo>
                      <a:pt x="269" y="11"/>
                      <a:pt x="268" y="10"/>
                      <a:pt x="266" y="10"/>
                    </a:cubicBezTo>
                    <a:cubicBezTo>
                      <a:pt x="264" y="9"/>
                      <a:pt x="262" y="9"/>
                      <a:pt x="260" y="8"/>
                    </a:cubicBezTo>
                    <a:cubicBezTo>
                      <a:pt x="258" y="7"/>
                      <a:pt x="256" y="7"/>
                      <a:pt x="254" y="6"/>
                    </a:cubicBezTo>
                    <a:cubicBezTo>
                      <a:pt x="253" y="6"/>
                      <a:pt x="251" y="6"/>
                      <a:pt x="251" y="6"/>
                    </a:cubicBezTo>
                    <a:cubicBezTo>
                      <a:pt x="251" y="6"/>
                      <a:pt x="250" y="7"/>
                      <a:pt x="248" y="9"/>
                    </a:cubicBezTo>
                    <a:cubicBezTo>
                      <a:pt x="246" y="11"/>
                      <a:pt x="243" y="14"/>
                      <a:pt x="240" y="17"/>
                    </a:cubicBezTo>
                    <a:cubicBezTo>
                      <a:pt x="239" y="19"/>
                      <a:pt x="237" y="22"/>
                      <a:pt x="235" y="23"/>
                    </a:cubicBezTo>
                    <a:cubicBezTo>
                      <a:pt x="234" y="23"/>
                      <a:pt x="233" y="23"/>
                      <a:pt x="232" y="23"/>
                    </a:cubicBezTo>
                    <a:cubicBezTo>
                      <a:pt x="229" y="22"/>
                      <a:pt x="226" y="22"/>
                      <a:pt x="224" y="22"/>
                    </a:cubicBezTo>
                    <a:cubicBezTo>
                      <a:pt x="223" y="22"/>
                      <a:pt x="222" y="22"/>
                      <a:pt x="222" y="22"/>
                    </a:cubicBezTo>
                    <a:cubicBezTo>
                      <a:pt x="221" y="22"/>
                      <a:pt x="221" y="22"/>
                      <a:pt x="221" y="22"/>
                    </a:cubicBezTo>
                    <a:cubicBezTo>
                      <a:pt x="221" y="22"/>
                      <a:pt x="220" y="22"/>
                      <a:pt x="218" y="21"/>
                    </a:cubicBezTo>
                    <a:cubicBezTo>
                      <a:pt x="216" y="21"/>
                      <a:pt x="214" y="21"/>
                      <a:pt x="211" y="21"/>
                    </a:cubicBezTo>
                    <a:cubicBezTo>
                      <a:pt x="209" y="21"/>
                      <a:pt x="208" y="21"/>
                      <a:pt x="207" y="21"/>
                    </a:cubicBezTo>
                    <a:cubicBezTo>
                      <a:pt x="206" y="19"/>
                      <a:pt x="204" y="16"/>
                      <a:pt x="203" y="14"/>
                    </a:cubicBezTo>
                    <a:cubicBezTo>
                      <a:pt x="199" y="7"/>
                      <a:pt x="194" y="0"/>
                      <a:pt x="194" y="0"/>
                    </a:cubicBezTo>
                    <a:cubicBezTo>
                      <a:pt x="194" y="0"/>
                      <a:pt x="194" y="0"/>
                      <a:pt x="194" y="0"/>
                    </a:cubicBezTo>
                    <a:cubicBezTo>
                      <a:pt x="193" y="1"/>
                      <a:pt x="192" y="1"/>
                      <a:pt x="192" y="1"/>
                    </a:cubicBezTo>
                    <a:cubicBezTo>
                      <a:pt x="190" y="1"/>
                      <a:pt x="188" y="1"/>
                      <a:pt x="185" y="1"/>
                    </a:cubicBezTo>
                    <a:cubicBezTo>
                      <a:pt x="183" y="1"/>
                      <a:pt x="181" y="2"/>
                      <a:pt x="179" y="2"/>
                    </a:cubicBezTo>
                    <a:cubicBezTo>
                      <a:pt x="178" y="2"/>
                      <a:pt x="176" y="2"/>
                      <a:pt x="176" y="2"/>
                    </a:cubicBezTo>
                    <a:cubicBezTo>
                      <a:pt x="176" y="2"/>
                      <a:pt x="176" y="4"/>
                      <a:pt x="174" y="7"/>
                    </a:cubicBezTo>
                    <a:cubicBezTo>
                      <a:pt x="173" y="9"/>
                      <a:pt x="172" y="13"/>
                      <a:pt x="170" y="17"/>
                    </a:cubicBezTo>
                    <a:cubicBezTo>
                      <a:pt x="169" y="20"/>
                      <a:pt x="168" y="22"/>
                      <a:pt x="168" y="24"/>
                    </a:cubicBezTo>
                    <a:cubicBezTo>
                      <a:pt x="166" y="25"/>
                      <a:pt x="165" y="25"/>
                      <a:pt x="164" y="25"/>
                    </a:cubicBezTo>
                    <a:cubicBezTo>
                      <a:pt x="161" y="26"/>
                      <a:pt x="158" y="26"/>
                      <a:pt x="157" y="27"/>
                    </a:cubicBezTo>
                    <a:cubicBezTo>
                      <a:pt x="155" y="28"/>
                      <a:pt x="154" y="28"/>
                      <a:pt x="154" y="28"/>
                    </a:cubicBezTo>
                    <a:cubicBezTo>
                      <a:pt x="154" y="28"/>
                      <a:pt x="153" y="28"/>
                      <a:pt x="151" y="29"/>
                    </a:cubicBezTo>
                    <a:cubicBezTo>
                      <a:pt x="149" y="29"/>
                      <a:pt x="147" y="30"/>
                      <a:pt x="144" y="31"/>
                    </a:cubicBezTo>
                    <a:cubicBezTo>
                      <a:pt x="143" y="31"/>
                      <a:pt x="142" y="32"/>
                      <a:pt x="140" y="32"/>
                    </a:cubicBezTo>
                    <a:cubicBezTo>
                      <a:pt x="139" y="31"/>
                      <a:pt x="136" y="29"/>
                      <a:pt x="134" y="27"/>
                    </a:cubicBezTo>
                    <a:cubicBezTo>
                      <a:pt x="131" y="25"/>
                      <a:pt x="128" y="22"/>
                      <a:pt x="125" y="21"/>
                    </a:cubicBezTo>
                    <a:cubicBezTo>
                      <a:pt x="123" y="19"/>
                      <a:pt x="121" y="18"/>
                      <a:pt x="121" y="18"/>
                    </a:cubicBezTo>
                    <a:cubicBezTo>
                      <a:pt x="121" y="18"/>
                      <a:pt x="120" y="18"/>
                      <a:pt x="119" y="19"/>
                    </a:cubicBezTo>
                    <a:cubicBezTo>
                      <a:pt x="117" y="20"/>
                      <a:pt x="115" y="21"/>
                      <a:pt x="113" y="22"/>
                    </a:cubicBezTo>
                    <a:cubicBezTo>
                      <a:pt x="111" y="23"/>
                      <a:pt x="109" y="24"/>
                      <a:pt x="108" y="24"/>
                    </a:cubicBezTo>
                    <a:cubicBezTo>
                      <a:pt x="107" y="25"/>
                      <a:pt x="106" y="25"/>
                      <a:pt x="106" y="25"/>
                    </a:cubicBezTo>
                    <a:cubicBezTo>
                      <a:pt x="105" y="26"/>
                      <a:pt x="105" y="26"/>
                      <a:pt x="105" y="26"/>
                    </a:cubicBezTo>
                    <a:cubicBezTo>
                      <a:pt x="105" y="26"/>
                      <a:pt x="105" y="34"/>
                      <a:pt x="105" y="42"/>
                    </a:cubicBezTo>
                    <a:cubicBezTo>
                      <a:pt x="105" y="45"/>
                      <a:pt x="105" y="47"/>
                      <a:pt x="105" y="50"/>
                    </a:cubicBezTo>
                    <a:cubicBezTo>
                      <a:pt x="104" y="50"/>
                      <a:pt x="103" y="51"/>
                      <a:pt x="102" y="52"/>
                    </a:cubicBezTo>
                    <a:cubicBezTo>
                      <a:pt x="99" y="54"/>
                      <a:pt x="97" y="55"/>
                      <a:pt x="96" y="56"/>
                    </a:cubicBezTo>
                    <a:cubicBezTo>
                      <a:pt x="94" y="57"/>
                      <a:pt x="93" y="58"/>
                      <a:pt x="93" y="58"/>
                    </a:cubicBezTo>
                    <a:cubicBezTo>
                      <a:pt x="93" y="58"/>
                      <a:pt x="93" y="59"/>
                      <a:pt x="91" y="60"/>
                    </a:cubicBezTo>
                    <a:cubicBezTo>
                      <a:pt x="90" y="61"/>
                      <a:pt x="88" y="62"/>
                      <a:pt x="85" y="65"/>
                    </a:cubicBezTo>
                    <a:cubicBezTo>
                      <a:pt x="84" y="65"/>
                      <a:pt x="83" y="66"/>
                      <a:pt x="82" y="67"/>
                    </a:cubicBezTo>
                    <a:cubicBezTo>
                      <a:pt x="80" y="66"/>
                      <a:pt x="77" y="65"/>
                      <a:pt x="75" y="64"/>
                    </a:cubicBezTo>
                    <a:cubicBezTo>
                      <a:pt x="71" y="63"/>
                      <a:pt x="67" y="62"/>
                      <a:pt x="64" y="62"/>
                    </a:cubicBezTo>
                    <a:cubicBezTo>
                      <a:pt x="61" y="61"/>
                      <a:pt x="59" y="60"/>
                      <a:pt x="59" y="60"/>
                    </a:cubicBezTo>
                    <a:cubicBezTo>
                      <a:pt x="59" y="60"/>
                      <a:pt x="56" y="64"/>
                      <a:pt x="53" y="67"/>
                    </a:cubicBezTo>
                    <a:cubicBezTo>
                      <a:pt x="50" y="70"/>
                      <a:pt x="47" y="74"/>
                      <a:pt x="47" y="74"/>
                    </a:cubicBezTo>
                    <a:cubicBezTo>
                      <a:pt x="47" y="74"/>
                      <a:pt x="48" y="76"/>
                      <a:pt x="49" y="78"/>
                    </a:cubicBezTo>
                    <a:cubicBezTo>
                      <a:pt x="50" y="81"/>
                      <a:pt x="51" y="85"/>
                      <a:pt x="53" y="89"/>
                    </a:cubicBezTo>
                    <a:cubicBezTo>
                      <a:pt x="54" y="91"/>
                      <a:pt x="55" y="94"/>
                      <a:pt x="56" y="96"/>
                    </a:cubicBezTo>
                    <a:cubicBezTo>
                      <a:pt x="55" y="97"/>
                      <a:pt x="54" y="98"/>
                      <a:pt x="54" y="99"/>
                    </a:cubicBezTo>
                    <a:cubicBezTo>
                      <a:pt x="52" y="102"/>
                      <a:pt x="51" y="104"/>
                      <a:pt x="50" y="105"/>
                    </a:cubicBezTo>
                    <a:cubicBezTo>
                      <a:pt x="49" y="107"/>
                      <a:pt x="48" y="108"/>
                      <a:pt x="48" y="108"/>
                    </a:cubicBezTo>
                    <a:cubicBezTo>
                      <a:pt x="48" y="108"/>
                      <a:pt x="48" y="108"/>
                      <a:pt x="48" y="108"/>
                    </a:cubicBezTo>
                    <a:cubicBezTo>
                      <a:pt x="47" y="109"/>
                      <a:pt x="47" y="110"/>
                      <a:pt x="46" y="110"/>
                    </a:cubicBezTo>
                    <a:cubicBezTo>
                      <a:pt x="45" y="112"/>
                      <a:pt x="44" y="114"/>
                      <a:pt x="43" y="117"/>
                    </a:cubicBezTo>
                    <a:cubicBezTo>
                      <a:pt x="42" y="118"/>
                      <a:pt x="41" y="119"/>
                      <a:pt x="41" y="120"/>
                    </a:cubicBezTo>
                    <a:cubicBezTo>
                      <a:pt x="39" y="120"/>
                      <a:pt x="36" y="120"/>
                      <a:pt x="33" y="121"/>
                    </a:cubicBezTo>
                    <a:cubicBezTo>
                      <a:pt x="29" y="121"/>
                      <a:pt x="25" y="121"/>
                      <a:pt x="22" y="122"/>
                    </a:cubicBezTo>
                    <a:cubicBezTo>
                      <a:pt x="19" y="122"/>
                      <a:pt x="17" y="122"/>
                      <a:pt x="17" y="122"/>
                    </a:cubicBezTo>
                    <a:cubicBezTo>
                      <a:pt x="17" y="122"/>
                      <a:pt x="17" y="124"/>
                      <a:pt x="16" y="125"/>
                    </a:cubicBezTo>
                    <a:cubicBezTo>
                      <a:pt x="15" y="127"/>
                      <a:pt x="14" y="129"/>
                      <a:pt x="14" y="131"/>
                    </a:cubicBezTo>
                    <a:cubicBezTo>
                      <a:pt x="13" y="133"/>
                      <a:pt x="12" y="135"/>
                      <a:pt x="11" y="137"/>
                    </a:cubicBezTo>
                    <a:cubicBezTo>
                      <a:pt x="11" y="138"/>
                      <a:pt x="11" y="139"/>
                      <a:pt x="11" y="139"/>
                    </a:cubicBezTo>
                    <a:cubicBezTo>
                      <a:pt x="11" y="139"/>
                      <a:pt x="12" y="141"/>
                      <a:pt x="14" y="143"/>
                    </a:cubicBezTo>
                    <a:cubicBezTo>
                      <a:pt x="16" y="145"/>
                      <a:pt x="18" y="148"/>
                      <a:pt x="21" y="151"/>
                    </a:cubicBezTo>
                    <a:cubicBezTo>
                      <a:pt x="23" y="153"/>
                      <a:pt x="25" y="155"/>
                      <a:pt x="27" y="157"/>
                    </a:cubicBezTo>
                    <a:cubicBezTo>
                      <a:pt x="26" y="158"/>
                      <a:pt x="26" y="159"/>
                      <a:pt x="26" y="160"/>
                    </a:cubicBezTo>
                    <a:cubicBezTo>
                      <a:pt x="25" y="164"/>
                      <a:pt x="24" y="166"/>
                      <a:pt x="24" y="168"/>
                    </a:cubicBezTo>
                    <a:cubicBezTo>
                      <a:pt x="24" y="170"/>
                      <a:pt x="24" y="171"/>
                      <a:pt x="24" y="171"/>
                    </a:cubicBezTo>
                    <a:cubicBezTo>
                      <a:pt x="24" y="171"/>
                      <a:pt x="23" y="172"/>
                      <a:pt x="23" y="174"/>
                    </a:cubicBezTo>
                    <a:cubicBezTo>
                      <a:pt x="23" y="175"/>
                      <a:pt x="23" y="176"/>
                      <a:pt x="22" y="177"/>
                    </a:cubicBezTo>
                    <a:cubicBezTo>
                      <a:pt x="22" y="178"/>
                      <a:pt x="22" y="180"/>
                      <a:pt x="22" y="181"/>
                    </a:cubicBezTo>
                    <a:cubicBezTo>
                      <a:pt x="22" y="182"/>
                      <a:pt x="22" y="184"/>
                      <a:pt x="21" y="185"/>
                    </a:cubicBezTo>
                    <a:cubicBezTo>
                      <a:pt x="21" y="185"/>
                      <a:pt x="20" y="185"/>
                      <a:pt x="19" y="186"/>
                    </a:cubicBezTo>
                    <a:cubicBezTo>
                      <a:pt x="18" y="187"/>
                      <a:pt x="16" y="187"/>
                      <a:pt x="14" y="188"/>
                    </a:cubicBezTo>
                    <a:cubicBezTo>
                      <a:pt x="11" y="190"/>
                      <a:pt x="7" y="192"/>
                      <a:pt x="4" y="193"/>
                    </a:cubicBezTo>
                    <a:cubicBezTo>
                      <a:pt x="3" y="194"/>
                      <a:pt x="2" y="195"/>
                      <a:pt x="1" y="195"/>
                    </a:cubicBezTo>
                    <a:cubicBezTo>
                      <a:pt x="0" y="195"/>
                      <a:pt x="0" y="196"/>
                      <a:pt x="0" y="196"/>
                    </a:cubicBezTo>
                    <a:cubicBezTo>
                      <a:pt x="0" y="196"/>
                      <a:pt x="0" y="200"/>
                      <a:pt x="0" y="205"/>
                    </a:cubicBezTo>
                    <a:cubicBezTo>
                      <a:pt x="0" y="209"/>
                      <a:pt x="0" y="214"/>
                      <a:pt x="0" y="214"/>
                    </a:cubicBezTo>
                    <a:cubicBezTo>
                      <a:pt x="0" y="214"/>
                      <a:pt x="0" y="214"/>
                      <a:pt x="1" y="214"/>
                    </a:cubicBezTo>
                    <a:cubicBezTo>
                      <a:pt x="2" y="215"/>
                      <a:pt x="3" y="215"/>
                      <a:pt x="4" y="216"/>
                    </a:cubicBezTo>
                    <a:cubicBezTo>
                      <a:pt x="7" y="217"/>
                      <a:pt x="11" y="219"/>
                      <a:pt x="14" y="221"/>
                    </a:cubicBezTo>
                    <a:cubicBezTo>
                      <a:pt x="16" y="222"/>
                      <a:pt x="18" y="223"/>
                      <a:pt x="19" y="223"/>
                    </a:cubicBezTo>
                    <a:cubicBezTo>
                      <a:pt x="20" y="224"/>
                      <a:pt x="21" y="224"/>
                      <a:pt x="21" y="224"/>
                    </a:cubicBezTo>
                    <a:cubicBezTo>
                      <a:pt x="22" y="226"/>
                      <a:pt x="22" y="227"/>
                      <a:pt x="22" y="228"/>
                    </a:cubicBezTo>
                    <a:cubicBezTo>
                      <a:pt x="22" y="229"/>
                      <a:pt x="22" y="231"/>
                      <a:pt x="22" y="232"/>
                    </a:cubicBezTo>
                    <a:cubicBezTo>
                      <a:pt x="23" y="233"/>
                      <a:pt x="23" y="235"/>
                      <a:pt x="23" y="236"/>
                    </a:cubicBezTo>
                    <a:cubicBezTo>
                      <a:pt x="23" y="237"/>
                      <a:pt x="24" y="238"/>
                      <a:pt x="24" y="238"/>
                    </a:cubicBezTo>
                    <a:cubicBezTo>
                      <a:pt x="24" y="238"/>
                      <a:pt x="24" y="239"/>
                      <a:pt x="24" y="241"/>
                    </a:cubicBezTo>
                    <a:cubicBezTo>
                      <a:pt x="24" y="243"/>
                      <a:pt x="25" y="246"/>
                      <a:pt x="26" y="249"/>
                    </a:cubicBezTo>
                    <a:cubicBezTo>
                      <a:pt x="26" y="250"/>
                      <a:pt x="26" y="251"/>
                      <a:pt x="27" y="252"/>
                    </a:cubicBezTo>
                    <a:cubicBezTo>
                      <a:pt x="25" y="254"/>
                      <a:pt x="23" y="256"/>
                      <a:pt x="21" y="258"/>
                    </a:cubicBezTo>
                    <a:cubicBezTo>
                      <a:pt x="18" y="261"/>
                      <a:pt x="16" y="264"/>
                      <a:pt x="14" y="266"/>
                    </a:cubicBezTo>
                    <a:cubicBezTo>
                      <a:pt x="12" y="268"/>
                      <a:pt x="11" y="270"/>
                      <a:pt x="11" y="270"/>
                    </a:cubicBezTo>
                    <a:cubicBezTo>
                      <a:pt x="11" y="270"/>
                      <a:pt x="11" y="271"/>
                      <a:pt x="11" y="273"/>
                    </a:cubicBezTo>
                    <a:cubicBezTo>
                      <a:pt x="12" y="274"/>
                      <a:pt x="13" y="276"/>
                      <a:pt x="14" y="278"/>
                    </a:cubicBezTo>
                    <a:cubicBezTo>
                      <a:pt x="14" y="281"/>
                      <a:pt x="15" y="283"/>
                      <a:pt x="16" y="284"/>
                    </a:cubicBezTo>
                    <a:cubicBezTo>
                      <a:pt x="17" y="286"/>
                      <a:pt x="17" y="287"/>
                      <a:pt x="17" y="287"/>
                    </a:cubicBezTo>
                    <a:cubicBezTo>
                      <a:pt x="17" y="287"/>
                      <a:pt x="19" y="287"/>
                      <a:pt x="22" y="287"/>
                    </a:cubicBezTo>
                    <a:cubicBezTo>
                      <a:pt x="25" y="288"/>
                      <a:pt x="29" y="288"/>
                      <a:pt x="33" y="289"/>
                    </a:cubicBezTo>
                    <a:cubicBezTo>
                      <a:pt x="36" y="289"/>
                      <a:pt x="39" y="289"/>
                      <a:pt x="41" y="289"/>
                    </a:cubicBezTo>
                    <a:cubicBezTo>
                      <a:pt x="41" y="290"/>
                      <a:pt x="42" y="291"/>
                      <a:pt x="43" y="292"/>
                    </a:cubicBezTo>
                    <a:cubicBezTo>
                      <a:pt x="44" y="295"/>
                      <a:pt x="45" y="297"/>
                      <a:pt x="46" y="299"/>
                    </a:cubicBezTo>
                    <a:cubicBezTo>
                      <a:pt x="47" y="300"/>
                      <a:pt x="47" y="300"/>
                      <a:pt x="48" y="301"/>
                    </a:cubicBezTo>
                    <a:cubicBezTo>
                      <a:pt x="48" y="301"/>
                      <a:pt x="48" y="301"/>
                      <a:pt x="48" y="301"/>
                    </a:cubicBezTo>
                    <a:cubicBezTo>
                      <a:pt x="48" y="301"/>
                      <a:pt x="49" y="302"/>
                      <a:pt x="50" y="304"/>
                    </a:cubicBezTo>
                    <a:cubicBezTo>
                      <a:pt x="51" y="305"/>
                      <a:pt x="52" y="308"/>
                      <a:pt x="54" y="310"/>
                    </a:cubicBezTo>
                    <a:cubicBezTo>
                      <a:pt x="54" y="311"/>
                      <a:pt x="55" y="312"/>
                      <a:pt x="56" y="313"/>
                    </a:cubicBezTo>
                    <a:cubicBezTo>
                      <a:pt x="55" y="315"/>
                      <a:pt x="54" y="318"/>
                      <a:pt x="53" y="320"/>
                    </a:cubicBezTo>
                    <a:cubicBezTo>
                      <a:pt x="51" y="324"/>
                      <a:pt x="50" y="328"/>
                      <a:pt x="49" y="331"/>
                    </a:cubicBezTo>
                    <a:cubicBezTo>
                      <a:pt x="48" y="334"/>
                      <a:pt x="47" y="336"/>
                      <a:pt x="47" y="336"/>
                    </a:cubicBezTo>
                    <a:cubicBezTo>
                      <a:pt x="47" y="336"/>
                      <a:pt x="50" y="339"/>
                      <a:pt x="53" y="342"/>
                    </a:cubicBezTo>
                    <a:cubicBezTo>
                      <a:pt x="56" y="346"/>
                      <a:pt x="59" y="349"/>
                      <a:pt x="59" y="349"/>
                    </a:cubicBezTo>
                    <a:cubicBezTo>
                      <a:pt x="59" y="349"/>
                      <a:pt x="61" y="348"/>
                      <a:pt x="64" y="348"/>
                    </a:cubicBezTo>
                    <a:cubicBezTo>
                      <a:pt x="67" y="347"/>
                      <a:pt x="71" y="346"/>
                      <a:pt x="75" y="345"/>
                    </a:cubicBezTo>
                    <a:cubicBezTo>
                      <a:pt x="77" y="344"/>
                      <a:pt x="80" y="343"/>
                      <a:pt x="82" y="342"/>
                    </a:cubicBezTo>
                    <a:cubicBezTo>
                      <a:pt x="83" y="343"/>
                      <a:pt x="84" y="344"/>
                      <a:pt x="85" y="345"/>
                    </a:cubicBezTo>
                    <a:cubicBezTo>
                      <a:pt x="88" y="347"/>
                      <a:pt x="90" y="348"/>
                      <a:pt x="91" y="349"/>
                    </a:cubicBezTo>
                    <a:cubicBezTo>
                      <a:pt x="93" y="351"/>
                      <a:pt x="93" y="351"/>
                      <a:pt x="93" y="351"/>
                    </a:cubicBezTo>
                    <a:cubicBezTo>
                      <a:pt x="93" y="351"/>
                      <a:pt x="94" y="352"/>
                      <a:pt x="96" y="353"/>
                    </a:cubicBezTo>
                    <a:cubicBezTo>
                      <a:pt x="97" y="354"/>
                      <a:pt x="99" y="356"/>
                      <a:pt x="102" y="357"/>
                    </a:cubicBezTo>
                    <a:cubicBezTo>
                      <a:pt x="103" y="358"/>
                      <a:pt x="104" y="359"/>
                      <a:pt x="105" y="359"/>
                    </a:cubicBezTo>
                    <a:cubicBezTo>
                      <a:pt x="105" y="362"/>
                      <a:pt x="105" y="365"/>
                      <a:pt x="105" y="367"/>
                    </a:cubicBezTo>
                    <a:cubicBezTo>
                      <a:pt x="105" y="375"/>
                      <a:pt x="105" y="383"/>
                      <a:pt x="105" y="383"/>
                    </a:cubicBezTo>
                    <a:cubicBezTo>
                      <a:pt x="105" y="383"/>
                      <a:pt x="105" y="384"/>
                      <a:pt x="106" y="384"/>
                    </a:cubicBezTo>
                    <a:cubicBezTo>
                      <a:pt x="106" y="384"/>
                      <a:pt x="107" y="384"/>
                      <a:pt x="108" y="385"/>
                    </a:cubicBezTo>
                    <a:cubicBezTo>
                      <a:pt x="109" y="386"/>
                      <a:pt x="111" y="387"/>
                      <a:pt x="113" y="388"/>
                    </a:cubicBezTo>
                    <a:cubicBezTo>
                      <a:pt x="115" y="389"/>
                      <a:pt x="117" y="390"/>
                      <a:pt x="119" y="390"/>
                    </a:cubicBezTo>
                    <a:cubicBezTo>
                      <a:pt x="120" y="391"/>
                      <a:pt x="121" y="391"/>
                      <a:pt x="121" y="391"/>
                    </a:cubicBezTo>
                    <a:cubicBezTo>
                      <a:pt x="121" y="391"/>
                      <a:pt x="123" y="390"/>
                      <a:pt x="125" y="389"/>
                    </a:cubicBezTo>
                    <a:cubicBezTo>
                      <a:pt x="128" y="387"/>
                      <a:pt x="131" y="384"/>
                      <a:pt x="134" y="382"/>
                    </a:cubicBezTo>
                    <a:cubicBezTo>
                      <a:pt x="136" y="380"/>
                      <a:pt x="139" y="379"/>
                      <a:pt x="140" y="377"/>
                    </a:cubicBezTo>
                    <a:cubicBezTo>
                      <a:pt x="142" y="377"/>
                      <a:pt x="143" y="378"/>
                      <a:pt x="144" y="378"/>
                    </a:cubicBezTo>
                    <a:cubicBezTo>
                      <a:pt x="147" y="379"/>
                      <a:pt x="149" y="380"/>
                      <a:pt x="151" y="381"/>
                    </a:cubicBezTo>
                    <a:cubicBezTo>
                      <a:pt x="153" y="381"/>
                      <a:pt x="154" y="381"/>
                      <a:pt x="154" y="381"/>
                    </a:cubicBezTo>
                    <a:cubicBezTo>
                      <a:pt x="154" y="381"/>
                      <a:pt x="155" y="382"/>
                      <a:pt x="157" y="382"/>
                    </a:cubicBezTo>
                    <a:cubicBezTo>
                      <a:pt x="158" y="383"/>
                      <a:pt x="161" y="383"/>
                      <a:pt x="164" y="384"/>
                    </a:cubicBezTo>
                    <a:cubicBezTo>
                      <a:pt x="165" y="384"/>
                      <a:pt x="166" y="385"/>
                      <a:pt x="168" y="385"/>
                    </a:cubicBezTo>
                    <a:cubicBezTo>
                      <a:pt x="168" y="387"/>
                      <a:pt x="169" y="390"/>
                      <a:pt x="170" y="392"/>
                    </a:cubicBezTo>
                    <a:cubicBezTo>
                      <a:pt x="172" y="396"/>
                      <a:pt x="173" y="400"/>
                      <a:pt x="174" y="403"/>
                    </a:cubicBezTo>
                    <a:cubicBezTo>
                      <a:pt x="176" y="405"/>
                      <a:pt x="176" y="407"/>
                      <a:pt x="176" y="407"/>
                    </a:cubicBezTo>
                    <a:cubicBezTo>
                      <a:pt x="176" y="407"/>
                      <a:pt x="178" y="407"/>
                      <a:pt x="179" y="407"/>
                    </a:cubicBezTo>
                    <a:cubicBezTo>
                      <a:pt x="181" y="408"/>
                      <a:pt x="183" y="408"/>
                      <a:pt x="185" y="408"/>
                    </a:cubicBezTo>
                    <a:cubicBezTo>
                      <a:pt x="188" y="408"/>
                      <a:pt x="190" y="408"/>
                      <a:pt x="192" y="409"/>
                    </a:cubicBezTo>
                    <a:cubicBezTo>
                      <a:pt x="192" y="409"/>
                      <a:pt x="193" y="409"/>
                      <a:pt x="194" y="409"/>
                    </a:cubicBezTo>
                    <a:cubicBezTo>
                      <a:pt x="194" y="409"/>
                      <a:pt x="194" y="409"/>
                      <a:pt x="194" y="409"/>
                    </a:cubicBezTo>
                    <a:cubicBezTo>
                      <a:pt x="194" y="409"/>
                      <a:pt x="199" y="402"/>
                      <a:pt x="203" y="395"/>
                    </a:cubicBezTo>
                    <a:cubicBezTo>
                      <a:pt x="204" y="393"/>
                      <a:pt x="206" y="391"/>
                      <a:pt x="207" y="388"/>
                    </a:cubicBezTo>
                    <a:cubicBezTo>
                      <a:pt x="208" y="388"/>
                      <a:pt x="209" y="388"/>
                      <a:pt x="211" y="388"/>
                    </a:cubicBezTo>
                    <a:cubicBezTo>
                      <a:pt x="214" y="388"/>
                      <a:pt x="216" y="388"/>
                      <a:pt x="218" y="388"/>
                    </a:cubicBezTo>
                    <a:cubicBezTo>
                      <a:pt x="220" y="388"/>
                      <a:pt x="221" y="388"/>
                      <a:pt x="221" y="388"/>
                    </a:cubicBezTo>
                    <a:cubicBezTo>
                      <a:pt x="221" y="388"/>
                      <a:pt x="221" y="388"/>
                      <a:pt x="222" y="388"/>
                    </a:cubicBezTo>
                    <a:cubicBezTo>
                      <a:pt x="222" y="388"/>
                      <a:pt x="223" y="387"/>
                      <a:pt x="224" y="387"/>
                    </a:cubicBezTo>
                    <a:cubicBezTo>
                      <a:pt x="226" y="387"/>
                      <a:pt x="229" y="387"/>
                      <a:pt x="232" y="386"/>
                    </a:cubicBezTo>
                    <a:cubicBezTo>
                      <a:pt x="233" y="386"/>
                      <a:pt x="234" y="386"/>
                      <a:pt x="235" y="386"/>
                    </a:cubicBezTo>
                    <a:cubicBezTo>
                      <a:pt x="237" y="388"/>
                      <a:pt x="239" y="390"/>
                      <a:pt x="240" y="392"/>
                    </a:cubicBezTo>
                    <a:cubicBezTo>
                      <a:pt x="243" y="395"/>
                      <a:pt x="246" y="398"/>
                      <a:pt x="248" y="400"/>
                    </a:cubicBezTo>
                    <a:cubicBezTo>
                      <a:pt x="250" y="402"/>
                      <a:pt x="251" y="403"/>
                      <a:pt x="251" y="403"/>
                    </a:cubicBezTo>
                    <a:cubicBezTo>
                      <a:pt x="251" y="403"/>
                      <a:pt x="253" y="403"/>
                      <a:pt x="254" y="403"/>
                    </a:cubicBezTo>
                    <a:cubicBezTo>
                      <a:pt x="256" y="402"/>
                      <a:pt x="258" y="402"/>
                      <a:pt x="260" y="401"/>
                    </a:cubicBezTo>
                    <a:cubicBezTo>
                      <a:pt x="262" y="401"/>
                      <a:pt x="264" y="400"/>
                      <a:pt x="266" y="399"/>
                    </a:cubicBezTo>
                    <a:cubicBezTo>
                      <a:pt x="268" y="399"/>
                      <a:pt x="269" y="399"/>
                      <a:pt x="269" y="399"/>
                    </a:cubicBezTo>
                    <a:cubicBezTo>
                      <a:pt x="269" y="399"/>
                      <a:pt x="269" y="397"/>
                      <a:pt x="270" y="394"/>
                    </a:cubicBezTo>
                    <a:cubicBezTo>
                      <a:pt x="271" y="391"/>
                      <a:pt x="271" y="387"/>
                      <a:pt x="272" y="383"/>
                    </a:cubicBezTo>
                    <a:cubicBezTo>
                      <a:pt x="272" y="380"/>
                      <a:pt x="273" y="377"/>
                      <a:pt x="273" y="375"/>
                    </a:cubicBezTo>
                    <a:cubicBezTo>
                      <a:pt x="274" y="375"/>
                      <a:pt x="275" y="374"/>
                      <a:pt x="277" y="374"/>
                    </a:cubicBezTo>
                    <a:cubicBezTo>
                      <a:pt x="279" y="372"/>
                      <a:pt x="282" y="371"/>
                      <a:pt x="284" y="370"/>
                    </a:cubicBezTo>
                    <a:cubicBezTo>
                      <a:pt x="285" y="370"/>
                      <a:pt x="286" y="369"/>
                      <a:pt x="286" y="369"/>
                    </a:cubicBezTo>
                    <a:cubicBezTo>
                      <a:pt x="286" y="369"/>
                      <a:pt x="287" y="369"/>
                      <a:pt x="289" y="368"/>
                    </a:cubicBezTo>
                    <a:cubicBezTo>
                      <a:pt x="290" y="367"/>
                      <a:pt x="291" y="367"/>
                      <a:pt x="292" y="366"/>
                    </a:cubicBezTo>
                    <a:cubicBezTo>
                      <a:pt x="293" y="366"/>
                      <a:pt x="294" y="365"/>
                      <a:pt x="296" y="364"/>
                    </a:cubicBezTo>
                    <a:cubicBezTo>
                      <a:pt x="296" y="364"/>
                      <a:pt x="298" y="363"/>
                      <a:pt x="299" y="362"/>
                    </a:cubicBezTo>
                    <a:cubicBezTo>
                      <a:pt x="299" y="363"/>
                      <a:pt x="300" y="363"/>
                      <a:pt x="301" y="363"/>
                    </a:cubicBezTo>
                    <a:cubicBezTo>
                      <a:pt x="302" y="364"/>
                      <a:pt x="304" y="365"/>
                      <a:pt x="306" y="366"/>
                    </a:cubicBezTo>
                    <a:cubicBezTo>
                      <a:pt x="309" y="368"/>
                      <a:pt x="313" y="370"/>
                      <a:pt x="316" y="371"/>
                    </a:cubicBezTo>
                    <a:cubicBezTo>
                      <a:pt x="318" y="372"/>
                      <a:pt x="320" y="373"/>
                      <a:pt x="320" y="373"/>
                    </a:cubicBezTo>
                    <a:cubicBezTo>
                      <a:pt x="320" y="373"/>
                      <a:pt x="321" y="372"/>
                      <a:pt x="322" y="371"/>
                    </a:cubicBezTo>
                    <a:cubicBezTo>
                      <a:pt x="324" y="370"/>
                      <a:pt x="326" y="369"/>
                      <a:pt x="327" y="368"/>
                    </a:cubicBezTo>
                    <a:cubicBezTo>
                      <a:pt x="329" y="366"/>
                      <a:pt x="331" y="365"/>
                      <a:pt x="332" y="364"/>
                    </a:cubicBezTo>
                    <a:cubicBezTo>
                      <a:pt x="334" y="363"/>
                      <a:pt x="334" y="362"/>
                      <a:pt x="334" y="362"/>
                    </a:cubicBezTo>
                    <a:cubicBezTo>
                      <a:pt x="334" y="362"/>
                      <a:pt x="333" y="354"/>
                      <a:pt x="332" y="346"/>
                    </a:cubicBezTo>
                    <a:cubicBezTo>
                      <a:pt x="331" y="344"/>
                      <a:pt x="331" y="341"/>
                      <a:pt x="330" y="339"/>
                    </a:cubicBezTo>
                    <a:cubicBezTo>
                      <a:pt x="331" y="338"/>
                      <a:pt x="332" y="337"/>
                      <a:pt x="333" y="336"/>
                    </a:cubicBezTo>
                    <a:cubicBezTo>
                      <a:pt x="335" y="334"/>
                      <a:pt x="337" y="332"/>
                      <a:pt x="338" y="331"/>
                    </a:cubicBezTo>
                    <a:cubicBezTo>
                      <a:pt x="339" y="329"/>
                      <a:pt x="340" y="328"/>
                      <a:pt x="340" y="328"/>
                    </a:cubicBezTo>
                    <a:cubicBezTo>
                      <a:pt x="340" y="328"/>
                      <a:pt x="343" y="325"/>
                      <a:pt x="347" y="320"/>
                    </a:cubicBezTo>
                    <a:cubicBezTo>
                      <a:pt x="348" y="319"/>
                      <a:pt x="348" y="319"/>
                      <a:pt x="349" y="318"/>
                    </a:cubicBezTo>
                    <a:cubicBezTo>
                      <a:pt x="352" y="318"/>
                      <a:pt x="354" y="318"/>
                      <a:pt x="357" y="319"/>
                    </a:cubicBezTo>
                    <a:cubicBezTo>
                      <a:pt x="365" y="319"/>
                      <a:pt x="373" y="320"/>
                      <a:pt x="373" y="320"/>
                    </a:cubicBezTo>
                    <a:cubicBezTo>
                      <a:pt x="373" y="320"/>
                      <a:pt x="374" y="319"/>
                      <a:pt x="375" y="317"/>
                    </a:cubicBezTo>
                    <a:cubicBezTo>
                      <a:pt x="376" y="316"/>
                      <a:pt x="377" y="314"/>
                      <a:pt x="378" y="312"/>
                    </a:cubicBezTo>
                    <a:cubicBezTo>
                      <a:pt x="379" y="310"/>
                      <a:pt x="380" y="308"/>
                      <a:pt x="381" y="307"/>
                    </a:cubicBezTo>
                    <a:cubicBezTo>
                      <a:pt x="382" y="305"/>
                      <a:pt x="383" y="304"/>
                      <a:pt x="383" y="304"/>
                    </a:cubicBezTo>
                    <a:cubicBezTo>
                      <a:pt x="383" y="304"/>
                      <a:pt x="382" y="303"/>
                      <a:pt x="380" y="300"/>
                    </a:cubicBezTo>
                    <a:cubicBezTo>
                      <a:pt x="379" y="297"/>
                      <a:pt x="377" y="294"/>
                      <a:pt x="374" y="291"/>
                    </a:cubicBezTo>
                    <a:cubicBezTo>
                      <a:pt x="373" y="288"/>
                      <a:pt x="371" y="286"/>
                      <a:pt x="370" y="284"/>
                    </a:cubicBezTo>
                    <a:cubicBezTo>
                      <a:pt x="371" y="283"/>
                      <a:pt x="371" y="282"/>
                      <a:pt x="372" y="281"/>
                    </a:cubicBezTo>
                    <a:cubicBezTo>
                      <a:pt x="373" y="278"/>
                      <a:pt x="374" y="275"/>
                      <a:pt x="375" y="274"/>
                    </a:cubicBezTo>
                    <a:cubicBezTo>
                      <a:pt x="375" y="272"/>
                      <a:pt x="376" y="271"/>
                      <a:pt x="376" y="271"/>
                    </a:cubicBezTo>
                    <a:cubicBezTo>
                      <a:pt x="376" y="271"/>
                      <a:pt x="376" y="270"/>
                      <a:pt x="377" y="268"/>
                    </a:cubicBezTo>
                    <a:cubicBezTo>
                      <a:pt x="377" y="267"/>
                      <a:pt x="378" y="264"/>
                      <a:pt x="379" y="261"/>
                    </a:cubicBezTo>
                    <a:cubicBezTo>
                      <a:pt x="380" y="260"/>
                      <a:pt x="380" y="259"/>
                      <a:pt x="380" y="258"/>
                    </a:cubicBezTo>
                    <a:cubicBezTo>
                      <a:pt x="383" y="257"/>
                      <a:pt x="385" y="256"/>
                      <a:pt x="388" y="256"/>
                    </a:cubicBezTo>
                    <a:cubicBezTo>
                      <a:pt x="392" y="255"/>
                      <a:pt x="396" y="253"/>
                      <a:pt x="399" y="253"/>
                    </a:cubicBezTo>
                    <a:cubicBezTo>
                      <a:pt x="401" y="252"/>
                      <a:pt x="403" y="251"/>
                      <a:pt x="403" y="251"/>
                    </a:cubicBezTo>
                    <a:cubicBezTo>
                      <a:pt x="403" y="251"/>
                      <a:pt x="404" y="250"/>
                      <a:pt x="404" y="248"/>
                    </a:cubicBezTo>
                    <a:cubicBezTo>
                      <a:pt x="404" y="247"/>
                      <a:pt x="405" y="244"/>
                      <a:pt x="405" y="242"/>
                    </a:cubicBezTo>
                    <a:cubicBezTo>
                      <a:pt x="406" y="240"/>
                      <a:pt x="406" y="238"/>
                      <a:pt x="406" y="236"/>
                    </a:cubicBezTo>
                    <a:cubicBezTo>
                      <a:pt x="406" y="234"/>
                      <a:pt x="407" y="233"/>
                      <a:pt x="407" y="233"/>
                    </a:cubicBezTo>
                    <a:cubicBezTo>
                      <a:pt x="407" y="233"/>
                      <a:pt x="400" y="228"/>
                      <a:pt x="394" y="223"/>
                    </a:cubicBezTo>
                    <a:cubicBezTo>
                      <a:pt x="392" y="222"/>
                      <a:pt x="389" y="220"/>
                      <a:pt x="387" y="219"/>
                    </a:cubicBezTo>
                    <a:close/>
                    <a:moveTo>
                      <a:pt x="203" y="329"/>
                    </a:moveTo>
                    <a:cubicBezTo>
                      <a:pt x="135" y="329"/>
                      <a:pt x="79" y="273"/>
                      <a:pt x="79" y="205"/>
                    </a:cubicBezTo>
                    <a:cubicBezTo>
                      <a:pt x="79" y="136"/>
                      <a:pt x="135" y="81"/>
                      <a:pt x="203" y="81"/>
                    </a:cubicBezTo>
                    <a:cubicBezTo>
                      <a:pt x="272" y="81"/>
                      <a:pt x="327" y="136"/>
                      <a:pt x="327" y="205"/>
                    </a:cubicBezTo>
                    <a:cubicBezTo>
                      <a:pt x="327" y="273"/>
                      <a:pt x="272" y="329"/>
                      <a:pt x="203" y="329"/>
                    </a:cubicBezTo>
                    <a:close/>
                  </a:path>
                </a:pathLst>
              </a:custGeom>
              <a:gradFill>
                <a:gsLst>
                  <a:gs pos="0">
                    <a:srgbClr val="000000">
                      <a:alpha val="0"/>
                    </a:srgbClr>
                  </a:gs>
                  <a:gs pos="46000">
                    <a:srgbClr val="4C78C6"/>
                  </a:gs>
                  <a:gs pos="100000">
                    <a:srgbClr val="254378"/>
                  </a:gs>
                </a:gsLst>
                <a:path path="circle">
                  <a:fillToRect b="50%" l="50%" r="50%" t="50%"/>
                </a:path>
                <a:tileRect/>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14" name="Google Shape;1914;p47"/>
              <p:cNvSpPr/>
              <p:nvPr/>
            </p:nvSpPr>
            <p:spPr>
              <a:xfrm>
                <a:off x="3333619" y="5832708"/>
                <a:ext cx="250825" cy="233363"/>
              </a:xfrm>
              <a:custGeom>
                <a:rect b="b" l="l" r="r" t="t"/>
                <a:pathLst>
                  <a:path extrusionOk="0" h="68" w="73">
                    <a:moveTo>
                      <a:pt x="73" y="14"/>
                    </a:moveTo>
                    <a:cubicBezTo>
                      <a:pt x="73" y="19"/>
                      <a:pt x="73" y="19"/>
                      <a:pt x="73" y="19"/>
                    </a:cubicBezTo>
                    <a:cubicBezTo>
                      <a:pt x="68" y="19"/>
                      <a:pt x="68" y="19"/>
                      <a:pt x="68" y="19"/>
                    </a:cubicBezTo>
                    <a:cubicBezTo>
                      <a:pt x="68" y="20"/>
                      <a:pt x="67" y="22"/>
                      <a:pt x="65" y="22"/>
                    </a:cubicBezTo>
                    <a:cubicBezTo>
                      <a:pt x="7" y="22"/>
                      <a:pt x="7" y="22"/>
                      <a:pt x="7" y="22"/>
                    </a:cubicBezTo>
                    <a:cubicBezTo>
                      <a:pt x="6" y="22"/>
                      <a:pt x="5" y="20"/>
                      <a:pt x="5" y="19"/>
                    </a:cubicBezTo>
                    <a:cubicBezTo>
                      <a:pt x="0" y="19"/>
                      <a:pt x="0" y="19"/>
                      <a:pt x="0" y="19"/>
                    </a:cubicBezTo>
                    <a:cubicBezTo>
                      <a:pt x="0" y="14"/>
                      <a:pt x="0" y="14"/>
                      <a:pt x="0" y="14"/>
                    </a:cubicBezTo>
                    <a:cubicBezTo>
                      <a:pt x="36" y="0"/>
                      <a:pt x="36" y="0"/>
                      <a:pt x="36" y="0"/>
                    </a:cubicBezTo>
                    <a:lnTo>
                      <a:pt x="73" y="14"/>
                    </a:lnTo>
                    <a:close/>
                    <a:moveTo>
                      <a:pt x="73" y="63"/>
                    </a:moveTo>
                    <a:cubicBezTo>
                      <a:pt x="73" y="68"/>
                      <a:pt x="73" y="68"/>
                      <a:pt x="73" y="68"/>
                    </a:cubicBezTo>
                    <a:cubicBezTo>
                      <a:pt x="0" y="68"/>
                      <a:pt x="0" y="68"/>
                      <a:pt x="0" y="68"/>
                    </a:cubicBezTo>
                    <a:cubicBezTo>
                      <a:pt x="0" y="63"/>
                      <a:pt x="0" y="63"/>
                      <a:pt x="0" y="63"/>
                    </a:cubicBezTo>
                    <a:cubicBezTo>
                      <a:pt x="0" y="62"/>
                      <a:pt x="1" y="60"/>
                      <a:pt x="2" y="60"/>
                    </a:cubicBezTo>
                    <a:cubicBezTo>
                      <a:pt x="70" y="60"/>
                      <a:pt x="70" y="60"/>
                      <a:pt x="70" y="60"/>
                    </a:cubicBezTo>
                    <a:cubicBezTo>
                      <a:pt x="71" y="60"/>
                      <a:pt x="73" y="62"/>
                      <a:pt x="73" y="63"/>
                    </a:cubicBezTo>
                    <a:close/>
                    <a:moveTo>
                      <a:pt x="19" y="24"/>
                    </a:moveTo>
                    <a:cubicBezTo>
                      <a:pt x="19" y="53"/>
                      <a:pt x="19" y="53"/>
                      <a:pt x="19" y="53"/>
                    </a:cubicBezTo>
                    <a:cubicBezTo>
                      <a:pt x="24" y="53"/>
                      <a:pt x="24" y="53"/>
                      <a:pt x="24" y="53"/>
                    </a:cubicBezTo>
                    <a:cubicBezTo>
                      <a:pt x="24" y="24"/>
                      <a:pt x="24" y="24"/>
                      <a:pt x="24" y="24"/>
                    </a:cubicBezTo>
                    <a:cubicBezTo>
                      <a:pt x="34" y="24"/>
                      <a:pt x="34" y="24"/>
                      <a:pt x="34" y="24"/>
                    </a:cubicBezTo>
                    <a:cubicBezTo>
                      <a:pt x="34" y="53"/>
                      <a:pt x="34" y="53"/>
                      <a:pt x="34" y="53"/>
                    </a:cubicBezTo>
                    <a:cubicBezTo>
                      <a:pt x="39" y="53"/>
                      <a:pt x="39" y="53"/>
                      <a:pt x="39" y="53"/>
                    </a:cubicBezTo>
                    <a:cubicBezTo>
                      <a:pt x="39" y="24"/>
                      <a:pt x="39" y="24"/>
                      <a:pt x="39" y="24"/>
                    </a:cubicBezTo>
                    <a:cubicBezTo>
                      <a:pt x="48" y="24"/>
                      <a:pt x="48" y="24"/>
                      <a:pt x="48" y="24"/>
                    </a:cubicBezTo>
                    <a:cubicBezTo>
                      <a:pt x="48" y="53"/>
                      <a:pt x="48" y="53"/>
                      <a:pt x="48" y="53"/>
                    </a:cubicBezTo>
                    <a:cubicBezTo>
                      <a:pt x="53" y="53"/>
                      <a:pt x="53" y="53"/>
                      <a:pt x="53" y="53"/>
                    </a:cubicBezTo>
                    <a:cubicBezTo>
                      <a:pt x="53" y="24"/>
                      <a:pt x="53" y="24"/>
                      <a:pt x="53" y="24"/>
                    </a:cubicBezTo>
                    <a:cubicBezTo>
                      <a:pt x="63" y="24"/>
                      <a:pt x="63" y="24"/>
                      <a:pt x="63" y="24"/>
                    </a:cubicBezTo>
                    <a:cubicBezTo>
                      <a:pt x="63" y="53"/>
                      <a:pt x="63" y="53"/>
                      <a:pt x="63" y="53"/>
                    </a:cubicBezTo>
                    <a:cubicBezTo>
                      <a:pt x="65" y="53"/>
                      <a:pt x="65" y="53"/>
                      <a:pt x="65" y="53"/>
                    </a:cubicBezTo>
                    <a:cubicBezTo>
                      <a:pt x="67" y="53"/>
                      <a:pt x="68" y="54"/>
                      <a:pt x="68" y="56"/>
                    </a:cubicBezTo>
                    <a:cubicBezTo>
                      <a:pt x="68" y="58"/>
                      <a:pt x="68" y="58"/>
                      <a:pt x="68" y="58"/>
                    </a:cubicBezTo>
                    <a:cubicBezTo>
                      <a:pt x="5" y="58"/>
                      <a:pt x="5" y="58"/>
                      <a:pt x="5" y="58"/>
                    </a:cubicBezTo>
                    <a:cubicBezTo>
                      <a:pt x="5" y="56"/>
                      <a:pt x="5" y="56"/>
                      <a:pt x="5" y="56"/>
                    </a:cubicBezTo>
                    <a:cubicBezTo>
                      <a:pt x="5" y="54"/>
                      <a:pt x="6" y="53"/>
                      <a:pt x="7" y="53"/>
                    </a:cubicBezTo>
                    <a:cubicBezTo>
                      <a:pt x="9" y="53"/>
                      <a:pt x="9" y="53"/>
                      <a:pt x="9" y="53"/>
                    </a:cubicBezTo>
                    <a:cubicBezTo>
                      <a:pt x="9" y="24"/>
                      <a:pt x="9" y="24"/>
                      <a:pt x="9" y="24"/>
                    </a:cubicBezTo>
                    <a:lnTo>
                      <a:pt x="19" y="24"/>
                    </a:lnTo>
                    <a:close/>
                  </a:path>
                </a:pathLst>
              </a:custGeom>
              <a:gradFill>
                <a:gsLst>
                  <a:gs pos="0">
                    <a:srgbClr val="000000">
                      <a:alpha val="0"/>
                    </a:srgbClr>
                  </a:gs>
                  <a:gs pos="46000">
                    <a:srgbClr val="4C78C6"/>
                  </a:gs>
                  <a:gs pos="100000">
                    <a:srgbClr val="254378"/>
                  </a:gs>
                </a:gsLst>
                <a:path path="circle">
                  <a:fillToRect b="50%" l="50%" r="50%" t="50%"/>
                </a:path>
                <a:tileRect/>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915" name="Google Shape;1915;p47"/>
            <p:cNvGrpSpPr/>
            <p:nvPr/>
          </p:nvGrpSpPr>
          <p:grpSpPr>
            <a:xfrm>
              <a:off x="9061080" y="439805"/>
              <a:ext cx="1096548" cy="1001171"/>
              <a:chOff x="3844561" y="2257897"/>
              <a:chExt cx="629842" cy="634079"/>
            </a:xfrm>
          </p:grpSpPr>
          <p:sp>
            <p:nvSpPr>
              <p:cNvPr id="1916" name="Google Shape;1916;p47"/>
              <p:cNvSpPr/>
              <p:nvPr/>
            </p:nvSpPr>
            <p:spPr>
              <a:xfrm>
                <a:off x="3844561" y="2257897"/>
                <a:ext cx="629842" cy="634079"/>
              </a:xfrm>
              <a:custGeom>
                <a:rect b="b" l="l" r="r" t="t"/>
                <a:pathLst>
                  <a:path extrusionOk="0" h="357" w="354">
                    <a:moveTo>
                      <a:pt x="350" y="122"/>
                    </a:moveTo>
                    <a:cubicBezTo>
                      <a:pt x="349" y="120"/>
                      <a:pt x="349" y="119"/>
                      <a:pt x="349" y="119"/>
                    </a:cubicBezTo>
                    <a:cubicBezTo>
                      <a:pt x="349" y="119"/>
                      <a:pt x="347" y="119"/>
                      <a:pt x="344" y="119"/>
                    </a:cubicBezTo>
                    <a:cubicBezTo>
                      <a:pt x="342" y="119"/>
                      <a:pt x="338" y="119"/>
                      <a:pt x="335" y="119"/>
                    </a:cubicBezTo>
                    <a:cubicBezTo>
                      <a:pt x="327" y="119"/>
                      <a:pt x="320" y="120"/>
                      <a:pt x="320" y="120"/>
                    </a:cubicBezTo>
                    <a:cubicBezTo>
                      <a:pt x="320" y="120"/>
                      <a:pt x="320" y="118"/>
                      <a:pt x="319" y="116"/>
                    </a:cubicBezTo>
                    <a:cubicBezTo>
                      <a:pt x="318" y="115"/>
                      <a:pt x="318" y="114"/>
                      <a:pt x="317" y="112"/>
                    </a:cubicBezTo>
                    <a:cubicBezTo>
                      <a:pt x="316" y="111"/>
                      <a:pt x="316" y="109"/>
                      <a:pt x="315" y="108"/>
                    </a:cubicBezTo>
                    <a:cubicBezTo>
                      <a:pt x="313" y="105"/>
                      <a:pt x="312" y="102"/>
                      <a:pt x="310" y="100"/>
                    </a:cubicBezTo>
                    <a:cubicBezTo>
                      <a:pt x="310" y="99"/>
                      <a:pt x="309" y="98"/>
                      <a:pt x="309" y="97"/>
                    </a:cubicBezTo>
                    <a:cubicBezTo>
                      <a:pt x="308" y="97"/>
                      <a:pt x="308" y="96"/>
                      <a:pt x="308" y="96"/>
                    </a:cubicBezTo>
                    <a:cubicBezTo>
                      <a:pt x="308" y="96"/>
                      <a:pt x="307" y="95"/>
                      <a:pt x="306" y="93"/>
                    </a:cubicBezTo>
                    <a:cubicBezTo>
                      <a:pt x="304" y="91"/>
                      <a:pt x="302" y="88"/>
                      <a:pt x="300" y="85"/>
                    </a:cubicBezTo>
                    <a:cubicBezTo>
                      <a:pt x="298" y="83"/>
                      <a:pt x="296" y="80"/>
                      <a:pt x="295" y="78"/>
                    </a:cubicBezTo>
                    <a:cubicBezTo>
                      <a:pt x="293" y="76"/>
                      <a:pt x="292" y="75"/>
                      <a:pt x="292" y="75"/>
                    </a:cubicBezTo>
                    <a:cubicBezTo>
                      <a:pt x="292" y="75"/>
                      <a:pt x="295" y="69"/>
                      <a:pt x="298" y="63"/>
                    </a:cubicBezTo>
                    <a:cubicBezTo>
                      <a:pt x="300" y="60"/>
                      <a:pt x="301" y="56"/>
                      <a:pt x="303" y="54"/>
                    </a:cubicBezTo>
                    <a:cubicBezTo>
                      <a:pt x="304" y="51"/>
                      <a:pt x="304" y="50"/>
                      <a:pt x="304" y="50"/>
                    </a:cubicBezTo>
                    <a:cubicBezTo>
                      <a:pt x="304" y="50"/>
                      <a:pt x="303" y="49"/>
                      <a:pt x="302" y="48"/>
                    </a:cubicBezTo>
                    <a:cubicBezTo>
                      <a:pt x="301" y="47"/>
                      <a:pt x="299" y="45"/>
                      <a:pt x="297" y="43"/>
                    </a:cubicBezTo>
                    <a:cubicBezTo>
                      <a:pt x="295" y="42"/>
                      <a:pt x="294" y="40"/>
                      <a:pt x="292" y="39"/>
                    </a:cubicBezTo>
                    <a:cubicBezTo>
                      <a:pt x="291" y="38"/>
                      <a:pt x="290" y="37"/>
                      <a:pt x="290" y="37"/>
                    </a:cubicBezTo>
                    <a:cubicBezTo>
                      <a:pt x="290" y="37"/>
                      <a:pt x="284" y="41"/>
                      <a:pt x="278" y="45"/>
                    </a:cubicBezTo>
                    <a:cubicBezTo>
                      <a:pt x="275" y="47"/>
                      <a:pt x="272" y="49"/>
                      <a:pt x="270" y="51"/>
                    </a:cubicBezTo>
                    <a:cubicBezTo>
                      <a:pt x="268" y="52"/>
                      <a:pt x="266" y="53"/>
                      <a:pt x="266" y="53"/>
                    </a:cubicBezTo>
                    <a:cubicBezTo>
                      <a:pt x="266" y="53"/>
                      <a:pt x="265" y="52"/>
                      <a:pt x="263" y="51"/>
                    </a:cubicBezTo>
                    <a:cubicBezTo>
                      <a:pt x="261" y="49"/>
                      <a:pt x="258" y="48"/>
                      <a:pt x="255" y="46"/>
                    </a:cubicBezTo>
                    <a:cubicBezTo>
                      <a:pt x="249" y="43"/>
                      <a:pt x="243" y="40"/>
                      <a:pt x="243" y="40"/>
                    </a:cubicBezTo>
                    <a:cubicBezTo>
                      <a:pt x="243" y="40"/>
                      <a:pt x="242" y="39"/>
                      <a:pt x="239" y="38"/>
                    </a:cubicBezTo>
                    <a:cubicBezTo>
                      <a:pt x="238" y="38"/>
                      <a:pt x="237" y="37"/>
                      <a:pt x="235" y="37"/>
                    </a:cubicBezTo>
                    <a:cubicBezTo>
                      <a:pt x="234" y="36"/>
                      <a:pt x="232" y="35"/>
                      <a:pt x="231" y="35"/>
                    </a:cubicBezTo>
                    <a:cubicBezTo>
                      <a:pt x="228" y="34"/>
                      <a:pt x="225" y="33"/>
                      <a:pt x="222" y="32"/>
                    </a:cubicBezTo>
                    <a:cubicBezTo>
                      <a:pt x="221" y="32"/>
                      <a:pt x="220" y="31"/>
                      <a:pt x="219" y="31"/>
                    </a:cubicBezTo>
                    <a:cubicBezTo>
                      <a:pt x="219" y="31"/>
                      <a:pt x="218" y="31"/>
                      <a:pt x="218" y="31"/>
                    </a:cubicBezTo>
                    <a:cubicBezTo>
                      <a:pt x="218" y="31"/>
                      <a:pt x="218" y="24"/>
                      <a:pt x="217" y="17"/>
                    </a:cubicBezTo>
                    <a:cubicBezTo>
                      <a:pt x="216" y="10"/>
                      <a:pt x="215" y="3"/>
                      <a:pt x="215" y="3"/>
                    </a:cubicBezTo>
                    <a:cubicBezTo>
                      <a:pt x="215" y="3"/>
                      <a:pt x="210" y="2"/>
                      <a:pt x="205" y="1"/>
                    </a:cubicBezTo>
                    <a:cubicBezTo>
                      <a:pt x="204" y="1"/>
                      <a:pt x="203" y="1"/>
                      <a:pt x="202" y="1"/>
                    </a:cubicBezTo>
                    <a:cubicBezTo>
                      <a:pt x="201" y="0"/>
                      <a:pt x="200" y="0"/>
                      <a:pt x="199" y="0"/>
                    </a:cubicBezTo>
                    <a:cubicBezTo>
                      <a:pt x="197" y="0"/>
                      <a:pt x="196" y="0"/>
                      <a:pt x="196" y="0"/>
                    </a:cubicBezTo>
                    <a:cubicBezTo>
                      <a:pt x="196" y="0"/>
                      <a:pt x="193" y="6"/>
                      <a:pt x="190" y="13"/>
                    </a:cubicBezTo>
                    <a:cubicBezTo>
                      <a:pt x="187" y="19"/>
                      <a:pt x="185" y="26"/>
                      <a:pt x="185" y="26"/>
                    </a:cubicBezTo>
                    <a:cubicBezTo>
                      <a:pt x="185" y="26"/>
                      <a:pt x="184" y="26"/>
                      <a:pt x="184" y="26"/>
                    </a:cubicBezTo>
                    <a:cubicBezTo>
                      <a:pt x="183" y="26"/>
                      <a:pt x="182" y="26"/>
                      <a:pt x="181" y="26"/>
                    </a:cubicBezTo>
                    <a:cubicBezTo>
                      <a:pt x="179" y="26"/>
                      <a:pt x="178" y="26"/>
                      <a:pt x="176" y="26"/>
                    </a:cubicBezTo>
                    <a:cubicBezTo>
                      <a:pt x="175" y="26"/>
                      <a:pt x="173" y="26"/>
                      <a:pt x="171" y="26"/>
                    </a:cubicBezTo>
                    <a:cubicBezTo>
                      <a:pt x="168" y="26"/>
                      <a:pt x="165" y="27"/>
                      <a:pt x="162" y="27"/>
                    </a:cubicBezTo>
                    <a:cubicBezTo>
                      <a:pt x="160" y="27"/>
                      <a:pt x="158" y="28"/>
                      <a:pt x="158" y="28"/>
                    </a:cubicBezTo>
                    <a:cubicBezTo>
                      <a:pt x="158" y="28"/>
                      <a:pt x="156" y="28"/>
                      <a:pt x="154" y="28"/>
                    </a:cubicBezTo>
                    <a:cubicBezTo>
                      <a:pt x="153" y="28"/>
                      <a:pt x="151" y="29"/>
                      <a:pt x="150" y="29"/>
                    </a:cubicBezTo>
                    <a:cubicBezTo>
                      <a:pt x="148" y="29"/>
                      <a:pt x="147" y="30"/>
                      <a:pt x="145" y="30"/>
                    </a:cubicBezTo>
                    <a:cubicBezTo>
                      <a:pt x="143" y="30"/>
                      <a:pt x="142" y="31"/>
                      <a:pt x="140" y="31"/>
                    </a:cubicBezTo>
                    <a:cubicBezTo>
                      <a:pt x="139" y="32"/>
                      <a:pt x="137" y="32"/>
                      <a:pt x="136" y="32"/>
                    </a:cubicBezTo>
                    <a:cubicBezTo>
                      <a:pt x="135" y="33"/>
                      <a:pt x="134" y="33"/>
                      <a:pt x="133" y="33"/>
                    </a:cubicBezTo>
                    <a:cubicBezTo>
                      <a:pt x="133" y="33"/>
                      <a:pt x="132" y="34"/>
                      <a:pt x="132" y="34"/>
                    </a:cubicBezTo>
                    <a:cubicBezTo>
                      <a:pt x="132" y="34"/>
                      <a:pt x="128" y="28"/>
                      <a:pt x="124" y="22"/>
                    </a:cubicBezTo>
                    <a:cubicBezTo>
                      <a:pt x="121" y="20"/>
                      <a:pt x="119" y="17"/>
                      <a:pt x="117" y="15"/>
                    </a:cubicBezTo>
                    <a:cubicBezTo>
                      <a:pt x="115" y="13"/>
                      <a:pt x="114" y="12"/>
                      <a:pt x="114" y="12"/>
                    </a:cubicBezTo>
                    <a:cubicBezTo>
                      <a:pt x="114" y="12"/>
                      <a:pt x="113" y="12"/>
                      <a:pt x="111" y="13"/>
                    </a:cubicBezTo>
                    <a:cubicBezTo>
                      <a:pt x="110" y="13"/>
                      <a:pt x="108" y="14"/>
                      <a:pt x="105" y="15"/>
                    </a:cubicBezTo>
                    <a:cubicBezTo>
                      <a:pt x="101" y="17"/>
                      <a:pt x="97" y="19"/>
                      <a:pt x="97" y="19"/>
                    </a:cubicBezTo>
                    <a:cubicBezTo>
                      <a:pt x="97" y="19"/>
                      <a:pt x="97" y="21"/>
                      <a:pt x="97" y="24"/>
                    </a:cubicBezTo>
                    <a:cubicBezTo>
                      <a:pt x="98" y="27"/>
                      <a:pt x="98" y="30"/>
                      <a:pt x="99" y="34"/>
                    </a:cubicBezTo>
                    <a:cubicBezTo>
                      <a:pt x="100" y="41"/>
                      <a:pt x="101" y="47"/>
                      <a:pt x="101" y="47"/>
                    </a:cubicBezTo>
                    <a:cubicBezTo>
                      <a:pt x="101" y="47"/>
                      <a:pt x="100" y="48"/>
                      <a:pt x="98" y="50"/>
                    </a:cubicBezTo>
                    <a:cubicBezTo>
                      <a:pt x="96" y="51"/>
                      <a:pt x="93" y="53"/>
                      <a:pt x="90" y="55"/>
                    </a:cubicBezTo>
                    <a:cubicBezTo>
                      <a:pt x="88" y="57"/>
                      <a:pt x="85" y="59"/>
                      <a:pt x="83" y="60"/>
                    </a:cubicBezTo>
                    <a:cubicBezTo>
                      <a:pt x="82" y="61"/>
                      <a:pt x="81" y="62"/>
                      <a:pt x="81" y="62"/>
                    </a:cubicBezTo>
                    <a:cubicBezTo>
                      <a:pt x="80" y="63"/>
                      <a:pt x="80" y="63"/>
                      <a:pt x="80" y="63"/>
                    </a:cubicBezTo>
                    <a:cubicBezTo>
                      <a:pt x="80" y="63"/>
                      <a:pt x="79" y="64"/>
                      <a:pt x="77" y="66"/>
                    </a:cubicBezTo>
                    <a:cubicBezTo>
                      <a:pt x="75" y="67"/>
                      <a:pt x="72" y="70"/>
                      <a:pt x="70" y="72"/>
                    </a:cubicBezTo>
                    <a:cubicBezTo>
                      <a:pt x="68" y="75"/>
                      <a:pt x="66" y="77"/>
                      <a:pt x="64" y="79"/>
                    </a:cubicBezTo>
                    <a:cubicBezTo>
                      <a:pt x="62" y="81"/>
                      <a:pt x="61" y="82"/>
                      <a:pt x="61" y="82"/>
                    </a:cubicBezTo>
                    <a:cubicBezTo>
                      <a:pt x="61" y="82"/>
                      <a:pt x="60" y="82"/>
                      <a:pt x="57" y="81"/>
                    </a:cubicBezTo>
                    <a:cubicBezTo>
                      <a:pt x="55" y="80"/>
                      <a:pt x="51" y="79"/>
                      <a:pt x="48" y="77"/>
                    </a:cubicBezTo>
                    <a:cubicBezTo>
                      <a:pt x="41" y="75"/>
                      <a:pt x="34" y="73"/>
                      <a:pt x="34" y="73"/>
                    </a:cubicBezTo>
                    <a:cubicBezTo>
                      <a:pt x="34" y="73"/>
                      <a:pt x="34" y="74"/>
                      <a:pt x="33" y="76"/>
                    </a:cubicBezTo>
                    <a:cubicBezTo>
                      <a:pt x="32" y="77"/>
                      <a:pt x="30" y="79"/>
                      <a:pt x="29" y="81"/>
                    </a:cubicBezTo>
                    <a:cubicBezTo>
                      <a:pt x="28" y="83"/>
                      <a:pt x="26" y="85"/>
                      <a:pt x="25" y="87"/>
                    </a:cubicBezTo>
                    <a:cubicBezTo>
                      <a:pt x="24" y="88"/>
                      <a:pt x="24" y="89"/>
                      <a:pt x="24" y="89"/>
                    </a:cubicBezTo>
                    <a:cubicBezTo>
                      <a:pt x="24" y="89"/>
                      <a:pt x="28" y="95"/>
                      <a:pt x="33" y="100"/>
                    </a:cubicBezTo>
                    <a:cubicBezTo>
                      <a:pt x="36" y="103"/>
                      <a:pt x="38" y="105"/>
                      <a:pt x="40" y="107"/>
                    </a:cubicBezTo>
                    <a:cubicBezTo>
                      <a:pt x="42" y="109"/>
                      <a:pt x="43" y="110"/>
                      <a:pt x="43" y="110"/>
                    </a:cubicBezTo>
                    <a:cubicBezTo>
                      <a:pt x="43" y="110"/>
                      <a:pt x="42" y="112"/>
                      <a:pt x="41" y="114"/>
                    </a:cubicBezTo>
                    <a:cubicBezTo>
                      <a:pt x="40" y="116"/>
                      <a:pt x="39" y="120"/>
                      <a:pt x="38" y="123"/>
                    </a:cubicBezTo>
                    <a:cubicBezTo>
                      <a:pt x="36" y="126"/>
                      <a:pt x="35" y="129"/>
                      <a:pt x="34" y="131"/>
                    </a:cubicBezTo>
                    <a:cubicBezTo>
                      <a:pt x="34" y="134"/>
                      <a:pt x="33" y="135"/>
                      <a:pt x="33" y="135"/>
                    </a:cubicBezTo>
                    <a:cubicBezTo>
                      <a:pt x="33" y="135"/>
                      <a:pt x="33" y="136"/>
                      <a:pt x="33" y="136"/>
                    </a:cubicBezTo>
                    <a:cubicBezTo>
                      <a:pt x="33" y="137"/>
                      <a:pt x="32" y="138"/>
                      <a:pt x="32" y="139"/>
                    </a:cubicBezTo>
                    <a:cubicBezTo>
                      <a:pt x="31" y="142"/>
                      <a:pt x="31" y="145"/>
                      <a:pt x="30" y="148"/>
                    </a:cubicBezTo>
                    <a:cubicBezTo>
                      <a:pt x="29" y="151"/>
                      <a:pt x="29" y="155"/>
                      <a:pt x="28" y="157"/>
                    </a:cubicBezTo>
                    <a:cubicBezTo>
                      <a:pt x="28" y="160"/>
                      <a:pt x="28" y="161"/>
                      <a:pt x="28" y="161"/>
                    </a:cubicBezTo>
                    <a:cubicBezTo>
                      <a:pt x="28" y="161"/>
                      <a:pt x="21" y="163"/>
                      <a:pt x="14" y="165"/>
                    </a:cubicBezTo>
                    <a:cubicBezTo>
                      <a:pt x="11" y="166"/>
                      <a:pt x="7" y="166"/>
                      <a:pt x="5" y="167"/>
                    </a:cubicBezTo>
                    <a:cubicBezTo>
                      <a:pt x="2" y="168"/>
                      <a:pt x="0" y="169"/>
                      <a:pt x="0" y="169"/>
                    </a:cubicBezTo>
                    <a:cubicBezTo>
                      <a:pt x="0" y="169"/>
                      <a:pt x="0" y="173"/>
                      <a:pt x="0" y="178"/>
                    </a:cubicBezTo>
                    <a:cubicBezTo>
                      <a:pt x="0" y="181"/>
                      <a:pt x="0" y="183"/>
                      <a:pt x="0" y="185"/>
                    </a:cubicBezTo>
                    <a:cubicBezTo>
                      <a:pt x="0" y="187"/>
                      <a:pt x="0" y="188"/>
                      <a:pt x="0" y="188"/>
                    </a:cubicBezTo>
                    <a:cubicBezTo>
                      <a:pt x="0" y="188"/>
                      <a:pt x="2" y="188"/>
                      <a:pt x="5" y="189"/>
                    </a:cubicBezTo>
                    <a:cubicBezTo>
                      <a:pt x="7" y="190"/>
                      <a:pt x="11" y="191"/>
                      <a:pt x="14" y="192"/>
                    </a:cubicBezTo>
                    <a:cubicBezTo>
                      <a:pt x="21" y="194"/>
                      <a:pt x="28" y="195"/>
                      <a:pt x="28" y="195"/>
                    </a:cubicBezTo>
                    <a:cubicBezTo>
                      <a:pt x="28" y="195"/>
                      <a:pt x="28" y="196"/>
                      <a:pt x="28" y="196"/>
                    </a:cubicBezTo>
                    <a:cubicBezTo>
                      <a:pt x="28" y="197"/>
                      <a:pt x="28" y="198"/>
                      <a:pt x="28" y="199"/>
                    </a:cubicBezTo>
                    <a:cubicBezTo>
                      <a:pt x="29" y="200"/>
                      <a:pt x="29" y="202"/>
                      <a:pt x="29" y="203"/>
                    </a:cubicBezTo>
                    <a:cubicBezTo>
                      <a:pt x="29" y="205"/>
                      <a:pt x="30" y="207"/>
                      <a:pt x="30" y="208"/>
                    </a:cubicBezTo>
                    <a:cubicBezTo>
                      <a:pt x="30" y="210"/>
                      <a:pt x="31" y="212"/>
                      <a:pt x="31" y="213"/>
                    </a:cubicBezTo>
                    <a:cubicBezTo>
                      <a:pt x="31" y="215"/>
                      <a:pt x="32" y="216"/>
                      <a:pt x="32" y="217"/>
                    </a:cubicBezTo>
                    <a:cubicBezTo>
                      <a:pt x="33" y="220"/>
                      <a:pt x="33" y="221"/>
                      <a:pt x="33" y="221"/>
                    </a:cubicBezTo>
                    <a:cubicBezTo>
                      <a:pt x="33" y="221"/>
                      <a:pt x="34" y="223"/>
                      <a:pt x="34" y="225"/>
                    </a:cubicBezTo>
                    <a:cubicBezTo>
                      <a:pt x="35" y="228"/>
                      <a:pt x="36" y="231"/>
                      <a:pt x="37" y="234"/>
                    </a:cubicBezTo>
                    <a:cubicBezTo>
                      <a:pt x="38" y="235"/>
                      <a:pt x="39" y="237"/>
                      <a:pt x="39" y="238"/>
                    </a:cubicBezTo>
                    <a:cubicBezTo>
                      <a:pt x="40" y="240"/>
                      <a:pt x="40" y="241"/>
                      <a:pt x="41" y="242"/>
                    </a:cubicBezTo>
                    <a:cubicBezTo>
                      <a:pt x="41" y="243"/>
                      <a:pt x="42" y="244"/>
                      <a:pt x="42" y="245"/>
                    </a:cubicBezTo>
                    <a:cubicBezTo>
                      <a:pt x="42" y="246"/>
                      <a:pt x="43" y="246"/>
                      <a:pt x="43" y="246"/>
                    </a:cubicBezTo>
                    <a:cubicBezTo>
                      <a:pt x="43" y="246"/>
                      <a:pt x="38" y="251"/>
                      <a:pt x="33" y="256"/>
                    </a:cubicBezTo>
                    <a:cubicBezTo>
                      <a:pt x="28" y="261"/>
                      <a:pt x="23" y="267"/>
                      <a:pt x="23" y="267"/>
                    </a:cubicBezTo>
                    <a:cubicBezTo>
                      <a:pt x="23" y="267"/>
                      <a:pt x="24" y="268"/>
                      <a:pt x="25" y="270"/>
                    </a:cubicBezTo>
                    <a:cubicBezTo>
                      <a:pt x="25" y="270"/>
                      <a:pt x="26" y="271"/>
                      <a:pt x="26" y="272"/>
                    </a:cubicBezTo>
                    <a:cubicBezTo>
                      <a:pt x="27" y="273"/>
                      <a:pt x="28" y="274"/>
                      <a:pt x="28" y="275"/>
                    </a:cubicBezTo>
                    <a:cubicBezTo>
                      <a:pt x="31" y="279"/>
                      <a:pt x="34" y="283"/>
                      <a:pt x="34" y="283"/>
                    </a:cubicBezTo>
                    <a:cubicBezTo>
                      <a:pt x="34" y="283"/>
                      <a:pt x="41" y="281"/>
                      <a:pt x="47" y="279"/>
                    </a:cubicBezTo>
                    <a:cubicBezTo>
                      <a:pt x="54" y="277"/>
                      <a:pt x="61" y="274"/>
                      <a:pt x="61" y="274"/>
                    </a:cubicBezTo>
                    <a:cubicBezTo>
                      <a:pt x="61" y="274"/>
                      <a:pt x="61" y="275"/>
                      <a:pt x="62" y="275"/>
                    </a:cubicBezTo>
                    <a:cubicBezTo>
                      <a:pt x="62" y="276"/>
                      <a:pt x="63" y="277"/>
                      <a:pt x="63" y="278"/>
                    </a:cubicBezTo>
                    <a:cubicBezTo>
                      <a:pt x="65" y="280"/>
                      <a:pt x="67" y="282"/>
                      <a:pt x="70" y="284"/>
                    </a:cubicBezTo>
                    <a:cubicBezTo>
                      <a:pt x="71" y="286"/>
                      <a:pt x="72" y="287"/>
                      <a:pt x="73" y="288"/>
                    </a:cubicBezTo>
                    <a:cubicBezTo>
                      <a:pt x="74" y="289"/>
                      <a:pt x="75" y="290"/>
                      <a:pt x="76" y="291"/>
                    </a:cubicBezTo>
                    <a:cubicBezTo>
                      <a:pt x="78" y="293"/>
                      <a:pt x="79" y="294"/>
                      <a:pt x="79" y="294"/>
                    </a:cubicBezTo>
                    <a:cubicBezTo>
                      <a:pt x="79" y="294"/>
                      <a:pt x="84" y="298"/>
                      <a:pt x="90" y="302"/>
                    </a:cubicBezTo>
                    <a:cubicBezTo>
                      <a:pt x="92" y="304"/>
                      <a:pt x="95" y="306"/>
                      <a:pt x="97" y="307"/>
                    </a:cubicBezTo>
                    <a:cubicBezTo>
                      <a:pt x="99" y="308"/>
                      <a:pt x="101" y="309"/>
                      <a:pt x="101" y="309"/>
                    </a:cubicBezTo>
                    <a:cubicBezTo>
                      <a:pt x="101" y="309"/>
                      <a:pt x="101" y="311"/>
                      <a:pt x="100" y="314"/>
                    </a:cubicBezTo>
                    <a:cubicBezTo>
                      <a:pt x="99" y="316"/>
                      <a:pt x="99" y="320"/>
                      <a:pt x="98" y="323"/>
                    </a:cubicBezTo>
                    <a:cubicBezTo>
                      <a:pt x="97" y="330"/>
                      <a:pt x="96" y="337"/>
                      <a:pt x="96" y="337"/>
                    </a:cubicBezTo>
                    <a:cubicBezTo>
                      <a:pt x="96" y="337"/>
                      <a:pt x="97" y="338"/>
                      <a:pt x="99" y="339"/>
                    </a:cubicBezTo>
                    <a:cubicBezTo>
                      <a:pt x="100" y="339"/>
                      <a:pt x="102" y="341"/>
                      <a:pt x="105" y="342"/>
                    </a:cubicBezTo>
                    <a:cubicBezTo>
                      <a:pt x="107" y="343"/>
                      <a:pt x="109" y="343"/>
                      <a:pt x="111" y="344"/>
                    </a:cubicBezTo>
                    <a:cubicBezTo>
                      <a:pt x="112" y="345"/>
                      <a:pt x="113" y="345"/>
                      <a:pt x="113" y="345"/>
                    </a:cubicBezTo>
                    <a:cubicBezTo>
                      <a:pt x="113" y="345"/>
                      <a:pt x="115" y="344"/>
                      <a:pt x="116" y="342"/>
                    </a:cubicBezTo>
                    <a:cubicBezTo>
                      <a:pt x="118" y="340"/>
                      <a:pt x="121" y="337"/>
                      <a:pt x="123" y="335"/>
                    </a:cubicBezTo>
                    <a:cubicBezTo>
                      <a:pt x="127" y="329"/>
                      <a:pt x="132" y="323"/>
                      <a:pt x="132" y="323"/>
                    </a:cubicBezTo>
                    <a:cubicBezTo>
                      <a:pt x="132" y="323"/>
                      <a:pt x="133" y="324"/>
                      <a:pt x="135" y="325"/>
                    </a:cubicBezTo>
                    <a:cubicBezTo>
                      <a:pt x="138" y="325"/>
                      <a:pt x="141" y="326"/>
                      <a:pt x="144" y="327"/>
                    </a:cubicBezTo>
                    <a:cubicBezTo>
                      <a:pt x="148" y="328"/>
                      <a:pt x="151" y="328"/>
                      <a:pt x="153" y="329"/>
                    </a:cubicBezTo>
                    <a:cubicBezTo>
                      <a:pt x="156" y="329"/>
                      <a:pt x="157" y="330"/>
                      <a:pt x="157" y="330"/>
                    </a:cubicBezTo>
                    <a:cubicBezTo>
                      <a:pt x="157" y="330"/>
                      <a:pt x="158" y="330"/>
                      <a:pt x="159" y="330"/>
                    </a:cubicBezTo>
                    <a:cubicBezTo>
                      <a:pt x="159" y="330"/>
                      <a:pt x="160" y="330"/>
                      <a:pt x="162" y="330"/>
                    </a:cubicBezTo>
                    <a:cubicBezTo>
                      <a:pt x="164" y="330"/>
                      <a:pt x="167" y="331"/>
                      <a:pt x="171" y="331"/>
                    </a:cubicBezTo>
                    <a:cubicBezTo>
                      <a:pt x="172" y="331"/>
                      <a:pt x="174" y="331"/>
                      <a:pt x="176" y="331"/>
                    </a:cubicBezTo>
                    <a:cubicBezTo>
                      <a:pt x="177" y="331"/>
                      <a:pt x="179" y="331"/>
                      <a:pt x="180" y="331"/>
                    </a:cubicBezTo>
                    <a:cubicBezTo>
                      <a:pt x="182" y="331"/>
                      <a:pt x="184" y="331"/>
                      <a:pt x="184" y="331"/>
                    </a:cubicBezTo>
                    <a:cubicBezTo>
                      <a:pt x="184" y="331"/>
                      <a:pt x="186" y="338"/>
                      <a:pt x="189" y="344"/>
                    </a:cubicBezTo>
                    <a:cubicBezTo>
                      <a:pt x="191" y="348"/>
                      <a:pt x="192" y="351"/>
                      <a:pt x="193" y="353"/>
                    </a:cubicBezTo>
                    <a:cubicBezTo>
                      <a:pt x="194" y="356"/>
                      <a:pt x="195" y="357"/>
                      <a:pt x="195" y="357"/>
                    </a:cubicBezTo>
                    <a:cubicBezTo>
                      <a:pt x="195" y="357"/>
                      <a:pt x="196" y="357"/>
                      <a:pt x="198" y="357"/>
                    </a:cubicBezTo>
                    <a:cubicBezTo>
                      <a:pt x="200" y="357"/>
                      <a:pt x="202" y="356"/>
                      <a:pt x="205" y="356"/>
                    </a:cubicBezTo>
                    <a:cubicBezTo>
                      <a:pt x="207" y="356"/>
                      <a:pt x="209" y="355"/>
                      <a:pt x="211" y="355"/>
                    </a:cubicBezTo>
                    <a:cubicBezTo>
                      <a:pt x="213" y="355"/>
                      <a:pt x="214" y="355"/>
                      <a:pt x="214" y="355"/>
                    </a:cubicBezTo>
                    <a:cubicBezTo>
                      <a:pt x="214" y="355"/>
                      <a:pt x="214" y="353"/>
                      <a:pt x="215" y="350"/>
                    </a:cubicBezTo>
                    <a:cubicBezTo>
                      <a:pt x="215" y="348"/>
                      <a:pt x="216" y="344"/>
                      <a:pt x="216" y="340"/>
                    </a:cubicBezTo>
                    <a:cubicBezTo>
                      <a:pt x="217" y="333"/>
                      <a:pt x="217" y="326"/>
                      <a:pt x="217" y="326"/>
                    </a:cubicBezTo>
                    <a:cubicBezTo>
                      <a:pt x="217" y="326"/>
                      <a:pt x="218" y="326"/>
                      <a:pt x="219" y="326"/>
                    </a:cubicBezTo>
                    <a:cubicBezTo>
                      <a:pt x="219" y="326"/>
                      <a:pt x="220" y="326"/>
                      <a:pt x="221" y="325"/>
                    </a:cubicBezTo>
                    <a:cubicBezTo>
                      <a:pt x="223" y="325"/>
                      <a:pt x="224" y="325"/>
                      <a:pt x="226" y="324"/>
                    </a:cubicBezTo>
                    <a:cubicBezTo>
                      <a:pt x="227" y="324"/>
                      <a:pt x="229" y="323"/>
                      <a:pt x="230" y="322"/>
                    </a:cubicBezTo>
                    <a:cubicBezTo>
                      <a:pt x="233" y="321"/>
                      <a:pt x="236" y="320"/>
                      <a:pt x="239" y="319"/>
                    </a:cubicBezTo>
                    <a:cubicBezTo>
                      <a:pt x="240" y="319"/>
                      <a:pt x="241" y="318"/>
                      <a:pt x="242" y="318"/>
                    </a:cubicBezTo>
                    <a:cubicBezTo>
                      <a:pt x="242" y="318"/>
                      <a:pt x="243" y="318"/>
                      <a:pt x="243" y="318"/>
                    </a:cubicBezTo>
                    <a:cubicBezTo>
                      <a:pt x="243" y="318"/>
                      <a:pt x="244" y="317"/>
                      <a:pt x="246" y="316"/>
                    </a:cubicBezTo>
                    <a:cubicBezTo>
                      <a:pt x="249" y="315"/>
                      <a:pt x="252" y="313"/>
                      <a:pt x="254" y="312"/>
                    </a:cubicBezTo>
                    <a:cubicBezTo>
                      <a:pt x="256" y="311"/>
                      <a:pt x="257" y="310"/>
                      <a:pt x="259" y="309"/>
                    </a:cubicBezTo>
                    <a:cubicBezTo>
                      <a:pt x="260" y="308"/>
                      <a:pt x="261" y="307"/>
                      <a:pt x="262" y="307"/>
                    </a:cubicBezTo>
                    <a:cubicBezTo>
                      <a:pt x="263" y="306"/>
                      <a:pt x="264" y="306"/>
                      <a:pt x="265" y="305"/>
                    </a:cubicBezTo>
                    <a:cubicBezTo>
                      <a:pt x="266" y="305"/>
                      <a:pt x="266" y="304"/>
                      <a:pt x="266" y="304"/>
                    </a:cubicBezTo>
                    <a:cubicBezTo>
                      <a:pt x="266" y="304"/>
                      <a:pt x="271" y="309"/>
                      <a:pt x="277" y="313"/>
                    </a:cubicBezTo>
                    <a:cubicBezTo>
                      <a:pt x="283" y="317"/>
                      <a:pt x="289" y="321"/>
                      <a:pt x="289" y="321"/>
                    </a:cubicBezTo>
                    <a:cubicBezTo>
                      <a:pt x="289" y="321"/>
                      <a:pt x="290" y="320"/>
                      <a:pt x="292" y="319"/>
                    </a:cubicBezTo>
                    <a:cubicBezTo>
                      <a:pt x="293" y="318"/>
                      <a:pt x="295" y="316"/>
                      <a:pt x="297" y="314"/>
                    </a:cubicBezTo>
                    <a:cubicBezTo>
                      <a:pt x="298" y="313"/>
                      <a:pt x="300" y="311"/>
                      <a:pt x="302" y="310"/>
                    </a:cubicBezTo>
                    <a:cubicBezTo>
                      <a:pt x="303" y="309"/>
                      <a:pt x="304" y="308"/>
                      <a:pt x="304" y="308"/>
                    </a:cubicBezTo>
                    <a:cubicBezTo>
                      <a:pt x="304" y="308"/>
                      <a:pt x="301" y="301"/>
                      <a:pt x="298" y="295"/>
                    </a:cubicBezTo>
                    <a:cubicBezTo>
                      <a:pt x="295" y="289"/>
                      <a:pt x="291" y="282"/>
                      <a:pt x="291" y="282"/>
                    </a:cubicBezTo>
                    <a:cubicBezTo>
                      <a:pt x="291" y="282"/>
                      <a:pt x="292" y="282"/>
                      <a:pt x="292" y="282"/>
                    </a:cubicBezTo>
                    <a:cubicBezTo>
                      <a:pt x="293" y="281"/>
                      <a:pt x="293" y="280"/>
                      <a:pt x="294" y="279"/>
                    </a:cubicBezTo>
                    <a:cubicBezTo>
                      <a:pt x="295" y="278"/>
                      <a:pt x="296" y="277"/>
                      <a:pt x="297" y="276"/>
                    </a:cubicBezTo>
                    <a:cubicBezTo>
                      <a:pt x="298" y="275"/>
                      <a:pt x="299" y="274"/>
                      <a:pt x="300" y="272"/>
                    </a:cubicBezTo>
                    <a:cubicBezTo>
                      <a:pt x="301" y="271"/>
                      <a:pt x="302" y="270"/>
                      <a:pt x="303" y="268"/>
                    </a:cubicBezTo>
                    <a:cubicBezTo>
                      <a:pt x="304" y="267"/>
                      <a:pt x="305" y="266"/>
                      <a:pt x="305" y="265"/>
                    </a:cubicBezTo>
                    <a:cubicBezTo>
                      <a:pt x="307" y="263"/>
                      <a:pt x="308" y="261"/>
                      <a:pt x="308" y="261"/>
                    </a:cubicBezTo>
                    <a:cubicBezTo>
                      <a:pt x="308" y="261"/>
                      <a:pt x="309" y="260"/>
                      <a:pt x="310" y="258"/>
                    </a:cubicBezTo>
                    <a:cubicBezTo>
                      <a:pt x="311" y="257"/>
                      <a:pt x="311" y="256"/>
                      <a:pt x="312" y="254"/>
                    </a:cubicBezTo>
                    <a:cubicBezTo>
                      <a:pt x="313" y="253"/>
                      <a:pt x="314" y="251"/>
                      <a:pt x="314" y="250"/>
                    </a:cubicBezTo>
                    <a:cubicBezTo>
                      <a:pt x="315" y="248"/>
                      <a:pt x="316" y="247"/>
                      <a:pt x="317" y="245"/>
                    </a:cubicBezTo>
                    <a:cubicBezTo>
                      <a:pt x="317" y="244"/>
                      <a:pt x="318" y="243"/>
                      <a:pt x="318" y="242"/>
                    </a:cubicBezTo>
                    <a:cubicBezTo>
                      <a:pt x="319" y="241"/>
                      <a:pt x="319" y="240"/>
                      <a:pt x="320" y="239"/>
                    </a:cubicBezTo>
                    <a:cubicBezTo>
                      <a:pt x="320" y="238"/>
                      <a:pt x="320" y="238"/>
                      <a:pt x="320" y="238"/>
                    </a:cubicBezTo>
                    <a:cubicBezTo>
                      <a:pt x="320" y="238"/>
                      <a:pt x="327" y="238"/>
                      <a:pt x="334" y="239"/>
                    </a:cubicBezTo>
                    <a:cubicBezTo>
                      <a:pt x="341" y="239"/>
                      <a:pt x="349" y="239"/>
                      <a:pt x="349" y="239"/>
                    </a:cubicBezTo>
                    <a:cubicBezTo>
                      <a:pt x="349" y="239"/>
                      <a:pt x="349" y="238"/>
                      <a:pt x="350" y="236"/>
                    </a:cubicBezTo>
                    <a:cubicBezTo>
                      <a:pt x="350" y="234"/>
                      <a:pt x="351" y="232"/>
                      <a:pt x="352" y="230"/>
                    </a:cubicBezTo>
                    <a:cubicBezTo>
                      <a:pt x="352" y="227"/>
                      <a:pt x="353" y="225"/>
                      <a:pt x="353" y="223"/>
                    </a:cubicBezTo>
                    <a:cubicBezTo>
                      <a:pt x="354" y="221"/>
                      <a:pt x="354" y="220"/>
                      <a:pt x="354" y="220"/>
                    </a:cubicBezTo>
                    <a:cubicBezTo>
                      <a:pt x="354" y="220"/>
                      <a:pt x="348" y="216"/>
                      <a:pt x="342" y="213"/>
                    </a:cubicBezTo>
                    <a:cubicBezTo>
                      <a:pt x="336" y="209"/>
                      <a:pt x="330" y="206"/>
                      <a:pt x="330" y="206"/>
                    </a:cubicBezTo>
                    <a:cubicBezTo>
                      <a:pt x="330" y="206"/>
                      <a:pt x="330" y="205"/>
                      <a:pt x="330" y="204"/>
                    </a:cubicBezTo>
                    <a:cubicBezTo>
                      <a:pt x="330" y="204"/>
                      <a:pt x="330" y="203"/>
                      <a:pt x="330" y="201"/>
                    </a:cubicBezTo>
                    <a:cubicBezTo>
                      <a:pt x="331" y="200"/>
                      <a:pt x="331" y="199"/>
                      <a:pt x="331" y="197"/>
                    </a:cubicBezTo>
                    <a:cubicBezTo>
                      <a:pt x="331" y="196"/>
                      <a:pt x="331" y="194"/>
                      <a:pt x="332" y="192"/>
                    </a:cubicBezTo>
                    <a:cubicBezTo>
                      <a:pt x="332" y="189"/>
                      <a:pt x="332" y="186"/>
                      <a:pt x="332" y="183"/>
                    </a:cubicBezTo>
                    <a:cubicBezTo>
                      <a:pt x="332" y="181"/>
                      <a:pt x="332" y="179"/>
                      <a:pt x="332" y="179"/>
                    </a:cubicBezTo>
                    <a:cubicBezTo>
                      <a:pt x="332" y="179"/>
                      <a:pt x="332" y="179"/>
                      <a:pt x="332" y="178"/>
                    </a:cubicBezTo>
                    <a:cubicBezTo>
                      <a:pt x="332" y="177"/>
                      <a:pt x="332" y="176"/>
                      <a:pt x="332" y="175"/>
                    </a:cubicBezTo>
                    <a:cubicBezTo>
                      <a:pt x="332" y="172"/>
                      <a:pt x="332" y="169"/>
                      <a:pt x="332" y="166"/>
                    </a:cubicBezTo>
                    <a:cubicBezTo>
                      <a:pt x="331" y="164"/>
                      <a:pt x="331" y="162"/>
                      <a:pt x="331" y="161"/>
                    </a:cubicBezTo>
                    <a:cubicBezTo>
                      <a:pt x="331" y="159"/>
                      <a:pt x="331" y="158"/>
                      <a:pt x="330" y="157"/>
                    </a:cubicBezTo>
                    <a:cubicBezTo>
                      <a:pt x="330" y="155"/>
                      <a:pt x="330" y="154"/>
                      <a:pt x="330" y="154"/>
                    </a:cubicBezTo>
                    <a:cubicBezTo>
                      <a:pt x="330" y="153"/>
                      <a:pt x="330" y="152"/>
                      <a:pt x="330" y="152"/>
                    </a:cubicBezTo>
                    <a:cubicBezTo>
                      <a:pt x="330" y="152"/>
                      <a:pt x="336" y="149"/>
                      <a:pt x="342" y="145"/>
                    </a:cubicBezTo>
                    <a:cubicBezTo>
                      <a:pt x="345" y="144"/>
                      <a:pt x="348" y="142"/>
                      <a:pt x="350" y="140"/>
                    </a:cubicBezTo>
                    <a:cubicBezTo>
                      <a:pt x="353" y="139"/>
                      <a:pt x="354" y="138"/>
                      <a:pt x="354" y="138"/>
                    </a:cubicBezTo>
                    <a:cubicBezTo>
                      <a:pt x="354" y="138"/>
                      <a:pt x="354" y="137"/>
                      <a:pt x="353" y="135"/>
                    </a:cubicBezTo>
                    <a:cubicBezTo>
                      <a:pt x="353" y="133"/>
                      <a:pt x="352" y="131"/>
                      <a:pt x="352" y="128"/>
                    </a:cubicBezTo>
                    <a:cubicBezTo>
                      <a:pt x="351" y="126"/>
                      <a:pt x="350" y="124"/>
                      <a:pt x="350" y="122"/>
                    </a:cubicBezTo>
                    <a:close/>
                    <a:moveTo>
                      <a:pt x="212" y="279"/>
                    </a:moveTo>
                    <a:cubicBezTo>
                      <a:pt x="157" y="296"/>
                      <a:pt x="97" y="264"/>
                      <a:pt x="80" y="209"/>
                    </a:cubicBezTo>
                    <a:cubicBezTo>
                      <a:pt x="63" y="153"/>
                      <a:pt x="95" y="94"/>
                      <a:pt x="151" y="77"/>
                    </a:cubicBezTo>
                    <a:cubicBezTo>
                      <a:pt x="206" y="60"/>
                      <a:pt x="266" y="91"/>
                      <a:pt x="283" y="147"/>
                    </a:cubicBezTo>
                    <a:cubicBezTo>
                      <a:pt x="300" y="203"/>
                      <a:pt x="268" y="262"/>
                      <a:pt x="212" y="279"/>
                    </a:cubicBezTo>
                    <a:close/>
                  </a:path>
                </a:pathLst>
              </a:custGeom>
              <a:gradFill>
                <a:gsLst>
                  <a:gs pos="0">
                    <a:srgbClr val="000000">
                      <a:alpha val="0"/>
                    </a:srgbClr>
                  </a:gs>
                  <a:gs pos="46000">
                    <a:srgbClr val="4C78C6"/>
                  </a:gs>
                  <a:gs pos="100000">
                    <a:srgbClr val="254378"/>
                  </a:gs>
                </a:gsLst>
                <a:path path="circle">
                  <a:fillToRect b="50%" l="50%" r="50%" t="50%"/>
                </a:path>
                <a:tileRect/>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17" name="Google Shape;1917;p47"/>
              <p:cNvSpPr/>
              <p:nvPr/>
            </p:nvSpPr>
            <p:spPr>
              <a:xfrm>
                <a:off x="4067309" y="2495014"/>
                <a:ext cx="184346" cy="159845"/>
              </a:xfrm>
              <a:custGeom>
                <a:rect b="b" l="l" r="r" t="t"/>
                <a:pathLst>
                  <a:path extrusionOk="0" h="63" w="73">
                    <a:moveTo>
                      <a:pt x="73" y="19"/>
                    </a:moveTo>
                    <a:cubicBezTo>
                      <a:pt x="73" y="53"/>
                      <a:pt x="73" y="53"/>
                      <a:pt x="73" y="53"/>
                    </a:cubicBezTo>
                    <a:cubicBezTo>
                      <a:pt x="73" y="58"/>
                      <a:pt x="69" y="63"/>
                      <a:pt x="64" y="63"/>
                    </a:cubicBezTo>
                    <a:cubicBezTo>
                      <a:pt x="10" y="63"/>
                      <a:pt x="10" y="63"/>
                      <a:pt x="10" y="63"/>
                    </a:cubicBezTo>
                    <a:cubicBezTo>
                      <a:pt x="5" y="63"/>
                      <a:pt x="0" y="58"/>
                      <a:pt x="0" y="53"/>
                    </a:cubicBezTo>
                    <a:cubicBezTo>
                      <a:pt x="0" y="19"/>
                      <a:pt x="0" y="19"/>
                      <a:pt x="0" y="19"/>
                    </a:cubicBezTo>
                    <a:cubicBezTo>
                      <a:pt x="0" y="14"/>
                      <a:pt x="5" y="9"/>
                      <a:pt x="10" y="9"/>
                    </a:cubicBezTo>
                    <a:cubicBezTo>
                      <a:pt x="19" y="9"/>
                      <a:pt x="19" y="9"/>
                      <a:pt x="19" y="9"/>
                    </a:cubicBezTo>
                    <a:cubicBezTo>
                      <a:pt x="21" y="4"/>
                      <a:pt x="21" y="4"/>
                      <a:pt x="21" y="4"/>
                    </a:cubicBezTo>
                    <a:cubicBezTo>
                      <a:pt x="22" y="2"/>
                      <a:pt x="25" y="0"/>
                      <a:pt x="27" y="0"/>
                    </a:cubicBezTo>
                    <a:cubicBezTo>
                      <a:pt x="47" y="0"/>
                      <a:pt x="47" y="0"/>
                      <a:pt x="47" y="0"/>
                    </a:cubicBezTo>
                    <a:cubicBezTo>
                      <a:pt x="49" y="0"/>
                      <a:pt x="52" y="2"/>
                      <a:pt x="53" y="4"/>
                    </a:cubicBezTo>
                    <a:cubicBezTo>
                      <a:pt x="55" y="9"/>
                      <a:pt x="55" y="9"/>
                      <a:pt x="55" y="9"/>
                    </a:cubicBezTo>
                    <a:cubicBezTo>
                      <a:pt x="64" y="9"/>
                      <a:pt x="64" y="9"/>
                      <a:pt x="64" y="9"/>
                    </a:cubicBezTo>
                    <a:cubicBezTo>
                      <a:pt x="69" y="9"/>
                      <a:pt x="73" y="14"/>
                      <a:pt x="73" y="19"/>
                    </a:cubicBezTo>
                    <a:close/>
                    <a:moveTo>
                      <a:pt x="54" y="36"/>
                    </a:moveTo>
                    <a:cubicBezTo>
                      <a:pt x="54" y="27"/>
                      <a:pt x="46" y="19"/>
                      <a:pt x="37" y="19"/>
                    </a:cubicBezTo>
                    <a:cubicBezTo>
                      <a:pt x="28" y="19"/>
                      <a:pt x="20" y="27"/>
                      <a:pt x="20" y="36"/>
                    </a:cubicBezTo>
                    <a:cubicBezTo>
                      <a:pt x="20" y="46"/>
                      <a:pt x="28" y="53"/>
                      <a:pt x="37" y="53"/>
                    </a:cubicBezTo>
                    <a:cubicBezTo>
                      <a:pt x="46" y="53"/>
                      <a:pt x="54" y="46"/>
                      <a:pt x="54" y="36"/>
                    </a:cubicBezTo>
                    <a:close/>
                    <a:moveTo>
                      <a:pt x="48" y="36"/>
                    </a:moveTo>
                    <a:cubicBezTo>
                      <a:pt x="48" y="42"/>
                      <a:pt x="43" y="47"/>
                      <a:pt x="37" y="47"/>
                    </a:cubicBezTo>
                    <a:cubicBezTo>
                      <a:pt x="31" y="47"/>
                      <a:pt x="26" y="42"/>
                      <a:pt x="26" y="36"/>
                    </a:cubicBezTo>
                    <a:cubicBezTo>
                      <a:pt x="26" y="30"/>
                      <a:pt x="31" y="25"/>
                      <a:pt x="37" y="25"/>
                    </a:cubicBezTo>
                    <a:cubicBezTo>
                      <a:pt x="43" y="25"/>
                      <a:pt x="48" y="30"/>
                      <a:pt x="48" y="36"/>
                    </a:cubicBezTo>
                    <a:close/>
                  </a:path>
                </a:pathLst>
              </a:custGeom>
              <a:gradFill>
                <a:gsLst>
                  <a:gs pos="0">
                    <a:srgbClr val="000000">
                      <a:alpha val="0"/>
                    </a:srgbClr>
                  </a:gs>
                  <a:gs pos="46000">
                    <a:srgbClr val="4C78C6"/>
                  </a:gs>
                  <a:gs pos="100000">
                    <a:srgbClr val="254378"/>
                  </a:gs>
                </a:gsLst>
                <a:path path="circle">
                  <a:fillToRect b="50%" l="50%" r="50%" t="50%"/>
                </a:path>
                <a:tileRect/>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918" name="Google Shape;1918;p47"/>
            <p:cNvGrpSpPr/>
            <p:nvPr/>
          </p:nvGrpSpPr>
          <p:grpSpPr>
            <a:xfrm>
              <a:off x="5392812" y="1688479"/>
              <a:ext cx="3046237" cy="2740395"/>
              <a:chOff x="1737558" y="3048729"/>
              <a:chExt cx="1749717" cy="1735595"/>
            </a:xfrm>
          </p:grpSpPr>
          <p:sp>
            <p:nvSpPr>
              <p:cNvPr id="1919" name="Google Shape;1919;p47"/>
              <p:cNvSpPr/>
              <p:nvPr/>
            </p:nvSpPr>
            <p:spPr>
              <a:xfrm>
                <a:off x="1737558" y="3048729"/>
                <a:ext cx="1749717" cy="1735595"/>
              </a:xfrm>
              <a:custGeom>
                <a:rect b="b" l="l" r="r" t="t"/>
                <a:pathLst>
                  <a:path extrusionOk="0" h="978" w="985">
                    <a:moveTo>
                      <a:pt x="917" y="470"/>
                    </a:moveTo>
                    <a:cubicBezTo>
                      <a:pt x="910" y="468"/>
                      <a:pt x="903" y="466"/>
                      <a:pt x="896" y="465"/>
                    </a:cubicBezTo>
                    <a:cubicBezTo>
                      <a:pt x="895" y="460"/>
                      <a:pt x="895" y="455"/>
                      <a:pt x="894" y="451"/>
                    </a:cubicBezTo>
                    <a:cubicBezTo>
                      <a:pt x="894" y="443"/>
                      <a:pt x="893" y="436"/>
                      <a:pt x="892" y="431"/>
                    </a:cubicBezTo>
                    <a:cubicBezTo>
                      <a:pt x="891" y="426"/>
                      <a:pt x="891" y="423"/>
                      <a:pt x="891" y="423"/>
                    </a:cubicBezTo>
                    <a:cubicBezTo>
                      <a:pt x="891" y="423"/>
                      <a:pt x="890" y="420"/>
                      <a:pt x="889" y="415"/>
                    </a:cubicBezTo>
                    <a:cubicBezTo>
                      <a:pt x="888" y="411"/>
                      <a:pt x="887" y="403"/>
                      <a:pt x="885" y="395"/>
                    </a:cubicBezTo>
                    <a:cubicBezTo>
                      <a:pt x="884" y="391"/>
                      <a:pt x="883" y="387"/>
                      <a:pt x="882" y="382"/>
                    </a:cubicBezTo>
                    <a:cubicBezTo>
                      <a:pt x="888" y="378"/>
                      <a:pt x="894" y="374"/>
                      <a:pt x="901" y="370"/>
                    </a:cubicBezTo>
                    <a:cubicBezTo>
                      <a:pt x="915" y="360"/>
                      <a:pt x="929" y="349"/>
                      <a:pt x="940" y="341"/>
                    </a:cubicBezTo>
                    <a:cubicBezTo>
                      <a:pt x="951" y="333"/>
                      <a:pt x="957" y="327"/>
                      <a:pt x="957" y="327"/>
                    </a:cubicBezTo>
                    <a:cubicBezTo>
                      <a:pt x="957" y="327"/>
                      <a:pt x="956" y="324"/>
                      <a:pt x="955" y="319"/>
                    </a:cubicBezTo>
                    <a:cubicBezTo>
                      <a:pt x="954" y="317"/>
                      <a:pt x="953" y="314"/>
                      <a:pt x="952" y="312"/>
                    </a:cubicBezTo>
                    <a:cubicBezTo>
                      <a:pt x="951" y="309"/>
                      <a:pt x="949" y="306"/>
                      <a:pt x="948" y="303"/>
                    </a:cubicBezTo>
                    <a:cubicBezTo>
                      <a:pt x="947" y="300"/>
                      <a:pt x="946" y="297"/>
                      <a:pt x="944" y="294"/>
                    </a:cubicBezTo>
                    <a:cubicBezTo>
                      <a:pt x="944" y="292"/>
                      <a:pt x="943" y="291"/>
                      <a:pt x="943" y="290"/>
                    </a:cubicBezTo>
                    <a:cubicBezTo>
                      <a:pt x="942" y="288"/>
                      <a:pt x="942" y="287"/>
                      <a:pt x="941" y="286"/>
                    </a:cubicBezTo>
                    <a:cubicBezTo>
                      <a:pt x="939" y="282"/>
                      <a:pt x="938" y="279"/>
                      <a:pt x="938" y="279"/>
                    </a:cubicBezTo>
                    <a:cubicBezTo>
                      <a:pt x="938" y="279"/>
                      <a:pt x="929" y="279"/>
                      <a:pt x="915" y="281"/>
                    </a:cubicBezTo>
                    <a:cubicBezTo>
                      <a:pt x="912" y="281"/>
                      <a:pt x="908" y="282"/>
                      <a:pt x="905" y="282"/>
                    </a:cubicBezTo>
                    <a:cubicBezTo>
                      <a:pt x="901" y="283"/>
                      <a:pt x="897" y="283"/>
                      <a:pt x="893" y="284"/>
                    </a:cubicBezTo>
                    <a:cubicBezTo>
                      <a:pt x="884" y="285"/>
                      <a:pt x="876" y="286"/>
                      <a:pt x="867" y="288"/>
                    </a:cubicBezTo>
                    <a:cubicBezTo>
                      <a:pt x="860" y="289"/>
                      <a:pt x="852" y="291"/>
                      <a:pt x="845" y="292"/>
                    </a:cubicBezTo>
                    <a:cubicBezTo>
                      <a:pt x="843" y="288"/>
                      <a:pt x="841" y="284"/>
                      <a:pt x="838" y="280"/>
                    </a:cubicBezTo>
                    <a:cubicBezTo>
                      <a:pt x="834" y="273"/>
                      <a:pt x="830" y="267"/>
                      <a:pt x="827" y="263"/>
                    </a:cubicBezTo>
                    <a:cubicBezTo>
                      <a:pt x="825" y="259"/>
                      <a:pt x="823" y="257"/>
                      <a:pt x="823" y="257"/>
                    </a:cubicBezTo>
                    <a:cubicBezTo>
                      <a:pt x="823" y="257"/>
                      <a:pt x="821" y="254"/>
                      <a:pt x="818" y="250"/>
                    </a:cubicBezTo>
                    <a:cubicBezTo>
                      <a:pt x="815" y="246"/>
                      <a:pt x="811" y="241"/>
                      <a:pt x="806" y="234"/>
                    </a:cubicBezTo>
                    <a:cubicBezTo>
                      <a:pt x="805" y="232"/>
                      <a:pt x="803" y="231"/>
                      <a:pt x="802" y="229"/>
                    </a:cubicBezTo>
                    <a:cubicBezTo>
                      <a:pt x="800" y="227"/>
                      <a:pt x="799" y="225"/>
                      <a:pt x="797" y="224"/>
                    </a:cubicBezTo>
                    <a:cubicBezTo>
                      <a:pt x="801" y="218"/>
                      <a:pt x="805" y="211"/>
                      <a:pt x="809" y="205"/>
                    </a:cubicBezTo>
                    <a:cubicBezTo>
                      <a:pt x="817" y="189"/>
                      <a:pt x="826" y="174"/>
                      <a:pt x="832" y="162"/>
                    </a:cubicBezTo>
                    <a:cubicBezTo>
                      <a:pt x="837" y="150"/>
                      <a:pt x="841" y="141"/>
                      <a:pt x="841" y="141"/>
                    </a:cubicBezTo>
                    <a:cubicBezTo>
                      <a:pt x="841" y="141"/>
                      <a:pt x="839" y="139"/>
                      <a:pt x="835" y="136"/>
                    </a:cubicBezTo>
                    <a:cubicBezTo>
                      <a:pt x="832" y="132"/>
                      <a:pt x="827" y="128"/>
                      <a:pt x="822" y="123"/>
                    </a:cubicBezTo>
                    <a:cubicBezTo>
                      <a:pt x="820" y="121"/>
                      <a:pt x="817" y="119"/>
                      <a:pt x="815" y="117"/>
                    </a:cubicBezTo>
                    <a:cubicBezTo>
                      <a:pt x="813" y="115"/>
                      <a:pt x="810" y="113"/>
                      <a:pt x="809" y="112"/>
                    </a:cubicBezTo>
                    <a:cubicBezTo>
                      <a:pt x="805" y="108"/>
                      <a:pt x="802" y="106"/>
                      <a:pt x="802" y="106"/>
                    </a:cubicBezTo>
                    <a:cubicBezTo>
                      <a:pt x="802" y="106"/>
                      <a:pt x="800" y="108"/>
                      <a:pt x="797" y="109"/>
                    </a:cubicBezTo>
                    <a:cubicBezTo>
                      <a:pt x="794" y="111"/>
                      <a:pt x="789" y="114"/>
                      <a:pt x="783" y="118"/>
                    </a:cubicBezTo>
                    <a:cubicBezTo>
                      <a:pt x="772" y="125"/>
                      <a:pt x="757" y="135"/>
                      <a:pt x="743" y="145"/>
                    </a:cubicBezTo>
                    <a:cubicBezTo>
                      <a:pt x="737" y="150"/>
                      <a:pt x="731" y="154"/>
                      <a:pt x="725" y="159"/>
                    </a:cubicBezTo>
                    <a:cubicBezTo>
                      <a:pt x="721" y="156"/>
                      <a:pt x="717" y="153"/>
                      <a:pt x="714" y="151"/>
                    </a:cubicBezTo>
                    <a:cubicBezTo>
                      <a:pt x="707" y="146"/>
                      <a:pt x="701" y="143"/>
                      <a:pt x="696" y="140"/>
                    </a:cubicBezTo>
                    <a:cubicBezTo>
                      <a:pt x="694" y="139"/>
                      <a:pt x="692" y="138"/>
                      <a:pt x="691" y="137"/>
                    </a:cubicBezTo>
                    <a:cubicBezTo>
                      <a:pt x="690" y="137"/>
                      <a:pt x="690" y="136"/>
                      <a:pt x="690" y="136"/>
                    </a:cubicBezTo>
                    <a:cubicBezTo>
                      <a:pt x="690" y="136"/>
                      <a:pt x="687" y="135"/>
                      <a:pt x="683" y="133"/>
                    </a:cubicBezTo>
                    <a:cubicBezTo>
                      <a:pt x="678" y="130"/>
                      <a:pt x="672" y="127"/>
                      <a:pt x="664" y="123"/>
                    </a:cubicBezTo>
                    <a:cubicBezTo>
                      <a:pt x="661" y="122"/>
                      <a:pt x="656" y="120"/>
                      <a:pt x="652" y="118"/>
                    </a:cubicBezTo>
                    <a:cubicBezTo>
                      <a:pt x="653" y="111"/>
                      <a:pt x="654" y="103"/>
                      <a:pt x="654" y="96"/>
                    </a:cubicBezTo>
                    <a:cubicBezTo>
                      <a:pt x="655" y="87"/>
                      <a:pt x="655" y="78"/>
                      <a:pt x="656" y="70"/>
                    </a:cubicBezTo>
                    <a:cubicBezTo>
                      <a:pt x="656" y="61"/>
                      <a:pt x="656" y="54"/>
                      <a:pt x="656" y="47"/>
                    </a:cubicBezTo>
                    <a:cubicBezTo>
                      <a:pt x="656" y="34"/>
                      <a:pt x="656" y="25"/>
                      <a:pt x="656" y="25"/>
                    </a:cubicBezTo>
                    <a:cubicBezTo>
                      <a:pt x="656" y="25"/>
                      <a:pt x="655" y="24"/>
                      <a:pt x="654" y="24"/>
                    </a:cubicBezTo>
                    <a:cubicBezTo>
                      <a:pt x="653" y="23"/>
                      <a:pt x="651" y="23"/>
                      <a:pt x="648" y="22"/>
                    </a:cubicBezTo>
                    <a:cubicBezTo>
                      <a:pt x="644" y="20"/>
                      <a:pt x="637" y="18"/>
                      <a:pt x="631" y="16"/>
                    </a:cubicBezTo>
                    <a:cubicBezTo>
                      <a:pt x="625" y="15"/>
                      <a:pt x="619" y="13"/>
                      <a:pt x="614" y="12"/>
                    </a:cubicBezTo>
                    <a:cubicBezTo>
                      <a:pt x="611" y="11"/>
                      <a:pt x="609" y="11"/>
                      <a:pt x="608" y="10"/>
                    </a:cubicBezTo>
                    <a:cubicBezTo>
                      <a:pt x="607" y="10"/>
                      <a:pt x="606" y="10"/>
                      <a:pt x="606" y="10"/>
                    </a:cubicBezTo>
                    <a:cubicBezTo>
                      <a:pt x="606" y="10"/>
                      <a:pt x="601" y="17"/>
                      <a:pt x="594" y="29"/>
                    </a:cubicBezTo>
                    <a:cubicBezTo>
                      <a:pt x="590" y="34"/>
                      <a:pt x="586" y="41"/>
                      <a:pt x="582" y="48"/>
                    </a:cubicBezTo>
                    <a:cubicBezTo>
                      <a:pt x="578" y="55"/>
                      <a:pt x="573" y="63"/>
                      <a:pt x="569" y="71"/>
                    </a:cubicBezTo>
                    <a:cubicBezTo>
                      <a:pt x="565" y="77"/>
                      <a:pt x="562" y="84"/>
                      <a:pt x="559" y="90"/>
                    </a:cubicBezTo>
                    <a:cubicBezTo>
                      <a:pt x="554" y="90"/>
                      <a:pt x="549" y="89"/>
                      <a:pt x="545" y="88"/>
                    </a:cubicBezTo>
                    <a:cubicBezTo>
                      <a:pt x="541" y="88"/>
                      <a:pt x="537" y="87"/>
                      <a:pt x="534" y="87"/>
                    </a:cubicBezTo>
                    <a:cubicBezTo>
                      <a:pt x="532" y="87"/>
                      <a:pt x="531" y="87"/>
                      <a:pt x="529" y="86"/>
                    </a:cubicBezTo>
                    <a:cubicBezTo>
                      <a:pt x="528" y="86"/>
                      <a:pt x="526" y="86"/>
                      <a:pt x="525" y="86"/>
                    </a:cubicBezTo>
                    <a:cubicBezTo>
                      <a:pt x="520" y="86"/>
                      <a:pt x="517" y="86"/>
                      <a:pt x="517" y="86"/>
                    </a:cubicBezTo>
                    <a:cubicBezTo>
                      <a:pt x="517" y="86"/>
                      <a:pt x="514" y="86"/>
                      <a:pt x="509" y="85"/>
                    </a:cubicBezTo>
                    <a:cubicBezTo>
                      <a:pt x="504" y="85"/>
                      <a:pt x="497" y="85"/>
                      <a:pt x="489" y="85"/>
                    </a:cubicBezTo>
                    <a:cubicBezTo>
                      <a:pt x="485" y="85"/>
                      <a:pt x="480" y="85"/>
                      <a:pt x="475" y="85"/>
                    </a:cubicBezTo>
                    <a:cubicBezTo>
                      <a:pt x="473" y="79"/>
                      <a:pt x="470" y="72"/>
                      <a:pt x="468" y="64"/>
                    </a:cubicBezTo>
                    <a:cubicBezTo>
                      <a:pt x="461" y="48"/>
                      <a:pt x="454" y="32"/>
                      <a:pt x="448" y="20"/>
                    </a:cubicBezTo>
                    <a:cubicBezTo>
                      <a:pt x="443" y="8"/>
                      <a:pt x="438" y="0"/>
                      <a:pt x="438" y="0"/>
                    </a:cubicBezTo>
                    <a:cubicBezTo>
                      <a:pt x="438" y="0"/>
                      <a:pt x="438" y="0"/>
                      <a:pt x="436" y="0"/>
                    </a:cubicBezTo>
                    <a:cubicBezTo>
                      <a:pt x="435" y="0"/>
                      <a:pt x="433" y="0"/>
                      <a:pt x="430" y="1"/>
                    </a:cubicBezTo>
                    <a:cubicBezTo>
                      <a:pt x="425" y="1"/>
                      <a:pt x="419" y="2"/>
                      <a:pt x="412" y="3"/>
                    </a:cubicBezTo>
                    <a:cubicBezTo>
                      <a:pt x="406" y="4"/>
                      <a:pt x="400" y="6"/>
                      <a:pt x="395" y="6"/>
                    </a:cubicBezTo>
                    <a:cubicBezTo>
                      <a:pt x="392" y="7"/>
                      <a:pt x="390" y="7"/>
                      <a:pt x="389" y="8"/>
                    </a:cubicBezTo>
                    <a:cubicBezTo>
                      <a:pt x="388" y="8"/>
                      <a:pt x="387" y="8"/>
                      <a:pt x="387" y="8"/>
                    </a:cubicBezTo>
                    <a:cubicBezTo>
                      <a:pt x="387" y="8"/>
                      <a:pt x="385" y="17"/>
                      <a:pt x="384" y="30"/>
                    </a:cubicBezTo>
                    <a:cubicBezTo>
                      <a:pt x="382" y="44"/>
                      <a:pt x="381" y="61"/>
                      <a:pt x="380" y="79"/>
                    </a:cubicBezTo>
                    <a:cubicBezTo>
                      <a:pt x="380" y="86"/>
                      <a:pt x="379" y="94"/>
                      <a:pt x="379" y="101"/>
                    </a:cubicBezTo>
                    <a:cubicBezTo>
                      <a:pt x="375" y="102"/>
                      <a:pt x="370" y="104"/>
                      <a:pt x="366" y="105"/>
                    </a:cubicBezTo>
                    <a:cubicBezTo>
                      <a:pt x="358" y="108"/>
                      <a:pt x="352" y="110"/>
                      <a:pt x="347" y="112"/>
                    </a:cubicBezTo>
                    <a:cubicBezTo>
                      <a:pt x="342" y="114"/>
                      <a:pt x="340" y="115"/>
                      <a:pt x="340" y="115"/>
                    </a:cubicBezTo>
                    <a:cubicBezTo>
                      <a:pt x="340" y="115"/>
                      <a:pt x="337" y="116"/>
                      <a:pt x="333" y="118"/>
                    </a:cubicBezTo>
                    <a:cubicBezTo>
                      <a:pt x="332" y="118"/>
                      <a:pt x="330" y="119"/>
                      <a:pt x="329" y="119"/>
                    </a:cubicBezTo>
                    <a:cubicBezTo>
                      <a:pt x="328" y="120"/>
                      <a:pt x="326" y="121"/>
                      <a:pt x="324" y="122"/>
                    </a:cubicBezTo>
                    <a:cubicBezTo>
                      <a:pt x="321" y="123"/>
                      <a:pt x="318" y="125"/>
                      <a:pt x="314" y="126"/>
                    </a:cubicBezTo>
                    <a:cubicBezTo>
                      <a:pt x="310" y="128"/>
                      <a:pt x="306" y="130"/>
                      <a:pt x="302" y="133"/>
                    </a:cubicBezTo>
                    <a:cubicBezTo>
                      <a:pt x="297" y="128"/>
                      <a:pt x="291" y="122"/>
                      <a:pt x="286" y="117"/>
                    </a:cubicBezTo>
                    <a:cubicBezTo>
                      <a:pt x="279" y="111"/>
                      <a:pt x="273" y="105"/>
                      <a:pt x="267" y="100"/>
                    </a:cubicBezTo>
                    <a:cubicBezTo>
                      <a:pt x="260" y="95"/>
                      <a:pt x="254" y="90"/>
                      <a:pt x="249" y="85"/>
                    </a:cubicBezTo>
                    <a:cubicBezTo>
                      <a:pt x="239" y="77"/>
                      <a:pt x="232" y="71"/>
                      <a:pt x="232" y="71"/>
                    </a:cubicBezTo>
                    <a:cubicBezTo>
                      <a:pt x="232" y="71"/>
                      <a:pt x="231" y="72"/>
                      <a:pt x="230" y="73"/>
                    </a:cubicBezTo>
                    <a:cubicBezTo>
                      <a:pt x="228" y="73"/>
                      <a:pt x="227" y="75"/>
                      <a:pt x="225" y="76"/>
                    </a:cubicBezTo>
                    <a:cubicBezTo>
                      <a:pt x="221" y="79"/>
                      <a:pt x="215" y="82"/>
                      <a:pt x="210" y="86"/>
                    </a:cubicBezTo>
                    <a:cubicBezTo>
                      <a:pt x="204" y="90"/>
                      <a:pt x="199" y="94"/>
                      <a:pt x="195" y="97"/>
                    </a:cubicBezTo>
                    <a:cubicBezTo>
                      <a:pt x="193" y="98"/>
                      <a:pt x="192" y="99"/>
                      <a:pt x="190" y="100"/>
                    </a:cubicBezTo>
                    <a:cubicBezTo>
                      <a:pt x="189" y="101"/>
                      <a:pt x="189" y="102"/>
                      <a:pt x="189" y="102"/>
                    </a:cubicBezTo>
                    <a:cubicBezTo>
                      <a:pt x="189" y="102"/>
                      <a:pt x="191" y="110"/>
                      <a:pt x="196" y="123"/>
                    </a:cubicBezTo>
                    <a:cubicBezTo>
                      <a:pt x="198" y="129"/>
                      <a:pt x="201" y="136"/>
                      <a:pt x="204" y="144"/>
                    </a:cubicBezTo>
                    <a:cubicBezTo>
                      <a:pt x="207" y="152"/>
                      <a:pt x="210" y="160"/>
                      <a:pt x="213" y="168"/>
                    </a:cubicBezTo>
                    <a:cubicBezTo>
                      <a:pt x="216" y="175"/>
                      <a:pt x="219" y="182"/>
                      <a:pt x="222" y="189"/>
                    </a:cubicBezTo>
                    <a:cubicBezTo>
                      <a:pt x="219" y="192"/>
                      <a:pt x="216" y="195"/>
                      <a:pt x="213" y="198"/>
                    </a:cubicBezTo>
                    <a:cubicBezTo>
                      <a:pt x="207" y="204"/>
                      <a:pt x="201" y="209"/>
                      <a:pt x="198" y="212"/>
                    </a:cubicBezTo>
                    <a:cubicBezTo>
                      <a:pt x="195" y="216"/>
                      <a:pt x="193" y="218"/>
                      <a:pt x="193" y="218"/>
                    </a:cubicBezTo>
                    <a:cubicBezTo>
                      <a:pt x="193" y="218"/>
                      <a:pt x="192" y="219"/>
                      <a:pt x="191" y="220"/>
                    </a:cubicBezTo>
                    <a:cubicBezTo>
                      <a:pt x="191" y="221"/>
                      <a:pt x="189" y="222"/>
                      <a:pt x="188" y="224"/>
                    </a:cubicBezTo>
                    <a:cubicBezTo>
                      <a:pt x="185" y="228"/>
                      <a:pt x="180" y="233"/>
                      <a:pt x="175" y="240"/>
                    </a:cubicBezTo>
                    <a:cubicBezTo>
                      <a:pt x="172" y="243"/>
                      <a:pt x="169" y="247"/>
                      <a:pt x="166" y="251"/>
                    </a:cubicBezTo>
                    <a:cubicBezTo>
                      <a:pt x="160" y="248"/>
                      <a:pt x="152" y="246"/>
                      <a:pt x="145" y="244"/>
                    </a:cubicBezTo>
                    <a:cubicBezTo>
                      <a:pt x="129" y="239"/>
                      <a:pt x="111" y="234"/>
                      <a:pt x="98" y="231"/>
                    </a:cubicBezTo>
                    <a:cubicBezTo>
                      <a:pt x="92" y="229"/>
                      <a:pt x="86" y="228"/>
                      <a:pt x="82" y="227"/>
                    </a:cubicBezTo>
                    <a:cubicBezTo>
                      <a:pt x="79" y="226"/>
                      <a:pt x="76" y="226"/>
                      <a:pt x="76" y="226"/>
                    </a:cubicBezTo>
                    <a:cubicBezTo>
                      <a:pt x="76" y="226"/>
                      <a:pt x="75" y="229"/>
                      <a:pt x="72" y="233"/>
                    </a:cubicBezTo>
                    <a:cubicBezTo>
                      <a:pt x="71" y="235"/>
                      <a:pt x="69" y="238"/>
                      <a:pt x="68" y="240"/>
                    </a:cubicBezTo>
                    <a:cubicBezTo>
                      <a:pt x="66" y="243"/>
                      <a:pt x="65" y="246"/>
                      <a:pt x="63" y="249"/>
                    </a:cubicBezTo>
                    <a:cubicBezTo>
                      <a:pt x="60" y="254"/>
                      <a:pt x="57" y="260"/>
                      <a:pt x="55" y="264"/>
                    </a:cubicBezTo>
                    <a:cubicBezTo>
                      <a:pt x="52" y="269"/>
                      <a:pt x="51" y="272"/>
                      <a:pt x="51" y="272"/>
                    </a:cubicBezTo>
                    <a:cubicBezTo>
                      <a:pt x="51" y="272"/>
                      <a:pt x="57" y="278"/>
                      <a:pt x="66" y="288"/>
                    </a:cubicBezTo>
                    <a:cubicBezTo>
                      <a:pt x="76" y="297"/>
                      <a:pt x="89" y="310"/>
                      <a:pt x="102" y="321"/>
                    </a:cubicBezTo>
                    <a:cubicBezTo>
                      <a:pt x="108" y="326"/>
                      <a:pt x="113" y="331"/>
                      <a:pt x="119" y="336"/>
                    </a:cubicBezTo>
                    <a:cubicBezTo>
                      <a:pt x="118" y="338"/>
                      <a:pt x="117" y="340"/>
                      <a:pt x="116" y="342"/>
                    </a:cubicBezTo>
                    <a:cubicBezTo>
                      <a:pt x="116" y="344"/>
                      <a:pt x="115" y="346"/>
                      <a:pt x="114" y="348"/>
                    </a:cubicBezTo>
                    <a:cubicBezTo>
                      <a:pt x="111" y="356"/>
                      <a:pt x="109" y="363"/>
                      <a:pt x="107" y="368"/>
                    </a:cubicBezTo>
                    <a:cubicBezTo>
                      <a:pt x="106" y="372"/>
                      <a:pt x="105" y="375"/>
                      <a:pt x="105" y="375"/>
                    </a:cubicBezTo>
                    <a:cubicBezTo>
                      <a:pt x="105" y="375"/>
                      <a:pt x="104" y="378"/>
                      <a:pt x="103" y="383"/>
                    </a:cubicBezTo>
                    <a:cubicBezTo>
                      <a:pt x="102" y="387"/>
                      <a:pt x="100" y="394"/>
                      <a:pt x="98" y="402"/>
                    </a:cubicBezTo>
                    <a:cubicBezTo>
                      <a:pt x="97" y="407"/>
                      <a:pt x="96" y="411"/>
                      <a:pt x="95" y="416"/>
                    </a:cubicBezTo>
                    <a:cubicBezTo>
                      <a:pt x="88" y="417"/>
                      <a:pt x="81" y="418"/>
                      <a:pt x="73" y="419"/>
                    </a:cubicBezTo>
                    <a:cubicBezTo>
                      <a:pt x="65" y="420"/>
                      <a:pt x="56" y="421"/>
                      <a:pt x="48" y="423"/>
                    </a:cubicBezTo>
                    <a:cubicBezTo>
                      <a:pt x="44" y="424"/>
                      <a:pt x="40" y="425"/>
                      <a:pt x="36" y="425"/>
                    </a:cubicBezTo>
                    <a:cubicBezTo>
                      <a:pt x="32" y="426"/>
                      <a:pt x="29" y="427"/>
                      <a:pt x="25" y="428"/>
                    </a:cubicBezTo>
                    <a:cubicBezTo>
                      <a:pt x="12" y="430"/>
                      <a:pt x="4" y="433"/>
                      <a:pt x="4" y="433"/>
                    </a:cubicBezTo>
                    <a:cubicBezTo>
                      <a:pt x="4" y="433"/>
                      <a:pt x="3" y="436"/>
                      <a:pt x="3" y="441"/>
                    </a:cubicBezTo>
                    <a:cubicBezTo>
                      <a:pt x="3" y="442"/>
                      <a:pt x="2" y="443"/>
                      <a:pt x="2" y="445"/>
                    </a:cubicBezTo>
                    <a:cubicBezTo>
                      <a:pt x="2" y="446"/>
                      <a:pt x="2" y="448"/>
                      <a:pt x="2" y="449"/>
                    </a:cubicBezTo>
                    <a:cubicBezTo>
                      <a:pt x="2" y="452"/>
                      <a:pt x="2" y="455"/>
                      <a:pt x="1" y="459"/>
                    </a:cubicBezTo>
                    <a:cubicBezTo>
                      <a:pt x="1" y="462"/>
                      <a:pt x="1" y="465"/>
                      <a:pt x="1" y="468"/>
                    </a:cubicBezTo>
                    <a:cubicBezTo>
                      <a:pt x="1" y="471"/>
                      <a:pt x="1" y="474"/>
                      <a:pt x="1" y="477"/>
                    </a:cubicBezTo>
                    <a:cubicBezTo>
                      <a:pt x="1" y="482"/>
                      <a:pt x="0" y="485"/>
                      <a:pt x="0" y="485"/>
                    </a:cubicBezTo>
                    <a:cubicBezTo>
                      <a:pt x="0" y="485"/>
                      <a:pt x="9" y="488"/>
                      <a:pt x="21" y="493"/>
                    </a:cubicBezTo>
                    <a:cubicBezTo>
                      <a:pt x="34" y="497"/>
                      <a:pt x="51" y="503"/>
                      <a:pt x="68" y="507"/>
                    </a:cubicBezTo>
                    <a:cubicBezTo>
                      <a:pt x="75" y="509"/>
                      <a:pt x="83" y="511"/>
                      <a:pt x="89" y="513"/>
                    </a:cubicBezTo>
                    <a:cubicBezTo>
                      <a:pt x="90" y="518"/>
                      <a:pt x="90" y="522"/>
                      <a:pt x="91" y="526"/>
                    </a:cubicBezTo>
                    <a:cubicBezTo>
                      <a:pt x="91" y="535"/>
                      <a:pt x="92" y="542"/>
                      <a:pt x="93" y="547"/>
                    </a:cubicBezTo>
                    <a:cubicBezTo>
                      <a:pt x="94" y="552"/>
                      <a:pt x="94" y="554"/>
                      <a:pt x="94" y="554"/>
                    </a:cubicBezTo>
                    <a:cubicBezTo>
                      <a:pt x="94" y="554"/>
                      <a:pt x="95" y="557"/>
                      <a:pt x="96" y="562"/>
                    </a:cubicBezTo>
                    <a:cubicBezTo>
                      <a:pt x="97" y="567"/>
                      <a:pt x="98" y="574"/>
                      <a:pt x="100" y="582"/>
                    </a:cubicBezTo>
                    <a:cubicBezTo>
                      <a:pt x="101" y="586"/>
                      <a:pt x="102" y="591"/>
                      <a:pt x="103" y="595"/>
                    </a:cubicBezTo>
                    <a:cubicBezTo>
                      <a:pt x="97" y="599"/>
                      <a:pt x="91" y="603"/>
                      <a:pt x="85" y="607"/>
                    </a:cubicBezTo>
                    <a:cubicBezTo>
                      <a:pt x="70" y="617"/>
                      <a:pt x="56" y="628"/>
                      <a:pt x="45" y="636"/>
                    </a:cubicBezTo>
                    <a:cubicBezTo>
                      <a:pt x="35" y="644"/>
                      <a:pt x="28" y="650"/>
                      <a:pt x="28" y="650"/>
                    </a:cubicBezTo>
                    <a:cubicBezTo>
                      <a:pt x="28" y="650"/>
                      <a:pt x="29" y="653"/>
                      <a:pt x="30" y="658"/>
                    </a:cubicBezTo>
                    <a:cubicBezTo>
                      <a:pt x="31" y="660"/>
                      <a:pt x="32" y="663"/>
                      <a:pt x="33" y="666"/>
                    </a:cubicBezTo>
                    <a:cubicBezTo>
                      <a:pt x="34" y="669"/>
                      <a:pt x="36" y="672"/>
                      <a:pt x="37" y="675"/>
                    </a:cubicBezTo>
                    <a:cubicBezTo>
                      <a:pt x="38" y="678"/>
                      <a:pt x="39" y="681"/>
                      <a:pt x="41" y="684"/>
                    </a:cubicBezTo>
                    <a:cubicBezTo>
                      <a:pt x="41" y="685"/>
                      <a:pt x="42" y="686"/>
                      <a:pt x="42" y="688"/>
                    </a:cubicBezTo>
                    <a:cubicBezTo>
                      <a:pt x="43" y="689"/>
                      <a:pt x="43" y="690"/>
                      <a:pt x="44" y="691"/>
                    </a:cubicBezTo>
                    <a:cubicBezTo>
                      <a:pt x="46" y="696"/>
                      <a:pt x="47" y="699"/>
                      <a:pt x="47" y="699"/>
                    </a:cubicBezTo>
                    <a:cubicBezTo>
                      <a:pt x="47" y="699"/>
                      <a:pt x="56" y="698"/>
                      <a:pt x="70" y="697"/>
                    </a:cubicBezTo>
                    <a:cubicBezTo>
                      <a:pt x="73" y="696"/>
                      <a:pt x="77" y="696"/>
                      <a:pt x="80" y="695"/>
                    </a:cubicBezTo>
                    <a:cubicBezTo>
                      <a:pt x="84" y="695"/>
                      <a:pt x="88" y="694"/>
                      <a:pt x="92" y="694"/>
                    </a:cubicBezTo>
                    <a:cubicBezTo>
                      <a:pt x="101" y="693"/>
                      <a:pt x="109" y="691"/>
                      <a:pt x="118" y="690"/>
                    </a:cubicBezTo>
                    <a:cubicBezTo>
                      <a:pt x="125" y="688"/>
                      <a:pt x="133" y="687"/>
                      <a:pt x="140" y="685"/>
                    </a:cubicBezTo>
                    <a:cubicBezTo>
                      <a:pt x="142" y="690"/>
                      <a:pt x="145" y="693"/>
                      <a:pt x="147" y="697"/>
                    </a:cubicBezTo>
                    <a:cubicBezTo>
                      <a:pt x="151" y="704"/>
                      <a:pt x="155" y="710"/>
                      <a:pt x="158" y="714"/>
                    </a:cubicBezTo>
                    <a:cubicBezTo>
                      <a:pt x="160" y="718"/>
                      <a:pt x="162" y="721"/>
                      <a:pt x="162" y="721"/>
                    </a:cubicBezTo>
                    <a:cubicBezTo>
                      <a:pt x="162" y="721"/>
                      <a:pt x="164" y="723"/>
                      <a:pt x="167" y="727"/>
                    </a:cubicBezTo>
                    <a:cubicBezTo>
                      <a:pt x="170" y="731"/>
                      <a:pt x="174" y="737"/>
                      <a:pt x="179" y="743"/>
                    </a:cubicBezTo>
                    <a:cubicBezTo>
                      <a:pt x="181" y="745"/>
                      <a:pt x="182" y="747"/>
                      <a:pt x="183" y="748"/>
                    </a:cubicBezTo>
                    <a:cubicBezTo>
                      <a:pt x="185" y="750"/>
                      <a:pt x="186" y="752"/>
                      <a:pt x="188" y="754"/>
                    </a:cubicBezTo>
                    <a:cubicBezTo>
                      <a:pt x="184" y="760"/>
                      <a:pt x="180" y="766"/>
                      <a:pt x="176" y="773"/>
                    </a:cubicBezTo>
                    <a:cubicBezTo>
                      <a:pt x="168" y="788"/>
                      <a:pt x="159" y="804"/>
                      <a:pt x="153" y="816"/>
                    </a:cubicBezTo>
                    <a:cubicBezTo>
                      <a:pt x="148" y="828"/>
                      <a:pt x="144" y="836"/>
                      <a:pt x="144" y="836"/>
                    </a:cubicBezTo>
                    <a:cubicBezTo>
                      <a:pt x="144" y="836"/>
                      <a:pt x="146" y="838"/>
                      <a:pt x="150" y="842"/>
                    </a:cubicBezTo>
                    <a:cubicBezTo>
                      <a:pt x="153" y="845"/>
                      <a:pt x="158" y="850"/>
                      <a:pt x="163" y="854"/>
                    </a:cubicBezTo>
                    <a:cubicBezTo>
                      <a:pt x="165" y="856"/>
                      <a:pt x="168" y="858"/>
                      <a:pt x="170" y="860"/>
                    </a:cubicBezTo>
                    <a:cubicBezTo>
                      <a:pt x="172" y="862"/>
                      <a:pt x="175" y="864"/>
                      <a:pt x="176" y="866"/>
                    </a:cubicBezTo>
                    <a:cubicBezTo>
                      <a:pt x="180" y="869"/>
                      <a:pt x="183" y="871"/>
                      <a:pt x="183" y="871"/>
                    </a:cubicBezTo>
                    <a:cubicBezTo>
                      <a:pt x="183" y="871"/>
                      <a:pt x="185" y="870"/>
                      <a:pt x="188" y="868"/>
                    </a:cubicBezTo>
                    <a:cubicBezTo>
                      <a:pt x="191" y="866"/>
                      <a:pt x="196" y="863"/>
                      <a:pt x="202" y="859"/>
                    </a:cubicBezTo>
                    <a:cubicBezTo>
                      <a:pt x="213" y="852"/>
                      <a:pt x="228" y="842"/>
                      <a:pt x="242" y="832"/>
                    </a:cubicBezTo>
                    <a:cubicBezTo>
                      <a:pt x="248" y="828"/>
                      <a:pt x="254" y="823"/>
                      <a:pt x="260" y="819"/>
                    </a:cubicBezTo>
                    <a:cubicBezTo>
                      <a:pt x="264" y="822"/>
                      <a:pt x="268" y="824"/>
                      <a:pt x="271" y="826"/>
                    </a:cubicBezTo>
                    <a:cubicBezTo>
                      <a:pt x="278" y="831"/>
                      <a:pt x="285" y="835"/>
                      <a:pt x="289" y="837"/>
                    </a:cubicBezTo>
                    <a:cubicBezTo>
                      <a:pt x="291" y="839"/>
                      <a:pt x="293" y="839"/>
                      <a:pt x="294" y="840"/>
                    </a:cubicBezTo>
                    <a:cubicBezTo>
                      <a:pt x="295" y="841"/>
                      <a:pt x="296" y="841"/>
                      <a:pt x="296" y="841"/>
                    </a:cubicBezTo>
                    <a:cubicBezTo>
                      <a:pt x="296" y="841"/>
                      <a:pt x="298" y="842"/>
                      <a:pt x="302" y="845"/>
                    </a:cubicBezTo>
                    <a:cubicBezTo>
                      <a:pt x="307" y="847"/>
                      <a:pt x="313" y="850"/>
                      <a:pt x="321" y="854"/>
                    </a:cubicBezTo>
                    <a:cubicBezTo>
                      <a:pt x="324" y="856"/>
                      <a:pt x="329" y="858"/>
                      <a:pt x="333" y="860"/>
                    </a:cubicBezTo>
                    <a:cubicBezTo>
                      <a:pt x="332" y="867"/>
                      <a:pt x="332" y="874"/>
                      <a:pt x="331" y="882"/>
                    </a:cubicBezTo>
                    <a:cubicBezTo>
                      <a:pt x="330" y="891"/>
                      <a:pt x="330" y="899"/>
                      <a:pt x="329" y="908"/>
                    </a:cubicBezTo>
                    <a:cubicBezTo>
                      <a:pt x="329" y="916"/>
                      <a:pt x="329" y="924"/>
                      <a:pt x="329" y="930"/>
                    </a:cubicBezTo>
                    <a:cubicBezTo>
                      <a:pt x="329" y="944"/>
                      <a:pt x="329" y="953"/>
                      <a:pt x="329" y="953"/>
                    </a:cubicBezTo>
                    <a:cubicBezTo>
                      <a:pt x="329" y="953"/>
                      <a:pt x="330" y="953"/>
                      <a:pt x="331" y="954"/>
                    </a:cubicBezTo>
                    <a:cubicBezTo>
                      <a:pt x="332" y="954"/>
                      <a:pt x="334" y="955"/>
                      <a:pt x="337" y="956"/>
                    </a:cubicBezTo>
                    <a:cubicBezTo>
                      <a:pt x="341" y="957"/>
                      <a:pt x="348" y="959"/>
                      <a:pt x="354" y="961"/>
                    </a:cubicBezTo>
                    <a:cubicBezTo>
                      <a:pt x="360" y="963"/>
                      <a:pt x="367" y="964"/>
                      <a:pt x="371" y="966"/>
                    </a:cubicBezTo>
                    <a:cubicBezTo>
                      <a:pt x="374" y="966"/>
                      <a:pt x="376" y="967"/>
                      <a:pt x="377" y="967"/>
                    </a:cubicBezTo>
                    <a:cubicBezTo>
                      <a:pt x="378" y="968"/>
                      <a:pt x="379" y="968"/>
                      <a:pt x="379" y="968"/>
                    </a:cubicBezTo>
                    <a:cubicBezTo>
                      <a:pt x="379" y="968"/>
                      <a:pt x="384" y="960"/>
                      <a:pt x="391" y="949"/>
                    </a:cubicBezTo>
                    <a:cubicBezTo>
                      <a:pt x="395" y="943"/>
                      <a:pt x="399" y="937"/>
                      <a:pt x="403" y="929"/>
                    </a:cubicBezTo>
                    <a:cubicBezTo>
                      <a:pt x="408" y="922"/>
                      <a:pt x="412" y="915"/>
                      <a:pt x="416" y="907"/>
                    </a:cubicBezTo>
                    <a:cubicBezTo>
                      <a:pt x="420" y="900"/>
                      <a:pt x="423" y="893"/>
                      <a:pt x="426" y="887"/>
                    </a:cubicBezTo>
                    <a:cubicBezTo>
                      <a:pt x="431" y="888"/>
                      <a:pt x="436" y="889"/>
                      <a:pt x="440" y="889"/>
                    </a:cubicBezTo>
                    <a:cubicBezTo>
                      <a:pt x="444" y="890"/>
                      <a:pt x="448" y="890"/>
                      <a:pt x="451" y="890"/>
                    </a:cubicBezTo>
                    <a:cubicBezTo>
                      <a:pt x="453" y="891"/>
                      <a:pt x="455" y="891"/>
                      <a:pt x="456" y="891"/>
                    </a:cubicBezTo>
                    <a:cubicBezTo>
                      <a:pt x="458" y="891"/>
                      <a:pt x="459" y="891"/>
                      <a:pt x="460" y="891"/>
                    </a:cubicBezTo>
                    <a:cubicBezTo>
                      <a:pt x="465" y="892"/>
                      <a:pt x="468" y="892"/>
                      <a:pt x="468" y="892"/>
                    </a:cubicBezTo>
                    <a:cubicBezTo>
                      <a:pt x="468" y="892"/>
                      <a:pt x="471" y="892"/>
                      <a:pt x="476" y="892"/>
                    </a:cubicBezTo>
                    <a:cubicBezTo>
                      <a:pt x="481" y="892"/>
                      <a:pt x="488" y="892"/>
                      <a:pt x="496" y="893"/>
                    </a:cubicBezTo>
                    <a:cubicBezTo>
                      <a:pt x="500" y="892"/>
                      <a:pt x="505" y="892"/>
                      <a:pt x="510" y="892"/>
                    </a:cubicBezTo>
                    <a:cubicBezTo>
                      <a:pt x="512" y="899"/>
                      <a:pt x="515" y="906"/>
                      <a:pt x="518" y="913"/>
                    </a:cubicBezTo>
                    <a:cubicBezTo>
                      <a:pt x="524" y="929"/>
                      <a:pt x="531" y="946"/>
                      <a:pt x="537" y="958"/>
                    </a:cubicBezTo>
                    <a:cubicBezTo>
                      <a:pt x="543" y="970"/>
                      <a:pt x="547" y="978"/>
                      <a:pt x="547" y="978"/>
                    </a:cubicBezTo>
                    <a:cubicBezTo>
                      <a:pt x="547" y="978"/>
                      <a:pt x="548" y="978"/>
                      <a:pt x="549" y="978"/>
                    </a:cubicBezTo>
                    <a:cubicBezTo>
                      <a:pt x="550" y="977"/>
                      <a:pt x="552" y="977"/>
                      <a:pt x="555" y="977"/>
                    </a:cubicBezTo>
                    <a:cubicBezTo>
                      <a:pt x="560" y="976"/>
                      <a:pt x="566" y="975"/>
                      <a:pt x="573" y="974"/>
                    </a:cubicBezTo>
                    <a:cubicBezTo>
                      <a:pt x="579" y="973"/>
                      <a:pt x="585" y="972"/>
                      <a:pt x="590" y="971"/>
                    </a:cubicBezTo>
                    <a:cubicBezTo>
                      <a:pt x="593" y="970"/>
                      <a:pt x="595" y="970"/>
                      <a:pt x="596" y="970"/>
                    </a:cubicBezTo>
                    <a:cubicBezTo>
                      <a:pt x="597" y="970"/>
                      <a:pt x="598" y="969"/>
                      <a:pt x="598" y="969"/>
                    </a:cubicBezTo>
                    <a:cubicBezTo>
                      <a:pt x="598" y="969"/>
                      <a:pt x="600" y="960"/>
                      <a:pt x="601" y="947"/>
                    </a:cubicBezTo>
                    <a:cubicBezTo>
                      <a:pt x="603" y="934"/>
                      <a:pt x="604" y="916"/>
                      <a:pt x="605" y="899"/>
                    </a:cubicBezTo>
                    <a:cubicBezTo>
                      <a:pt x="605" y="891"/>
                      <a:pt x="606" y="883"/>
                      <a:pt x="606" y="876"/>
                    </a:cubicBezTo>
                    <a:cubicBezTo>
                      <a:pt x="610" y="875"/>
                      <a:pt x="615" y="874"/>
                      <a:pt x="619" y="872"/>
                    </a:cubicBezTo>
                    <a:cubicBezTo>
                      <a:pt x="627" y="869"/>
                      <a:pt x="633" y="867"/>
                      <a:pt x="638" y="865"/>
                    </a:cubicBezTo>
                    <a:cubicBezTo>
                      <a:pt x="643" y="864"/>
                      <a:pt x="645" y="862"/>
                      <a:pt x="645" y="862"/>
                    </a:cubicBezTo>
                    <a:cubicBezTo>
                      <a:pt x="645" y="862"/>
                      <a:pt x="648" y="861"/>
                      <a:pt x="652" y="860"/>
                    </a:cubicBezTo>
                    <a:cubicBezTo>
                      <a:pt x="654" y="859"/>
                      <a:pt x="655" y="859"/>
                      <a:pt x="656" y="858"/>
                    </a:cubicBezTo>
                    <a:cubicBezTo>
                      <a:pt x="658" y="857"/>
                      <a:pt x="659" y="857"/>
                      <a:pt x="661" y="856"/>
                    </a:cubicBezTo>
                    <a:cubicBezTo>
                      <a:pt x="664" y="854"/>
                      <a:pt x="667" y="853"/>
                      <a:pt x="671" y="851"/>
                    </a:cubicBezTo>
                    <a:cubicBezTo>
                      <a:pt x="675" y="849"/>
                      <a:pt x="679" y="847"/>
                      <a:pt x="683" y="845"/>
                    </a:cubicBezTo>
                    <a:cubicBezTo>
                      <a:pt x="688" y="850"/>
                      <a:pt x="694" y="855"/>
                      <a:pt x="699" y="860"/>
                    </a:cubicBezTo>
                    <a:cubicBezTo>
                      <a:pt x="706" y="866"/>
                      <a:pt x="712" y="872"/>
                      <a:pt x="718" y="877"/>
                    </a:cubicBezTo>
                    <a:cubicBezTo>
                      <a:pt x="725" y="883"/>
                      <a:pt x="731" y="888"/>
                      <a:pt x="736" y="892"/>
                    </a:cubicBezTo>
                    <a:cubicBezTo>
                      <a:pt x="746" y="901"/>
                      <a:pt x="754" y="906"/>
                      <a:pt x="754" y="906"/>
                    </a:cubicBezTo>
                    <a:cubicBezTo>
                      <a:pt x="754" y="906"/>
                      <a:pt x="754" y="906"/>
                      <a:pt x="755" y="905"/>
                    </a:cubicBezTo>
                    <a:cubicBezTo>
                      <a:pt x="757" y="904"/>
                      <a:pt x="758" y="903"/>
                      <a:pt x="760" y="902"/>
                    </a:cubicBezTo>
                    <a:cubicBezTo>
                      <a:pt x="765" y="899"/>
                      <a:pt x="770" y="895"/>
                      <a:pt x="775" y="892"/>
                    </a:cubicBezTo>
                    <a:cubicBezTo>
                      <a:pt x="781" y="888"/>
                      <a:pt x="786" y="884"/>
                      <a:pt x="790" y="881"/>
                    </a:cubicBezTo>
                    <a:cubicBezTo>
                      <a:pt x="792" y="879"/>
                      <a:pt x="794" y="878"/>
                      <a:pt x="795" y="877"/>
                    </a:cubicBezTo>
                    <a:cubicBezTo>
                      <a:pt x="796" y="876"/>
                      <a:pt x="796" y="876"/>
                      <a:pt x="796" y="876"/>
                    </a:cubicBezTo>
                    <a:cubicBezTo>
                      <a:pt x="796" y="876"/>
                      <a:pt x="794" y="867"/>
                      <a:pt x="789" y="855"/>
                    </a:cubicBezTo>
                    <a:cubicBezTo>
                      <a:pt x="787" y="848"/>
                      <a:pt x="784" y="841"/>
                      <a:pt x="781" y="833"/>
                    </a:cubicBezTo>
                    <a:cubicBezTo>
                      <a:pt x="779" y="825"/>
                      <a:pt x="775" y="817"/>
                      <a:pt x="772" y="809"/>
                    </a:cubicBezTo>
                    <a:cubicBezTo>
                      <a:pt x="769" y="802"/>
                      <a:pt x="766" y="795"/>
                      <a:pt x="763" y="789"/>
                    </a:cubicBezTo>
                    <a:cubicBezTo>
                      <a:pt x="766" y="786"/>
                      <a:pt x="770" y="782"/>
                      <a:pt x="773" y="780"/>
                    </a:cubicBezTo>
                    <a:cubicBezTo>
                      <a:pt x="779" y="774"/>
                      <a:pt x="784" y="769"/>
                      <a:pt x="787" y="765"/>
                    </a:cubicBezTo>
                    <a:cubicBezTo>
                      <a:pt x="790" y="761"/>
                      <a:pt x="792" y="759"/>
                      <a:pt x="792" y="759"/>
                    </a:cubicBezTo>
                    <a:cubicBezTo>
                      <a:pt x="792" y="759"/>
                      <a:pt x="793" y="759"/>
                      <a:pt x="794" y="758"/>
                    </a:cubicBezTo>
                    <a:cubicBezTo>
                      <a:pt x="794" y="757"/>
                      <a:pt x="796" y="755"/>
                      <a:pt x="797" y="753"/>
                    </a:cubicBezTo>
                    <a:cubicBezTo>
                      <a:pt x="801" y="750"/>
                      <a:pt x="805" y="744"/>
                      <a:pt x="810" y="738"/>
                    </a:cubicBezTo>
                    <a:cubicBezTo>
                      <a:pt x="813" y="734"/>
                      <a:pt x="816" y="731"/>
                      <a:pt x="819" y="727"/>
                    </a:cubicBezTo>
                    <a:cubicBezTo>
                      <a:pt x="825" y="729"/>
                      <a:pt x="833" y="731"/>
                      <a:pt x="840" y="734"/>
                    </a:cubicBezTo>
                    <a:cubicBezTo>
                      <a:pt x="857" y="739"/>
                      <a:pt x="874" y="743"/>
                      <a:pt x="887" y="747"/>
                    </a:cubicBezTo>
                    <a:cubicBezTo>
                      <a:pt x="893" y="748"/>
                      <a:pt x="899" y="749"/>
                      <a:pt x="903" y="750"/>
                    </a:cubicBezTo>
                    <a:cubicBezTo>
                      <a:pt x="906" y="751"/>
                      <a:pt x="909" y="751"/>
                      <a:pt x="909" y="751"/>
                    </a:cubicBezTo>
                    <a:cubicBezTo>
                      <a:pt x="909" y="751"/>
                      <a:pt x="910" y="749"/>
                      <a:pt x="913" y="744"/>
                    </a:cubicBezTo>
                    <a:cubicBezTo>
                      <a:pt x="914" y="742"/>
                      <a:pt x="916" y="740"/>
                      <a:pt x="917" y="737"/>
                    </a:cubicBezTo>
                    <a:cubicBezTo>
                      <a:pt x="919" y="735"/>
                      <a:pt x="920" y="732"/>
                      <a:pt x="922" y="729"/>
                    </a:cubicBezTo>
                    <a:cubicBezTo>
                      <a:pt x="925" y="723"/>
                      <a:pt x="928" y="717"/>
                      <a:pt x="931" y="713"/>
                    </a:cubicBezTo>
                    <a:cubicBezTo>
                      <a:pt x="933" y="709"/>
                      <a:pt x="934" y="706"/>
                      <a:pt x="934" y="706"/>
                    </a:cubicBezTo>
                    <a:cubicBezTo>
                      <a:pt x="934" y="706"/>
                      <a:pt x="928" y="699"/>
                      <a:pt x="919" y="690"/>
                    </a:cubicBezTo>
                    <a:cubicBezTo>
                      <a:pt x="909" y="680"/>
                      <a:pt x="896" y="668"/>
                      <a:pt x="883" y="656"/>
                    </a:cubicBezTo>
                    <a:cubicBezTo>
                      <a:pt x="877" y="651"/>
                      <a:pt x="872" y="646"/>
                      <a:pt x="866" y="642"/>
                    </a:cubicBezTo>
                    <a:cubicBezTo>
                      <a:pt x="867" y="640"/>
                      <a:pt x="868" y="638"/>
                      <a:pt x="869" y="635"/>
                    </a:cubicBezTo>
                    <a:cubicBezTo>
                      <a:pt x="870" y="633"/>
                      <a:pt x="870" y="631"/>
                      <a:pt x="871" y="629"/>
                    </a:cubicBezTo>
                    <a:cubicBezTo>
                      <a:pt x="874" y="621"/>
                      <a:pt x="876" y="615"/>
                      <a:pt x="878" y="610"/>
                    </a:cubicBezTo>
                    <a:cubicBezTo>
                      <a:pt x="879" y="605"/>
                      <a:pt x="880" y="602"/>
                      <a:pt x="880" y="602"/>
                    </a:cubicBezTo>
                    <a:cubicBezTo>
                      <a:pt x="880" y="602"/>
                      <a:pt x="881" y="600"/>
                      <a:pt x="882" y="595"/>
                    </a:cubicBezTo>
                    <a:cubicBezTo>
                      <a:pt x="883" y="590"/>
                      <a:pt x="885" y="583"/>
                      <a:pt x="887" y="575"/>
                    </a:cubicBezTo>
                    <a:cubicBezTo>
                      <a:pt x="888" y="571"/>
                      <a:pt x="889" y="566"/>
                      <a:pt x="890" y="562"/>
                    </a:cubicBezTo>
                    <a:cubicBezTo>
                      <a:pt x="897" y="561"/>
                      <a:pt x="904" y="560"/>
                      <a:pt x="912" y="559"/>
                    </a:cubicBezTo>
                    <a:cubicBezTo>
                      <a:pt x="920" y="557"/>
                      <a:pt x="929" y="556"/>
                      <a:pt x="937" y="554"/>
                    </a:cubicBezTo>
                    <a:cubicBezTo>
                      <a:pt x="941" y="554"/>
                      <a:pt x="945" y="553"/>
                      <a:pt x="949" y="552"/>
                    </a:cubicBezTo>
                    <a:cubicBezTo>
                      <a:pt x="953" y="551"/>
                      <a:pt x="956" y="551"/>
                      <a:pt x="960" y="550"/>
                    </a:cubicBezTo>
                    <a:cubicBezTo>
                      <a:pt x="973" y="547"/>
                      <a:pt x="981" y="545"/>
                      <a:pt x="981" y="545"/>
                    </a:cubicBezTo>
                    <a:cubicBezTo>
                      <a:pt x="981" y="545"/>
                      <a:pt x="982" y="542"/>
                      <a:pt x="982" y="537"/>
                    </a:cubicBezTo>
                    <a:cubicBezTo>
                      <a:pt x="982" y="535"/>
                      <a:pt x="983" y="534"/>
                      <a:pt x="983" y="533"/>
                    </a:cubicBezTo>
                    <a:cubicBezTo>
                      <a:pt x="983" y="531"/>
                      <a:pt x="983" y="530"/>
                      <a:pt x="983" y="528"/>
                    </a:cubicBezTo>
                    <a:cubicBezTo>
                      <a:pt x="983" y="525"/>
                      <a:pt x="984" y="522"/>
                      <a:pt x="984" y="519"/>
                    </a:cubicBezTo>
                    <a:cubicBezTo>
                      <a:pt x="984" y="515"/>
                      <a:pt x="984" y="512"/>
                      <a:pt x="984" y="509"/>
                    </a:cubicBezTo>
                    <a:cubicBezTo>
                      <a:pt x="984" y="506"/>
                      <a:pt x="984" y="503"/>
                      <a:pt x="984" y="501"/>
                    </a:cubicBezTo>
                    <a:cubicBezTo>
                      <a:pt x="985" y="496"/>
                      <a:pt x="985" y="492"/>
                      <a:pt x="985" y="492"/>
                    </a:cubicBezTo>
                    <a:cubicBezTo>
                      <a:pt x="985" y="492"/>
                      <a:pt x="976" y="489"/>
                      <a:pt x="964" y="485"/>
                    </a:cubicBezTo>
                    <a:cubicBezTo>
                      <a:pt x="951" y="480"/>
                      <a:pt x="934" y="475"/>
                      <a:pt x="917" y="470"/>
                    </a:cubicBezTo>
                    <a:close/>
                    <a:moveTo>
                      <a:pt x="806" y="587"/>
                    </a:moveTo>
                    <a:cubicBezTo>
                      <a:pt x="805" y="591"/>
                      <a:pt x="803" y="597"/>
                      <a:pt x="800" y="603"/>
                    </a:cubicBezTo>
                    <a:cubicBezTo>
                      <a:pt x="800" y="605"/>
                      <a:pt x="799" y="606"/>
                      <a:pt x="798" y="608"/>
                    </a:cubicBezTo>
                    <a:cubicBezTo>
                      <a:pt x="798" y="610"/>
                      <a:pt x="797" y="612"/>
                      <a:pt x="796" y="613"/>
                    </a:cubicBezTo>
                    <a:cubicBezTo>
                      <a:pt x="795" y="617"/>
                      <a:pt x="793" y="621"/>
                      <a:pt x="791" y="625"/>
                    </a:cubicBezTo>
                    <a:cubicBezTo>
                      <a:pt x="790" y="629"/>
                      <a:pt x="788" y="633"/>
                      <a:pt x="786" y="637"/>
                    </a:cubicBezTo>
                    <a:cubicBezTo>
                      <a:pt x="784" y="640"/>
                      <a:pt x="784" y="640"/>
                      <a:pt x="784" y="640"/>
                    </a:cubicBezTo>
                    <a:cubicBezTo>
                      <a:pt x="782" y="643"/>
                      <a:pt x="782" y="643"/>
                      <a:pt x="782" y="643"/>
                    </a:cubicBezTo>
                    <a:cubicBezTo>
                      <a:pt x="781" y="645"/>
                      <a:pt x="780" y="647"/>
                      <a:pt x="779" y="649"/>
                    </a:cubicBezTo>
                    <a:cubicBezTo>
                      <a:pt x="770" y="665"/>
                      <a:pt x="760" y="680"/>
                      <a:pt x="751" y="691"/>
                    </a:cubicBezTo>
                    <a:cubicBezTo>
                      <a:pt x="747" y="697"/>
                      <a:pt x="743" y="701"/>
                      <a:pt x="740" y="704"/>
                    </a:cubicBezTo>
                    <a:cubicBezTo>
                      <a:pt x="739" y="706"/>
                      <a:pt x="738" y="707"/>
                      <a:pt x="737" y="707"/>
                    </a:cubicBezTo>
                    <a:cubicBezTo>
                      <a:pt x="737" y="708"/>
                      <a:pt x="736" y="709"/>
                      <a:pt x="736" y="709"/>
                    </a:cubicBezTo>
                    <a:cubicBezTo>
                      <a:pt x="736" y="709"/>
                      <a:pt x="735" y="710"/>
                      <a:pt x="732" y="713"/>
                    </a:cubicBezTo>
                    <a:cubicBezTo>
                      <a:pt x="729" y="716"/>
                      <a:pt x="725" y="720"/>
                      <a:pt x="720" y="725"/>
                    </a:cubicBezTo>
                    <a:cubicBezTo>
                      <a:pt x="710" y="735"/>
                      <a:pt x="696" y="747"/>
                      <a:pt x="681" y="758"/>
                    </a:cubicBezTo>
                    <a:cubicBezTo>
                      <a:pt x="666" y="768"/>
                      <a:pt x="650" y="777"/>
                      <a:pt x="638" y="783"/>
                    </a:cubicBezTo>
                    <a:cubicBezTo>
                      <a:pt x="635" y="785"/>
                      <a:pt x="632" y="786"/>
                      <a:pt x="629" y="787"/>
                    </a:cubicBezTo>
                    <a:cubicBezTo>
                      <a:pt x="628" y="788"/>
                      <a:pt x="627" y="788"/>
                      <a:pt x="626" y="789"/>
                    </a:cubicBezTo>
                    <a:cubicBezTo>
                      <a:pt x="625" y="789"/>
                      <a:pt x="624" y="790"/>
                      <a:pt x="623" y="790"/>
                    </a:cubicBezTo>
                    <a:cubicBezTo>
                      <a:pt x="619" y="792"/>
                      <a:pt x="617" y="793"/>
                      <a:pt x="617" y="793"/>
                    </a:cubicBezTo>
                    <a:cubicBezTo>
                      <a:pt x="617" y="793"/>
                      <a:pt x="615" y="794"/>
                      <a:pt x="611" y="795"/>
                    </a:cubicBezTo>
                    <a:cubicBezTo>
                      <a:pt x="607" y="796"/>
                      <a:pt x="602" y="798"/>
                      <a:pt x="595" y="801"/>
                    </a:cubicBezTo>
                    <a:cubicBezTo>
                      <a:pt x="582" y="805"/>
                      <a:pt x="564" y="810"/>
                      <a:pt x="546" y="813"/>
                    </a:cubicBezTo>
                    <a:cubicBezTo>
                      <a:pt x="528" y="816"/>
                      <a:pt x="509" y="817"/>
                      <a:pt x="495" y="817"/>
                    </a:cubicBezTo>
                    <a:cubicBezTo>
                      <a:pt x="489" y="817"/>
                      <a:pt x="483" y="817"/>
                      <a:pt x="479" y="817"/>
                    </a:cubicBezTo>
                    <a:cubicBezTo>
                      <a:pt x="475" y="817"/>
                      <a:pt x="472" y="816"/>
                      <a:pt x="472" y="816"/>
                    </a:cubicBezTo>
                    <a:cubicBezTo>
                      <a:pt x="472" y="816"/>
                      <a:pt x="470" y="816"/>
                      <a:pt x="466" y="816"/>
                    </a:cubicBezTo>
                    <a:cubicBezTo>
                      <a:pt x="465" y="816"/>
                      <a:pt x="464" y="816"/>
                      <a:pt x="463" y="816"/>
                    </a:cubicBezTo>
                    <a:cubicBezTo>
                      <a:pt x="462" y="816"/>
                      <a:pt x="460" y="816"/>
                      <a:pt x="459" y="815"/>
                    </a:cubicBezTo>
                    <a:cubicBezTo>
                      <a:pt x="456" y="815"/>
                      <a:pt x="453" y="815"/>
                      <a:pt x="450" y="814"/>
                    </a:cubicBezTo>
                    <a:cubicBezTo>
                      <a:pt x="436" y="812"/>
                      <a:pt x="418" y="809"/>
                      <a:pt x="400" y="804"/>
                    </a:cubicBezTo>
                    <a:cubicBezTo>
                      <a:pt x="382" y="799"/>
                      <a:pt x="365" y="792"/>
                      <a:pt x="353" y="786"/>
                    </a:cubicBezTo>
                    <a:cubicBezTo>
                      <a:pt x="347" y="783"/>
                      <a:pt x="341" y="780"/>
                      <a:pt x="338" y="778"/>
                    </a:cubicBezTo>
                    <a:cubicBezTo>
                      <a:pt x="334" y="776"/>
                      <a:pt x="332" y="775"/>
                      <a:pt x="332" y="775"/>
                    </a:cubicBezTo>
                    <a:cubicBezTo>
                      <a:pt x="332" y="775"/>
                      <a:pt x="332" y="775"/>
                      <a:pt x="331" y="774"/>
                    </a:cubicBezTo>
                    <a:cubicBezTo>
                      <a:pt x="330" y="774"/>
                      <a:pt x="329" y="773"/>
                      <a:pt x="327" y="772"/>
                    </a:cubicBezTo>
                    <a:cubicBezTo>
                      <a:pt x="323" y="770"/>
                      <a:pt x="318" y="767"/>
                      <a:pt x="313" y="763"/>
                    </a:cubicBezTo>
                    <a:cubicBezTo>
                      <a:pt x="301" y="756"/>
                      <a:pt x="286" y="745"/>
                      <a:pt x="273" y="732"/>
                    </a:cubicBezTo>
                    <a:cubicBezTo>
                      <a:pt x="271" y="731"/>
                      <a:pt x="269" y="729"/>
                      <a:pt x="267" y="728"/>
                    </a:cubicBezTo>
                    <a:cubicBezTo>
                      <a:pt x="265" y="725"/>
                      <a:pt x="265" y="725"/>
                      <a:pt x="265" y="725"/>
                    </a:cubicBezTo>
                    <a:cubicBezTo>
                      <a:pt x="262" y="723"/>
                      <a:pt x="262" y="723"/>
                      <a:pt x="262" y="723"/>
                    </a:cubicBezTo>
                    <a:cubicBezTo>
                      <a:pt x="259" y="720"/>
                      <a:pt x="256" y="717"/>
                      <a:pt x="253" y="714"/>
                    </a:cubicBezTo>
                    <a:cubicBezTo>
                      <a:pt x="250" y="710"/>
                      <a:pt x="247" y="707"/>
                      <a:pt x="245" y="704"/>
                    </a:cubicBezTo>
                    <a:cubicBezTo>
                      <a:pt x="243" y="703"/>
                      <a:pt x="242" y="701"/>
                      <a:pt x="241" y="700"/>
                    </a:cubicBezTo>
                    <a:cubicBezTo>
                      <a:pt x="240" y="698"/>
                      <a:pt x="239" y="697"/>
                      <a:pt x="238" y="696"/>
                    </a:cubicBezTo>
                    <a:cubicBezTo>
                      <a:pt x="233" y="690"/>
                      <a:pt x="230" y="686"/>
                      <a:pt x="227" y="682"/>
                    </a:cubicBezTo>
                    <a:cubicBezTo>
                      <a:pt x="225" y="679"/>
                      <a:pt x="224" y="677"/>
                      <a:pt x="224" y="677"/>
                    </a:cubicBezTo>
                    <a:cubicBezTo>
                      <a:pt x="224" y="677"/>
                      <a:pt x="222" y="676"/>
                      <a:pt x="220" y="672"/>
                    </a:cubicBezTo>
                    <a:cubicBezTo>
                      <a:pt x="218" y="669"/>
                      <a:pt x="215" y="664"/>
                      <a:pt x="211" y="658"/>
                    </a:cubicBezTo>
                    <a:cubicBezTo>
                      <a:pt x="209" y="655"/>
                      <a:pt x="207" y="652"/>
                      <a:pt x="206" y="648"/>
                    </a:cubicBezTo>
                    <a:cubicBezTo>
                      <a:pt x="204" y="645"/>
                      <a:pt x="202" y="641"/>
                      <a:pt x="200" y="638"/>
                    </a:cubicBezTo>
                    <a:cubicBezTo>
                      <a:pt x="196" y="630"/>
                      <a:pt x="192" y="622"/>
                      <a:pt x="189" y="613"/>
                    </a:cubicBezTo>
                    <a:cubicBezTo>
                      <a:pt x="188" y="611"/>
                      <a:pt x="187" y="609"/>
                      <a:pt x="186" y="607"/>
                    </a:cubicBezTo>
                    <a:cubicBezTo>
                      <a:pt x="185" y="604"/>
                      <a:pt x="184" y="602"/>
                      <a:pt x="184" y="600"/>
                    </a:cubicBezTo>
                    <a:cubicBezTo>
                      <a:pt x="183" y="598"/>
                      <a:pt x="182" y="596"/>
                      <a:pt x="181" y="594"/>
                    </a:cubicBezTo>
                    <a:cubicBezTo>
                      <a:pt x="181" y="593"/>
                      <a:pt x="181" y="592"/>
                      <a:pt x="180" y="591"/>
                    </a:cubicBezTo>
                    <a:cubicBezTo>
                      <a:pt x="180" y="590"/>
                      <a:pt x="180" y="589"/>
                      <a:pt x="179" y="588"/>
                    </a:cubicBezTo>
                    <a:cubicBezTo>
                      <a:pt x="178" y="583"/>
                      <a:pt x="177" y="579"/>
                      <a:pt x="176" y="576"/>
                    </a:cubicBezTo>
                    <a:cubicBezTo>
                      <a:pt x="175" y="572"/>
                      <a:pt x="174" y="568"/>
                      <a:pt x="173" y="565"/>
                    </a:cubicBezTo>
                    <a:cubicBezTo>
                      <a:pt x="171" y="558"/>
                      <a:pt x="171" y="552"/>
                      <a:pt x="170" y="548"/>
                    </a:cubicBezTo>
                    <a:cubicBezTo>
                      <a:pt x="169" y="544"/>
                      <a:pt x="169" y="542"/>
                      <a:pt x="169" y="542"/>
                    </a:cubicBezTo>
                    <a:cubicBezTo>
                      <a:pt x="169" y="542"/>
                      <a:pt x="168" y="540"/>
                      <a:pt x="168" y="536"/>
                    </a:cubicBezTo>
                    <a:cubicBezTo>
                      <a:pt x="167" y="532"/>
                      <a:pt x="166" y="526"/>
                      <a:pt x="166" y="519"/>
                    </a:cubicBezTo>
                    <a:cubicBezTo>
                      <a:pt x="165" y="516"/>
                      <a:pt x="165" y="512"/>
                      <a:pt x="165" y="508"/>
                    </a:cubicBezTo>
                    <a:cubicBezTo>
                      <a:pt x="165" y="504"/>
                      <a:pt x="164" y="500"/>
                      <a:pt x="164" y="496"/>
                    </a:cubicBezTo>
                    <a:cubicBezTo>
                      <a:pt x="164" y="495"/>
                      <a:pt x="164" y="493"/>
                      <a:pt x="164" y="492"/>
                    </a:cubicBezTo>
                    <a:cubicBezTo>
                      <a:pt x="164" y="491"/>
                      <a:pt x="164" y="490"/>
                      <a:pt x="164" y="489"/>
                    </a:cubicBezTo>
                    <a:cubicBezTo>
                      <a:pt x="164" y="487"/>
                      <a:pt x="164" y="485"/>
                      <a:pt x="164" y="482"/>
                    </a:cubicBezTo>
                    <a:cubicBezTo>
                      <a:pt x="164" y="480"/>
                      <a:pt x="164" y="478"/>
                      <a:pt x="164" y="475"/>
                    </a:cubicBezTo>
                    <a:cubicBezTo>
                      <a:pt x="164" y="473"/>
                      <a:pt x="165" y="471"/>
                      <a:pt x="165" y="469"/>
                    </a:cubicBezTo>
                    <a:cubicBezTo>
                      <a:pt x="165" y="459"/>
                      <a:pt x="166" y="450"/>
                      <a:pt x="167" y="442"/>
                    </a:cubicBezTo>
                    <a:cubicBezTo>
                      <a:pt x="168" y="437"/>
                      <a:pt x="169" y="433"/>
                      <a:pt x="169" y="429"/>
                    </a:cubicBezTo>
                    <a:cubicBezTo>
                      <a:pt x="170" y="426"/>
                      <a:pt x="171" y="422"/>
                      <a:pt x="172" y="419"/>
                    </a:cubicBezTo>
                    <a:cubicBezTo>
                      <a:pt x="173" y="412"/>
                      <a:pt x="175" y="406"/>
                      <a:pt x="176" y="402"/>
                    </a:cubicBezTo>
                    <a:cubicBezTo>
                      <a:pt x="177" y="399"/>
                      <a:pt x="177" y="396"/>
                      <a:pt x="177" y="396"/>
                    </a:cubicBezTo>
                    <a:cubicBezTo>
                      <a:pt x="177" y="396"/>
                      <a:pt x="178" y="394"/>
                      <a:pt x="179" y="390"/>
                    </a:cubicBezTo>
                    <a:cubicBezTo>
                      <a:pt x="181" y="386"/>
                      <a:pt x="182" y="381"/>
                      <a:pt x="185" y="374"/>
                    </a:cubicBezTo>
                    <a:cubicBezTo>
                      <a:pt x="185" y="373"/>
                      <a:pt x="186" y="371"/>
                      <a:pt x="187" y="369"/>
                    </a:cubicBezTo>
                    <a:cubicBezTo>
                      <a:pt x="187" y="368"/>
                      <a:pt x="188" y="366"/>
                      <a:pt x="189" y="364"/>
                    </a:cubicBezTo>
                    <a:cubicBezTo>
                      <a:pt x="190" y="360"/>
                      <a:pt x="192" y="357"/>
                      <a:pt x="194" y="353"/>
                    </a:cubicBezTo>
                    <a:cubicBezTo>
                      <a:pt x="195" y="349"/>
                      <a:pt x="197" y="345"/>
                      <a:pt x="199" y="341"/>
                    </a:cubicBezTo>
                    <a:cubicBezTo>
                      <a:pt x="201" y="338"/>
                      <a:pt x="201" y="338"/>
                      <a:pt x="201" y="338"/>
                    </a:cubicBezTo>
                    <a:cubicBezTo>
                      <a:pt x="203" y="335"/>
                      <a:pt x="203" y="335"/>
                      <a:pt x="203" y="335"/>
                    </a:cubicBezTo>
                    <a:cubicBezTo>
                      <a:pt x="204" y="333"/>
                      <a:pt x="205" y="331"/>
                      <a:pt x="206" y="329"/>
                    </a:cubicBezTo>
                    <a:cubicBezTo>
                      <a:pt x="215" y="312"/>
                      <a:pt x="225" y="297"/>
                      <a:pt x="234" y="286"/>
                    </a:cubicBezTo>
                    <a:cubicBezTo>
                      <a:pt x="238" y="281"/>
                      <a:pt x="242" y="277"/>
                      <a:pt x="245" y="273"/>
                    </a:cubicBezTo>
                    <a:cubicBezTo>
                      <a:pt x="246" y="272"/>
                      <a:pt x="247" y="271"/>
                      <a:pt x="248" y="270"/>
                    </a:cubicBezTo>
                    <a:cubicBezTo>
                      <a:pt x="248" y="269"/>
                      <a:pt x="249" y="269"/>
                      <a:pt x="249" y="269"/>
                    </a:cubicBezTo>
                    <a:cubicBezTo>
                      <a:pt x="249" y="269"/>
                      <a:pt x="250" y="267"/>
                      <a:pt x="253" y="264"/>
                    </a:cubicBezTo>
                    <a:cubicBezTo>
                      <a:pt x="256" y="261"/>
                      <a:pt x="260" y="257"/>
                      <a:pt x="265" y="252"/>
                    </a:cubicBezTo>
                    <a:cubicBezTo>
                      <a:pt x="275" y="243"/>
                      <a:pt x="289" y="230"/>
                      <a:pt x="304" y="220"/>
                    </a:cubicBezTo>
                    <a:cubicBezTo>
                      <a:pt x="319" y="209"/>
                      <a:pt x="335" y="200"/>
                      <a:pt x="347" y="194"/>
                    </a:cubicBezTo>
                    <a:cubicBezTo>
                      <a:pt x="350" y="193"/>
                      <a:pt x="353" y="191"/>
                      <a:pt x="356" y="190"/>
                    </a:cubicBezTo>
                    <a:cubicBezTo>
                      <a:pt x="357" y="190"/>
                      <a:pt x="358" y="189"/>
                      <a:pt x="359" y="188"/>
                    </a:cubicBezTo>
                    <a:cubicBezTo>
                      <a:pt x="360" y="188"/>
                      <a:pt x="362" y="188"/>
                      <a:pt x="362" y="187"/>
                    </a:cubicBezTo>
                    <a:cubicBezTo>
                      <a:pt x="366" y="186"/>
                      <a:pt x="368" y="185"/>
                      <a:pt x="368" y="185"/>
                    </a:cubicBezTo>
                    <a:cubicBezTo>
                      <a:pt x="368" y="185"/>
                      <a:pt x="370" y="184"/>
                      <a:pt x="374" y="182"/>
                    </a:cubicBezTo>
                    <a:cubicBezTo>
                      <a:pt x="378" y="181"/>
                      <a:pt x="383" y="179"/>
                      <a:pt x="390" y="177"/>
                    </a:cubicBezTo>
                    <a:cubicBezTo>
                      <a:pt x="403" y="173"/>
                      <a:pt x="421" y="168"/>
                      <a:pt x="439" y="165"/>
                    </a:cubicBezTo>
                    <a:cubicBezTo>
                      <a:pt x="457" y="162"/>
                      <a:pt x="476" y="161"/>
                      <a:pt x="490" y="160"/>
                    </a:cubicBezTo>
                    <a:cubicBezTo>
                      <a:pt x="497" y="160"/>
                      <a:pt x="502" y="160"/>
                      <a:pt x="506" y="161"/>
                    </a:cubicBezTo>
                    <a:cubicBezTo>
                      <a:pt x="510" y="161"/>
                      <a:pt x="513" y="161"/>
                      <a:pt x="513" y="161"/>
                    </a:cubicBezTo>
                    <a:cubicBezTo>
                      <a:pt x="513" y="161"/>
                      <a:pt x="515" y="161"/>
                      <a:pt x="519" y="161"/>
                    </a:cubicBezTo>
                    <a:cubicBezTo>
                      <a:pt x="520" y="161"/>
                      <a:pt x="521" y="161"/>
                      <a:pt x="522" y="162"/>
                    </a:cubicBezTo>
                    <a:cubicBezTo>
                      <a:pt x="523" y="162"/>
                      <a:pt x="525" y="162"/>
                      <a:pt x="526" y="162"/>
                    </a:cubicBezTo>
                    <a:cubicBezTo>
                      <a:pt x="529" y="162"/>
                      <a:pt x="532" y="163"/>
                      <a:pt x="536" y="163"/>
                    </a:cubicBezTo>
                    <a:cubicBezTo>
                      <a:pt x="549" y="165"/>
                      <a:pt x="567" y="168"/>
                      <a:pt x="585" y="173"/>
                    </a:cubicBezTo>
                    <a:cubicBezTo>
                      <a:pt x="603" y="179"/>
                      <a:pt x="620" y="186"/>
                      <a:pt x="632" y="192"/>
                    </a:cubicBezTo>
                    <a:cubicBezTo>
                      <a:pt x="638" y="195"/>
                      <a:pt x="644" y="197"/>
                      <a:pt x="647" y="199"/>
                    </a:cubicBezTo>
                    <a:cubicBezTo>
                      <a:pt x="651" y="201"/>
                      <a:pt x="653" y="202"/>
                      <a:pt x="653" y="202"/>
                    </a:cubicBezTo>
                    <a:cubicBezTo>
                      <a:pt x="653" y="202"/>
                      <a:pt x="653" y="202"/>
                      <a:pt x="654" y="203"/>
                    </a:cubicBezTo>
                    <a:cubicBezTo>
                      <a:pt x="655" y="203"/>
                      <a:pt x="657" y="204"/>
                      <a:pt x="658" y="205"/>
                    </a:cubicBezTo>
                    <a:cubicBezTo>
                      <a:pt x="662" y="207"/>
                      <a:pt x="667" y="210"/>
                      <a:pt x="672" y="214"/>
                    </a:cubicBezTo>
                    <a:cubicBezTo>
                      <a:pt x="684" y="222"/>
                      <a:pt x="699" y="233"/>
                      <a:pt x="713" y="245"/>
                    </a:cubicBezTo>
                    <a:cubicBezTo>
                      <a:pt x="714" y="247"/>
                      <a:pt x="716" y="248"/>
                      <a:pt x="718" y="250"/>
                    </a:cubicBezTo>
                    <a:cubicBezTo>
                      <a:pt x="720" y="252"/>
                      <a:pt x="720" y="252"/>
                      <a:pt x="720" y="252"/>
                    </a:cubicBezTo>
                    <a:cubicBezTo>
                      <a:pt x="723" y="254"/>
                      <a:pt x="723" y="254"/>
                      <a:pt x="723" y="254"/>
                    </a:cubicBezTo>
                    <a:cubicBezTo>
                      <a:pt x="726" y="258"/>
                      <a:pt x="729" y="261"/>
                      <a:pt x="732" y="264"/>
                    </a:cubicBezTo>
                    <a:cubicBezTo>
                      <a:pt x="735" y="267"/>
                      <a:pt x="738" y="270"/>
                      <a:pt x="740" y="273"/>
                    </a:cubicBezTo>
                    <a:cubicBezTo>
                      <a:pt x="742" y="275"/>
                      <a:pt x="743" y="276"/>
                      <a:pt x="744" y="278"/>
                    </a:cubicBezTo>
                    <a:cubicBezTo>
                      <a:pt x="745" y="279"/>
                      <a:pt x="746" y="280"/>
                      <a:pt x="747" y="282"/>
                    </a:cubicBezTo>
                    <a:cubicBezTo>
                      <a:pt x="752" y="287"/>
                      <a:pt x="755" y="292"/>
                      <a:pt x="758" y="295"/>
                    </a:cubicBezTo>
                    <a:cubicBezTo>
                      <a:pt x="760" y="298"/>
                      <a:pt x="761" y="300"/>
                      <a:pt x="761" y="300"/>
                    </a:cubicBezTo>
                    <a:cubicBezTo>
                      <a:pt x="761" y="300"/>
                      <a:pt x="763" y="302"/>
                      <a:pt x="765" y="305"/>
                    </a:cubicBezTo>
                    <a:cubicBezTo>
                      <a:pt x="767" y="309"/>
                      <a:pt x="770" y="313"/>
                      <a:pt x="774" y="319"/>
                    </a:cubicBezTo>
                    <a:cubicBezTo>
                      <a:pt x="776" y="322"/>
                      <a:pt x="778" y="325"/>
                      <a:pt x="779" y="329"/>
                    </a:cubicBezTo>
                    <a:cubicBezTo>
                      <a:pt x="781" y="332"/>
                      <a:pt x="783" y="336"/>
                      <a:pt x="785" y="340"/>
                    </a:cubicBezTo>
                    <a:cubicBezTo>
                      <a:pt x="789" y="348"/>
                      <a:pt x="793" y="356"/>
                      <a:pt x="796" y="364"/>
                    </a:cubicBezTo>
                    <a:cubicBezTo>
                      <a:pt x="797" y="367"/>
                      <a:pt x="798" y="369"/>
                      <a:pt x="799" y="371"/>
                    </a:cubicBezTo>
                    <a:cubicBezTo>
                      <a:pt x="800" y="373"/>
                      <a:pt x="801" y="375"/>
                      <a:pt x="801" y="377"/>
                    </a:cubicBezTo>
                    <a:cubicBezTo>
                      <a:pt x="802" y="379"/>
                      <a:pt x="803" y="382"/>
                      <a:pt x="804" y="384"/>
                    </a:cubicBezTo>
                    <a:cubicBezTo>
                      <a:pt x="804" y="385"/>
                      <a:pt x="804" y="386"/>
                      <a:pt x="805" y="387"/>
                    </a:cubicBezTo>
                    <a:cubicBezTo>
                      <a:pt x="805" y="388"/>
                      <a:pt x="805" y="389"/>
                      <a:pt x="806" y="390"/>
                    </a:cubicBezTo>
                    <a:cubicBezTo>
                      <a:pt x="807" y="394"/>
                      <a:pt x="808" y="398"/>
                      <a:pt x="809" y="402"/>
                    </a:cubicBezTo>
                    <a:cubicBezTo>
                      <a:pt x="810" y="406"/>
                      <a:pt x="811" y="409"/>
                      <a:pt x="812" y="413"/>
                    </a:cubicBezTo>
                    <a:cubicBezTo>
                      <a:pt x="814" y="419"/>
                      <a:pt x="815" y="425"/>
                      <a:pt x="815" y="429"/>
                    </a:cubicBezTo>
                    <a:cubicBezTo>
                      <a:pt x="816" y="433"/>
                      <a:pt x="817" y="435"/>
                      <a:pt x="817" y="435"/>
                    </a:cubicBezTo>
                    <a:cubicBezTo>
                      <a:pt x="817" y="435"/>
                      <a:pt x="817" y="438"/>
                      <a:pt x="817" y="442"/>
                    </a:cubicBezTo>
                    <a:cubicBezTo>
                      <a:pt x="818" y="446"/>
                      <a:pt x="819" y="451"/>
                      <a:pt x="819" y="458"/>
                    </a:cubicBezTo>
                    <a:cubicBezTo>
                      <a:pt x="820" y="462"/>
                      <a:pt x="820" y="465"/>
                      <a:pt x="820" y="469"/>
                    </a:cubicBezTo>
                    <a:cubicBezTo>
                      <a:pt x="821" y="473"/>
                      <a:pt x="821" y="477"/>
                      <a:pt x="821" y="482"/>
                    </a:cubicBezTo>
                    <a:cubicBezTo>
                      <a:pt x="821" y="483"/>
                      <a:pt x="821" y="484"/>
                      <a:pt x="821" y="485"/>
                    </a:cubicBezTo>
                    <a:cubicBezTo>
                      <a:pt x="821" y="486"/>
                      <a:pt x="821" y="487"/>
                      <a:pt x="821" y="488"/>
                    </a:cubicBezTo>
                    <a:cubicBezTo>
                      <a:pt x="821" y="491"/>
                      <a:pt x="821" y="493"/>
                      <a:pt x="821" y="495"/>
                    </a:cubicBezTo>
                    <a:cubicBezTo>
                      <a:pt x="821" y="497"/>
                      <a:pt x="821" y="500"/>
                      <a:pt x="821" y="502"/>
                    </a:cubicBezTo>
                    <a:cubicBezTo>
                      <a:pt x="821" y="504"/>
                      <a:pt x="820" y="507"/>
                      <a:pt x="820" y="509"/>
                    </a:cubicBezTo>
                    <a:cubicBezTo>
                      <a:pt x="820" y="518"/>
                      <a:pt x="819" y="527"/>
                      <a:pt x="818" y="536"/>
                    </a:cubicBezTo>
                    <a:cubicBezTo>
                      <a:pt x="817" y="540"/>
                      <a:pt x="816" y="544"/>
                      <a:pt x="816" y="548"/>
                    </a:cubicBezTo>
                    <a:cubicBezTo>
                      <a:pt x="815" y="552"/>
                      <a:pt x="814" y="555"/>
                      <a:pt x="813" y="559"/>
                    </a:cubicBezTo>
                    <a:cubicBezTo>
                      <a:pt x="812" y="566"/>
                      <a:pt x="810" y="571"/>
                      <a:pt x="809" y="575"/>
                    </a:cubicBezTo>
                    <a:cubicBezTo>
                      <a:pt x="808" y="579"/>
                      <a:pt x="808" y="581"/>
                      <a:pt x="808" y="581"/>
                    </a:cubicBezTo>
                    <a:cubicBezTo>
                      <a:pt x="808" y="581"/>
                      <a:pt x="807" y="583"/>
                      <a:pt x="806" y="587"/>
                    </a:cubicBezTo>
                    <a:close/>
                  </a:path>
                </a:pathLst>
              </a:custGeom>
              <a:gradFill>
                <a:gsLst>
                  <a:gs pos="0">
                    <a:srgbClr val="000000">
                      <a:alpha val="0"/>
                    </a:srgbClr>
                  </a:gs>
                  <a:gs pos="46000">
                    <a:srgbClr val="4C78C6"/>
                  </a:gs>
                  <a:gs pos="100000">
                    <a:srgbClr val="254378"/>
                  </a:gs>
                </a:gsLst>
                <a:path path="circle">
                  <a:fillToRect b="50%" l="50%" r="50%" t="50%"/>
                </a:path>
                <a:tileRect/>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20" name="Google Shape;1920;p47"/>
              <p:cNvSpPr/>
              <p:nvPr/>
            </p:nvSpPr>
            <p:spPr>
              <a:xfrm>
                <a:off x="2312661" y="3621117"/>
                <a:ext cx="599510" cy="590818"/>
              </a:xfrm>
              <a:custGeom>
                <a:rect b="b" l="l" r="r" t="t"/>
                <a:pathLst>
                  <a:path extrusionOk="0" h="63" w="64">
                    <a:moveTo>
                      <a:pt x="59" y="63"/>
                    </a:moveTo>
                    <a:cubicBezTo>
                      <a:pt x="57" y="63"/>
                      <a:pt x="56" y="62"/>
                      <a:pt x="55" y="61"/>
                    </a:cubicBezTo>
                    <a:cubicBezTo>
                      <a:pt x="42" y="48"/>
                      <a:pt x="42" y="48"/>
                      <a:pt x="42" y="48"/>
                    </a:cubicBezTo>
                    <a:cubicBezTo>
                      <a:pt x="38" y="51"/>
                      <a:pt x="33" y="53"/>
                      <a:pt x="27" y="53"/>
                    </a:cubicBezTo>
                    <a:cubicBezTo>
                      <a:pt x="12" y="53"/>
                      <a:pt x="0" y="41"/>
                      <a:pt x="0" y="26"/>
                    </a:cubicBezTo>
                    <a:cubicBezTo>
                      <a:pt x="0" y="12"/>
                      <a:pt x="12" y="0"/>
                      <a:pt x="27" y="0"/>
                    </a:cubicBezTo>
                    <a:cubicBezTo>
                      <a:pt x="42" y="0"/>
                      <a:pt x="54" y="12"/>
                      <a:pt x="54" y="26"/>
                    </a:cubicBezTo>
                    <a:cubicBezTo>
                      <a:pt x="54" y="32"/>
                      <a:pt x="52" y="37"/>
                      <a:pt x="49" y="41"/>
                    </a:cubicBezTo>
                    <a:cubicBezTo>
                      <a:pt x="62" y="54"/>
                      <a:pt x="62" y="54"/>
                      <a:pt x="62" y="54"/>
                    </a:cubicBezTo>
                    <a:cubicBezTo>
                      <a:pt x="63" y="55"/>
                      <a:pt x="64" y="57"/>
                      <a:pt x="64" y="58"/>
                    </a:cubicBezTo>
                    <a:cubicBezTo>
                      <a:pt x="64" y="61"/>
                      <a:pt x="61" y="63"/>
                      <a:pt x="59" y="63"/>
                    </a:cubicBezTo>
                    <a:close/>
                    <a:moveTo>
                      <a:pt x="27" y="9"/>
                    </a:moveTo>
                    <a:cubicBezTo>
                      <a:pt x="18" y="9"/>
                      <a:pt x="10" y="17"/>
                      <a:pt x="10" y="26"/>
                    </a:cubicBezTo>
                    <a:cubicBezTo>
                      <a:pt x="10" y="36"/>
                      <a:pt x="18" y="43"/>
                      <a:pt x="27" y="43"/>
                    </a:cubicBezTo>
                    <a:cubicBezTo>
                      <a:pt x="37" y="43"/>
                      <a:pt x="44" y="36"/>
                      <a:pt x="44" y="26"/>
                    </a:cubicBezTo>
                    <a:cubicBezTo>
                      <a:pt x="44" y="17"/>
                      <a:pt x="37" y="9"/>
                      <a:pt x="27" y="9"/>
                    </a:cubicBezTo>
                    <a:close/>
                  </a:path>
                </a:pathLst>
              </a:custGeom>
              <a:gradFill>
                <a:gsLst>
                  <a:gs pos="0">
                    <a:srgbClr val="000000">
                      <a:alpha val="0"/>
                    </a:srgbClr>
                  </a:gs>
                  <a:gs pos="46000">
                    <a:srgbClr val="4C78C6"/>
                  </a:gs>
                  <a:gs pos="100000">
                    <a:srgbClr val="254378"/>
                  </a:gs>
                </a:gsLst>
                <a:path path="circle">
                  <a:fillToRect b="50%" l="50%" r="50%" t="50%"/>
                </a:path>
                <a:tileRect/>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sp>
        <p:nvSpPr>
          <p:cNvPr id="1921" name="Google Shape;1921;p47"/>
          <p:cNvSpPr txBox="1"/>
          <p:nvPr>
            <p:ph idx="1" type="body"/>
          </p:nvPr>
        </p:nvSpPr>
        <p:spPr>
          <a:xfrm>
            <a:off x="612465" y="1193168"/>
            <a:ext cx="10542519" cy="365760"/>
          </a:xfrm>
          <a:prstGeom prst="rect">
            <a:avLst/>
          </a:prstGeom>
          <a:noFill/>
          <a:ln>
            <a:noFill/>
          </a:ln>
        </p:spPr>
        <p:txBody>
          <a:bodyPr anchorCtr="0" anchor="t" bIns="0" lIns="182875" spcFirstLastPara="1" rIns="91425" wrap="square" tIns="0">
            <a:noAutofit/>
          </a:bodyPr>
          <a:lstStyle>
            <a:lvl1pPr indent="-228600" lvl="0" marL="457200" algn="l">
              <a:lnSpc>
                <a:spcPct val="100000"/>
              </a:lnSpc>
              <a:spcBef>
                <a:spcPts val="0"/>
              </a:spcBef>
              <a:spcAft>
                <a:spcPts val="0"/>
              </a:spcAft>
              <a:buClr>
                <a:schemeClr val="lt1"/>
              </a:buClr>
              <a:buSzPts val="1800"/>
              <a:buFont typeface="Arial"/>
              <a:buNone/>
              <a:defRPr b="1" i="1" sz="1800">
                <a:solidFill>
                  <a:schemeClr val="lt1"/>
                </a:solidFill>
                <a:latin typeface="Arial"/>
                <a:ea typeface="Arial"/>
                <a:cs typeface="Arial"/>
                <a:sym typeface="Arial"/>
              </a:defRPr>
            </a:lvl1pPr>
            <a:lvl2pPr indent="-381000" lvl="1" marL="9144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2pPr>
            <a:lvl3pPr indent="-381000" lvl="2" marL="13716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3pPr>
            <a:lvl4pPr indent="-381000" lvl="3" marL="18288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4pPr>
            <a:lvl5pPr indent="-381000" lvl="4" marL="22860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5pPr>
            <a:lvl6pPr indent="-381000" lvl="5" marL="27432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6pPr>
            <a:lvl7pPr indent="-381000" lvl="6" marL="32004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7pPr>
            <a:lvl8pPr indent="-381000" lvl="7" marL="36576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8pPr>
            <a:lvl9pPr indent="-381000" lvl="8" marL="4114800" algn="l">
              <a:lnSpc>
                <a:spcPct val="100000"/>
              </a:lnSpc>
              <a:spcBef>
                <a:spcPts val="800"/>
              </a:spcBef>
              <a:spcAft>
                <a:spcPts val="800"/>
              </a:spcAft>
              <a:buClr>
                <a:srgbClr val="FFFFFF"/>
              </a:buClr>
              <a:buSzPts val="2400"/>
              <a:buFont typeface="Arial"/>
              <a:buChar char="■"/>
              <a:defRPr b="1" sz="2400">
                <a:solidFill>
                  <a:srgbClr val="FFFFFF"/>
                </a:solidFill>
                <a:latin typeface="Arial"/>
                <a:ea typeface="Arial"/>
                <a:cs typeface="Arial"/>
                <a:sym typeface="Arial"/>
              </a:defRPr>
            </a:lvl9pPr>
          </a:lstStyle>
          <a:p/>
        </p:txBody>
      </p:sp>
      <p:sp>
        <p:nvSpPr>
          <p:cNvPr id="1922" name="Google Shape;1922;p47"/>
          <p:cNvSpPr/>
          <p:nvPr/>
        </p:nvSpPr>
        <p:spPr>
          <a:xfrm>
            <a:off x="621474" y="1061841"/>
            <a:ext cx="10058400" cy="0"/>
          </a:xfrm>
          <a:prstGeom prst="rect">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923" name="Google Shape;1923;p47"/>
          <p:cNvSpPr txBox="1"/>
          <p:nvPr>
            <p:ph type="title"/>
          </p:nvPr>
        </p:nvSpPr>
        <p:spPr>
          <a:xfrm>
            <a:off x="612465" y="4663"/>
            <a:ext cx="10562869" cy="1057173"/>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3200"/>
              <a:buNone/>
              <a:defRPr b="1" sz="3200">
                <a:solidFill>
                  <a:schemeClr val="dk1"/>
                </a:solidFill>
                <a:latin typeface="Arial"/>
                <a:ea typeface="Arial"/>
                <a:cs typeface="Arial"/>
                <a:sym typeface="Arial"/>
              </a:defRPr>
            </a:lvl1pPr>
            <a:lvl2pPr lvl="1" algn="l">
              <a:lnSpc>
                <a:spcPct val="100000"/>
              </a:lnSpc>
              <a:spcBef>
                <a:spcPts val="0"/>
              </a:spcBef>
              <a:spcAft>
                <a:spcPts val="0"/>
              </a:spcAft>
              <a:buSzPts val="3200"/>
              <a:buNone/>
              <a:defRPr b="1" sz="3600">
                <a:solidFill>
                  <a:srgbClr val="FFFFFF"/>
                </a:solidFill>
                <a:latin typeface="Arial"/>
                <a:ea typeface="Arial"/>
                <a:cs typeface="Arial"/>
                <a:sym typeface="Arial"/>
              </a:defRPr>
            </a:lvl2pPr>
            <a:lvl3pPr lvl="2" algn="l">
              <a:lnSpc>
                <a:spcPct val="100000"/>
              </a:lnSpc>
              <a:spcBef>
                <a:spcPts val="0"/>
              </a:spcBef>
              <a:spcAft>
                <a:spcPts val="0"/>
              </a:spcAft>
              <a:buSzPts val="3200"/>
              <a:buNone/>
              <a:defRPr b="1" sz="3600">
                <a:solidFill>
                  <a:srgbClr val="FFFFFF"/>
                </a:solidFill>
                <a:latin typeface="Arial"/>
                <a:ea typeface="Arial"/>
                <a:cs typeface="Arial"/>
                <a:sym typeface="Arial"/>
              </a:defRPr>
            </a:lvl3pPr>
            <a:lvl4pPr lvl="3" algn="l">
              <a:lnSpc>
                <a:spcPct val="100000"/>
              </a:lnSpc>
              <a:spcBef>
                <a:spcPts val="0"/>
              </a:spcBef>
              <a:spcAft>
                <a:spcPts val="0"/>
              </a:spcAft>
              <a:buSzPts val="3200"/>
              <a:buNone/>
              <a:defRPr b="1" sz="3600">
                <a:solidFill>
                  <a:srgbClr val="FFFFFF"/>
                </a:solidFill>
                <a:latin typeface="Arial"/>
                <a:ea typeface="Arial"/>
                <a:cs typeface="Arial"/>
                <a:sym typeface="Arial"/>
              </a:defRPr>
            </a:lvl4pPr>
            <a:lvl5pPr lvl="4" algn="l">
              <a:lnSpc>
                <a:spcPct val="100000"/>
              </a:lnSpc>
              <a:spcBef>
                <a:spcPts val="0"/>
              </a:spcBef>
              <a:spcAft>
                <a:spcPts val="0"/>
              </a:spcAft>
              <a:buSzPts val="3200"/>
              <a:buNone/>
              <a:defRPr b="1" sz="3600">
                <a:solidFill>
                  <a:srgbClr val="FFFFFF"/>
                </a:solidFill>
                <a:latin typeface="Arial"/>
                <a:ea typeface="Arial"/>
                <a:cs typeface="Arial"/>
                <a:sym typeface="Arial"/>
              </a:defRPr>
            </a:lvl5pPr>
            <a:lvl6pPr lvl="5" algn="l">
              <a:lnSpc>
                <a:spcPct val="100000"/>
              </a:lnSpc>
              <a:spcBef>
                <a:spcPts val="0"/>
              </a:spcBef>
              <a:spcAft>
                <a:spcPts val="0"/>
              </a:spcAft>
              <a:buSzPts val="3200"/>
              <a:buNone/>
              <a:defRPr b="1" sz="3600">
                <a:solidFill>
                  <a:srgbClr val="FFFFFF"/>
                </a:solidFill>
                <a:latin typeface="Arial"/>
                <a:ea typeface="Arial"/>
                <a:cs typeface="Arial"/>
                <a:sym typeface="Arial"/>
              </a:defRPr>
            </a:lvl6pPr>
            <a:lvl7pPr lvl="6" algn="l">
              <a:lnSpc>
                <a:spcPct val="100000"/>
              </a:lnSpc>
              <a:spcBef>
                <a:spcPts val="0"/>
              </a:spcBef>
              <a:spcAft>
                <a:spcPts val="0"/>
              </a:spcAft>
              <a:buSzPts val="3200"/>
              <a:buNone/>
              <a:defRPr b="1" sz="3600">
                <a:solidFill>
                  <a:srgbClr val="FFFFFF"/>
                </a:solidFill>
                <a:latin typeface="Arial"/>
                <a:ea typeface="Arial"/>
                <a:cs typeface="Arial"/>
                <a:sym typeface="Arial"/>
              </a:defRPr>
            </a:lvl7pPr>
            <a:lvl8pPr lvl="7" algn="l">
              <a:lnSpc>
                <a:spcPct val="100000"/>
              </a:lnSpc>
              <a:spcBef>
                <a:spcPts val="0"/>
              </a:spcBef>
              <a:spcAft>
                <a:spcPts val="0"/>
              </a:spcAft>
              <a:buSzPts val="3200"/>
              <a:buNone/>
              <a:defRPr b="1" sz="3600">
                <a:solidFill>
                  <a:srgbClr val="FFFFFF"/>
                </a:solidFill>
                <a:latin typeface="Arial"/>
                <a:ea typeface="Arial"/>
                <a:cs typeface="Arial"/>
                <a:sym typeface="Arial"/>
              </a:defRPr>
            </a:lvl8pPr>
            <a:lvl9pPr lvl="8" algn="l">
              <a:lnSpc>
                <a:spcPct val="100000"/>
              </a:lnSpc>
              <a:spcBef>
                <a:spcPts val="0"/>
              </a:spcBef>
              <a:spcAft>
                <a:spcPts val="0"/>
              </a:spcAft>
              <a:buSzPts val="3200"/>
              <a:buNone/>
              <a:defRPr b="1" sz="3600">
                <a:solidFill>
                  <a:srgbClr val="FFFFFF"/>
                </a:solidFill>
                <a:latin typeface="Arial"/>
                <a:ea typeface="Arial"/>
                <a:cs typeface="Arial"/>
                <a:sym typeface="Arial"/>
              </a:defRPr>
            </a:lvl9pPr>
          </a:lstStyle>
          <a:p/>
        </p:txBody>
      </p:sp>
      <p:grpSp>
        <p:nvGrpSpPr>
          <p:cNvPr id="1924" name="Google Shape;1924;p47"/>
          <p:cNvGrpSpPr/>
          <p:nvPr/>
        </p:nvGrpSpPr>
        <p:grpSpPr>
          <a:xfrm>
            <a:off x="11234593" y="0"/>
            <a:ext cx="957407" cy="6866252"/>
            <a:chOff x="11278585" y="-8250"/>
            <a:chExt cx="957407" cy="6866252"/>
          </a:xfrm>
        </p:grpSpPr>
        <p:cxnSp>
          <p:nvCxnSpPr>
            <p:cNvPr id="1925" name="Google Shape;1925;p47"/>
            <p:cNvCxnSpPr/>
            <p:nvPr/>
          </p:nvCxnSpPr>
          <p:spPr>
            <a:xfrm>
              <a:off x="11402167" y="0"/>
              <a:ext cx="0" cy="6841500"/>
            </a:xfrm>
            <a:prstGeom prst="straightConnector1">
              <a:avLst/>
            </a:prstGeom>
            <a:noFill/>
            <a:ln cap="flat" cmpd="sng" w="76200">
              <a:solidFill>
                <a:schemeClr val="accent4"/>
              </a:solidFill>
              <a:prstDash val="solid"/>
              <a:round/>
              <a:headEnd len="sm" w="sm" type="none"/>
              <a:tailEnd len="sm" w="sm" type="none"/>
            </a:ln>
          </p:spPr>
        </p:cxnSp>
        <p:cxnSp>
          <p:nvCxnSpPr>
            <p:cNvPr id="1926" name="Google Shape;1926;p47"/>
            <p:cNvCxnSpPr/>
            <p:nvPr/>
          </p:nvCxnSpPr>
          <p:spPr>
            <a:xfrm>
              <a:off x="11278585" y="0"/>
              <a:ext cx="0" cy="6841500"/>
            </a:xfrm>
            <a:prstGeom prst="straightConnector1">
              <a:avLst/>
            </a:prstGeom>
            <a:noFill/>
            <a:ln cap="flat" cmpd="sng" w="28575">
              <a:solidFill>
                <a:schemeClr val="accent4"/>
              </a:solidFill>
              <a:prstDash val="solid"/>
              <a:round/>
              <a:headEnd len="sm" w="sm" type="none"/>
              <a:tailEnd len="sm" w="sm" type="none"/>
            </a:ln>
          </p:spPr>
        </p:cxnSp>
        <p:sp>
          <p:nvSpPr>
            <p:cNvPr descr="Banner along right of screen with the label OGP Office of Government-wide Policy." id="1927" name="Google Shape;1927;p47"/>
            <p:cNvSpPr txBox="1"/>
            <p:nvPr/>
          </p:nvSpPr>
          <p:spPr>
            <a:xfrm rot="5400000">
              <a:off x="8470133" y="3092143"/>
              <a:ext cx="6866252" cy="665466"/>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500"/>
                <a:buFont typeface="Arial"/>
                <a:buNone/>
              </a:pPr>
              <a:r>
                <a:rPr b="1" i="0" lang="en-US" sz="1500" u="none" cap="none" strike="noStrike">
                  <a:solidFill>
                    <a:schemeClr val="lt1"/>
                  </a:solidFill>
                  <a:latin typeface="Arial"/>
                  <a:ea typeface="Arial"/>
                  <a:cs typeface="Arial"/>
                  <a:sym typeface="Arial"/>
                </a:rPr>
                <a:t>Professional Services Schedule Overview</a:t>
              </a:r>
              <a:endParaRPr b="1" i="0" sz="1500" u="none" cap="none" strike="noStrike">
                <a:solidFill>
                  <a:schemeClr val="lt1"/>
                </a:solidFill>
                <a:latin typeface="Arial"/>
                <a:ea typeface="Arial"/>
                <a:cs typeface="Arial"/>
                <a:sym typeface="Arial"/>
              </a:endParaRPr>
            </a:p>
          </p:txBody>
        </p:sp>
        <p:sp>
          <p:nvSpPr>
            <p:cNvPr id="1928" name="Google Shape;1928;p47"/>
            <p:cNvSpPr/>
            <p:nvPr/>
          </p:nvSpPr>
          <p:spPr>
            <a:xfrm>
              <a:off x="11653024" y="148294"/>
              <a:ext cx="443908" cy="384955"/>
            </a:xfrm>
            <a:custGeom>
              <a:rect b="b" l="l" r="r" t="t"/>
              <a:pathLst>
                <a:path extrusionOk="0" h="51" w="59">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lt1"/>
            </a:solidFill>
            <a:ln cap="flat" cmpd="sng" w="9525">
              <a:solidFill>
                <a:schemeClr val="accent4"/>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929" name="Google Shape;1929;p47"/>
          <p:cNvGrpSpPr/>
          <p:nvPr/>
        </p:nvGrpSpPr>
        <p:grpSpPr>
          <a:xfrm>
            <a:off x="5935998" y="1690255"/>
            <a:ext cx="4743861" cy="4996296"/>
            <a:chOff x="6478479" y="1756519"/>
            <a:chExt cx="4201395" cy="4771694"/>
          </a:xfrm>
        </p:grpSpPr>
        <p:sp>
          <p:nvSpPr>
            <p:cNvPr id="1930" name="Google Shape;1930;p47"/>
            <p:cNvSpPr/>
            <p:nvPr/>
          </p:nvSpPr>
          <p:spPr>
            <a:xfrm flipH="1">
              <a:off x="6478479" y="1756520"/>
              <a:ext cx="4201393" cy="4771693"/>
            </a:xfrm>
            <a:custGeom>
              <a:rect b="b" l="l" r="r" t="t"/>
              <a:pathLst>
                <a:path extrusionOk="0" h="610" w="886">
                  <a:moveTo>
                    <a:pt x="844" y="610"/>
                  </a:moveTo>
                  <a:cubicBezTo>
                    <a:pt x="41" y="610"/>
                    <a:pt x="41" y="610"/>
                    <a:pt x="41" y="610"/>
                  </a:cubicBezTo>
                  <a:cubicBezTo>
                    <a:pt x="19" y="610"/>
                    <a:pt x="0" y="591"/>
                    <a:pt x="0" y="569"/>
                  </a:cubicBezTo>
                  <a:cubicBezTo>
                    <a:pt x="0" y="42"/>
                    <a:pt x="0" y="42"/>
                    <a:pt x="0" y="42"/>
                  </a:cubicBezTo>
                  <a:cubicBezTo>
                    <a:pt x="0" y="19"/>
                    <a:pt x="19" y="0"/>
                    <a:pt x="41" y="0"/>
                  </a:cubicBezTo>
                  <a:cubicBezTo>
                    <a:pt x="844" y="0"/>
                    <a:pt x="844" y="0"/>
                    <a:pt x="844" y="0"/>
                  </a:cubicBezTo>
                  <a:cubicBezTo>
                    <a:pt x="867" y="0"/>
                    <a:pt x="886" y="19"/>
                    <a:pt x="886" y="42"/>
                  </a:cubicBezTo>
                  <a:cubicBezTo>
                    <a:pt x="886" y="569"/>
                    <a:pt x="886" y="569"/>
                    <a:pt x="886" y="569"/>
                  </a:cubicBezTo>
                  <a:cubicBezTo>
                    <a:pt x="886" y="591"/>
                    <a:pt x="867" y="610"/>
                    <a:pt x="844" y="610"/>
                  </a:cubicBezTo>
                  <a:close/>
                </a:path>
              </a:pathLst>
            </a:custGeom>
            <a:solidFill>
              <a:srgbClr val="F2F2F2"/>
            </a:solidFill>
            <a:ln>
              <a:noFill/>
            </a:ln>
            <a:effectLst>
              <a:outerShdw blurRad="152400" sx="90000" rotWithShape="0" dir="5400000" dist="317500" sy="-19000">
                <a:srgbClr val="000000">
                  <a:alpha val="14901"/>
                </a:srgbClr>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31" name="Google Shape;1931;p47"/>
            <p:cNvSpPr/>
            <p:nvPr/>
          </p:nvSpPr>
          <p:spPr>
            <a:xfrm flipH="1">
              <a:off x="6478480" y="1756520"/>
              <a:ext cx="4201393" cy="4771692"/>
            </a:xfrm>
            <a:custGeom>
              <a:rect b="b" l="l" r="r" t="t"/>
              <a:pathLst>
                <a:path extrusionOk="0" h="610" w="886">
                  <a:moveTo>
                    <a:pt x="103" y="0"/>
                  </a:moveTo>
                  <a:cubicBezTo>
                    <a:pt x="41" y="0"/>
                    <a:pt x="41" y="0"/>
                    <a:pt x="41" y="0"/>
                  </a:cubicBezTo>
                  <a:cubicBezTo>
                    <a:pt x="19" y="0"/>
                    <a:pt x="0" y="19"/>
                    <a:pt x="0" y="42"/>
                  </a:cubicBezTo>
                  <a:cubicBezTo>
                    <a:pt x="0" y="569"/>
                    <a:pt x="0" y="569"/>
                    <a:pt x="0" y="569"/>
                  </a:cubicBezTo>
                  <a:cubicBezTo>
                    <a:pt x="0" y="591"/>
                    <a:pt x="19" y="610"/>
                    <a:pt x="41" y="610"/>
                  </a:cubicBezTo>
                  <a:cubicBezTo>
                    <a:pt x="844" y="610"/>
                    <a:pt x="844" y="610"/>
                    <a:pt x="844" y="610"/>
                  </a:cubicBezTo>
                  <a:cubicBezTo>
                    <a:pt x="867" y="610"/>
                    <a:pt x="886" y="591"/>
                    <a:pt x="886" y="569"/>
                  </a:cubicBezTo>
                  <a:cubicBezTo>
                    <a:pt x="886" y="557"/>
                    <a:pt x="886" y="557"/>
                    <a:pt x="886" y="557"/>
                  </a:cubicBezTo>
                  <a:cubicBezTo>
                    <a:pt x="208" y="570"/>
                    <a:pt x="115" y="147"/>
                    <a:pt x="103" y="0"/>
                  </a:cubicBezTo>
                  <a:close/>
                </a:path>
              </a:pathLst>
            </a:custGeom>
            <a:solidFill>
              <a:schemeClr val="lt1">
                <a:alpha val="63921"/>
              </a:schemeClr>
            </a:solidFill>
            <a:ln>
              <a:noFill/>
            </a:ln>
            <a:effectLst>
              <a:outerShdw blurRad="152400" sx="90000" rotWithShape="0" dir="5400000" dist="317500" sy="-19000">
                <a:srgbClr val="000000">
                  <a:alpha val="14901"/>
                </a:srgbClr>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32" name="Google Shape;1932;p47"/>
            <p:cNvSpPr/>
            <p:nvPr/>
          </p:nvSpPr>
          <p:spPr>
            <a:xfrm flipH="1">
              <a:off x="6478481" y="1756519"/>
              <a:ext cx="4201393" cy="566928"/>
            </a:xfrm>
            <a:custGeom>
              <a:rect b="b" l="l" r="r" t="t"/>
              <a:pathLst>
                <a:path extrusionOk="0" h="149" w="886">
                  <a:moveTo>
                    <a:pt x="844" y="0"/>
                  </a:moveTo>
                  <a:cubicBezTo>
                    <a:pt x="41" y="0"/>
                    <a:pt x="41" y="0"/>
                    <a:pt x="41" y="0"/>
                  </a:cubicBezTo>
                  <a:cubicBezTo>
                    <a:pt x="19" y="0"/>
                    <a:pt x="0" y="19"/>
                    <a:pt x="0" y="42"/>
                  </a:cubicBezTo>
                  <a:cubicBezTo>
                    <a:pt x="0" y="149"/>
                    <a:pt x="0" y="149"/>
                    <a:pt x="0" y="149"/>
                  </a:cubicBezTo>
                  <a:cubicBezTo>
                    <a:pt x="886" y="149"/>
                    <a:pt x="886" y="149"/>
                    <a:pt x="886" y="149"/>
                  </a:cubicBezTo>
                  <a:cubicBezTo>
                    <a:pt x="886" y="42"/>
                    <a:pt x="886" y="42"/>
                    <a:pt x="886" y="42"/>
                  </a:cubicBezTo>
                  <a:cubicBezTo>
                    <a:pt x="886" y="19"/>
                    <a:pt x="867" y="0"/>
                    <a:pt x="844" y="0"/>
                  </a:cubicBezTo>
                  <a:close/>
                </a:path>
              </a:pathLst>
            </a:custGeom>
            <a:solidFill>
              <a:schemeClr val="accent4"/>
            </a:solidFill>
            <a:ln>
              <a:noFill/>
            </a:ln>
            <a:effectLst>
              <a:outerShdw blurRad="152400" sx="90000" rotWithShape="0" dir="5400000" dist="317500" sy="-19000">
                <a:srgbClr val="000000">
                  <a:alpha val="1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933" name="Google Shape;1933;p47"/>
            <p:cNvSpPr/>
            <p:nvPr/>
          </p:nvSpPr>
          <p:spPr>
            <a:xfrm flipH="1">
              <a:off x="10044137" y="1756520"/>
              <a:ext cx="635737" cy="1053348"/>
            </a:xfrm>
            <a:custGeom>
              <a:rect b="b" l="l" r="r" t="t"/>
              <a:pathLst>
                <a:path extrusionOk="0" h="149" w="134">
                  <a:moveTo>
                    <a:pt x="0" y="42"/>
                  </a:moveTo>
                  <a:cubicBezTo>
                    <a:pt x="0" y="149"/>
                    <a:pt x="0" y="149"/>
                    <a:pt x="0" y="149"/>
                  </a:cubicBezTo>
                  <a:cubicBezTo>
                    <a:pt x="134" y="149"/>
                    <a:pt x="134" y="149"/>
                    <a:pt x="134" y="149"/>
                  </a:cubicBezTo>
                  <a:cubicBezTo>
                    <a:pt x="114" y="90"/>
                    <a:pt x="106" y="37"/>
                    <a:pt x="103" y="0"/>
                  </a:cubicBezTo>
                  <a:cubicBezTo>
                    <a:pt x="41" y="0"/>
                    <a:pt x="41" y="0"/>
                    <a:pt x="41" y="0"/>
                  </a:cubicBezTo>
                  <a:cubicBezTo>
                    <a:pt x="40" y="0"/>
                    <a:pt x="39" y="1"/>
                    <a:pt x="37" y="1"/>
                  </a:cubicBezTo>
                  <a:cubicBezTo>
                    <a:pt x="16" y="3"/>
                    <a:pt x="0" y="20"/>
                    <a:pt x="0" y="42"/>
                  </a:cubicBezTo>
                  <a:close/>
                </a:path>
              </a:pathLst>
            </a:custGeom>
            <a:solidFill>
              <a:srgbClr val="FBE4D4">
                <a:alpha val="9803"/>
              </a:srgbClr>
            </a:solidFill>
            <a:ln>
              <a:noFill/>
            </a:ln>
            <a:effectLst>
              <a:outerShdw blurRad="152400" sx="90000" rotWithShape="0" dir="5400000" dist="317500" sy="-19000">
                <a:srgbClr val="000000">
                  <a:alpha val="14901"/>
                </a:srgbClr>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934" name="Google Shape;1934;p47"/>
          <p:cNvGrpSpPr/>
          <p:nvPr/>
        </p:nvGrpSpPr>
        <p:grpSpPr>
          <a:xfrm>
            <a:off x="621474" y="1690255"/>
            <a:ext cx="4743861" cy="4996296"/>
            <a:chOff x="6478479" y="1756519"/>
            <a:chExt cx="4201395" cy="4771694"/>
          </a:xfrm>
        </p:grpSpPr>
        <p:sp>
          <p:nvSpPr>
            <p:cNvPr id="1935" name="Google Shape;1935;p47"/>
            <p:cNvSpPr/>
            <p:nvPr/>
          </p:nvSpPr>
          <p:spPr>
            <a:xfrm flipH="1">
              <a:off x="6478479" y="1756520"/>
              <a:ext cx="4201393" cy="4771693"/>
            </a:xfrm>
            <a:custGeom>
              <a:rect b="b" l="l" r="r" t="t"/>
              <a:pathLst>
                <a:path extrusionOk="0" h="610" w="886">
                  <a:moveTo>
                    <a:pt x="844" y="610"/>
                  </a:moveTo>
                  <a:cubicBezTo>
                    <a:pt x="41" y="610"/>
                    <a:pt x="41" y="610"/>
                    <a:pt x="41" y="610"/>
                  </a:cubicBezTo>
                  <a:cubicBezTo>
                    <a:pt x="19" y="610"/>
                    <a:pt x="0" y="591"/>
                    <a:pt x="0" y="569"/>
                  </a:cubicBezTo>
                  <a:cubicBezTo>
                    <a:pt x="0" y="42"/>
                    <a:pt x="0" y="42"/>
                    <a:pt x="0" y="42"/>
                  </a:cubicBezTo>
                  <a:cubicBezTo>
                    <a:pt x="0" y="19"/>
                    <a:pt x="19" y="0"/>
                    <a:pt x="41" y="0"/>
                  </a:cubicBezTo>
                  <a:cubicBezTo>
                    <a:pt x="844" y="0"/>
                    <a:pt x="844" y="0"/>
                    <a:pt x="844" y="0"/>
                  </a:cubicBezTo>
                  <a:cubicBezTo>
                    <a:pt x="867" y="0"/>
                    <a:pt x="886" y="19"/>
                    <a:pt x="886" y="42"/>
                  </a:cubicBezTo>
                  <a:cubicBezTo>
                    <a:pt x="886" y="569"/>
                    <a:pt x="886" y="569"/>
                    <a:pt x="886" y="569"/>
                  </a:cubicBezTo>
                  <a:cubicBezTo>
                    <a:pt x="886" y="591"/>
                    <a:pt x="867" y="610"/>
                    <a:pt x="844" y="610"/>
                  </a:cubicBezTo>
                  <a:close/>
                </a:path>
              </a:pathLst>
            </a:custGeom>
            <a:solidFill>
              <a:srgbClr val="F2F2F2"/>
            </a:solidFill>
            <a:ln>
              <a:noFill/>
            </a:ln>
            <a:effectLst>
              <a:outerShdw blurRad="152400" sx="90000" rotWithShape="0" dir="5400000" dist="317500" sy="-19000">
                <a:srgbClr val="000000">
                  <a:alpha val="14901"/>
                </a:srgbClr>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36" name="Google Shape;1936;p47"/>
            <p:cNvSpPr/>
            <p:nvPr/>
          </p:nvSpPr>
          <p:spPr>
            <a:xfrm flipH="1">
              <a:off x="6478480" y="1756520"/>
              <a:ext cx="4201393" cy="4771692"/>
            </a:xfrm>
            <a:custGeom>
              <a:rect b="b" l="l" r="r" t="t"/>
              <a:pathLst>
                <a:path extrusionOk="0" h="610" w="886">
                  <a:moveTo>
                    <a:pt x="103" y="0"/>
                  </a:moveTo>
                  <a:cubicBezTo>
                    <a:pt x="41" y="0"/>
                    <a:pt x="41" y="0"/>
                    <a:pt x="41" y="0"/>
                  </a:cubicBezTo>
                  <a:cubicBezTo>
                    <a:pt x="19" y="0"/>
                    <a:pt x="0" y="19"/>
                    <a:pt x="0" y="42"/>
                  </a:cubicBezTo>
                  <a:cubicBezTo>
                    <a:pt x="0" y="569"/>
                    <a:pt x="0" y="569"/>
                    <a:pt x="0" y="569"/>
                  </a:cubicBezTo>
                  <a:cubicBezTo>
                    <a:pt x="0" y="591"/>
                    <a:pt x="19" y="610"/>
                    <a:pt x="41" y="610"/>
                  </a:cubicBezTo>
                  <a:cubicBezTo>
                    <a:pt x="844" y="610"/>
                    <a:pt x="844" y="610"/>
                    <a:pt x="844" y="610"/>
                  </a:cubicBezTo>
                  <a:cubicBezTo>
                    <a:pt x="867" y="610"/>
                    <a:pt x="886" y="591"/>
                    <a:pt x="886" y="569"/>
                  </a:cubicBezTo>
                  <a:cubicBezTo>
                    <a:pt x="886" y="557"/>
                    <a:pt x="886" y="557"/>
                    <a:pt x="886" y="557"/>
                  </a:cubicBezTo>
                  <a:cubicBezTo>
                    <a:pt x="208" y="570"/>
                    <a:pt x="115" y="147"/>
                    <a:pt x="103" y="0"/>
                  </a:cubicBezTo>
                  <a:close/>
                </a:path>
              </a:pathLst>
            </a:custGeom>
            <a:solidFill>
              <a:schemeClr val="lt1">
                <a:alpha val="63921"/>
              </a:schemeClr>
            </a:solidFill>
            <a:ln>
              <a:noFill/>
            </a:ln>
            <a:effectLst>
              <a:outerShdw blurRad="152400" sx="90000" rotWithShape="0" dir="5400000" dist="317500" sy="-19000">
                <a:srgbClr val="000000">
                  <a:alpha val="14901"/>
                </a:srgbClr>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37" name="Google Shape;1937;p47"/>
            <p:cNvSpPr/>
            <p:nvPr/>
          </p:nvSpPr>
          <p:spPr>
            <a:xfrm flipH="1">
              <a:off x="6478481" y="1756519"/>
              <a:ext cx="4201393" cy="566928"/>
            </a:xfrm>
            <a:custGeom>
              <a:rect b="b" l="l" r="r" t="t"/>
              <a:pathLst>
                <a:path extrusionOk="0" h="149" w="886">
                  <a:moveTo>
                    <a:pt x="844" y="0"/>
                  </a:moveTo>
                  <a:cubicBezTo>
                    <a:pt x="41" y="0"/>
                    <a:pt x="41" y="0"/>
                    <a:pt x="41" y="0"/>
                  </a:cubicBezTo>
                  <a:cubicBezTo>
                    <a:pt x="19" y="0"/>
                    <a:pt x="0" y="19"/>
                    <a:pt x="0" y="42"/>
                  </a:cubicBezTo>
                  <a:cubicBezTo>
                    <a:pt x="0" y="149"/>
                    <a:pt x="0" y="149"/>
                    <a:pt x="0" y="149"/>
                  </a:cubicBezTo>
                  <a:cubicBezTo>
                    <a:pt x="886" y="149"/>
                    <a:pt x="886" y="149"/>
                    <a:pt x="886" y="149"/>
                  </a:cubicBezTo>
                  <a:cubicBezTo>
                    <a:pt x="886" y="42"/>
                    <a:pt x="886" y="42"/>
                    <a:pt x="886" y="42"/>
                  </a:cubicBezTo>
                  <a:cubicBezTo>
                    <a:pt x="886" y="19"/>
                    <a:pt x="867" y="0"/>
                    <a:pt x="844" y="0"/>
                  </a:cubicBezTo>
                  <a:close/>
                </a:path>
              </a:pathLst>
            </a:custGeom>
            <a:solidFill>
              <a:schemeClr val="accent4"/>
            </a:solidFill>
            <a:ln>
              <a:noFill/>
            </a:ln>
            <a:effectLst>
              <a:outerShdw blurRad="152400" sx="90000" rotWithShape="0" dir="5400000" dist="317500" sy="-19000">
                <a:srgbClr val="000000">
                  <a:alpha val="1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938" name="Google Shape;1938;p47"/>
            <p:cNvSpPr/>
            <p:nvPr/>
          </p:nvSpPr>
          <p:spPr>
            <a:xfrm flipH="1">
              <a:off x="10044137" y="1756520"/>
              <a:ext cx="635737" cy="1053348"/>
            </a:xfrm>
            <a:custGeom>
              <a:rect b="b" l="l" r="r" t="t"/>
              <a:pathLst>
                <a:path extrusionOk="0" h="149" w="134">
                  <a:moveTo>
                    <a:pt x="0" y="42"/>
                  </a:moveTo>
                  <a:cubicBezTo>
                    <a:pt x="0" y="149"/>
                    <a:pt x="0" y="149"/>
                    <a:pt x="0" y="149"/>
                  </a:cubicBezTo>
                  <a:cubicBezTo>
                    <a:pt x="134" y="149"/>
                    <a:pt x="134" y="149"/>
                    <a:pt x="134" y="149"/>
                  </a:cubicBezTo>
                  <a:cubicBezTo>
                    <a:pt x="114" y="90"/>
                    <a:pt x="106" y="37"/>
                    <a:pt x="103" y="0"/>
                  </a:cubicBezTo>
                  <a:cubicBezTo>
                    <a:pt x="41" y="0"/>
                    <a:pt x="41" y="0"/>
                    <a:pt x="41" y="0"/>
                  </a:cubicBezTo>
                  <a:cubicBezTo>
                    <a:pt x="40" y="0"/>
                    <a:pt x="39" y="1"/>
                    <a:pt x="37" y="1"/>
                  </a:cubicBezTo>
                  <a:cubicBezTo>
                    <a:pt x="16" y="3"/>
                    <a:pt x="0" y="20"/>
                    <a:pt x="0" y="42"/>
                  </a:cubicBezTo>
                  <a:close/>
                </a:path>
              </a:pathLst>
            </a:custGeom>
            <a:solidFill>
              <a:srgbClr val="FBE4D4">
                <a:alpha val="9803"/>
              </a:srgbClr>
            </a:solidFill>
            <a:ln>
              <a:noFill/>
            </a:ln>
            <a:effectLst>
              <a:outerShdw blurRad="152400" sx="90000" rotWithShape="0" dir="5400000" dist="317500" sy="-19000">
                <a:srgbClr val="000000">
                  <a:alpha val="14901"/>
                </a:srgbClr>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1939" name="Google Shape;1939;p47"/>
          <p:cNvSpPr txBox="1"/>
          <p:nvPr>
            <p:ph idx="2" type="body"/>
          </p:nvPr>
        </p:nvSpPr>
        <p:spPr>
          <a:xfrm>
            <a:off x="620713" y="2295427"/>
            <a:ext cx="4741862" cy="4402137"/>
          </a:xfrm>
          <a:prstGeom prst="rect">
            <a:avLst/>
          </a:prstGeom>
          <a:noFill/>
          <a:ln>
            <a:noFill/>
          </a:ln>
        </p:spPr>
        <p:txBody>
          <a:bodyPr anchorCtr="0" anchor="t" bIns="91425" lIns="91425" spcFirstLastPara="1" rIns="91425" wrap="square" tIns="91425">
            <a:noAutofit/>
          </a:bodyPr>
          <a:lstStyle>
            <a:lvl1pPr indent="-342900" lvl="0" marL="457200" algn="l">
              <a:lnSpc>
                <a:spcPct val="100000"/>
              </a:lnSpc>
              <a:spcBef>
                <a:spcPts val="0"/>
              </a:spcBef>
              <a:spcAft>
                <a:spcPts val="0"/>
              </a:spcAft>
              <a:buClr>
                <a:srgbClr val="003C71"/>
              </a:buClr>
              <a:buSzPts val="1800"/>
              <a:buFont typeface="Arial"/>
              <a:buChar char="•"/>
              <a:defRPr>
                <a:solidFill>
                  <a:srgbClr val="003C71"/>
                </a:solidFill>
                <a:latin typeface="Arial"/>
                <a:ea typeface="Arial"/>
                <a:cs typeface="Arial"/>
                <a:sym typeface="Arial"/>
              </a:defRPr>
            </a:lvl1pPr>
            <a:lvl2pPr indent="-330200" lvl="1" marL="914400" algn="l">
              <a:lnSpc>
                <a:spcPct val="100000"/>
              </a:lnSpc>
              <a:spcBef>
                <a:spcPts val="600"/>
              </a:spcBef>
              <a:spcAft>
                <a:spcPts val="0"/>
              </a:spcAft>
              <a:buClr>
                <a:srgbClr val="003C71"/>
              </a:buClr>
              <a:buSzPts val="1600"/>
              <a:buFont typeface="Arial"/>
              <a:buChar char="•"/>
              <a:defRPr>
                <a:solidFill>
                  <a:srgbClr val="003C71"/>
                </a:solidFill>
                <a:latin typeface="Arial"/>
                <a:ea typeface="Arial"/>
                <a:cs typeface="Arial"/>
                <a:sym typeface="Arial"/>
              </a:defRPr>
            </a:lvl2pPr>
            <a:lvl3pPr indent="-317500" lvl="2" marL="1371600" algn="l">
              <a:lnSpc>
                <a:spcPct val="100000"/>
              </a:lnSpc>
              <a:spcBef>
                <a:spcPts val="800"/>
              </a:spcBef>
              <a:spcAft>
                <a:spcPts val="0"/>
              </a:spcAft>
              <a:buClr>
                <a:srgbClr val="003C71"/>
              </a:buClr>
              <a:buSzPts val="1400"/>
              <a:buFont typeface="Arial"/>
              <a:buChar char="•"/>
              <a:defRPr>
                <a:solidFill>
                  <a:srgbClr val="003C71"/>
                </a:solidFill>
                <a:latin typeface="Arial"/>
                <a:ea typeface="Arial"/>
                <a:cs typeface="Arial"/>
                <a:sym typeface="Arial"/>
              </a:defRPr>
            </a:lvl3pPr>
            <a:lvl4pPr indent="-317500" lvl="3" marL="1828800" algn="l">
              <a:lnSpc>
                <a:spcPct val="100000"/>
              </a:lnSpc>
              <a:spcBef>
                <a:spcPts val="800"/>
              </a:spcBef>
              <a:spcAft>
                <a:spcPts val="0"/>
              </a:spcAft>
              <a:buClr>
                <a:srgbClr val="003C71"/>
              </a:buClr>
              <a:buSzPts val="1400"/>
              <a:buFont typeface="Arial"/>
              <a:buChar char="•"/>
              <a:defRPr>
                <a:solidFill>
                  <a:srgbClr val="003C71"/>
                </a:solidFill>
                <a:latin typeface="Arial"/>
                <a:ea typeface="Arial"/>
                <a:cs typeface="Arial"/>
                <a:sym typeface="Arial"/>
              </a:defRPr>
            </a:lvl4pPr>
            <a:lvl5pPr indent="-317500" lvl="4" marL="2286000" algn="l">
              <a:lnSpc>
                <a:spcPct val="100000"/>
              </a:lnSpc>
              <a:spcBef>
                <a:spcPts val="800"/>
              </a:spcBef>
              <a:spcAft>
                <a:spcPts val="0"/>
              </a:spcAft>
              <a:buClr>
                <a:srgbClr val="003C71"/>
              </a:buClr>
              <a:buSzPts val="1400"/>
              <a:buFont typeface="Arial"/>
              <a:buChar char="•"/>
              <a:defRPr>
                <a:solidFill>
                  <a:srgbClr val="003C71"/>
                </a:solidFill>
                <a:latin typeface="Arial"/>
                <a:ea typeface="Arial"/>
                <a:cs typeface="Arial"/>
                <a:sym typeface="Arial"/>
              </a:defRPr>
            </a:lvl5pPr>
            <a:lvl6pPr indent="-228600" lvl="5" marL="2743200" algn="l">
              <a:lnSpc>
                <a:spcPct val="100000"/>
              </a:lnSpc>
              <a:spcBef>
                <a:spcPts val="80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1940" name="Google Shape;1940;p47"/>
          <p:cNvSpPr txBox="1"/>
          <p:nvPr>
            <p:ph idx="3" type="body"/>
          </p:nvPr>
        </p:nvSpPr>
        <p:spPr>
          <a:xfrm>
            <a:off x="5938239" y="2295427"/>
            <a:ext cx="4741862" cy="4402137"/>
          </a:xfrm>
          <a:prstGeom prst="rect">
            <a:avLst/>
          </a:prstGeom>
          <a:noFill/>
          <a:ln>
            <a:noFill/>
          </a:ln>
        </p:spPr>
        <p:txBody>
          <a:bodyPr anchorCtr="0" anchor="t" bIns="91425" lIns="91425" spcFirstLastPara="1" rIns="91425" wrap="square" tIns="91425">
            <a:noAutofit/>
          </a:bodyPr>
          <a:lstStyle>
            <a:lvl1pPr indent="-342900" lvl="0" marL="457200" algn="l">
              <a:lnSpc>
                <a:spcPct val="100000"/>
              </a:lnSpc>
              <a:spcBef>
                <a:spcPts val="0"/>
              </a:spcBef>
              <a:spcAft>
                <a:spcPts val="0"/>
              </a:spcAft>
              <a:buClr>
                <a:srgbClr val="003C71"/>
              </a:buClr>
              <a:buSzPts val="1800"/>
              <a:buFont typeface="Arial"/>
              <a:buChar char="•"/>
              <a:defRPr>
                <a:solidFill>
                  <a:srgbClr val="003C71"/>
                </a:solidFill>
                <a:latin typeface="Arial"/>
                <a:ea typeface="Arial"/>
                <a:cs typeface="Arial"/>
                <a:sym typeface="Arial"/>
              </a:defRPr>
            </a:lvl1pPr>
            <a:lvl2pPr indent="-330200" lvl="1" marL="914400" algn="l">
              <a:lnSpc>
                <a:spcPct val="100000"/>
              </a:lnSpc>
              <a:spcBef>
                <a:spcPts val="600"/>
              </a:spcBef>
              <a:spcAft>
                <a:spcPts val="0"/>
              </a:spcAft>
              <a:buClr>
                <a:srgbClr val="003C71"/>
              </a:buClr>
              <a:buSzPts val="1600"/>
              <a:buFont typeface="Arial"/>
              <a:buChar char="•"/>
              <a:defRPr>
                <a:solidFill>
                  <a:srgbClr val="003C71"/>
                </a:solidFill>
                <a:latin typeface="Arial"/>
                <a:ea typeface="Arial"/>
                <a:cs typeface="Arial"/>
                <a:sym typeface="Arial"/>
              </a:defRPr>
            </a:lvl2pPr>
            <a:lvl3pPr indent="-317500" lvl="2" marL="1371600" algn="l">
              <a:lnSpc>
                <a:spcPct val="100000"/>
              </a:lnSpc>
              <a:spcBef>
                <a:spcPts val="800"/>
              </a:spcBef>
              <a:spcAft>
                <a:spcPts val="0"/>
              </a:spcAft>
              <a:buClr>
                <a:srgbClr val="003C71"/>
              </a:buClr>
              <a:buSzPts val="1400"/>
              <a:buFont typeface="Arial"/>
              <a:buChar char="•"/>
              <a:defRPr>
                <a:solidFill>
                  <a:srgbClr val="003C71"/>
                </a:solidFill>
                <a:latin typeface="Arial"/>
                <a:ea typeface="Arial"/>
                <a:cs typeface="Arial"/>
                <a:sym typeface="Arial"/>
              </a:defRPr>
            </a:lvl3pPr>
            <a:lvl4pPr indent="-317500" lvl="3" marL="1828800" algn="l">
              <a:lnSpc>
                <a:spcPct val="100000"/>
              </a:lnSpc>
              <a:spcBef>
                <a:spcPts val="800"/>
              </a:spcBef>
              <a:spcAft>
                <a:spcPts val="0"/>
              </a:spcAft>
              <a:buClr>
                <a:srgbClr val="003C71"/>
              </a:buClr>
              <a:buSzPts val="1400"/>
              <a:buFont typeface="Arial"/>
              <a:buChar char="•"/>
              <a:defRPr>
                <a:solidFill>
                  <a:srgbClr val="003C71"/>
                </a:solidFill>
                <a:latin typeface="Arial"/>
                <a:ea typeface="Arial"/>
                <a:cs typeface="Arial"/>
                <a:sym typeface="Arial"/>
              </a:defRPr>
            </a:lvl4pPr>
            <a:lvl5pPr indent="-317500" lvl="4" marL="2286000" algn="l">
              <a:lnSpc>
                <a:spcPct val="100000"/>
              </a:lnSpc>
              <a:spcBef>
                <a:spcPts val="800"/>
              </a:spcBef>
              <a:spcAft>
                <a:spcPts val="0"/>
              </a:spcAft>
              <a:buClr>
                <a:srgbClr val="003C71"/>
              </a:buClr>
              <a:buSzPts val="1400"/>
              <a:buFont typeface="Arial"/>
              <a:buChar char="•"/>
              <a:defRPr>
                <a:solidFill>
                  <a:srgbClr val="003C71"/>
                </a:solidFill>
                <a:latin typeface="Arial"/>
                <a:ea typeface="Arial"/>
                <a:cs typeface="Arial"/>
                <a:sym typeface="Arial"/>
              </a:defRPr>
            </a:lvl5pPr>
            <a:lvl6pPr indent="-228600" lvl="5" marL="2743200" algn="l">
              <a:lnSpc>
                <a:spcPct val="100000"/>
              </a:lnSpc>
              <a:spcBef>
                <a:spcPts val="80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1941" name="Google Shape;1941;p47"/>
          <p:cNvSpPr txBox="1"/>
          <p:nvPr>
            <p:ph idx="4" type="body"/>
          </p:nvPr>
        </p:nvSpPr>
        <p:spPr>
          <a:xfrm>
            <a:off x="620713" y="1696939"/>
            <a:ext cx="4756150" cy="566738"/>
          </a:xfrm>
          <a:prstGeom prst="rect">
            <a:avLst/>
          </a:prstGeom>
          <a:noFill/>
          <a:ln>
            <a:noFill/>
          </a:ln>
        </p:spPr>
        <p:txBody>
          <a:bodyPr anchorCtr="0" anchor="t" bIns="91425" lIns="91425" spcFirstLastPara="1" rIns="91425" wrap="square" tIns="91425">
            <a:noAutofit/>
          </a:bodyPr>
          <a:lstStyle>
            <a:lvl1pPr indent="-228600" lvl="0" marL="457200" algn="l">
              <a:lnSpc>
                <a:spcPct val="100000"/>
              </a:lnSpc>
              <a:spcBef>
                <a:spcPts val="0"/>
              </a:spcBef>
              <a:spcAft>
                <a:spcPts val="0"/>
              </a:spcAft>
              <a:buSzPts val="2000"/>
              <a:buFont typeface="Arial"/>
              <a:buNone/>
              <a:defRPr b="1" sz="2000">
                <a:solidFill>
                  <a:srgbClr val="003C71"/>
                </a:solidFill>
                <a:latin typeface="Arial"/>
                <a:ea typeface="Arial"/>
                <a:cs typeface="Arial"/>
                <a:sym typeface="Arial"/>
              </a:defRPr>
            </a:lvl1pPr>
            <a:lvl2pPr indent="-228600" lvl="1" marL="914400" algn="l">
              <a:lnSpc>
                <a:spcPct val="100000"/>
              </a:lnSpc>
              <a:spcBef>
                <a:spcPts val="600"/>
              </a:spcBef>
              <a:spcAft>
                <a:spcPts val="0"/>
              </a:spcAft>
              <a:buSzPts val="1600"/>
              <a:buFont typeface="Arial"/>
              <a:buNone/>
              <a:defRPr b="1">
                <a:solidFill>
                  <a:srgbClr val="003C71"/>
                </a:solidFill>
                <a:latin typeface="Arial"/>
                <a:ea typeface="Arial"/>
                <a:cs typeface="Arial"/>
                <a:sym typeface="Arial"/>
              </a:defRPr>
            </a:lvl2pPr>
            <a:lvl3pPr indent="-228600" lvl="2" marL="1371600" algn="l">
              <a:lnSpc>
                <a:spcPct val="100000"/>
              </a:lnSpc>
              <a:spcBef>
                <a:spcPts val="800"/>
              </a:spcBef>
              <a:spcAft>
                <a:spcPts val="0"/>
              </a:spcAft>
              <a:buSzPts val="1400"/>
              <a:buFont typeface="Arial"/>
              <a:buNone/>
              <a:defRPr b="1">
                <a:solidFill>
                  <a:srgbClr val="003C71"/>
                </a:solidFill>
                <a:latin typeface="Arial"/>
                <a:ea typeface="Arial"/>
                <a:cs typeface="Arial"/>
                <a:sym typeface="Arial"/>
              </a:defRPr>
            </a:lvl3pPr>
            <a:lvl4pPr indent="-228600" lvl="3" marL="1828800" algn="l">
              <a:lnSpc>
                <a:spcPct val="100000"/>
              </a:lnSpc>
              <a:spcBef>
                <a:spcPts val="800"/>
              </a:spcBef>
              <a:spcAft>
                <a:spcPts val="0"/>
              </a:spcAft>
              <a:buSzPts val="1400"/>
              <a:buFont typeface="Arial"/>
              <a:buNone/>
              <a:defRPr b="1">
                <a:solidFill>
                  <a:srgbClr val="003C71"/>
                </a:solidFill>
                <a:latin typeface="Arial"/>
                <a:ea typeface="Arial"/>
                <a:cs typeface="Arial"/>
                <a:sym typeface="Arial"/>
              </a:defRPr>
            </a:lvl4pPr>
            <a:lvl5pPr indent="-228600" lvl="4" marL="2286000" algn="l">
              <a:lnSpc>
                <a:spcPct val="100000"/>
              </a:lnSpc>
              <a:spcBef>
                <a:spcPts val="800"/>
              </a:spcBef>
              <a:spcAft>
                <a:spcPts val="0"/>
              </a:spcAft>
              <a:buSzPts val="1400"/>
              <a:buFont typeface="Arial"/>
              <a:buNone/>
              <a:defRPr b="1">
                <a:solidFill>
                  <a:srgbClr val="003C71"/>
                </a:solidFill>
                <a:latin typeface="Arial"/>
                <a:ea typeface="Arial"/>
                <a:cs typeface="Arial"/>
                <a:sym typeface="Arial"/>
              </a:defRPr>
            </a:lvl5pPr>
            <a:lvl6pPr indent="-228600" lvl="5" marL="2743200" algn="l">
              <a:lnSpc>
                <a:spcPct val="100000"/>
              </a:lnSpc>
              <a:spcBef>
                <a:spcPts val="80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1942" name="Google Shape;1942;p47"/>
          <p:cNvSpPr txBox="1"/>
          <p:nvPr>
            <p:ph idx="5" type="body"/>
          </p:nvPr>
        </p:nvSpPr>
        <p:spPr>
          <a:xfrm>
            <a:off x="5922648" y="1737070"/>
            <a:ext cx="4756150" cy="566738"/>
          </a:xfrm>
          <a:prstGeom prst="rect">
            <a:avLst/>
          </a:prstGeom>
          <a:noFill/>
          <a:ln>
            <a:noFill/>
          </a:ln>
        </p:spPr>
        <p:txBody>
          <a:bodyPr anchorCtr="0" anchor="t" bIns="91425" lIns="91425" spcFirstLastPara="1" rIns="91425" wrap="square" tIns="91425">
            <a:noAutofit/>
          </a:bodyPr>
          <a:lstStyle>
            <a:lvl1pPr indent="-228600" lvl="0" marL="457200" algn="l">
              <a:lnSpc>
                <a:spcPct val="100000"/>
              </a:lnSpc>
              <a:spcBef>
                <a:spcPts val="0"/>
              </a:spcBef>
              <a:spcAft>
                <a:spcPts val="0"/>
              </a:spcAft>
              <a:buSzPts val="2000"/>
              <a:buFont typeface="Arial"/>
              <a:buNone/>
              <a:defRPr b="1" sz="2000">
                <a:solidFill>
                  <a:srgbClr val="003C71"/>
                </a:solidFill>
                <a:latin typeface="Arial"/>
                <a:ea typeface="Arial"/>
                <a:cs typeface="Arial"/>
                <a:sym typeface="Arial"/>
              </a:defRPr>
            </a:lvl1pPr>
            <a:lvl2pPr indent="-228600" lvl="1" marL="914400" algn="l">
              <a:lnSpc>
                <a:spcPct val="100000"/>
              </a:lnSpc>
              <a:spcBef>
                <a:spcPts val="600"/>
              </a:spcBef>
              <a:spcAft>
                <a:spcPts val="0"/>
              </a:spcAft>
              <a:buSzPts val="1600"/>
              <a:buFont typeface="Arial"/>
              <a:buNone/>
              <a:defRPr b="1">
                <a:solidFill>
                  <a:srgbClr val="003C71"/>
                </a:solidFill>
                <a:latin typeface="Arial"/>
                <a:ea typeface="Arial"/>
                <a:cs typeface="Arial"/>
                <a:sym typeface="Arial"/>
              </a:defRPr>
            </a:lvl2pPr>
            <a:lvl3pPr indent="-228600" lvl="2" marL="1371600" algn="l">
              <a:lnSpc>
                <a:spcPct val="100000"/>
              </a:lnSpc>
              <a:spcBef>
                <a:spcPts val="800"/>
              </a:spcBef>
              <a:spcAft>
                <a:spcPts val="0"/>
              </a:spcAft>
              <a:buSzPts val="1400"/>
              <a:buFont typeface="Arial"/>
              <a:buNone/>
              <a:defRPr b="1">
                <a:solidFill>
                  <a:srgbClr val="003C71"/>
                </a:solidFill>
                <a:latin typeface="Arial"/>
                <a:ea typeface="Arial"/>
                <a:cs typeface="Arial"/>
                <a:sym typeface="Arial"/>
              </a:defRPr>
            </a:lvl3pPr>
            <a:lvl4pPr indent="-228600" lvl="3" marL="1828800" algn="l">
              <a:lnSpc>
                <a:spcPct val="100000"/>
              </a:lnSpc>
              <a:spcBef>
                <a:spcPts val="800"/>
              </a:spcBef>
              <a:spcAft>
                <a:spcPts val="0"/>
              </a:spcAft>
              <a:buSzPts val="1400"/>
              <a:buFont typeface="Arial"/>
              <a:buNone/>
              <a:defRPr b="1">
                <a:solidFill>
                  <a:srgbClr val="003C71"/>
                </a:solidFill>
                <a:latin typeface="Arial"/>
                <a:ea typeface="Arial"/>
                <a:cs typeface="Arial"/>
                <a:sym typeface="Arial"/>
              </a:defRPr>
            </a:lvl4pPr>
            <a:lvl5pPr indent="-228600" lvl="4" marL="2286000" algn="l">
              <a:lnSpc>
                <a:spcPct val="100000"/>
              </a:lnSpc>
              <a:spcBef>
                <a:spcPts val="800"/>
              </a:spcBef>
              <a:spcAft>
                <a:spcPts val="0"/>
              </a:spcAft>
              <a:buSzPts val="1400"/>
              <a:buFont typeface="Arial"/>
              <a:buNone/>
              <a:defRPr b="1">
                <a:solidFill>
                  <a:srgbClr val="003C71"/>
                </a:solidFill>
                <a:latin typeface="Arial"/>
                <a:ea typeface="Arial"/>
                <a:cs typeface="Arial"/>
                <a:sym typeface="Arial"/>
              </a:defRPr>
            </a:lvl5pPr>
            <a:lvl6pPr indent="-228600" lvl="5" marL="2743200" algn="l">
              <a:lnSpc>
                <a:spcPct val="100000"/>
              </a:lnSpc>
              <a:spcBef>
                <a:spcPts val="80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s - LIGHT ON DARK">
  <p:cSld name="1_Bullets - LIGHT ON DARK 46">
    <p:spTree>
      <p:nvGrpSpPr>
        <p:cNvPr id="1943" name="Shape 1943"/>
        <p:cNvGrpSpPr/>
        <p:nvPr/>
      </p:nvGrpSpPr>
      <p:grpSpPr>
        <a:xfrm>
          <a:off x="0" y="0"/>
          <a:ext cx="0" cy="0"/>
          <a:chOff x="0" y="0"/>
          <a:chExt cx="0" cy="0"/>
        </a:xfrm>
      </p:grpSpPr>
      <p:pic>
        <p:nvPicPr>
          <p:cNvPr id="1944" name="Google Shape;1944;p48"/>
          <p:cNvPicPr preferRelativeResize="0"/>
          <p:nvPr/>
        </p:nvPicPr>
        <p:blipFill rotWithShape="1">
          <a:blip r:embed="rId2">
            <a:alphaModFix amt="13000"/>
          </a:blip>
          <a:srcRect b="0" l="0" r="0" t="0"/>
          <a:stretch/>
        </p:blipFill>
        <p:spPr>
          <a:xfrm>
            <a:off x="3992563" y="2106532"/>
            <a:ext cx="7157851" cy="5266671"/>
          </a:xfrm>
          <a:prstGeom prst="rect">
            <a:avLst/>
          </a:prstGeom>
          <a:noFill/>
          <a:ln>
            <a:noFill/>
          </a:ln>
          <a:effectLst>
            <a:outerShdw blurRad="190500" rotWithShape="0" algn="tl">
              <a:srgbClr val="000000">
                <a:alpha val="69803"/>
              </a:srgbClr>
            </a:outerShdw>
          </a:effectLst>
        </p:spPr>
      </p:pic>
      <p:sp>
        <p:nvSpPr>
          <p:cNvPr id="1945" name="Google Shape;1945;p48"/>
          <p:cNvSpPr txBox="1"/>
          <p:nvPr>
            <p:ph idx="1" type="body"/>
          </p:nvPr>
        </p:nvSpPr>
        <p:spPr>
          <a:xfrm>
            <a:off x="612465" y="1193168"/>
            <a:ext cx="10542519" cy="365760"/>
          </a:xfrm>
          <a:prstGeom prst="rect">
            <a:avLst/>
          </a:prstGeom>
          <a:noFill/>
          <a:ln>
            <a:noFill/>
          </a:ln>
        </p:spPr>
        <p:txBody>
          <a:bodyPr anchorCtr="0" anchor="t" bIns="0" lIns="182875" spcFirstLastPara="1" rIns="91425" wrap="square" tIns="0">
            <a:noAutofit/>
          </a:bodyPr>
          <a:lstStyle>
            <a:lvl1pPr indent="-228600" lvl="0" marL="457200" algn="l">
              <a:lnSpc>
                <a:spcPct val="100000"/>
              </a:lnSpc>
              <a:spcBef>
                <a:spcPts val="0"/>
              </a:spcBef>
              <a:spcAft>
                <a:spcPts val="0"/>
              </a:spcAft>
              <a:buClr>
                <a:schemeClr val="lt1"/>
              </a:buClr>
              <a:buSzPts val="1800"/>
              <a:buFont typeface="Arial"/>
              <a:buNone/>
              <a:defRPr b="1" i="1" sz="1800">
                <a:solidFill>
                  <a:schemeClr val="lt1"/>
                </a:solidFill>
                <a:latin typeface="Arial"/>
                <a:ea typeface="Arial"/>
                <a:cs typeface="Arial"/>
                <a:sym typeface="Arial"/>
              </a:defRPr>
            </a:lvl1pPr>
            <a:lvl2pPr indent="-381000" lvl="1" marL="9144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2pPr>
            <a:lvl3pPr indent="-381000" lvl="2" marL="13716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3pPr>
            <a:lvl4pPr indent="-381000" lvl="3" marL="18288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4pPr>
            <a:lvl5pPr indent="-381000" lvl="4" marL="22860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5pPr>
            <a:lvl6pPr indent="-381000" lvl="5" marL="27432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6pPr>
            <a:lvl7pPr indent="-381000" lvl="6" marL="32004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7pPr>
            <a:lvl8pPr indent="-381000" lvl="7" marL="36576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8pPr>
            <a:lvl9pPr indent="-381000" lvl="8" marL="4114800" algn="l">
              <a:lnSpc>
                <a:spcPct val="100000"/>
              </a:lnSpc>
              <a:spcBef>
                <a:spcPts val="800"/>
              </a:spcBef>
              <a:spcAft>
                <a:spcPts val="800"/>
              </a:spcAft>
              <a:buClr>
                <a:srgbClr val="FFFFFF"/>
              </a:buClr>
              <a:buSzPts val="2400"/>
              <a:buFont typeface="Arial"/>
              <a:buChar char="■"/>
              <a:defRPr b="1" sz="2400">
                <a:solidFill>
                  <a:srgbClr val="FFFFFF"/>
                </a:solidFill>
                <a:latin typeface="Arial"/>
                <a:ea typeface="Arial"/>
                <a:cs typeface="Arial"/>
                <a:sym typeface="Arial"/>
              </a:defRPr>
            </a:lvl9pPr>
          </a:lstStyle>
          <a:p/>
        </p:txBody>
      </p:sp>
      <p:sp>
        <p:nvSpPr>
          <p:cNvPr id="1946" name="Google Shape;1946;p48"/>
          <p:cNvSpPr/>
          <p:nvPr/>
        </p:nvSpPr>
        <p:spPr>
          <a:xfrm>
            <a:off x="621474" y="1061841"/>
            <a:ext cx="10058400" cy="0"/>
          </a:xfrm>
          <a:prstGeom prst="rect">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947" name="Google Shape;1947;p48"/>
          <p:cNvSpPr txBox="1"/>
          <p:nvPr>
            <p:ph type="title"/>
          </p:nvPr>
        </p:nvSpPr>
        <p:spPr>
          <a:xfrm>
            <a:off x="612465" y="4663"/>
            <a:ext cx="10562869" cy="1057173"/>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3200"/>
              <a:buNone/>
              <a:defRPr b="1" sz="3200">
                <a:solidFill>
                  <a:schemeClr val="dk1"/>
                </a:solidFill>
                <a:latin typeface="Arial"/>
                <a:ea typeface="Arial"/>
                <a:cs typeface="Arial"/>
                <a:sym typeface="Arial"/>
              </a:defRPr>
            </a:lvl1pPr>
            <a:lvl2pPr lvl="1" algn="l">
              <a:lnSpc>
                <a:spcPct val="100000"/>
              </a:lnSpc>
              <a:spcBef>
                <a:spcPts val="0"/>
              </a:spcBef>
              <a:spcAft>
                <a:spcPts val="0"/>
              </a:spcAft>
              <a:buSzPts val="3200"/>
              <a:buNone/>
              <a:defRPr b="1" sz="3600">
                <a:solidFill>
                  <a:srgbClr val="FFFFFF"/>
                </a:solidFill>
                <a:latin typeface="Arial"/>
                <a:ea typeface="Arial"/>
                <a:cs typeface="Arial"/>
                <a:sym typeface="Arial"/>
              </a:defRPr>
            </a:lvl2pPr>
            <a:lvl3pPr lvl="2" algn="l">
              <a:lnSpc>
                <a:spcPct val="100000"/>
              </a:lnSpc>
              <a:spcBef>
                <a:spcPts val="0"/>
              </a:spcBef>
              <a:spcAft>
                <a:spcPts val="0"/>
              </a:spcAft>
              <a:buSzPts val="3200"/>
              <a:buNone/>
              <a:defRPr b="1" sz="3600">
                <a:solidFill>
                  <a:srgbClr val="FFFFFF"/>
                </a:solidFill>
                <a:latin typeface="Arial"/>
                <a:ea typeface="Arial"/>
                <a:cs typeface="Arial"/>
                <a:sym typeface="Arial"/>
              </a:defRPr>
            </a:lvl3pPr>
            <a:lvl4pPr lvl="3" algn="l">
              <a:lnSpc>
                <a:spcPct val="100000"/>
              </a:lnSpc>
              <a:spcBef>
                <a:spcPts val="0"/>
              </a:spcBef>
              <a:spcAft>
                <a:spcPts val="0"/>
              </a:spcAft>
              <a:buSzPts val="3200"/>
              <a:buNone/>
              <a:defRPr b="1" sz="3600">
                <a:solidFill>
                  <a:srgbClr val="FFFFFF"/>
                </a:solidFill>
                <a:latin typeface="Arial"/>
                <a:ea typeface="Arial"/>
                <a:cs typeface="Arial"/>
                <a:sym typeface="Arial"/>
              </a:defRPr>
            </a:lvl4pPr>
            <a:lvl5pPr lvl="4" algn="l">
              <a:lnSpc>
                <a:spcPct val="100000"/>
              </a:lnSpc>
              <a:spcBef>
                <a:spcPts val="0"/>
              </a:spcBef>
              <a:spcAft>
                <a:spcPts val="0"/>
              </a:spcAft>
              <a:buSzPts val="3200"/>
              <a:buNone/>
              <a:defRPr b="1" sz="3600">
                <a:solidFill>
                  <a:srgbClr val="FFFFFF"/>
                </a:solidFill>
                <a:latin typeface="Arial"/>
                <a:ea typeface="Arial"/>
                <a:cs typeface="Arial"/>
                <a:sym typeface="Arial"/>
              </a:defRPr>
            </a:lvl5pPr>
            <a:lvl6pPr lvl="5" algn="l">
              <a:lnSpc>
                <a:spcPct val="100000"/>
              </a:lnSpc>
              <a:spcBef>
                <a:spcPts val="0"/>
              </a:spcBef>
              <a:spcAft>
                <a:spcPts val="0"/>
              </a:spcAft>
              <a:buSzPts val="3200"/>
              <a:buNone/>
              <a:defRPr b="1" sz="3600">
                <a:solidFill>
                  <a:srgbClr val="FFFFFF"/>
                </a:solidFill>
                <a:latin typeface="Arial"/>
                <a:ea typeface="Arial"/>
                <a:cs typeface="Arial"/>
                <a:sym typeface="Arial"/>
              </a:defRPr>
            </a:lvl6pPr>
            <a:lvl7pPr lvl="6" algn="l">
              <a:lnSpc>
                <a:spcPct val="100000"/>
              </a:lnSpc>
              <a:spcBef>
                <a:spcPts val="0"/>
              </a:spcBef>
              <a:spcAft>
                <a:spcPts val="0"/>
              </a:spcAft>
              <a:buSzPts val="3200"/>
              <a:buNone/>
              <a:defRPr b="1" sz="3600">
                <a:solidFill>
                  <a:srgbClr val="FFFFFF"/>
                </a:solidFill>
                <a:latin typeface="Arial"/>
                <a:ea typeface="Arial"/>
                <a:cs typeface="Arial"/>
                <a:sym typeface="Arial"/>
              </a:defRPr>
            </a:lvl7pPr>
            <a:lvl8pPr lvl="7" algn="l">
              <a:lnSpc>
                <a:spcPct val="100000"/>
              </a:lnSpc>
              <a:spcBef>
                <a:spcPts val="0"/>
              </a:spcBef>
              <a:spcAft>
                <a:spcPts val="0"/>
              </a:spcAft>
              <a:buSzPts val="3200"/>
              <a:buNone/>
              <a:defRPr b="1" sz="3600">
                <a:solidFill>
                  <a:srgbClr val="FFFFFF"/>
                </a:solidFill>
                <a:latin typeface="Arial"/>
                <a:ea typeface="Arial"/>
                <a:cs typeface="Arial"/>
                <a:sym typeface="Arial"/>
              </a:defRPr>
            </a:lvl8pPr>
            <a:lvl9pPr lvl="8" algn="l">
              <a:lnSpc>
                <a:spcPct val="100000"/>
              </a:lnSpc>
              <a:spcBef>
                <a:spcPts val="0"/>
              </a:spcBef>
              <a:spcAft>
                <a:spcPts val="0"/>
              </a:spcAft>
              <a:buSzPts val="3200"/>
              <a:buNone/>
              <a:defRPr b="1" sz="3600">
                <a:solidFill>
                  <a:srgbClr val="FFFFFF"/>
                </a:solidFill>
                <a:latin typeface="Arial"/>
                <a:ea typeface="Arial"/>
                <a:cs typeface="Arial"/>
                <a:sym typeface="Arial"/>
              </a:defRPr>
            </a:lvl9pPr>
          </a:lstStyle>
          <a:p/>
        </p:txBody>
      </p:sp>
      <p:grpSp>
        <p:nvGrpSpPr>
          <p:cNvPr id="1948" name="Google Shape;1948;p48"/>
          <p:cNvGrpSpPr/>
          <p:nvPr/>
        </p:nvGrpSpPr>
        <p:grpSpPr>
          <a:xfrm>
            <a:off x="11234593" y="0"/>
            <a:ext cx="957407" cy="6866252"/>
            <a:chOff x="11278585" y="-8250"/>
            <a:chExt cx="957407" cy="6866252"/>
          </a:xfrm>
        </p:grpSpPr>
        <p:cxnSp>
          <p:nvCxnSpPr>
            <p:cNvPr id="1949" name="Google Shape;1949;p48"/>
            <p:cNvCxnSpPr/>
            <p:nvPr/>
          </p:nvCxnSpPr>
          <p:spPr>
            <a:xfrm>
              <a:off x="11402167" y="0"/>
              <a:ext cx="0" cy="6841500"/>
            </a:xfrm>
            <a:prstGeom prst="straightConnector1">
              <a:avLst/>
            </a:prstGeom>
            <a:noFill/>
            <a:ln cap="flat" cmpd="sng" w="76200">
              <a:solidFill>
                <a:schemeClr val="accent4"/>
              </a:solidFill>
              <a:prstDash val="solid"/>
              <a:round/>
              <a:headEnd len="sm" w="sm" type="none"/>
              <a:tailEnd len="sm" w="sm" type="none"/>
            </a:ln>
          </p:spPr>
        </p:cxnSp>
        <p:cxnSp>
          <p:nvCxnSpPr>
            <p:cNvPr id="1950" name="Google Shape;1950;p48"/>
            <p:cNvCxnSpPr/>
            <p:nvPr/>
          </p:nvCxnSpPr>
          <p:spPr>
            <a:xfrm>
              <a:off x="11278585" y="0"/>
              <a:ext cx="0" cy="6841500"/>
            </a:xfrm>
            <a:prstGeom prst="straightConnector1">
              <a:avLst/>
            </a:prstGeom>
            <a:noFill/>
            <a:ln cap="flat" cmpd="sng" w="28575">
              <a:solidFill>
                <a:schemeClr val="accent4"/>
              </a:solidFill>
              <a:prstDash val="solid"/>
              <a:round/>
              <a:headEnd len="sm" w="sm" type="none"/>
              <a:tailEnd len="sm" w="sm" type="none"/>
            </a:ln>
          </p:spPr>
        </p:cxnSp>
        <p:sp>
          <p:nvSpPr>
            <p:cNvPr descr="Banner along right of screen with the label OGP Office of Government-wide Policy." id="1951" name="Google Shape;1951;p48"/>
            <p:cNvSpPr txBox="1"/>
            <p:nvPr/>
          </p:nvSpPr>
          <p:spPr>
            <a:xfrm rot="5400000">
              <a:off x="8470133" y="3092143"/>
              <a:ext cx="6866252" cy="665466"/>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500"/>
                <a:buFont typeface="Arial"/>
                <a:buNone/>
              </a:pPr>
              <a:r>
                <a:rPr b="1" i="0" lang="en-US" sz="1500" u="none" cap="none" strike="noStrike">
                  <a:solidFill>
                    <a:schemeClr val="lt1"/>
                  </a:solidFill>
                  <a:latin typeface="Arial"/>
                  <a:ea typeface="Arial"/>
                  <a:cs typeface="Arial"/>
                  <a:sym typeface="Arial"/>
                </a:rPr>
                <a:t>Professional Services Schedule Overview</a:t>
              </a:r>
              <a:endParaRPr b="1" i="0" sz="1500" u="none" cap="none" strike="noStrike">
                <a:solidFill>
                  <a:schemeClr val="lt1"/>
                </a:solidFill>
                <a:latin typeface="Arial"/>
                <a:ea typeface="Arial"/>
                <a:cs typeface="Arial"/>
                <a:sym typeface="Arial"/>
              </a:endParaRPr>
            </a:p>
          </p:txBody>
        </p:sp>
        <p:sp>
          <p:nvSpPr>
            <p:cNvPr id="1952" name="Google Shape;1952;p48"/>
            <p:cNvSpPr/>
            <p:nvPr/>
          </p:nvSpPr>
          <p:spPr>
            <a:xfrm>
              <a:off x="11653024" y="148294"/>
              <a:ext cx="443908" cy="384955"/>
            </a:xfrm>
            <a:custGeom>
              <a:rect b="b" l="l" r="r" t="t"/>
              <a:pathLst>
                <a:path extrusionOk="0" h="51" w="59">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lt1"/>
            </a:solidFill>
            <a:ln cap="flat" cmpd="sng" w="9525">
              <a:solidFill>
                <a:schemeClr val="accent4"/>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953" name="Google Shape;1953;p48"/>
          <p:cNvGrpSpPr/>
          <p:nvPr/>
        </p:nvGrpSpPr>
        <p:grpSpPr>
          <a:xfrm>
            <a:off x="621474" y="1690255"/>
            <a:ext cx="4743861" cy="4996296"/>
            <a:chOff x="6478479" y="1756519"/>
            <a:chExt cx="4201395" cy="4771694"/>
          </a:xfrm>
        </p:grpSpPr>
        <p:sp>
          <p:nvSpPr>
            <p:cNvPr id="1954" name="Google Shape;1954;p48"/>
            <p:cNvSpPr/>
            <p:nvPr/>
          </p:nvSpPr>
          <p:spPr>
            <a:xfrm flipH="1">
              <a:off x="6478479" y="1756520"/>
              <a:ext cx="4201393" cy="4771693"/>
            </a:xfrm>
            <a:custGeom>
              <a:rect b="b" l="l" r="r" t="t"/>
              <a:pathLst>
                <a:path extrusionOk="0" h="610" w="886">
                  <a:moveTo>
                    <a:pt x="844" y="610"/>
                  </a:moveTo>
                  <a:cubicBezTo>
                    <a:pt x="41" y="610"/>
                    <a:pt x="41" y="610"/>
                    <a:pt x="41" y="610"/>
                  </a:cubicBezTo>
                  <a:cubicBezTo>
                    <a:pt x="19" y="610"/>
                    <a:pt x="0" y="591"/>
                    <a:pt x="0" y="569"/>
                  </a:cubicBezTo>
                  <a:cubicBezTo>
                    <a:pt x="0" y="42"/>
                    <a:pt x="0" y="42"/>
                    <a:pt x="0" y="42"/>
                  </a:cubicBezTo>
                  <a:cubicBezTo>
                    <a:pt x="0" y="19"/>
                    <a:pt x="19" y="0"/>
                    <a:pt x="41" y="0"/>
                  </a:cubicBezTo>
                  <a:cubicBezTo>
                    <a:pt x="844" y="0"/>
                    <a:pt x="844" y="0"/>
                    <a:pt x="844" y="0"/>
                  </a:cubicBezTo>
                  <a:cubicBezTo>
                    <a:pt x="867" y="0"/>
                    <a:pt x="886" y="19"/>
                    <a:pt x="886" y="42"/>
                  </a:cubicBezTo>
                  <a:cubicBezTo>
                    <a:pt x="886" y="569"/>
                    <a:pt x="886" y="569"/>
                    <a:pt x="886" y="569"/>
                  </a:cubicBezTo>
                  <a:cubicBezTo>
                    <a:pt x="886" y="591"/>
                    <a:pt x="867" y="610"/>
                    <a:pt x="844" y="610"/>
                  </a:cubicBezTo>
                  <a:close/>
                </a:path>
              </a:pathLst>
            </a:custGeom>
            <a:solidFill>
              <a:srgbClr val="F2F2F2"/>
            </a:solidFill>
            <a:ln>
              <a:noFill/>
            </a:ln>
            <a:effectLst>
              <a:outerShdw blurRad="152400" sx="90000" rotWithShape="0" dir="5400000" dist="317500" sy="-19000">
                <a:srgbClr val="000000">
                  <a:alpha val="14901"/>
                </a:srgbClr>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55" name="Google Shape;1955;p48"/>
            <p:cNvSpPr/>
            <p:nvPr/>
          </p:nvSpPr>
          <p:spPr>
            <a:xfrm flipH="1">
              <a:off x="6478480" y="1756520"/>
              <a:ext cx="4201393" cy="4771692"/>
            </a:xfrm>
            <a:custGeom>
              <a:rect b="b" l="l" r="r" t="t"/>
              <a:pathLst>
                <a:path extrusionOk="0" h="610" w="886">
                  <a:moveTo>
                    <a:pt x="103" y="0"/>
                  </a:moveTo>
                  <a:cubicBezTo>
                    <a:pt x="41" y="0"/>
                    <a:pt x="41" y="0"/>
                    <a:pt x="41" y="0"/>
                  </a:cubicBezTo>
                  <a:cubicBezTo>
                    <a:pt x="19" y="0"/>
                    <a:pt x="0" y="19"/>
                    <a:pt x="0" y="42"/>
                  </a:cubicBezTo>
                  <a:cubicBezTo>
                    <a:pt x="0" y="569"/>
                    <a:pt x="0" y="569"/>
                    <a:pt x="0" y="569"/>
                  </a:cubicBezTo>
                  <a:cubicBezTo>
                    <a:pt x="0" y="591"/>
                    <a:pt x="19" y="610"/>
                    <a:pt x="41" y="610"/>
                  </a:cubicBezTo>
                  <a:cubicBezTo>
                    <a:pt x="844" y="610"/>
                    <a:pt x="844" y="610"/>
                    <a:pt x="844" y="610"/>
                  </a:cubicBezTo>
                  <a:cubicBezTo>
                    <a:pt x="867" y="610"/>
                    <a:pt x="886" y="591"/>
                    <a:pt x="886" y="569"/>
                  </a:cubicBezTo>
                  <a:cubicBezTo>
                    <a:pt x="886" y="557"/>
                    <a:pt x="886" y="557"/>
                    <a:pt x="886" y="557"/>
                  </a:cubicBezTo>
                  <a:cubicBezTo>
                    <a:pt x="208" y="570"/>
                    <a:pt x="115" y="147"/>
                    <a:pt x="103" y="0"/>
                  </a:cubicBezTo>
                  <a:close/>
                </a:path>
              </a:pathLst>
            </a:custGeom>
            <a:solidFill>
              <a:schemeClr val="lt1">
                <a:alpha val="63921"/>
              </a:schemeClr>
            </a:solidFill>
            <a:ln>
              <a:noFill/>
            </a:ln>
            <a:effectLst>
              <a:outerShdw blurRad="152400" sx="90000" rotWithShape="0" dir="5400000" dist="317500" sy="-19000">
                <a:srgbClr val="000000">
                  <a:alpha val="14901"/>
                </a:srgbClr>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56" name="Google Shape;1956;p48"/>
            <p:cNvSpPr/>
            <p:nvPr/>
          </p:nvSpPr>
          <p:spPr>
            <a:xfrm flipH="1">
              <a:off x="6478481" y="1756519"/>
              <a:ext cx="4201393" cy="566928"/>
            </a:xfrm>
            <a:custGeom>
              <a:rect b="b" l="l" r="r" t="t"/>
              <a:pathLst>
                <a:path extrusionOk="0" h="149" w="886">
                  <a:moveTo>
                    <a:pt x="844" y="0"/>
                  </a:moveTo>
                  <a:cubicBezTo>
                    <a:pt x="41" y="0"/>
                    <a:pt x="41" y="0"/>
                    <a:pt x="41" y="0"/>
                  </a:cubicBezTo>
                  <a:cubicBezTo>
                    <a:pt x="19" y="0"/>
                    <a:pt x="0" y="19"/>
                    <a:pt x="0" y="42"/>
                  </a:cubicBezTo>
                  <a:cubicBezTo>
                    <a:pt x="0" y="149"/>
                    <a:pt x="0" y="149"/>
                    <a:pt x="0" y="149"/>
                  </a:cubicBezTo>
                  <a:cubicBezTo>
                    <a:pt x="886" y="149"/>
                    <a:pt x="886" y="149"/>
                    <a:pt x="886" y="149"/>
                  </a:cubicBezTo>
                  <a:cubicBezTo>
                    <a:pt x="886" y="42"/>
                    <a:pt x="886" y="42"/>
                    <a:pt x="886" y="42"/>
                  </a:cubicBezTo>
                  <a:cubicBezTo>
                    <a:pt x="886" y="19"/>
                    <a:pt x="867" y="0"/>
                    <a:pt x="844" y="0"/>
                  </a:cubicBezTo>
                  <a:close/>
                </a:path>
              </a:pathLst>
            </a:custGeom>
            <a:solidFill>
              <a:schemeClr val="accent4"/>
            </a:solidFill>
            <a:ln>
              <a:noFill/>
            </a:ln>
            <a:effectLst>
              <a:outerShdw blurRad="152400" sx="90000" rotWithShape="0" dir="5400000" dist="317500" sy="-19000">
                <a:srgbClr val="000000">
                  <a:alpha val="1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957" name="Google Shape;1957;p48"/>
            <p:cNvSpPr/>
            <p:nvPr/>
          </p:nvSpPr>
          <p:spPr>
            <a:xfrm flipH="1">
              <a:off x="10044137" y="1756520"/>
              <a:ext cx="635737" cy="1053348"/>
            </a:xfrm>
            <a:custGeom>
              <a:rect b="b" l="l" r="r" t="t"/>
              <a:pathLst>
                <a:path extrusionOk="0" h="149" w="134">
                  <a:moveTo>
                    <a:pt x="0" y="42"/>
                  </a:moveTo>
                  <a:cubicBezTo>
                    <a:pt x="0" y="149"/>
                    <a:pt x="0" y="149"/>
                    <a:pt x="0" y="149"/>
                  </a:cubicBezTo>
                  <a:cubicBezTo>
                    <a:pt x="134" y="149"/>
                    <a:pt x="134" y="149"/>
                    <a:pt x="134" y="149"/>
                  </a:cubicBezTo>
                  <a:cubicBezTo>
                    <a:pt x="114" y="90"/>
                    <a:pt x="106" y="37"/>
                    <a:pt x="103" y="0"/>
                  </a:cubicBezTo>
                  <a:cubicBezTo>
                    <a:pt x="41" y="0"/>
                    <a:pt x="41" y="0"/>
                    <a:pt x="41" y="0"/>
                  </a:cubicBezTo>
                  <a:cubicBezTo>
                    <a:pt x="40" y="0"/>
                    <a:pt x="39" y="1"/>
                    <a:pt x="37" y="1"/>
                  </a:cubicBezTo>
                  <a:cubicBezTo>
                    <a:pt x="16" y="3"/>
                    <a:pt x="0" y="20"/>
                    <a:pt x="0" y="42"/>
                  </a:cubicBezTo>
                  <a:close/>
                </a:path>
              </a:pathLst>
            </a:custGeom>
            <a:solidFill>
              <a:srgbClr val="FBE4D4">
                <a:alpha val="9803"/>
              </a:srgbClr>
            </a:solidFill>
            <a:ln>
              <a:noFill/>
            </a:ln>
            <a:effectLst>
              <a:outerShdw blurRad="152400" sx="90000" rotWithShape="0" dir="5400000" dist="317500" sy="-19000">
                <a:srgbClr val="000000">
                  <a:alpha val="14901"/>
                </a:srgbClr>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1958" name="Google Shape;1958;p48"/>
          <p:cNvSpPr txBox="1"/>
          <p:nvPr>
            <p:ph idx="2" type="body"/>
          </p:nvPr>
        </p:nvSpPr>
        <p:spPr>
          <a:xfrm>
            <a:off x="620713" y="2295427"/>
            <a:ext cx="4741862" cy="4402137"/>
          </a:xfrm>
          <a:prstGeom prst="rect">
            <a:avLst/>
          </a:prstGeom>
          <a:noFill/>
          <a:ln>
            <a:noFill/>
          </a:ln>
        </p:spPr>
        <p:txBody>
          <a:bodyPr anchorCtr="0" anchor="ctr" bIns="91425" lIns="91425" spcFirstLastPara="1" rIns="91425" wrap="square" tIns="91425">
            <a:noAutofit/>
          </a:bodyPr>
          <a:lstStyle>
            <a:lvl1pPr indent="-342900" lvl="0" marL="457200" algn="l">
              <a:lnSpc>
                <a:spcPct val="100000"/>
              </a:lnSpc>
              <a:spcBef>
                <a:spcPts val="0"/>
              </a:spcBef>
              <a:spcAft>
                <a:spcPts val="0"/>
              </a:spcAft>
              <a:buClr>
                <a:srgbClr val="003C71"/>
              </a:buClr>
              <a:buSzPts val="1800"/>
              <a:buFont typeface="Arial"/>
              <a:buChar char="•"/>
              <a:defRPr>
                <a:solidFill>
                  <a:srgbClr val="003C71"/>
                </a:solidFill>
                <a:latin typeface="Arial"/>
                <a:ea typeface="Arial"/>
                <a:cs typeface="Arial"/>
                <a:sym typeface="Arial"/>
              </a:defRPr>
            </a:lvl1pPr>
            <a:lvl2pPr indent="-330200" lvl="1" marL="914400" algn="l">
              <a:lnSpc>
                <a:spcPct val="100000"/>
              </a:lnSpc>
              <a:spcBef>
                <a:spcPts val="1800"/>
              </a:spcBef>
              <a:spcAft>
                <a:spcPts val="0"/>
              </a:spcAft>
              <a:buClr>
                <a:srgbClr val="003C71"/>
              </a:buClr>
              <a:buSzPts val="1600"/>
              <a:buFont typeface="Arial"/>
              <a:buChar char="•"/>
              <a:defRPr>
                <a:solidFill>
                  <a:srgbClr val="003C71"/>
                </a:solidFill>
                <a:latin typeface="Arial"/>
                <a:ea typeface="Arial"/>
                <a:cs typeface="Arial"/>
                <a:sym typeface="Arial"/>
              </a:defRPr>
            </a:lvl2pPr>
            <a:lvl3pPr indent="-317500" lvl="2" marL="1371600" algn="l">
              <a:lnSpc>
                <a:spcPct val="100000"/>
              </a:lnSpc>
              <a:spcBef>
                <a:spcPts val="1800"/>
              </a:spcBef>
              <a:spcAft>
                <a:spcPts val="0"/>
              </a:spcAft>
              <a:buClr>
                <a:srgbClr val="003C71"/>
              </a:buClr>
              <a:buSzPts val="1400"/>
              <a:buFont typeface="Arial"/>
              <a:buChar char="•"/>
              <a:defRPr>
                <a:solidFill>
                  <a:srgbClr val="003C71"/>
                </a:solidFill>
                <a:latin typeface="Arial"/>
                <a:ea typeface="Arial"/>
                <a:cs typeface="Arial"/>
                <a:sym typeface="Arial"/>
              </a:defRPr>
            </a:lvl3pPr>
            <a:lvl4pPr indent="-317500" lvl="3" marL="1828800" algn="l">
              <a:lnSpc>
                <a:spcPct val="100000"/>
              </a:lnSpc>
              <a:spcBef>
                <a:spcPts val="1800"/>
              </a:spcBef>
              <a:spcAft>
                <a:spcPts val="0"/>
              </a:spcAft>
              <a:buClr>
                <a:srgbClr val="003C71"/>
              </a:buClr>
              <a:buSzPts val="1400"/>
              <a:buFont typeface="Arial"/>
              <a:buChar char="•"/>
              <a:defRPr>
                <a:solidFill>
                  <a:srgbClr val="003C71"/>
                </a:solidFill>
                <a:latin typeface="Arial"/>
                <a:ea typeface="Arial"/>
                <a:cs typeface="Arial"/>
                <a:sym typeface="Arial"/>
              </a:defRPr>
            </a:lvl4pPr>
            <a:lvl5pPr indent="-317500" lvl="4" marL="2286000" algn="l">
              <a:lnSpc>
                <a:spcPct val="100000"/>
              </a:lnSpc>
              <a:spcBef>
                <a:spcPts val="1800"/>
              </a:spcBef>
              <a:spcAft>
                <a:spcPts val="0"/>
              </a:spcAft>
              <a:buClr>
                <a:srgbClr val="003C71"/>
              </a:buClr>
              <a:buSzPts val="1400"/>
              <a:buFont typeface="Arial"/>
              <a:buChar char="•"/>
              <a:defRPr>
                <a:solidFill>
                  <a:srgbClr val="003C71"/>
                </a:solidFill>
                <a:latin typeface="Arial"/>
                <a:ea typeface="Arial"/>
                <a:cs typeface="Arial"/>
                <a:sym typeface="Arial"/>
              </a:defRPr>
            </a:lvl5pPr>
            <a:lvl6pPr indent="-228600" lvl="5" marL="2743200" algn="l">
              <a:lnSpc>
                <a:spcPct val="100000"/>
              </a:lnSpc>
              <a:spcBef>
                <a:spcPts val="180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1959" name="Google Shape;1959;p48"/>
          <p:cNvSpPr txBox="1"/>
          <p:nvPr>
            <p:ph idx="3" type="body"/>
          </p:nvPr>
        </p:nvSpPr>
        <p:spPr>
          <a:xfrm>
            <a:off x="620713" y="1696939"/>
            <a:ext cx="4756150" cy="566738"/>
          </a:xfrm>
          <a:prstGeom prst="rect">
            <a:avLst/>
          </a:prstGeom>
          <a:noFill/>
          <a:ln>
            <a:noFill/>
          </a:ln>
        </p:spPr>
        <p:txBody>
          <a:bodyPr anchorCtr="0" anchor="ctr" bIns="0" lIns="0" spcFirstLastPara="1" rIns="0" wrap="square" tIns="0">
            <a:noAutofit/>
          </a:bodyPr>
          <a:lstStyle>
            <a:lvl1pPr indent="-228600" lvl="0" marL="457200" algn="ctr">
              <a:lnSpc>
                <a:spcPct val="100000"/>
              </a:lnSpc>
              <a:spcBef>
                <a:spcPts val="0"/>
              </a:spcBef>
              <a:spcAft>
                <a:spcPts val="0"/>
              </a:spcAft>
              <a:buSzPts val="2000"/>
              <a:buFont typeface="Arial"/>
              <a:buNone/>
              <a:defRPr b="1" sz="2000">
                <a:solidFill>
                  <a:srgbClr val="003C71"/>
                </a:solidFill>
                <a:latin typeface="Arial"/>
                <a:ea typeface="Arial"/>
                <a:cs typeface="Arial"/>
                <a:sym typeface="Arial"/>
              </a:defRPr>
            </a:lvl1pPr>
            <a:lvl2pPr indent="-228600" lvl="1" marL="914400" algn="l">
              <a:lnSpc>
                <a:spcPct val="100000"/>
              </a:lnSpc>
              <a:spcBef>
                <a:spcPts val="600"/>
              </a:spcBef>
              <a:spcAft>
                <a:spcPts val="0"/>
              </a:spcAft>
              <a:buSzPts val="1600"/>
              <a:buFont typeface="Arial"/>
              <a:buNone/>
              <a:defRPr b="1">
                <a:solidFill>
                  <a:srgbClr val="003C71"/>
                </a:solidFill>
                <a:latin typeface="Arial"/>
                <a:ea typeface="Arial"/>
                <a:cs typeface="Arial"/>
                <a:sym typeface="Arial"/>
              </a:defRPr>
            </a:lvl2pPr>
            <a:lvl3pPr indent="-228600" lvl="2" marL="1371600" algn="l">
              <a:lnSpc>
                <a:spcPct val="100000"/>
              </a:lnSpc>
              <a:spcBef>
                <a:spcPts val="800"/>
              </a:spcBef>
              <a:spcAft>
                <a:spcPts val="0"/>
              </a:spcAft>
              <a:buSzPts val="1400"/>
              <a:buFont typeface="Arial"/>
              <a:buNone/>
              <a:defRPr b="1">
                <a:solidFill>
                  <a:srgbClr val="003C71"/>
                </a:solidFill>
                <a:latin typeface="Arial"/>
                <a:ea typeface="Arial"/>
                <a:cs typeface="Arial"/>
                <a:sym typeface="Arial"/>
              </a:defRPr>
            </a:lvl3pPr>
            <a:lvl4pPr indent="-228600" lvl="3" marL="1828800" algn="l">
              <a:lnSpc>
                <a:spcPct val="100000"/>
              </a:lnSpc>
              <a:spcBef>
                <a:spcPts val="800"/>
              </a:spcBef>
              <a:spcAft>
                <a:spcPts val="0"/>
              </a:spcAft>
              <a:buSzPts val="1400"/>
              <a:buFont typeface="Arial"/>
              <a:buNone/>
              <a:defRPr b="1">
                <a:solidFill>
                  <a:srgbClr val="003C71"/>
                </a:solidFill>
                <a:latin typeface="Arial"/>
                <a:ea typeface="Arial"/>
                <a:cs typeface="Arial"/>
                <a:sym typeface="Arial"/>
              </a:defRPr>
            </a:lvl4pPr>
            <a:lvl5pPr indent="-228600" lvl="4" marL="2286000" algn="l">
              <a:lnSpc>
                <a:spcPct val="100000"/>
              </a:lnSpc>
              <a:spcBef>
                <a:spcPts val="800"/>
              </a:spcBef>
              <a:spcAft>
                <a:spcPts val="0"/>
              </a:spcAft>
              <a:buSzPts val="1400"/>
              <a:buFont typeface="Arial"/>
              <a:buNone/>
              <a:defRPr b="1">
                <a:solidFill>
                  <a:srgbClr val="003C71"/>
                </a:solidFill>
                <a:latin typeface="Arial"/>
                <a:ea typeface="Arial"/>
                <a:cs typeface="Arial"/>
                <a:sym typeface="Arial"/>
              </a:defRPr>
            </a:lvl5pPr>
            <a:lvl6pPr indent="-228600" lvl="5" marL="2743200" algn="l">
              <a:lnSpc>
                <a:spcPct val="100000"/>
              </a:lnSpc>
              <a:spcBef>
                <a:spcPts val="80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1960" name="Google Shape;1960;p48"/>
          <p:cNvSpPr txBox="1"/>
          <p:nvPr>
            <p:ph idx="4" type="body"/>
          </p:nvPr>
        </p:nvSpPr>
        <p:spPr>
          <a:xfrm>
            <a:off x="5713775" y="2106532"/>
            <a:ext cx="5441588" cy="4493965"/>
          </a:xfrm>
          <a:prstGeom prst="rect">
            <a:avLst/>
          </a:prstGeom>
          <a:noFill/>
          <a:ln>
            <a:noFill/>
          </a:ln>
        </p:spPr>
        <p:txBody>
          <a:bodyPr anchorCtr="0" anchor="ctr" bIns="91425" lIns="91425" spcFirstLastPara="1" rIns="91425" wrap="square" tIns="91425">
            <a:noAutofit/>
          </a:bodyPr>
          <a:lstStyle>
            <a:lvl1pPr indent="-304800" lvl="0" marL="457200" algn="l">
              <a:lnSpc>
                <a:spcPct val="100000"/>
              </a:lnSpc>
              <a:spcBef>
                <a:spcPts val="0"/>
              </a:spcBef>
              <a:spcAft>
                <a:spcPts val="0"/>
              </a:spcAft>
              <a:buClr>
                <a:schemeClr val="accent4"/>
              </a:buClr>
              <a:buSzPts val="1200"/>
              <a:buFont typeface="Arial"/>
              <a:buAutoNum type="arabicPeriod"/>
              <a:defRPr b="1" sz="1200">
                <a:solidFill>
                  <a:schemeClr val="accent4"/>
                </a:solidFill>
                <a:latin typeface="Arial"/>
                <a:ea typeface="Arial"/>
                <a:cs typeface="Arial"/>
                <a:sym typeface="Arial"/>
              </a:defRPr>
            </a:lvl1pPr>
            <a:lvl2pPr indent="-298450" lvl="1" marL="914400" algn="l">
              <a:lnSpc>
                <a:spcPct val="100000"/>
              </a:lnSpc>
              <a:spcBef>
                <a:spcPts val="600"/>
              </a:spcBef>
              <a:spcAft>
                <a:spcPts val="0"/>
              </a:spcAft>
              <a:buClr>
                <a:schemeClr val="accent4"/>
              </a:buClr>
              <a:buSzPts val="1100"/>
              <a:buFont typeface="Arial"/>
              <a:buAutoNum type="arabicPeriod"/>
              <a:defRPr b="1" sz="1100">
                <a:solidFill>
                  <a:schemeClr val="accent4"/>
                </a:solidFill>
                <a:latin typeface="Arial"/>
                <a:ea typeface="Arial"/>
                <a:cs typeface="Arial"/>
                <a:sym typeface="Arial"/>
              </a:defRPr>
            </a:lvl2pPr>
            <a:lvl3pPr indent="-295275" lvl="2" marL="1371600" algn="l">
              <a:lnSpc>
                <a:spcPct val="100000"/>
              </a:lnSpc>
              <a:spcBef>
                <a:spcPts val="800"/>
              </a:spcBef>
              <a:spcAft>
                <a:spcPts val="0"/>
              </a:spcAft>
              <a:buClr>
                <a:schemeClr val="accent4"/>
              </a:buClr>
              <a:buSzPts val="1050"/>
              <a:buFont typeface="Arial"/>
              <a:buAutoNum type="arabicPeriod"/>
              <a:defRPr b="1" sz="1050">
                <a:solidFill>
                  <a:schemeClr val="accent4"/>
                </a:solidFill>
                <a:latin typeface="Arial"/>
                <a:ea typeface="Arial"/>
                <a:cs typeface="Arial"/>
                <a:sym typeface="Arial"/>
              </a:defRPr>
            </a:lvl3pPr>
            <a:lvl4pPr indent="-295275" lvl="3" marL="1828800" algn="l">
              <a:lnSpc>
                <a:spcPct val="100000"/>
              </a:lnSpc>
              <a:spcBef>
                <a:spcPts val="800"/>
              </a:spcBef>
              <a:spcAft>
                <a:spcPts val="0"/>
              </a:spcAft>
              <a:buClr>
                <a:schemeClr val="accent4"/>
              </a:buClr>
              <a:buSzPts val="1050"/>
              <a:buFont typeface="Arial"/>
              <a:buAutoNum type="arabicPeriod"/>
              <a:defRPr b="1" sz="1050">
                <a:solidFill>
                  <a:schemeClr val="accent4"/>
                </a:solidFill>
                <a:latin typeface="Arial"/>
                <a:ea typeface="Arial"/>
                <a:cs typeface="Arial"/>
                <a:sym typeface="Arial"/>
              </a:defRPr>
            </a:lvl4pPr>
            <a:lvl5pPr indent="-295275" lvl="4" marL="2286000" algn="l">
              <a:lnSpc>
                <a:spcPct val="100000"/>
              </a:lnSpc>
              <a:spcBef>
                <a:spcPts val="800"/>
              </a:spcBef>
              <a:spcAft>
                <a:spcPts val="0"/>
              </a:spcAft>
              <a:buClr>
                <a:schemeClr val="accent4"/>
              </a:buClr>
              <a:buSzPts val="1050"/>
              <a:buFont typeface="Arial"/>
              <a:buAutoNum type="arabicPeriod"/>
              <a:defRPr b="1" sz="1050">
                <a:solidFill>
                  <a:schemeClr val="accent4"/>
                </a:solidFill>
                <a:latin typeface="Arial"/>
                <a:ea typeface="Arial"/>
                <a:cs typeface="Arial"/>
                <a:sym typeface="Arial"/>
              </a:defRPr>
            </a:lvl5pPr>
            <a:lvl6pPr indent="-228600" lvl="5" marL="2743200" algn="l">
              <a:lnSpc>
                <a:spcPct val="100000"/>
              </a:lnSpc>
              <a:spcBef>
                <a:spcPts val="80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1961" name="Google Shape;1961;p48"/>
          <p:cNvSpPr/>
          <p:nvPr/>
        </p:nvSpPr>
        <p:spPr>
          <a:xfrm>
            <a:off x="5108028" y="2106532"/>
            <a:ext cx="883225" cy="4493965"/>
          </a:xfrm>
          <a:prstGeom prst="leftBrace">
            <a:avLst>
              <a:gd fmla="val 8333" name="adj1"/>
              <a:gd fmla="val 85082" name="adj2"/>
            </a:avLst>
          </a:prstGeom>
          <a:noFill/>
          <a:ln cap="flat" cmpd="sng" w="3810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s - LIGHT ON DARK">
  <p:cSld name="1_Bullets - LIGHT ON DARK 47">
    <p:spTree>
      <p:nvGrpSpPr>
        <p:cNvPr id="1962" name="Shape 1962"/>
        <p:cNvGrpSpPr/>
        <p:nvPr/>
      </p:nvGrpSpPr>
      <p:grpSpPr>
        <a:xfrm>
          <a:off x="0" y="0"/>
          <a:ext cx="0" cy="0"/>
          <a:chOff x="0" y="0"/>
          <a:chExt cx="0" cy="0"/>
        </a:xfrm>
      </p:grpSpPr>
      <p:sp>
        <p:nvSpPr>
          <p:cNvPr id="1963" name="Google Shape;1963;p49"/>
          <p:cNvSpPr/>
          <p:nvPr/>
        </p:nvSpPr>
        <p:spPr>
          <a:xfrm>
            <a:off x="621474" y="1061841"/>
            <a:ext cx="10058400" cy="0"/>
          </a:xfrm>
          <a:prstGeom prst="rect">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964" name="Google Shape;1964;p49"/>
          <p:cNvSpPr txBox="1"/>
          <p:nvPr>
            <p:ph type="title"/>
          </p:nvPr>
        </p:nvSpPr>
        <p:spPr>
          <a:xfrm>
            <a:off x="612465" y="4663"/>
            <a:ext cx="10562869" cy="1057173"/>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3200"/>
              <a:buNone/>
              <a:defRPr b="1" sz="3200">
                <a:solidFill>
                  <a:schemeClr val="dk1"/>
                </a:solidFill>
                <a:latin typeface="Arial"/>
                <a:ea typeface="Arial"/>
                <a:cs typeface="Arial"/>
                <a:sym typeface="Arial"/>
              </a:defRPr>
            </a:lvl1pPr>
            <a:lvl2pPr lvl="1" algn="l">
              <a:lnSpc>
                <a:spcPct val="100000"/>
              </a:lnSpc>
              <a:spcBef>
                <a:spcPts val="0"/>
              </a:spcBef>
              <a:spcAft>
                <a:spcPts val="0"/>
              </a:spcAft>
              <a:buSzPts val="3200"/>
              <a:buNone/>
              <a:defRPr b="1" sz="3600">
                <a:solidFill>
                  <a:srgbClr val="FFFFFF"/>
                </a:solidFill>
                <a:latin typeface="Arial"/>
                <a:ea typeface="Arial"/>
                <a:cs typeface="Arial"/>
                <a:sym typeface="Arial"/>
              </a:defRPr>
            </a:lvl2pPr>
            <a:lvl3pPr lvl="2" algn="l">
              <a:lnSpc>
                <a:spcPct val="100000"/>
              </a:lnSpc>
              <a:spcBef>
                <a:spcPts val="0"/>
              </a:spcBef>
              <a:spcAft>
                <a:spcPts val="0"/>
              </a:spcAft>
              <a:buSzPts val="3200"/>
              <a:buNone/>
              <a:defRPr b="1" sz="3600">
                <a:solidFill>
                  <a:srgbClr val="FFFFFF"/>
                </a:solidFill>
                <a:latin typeface="Arial"/>
                <a:ea typeface="Arial"/>
                <a:cs typeface="Arial"/>
                <a:sym typeface="Arial"/>
              </a:defRPr>
            </a:lvl3pPr>
            <a:lvl4pPr lvl="3" algn="l">
              <a:lnSpc>
                <a:spcPct val="100000"/>
              </a:lnSpc>
              <a:spcBef>
                <a:spcPts val="0"/>
              </a:spcBef>
              <a:spcAft>
                <a:spcPts val="0"/>
              </a:spcAft>
              <a:buSzPts val="3200"/>
              <a:buNone/>
              <a:defRPr b="1" sz="3600">
                <a:solidFill>
                  <a:srgbClr val="FFFFFF"/>
                </a:solidFill>
                <a:latin typeface="Arial"/>
                <a:ea typeface="Arial"/>
                <a:cs typeface="Arial"/>
                <a:sym typeface="Arial"/>
              </a:defRPr>
            </a:lvl4pPr>
            <a:lvl5pPr lvl="4" algn="l">
              <a:lnSpc>
                <a:spcPct val="100000"/>
              </a:lnSpc>
              <a:spcBef>
                <a:spcPts val="0"/>
              </a:spcBef>
              <a:spcAft>
                <a:spcPts val="0"/>
              </a:spcAft>
              <a:buSzPts val="3200"/>
              <a:buNone/>
              <a:defRPr b="1" sz="3600">
                <a:solidFill>
                  <a:srgbClr val="FFFFFF"/>
                </a:solidFill>
                <a:latin typeface="Arial"/>
                <a:ea typeface="Arial"/>
                <a:cs typeface="Arial"/>
                <a:sym typeface="Arial"/>
              </a:defRPr>
            </a:lvl5pPr>
            <a:lvl6pPr lvl="5" algn="l">
              <a:lnSpc>
                <a:spcPct val="100000"/>
              </a:lnSpc>
              <a:spcBef>
                <a:spcPts val="0"/>
              </a:spcBef>
              <a:spcAft>
                <a:spcPts val="0"/>
              </a:spcAft>
              <a:buSzPts val="3200"/>
              <a:buNone/>
              <a:defRPr b="1" sz="3600">
                <a:solidFill>
                  <a:srgbClr val="FFFFFF"/>
                </a:solidFill>
                <a:latin typeface="Arial"/>
                <a:ea typeface="Arial"/>
                <a:cs typeface="Arial"/>
                <a:sym typeface="Arial"/>
              </a:defRPr>
            </a:lvl6pPr>
            <a:lvl7pPr lvl="6" algn="l">
              <a:lnSpc>
                <a:spcPct val="100000"/>
              </a:lnSpc>
              <a:spcBef>
                <a:spcPts val="0"/>
              </a:spcBef>
              <a:spcAft>
                <a:spcPts val="0"/>
              </a:spcAft>
              <a:buSzPts val="3200"/>
              <a:buNone/>
              <a:defRPr b="1" sz="3600">
                <a:solidFill>
                  <a:srgbClr val="FFFFFF"/>
                </a:solidFill>
                <a:latin typeface="Arial"/>
                <a:ea typeface="Arial"/>
                <a:cs typeface="Arial"/>
                <a:sym typeface="Arial"/>
              </a:defRPr>
            </a:lvl7pPr>
            <a:lvl8pPr lvl="7" algn="l">
              <a:lnSpc>
                <a:spcPct val="100000"/>
              </a:lnSpc>
              <a:spcBef>
                <a:spcPts val="0"/>
              </a:spcBef>
              <a:spcAft>
                <a:spcPts val="0"/>
              </a:spcAft>
              <a:buSzPts val="3200"/>
              <a:buNone/>
              <a:defRPr b="1" sz="3600">
                <a:solidFill>
                  <a:srgbClr val="FFFFFF"/>
                </a:solidFill>
                <a:latin typeface="Arial"/>
                <a:ea typeface="Arial"/>
                <a:cs typeface="Arial"/>
                <a:sym typeface="Arial"/>
              </a:defRPr>
            </a:lvl8pPr>
            <a:lvl9pPr lvl="8" algn="l">
              <a:lnSpc>
                <a:spcPct val="100000"/>
              </a:lnSpc>
              <a:spcBef>
                <a:spcPts val="0"/>
              </a:spcBef>
              <a:spcAft>
                <a:spcPts val="0"/>
              </a:spcAft>
              <a:buSzPts val="3200"/>
              <a:buNone/>
              <a:defRPr b="1" sz="3600">
                <a:solidFill>
                  <a:srgbClr val="FFFFFF"/>
                </a:solidFill>
                <a:latin typeface="Arial"/>
                <a:ea typeface="Arial"/>
                <a:cs typeface="Arial"/>
                <a:sym typeface="Arial"/>
              </a:defRPr>
            </a:lvl9pPr>
          </a:lstStyle>
          <a:p/>
        </p:txBody>
      </p:sp>
      <p:grpSp>
        <p:nvGrpSpPr>
          <p:cNvPr id="1965" name="Google Shape;1965;p49"/>
          <p:cNvGrpSpPr/>
          <p:nvPr/>
        </p:nvGrpSpPr>
        <p:grpSpPr>
          <a:xfrm>
            <a:off x="11234593" y="0"/>
            <a:ext cx="957407" cy="6866252"/>
            <a:chOff x="11278585" y="-8250"/>
            <a:chExt cx="957407" cy="6866252"/>
          </a:xfrm>
        </p:grpSpPr>
        <p:cxnSp>
          <p:nvCxnSpPr>
            <p:cNvPr id="1966" name="Google Shape;1966;p49"/>
            <p:cNvCxnSpPr/>
            <p:nvPr/>
          </p:nvCxnSpPr>
          <p:spPr>
            <a:xfrm>
              <a:off x="11402167" y="0"/>
              <a:ext cx="0" cy="6841500"/>
            </a:xfrm>
            <a:prstGeom prst="straightConnector1">
              <a:avLst/>
            </a:prstGeom>
            <a:noFill/>
            <a:ln cap="flat" cmpd="sng" w="76200">
              <a:solidFill>
                <a:schemeClr val="accent4"/>
              </a:solidFill>
              <a:prstDash val="solid"/>
              <a:round/>
              <a:headEnd len="sm" w="sm" type="none"/>
              <a:tailEnd len="sm" w="sm" type="none"/>
            </a:ln>
          </p:spPr>
        </p:cxnSp>
        <p:cxnSp>
          <p:nvCxnSpPr>
            <p:cNvPr id="1967" name="Google Shape;1967;p49"/>
            <p:cNvCxnSpPr/>
            <p:nvPr/>
          </p:nvCxnSpPr>
          <p:spPr>
            <a:xfrm>
              <a:off x="11278585" y="0"/>
              <a:ext cx="0" cy="6841500"/>
            </a:xfrm>
            <a:prstGeom prst="straightConnector1">
              <a:avLst/>
            </a:prstGeom>
            <a:noFill/>
            <a:ln cap="flat" cmpd="sng" w="28575">
              <a:solidFill>
                <a:schemeClr val="accent4"/>
              </a:solidFill>
              <a:prstDash val="solid"/>
              <a:round/>
              <a:headEnd len="sm" w="sm" type="none"/>
              <a:tailEnd len="sm" w="sm" type="none"/>
            </a:ln>
          </p:spPr>
        </p:cxnSp>
        <p:sp>
          <p:nvSpPr>
            <p:cNvPr descr="Banner along right of screen with the label OGP Office of Government-wide Policy." id="1968" name="Google Shape;1968;p49"/>
            <p:cNvSpPr txBox="1"/>
            <p:nvPr/>
          </p:nvSpPr>
          <p:spPr>
            <a:xfrm rot="5400000">
              <a:off x="8470133" y="3092143"/>
              <a:ext cx="6866252" cy="665466"/>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500"/>
                <a:buFont typeface="Arial"/>
                <a:buNone/>
              </a:pPr>
              <a:r>
                <a:rPr b="1" i="0" lang="en-US" sz="1500" u="none" cap="none" strike="noStrike">
                  <a:solidFill>
                    <a:schemeClr val="lt1"/>
                  </a:solidFill>
                  <a:latin typeface="Arial"/>
                  <a:ea typeface="Arial"/>
                  <a:cs typeface="Arial"/>
                  <a:sym typeface="Arial"/>
                </a:rPr>
                <a:t>Professional Services Schedule Overview</a:t>
              </a:r>
              <a:endParaRPr b="1" i="0" sz="1500" u="none" cap="none" strike="noStrike">
                <a:solidFill>
                  <a:schemeClr val="lt1"/>
                </a:solidFill>
                <a:latin typeface="Arial"/>
                <a:ea typeface="Arial"/>
                <a:cs typeface="Arial"/>
                <a:sym typeface="Arial"/>
              </a:endParaRPr>
            </a:p>
          </p:txBody>
        </p:sp>
        <p:sp>
          <p:nvSpPr>
            <p:cNvPr id="1969" name="Google Shape;1969;p49"/>
            <p:cNvSpPr/>
            <p:nvPr/>
          </p:nvSpPr>
          <p:spPr>
            <a:xfrm>
              <a:off x="11653024" y="148294"/>
              <a:ext cx="443908" cy="384955"/>
            </a:xfrm>
            <a:custGeom>
              <a:rect b="b" l="l" r="r" t="t"/>
              <a:pathLst>
                <a:path extrusionOk="0" h="51" w="59">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lt1"/>
            </a:solidFill>
            <a:ln cap="flat" cmpd="sng" w="9525">
              <a:solidFill>
                <a:schemeClr val="accent4"/>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1970" name="Google Shape;1970;p49"/>
          <p:cNvSpPr/>
          <p:nvPr/>
        </p:nvSpPr>
        <p:spPr>
          <a:xfrm>
            <a:off x="621474" y="1061841"/>
            <a:ext cx="10332720" cy="0"/>
          </a:xfrm>
          <a:prstGeom prst="rect">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nvGrpSpPr>
          <p:cNvPr id="1971" name="Google Shape;1971;p49"/>
          <p:cNvGrpSpPr/>
          <p:nvPr/>
        </p:nvGrpSpPr>
        <p:grpSpPr>
          <a:xfrm>
            <a:off x="622053" y="1190632"/>
            <a:ext cx="3418253" cy="5390007"/>
            <a:chOff x="621474" y="1190632"/>
            <a:chExt cx="3418253" cy="5390007"/>
          </a:xfrm>
        </p:grpSpPr>
        <p:sp>
          <p:nvSpPr>
            <p:cNvPr id="1972" name="Google Shape;1972;p49"/>
            <p:cNvSpPr/>
            <p:nvPr/>
          </p:nvSpPr>
          <p:spPr>
            <a:xfrm>
              <a:off x="623855" y="1870271"/>
              <a:ext cx="3413490" cy="4710368"/>
            </a:xfrm>
            <a:custGeom>
              <a:rect b="b" l="l" r="r" t="t"/>
              <a:pathLst>
                <a:path extrusionOk="0" h="2800" w="1323">
                  <a:moveTo>
                    <a:pt x="1323" y="2626"/>
                  </a:moveTo>
                  <a:lnTo>
                    <a:pt x="661" y="2800"/>
                  </a:lnTo>
                  <a:lnTo>
                    <a:pt x="0" y="2626"/>
                  </a:lnTo>
                  <a:lnTo>
                    <a:pt x="0" y="0"/>
                  </a:lnTo>
                  <a:lnTo>
                    <a:pt x="1323" y="0"/>
                  </a:lnTo>
                  <a:lnTo>
                    <a:pt x="1323" y="2626"/>
                  </a:lnTo>
                  <a:close/>
                </a:path>
              </a:pathLst>
            </a:custGeom>
            <a:solidFill>
              <a:schemeClr val="accent1"/>
            </a:solidFill>
            <a:ln>
              <a:noFill/>
            </a:ln>
            <a:effectLst>
              <a:outerShdw blurRad="152400" sx="90000" rotWithShape="0" dir="5400000" dist="317500" sy="-19000">
                <a:srgbClr val="000000">
                  <a:alpha val="1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2400" u="none" cap="none" strike="noStrike">
                <a:solidFill>
                  <a:schemeClr val="lt1"/>
                </a:solidFill>
                <a:latin typeface="Arial"/>
                <a:ea typeface="Arial"/>
                <a:cs typeface="Arial"/>
                <a:sym typeface="Arial"/>
              </a:endParaRPr>
            </a:p>
          </p:txBody>
        </p:sp>
        <p:sp>
          <p:nvSpPr>
            <p:cNvPr id="1973" name="Google Shape;1973;p49"/>
            <p:cNvSpPr/>
            <p:nvPr/>
          </p:nvSpPr>
          <p:spPr>
            <a:xfrm>
              <a:off x="623855" y="1190632"/>
              <a:ext cx="3413490" cy="679639"/>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2400" u="none" cap="none" strike="noStrike">
                <a:solidFill>
                  <a:schemeClr val="lt1"/>
                </a:solidFill>
                <a:latin typeface="Arial"/>
                <a:ea typeface="Arial"/>
                <a:cs typeface="Arial"/>
                <a:sym typeface="Arial"/>
              </a:endParaRPr>
            </a:p>
          </p:txBody>
        </p:sp>
        <p:sp>
          <p:nvSpPr>
            <p:cNvPr id="1974" name="Google Shape;1974;p49"/>
            <p:cNvSpPr/>
            <p:nvPr/>
          </p:nvSpPr>
          <p:spPr>
            <a:xfrm>
              <a:off x="621474" y="1190632"/>
              <a:ext cx="3418253" cy="144675"/>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2400" u="none" cap="none" strike="noStrike">
                <a:solidFill>
                  <a:schemeClr val="lt1"/>
                </a:solidFill>
                <a:latin typeface="Arial"/>
                <a:ea typeface="Arial"/>
                <a:cs typeface="Arial"/>
                <a:sym typeface="Arial"/>
              </a:endParaRPr>
            </a:p>
          </p:txBody>
        </p:sp>
      </p:grpSp>
      <p:grpSp>
        <p:nvGrpSpPr>
          <p:cNvPr id="1975" name="Google Shape;1975;p49"/>
          <p:cNvGrpSpPr/>
          <p:nvPr/>
        </p:nvGrpSpPr>
        <p:grpSpPr>
          <a:xfrm>
            <a:off x="4102097" y="1190632"/>
            <a:ext cx="3413490" cy="5390007"/>
            <a:chOff x="4098219" y="1190632"/>
            <a:chExt cx="3413490" cy="5390007"/>
          </a:xfrm>
        </p:grpSpPr>
        <p:sp>
          <p:nvSpPr>
            <p:cNvPr id="1976" name="Google Shape;1976;p49"/>
            <p:cNvSpPr/>
            <p:nvPr/>
          </p:nvSpPr>
          <p:spPr>
            <a:xfrm>
              <a:off x="4098219" y="1870271"/>
              <a:ext cx="3413490" cy="4710368"/>
            </a:xfrm>
            <a:custGeom>
              <a:rect b="b" l="l" r="r" t="t"/>
              <a:pathLst>
                <a:path extrusionOk="0" h="2800" w="1323">
                  <a:moveTo>
                    <a:pt x="1323" y="2626"/>
                  </a:moveTo>
                  <a:lnTo>
                    <a:pt x="661" y="2800"/>
                  </a:lnTo>
                  <a:lnTo>
                    <a:pt x="0" y="2626"/>
                  </a:lnTo>
                  <a:lnTo>
                    <a:pt x="0" y="0"/>
                  </a:lnTo>
                  <a:lnTo>
                    <a:pt x="1323" y="0"/>
                  </a:lnTo>
                  <a:lnTo>
                    <a:pt x="1323" y="2626"/>
                  </a:lnTo>
                  <a:close/>
                </a:path>
              </a:pathLst>
            </a:custGeom>
            <a:solidFill>
              <a:srgbClr val="BF9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2400" u="none" cap="none" strike="noStrike">
                <a:solidFill>
                  <a:schemeClr val="lt1"/>
                </a:solidFill>
                <a:latin typeface="Arial"/>
                <a:ea typeface="Arial"/>
                <a:cs typeface="Arial"/>
                <a:sym typeface="Arial"/>
              </a:endParaRPr>
            </a:p>
          </p:txBody>
        </p:sp>
        <p:grpSp>
          <p:nvGrpSpPr>
            <p:cNvPr id="1977" name="Google Shape;1977;p49"/>
            <p:cNvGrpSpPr/>
            <p:nvPr/>
          </p:nvGrpSpPr>
          <p:grpSpPr>
            <a:xfrm>
              <a:off x="4098219" y="1190632"/>
              <a:ext cx="3413490" cy="679639"/>
              <a:chOff x="4098219" y="1190632"/>
              <a:chExt cx="3413490" cy="679639"/>
            </a:xfrm>
          </p:grpSpPr>
          <p:sp>
            <p:nvSpPr>
              <p:cNvPr id="1978" name="Google Shape;1978;p49"/>
              <p:cNvSpPr/>
              <p:nvPr/>
            </p:nvSpPr>
            <p:spPr>
              <a:xfrm>
                <a:off x="4098219" y="1190632"/>
                <a:ext cx="3413490" cy="679639"/>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2400" u="none" cap="none" strike="noStrike">
                  <a:solidFill>
                    <a:schemeClr val="lt1"/>
                  </a:solidFill>
                  <a:latin typeface="Arial"/>
                  <a:ea typeface="Arial"/>
                  <a:cs typeface="Arial"/>
                  <a:sym typeface="Arial"/>
                </a:endParaRPr>
              </a:p>
            </p:txBody>
          </p:sp>
          <p:sp>
            <p:nvSpPr>
              <p:cNvPr id="1979" name="Google Shape;1979;p49"/>
              <p:cNvSpPr/>
              <p:nvPr/>
            </p:nvSpPr>
            <p:spPr>
              <a:xfrm>
                <a:off x="4098219" y="1190632"/>
                <a:ext cx="3413490" cy="679639"/>
              </a:xfrm>
              <a:custGeom>
                <a:rect b="b" l="l" r="r" t="t"/>
                <a:pathLst>
                  <a:path extrusionOk="0" h="641350" w="2100263">
                    <a:moveTo>
                      <a:pt x="581025" y="0"/>
                    </a:moveTo>
                    <a:cubicBezTo>
                      <a:pt x="581025" y="0"/>
                      <a:pt x="581025" y="0"/>
                      <a:pt x="1519238" y="0"/>
                    </a:cubicBezTo>
                    <a:cubicBezTo>
                      <a:pt x="1519238" y="0"/>
                      <a:pt x="1519238" y="0"/>
                      <a:pt x="1519238" y="30274"/>
                    </a:cubicBezTo>
                    <a:lnTo>
                      <a:pt x="1519238" y="52388"/>
                    </a:lnTo>
                    <a:lnTo>
                      <a:pt x="2100263" y="52388"/>
                    </a:lnTo>
                    <a:lnTo>
                      <a:pt x="2100263" y="192088"/>
                    </a:lnTo>
                    <a:lnTo>
                      <a:pt x="1519238" y="192088"/>
                    </a:lnTo>
                    <a:lnTo>
                      <a:pt x="1519238" y="242195"/>
                    </a:lnTo>
                    <a:cubicBezTo>
                      <a:pt x="1519238" y="322927"/>
                      <a:pt x="1519238" y="430569"/>
                      <a:pt x="1519238" y="574092"/>
                    </a:cubicBezTo>
                    <a:cubicBezTo>
                      <a:pt x="1519238" y="598113"/>
                      <a:pt x="1516832" y="619732"/>
                      <a:pt x="1512021" y="641350"/>
                    </a:cubicBezTo>
                    <a:cubicBezTo>
                      <a:pt x="1512021" y="641350"/>
                      <a:pt x="1512021" y="641350"/>
                      <a:pt x="588242" y="641350"/>
                    </a:cubicBezTo>
                    <a:cubicBezTo>
                      <a:pt x="583431" y="619732"/>
                      <a:pt x="581025" y="598113"/>
                      <a:pt x="581025" y="574092"/>
                    </a:cubicBezTo>
                    <a:cubicBezTo>
                      <a:pt x="581025" y="574092"/>
                      <a:pt x="581025" y="574092"/>
                      <a:pt x="581025" y="266162"/>
                    </a:cubicBezTo>
                    <a:lnTo>
                      <a:pt x="581025" y="192088"/>
                    </a:lnTo>
                    <a:lnTo>
                      <a:pt x="0" y="192088"/>
                    </a:lnTo>
                    <a:lnTo>
                      <a:pt x="0" y="52388"/>
                    </a:lnTo>
                    <a:lnTo>
                      <a:pt x="581025" y="52388"/>
                    </a:lnTo>
                    <a:close/>
                  </a:path>
                </a:pathLst>
              </a:custGeom>
              <a:solidFill>
                <a:schemeClr val="lt1">
                  <a:alpha val="4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2400" u="none" cap="none" strike="noStrike">
                  <a:solidFill>
                    <a:schemeClr val="lt1"/>
                  </a:solidFill>
                  <a:latin typeface="Arial"/>
                  <a:ea typeface="Arial"/>
                  <a:cs typeface="Arial"/>
                  <a:sym typeface="Arial"/>
                </a:endParaRPr>
              </a:p>
            </p:txBody>
          </p:sp>
          <p:sp>
            <p:nvSpPr>
              <p:cNvPr id="1980" name="Google Shape;1980;p49"/>
              <p:cNvSpPr/>
              <p:nvPr/>
            </p:nvSpPr>
            <p:spPr>
              <a:xfrm>
                <a:off x="4098219" y="1190632"/>
                <a:ext cx="3413490" cy="144675"/>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2400" u="none" cap="none" strike="noStrike">
                  <a:solidFill>
                    <a:schemeClr val="lt1"/>
                  </a:solidFill>
                  <a:latin typeface="Arial"/>
                  <a:ea typeface="Arial"/>
                  <a:cs typeface="Arial"/>
                  <a:sym typeface="Arial"/>
                </a:endParaRPr>
              </a:p>
            </p:txBody>
          </p:sp>
        </p:grpSp>
      </p:grpSp>
      <p:sp>
        <p:nvSpPr>
          <p:cNvPr id="1981" name="Google Shape;1981;p49"/>
          <p:cNvSpPr/>
          <p:nvPr/>
        </p:nvSpPr>
        <p:spPr>
          <a:xfrm>
            <a:off x="7566332" y="1870271"/>
            <a:ext cx="3413490" cy="4710368"/>
          </a:xfrm>
          <a:custGeom>
            <a:rect b="b" l="l" r="r" t="t"/>
            <a:pathLst>
              <a:path extrusionOk="0" h="2800" w="1323">
                <a:moveTo>
                  <a:pt x="1323" y="2626"/>
                </a:moveTo>
                <a:lnTo>
                  <a:pt x="661" y="2800"/>
                </a:lnTo>
                <a:lnTo>
                  <a:pt x="0" y="2626"/>
                </a:lnTo>
                <a:lnTo>
                  <a:pt x="0" y="0"/>
                </a:lnTo>
                <a:lnTo>
                  <a:pt x="1323" y="0"/>
                </a:lnTo>
                <a:lnTo>
                  <a:pt x="1323" y="2626"/>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2400" u="none" cap="none" strike="noStrike">
              <a:solidFill>
                <a:schemeClr val="lt1"/>
              </a:solidFill>
              <a:latin typeface="Arial"/>
              <a:ea typeface="Arial"/>
              <a:cs typeface="Arial"/>
              <a:sym typeface="Arial"/>
            </a:endParaRPr>
          </a:p>
        </p:txBody>
      </p:sp>
      <p:grpSp>
        <p:nvGrpSpPr>
          <p:cNvPr id="1982" name="Google Shape;1982;p49"/>
          <p:cNvGrpSpPr/>
          <p:nvPr/>
        </p:nvGrpSpPr>
        <p:grpSpPr>
          <a:xfrm>
            <a:off x="7566332" y="1190632"/>
            <a:ext cx="3413490" cy="809175"/>
            <a:chOff x="7566332" y="1190632"/>
            <a:chExt cx="3413490" cy="809175"/>
          </a:xfrm>
        </p:grpSpPr>
        <p:sp>
          <p:nvSpPr>
            <p:cNvPr id="1983" name="Google Shape;1983;p49"/>
            <p:cNvSpPr/>
            <p:nvPr/>
          </p:nvSpPr>
          <p:spPr>
            <a:xfrm>
              <a:off x="7566332" y="1870271"/>
              <a:ext cx="3413490" cy="129536"/>
            </a:xfrm>
            <a:prstGeom prst="rect">
              <a:avLst/>
            </a:prstGeom>
            <a:solidFill>
              <a:srgbClr val="7B7B7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2400" u="none" cap="none" strike="noStrike">
                <a:solidFill>
                  <a:schemeClr val="lt1"/>
                </a:solidFill>
                <a:latin typeface="Arial"/>
                <a:ea typeface="Arial"/>
                <a:cs typeface="Arial"/>
                <a:sym typeface="Arial"/>
              </a:endParaRPr>
            </a:p>
          </p:txBody>
        </p:sp>
        <p:sp>
          <p:nvSpPr>
            <p:cNvPr id="1984" name="Google Shape;1984;p49"/>
            <p:cNvSpPr/>
            <p:nvPr/>
          </p:nvSpPr>
          <p:spPr>
            <a:xfrm>
              <a:off x="7566332" y="1190632"/>
              <a:ext cx="3413490" cy="679639"/>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2400" u="none" cap="none" strike="noStrike">
                <a:solidFill>
                  <a:schemeClr val="lt1"/>
                </a:solidFill>
                <a:latin typeface="Arial"/>
                <a:ea typeface="Arial"/>
                <a:cs typeface="Arial"/>
                <a:sym typeface="Arial"/>
              </a:endParaRPr>
            </a:p>
          </p:txBody>
        </p:sp>
        <p:sp>
          <p:nvSpPr>
            <p:cNvPr id="1985" name="Google Shape;1985;p49"/>
            <p:cNvSpPr/>
            <p:nvPr/>
          </p:nvSpPr>
          <p:spPr>
            <a:xfrm>
              <a:off x="7566332" y="1190632"/>
              <a:ext cx="3413490" cy="679639"/>
            </a:xfrm>
            <a:custGeom>
              <a:rect b="b" l="l" r="r" t="t"/>
              <a:pathLst>
                <a:path extrusionOk="0" h="641350" w="2100263">
                  <a:moveTo>
                    <a:pt x="581025" y="0"/>
                  </a:moveTo>
                  <a:cubicBezTo>
                    <a:pt x="581025" y="0"/>
                    <a:pt x="581025" y="0"/>
                    <a:pt x="1519238" y="0"/>
                  </a:cubicBezTo>
                  <a:cubicBezTo>
                    <a:pt x="1519238" y="0"/>
                    <a:pt x="1519238" y="0"/>
                    <a:pt x="1519238" y="30274"/>
                  </a:cubicBezTo>
                  <a:lnTo>
                    <a:pt x="1519238" y="52388"/>
                  </a:lnTo>
                  <a:lnTo>
                    <a:pt x="2100263" y="52388"/>
                  </a:lnTo>
                  <a:lnTo>
                    <a:pt x="2100263" y="192088"/>
                  </a:lnTo>
                  <a:lnTo>
                    <a:pt x="1519238" y="192088"/>
                  </a:lnTo>
                  <a:lnTo>
                    <a:pt x="1519238" y="242195"/>
                  </a:lnTo>
                  <a:cubicBezTo>
                    <a:pt x="1519238" y="322927"/>
                    <a:pt x="1519238" y="430569"/>
                    <a:pt x="1519238" y="574092"/>
                  </a:cubicBezTo>
                  <a:cubicBezTo>
                    <a:pt x="1519238" y="598113"/>
                    <a:pt x="1516832" y="619732"/>
                    <a:pt x="1512021" y="641350"/>
                  </a:cubicBezTo>
                  <a:cubicBezTo>
                    <a:pt x="1512021" y="641350"/>
                    <a:pt x="1512021" y="641350"/>
                    <a:pt x="588242" y="641350"/>
                  </a:cubicBezTo>
                  <a:cubicBezTo>
                    <a:pt x="583431" y="619732"/>
                    <a:pt x="581025" y="598113"/>
                    <a:pt x="581025" y="574092"/>
                  </a:cubicBezTo>
                  <a:cubicBezTo>
                    <a:pt x="581025" y="574092"/>
                    <a:pt x="581025" y="574092"/>
                    <a:pt x="581025" y="266162"/>
                  </a:cubicBezTo>
                  <a:lnTo>
                    <a:pt x="581025" y="192088"/>
                  </a:lnTo>
                  <a:lnTo>
                    <a:pt x="0" y="192088"/>
                  </a:lnTo>
                  <a:lnTo>
                    <a:pt x="0" y="52388"/>
                  </a:lnTo>
                  <a:lnTo>
                    <a:pt x="581025" y="52388"/>
                  </a:lnTo>
                  <a:close/>
                </a:path>
              </a:pathLst>
            </a:custGeom>
            <a:solidFill>
              <a:schemeClr val="lt1">
                <a:alpha val="4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2400" u="none" cap="none" strike="noStrike">
                <a:solidFill>
                  <a:schemeClr val="lt1"/>
                </a:solidFill>
                <a:latin typeface="Arial"/>
                <a:ea typeface="Arial"/>
                <a:cs typeface="Arial"/>
                <a:sym typeface="Arial"/>
              </a:endParaRPr>
            </a:p>
          </p:txBody>
        </p:sp>
        <p:sp>
          <p:nvSpPr>
            <p:cNvPr id="1986" name="Google Shape;1986;p49"/>
            <p:cNvSpPr/>
            <p:nvPr/>
          </p:nvSpPr>
          <p:spPr>
            <a:xfrm>
              <a:off x="7566332" y="1190632"/>
              <a:ext cx="3413490" cy="144675"/>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2400" u="none" cap="none" strike="noStrike">
                <a:solidFill>
                  <a:schemeClr val="lt1"/>
                </a:solidFill>
                <a:latin typeface="Arial"/>
                <a:ea typeface="Arial"/>
                <a:cs typeface="Arial"/>
                <a:sym typeface="Arial"/>
              </a:endParaRPr>
            </a:p>
          </p:txBody>
        </p:sp>
      </p:grpSp>
      <p:sp>
        <p:nvSpPr>
          <p:cNvPr id="1987" name="Google Shape;1987;p49"/>
          <p:cNvSpPr txBox="1"/>
          <p:nvPr>
            <p:ph idx="1" type="body"/>
          </p:nvPr>
        </p:nvSpPr>
        <p:spPr>
          <a:xfrm>
            <a:off x="617896" y="1331035"/>
            <a:ext cx="3413125" cy="534987"/>
          </a:xfrm>
          <a:prstGeom prst="rect">
            <a:avLst/>
          </a:prstGeom>
          <a:noFill/>
          <a:ln>
            <a:noFill/>
          </a:ln>
        </p:spPr>
        <p:txBody>
          <a:bodyPr anchorCtr="0" anchor="ctr" bIns="91425" lIns="91425" spcFirstLastPara="1" rIns="91425" wrap="square" tIns="91425">
            <a:noAutofit/>
          </a:bodyPr>
          <a:lstStyle>
            <a:lvl1pPr indent="-228600" lvl="0" marL="457200" algn="ctr">
              <a:lnSpc>
                <a:spcPct val="100000"/>
              </a:lnSpc>
              <a:spcBef>
                <a:spcPts val="0"/>
              </a:spcBef>
              <a:spcAft>
                <a:spcPts val="0"/>
              </a:spcAft>
              <a:buSzPts val="1800"/>
              <a:buFont typeface="Arial"/>
              <a:buNone/>
              <a:defRPr b="1" i="0" sz="1800">
                <a:solidFill>
                  <a:schemeClr val="accent4"/>
                </a:solidFill>
                <a:latin typeface="Arial"/>
                <a:ea typeface="Arial"/>
                <a:cs typeface="Arial"/>
                <a:sym typeface="Arial"/>
              </a:defRPr>
            </a:lvl1pPr>
            <a:lvl2pPr indent="-228600" lvl="1" marL="914400" algn="l">
              <a:lnSpc>
                <a:spcPct val="100000"/>
              </a:lnSpc>
              <a:spcBef>
                <a:spcPts val="600"/>
              </a:spcBef>
              <a:spcAft>
                <a:spcPts val="0"/>
              </a:spcAft>
              <a:buSzPts val="1600"/>
              <a:buFont typeface="Arial"/>
              <a:buNone/>
              <a:defRPr b="1" i="1">
                <a:latin typeface="Arial"/>
                <a:ea typeface="Arial"/>
                <a:cs typeface="Arial"/>
                <a:sym typeface="Arial"/>
              </a:defRPr>
            </a:lvl2pPr>
            <a:lvl3pPr indent="-228600" lvl="2" marL="1371600" algn="l">
              <a:lnSpc>
                <a:spcPct val="100000"/>
              </a:lnSpc>
              <a:spcBef>
                <a:spcPts val="800"/>
              </a:spcBef>
              <a:spcAft>
                <a:spcPts val="0"/>
              </a:spcAft>
              <a:buSzPts val="1400"/>
              <a:buFont typeface="Arial"/>
              <a:buNone/>
              <a:defRPr b="1" i="1">
                <a:latin typeface="Arial"/>
                <a:ea typeface="Arial"/>
                <a:cs typeface="Arial"/>
                <a:sym typeface="Arial"/>
              </a:defRPr>
            </a:lvl3pPr>
            <a:lvl4pPr indent="-228600" lvl="3" marL="1828800" algn="l">
              <a:lnSpc>
                <a:spcPct val="100000"/>
              </a:lnSpc>
              <a:spcBef>
                <a:spcPts val="800"/>
              </a:spcBef>
              <a:spcAft>
                <a:spcPts val="0"/>
              </a:spcAft>
              <a:buSzPts val="1400"/>
              <a:buFont typeface="Arial"/>
              <a:buNone/>
              <a:defRPr b="1" i="1">
                <a:latin typeface="Arial"/>
                <a:ea typeface="Arial"/>
                <a:cs typeface="Arial"/>
                <a:sym typeface="Arial"/>
              </a:defRPr>
            </a:lvl4pPr>
            <a:lvl5pPr indent="-228600" lvl="4" marL="2286000" algn="l">
              <a:lnSpc>
                <a:spcPct val="100000"/>
              </a:lnSpc>
              <a:spcBef>
                <a:spcPts val="800"/>
              </a:spcBef>
              <a:spcAft>
                <a:spcPts val="0"/>
              </a:spcAft>
              <a:buSzPts val="1400"/>
              <a:buFont typeface="Arial"/>
              <a:buNone/>
              <a:defRPr b="1" i="1">
                <a:latin typeface="Arial"/>
                <a:ea typeface="Arial"/>
                <a:cs typeface="Arial"/>
                <a:sym typeface="Arial"/>
              </a:defRPr>
            </a:lvl5pPr>
            <a:lvl6pPr indent="-228600" lvl="5" marL="2743200" algn="l">
              <a:lnSpc>
                <a:spcPct val="100000"/>
              </a:lnSpc>
              <a:spcBef>
                <a:spcPts val="80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1988" name="Google Shape;1988;p49"/>
          <p:cNvSpPr txBox="1"/>
          <p:nvPr>
            <p:ph idx="2" type="body"/>
          </p:nvPr>
        </p:nvSpPr>
        <p:spPr>
          <a:xfrm>
            <a:off x="4102280" y="1326585"/>
            <a:ext cx="3413125" cy="534987"/>
          </a:xfrm>
          <a:prstGeom prst="rect">
            <a:avLst/>
          </a:prstGeom>
          <a:noFill/>
          <a:ln>
            <a:noFill/>
          </a:ln>
        </p:spPr>
        <p:txBody>
          <a:bodyPr anchorCtr="0" anchor="ctr" bIns="91425" lIns="91425" spcFirstLastPara="1" rIns="91425" wrap="square" tIns="91425">
            <a:noAutofit/>
          </a:bodyPr>
          <a:lstStyle>
            <a:lvl1pPr indent="-228600" lvl="0" marL="457200" algn="ctr">
              <a:lnSpc>
                <a:spcPct val="100000"/>
              </a:lnSpc>
              <a:spcBef>
                <a:spcPts val="0"/>
              </a:spcBef>
              <a:spcAft>
                <a:spcPts val="0"/>
              </a:spcAft>
              <a:buSzPts val="1800"/>
              <a:buFont typeface="Arial"/>
              <a:buNone/>
              <a:defRPr b="1" i="0" sz="1800">
                <a:solidFill>
                  <a:schemeClr val="accent4"/>
                </a:solidFill>
                <a:latin typeface="Arial"/>
                <a:ea typeface="Arial"/>
                <a:cs typeface="Arial"/>
                <a:sym typeface="Arial"/>
              </a:defRPr>
            </a:lvl1pPr>
            <a:lvl2pPr indent="-228600" lvl="1" marL="914400" algn="l">
              <a:lnSpc>
                <a:spcPct val="100000"/>
              </a:lnSpc>
              <a:spcBef>
                <a:spcPts val="600"/>
              </a:spcBef>
              <a:spcAft>
                <a:spcPts val="0"/>
              </a:spcAft>
              <a:buSzPts val="1600"/>
              <a:buFont typeface="Arial"/>
              <a:buNone/>
              <a:defRPr b="1" i="1">
                <a:latin typeface="Arial"/>
                <a:ea typeface="Arial"/>
                <a:cs typeface="Arial"/>
                <a:sym typeface="Arial"/>
              </a:defRPr>
            </a:lvl2pPr>
            <a:lvl3pPr indent="-228600" lvl="2" marL="1371600" algn="l">
              <a:lnSpc>
                <a:spcPct val="100000"/>
              </a:lnSpc>
              <a:spcBef>
                <a:spcPts val="800"/>
              </a:spcBef>
              <a:spcAft>
                <a:spcPts val="0"/>
              </a:spcAft>
              <a:buSzPts val="1400"/>
              <a:buFont typeface="Arial"/>
              <a:buNone/>
              <a:defRPr b="1" i="1">
                <a:latin typeface="Arial"/>
                <a:ea typeface="Arial"/>
                <a:cs typeface="Arial"/>
                <a:sym typeface="Arial"/>
              </a:defRPr>
            </a:lvl3pPr>
            <a:lvl4pPr indent="-228600" lvl="3" marL="1828800" algn="l">
              <a:lnSpc>
                <a:spcPct val="100000"/>
              </a:lnSpc>
              <a:spcBef>
                <a:spcPts val="800"/>
              </a:spcBef>
              <a:spcAft>
                <a:spcPts val="0"/>
              </a:spcAft>
              <a:buSzPts val="1400"/>
              <a:buFont typeface="Arial"/>
              <a:buNone/>
              <a:defRPr b="1" i="1">
                <a:latin typeface="Arial"/>
                <a:ea typeface="Arial"/>
                <a:cs typeface="Arial"/>
                <a:sym typeface="Arial"/>
              </a:defRPr>
            </a:lvl4pPr>
            <a:lvl5pPr indent="-228600" lvl="4" marL="2286000" algn="l">
              <a:lnSpc>
                <a:spcPct val="100000"/>
              </a:lnSpc>
              <a:spcBef>
                <a:spcPts val="800"/>
              </a:spcBef>
              <a:spcAft>
                <a:spcPts val="0"/>
              </a:spcAft>
              <a:buSzPts val="1400"/>
              <a:buFont typeface="Arial"/>
              <a:buNone/>
              <a:defRPr b="1" i="1">
                <a:latin typeface="Arial"/>
                <a:ea typeface="Arial"/>
                <a:cs typeface="Arial"/>
                <a:sym typeface="Arial"/>
              </a:defRPr>
            </a:lvl5pPr>
            <a:lvl6pPr indent="-228600" lvl="5" marL="2743200" algn="l">
              <a:lnSpc>
                <a:spcPct val="100000"/>
              </a:lnSpc>
              <a:spcBef>
                <a:spcPts val="80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1989" name="Google Shape;1989;p49"/>
          <p:cNvSpPr txBox="1"/>
          <p:nvPr>
            <p:ph idx="3" type="body"/>
          </p:nvPr>
        </p:nvSpPr>
        <p:spPr>
          <a:xfrm>
            <a:off x="7566515" y="1326585"/>
            <a:ext cx="3413125" cy="534987"/>
          </a:xfrm>
          <a:prstGeom prst="rect">
            <a:avLst/>
          </a:prstGeom>
          <a:noFill/>
          <a:ln>
            <a:noFill/>
          </a:ln>
        </p:spPr>
        <p:txBody>
          <a:bodyPr anchorCtr="0" anchor="ctr" bIns="91425" lIns="91425" spcFirstLastPara="1" rIns="91425" wrap="square" tIns="91425">
            <a:noAutofit/>
          </a:bodyPr>
          <a:lstStyle>
            <a:lvl1pPr indent="-228600" lvl="0" marL="457200" algn="ctr">
              <a:lnSpc>
                <a:spcPct val="100000"/>
              </a:lnSpc>
              <a:spcBef>
                <a:spcPts val="0"/>
              </a:spcBef>
              <a:spcAft>
                <a:spcPts val="0"/>
              </a:spcAft>
              <a:buSzPts val="1800"/>
              <a:buFont typeface="Arial"/>
              <a:buNone/>
              <a:defRPr b="1" i="0" sz="1800">
                <a:solidFill>
                  <a:schemeClr val="accent4"/>
                </a:solidFill>
                <a:latin typeface="Arial"/>
                <a:ea typeface="Arial"/>
                <a:cs typeface="Arial"/>
                <a:sym typeface="Arial"/>
              </a:defRPr>
            </a:lvl1pPr>
            <a:lvl2pPr indent="-228600" lvl="1" marL="914400" algn="l">
              <a:lnSpc>
                <a:spcPct val="100000"/>
              </a:lnSpc>
              <a:spcBef>
                <a:spcPts val="600"/>
              </a:spcBef>
              <a:spcAft>
                <a:spcPts val="0"/>
              </a:spcAft>
              <a:buSzPts val="1600"/>
              <a:buFont typeface="Arial"/>
              <a:buNone/>
              <a:defRPr b="1" i="1">
                <a:latin typeface="Arial"/>
                <a:ea typeface="Arial"/>
                <a:cs typeface="Arial"/>
                <a:sym typeface="Arial"/>
              </a:defRPr>
            </a:lvl2pPr>
            <a:lvl3pPr indent="-228600" lvl="2" marL="1371600" algn="l">
              <a:lnSpc>
                <a:spcPct val="100000"/>
              </a:lnSpc>
              <a:spcBef>
                <a:spcPts val="800"/>
              </a:spcBef>
              <a:spcAft>
                <a:spcPts val="0"/>
              </a:spcAft>
              <a:buSzPts val="1400"/>
              <a:buFont typeface="Arial"/>
              <a:buNone/>
              <a:defRPr b="1" i="1">
                <a:latin typeface="Arial"/>
                <a:ea typeface="Arial"/>
                <a:cs typeface="Arial"/>
                <a:sym typeface="Arial"/>
              </a:defRPr>
            </a:lvl3pPr>
            <a:lvl4pPr indent="-228600" lvl="3" marL="1828800" algn="l">
              <a:lnSpc>
                <a:spcPct val="100000"/>
              </a:lnSpc>
              <a:spcBef>
                <a:spcPts val="800"/>
              </a:spcBef>
              <a:spcAft>
                <a:spcPts val="0"/>
              </a:spcAft>
              <a:buSzPts val="1400"/>
              <a:buFont typeface="Arial"/>
              <a:buNone/>
              <a:defRPr b="1" i="1">
                <a:latin typeface="Arial"/>
                <a:ea typeface="Arial"/>
                <a:cs typeface="Arial"/>
                <a:sym typeface="Arial"/>
              </a:defRPr>
            </a:lvl4pPr>
            <a:lvl5pPr indent="-228600" lvl="4" marL="2286000" algn="l">
              <a:lnSpc>
                <a:spcPct val="100000"/>
              </a:lnSpc>
              <a:spcBef>
                <a:spcPts val="800"/>
              </a:spcBef>
              <a:spcAft>
                <a:spcPts val="0"/>
              </a:spcAft>
              <a:buSzPts val="1400"/>
              <a:buFont typeface="Arial"/>
              <a:buNone/>
              <a:defRPr b="1" i="1">
                <a:latin typeface="Arial"/>
                <a:ea typeface="Arial"/>
                <a:cs typeface="Arial"/>
                <a:sym typeface="Arial"/>
              </a:defRPr>
            </a:lvl5pPr>
            <a:lvl6pPr indent="-228600" lvl="5" marL="2743200" algn="l">
              <a:lnSpc>
                <a:spcPct val="100000"/>
              </a:lnSpc>
              <a:spcBef>
                <a:spcPts val="80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1990" name="Google Shape;1990;p49"/>
          <p:cNvSpPr txBox="1"/>
          <p:nvPr>
            <p:ph idx="4" type="body"/>
          </p:nvPr>
        </p:nvSpPr>
        <p:spPr>
          <a:xfrm>
            <a:off x="4103486" y="1871192"/>
            <a:ext cx="3410712" cy="531986"/>
          </a:xfrm>
          <a:prstGeom prst="rect">
            <a:avLst/>
          </a:prstGeom>
          <a:solidFill>
            <a:schemeClr val="accent4"/>
          </a:solidFill>
          <a:ln>
            <a:noFill/>
          </a:ln>
        </p:spPr>
        <p:txBody>
          <a:bodyPr anchorCtr="0" anchor="ctr" bIns="0" lIns="0" spcFirstLastPara="1" rIns="0" wrap="square" tIns="0">
            <a:noAutofit/>
          </a:bodyPr>
          <a:lstStyle>
            <a:lvl1pPr indent="-228600" lvl="0" marL="457200" algn="l">
              <a:lnSpc>
                <a:spcPct val="100000"/>
              </a:lnSpc>
              <a:spcBef>
                <a:spcPts val="0"/>
              </a:spcBef>
              <a:spcAft>
                <a:spcPts val="0"/>
              </a:spcAft>
              <a:buSzPts val="1400"/>
              <a:buFont typeface="Arial"/>
              <a:buNone/>
              <a:defRPr b="1" i="1" sz="1400">
                <a:solidFill>
                  <a:schemeClr val="lt1"/>
                </a:solidFill>
                <a:latin typeface="Arial"/>
                <a:ea typeface="Arial"/>
                <a:cs typeface="Arial"/>
                <a:sym typeface="Arial"/>
              </a:defRPr>
            </a:lvl1pPr>
            <a:lvl2pPr indent="-228600" lvl="1" marL="914400" algn="l">
              <a:lnSpc>
                <a:spcPct val="100000"/>
              </a:lnSpc>
              <a:spcBef>
                <a:spcPts val="600"/>
              </a:spcBef>
              <a:spcAft>
                <a:spcPts val="0"/>
              </a:spcAft>
              <a:buSzPts val="1600"/>
              <a:buFont typeface="Arial"/>
              <a:buNone/>
              <a:defRPr b="1">
                <a:latin typeface="Arial"/>
                <a:ea typeface="Arial"/>
                <a:cs typeface="Arial"/>
                <a:sym typeface="Arial"/>
              </a:defRPr>
            </a:lvl2pPr>
            <a:lvl3pPr indent="-228600" lvl="2" marL="1371600" algn="l">
              <a:lnSpc>
                <a:spcPct val="100000"/>
              </a:lnSpc>
              <a:spcBef>
                <a:spcPts val="800"/>
              </a:spcBef>
              <a:spcAft>
                <a:spcPts val="0"/>
              </a:spcAft>
              <a:buSzPts val="1400"/>
              <a:buFont typeface="Arial"/>
              <a:buNone/>
              <a:defRPr b="1">
                <a:latin typeface="Arial"/>
                <a:ea typeface="Arial"/>
                <a:cs typeface="Arial"/>
                <a:sym typeface="Arial"/>
              </a:defRPr>
            </a:lvl3pPr>
            <a:lvl4pPr indent="-228600" lvl="3" marL="1828800" algn="l">
              <a:lnSpc>
                <a:spcPct val="100000"/>
              </a:lnSpc>
              <a:spcBef>
                <a:spcPts val="800"/>
              </a:spcBef>
              <a:spcAft>
                <a:spcPts val="0"/>
              </a:spcAft>
              <a:buSzPts val="1400"/>
              <a:buFont typeface="Arial"/>
              <a:buNone/>
              <a:defRPr b="1">
                <a:latin typeface="Arial"/>
                <a:ea typeface="Arial"/>
                <a:cs typeface="Arial"/>
                <a:sym typeface="Arial"/>
              </a:defRPr>
            </a:lvl4pPr>
            <a:lvl5pPr indent="-228600" lvl="4" marL="2286000" algn="l">
              <a:lnSpc>
                <a:spcPct val="100000"/>
              </a:lnSpc>
              <a:spcBef>
                <a:spcPts val="800"/>
              </a:spcBef>
              <a:spcAft>
                <a:spcPts val="0"/>
              </a:spcAft>
              <a:buSzPts val="1400"/>
              <a:buFont typeface="Arial"/>
              <a:buNone/>
              <a:defRPr b="1">
                <a:latin typeface="Arial"/>
                <a:ea typeface="Arial"/>
                <a:cs typeface="Arial"/>
                <a:sym typeface="Arial"/>
              </a:defRPr>
            </a:lvl5pPr>
            <a:lvl6pPr indent="-228600" lvl="5" marL="2743200" algn="l">
              <a:lnSpc>
                <a:spcPct val="100000"/>
              </a:lnSpc>
              <a:spcBef>
                <a:spcPts val="80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1991" name="Google Shape;1991;p49"/>
          <p:cNvSpPr txBox="1"/>
          <p:nvPr>
            <p:ph idx="5" type="body"/>
          </p:nvPr>
        </p:nvSpPr>
        <p:spPr>
          <a:xfrm>
            <a:off x="7567721" y="1876903"/>
            <a:ext cx="3410712" cy="519633"/>
          </a:xfrm>
          <a:prstGeom prst="rect">
            <a:avLst/>
          </a:prstGeom>
          <a:solidFill>
            <a:srgbClr val="7F7F7F"/>
          </a:solidFill>
          <a:ln>
            <a:noFill/>
          </a:ln>
        </p:spPr>
        <p:txBody>
          <a:bodyPr anchorCtr="0" anchor="ctr" bIns="0" lIns="0" spcFirstLastPara="1" rIns="0" wrap="square" tIns="0">
            <a:noAutofit/>
          </a:bodyPr>
          <a:lstStyle>
            <a:lvl1pPr indent="-228600" lvl="0" marL="457200" algn="l">
              <a:lnSpc>
                <a:spcPct val="100000"/>
              </a:lnSpc>
              <a:spcBef>
                <a:spcPts val="0"/>
              </a:spcBef>
              <a:spcAft>
                <a:spcPts val="0"/>
              </a:spcAft>
              <a:buSzPts val="1400"/>
              <a:buFont typeface="Arial"/>
              <a:buNone/>
              <a:defRPr b="1" i="1" sz="1400">
                <a:solidFill>
                  <a:schemeClr val="lt1"/>
                </a:solidFill>
                <a:latin typeface="Arial"/>
                <a:ea typeface="Arial"/>
                <a:cs typeface="Arial"/>
                <a:sym typeface="Arial"/>
              </a:defRPr>
            </a:lvl1pPr>
            <a:lvl2pPr indent="-228600" lvl="1" marL="914400" algn="l">
              <a:lnSpc>
                <a:spcPct val="100000"/>
              </a:lnSpc>
              <a:spcBef>
                <a:spcPts val="600"/>
              </a:spcBef>
              <a:spcAft>
                <a:spcPts val="0"/>
              </a:spcAft>
              <a:buSzPts val="1600"/>
              <a:buFont typeface="Arial"/>
              <a:buNone/>
              <a:defRPr b="1">
                <a:latin typeface="Arial"/>
                <a:ea typeface="Arial"/>
                <a:cs typeface="Arial"/>
                <a:sym typeface="Arial"/>
              </a:defRPr>
            </a:lvl2pPr>
            <a:lvl3pPr indent="-228600" lvl="2" marL="1371600" algn="l">
              <a:lnSpc>
                <a:spcPct val="100000"/>
              </a:lnSpc>
              <a:spcBef>
                <a:spcPts val="800"/>
              </a:spcBef>
              <a:spcAft>
                <a:spcPts val="0"/>
              </a:spcAft>
              <a:buSzPts val="1400"/>
              <a:buFont typeface="Arial"/>
              <a:buNone/>
              <a:defRPr b="1">
                <a:latin typeface="Arial"/>
                <a:ea typeface="Arial"/>
                <a:cs typeface="Arial"/>
                <a:sym typeface="Arial"/>
              </a:defRPr>
            </a:lvl3pPr>
            <a:lvl4pPr indent="-228600" lvl="3" marL="1828800" algn="l">
              <a:lnSpc>
                <a:spcPct val="100000"/>
              </a:lnSpc>
              <a:spcBef>
                <a:spcPts val="800"/>
              </a:spcBef>
              <a:spcAft>
                <a:spcPts val="0"/>
              </a:spcAft>
              <a:buSzPts val="1400"/>
              <a:buFont typeface="Arial"/>
              <a:buNone/>
              <a:defRPr b="1">
                <a:latin typeface="Arial"/>
                <a:ea typeface="Arial"/>
                <a:cs typeface="Arial"/>
                <a:sym typeface="Arial"/>
              </a:defRPr>
            </a:lvl4pPr>
            <a:lvl5pPr indent="-228600" lvl="4" marL="2286000" algn="l">
              <a:lnSpc>
                <a:spcPct val="100000"/>
              </a:lnSpc>
              <a:spcBef>
                <a:spcPts val="800"/>
              </a:spcBef>
              <a:spcAft>
                <a:spcPts val="0"/>
              </a:spcAft>
              <a:buSzPts val="1400"/>
              <a:buFont typeface="Arial"/>
              <a:buNone/>
              <a:defRPr b="1">
                <a:latin typeface="Arial"/>
                <a:ea typeface="Arial"/>
                <a:cs typeface="Arial"/>
                <a:sym typeface="Arial"/>
              </a:defRPr>
            </a:lvl5pPr>
            <a:lvl6pPr indent="-228600" lvl="5" marL="2743200" algn="l">
              <a:lnSpc>
                <a:spcPct val="100000"/>
              </a:lnSpc>
              <a:spcBef>
                <a:spcPts val="80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1992" name="Google Shape;1992;p49"/>
          <p:cNvSpPr txBox="1"/>
          <p:nvPr>
            <p:ph idx="6" type="body"/>
          </p:nvPr>
        </p:nvSpPr>
        <p:spPr>
          <a:xfrm>
            <a:off x="624246" y="2411413"/>
            <a:ext cx="3400425" cy="3875087"/>
          </a:xfrm>
          <a:prstGeom prst="rect">
            <a:avLst/>
          </a:prstGeom>
          <a:noFill/>
          <a:ln>
            <a:noFill/>
          </a:ln>
        </p:spPr>
        <p:txBody>
          <a:bodyPr anchorCtr="0" anchor="t" bIns="91425" lIns="91425" spcFirstLastPara="1" rIns="91425" wrap="square" tIns="91425">
            <a:noAutofit/>
          </a:bodyPr>
          <a:lstStyle>
            <a:lvl1pPr indent="-323850" lvl="0" marL="457200" algn="l">
              <a:lnSpc>
                <a:spcPct val="100000"/>
              </a:lnSpc>
              <a:spcBef>
                <a:spcPts val="600"/>
              </a:spcBef>
              <a:spcAft>
                <a:spcPts val="0"/>
              </a:spcAft>
              <a:buClr>
                <a:schemeClr val="accent4"/>
              </a:buClr>
              <a:buSzPts val="1500"/>
              <a:buFont typeface="Arial"/>
              <a:buChar char="•"/>
              <a:defRPr b="1" sz="1500">
                <a:solidFill>
                  <a:schemeClr val="lt1"/>
                </a:solidFill>
                <a:latin typeface="Arial"/>
                <a:ea typeface="Arial"/>
                <a:cs typeface="Arial"/>
                <a:sym typeface="Arial"/>
              </a:defRPr>
            </a:lvl1pPr>
            <a:lvl2pPr indent="-312419" lvl="1" marL="914400" algn="l">
              <a:lnSpc>
                <a:spcPct val="100000"/>
              </a:lnSpc>
              <a:spcBef>
                <a:spcPts val="600"/>
              </a:spcBef>
              <a:spcAft>
                <a:spcPts val="0"/>
              </a:spcAft>
              <a:buClr>
                <a:schemeClr val="accent4"/>
              </a:buClr>
              <a:buSzPts val="1320"/>
              <a:buFont typeface="Noto Sans Symbols"/>
              <a:buChar char="✔"/>
              <a:defRPr b="1" sz="1100">
                <a:solidFill>
                  <a:schemeClr val="lt1"/>
                </a:solidFill>
                <a:latin typeface="Arial"/>
                <a:ea typeface="Arial"/>
                <a:cs typeface="Arial"/>
                <a:sym typeface="Arial"/>
              </a:defRPr>
            </a:lvl2pPr>
            <a:lvl3pPr indent="-317500" lvl="2" marL="1371600" algn="l">
              <a:lnSpc>
                <a:spcPct val="100000"/>
              </a:lnSpc>
              <a:spcBef>
                <a:spcPts val="800"/>
              </a:spcBef>
              <a:spcAft>
                <a:spcPts val="0"/>
              </a:spcAft>
              <a:buClr>
                <a:schemeClr val="lt1"/>
              </a:buClr>
              <a:buSzPts val="1400"/>
              <a:buFont typeface="Arial"/>
              <a:buChar char="•"/>
              <a:defRPr>
                <a:solidFill>
                  <a:schemeClr val="lt1"/>
                </a:solidFill>
              </a:defRPr>
            </a:lvl3pPr>
            <a:lvl4pPr indent="-317500" lvl="3" marL="1828800" algn="l">
              <a:lnSpc>
                <a:spcPct val="100000"/>
              </a:lnSpc>
              <a:spcBef>
                <a:spcPts val="800"/>
              </a:spcBef>
              <a:spcAft>
                <a:spcPts val="0"/>
              </a:spcAft>
              <a:buClr>
                <a:schemeClr val="lt1"/>
              </a:buClr>
              <a:buSzPts val="1400"/>
              <a:buFont typeface="Arial"/>
              <a:buChar char="•"/>
              <a:defRPr>
                <a:solidFill>
                  <a:schemeClr val="lt1"/>
                </a:solidFill>
              </a:defRPr>
            </a:lvl4pPr>
            <a:lvl5pPr indent="-317500" lvl="4" marL="2286000" algn="l">
              <a:lnSpc>
                <a:spcPct val="100000"/>
              </a:lnSpc>
              <a:spcBef>
                <a:spcPts val="800"/>
              </a:spcBef>
              <a:spcAft>
                <a:spcPts val="0"/>
              </a:spcAft>
              <a:buClr>
                <a:schemeClr val="lt1"/>
              </a:buClr>
              <a:buSzPts val="1400"/>
              <a:buFont typeface="Arial"/>
              <a:buChar char="•"/>
              <a:defRPr>
                <a:solidFill>
                  <a:schemeClr val="lt1"/>
                </a:solidFill>
              </a:defRPr>
            </a:lvl5pPr>
            <a:lvl6pPr indent="-228600" lvl="5" marL="2743200" algn="l">
              <a:lnSpc>
                <a:spcPct val="100000"/>
              </a:lnSpc>
              <a:spcBef>
                <a:spcPts val="80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1993" name="Google Shape;1993;p49"/>
          <p:cNvSpPr txBox="1"/>
          <p:nvPr>
            <p:ph idx="7" type="body"/>
          </p:nvPr>
        </p:nvSpPr>
        <p:spPr>
          <a:xfrm>
            <a:off x="7572865" y="2396536"/>
            <a:ext cx="3400425" cy="3875087"/>
          </a:xfrm>
          <a:prstGeom prst="rect">
            <a:avLst/>
          </a:prstGeom>
          <a:noFill/>
          <a:ln>
            <a:noFill/>
          </a:ln>
        </p:spPr>
        <p:txBody>
          <a:bodyPr anchorCtr="0" anchor="t" bIns="91425" lIns="91425" spcFirstLastPara="1" rIns="91425" wrap="square" tIns="91425">
            <a:noAutofit/>
          </a:bodyPr>
          <a:lstStyle>
            <a:lvl1pPr indent="-323850" lvl="0" marL="457200" algn="l">
              <a:lnSpc>
                <a:spcPct val="100000"/>
              </a:lnSpc>
              <a:spcBef>
                <a:spcPts val="600"/>
              </a:spcBef>
              <a:spcAft>
                <a:spcPts val="0"/>
              </a:spcAft>
              <a:buClr>
                <a:schemeClr val="accent4"/>
              </a:buClr>
              <a:buSzPts val="1500"/>
              <a:buFont typeface="Arial"/>
              <a:buChar char="•"/>
              <a:defRPr b="1" sz="1500">
                <a:solidFill>
                  <a:schemeClr val="lt1"/>
                </a:solidFill>
                <a:latin typeface="Arial"/>
                <a:ea typeface="Arial"/>
                <a:cs typeface="Arial"/>
                <a:sym typeface="Arial"/>
              </a:defRPr>
            </a:lvl1pPr>
            <a:lvl2pPr indent="-312419" lvl="1" marL="914400" algn="l">
              <a:lnSpc>
                <a:spcPct val="100000"/>
              </a:lnSpc>
              <a:spcBef>
                <a:spcPts val="600"/>
              </a:spcBef>
              <a:spcAft>
                <a:spcPts val="0"/>
              </a:spcAft>
              <a:buClr>
                <a:schemeClr val="accent4"/>
              </a:buClr>
              <a:buSzPts val="1320"/>
              <a:buFont typeface="Noto Sans Symbols"/>
              <a:buChar char="✔"/>
              <a:defRPr b="1" sz="1100">
                <a:solidFill>
                  <a:schemeClr val="lt1"/>
                </a:solidFill>
                <a:latin typeface="Arial"/>
                <a:ea typeface="Arial"/>
                <a:cs typeface="Arial"/>
                <a:sym typeface="Arial"/>
              </a:defRPr>
            </a:lvl2pPr>
            <a:lvl3pPr indent="-317500" lvl="2" marL="1371600" algn="l">
              <a:lnSpc>
                <a:spcPct val="100000"/>
              </a:lnSpc>
              <a:spcBef>
                <a:spcPts val="800"/>
              </a:spcBef>
              <a:spcAft>
                <a:spcPts val="0"/>
              </a:spcAft>
              <a:buClr>
                <a:schemeClr val="lt1"/>
              </a:buClr>
              <a:buSzPts val="1400"/>
              <a:buFont typeface="Arial"/>
              <a:buChar char="•"/>
              <a:defRPr>
                <a:solidFill>
                  <a:schemeClr val="lt1"/>
                </a:solidFill>
              </a:defRPr>
            </a:lvl3pPr>
            <a:lvl4pPr indent="-317500" lvl="3" marL="1828800" algn="l">
              <a:lnSpc>
                <a:spcPct val="100000"/>
              </a:lnSpc>
              <a:spcBef>
                <a:spcPts val="800"/>
              </a:spcBef>
              <a:spcAft>
                <a:spcPts val="0"/>
              </a:spcAft>
              <a:buClr>
                <a:schemeClr val="lt1"/>
              </a:buClr>
              <a:buSzPts val="1400"/>
              <a:buFont typeface="Arial"/>
              <a:buChar char="•"/>
              <a:defRPr>
                <a:solidFill>
                  <a:schemeClr val="lt1"/>
                </a:solidFill>
              </a:defRPr>
            </a:lvl4pPr>
            <a:lvl5pPr indent="-317500" lvl="4" marL="2286000" algn="l">
              <a:lnSpc>
                <a:spcPct val="100000"/>
              </a:lnSpc>
              <a:spcBef>
                <a:spcPts val="800"/>
              </a:spcBef>
              <a:spcAft>
                <a:spcPts val="0"/>
              </a:spcAft>
              <a:buClr>
                <a:schemeClr val="lt1"/>
              </a:buClr>
              <a:buSzPts val="1400"/>
              <a:buFont typeface="Arial"/>
              <a:buChar char="•"/>
              <a:defRPr>
                <a:solidFill>
                  <a:schemeClr val="lt1"/>
                </a:solidFill>
              </a:defRPr>
            </a:lvl5pPr>
            <a:lvl6pPr indent="-228600" lvl="5" marL="2743200" algn="l">
              <a:lnSpc>
                <a:spcPct val="100000"/>
              </a:lnSpc>
              <a:spcBef>
                <a:spcPts val="80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1994" name="Google Shape;1994;p49"/>
          <p:cNvSpPr txBox="1"/>
          <p:nvPr>
            <p:ph idx="8" type="body"/>
          </p:nvPr>
        </p:nvSpPr>
        <p:spPr>
          <a:xfrm>
            <a:off x="4108630" y="2411413"/>
            <a:ext cx="3400425" cy="3875087"/>
          </a:xfrm>
          <a:prstGeom prst="rect">
            <a:avLst/>
          </a:prstGeom>
          <a:noFill/>
          <a:ln>
            <a:noFill/>
          </a:ln>
        </p:spPr>
        <p:txBody>
          <a:bodyPr anchorCtr="0" anchor="t" bIns="91425" lIns="91425" spcFirstLastPara="1" rIns="91425" wrap="square" tIns="91425">
            <a:noAutofit/>
          </a:bodyPr>
          <a:lstStyle>
            <a:lvl1pPr indent="-323850" lvl="0" marL="457200" algn="l">
              <a:lnSpc>
                <a:spcPct val="100000"/>
              </a:lnSpc>
              <a:spcBef>
                <a:spcPts val="600"/>
              </a:spcBef>
              <a:spcAft>
                <a:spcPts val="0"/>
              </a:spcAft>
              <a:buClr>
                <a:schemeClr val="lt1"/>
              </a:buClr>
              <a:buSzPts val="1500"/>
              <a:buFont typeface="Arial"/>
              <a:buChar char="•"/>
              <a:defRPr b="1" sz="1500">
                <a:solidFill>
                  <a:schemeClr val="lt1"/>
                </a:solidFill>
                <a:latin typeface="Arial"/>
                <a:ea typeface="Arial"/>
                <a:cs typeface="Arial"/>
                <a:sym typeface="Arial"/>
              </a:defRPr>
            </a:lvl1pPr>
            <a:lvl2pPr indent="-312419" lvl="1" marL="914400" algn="l">
              <a:lnSpc>
                <a:spcPct val="100000"/>
              </a:lnSpc>
              <a:spcBef>
                <a:spcPts val="600"/>
              </a:spcBef>
              <a:spcAft>
                <a:spcPts val="0"/>
              </a:spcAft>
              <a:buClr>
                <a:schemeClr val="lt1"/>
              </a:buClr>
              <a:buSzPts val="1320"/>
              <a:buFont typeface="Noto Sans Symbols"/>
              <a:buChar char="✔"/>
              <a:defRPr b="1" sz="1100">
                <a:solidFill>
                  <a:schemeClr val="lt1"/>
                </a:solidFill>
                <a:latin typeface="Arial"/>
                <a:ea typeface="Arial"/>
                <a:cs typeface="Arial"/>
                <a:sym typeface="Arial"/>
              </a:defRPr>
            </a:lvl2pPr>
            <a:lvl3pPr indent="-317500" lvl="2" marL="1371600" algn="l">
              <a:lnSpc>
                <a:spcPct val="100000"/>
              </a:lnSpc>
              <a:spcBef>
                <a:spcPts val="800"/>
              </a:spcBef>
              <a:spcAft>
                <a:spcPts val="0"/>
              </a:spcAft>
              <a:buClr>
                <a:schemeClr val="lt1"/>
              </a:buClr>
              <a:buSzPts val="1400"/>
              <a:buFont typeface="Arial"/>
              <a:buChar char="•"/>
              <a:defRPr>
                <a:solidFill>
                  <a:schemeClr val="lt1"/>
                </a:solidFill>
              </a:defRPr>
            </a:lvl3pPr>
            <a:lvl4pPr indent="-317500" lvl="3" marL="1828800" algn="l">
              <a:lnSpc>
                <a:spcPct val="100000"/>
              </a:lnSpc>
              <a:spcBef>
                <a:spcPts val="800"/>
              </a:spcBef>
              <a:spcAft>
                <a:spcPts val="0"/>
              </a:spcAft>
              <a:buClr>
                <a:schemeClr val="lt1"/>
              </a:buClr>
              <a:buSzPts val="1400"/>
              <a:buFont typeface="Arial"/>
              <a:buChar char="•"/>
              <a:defRPr>
                <a:solidFill>
                  <a:schemeClr val="lt1"/>
                </a:solidFill>
              </a:defRPr>
            </a:lvl4pPr>
            <a:lvl5pPr indent="-317500" lvl="4" marL="2286000" algn="l">
              <a:lnSpc>
                <a:spcPct val="100000"/>
              </a:lnSpc>
              <a:spcBef>
                <a:spcPts val="800"/>
              </a:spcBef>
              <a:spcAft>
                <a:spcPts val="0"/>
              </a:spcAft>
              <a:buClr>
                <a:schemeClr val="lt1"/>
              </a:buClr>
              <a:buSzPts val="1400"/>
              <a:buFont typeface="Arial"/>
              <a:buChar char="•"/>
              <a:defRPr>
                <a:solidFill>
                  <a:schemeClr val="lt1"/>
                </a:solidFill>
              </a:defRPr>
            </a:lvl5pPr>
            <a:lvl6pPr indent="-228600" lvl="5" marL="2743200" algn="l">
              <a:lnSpc>
                <a:spcPct val="100000"/>
              </a:lnSpc>
              <a:spcBef>
                <a:spcPts val="80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1995" name="Google Shape;1995;p49"/>
          <p:cNvSpPr txBox="1"/>
          <p:nvPr>
            <p:ph idx="9" type="body"/>
          </p:nvPr>
        </p:nvSpPr>
        <p:spPr>
          <a:xfrm>
            <a:off x="619102" y="1876448"/>
            <a:ext cx="3410712" cy="531986"/>
          </a:xfrm>
          <a:prstGeom prst="rect">
            <a:avLst/>
          </a:prstGeom>
          <a:solidFill>
            <a:srgbClr val="2F5496"/>
          </a:solidFill>
          <a:ln>
            <a:noFill/>
          </a:ln>
        </p:spPr>
        <p:txBody>
          <a:bodyPr anchorCtr="0" anchor="ctr" bIns="0" lIns="0" spcFirstLastPara="1" rIns="0" wrap="square" tIns="0">
            <a:noAutofit/>
          </a:bodyPr>
          <a:lstStyle>
            <a:lvl1pPr indent="-228600" lvl="0" marL="457200" algn="l">
              <a:lnSpc>
                <a:spcPct val="100000"/>
              </a:lnSpc>
              <a:spcBef>
                <a:spcPts val="0"/>
              </a:spcBef>
              <a:spcAft>
                <a:spcPts val="0"/>
              </a:spcAft>
              <a:buSzPts val="1400"/>
              <a:buFont typeface="Arial"/>
              <a:buNone/>
              <a:defRPr b="1" i="1" sz="1400">
                <a:solidFill>
                  <a:schemeClr val="lt1"/>
                </a:solidFill>
                <a:latin typeface="Arial"/>
                <a:ea typeface="Arial"/>
                <a:cs typeface="Arial"/>
                <a:sym typeface="Arial"/>
              </a:defRPr>
            </a:lvl1pPr>
            <a:lvl2pPr indent="-228600" lvl="1" marL="914400" algn="l">
              <a:lnSpc>
                <a:spcPct val="100000"/>
              </a:lnSpc>
              <a:spcBef>
                <a:spcPts val="600"/>
              </a:spcBef>
              <a:spcAft>
                <a:spcPts val="0"/>
              </a:spcAft>
              <a:buSzPts val="1600"/>
              <a:buFont typeface="Arial"/>
              <a:buNone/>
              <a:defRPr b="1">
                <a:latin typeface="Arial"/>
                <a:ea typeface="Arial"/>
                <a:cs typeface="Arial"/>
                <a:sym typeface="Arial"/>
              </a:defRPr>
            </a:lvl2pPr>
            <a:lvl3pPr indent="-228600" lvl="2" marL="1371600" algn="l">
              <a:lnSpc>
                <a:spcPct val="100000"/>
              </a:lnSpc>
              <a:spcBef>
                <a:spcPts val="800"/>
              </a:spcBef>
              <a:spcAft>
                <a:spcPts val="0"/>
              </a:spcAft>
              <a:buSzPts val="1400"/>
              <a:buFont typeface="Arial"/>
              <a:buNone/>
              <a:defRPr b="1">
                <a:latin typeface="Arial"/>
                <a:ea typeface="Arial"/>
                <a:cs typeface="Arial"/>
                <a:sym typeface="Arial"/>
              </a:defRPr>
            </a:lvl3pPr>
            <a:lvl4pPr indent="-228600" lvl="3" marL="1828800" algn="l">
              <a:lnSpc>
                <a:spcPct val="100000"/>
              </a:lnSpc>
              <a:spcBef>
                <a:spcPts val="800"/>
              </a:spcBef>
              <a:spcAft>
                <a:spcPts val="0"/>
              </a:spcAft>
              <a:buSzPts val="1400"/>
              <a:buFont typeface="Arial"/>
              <a:buNone/>
              <a:defRPr b="1">
                <a:latin typeface="Arial"/>
                <a:ea typeface="Arial"/>
                <a:cs typeface="Arial"/>
                <a:sym typeface="Arial"/>
              </a:defRPr>
            </a:lvl4pPr>
            <a:lvl5pPr indent="-228600" lvl="4" marL="2286000" algn="l">
              <a:lnSpc>
                <a:spcPct val="100000"/>
              </a:lnSpc>
              <a:spcBef>
                <a:spcPts val="800"/>
              </a:spcBef>
              <a:spcAft>
                <a:spcPts val="0"/>
              </a:spcAft>
              <a:buSzPts val="1400"/>
              <a:buFont typeface="Arial"/>
              <a:buNone/>
              <a:defRPr b="1">
                <a:latin typeface="Arial"/>
                <a:ea typeface="Arial"/>
                <a:cs typeface="Arial"/>
                <a:sym typeface="Arial"/>
              </a:defRPr>
            </a:lvl5pPr>
            <a:lvl6pPr indent="-228600" lvl="5" marL="2743200" algn="l">
              <a:lnSpc>
                <a:spcPct val="100000"/>
              </a:lnSpc>
              <a:spcBef>
                <a:spcPts val="80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996" name="Shape 1996"/>
        <p:cNvGrpSpPr/>
        <p:nvPr/>
      </p:nvGrpSpPr>
      <p:grpSpPr>
        <a:xfrm>
          <a:off x="0" y="0"/>
          <a:ext cx="0" cy="0"/>
          <a:chOff x="0" y="0"/>
          <a:chExt cx="0" cy="0"/>
        </a:xfrm>
      </p:grpSpPr>
      <p:sp>
        <p:nvSpPr>
          <p:cNvPr id="1997" name="Google Shape;1997;p50"/>
          <p:cNvSpPr txBox="1"/>
          <p:nvPr>
            <p:ph idx="1" type="body"/>
          </p:nvPr>
        </p:nvSpPr>
        <p:spPr>
          <a:xfrm>
            <a:off x="609600" y="1830250"/>
            <a:ext cx="10972800" cy="45261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1998" name="Google Shape;1998;p50"/>
          <p:cNvSpPr txBox="1"/>
          <p:nvPr>
            <p:ph idx="10" type="dt"/>
          </p:nvPr>
        </p:nvSpPr>
        <p:spPr>
          <a:xfrm>
            <a:off x="609600" y="6356350"/>
            <a:ext cx="2844800" cy="365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999" name="Google Shape;1999;p50"/>
          <p:cNvSpPr txBox="1"/>
          <p:nvPr>
            <p:ph idx="11" type="ftr"/>
          </p:nvPr>
        </p:nvSpPr>
        <p:spPr>
          <a:xfrm>
            <a:off x="4165600" y="6356350"/>
            <a:ext cx="3860800" cy="3651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000" name="Google Shape;2000;p50"/>
          <p:cNvSpPr txBox="1"/>
          <p:nvPr>
            <p:ph idx="12" type="sldNum"/>
          </p:nvPr>
        </p:nvSpPr>
        <p:spPr>
          <a:xfrm>
            <a:off x="8737600" y="6356350"/>
            <a:ext cx="28448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cxnSp>
        <p:nvCxnSpPr>
          <p:cNvPr id="2001" name="Google Shape;2001;p50"/>
          <p:cNvCxnSpPr/>
          <p:nvPr/>
        </p:nvCxnSpPr>
        <p:spPr>
          <a:xfrm>
            <a:off x="11402167" y="0"/>
            <a:ext cx="0" cy="6841500"/>
          </a:xfrm>
          <a:prstGeom prst="straightConnector1">
            <a:avLst/>
          </a:prstGeom>
          <a:noFill/>
          <a:ln cap="flat" cmpd="sng" w="76200">
            <a:solidFill>
              <a:srgbClr val="0579BD"/>
            </a:solidFill>
            <a:prstDash val="solid"/>
            <a:round/>
            <a:headEnd len="sm" w="sm" type="none"/>
            <a:tailEnd len="sm" w="sm" type="none"/>
          </a:ln>
        </p:spPr>
      </p:cxnSp>
      <p:sp>
        <p:nvSpPr>
          <p:cNvPr id="2002" name="Google Shape;2002;p50"/>
          <p:cNvSpPr txBox="1"/>
          <p:nvPr/>
        </p:nvSpPr>
        <p:spPr>
          <a:xfrm rot="5400000">
            <a:off x="8461013" y="3036150"/>
            <a:ext cx="6858000" cy="769200"/>
          </a:xfrm>
          <a:prstGeom prst="rect">
            <a:avLst/>
          </a:prstGeom>
          <a:solidFill>
            <a:srgbClr val="00539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500"/>
              <a:buFont typeface="Arial"/>
              <a:buNone/>
            </a:pPr>
            <a:r>
              <a:t/>
            </a:r>
            <a:endParaRPr b="1" i="0" sz="1500" u="none" cap="none" strike="noStrike">
              <a:solidFill>
                <a:srgbClr val="FFFFFF"/>
              </a:solidFill>
              <a:latin typeface="Arial"/>
              <a:ea typeface="Arial"/>
              <a:cs typeface="Arial"/>
              <a:sym typeface="Arial"/>
            </a:endParaRPr>
          </a:p>
        </p:txBody>
      </p:sp>
      <p:sp>
        <p:nvSpPr>
          <p:cNvPr id="2003" name="Google Shape;2003;p50"/>
          <p:cNvSpPr txBox="1"/>
          <p:nvPr>
            <p:ph idx="2" type="subTitle"/>
          </p:nvPr>
        </p:nvSpPr>
        <p:spPr>
          <a:xfrm>
            <a:off x="789000" y="1402400"/>
            <a:ext cx="9794000" cy="524700"/>
          </a:xfrm>
          <a:prstGeom prst="rect">
            <a:avLst/>
          </a:prstGeom>
          <a:noFill/>
          <a:ln>
            <a:noFill/>
          </a:ln>
        </p:spPr>
        <p:txBody>
          <a:bodyPr anchorCtr="0" anchor="t" bIns="91425" lIns="91425" spcFirstLastPara="1" rIns="91425" wrap="square" tIns="91425">
            <a:noAutofit/>
          </a:bodyPr>
          <a:lstStyle>
            <a:lvl1pPr lvl="0" algn="l">
              <a:lnSpc>
                <a:spcPct val="115000"/>
              </a:lnSpc>
              <a:spcBef>
                <a:spcPts val="0"/>
              </a:spcBef>
              <a:spcAft>
                <a:spcPts val="0"/>
              </a:spcAft>
              <a:buSzPts val="1800"/>
              <a:buNone/>
              <a:defRPr b="1" i="1" sz="2400">
                <a:solidFill>
                  <a:srgbClr val="0579BD"/>
                </a:solidFill>
                <a:latin typeface="Arial"/>
                <a:ea typeface="Arial"/>
                <a:cs typeface="Arial"/>
                <a:sym typeface="Arial"/>
              </a:defRPr>
            </a:lvl1pPr>
            <a:lvl2pPr lvl="1" algn="l">
              <a:lnSpc>
                <a:spcPct val="115000"/>
              </a:lnSpc>
              <a:spcBef>
                <a:spcPts val="1600"/>
              </a:spcBef>
              <a:spcAft>
                <a:spcPts val="0"/>
              </a:spcAft>
              <a:buSzPts val="1400"/>
              <a:buNone/>
              <a:defRPr b="1" i="1" sz="2400">
                <a:solidFill>
                  <a:srgbClr val="0579BD"/>
                </a:solidFill>
                <a:latin typeface="Arial"/>
                <a:ea typeface="Arial"/>
                <a:cs typeface="Arial"/>
                <a:sym typeface="Arial"/>
              </a:defRPr>
            </a:lvl2pPr>
            <a:lvl3pPr lvl="2" algn="l">
              <a:lnSpc>
                <a:spcPct val="115000"/>
              </a:lnSpc>
              <a:spcBef>
                <a:spcPts val="1600"/>
              </a:spcBef>
              <a:spcAft>
                <a:spcPts val="0"/>
              </a:spcAft>
              <a:buSzPts val="1400"/>
              <a:buNone/>
              <a:defRPr b="1" i="1" sz="2400">
                <a:solidFill>
                  <a:srgbClr val="0579BD"/>
                </a:solidFill>
                <a:latin typeface="Arial"/>
                <a:ea typeface="Arial"/>
                <a:cs typeface="Arial"/>
                <a:sym typeface="Arial"/>
              </a:defRPr>
            </a:lvl3pPr>
            <a:lvl4pPr lvl="3" algn="l">
              <a:lnSpc>
                <a:spcPct val="115000"/>
              </a:lnSpc>
              <a:spcBef>
                <a:spcPts val="1600"/>
              </a:spcBef>
              <a:spcAft>
                <a:spcPts val="0"/>
              </a:spcAft>
              <a:buSzPts val="1400"/>
              <a:buNone/>
              <a:defRPr b="1" i="1" sz="2400">
                <a:solidFill>
                  <a:srgbClr val="0579BD"/>
                </a:solidFill>
                <a:latin typeface="Arial"/>
                <a:ea typeface="Arial"/>
                <a:cs typeface="Arial"/>
                <a:sym typeface="Arial"/>
              </a:defRPr>
            </a:lvl4pPr>
            <a:lvl5pPr lvl="4" algn="l">
              <a:lnSpc>
                <a:spcPct val="115000"/>
              </a:lnSpc>
              <a:spcBef>
                <a:spcPts val="1600"/>
              </a:spcBef>
              <a:spcAft>
                <a:spcPts val="0"/>
              </a:spcAft>
              <a:buSzPts val="1400"/>
              <a:buNone/>
              <a:defRPr b="1" i="1" sz="2400">
                <a:solidFill>
                  <a:srgbClr val="0579BD"/>
                </a:solidFill>
                <a:latin typeface="Arial"/>
                <a:ea typeface="Arial"/>
                <a:cs typeface="Arial"/>
                <a:sym typeface="Arial"/>
              </a:defRPr>
            </a:lvl5pPr>
            <a:lvl6pPr lvl="5" algn="l">
              <a:lnSpc>
                <a:spcPct val="115000"/>
              </a:lnSpc>
              <a:spcBef>
                <a:spcPts val="1600"/>
              </a:spcBef>
              <a:spcAft>
                <a:spcPts val="0"/>
              </a:spcAft>
              <a:buSzPts val="1400"/>
              <a:buNone/>
              <a:defRPr b="1" i="1" sz="2400">
                <a:solidFill>
                  <a:srgbClr val="0579BD"/>
                </a:solidFill>
                <a:latin typeface="Arial"/>
                <a:ea typeface="Arial"/>
                <a:cs typeface="Arial"/>
                <a:sym typeface="Arial"/>
              </a:defRPr>
            </a:lvl6pPr>
            <a:lvl7pPr lvl="6" algn="l">
              <a:lnSpc>
                <a:spcPct val="115000"/>
              </a:lnSpc>
              <a:spcBef>
                <a:spcPts val="1600"/>
              </a:spcBef>
              <a:spcAft>
                <a:spcPts val="0"/>
              </a:spcAft>
              <a:buSzPts val="1400"/>
              <a:buNone/>
              <a:defRPr b="1" i="1" sz="2400">
                <a:solidFill>
                  <a:srgbClr val="0579BD"/>
                </a:solidFill>
                <a:latin typeface="Arial"/>
                <a:ea typeface="Arial"/>
                <a:cs typeface="Arial"/>
                <a:sym typeface="Arial"/>
              </a:defRPr>
            </a:lvl7pPr>
            <a:lvl8pPr lvl="7" algn="l">
              <a:lnSpc>
                <a:spcPct val="115000"/>
              </a:lnSpc>
              <a:spcBef>
                <a:spcPts val="1600"/>
              </a:spcBef>
              <a:spcAft>
                <a:spcPts val="0"/>
              </a:spcAft>
              <a:buSzPts val="1400"/>
              <a:buNone/>
              <a:defRPr b="1" i="1" sz="2400">
                <a:solidFill>
                  <a:srgbClr val="0579BD"/>
                </a:solidFill>
                <a:latin typeface="Arial"/>
                <a:ea typeface="Arial"/>
                <a:cs typeface="Arial"/>
                <a:sym typeface="Arial"/>
              </a:defRPr>
            </a:lvl8pPr>
            <a:lvl9pPr lvl="8" algn="l">
              <a:lnSpc>
                <a:spcPct val="115000"/>
              </a:lnSpc>
              <a:spcBef>
                <a:spcPts val="1600"/>
              </a:spcBef>
              <a:spcAft>
                <a:spcPts val="1600"/>
              </a:spcAft>
              <a:buSzPts val="1400"/>
              <a:buNone/>
              <a:defRPr b="1" i="1" sz="2400">
                <a:solidFill>
                  <a:srgbClr val="0579BD"/>
                </a:solidFill>
                <a:latin typeface="Arial"/>
                <a:ea typeface="Arial"/>
                <a:cs typeface="Arial"/>
                <a:sym typeface="Arial"/>
              </a:defRPr>
            </a:lvl9pPr>
          </a:lstStyle>
          <a:p/>
        </p:txBody>
      </p:sp>
      <p:sp>
        <p:nvSpPr>
          <p:cNvPr id="2004" name="Google Shape;2004;p50"/>
          <p:cNvSpPr txBox="1"/>
          <p:nvPr>
            <p:ph type="title"/>
          </p:nvPr>
        </p:nvSpPr>
        <p:spPr>
          <a:xfrm>
            <a:off x="789000" y="249675"/>
            <a:ext cx="9794000" cy="11736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3200"/>
              <a:buNone/>
              <a:defRPr b="1" sz="3600">
                <a:solidFill>
                  <a:srgbClr val="003C71"/>
                </a:solidFill>
                <a:latin typeface="Lato"/>
                <a:ea typeface="Lato"/>
                <a:cs typeface="Lato"/>
                <a:sym typeface="Lato"/>
              </a:defRPr>
            </a:lvl1pPr>
            <a:lvl2pPr lvl="1" algn="l">
              <a:lnSpc>
                <a:spcPct val="100000"/>
              </a:lnSpc>
              <a:spcBef>
                <a:spcPts val="0"/>
              </a:spcBef>
              <a:spcAft>
                <a:spcPts val="0"/>
              </a:spcAft>
              <a:buSzPts val="3200"/>
              <a:buNone/>
              <a:defRPr b="1" sz="3600">
                <a:solidFill>
                  <a:srgbClr val="003C71"/>
                </a:solidFill>
                <a:latin typeface="Arial"/>
                <a:ea typeface="Arial"/>
                <a:cs typeface="Arial"/>
                <a:sym typeface="Arial"/>
              </a:defRPr>
            </a:lvl2pPr>
            <a:lvl3pPr lvl="2" algn="l">
              <a:lnSpc>
                <a:spcPct val="100000"/>
              </a:lnSpc>
              <a:spcBef>
                <a:spcPts val="0"/>
              </a:spcBef>
              <a:spcAft>
                <a:spcPts val="0"/>
              </a:spcAft>
              <a:buSzPts val="3200"/>
              <a:buNone/>
              <a:defRPr b="1" sz="3600">
                <a:solidFill>
                  <a:srgbClr val="003C71"/>
                </a:solidFill>
                <a:latin typeface="Arial"/>
                <a:ea typeface="Arial"/>
                <a:cs typeface="Arial"/>
                <a:sym typeface="Arial"/>
              </a:defRPr>
            </a:lvl3pPr>
            <a:lvl4pPr lvl="3" algn="l">
              <a:lnSpc>
                <a:spcPct val="100000"/>
              </a:lnSpc>
              <a:spcBef>
                <a:spcPts val="0"/>
              </a:spcBef>
              <a:spcAft>
                <a:spcPts val="0"/>
              </a:spcAft>
              <a:buSzPts val="3200"/>
              <a:buNone/>
              <a:defRPr b="1" sz="3600">
                <a:solidFill>
                  <a:srgbClr val="003C71"/>
                </a:solidFill>
                <a:latin typeface="Arial"/>
                <a:ea typeface="Arial"/>
                <a:cs typeface="Arial"/>
                <a:sym typeface="Arial"/>
              </a:defRPr>
            </a:lvl4pPr>
            <a:lvl5pPr lvl="4" algn="l">
              <a:lnSpc>
                <a:spcPct val="100000"/>
              </a:lnSpc>
              <a:spcBef>
                <a:spcPts val="0"/>
              </a:spcBef>
              <a:spcAft>
                <a:spcPts val="0"/>
              </a:spcAft>
              <a:buSzPts val="3200"/>
              <a:buNone/>
              <a:defRPr b="1" sz="3600">
                <a:solidFill>
                  <a:srgbClr val="003C71"/>
                </a:solidFill>
                <a:latin typeface="Arial"/>
                <a:ea typeface="Arial"/>
                <a:cs typeface="Arial"/>
                <a:sym typeface="Arial"/>
              </a:defRPr>
            </a:lvl5pPr>
            <a:lvl6pPr lvl="5" algn="l">
              <a:lnSpc>
                <a:spcPct val="100000"/>
              </a:lnSpc>
              <a:spcBef>
                <a:spcPts val="0"/>
              </a:spcBef>
              <a:spcAft>
                <a:spcPts val="0"/>
              </a:spcAft>
              <a:buSzPts val="3200"/>
              <a:buNone/>
              <a:defRPr b="1" sz="3600">
                <a:solidFill>
                  <a:srgbClr val="003C71"/>
                </a:solidFill>
                <a:latin typeface="Arial"/>
                <a:ea typeface="Arial"/>
                <a:cs typeface="Arial"/>
                <a:sym typeface="Arial"/>
              </a:defRPr>
            </a:lvl6pPr>
            <a:lvl7pPr lvl="6" algn="l">
              <a:lnSpc>
                <a:spcPct val="100000"/>
              </a:lnSpc>
              <a:spcBef>
                <a:spcPts val="0"/>
              </a:spcBef>
              <a:spcAft>
                <a:spcPts val="0"/>
              </a:spcAft>
              <a:buSzPts val="3200"/>
              <a:buNone/>
              <a:defRPr b="1" sz="3600">
                <a:solidFill>
                  <a:srgbClr val="003C71"/>
                </a:solidFill>
                <a:latin typeface="Arial"/>
                <a:ea typeface="Arial"/>
                <a:cs typeface="Arial"/>
                <a:sym typeface="Arial"/>
              </a:defRPr>
            </a:lvl7pPr>
            <a:lvl8pPr lvl="7" algn="l">
              <a:lnSpc>
                <a:spcPct val="100000"/>
              </a:lnSpc>
              <a:spcBef>
                <a:spcPts val="0"/>
              </a:spcBef>
              <a:spcAft>
                <a:spcPts val="0"/>
              </a:spcAft>
              <a:buSzPts val="3200"/>
              <a:buNone/>
              <a:defRPr b="1" sz="3600">
                <a:solidFill>
                  <a:srgbClr val="003C71"/>
                </a:solidFill>
                <a:latin typeface="Arial"/>
                <a:ea typeface="Arial"/>
                <a:cs typeface="Arial"/>
                <a:sym typeface="Arial"/>
              </a:defRPr>
            </a:lvl8pPr>
            <a:lvl9pPr lvl="8" algn="l">
              <a:lnSpc>
                <a:spcPct val="100000"/>
              </a:lnSpc>
              <a:spcBef>
                <a:spcPts val="0"/>
              </a:spcBef>
              <a:spcAft>
                <a:spcPts val="0"/>
              </a:spcAft>
              <a:buSzPts val="3200"/>
              <a:buNone/>
              <a:defRPr b="1" sz="3600">
                <a:solidFill>
                  <a:srgbClr val="003C71"/>
                </a:solidFill>
                <a:latin typeface="Arial"/>
                <a:ea typeface="Arial"/>
                <a:cs typeface="Arial"/>
                <a:sym typeface="Arial"/>
              </a:defRPr>
            </a:lvl9pPr>
          </a:lstStyle>
          <a:p/>
        </p:txBody>
      </p:sp>
      <p:cxnSp>
        <p:nvCxnSpPr>
          <p:cNvPr id="2005" name="Google Shape;2005;p50"/>
          <p:cNvCxnSpPr/>
          <p:nvPr/>
        </p:nvCxnSpPr>
        <p:spPr>
          <a:xfrm>
            <a:off x="942800" y="1379625"/>
            <a:ext cx="9640000" cy="0"/>
          </a:xfrm>
          <a:prstGeom prst="straightConnector1">
            <a:avLst/>
          </a:prstGeom>
          <a:noFill/>
          <a:ln cap="flat" cmpd="sng" w="19050">
            <a:solidFill>
              <a:srgbClr val="000000"/>
            </a:solidFill>
            <a:prstDash val="solid"/>
            <a:round/>
            <a:headEnd len="sm" w="sm" type="none"/>
            <a:tailEnd len="sm" w="sm" type="none"/>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s - LIGHT ON DARK">
  <p:cSld name="1_Bullets - LIGHT ON DARK 4">
    <p:spTree>
      <p:nvGrpSpPr>
        <p:cNvPr id="121" name="Shape 121"/>
        <p:cNvGrpSpPr/>
        <p:nvPr/>
      </p:nvGrpSpPr>
      <p:grpSpPr>
        <a:xfrm>
          <a:off x="0" y="0"/>
          <a:ext cx="0" cy="0"/>
          <a:chOff x="0" y="0"/>
          <a:chExt cx="0" cy="0"/>
        </a:xfrm>
      </p:grpSpPr>
      <p:sp>
        <p:nvSpPr>
          <p:cNvPr id="122" name="Google Shape;122;p6"/>
          <p:cNvSpPr txBox="1"/>
          <p:nvPr>
            <p:ph idx="1" type="body"/>
          </p:nvPr>
        </p:nvSpPr>
        <p:spPr>
          <a:xfrm>
            <a:off x="612465" y="1193168"/>
            <a:ext cx="10789700" cy="365760"/>
          </a:xfrm>
          <a:prstGeom prst="rect">
            <a:avLst/>
          </a:prstGeom>
          <a:noFill/>
          <a:ln>
            <a:noFill/>
          </a:ln>
        </p:spPr>
        <p:txBody>
          <a:bodyPr anchorCtr="0" anchor="t" bIns="0" lIns="182875" spcFirstLastPara="1" rIns="91425" wrap="square" tIns="0">
            <a:noAutofit/>
          </a:bodyPr>
          <a:lstStyle>
            <a:lvl1pPr indent="-228600" lvl="0" marL="457200" algn="l">
              <a:lnSpc>
                <a:spcPct val="100000"/>
              </a:lnSpc>
              <a:spcBef>
                <a:spcPts val="0"/>
              </a:spcBef>
              <a:spcAft>
                <a:spcPts val="0"/>
              </a:spcAft>
              <a:buClr>
                <a:schemeClr val="lt1"/>
              </a:buClr>
              <a:buSzPts val="1800"/>
              <a:buFont typeface="Arial"/>
              <a:buNone/>
              <a:defRPr b="1" i="1" sz="1800">
                <a:solidFill>
                  <a:schemeClr val="lt1"/>
                </a:solidFill>
                <a:latin typeface="Arial"/>
                <a:ea typeface="Arial"/>
                <a:cs typeface="Arial"/>
                <a:sym typeface="Arial"/>
              </a:defRPr>
            </a:lvl1pPr>
            <a:lvl2pPr indent="-381000" lvl="1" marL="9144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2pPr>
            <a:lvl3pPr indent="-381000" lvl="2" marL="13716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3pPr>
            <a:lvl4pPr indent="-381000" lvl="3" marL="18288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4pPr>
            <a:lvl5pPr indent="-381000" lvl="4" marL="22860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5pPr>
            <a:lvl6pPr indent="-381000" lvl="5" marL="27432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6pPr>
            <a:lvl7pPr indent="-381000" lvl="6" marL="32004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7pPr>
            <a:lvl8pPr indent="-381000" lvl="7" marL="36576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8pPr>
            <a:lvl9pPr indent="-381000" lvl="8" marL="4114800" algn="l">
              <a:lnSpc>
                <a:spcPct val="100000"/>
              </a:lnSpc>
              <a:spcBef>
                <a:spcPts val="800"/>
              </a:spcBef>
              <a:spcAft>
                <a:spcPts val="800"/>
              </a:spcAft>
              <a:buClr>
                <a:srgbClr val="FFFFFF"/>
              </a:buClr>
              <a:buSzPts val="2400"/>
              <a:buFont typeface="Arial"/>
              <a:buChar char="■"/>
              <a:defRPr b="1" sz="2400">
                <a:solidFill>
                  <a:srgbClr val="FFFFFF"/>
                </a:solidFill>
                <a:latin typeface="Arial"/>
                <a:ea typeface="Arial"/>
                <a:cs typeface="Arial"/>
                <a:sym typeface="Arial"/>
              </a:defRPr>
            </a:lvl9pPr>
          </a:lstStyle>
          <a:p/>
        </p:txBody>
      </p:sp>
      <p:sp>
        <p:nvSpPr>
          <p:cNvPr id="123" name="Google Shape;123;p6"/>
          <p:cNvSpPr/>
          <p:nvPr/>
        </p:nvSpPr>
        <p:spPr>
          <a:xfrm>
            <a:off x="621474" y="1061841"/>
            <a:ext cx="10058400" cy="0"/>
          </a:xfrm>
          <a:prstGeom prst="rect">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24" name="Google Shape;124;p6"/>
          <p:cNvSpPr txBox="1"/>
          <p:nvPr>
            <p:ph type="title"/>
          </p:nvPr>
        </p:nvSpPr>
        <p:spPr>
          <a:xfrm>
            <a:off x="612465" y="4663"/>
            <a:ext cx="10562869" cy="1057173"/>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3200"/>
              <a:buNone/>
              <a:defRPr b="1" sz="3200">
                <a:solidFill>
                  <a:schemeClr val="dk1"/>
                </a:solidFill>
                <a:latin typeface="Arial"/>
                <a:ea typeface="Arial"/>
                <a:cs typeface="Arial"/>
                <a:sym typeface="Arial"/>
              </a:defRPr>
            </a:lvl1pPr>
            <a:lvl2pPr lvl="1" algn="l">
              <a:lnSpc>
                <a:spcPct val="100000"/>
              </a:lnSpc>
              <a:spcBef>
                <a:spcPts val="0"/>
              </a:spcBef>
              <a:spcAft>
                <a:spcPts val="0"/>
              </a:spcAft>
              <a:buSzPts val="3200"/>
              <a:buNone/>
              <a:defRPr b="1" sz="3600">
                <a:solidFill>
                  <a:srgbClr val="FFFFFF"/>
                </a:solidFill>
                <a:latin typeface="Arial"/>
                <a:ea typeface="Arial"/>
                <a:cs typeface="Arial"/>
                <a:sym typeface="Arial"/>
              </a:defRPr>
            </a:lvl2pPr>
            <a:lvl3pPr lvl="2" algn="l">
              <a:lnSpc>
                <a:spcPct val="100000"/>
              </a:lnSpc>
              <a:spcBef>
                <a:spcPts val="0"/>
              </a:spcBef>
              <a:spcAft>
                <a:spcPts val="0"/>
              </a:spcAft>
              <a:buSzPts val="3200"/>
              <a:buNone/>
              <a:defRPr b="1" sz="3600">
                <a:solidFill>
                  <a:srgbClr val="FFFFFF"/>
                </a:solidFill>
                <a:latin typeface="Arial"/>
                <a:ea typeface="Arial"/>
                <a:cs typeface="Arial"/>
                <a:sym typeface="Arial"/>
              </a:defRPr>
            </a:lvl3pPr>
            <a:lvl4pPr lvl="3" algn="l">
              <a:lnSpc>
                <a:spcPct val="100000"/>
              </a:lnSpc>
              <a:spcBef>
                <a:spcPts val="0"/>
              </a:spcBef>
              <a:spcAft>
                <a:spcPts val="0"/>
              </a:spcAft>
              <a:buSzPts val="3200"/>
              <a:buNone/>
              <a:defRPr b="1" sz="3600">
                <a:solidFill>
                  <a:srgbClr val="FFFFFF"/>
                </a:solidFill>
                <a:latin typeface="Arial"/>
                <a:ea typeface="Arial"/>
                <a:cs typeface="Arial"/>
                <a:sym typeface="Arial"/>
              </a:defRPr>
            </a:lvl4pPr>
            <a:lvl5pPr lvl="4" algn="l">
              <a:lnSpc>
                <a:spcPct val="100000"/>
              </a:lnSpc>
              <a:spcBef>
                <a:spcPts val="0"/>
              </a:spcBef>
              <a:spcAft>
                <a:spcPts val="0"/>
              </a:spcAft>
              <a:buSzPts val="3200"/>
              <a:buNone/>
              <a:defRPr b="1" sz="3600">
                <a:solidFill>
                  <a:srgbClr val="FFFFFF"/>
                </a:solidFill>
                <a:latin typeface="Arial"/>
                <a:ea typeface="Arial"/>
                <a:cs typeface="Arial"/>
                <a:sym typeface="Arial"/>
              </a:defRPr>
            </a:lvl5pPr>
            <a:lvl6pPr lvl="5" algn="l">
              <a:lnSpc>
                <a:spcPct val="100000"/>
              </a:lnSpc>
              <a:spcBef>
                <a:spcPts val="0"/>
              </a:spcBef>
              <a:spcAft>
                <a:spcPts val="0"/>
              </a:spcAft>
              <a:buSzPts val="3200"/>
              <a:buNone/>
              <a:defRPr b="1" sz="3600">
                <a:solidFill>
                  <a:srgbClr val="FFFFFF"/>
                </a:solidFill>
                <a:latin typeface="Arial"/>
                <a:ea typeface="Arial"/>
                <a:cs typeface="Arial"/>
                <a:sym typeface="Arial"/>
              </a:defRPr>
            </a:lvl6pPr>
            <a:lvl7pPr lvl="6" algn="l">
              <a:lnSpc>
                <a:spcPct val="100000"/>
              </a:lnSpc>
              <a:spcBef>
                <a:spcPts val="0"/>
              </a:spcBef>
              <a:spcAft>
                <a:spcPts val="0"/>
              </a:spcAft>
              <a:buSzPts val="3200"/>
              <a:buNone/>
              <a:defRPr b="1" sz="3600">
                <a:solidFill>
                  <a:srgbClr val="FFFFFF"/>
                </a:solidFill>
                <a:latin typeface="Arial"/>
                <a:ea typeface="Arial"/>
                <a:cs typeface="Arial"/>
                <a:sym typeface="Arial"/>
              </a:defRPr>
            </a:lvl7pPr>
            <a:lvl8pPr lvl="7" algn="l">
              <a:lnSpc>
                <a:spcPct val="100000"/>
              </a:lnSpc>
              <a:spcBef>
                <a:spcPts val="0"/>
              </a:spcBef>
              <a:spcAft>
                <a:spcPts val="0"/>
              </a:spcAft>
              <a:buSzPts val="3200"/>
              <a:buNone/>
              <a:defRPr b="1" sz="3600">
                <a:solidFill>
                  <a:srgbClr val="FFFFFF"/>
                </a:solidFill>
                <a:latin typeface="Arial"/>
                <a:ea typeface="Arial"/>
                <a:cs typeface="Arial"/>
                <a:sym typeface="Arial"/>
              </a:defRPr>
            </a:lvl8pPr>
            <a:lvl9pPr lvl="8" algn="l">
              <a:lnSpc>
                <a:spcPct val="100000"/>
              </a:lnSpc>
              <a:spcBef>
                <a:spcPts val="0"/>
              </a:spcBef>
              <a:spcAft>
                <a:spcPts val="0"/>
              </a:spcAft>
              <a:buSzPts val="3200"/>
              <a:buNone/>
              <a:defRPr b="1" sz="3600">
                <a:solidFill>
                  <a:srgbClr val="FFFFFF"/>
                </a:solidFill>
                <a:latin typeface="Arial"/>
                <a:ea typeface="Arial"/>
                <a:cs typeface="Arial"/>
                <a:sym typeface="Arial"/>
              </a:defRPr>
            </a:lvl9pPr>
          </a:lstStyle>
          <a:p/>
        </p:txBody>
      </p:sp>
      <p:grpSp>
        <p:nvGrpSpPr>
          <p:cNvPr id="125" name="Google Shape;125;p6"/>
          <p:cNvGrpSpPr/>
          <p:nvPr/>
        </p:nvGrpSpPr>
        <p:grpSpPr>
          <a:xfrm>
            <a:off x="11278585" y="0"/>
            <a:ext cx="913415" cy="6866252"/>
            <a:chOff x="11278585" y="0"/>
            <a:chExt cx="913415" cy="6866252"/>
          </a:xfrm>
        </p:grpSpPr>
        <p:cxnSp>
          <p:nvCxnSpPr>
            <p:cNvPr id="126" name="Google Shape;126;p6"/>
            <p:cNvCxnSpPr/>
            <p:nvPr/>
          </p:nvCxnSpPr>
          <p:spPr>
            <a:xfrm>
              <a:off x="11402167" y="0"/>
              <a:ext cx="0" cy="6841500"/>
            </a:xfrm>
            <a:prstGeom prst="straightConnector1">
              <a:avLst/>
            </a:prstGeom>
            <a:noFill/>
            <a:ln cap="flat" cmpd="sng" w="76200">
              <a:solidFill>
                <a:schemeClr val="lt1"/>
              </a:solidFill>
              <a:prstDash val="solid"/>
              <a:round/>
              <a:headEnd len="sm" w="sm" type="none"/>
              <a:tailEnd len="sm" w="sm" type="none"/>
            </a:ln>
          </p:spPr>
        </p:cxnSp>
        <p:cxnSp>
          <p:nvCxnSpPr>
            <p:cNvPr id="127" name="Google Shape;127;p6"/>
            <p:cNvCxnSpPr/>
            <p:nvPr/>
          </p:nvCxnSpPr>
          <p:spPr>
            <a:xfrm>
              <a:off x="11278585" y="0"/>
              <a:ext cx="0" cy="6841500"/>
            </a:xfrm>
            <a:prstGeom prst="straightConnector1">
              <a:avLst/>
            </a:prstGeom>
            <a:noFill/>
            <a:ln cap="flat" cmpd="sng" w="28575">
              <a:solidFill>
                <a:schemeClr val="lt1"/>
              </a:solidFill>
              <a:prstDash val="solid"/>
              <a:round/>
              <a:headEnd len="sm" w="sm" type="none"/>
              <a:tailEnd len="sm" w="sm" type="none"/>
            </a:ln>
          </p:spPr>
        </p:cxnSp>
        <p:sp>
          <p:nvSpPr>
            <p:cNvPr descr="Banner along right of screen with the label OGP Office of Government-wide Policy." id="128" name="Google Shape;128;p6"/>
            <p:cNvSpPr txBox="1"/>
            <p:nvPr/>
          </p:nvSpPr>
          <p:spPr>
            <a:xfrm rot="5400000">
              <a:off x="8426141" y="3100393"/>
              <a:ext cx="6866252" cy="665466"/>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500"/>
                <a:buFont typeface="Arial"/>
                <a:buNone/>
              </a:pPr>
              <a:r>
                <a:rPr b="1" i="0" lang="en-US" sz="1500" u="none" cap="none" strike="noStrike">
                  <a:solidFill>
                    <a:srgbClr val="003C71"/>
                  </a:solidFill>
                  <a:latin typeface="Arial"/>
                  <a:ea typeface="Arial"/>
                  <a:cs typeface="Arial"/>
                  <a:sym typeface="Arial"/>
                </a:rPr>
                <a:t>Office of Professional Services &amp; Human Capital </a:t>
              </a:r>
              <a:endParaRPr b="1" i="0" sz="1500" u="none" cap="none" strike="noStrike">
                <a:solidFill>
                  <a:srgbClr val="003C71"/>
                </a:solidFill>
                <a:latin typeface="Arial"/>
                <a:ea typeface="Arial"/>
                <a:cs typeface="Arial"/>
                <a:sym typeface="Arial"/>
              </a:endParaRPr>
            </a:p>
          </p:txBody>
        </p:sp>
      </p:grpSp>
      <p:sp>
        <p:nvSpPr>
          <p:cNvPr id="129" name="Google Shape;129;p6"/>
          <p:cNvSpPr/>
          <p:nvPr/>
        </p:nvSpPr>
        <p:spPr>
          <a:xfrm>
            <a:off x="1516274" y="1469131"/>
            <a:ext cx="4118240" cy="1463040"/>
          </a:xfrm>
          <a:custGeom>
            <a:rect b="b" l="l" r="r" t="t"/>
            <a:pathLst>
              <a:path extrusionOk="0" h="578" w="1955">
                <a:moveTo>
                  <a:pt x="265" y="578"/>
                </a:moveTo>
                <a:cubicBezTo>
                  <a:pt x="264" y="578"/>
                  <a:pt x="264" y="578"/>
                  <a:pt x="264" y="578"/>
                </a:cubicBezTo>
                <a:cubicBezTo>
                  <a:pt x="239" y="572"/>
                  <a:pt x="213" y="549"/>
                  <a:pt x="213" y="522"/>
                </a:cubicBezTo>
                <a:cubicBezTo>
                  <a:pt x="213" y="508"/>
                  <a:pt x="218" y="496"/>
                  <a:pt x="226" y="486"/>
                </a:cubicBezTo>
                <a:cubicBezTo>
                  <a:pt x="209" y="476"/>
                  <a:pt x="197" y="458"/>
                  <a:pt x="197" y="437"/>
                </a:cubicBezTo>
                <a:cubicBezTo>
                  <a:pt x="197" y="423"/>
                  <a:pt x="202" y="410"/>
                  <a:pt x="210" y="400"/>
                </a:cubicBezTo>
                <a:cubicBezTo>
                  <a:pt x="202" y="396"/>
                  <a:pt x="195" y="389"/>
                  <a:pt x="189" y="380"/>
                </a:cubicBezTo>
                <a:cubicBezTo>
                  <a:pt x="189" y="380"/>
                  <a:pt x="171" y="348"/>
                  <a:pt x="193" y="321"/>
                </a:cubicBezTo>
                <a:cubicBezTo>
                  <a:pt x="145" y="321"/>
                  <a:pt x="56" y="321"/>
                  <a:pt x="54" y="321"/>
                </a:cubicBezTo>
                <a:cubicBezTo>
                  <a:pt x="24" y="321"/>
                  <a:pt x="0" y="297"/>
                  <a:pt x="0" y="267"/>
                </a:cubicBezTo>
                <a:cubicBezTo>
                  <a:pt x="0" y="238"/>
                  <a:pt x="24" y="213"/>
                  <a:pt x="54" y="213"/>
                </a:cubicBezTo>
                <a:cubicBezTo>
                  <a:pt x="380" y="213"/>
                  <a:pt x="380" y="213"/>
                  <a:pt x="380" y="213"/>
                </a:cubicBezTo>
                <a:cubicBezTo>
                  <a:pt x="336" y="141"/>
                  <a:pt x="334" y="71"/>
                  <a:pt x="353" y="34"/>
                </a:cubicBezTo>
                <a:cubicBezTo>
                  <a:pt x="365" y="12"/>
                  <a:pt x="384" y="0"/>
                  <a:pt x="406" y="0"/>
                </a:cubicBezTo>
                <a:cubicBezTo>
                  <a:pt x="432" y="0"/>
                  <a:pt x="453" y="18"/>
                  <a:pt x="458" y="42"/>
                </a:cubicBezTo>
                <a:cubicBezTo>
                  <a:pt x="459" y="55"/>
                  <a:pt x="459" y="55"/>
                  <a:pt x="459" y="55"/>
                </a:cubicBezTo>
                <a:cubicBezTo>
                  <a:pt x="453" y="133"/>
                  <a:pt x="560" y="216"/>
                  <a:pt x="580" y="231"/>
                </a:cubicBezTo>
                <a:cubicBezTo>
                  <a:pt x="1955" y="231"/>
                  <a:pt x="1955" y="231"/>
                  <a:pt x="1955" y="231"/>
                </a:cubicBezTo>
                <a:cubicBezTo>
                  <a:pt x="1955" y="545"/>
                  <a:pt x="1955" y="545"/>
                  <a:pt x="1955" y="545"/>
                </a:cubicBezTo>
                <a:cubicBezTo>
                  <a:pt x="585" y="545"/>
                  <a:pt x="585" y="545"/>
                  <a:pt x="585" y="545"/>
                </a:cubicBezTo>
                <a:cubicBezTo>
                  <a:pt x="569" y="567"/>
                  <a:pt x="548" y="578"/>
                  <a:pt x="525" y="578"/>
                </a:cubicBezTo>
                <a:lnTo>
                  <a:pt x="265" y="578"/>
                </a:lnTo>
                <a:close/>
              </a:path>
            </a:pathLst>
          </a:custGeom>
          <a:solidFill>
            <a:srgbClr val="FEFEFE"/>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0" name="Google Shape;130;p6"/>
          <p:cNvSpPr/>
          <p:nvPr/>
        </p:nvSpPr>
        <p:spPr>
          <a:xfrm>
            <a:off x="1542050" y="1499991"/>
            <a:ext cx="4066688" cy="1401320"/>
          </a:xfrm>
          <a:custGeom>
            <a:rect b="b" l="l" r="r" t="t"/>
            <a:pathLst>
              <a:path extrusionOk="0" h="554" w="1931">
                <a:moveTo>
                  <a:pt x="564" y="231"/>
                </a:moveTo>
                <a:cubicBezTo>
                  <a:pt x="564" y="231"/>
                  <a:pt x="428" y="135"/>
                  <a:pt x="435" y="42"/>
                </a:cubicBezTo>
                <a:cubicBezTo>
                  <a:pt x="435" y="42"/>
                  <a:pt x="435" y="42"/>
                  <a:pt x="435" y="42"/>
                </a:cubicBezTo>
                <a:cubicBezTo>
                  <a:pt x="435" y="41"/>
                  <a:pt x="435" y="41"/>
                  <a:pt x="435" y="41"/>
                </a:cubicBezTo>
                <a:cubicBezTo>
                  <a:pt x="435" y="18"/>
                  <a:pt x="417" y="0"/>
                  <a:pt x="394" y="0"/>
                </a:cubicBezTo>
                <a:cubicBezTo>
                  <a:pt x="334" y="0"/>
                  <a:pt x="316" y="109"/>
                  <a:pt x="391" y="213"/>
                </a:cubicBezTo>
                <a:cubicBezTo>
                  <a:pt x="42" y="213"/>
                  <a:pt x="42" y="213"/>
                  <a:pt x="42" y="213"/>
                </a:cubicBezTo>
                <a:cubicBezTo>
                  <a:pt x="19" y="213"/>
                  <a:pt x="0" y="232"/>
                  <a:pt x="0" y="255"/>
                </a:cubicBezTo>
                <a:cubicBezTo>
                  <a:pt x="0" y="279"/>
                  <a:pt x="19" y="297"/>
                  <a:pt x="42" y="297"/>
                </a:cubicBezTo>
                <a:cubicBezTo>
                  <a:pt x="45" y="297"/>
                  <a:pt x="213" y="296"/>
                  <a:pt x="213" y="296"/>
                </a:cubicBezTo>
                <a:cubicBezTo>
                  <a:pt x="213" y="296"/>
                  <a:pt x="213" y="297"/>
                  <a:pt x="212" y="297"/>
                </a:cubicBezTo>
                <a:cubicBezTo>
                  <a:pt x="211" y="297"/>
                  <a:pt x="211" y="298"/>
                  <a:pt x="211" y="298"/>
                </a:cubicBezTo>
                <a:cubicBezTo>
                  <a:pt x="194" y="303"/>
                  <a:pt x="181" y="320"/>
                  <a:pt x="181" y="339"/>
                </a:cubicBezTo>
                <a:cubicBezTo>
                  <a:pt x="181" y="348"/>
                  <a:pt x="184" y="355"/>
                  <a:pt x="188" y="362"/>
                </a:cubicBezTo>
                <a:cubicBezTo>
                  <a:pt x="195" y="375"/>
                  <a:pt x="209" y="383"/>
                  <a:pt x="225" y="383"/>
                </a:cubicBezTo>
                <a:cubicBezTo>
                  <a:pt x="226" y="383"/>
                  <a:pt x="226" y="383"/>
                  <a:pt x="227" y="383"/>
                </a:cubicBezTo>
                <a:cubicBezTo>
                  <a:pt x="209" y="389"/>
                  <a:pt x="197" y="405"/>
                  <a:pt x="197" y="425"/>
                </a:cubicBezTo>
                <a:cubicBezTo>
                  <a:pt x="197" y="449"/>
                  <a:pt x="217" y="468"/>
                  <a:pt x="241" y="468"/>
                </a:cubicBezTo>
                <a:cubicBezTo>
                  <a:pt x="242" y="468"/>
                  <a:pt x="242" y="468"/>
                  <a:pt x="243" y="468"/>
                </a:cubicBezTo>
                <a:cubicBezTo>
                  <a:pt x="226" y="474"/>
                  <a:pt x="213" y="491"/>
                  <a:pt x="213" y="510"/>
                </a:cubicBezTo>
                <a:cubicBezTo>
                  <a:pt x="213" y="531"/>
                  <a:pt x="228" y="549"/>
                  <a:pt x="247" y="553"/>
                </a:cubicBezTo>
                <a:cubicBezTo>
                  <a:pt x="249" y="554"/>
                  <a:pt x="252" y="554"/>
                  <a:pt x="254" y="554"/>
                </a:cubicBezTo>
                <a:cubicBezTo>
                  <a:pt x="254" y="554"/>
                  <a:pt x="254" y="554"/>
                  <a:pt x="255" y="554"/>
                </a:cubicBezTo>
                <a:cubicBezTo>
                  <a:pt x="513" y="554"/>
                  <a:pt x="513" y="554"/>
                  <a:pt x="513" y="554"/>
                </a:cubicBezTo>
                <a:cubicBezTo>
                  <a:pt x="545" y="554"/>
                  <a:pt x="562" y="529"/>
                  <a:pt x="567" y="521"/>
                </a:cubicBezTo>
                <a:cubicBezTo>
                  <a:pt x="1931" y="521"/>
                  <a:pt x="1931" y="521"/>
                  <a:pt x="1931" y="521"/>
                </a:cubicBezTo>
                <a:cubicBezTo>
                  <a:pt x="1931" y="231"/>
                  <a:pt x="1931" y="231"/>
                  <a:pt x="1931" y="231"/>
                </a:cubicBezTo>
                <a:lnTo>
                  <a:pt x="564" y="231"/>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131" name="Google Shape;131;p6"/>
          <p:cNvGrpSpPr/>
          <p:nvPr/>
        </p:nvGrpSpPr>
        <p:grpSpPr>
          <a:xfrm>
            <a:off x="6079990" y="1487733"/>
            <a:ext cx="4118240" cy="1463040"/>
            <a:chOff x="4724853" y="2745289"/>
            <a:chExt cx="4585607" cy="1360680"/>
          </a:xfrm>
        </p:grpSpPr>
        <p:sp>
          <p:nvSpPr>
            <p:cNvPr id="132" name="Google Shape;132;p6"/>
            <p:cNvSpPr/>
            <p:nvPr/>
          </p:nvSpPr>
          <p:spPr>
            <a:xfrm flipH="1">
              <a:off x="4724853" y="2745289"/>
              <a:ext cx="4585607" cy="1360680"/>
            </a:xfrm>
            <a:custGeom>
              <a:rect b="b" l="l" r="r" t="t"/>
              <a:pathLst>
                <a:path extrusionOk="0" h="578" w="1955">
                  <a:moveTo>
                    <a:pt x="265" y="578"/>
                  </a:moveTo>
                  <a:cubicBezTo>
                    <a:pt x="264" y="578"/>
                    <a:pt x="264" y="578"/>
                    <a:pt x="264" y="578"/>
                  </a:cubicBezTo>
                  <a:cubicBezTo>
                    <a:pt x="239" y="572"/>
                    <a:pt x="213" y="549"/>
                    <a:pt x="213" y="522"/>
                  </a:cubicBezTo>
                  <a:cubicBezTo>
                    <a:pt x="213" y="508"/>
                    <a:pt x="218" y="496"/>
                    <a:pt x="226" y="486"/>
                  </a:cubicBezTo>
                  <a:cubicBezTo>
                    <a:pt x="209" y="476"/>
                    <a:pt x="197" y="458"/>
                    <a:pt x="197" y="437"/>
                  </a:cubicBezTo>
                  <a:cubicBezTo>
                    <a:pt x="197" y="423"/>
                    <a:pt x="202" y="410"/>
                    <a:pt x="210" y="400"/>
                  </a:cubicBezTo>
                  <a:cubicBezTo>
                    <a:pt x="202" y="396"/>
                    <a:pt x="195" y="389"/>
                    <a:pt x="189" y="380"/>
                  </a:cubicBezTo>
                  <a:cubicBezTo>
                    <a:pt x="189" y="380"/>
                    <a:pt x="171" y="348"/>
                    <a:pt x="193" y="321"/>
                  </a:cubicBezTo>
                  <a:cubicBezTo>
                    <a:pt x="145" y="321"/>
                    <a:pt x="56" y="321"/>
                    <a:pt x="54" y="321"/>
                  </a:cubicBezTo>
                  <a:cubicBezTo>
                    <a:pt x="24" y="321"/>
                    <a:pt x="0" y="297"/>
                    <a:pt x="0" y="267"/>
                  </a:cubicBezTo>
                  <a:cubicBezTo>
                    <a:pt x="0" y="238"/>
                    <a:pt x="24" y="213"/>
                    <a:pt x="54" y="213"/>
                  </a:cubicBezTo>
                  <a:cubicBezTo>
                    <a:pt x="380" y="213"/>
                    <a:pt x="380" y="213"/>
                    <a:pt x="380" y="213"/>
                  </a:cubicBezTo>
                  <a:cubicBezTo>
                    <a:pt x="336" y="141"/>
                    <a:pt x="334" y="71"/>
                    <a:pt x="353" y="34"/>
                  </a:cubicBezTo>
                  <a:cubicBezTo>
                    <a:pt x="365" y="12"/>
                    <a:pt x="384" y="0"/>
                    <a:pt x="406" y="0"/>
                  </a:cubicBezTo>
                  <a:cubicBezTo>
                    <a:pt x="432" y="0"/>
                    <a:pt x="453" y="18"/>
                    <a:pt x="458" y="42"/>
                  </a:cubicBezTo>
                  <a:cubicBezTo>
                    <a:pt x="459" y="55"/>
                    <a:pt x="459" y="55"/>
                    <a:pt x="459" y="55"/>
                  </a:cubicBezTo>
                  <a:cubicBezTo>
                    <a:pt x="453" y="133"/>
                    <a:pt x="560" y="216"/>
                    <a:pt x="580" y="231"/>
                  </a:cubicBezTo>
                  <a:cubicBezTo>
                    <a:pt x="1955" y="231"/>
                    <a:pt x="1955" y="231"/>
                    <a:pt x="1955" y="231"/>
                  </a:cubicBezTo>
                  <a:cubicBezTo>
                    <a:pt x="1955" y="545"/>
                    <a:pt x="1955" y="545"/>
                    <a:pt x="1955" y="545"/>
                  </a:cubicBezTo>
                  <a:cubicBezTo>
                    <a:pt x="585" y="545"/>
                    <a:pt x="585" y="545"/>
                    <a:pt x="585" y="545"/>
                  </a:cubicBezTo>
                  <a:cubicBezTo>
                    <a:pt x="569" y="567"/>
                    <a:pt x="548" y="578"/>
                    <a:pt x="525" y="578"/>
                  </a:cubicBezTo>
                  <a:lnTo>
                    <a:pt x="265" y="578"/>
                  </a:lnTo>
                  <a:close/>
                </a:path>
              </a:pathLst>
            </a:custGeom>
            <a:solidFill>
              <a:srgbClr val="FEFEFE"/>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3" name="Google Shape;133;p6"/>
            <p:cNvSpPr/>
            <p:nvPr/>
          </p:nvSpPr>
          <p:spPr>
            <a:xfrm flipH="1">
              <a:off x="4753554" y="2773990"/>
              <a:ext cx="4528205" cy="1303278"/>
            </a:xfrm>
            <a:custGeom>
              <a:rect b="b" l="l" r="r" t="t"/>
              <a:pathLst>
                <a:path extrusionOk="0" h="554" w="1931">
                  <a:moveTo>
                    <a:pt x="564" y="231"/>
                  </a:moveTo>
                  <a:cubicBezTo>
                    <a:pt x="564" y="231"/>
                    <a:pt x="428" y="135"/>
                    <a:pt x="435" y="42"/>
                  </a:cubicBezTo>
                  <a:cubicBezTo>
                    <a:pt x="435" y="42"/>
                    <a:pt x="435" y="42"/>
                    <a:pt x="435" y="42"/>
                  </a:cubicBezTo>
                  <a:cubicBezTo>
                    <a:pt x="435" y="41"/>
                    <a:pt x="435" y="41"/>
                    <a:pt x="435" y="41"/>
                  </a:cubicBezTo>
                  <a:cubicBezTo>
                    <a:pt x="435" y="18"/>
                    <a:pt x="417" y="0"/>
                    <a:pt x="394" y="0"/>
                  </a:cubicBezTo>
                  <a:cubicBezTo>
                    <a:pt x="334" y="0"/>
                    <a:pt x="316" y="109"/>
                    <a:pt x="391" y="213"/>
                  </a:cubicBezTo>
                  <a:cubicBezTo>
                    <a:pt x="42" y="213"/>
                    <a:pt x="42" y="213"/>
                    <a:pt x="42" y="213"/>
                  </a:cubicBezTo>
                  <a:cubicBezTo>
                    <a:pt x="19" y="213"/>
                    <a:pt x="0" y="232"/>
                    <a:pt x="0" y="255"/>
                  </a:cubicBezTo>
                  <a:cubicBezTo>
                    <a:pt x="0" y="279"/>
                    <a:pt x="19" y="297"/>
                    <a:pt x="42" y="297"/>
                  </a:cubicBezTo>
                  <a:cubicBezTo>
                    <a:pt x="45" y="297"/>
                    <a:pt x="213" y="296"/>
                    <a:pt x="213" y="296"/>
                  </a:cubicBezTo>
                  <a:cubicBezTo>
                    <a:pt x="213" y="296"/>
                    <a:pt x="213" y="297"/>
                    <a:pt x="212" y="297"/>
                  </a:cubicBezTo>
                  <a:cubicBezTo>
                    <a:pt x="211" y="297"/>
                    <a:pt x="211" y="298"/>
                    <a:pt x="211" y="298"/>
                  </a:cubicBezTo>
                  <a:cubicBezTo>
                    <a:pt x="194" y="303"/>
                    <a:pt x="181" y="320"/>
                    <a:pt x="181" y="339"/>
                  </a:cubicBezTo>
                  <a:cubicBezTo>
                    <a:pt x="181" y="348"/>
                    <a:pt x="184" y="355"/>
                    <a:pt x="188" y="362"/>
                  </a:cubicBezTo>
                  <a:cubicBezTo>
                    <a:pt x="195" y="375"/>
                    <a:pt x="209" y="383"/>
                    <a:pt x="225" y="383"/>
                  </a:cubicBezTo>
                  <a:cubicBezTo>
                    <a:pt x="226" y="383"/>
                    <a:pt x="226" y="383"/>
                    <a:pt x="227" y="383"/>
                  </a:cubicBezTo>
                  <a:cubicBezTo>
                    <a:pt x="209" y="389"/>
                    <a:pt x="197" y="405"/>
                    <a:pt x="197" y="425"/>
                  </a:cubicBezTo>
                  <a:cubicBezTo>
                    <a:pt x="197" y="449"/>
                    <a:pt x="217" y="468"/>
                    <a:pt x="241" y="468"/>
                  </a:cubicBezTo>
                  <a:cubicBezTo>
                    <a:pt x="242" y="468"/>
                    <a:pt x="242" y="468"/>
                    <a:pt x="243" y="468"/>
                  </a:cubicBezTo>
                  <a:cubicBezTo>
                    <a:pt x="226" y="474"/>
                    <a:pt x="213" y="491"/>
                    <a:pt x="213" y="510"/>
                  </a:cubicBezTo>
                  <a:cubicBezTo>
                    <a:pt x="213" y="531"/>
                    <a:pt x="228" y="549"/>
                    <a:pt x="247" y="553"/>
                  </a:cubicBezTo>
                  <a:cubicBezTo>
                    <a:pt x="249" y="554"/>
                    <a:pt x="252" y="554"/>
                    <a:pt x="254" y="554"/>
                  </a:cubicBezTo>
                  <a:cubicBezTo>
                    <a:pt x="254" y="554"/>
                    <a:pt x="254" y="554"/>
                    <a:pt x="255" y="554"/>
                  </a:cubicBezTo>
                  <a:cubicBezTo>
                    <a:pt x="513" y="554"/>
                    <a:pt x="513" y="554"/>
                    <a:pt x="513" y="554"/>
                  </a:cubicBezTo>
                  <a:cubicBezTo>
                    <a:pt x="545" y="554"/>
                    <a:pt x="562" y="529"/>
                    <a:pt x="567" y="521"/>
                  </a:cubicBezTo>
                  <a:cubicBezTo>
                    <a:pt x="1931" y="521"/>
                    <a:pt x="1931" y="521"/>
                    <a:pt x="1931" y="521"/>
                  </a:cubicBezTo>
                  <a:cubicBezTo>
                    <a:pt x="1931" y="231"/>
                    <a:pt x="1931" y="231"/>
                    <a:pt x="1931" y="231"/>
                  </a:cubicBezTo>
                  <a:lnTo>
                    <a:pt x="564" y="231"/>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134" name="Google Shape;134;p6"/>
          <p:cNvSpPr/>
          <p:nvPr/>
        </p:nvSpPr>
        <p:spPr>
          <a:xfrm>
            <a:off x="6076152" y="2095711"/>
            <a:ext cx="999983" cy="745912"/>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35" name="Google Shape;135;p6"/>
          <p:cNvSpPr/>
          <p:nvPr/>
        </p:nvSpPr>
        <p:spPr>
          <a:xfrm>
            <a:off x="4609127" y="2079382"/>
            <a:ext cx="999983" cy="745912"/>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36" name="Google Shape;136;p6"/>
          <p:cNvSpPr txBox="1"/>
          <p:nvPr>
            <p:ph idx="2" type="body"/>
          </p:nvPr>
        </p:nvSpPr>
        <p:spPr>
          <a:xfrm>
            <a:off x="2721775" y="2109197"/>
            <a:ext cx="1861576" cy="698351"/>
          </a:xfrm>
          <a:prstGeom prst="rect">
            <a:avLst/>
          </a:prstGeom>
          <a:noFill/>
          <a:ln>
            <a:noFill/>
          </a:ln>
        </p:spPr>
        <p:txBody>
          <a:bodyPr anchorCtr="0" anchor="ctr" bIns="0" lIns="0" spcFirstLastPara="1" rIns="0" wrap="square" tIns="0">
            <a:noAutofit/>
          </a:bodyPr>
          <a:lstStyle>
            <a:lvl1pPr indent="-228600" lvl="0" marL="457200" algn="ctr">
              <a:lnSpc>
                <a:spcPct val="100000"/>
              </a:lnSpc>
              <a:spcBef>
                <a:spcPts val="0"/>
              </a:spcBef>
              <a:spcAft>
                <a:spcPts val="0"/>
              </a:spcAft>
              <a:buSzPts val="1800"/>
              <a:buFont typeface="Arial"/>
              <a:buNone/>
              <a:defRPr b="1"/>
            </a:lvl1pPr>
            <a:lvl2pPr indent="-228600" lvl="1" marL="914400" algn="l">
              <a:lnSpc>
                <a:spcPct val="100000"/>
              </a:lnSpc>
              <a:spcBef>
                <a:spcPts val="600"/>
              </a:spcBef>
              <a:spcAft>
                <a:spcPts val="0"/>
              </a:spcAft>
              <a:buSzPts val="1600"/>
              <a:buFont typeface="Arial"/>
              <a:buNone/>
              <a:defRPr b="1"/>
            </a:lvl2pPr>
            <a:lvl3pPr indent="-228600" lvl="2" marL="1371600" algn="l">
              <a:lnSpc>
                <a:spcPct val="100000"/>
              </a:lnSpc>
              <a:spcBef>
                <a:spcPts val="800"/>
              </a:spcBef>
              <a:spcAft>
                <a:spcPts val="0"/>
              </a:spcAft>
              <a:buSzPts val="1400"/>
              <a:buFont typeface="Arial"/>
              <a:buNone/>
              <a:defRPr b="1"/>
            </a:lvl3pPr>
            <a:lvl4pPr indent="-228600" lvl="3" marL="1828800" algn="l">
              <a:lnSpc>
                <a:spcPct val="100000"/>
              </a:lnSpc>
              <a:spcBef>
                <a:spcPts val="800"/>
              </a:spcBef>
              <a:spcAft>
                <a:spcPts val="0"/>
              </a:spcAft>
              <a:buSzPts val="1400"/>
              <a:buFont typeface="Arial"/>
              <a:buNone/>
              <a:defRPr b="1"/>
            </a:lvl4pPr>
            <a:lvl5pPr indent="-228600" lvl="4" marL="2286000" algn="l">
              <a:lnSpc>
                <a:spcPct val="100000"/>
              </a:lnSpc>
              <a:spcBef>
                <a:spcPts val="800"/>
              </a:spcBef>
              <a:spcAft>
                <a:spcPts val="0"/>
              </a:spcAft>
              <a:buSzPts val="1400"/>
              <a:buFont typeface="Arial"/>
              <a:buNone/>
              <a:defRPr b="1"/>
            </a:lvl5pPr>
            <a:lvl6pPr indent="-228600" lvl="5" marL="2743200" algn="l">
              <a:lnSpc>
                <a:spcPct val="100000"/>
              </a:lnSpc>
              <a:spcBef>
                <a:spcPts val="80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137" name="Google Shape;137;p6"/>
          <p:cNvSpPr txBox="1"/>
          <p:nvPr>
            <p:ph idx="3" type="body"/>
          </p:nvPr>
        </p:nvSpPr>
        <p:spPr>
          <a:xfrm>
            <a:off x="7020943" y="2109197"/>
            <a:ext cx="2410307" cy="698351"/>
          </a:xfrm>
          <a:prstGeom prst="rect">
            <a:avLst/>
          </a:prstGeom>
          <a:noFill/>
          <a:ln>
            <a:noFill/>
          </a:ln>
        </p:spPr>
        <p:txBody>
          <a:bodyPr anchorCtr="0" anchor="ctr" bIns="0" lIns="0" spcFirstLastPara="1" rIns="0" wrap="square" tIns="0">
            <a:noAutofit/>
          </a:bodyPr>
          <a:lstStyle>
            <a:lvl1pPr indent="-228600" lvl="0" marL="457200" algn="ctr">
              <a:lnSpc>
                <a:spcPct val="100000"/>
              </a:lnSpc>
              <a:spcBef>
                <a:spcPts val="0"/>
              </a:spcBef>
              <a:spcAft>
                <a:spcPts val="0"/>
              </a:spcAft>
              <a:buSzPts val="1800"/>
              <a:buFont typeface="Arial"/>
              <a:buNone/>
              <a:defRPr b="1"/>
            </a:lvl1pPr>
            <a:lvl2pPr indent="-228600" lvl="1" marL="914400" algn="l">
              <a:lnSpc>
                <a:spcPct val="100000"/>
              </a:lnSpc>
              <a:spcBef>
                <a:spcPts val="600"/>
              </a:spcBef>
              <a:spcAft>
                <a:spcPts val="0"/>
              </a:spcAft>
              <a:buSzPts val="1600"/>
              <a:buFont typeface="Arial"/>
              <a:buNone/>
              <a:defRPr b="1"/>
            </a:lvl2pPr>
            <a:lvl3pPr indent="-228600" lvl="2" marL="1371600" algn="l">
              <a:lnSpc>
                <a:spcPct val="100000"/>
              </a:lnSpc>
              <a:spcBef>
                <a:spcPts val="800"/>
              </a:spcBef>
              <a:spcAft>
                <a:spcPts val="0"/>
              </a:spcAft>
              <a:buSzPts val="1400"/>
              <a:buFont typeface="Arial"/>
              <a:buNone/>
              <a:defRPr b="1"/>
            </a:lvl3pPr>
            <a:lvl4pPr indent="-228600" lvl="3" marL="1828800" algn="l">
              <a:lnSpc>
                <a:spcPct val="100000"/>
              </a:lnSpc>
              <a:spcBef>
                <a:spcPts val="800"/>
              </a:spcBef>
              <a:spcAft>
                <a:spcPts val="0"/>
              </a:spcAft>
              <a:buSzPts val="1400"/>
              <a:buFont typeface="Arial"/>
              <a:buNone/>
              <a:defRPr b="1"/>
            </a:lvl4pPr>
            <a:lvl5pPr indent="-228600" lvl="4" marL="2286000" algn="l">
              <a:lnSpc>
                <a:spcPct val="100000"/>
              </a:lnSpc>
              <a:spcBef>
                <a:spcPts val="800"/>
              </a:spcBef>
              <a:spcAft>
                <a:spcPts val="0"/>
              </a:spcAft>
              <a:buSzPts val="1400"/>
              <a:buFont typeface="Arial"/>
              <a:buNone/>
              <a:defRPr b="1"/>
            </a:lvl5pPr>
            <a:lvl6pPr indent="-228600" lvl="5" marL="2743200" algn="l">
              <a:lnSpc>
                <a:spcPct val="100000"/>
              </a:lnSpc>
              <a:spcBef>
                <a:spcPts val="80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138" name="Google Shape;138;p6"/>
          <p:cNvSpPr/>
          <p:nvPr/>
        </p:nvSpPr>
        <p:spPr>
          <a:xfrm flipH="1">
            <a:off x="5774456" y="1987030"/>
            <a:ext cx="53797" cy="4754880"/>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9" name="Google Shape;139;p6"/>
          <p:cNvSpPr/>
          <p:nvPr/>
        </p:nvSpPr>
        <p:spPr>
          <a:xfrm flipH="1">
            <a:off x="5867942" y="1987029"/>
            <a:ext cx="53797" cy="4754880"/>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140" name="Google Shape;140;p6"/>
          <p:cNvGrpSpPr/>
          <p:nvPr/>
        </p:nvGrpSpPr>
        <p:grpSpPr>
          <a:xfrm>
            <a:off x="186215" y="1922801"/>
            <a:ext cx="1411636" cy="849945"/>
            <a:chOff x="1923616" y="4406202"/>
            <a:chExt cx="1411636" cy="849945"/>
          </a:xfrm>
        </p:grpSpPr>
        <p:pic>
          <p:nvPicPr>
            <p:cNvPr descr="BIC icon" id="141" name="Google Shape;141;p6"/>
            <p:cNvPicPr preferRelativeResize="0"/>
            <p:nvPr/>
          </p:nvPicPr>
          <p:blipFill rotWithShape="1">
            <a:blip r:embed="rId2">
              <a:alphaModFix/>
            </a:blip>
            <a:srcRect b="0" l="0" r="0" t="0"/>
            <a:stretch/>
          </p:blipFill>
          <p:spPr>
            <a:xfrm>
              <a:off x="1923616" y="4413425"/>
              <a:ext cx="842722" cy="842722"/>
            </a:xfrm>
            <a:prstGeom prst="rect">
              <a:avLst/>
            </a:prstGeom>
            <a:noFill/>
            <a:ln>
              <a:noFill/>
            </a:ln>
          </p:spPr>
        </p:pic>
        <p:grpSp>
          <p:nvGrpSpPr>
            <p:cNvPr id="142" name="Google Shape;142;p6"/>
            <p:cNvGrpSpPr/>
            <p:nvPr/>
          </p:nvGrpSpPr>
          <p:grpSpPr>
            <a:xfrm>
              <a:off x="2602251" y="4406202"/>
              <a:ext cx="733001" cy="766799"/>
              <a:chOff x="270120" y="1905388"/>
              <a:chExt cx="733001" cy="766799"/>
            </a:xfrm>
          </p:grpSpPr>
          <p:sp>
            <p:nvSpPr>
              <p:cNvPr id="143" name="Google Shape;143;p6"/>
              <p:cNvSpPr/>
              <p:nvPr/>
            </p:nvSpPr>
            <p:spPr>
              <a:xfrm>
                <a:off x="398496" y="2116562"/>
                <a:ext cx="476250" cy="555625"/>
              </a:xfrm>
              <a:custGeom>
                <a:rect b="b" l="l" r="r" t="t"/>
                <a:pathLst>
                  <a:path extrusionOk="0" h="3500" w="2997">
                    <a:moveTo>
                      <a:pt x="749" y="3146"/>
                    </a:moveTo>
                    <a:lnTo>
                      <a:pt x="727" y="3149"/>
                    </a:lnTo>
                    <a:lnTo>
                      <a:pt x="707" y="3157"/>
                    </a:lnTo>
                    <a:lnTo>
                      <a:pt x="691" y="3170"/>
                    </a:lnTo>
                    <a:lnTo>
                      <a:pt x="679" y="3186"/>
                    </a:lnTo>
                    <a:lnTo>
                      <a:pt x="670" y="3206"/>
                    </a:lnTo>
                    <a:lnTo>
                      <a:pt x="668" y="3227"/>
                    </a:lnTo>
                    <a:lnTo>
                      <a:pt x="668" y="3338"/>
                    </a:lnTo>
                    <a:lnTo>
                      <a:pt x="2337" y="3338"/>
                    </a:lnTo>
                    <a:lnTo>
                      <a:pt x="2337" y="3227"/>
                    </a:lnTo>
                    <a:lnTo>
                      <a:pt x="2334" y="3206"/>
                    </a:lnTo>
                    <a:lnTo>
                      <a:pt x="2327" y="3186"/>
                    </a:lnTo>
                    <a:lnTo>
                      <a:pt x="2314" y="3170"/>
                    </a:lnTo>
                    <a:lnTo>
                      <a:pt x="2297" y="3157"/>
                    </a:lnTo>
                    <a:lnTo>
                      <a:pt x="2278" y="3149"/>
                    </a:lnTo>
                    <a:lnTo>
                      <a:pt x="2257" y="3146"/>
                    </a:lnTo>
                    <a:lnTo>
                      <a:pt x="749" y="3146"/>
                    </a:lnTo>
                    <a:close/>
                    <a:moveTo>
                      <a:pt x="1060" y="2694"/>
                    </a:moveTo>
                    <a:lnTo>
                      <a:pt x="1060" y="2985"/>
                    </a:lnTo>
                    <a:lnTo>
                      <a:pt x="1944" y="2985"/>
                    </a:lnTo>
                    <a:lnTo>
                      <a:pt x="1944" y="2694"/>
                    </a:lnTo>
                    <a:lnTo>
                      <a:pt x="1060" y="2694"/>
                    </a:lnTo>
                    <a:close/>
                    <a:moveTo>
                      <a:pt x="1593" y="2181"/>
                    </a:moveTo>
                    <a:lnTo>
                      <a:pt x="1546" y="2186"/>
                    </a:lnTo>
                    <a:lnTo>
                      <a:pt x="1498" y="2188"/>
                    </a:lnTo>
                    <a:lnTo>
                      <a:pt x="1455" y="2187"/>
                    </a:lnTo>
                    <a:lnTo>
                      <a:pt x="1411" y="2182"/>
                    </a:lnTo>
                    <a:lnTo>
                      <a:pt x="1408" y="2230"/>
                    </a:lnTo>
                    <a:lnTo>
                      <a:pt x="1401" y="2279"/>
                    </a:lnTo>
                    <a:lnTo>
                      <a:pt x="1389" y="2326"/>
                    </a:lnTo>
                    <a:lnTo>
                      <a:pt x="1373" y="2373"/>
                    </a:lnTo>
                    <a:lnTo>
                      <a:pt x="1353" y="2417"/>
                    </a:lnTo>
                    <a:lnTo>
                      <a:pt x="1328" y="2460"/>
                    </a:lnTo>
                    <a:lnTo>
                      <a:pt x="1302" y="2497"/>
                    </a:lnTo>
                    <a:lnTo>
                      <a:pt x="1274" y="2532"/>
                    </a:lnTo>
                    <a:lnTo>
                      <a:pt x="1733" y="2532"/>
                    </a:lnTo>
                    <a:lnTo>
                      <a:pt x="1698" y="2489"/>
                    </a:lnTo>
                    <a:lnTo>
                      <a:pt x="1667" y="2444"/>
                    </a:lnTo>
                    <a:lnTo>
                      <a:pt x="1643" y="2395"/>
                    </a:lnTo>
                    <a:lnTo>
                      <a:pt x="1621" y="2344"/>
                    </a:lnTo>
                    <a:lnTo>
                      <a:pt x="1607" y="2291"/>
                    </a:lnTo>
                    <a:lnTo>
                      <a:pt x="1597" y="2237"/>
                    </a:lnTo>
                    <a:lnTo>
                      <a:pt x="1593" y="2181"/>
                    </a:lnTo>
                    <a:close/>
                    <a:moveTo>
                      <a:pt x="2499" y="410"/>
                    </a:moveTo>
                    <a:lnTo>
                      <a:pt x="2499" y="559"/>
                    </a:lnTo>
                    <a:lnTo>
                      <a:pt x="2496" y="676"/>
                    </a:lnTo>
                    <a:lnTo>
                      <a:pt x="2490" y="790"/>
                    </a:lnTo>
                    <a:lnTo>
                      <a:pt x="2477" y="903"/>
                    </a:lnTo>
                    <a:lnTo>
                      <a:pt x="2460" y="1013"/>
                    </a:lnTo>
                    <a:lnTo>
                      <a:pt x="2439" y="1121"/>
                    </a:lnTo>
                    <a:lnTo>
                      <a:pt x="2412" y="1226"/>
                    </a:lnTo>
                    <a:lnTo>
                      <a:pt x="2472" y="1176"/>
                    </a:lnTo>
                    <a:lnTo>
                      <a:pt x="2527" y="1123"/>
                    </a:lnTo>
                    <a:lnTo>
                      <a:pt x="2578" y="1066"/>
                    </a:lnTo>
                    <a:lnTo>
                      <a:pt x="2626" y="1005"/>
                    </a:lnTo>
                    <a:lnTo>
                      <a:pt x="2669" y="943"/>
                    </a:lnTo>
                    <a:lnTo>
                      <a:pt x="2708" y="877"/>
                    </a:lnTo>
                    <a:lnTo>
                      <a:pt x="2743" y="808"/>
                    </a:lnTo>
                    <a:lnTo>
                      <a:pt x="2773" y="737"/>
                    </a:lnTo>
                    <a:lnTo>
                      <a:pt x="2798" y="665"/>
                    </a:lnTo>
                    <a:lnTo>
                      <a:pt x="2819" y="590"/>
                    </a:lnTo>
                    <a:lnTo>
                      <a:pt x="2833" y="514"/>
                    </a:lnTo>
                    <a:lnTo>
                      <a:pt x="2835" y="494"/>
                    </a:lnTo>
                    <a:lnTo>
                      <a:pt x="2831" y="476"/>
                    </a:lnTo>
                    <a:lnTo>
                      <a:pt x="2825" y="458"/>
                    </a:lnTo>
                    <a:lnTo>
                      <a:pt x="2813" y="442"/>
                    </a:lnTo>
                    <a:lnTo>
                      <a:pt x="2800" y="428"/>
                    </a:lnTo>
                    <a:lnTo>
                      <a:pt x="2783" y="419"/>
                    </a:lnTo>
                    <a:lnTo>
                      <a:pt x="2763" y="413"/>
                    </a:lnTo>
                    <a:lnTo>
                      <a:pt x="2743" y="410"/>
                    </a:lnTo>
                    <a:lnTo>
                      <a:pt x="2499" y="410"/>
                    </a:lnTo>
                    <a:close/>
                    <a:moveTo>
                      <a:pt x="253" y="410"/>
                    </a:moveTo>
                    <a:lnTo>
                      <a:pt x="233" y="413"/>
                    </a:lnTo>
                    <a:lnTo>
                      <a:pt x="215" y="419"/>
                    </a:lnTo>
                    <a:lnTo>
                      <a:pt x="198" y="428"/>
                    </a:lnTo>
                    <a:lnTo>
                      <a:pt x="183" y="442"/>
                    </a:lnTo>
                    <a:lnTo>
                      <a:pt x="173" y="458"/>
                    </a:lnTo>
                    <a:lnTo>
                      <a:pt x="165" y="476"/>
                    </a:lnTo>
                    <a:lnTo>
                      <a:pt x="162" y="494"/>
                    </a:lnTo>
                    <a:lnTo>
                      <a:pt x="163" y="514"/>
                    </a:lnTo>
                    <a:lnTo>
                      <a:pt x="178" y="590"/>
                    </a:lnTo>
                    <a:lnTo>
                      <a:pt x="198" y="665"/>
                    </a:lnTo>
                    <a:lnTo>
                      <a:pt x="224" y="737"/>
                    </a:lnTo>
                    <a:lnTo>
                      <a:pt x="254" y="808"/>
                    </a:lnTo>
                    <a:lnTo>
                      <a:pt x="288" y="877"/>
                    </a:lnTo>
                    <a:lnTo>
                      <a:pt x="328" y="943"/>
                    </a:lnTo>
                    <a:lnTo>
                      <a:pt x="371" y="1005"/>
                    </a:lnTo>
                    <a:lnTo>
                      <a:pt x="419" y="1066"/>
                    </a:lnTo>
                    <a:lnTo>
                      <a:pt x="470" y="1123"/>
                    </a:lnTo>
                    <a:lnTo>
                      <a:pt x="525" y="1176"/>
                    </a:lnTo>
                    <a:lnTo>
                      <a:pt x="584" y="1226"/>
                    </a:lnTo>
                    <a:lnTo>
                      <a:pt x="558" y="1121"/>
                    </a:lnTo>
                    <a:lnTo>
                      <a:pt x="537" y="1013"/>
                    </a:lnTo>
                    <a:lnTo>
                      <a:pt x="520" y="903"/>
                    </a:lnTo>
                    <a:lnTo>
                      <a:pt x="508" y="790"/>
                    </a:lnTo>
                    <a:lnTo>
                      <a:pt x="500" y="676"/>
                    </a:lnTo>
                    <a:lnTo>
                      <a:pt x="498" y="559"/>
                    </a:lnTo>
                    <a:lnTo>
                      <a:pt x="498" y="410"/>
                    </a:lnTo>
                    <a:lnTo>
                      <a:pt x="253" y="410"/>
                    </a:lnTo>
                    <a:close/>
                    <a:moveTo>
                      <a:pt x="669" y="162"/>
                    </a:moveTo>
                    <a:lnTo>
                      <a:pt x="666" y="162"/>
                    </a:lnTo>
                    <a:lnTo>
                      <a:pt x="663" y="164"/>
                    </a:lnTo>
                    <a:lnTo>
                      <a:pt x="661" y="168"/>
                    </a:lnTo>
                    <a:lnTo>
                      <a:pt x="660" y="172"/>
                    </a:lnTo>
                    <a:lnTo>
                      <a:pt x="660" y="559"/>
                    </a:lnTo>
                    <a:lnTo>
                      <a:pt x="662" y="667"/>
                    </a:lnTo>
                    <a:lnTo>
                      <a:pt x="669" y="774"/>
                    </a:lnTo>
                    <a:lnTo>
                      <a:pt x="680" y="879"/>
                    </a:lnTo>
                    <a:lnTo>
                      <a:pt x="696" y="981"/>
                    </a:lnTo>
                    <a:lnTo>
                      <a:pt x="715" y="1082"/>
                    </a:lnTo>
                    <a:lnTo>
                      <a:pt x="739" y="1178"/>
                    </a:lnTo>
                    <a:lnTo>
                      <a:pt x="767" y="1273"/>
                    </a:lnTo>
                    <a:lnTo>
                      <a:pt x="798" y="1364"/>
                    </a:lnTo>
                    <a:lnTo>
                      <a:pt x="835" y="1451"/>
                    </a:lnTo>
                    <a:lnTo>
                      <a:pt x="875" y="1534"/>
                    </a:lnTo>
                    <a:lnTo>
                      <a:pt x="918" y="1612"/>
                    </a:lnTo>
                    <a:lnTo>
                      <a:pt x="962" y="1682"/>
                    </a:lnTo>
                    <a:lnTo>
                      <a:pt x="1008" y="1746"/>
                    </a:lnTo>
                    <a:lnTo>
                      <a:pt x="1057" y="1803"/>
                    </a:lnTo>
                    <a:lnTo>
                      <a:pt x="1108" y="1855"/>
                    </a:lnTo>
                    <a:lnTo>
                      <a:pt x="1160" y="1900"/>
                    </a:lnTo>
                    <a:lnTo>
                      <a:pt x="1214" y="1938"/>
                    </a:lnTo>
                    <a:lnTo>
                      <a:pt x="1268" y="1970"/>
                    </a:lnTo>
                    <a:lnTo>
                      <a:pt x="1324" y="1994"/>
                    </a:lnTo>
                    <a:lnTo>
                      <a:pt x="1382" y="2012"/>
                    </a:lnTo>
                    <a:lnTo>
                      <a:pt x="1440" y="2023"/>
                    </a:lnTo>
                    <a:lnTo>
                      <a:pt x="1498" y="2026"/>
                    </a:lnTo>
                    <a:lnTo>
                      <a:pt x="1557" y="2023"/>
                    </a:lnTo>
                    <a:lnTo>
                      <a:pt x="1615" y="2012"/>
                    </a:lnTo>
                    <a:lnTo>
                      <a:pt x="1672" y="1994"/>
                    </a:lnTo>
                    <a:lnTo>
                      <a:pt x="1728" y="1970"/>
                    </a:lnTo>
                    <a:lnTo>
                      <a:pt x="1784" y="1938"/>
                    </a:lnTo>
                    <a:lnTo>
                      <a:pt x="1837" y="1900"/>
                    </a:lnTo>
                    <a:lnTo>
                      <a:pt x="1890" y="1855"/>
                    </a:lnTo>
                    <a:lnTo>
                      <a:pt x="1939" y="1803"/>
                    </a:lnTo>
                    <a:lnTo>
                      <a:pt x="1988" y="1746"/>
                    </a:lnTo>
                    <a:lnTo>
                      <a:pt x="2035" y="1682"/>
                    </a:lnTo>
                    <a:lnTo>
                      <a:pt x="2079" y="1612"/>
                    </a:lnTo>
                    <a:lnTo>
                      <a:pt x="2123" y="1534"/>
                    </a:lnTo>
                    <a:lnTo>
                      <a:pt x="2162" y="1451"/>
                    </a:lnTo>
                    <a:lnTo>
                      <a:pt x="2198" y="1364"/>
                    </a:lnTo>
                    <a:lnTo>
                      <a:pt x="2230" y="1273"/>
                    </a:lnTo>
                    <a:lnTo>
                      <a:pt x="2259" y="1178"/>
                    </a:lnTo>
                    <a:lnTo>
                      <a:pt x="2282" y="1082"/>
                    </a:lnTo>
                    <a:lnTo>
                      <a:pt x="2302" y="981"/>
                    </a:lnTo>
                    <a:lnTo>
                      <a:pt x="2317" y="879"/>
                    </a:lnTo>
                    <a:lnTo>
                      <a:pt x="2329" y="774"/>
                    </a:lnTo>
                    <a:lnTo>
                      <a:pt x="2335" y="667"/>
                    </a:lnTo>
                    <a:lnTo>
                      <a:pt x="2337" y="559"/>
                    </a:lnTo>
                    <a:lnTo>
                      <a:pt x="2337" y="172"/>
                    </a:lnTo>
                    <a:lnTo>
                      <a:pt x="2336" y="168"/>
                    </a:lnTo>
                    <a:lnTo>
                      <a:pt x="2334" y="164"/>
                    </a:lnTo>
                    <a:lnTo>
                      <a:pt x="2331" y="162"/>
                    </a:lnTo>
                    <a:lnTo>
                      <a:pt x="2328" y="162"/>
                    </a:lnTo>
                    <a:lnTo>
                      <a:pt x="669" y="162"/>
                    </a:lnTo>
                    <a:close/>
                    <a:moveTo>
                      <a:pt x="669" y="0"/>
                    </a:moveTo>
                    <a:lnTo>
                      <a:pt x="2328" y="0"/>
                    </a:lnTo>
                    <a:lnTo>
                      <a:pt x="2358" y="3"/>
                    </a:lnTo>
                    <a:lnTo>
                      <a:pt x="2387" y="11"/>
                    </a:lnTo>
                    <a:lnTo>
                      <a:pt x="2415" y="23"/>
                    </a:lnTo>
                    <a:lnTo>
                      <a:pt x="2438" y="40"/>
                    </a:lnTo>
                    <a:lnTo>
                      <a:pt x="2459" y="62"/>
                    </a:lnTo>
                    <a:lnTo>
                      <a:pt x="2476" y="85"/>
                    </a:lnTo>
                    <a:lnTo>
                      <a:pt x="2489" y="111"/>
                    </a:lnTo>
                    <a:lnTo>
                      <a:pt x="2496" y="141"/>
                    </a:lnTo>
                    <a:lnTo>
                      <a:pt x="2499" y="172"/>
                    </a:lnTo>
                    <a:lnTo>
                      <a:pt x="2499" y="248"/>
                    </a:lnTo>
                    <a:lnTo>
                      <a:pt x="2743" y="248"/>
                    </a:lnTo>
                    <a:lnTo>
                      <a:pt x="2780" y="251"/>
                    </a:lnTo>
                    <a:lnTo>
                      <a:pt x="2816" y="259"/>
                    </a:lnTo>
                    <a:lnTo>
                      <a:pt x="2850" y="272"/>
                    </a:lnTo>
                    <a:lnTo>
                      <a:pt x="2882" y="290"/>
                    </a:lnTo>
                    <a:lnTo>
                      <a:pt x="2911" y="311"/>
                    </a:lnTo>
                    <a:lnTo>
                      <a:pt x="2937" y="337"/>
                    </a:lnTo>
                    <a:lnTo>
                      <a:pt x="2959" y="367"/>
                    </a:lnTo>
                    <a:lnTo>
                      <a:pt x="2976" y="399"/>
                    </a:lnTo>
                    <a:lnTo>
                      <a:pt x="2987" y="433"/>
                    </a:lnTo>
                    <a:lnTo>
                      <a:pt x="2995" y="468"/>
                    </a:lnTo>
                    <a:lnTo>
                      <a:pt x="2997" y="504"/>
                    </a:lnTo>
                    <a:lnTo>
                      <a:pt x="2994" y="540"/>
                    </a:lnTo>
                    <a:lnTo>
                      <a:pt x="2977" y="624"/>
                    </a:lnTo>
                    <a:lnTo>
                      <a:pt x="2955" y="706"/>
                    </a:lnTo>
                    <a:lnTo>
                      <a:pt x="2928" y="787"/>
                    </a:lnTo>
                    <a:lnTo>
                      <a:pt x="2895" y="864"/>
                    </a:lnTo>
                    <a:lnTo>
                      <a:pt x="2858" y="941"/>
                    </a:lnTo>
                    <a:lnTo>
                      <a:pt x="2815" y="1014"/>
                    </a:lnTo>
                    <a:lnTo>
                      <a:pt x="2769" y="1084"/>
                    </a:lnTo>
                    <a:lnTo>
                      <a:pt x="2718" y="1152"/>
                    </a:lnTo>
                    <a:lnTo>
                      <a:pt x="2663" y="1215"/>
                    </a:lnTo>
                    <a:lnTo>
                      <a:pt x="2603" y="1276"/>
                    </a:lnTo>
                    <a:lnTo>
                      <a:pt x="2540" y="1332"/>
                    </a:lnTo>
                    <a:lnTo>
                      <a:pt x="2473" y="1384"/>
                    </a:lnTo>
                    <a:lnTo>
                      <a:pt x="2402" y="1432"/>
                    </a:lnTo>
                    <a:lnTo>
                      <a:pt x="2328" y="1475"/>
                    </a:lnTo>
                    <a:lnTo>
                      <a:pt x="2295" y="1552"/>
                    </a:lnTo>
                    <a:lnTo>
                      <a:pt x="2258" y="1625"/>
                    </a:lnTo>
                    <a:lnTo>
                      <a:pt x="2218" y="1695"/>
                    </a:lnTo>
                    <a:lnTo>
                      <a:pt x="2175" y="1765"/>
                    </a:lnTo>
                    <a:lnTo>
                      <a:pt x="2129" y="1828"/>
                    </a:lnTo>
                    <a:lnTo>
                      <a:pt x="2081" y="1888"/>
                    </a:lnTo>
                    <a:lnTo>
                      <a:pt x="2031" y="1942"/>
                    </a:lnTo>
                    <a:lnTo>
                      <a:pt x="1980" y="1992"/>
                    </a:lnTo>
                    <a:lnTo>
                      <a:pt x="1926" y="2035"/>
                    </a:lnTo>
                    <a:lnTo>
                      <a:pt x="1872" y="2073"/>
                    </a:lnTo>
                    <a:lnTo>
                      <a:pt x="1814" y="2106"/>
                    </a:lnTo>
                    <a:lnTo>
                      <a:pt x="1757" y="2134"/>
                    </a:lnTo>
                    <a:lnTo>
                      <a:pt x="1755" y="2180"/>
                    </a:lnTo>
                    <a:lnTo>
                      <a:pt x="1759" y="2225"/>
                    </a:lnTo>
                    <a:lnTo>
                      <a:pt x="1768" y="2269"/>
                    </a:lnTo>
                    <a:lnTo>
                      <a:pt x="1781" y="2310"/>
                    </a:lnTo>
                    <a:lnTo>
                      <a:pt x="1801" y="2350"/>
                    </a:lnTo>
                    <a:lnTo>
                      <a:pt x="1824" y="2387"/>
                    </a:lnTo>
                    <a:lnTo>
                      <a:pt x="1851" y="2421"/>
                    </a:lnTo>
                    <a:lnTo>
                      <a:pt x="1882" y="2452"/>
                    </a:lnTo>
                    <a:lnTo>
                      <a:pt x="1917" y="2480"/>
                    </a:lnTo>
                    <a:lnTo>
                      <a:pt x="1956" y="2502"/>
                    </a:lnTo>
                    <a:lnTo>
                      <a:pt x="1998" y="2520"/>
                    </a:lnTo>
                    <a:lnTo>
                      <a:pt x="2042" y="2534"/>
                    </a:lnTo>
                    <a:lnTo>
                      <a:pt x="2043" y="2534"/>
                    </a:lnTo>
                    <a:lnTo>
                      <a:pt x="2064" y="2541"/>
                    </a:lnTo>
                    <a:lnTo>
                      <a:pt x="2081" y="2554"/>
                    </a:lnTo>
                    <a:lnTo>
                      <a:pt x="2094" y="2571"/>
                    </a:lnTo>
                    <a:lnTo>
                      <a:pt x="2103" y="2590"/>
                    </a:lnTo>
                    <a:lnTo>
                      <a:pt x="2106" y="2612"/>
                    </a:lnTo>
                    <a:lnTo>
                      <a:pt x="2106" y="2985"/>
                    </a:lnTo>
                    <a:lnTo>
                      <a:pt x="2257" y="2985"/>
                    </a:lnTo>
                    <a:lnTo>
                      <a:pt x="2296" y="2988"/>
                    </a:lnTo>
                    <a:lnTo>
                      <a:pt x="2333" y="2996"/>
                    </a:lnTo>
                    <a:lnTo>
                      <a:pt x="2368" y="3011"/>
                    </a:lnTo>
                    <a:lnTo>
                      <a:pt x="2400" y="3031"/>
                    </a:lnTo>
                    <a:lnTo>
                      <a:pt x="2428" y="3056"/>
                    </a:lnTo>
                    <a:lnTo>
                      <a:pt x="2453" y="3084"/>
                    </a:lnTo>
                    <a:lnTo>
                      <a:pt x="2472" y="3116"/>
                    </a:lnTo>
                    <a:lnTo>
                      <a:pt x="2487" y="3150"/>
                    </a:lnTo>
                    <a:lnTo>
                      <a:pt x="2496" y="3188"/>
                    </a:lnTo>
                    <a:lnTo>
                      <a:pt x="2499" y="3227"/>
                    </a:lnTo>
                    <a:lnTo>
                      <a:pt x="2499" y="3419"/>
                    </a:lnTo>
                    <a:lnTo>
                      <a:pt x="2496" y="3441"/>
                    </a:lnTo>
                    <a:lnTo>
                      <a:pt x="2488" y="3460"/>
                    </a:lnTo>
                    <a:lnTo>
                      <a:pt x="2475" y="3477"/>
                    </a:lnTo>
                    <a:lnTo>
                      <a:pt x="2459" y="3489"/>
                    </a:lnTo>
                    <a:lnTo>
                      <a:pt x="2440" y="3497"/>
                    </a:lnTo>
                    <a:lnTo>
                      <a:pt x="2418" y="3500"/>
                    </a:lnTo>
                    <a:lnTo>
                      <a:pt x="586" y="3500"/>
                    </a:lnTo>
                    <a:lnTo>
                      <a:pt x="565" y="3497"/>
                    </a:lnTo>
                    <a:lnTo>
                      <a:pt x="546" y="3489"/>
                    </a:lnTo>
                    <a:lnTo>
                      <a:pt x="529" y="3477"/>
                    </a:lnTo>
                    <a:lnTo>
                      <a:pt x="516" y="3460"/>
                    </a:lnTo>
                    <a:lnTo>
                      <a:pt x="509" y="3441"/>
                    </a:lnTo>
                    <a:lnTo>
                      <a:pt x="506" y="3419"/>
                    </a:lnTo>
                    <a:lnTo>
                      <a:pt x="506" y="3227"/>
                    </a:lnTo>
                    <a:lnTo>
                      <a:pt x="509" y="3188"/>
                    </a:lnTo>
                    <a:lnTo>
                      <a:pt x="518" y="3150"/>
                    </a:lnTo>
                    <a:lnTo>
                      <a:pt x="532" y="3116"/>
                    </a:lnTo>
                    <a:lnTo>
                      <a:pt x="552" y="3084"/>
                    </a:lnTo>
                    <a:lnTo>
                      <a:pt x="577" y="3056"/>
                    </a:lnTo>
                    <a:lnTo>
                      <a:pt x="605" y="3031"/>
                    </a:lnTo>
                    <a:lnTo>
                      <a:pt x="637" y="3011"/>
                    </a:lnTo>
                    <a:lnTo>
                      <a:pt x="672" y="2996"/>
                    </a:lnTo>
                    <a:lnTo>
                      <a:pt x="709" y="2988"/>
                    </a:lnTo>
                    <a:lnTo>
                      <a:pt x="749" y="2985"/>
                    </a:lnTo>
                    <a:lnTo>
                      <a:pt x="899" y="2985"/>
                    </a:lnTo>
                    <a:lnTo>
                      <a:pt x="899" y="2612"/>
                    </a:lnTo>
                    <a:lnTo>
                      <a:pt x="902" y="2590"/>
                    </a:lnTo>
                    <a:lnTo>
                      <a:pt x="911" y="2571"/>
                    </a:lnTo>
                    <a:lnTo>
                      <a:pt x="924" y="2554"/>
                    </a:lnTo>
                    <a:lnTo>
                      <a:pt x="941" y="2541"/>
                    </a:lnTo>
                    <a:lnTo>
                      <a:pt x="961" y="2534"/>
                    </a:lnTo>
                    <a:lnTo>
                      <a:pt x="962" y="2534"/>
                    </a:lnTo>
                    <a:lnTo>
                      <a:pt x="1006" y="2521"/>
                    </a:lnTo>
                    <a:lnTo>
                      <a:pt x="1048" y="2503"/>
                    </a:lnTo>
                    <a:lnTo>
                      <a:pt x="1086" y="2480"/>
                    </a:lnTo>
                    <a:lnTo>
                      <a:pt x="1121" y="2453"/>
                    </a:lnTo>
                    <a:lnTo>
                      <a:pt x="1153" y="2422"/>
                    </a:lnTo>
                    <a:lnTo>
                      <a:pt x="1180" y="2388"/>
                    </a:lnTo>
                    <a:lnTo>
                      <a:pt x="1204" y="2351"/>
                    </a:lnTo>
                    <a:lnTo>
                      <a:pt x="1223" y="2312"/>
                    </a:lnTo>
                    <a:lnTo>
                      <a:pt x="1236" y="2271"/>
                    </a:lnTo>
                    <a:lnTo>
                      <a:pt x="1245" y="2227"/>
                    </a:lnTo>
                    <a:lnTo>
                      <a:pt x="1249" y="2183"/>
                    </a:lnTo>
                    <a:lnTo>
                      <a:pt x="1248" y="2138"/>
                    </a:lnTo>
                    <a:lnTo>
                      <a:pt x="1189" y="2111"/>
                    </a:lnTo>
                    <a:lnTo>
                      <a:pt x="1131" y="2078"/>
                    </a:lnTo>
                    <a:lnTo>
                      <a:pt x="1076" y="2040"/>
                    </a:lnTo>
                    <a:lnTo>
                      <a:pt x="1021" y="1995"/>
                    </a:lnTo>
                    <a:lnTo>
                      <a:pt x="969" y="1945"/>
                    </a:lnTo>
                    <a:lnTo>
                      <a:pt x="918" y="1891"/>
                    </a:lnTo>
                    <a:lnTo>
                      <a:pt x="870" y="1831"/>
                    </a:lnTo>
                    <a:lnTo>
                      <a:pt x="823" y="1766"/>
                    </a:lnTo>
                    <a:lnTo>
                      <a:pt x="778" y="1695"/>
                    </a:lnTo>
                    <a:lnTo>
                      <a:pt x="739" y="1625"/>
                    </a:lnTo>
                    <a:lnTo>
                      <a:pt x="703" y="1552"/>
                    </a:lnTo>
                    <a:lnTo>
                      <a:pt x="669" y="1475"/>
                    </a:lnTo>
                    <a:lnTo>
                      <a:pt x="595" y="1432"/>
                    </a:lnTo>
                    <a:lnTo>
                      <a:pt x="525" y="1384"/>
                    </a:lnTo>
                    <a:lnTo>
                      <a:pt x="457" y="1332"/>
                    </a:lnTo>
                    <a:lnTo>
                      <a:pt x="394" y="1276"/>
                    </a:lnTo>
                    <a:lnTo>
                      <a:pt x="335" y="1215"/>
                    </a:lnTo>
                    <a:lnTo>
                      <a:pt x="279" y="1152"/>
                    </a:lnTo>
                    <a:lnTo>
                      <a:pt x="228" y="1084"/>
                    </a:lnTo>
                    <a:lnTo>
                      <a:pt x="181" y="1014"/>
                    </a:lnTo>
                    <a:lnTo>
                      <a:pt x="139" y="941"/>
                    </a:lnTo>
                    <a:lnTo>
                      <a:pt x="102" y="864"/>
                    </a:lnTo>
                    <a:lnTo>
                      <a:pt x="69" y="787"/>
                    </a:lnTo>
                    <a:lnTo>
                      <a:pt x="42" y="706"/>
                    </a:lnTo>
                    <a:lnTo>
                      <a:pt x="20" y="624"/>
                    </a:lnTo>
                    <a:lnTo>
                      <a:pt x="3" y="540"/>
                    </a:lnTo>
                    <a:lnTo>
                      <a:pt x="0" y="504"/>
                    </a:lnTo>
                    <a:lnTo>
                      <a:pt x="2" y="468"/>
                    </a:lnTo>
                    <a:lnTo>
                      <a:pt x="9" y="433"/>
                    </a:lnTo>
                    <a:lnTo>
                      <a:pt x="21" y="399"/>
                    </a:lnTo>
                    <a:lnTo>
                      <a:pt x="38" y="367"/>
                    </a:lnTo>
                    <a:lnTo>
                      <a:pt x="60" y="337"/>
                    </a:lnTo>
                    <a:lnTo>
                      <a:pt x="86" y="311"/>
                    </a:lnTo>
                    <a:lnTo>
                      <a:pt x="116" y="290"/>
                    </a:lnTo>
                    <a:lnTo>
                      <a:pt x="147" y="272"/>
                    </a:lnTo>
                    <a:lnTo>
                      <a:pt x="181" y="259"/>
                    </a:lnTo>
                    <a:lnTo>
                      <a:pt x="216" y="251"/>
                    </a:lnTo>
                    <a:lnTo>
                      <a:pt x="253" y="248"/>
                    </a:lnTo>
                    <a:lnTo>
                      <a:pt x="498" y="248"/>
                    </a:lnTo>
                    <a:lnTo>
                      <a:pt x="498" y="172"/>
                    </a:lnTo>
                    <a:lnTo>
                      <a:pt x="500" y="141"/>
                    </a:lnTo>
                    <a:lnTo>
                      <a:pt x="509" y="111"/>
                    </a:lnTo>
                    <a:lnTo>
                      <a:pt x="522" y="85"/>
                    </a:lnTo>
                    <a:lnTo>
                      <a:pt x="539" y="62"/>
                    </a:lnTo>
                    <a:lnTo>
                      <a:pt x="559" y="40"/>
                    </a:lnTo>
                    <a:lnTo>
                      <a:pt x="583" y="23"/>
                    </a:lnTo>
                    <a:lnTo>
                      <a:pt x="610" y="11"/>
                    </a:lnTo>
                    <a:lnTo>
                      <a:pt x="638" y="3"/>
                    </a:lnTo>
                    <a:lnTo>
                      <a:pt x="669" y="0"/>
                    </a:lnTo>
                    <a:close/>
                  </a:path>
                </a:pathLst>
              </a:custGeom>
              <a:solidFill>
                <a:schemeClr val="accent6">
                  <a:alpha val="47843"/>
                </a:schemeClr>
              </a:solid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4" name="Google Shape;144;p6"/>
              <p:cNvSpPr/>
              <p:nvPr/>
            </p:nvSpPr>
            <p:spPr>
              <a:xfrm>
                <a:off x="558040" y="1905388"/>
                <a:ext cx="157163" cy="152400"/>
              </a:xfrm>
              <a:custGeom>
                <a:rect b="b" l="l" r="r" t="t"/>
                <a:pathLst>
                  <a:path extrusionOk="0" h="951" w="991">
                    <a:moveTo>
                      <a:pt x="495" y="264"/>
                    </a:moveTo>
                    <a:lnTo>
                      <a:pt x="440" y="377"/>
                    </a:lnTo>
                    <a:lnTo>
                      <a:pt x="430" y="394"/>
                    </a:lnTo>
                    <a:lnTo>
                      <a:pt x="415" y="406"/>
                    </a:lnTo>
                    <a:lnTo>
                      <a:pt x="398" y="416"/>
                    </a:lnTo>
                    <a:lnTo>
                      <a:pt x="379" y="421"/>
                    </a:lnTo>
                    <a:lnTo>
                      <a:pt x="255" y="439"/>
                    </a:lnTo>
                    <a:lnTo>
                      <a:pt x="345" y="527"/>
                    </a:lnTo>
                    <a:lnTo>
                      <a:pt x="357" y="542"/>
                    </a:lnTo>
                    <a:lnTo>
                      <a:pt x="365" y="560"/>
                    </a:lnTo>
                    <a:lnTo>
                      <a:pt x="369" y="579"/>
                    </a:lnTo>
                    <a:lnTo>
                      <a:pt x="368" y="598"/>
                    </a:lnTo>
                    <a:lnTo>
                      <a:pt x="347" y="722"/>
                    </a:lnTo>
                    <a:lnTo>
                      <a:pt x="458" y="664"/>
                    </a:lnTo>
                    <a:lnTo>
                      <a:pt x="476" y="657"/>
                    </a:lnTo>
                    <a:lnTo>
                      <a:pt x="495" y="654"/>
                    </a:lnTo>
                    <a:lnTo>
                      <a:pt x="514" y="657"/>
                    </a:lnTo>
                    <a:lnTo>
                      <a:pt x="534" y="664"/>
                    </a:lnTo>
                    <a:lnTo>
                      <a:pt x="644" y="722"/>
                    </a:lnTo>
                    <a:lnTo>
                      <a:pt x="623" y="598"/>
                    </a:lnTo>
                    <a:lnTo>
                      <a:pt x="623" y="579"/>
                    </a:lnTo>
                    <a:lnTo>
                      <a:pt x="626" y="560"/>
                    </a:lnTo>
                    <a:lnTo>
                      <a:pt x="634" y="542"/>
                    </a:lnTo>
                    <a:lnTo>
                      <a:pt x="646" y="527"/>
                    </a:lnTo>
                    <a:lnTo>
                      <a:pt x="736" y="439"/>
                    </a:lnTo>
                    <a:lnTo>
                      <a:pt x="612" y="421"/>
                    </a:lnTo>
                    <a:lnTo>
                      <a:pt x="593" y="416"/>
                    </a:lnTo>
                    <a:lnTo>
                      <a:pt x="576" y="406"/>
                    </a:lnTo>
                    <a:lnTo>
                      <a:pt x="562" y="394"/>
                    </a:lnTo>
                    <a:lnTo>
                      <a:pt x="552" y="377"/>
                    </a:lnTo>
                    <a:lnTo>
                      <a:pt x="495" y="264"/>
                    </a:lnTo>
                    <a:close/>
                    <a:moveTo>
                      <a:pt x="495" y="0"/>
                    </a:moveTo>
                    <a:lnTo>
                      <a:pt x="513" y="2"/>
                    </a:lnTo>
                    <a:lnTo>
                      <a:pt x="530" y="9"/>
                    </a:lnTo>
                    <a:lnTo>
                      <a:pt x="545" y="18"/>
                    </a:lnTo>
                    <a:lnTo>
                      <a:pt x="558" y="30"/>
                    </a:lnTo>
                    <a:lnTo>
                      <a:pt x="569" y="46"/>
                    </a:lnTo>
                    <a:lnTo>
                      <a:pt x="678" y="267"/>
                    </a:lnTo>
                    <a:lnTo>
                      <a:pt x="922" y="302"/>
                    </a:lnTo>
                    <a:lnTo>
                      <a:pt x="940" y="308"/>
                    </a:lnTo>
                    <a:lnTo>
                      <a:pt x="956" y="315"/>
                    </a:lnTo>
                    <a:lnTo>
                      <a:pt x="969" y="327"/>
                    </a:lnTo>
                    <a:lnTo>
                      <a:pt x="980" y="342"/>
                    </a:lnTo>
                    <a:lnTo>
                      <a:pt x="987" y="358"/>
                    </a:lnTo>
                    <a:lnTo>
                      <a:pt x="991" y="376"/>
                    </a:lnTo>
                    <a:lnTo>
                      <a:pt x="991" y="394"/>
                    </a:lnTo>
                    <a:lnTo>
                      <a:pt x="986" y="411"/>
                    </a:lnTo>
                    <a:lnTo>
                      <a:pt x="978" y="426"/>
                    </a:lnTo>
                    <a:lnTo>
                      <a:pt x="967" y="440"/>
                    </a:lnTo>
                    <a:lnTo>
                      <a:pt x="790" y="613"/>
                    </a:lnTo>
                    <a:lnTo>
                      <a:pt x="832" y="857"/>
                    </a:lnTo>
                    <a:lnTo>
                      <a:pt x="833" y="875"/>
                    </a:lnTo>
                    <a:lnTo>
                      <a:pt x="829" y="892"/>
                    </a:lnTo>
                    <a:lnTo>
                      <a:pt x="823" y="909"/>
                    </a:lnTo>
                    <a:lnTo>
                      <a:pt x="812" y="924"/>
                    </a:lnTo>
                    <a:lnTo>
                      <a:pt x="800" y="936"/>
                    </a:lnTo>
                    <a:lnTo>
                      <a:pt x="785" y="944"/>
                    </a:lnTo>
                    <a:lnTo>
                      <a:pt x="769" y="949"/>
                    </a:lnTo>
                    <a:lnTo>
                      <a:pt x="752" y="951"/>
                    </a:lnTo>
                    <a:lnTo>
                      <a:pt x="733" y="949"/>
                    </a:lnTo>
                    <a:lnTo>
                      <a:pt x="714" y="942"/>
                    </a:lnTo>
                    <a:lnTo>
                      <a:pt x="495" y="827"/>
                    </a:lnTo>
                    <a:lnTo>
                      <a:pt x="277" y="942"/>
                    </a:lnTo>
                    <a:lnTo>
                      <a:pt x="260" y="948"/>
                    </a:lnTo>
                    <a:lnTo>
                      <a:pt x="242" y="951"/>
                    </a:lnTo>
                    <a:lnTo>
                      <a:pt x="225" y="950"/>
                    </a:lnTo>
                    <a:lnTo>
                      <a:pt x="208" y="945"/>
                    </a:lnTo>
                    <a:lnTo>
                      <a:pt x="192" y="936"/>
                    </a:lnTo>
                    <a:lnTo>
                      <a:pt x="178" y="924"/>
                    </a:lnTo>
                    <a:lnTo>
                      <a:pt x="168" y="909"/>
                    </a:lnTo>
                    <a:lnTo>
                      <a:pt x="161" y="892"/>
                    </a:lnTo>
                    <a:lnTo>
                      <a:pt x="158" y="875"/>
                    </a:lnTo>
                    <a:lnTo>
                      <a:pt x="159" y="857"/>
                    </a:lnTo>
                    <a:lnTo>
                      <a:pt x="202" y="613"/>
                    </a:lnTo>
                    <a:lnTo>
                      <a:pt x="25" y="440"/>
                    </a:lnTo>
                    <a:lnTo>
                      <a:pt x="13" y="426"/>
                    </a:lnTo>
                    <a:lnTo>
                      <a:pt x="4" y="411"/>
                    </a:lnTo>
                    <a:lnTo>
                      <a:pt x="0" y="394"/>
                    </a:lnTo>
                    <a:lnTo>
                      <a:pt x="0" y="376"/>
                    </a:lnTo>
                    <a:lnTo>
                      <a:pt x="3" y="358"/>
                    </a:lnTo>
                    <a:lnTo>
                      <a:pt x="12" y="342"/>
                    </a:lnTo>
                    <a:lnTo>
                      <a:pt x="22" y="327"/>
                    </a:lnTo>
                    <a:lnTo>
                      <a:pt x="36" y="315"/>
                    </a:lnTo>
                    <a:lnTo>
                      <a:pt x="52" y="308"/>
                    </a:lnTo>
                    <a:lnTo>
                      <a:pt x="69" y="302"/>
                    </a:lnTo>
                    <a:lnTo>
                      <a:pt x="314" y="267"/>
                    </a:lnTo>
                    <a:lnTo>
                      <a:pt x="423" y="46"/>
                    </a:lnTo>
                    <a:lnTo>
                      <a:pt x="433" y="30"/>
                    </a:lnTo>
                    <a:lnTo>
                      <a:pt x="446" y="18"/>
                    </a:lnTo>
                    <a:lnTo>
                      <a:pt x="460" y="9"/>
                    </a:lnTo>
                    <a:lnTo>
                      <a:pt x="477" y="2"/>
                    </a:lnTo>
                    <a:lnTo>
                      <a:pt x="495" y="0"/>
                    </a:lnTo>
                    <a:close/>
                  </a:path>
                </a:pathLst>
              </a:custGeom>
              <a:solidFill>
                <a:schemeClr val="accent6">
                  <a:alpha val="47843"/>
                </a:schemeClr>
              </a:solid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5" name="Google Shape;145;p6"/>
              <p:cNvSpPr txBox="1"/>
              <p:nvPr/>
            </p:nvSpPr>
            <p:spPr>
              <a:xfrm>
                <a:off x="270120" y="2175307"/>
                <a:ext cx="733001"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1" i="0" lang="en-US" sz="1400" u="none" cap="none" strike="noStrike">
                    <a:solidFill>
                      <a:schemeClr val="lt1"/>
                    </a:solidFill>
                    <a:latin typeface="Arial"/>
                    <a:ea typeface="Arial"/>
                    <a:cs typeface="Arial"/>
                    <a:sym typeface="Arial"/>
                  </a:rPr>
                  <a:t>Tier 3</a:t>
                </a:r>
                <a:endParaRPr/>
              </a:p>
            </p:txBody>
          </p:sp>
        </p:grpSp>
      </p:grpSp>
      <p:grpSp>
        <p:nvGrpSpPr>
          <p:cNvPr id="146" name="Google Shape;146;p6"/>
          <p:cNvGrpSpPr/>
          <p:nvPr/>
        </p:nvGrpSpPr>
        <p:grpSpPr>
          <a:xfrm>
            <a:off x="9971099" y="2133975"/>
            <a:ext cx="1032509" cy="555625"/>
            <a:chOff x="120366" y="2071274"/>
            <a:chExt cx="1032509" cy="555625"/>
          </a:xfrm>
        </p:grpSpPr>
        <p:sp>
          <p:nvSpPr>
            <p:cNvPr id="147" name="Google Shape;147;p6"/>
            <p:cNvSpPr/>
            <p:nvPr/>
          </p:nvSpPr>
          <p:spPr>
            <a:xfrm>
              <a:off x="398495" y="2071274"/>
              <a:ext cx="476250" cy="555625"/>
            </a:xfrm>
            <a:custGeom>
              <a:rect b="b" l="l" r="r" t="t"/>
              <a:pathLst>
                <a:path extrusionOk="0" h="3500" w="2997">
                  <a:moveTo>
                    <a:pt x="749" y="3146"/>
                  </a:moveTo>
                  <a:lnTo>
                    <a:pt x="727" y="3149"/>
                  </a:lnTo>
                  <a:lnTo>
                    <a:pt x="707" y="3157"/>
                  </a:lnTo>
                  <a:lnTo>
                    <a:pt x="691" y="3170"/>
                  </a:lnTo>
                  <a:lnTo>
                    <a:pt x="679" y="3186"/>
                  </a:lnTo>
                  <a:lnTo>
                    <a:pt x="670" y="3206"/>
                  </a:lnTo>
                  <a:lnTo>
                    <a:pt x="668" y="3227"/>
                  </a:lnTo>
                  <a:lnTo>
                    <a:pt x="668" y="3338"/>
                  </a:lnTo>
                  <a:lnTo>
                    <a:pt x="2337" y="3338"/>
                  </a:lnTo>
                  <a:lnTo>
                    <a:pt x="2337" y="3227"/>
                  </a:lnTo>
                  <a:lnTo>
                    <a:pt x="2334" y="3206"/>
                  </a:lnTo>
                  <a:lnTo>
                    <a:pt x="2327" y="3186"/>
                  </a:lnTo>
                  <a:lnTo>
                    <a:pt x="2314" y="3170"/>
                  </a:lnTo>
                  <a:lnTo>
                    <a:pt x="2297" y="3157"/>
                  </a:lnTo>
                  <a:lnTo>
                    <a:pt x="2278" y="3149"/>
                  </a:lnTo>
                  <a:lnTo>
                    <a:pt x="2257" y="3146"/>
                  </a:lnTo>
                  <a:lnTo>
                    <a:pt x="749" y="3146"/>
                  </a:lnTo>
                  <a:close/>
                  <a:moveTo>
                    <a:pt x="1060" y="2694"/>
                  </a:moveTo>
                  <a:lnTo>
                    <a:pt x="1060" y="2985"/>
                  </a:lnTo>
                  <a:lnTo>
                    <a:pt x="1944" y="2985"/>
                  </a:lnTo>
                  <a:lnTo>
                    <a:pt x="1944" y="2694"/>
                  </a:lnTo>
                  <a:lnTo>
                    <a:pt x="1060" y="2694"/>
                  </a:lnTo>
                  <a:close/>
                  <a:moveTo>
                    <a:pt x="1593" y="2181"/>
                  </a:moveTo>
                  <a:lnTo>
                    <a:pt x="1546" y="2186"/>
                  </a:lnTo>
                  <a:lnTo>
                    <a:pt x="1498" y="2188"/>
                  </a:lnTo>
                  <a:lnTo>
                    <a:pt x="1455" y="2187"/>
                  </a:lnTo>
                  <a:lnTo>
                    <a:pt x="1411" y="2182"/>
                  </a:lnTo>
                  <a:lnTo>
                    <a:pt x="1408" y="2230"/>
                  </a:lnTo>
                  <a:lnTo>
                    <a:pt x="1401" y="2279"/>
                  </a:lnTo>
                  <a:lnTo>
                    <a:pt x="1389" y="2326"/>
                  </a:lnTo>
                  <a:lnTo>
                    <a:pt x="1373" y="2373"/>
                  </a:lnTo>
                  <a:lnTo>
                    <a:pt x="1353" y="2417"/>
                  </a:lnTo>
                  <a:lnTo>
                    <a:pt x="1328" y="2460"/>
                  </a:lnTo>
                  <a:lnTo>
                    <a:pt x="1302" y="2497"/>
                  </a:lnTo>
                  <a:lnTo>
                    <a:pt x="1274" y="2532"/>
                  </a:lnTo>
                  <a:lnTo>
                    <a:pt x="1733" y="2532"/>
                  </a:lnTo>
                  <a:lnTo>
                    <a:pt x="1698" y="2489"/>
                  </a:lnTo>
                  <a:lnTo>
                    <a:pt x="1667" y="2444"/>
                  </a:lnTo>
                  <a:lnTo>
                    <a:pt x="1643" y="2395"/>
                  </a:lnTo>
                  <a:lnTo>
                    <a:pt x="1621" y="2344"/>
                  </a:lnTo>
                  <a:lnTo>
                    <a:pt x="1607" y="2291"/>
                  </a:lnTo>
                  <a:lnTo>
                    <a:pt x="1597" y="2237"/>
                  </a:lnTo>
                  <a:lnTo>
                    <a:pt x="1593" y="2181"/>
                  </a:lnTo>
                  <a:close/>
                  <a:moveTo>
                    <a:pt x="2499" y="410"/>
                  </a:moveTo>
                  <a:lnTo>
                    <a:pt x="2499" y="559"/>
                  </a:lnTo>
                  <a:lnTo>
                    <a:pt x="2496" y="676"/>
                  </a:lnTo>
                  <a:lnTo>
                    <a:pt x="2490" y="790"/>
                  </a:lnTo>
                  <a:lnTo>
                    <a:pt x="2477" y="903"/>
                  </a:lnTo>
                  <a:lnTo>
                    <a:pt x="2460" y="1013"/>
                  </a:lnTo>
                  <a:lnTo>
                    <a:pt x="2439" y="1121"/>
                  </a:lnTo>
                  <a:lnTo>
                    <a:pt x="2412" y="1226"/>
                  </a:lnTo>
                  <a:lnTo>
                    <a:pt x="2472" y="1176"/>
                  </a:lnTo>
                  <a:lnTo>
                    <a:pt x="2527" y="1123"/>
                  </a:lnTo>
                  <a:lnTo>
                    <a:pt x="2578" y="1066"/>
                  </a:lnTo>
                  <a:lnTo>
                    <a:pt x="2626" y="1005"/>
                  </a:lnTo>
                  <a:lnTo>
                    <a:pt x="2669" y="943"/>
                  </a:lnTo>
                  <a:lnTo>
                    <a:pt x="2708" y="877"/>
                  </a:lnTo>
                  <a:lnTo>
                    <a:pt x="2743" y="808"/>
                  </a:lnTo>
                  <a:lnTo>
                    <a:pt x="2773" y="737"/>
                  </a:lnTo>
                  <a:lnTo>
                    <a:pt x="2798" y="665"/>
                  </a:lnTo>
                  <a:lnTo>
                    <a:pt x="2819" y="590"/>
                  </a:lnTo>
                  <a:lnTo>
                    <a:pt x="2833" y="514"/>
                  </a:lnTo>
                  <a:lnTo>
                    <a:pt x="2835" y="494"/>
                  </a:lnTo>
                  <a:lnTo>
                    <a:pt x="2831" y="476"/>
                  </a:lnTo>
                  <a:lnTo>
                    <a:pt x="2825" y="458"/>
                  </a:lnTo>
                  <a:lnTo>
                    <a:pt x="2813" y="442"/>
                  </a:lnTo>
                  <a:lnTo>
                    <a:pt x="2800" y="428"/>
                  </a:lnTo>
                  <a:lnTo>
                    <a:pt x="2783" y="419"/>
                  </a:lnTo>
                  <a:lnTo>
                    <a:pt x="2763" y="413"/>
                  </a:lnTo>
                  <a:lnTo>
                    <a:pt x="2743" y="410"/>
                  </a:lnTo>
                  <a:lnTo>
                    <a:pt x="2499" y="410"/>
                  </a:lnTo>
                  <a:close/>
                  <a:moveTo>
                    <a:pt x="253" y="410"/>
                  </a:moveTo>
                  <a:lnTo>
                    <a:pt x="233" y="413"/>
                  </a:lnTo>
                  <a:lnTo>
                    <a:pt x="215" y="419"/>
                  </a:lnTo>
                  <a:lnTo>
                    <a:pt x="198" y="428"/>
                  </a:lnTo>
                  <a:lnTo>
                    <a:pt x="183" y="442"/>
                  </a:lnTo>
                  <a:lnTo>
                    <a:pt x="173" y="458"/>
                  </a:lnTo>
                  <a:lnTo>
                    <a:pt x="165" y="476"/>
                  </a:lnTo>
                  <a:lnTo>
                    <a:pt x="162" y="494"/>
                  </a:lnTo>
                  <a:lnTo>
                    <a:pt x="163" y="514"/>
                  </a:lnTo>
                  <a:lnTo>
                    <a:pt x="178" y="590"/>
                  </a:lnTo>
                  <a:lnTo>
                    <a:pt x="198" y="665"/>
                  </a:lnTo>
                  <a:lnTo>
                    <a:pt x="224" y="737"/>
                  </a:lnTo>
                  <a:lnTo>
                    <a:pt x="254" y="808"/>
                  </a:lnTo>
                  <a:lnTo>
                    <a:pt x="288" y="877"/>
                  </a:lnTo>
                  <a:lnTo>
                    <a:pt x="328" y="943"/>
                  </a:lnTo>
                  <a:lnTo>
                    <a:pt x="371" y="1005"/>
                  </a:lnTo>
                  <a:lnTo>
                    <a:pt x="419" y="1066"/>
                  </a:lnTo>
                  <a:lnTo>
                    <a:pt x="470" y="1123"/>
                  </a:lnTo>
                  <a:lnTo>
                    <a:pt x="525" y="1176"/>
                  </a:lnTo>
                  <a:lnTo>
                    <a:pt x="584" y="1226"/>
                  </a:lnTo>
                  <a:lnTo>
                    <a:pt x="558" y="1121"/>
                  </a:lnTo>
                  <a:lnTo>
                    <a:pt x="537" y="1013"/>
                  </a:lnTo>
                  <a:lnTo>
                    <a:pt x="520" y="903"/>
                  </a:lnTo>
                  <a:lnTo>
                    <a:pt x="508" y="790"/>
                  </a:lnTo>
                  <a:lnTo>
                    <a:pt x="500" y="676"/>
                  </a:lnTo>
                  <a:lnTo>
                    <a:pt x="498" y="559"/>
                  </a:lnTo>
                  <a:lnTo>
                    <a:pt x="498" y="410"/>
                  </a:lnTo>
                  <a:lnTo>
                    <a:pt x="253" y="410"/>
                  </a:lnTo>
                  <a:close/>
                  <a:moveTo>
                    <a:pt x="669" y="162"/>
                  </a:moveTo>
                  <a:lnTo>
                    <a:pt x="666" y="162"/>
                  </a:lnTo>
                  <a:lnTo>
                    <a:pt x="663" y="164"/>
                  </a:lnTo>
                  <a:lnTo>
                    <a:pt x="661" y="168"/>
                  </a:lnTo>
                  <a:lnTo>
                    <a:pt x="660" y="172"/>
                  </a:lnTo>
                  <a:lnTo>
                    <a:pt x="660" y="559"/>
                  </a:lnTo>
                  <a:lnTo>
                    <a:pt x="662" y="667"/>
                  </a:lnTo>
                  <a:lnTo>
                    <a:pt x="669" y="774"/>
                  </a:lnTo>
                  <a:lnTo>
                    <a:pt x="680" y="879"/>
                  </a:lnTo>
                  <a:lnTo>
                    <a:pt x="696" y="981"/>
                  </a:lnTo>
                  <a:lnTo>
                    <a:pt x="715" y="1082"/>
                  </a:lnTo>
                  <a:lnTo>
                    <a:pt x="739" y="1178"/>
                  </a:lnTo>
                  <a:lnTo>
                    <a:pt x="767" y="1273"/>
                  </a:lnTo>
                  <a:lnTo>
                    <a:pt x="798" y="1364"/>
                  </a:lnTo>
                  <a:lnTo>
                    <a:pt x="835" y="1451"/>
                  </a:lnTo>
                  <a:lnTo>
                    <a:pt x="875" y="1534"/>
                  </a:lnTo>
                  <a:lnTo>
                    <a:pt x="918" y="1612"/>
                  </a:lnTo>
                  <a:lnTo>
                    <a:pt x="962" y="1682"/>
                  </a:lnTo>
                  <a:lnTo>
                    <a:pt x="1008" y="1746"/>
                  </a:lnTo>
                  <a:lnTo>
                    <a:pt x="1057" y="1803"/>
                  </a:lnTo>
                  <a:lnTo>
                    <a:pt x="1108" y="1855"/>
                  </a:lnTo>
                  <a:lnTo>
                    <a:pt x="1160" y="1900"/>
                  </a:lnTo>
                  <a:lnTo>
                    <a:pt x="1214" y="1938"/>
                  </a:lnTo>
                  <a:lnTo>
                    <a:pt x="1268" y="1970"/>
                  </a:lnTo>
                  <a:lnTo>
                    <a:pt x="1324" y="1994"/>
                  </a:lnTo>
                  <a:lnTo>
                    <a:pt x="1382" y="2012"/>
                  </a:lnTo>
                  <a:lnTo>
                    <a:pt x="1440" y="2023"/>
                  </a:lnTo>
                  <a:lnTo>
                    <a:pt x="1498" y="2026"/>
                  </a:lnTo>
                  <a:lnTo>
                    <a:pt x="1557" y="2023"/>
                  </a:lnTo>
                  <a:lnTo>
                    <a:pt x="1615" y="2012"/>
                  </a:lnTo>
                  <a:lnTo>
                    <a:pt x="1672" y="1994"/>
                  </a:lnTo>
                  <a:lnTo>
                    <a:pt x="1728" y="1970"/>
                  </a:lnTo>
                  <a:lnTo>
                    <a:pt x="1784" y="1938"/>
                  </a:lnTo>
                  <a:lnTo>
                    <a:pt x="1837" y="1900"/>
                  </a:lnTo>
                  <a:lnTo>
                    <a:pt x="1890" y="1855"/>
                  </a:lnTo>
                  <a:lnTo>
                    <a:pt x="1939" y="1803"/>
                  </a:lnTo>
                  <a:lnTo>
                    <a:pt x="1988" y="1746"/>
                  </a:lnTo>
                  <a:lnTo>
                    <a:pt x="2035" y="1682"/>
                  </a:lnTo>
                  <a:lnTo>
                    <a:pt x="2079" y="1612"/>
                  </a:lnTo>
                  <a:lnTo>
                    <a:pt x="2123" y="1534"/>
                  </a:lnTo>
                  <a:lnTo>
                    <a:pt x="2162" y="1451"/>
                  </a:lnTo>
                  <a:lnTo>
                    <a:pt x="2198" y="1364"/>
                  </a:lnTo>
                  <a:lnTo>
                    <a:pt x="2230" y="1273"/>
                  </a:lnTo>
                  <a:lnTo>
                    <a:pt x="2259" y="1178"/>
                  </a:lnTo>
                  <a:lnTo>
                    <a:pt x="2282" y="1082"/>
                  </a:lnTo>
                  <a:lnTo>
                    <a:pt x="2302" y="981"/>
                  </a:lnTo>
                  <a:lnTo>
                    <a:pt x="2317" y="879"/>
                  </a:lnTo>
                  <a:lnTo>
                    <a:pt x="2329" y="774"/>
                  </a:lnTo>
                  <a:lnTo>
                    <a:pt x="2335" y="667"/>
                  </a:lnTo>
                  <a:lnTo>
                    <a:pt x="2337" y="559"/>
                  </a:lnTo>
                  <a:lnTo>
                    <a:pt x="2337" y="172"/>
                  </a:lnTo>
                  <a:lnTo>
                    <a:pt x="2336" y="168"/>
                  </a:lnTo>
                  <a:lnTo>
                    <a:pt x="2334" y="164"/>
                  </a:lnTo>
                  <a:lnTo>
                    <a:pt x="2331" y="162"/>
                  </a:lnTo>
                  <a:lnTo>
                    <a:pt x="2328" y="162"/>
                  </a:lnTo>
                  <a:lnTo>
                    <a:pt x="669" y="162"/>
                  </a:lnTo>
                  <a:close/>
                  <a:moveTo>
                    <a:pt x="669" y="0"/>
                  </a:moveTo>
                  <a:lnTo>
                    <a:pt x="2328" y="0"/>
                  </a:lnTo>
                  <a:lnTo>
                    <a:pt x="2358" y="3"/>
                  </a:lnTo>
                  <a:lnTo>
                    <a:pt x="2387" y="11"/>
                  </a:lnTo>
                  <a:lnTo>
                    <a:pt x="2415" y="23"/>
                  </a:lnTo>
                  <a:lnTo>
                    <a:pt x="2438" y="40"/>
                  </a:lnTo>
                  <a:lnTo>
                    <a:pt x="2459" y="62"/>
                  </a:lnTo>
                  <a:lnTo>
                    <a:pt x="2476" y="85"/>
                  </a:lnTo>
                  <a:lnTo>
                    <a:pt x="2489" y="111"/>
                  </a:lnTo>
                  <a:lnTo>
                    <a:pt x="2496" y="141"/>
                  </a:lnTo>
                  <a:lnTo>
                    <a:pt x="2499" y="172"/>
                  </a:lnTo>
                  <a:lnTo>
                    <a:pt x="2499" y="248"/>
                  </a:lnTo>
                  <a:lnTo>
                    <a:pt x="2743" y="248"/>
                  </a:lnTo>
                  <a:lnTo>
                    <a:pt x="2780" y="251"/>
                  </a:lnTo>
                  <a:lnTo>
                    <a:pt x="2816" y="259"/>
                  </a:lnTo>
                  <a:lnTo>
                    <a:pt x="2850" y="272"/>
                  </a:lnTo>
                  <a:lnTo>
                    <a:pt x="2882" y="290"/>
                  </a:lnTo>
                  <a:lnTo>
                    <a:pt x="2911" y="311"/>
                  </a:lnTo>
                  <a:lnTo>
                    <a:pt x="2937" y="337"/>
                  </a:lnTo>
                  <a:lnTo>
                    <a:pt x="2959" y="367"/>
                  </a:lnTo>
                  <a:lnTo>
                    <a:pt x="2976" y="399"/>
                  </a:lnTo>
                  <a:lnTo>
                    <a:pt x="2987" y="433"/>
                  </a:lnTo>
                  <a:lnTo>
                    <a:pt x="2995" y="468"/>
                  </a:lnTo>
                  <a:lnTo>
                    <a:pt x="2997" y="504"/>
                  </a:lnTo>
                  <a:lnTo>
                    <a:pt x="2994" y="540"/>
                  </a:lnTo>
                  <a:lnTo>
                    <a:pt x="2977" y="624"/>
                  </a:lnTo>
                  <a:lnTo>
                    <a:pt x="2955" y="706"/>
                  </a:lnTo>
                  <a:lnTo>
                    <a:pt x="2928" y="787"/>
                  </a:lnTo>
                  <a:lnTo>
                    <a:pt x="2895" y="864"/>
                  </a:lnTo>
                  <a:lnTo>
                    <a:pt x="2858" y="941"/>
                  </a:lnTo>
                  <a:lnTo>
                    <a:pt x="2815" y="1014"/>
                  </a:lnTo>
                  <a:lnTo>
                    <a:pt x="2769" y="1084"/>
                  </a:lnTo>
                  <a:lnTo>
                    <a:pt x="2718" y="1152"/>
                  </a:lnTo>
                  <a:lnTo>
                    <a:pt x="2663" y="1215"/>
                  </a:lnTo>
                  <a:lnTo>
                    <a:pt x="2603" y="1276"/>
                  </a:lnTo>
                  <a:lnTo>
                    <a:pt x="2540" y="1332"/>
                  </a:lnTo>
                  <a:lnTo>
                    <a:pt x="2473" y="1384"/>
                  </a:lnTo>
                  <a:lnTo>
                    <a:pt x="2402" y="1432"/>
                  </a:lnTo>
                  <a:lnTo>
                    <a:pt x="2328" y="1475"/>
                  </a:lnTo>
                  <a:lnTo>
                    <a:pt x="2295" y="1552"/>
                  </a:lnTo>
                  <a:lnTo>
                    <a:pt x="2258" y="1625"/>
                  </a:lnTo>
                  <a:lnTo>
                    <a:pt x="2218" y="1695"/>
                  </a:lnTo>
                  <a:lnTo>
                    <a:pt x="2175" y="1765"/>
                  </a:lnTo>
                  <a:lnTo>
                    <a:pt x="2129" y="1828"/>
                  </a:lnTo>
                  <a:lnTo>
                    <a:pt x="2081" y="1888"/>
                  </a:lnTo>
                  <a:lnTo>
                    <a:pt x="2031" y="1942"/>
                  </a:lnTo>
                  <a:lnTo>
                    <a:pt x="1980" y="1992"/>
                  </a:lnTo>
                  <a:lnTo>
                    <a:pt x="1926" y="2035"/>
                  </a:lnTo>
                  <a:lnTo>
                    <a:pt x="1872" y="2073"/>
                  </a:lnTo>
                  <a:lnTo>
                    <a:pt x="1814" y="2106"/>
                  </a:lnTo>
                  <a:lnTo>
                    <a:pt x="1757" y="2134"/>
                  </a:lnTo>
                  <a:lnTo>
                    <a:pt x="1755" y="2180"/>
                  </a:lnTo>
                  <a:lnTo>
                    <a:pt x="1759" y="2225"/>
                  </a:lnTo>
                  <a:lnTo>
                    <a:pt x="1768" y="2269"/>
                  </a:lnTo>
                  <a:lnTo>
                    <a:pt x="1781" y="2310"/>
                  </a:lnTo>
                  <a:lnTo>
                    <a:pt x="1801" y="2350"/>
                  </a:lnTo>
                  <a:lnTo>
                    <a:pt x="1824" y="2387"/>
                  </a:lnTo>
                  <a:lnTo>
                    <a:pt x="1851" y="2421"/>
                  </a:lnTo>
                  <a:lnTo>
                    <a:pt x="1882" y="2452"/>
                  </a:lnTo>
                  <a:lnTo>
                    <a:pt x="1917" y="2480"/>
                  </a:lnTo>
                  <a:lnTo>
                    <a:pt x="1956" y="2502"/>
                  </a:lnTo>
                  <a:lnTo>
                    <a:pt x="1998" y="2520"/>
                  </a:lnTo>
                  <a:lnTo>
                    <a:pt x="2042" y="2534"/>
                  </a:lnTo>
                  <a:lnTo>
                    <a:pt x="2043" y="2534"/>
                  </a:lnTo>
                  <a:lnTo>
                    <a:pt x="2064" y="2541"/>
                  </a:lnTo>
                  <a:lnTo>
                    <a:pt x="2081" y="2554"/>
                  </a:lnTo>
                  <a:lnTo>
                    <a:pt x="2094" y="2571"/>
                  </a:lnTo>
                  <a:lnTo>
                    <a:pt x="2103" y="2590"/>
                  </a:lnTo>
                  <a:lnTo>
                    <a:pt x="2106" y="2612"/>
                  </a:lnTo>
                  <a:lnTo>
                    <a:pt x="2106" y="2985"/>
                  </a:lnTo>
                  <a:lnTo>
                    <a:pt x="2257" y="2985"/>
                  </a:lnTo>
                  <a:lnTo>
                    <a:pt x="2296" y="2988"/>
                  </a:lnTo>
                  <a:lnTo>
                    <a:pt x="2333" y="2996"/>
                  </a:lnTo>
                  <a:lnTo>
                    <a:pt x="2368" y="3011"/>
                  </a:lnTo>
                  <a:lnTo>
                    <a:pt x="2400" y="3031"/>
                  </a:lnTo>
                  <a:lnTo>
                    <a:pt x="2428" y="3056"/>
                  </a:lnTo>
                  <a:lnTo>
                    <a:pt x="2453" y="3084"/>
                  </a:lnTo>
                  <a:lnTo>
                    <a:pt x="2472" y="3116"/>
                  </a:lnTo>
                  <a:lnTo>
                    <a:pt x="2487" y="3150"/>
                  </a:lnTo>
                  <a:lnTo>
                    <a:pt x="2496" y="3188"/>
                  </a:lnTo>
                  <a:lnTo>
                    <a:pt x="2499" y="3227"/>
                  </a:lnTo>
                  <a:lnTo>
                    <a:pt x="2499" y="3419"/>
                  </a:lnTo>
                  <a:lnTo>
                    <a:pt x="2496" y="3441"/>
                  </a:lnTo>
                  <a:lnTo>
                    <a:pt x="2488" y="3460"/>
                  </a:lnTo>
                  <a:lnTo>
                    <a:pt x="2475" y="3477"/>
                  </a:lnTo>
                  <a:lnTo>
                    <a:pt x="2459" y="3489"/>
                  </a:lnTo>
                  <a:lnTo>
                    <a:pt x="2440" y="3497"/>
                  </a:lnTo>
                  <a:lnTo>
                    <a:pt x="2418" y="3500"/>
                  </a:lnTo>
                  <a:lnTo>
                    <a:pt x="586" y="3500"/>
                  </a:lnTo>
                  <a:lnTo>
                    <a:pt x="565" y="3497"/>
                  </a:lnTo>
                  <a:lnTo>
                    <a:pt x="546" y="3489"/>
                  </a:lnTo>
                  <a:lnTo>
                    <a:pt x="529" y="3477"/>
                  </a:lnTo>
                  <a:lnTo>
                    <a:pt x="516" y="3460"/>
                  </a:lnTo>
                  <a:lnTo>
                    <a:pt x="509" y="3441"/>
                  </a:lnTo>
                  <a:lnTo>
                    <a:pt x="506" y="3419"/>
                  </a:lnTo>
                  <a:lnTo>
                    <a:pt x="506" y="3227"/>
                  </a:lnTo>
                  <a:lnTo>
                    <a:pt x="509" y="3188"/>
                  </a:lnTo>
                  <a:lnTo>
                    <a:pt x="518" y="3150"/>
                  </a:lnTo>
                  <a:lnTo>
                    <a:pt x="532" y="3116"/>
                  </a:lnTo>
                  <a:lnTo>
                    <a:pt x="552" y="3084"/>
                  </a:lnTo>
                  <a:lnTo>
                    <a:pt x="577" y="3056"/>
                  </a:lnTo>
                  <a:lnTo>
                    <a:pt x="605" y="3031"/>
                  </a:lnTo>
                  <a:lnTo>
                    <a:pt x="637" y="3011"/>
                  </a:lnTo>
                  <a:lnTo>
                    <a:pt x="672" y="2996"/>
                  </a:lnTo>
                  <a:lnTo>
                    <a:pt x="709" y="2988"/>
                  </a:lnTo>
                  <a:lnTo>
                    <a:pt x="749" y="2985"/>
                  </a:lnTo>
                  <a:lnTo>
                    <a:pt x="899" y="2985"/>
                  </a:lnTo>
                  <a:lnTo>
                    <a:pt x="899" y="2612"/>
                  </a:lnTo>
                  <a:lnTo>
                    <a:pt x="902" y="2590"/>
                  </a:lnTo>
                  <a:lnTo>
                    <a:pt x="911" y="2571"/>
                  </a:lnTo>
                  <a:lnTo>
                    <a:pt x="924" y="2554"/>
                  </a:lnTo>
                  <a:lnTo>
                    <a:pt x="941" y="2541"/>
                  </a:lnTo>
                  <a:lnTo>
                    <a:pt x="961" y="2534"/>
                  </a:lnTo>
                  <a:lnTo>
                    <a:pt x="962" y="2534"/>
                  </a:lnTo>
                  <a:lnTo>
                    <a:pt x="1006" y="2521"/>
                  </a:lnTo>
                  <a:lnTo>
                    <a:pt x="1048" y="2503"/>
                  </a:lnTo>
                  <a:lnTo>
                    <a:pt x="1086" y="2480"/>
                  </a:lnTo>
                  <a:lnTo>
                    <a:pt x="1121" y="2453"/>
                  </a:lnTo>
                  <a:lnTo>
                    <a:pt x="1153" y="2422"/>
                  </a:lnTo>
                  <a:lnTo>
                    <a:pt x="1180" y="2388"/>
                  </a:lnTo>
                  <a:lnTo>
                    <a:pt x="1204" y="2351"/>
                  </a:lnTo>
                  <a:lnTo>
                    <a:pt x="1223" y="2312"/>
                  </a:lnTo>
                  <a:lnTo>
                    <a:pt x="1236" y="2271"/>
                  </a:lnTo>
                  <a:lnTo>
                    <a:pt x="1245" y="2227"/>
                  </a:lnTo>
                  <a:lnTo>
                    <a:pt x="1249" y="2183"/>
                  </a:lnTo>
                  <a:lnTo>
                    <a:pt x="1248" y="2138"/>
                  </a:lnTo>
                  <a:lnTo>
                    <a:pt x="1189" y="2111"/>
                  </a:lnTo>
                  <a:lnTo>
                    <a:pt x="1131" y="2078"/>
                  </a:lnTo>
                  <a:lnTo>
                    <a:pt x="1076" y="2040"/>
                  </a:lnTo>
                  <a:lnTo>
                    <a:pt x="1021" y="1995"/>
                  </a:lnTo>
                  <a:lnTo>
                    <a:pt x="969" y="1945"/>
                  </a:lnTo>
                  <a:lnTo>
                    <a:pt x="918" y="1891"/>
                  </a:lnTo>
                  <a:lnTo>
                    <a:pt x="870" y="1831"/>
                  </a:lnTo>
                  <a:lnTo>
                    <a:pt x="823" y="1766"/>
                  </a:lnTo>
                  <a:lnTo>
                    <a:pt x="778" y="1695"/>
                  </a:lnTo>
                  <a:lnTo>
                    <a:pt x="739" y="1625"/>
                  </a:lnTo>
                  <a:lnTo>
                    <a:pt x="703" y="1552"/>
                  </a:lnTo>
                  <a:lnTo>
                    <a:pt x="669" y="1475"/>
                  </a:lnTo>
                  <a:lnTo>
                    <a:pt x="595" y="1432"/>
                  </a:lnTo>
                  <a:lnTo>
                    <a:pt x="525" y="1384"/>
                  </a:lnTo>
                  <a:lnTo>
                    <a:pt x="457" y="1332"/>
                  </a:lnTo>
                  <a:lnTo>
                    <a:pt x="394" y="1276"/>
                  </a:lnTo>
                  <a:lnTo>
                    <a:pt x="335" y="1215"/>
                  </a:lnTo>
                  <a:lnTo>
                    <a:pt x="279" y="1152"/>
                  </a:lnTo>
                  <a:lnTo>
                    <a:pt x="228" y="1084"/>
                  </a:lnTo>
                  <a:lnTo>
                    <a:pt x="181" y="1014"/>
                  </a:lnTo>
                  <a:lnTo>
                    <a:pt x="139" y="941"/>
                  </a:lnTo>
                  <a:lnTo>
                    <a:pt x="102" y="864"/>
                  </a:lnTo>
                  <a:lnTo>
                    <a:pt x="69" y="787"/>
                  </a:lnTo>
                  <a:lnTo>
                    <a:pt x="42" y="706"/>
                  </a:lnTo>
                  <a:lnTo>
                    <a:pt x="20" y="624"/>
                  </a:lnTo>
                  <a:lnTo>
                    <a:pt x="3" y="540"/>
                  </a:lnTo>
                  <a:lnTo>
                    <a:pt x="0" y="504"/>
                  </a:lnTo>
                  <a:lnTo>
                    <a:pt x="2" y="468"/>
                  </a:lnTo>
                  <a:lnTo>
                    <a:pt x="9" y="433"/>
                  </a:lnTo>
                  <a:lnTo>
                    <a:pt x="21" y="399"/>
                  </a:lnTo>
                  <a:lnTo>
                    <a:pt x="38" y="367"/>
                  </a:lnTo>
                  <a:lnTo>
                    <a:pt x="60" y="337"/>
                  </a:lnTo>
                  <a:lnTo>
                    <a:pt x="86" y="311"/>
                  </a:lnTo>
                  <a:lnTo>
                    <a:pt x="116" y="290"/>
                  </a:lnTo>
                  <a:lnTo>
                    <a:pt x="147" y="272"/>
                  </a:lnTo>
                  <a:lnTo>
                    <a:pt x="181" y="259"/>
                  </a:lnTo>
                  <a:lnTo>
                    <a:pt x="216" y="251"/>
                  </a:lnTo>
                  <a:lnTo>
                    <a:pt x="253" y="248"/>
                  </a:lnTo>
                  <a:lnTo>
                    <a:pt x="498" y="248"/>
                  </a:lnTo>
                  <a:lnTo>
                    <a:pt x="498" y="172"/>
                  </a:lnTo>
                  <a:lnTo>
                    <a:pt x="500" y="141"/>
                  </a:lnTo>
                  <a:lnTo>
                    <a:pt x="509" y="111"/>
                  </a:lnTo>
                  <a:lnTo>
                    <a:pt x="522" y="85"/>
                  </a:lnTo>
                  <a:lnTo>
                    <a:pt x="539" y="62"/>
                  </a:lnTo>
                  <a:lnTo>
                    <a:pt x="559" y="40"/>
                  </a:lnTo>
                  <a:lnTo>
                    <a:pt x="583" y="23"/>
                  </a:lnTo>
                  <a:lnTo>
                    <a:pt x="610" y="11"/>
                  </a:lnTo>
                  <a:lnTo>
                    <a:pt x="638" y="3"/>
                  </a:lnTo>
                  <a:lnTo>
                    <a:pt x="669" y="0"/>
                  </a:lnTo>
                  <a:close/>
                </a:path>
              </a:pathLst>
            </a:custGeom>
            <a:solidFill>
              <a:schemeClr val="accent5">
                <a:alpha val="4784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8" name="Google Shape;148;p6"/>
            <p:cNvSpPr txBox="1"/>
            <p:nvPr/>
          </p:nvSpPr>
          <p:spPr>
            <a:xfrm>
              <a:off x="120366" y="2087476"/>
              <a:ext cx="1032509" cy="30777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1400" u="none" cap="none" strike="noStrike">
                  <a:solidFill>
                    <a:schemeClr val="lt1"/>
                  </a:solidFill>
                  <a:latin typeface="Arial"/>
                  <a:ea typeface="Arial"/>
                  <a:cs typeface="Arial"/>
                  <a:sym typeface="Arial"/>
                </a:rPr>
                <a:t>Tier 2</a:t>
              </a:r>
              <a:endParaRPr/>
            </a:p>
          </p:txBody>
        </p:sp>
      </p:grpSp>
      <p:sp>
        <p:nvSpPr>
          <p:cNvPr id="149" name="Google Shape;149;p6"/>
          <p:cNvSpPr txBox="1"/>
          <p:nvPr>
            <p:ph idx="4" type="body"/>
          </p:nvPr>
        </p:nvSpPr>
        <p:spPr>
          <a:xfrm>
            <a:off x="6076153" y="3019203"/>
            <a:ext cx="4973054" cy="3657600"/>
          </a:xfrm>
          <a:prstGeom prst="rect">
            <a:avLst/>
          </a:prstGeom>
          <a:noFill/>
          <a:ln>
            <a:noFill/>
          </a:ln>
        </p:spPr>
        <p:txBody>
          <a:bodyPr anchorCtr="0" anchor="t" bIns="91425" lIns="91425" spcFirstLastPara="1" rIns="91425" wrap="square" tIns="91425">
            <a:noAutofit/>
          </a:bodyPr>
          <a:lstStyle>
            <a:lvl1pPr indent="-342900" lvl="0" marL="457200" algn="l">
              <a:lnSpc>
                <a:spcPct val="100000"/>
              </a:lnSpc>
              <a:spcBef>
                <a:spcPts val="0"/>
              </a:spcBef>
              <a:spcAft>
                <a:spcPts val="0"/>
              </a:spcAft>
              <a:buSzPts val="1800"/>
              <a:buChar char="•"/>
              <a:defRPr/>
            </a:lvl1pPr>
            <a:lvl2pPr indent="-342900" lvl="1" marL="914400" algn="l">
              <a:lnSpc>
                <a:spcPct val="100000"/>
              </a:lnSpc>
              <a:spcBef>
                <a:spcPts val="600"/>
              </a:spcBef>
              <a:spcAft>
                <a:spcPts val="0"/>
              </a:spcAft>
              <a:buSzPts val="1800"/>
              <a:buChar char="o"/>
              <a:defRPr/>
            </a:lvl2pPr>
            <a:lvl3pPr indent="-342900" lvl="2" marL="1371600" algn="l">
              <a:lnSpc>
                <a:spcPct val="100000"/>
              </a:lnSpc>
              <a:spcBef>
                <a:spcPts val="800"/>
              </a:spcBef>
              <a:spcAft>
                <a:spcPts val="0"/>
              </a:spcAft>
              <a:buSzPts val="1800"/>
              <a:buChar char="▪"/>
              <a:defRPr/>
            </a:lvl3pPr>
            <a:lvl4pPr indent="-342900" lvl="3" marL="1828800" algn="l">
              <a:lnSpc>
                <a:spcPct val="100000"/>
              </a:lnSpc>
              <a:spcBef>
                <a:spcPts val="800"/>
              </a:spcBef>
              <a:spcAft>
                <a:spcPts val="0"/>
              </a:spcAft>
              <a:buSzPts val="1800"/>
              <a:buChar char="•"/>
              <a:defRPr/>
            </a:lvl4pPr>
            <a:lvl5pPr indent="-342900" lvl="4" marL="2286000" algn="l">
              <a:lnSpc>
                <a:spcPct val="100000"/>
              </a:lnSpc>
              <a:spcBef>
                <a:spcPts val="800"/>
              </a:spcBef>
              <a:spcAft>
                <a:spcPts val="0"/>
              </a:spcAft>
              <a:buSzPts val="1800"/>
              <a:buChar char="▪"/>
              <a:defRPr/>
            </a:lvl5pPr>
            <a:lvl6pPr indent="-228600" lvl="5" marL="2743200" algn="l">
              <a:lnSpc>
                <a:spcPct val="100000"/>
              </a:lnSpc>
              <a:spcBef>
                <a:spcPts val="80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150" name="Google Shape;150;p6"/>
          <p:cNvSpPr txBox="1"/>
          <p:nvPr>
            <p:ph idx="5" type="body"/>
          </p:nvPr>
        </p:nvSpPr>
        <p:spPr>
          <a:xfrm>
            <a:off x="612465" y="3019204"/>
            <a:ext cx="5022049" cy="3657600"/>
          </a:xfrm>
          <a:prstGeom prst="rect">
            <a:avLst/>
          </a:prstGeom>
          <a:noFill/>
          <a:ln>
            <a:noFill/>
          </a:ln>
        </p:spPr>
        <p:txBody>
          <a:bodyPr anchorCtr="0" anchor="t" bIns="91425" lIns="91425" spcFirstLastPara="1" rIns="91425" wrap="square" tIns="91425">
            <a:noAutofit/>
          </a:bodyPr>
          <a:lstStyle>
            <a:lvl1pPr indent="-342900" lvl="0" marL="457200" algn="l">
              <a:lnSpc>
                <a:spcPct val="100000"/>
              </a:lnSpc>
              <a:spcBef>
                <a:spcPts val="0"/>
              </a:spcBef>
              <a:spcAft>
                <a:spcPts val="0"/>
              </a:spcAft>
              <a:buSzPts val="1800"/>
              <a:buChar char="•"/>
              <a:defRPr/>
            </a:lvl1pPr>
            <a:lvl2pPr indent="-342900" lvl="1" marL="914400" algn="l">
              <a:lnSpc>
                <a:spcPct val="100000"/>
              </a:lnSpc>
              <a:spcBef>
                <a:spcPts val="600"/>
              </a:spcBef>
              <a:spcAft>
                <a:spcPts val="0"/>
              </a:spcAft>
              <a:buSzPts val="1800"/>
              <a:buChar char="o"/>
              <a:defRPr/>
            </a:lvl2pPr>
            <a:lvl3pPr indent="-342900" lvl="2" marL="1371600" algn="l">
              <a:lnSpc>
                <a:spcPct val="100000"/>
              </a:lnSpc>
              <a:spcBef>
                <a:spcPts val="800"/>
              </a:spcBef>
              <a:spcAft>
                <a:spcPts val="0"/>
              </a:spcAft>
              <a:buSzPts val="1800"/>
              <a:buChar char="▪"/>
              <a:defRPr/>
            </a:lvl3pPr>
            <a:lvl4pPr indent="-342900" lvl="3" marL="1828800" algn="l">
              <a:lnSpc>
                <a:spcPct val="100000"/>
              </a:lnSpc>
              <a:spcBef>
                <a:spcPts val="800"/>
              </a:spcBef>
              <a:spcAft>
                <a:spcPts val="0"/>
              </a:spcAft>
              <a:buSzPts val="1800"/>
              <a:buChar char="•"/>
              <a:defRPr/>
            </a:lvl4pPr>
            <a:lvl5pPr indent="-342900" lvl="4" marL="2286000" algn="l">
              <a:lnSpc>
                <a:spcPct val="100000"/>
              </a:lnSpc>
              <a:spcBef>
                <a:spcPts val="800"/>
              </a:spcBef>
              <a:spcAft>
                <a:spcPts val="0"/>
              </a:spcAft>
              <a:buSzPts val="1800"/>
              <a:buChar char="▪"/>
              <a:defRPr/>
            </a:lvl5pPr>
            <a:lvl6pPr indent="-228600" lvl="5" marL="2743200" algn="l">
              <a:lnSpc>
                <a:spcPct val="100000"/>
              </a:lnSpc>
              <a:spcBef>
                <a:spcPts val="80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38"/>
                                        </p:tgtEl>
                                        <p:attrNameLst>
                                          <p:attrName>style.visibility</p:attrName>
                                        </p:attrNameLst>
                                      </p:cBhvr>
                                      <p:to>
                                        <p:strVal val="visible"/>
                                      </p:to>
                                    </p:set>
                                    <p:animEffect filter="fade" transition="in">
                                      <p:cBhvr>
                                        <p:cTn dur="500"/>
                                        <p:tgtEl>
                                          <p:spTgt spid="138"/>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39"/>
                                        </p:tgtEl>
                                        <p:attrNameLst>
                                          <p:attrName>style.visibility</p:attrName>
                                        </p:attrNameLst>
                                      </p:cBhvr>
                                      <p:to>
                                        <p:strVal val="visible"/>
                                      </p:to>
                                    </p:set>
                                    <p:animEffect filter="fade" transition="in">
                                      <p:cBhvr>
                                        <p:cTn dur="500"/>
                                        <p:tgtEl>
                                          <p:spTgt spid="13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st Items - Same Slide - NUMBERED">
  <p:cSld name="CAPTION_ONLY">
    <p:bg>
      <p:bgPr>
        <a:solidFill>
          <a:srgbClr val="FFFFFF"/>
        </a:solidFill>
      </p:bgPr>
    </p:bg>
    <p:spTree>
      <p:nvGrpSpPr>
        <p:cNvPr id="2006" name="Shape 2006"/>
        <p:cNvGrpSpPr/>
        <p:nvPr/>
      </p:nvGrpSpPr>
      <p:grpSpPr>
        <a:xfrm>
          <a:off x="0" y="0"/>
          <a:ext cx="0" cy="0"/>
          <a:chOff x="0" y="0"/>
          <a:chExt cx="0" cy="0"/>
        </a:xfrm>
      </p:grpSpPr>
      <p:sp>
        <p:nvSpPr>
          <p:cNvPr id="2007" name="Google Shape;2007;p51"/>
          <p:cNvSpPr txBox="1"/>
          <p:nvPr>
            <p:ph type="title"/>
          </p:nvPr>
        </p:nvSpPr>
        <p:spPr>
          <a:xfrm>
            <a:off x="789011" y="249674"/>
            <a:ext cx="10136400" cy="1173600"/>
          </a:xfrm>
          <a:prstGeom prst="rect">
            <a:avLst/>
          </a:prstGeom>
          <a:noFill/>
          <a:ln>
            <a:noFill/>
          </a:ln>
        </p:spPr>
        <p:txBody>
          <a:bodyPr anchorCtr="0" anchor="b" bIns="91425" lIns="91425" spcFirstLastPara="1" rIns="91425" wrap="square" tIns="91425">
            <a:normAutofit/>
          </a:bodyPr>
          <a:lstStyle>
            <a:lvl1pPr lvl="0" rtl="0" algn="l">
              <a:lnSpc>
                <a:spcPct val="100000"/>
              </a:lnSpc>
              <a:spcBef>
                <a:spcPts val="0"/>
              </a:spcBef>
              <a:spcAft>
                <a:spcPts val="0"/>
              </a:spcAft>
              <a:buSzPts val="3200"/>
              <a:buNone/>
              <a:defRPr b="1" sz="3600">
                <a:solidFill>
                  <a:srgbClr val="003C71"/>
                </a:solidFill>
                <a:latin typeface="Arial"/>
                <a:ea typeface="Arial"/>
                <a:cs typeface="Arial"/>
                <a:sym typeface="Arial"/>
              </a:defRPr>
            </a:lvl1pPr>
            <a:lvl2pPr lvl="1" rtl="0" algn="l">
              <a:lnSpc>
                <a:spcPct val="100000"/>
              </a:lnSpc>
              <a:spcBef>
                <a:spcPts val="0"/>
              </a:spcBef>
              <a:spcAft>
                <a:spcPts val="0"/>
              </a:spcAft>
              <a:buSzPts val="3200"/>
              <a:buNone/>
              <a:defRPr b="1" sz="3600">
                <a:solidFill>
                  <a:srgbClr val="003C71"/>
                </a:solidFill>
                <a:latin typeface="Arial"/>
                <a:ea typeface="Arial"/>
                <a:cs typeface="Arial"/>
                <a:sym typeface="Arial"/>
              </a:defRPr>
            </a:lvl2pPr>
            <a:lvl3pPr lvl="2" rtl="0" algn="l">
              <a:lnSpc>
                <a:spcPct val="100000"/>
              </a:lnSpc>
              <a:spcBef>
                <a:spcPts val="0"/>
              </a:spcBef>
              <a:spcAft>
                <a:spcPts val="0"/>
              </a:spcAft>
              <a:buSzPts val="3200"/>
              <a:buNone/>
              <a:defRPr b="1" sz="3600">
                <a:solidFill>
                  <a:srgbClr val="003C71"/>
                </a:solidFill>
                <a:latin typeface="Arial"/>
                <a:ea typeface="Arial"/>
                <a:cs typeface="Arial"/>
                <a:sym typeface="Arial"/>
              </a:defRPr>
            </a:lvl3pPr>
            <a:lvl4pPr lvl="3" rtl="0" algn="l">
              <a:lnSpc>
                <a:spcPct val="100000"/>
              </a:lnSpc>
              <a:spcBef>
                <a:spcPts val="0"/>
              </a:spcBef>
              <a:spcAft>
                <a:spcPts val="0"/>
              </a:spcAft>
              <a:buSzPts val="3200"/>
              <a:buNone/>
              <a:defRPr b="1" sz="3600">
                <a:solidFill>
                  <a:srgbClr val="003C71"/>
                </a:solidFill>
                <a:latin typeface="Arial"/>
                <a:ea typeface="Arial"/>
                <a:cs typeface="Arial"/>
                <a:sym typeface="Arial"/>
              </a:defRPr>
            </a:lvl4pPr>
            <a:lvl5pPr lvl="4" rtl="0" algn="l">
              <a:lnSpc>
                <a:spcPct val="100000"/>
              </a:lnSpc>
              <a:spcBef>
                <a:spcPts val="0"/>
              </a:spcBef>
              <a:spcAft>
                <a:spcPts val="0"/>
              </a:spcAft>
              <a:buSzPts val="3200"/>
              <a:buNone/>
              <a:defRPr b="1" sz="3600">
                <a:solidFill>
                  <a:srgbClr val="003C71"/>
                </a:solidFill>
                <a:latin typeface="Arial"/>
                <a:ea typeface="Arial"/>
                <a:cs typeface="Arial"/>
                <a:sym typeface="Arial"/>
              </a:defRPr>
            </a:lvl5pPr>
            <a:lvl6pPr lvl="5" rtl="0" algn="l">
              <a:lnSpc>
                <a:spcPct val="100000"/>
              </a:lnSpc>
              <a:spcBef>
                <a:spcPts val="0"/>
              </a:spcBef>
              <a:spcAft>
                <a:spcPts val="0"/>
              </a:spcAft>
              <a:buSzPts val="3200"/>
              <a:buNone/>
              <a:defRPr b="1" sz="3600">
                <a:solidFill>
                  <a:srgbClr val="003C71"/>
                </a:solidFill>
                <a:latin typeface="Arial"/>
                <a:ea typeface="Arial"/>
                <a:cs typeface="Arial"/>
                <a:sym typeface="Arial"/>
              </a:defRPr>
            </a:lvl6pPr>
            <a:lvl7pPr lvl="6" rtl="0" algn="l">
              <a:lnSpc>
                <a:spcPct val="100000"/>
              </a:lnSpc>
              <a:spcBef>
                <a:spcPts val="0"/>
              </a:spcBef>
              <a:spcAft>
                <a:spcPts val="0"/>
              </a:spcAft>
              <a:buSzPts val="3200"/>
              <a:buNone/>
              <a:defRPr b="1" sz="3600">
                <a:solidFill>
                  <a:srgbClr val="003C71"/>
                </a:solidFill>
                <a:latin typeface="Arial"/>
                <a:ea typeface="Arial"/>
                <a:cs typeface="Arial"/>
                <a:sym typeface="Arial"/>
              </a:defRPr>
            </a:lvl7pPr>
            <a:lvl8pPr lvl="7" rtl="0" algn="l">
              <a:lnSpc>
                <a:spcPct val="100000"/>
              </a:lnSpc>
              <a:spcBef>
                <a:spcPts val="0"/>
              </a:spcBef>
              <a:spcAft>
                <a:spcPts val="0"/>
              </a:spcAft>
              <a:buSzPts val="3200"/>
              <a:buNone/>
              <a:defRPr b="1" sz="3600">
                <a:solidFill>
                  <a:srgbClr val="003C71"/>
                </a:solidFill>
                <a:latin typeface="Arial"/>
                <a:ea typeface="Arial"/>
                <a:cs typeface="Arial"/>
                <a:sym typeface="Arial"/>
              </a:defRPr>
            </a:lvl8pPr>
            <a:lvl9pPr lvl="8" rtl="0" algn="l">
              <a:lnSpc>
                <a:spcPct val="100000"/>
              </a:lnSpc>
              <a:spcBef>
                <a:spcPts val="0"/>
              </a:spcBef>
              <a:spcAft>
                <a:spcPts val="0"/>
              </a:spcAft>
              <a:buSzPts val="3200"/>
              <a:buNone/>
              <a:defRPr b="1" sz="3600">
                <a:solidFill>
                  <a:srgbClr val="003C71"/>
                </a:solidFill>
                <a:latin typeface="Arial"/>
                <a:ea typeface="Arial"/>
                <a:cs typeface="Arial"/>
                <a:sym typeface="Arial"/>
              </a:defRPr>
            </a:lvl9pPr>
          </a:lstStyle>
          <a:p/>
        </p:txBody>
      </p:sp>
      <p:sp>
        <p:nvSpPr>
          <p:cNvPr id="2008" name="Google Shape;2008;p51"/>
          <p:cNvSpPr txBox="1"/>
          <p:nvPr>
            <p:ph idx="12" type="sldNum"/>
          </p:nvPr>
        </p:nvSpPr>
        <p:spPr>
          <a:xfrm>
            <a:off x="11296610" y="6217622"/>
            <a:ext cx="731700" cy="5247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cxnSp>
        <p:nvCxnSpPr>
          <p:cNvPr id="2009" name="Google Shape;2009;p51"/>
          <p:cNvCxnSpPr/>
          <p:nvPr/>
        </p:nvCxnSpPr>
        <p:spPr>
          <a:xfrm>
            <a:off x="942800" y="1379625"/>
            <a:ext cx="9639900" cy="0"/>
          </a:xfrm>
          <a:prstGeom prst="straightConnector1">
            <a:avLst/>
          </a:prstGeom>
          <a:noFill/>
          <a:ln cap="flat" cmpd="sng" w="19050">
            <a:solidFill>
              <a:srgbClr val="000000"/>
            </a:solidFill>
            <a:prstDash val="solid"/>
            <a:round/>
            <a:headEnd len="sm" w="sm" type="none"/>
            <a:tailEnd len="sm" w="sm" type="none"/>
          </a:ln>
        </p:spPr>
      </p:cxnSp>
      <p:grpSp>
        <p:nvGrpSpPr>
          <p:cNvPr id="2010" name="Google Shape;2010;p51"/>
          <p:cNvGrpSpPr/>
          <p:nvPr/>
        </p:nvGrpSpPr>
        <p:grpSpPr>
          <a:xfrm>
            <a:off x="615385" y="5465350"/>
            <a:ext cx="11164921" cy="1114500"/>
            <a:chOff x="461550" y="5465350"/>
            <a:chExt cx="8373900" cy="1114500"/>
          </a:xfrm>
        </p:grpSpPr>
        <p:sp>
          <p:nvSpPr>
            <p:cNvPr id="2011" name="Google Shape;2011;p51"/>
            <p:cNvSpPr/>
            <p:nvPr/>
          </p:nvSpPr>
          <p:spPr>
            <a:xfrm>
              <a:off x="461550" y="5465350"/>
              <a:ext cx="8373900" cy="1114500"/>
            </a:xfrm>
            <a:prstGeom prst="roundRect">
              <a:avLst>
                <a:gd fmla="val 16667" name="adj"/>
              </a:avLst>
            </a:prstGeom>
            <a:solidFill>
              <a:srgbClr val="003C71">
                <a:alpha val="2157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2" name="Google Shape;2012;p51"/>
            <p:cNvSpPr txBox="1"/>
            <p:nvPr/>
          </p:nvSpPr>
          <p:spPr>
            <a:xfrm>
              <a:off x="659125" y="5615950"/>
              <a:ext cx="654000" cy="8133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4600"/>
                <a:buFont typeface="Arial"/>
                <a:buNone/>
              </a:pPr>
              <a:r>
                <a:rPr b="1" lang="en-US" sz="4600">
                  <a:solidFill>
                    <a:srgbClr val="003C71"/>
                  </a:solidFill>
                </a:rPr>
                <a:t>*</a:t>
              </a:r>
              <a:endParaRPr b="1" i="0" sz="4600" u="none" cap="none" strike="noStrike">
                <a:solidFill>
                  <a:srgbClr val="003C71"/>
                </a:solidFill>
                <a:latin typeface="Arial"/>
                <a:ea typeface="Arial"/>
                <a:cs typeface="Arial"/>
                <a:sym typeface="Arial"/>
              </a:endParaRPr>
            </a:p>
          </p:txBody>
        </p:sp>
      </p:grpSp>
      <p:grpSp>
        <p:nvGrpSpPr>
          <p:cNvPr id="2013" name="Google Shape;2013;p51"/>
          <p:cNvGrpSpPr/>
          <p:nvPr/>
        </p:nvGrpSpPr>
        <p:grpSpPr>
          <a:xfrm>
            <a:off x="615385" y="3722399"/>
            <a:ext cx="11164921" cy="1620483"/>
            <a:chOff x="461550" y="5541550"/>
            <a:chExt cx="8373900" cy="1114500"/>
          </a:xfrm>
        </p:grpSpPr>
        <p:sp>
          <p:nvSpPr>
            <p:cNvPr id="2014" name="Google Shape;2014;p51"/>
            <p:cNvSpPr/>
            <p:nvPr/>
          </p:nvSpPr>
          <p:spPr>
            <a:xfrm>
              <a:off x="461550" y="5541550"/>
              <a:ext cx="8373900" cy="1114500"/>
            </a:xfrm>
            <a:prstGeom prst="roundRect">
              <a:avLst>
                <a:gd fmla="val 16667" name="adj"/>
              </a:avLst>
            </a:prstGeom>
            <a:solidFill>
              <a:srgbClr val="003C71">
                <a:alpha val="2157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5" name="Google Shape;2015;p51"/>
            <p:cNvSpPr txBox="1"/>
            <p:nvPr/>
          </p:nvSpPr>
          <p:spPr>
            <a:xfrm>
              <a:off x="659125" y="5692150"/>
              <a:ext cx="654000" cy="8133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4600"/>
                <a:buFont typeface="Arial"/>
                <a:buNone/>
              </a:pPr>
              <a:r>
                <a:rPr b="1" i="0" lang="en-US" sz="4600" u="none" cap="none" strike="noStrike">
                  <a:solidFill>
                    <a:srgbClr val="003C71"/>
                  </a:solidFill>
                  <a:latin typeface="Arial"/>
                  <a:ea typeface="Arial"/>
                  <a:cs typeface="Arial"/>
                  <a:sym typeface="Arial"/>
                </a:rPr>
                <a:t>2</a:t>
              </a:r>
              <a:endParaRPr b="1" i="0" sz="4600" u="none" cap="none" strike="noStrike">
                <a:solidFill>
                  <a:srgbClr val="003C71"/>
                </a:solidFill>
                <a:latin typeface="Arial"/>
                <a:ea typeface="Arial"/>
                <a:cs typeface="Arial"/>
                <a:sym typeface="Arial"/>
              </a:endParaRPr>
            </a:p>
          </p:txBody>
        </p:sp>
      </p:grpSp>
      <p:grpSp>
        <p:nvGrpSpPr>
          <p:cNvPr id="2016" name="Google Shape;2016;p51"/>
          <p:cNvGrpSpPr/>
          <p:nvPr/>
        </p:nvGrpSpPr>
        <p:grpSpPr>
          <a:xfrm>
            <a:off x="615385" y="2078722"/>
            <a:ext cx="11164921" cy="1473035"/>
            <a:chOff x="461550" y="5541550"/>
            <a:chExt cx="8373900" cy="1114500"/>
          </a:xfrm>
        </p:grpSpPr>
        <p:sp>
          <p:nvSpPr>
            <p:cNvPr id="2017" name="Google Shape;2017;p51"/>
            <p:cNvSpPr/>
            <p:nvPr/>
          </p:nvSpPr>
          <p:spPr>
            <a:xfrm>
              <a:off x="461550" y="5541550"/>
              <a:ext cx="8373900" cy="1114500"/>
            </a:xfrm>
            <a:prstGeom prst="roundRect">
              <a:avLst>
                <a:gd fmla="val 16667" name="adj"/>
              </a:avLst>
            </a:prstGeom>
            <a:solidFill>
              <a:srgbClr val="003C71">
                <a:alpha val="2157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8" name="Google Shape;2018;p51"/>
            <p:cNvSpPr txBox="1"/>
            <p:nvPr/>
          </p:nvSpPr>
          <p:spPr>
            <a:xfrm>
              <a:off x="659125" y="5692150"/>
              <a:ext cx="654000" cy="8133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4600"/>
                <a:buFont typeface="Arial"/>
                <a:buNone/>
              </a:pPr>
              <a:r>
                <a:rPr b="1" i="0" lang="en-US" sz="4600" u="none" cap="none" strike="noStrike">
                  <a:solidFill>
                    <a:srgbClr val="003C71"/>
                  </a:solidFill>
                  <a:latin typeface="Arial"/>
                  <a:ea typeface="Arial"/>
                  <a:cs typeface="Arial"/>
                  <a:sym typeface="Arial"/>
                </a:rPr>
                <a:t>1</a:t>
              </a:r>
              <a:endParaRPr b="1" i="0" sz="4600" u="none" cap="none" strike="noStrike">
                <a:solidFill>
                  <a:srgbClr val="003C71"/>
                </a:solidFill>
                <a:latin typeface="Arial"/>
                <a:ea typeface="Arial"/>
                <a:cs typeface="Arial"/>
                <a:sym typeface="Arial"/>
              </a:endParaRPr>
            </a:p>
          </p:txBody>
        </p:sp>
      </p:grpSp>
      <p:sp>
        <p:nvSpPr>
          <p:cNvPr id="2019" name="Google Shape;2019;p51"/>
          <p:cNvSpPr txBox="1"/>
          <p:nvPr>
            <p:ph idx="1" type="body"/>
          </p:nvPr>
        </p:nvSpPr>
        <p:spPr>
          <a:xfrm>
            <a:off x="1712067" y="2522700"/>
            <a:ext cx="9883200" cy="940500"/>
          </a:xfrm>
          <a:prstGeom prst="rect">
            <a:avLst/>
          </a:prstGeom>
          <a:noFill/>
          <a:ln>
            <a:noFill/>
          </a:ln>
        </p:spPr>
        <p:txBody>
          <a:bodyPr anchorCtr="0" anchor="ctr" bIns="91425" lIns="91425" spcFirstLastPara="1" rIns="91425" wrap="square" tIns="91425">
            <a:noAutofit/>
          </a:bodyPr>
          <a:lstStyle>
            <a:lvl1pPr indent="-368300" lvl="0" marL="457200" rtl="0" algn="l">
              <a:lnSpc>
                <a:spcPct val="100000"/>
              </a:lnSpc>
              <a:spcBef>
                <a:spcPts val="0"/>
              </a:spcBef>
              <a:spcAft>
                <a:spcPts val="0"/>
              </a:spcAft>
              <a:buClr>
                <a:srgbClr val="000000"/>
              </a:buClr>
              <a:buSzPts val="2200"/>
              <a:buFont typeface="Arial"/>
              <a:buChar char="●"/>
              <a:defRPr sz="2200">
                <a:solidFill>
                  <a:srgbClr val="000000"/>
                </a:solidFill>
                <a:latin typeface="Arial"/>
                <a:ea typeface="Arial"/>
                <a:cs typeface="Arial"/>
                <a:sym typeface="Arial"/>
              </a:defRPr>
            </a:lvl1pPr>
          </a:lstStyle>
          <a:p/>
        </p:txBody>
      </p:sp>
      <p:sp>
        <p:nvSpPr>
          <p:cNvPr id="2020" name="Google Shape;2020;p51"/>
          <p:cNvSpPr txBox="1"/>
          <p:nvPr>
            <p:ph idx="2" type="body"/>
          </p:nvPr>
        </p:nvSpPr>
        <p:spPr>
          <a:xfrm>
            <a:off x="1712067" y="5570700"/>
            <a:ext cx="9883200" cy="940500"/>
          </a:xfrm>
          <a:prstGeom prst="rect">
            <a:avLst/>
          </a:prstGeom>
          <a:noFill/>
          <a:ln>
            <a:noFill/>
          </a:ln>
        </p:spPr>
        <p:txBody>
          <a:bodyPr anchorCtr="0" anchor="ctr" bIns="91425" lIns="91425" spcFirstLastPara="1" rIns="91425" wrap="square" tIns="91425">
            <a:noAutofit/>
          </a:bodyPr>
          <a:lstStyle>
            <a:lvl1pPr indent="-368300" lvl="0" marL="457200" rtl="0" algn="l">
              <a:lnSpc>
                <a:spcPct val="100000"/>
              </a:lnSpc>
              <a:spcBef>
                <a:spcPts val="0"/>
              </a:spcBef>
              <a:spcAft>
                <a:spcPts val="0"/>
              </a:spcAft>
              <a:buClr>
                <a:srgbClr val="000000"/>
              </a:buClr>
              <a:buSzPts val="2200"/>
              <a:buFont typeface="Arial"/>
              <a:buChar char="●"/>
              <a:defRPr sz="2200">
                <a:solidFill>
                  <a:srgbClr val="000000"/>
                </a:solidFill>
                <a:latin typeface="Arial"/>
                <a:ea typeface="Arial"/>
                <a:cs typeface="Arial"/>
                <a:sym typeface="Arial"/>
              </a:defRPr>
            </a:lvl1pPr>
          </a:lstStyle>
          <a:p/>
        </p:txBody>
      </p:sp>
      <p:sp>
        <p:nvSpPr>
          <p:cNvPr id="2021" name="Google Shape;2021;p51"/>
          <p:cNvSpPr txBox="1"/>
          <p:nvPr>
            <p:ph idx="3" type="body"/>
          </p:nvPr>
        </p:nvSpPr>
        <p:spPr>
          <a:xfrm>
            <a:off x="1712067" y="3818100"/>
            <a:ext cx="9883200" cy="940500"/>
          </a:xfrm>
          <a:prstGeom prst="rect">
            <a:avLst/>
          </a:prstGeom>
          <a:noFill/>
          <a:ln>
            <a:noFill/>
          </a:ln>
        </p:spPr>
        <p:txBody>
          <a:bodyPr anchorCtr="0" anchor="ctr" bIns="91425" lIns="91425" spcFirstLastPara="1" rIns="91425" wrap="square" tIns="91425">
            <a:noAutofit/>
          </a:bodyPr>
          <a:lstStyle>
            <a:lvl1pPr indent="-368300" lvl="0" marL="457200" rtl="0" algn="l">
              <a:lnSpc>
                <a:spcPct val="100000"/>
              </a:lnSpc>
              <a:spcBef>
                <a:spcPts val="0"/>
              </a:spcBef>
              <a:spcAft>
                <a:spcPts val="0"/>
              </a:spcAft>
              <a:buClr>
                <a:srgbClr val="000000"/>
              </a:buClr>
              <a:buSzPts val="2200"/>
              <a:buFont typeface="Arial"/>
              <a:buChar char="●"/>
              <a:defRPr sz="2200">
                <a:solidFill>
                  <a:srgbClr val="000000"/>
                </a:solidFill>
                <a:latin typeface="Arial"/>
                <a:ea typeface="Arial"/>
                <a:cs typeface="Arial"/>
                <a:sym typeface="Arial"/>
              </a:defRPr>
            </a:lvl1pPr>
          </a:lstStyle>
          <a:p/>
        </p:txBody>
      </p:sp>
      <p:sp>
        <p:nvSpPr>
          <p:cNvPr id="2022" name="Google Shape;2022;p51"/>
          <p:cNvSpPr txBox="1"/>
          <p:nvPr>
            <p:ph idx="4" type="subTitle"/>
          </p:nvPr>
        </p:nvSpPr>
        <p:spPr>
          <a:xfrm>
            <a:off x="789000" y="1402400"/>
            <a:ext cx="9794100" cy="524700"/>
          </a:xfrm>
          <a:prstGeom prst="rect">
            <a:avLst/>
          </a:prstGeom>
          <a:noFill/>
          <a:ln>
            <a:noFill/>
          </a:ln>
        </p:spPr>
        <p:txBody>
          <a:bodyPr anchorCtr="0" anchor="t" bIns="91425" lIns="91425" spcFirstLastPara="1" rIns="91425" wrap="square" tIns="91425">
            <a:noAutofit/>
          </a:bodyPr>
          <a:lstStyle>
            <a:lvl1pPr lvl="0" rtl="0" algn="l">
              <a:lnSpc>
                <a:spcPct val="115000"/>
              </a:lnSpc>
              <a:spcBef>
                <a:spcPts val="0"/>
              </a:spcBef>
              <a:spcAft>
                <a:spcPts val="0"/>
              </a:spcAft>
              <a:buSzPts val="1800"/>
              <a:buNone/>
              <a:defRPr b="1" i="1" sz="2400">
                <a:solidFill>
                  <a:srgbClr val="0579BD"/>
                </a:solidFill>
                <a:latin typeface="Arial"/>
                <a:ea typeface="Arial"/>
                <a:cs typeface="Arial"/>
                <a:sym typeface="Arial"/>
              </a:defRPr>
            </a:lvl1pPr>
            <a:lvl2pPr lvl="1" rtl="0" algn="l">
              <a:lnSpc>
                <a:spcPct val="115000"/>
              </a:lnSpc>
              <a:spcBef>
                <a:spcPts val="1600"/>
              </a:spcBef>
              <a:spcAft>
                <a:spcPts val="0"/>
              </a:spcAft>
              <a:buSzPts val="1400"/>
              <a:buNone/>
              <a:defRPr b="1" i="1" sz="2400">
                <a:solidFill>
                  <a:srgbClr val="0579BD"/>
                </a:solidFill>
                <a:latin typeface="Arial"/>
                <a:ea typeface="Arial"/>
                <a:cs typeface="Arial"/>
                <a:sym typeface="Arial"/>
              </a:defRPr>
            </a:lvl2pPr>
            <a:lvl3pPr lvl="2" rtl="0" algn="l">
              <a:lnSpc>
                <a:spcPct val="115000"/>
              </a:lnSpc>
              <a:spcBef>
                <a:spcPts val="1600"/>
              </a:spcBef>
              <a:spcAft>
                <a:spcPts val="0"/>
              </a:spcAft>
              <a:buSzPts val="1400"/>
              <a:buNone/>
              <a:defRPr b="1" i="1" sz="2400">
                <a:solidFill>
                  <a:srgbClr val="0579BD"/>
                </a:solidFill>
                <a:latin typeface="Arial"/>
                <a:ea typeface="Arial"/>
                <a:cs typeface="Arial"/>
                <a:sym typeface="Arial"/>
              </a:defRPr>
            </a:lvl3pPr>
            <a:lvl4pPr lvl="3" rtl="0" algn="l">
              <a:lnSpc>
                <a:spcPct val="115000"/>
              </a:lnSpc>
              <a:spcBef>
                <a:spcPts val="1600"/>
              </a:spcBef>
              <a:spcAft>
                <a:spcPts val="0"/>
              </a:spcAft>
              <a:buSzPts val="1400"/>
              <a:buNone/>
              <a:defRPr b="1" i="1" sz="2400">
                <a:solidFill>
                  <a:srgbClr val="0579BD"/>
                </a:solidFill>
                <a:latin typeface="Arial"/>
                <a:ea typeface="Arial"/>
                <a:cs typeface="Arial"/>
                <a:sym typeface="Arial"/>
              </a:defRPr>
            </a:lvl4pPr>
            <a:lvl5pPr lvl="4" rtl="0" algn="l">
              <a:lnSpc>
                <a:spcPct val="115000"/>
              </a:lnSpc>
              <a:spcBef>
                <a:spcPts val="1600"/>
              </a:spcBef>
              <a:spcAft>
                <a:spcPts val="0"/>
              </a:spcAft>
              <a:buSzPts val="1400"/>
              <a:buNone/>
              <a:defRPr b="1" i="1" sz="2400">
                <a:solidFill>
                  <a:srgbClr val="0579BD"/>
                </a:solidFill>
                <a:latin typeface="Arial"/>
                <a:ea typeface="Arial"/>
                <a:cs typeface="Arial"/>
                <a:sym typeface="Arial"/>
              </a:defRPr>
            </a:lvl5pPr>
            <a:lvl6pPr lvl="5" rtl="0" algn="l">
              <a:lnSpc>
                <a:spcPct val="115000"/>
              </a:lnSpc>
              <a:spcBef>
                <a:spcPts val="1600"/>
              </a:spcBef>
              <a:spcAft>
                <a:spcPts val="0"/>
              </a:spcAft>
              <a:buSzPts val="1400"/>
              <a:buNone/>
              <a:defRPr b="1" i="1" sz="2400">
                <a:solidFill>
                  <a:srgbClr val="0579BD"/>
                </a:solidFill>
                <a:latin typeface="Arial"/>
                <a:ea typeface="Arial"/>
                <a:cs typeface="Arial"/>
                <a:sym typeface="Arial"/>
              </a:defRPr>
            </a:lvl6pPr>
            <a:lvl7pPr lvl="6" rtl="0" algn="l">
              <a:lnSpc>
                <a:spcPct val="115000"/>
              </a:lnSpc>
              <a:spcBef>
                <a:spcPts val="1600"/>
              </a:spcBef>
              <a:spcAft>
                <a:spcPts val="0"/>
              </a:spcAft>
              <a:buSzPts val="1400"/>
              <a:buNone/>
              <a:defRPr b="1" i="1" sz="2400">
                <a:solidFill>
                  <a:srgbClr val="0579BD"/>
                </a:solidFill>
                <a:latin typeface="Arial"/>
                <a:ea typeface="Arial"/>
                <a:cs typeface="Arial"/>
                <a:sym typeface="Arial"/>
              </a:defRPr>
            </a:lvl7pPr>
            <a:lvl8pPr lvl="7" rtl="0" algn="l">
              <a:lnSpc>
                <a:spcPct val="115000"/>
              </a:lnSpc>
              <a:spcBef>
                <a:spcPts val="1600"/>
              </a:spcBef>
              <a:spcAft>
                <a:spcPts val="0"/>
              </a:spcAft>
              <a:buSzPts val="1400"/>
              <a:buNone/>
              <a:defRPr b="1" i="1" sz="2400">
                <a:solidFill>
                  <a:srgbClr val="0579BD"/>
                </a:solidFill>
                <a:latin typeface="Arial"/>
                <a:ea typeface="Arial"/>
                <a:cs typeface="Arial"/>
                <a:sym typeface="Arial"/>
              </a:defRPr>
            </a:lvl8pPr>
            <a:lvl9pPr lvl="8" rtl="0" algn="l">
              <a:lnSpc>
                <a:spcPct val="115000"/>
              </a:lnSpc>
              <a:spcBef>
                <a:spcPts val="1600"/>
              </a:spcBef>
              <a:spcAft>
                <a:spcPts val="1600"/>
              </a:spcAft>
              <a:buSzPts val="1400"/>
              <a:buNone/>
              <a:defRPr b="1" i="1" sz="2400">
                <a:solidFill>
                  <a:srgbClr val="0579BD"/>
                </a:solidFill>
                <a:latin typeface="Arial"/>
                <a:ea typeface="Arial"/>
                <a:cs typeface="Arial"/>
                <a:sym typeface="Arial"/>
              </a:defRPr>
            </a:lvl9pPr>
          </a:lstStyle>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 DARK ON LIGHT 1">
  <p:cSld name="BLANK_2_1_1_1_1">
    <p:bg>
      <p:bgPr>
        <a:solidFill>
          <a:srgbClr val="FFFFFF"/>
        </a:solidFill>
      </p:bgPr>
    </p:bg>
    <p:spTree>
      <p:nvGrpSpPr>
        <p:cNvPr id="2023" name="Shape 2023"/>
        <p:cNvGrpSpPr/>
        <p:nvPr/>
      </p:nvGrpSpPr>
      <p:grpSpPr>
        <a:xfrm>
          <a:off x="0" y="0"/>
          <a:ext cx="0" cy="0"/>
          <a:chOff x="0" y="0"/>
          <a:chExt cx="0" cy="0"/>
        </a:xfrm>
      </p:grpSpPr>
      <p:sp>
        <p:nvSpPr>
          <p:cNvPr id="2024" name="Google Shape;2024;p52"/>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lvl="0" rtl="0">
              <a:buNone/>
              <a:defRPr sz="1900"/>
            </a:lvl1pPr>
            <a:lvl2pPr lvl="1" rtl="0">
              <a:buNone/>
              <a:defRPr sz="1900"/>
            </a:lvl2pPr>
            <a:lvl3pPr lvl="2" rtl="0">
              <a:buNone/>
              <a:defRPr sz="1900"/>
            </a:lvl3pPr>
            <a:lvl4pPr lvl="3" rtl="0">
              <a:buNone/>
              <a:defRPr sz="1900"/>
            </a:lvl4pPr>
            <a:lvl5pPr lvl="4" rtl="0">
              <a:buNone/>
              <a:defRPr sz="1900"/>
            </a:lvl5pPr>
            <a:lvl6pPr lvl="5" rtl="0">
              <a:buNone/>
              <a:defRPr sz="1900"/>
            </a:lvl6pPr>
            <a:lvl7pPr lvl="6" rtl="0">
              <a:buNone/>
              <a:defRPr sz="1900"/>
            </a:lvl7pPr>
            <a:lvl8pPr lvl="7" rtl="0">
              <a:buNone/>
              <a:defRPr sz="1900"/>
            </a:lvl8pPr>
            <a:lvl9pPr lvl="8" rtl="0">
              <a:buNone/>
              <a:defRPr sz="1900"/>
            </a:lvl9pPr>
          </a:lstStyle>
          <a:p>
            <a:pPr indent="0" lvl="0" marL="0" rtl="0" algn="l">
              <a:spcBef>
                <a:spcPts val="0"/>
              </a:spcBef>
              <a:spcAft>
                <a:spcPts val="0"/>
              </a:spcAft>
              <a:buNone/>
            </a:pPr>
            <a:fld id="{00000000-1234-1234-1234-123412341234}" type="slidenum">
              <a:rPr lang="en-US"/>
              <a:t>‹#›</a:t>
            </a:fld>
            <a:endParaRPr/>
          </a:p>
        </p:txBody>
      </p:sp>
      <p:sp>
        <p:nvSpPr>
          <p:cNvPr id="2025" name="Google Shape;2025;p52"/>
          <p:cNvSpPr txBox="1"/>
          <p:nvPr>
            <p:ph type="title"/>
          </p:nvPr>
        </p:nvSpPr>
        <p:spPr>
          <a:xfrm>
            <a:off x="789011" y="249674"/>
            <a:ext cx="10136400" cy="1173600"/>
          </a:xfrm>
          <a:prstGeom prst="rect">
            <a:avLst/>
          </a:prstGeom>
        </p:spPr>
        <p:txBody>
          <a:bodyPr anchorCtr="0" anchor="b" bIns="45700" lIns="91425" spcFirstLastPara="1" rIns="91425" wrap="square" tIns="45700">
            <a:normAutofit/>
          </a:bodyPr>
          <a:lstStyle>
            <a:lvl1pPr lvl="0" rtl="0">
              <a:spcBef>
                <a:spcPts val="0"/>
              </a:spcBef>
              <a:spcAft>
                <a:spcPts val="0"/>
              </a:spcAft>
              <a:buNone/>
              <a:defRPr b="1" sz="4800">
                <a:solidFill>
                  <a:srgbClr val="003C71"/>
                </a:solidFill>
                <a:latin typeface="Arial"/>
                <a:ea typeface="Arial"/>
                <a:cs typeface="Arial"/>
                <a:sym typeface="Arial"/>
              </a:defRPr>
            </a:lvl1pPr>
            <a:lvl2pPr lvl="1" rtl="0">
              <a:spcBef>
                <a:spcPts val="0"/>
              </a:spcBef>
              <a:spcAft>
                <a:spcPts val="0"/>
              </a:spcAft>
              <a:buNone/>
              <a:defRPr b="1" sz="4800">
                <a:solidFill>
                  <a:srgbClr val="003C71"/>
                </a:solidFill>
                <a:latin typeface="Arial"/>
                <a:ea typeface="Arial"/>
                <a:cs typeface="Arial"/>
                <a:sym typeface="Arial"/>
              </a:defRPr>
            </a:lvl2pPr>
            <a:lvl3pPr lvl="2" rtl="0">
              <a:spcBef>
                <a:spcPts val="0"/>
              </a:spcBef>
              <a:spcAft>
                <a:spcPts val="0"/>
              </a:spcAft>
              <a:buNone/>
              <a:defRPr b="1" sz="4800">
                <a:solidFill>
                  <a:srgbClr val="003C71"/>
                </a:solidFill>
                <a:latin typeface="Arial"/>
                <a:ea typeface="Arial"/>
                <a:cs typeface="Arial"/>
                <a:sym typeface="Arial"/>
              </a:defRPr>
            </a:lvl3pPr>
            <a:lvl4pPr lvl="3" rtl="0">
              <a:spcBef>
                <a:spcPts val="0"/>
              </a:spcBef>
              <a:spcAft>
                <a:spcPts val="0"/>
              </a:spcAft>
              <a:buNone/>
              <a:defRPr b="1" sz="4800">
                <a:solidFill>
                  <a:srgbClr val="003C71"/>
                </a:solidFill>
                <a:latin typeface="Arial"/>
                <a:ea typeface="Arial"/>
                <a:cs typeface="Arial"/>
                <a:sym typeface="Arial"/>
              </a:defRPr>
            </a:lvl4pPr>
            <a:lvl5pPr lvl="4" rtl="0">
              <a:spcBef>
                <a:spcPts val="0"/>
              </a:spcBef>
              <a:spcAft>
                <a:spcPts val="0"/>
              </a:spcAft>
              <a:buNone/>
              <a:defRPr b="1" sz="4800">
                <a:solidFill>
                  <a:srgbClr val="003C71"/>
                </a:solidFill>
                <a:latin typeface="Arial"/>
                <a:ea typeface="Arial"/>
                <a:cs typeface="Arial"/>
                <a:sym typeface="Arial"/>
              </a:defRPr>
            </a:lvl5pPr>
            <a:lvl6pPr lvl="5" rtl="0">
              <a:spcBef>
                <a:spcPts val="0"/>
              </a:spcBef>
              <a:spcAft>
                <a:spcPts val="0"/>
              </a:spcAft>
              <a:buNone/>
              <a:defRPr b="1" sz="4800">
                <a:solidFill>
                  <a:srgbClr val="003C71"/>
                </a:solidFill>
                <a:latin typeface="Arial"/>
                <a:ea typeface="Arial"/>
                <a:cs typeface="Arial"/>
                <a:sym typeface="Arial"/>
              </a:defRPr>
            </a:lvl6pPr>
            <a:lvl7pPr lvl="6" rtl="0">
              <a:spcBef>
                <a:spcPts val="0"/>
              </a:spcBef>
              <a:spcAft>
                <a:spcPts val="0"/>
              </a:spcAft>
              <a:buNone/>
              <a:defRPr b="1" sz="4800">
                <a:solidFill>
                  <a:srgbClr val="003C71"/>
                </a:solidFill>
                <a:latin typeface="Arial"/>
                <a:ea typeface="Arial"/>
                <a:cs typeface="Arial"/>
                <a:sym typeface="Arial"/>
              </a:defRPr>
            </a:lvl7pPr>
            <a:lvl8pPr lvl="7" rtl="0">
              <a:spcBef>
                <a:spcPts val="0"/>
              </a:spcBef>
              <a:spcAft>
                <a:spcPts val="0"/>
              </a:spcAft>
              <a:buNone/>
              <a:defRPr b="1" sz="4800">
                <a:solidFill>
                  <a:srgbClr val="003C71"/>
                </a:solidFill>
                <a:latin typeface="Arial"/>
                <a:ea typeface="Arial"/>
                <a:cs typeface="Arial"/>
                <a:sym typeface="Arial"/>
              </a:defRPr>
            </a:lvl8pPr>
            <a:lvl9pPr lvl="8" rtl="0">
              <a:spcBef>
                <a:spcPts val="0"/>
              </a:spcBef>
              <a:spcAft>
                <a:spcPts val="0"/>
              </a:spcAft>
              <a:buNone/>
              <a:defRPr b="1" sz="4800">
                <a:solidFill>
                  <a:srgbClr val="003C71"/>
                </a:solidFill>
                <a:latin typeface="Arial"/>
                <a:ea typeface="Arial"/>
                <a:cs typeface="Arial"/>
                <a:sym typeface="Arial"/>
              </a:defRPr>
            </a:lvl9pPr>
          </a:lstStyle>
          <a:p/>
        </p:txBody>
      </p:sp>
      <p:cxnSp>
        <p:nvCxnSpPr>
          <p:cNvPr id="2026" name="Google Shape;2026;p52"/>
          <p:cNvCxnSpPr/>
          <p:nvPr/>
        </p:nvCxnSpPr>
        <p:spPr>
          <a:xfrm>
            <a:off x="942800" y="1379625"/>
            <a:ext cx="9639900" cy="0"/>
          </a:xfrm>
          <a:prstGeom prst="straightConnector1">
            <a:avLst/>
          </a:prstGeom>
          <a:noFill/>
          <a:ln cap="flat" cmpd="sng" w="19050">
            <a:solidFill>
              <a:srgbClr val="000000"/>
            </a:solidFill>
            <a:prstDash val="solid"/>
            <a:round/>
            <a:headEnd len="med" w="med" type="none"/>
            <a:tailEnd len="med" w="med" type="none"/>
          </a:ln>
        </p:spPr>
      </p:cxnSp>
      <p:sp>
        <p:nvSpPr>
          <p:cNvPr id="2027" name="Google Shape;2027;p52"/>
          <p:cNvSpPr txBox="1"/>
          <p:nvPr>
            <p:ph idx="1" type="subTitle"/>
          </p:nvPr>
        </p:nvSpPr>
        <p:spPr>
          <a:xfrm>
            <a:off x="789000" y="1402400"/>
            <a:ext cx="9794100" cy="524700"/>
          </a:xfrm>
          <a:prstGeom prst="rect">
            <a:avLst/>
          </a:prstGeom>
        </p:spPr>
        <p:txBody>
          <a:bodyPr anchorCtr="0" anchor="t" bIns="91425" lIns="91425" spcFirstLastPara="1" rIns="91425" wrap="square" tIns="91425">
            <a:noAutofit/>
          </a:bodyPr>
          <a:lstStyle>
            <a:lvl1pPr lvl="0" rtl="0">
              <a:spcBef>
                <a:spcPts val="0"/>
              </a:spcBef>
              <a:spcAft>
                <a:spcPts val="0"/>
              </a:spcAft>
              <a:buNone/>
              <a:defRPr b="1" sz="3200">
                <a:solidFill>
                  <a:srgbClr val="0579BD"/>
                </a:solidFill>
                <a:latin typeface="Arial"/>
                <a:ea typeface="Arial"/>
                <a:cs typeface="Arial"/>
                <a:sym typeface="Arial"/>
              </a:defRPr>
            </a:lvl1pPr>
            <a:lvl2pPr lvl="1" rtl="0">
              <a:spcBef>
                <a:spcPts val="600"/>
              </a:spcBef>
              <a:spcAft>
                <a:spcPts val="0"/>
              </a:spcAft>
              <a:buNone/>
              <a:defRPr b="1" sz="3200">
                <a:solidFill>
                  <a:srgbClr val="0579BD"/>
                </a:solidFill>
                <a:latin typeface="Arial"/>
                <a:ea typeface="Arial"/>
                <a:cs typeface="Arial"/>
                <a:sym typeface="Arial"/>
              </a:defRPr>
            </a:lvl2pPr>
            <a:lvl3pPr lvl="2" rtl="0">
              <a:spcBef>
                <a:spcPts val="600"/>
              </a:spcBef>
              <a:spcAft>
                <a:spcPts val="0"/>
              </a:spcAft>
              <a:buNone/>
              <a:defRPr b="1" sz="3200">
                <a:solidFill>
                  <a:srgbClr val="0579BD"/>
                </a:solidFill>
                <a:latin typeface="Arial"/>
                <a:ea typeface="Arial"/>
                <a:cs typeface="Arial"/>
                <a:sym typeface="Arial"/>
              </a:defRPr>
            </a:lvl3pPr>
            <a:lvl4pPr lvl="3" rtl="0">
              <a:spcBef>
                <a:spcPts val="600"/>
              </a:spcBef>
              <a:spcAft>
                <a:spcPts val="0"/>
              </a:spcAft>
              <a:buNone/>
              <a:defRPr b="1" sz="3200">
                <a:solidFill>
                  <a:srgbClr val="0579BD"/>
                </a:solidFill>
                <a:latin typeface="Arial"/>
                <a:ea typeface="Arial"/>
                <a:cs typeface="Arial"/>
                <a:sym typeface="Arial"/>
              </a:defRPr>
            </a:lvl4pPr>
            <a:lvl5pPr lvl="4" rtl="0">
              <a:spcBef>
                <a:spcPts val="600"/>
              </a:spcBef>
              <a:spcAft>
                <a:spcPts val="0"/>
              </a:spcAft>
              <a:buNone/>
              <a:defRPr b="1" sz="3200">
                <a:solidFill>
                  <a:srgbClr val="0579BD"/>
                </a:solidFill>
                <a:latin typeface="Arial"/>
                <a:ea typeface="Arial"/>
                <a:cs typeface="Arial"/>
                <a:sym typeface="Arial"/>
              </a:defRPr>
            </a:lvl5pPr>
            <a:lvl6pPr lvl="5" rtl="0">
              <a:spcBef>
                <a:spcPts val="600"/>
              </a:spcBef>
              <a:spcAft>
                <a:spcPts val="0"/>
              </a:spcAft>
              <a:buNone/>
              <a:defRPr b="1" sz="3200">
                <a:solidFill>
                  <a:srgbClr val="0579BD"/>
                </a:solidFill>
                <a:latin typeface="Arial"/>
                <a:ea typeface="Arial"/>
                <a:cs typeface="Arial"/>
                <a:sym typeface="Arial"/>
              </a:defRPr>
            </a:lvl6pPr>
            <a:lvl7pPr lvl="6" rtl="0">
              <a:spcBef>
                <a:spcPts val="600"/>
              </a:spcBef>
              <a:spcAft>
                <a:spcPts val="0"/>
              </a:spcAft>
              <a:buNone/>
              <a:defRPr b="1" sz="3200">
                <a:solidFill>
                  <a:srgbClr val="0579BD"/>
                </a:solidFill>
                <a:latin typeface="Arial"/>
                <a:ea typeface="Arial"/>
                <a:cs typeface="Arial"/>
                <a:sym typeface="Arial"/>
              </a:defRPr>
            </a:lvl7pPr>
            <a:lvl8pPr lvl="7" rtl="0">
              <a:spcBef>
                <a:spcPts val="600"/>
              </a:spcBef>
              <a:spcAft>
                <a:spcPts val="0"/>
              </a:spcAft>
              <a:buNone/>
              <a:defRPr b="1" sz="3200">
                <a:solidFill>
                  <a:srgbClr val="0579BD"/>
                </a:solidFill>
                <a:latin typeface="Arial"/>
                <a:ea typeface="Arial"/>
                <a:cs typeface="Arial"/>
                <a:sym typeface="Arial"/>
              </a:defRPr>
            </a:lvl8pPr>
            <a:lvl9pPr lvl="8" rtl="0">
              <a:spcBef>
                <a:spcPts val="600"/>
              </a:spcBef>
              <a:spcAft>
                <a:spcPts val="600"/>
              </a:spcAft>
              <a:buNone/>
              <a:defRPr b="1" sz="3200">
                <a:solidFill>
                  <a:srgbClr val="0579BD"/>
                </a:solidFill>
                <a:latin typeface="Arial"/>
                <a:ea typeface="Arial"/>
                <a:cs typeface="Arial"/>
                <a:sym typeface="Arial"/>
              </a:defRPr>
            </a:lvl9pPr>
          </a:lstStyle>
          <a:p/>
        </p:txBody>
      </p:sp>
      <p:sp>
        <p:nvSpPr>
          <p:cNvPr id="2028" name="Google Shape;2028;p52"/>
          <p:cNvSpPr txBox="1"/>
          <p:nvPr>
            <p:ph idx="2" type="body"/>
          </p:nvPr>
        </p:nvSpPr>
        <p:spPr>
          <a:xfrm>
            <a:off x="948767" y="1990375"/>
            <a:ext cx="10136400" cy="4558500"/>
          </a:xfrm>
          <a:prstGeom prst="rect">
            <a:avLst/>
          </a:prstGeom>
        </p:spPr>
        <p:txBody>
          <a:bodyPr anchorCtr="0" anchor="t" bIns="91425" lIns="91425" spcFirstLastPara="1" rIns="91425" wrap="square" tIns="91425">
            <a:noAutofit/>
          </a:bodyPr>
          <a:lstStyle>
            <a:lvl1pPr indent="-342900" lvl="0" marL="457200" rtl="0">
              <a:lnSpc>
                <a:spcPct val="100000"/>
              </a:lnSpc>
              <a:spcBef>
                <a:spcPts val="0"/>
              </a:spcBef>
              <a:spcAft>
                <a:spcPts val="0"/>
              </a:spcAft>
              <a:buClr>
                <a:srgbClr val="000000"/>
              </a:buClr>
              <a:buSzPts val="1800"/>
              <a:buFont typeface="Arial"/>
              <a:buChar char="•"/>
              <a:defRPr b="1">
                <a:solidFill>
                  <a:srgbClr val="000000"/>
                </a:solidFill>
                <a:latin typeface="Arial"/>
                <a:ea typeface="Arial"/>
                <a:cs typeface="Arial"/>
                <a:sym typeface="Arial"/>
              </a:defRPr>
            </a:lvl1pPr>
            <a:lvl2pPr indent="-330200" lvl="1" marL="914400" rtl="0">
              <a:lnSpc>
                <a:spcPct val="100000"/>
              </a:lnSpc>
              <a:spcBef>
                <a:spcPts val="0"/>
              </a:spcBef>
              <a:spcAft>
                <a:spcPts val="0"/>
              </a:spcAft>
              <a:buClr>
                <a:srgbClr val="000000"/>
              </a:buClr>
              <a:buSzPts val="1600"/>
              <a:buFont typeface="Arial"/>
              <a:buChar char="o"/>
              <a:defRPr>
                <a:solidFill>
                  <a:srgbClr val="000000"/>
                </a:solidFill>
                <a:latin typeface="Arial"/>
                <a:ea typeface="Arial"/>
                <a:cs typeface="Arial"/>
                <a:sym typeface="Arial"/>
              </a:defRPr>
            </a:lvl2pPr>
            <a:lvl3pPr indent="-317500" lvl="2" marL="1371600" rtl="0">
              <a:lnSpc>
                <a:spcPct val="100000"/>
              </a:lnSpc>
              <a:spcBef>
                <a:spcPts val="0"/>
              </a:spcBef>
              <a:spcAft>
                <a:spcPts val="0"/>
              </a:spcAft>
              <a:buClr>
                <a:srgbClr val="000000"/>
              </a:buClr>
              <a:buSzPts val="1400"/>
              <a:buFont typeface="Arial"/>
              <a:buChar char="▪"/>
              <a:defRPr>
                <a:solidFill>
                  <a:srgbClr val="000000"/>
                </a:solidFill>
                <a:latin typeface="Arial"/>
                <a:ea typeface="Arial"/>
                <a:cs typeface="Arial"/>
                <a:sym typeface="Arial"/>
              </a:defRPr>
            </a:lvl3pPr>
            <a:lvl4pPr indent="-317500" lvl="3" marL="1828800" rtl="0">
              <a:lnSpc>
                <a:spcPct val="100000"/>
              </a:lnSpc>
              <a:spcBef>
                <a:spcPts val="0"/>
              </a:spcBef>
              <a:spcAft>
                <a:spcPts val="0"/>
              </a:spcAft>
              <a:buClr>
                <a:srgbClr val="000000"/>
              </a:buClr>
              <a:buSzPts val="1400"/>
              <a:buFont typeface="Arial"/>
              <a:buChar char="•"/>
              <a:defRPr>
                <a:solidFill>
                  <a:srgbClr val="000000"/>
                </a:solidFill>
                <a:latin typeface="Arial"/>
                <a:ea typeface="Arial"/>
                <a:cs typeface="Arial"/>
                <a:sym typeface="Arial"/>
              </a:defRPr>
            </a:lvl4pPr>
            <a:lvl5pPr indent="-317500" lvl="4" marL="2286000" rtl="0">
              <a:lnSpc>
                <a:spcPct val="100000"/>
              </a:lnSpc>
              <a:spcBef>
                <a:spcPts val="0"/>
              </a:spcBef>
              <a:spcAft>
                <a:spcPts val="0"/>
              </a:spcAft>
              <a:buClr>
                <a:srgbClr val="000000"/>
              </a:buClr>
              <a:buSzPts val="1400"/>
              <a:buFont typeface="Arial"/>
              <a:buChar char="▪"/>
              <a:defRPr>
                <a:solidFill>
                  <a:srgbClr val="000000"/>
                </a:solidFill>
                <a:latin typeface="Arial"/>
                <a:ea typeface="Arial"/>
                <a:cs typeface="Arial"/>
                <a:sym typeface="Arial"/>
              </a:defRPr>
            </a:lvl5pPr>
            <a:lvl6pPr indent="-228600" lvl="5" marL="2743200" rtl="0">
              <a:lnSpc>
                <a:spcPct val="100000"/>
              </a:lnSpc>
              <a:spcBef>
                <a:spcPts val="0"/>
              </a:spcBef>
              <a:spcAft>
                <a:spcPts val="0"/>
              </a:spcAft>
              <a:buClr>
                <a:srgbClr val="000000"/>
              </a:buClr>
              <a:buSzPts val="1400"/>
              <a:buFont typeface="Arial"/>
              <a:buNone/>
              <a:defRPr>
                <a:solidFill>
                  <a:srgbClr val="000000"/>
                </a:solidFill>
                <a:latin typeface="Arial"/>
                <a:ea typeface="Arial"/>
                <a:cs typeface="Arial"/>
                <a:sym typeface="Arial"/>
              </a:defRPr>
            </a:lvl6pPr>
            <a:lvl7pPr indent="-228600" lvl="6" marL="3200400" rtl="0">
              <a:lnSpc>
                <a:spcPct val="100000"/>
              </a:lnSpc>
              <a:spcBef>
                <a:spcPts val="0"/>
              </a:spcBef>
              <a:spcAft>
                <a:spcPts val="0"/>
              </a:spcAft>
              <a:buClr>
                <a:srgbClr val="000000"/>
              </a:buClr>
              <a:buSzPts val="1400"/>
              <a:buFont typeface="Arial"/>
              <a:buNone/>
              <a:defRPr>
                <a:solidFill>
                  <a:srgbClr val="000000"/>
                </a:solidFill>
                <a:latin typeface="Arial"/>
                <a:ea typeface="Arial"/>
                <a:cs typeface="Arial"/>
                <a:sym typeface="Arial"/>
              </a:defRPr>
            </a:lvl7pPr>
            <a:lvl8pPr indent="-228600" lvl="7" marL="3657600" rtl="0">
              <a:lnSpc>
                <a:spcPct val="100000"/>
              </a:lnSpc>
              <a:spcBef>
                <a:spcPts val="0"/>
              </a:spcBef>
              <a:spcAft>
                <a:spcPts val="0"/>
              </a:spcAft>
              <a:buClr>
                <a:srgbClr val="000000"/>
              </a:buClr>
              <a:buSzPts val="1400"/>
              <a:buFont typeface="Arial"/>
              <a:buNone/>
              <a:defRPr>
                <a:solidFill>
                  <a:srgbClr val="000000"/>
                </a:solidFill>
                <a:latin typeface="Arial"/>
                <a:ea typeface="Arial"/>
                <a:cs typeface="Arial"/>
                <a:sym typeface="Arial"/>
              </a:defRPr>
            </a:lvl8pPr>
            <a:lvl9pPr indent="-228600" lvl="8" marL="4114800" rtl="0">
              <a:lnSpc>
                <a:spcPct val="100000"/>
              </a:lnSpc>
              <a:spcBef>
                <a:spcPts val="0"/>
              </a:spcBef>
              <a:spcAft>
                <a:spcPts val="0"/>
              </a:spcAft>
              <a:buClr>
                <a:srgbClr val="000000"/>
              </a:buClr>
              <a:buSzPts val="1400"/>
              <a:buFont typeface="Arial"/>
              <a:buNone/>
              <a:defRPr>
                <a:solidFill>
                  <a:srgbClr val="000000"/>
                </a:solidFill>
                <a:latin typeface="Arial"/>
                <a:ea typeface="Arial"/>
                <a:cs typeface="Arial"/>
                <a:sym typeface="Arial"/>
              </a:defRPr>
            </a:lvl9pPr>
          </a:lstStyle>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divider 1">
  <p:cSld name="BIG_NUMBER_1_2">
    <p:spTree>
      <p:nvGrpSpPr>
        <p:cNvPr id="2031" name="Shape 2031"/>
        <p:cNvGrpSpPr/>
        <p:nvPr/>
      </p:nvGrpSpPr>
      <p:grpSpPr>
        <a:xfrm>
          <a:off x="0" y="0"/>
          <a:ext cx="0" cy="0"/>
          <a:chOff x="0" y="0"/>
          <a:chExt cx="0" cy="0"/>
        </a:xfrm>
      </p:grpSpPr>
      <p:pic>
        <p:nvPicPr>
          <p:cNvPr id="2032" name="Google Shape;2032;p54"/>
          <p:cNvPicPr preferRelativeResize="0"/>
          <p:nvPr/>
        </p:nvPicPr>
        <p:blipFill>
          <a:blip r:embed="rId2">
            <a:alphaModFix amt="31000"/>
          </a:blip>
          <a:stretch>
            <a:fillRect/>
          </a:stretch>
        </p:blipFill>
        <p:spPr>
          <a:xfrm>
            <a:off x="0" y="1300163"/>
            <a:ext cx="9144000" cy="3548063"/>
          </a:xfrm>
          <a:prstGeom prst="rect">
            <a:avLst/>
          </a:prstGeom>
          <a:noFill/>
          <a:ln>
            <a:noFill/>
          </a:ln>
        </p:spPr>
      </p:pic>
      <p:sp>
        <p:nvSpPr>
          <p:cNvPr id="2033" name="Google Shape;2033;p54"/>
          <p:cNvSpPr txBox="1"/>
          <p:nvPr>
            <p:ph idx="12" type="sldNum"/>
          </p:nvPr>
        </p:nvSpPr>
        <p:spPr>
          <a:xfrm>
            <a:off x="11755800" y="6289440"/>
            <a:ext cx="432900" cy="494100"/>
          </a:xfrm>
          <a:prstGeom prst="rect">
            <a:avLst/>
          </a:prstGeom>
        </p:spPr>
        <p:txBody>
          <a:bodyPr anchorCtr="0" anchor="ctr" bIns="121900" lIns="121900" spcFirstLastPara="1" rIns="121900" wrap="square" tIns="121900">
            <a:noAutofit/>
          </a:bodyPr>
          <a:lstStyle>
            <a:lvl1pPr lvl="0" rtl="0" algn="ctr">
              <a:buNone/>
              <a:defRPr sz="1200">
                <a:solidFill>
                  <a:schemeClr val="dk1"/>
                </a:solidFill>
              </a:defRPr>
            </a:lvl1pPr>
            <a:lvl2pPr lvl="1" rtl="0" algn="ctr">
              <a:buNone/>
              <a:defRPr sz="1200">
                <a:solidFill>
                  <a:schemeClr val="dk1"/>
                </a:solidFill>
              </a:defRPr>
            </a:lvl2pPr>
            <a:lvl3pPr lvl="2" rtl="0" algn="ctr">
              <a:buNone/>
              <a:defRPr sz="1200">
                <a:solidFill>
                  <a:schemeClr val="dk1"/>
                </a:solidFill>
              </a:defRPr>
            </a:lvl3pPr>
            <a:lvl4pPr lvl="3" rtl="0" algn="ctr">
              <a:buNone/>
              <a:defRPr sz="1200">
                <a:solidFill>
                  <a:schemeClr val="dk1"/>
                </a:solidFill>
              </a:defRPr>
            </a:lvl4pPr>
            <a:lvl5pPr lvl="4" rtl="0" algn="ctr">
              <a:buNone/>
              <a:defRPr sz="1200">
                <a:solidFill>
                  <a:schemeClr val="dk1"/>
                </a:solidFill>
              </a:defRPr>
            </a:lvl5pPr>
            <a:lvl6pPr lvl="5" rtl="0" algn="ctr">
              <a:buNone/>
              <a:defRPr sz="1200">
                <a:solidFill>
                  <a:schemeClr val="dk1"/>
                </a:solidFill>
              </a:defRPr>
            </a:lvl6pPr>
            <a:lvl7pPr lvl="6" rtl="0" algn="ctr">
              <a:buNone/>
              <a:defRPr sz="1200">
                <a:solidFill>
                  <a:schemeClr val="dk1"/>
                </a:solidFill>
              </a:defRPr>
            </a:lvl7pPr>
            <a:lvl8pPr lvl="7" rtl="0" algn="ctr">
              <a:buNone/>
              <a:defRPr sz="1200">
                <a:solidFill>
                  <a:schemeClr val="dk1"/>
                </a:solidFill>
              </a:defRPr>
            </a:lvl8pPr>
            <a:lvl9pPr lvl="8" rtl="0" algn="ctr">
              <a:buNone/>
              <a:defRPr sz="1200">
                <a:solidFill>
                  <a:schemeClr val="dk1"/>
                </a:solidFill>
              </a:defRPr>
            </a:lvl9pPr>
          </a:lstStyle>
          <a:p>
            <a:pPr indent="0" lvl="0" marL="0" rtl="0" algn="ctr">
              <a:spcBef>
                <a:spcPts val="0"/>
              </a:spcBef>
              <a:spcAft>
                <a:spcPts val="0"/>
              </a:spcAft>
              <a:buNone/>
            </a:pPr>
            <a:fld id="{00000000-1234-1234-1234-123412341234}" type="slidenum">
              <a:rPr lang="en-US"/>
              <a:t>‹#›</a:t>
            </a:fld>
            <a:endParaRPr/>
          </a:p>
        </p:txBody>
      </p:sp>
      <p:sp>
        <p:nvSpPr>
          <p:cNvPr id="2034" name="Google Shape;2034;p54"/>
          <p:cNvSpPr/>
          <p:nvPr/>
        </p:nvSpPr>
        <p:spPr>
          <a:xfrm>
            <a:off x="123200" y="2742660"/>
            <a:ext cx="11632800" cy="1372800"/>
          </a:xfrm>
          <a:prstGeom prst="roundRect">
            <a:avLst>
              <a:gd fmla="val 16667" name="adj"/>
            </a:avLst>
          </a:prstGeom>
          <a:solidFill>
            <a:srgbClr val="E69138"/>
          </a:solidFill>
          <a:ln cap="flat" cmpd="sng" w="9525">
            <a:solidFill>
              <a:srgbClr val="01528E"/>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035" name="Google Shape;2035;p54"/>
          <p:cNvSpPr txBox="1"/>
          <p:nvPr>
            <p:ph type="title"/>
          </p:nvPr>
        </p:nvSpPr>
        <p:spPr>
          <a:xfrm>
            <a:off x="273944" y="2931840"/>
            <a:ext cx="11331300" cy="994500"/>
          </a:xfrm>
          <a:prstGeom prst="rect">
            <a:avLst/>
          </a:prstGeom>
          <a:no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lvl1pPr lvl="0" rtl="0">
              <a:spcBef>
                <a:spcPts val="0"/>
              </a:spcBef>
              <a:spcAft>
                <a:spcPts val="0"/>
              </a:spcAft>
              <a:buClr>
                <a:schemeClr val="dk1"/>
              </a:buClr>
              <a:buSzPts val="4800"/>
              <a:buNone/>
              <a:defRPr b="1" sz="4800">
                <a:solidFill>
                  <a:schemeClr val="dk1"/>
                </a:solidFill>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Tree>
  </p:cSld>
  <p:clrMapOvr>
    <a:masterClrMapping/>
  </p:clrMapOvr>
  <p:extLst>
    <p:ext uri="{DCECCB84-F9BA-43D5-87BE-67443E8EF086}">
      <p15:sldGuideLst>
        <p15:guide id="1" orient="horz" pos="2074">
          <p15:clr>
            <a:srgbClr val="FA7B17"/>
          </p15:clr>
        </p15:guide>
        <p15:guide id="2" pos="3840">
          <p15:clr>
            <a:srgbClr val="FA7B17"/>
          </p15:clr>
        </p15:guide>
      </p15:sldGuideLst>
    </p:ext>
  </p:extLst>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divider 1 7">
  <p:cSld name="BIG_NUMBER_1_2_7">
    <p:spTree>
      <p:nvGrpSpPr>
        <p:cNvPr id="2036" name="Shape 2036"/>
        <p:cNvGrpSpPr/>
        <p:nvPr/>
      </p:nvGrpSpPr>
      <p:grpSpPr>
        <a:xfrm>
          <a:off x="0" y="0"/>
          <a:ext cx="0" cy="0"/>
          <a:chOff x="0" y="0"/>
          <a:chExt cx="0" cy="0"/>
        </a:xfrm>
      </p:grpSpPr>
      <p:pic>
        <p:nvPicPr>
          <p:cNvPr id="2037" name="Google Shape;2037;p55"/>
          <p:cNvPicPr preferRelativeResize="0"/>
          <p:nvPr/>
        </p:nvPicPr>
        <p:blipFill>
          <a:blip r:embed="rId2">
            <a:alphaModFix amt="31000"/>
          </a:blip>
          <a:stretch>
            <a:fillRect/>
          </a:stretch>
        </p:blipFill>
        <p:spPr>
          <a:xfrm>
            <a:off x="0" y="1300163"/>
            <a:ext cx="9144000" cy="3548063"/>
          </a:xfrm>
          <a:prstGeom prst="rect">
            <a:avLst/>
          </a:prstGeom>
          <a:noFill/>
          <a:ln>
            <a:noFill/>
          </a:ln>
        </p:spPr>
      </p:pic>
      <p:sp>
        <p:nvSpPr>
          <p:cNvPr id="2038" name="Google Shape;2038;p55"/>
          <p:cNvSpPr txBox="1"/>
          <p:nvPr>
            <p:ph idx="12" type="sldNum"/>
          </p:nvPr>
        </p:nvSpPr>
        <p:spPr>
          <a:xfrm>
            <a:off x="11755800" y="6289440"/>
            <a:ext cx="432900" cy="494100"/>
          </a:xfrm>
          <a:prstGeom prst="rect">
            <a:avLst/>
          </a:prstGeom>
        </p:spPr>
        <p:txBody>
          <a:bodyPr anchorCtr="0" anchor="ctr" bIns="121900" lIns="121900" spcFirstLastPara="1" rIns="121900" wrap="square" tIns="121900">
            <a:noAutofit/>
          </a:bodyPr>
          <a:lstStyle>
            <a:lvl1pPr lvl="0" rtl="0" algn="ctr">
              <a:buNone/>
              <a:defRPr sz="1200">
                <a:solidFill>
                  <a:schemeClr val="dk1"/>
                </a:solidFill>
              </a:defRPr>
            </a:lvl1pPr>
            <a:lvl2pPr lvl="1" rtl="0" algn="ctr">
              <a:buNone/>
              <a:defRPr sz="1200">
                <a:solidFill>
                  <a:schemeClr val="dk1"/>
                </a:solidFill>
              </a:defRPr>
            </a:lvl2pPr>
            <a:lvl3pPr lvl="2" rtl="0" algn="ctr">
              <a:buNone/>
              <a:defRPr sz="1200">
                <a:solidFill>
                  <a:schemeClr val="dk1"/>
                </a:solidFill>
              </a:defRPr>
            </a:lvl3pPr>
            <a:lvl4pPr lvl="3" rtl="0" algn="ctr">
              <a:buNone/>
              <a:defRPr sz="1200">
                <a:solidFill>
                  <a:schemeClr val="dk1"/>
                </a:solidFill>
              </a:defRPr>
            </a:lvl4pPr>
            <a:lvl5pPr lvl="4" rtl="0" algn="ctr">
              <a:buNone/>
              <a:defRPr sz="1200">
                <a:solidFill>
                  <a:schemeClr val="dk1"/>
                </a:solidFill>
              </a:defRPr>
            </a:lvl5pPr>
            <a:lvl6pPr lvl="5" rtl="0" algn="ctr">
              <a:buNone/>
              <a:defRPr sz="1200">
                <a:solidFill>
                  <a:schemeClr val="dk1"/>
                </a:solidFill>
              </a:defRPr>
            </a:lvl6pPr>
            <a:lvl7pPr lvl="6" rtl="0" algn="ctr">
              <a:buNone/>
              <a:defRPr sz="1200">
                <a:solidFill>
                  <a:schemeClr val="dk1"/>
                </a:solidFill>
              </a:defRPr>
            </a:lvl7pPr>
            <a:lvl8pPr lvl="7" rtl="0" algn="ctr">
              <a:buNone/>
              <a:defRPr sz="1200">
                <a:solidFill>
                  <a:schemeClr val="dk1"/>
                </a:solidFill>
              </a:defRPr>
            </a:lvl8pPr>
            <a:lvl9pPr lvl="8" rtl="0" algn="ctr">
              <a:buNone/>
              <a:defRPr sz="1200">
                <a:solidFill>
                  <a:schemeClr val="dk1"/>
                </a:solidFill>
              </a:defRPr>
            </a:lvl9pPr>
          </a:lstStyle>
          <a:p>
            <a:pPr indent="0" lvl="0" marL="0" rtl="0" algn="ctr">
              <a:spcBef>
                <a:spcPts val="0"/>
              </a:spcBef>
              <a:spcAft>
                <a:spcPts val="0"/>
              </a:spcAft>
              <a:buNone/>
            </a:pPr>
            <a:fld id="{00000000-1234-1234-1234-123412341234}" type="slidenum">
              <a:rPr lang="en-US"/>
              <a:t>‹#›</a:t>
            </a:fld>
            <a:endParaRPr/>
          </a:p>
        </p:txBody>
      </p:sp>
      <p:sp>
        <p:nvSpPr>
          <p:cNvPr id="2039" name="Google Shape;2039;p55"/>
          <p:cNvSpPr/>
          <p:nvPr/>
        </p:nvSpPr>
        <p:spPr>
          <a:xfrm>
            <a:off x="123200" y="2742660"/>
            <a:ext cx="11632800" cy="1372800"/>
          </a:xfrm>
          <a:prstGeom prst="roundRect">
            <a:avLst>
              <a:gd fmla="val 16667" name="adj"/>
            </a:avLst>
          </a:prstGeom>
          <a:solidFill>
            <a:srgbClr val="0FAFFF"/>
          </a:solidFill>
          <a:ln cap="flat" cmpd="sng" w="9525">
            <a:solidFill>
              <a:srgbClr val="01528E"/>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040" name="Google Shape;2040;p55"/>
          <p:cNvSpPr txBox="1"/>
          <p:nvPr>
            <p:ph type="title"/>
          </p:nvPr>
        </p:nvSpPr>
        <p:spPr>
          <a:xfrm>
            <a:off x="273944" y="2931840"/>
            <a:ext cx="11331300" cy="994500"/>
          </a:xfrm>
          <a:prstGeom prst="rect">
            <a:avLst/>
          </a:prstGeom>
          <a:no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lvl1pPr lvl="0" rtl="0">
              <a:spcBef>
                <a:spcPts val="0"/>
              </a:spcBef>
              <a:spcAft>
                <a:spcPts val="0"/>
              </a:spcAft>
              <a:buClr>
                <a:schemeClr val="dk1"/>
              </a:buClr>
              <a:buSzPts val="4800"/>
              <a:buNone/>
              <a:defRPr b="1" sz="4800">
                <a:solidFill>
                  <a:schemeClr val="dk1"/>
                </a:solidFill>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Tree>
  </p:cSld>
  <p:clrMapOvr>
    <a:masterClrMapping/>
  </p:clrMapOvr>
  <p:extLst>
    <p:ext uri="{DCECCB84-F9BA-43D5-87BE-67443E8EF086}">
      <p15:sldGuideLst>
        <p15:guide id="1" orient="horz" pos="2074">
          <p15:clr>
            <a:srgbClr val="FA7B17"/>
          </p15:clr>
        </p15:guide>
        <p15:guide id="2" pos="3840">
          <p15:clr>
            <a:srgbClr val="FA7B17"/>
          </p15:clr>
        </p15:guide>
      </p15:sldGuideLst>
    </p:ext>
  </p:extLst>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divider 1 6">
  <p:cSld name="BIG_NUMBER_1_2_6">
    <p:spTree>
      <p:nvGrpSpPr>
        <p:cNvPr id="2041" name="Shape 2041"/>
        <p:cNvGrpSpPr/>
        <p:nvPr/>
      </p:nvGrpSpPr>
      <p:grpSpPr>
        <a:xfrm>
          <a:off x="0" y="0"/>
          <a:ext cx="0" cy="0"/>
          <a:chOff x="0" y="0"/>
          <a:chExt cx="0" cy="0"/>
        </a:xfrm>
      </p:grpSpPr>
      <p:pic>
        <p:nvPicPr>
          <p:cNvPr id="2042" name="Google Shape;2042;p56"/>
          <p:cNvPicPr preferRelativeResize="0"/>
          <p:nvPr/>
        </p:nvPicPr>
        <p:blipFill>
          <a:blip r:embed="rId2">
            <a:alphaModFix amt="31000"/>
          </a:blip>
          <a:stretch>
            <a:fillRect/>
          </a:stretch>
        </p:blipFill>
        <p:spPr>
          <a:xfrm>
            <a:off x="0" y="1300163"/>
            <a:ext cx="9144000" cy="3548063"/>
          </a:xfrm>
          <a:prstGeom prst="rect">
            <a:avLst/>
          </a:prstGeom>
          <a:noFill/>
          <a:ln>
            <a:noFill/>
          </a:ln>
        </p:spPr>
      </p:pic>
      <p:sp>
        <p:nvSpPr>
          <p:cNvPr id="2043" name="Google Shape;2043;p56"/>
          <p:cNvSpPr txBox="1"/>
          <p:nvPr>
            <p:ph idx="12" type="sldNum"/>
          </p:nvPr>
        </p:nvSpPr>
        <p:spPr>
          <a:xfrm>
            <a:off x="11755800" y="6289440"/>
            <a:ext cx="432900" cy="494100"/>
          </a:xfrm>
          <a:prstGeom prst="rect">
            <a:avLst/>
          </a:prstGeom>
        </p:spPr>
        <p:txBody>
          <a:bodyPr anchorCtr="0" anchor="ctr" bIns="121900" lIns="121900" spcFirstLastPara="1" rIns="121900" wrap="square" tIns="121900">
            <a:noAutofit/>
          </a:bodyPr>
          <a:lstStyle>
            <a:lvl1pPr lvl="0" rtl="0" algn="ctr">
              <a:buNone/>
              <a:defRPr sz="1200">
                <a:solidFill>
                  <a:schemeClr val="dk1"/>
                </a:solidFill>
              </a:defRPr>
            </a:lvl1pPr>
            <a:lvl2pPr lvl="1" rtl="0" algn="ctr">
              <a:buNone/>
              <a:defRPr sz="1200">
                <a:solidFill>
                  <a:schemeClr val="dk1"/>
                </a:solidFill>
              </a:defRPr>
            </a:lvl2pPr>
            <a:lvl3pPr lvl="2" rtl="0" algn="ctr">
              <a:buNone/>
              <a:defRPr sz="1200">
                <a:solidFill>
                  <a:schemeClr val="dk1"/>
                </a:solidFill>
              </a:defRPr>
            </a:lvl3pPr>
            <a:lvl4pPr lvl="3" rtl="0" algn="ctr">
              <a:buNone/>
              <a:defRPr sz="1200">
                <a:solidFill>
                  <a:schemeClr val="dk1"/>
                </a:solidFill>
              </a:defRPr>
            </a:lvl4pPr>
            <a:lvl5pPr lvl="4" rtl="0" algn="ctr">
              <a:buNone/>
              <a:defRPr sz="1200">
                <a:solidFill>
                  <a:schemeClr val="dk1"/>
                </a:solidFill>
              </a:defRPr>
            </a:lvl5pPr>
            <a:lvl6pPr lvl="5" rtl="0" algn="ctr">
              <a:buNone/>
              <a:defRPr sz="1200">
                <a:solidFill>
                  <a:schemeClr val="dk1"/>
                </a:solidFill>
              </a:defRPr>
            </a:lvl6pPr>
            <a:lvl7pPr lvl="6" rtl="0" algn="ctr">
              <a:buNone/>
              <a:defRPr sz="1200">
                <a:solidFill>
                  <a:schemeClr val="dk1"/>
                </a:solidFill>
              </a:defRPr>
            </a:lvl7pPr>
            <a:lvl8pPr lvl="7" rtl="0" algn="ctr">
              <a:buNone/>
              <a:defRPr sz="1200">
                <a:solidFill>
                  <a:schemeClr val="dk1"/>
                </a:solidFill>
              </a:defRPr>
            </a:lvl8pPr>
            <a:lvl9pPr lvl="8" rtl="0" algn="ctr">
              <a:buNone/>
              <a:defRPr sz="1200">
                <a:solidFill>
                  <a:schemeClr val="dk1"/>
                </a:solidFill>
              </a:defRPr>
            </a:lvl9pPr>
          </a:lstStyle>
          <a:p>
            <a:pPr indent="0" lvl="0" marL="0" rtl="0" algn="ctr">
              <a:spcBef>
                <a:spcPts val="0"/>
              </a:spcBef>
              <a:spcAft>
                <a:spcPts val="0"/>
              </a:spcAft>
              <a:buNone/>
            </a:pPr>
            <a:fld id="{00000000-1234-1234-1234-123412341234}" type="slidenum">
              <a:rPr lang="en-US"/>
              <a:t>‹#›</a:t>
            </a:fld>
            <a:endParaRPr/>
          </a:p>
        </p:txBody>
      </p:sp>
      <p:sp>
        <p:nvSpPr>
          <p:cNvPr id="2044" name="Google Shape;2044;p56"/>
          <p:cNvSpPr/>
          <p:nvPr/>
        </p:nvSpPr>
        <p:spPr>
          <a:xfrm>
            <a:off x="123200" y="2742660"/>
            <a:ext cx="11632800" cy="1372800"/>
          </a:xfrm>
          <a:prstGeom prst="roundRect">
            <a:avLst>
              <a:gd fmla="val 16667" name="adj"/>
            </a:avLst>
          </a:prstGeom>
          <a:solidFill>
            <a:srgbClr val="4DD0E1"/>
          </a:solidFill>
          <a:ln cap="flat" cmpd="sng" w="9525">
            <a:solidFill>
              <a:srgbClr val="01528E"/>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045" name="Google Shape;2045;p56"/>
          <p:cNvSpPr txBox="1"/>
          <p:nvPr>
            <p:ph type="title"/>
          </p:nvPr>
        </p:nvSpPr>
        <p:spPr>
          <a:xfrm>
            <a:off x="273944" y="2931840"/>
            <a:ext cx="11331300" cy="994500"/>
          </a:xfrm>
          <a:prstGeom prst="rect">
            <a:avLst/>
          </a:prstGeom>
          <a:no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lvl1pPr lvl="0" rtl="0">
              <a:spcBef>
                <a:spcPts val="0"/>
              </a:spcBef>
              <a:spcAft>
                <a:spcPts val="0"/>
              </a:spcAft>
              <a:buClr>
                <a:schemeClr val="dk1"/>
              </a:buClr>
              <a:buSzPts val="4800"/>
              <a:buNone/>
              <a:defRPr b="1" sz="4800">
                <a:solidFill>
                  <a:schemeClr val="dk1"/>
                </a:solidFill>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Tree>
  </p:cSld>
  <p:clrMapOvr>
    <a:masterClrMapping/>
  </p:clrMapOvr>
  <p:extLst>
    <p:ext uri="{DCECCB84-F9BA-43D5-87BE-67443E8EF086}">
      <p15:sldGuideLst>
        <p15:guide id="1" orient="horz" pos="2074">
          <p15:clr>
            <a:srgbClr val="FA7B17"/>
          </p15:clr>
        </p15:guide>
        <p15:guide id="2" pos="3840">
          <p15:clr>
            <a:srgbClr val="FA7B17"/>
          </p15:clr>
        </p15:guide>
      </p15:sldGuideLst>
    </p:ext>
  </p:extLst>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divider 1 4">
  <p:cSld name="BIG_NUMBER_1_2_4">
    <p:spTree>
      <p:nvGrpSpPr>
        <p:cNvPr id="2046" name="Shape 2046"/>
        <p:cNvGrpSpPr/>
        <p:nvPr/>
      </p:nvGrpSpPr>
      <p:grpSpPr>
        <a:xfrm>
          <a:off x="0" y="0"/>
          <a:ext cx="0" cy="0"/>
          <a:chOff x="0" y="0"/>
          <a:chExt cx="0" cy="0"/>
        </a:xfrm>
      </p:grpSpPr>
      <p:pic>
        <p:nvPicPr>
          <p:cNvPr id="2047" name="Google Shape;2047;p57"/>
          <p:cNvPicPr preferRelativeResize="0"/>
          <p:nvPr/>
        </p:nvPicPr>
        <p:blipFill>
          <a:blip r:embed="rId2">
            <a:alphaModFix amt="33000"/>
          </a:blip>
          <a:stretch>
            <a:fillRect/>
          </a:stretch>
        </p:blipFill>
        <p:spPr>
          <a:xfrm>
            <a:off x="-45117" y="-88708"/>
            <a:ext cx="9211675" cy="5862847"/>
          </a:xfrm>
          <a:prstGeom prst="rect">
            <a:avLst/>
          </a:prstGeom>
          <a:noFill/>
          <a:ln>
            <a:noFill/>
          </a:ln>
        </p:spPr>
      </p:pic>
      <p:sp>
        <p:nvSpPr>
          <p:cNvPr id="2048" name="Google Shape;2048;p57"/>
          <p:cNvSpPr txBox="1"/>
          <p:nvPr>
            <p:ph idx="12" type="sldNum"/>
          </p:nvPr>
        </p:nvSpPr>
        <p:spPr>
          <a:xfrm>
            <a:off x="11755800" y="6289440"/>
            <a:ext cx="432900" cy="494100"/>
          </a:xfrm>
          <a:prstGeom prst="rect">
            <a:avLst/>
          </a:prstGeom>
        </p:spPr>
        <p:txBody>
          <a:bodyPr anchorCtr="0" anchor="ctr" bIns="121900" lIns="121900" spcFirstLastPara="1" rIns="121900" wrap="square" tIns="121900">
            <a:noAutofit/>
          </a:bodyPr>
          <a:lstStyle>
            <a:lvl1pPr lvl="0" rtl="0" algn="ctr">
              <a:buNone/>
              <a:defRPr sz="1200">
                <a:solidFill>
                  <a:schemeClr val="dk1"/>
                </a:solidFill>
              </a:defRPr>
            </a:lvl1pPr>
            <a:lvl2pPr lvl="1" rtl="0" algn="ctr">
              <a:buNone/>
              <a:defRPr sz="1200">
                <a:solidFill>
                  <a:schemeClr val="dk1"/>
                </a:solidFill>
              </a:defRPr>
            </a:lvl2pPr>
            <a:lvl3pPr lvl="2" rtl="0" algn="ctr">
              <a:buNone/>
              <a:defRPr sz="1200">
                <a:solidFill>
                  <a:schemeClr val="dk1"/>
                </a:solidFill>
              </a:defRPr>
            </a:lvl3pPr>
            <a:lvl4pPr lvl="3" rtl="0" algn="ctr">
              <a:buNone/>
              <a:defRPr sz="1200">
                <a:solidFill>
                  <a:schemeClr val="dk1"/>
                </a:solidFill>
              </a:defRPr>
            </a:lvl4pPr>
            <a:lvl5pPr lvl="4" rtl="0" algn="ctr">
              <a:buNone/>
              <a:defRPr sz="1200">
                <a:solidFill>
                  <a:schemeClr val="dk1"/>
                </a:solidFill>
              </a:defRPr>
            </a:lvl5pPr>
            <a:lvl6pPr lvl="5" rtl="0" algn="ctr">
              <a:buNone/>
              <a:defRPr sz="1200">
                <a:solidFill>
                  <a:schemeClr val="dk1"/>
                </a:solidFill>
              </a:defRPr>
            </a:lvl6pPr>
            <a:lvl7pPr lvl="6" rtl="0" algn="ctr">
              <a:buNone/>
              <a:defRPr sz="1200">
                <a:solidFill>
                  <a:schemeClr val="dk1"/>
                </a:solidFill>
              </a:defRPr>
            </a:lvl7pPr>
            <a:lvl8pPr lvl="7" rtl="0" algn="ctr">
              <a:buNone/>
              <a:defRPr sz="1200">
                <a:solidFill>
                  <a:schemeClr val="dk1"/>
                </a:solidFill>
              </a:defRPr>
            </a:lvl8pPr>
            <a:lvl9pPr lvl="8" rtl="0" algn="ctr">
              <a:buNone/>
              <a:defRPr sz="1200">
                <a:solidFill>
                  <a:schemeClr val="dk1"/>
                </a:solidFill>
              </a:defRPr>
            </a:lvl9pPr>
          </a:lstStyle>
          <a:p>
            <a:pPr indent="0" lvl="0" marL="0" rtl="0" algn="ctr">
              <a:spcBef>
                <a:spcPts val="0"/>
              </a:spcBef>
              <a:spcAft>
                <a:spcPts val="0"/>
              </a:spcAft>
              <a:buNone/>
            </a:pPr>
            <a:fld id="{00000000-1234-1234-1234-123412341234}" type="slidenum">
              <a:rPr lang="en-US"/>
              <a:t>‹#›</a:t>
            </a:fld>
            <a:endParaRPr/>
          </a:p>
        </p:txBody>
      </p:sp>
      <p:sp>
        <p:nvSpPr>
          <p:cNvPr id="2049" name="Google Shape;2049;p57"/>
          <p:cNvSpPr/>
          <p:nvPr/>
        </p:nvSpPr>
        <p:spPr>
          <a:xfrm>
            <a:off x="5938767" y="1442760"/>
            <a:ext cx="5171100" cy="4169100"/>
          </a:xfrm>
          <a:prstGeom prst="roundRect">
            <a:avLst>
              <a:gd fmla="val 16667" name="adj"/>
            </a:avLst>
          </a:prstGeom>
          <a:solidFill>
            <a:srgbClr val="01528E">
              <a:alpha val="54750"/>
            </a:srgbClr>
          </a:solidFill>
          <a:ln cap="flat" cmpd="sng" w="9525">
            <a:solidFill>
              <a:srgbClr val="01528E"/>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050" name="Google Shape;2050;p57"/>
          <p:cNvSpPr/>
          <p:nvPr/>
        </p:nvSpPr>
        <p:spPr>
          <a:xfrm>
            <a:off x="123200" y="913860"/>
            <a:ext cx="11632800" cy="1372800"/>
          </a:xfrm>
          <a:prstGeom prst="roundRect">
            <a:avLst>
              <a:gd fmla="val 16667" name="adj"/>
            </a:avLst>
          </a:prstGeom>
          <a:solidFill>
            <a:srgbClr val="01528E"/>
          </a:solidFill>
          <a:ln cap="flat" cmpd="sng" w="9525">
            <a:solidFill>
              <a:srgbClr val="01528E"/>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051" name="Google Shape;2051;p57"/>
          <p:cNvSpPr txBox="1"/>
          <p:nvPr>
            <p:ph type="title"/>
          </p:nvPr>
        </p:nvSpPr>
        <p:spPr>
          <a:xfrm>
            <a:off x="273944" y="1103040"/>
            <a:ext cx="11331300" cy="994500"/>
          </a:xfrm>
          <a:prstGeom prst="rect">
            <a:avLst/>
          </a:prstGeom>
          <a:no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lvl1pPr lvl="0" rtl="0">
              <a:spcBef>
                <a:spcPts val="0"/>
              </a:spcBef>
              <a:spcAft>
                <a:spcPts val="0"/>
              </a:spcAft>
              <a:buClr>
                <a:schemeClr val="dk1"/>
              </a:buClr>
              <a:buSzPts val="4800"/>
              <a:buNone/>
              <a:defRPr b="1" sz="4800">
                <a:solidFill>
                  <a:schemeClr val="dk1"/>
                </a:solidFill>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2052" name="Google Shape;2052;p57"/>
          <p:cNvSpPr txBox="1"/>
          <p:nvPr>
            <p:ph idx="1" type="body"/>
          </p:nvPr>
        </p:nvSpPr>
        <p:spPr>
          <a:xfrm>
            <a:off x="6047567" y="4202685"/>
            <a:ext cx="4953600" cy="1300800"/>
          </a:xfrm>
          <a:prstGeom prst="rect">
            <a:avLst/>
          </a:prstGeom>
          <a:no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lvl1pPr indent="-349250" lvl="0" marL="457200" rtl="0">
              <a:spcBef>
                <a:spcPts val="0"/>
              </a:spcBef>
              <a:spcAft>
                <a:spcPts val="0"/>
              </a:spcAft>
              <a:buClr>
                <a:schemeClr val="dk1"/>
              </a:buClr>
              <a:buSzPts val="1900"/>
              <a:buChar char="●"/>
              <a:defRPr sz="1900">
                <a:solidFill>
                  <a:schemeClr val="dk1"/>
                </a:solidFill>
              </a:defRPr>
            </a:lvl1pPr>
            <a:lvl2pPr indent="-349250" lvl="1" marL="914400" rtl="0">
              <a:spcBef>
                <a:spcPts val="0"/>
              </a:spcBef>
              <a:spcAft>
                <a:spcPts val="0"/>
              </a:spcAft>
              <a:buClr>
                <a:schemeClr val="dk1"/>
              </a:buClr>
              <a:buSzPts val="1900"/>
              <a:buChar char="○"/>
              <a:defRPr sz="1900">
                <a:solidFill>
                  <a:schemeClr val="dk1"/>
                </a:solidFill>
              </a:defRPr>
            </a:lvl2pPr>
            <a:lvl3pPr indent="-349250" lvl="2" marL="1371600" rtl="0">
              <a:spcBef>
                <a:spcPts val="0"/>
              </a:spcBef>
              <a:spcAft>
                <a:spcPts val="0"/>
              </a:spcAft>
              <a:buClr>
                <a:schemeClr val="dk1"/>
              </a:buClr>
              <a:buSzPts val="1900"/>
              <a:buChar char="■"/>
              <a:defRPr sz="1900">
                <a:solidFill>
                  <a:schemeClr val="dk1"/>
                </a:solidFill>
              </a:defRPr>
            </a:lvl3pPr>
            <a:lvl4pPr indent="-349250" lvl="3" marL="1828800" rtl="0">
              <a:spcBef>
                <a:spcPts val="0"/>
              </a:spcBef>
              <a:spcAft>
                <a:spcPts val="0"/>
              </a:spcAft>
              <a:buClr>
                <a:schemeClr val="dk1"/>
              </a:buClr>
              <a:buSzPts val="1900"/>
              <a:buChar char="●"/>
              <a:defRPr sz="1900">
                <a:solidFill>
                  <a:schemeClr val="dk1"/>
                </a:solidFill>
              </a:defRPr>
            </a:lvl4pPr>
            <a:lvl5pPr indent="-349250" lvl="4" marL="2286000" rtl="0">
              <a:spcBef>
                <a:spcPts val="0"/>
              </a:spcBef>
              <a:spcAft>
                <a:spcPts val="0"/>
              </a:spcAft>
              <a:buClr>
                <a:schemeClr val="dk1"/>
              </a:buClr>
              <a:buSzPts val="1900"/>
              <a:buChar char="○"/>
              <a:defRPr sz="1900">
                <a:solidFill>
                  <a:schemeClr val="dk1"/>
                </a:solidFill>
              </a:defRPr>
            </a:lvl5pPr>
            <a:lvl6pPr indent="-349250" lvl="5" marL="2743200" rtl="0">
              <a:spcBef>
                <a:spcPts val="0"/>
              </a:spcBef>
              <a:spcAft>
                <a:spcPts val="0"/>
              </a:spcAft>
              <a:buClr>
                <a:schemeClr val="dk1"/>
              </a:buClr>
              <a:buSzPts val="1900"/>
              <a:buChar char="■"/>
              <a:defRPr sz="1900">
                <a:solidFill>
                  <a:schemeClr val="dk1"/>
                </a:solidFill>
              </a:defRPr>
            </a:lvl6pPr>
            <a:lvl7pPr indent="-349250" lvl="6" marL="3200400" rtl="0">
              <a:spcBef>
                <a:spcPts val="0"/>
              </a:spcBef>
              <a:spcAft>
                <a:spcPts val="0"/>
              </a:spcAft>
              <a:buClr>
                <a:schemeClr val="dk1"/>
              </a:buClr>
              <a:buSzPts val="1900"/>
              <a:buChar char="●"/>
              <a:defRPr sz="1900">
                <a:solidFill>
                  <a:schemeClr val="dk1"/>
                </a:solidFill>
              </a:defRPr>
            </a:lvl7pPr>
            <a:lvl8pPr indent="-349250" lvl="7" marL="3657600" rtl="0">
              <a:spcBef>
                <a:spcPts val="0"/>
              </a:spcBef>
              <a:spcAft>
                <a:spcPts val="0"/>
              </a:spcAft>
              <a:buClr>
                <a:schemeClr val="dk1"/>
              </a:buClr>
              <a:buSzPts val="1900"/>
              <a:buChar char="○"/>
              <a:defRPr sz="1900">
                <a:solidFill>
                  <a:schemeClr val="dk1"/>
                </a:solidFill>
              </a:defRPr>
            </a:lvl8pPr>
            <a:lvl9pPr indent="-349250" lvl="8" marL="4114800" rtl="0">
              <a:spcBef>
                <a:spcPts val="0"/>
              </a:spcBef>
              <a:spcAft>
                <a:spcPts val="0"/>
              </a:spcAft>
              <a:buClr>
                <a:schemeClr val="dk1"/>
              </a:buClr>
              <a:buSzPts val="1900"/>
              <a:buChar char="■"/>
              <a:defRPr sz="1900">
                <a:solidFill>
                  <a:schemeClr val="dk1"/>
                </a:solidFill>
              </a:defRPr>
            </a:lvl9pPr>
          </a:lstStyle>
          <a:p/>
        </p:txBody>
      </p:sp>
    </p:spTree>
  </p:cSld>
  <p:clrMapOvr>
    <a:masterClrMapping/>
  </p:clrMapOvr>
  <p:extLst>
    <p:ext uri="{DCECCB84-F9BA-43D5-87BE-67443E8EF086}">
      <p15:sldGuideLst>
        <p15:guide id="1" orient="horz" pos="2074">
          <p15:clr>
            <a:srgbClr val="FA7B17"/>
          </p15:clr>
        </p15:guide>
        <p15:guide id="2" pos="3840">
          <p15:clr>
            <a:srgbClr val="FA7B17"/>
          </p15:clr>
        </p15:guide>
      </p15:sldGuideLst>
    </p:ext>
  </p:extLst>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divider 1 4 1">
  <p:cSld name="BIG_NUMBER_1_2_4_1">
    <p:spTree>
      <p:nvGrpSpPr>
        <p:cNvPr id="2053" name="Shape 2053"/>
        <p:cNvGrpSpPr/>
        <p:nvPr/>
      </p:nvGrpSpPr>
      <p:grpSpPr>
        <a:xfrm>
          <a:off x="0" y="0"/>
          <a:ext cx="0" cy="0"/>
          <a:chOff x="0" y="0"/>
          <a:chExt cx="0" cy="0"/>
        </a:xfrm>
      </p:grpSpPr>
      <p:pic>
        <p:nvPicPr>
          <p:cNvPr id="2054" name="Google Shape;2054;p58"/>
          <p:cNvPicPr preferRelativeResize="0"/>
          <p:nvPr/>
        </p:nvPicPr>
        <p:blipFill>
          <a:blip r:embed="rId2">
            <a:alphaModFix amt="31000"/>
          </a:blip>
          <a:stretch>
            <a:fillRect/>
          </a:stretch>
        </p:blipFill>
        <p:spPr>
          <a:xfrm>
            <a:off x="0" y="1300163"/>
            <a:ext cx="9144000" cy="3548063"/>
          </a:xfrm>
          <a:prstGeom prst="rect">
            <a:avLst/>
          </a:prstGeom>
          <a:noFill/>
          <a:ln>
            <a:noFill/>
          </a:ln>
        </p:spPr>
      </p:pic>
      <p:sp>
        <p:nvSpPr>
          <p:cNvPr id="2055" name="Google Shape;2055;p58"/>
          <p:cNvSpPr/>
          <p:nvPr/>
        </p:nvSpPr>
        <p:spPr>
          <a:xfrm>
            <a:off x="399967" y="1522410"/>
            <a:ext cx="5790900" cy="1372800"/>
          </a:xfrm>
          <a:prstGeom prst="roundRect">
            <a:avLst>
              <a:gd fmla="val 16667" name="adj"/>
            </a:avLst>
          </a:prstGeom>
          <a:solidFill>
            <a:srgbClr val="01528E"/>
          </a:solidFill>
          <a:ln cap="flat" cmpd="sng" w="9525">
            <a:solidFill>
              <a:srgbClr val="01528E"/>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056" name="Google Shape;2056;p58"/>
          <p:cNvSpPr txBox="1"/>
          <p:nvPr>
            <p:ph idx="12" type="sldNum"/>
          </p:nvPr>
        </p:nvSpPr>
        <p:spPr>
          <a:xfrm>
            <a:off x="11755800" y="6289440"/>
            <a:ext cx="432900" cy="494100"/>
          </a:xfrm>
          <a:prstGeom prst="rect">
            <a:avLst/>
          </a:prstGeom>
        </p:spPr>
        <p:txBody>
          <a:bodyPr anchorCtr="0" anchor="ctr" bIns="121900" lIns="121900" spcFirstLastPara="1" rIns="121900" wrap="square" tIns="121900">
            <a:noAutofit/>
          </a:bodyPr>
          <a:lstStyle>
            <a:lvl1pPr lvl="0" rtl="0" algn="ctr">
              <a:buNone/>
              <a:defRPr sz="1200">
                <a:solidFill>
                  <a:schemeClr val="dk1"/>
                </a:solidFill>
              </a:defRPr>
            </a:lvl1pPr>
            <a:lvl2pPr lvl="1" rtl="0" algn="ctr">
              <a:buNone/>
              <a:defRPr sz="1200">
                <a:solidFill>
                  <a:schemeClr val="dk1"/>
                </a:solidFill>
              </a:defRPr>
            </a:lvl2pPr>
            <a:lvl3pPr lvl="2" rtl="0" algn="ctr">
              <a:buNone/>
              <a:defRPr sz="1200">
                <a:solidFill>
                  <a:schemeClr val="dk1"/>
                </a:solidFill>
              </a:defRPr>
            </a:lvl3pPr>
            <a:lvl4pPr lvl="3" rtl="0" algn="ctr">
              <a:buNone/>
              <a:defRPr sz="1200">
                <a:solidFill>
                  <a:schemeClr val="dk1"/>
                </a:solidFill>
              </a:defRPr>
            </a:lvl4pPr>
            <a:lvl5pPr lvl="4" rtl="0" algn="ctr">
              <a:buNone/>
              <a:defRPr sz="1200">
                <a:solidFill>
                  <a:schemeClr val="dk1"/>
                </a:solidFill>
              </a:defRPr>
            </a:lvl5pPr>
            <a:lvl6pPr lvl="5" rtl="0" algn="ctr">
              <a:buNone/>
              <a:defRPr sz="1200">
                <a:solidFill>
                  <a:schemeClr val="dk1"/>
                </a:solidFill>
              </a:defRPr>
            </a:lvl6pPr>
            <a:lvl7pPr lvl="6" rtl="0" algn="ctr">
              <a:buNone/>
              <a:defRPr sz="1200">
                <a:solidFill>
                  <a:schemeClr val="dk1"/>
                </a:solidFill>
              </a:defRPr>
            </a:lvl7pPr>
            <a:lvl8pPr lvl="7" rtl="0" algn="ctr">
              <a:buNone/>
              <a:defRPr sz="1200">
                <a:solidFill>
                  <a:schemeClr val="dk1"/>
                </a:solidFill>
              </a:defRPr>
            </a:lvl8pPr>
            <a:lvl9pPr lvl="8" rtl="0" algn="ctr">
              <a:buNone/>
              <a:defRPr sz="1200">
                <a:solidFill>
                  <a:schemeClr val="dk1"/>
                </a:solidFill>
              </a:defRPr>
            </a:lvl9pPr>
          </a:lstStyle>
          <a:p>
            <a:pPr indent="0" lvl="0" marL="0" rtl="0" algn="ctr">
              <a:spcBef>
                <a:spcPts val="0"/>
              </a:spcBef>
              <a:spcAft>
                <a:spcPts val="0"/>
              </a:spcAft>
              <a:buNone/>
            </a:pPr>
            <a:fld id="{00000000-1234-1234-1234-123412341234}" type="slidenum">
              <a:rPr lang="en-US"/>
              <a:t>‹#›</a:t>
            </a:fld>
            <a:endParaRPr/>
          </a:p>
        </p:txBody>
      </p:sp>
      <p:sp>
        <p:nvSpPr>
          <p:cNvPr id="2057" name="Google Shape;2057;p58"/>
          <p:cNvSpPr/>
          <p:nvPr/>
        </p:nvSpPr>
        <p:spPr>
          <a:xfrm>
            <a:off x="123200" y="913860"/>
            <a:ext cx="11632800" cy="1372800"/>
          </a:xfrm>
          <a:prstGeom prst="roundRect">
            <a:avLst>
              <a:gd fmla="val 16667" name="adj"/>
            </a:avLst>
          </a:prstGeom>
          <a:solidFill>
            <a:srgbClr val="01528E"/>
          </a:solidFill>
          <a:ln cap="flat" cmpd="sng" w="9525">
            <a:solidFill>
              <a:srgbClr val="01528E"/>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058" name="Google Shape;2058;p58"/>
          <p:cNvSpPr txBox="1"/>
          <p:nvPr>
            <p:ph type="title"/>
          </p:nvPr>
        </p:nvSpPr>
        <p:spPr>
          <a:xfrm>
            <a:off x="273944" y="1103040"/>
            <a:ext cx="11331300" cy="994500"/>
          </a:xfrm>
          <a:prstGeom prst="rect">
            <a:avLst/>
          </a:prstGeom>
          <a:no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lvl1pPr lvl="0" rtl="0">
              <a:spcBef>
                <a:spcPts val="0"/>
              </a:spcBef>
              <a:spcAft>
                <a:spcPts val="0"/>
              </a:spcAft>
              <a:buClr>
                <a:schemeClr val="dk1"/>
              </a:buClr>
              <a:buSzPts val="4800"/>
              <a:buNone/>
              <a:defRPr b="1" sz="4800">
                <a:solidFill>
                  <a:schemeClr val="dk1"/>
                </a:solidFill>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2059" name="Google Shape;2059;p58"/>
          <p:cNvSpPr txBox="1"/>
          <p:nvPr>
            <p:ph idx="1" type="body"/>
          </p:nvPr>
        </p:nvSpPr>
        <p:spPr>
          <a:xfrm>
            <a:off x="6047567" y="4202685"/>
            <a:ext cx="4953600" cy="1300800"/>
          </a:xfrm>
          <a:prstGeom prst="rect">
            <a:avLst/>
          </a:prstGeom>
          <a:no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lvl1pPr indent="-349250" lvl="0" marL="457200" rtl="0">
              <a:spcBef>
                <a:spcPts val="0"/>
              </a:spcBef>
              <a:spcAft>
                <a:spcPts val="0"/>
              </a:spcAft>
              <a:buClr>
                <a:schemeClr val="dk1"/>
              </a:buClr>
              <a:buSzPts val="1900"/>
              <a:buChar char="●"/>
              <a:defRPr sz="1900">
                <a:solidFill>
                  <a:schemeClr val="dk1"/>
                </a:solidFill>
              </a:defRPr>
            </a:lvl1pPr>
            <a:lvl2pPr indent="-349250" lvl="1" marL="914400" rtl="0">
              <a:spcBef>
                <a:spcPts val="0"/>
              </a:spcBef>
              <a:spcAft>
                <a:spcPts val="0"/>
              </a:spcAft>
              <a:buClr>
                <a:schemeClr val="dk1"/>
              </a:buClr>
              <a:buSzPts val="1900"/>
              <a:buChar char="○"/>
              <a:defRPr sz="1900">
                <a:solidFill>
                  <a:schemeClr val="dk1"/>
                </a:solidFill>
              </a:defRPr>
            </a:lvl2pPr>
            <a:lvl3pPr indent="-349250" lvl="2" marL="1371600" rtl="0">
              <a:spcBef>
                <a:spcPts val="0"/>
              </a:spcBef>
              <a:spcAft>
                <a:spcPts val="0"/>
              </a:spcAft>
              <a:buClr>
                <a:schemeClr val="dk1"/>
              </a:buClr>
              <a:buSzPts val="1900"/>
              <a:buChar char="■"/>
              <a:defRPr sz="1900">
                <a:solidFill>
                  <a:schemeClr val="dk1"/>
                </a:solidFill>
              </a:defRPr>
            </a:lvl3pPr>
            <a:lvl4pPr indent="-349250" lvl="3" marL="1828800" rtl="0">
              <a:spcBef>
                <a:spcPts val="0"/>
              </a:spcBef>
              <a:spcAft>
                <a:spcPts val="0"/>
              </a:spcAft>
              <a:buClr>
                <a:schemeClr val="dk1"/>
              </a:buClr>
              <a:buSzPts val="1900"/>
              <a:buChar char="●"/>
              <a:defRPr sz="1900">
                <a:solidFill>
                  <a:schemeClr val="dk1"/>
                </a:solidFill>
              </a:defRPr>
            </a:lvl4pPr>
            <a:lvl5pPr indent="-349250" lvl="4" marL="2286000" rtl="0">
              <a:spcBef>
                <a:spcPts val="0"/>
              </a:spcBef>
              <a:spcAft>
                <a:spcPts val="0"/>
              </a:spcAft>
              <a:buClr>
                <a:schemeClr val="dk1"/>
              </a:buClr>
              <a:buSzPts val="1900"/>
              <a:buChar char="○"/>
              <a:defRPr sz="1900">
                <a:solidFill>
                  <a:schemeClr val="dk1"/>
                </a:solidFill>
              </a:defRPr>
            </a:lvl5pPr>
            <a:lvl6pPr indent="-349250" lvl="5" marL="2743200" rtl="0">
              <a:spcBef>
                <a:spcPts val="0"/>
              </a:spcBef>
              <a:spcAft>
                <a:spcPts val="0"/>
              </a:spcAft>
              <a:buClr>
                <a:schemeClr val="dk1"/>
              </a:buClr>
              <a:buSzPts val="1900"/>
              <a:buChar char="■"/>
              <a:defRPr sz="1900">
                <a:solidFill>
                  <a:schemeClr val="dk1"/>
                </a:solidFill>
              </a:defRPr>
            </a:lvl6pPr>
            <a:lvl7pPr indent="-349250" lvl="6" marL="3200400" rtl="0">
              <a:spcBef>
                <a:spcPts val="0"/>
              </a:spcBef>
              <a:spcAft>
                <a:spcPts val="0"/>
              </a:spcAft>
              <a:buClr>
                <a:schemeClr val="dk1"/>
              </a:buClr>
              <a:buSzPts val="1900"/>
              <a:buChar char="●"/>
              <a:defRPr sz="1900">
                <a:solidFill>
                  <a:schemeClr val="dk1"/>
                </a:solidFill>
              </a:defRPr>
            </a:lvl7pPr>
            <a:lvl8pPr indent="-349250" lvl="7" marL="3657600" rtl="0">
              <a:spcBef>
                <a:spcPts val="0"/>
              </a:spcBef>
              <a:spcAft>
                <a:spcPts val="0"/>
              </a:spcAft>
              <a:buClr>
                <a:schemeClr val="dk1"/>
              </a:buClr>
              <a:buSzPts val="1900"/>
              <a:buChar char="○"/>
              <a:defRPr sz="1900">
                <a:solidFill>
                  <a:schemeClr val="dk1"/>
                </a:solidFill>
              </a:defRPr>
            </a:lvl8pPr>
            <a:lvl9pPr indent="-349250" lvl="8" marL="4114800" rtl="0">
              <a:spcBef>
                <a:spcPts val="0"/>
              </a:spcBef>
              <a:spcAft>
                <a:spcPts val="0"/>
              </a:spcAft>
              <a:buClr>
                <a:schemeClr val="dk1"/>
              </a:buClr>
              <a:buSzPts val="1900"/>
              <a:buChar char="■"/>
              <a:defRPr sz="1900">
                <a:solidFill>
                  <a:schemeClr val="dk1"/>
                </a:solidFill>
              </a:defRPr>
            </a:lvl9pPr>
          </a:lstStyle>
          <a:p/>
        </p:txBody>
      </p:sp>
      <p:sp>
        <p:nvSpPr>
          <p:cNvPr id="2060" name="Google Shape;2060;p58"/>
          <p:cNvSpPr txBox="1"/>
          <p:nvPr>
            <p:ph idx="2" type="subTitle"/>
          </p:nvPr>
        </p:nvSpPr>
        <p:spPr>
          <a:xfrm>
            <a:off x="409900" y="2317530"/>
            <a:ext cx="5528700" cy="737100"/>
          </a:xfrm>
          <a:prstGeom prst="rect">
            <a:avLst/>
          </a:prstGeom>
          <a:noFill/>
          <a:ln>
            <a:noFill/>
          </a:ln>
          <a:effectLst>
            <a:outerShdw blurRad="57150" rotWithShape="0" algn="bl" dir="5400000" dist="19050">
              <a:srgbClr val="000000">
                <a:alpha val="50000"/>
              </a:srgbClr>
            </a:outerShdw>
          </a:effectLst>
        </p:spPr>
        <p:txBody>
          <a:bodyPr anchorCtr="0" anchor="t" bIns="121900" lIns="121900" spcFirstLastPara="1" rIns="121900" wrap="square" tIns="121900">
            <a:noAutofit/>
          </a:bodyPr>
          <a:lstStyle>
            <a:lvl1pPr lvl="0" rtl="0" algn="r">
              <a:spcBef>
                <a:spcPts val="0"/>
              </a:spcBef>
              <a:spcAft>
                <a:spcPts val="0"/>
              </a:spcAft>
              <a:buClr>
                <a:schemeClr val="dk1"/>
              </a:buClr>
              <a:buSzPts val="2400"/>
              <a:buNone/>
              <a:defRPr sz="2400">
                <a:solidFill>
                  <a:schemeClr val="dk1"/>
                </a:solidFill>
              </a:defRPr>
            </a:lvl1pPr>
            <a:lvl2pPr lvl="1" rtl="0">
              <a:spcBef>
                <a:spcPts val="0"/>
              </a:spcBef>
              <a:spcAft>
                <a:spcPts val="0"/>
              </a:spcAft>
              <a:buSzPts val="1900"/>
              <a:buNone/>
              <a:defRPr sz="1900"/>
            </a:lvl2pPr>
            <a:lvl3pPr lvl="2" rtl="0">
              <a:spcBef>
                <a:spcPts val="0"/>
              </a:spcBef>
              <a:spcAft>
                <a:spcPts val="0"/>
              </a:spcAft>
              <a:buSzPts val="1900"/>
              <a:buNone/>
              <a:defRPr sz="1900"/>
            </a:lvl3pPr>
            <a:lvl4pPr lvl="3" rtl="0">
              <a:spcBef>
                <a:spcPts val="0"/>
              </a:spcBef>
              <a:spcAft>
                <a:spcPts val="0"/>
              </a:spcAft>
              <a:buSzPts val="1900"/>
              <a:buNone/>
              <a:defRPr sz="1900"/>
            </a:lvl4pPr>
            <a:lvl5pPr lvl="4" rtl="0">
              <a:spcBef>
                <a:spcPts val="0"/>
              </a:spcBef>
              <a:spcAft>
                <a:spcPts val="0"/>
              </a:spcAft>
              <a:buSzPts val="1900"/>
              <a:buNone/>
              <a:defRPr sz="1900"/>
            </a:lvl5pPr>
            <a:lvl6pPr lvl="5" rtl="0">
              <a:spcBef>
                <a:spcPts val="0"/>
              </a:spcBef>
              <a:spcAft>
                <a:spcPts val="0"/>
              </a:spcAft>
              <a:buSzPts val="1900"/>
              <a:buNone/>
              <a:defRPr sz="1900"/>
            </a:lvl6pPr>
            <a:lvl7pPr lvl="6" rtl="0">
              <a:spcBef>
                <a:spcPts val="0"/>
              </a:spcBef>
              <a:spcAft>
                <a:spcPts val="0"/>
              </a:spcAft>
              <a:buSzPts val="1900"/>
              <a:buNone/>
              <a:defRPr sz="1900"/>
            </a:lvl7pPr>
            <a:lvl8pPr lvl="7" rtl="0">
              <a:spcBef>
                <a:spcPts val="0"/>
              </a:spcBef>
              <a:spcAft>
                <a:spcPts val="0"/>
              </a:spcAft>
              <a:buSzPts val="1900"/>
              <a:buNone/>
              <a:defRPr sz="1900"/>
            </a:lvl8pPr>
            <a:lvl9pPr lvl="8" rtl="0">
              <a:spcBef>
                <a:spcPts val="0"/>
              </a:spcBef>
              <a:spcAft>
                <a:spcPts val="0"/>
              </a:spcAft>
              <a:buSzPts val="1900"/>
              <a:buNone/>
              <a:defRPr sz="1900"/>
            </a:lvl9pPr>
          </a:lstStyle>
          <a:p/>
        </p:txBody>
      </p:sp>
    </p:spTree>
  </p:cSld>
  <p:clrMapOvr>
    <a:masterClrMapping/>
  </p:clrMapOvr>
  <p:extLst>
    <p:ext uri="{DCECCB84-F9BA-43D5-87BE-67443E8EF086}">
      <p15:sldGuideLst>
        <p15:guide id="1" orient="horz" pos="2074">
          <p15:clr>
            <a:srgbClr val="FA7B17"/>
          </p15:clr>
        </p15:guide>
        <p15:guide id="2" pos="3840">
          <p15:clr>
            <a:srgbClr val="FA7B17"/>
          </p15:clr>
        </p15:guide>
      </p15:sldGuideLst>
    </p:ext>
  </p:extLst>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ll text with subhead">
  <p:cSld name="BLANK_2_1_1_1">
    <p:bg>
      <p:bgPr>
        <a:solidFill>
          <a:srgbClr val="FFFFFF"/>
        </a:solidFill>
      </p:bgPr>
    </p:bg>
    <p:spTree>
      <p:nvGrpSpPr>
        <p:cNvPr id="2061" name="Shape 2061"/>
        <p:cNvGrpSpPr/>
        <p:nvPr/>
      </p:nvGrpSpPr>
      <p:grpSpPr>
        <a:xfrm>
          <a:off x="0" y="0"/>
          <a:ext cx="0" cy="0"/>
          <a:chOff x="0" y="0"/>
          <a:chExt cx="0" cy="0"/>
        </a:xfrm>
      </p:grpSpPr>
      <p:sp>
        <p:nvSpPr>
          <p:cNvPr id="2062" name="Google Shape;2062;p59"/>
          <p:cNvSpPr/>
          <p:nvPr/>
        </p:nvSpPr>
        <p:spPr>
          <a:xfrm rot="5400000">
            <a:off x="8503336" y="3154740"/>
            <a:ext cx="6902100" cy="548700"/>
          </a:xfrm>
          <a:prstGeom prst="rect">
            <a:avLst/>
          </a:prstGeom>
          <a:solidFill>
            <a:srgbClr val="003C71"/>
          </a:solidFill>
          <a:ln>
            <a:noFill/>
          </a:ln>
        </p:spPr>
        <p:txBody>
          <a:bodyPr anchorCtr="0" anchor="ctr" bIns="121900" lIns="121900" spcFirstLastPara="1" rIns="121900" wrap="square" tIns="121900">
            <a:noAutofit/>
          </a:bodyPr>
          <a:lstStyle/>
          <a:p>
            <a:pPr indent="0" lvl="0" marL="0" rtl="0" algn="l">
              <a:lnSpc>
                <a:spcPct val="115000"/>
              </a:lnSpc>
              <a:spcBef>
                <a:spcPts val="0"/>
              </a:spcBef>
              <a:spcAft>
                <a:spcPts val="0"/>
              </a:spcAft>
              <a:buNone/>
            </a:pPr>
            <a:r>
              <a:t/>
            </a:r>
            <a:endParaRPr b="1" sz="1600">
              <a:solidFill>
                <a:srgbClr val="FFFFFF"/>
              </a:solidFill>
            </a:endParaRPr>
          </a:p>
        </p:txBody>
      </p:sp>
      <p:sp>
        <p:nvSpPr>
          <p:cNvPr id="2063" name="Google Shape;2063;p59"/>
          <p:cNvSpPr txBox="1"/>
          <p:nvPr>
            <p:ph type="title"/>
          </p:nvPr>
        </p:nvSpPr>
        <p:spPr>
          <a:xfrm>
            <a:off x="789000" y="432570"/>
            <a:ext cx="10850700" cy="1023900"/>
          </a:xfrm>
          <a:prstGeom prst="rect">
            <a:avLst/>
          </a:prstGeom>
          <a:noFill/>
          <a:ln>
            <a:noFill/>
          </a:ln>
        </p:spPr>
        <p:txBody>
          <a:bodyPr anchorCtr="0" anchor="b" bIns="121900" lIns="121900" spcFirstLastPara="1" rIns="121900" wrap="square" tIns="121900">
            <a:noAutofit/>
          </a:bodyPr>
          <a:lstStyle>
            <a:lvl1pPr lvl="0" rtl="0">
              <a:spcBef>
                <a:spcPts val="0"/>
              </a:spcBef>
              <a:spcAft>
                <a:spcPts val="0"/>
              </a:spcAft>
              <a:buNone/>
              <a:defRPr b="1" sz="4000">
                <a:solidFill>
                  <a:srgbClr val="003C71"/>
                </a:solidFill>
                <a:latin typeface="Arial"/>
                <a:ea typeface="Arial"/>
                <a:cs typeface="Arial"/>
                <a:sym typeface="Arial"/>
              </a:defRPr>
            </a:lvl1pPr>
            <a:lvl2pPr lvl="1" rtl="0">
              <a:spcBef>
                <a:spcPts val="0"/>
              </a:spcBef>
              <a:spcAft>
                <a:spcPts val="0"/>
              </a:spcAft>
              <a:buNone/>
              <a:defRPr b="1" sz="4000">
                <a:solidFill>
                  <a:srgbClr val="003C71"/>
                </a:solidFill>
                <a:latin typeface="Arial"/>
                <a:ea typeface="Arial"/>
                <a:cs typeface="Arial"/>
                <a:sym typeface="Arial"/>
              </a:defRPr>
            </a:lvl2pPr>
            <a:lvl3pPr lvl="2" rtl="0">
              <a:spcBef>
                <a:spcPts val="0"/>
              </a:spcBef>
              <a:spcAft>
                <a:spcPts val="0"/>
              </a:spcAft>
              <a:buNone/>
              <a:defRPr b="1" sz="4000">
                <a:solidFill>
                  <a:srgbClr val="003C71"/>
                </a:solidFill>
                <a:latin typeface="Arial"/>
                <a:ea typeface="Arial"/>
                <a:cs typeface="Arial"/>
                <a:sym typeface="Arial"/>
              </a:defRPr>
            </a:lvl3pPr>
            <a:lvl4pPr lvl="3" rtl="0">
              <a:spcBef>
                <a:spcPts val="0"/>
              </a:spcBef>
              <a:spcAft>
                <a:spcPts val="0"/>
              </a:spcAft>
              <a:buNone/>
              <a:defRPr b="1" sz="4000">
                <a:solidFill>
                  <a:srgbClr val="003C71"/>
                </a:solidFill>
                <a:latin typeface="Arial"/>
                <a:ea typeface="Arial"/>
                <a:cs typeface="Arial"/>
                <a:sym typeface="Arial"/>
              </a:defRPr>
            </a:lvl4pPr>
            <a:lvl5pPr lvl="4" rtl="0">
              <a:spcBef>
                <a:spcPts val="0"/>
              </a:spcBef>
              <a:spcAft>
                <a:spcPts val="0"/>
              </a:spcAft>
              <a:buNone/>
              <a:defRPr b="1" sz="4000">
                <a:solidFill>
                  <a:srgbClr val="003C71"/>
                </a:solidFill>
                <a:latin typeface="Arial"/>
                <a:ea typeface="Arial"/>
                <a:cs typeface="Arial"/>
                <a:sym typeface="Arial"/>
              </a:defRPr>
            </a:lvl5pPr>
            <a:lvl6pPr lvl="5" rtl="0">
              <a:spcBef>
                <a:spcPts val="0"/>
              </a:spcBef>
              <a:spcAft>
                <a:spcPts val="0"/>
              </a:spcAft>
              <a:buNone/>
              <a:defRPr b="1" sz="4000">
                <a:solidFill>
                  <a:srgbClr val="003C71"/>
                </a:solidFill>
                <a:latin typeface="Arial"/>
                <a:ea typeface="Arial"/>
                <a:cs typeface="Arial"/>
                <a:sym typeface="Arial"/>
              </a:defRPr>
            </a:lvl6pPr>
            <a:lvl7pPr lvl="6" rtl="0">
              <a:spcBef>
                <a:spcPts val="0"/>
              </a:spcBef>
              <a:spcAft>
                <a:spcPts val="0"/>
              </a:spcAft>
              <a:buNone/>
              <a:defRPr b="1" sz="4000">
                <a:solidFill>
                  <a:srgbClr val="003C71"/>
                </a:solidFill>
                <a:latin typeface="Arial"/>
                <a:ea typeface="Arial"/>
                <a:cs typeface="Arial"/>
                <a:sym typeface="Arial"/>
              </a:defRPr>
            </a:lvl7pPr>
            <a:lvl8pPr lvl="7" rtl="0">
              <a:spcBef>
                <a:spcPts val="0"/>
              </a:spcBef>
              <a:spcAft>
                <a:spcPts val="0"/>
              </a:spcAft>
              <a:buNone/>
              <a:defRPr b="1" sz="4000">
                <a:solidFill>
                  <a:srgbClr val="003C71"/>
                </a:solidFill>
                <a:latin typeface="Arial"/>
                <a:ea typeface="Arial"/>
                <a:cs typeface="Arial"/>
                <a:sym typeface="Arial"/>
              </a:defRPr>
            </a:lvl8pPr>
            <a:lvl9pPr lvl="8" rtl="0">
              <a:spcBef>
                <a:spcPts val="0"/>
              </a:spcBef>
              <a:spcAft>
                <a:spcPts val="0"/>
              </a:spcAft>
              <a:buNone/>
              <a:defRPr b="1" sz="4000">
                <a:solidFill>
                  <a:srgbClr val="003C71"/>
                </a:solidFill>
                <a:latin typeface="Arial"/>
                <a:ea typeface="Arial"/>
                <a:cs typeface="Arial"/>
                <a:sym typeface="Arial"/>
              </a:defRPr>
            </a:lvl9pPr>
          </a:lstStyle>
          <a:p/>
        </p:txBody>
      </p:sp>
      <p:cxnSp>
        <p:nvCxnSpPr>
          <p:cNvPr id="2064" name="Google Shape;2064;p59"/>
          <p:cNvCxnSpPr/>
          <p:nvPr/>
        </p:nvCxnSpPr>
        <p:spPr>
          <a:xfrm flipH="1" rot="10800000">
            <a:off x="942800" y="1368825"/>
            <a:ext cx="10334400" cy="10800"/>
          </a:xfrm>
          <a:prstGeom prst="straightConnector1">
            <a:avLst/>
          </a:prstGeom>
          <a:noFill/>
          <a:ln cap="flat" cmpd="sng" w="19050">
            <a:solidFill>
              <a:srgbClr val="003C71"/>
            </a:solidFill>
            <a:prstDash val="solid"/>
            <a:round/>
            <a:headEnd len="med" w="med" type="none"/>
            <a:tailEnd len="med" w="med" type="none"/>
          </a:ln>
        </p:spPr>
      </p:cxnSp>
      <p:sp>
        <p:nvSpPr>
          <p:cNvPr id="2065" name="Google Shape;2065;p59"/>
          <p:cNvSpPr txBox="1"/>
          <p:nvPr>
            <p:ph idx="1" type="subTitle"/>
          </p:nvPr>
        </p:nvSpPr>
        <p:spPr>
          <a:xfrm>
            <a:off x="942800" y="1404510"/>
            <a:ext cx="10696800" cy="524700"/>
          </a:xfrm>
          <a:prstGeom prst="rect">
            <a:avLst/>
          </a:prstGeom>
          <a:noFill/>
          <a:ln>
            <a:noFill/>
          </a:ln>
        </p:spPr>
        <p:txBody>
          <a:bodyPr anchorCtr="0" anchor="ctr" bIns="121900" lIns="121900" spcFirstLastPara="1" rIns="121900" wrap="square" tIns="121900">
            <a:noAutofit/>
          </a:bodyPr>
          <a:lstStyle>
            <a:lvl1pPr lvl="0" rtl="0">
              <a:spcBef>
                <a:spcPts val="0"/>
              </a:spcBef>
              <a:spcAft>
                <a:spcPts val="0"/>
              </a:spcAft>
              <a:buNone/>
              <a:defRPr b="1" sz="3200">
                <a:solidFill>
                  <a:srgbClr val="0579BD"/>
                </a:solidFill>
                <a:latin typeface="Arial"/>
                <a:ea typeface="Arial"/>
                <a:cs typeface="Arial"/>
                <a:sym typeface="Arial"/>
              </a:defRPr>
            </a:lvl1pPr>
            <a:lvl2pPr lvl="1" rtl="0">
              <a:spcBef>
                <a:spcPts val="0"/>
              </a:spcBef>
              <a:spcAft>
                <a:spcPts val="0"/>
              </a:spcAft>
              <a:buNone/>
              <a:defRPr b="1" sz="3200">
                <a:solidFill>
                  <a:srgbClr val="0579BD"/>
                </a:solidFill>
                <a:latin typeface="Arial"/>
                <a:ea typeface="Arial"/>
                <a:cs typeface="Arial"/>
                <a:sym typeface="Arial"/>
              </a:defRPr>
            </a:lvl2pPr>
            <a:lvl3pPr lvl="2" rtl="0">
              <a:spcBef>
                <a:spcPts val="0"/>
              </a:spcBef>
              <a:spcAft>
                <a:spcPts val="0"/>
              </a:spcAft>
              <a:buNone/>
              <a:defRPr b="1" sz="3200">
                <a:solidFill>
                  <a:srgbClr val="0579BD"/>
                </a:solidFill>
                <a:latin typeface="Arial"/>
                <a:ea typeface="Arial"/>
                <a:cs typeface="Arial"/>
                <a:sym typeface="Arial"/>
              </a:defRPr>
            </a:lvl3pPr>
            <a:lvl4pPr lvl="3" rtl="0">
              <a:spcBef>
                <a:spcPts val="0"/>
              </a:spcBef>
              <a:spcAft>
                <a:spcPts val="0"/>
              </a:spcAft>
              <a:buNone/>
              <a:defRPr b="1" sz="3200">
                <a:solidFill>
                  <a:srgbClr val="0579BD"/>
                </a:solidFill>
                <a:latin typeface="Arial"/>
                <a:ea typeface="Arial"/>
                <a:cs typeface="Arial"/>
                <a:sym typeface="Arial"/>
              </a:defRPr>
            </a:lvl4pPr>
            <a:lvl5pPr lvl="4" rtl="0">
              <a:spcBef>
                <a:spcPts val="0"/>
              </a:spcBef>
              <a:spcAft>
                <a:spcPts val="0"/>
              </a:spcAft>
              <a:buNone/>
              <a:defRPr b="1" sz="3200">
                <a:solidFill>
                  <a:srgbClr val="0579BD"/>
                </a:solidFill>
                <a:latin typeface="Arial"/>
                <a:ea typeface="Arial"/>
                <a:cs typeface="Arial"/>
                <a:sym typeface="Arial"/>
              </a:defRPr>
            </a:lvl5pPr>
            <a:lvl6pPr lvl="5" rtl="0">
              <a:spcBef>
                <a:spcPts val="0"/>
              </a:spcBef>
              <a:spcAft>
                <a:spcPts val="0"/>
              </a:spcAft>
              <a:buNone/>
              <a:defRPr b="1" sz="3200">
                <a:solidFill>
                  <a:srgbClr val="0579BD"/>
                </a:solidFill>
                <a:latin typeface="Arial"/>
                <a:ea typeface="Arial"/>
                <a:cs typeface="Arial"/>
                <a:sym typeface="Arial"/>
              </a:defRPr>
            </a:lvl6pPr>
            <a:lvl7pPr lvl="6" rtl="0">
              <a:spcBef>
                <a:spcPts val="0"/>
              </a:spcBef>
              <a:spcAft>
                <a:spcPts val="0"/>
              </a:spcAft>
              <a:buNone/>
              <a:defRPr b="1" sz="3200">
                <a:solidFill>
                  <a:srgbClr val="0579BD"/>
                </a:solidFill>
                <a:latin typeface="Arial"/>
                <a:ea typeface="Arial"/>
                <a:cs typeface="Arial"/>
                <a:sym typeface="Arial"/>
              </a:defRPr>
            </a:lvl7pPr>
            <a:lvl8pPr lvl="7" rtl="0">
              <a:spcBef>
                <a:spcPts val="0"/>
              </a:spcBef>
              <a:spcAft>
                <a:spcPts val="0"/>
              </a:spcAft>
              <a:buNone/>
              <a:defRPr b="1" sz="3200">
                <a:solidFill>
                  <a:srgbClr val="0579BD"/>
                </a:solidFill>
                <a:latin typeface="Arial"/>
                <a:ea typeface="Arial"/>
                <a:cs typeface="Arial"/>
                <a:sym typeface="Arial"/>
              </a:defRPr>
            </a:lvl8pPr>
            <a:lvl9pPr lvl="8" rtl="0">
              <a:spcBef>
                <a:spcPts val="0"/>
              </a:spcBef>
              <a:spcAft>
                <a:spcPts val="0"/>
              </a:spcAft>
              <a:buNone/>
              <a:defRPr b="1" sz="3200">
                <a:solidFill>
                  <a:srgbClr val="0579BD"/>
                </a:solidFill>
                <a:latin typeface="Arial"/>
                <a:ea typeface="Arial"/>
                <a:cs typeface="Arial"/>
                <a:sym typeface="Arial"/>
              </a:defRPr>
            </a:lvl9pPr>
          </a:lstStyle>
          <a:p/>
        </p:txBody>
      </p:sp>
      <p:sp>
        <p:nvSpPr>
          <p:cNvPr id="2066" name="Google Shape;2066;p59"/>
          <p:cNvSpPr txBox="1"/>
          <p:nvPr>
            <p:ph idx="2" type="body"/>
          </p:nvPr>
        </p:nvSpPr>
        <p:spPr>
          <a:xfrm>
            <a:off x="789000" y="1990380"/>
            <a:ext cx="10488300" cy="4456500"/>
          </a:xfrm>
          <a:prstGeom prst="rect">
            <a:avLst/>
          </a:prstGeom>
          <a:noFill/>
          <a:ln>
            <a:noFill/>
          </a:ln>
        </p:spPr>
        <p:txBody>
          <a:bodyPr anchorCtr="0" anchor="t" bIns="121900" lIns="121900" spcFirstLastPara="1" rIns="121900" wrap="square" tIns="121900">
            <a:noAutofit/>
          </a:bodyPr>
          <a:lstStyle>
            <a:lvl1pPr indent="-381000" lvl="0" marL="457200" rtl="0">
              <a:lnSpc>
                <a:spcPct val="100000"/>
              </a:lnSpc>
              <a:spcBef>
                <a:spcPts val="0"/>
              </a:spcBef>
              <a:spcAft>
                <a:spcPts val="0"/>
              </a:spcAft>
              <a:buClr>
                <a:srgbClr val="000000"/>
              </a:buClr>
              <a:buSzPts val="2400"/>
              <a:buFont typeface="Arial"/>
              <a:buChar char="●"/>
              <a:defRPr b="1" sz="2400">
                <a:solidFill>
                  <a:srgbClr val="000000"/>
                </a:solidFill>
                <a:latin typeface="Arial"/>
                <a:ea typeface="Arial"/>
                <a:cs typeface="Arial"/>
                <a:sym typeface="Arial"/>
              </a:defRPr>
            </a:lvl1pPr>
            <a:lvl2pPr indent="-381000" lvl="1" marL="914400" rtl="0">
              <a:lnSpc>
                <a:spcPct val="100000"/>
              </a:lnSpc>
              <a:spcBef>
                <a:spcPts val="0"/>
              </a:spcBef>
              <a:spcAft>
                <a:spcPts val="0"/>
              </a:spcAft>
              <a:buClr>
                <a:srgbClr val="000000"/>
              </a:buClr>
              <a:buSzPts val="2400"/>
              <a:buFont typeface="Arial"/>
              <a:buChar char="○"/>
              <a:defRPr sz="2400">
                <a:solidFill>
                  <a:srgbClr val="000000"/>
                </a:solidFill>
                <a:latin typeface="Arial"/>
                <a:ea typeface="Arial"/>
                <a:cs typeface="Arial"/>
                <a:sym typeface="Arial"/>
              </a:defRPr>
            </a:lvl2pPr>
            <a:lvl3pPr indent="-381000" lvl="2" marL="1371600" rtl="0">
              <a:lnSpc>
                <a:spcPct val="100000"/>
              </a:lnSpc>
              <a:spcBef>
                <a:spcPts val="0"/>
              </a:spcBef>
              <a:spcAft>
                <a:spcPts val="0"/>
              </a:spcAft>
              <a:buClr>
                <a:srgbClr val="000000"/>
              </a:buClr>
              <a:buSzPts val="2400"/>
              <a:buFont typeface="Arial"/>
              <a:buChar char="■"/>
              <a:defRPr sz="2400">
                <a:solidFill>
                  <a:srgbClr val="000000"/>
                </a:solidFill>
                <a:latin typeface="Arial"/>
                <a:ea typeface="Arial"/>
                <a:cs typeface="Arial"/>
                <a:sym typeface="Arial"/>
              </a:defRPr>
            </a:lvl3pPr>
            <a:lvl4pPr indent="-381000" lvl="3" marL="1828800" rtl="0">
              <a:lnSpc>
                <a:spcPct val="100000"/>
              </a:lnSpc>
              <a:spcBef>
                <a:spcPts val="0"/>
              </a:spcBef>
              <a:spcAft>
                <a:spcPts val="0"/>
              </a:spcAft>
              <a:buClr>
                <a:srgbClr val="000000"/>
              </a:buClr>
              <a:buSzPts val="2400"/>
              <a:buFont typeface="Arial"/>
              <a:buChar char="●"/>
              <a:defRPr sz="2400">
                <a:solidFill>
                  <a:srgbClr val="000000"/>
                </a:solidFill>
                <a:latin typeface="Arial"/>
                <a:ea typeface="Arial"/>
                <a:cs typeface="Arial"/>
                <a:sym typeface="Arial"/>
              </a:defRPr>
            </a:lvl4pPr>
            <a:lvl5pPr indent="-381000" lvl="4" marL="2286000" rtl="0">
              <a:lnSpc>
                <a:spcPct val="100000"/>
              </a:lnSpc>
              <a:spcBef>
                <a:spcPts val="0"/>
              </a:spcBef>
              <a:spcAft>
                <a:spcPts val="0"/>
              </a:spcAft>
              <a:buClr>
                <a:srgbClr val="000000"/>
              </a:buClr>
              <a:buSzPts val="2400"/>
              <a:buFont typeface="Arial"/>
              <a:buChar char="○"/>
              <a:defRPr sz="2400">
                <a:solidFill>
                  <a:srgbClr val="000000"/>
                </a:solidFill>
                <a:latin typeface="Arial"/>
                <a:ea typeface="Arial"/>
                <a:cs typeface="Arial"/>
                <a:sym typeface="Arial"/>
              </a:defRPr>
            </a:lvl5pPr>
            <a:lvl6pPr indent="-381000" lvl="5" marL="2743200" rtl="0">
              <a:lnSpc>
                <a:spcPct val="100000"/>
              </a:lnSpc>
              <a:spcBef>
                <a:spcPts val="0"/>
              </a:spcBef>
              <a:spcAft>
                <a:spcPts val="0"/>
              </a:spcAft>
              <a:buClr>
                <a:srgbClr val="000000"/>
              </a:buClr>
              <a:buSzPts val="2400"/>
              <a:buFont typeface="Arial"/>
              <a:buChar char="■"/>
              <a:defRPr sz="2400">
                <a:solidFill>
                  <a:srgbClr val="000000"/>
                </a:solidFill>
                <a:latin typeface="Arial"/>
                <a:ea typeface="Arial"/>
                <a:cs typeface="Arial"/>
                <a:sym typeface="Arial"/>
              </a:defRPr>
            </a:lvl6pPr>
            <a:lvl7pPr indent="-381000" lvl="6" marL="3200400" rtl="0">
              <a:lnSpc>
                <a:spcPct val="100000"/>
              </a:lnSpc>
              <a:spcBef>
                <a:spcPts val="0"/>
              </a:spcBef>
              <a:spcAft>
                <a:spcPts val="0"/>
              </a:spcAft>
              <a:buClr>
                <a:srgbClr val="000000"/>
              </a:buClr>
              <a:buSzPts val="2400"/>
              <a:buFont typeface="Arial"/>
              <a:buChar char="●"/>
              <a:defRPr sz="2400">
                <a:solidFill>
                  <a:srgbClr val="000000"/>
                </a:solidFill>
                <a:latin typeface="Arial"/>
                <a:ea typeface="Arial"/>
                <a:cs typeface="Arial"/>
                <a:sym typeface="Arial"/>
              </a:defRPr>
            </a:lvl7pPr>
            <a:lvl8pPr indent="-381000" lvl="7" marL="3657600" rtl="0">
              <a:lnSpc>
                <a:spcPct val="100000"/>
              </a:lnSpc>
              <a:spcBef>
                <a:spcPts val="0"/>
              </a:spcBef>
              <a:spcAft>
                <a:spcPts val="0"/>
              </a:spcAft>
              <a:buClr>
                <a:srgbClr val="000000"/>
              </a:buClr>
              <a:buSzPts val="2400"/>
              <a:buFont typeface="Arial"/>
              <a:buChar char="○"/>
              <a:defRPr sz="2400">
                <a:solidFill>
                  <a:srgbClr val="000000"/>
                </a:solidFill>
                <a:latin typeface="Arial"/>
                <a:ea typeface="Arial"/>
                <a:cs typeface="Arial"/>
                <a:sym typeface="Arial"/>
              </a:defRPr>
            </a:lvl8pPr>
            <a:lvl9pPr indent="-381000" lvl="8" marL="4114800" rtl="0">
              <a:lnSpc>
                <a:spcPct val="100000"/>
              </a:lnSpc>
              <a:spcBef>
                <a:spcPts val="0"/>
              </a:spcBef>
              <a:spcAft>
                <a:spcPts val="0"/>
              </a:spcAft>
              <a:buClr>
                <a:srgbClr val="000000"/>
              </a:buClr>
              <a:buSzPts val="2400"/>
              <a:buFont typeface="Arial"/>
              <a:buChar char="■"/>
              <a:defRPr sz="2400">
                <a:solidFill>
                  <a:srgbClr val="000000"/>
                </a:solidFill>
                <a:latin typeface="Arial"/>
                <a:ea typeface="Arial"/>
                <a:cs typeface="Arial"/>
                <a:sym typeface="Arial"/>
              </a:defRPr>
            </a:lvl9pPr>
          </a:lstStyle>
          <a:p/>
        </p:txBody>
      </p:sp>
      <p:sp>
        <p:nvSpPr>
          <p:cNvPr id="2067" name="Google Shape;2067;p59"/>
          <p:cNvSpPr txBox="1"/>
          <p:nvPr>
            <p:ph idx="12" type="sldNum"/>
          </p:nvPr>
        </p:nvSpPr>
        <p:spPr>
          <a:xfrm>
            <a:off x="11755800" y="6289440"/>
            <a:ext cx="432900" cy="494100"/>
          </a:xfrm>
          <a:prstGeom prst="rect">
            <a:avLst/>
          </a:prstGeom>
        </p:spPr>
        <p:txBody>
          <a:bodyPr anchorCtr="0" anchor="ctr" bIns="121900" lIns="121900" spcFirstLastPara="1" rIns="121900" wrap="square" tIns="121900">
            <a:noAutofit/>
          </a:bodyPr>
          <a:lstStyle>
            <a:lvl1pPr lvl="0" rtl="0" algn="ctr">
              <a:buNone/>
              <a:defRPr sz="1200">
                <a:solidFill>
                  <a:schemeClr val="dk1"/>
                </a:solidFill>
              </a:defRPr>
            </a:lvl1pPr>
            <a:lvl2pPr lvl="1" rtl="0" algn="ctr">
              <a:buNone/>
              <a:defRPr sz="1200">
                <a:solidFill>
                  <a:schemeClr val="dk1"/>
                </a:solidFill>
              </a:defRPr>
            </a:lvl2pPr>
            <a:lvl3pPr lvl="2" rtl="0" algn="ctr">
              <a:buNone/>
              <a:defRPr sz="1200">
                <a:solidFill>
                  <a:schemeClr val="dk1"/>
                </a:solidFill>
              </a:defRPr>
            </a:lvl3pPr>
            <a:lvl4pPr lvl="3" rtl="0" algn="ctr">
              <a:buNone/>
              <a:defRPr sz="1200">
                <a:solidFill>
                  <a:schemeClr val="dk1"/>
                </a:solidFill>
              </a:defRPr>
            </a:lvl4pPr>
            <a:lvl5pPr lvl="4" rtl="0" algn="ctr">
              <a:buNone/>
              <a:defRPr sz="1200">
                <a:solidFill>
                  <a:schemeClr val="dk1"/>
                </a:solidFill>
              </a:defRPr>
            </a:lvl5pPr>
            <a:lvl6pPr lvl="5" rtl="0" algn="ctr">
              <a:buNone/>
              <a:defRPr sz="1200">
                <a:solidFill>
                  <a:schemeClr val="dk1"/>
                </a:solidFill>
              </a:defRPr>
            </a:lvl6pPr>
            <a:lvl7pPr lvl="6" rtl="0" algn="ctr">
              <a:buNone/>
              <a:defRPr sz="1200">
                <a:solidFill>
                  <a:schemeClr val="dk1"/>
                </a:solidFill>
              </a:defRPr>
            </a:lvl7pPr>
            <a:lvl8pPr lvl="7" rtl="0" algn="ctr">
              <a:buNone/>
              <a:defRPr sz="1200">
                <a:solidFill>
                  <a:schemeClr val="dk1"/>
                </a:solidFill>
              </a:defRPr>
            </a:lvl8pPr>
            <a:lvl9pPr lvl="8" rtl="0" algn="ctr">
              <a:buNone/>
              <a:defRPr sz="1200">
                <a:solidFill>
                  <a:schemeClr val="dk1"/>
                </a:solidFill>
              </a:defRPr>
            </a:lvl9pPr>
          </a:lstStyle>
          <a:p>
            <a:pPr indent="0" lvl="0" marL="0" rtl="0" algn="ctr">
              <a:spcBef>
                <a:spcPts val="0"/>
              </a:spcBef>
              <a:spcAft>
                <a:spcPts val="0"/>
              </a:spcAft>
              <a:buNone/>
            </a:pPr>
            <a:fld id="{00000000-1234-1234-1234-123412341234}" type="slidenum">
              <a:rPr lang="en-US"/>
              <a:t>‹#›</a:t>
            </a:fld>
            <a:endParaRPr/>
          </a:p>
        </p:txBody>
      </p:sp>
      <p:pic>
        <p:nvPicPr>
          <p:cNvPr id="2068" name="Google Shape;2068;p59"/>
          <p:cNvPicPr preferRelativeResize="0"/>
          <p:nvPr/>
        </p:nvPicPr>
        <p:blipFill>
          <a:blip r:embed="rId2">
            <a:alphaModFix/>
          </a:blip>
          <a:stretch>
            <a:fillRect/>
          </a:stretch>
        </p:blipFill>
        <p:spPr>
          <a:xfrm>
            <a:off x="87903" y="67020"/>
            <a:ext cx="572400" cy="516678"/>
          </a:xfrm>
          <a:prstGeom prst="rect">
            <a:avLst/>
          </a:prstGeom>
          <a:noFill/>
          <a:ln>
            <a:noFill/>
          </a:ln>
        </p:spPr>
      </p:pic>
    </p:spTree>
  </p:cSld>
  <p:clrMapOvr>
    <a:masterClrMapping/>
  </p:clrMapOvr>
  <p:extLst>
    <p:ext uri="{DCECCB84-F9BA-43D5-87BE-67443E8EF086}">
      <p15:sldGuideLst>
        <p15:guide id="1" orient="horz" pos="1215">
          <p15:clr>
            <a:srgbClr val="FA7B17"/>
          </p15:clr>
        </p15:guide>
        <p15:guide id="2" orient="horz" pos="917">
          <p15:clr>
            <a:srgbClr val="FA7B17"/>
          </p15:clr>
        </p15:guide>
        <p15:guide id="3" pos="7104">
          <p15:clr>
            <a:srgbClr val="FA7B17"/>
          </p15:clr>
        </p15:guide>
        <p15:guide id="4" pos="594">
          <p15:clr>
            <a:srgbClr val="FA7B17"/>
          </p15:clr>
        </p15:guide>
        <p15:guide id="5" orient="horz" pos="4061">
          <p15:clr>
            <a:srgbClr val="FA7B17"/>
          </p15:clr>
        </p15:guide>
        <p15:guide id="6" pos="497">
          <p15:clr>
            <a:srgbClr val="FA7B17"/>
          </p15:clr>
        </p15:guide>
        <p15:guide id="7" pos="3840">
          <p15:clr>
            <a:srgbClr val="FA7B17"/>
          </p15:clr>
        </p15:guide>
        <p15:guide id="8" pos="3968">
          <p15:clr>
            <a:srgbClr val="FA7B17"/>
          </p15:clr>
        </p15:guide>
      </p15:sldGuideLst>
    </p:ext>
  </p:extLst>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ll text with subhead 2">
  <p:cSld name="BLANK_2_1_1_1_11">
    <p:bg>
      <p:bgPr>
        <a:solidFill>
          <a:srgbClr val="FFFFFF"/>
        </a:solidFill>
      </p:bgPr>
    </p:bg>
    <p:spTree>
      <p:nvGrpSpPr>
        <p:cNvPr id="2069" name="Shape 2069"/>
        <p:cNvGrpSpPr/>
        <p:nvPr/>
      </p:nvGrpSpPr>
      <p:grpSpPr>
        <a:xfrm>
          <a:off x="0" y="0"/>
          <a:ext cx="0" cy="0"/>
          <a:chOff x="0" y="0"/>
          <a:chExt cx="0" cy="0"/>
        </a:xfrm>
      </p:grpSpPr>
      <p:pic>
        <p:nvPicPr>
          <p:cNvPr id="2070" name="Google Shape;2070;p60"/>
          <p:cNvPicPr preferRelativeResize="0"/>
          <p:nvPr/>
        </p:nvPicPr>
        <p:blipFill rotWithShape="1">
          <a:blip r:embed="rId2">
            <a:alphaModFix amt="9000"/>
          </a:blip>
          <a:srcRect b="0" l="0" r="0" t="20140"/>
          <a:stretch/>
        </p:blipFill>
        <p:spPr>
          <a:xfrm>
            <a:off x="-34516" y="1929390"/>
            <a:ext cx="12261033" cy="4926390"/>
          </a:xfrm>
          <a:prstGeom prst="rect">
            <a:avLst/>
          </a:prstGeom>
          <a:noFill/>
          <a:ln>
            <a:noFill/>
          </a:ln>
        </p:spPr>
      </p:pic>
      <p:sp>
        <p:nvSpPr>
          <p:cNvPr id="2071" name="Google Shape;2071;p60"/>
          <p:cNvSpPr/>
          <p:nvPr/>
        </p:nvSpPr>
        <p:spPr>
          <a:xfrm rot="5400000">
            <a:off x="8503336" y="3154740"/>
            <a:ext cx="6902100" cy="548700"/>
          </a:xfrm>
          <a:prstGeom prst="rect">
            <a:avLst/>
          </a:prstGeom>
          <a:solidFill>
            <a:srgbClr val="003C71"/>
          </a:solidFill>
          <a:ln>
            <a:noFill/>
          </a:ln>
        </p:spPr>
        <p:txBody>
          <a:bodyPr anchorCtr="0" anchor="ctr" bIns="121900" lIns="121900" spcFirstLastPara="1" rIns="121900" wrap="square" tIns="121900">
            <a:noAutofit/>
          </a:bodyPr>
          <a:lstStyle/>
          <a:p>
            <a:pPr indent="0" lvl="0" marL="0" rtl="0" algn="l">
              <a:lnSpc>
                <a:spcPct val="115000"/>
              </a:lnSpc>
              <a:spcBef>
                <a:spcPts val="0"/>
              </a:spcBef>
              <a:spcAft>
                <a:spcPts val="0"/>
              </a:spcAft>
              <a:buNone/>
            </a:pPr>
            <a:r>
              <a:t/>
            </a:r>
            <a:endParaRPr b="1" sz="1600">
              <a:solidFill>
                <a:srgbClr val="FFFFFF"/>
              </a:solidFill>
            </a:endParaRPr>
          </a:p>
        </p:txBody>
      </p:sp>
      <p:sp>
        <p:nvSpPr>
          <p:cNvPr id="2072" name="Google Shape;2072;p60"/>
          <p:cNvSpPr txBox="1"/>
          <p:nvPr>
            <p:ph type="title"/>
          </p:nvPr>
        </p:nvSpPr>
        <p:spPr>
          <a:xfrm>
            <a:off x="789000" y="432570"/>
            <a:ext cx="10850700" cy="1023900"/>
          </a:xfrm>
          <a:prstGeom prst="rect">
            <a:avLst/>
          </a:prstGeom>
          <a:noFill/>
          <a:ln>
            <a:noFill/>
          </a:ln>
        </p:spPr>
        <p:txBody>
          <a:bodyPr anchorCtr="0" anchor="b" bIns="121900" lIns="121900" spcFirstLastPara="1" rIns="121900" wrap="square" tIns="121900">
            <a:noAutofit/>
          </a:bodyPr>
          <a:lstStyle>
            <a:lvl1pPr lvl="0" rtl="0">
              <a:spcBef>
                <a:spcPts val="0"/>
              </a:spcBef>
              <a:spcAft>
                <a:spcPts val="0"/>
              </a:spcAft>
              <a:buNone/>
              <a:defRPr b="1" sz="4000">
                <a:solidFill>
                  <a:srgbClr val="003C71"/>
                </a:solidFill>
                <a:latin typeface="Arial"/>
                <a:ea typeface="Arial"/>
                <a:cs typeface="Arial"/>
                <a:sym typeface="Arial"/>
              </a:defRPr>
            </a:lvl1pPr>
            <a:lvl2pPr lvl="1" rtl="0">
              <a:spcBef>
                <a:spcPts val="0"/>
              </a:spcBef>
              <a:spcAft>
                <a:spcPts val="0"/>
              </a:spcAft>
              <a:buNone/>
              <a:defRPr b="1" sz="4000">
                <a:solidFill>
                  <a:srgbClr val="003C71"/>
                </a:solidFill>
                <a:latin typeface="Arial"/>
                <a:ea typeface="Arial"/>
                <a:cs typeface="Arial"/>
                <a:sym typeface="Arial"/>
              </a:defRPr>
            </a:lvl2pPr>
            <a:lvl3pPr lvl="2" rtl="0">
              <a:spcBef>
                <a:spcPts val="0"/>
              </a:spcBef>
              <a:spcAft>
                <a:spcPts val="0"/>
              </a:spcAft>
              <a:buNone/>
              <a:defRPr b="1" sz="4000">
                <a:solidFill>
                  <a:srgbClr val="003C71"/>
                </a:solidFill>
                <a:latin typeface="Arial"/>
                <a:ea typeface="Arial"/>
                <a:cs typeface="Arial"/>
                <a:sym typeface="Arial"/>
              </a:defRPr>
            </a:lvl3pPr>
            <a:lvl4pPr lvl="3" rtl="0">
              <a:spcBef>
                <a:spcPts val="0"/>
              </a:spcBef>
              <a:spcAft>
                <a:spcPts val="0"/>
              </a:spcAft>
              <a:buNone/>
              <a:defRPr b="1" sz="4000">
                <a:solidFill>
                  <a:srgbClr val="003C71"/>
                </a:solidFill>
                <a:latin typeface="Arial"/>
                <a:ea typeface="Arial"/>
                <a:cs typeface="Arial"/>
                <a:sym typeface="Arial"/>
              </a:defRPr>
            </a:lvl4pPr>
            <a:lvl5pPr lvl="4" rtl="0">
              <a:spcBef>
                <a:spcPts val="0"/>
              </a:spcBef>
              <a:spcAft>
                <a:spcPts val="0"/>
              </a:spcAft>
              <a:buNone/>
              <a:defRPr b="1" sz="4000">
                <a:solidFill>
                  <a:srgbClr val="003C71"/>
                </a:solidFill>
                <a:latin typeface="Arial"/>
                <a:ea typeface="Arial"/>
                <a:cs typeface="Arial"/>
                <a:sym typeface="Arial"/>
              </a:defRPr>
            </a:lvl5pPr>
            <a:lvl6pPr lvl="5" rtl="0">
              <a:spcBef>
                <a:spcPts val="0"/>
              </a:spcBef>
              <a:spcAft>
                <a:spcPts val="0"/>
              </a:spcAft>
              <a:buNone/>
              <a:defRPr b="1" sz="4000">
                <a:solidFill>
                  <a:srgbClr val="003C71"/>
                </a:solidFill>
                <a:latin typeface="Arial"/>
                <a:ea typeface="Arial"/>
                <a:cs typeface="Arial"/>
                <a:sym typeface="Arial"/>
              </a:defRPr>
            </a:lvl6pPr>
            <a:lvl7pPr lvl="6" rtl="0">
              <a:spcBef>
                <a:spcPts val="0"/>
              </a:spcBef>
              <a:spcAft>
                <a:spcPts val="0"/>
              </a:spcAft>
              <a:buNone/>
              <a:defRPr b="1" sz="4000">
                <a:solidFill>
                  <a:srgbClr val="003C71"/>
                </a:solidFill>
                <a:latin typeface="Arial"/>
                <a:ea typeface="Arial"/>
                <a:cs typeface="Arial"/>
                <a:sym typeface="Arial"/>
              </a:defRPr>
            </a:lvl7pPr>
            <a:lvl8pPr lvl="7" rtl="0">
              <a:spcBef>
                <a:spcPts val="0"/>
              </a:spcBef>
              <a:spcAft>
                <a:spcPts val="0"/>
              </a:spcAft>
              <a:buNone/>
              <a:defRPr b="1" sz="4000">
                <a:solidFill>
                  <a:srgbClr val="003C71"/>
                </a:solidFill>
                <a:latin typeface="Arial"/>
                <a:ea typeface="Arial"/>
                <a:cs typeface="Arial"/>
                <a:sym typeface="Arial"/>
              </a:defRPr>
            </a:lvl8pPr>
            <a:lvl9pPr lvl="8" rtl="0">
              <a:spcBef>
                <a:spcPts val="0"/>
              </a:spcBef>
              <a:spcAft>
                <a:spcPts val="0"/>
              </a:spcAft>
              <a:buNone/>
              <a:defRPr b="1" sz="4000">
                <a:solidFill>
                  <a:srgbClr val="003C71"/>
                </a:solidFill>
                <a:latin typeface="Arial"/>
                <a:ea typeface="Arial"/>
                <a:cs typeface="Arial"/>
                <a:sym typeface="Arial"/>
              </a:defRPr>
            </a:lvl9pPr>
          </a:lstStyle>
          <a:p/>
        </p:txBody>
      </p:sp>
      <p:cxnSp>
        <p:nvCxnSpPr>
          <p:cNvPr id="2073" name="Google Shape;2073;p60"/>
          <p:cNvCxnSpPr/>
          <p:nvPr/>
        </p:nvCxnSpPr>
        <p:spPr>
          <a:xfrm flipH="1" rot="10800000">
            <a:off x="942800" y="1368825"/>
            <a:ext cx="10334400" cy="10800"/>
          </a:xfrm>
          <a:prstGeom prst="straightConnector1">
            <a:avLst/>
          </a:prstGeom>
          <a:noFill/>
          <a:ln cap="flat" cmpd="sng" w="19050">
            <a:solidFill>
              <a:srgbClr val="003C71"/>
            </a:solidFill>
            <a:prstDash val="solid"/>
            <a:round/>
            <a:headEnd len="med" w="med" type="none"/>
            <a:tailEnd len="med" w="med" type="none"/>
          </a:ln>
        </p:spPr>
      </p:cxnSp>
      <p:sp>
        <p:nvSpPr>
          <p:cNvPr id="2074" name="Google Shape;2074;p60"/>
          <p:cNvSpPr txBox="1"/>
          <p:nvPr>
            <p:ph idx="1" type="subTitle"/>
          </p:nvPr>
        </p:nvSpPr>
        <p:spPr>
          <a:xfrm>
            <a:off x="942800" y="1404510"/>
            <a:ext cx="10696800" cy="524700"/>
          </a:xfrm>
          <a:prstGeom prst="rect">
            <a:avLst/>
          </a:prstGeom>
          <a:noFill/>
          <a:ln>
            <a:noFill/>
          </a:ln>
        </p:spPr>
        <p:txBody>
          <a:bodyPr anchorCtr="0" anchor="ctr" bIns="121900" lIns="121900" spcFirstLastPara="1" rIns="121900" wrap="square" tIns="121900">
            <a:noAutofit/>
          </a:bodyPr>
          <a:lstStyle>
            <a:lvl1pPr lvl="0" rtl="0">
              <a:spcBef>
                <a:spcPts val="0"/>
              </a:spcBef>
              <a:spcAft>
                <a:spcPts val="0"/>
              </a:spcAft>
              <a:buNone/>
              <a:defRPr b="1" sz="3200">
                <a:solidFill>
                  <a:srgbClr val="0579BD"/>
                </a:solidFill>
                <a:latin typeface="Arial"/>
                <a:ea typeface="Arial"/>
                <a:cs typeface="Arial"/>
                <a:sym typeface="Arial"/>
              </a:defRPr>
            </a:lvl1pPr>
            <a:lvl2pPr lvl="1" rtl="0">
              <a:spcBef>
                <a:spcPts val="0"/>
              </a:spcBef>
              <a:spcAft>
                <a:spcPts val="0"/>
              </a:spcAft>
              <a:buNone/>
              <a:defRPr b="1" sz="3200">
                <a:solidFill>
                  <a:srgbClr val="0579BD"/>
                </a:solidFill>
                <a:latin typeface="Arial"/>
                <a:ea typeface="Arial"/>
                <a:cs typeface="Arial"/>
                <a:sym typeface="Arial"/>
              </a:defRPr>
            </a:lvl2pPr>
            <a:lvl3pPr lvl="2" rtl="0">
              <a:spcBef>
                <a:spcPts val="0"/>
              </a:spcBef>
              <a:spcAft>
                <a:spcPts val="0"/>
              </a:spcAft>
              <a:buNone/>
              <a:defRPr b="1" sz="3200">
                <a:solidFill>
                  <a:srgbClr val="0579BD"/>
                </a:solidFill>
                <a:latin typeface="Arial"/>
                <a:ea typeface="Arial"/>
                <a:cs typeface="Arial"/>
                <a:sym typeface="Arial"/>
              </a:defRPr>
            </a:lvl3pPr>
            <a:lvl4pPr lvl="3" rtl="0">
              <a:spcBef>
                <a:spcPts val="0"/>
              </a:spcBef>
              <a:spcAft>
                <a:spcPts val="0"/>
              </a:spcAft>
              <a:buNone/>
              <a:defRPr b="1" sz="3200">
                <a:solidFill>
                  <a:srgbClr val="0579BD"/>
                </a:solidFill>
                <a:latin typeface="Arial"/>
                <a:ea typeface="Arial"/>
                <a:cs typeface="Arial"/>
                <a:sym typeface="Arial"/>
              </a:defRPr>
            </a:lvl4pPr>
            <a:lvl5pPr lvl="4" rtl="0">
              <a:spcBef>
                <a:spcPts val="0"/>
              </a:spcBef>
              <a:spcAft>
                <a:spcPts val="0"/>
              </a:spcAft>
              <a:buNone/>
              <a:defRPr b="1" sz="3200">
                <a:solidFill>
                  <a:srgbClr val="0579BD"/>
                </a:solidFill>
                <a:latin typeface="Arial"/>
                <a:ea typeface="Arial"/>
                <a:cs typeface="Arial"/>
                <a:sym typeface="Arial"/>
              </a:defRPr>
            </a:lvl5pPr>
            <a:lvl6pPr lvl="5" rtl="0">
              <a:spcBef>
                <a:spcPts val="0"/>
              </a:spcBef>
              <a:spcAft>
                <a:spcPts val="0"/>
              </a:spcAft>
              <a:buNone/>
              <a:defRPr b="1" sz="3200">
                <a:solidFill>
                  <a:srgbClr val="0579BD"/>
                </a:solidFill>
                <a:latin typeface="Arial"/>
                <a:ea typeface="Arial"/>
                <a:cs typeface="Arial"/>
                <a:sym typeface="Arial"/>
              </a:defRPr>
            </a:lvl6pPr>
            <a:lvl7pPr lvl="6" rtl="0">
              <a:spcBef>
                <a:spcPts val="0"/>
              </a:spcBef>
              <a:spcAft>
                <a:spcPts val="0"/>
              </a:spcAft>
              <a:buNone/>
              <a:defRPr b="1" sz="3200">
                <a:solidFill>
                  <a:srgbClr val="0579BD"/>
                </a:solidFill>
                <a:latin typeface="Arial"/>
                <a:ea typeface="Arial"/>
                <a:cs typeface="Arial"/>
                <a:sym typeface="Arial"/>
              </a:defRPr>
            </a:lvl7pPr>
            <a:lvl8pPr lvl="7" rtl="0">
              <a:spcBef>
                <a:spcPts val="0"/>
              </a:spcBef>
              <a:spcAft>
                <a:spcPts val="0"/>
              </a:spcAft>
              <a:buNone/>
              <a:defRPr b="1" sz="3200">
                <a:solidFill>
                  <a:srgbClr val="0579BD"/>
                </a:solidFill>
                <a:latin typeface="Arial"/>
                <a:ea typeface="Arial"/>
                <a:cs typeface="Arial"/>
                <a:sym typeface="Arial"/>
              </a:defRPr>
            </a:lvl8pPr>
            <a:lvl9pPr lvl="8" rtl="0">
              <a:spcBef>
                <a:spcPts val="0"/>
              </a:spcBef>
              <a:spcAft>
                <a:spcPts val="0"/>
              </a:spcAft>
              <a:buNone/>
              <a:defRPr b="1" sz="3200">
                <a:solidFill>
                  <a:srgbClr val="0579BD"/>
                </a:solidFill>
                <a:latin typeface="Arial"/>
                <a:ea typeface="Arial"/>
                <a:cs typeface="Arial"/>
                <a:sym typeface="Arial"/>
              </a:defRPr>
            </a:lvl9pPr>
          </a:lstStyle>
          <a:p/>
        </p:txBody>
      </p:sp>
      <p:sp>
        <p:nvSpPr>
          <p:cNvPr id="2075" name="Google Shape;2075;p60"/>
          <p:cNvSpPr txBox="1"/>
          <p:nvPr>
            <p:ph idx="2" type="body"/>
          </p:nvPr>
        </p:nvSpPr>
        <p:spPr>
          <a:xfrm>
            <a:off x="789000" y="1990380"/>
            <a:ext cx="10488300" cy="4456500"/>
          </a:xfrm>
          <a:prstGeom prst="rect">
            <a:avLst/>
          </a:prstGeom>
          <a:noFill/>
          <a:ln>
            <a:noFill/>
          </a:ln>
        </p:spPr>
        <p:txBody>
          <a:bodyPr anchorCtr="0" anchor="t" bIns="121900" lIns="121900" spcFirstLastPara="1" rIns="121900" wrap="square" tIns="121900">
            <a:noAutofit/>
          </a:bodyPr>
          <a:lstStyle>
            <a:lvl1pPr indent="-381000" lvl="0" marL="457200" rtl="0">
              <a:lnSpc>
                <a:spcPct val="100000"/>
              </a:lnSpc>
              <a:spcBef>
                <a:spcPts val="0"/>
              </a:spcBef>
              <a:spcAft>
                <a:spcPts val="0"/>
              </a:spcAft>
              <a:buClr>
                <a:srgbClr val="000000"/>
              </a:buClr>
              <a:buSzPts val="2400"/>
              <a:buFont typeface="Arial"/>
              <a:buChar char="●"/>
              <a:defRPr b="1" sz="2400">
                <a:solidFill>
                  <a:srgbClr val="000000"/>
                </a:solidFill>
                <a:latin typeface="Arial"/>
                <a:ea typeface="Arial"/>
                <a:cs typeface="Arial"/>
                <a:sym typeface="Arial"/>
              </a:defRPr>
            </a:lvl1pPr>
            <a:lvl2pPr indent="-381000" lvl="1" marL="914400" rtl="0">
              <a:lnSpc>
                <a:spcPct val="100000"/>
              </a:lnSpc>
              <a:spcBef>
                <a:spcPts val="0"/>
              </a:spcBef>
              <a:spcAft>
                <a:spcPts val="0"/>
              </a:spcAft>
              <a:buClr>
                <a:srgbClr val="000000"/>
              </a:buClr>
              <a:buSzPts val="2400"/>
              <a:buFont typeface="Arial"/>
              <a:buChar char="○"/>
              <a:defRPr sz="2400">
                <a:solidFill>
                  <a:srgbClr val="000000"/>
                </a:solidFill>
                <a:latin typeface="Arial"/>
                <a:ea typeface="Arial"/>
                <a:cs typeface="Arial"/>
                <a:sym typeface="Arial"/>
              </a:defRPr>
            </a:lvl2pPr>
            <a:lvl3pPr indent="-381000" lvl="2" marL="1371600" rtl="0">
              <a:lnSpc>
                <a:spcPct val="100000"/>
              </a:lnSpc>
              <a:spcBef>
                <a:spcPts val="0"/>
              </a:spcBef>
              <a:spcAft>
                <a:spcPts val="0"/>
              </a:spcAft>
              <a:buClr>
                <a:srgbClr val="000000"/>
              </a:buClr>
              <a:buSzPts val="2400"/>
              <a:buFont typeface="Arial"/>
              <a:buChar char="■"/>
              <a:defRPr sz="2400">
                <a:solidFill>
                  <a:srgbClr val="000000"/>
                </a:solidFill>
                <a:latin typeface="Arial"/>
                <a:ea typeface="Arial"/>
                <a:cs typeface="Arial"/>
                <a:sym typeface="Arial"/>
              </a:defRPr>
            </a:lvl3pPr>
            <a:lvl4pPr indent="-381000" lvl="3" marL="1828800" rtl="0">
              <a:lnSpc>
                <a:spcPct val="100000"/>
              </a:lnSpc>
              <a:spcBef>
                <a:spcPts val="0"/>
              </a:spcBef>
              <a:spcAft>
                <a:spcPts val="0"/>
              </a:spcAft>
              <a:buClr>
                <a:srgbClr val="000000"/>
              </a:buClr>
              <a:buSzPts val="2400"/>
              <a:buFont typeface="Arial"/>
              <a:buChar char="●"/>
              <a:defRPr sz="2400">
                <a:solidFill>
                  <a:srgbClr val="000000"/>
                </a:solidFill>
                <a:latin typeface="Arial"/>
                <a:ea typeface="Arial"/>
                <a:cs typeface="Arial"/>
                <a:sym typeface="Arial"/>
              </a:defRPr>
            </a:lvl4pPr>
            <a:lvl5pPr indent="-381000" lvl="4" marL="2286000" rtl="0">
              <a:lnSpc>
                <a:spcPct val="100000"/>
              </a:lnSpc>
              <a:spcBef>
                <a:spcPts val="0"/>
              </a:spcBef>
              <a:spcAft>
                <a:spcPts val="0"/>
              </a:spcAft>
              <a:buClr>
                <a:srgbClr val="000000"/>
              </a:buClr>
              <a:buSzPts val="2400"/>
              <a:buFont typeface="Arial"/>
              <a:buChar char="○"/>
              <a:defRPr sz="2400">
                <a:solidFill>
                  <a:srgbClr val="000000"/>
                </a:solidFill>
                <a:latin typeface="Arial"/>
                <a:ea typeface="Arial"/>
                <a:cs typeface="Arial"/>
                <a:sym typeface="Arial"/>
              </a:defRPr>
            </a:lvl5pPr>
            <a:lvl6pPr indent="-381000" lvl="5" marL="2743200" rtl="0">
              <a:lnSpc>
                <a:spcPct val="100000"/>
              </a:lnSpc>
              <a:spcBef>
                <a:spcPts val="0"/>
              </a:spcBef>
              <a:spcAft>
                <a:spcPts val="0"/>
              </a:spcAft>
              <a:buClr>
                <a:srgbClr val="000000"/>
              </a:buClr>
              <a:buSzPts val="2400"/>
              <a:buFont typeface="Arial"/>
              <a:buChar char="■"/>
              <a:defRPr sz="2400">
                <a:solidFill>
                  <a:srgbClr val="000000"/>
                </a:solidFill>
                <a:latin typeface="Arial"/>
                <a:ea typeface="Arial"/>
                <a:cs typeface="Arial"/>
                <a:sym typeface="Arial"/>
              </a:defRPr>
            </a:lvl6pPr>
            <a:lvl7pPr indent="-381000" lvl="6" marL="3200400" rtl="0">
              <a:lnSpc>
                <a:spcPct val="100000"/>
              </a:lnSpc>
              <a:spcBef>
                <a:spcPts val="0"/>
              </a:spcBef>
              <a:spcAft>
                <a:spcPts val="0"/>
              </a:spcAft>
              <a:buClr>
                <a:srgbClr val="000000"/>
              </a:buClr>
              <a:buSzPts val="2400"/>
              <a:buFont typeface="Arial"/>
              <a:buChar char="●"/>
              <a:defRPr sz="2400">
                <a:solidFill>
                  <a:srgbClr val="000000"/>
                </a:solidFill>
                <a:latin typeface="Arial"/>
                <a:ea typeface="Arial"/>
                <a:cs typeface="Arial"/>
                <a:sym typeface="Arial"/>
              </a:defRPr>
            </a:lvl7pPr>
            <a:lvl8pPr indent="-381000" lvl="7" marL="3657600" rtl="0">
              <a:lnSpc>
                <a:spcPct val="100000"/>
              </a:lnSpc>
              <a:spcBef>
                <a:spcPts val="0"/>
              </a:spcBef>
              <a:spcAft>
                <a:spcPts val="0"/>
              </a:spcAft>
              <a:buClr>
                <a:srgbClr val="000000"/>
              </a:buClr>
              <a:buSzPts val="2400"/>
              <a:buFont typeface="Arial"/>
              <a:buChar char="○"/>
              <a:defRPr sz="2400">
                <a:solidFill>
                  <a:srgbClr val="000000"/>
                </a:solidFill>
                <a:latin typeface="Arial"/>
                <a:ea typeface="Arial"/>
                <a:cs typeface="Arial"/>
                <a:sym typeface="Arial"/>
              </a:defRPr>
            </a:lvl8pPr>
            <a:lvl9pPr indent="-381000" lvl="8" marL="4114800" rtl="0">
              <a:lnSpc>
                <a:spcPct val="100000"/>
              </a:lnSpc>
              <a:spcBef>
                <a:spcPts val="0"/>
              </a:spcBef>
              <a:spcAft>
                <a:spcPts val="0"/>
              </a:spcAft>
              <a:buClr>
                <a:srgbClr val="000000"/>
              </a:buClr>
              <a:buSzPts val="2400"/>
              <a:buFont typeface="Arial"/>
              <a:buChar char="■"/>
              <a:defRPr sz="2400">
                <a:solidFill>
                  <a:srgbClr val="000000"/>
                </a:solidFill>
                <a:latin typeface="Arial"/>
                <a:ea typeface="Arial"/>
                <a:cs typeface="Arial"/>
                <a:sym typeface="Arial"/>
              </a:defRPr>
            </a:lvl9pPr>
          </a:lstStyle>
          <a:p/>
        </p:txBody>
      </p:sp>
      <p:sp>
        <p:nvSpPr>
          <p:cNvPr id="2076" name="Google Shape;2076;p60"/>
          <p:cNvSpPr txBox="1"/>
          <p:nvPr>
            <p:ph idx="12" type="sldNum"/>
          </p:nvPr>
        </p:nvSpPr>
        <p:spPr>
          <a:xfrm>
            <a:off x="11755800" y="6289440"/>
            <a:ext cx="432900" cy="494100"/>
          </a:xfrm>
          <a:prstGeom prst="rect">
            <a:avLst/>
          </a:prstGeom>
        </p:spPr>
        <p:txBody>
          <a:bodyPr anchorCtr="0" anchor="ctr" bIns="121900" lIns="121900" spcFirstLastPara="1" rIns="121900" wrap="square" tIns="121900">
            <a:noAutofit/>
          </a:bodyPr>
          <a:lstStyle>
            <a:lvl1pPr lvl="0" rtl="0" algn="ctr">
              <a:buNone/>
              <a:defRPr sz="1200">
                <a:solidFill>
                  <a:schemeClr val="dk1"/>
                </a:solidFill>
              </a:defRPr>
            </a:lvl1pPr>
            <a:lvl2pPr lvl="1" rtl="0" algn="ctr">
              <a:buNone/>
              <a:defRPr sz="1200">
                <a:solidFill>
                  <a:schemeClr val="dk1"/>
                </a:solidFill>
              </a:defRPr>
            </a:lvl2pPr>
            <a:lvl3pPr lvl="2" rtl="0" algn="ctr">
              <a:buNone/>
              <a:defRPr sz="1200">
                <a:solidFill>
                  <a:schemeClr val="dk1"/>
                </a:solidFill>
              </a:defRPr>
            </a:lvl3pPr>
            <a:lvl4pPr lvl="3" rtl="0" algn="ctr">
              <a:buNone/>
              <a:defRPr sz="1200">
                <a:solidFill>
                  <a:schemeClr val="dk1"/>
                </a:solidFill>
              </a:defRPr>
            </a:lvl4pPr>
            <a:lvl5pPr lvl="4" rtl="0" algn="ctr">
              <a:buNone/>
              <a:defRPr sz="1200">
                <a:solidFill>
                  <a:schemeClr val="dk1"/>
                </a:solidFill>
              </a:defRPr>
            </a:lvl5pPr>
            <a:lvl6pPr lvl="5" rtl="0" algn="ctr">
              <a:buNone/>
              <a:defRPr sz="1200">
                <a:solidFill>
                  <a:schemeClr val="dk1"/>
                </a:solidFill>
              </a:defRPr>
            </a:lvl6pPr>
            <a:lvl7pPr lvl="6" rtl="0" algn="ctr">
              <a:buNone/>
              <a:defRPr sz="1200">
                <a:solidFill>
                  <a:schemeClr val="dk1"/>
                </a:solidFill>
              </a:defRPr>
            </a:lvl7pPr>
            <a:lvl8pPr lvl="7" rtl="0" algn="ctr">
              <a:buNone/>
              <a:defRPr sz="1200">
                <a:solidFill>
                  <a:schemeClr val="dk1"/>
                </a:solidFill>
              </a:defRPr>
            </a:lvl8pPr>
            <a:lvl9pPr lvl="8" rtl="0" algn="ctr">
              <a:buNone/>
              <a:defRPr sz="1200">
                <a:solidFill>
                  <a:schemeClr val="dk1"/>
                </a:solidFill>
              </a:defRPr>
            </a:lvl9pPr>
          </a:lstStyle>
          <a:p>
            <a:pPr indent="0" lvl="0" marL="0" rtl="0" algn="ctr">
              <a:spcBef>
                <a:spcPts val="0"/>
              </a:spcBef>
              <a:spcAft>
                <a:spcPts val="0"/>
              </a:spcAft>
              <a:buNone/>
            </a:pPr>
            <a:fld id="{00000000-1234-1234-1234-123412341234}" type="slidenum">
              <a:rPr lang="en-US"/>
              <a:t>‹#›</a:t>
            </a:fld>
            <a:endParaRPr/>
          </a:p>
        </p:txBody>
      </p:sp>
      <p:pic>
        <p:nvPicPr>
          <p:cNvPr id="2077" name="Google Shape;2077;p60"/>
          <p:cNvPicPr preferRelativeResize="0"/>
          <p:nvPr/>
        </p:nvPicPr>
        <p:blipFill>
          <a:blip r:embed="rId3">
            <a:alphaModFix/>
          </a:blip>
          <a:stretch>
            <a:fillRect/>
          </a:stretch>
        </p:blipFill>
        <p:spPr>
          <a:xfrm>
            <a:off x="87903" y="67020"/>
            <a:ext cx="572400" cy="516678"/>
          </a:xfrm>
          <a:prstGeom prst="rect">
            <a:avLst/>
          </a:prstGeom>
          <a:noFill/>
          <a:ln>
            <a:noFill/>
          </a:ln>
        </p:spPr>
      </p:pic>
      <p:sp>
        <p:nvSpPr>
          <p:cNvPr id="2078" name="Google Shape;2078;p60"/>
          <p:cNvSpPr/>
          <p:nvPr/>
        </p:nvSpPr>
        <p:spPr>
          <a:xfrm>
            <a:off x="866800" y="5199450"/>
            <a:ext cx="10458300" cy="1158300"/>
          </a:xfrm>
          <a:prstGeom prst="roundRect">
            <a:avLst>
              <a:gd fmla="val 16667" name="adj"/>
            </a:avLst>
          </a:prstGeom>
          <a:solidFill>
            <a:srgbClr val="003C71"/>
          </a:solidFill>
          <a:ln cap="flat" cmpd="sng" w="9525">
            <a:solidFill>
              <a:schemeClr val="dk2"/>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Tree>
  </p:cSld>
  <p:clrMapOvr>
    <a:masterClrMapping/>
  </p:clrMapOvr>
  <p:extLst>
    <p:ext uri="{DCECCB84-F9BA-43D5-87BE-67443E8EF086}">
      <p15:sldGuideLst>
        <p15:guide id="1" orient="horz" pos="1215">
          <p15:clr>
            <a:srgbClr val="FA7B17"/>
          </p15:clr>
        </p15:guide>
        <p15:guide id="2" orient="horz" pos="917">
          <p15:clr>
            <a:srgbClr val="FA7B17"/>
          </p15:clr>
        </p15:guide>
        <p15:guide id="3" pos="7104">
          <p15:clr>
            <a:srgbClr val="FA7B17"/>
          </p15:clr>
        </p15:guide>
        <p15:guide id="4" pos="594">
          <p15:clr>
            <a:srgbClr val="FA7B17"/>
          </p15:clr>
        </p15:guide>
        <p15:guide id="5" orient="horz" pos="4061">
          <p15:clr>
            <a:srgbClr val="FA7B17"/>
          </p15:clr>
        </p15:guide>
        <p15:guide id="6" pos="497">
          <p15:clr>
            <a:srgbClr val="FA7B17"/>
          </p15:clr>
        </p15:guide>
        <p15:guide id="7" pos="3840">
          <p15:clr>
            <a:srgbClr val="FA7B17"/>
          </p15:clr>
        </p15:guide>
        <p15:guide id="8" pos="3968">
          <p15:clr>
            <a:srgbClr val="FA7B17"/>
          </p15:clr>
        </p15:guide>
      </p15:sldGuideLst>
    </p:ext>
  </p:extLst>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ll text with subhead 1">
  <p:cSld name="BLANK_2_1_1_1_10">
    <p:bg>
      <p:bgPr>
        <a:solidFill>
          <a:srgbClr val="FFFFFF"/>
        </a:solidFill>
      </p:bgPr>
    </p:bg>
    <p:spTree>
      <p:nvGrpSpPr>
        <p:cNvPr id="2079" name="Shape 2079"/>
        <p:cNvGrpSpPr/>
        <p:nvPr/>
      </p:nvGrpSpPr>
      <p:grpSpPr>
        <a:xfrm>
          <a:off x="0" y="0"/>
          <a:ext cx="0" cy="0"/>
          <a:chOff x="0" y="0"/>
          <a:chExt cx="0" cy="0"/>
        </a:xfrm>
      </p:grpSpPr>
      <p:sp>
        <p:nvSpPr>
          <p:cNvPr id="2080" name="Google Shape;2080;p61"/>
          <p:cNvSpPr/>
          <p:nvPr/>
        </p:nvSpPr>
        <p:spPr>
          <a:xfrm rot="5400000">
            <a:off x="8503336" y="3154740"/>
            <a:ext cx="6902100" cy="548700"/>
          </a:xfrm>
          <a:prstGeom prst="rect">
            <a:avLst/>
          </a:prstGeom>
          <a:solidFill>
            <a:srgbClr val="003C71"/>
          </a:solidFill>
          <a:ln>
            <a:noFill/>
          </a:ln>
        </p:spPr>
        <p:txBody>
          <a:bodyPr anchorCtr="0" anchor="ctr" bIns="121900" lIns="121900" spcFirstLastPara="1" rIns="121900" wrap="square" tIns="121900">
            <a:noAutofit/>
          </a:bodyPr>
          <a:lstStyle/>
          <a:p>
            <a:pPr indent="0" lvl="0" marL="0" rtl="0" algn="l">
              <a:lnSpc>
                <a:spcPct val="115000"/>
              </a:lnSpc>
              <a:spcBef>
                <a:spcPts val="0"/>
              </a:spcBef>
              <a:spcAft>
                <a:spcPts val="0"/>
              </a:spcAft>
              <a:buNone/>
            </a:pPr>
            <a:r>
              <a:t/>
            </a:r>
            <a:endParaRPr b="1" sz="1600">
              <a:solidFill>
                <a:srgbClr val="FFFFFF"/>
              </a:solidFill>
            </a:endParaRPr>
          </a:p>
        </p:txBody>
      </p:sp>
      <p:sp>
        <p:nvSpPr>
          <p:cNvPr id="2081" name="Google Shape;2081;p61"/>
          <p:cNvSpPr txBox="1"/>
          <p:nvPr>
            <p:ph type="title"/>
          </p:nvPr>
        </p:nvSpPr>
        <p:spPr>
          <a:xfrm>
            <a:off x="789000" y="432570"/>
            <a:ext cx="10850700" cy="1023900"/>
          </a:xfrm>
          <a:prstGeom prst="rect">
            <a:avLst/>
          </a:prstGeom>
          <a:noFill/>
          <a:ln>
            <a:noFill/>
          </a:ln>
        </p:spPr>
        <p:txBody>
          <a:bodyPr anchorCtr="0" anchor="b" bIns="121900" lIns="121900" spcFirstLastPara="1" rIns="121900" wrap="square" tIns="121900">
            <a:noAutofit/>
          </a:bodyPr>
          <a:lstStyle>
            <a:lvl1pPr lvl="0" rtl="0">
              <a:spcBef>
                <a:spcPts val="0"/>
              </a:spcBef>
              <a:spcAft>
                <a:spcPts val="0"/>
              </a:spcAft>
              <a:buNone/>
              <a:defRPr b="1" sz="4000">
                <a:solidFill>
                  <a:srgbClr val="003C71"/>
                </a:solidFill>
                <a:latin typeface="Arial"/>
                <a:ea typeface="Arial"/>
                <a:cs typeface="Arial"/>
                <a:sym typeface="Arial"/>
              </a:defRPr>
            </a:lvl1pPr>
            <a:lvl2pPr lvl="1" rtl="0">
              <a:spcBef>
                <a:spcPts val="0"/>
              </a:spcBef>
              <a:spcAft>
                <a:spcPts val="0"/>
              </a:spcAft>
              <a:buNone/>
              <a:defRPr b="1" sz="4000">
                <a:solidFill>
                  <a:srgbClr val="003C71"/>
                </a:solidFill>
                <a:latin typeface="Arial"/>
                <a:ea typeface="Arial"/>
                <a:cs typeface="Arial"/>
                <a:sym typeface="Arial"/>
              </a:defRPr>
            </a:lvl2pPr>
            <a:lvl3pPr lvl="2" rtl="0">
              <a:spcBef>
                <a:spcPts val="0"/>
              </a:spcBef>
              <a:spcAft>
                <a:spcPts val="0"/>
              </a:spcAft>
              <a:buNone/>
              <a:defRPr b="1" sz="4000">
                <a:solidFill>
                  <a:srgbClr val="003C71"/>
                </a:solidFill>
                <a:latin typeface="Arial"/>
                <a:ea typeface="Arial"/>
                <a:cs typeface="Arial"/>
                <a:sym typeface="Arial"/>
              </a:defRPr>
            </a:lvl3pPr>
            <a:lvl4pPr lvl="3" rtl="0">
              <a:spcBef>
                <a:spcPts val="0"/>
              </a:spcBef>
              <a:spcAft>
                <a:spcPts val="0"/>
              </a:spcAft>
              <a:buNone/>
              <a:defRPr b="1" sz="4000">
                <a:solidFill>
                  <a:srgbClr val="003C71"/>
                </a:solidFill>
                <a:latin typeface="Arial"/>
                <a:ea typeface="Arial"/>
                <a:cs typeface="Arial"/>
                <a:sym typeface="Arial"/>
              </a:defRPr>
            </a:lvl4pPr>
            <a:lvl5pPr lvl="4" rtl="0">
              <a:spcBef>
                <a:spcPts val="0"/>
              </a:spcBef>
              <a:spcAft>
                <a:spcPts val="0"/>
              </a:spcAft>
              <a:buNone/>
              <a:defRPr b="1" sz="4000">
                <a:solidFill>
                  <a:srgbClr val="003C71"/>
                </a:solidFill>
                <a:latin typeface="Arial"/>
                <a:ea typeface="Arial"/>
                <a:cs typeface="Arial"/>
                <a:sym typeface="Arial"/>
              </a:defRPr>
            </a:lvl5pPr>
            <a:lvl6pPr lvl="5" rtl="0">
              <a:spcBef>
                <a:spcPts val="0"/>
              </a:spcBef>
              <a:spcAft>
                <a:spcPts val="0"/>
              </a:spcAft>
              <a:buNone/>
              <a:defRPr b="1" sz="4000">
                <a:solidFill>
                  <a:srgbClr val="003C71"/>
                </a:solidFill>
                <a:latin typeface="Arial"/>
                <a:ea typeface="Arial"/>
                <a:cs typeface="Arial"/>
                <a:sym typeface="Arial"/>
              </a:defRPr>
            </a:lvl6pPr>
            <a:lvl7pPr lvl="6" rtl="0">
              <a:spcBef>
                <a:spcPts val="0"/>
              </a:spcBef>
              <a:spcAft>
                <a:spcPts val="0"/>
              </a:spcAft>
              <a:buNone/>
              <a:defRPr b="1" sz="4000">
                <a:solidFill>
                  <a:srgbClr val="003C71"/>
                </a:solidFill>
                <a:latin typeface="Arial"/>
                <a:ea typeface="Arial"/>
                <a:cs typeface="Arial"/>
                <a:sym typeface="Arial"/>
              </a:defRPr>
            </a:lvl7pPr>
            <a:lvl8pPr lvl="7" rtl="0">
              <a:spcBef>
                <a:spcPts val="0"/>
              </a:spcBef>
              <a:spcAft>
                <a:spcPts val="0"/>
              </a:spcAft>
              <a:buNone/>
              <a:defRPr b="1" sz="4000">
                <a:solidFill>
                  <a:srgbClr val="003C71"/>
                </a:solidFill>
                <a:latin typeface="Arial"/>
                <a:ea typeface="Arial"/>
                <a:cs typeface="Arial"/>
                <a:sym typeface="Arial"/>
              </a:defRPr>
            </a:lvl8pPr>
            <a:lvl9pPr lvl="8" rtl="0">
              <a:spcBef>
                <a:spcPts val="0"/>
              </a:spcBef>
              <a:spcAft>
                <a:spcPts val="0"/>
              </a:spcAft>
              <a:buNone/>
              <a:defRPr b="1" sz="4000">
                <a:solidFill>
                  <a:srgbClr val="003C71"/>
                </a:solidFill>
                <a:latin typeface="Arial"/>
                <a:ea typeface="Arial"/>
                <a:cs typeface="Arial"/>
                <a:sym typeface="Arial"/>
              </a:defRPr>
            </a:lvl9pPr>
          </a:lstStyle>
          <a:p/>
        </p:txBody>
      </p:sp>
      <p:cxnSp>
        <p:nvCxnSpPr>
          <p:cNvPr id="2082" name="Google Shape;2082;p61"/>
          <p:cNvCxnSpPr/>
          <p:nvPr/>
        </p:nvCxnSpPr>
        <p:spPr>
          <a:xfrm flipH="1" rot="10800000">
            <a:off x="942800" y="1368825"/>
            <a:ext cx="10334400" cy="10800"/>
          </a:xfrm>
          <a:prstGeom prst="straightConnector1">
            <a:avLst/>
          </a:prstGeom>
          <a:noFill/>
          <a:ln cap="flat" cmpd="sng" w="19050">
            <a:solidFill>
              <a:srgbClr val="003C71"/>
            </a:solidFill>
            <a:prstDash val="solid"/>
            <a:round/>
            <a:headEnd len="med" w="med" type="none"/>
            <a:tailEnd len="med" w="med" type="none"/>
          </a:ln>
        </p:spPr>
      </p:cxnSp>
      <p:sp>
        <p:nvSpPr>
          <p:cNvPr id="2083" name="Google Shape;2083;p61"/>
          <p:cNvSpPr txBox="1"/>
          <p:nvPr>
            <p:ph idx="12" type="sldNum"/>
          </p:nvPr>
        </p:nvSpPr>
        <p:spPr>
          <a:xfrm>
            <a:off x="11755800" y="6289440"/>
            <a:ext cx="432900" cy="494100"/>
          </a:xfrm>
          <a:prstGeom prst="rect">
            <a:avLst/>
          </a:prstGeom>
        </p:spPr>
        <p:txBody>
          <a:bodyPr anchorCtr="0" anchor="ctr" bIns="121900" lIns="121900" spcFirstLastPara="1" rIns="121900" wrap="square" tIns="121900">
            <a:noAutofit/>
          </a:bodyPr>
          <a:lstStyle>
            <a:lvl1pPr lvl="0" rtl="0" algn="ctr">
              <a:buNone/>
              <a:defRPr sz="1200">
                <a:solidFill>
                  <a:schemeClr val="dk1"/>
                </a:solidFill>
              </a:defRPr>
            </a:lvl1pPr>
            <a:lvl2pPr lvl="1" rtl="0" algn="ctr">
              <a:buNone/>
              <a:defRPr sz="1200">
                <a:solidFill>
                  <a:schemeClr val="dk1"/>
                </a:solidFill>
              </a:defRPr>
            </a:lvl2pPr>
            <a:lvl3pPr lvl="2" rtl="0" algn="ctr">
              <a:buNone/>
              <a:defRPr sz="1200">
                <a:solidFill>
                  <a:schemeClr val="dk1"/>
                </a:solidFill>
              </a:defRPr>
            </a:lvl3pPr>
            <a:lvl4pPr lvl="3" rtl="0" algn="ctr">
              <a:buNone/>
              <a:defRPr sz="1200">
                <a:solidFill>
                  <a:schemeClr val="dk1"/>
                </a:solidFill>
              </a:defRPr>
            </a:lvl4pPr>
            <a:lvl5pPr lvl="4" rtl="0" algn="ctr">
              <a:buNone/>
              <a:defRPr sz="1200">
                <a:solidFill>
                  <a:schemeClr val="dk1"/>
                </a:solidFill>
              </a:defRPr>
            </a:lvl5pPr>
            <a:lvl6pPr lvl="5" rtl="0" algn="ctr">
              <a:buNone/>
              <a:defRPr sz="1200">
                <a:solidFill>
                  <a:schemeClr val="dk1"/>
                </a:solidFill>
              </a:defRPr>
            </a:lvl6pPr>
            <a:lvl7pPr lvl="6" rtl="0" algn="ctr">
              <a:buNone/>
              <a:defRPr sz="1200">
                <a:solidFill>
                  <a:schemeClr val="dk1"/>
                </a:solidFill>
              </a:defRPr>
            </a:lvl7pPr>
            <a:lvl8pPr lvl="7" rtl="0" algn="ctr">
              <a:buNone/>
              <a:defRPr sz="1200">
                <a:solidFill>
                  <a:schemeClr val="dk1"/>
                </a:solidFill>
              </a:defRPr>
            </a:lvl8pPr>
            <a:lvl9pPr lvl="8" rtl="0" algn="ctr">
              <a:buNone/>
              <a:defRPr sz="1200">
                <a:solidFill>
                  <a:schemeClr val="dk1"/>
                </a:solidFill>
              </a:defRPr>
            </a:lvl9pPr>
          </a:lstStyle>
          <a:p>
            <a:pPr indent="0" lvl="0" marL="0" rtl="0" algn="ctr">
              <a:spcBef>
                <a:spcPts val="0"/>
              </a:spcBef>
              <a:spcAft>
                <a:spcPts val="0"/>
              </a:spcAft>
              <a:buNone/>
            </a:pPr>
            <a:fld id="{00000000-1234-1234-1234-123412341234}" type="slidenum">
              <a:rPr lang="en-US"/>
              <a:t>‹#›</a:t>
            </a:fld>
            <a:endParaRPr/>
          </a:p>
        </p:txBody>
      </p:sp>
      <p:pic>
        <p:nvPicPr>
          <p:cNvPr id="2084" name="Google Shape;2084;p61"/>
          <p:cNvPicPr preferRelativeResize="0"/>
          <p:nvPr/>
        </p:nvPicPr>
        <p:blipFill>
          <a:blip r:embed="rId2">
            <a:alphaModFix/>
          </a:blip>
          <a:stretch>
            <a:fillRect/>
          </a:stretch>
        </p:blipFill>
        <p:spPr>
          <a:xfrm>
            <a:off x="87903" y="67020"/>
            <a:ext cx="572400" cy="516678"/>
          </a:xfrm>
          <a:prstGeom prst="rect">
            <a:avLst/>
          </a:prstGeom>
          <a:noFill/>
          <a:ln>
            <a:noFill/>
          </a:ln>
        </p:spPr>
      </p:pic>
      <p:sp>
        <p:nvSpPr>
          <p:cNvPr id="2085" name="Google Shape;2085;p61"/>
          <p:cNvSpPr/>
          <p:nvPr/>
        </p:nvSpPr>
        <p:spPr>
          <a:xfrm>
            <a:off x="975400" y="1461060"/>
            <a:ext cx="10302000" cy="731100"/>
          </a:xfrm>
          <a:prstGeom prst="roundRect">
            <a:avLst>
              <a:gd fmla="val 16667" name="adj"/>
            </a:avLst>
          </a:prstGeom>
          <a:solidFill>
            <a:srgbClr val="999999"/>
          </a:solidFill>
          <a:ln cap="flat" cmpd="sng" w="9525">
            <a:solidFill>
              <a:srgbClr val="01528E"/>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086" name="Google Shape;2086;p61"/>
          <p:cNvSpPr/>
          <p:nvPr/>
        </p:nvSpPr>
        <p:spPr>
          <a:xfrm>
            <a:off x="975400" y="2265900"/>
            <a:ext cx="10302000" cy="731100"/>
          </a:xfrm>
          <a:prstGeom prst="roundRect">
            <a:avLst>
              <a:gd fmla="val 16667" name="adj"/>
            </a:avLst>
          </a:prstGeom>
          <a:solidFill>
            <a:srgbClr val="E69138"/>
          </a:solidFill>
          <a:ln cap="flat" cmpd="sng" w="9525">
            <a:solidFill>
              <a:srgbClr val="01528E"/>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087" name="Google Shape;2087;p61"/>
          <p:cNvSpPr/>
          <p:nvPr/>
        </p:nvSpPr>
        <p:spPr>
          <a:xfrm>
            <a:off x="975400" y="3070752"/>
            <a:ext cx="10302000" cy="731100"/>
          </a:xfrm>
          <a:prstGeom prst="roundRect">
            <a:avLst>
              <a:gd fmla="val 16667" name="adj"/>
            </a:avLst>
          </a:prstGeom>
          <a:solidFill>
            <a:srgbClr val="4DD0E1"/>
          </a:solidFill>
          <a:ln cap="flat" cmpd="sng" w="9525">
            <a:solidFill>
              <a:srgbClr val="01528E"/>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088" name="Google Shape;2088;p61"/>
          <p:cNvSpPr/>
          <p:nvPr/>
        </p:nvSpPr>
        <p:spPr>
          <a:xfrm>
            <a:off x="975400" y="3875598"/>
            <a:ext cx="10302000" cy="731100"/>
          </a:xfrm>
          <a:prstGeom prst="roundRect">
            <a:avLst>
              <a:gd fmla="val 16667" name="adj"/>
            </a:avLst>
          </a:prstGeom>
          <a:solidFill>
            <a:srgbClr val="0FAFFF"/>
          </a:solidFill>
          <a:ln cap="flat" cmpd="sng" w="9525">
            <a:solidFill>
              <a:srgbClr val="01528E"/>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089" name="Google Shape;2089;p61"/>
          <p:cNvSpPr/>
          <p:nvPr/>
        </p:nvSpPr>
        <p:spPr>
          <a:xfrm>
            <a:off x="975400" y="4680444"/>
            <a:ext cx="10302000" cy="731100"/>
          </a:xfrm>
          <a:prstGeom prst="roundRect">
            <a:avLst>
              <a:gd fmla="val 16667" name="adj"/>
            </a:avLst>
          </a:prstGeom>
          <a:solidFill>
            <a:srgbClr val="0579BD"/>
          </a:solidFill>
          <a:ln cap="flat" cmpd="sng" w="9525">
            <a:solidFill>
              <a:srgbClr val="01528E"/>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090" name="Google Shape;2090;p61"/>
          <p:cNvSpPr/>
          <p:nvPr/>
        </p:nvSpPr>
        <p:spPr>
          <a:xfrm>
            <a:off x="975400" y="5485290"/>
            <a:ext cx="10302000" cy="731100"/>
          </a:xfrm>
          <a:prstGeom prst="roundRect">
            <a:avLst>
              <a:gd fmla="val 16667" name="adj"/>
            </a:avLst>
          </a:prstGeom>
          <a:solidFill>
            <a:srgbClr val="01528E"/>
          </a:solidFill>
          <a:ln cap="flat" cmpd="sng" w="9525">
            <a:solidFill>
              <a:srgbClr val="01528E"/>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091" name="Google Shape;2091;p61"/>
          <p:cNvSpPr txBox="1"/>
          <p:nvPr>
            <p:ph idx="1" type="subTitle"/>
          </p:nvPr>
        </p:nvSpPr>
        <p:spPr>
          <a:xfrm>
            <a:off x="1075700" y="1461060"/>
            <a:ext cx="6696900" cy="731100"/>
          </a:xfrm>
          <a:prstGeom prst="rect">
            <a:avLst/>
          </a:prstGeom>
          <a:noFill/>
          <a:ln>
            <a:noFill/>
          </a:ln>
        </p:spPr>
        <p:txBody>
          <a:bodyPr anchorCtr="0" anchor="ctr" bIns="121900" lIns="121900" spcFirstLastPara="1" rIns="121900" wrap="square" tIns="121900">
            <a:noAutofit/>
          </a:bodyPr>
          <a:lstStyle>
            <a:lvl1pPr lvl="0" rtl="0">
              <a:spcBef>
                <a:spcPts val="0"/>
              </a:spcBef>
              <a:spcAft>
                <a:spcPts val="0"/>
              </a:spcAft>
              <a:buClr>
                <a:schemeClr val="dk1"/>
              </a:buClr>
              <a:buSzPts val="2400"/>
              <a:buNone/>
              <a:defRPr b="1" sz="2400">
                <a:solidFill>
                  <a:schemeClr val="dk1"/>
                </a:solidFill>
              </a:defRPr>
            </a:lvl1pPr>
            <a:lvl2pPr lvl="1" rtl="0">
              <a:spcBef>
                <a:spcPts val="0"/>
              </a:spcBef>
              <a:spcAft>
                <a:spcPts val="0"/>
              </a:spcAft>
              <a:buSzPts val="2400"/>
              <a:buNone/>
              <a:defRPr b="1" sz="2400"/>
            </a:lvl2pPr>
            <a:lvl3pPr lvl="2" rtl="0">
              <a:spcBef>
                <a:spcPts val="0"/>
              </a:spcBef>
              <a:spcAft>
                <a:spcPts val="0"/>
              </a:spcAft>
              <a:buSzPts val="2400"/>
              <a:buNone/>
              <a:defRPr b="1" sz="2400"/>
            </a:lvl3pPr>
            <a:lvl4pPr lvl="3" rtl="0">
              <a:spcBef>
                <a:spcPts val="0"/>
              </a:spcBef>
              <a:spcAft>
                <a:spcPts val="0"/>
              </a:spcAft>
              <a:buSzPts val="2400"/>
              <a:buNone/>
              <a:defRPr b="1" sz="2400"/>
            </a:lvl4pPr>
            <a:lvl5pPr lvl="4" rtl="0">
              <a:spcBef>
                <a:spcPts val="0"/>
              </a:spcBef>
              <a:spcAft>
                <a:spcPts val="0"/>
              </a:spcAft>
              <a:buSzPts val="2400"/>
              <a:buNone/>
              <a:defRPr b="1" sz="2400"/>
            </a:lvl5pPr>
            <a:lvl6pPr lvl="5" rtl="0">
              <a:spcBef>
                <a:spcPts val="0"/>
              </a:spcBef>
              <a:spcAft>
                <a:spcPts val="0"/>
              </a:spcAft>
              <a:buSzPts val="2400"/>
              <a:buNone/>
              <a:defRPr b="1" sz="2400"/>
            </a:lvl6pPr>
            <a:lvl7pPr lvl="6" rtl="0">
              <a:spcBef>
                <a:spcPts val="0"/>
              </a:spcBef>
              <a:spcAft>
                <a:spcPts val="0"/>
              </a:spcAft>
              <a:buSzPts val="2400"/>
              <a:buNone/>
              <a:defRPr b="1" sz="2400"/>
            </a:lvl7pPr>
            <a:lvl8pPr lvl="7" rtl="0">
              <a:spcBef>
                <a:spcPts val="0"/>
              </a:spcBef>
              <a:spcAft>
                <a:spcPts val="0"/>
              </a:spcAft>
              <a:buSzPts val="2400"/>
              <a:buNone/>
              <a:defRPr b="1" sz="2400"/>
            </a:lvl8pPr>
            <a:lvl9pPr lvl="8" rtl="0">
              <a:spcBef>
                <a:spcPts val="0"/>
              </a:spcBef>
              <a:spcAft>
                <a:spcPts val="0"/>
              </a:spcAft>
              <a:buSzPts val="2400"/>
              <a:buNone/>
              <a:defRPr b="1" sz="2400"/>
            </a:lvl9pPr>
          </a:lstStyle>
          <a:p/>
        </p:txBody>
      </p:sp>
      <p:sp>
        <p:nvSpPr>
          <p:cNvPr id="2092" name="Google Shape;2092;p61"/>
          <p:cNvSpPr txBox="1"/>
          <p:nvPr>
            <p:ph idx="2" type="subTitle"/>
          </p:nvPr>
        </p:nvSpPr>
        <p:spPr>
          <a:xfrm>
            <a:off x="1075700" y="2265900"/>
            <a:ext cx="6696900" cy="731100"/>
          </a:xfrm>
          <a:prstGeom prst="rect">
            <a:avLst/>
          </a:prstGeom>
          <a:noFill/>
          <a:ln>
            <a:noFill/>
          </a:ln>
        </p:spPr>
        <p:txBody>
          <a:bodyPr anchorCtr="0" anchor="ctr" bIns="121900" lIns="121900" spcFirstLastPara="1" rIns="121900" wrap="square" tIns="121900">
            <a:noAutofit/>
          </a:bodyPr>
          <a:lstStyle>
            <a:lvl1pPr lvl="0" rtl="0">
              <a:spcBef>
                <a:spcPts val="0"/>
              </a:spcBef>
              <a:spcAft>
                <a:spcPts val="0"/>
              </a:spcAft>
              <a:buClr>
                <a:schemeClr val="dk1"/>
              </a:buClr>
              <a:buSzPts val="2400"/>
              <a:buNone/>
              <a:defRPr b="1" sz="2400">
                <a:solidFill>
                  <a:schemeClr val="dk1"/>
                </a:solidFill>
              </a:defRPr>
            </a:lvl1pPr>
            <a:lvl2pPr lvl="1" rtl="0">
              <a:spcBef>
                <a:spcPts val="0"/>
              </a:spcBef>
              <a:spcAft>
                <a:spcPts val="0"/>
              </a:spcAft>
              <a:buSzPts val="2400"/>
              <a:buNone/>
              <a:defRPr b="1" sz="2400"/>
            </a:lvl2pPr>
            <a:lvl3pPr lvl="2" rtl="0">
              <a:spcBef>
                <a:spcPts val="0"/>
              </a:spcBef>
              <a:spcAft>
                <a:spcPts val="0"/>
              </a:spcAft>
              <a:buSzPts val="2400"/>
              <a:buNone/>
              <a:defRPr b="1" sz="2400"/>
            </a:lvl3pPr>
            <a:lvl4pPr lvl="3" rtl="0">
              <a:spcBef>
                <a:spcPts val="0"/>
              </a:spcBef>
              <a:spcAft>
                <a:spcPts val="0"/>
              </a:spcAft>
              <a:buSzPts val="2400"/>
              <a:buNone/>
              <a:defRPr b="1" sz="2400"/>
            </a:lvl4pPr>
            <a:lvl5pPr lvl="4" rtl="0">
              <a:spcBef>
                <a:spcPts val="0"/>
              </a:spcBef>
              <a:spcAft>
                <a:spcPts val="0"/>
              </a:spcAft>
              <a:buSzPts val="2400"/>
              <a:buNone/>
              <a:defRPr b="1" sz="2400"/>
            </a:lvl5pPr>
            <a:lvl6pPr lvl="5" rtl="0">
              <a:spcBef>
                <a:spcPts val="0"/>
              </a:spcBef>
              <a:spcAft>
                <a:spcPts val="0"/>
              </a:spcAft>
              <a:buSzPts val="2400"/>
              <a:buNone/>
              <a:defRPr b="1" sz="2400"/>
            </a:lvl6pPr>
            <a:lvl7pPr lvl="6" rtl="0">
              <a:spcBef>
                <a:spcPts val="0"/>
              </a:spcBef>
              <a:spcAft>
                <a:spcPts val="0"/>
              </a:spcAft>
              <a:buSzPts val="2400"/>
              <a:buNone/>
              <a:defRPr b="1" sz="2400"/>
            </a:lvl7pPr>
            <a:lvl8pPr lvl="7" rtl="0">
              <a:spcBef>
                <a:spcPts val="0"/>
              </a:spcBef>
              <a:spcAft>
                <a:spcPts val="0"/>
              </a:spcAft>
              <a:buSzPts val="2400"/>
              <a:buNone/>
              <a:defRPr b="1" sz="2400"/>
            </a:lvl8pPr>
            <a:lvl9pPr lvl="8" rtl="0">
              <a:spcBef>
                <a:spcPts val="0"/>
              </a:spcBef>
              <a:spcAft>
                <a:spcPts val="0"/>
              </a:spcAft>
              <a:buSzPts val="2400"/>
              <a:buNone/>
              <a:defRPr b="1" sz="2400"/>
            </a:lvl9pPr>
          </a:lstStyle>
          <a:p/>
        </p:txBody>
      </p:sp>
      <p:sp>
        <p:nvSpPr>
          <p:cNvPr id="2093" name="Google Shape;2093;p61"/>
          <p:cNvSpPr txBox="1"/>
          <p:nvPr>
            <p:ph idx="3" type="subTitle"/>
          </p:nvPr>
        </p:nvSpPr>
        <p:spPr>
          <a:xfrm>
            <a:off x="1075700" y="3070755"/>
            <a:ext cx="6696900" cy="731100"/>
          </a:xfrm>
          <a:prstGeom prst="rect">
            <a:avLst/>
          </a:prstGeom>
          <a:noFill/>
          <a:ln>
            <a:noFill/>
          </a:ln>
        </p:spPr>
        <p:txBody>
          <a:bodyPr anchorCtr="0" anchor="ctr" bIns="121900" lIns="121900" spcFirstLastPara="1" rIns="121900" wrap="square" tIns="121900">
            <a:noAutofit/>
          </a:bodyPr>
          <a:lstStyle>
            <a:lvl1pPr lvl="0" rtl="0">
              <a:spcBef>
                <a:spcPts val="0"/>
              </a:spcBef>
              <a:spcAft>
                <a:spcPts val="0"/>
              </a:spcAft>
              <a:buClr>
                <a:schemeClr val="dk1"/>
              </a:buClr>
              <a:buSzPts val="2400"/>
              <a:buNone/>
              <a:defRPr b="1" sz="2400">
                <a:solidFill>
                  <a:schemeClr val="dk1"/>
                </a:solidFill>
              </a:defRPr>
            </a:lvl1pPr>
            <a:lvl2pPr lvl="1" rtl="0">
              <a:spcBef>
                <a:spcPts val="0"/>
              </a:spcBef>
              <a:spcAft>
                <a:spcPts val="0"/>
              </a:spcAft>
              <a:buSzPts val="2400"/>
              <a:buNone/>
              <a:defRPr b="1" sz="2400"/>
            </a:lvl2pPr>
            <a:lvl3pPr lvl="2" rtl="0">
              <a:spcBef>
                <a:spcPts val="0"/>
              </a:spcBef>
              <a:spcAft>
                <a:spcPts val="0"/>
              </a:spcAft>
              <a:buSzPts val="2400"/>
              <a:buNone/>
              <a:defRPr b="1" sz="2400"/>
            </a:lvl3pPr>
            <a:lvl4pPr lvl="3" rtl="0">
              <a:spcBef>
                <a:spcPts val="0"/>
              </a:spcBef>
              <a:spcAft>
                <a:spcPts val="0"/>
              </a:spcAft>
              <a:buSzPts val="2400"/>
              <a:buNone/>
              <a:defRPr b="1" sz="2400"/>
            </a:lvl4pPr>
            <a:lvl5pPr lvl="4" rtl="0">
              <a:spcBef>
                <a:spcPts val="0"/>
              </a:spcBef>
              <a:spcAft>
                <a:spcPts val="0"/>
              </a:spcAft>
              <a:buSzPts val="2400"/>
              <a:buNone/>
              <a:defRPr b="1" sz="2400"/>
            </a:lvl5pPr>
            <a:lvl6pPr lvl="5" rtl="0">
              <a:spcBef>
                <a:spcPts val="0"/>
              </a:spcBef>
              <a:spcAft>
                <a:spcPts val="0"/>
              </a:spcAft>
              <a:buSzPts val="2400"/>
              <a:buNone/>
              <a:defRPr b="1" sz="2400"/>
            </a:lvl6pPr>
            <a:lvl7pPr lvl="6" rtl="0">
              <a:spcBef>
                <a:spcPts val="0"/>
              </a:spcBef>
              <a:spcAft>
                <a:spcPts val="0"/>
              </a:spcAft>
              <a:buSzPts val="2400"/>
              <a:buNone/>
              <a:defRPr b="1" sz="2400"/>
            </a:lvl7pPr>
            <a:lvl8pPr lvl="7" rtl="0">
              <a:spcBef>
                <a:spcPts val="0"/>
              </a:spcBef>
              <a:spcAft>
                <a:spcPts val="0"/>
              </a:spcAft>
              <a:buSzPts val="2400"/>
              <a:buNone/>
              <a:defRPr b="1" sz="2400"/>
            </a:lvl8pPr>
            <a:lvl9pPr lvl="8" rtl="0">
              <a:spcBef>
                <a:spcPts val="0"/>
              </a:spcBef>
              <a:spcAft>
                <a:spcPts val="0"/>
              </a:spcAft>
              <a:buSzPts val="2400"/>
              <a:buNone/>
              <a:defRPr b="1" sz="2400"/>
            </a:lvl9pPr>
          </a:lstStyle>
          <a:p/>
        </p:txBody>
      </p:sp>
      <p:sp>
        <p:nvSpPr>
          <p:cNvPr id="2094" name="Google Shape;2094;p61"/>
          <p:cNvSpPr txBox="1"/>
          <p:nvPr>
            <p:ph idx="4" type="subTitle"/>
          </p:nvPr>
        </p:nvSpPr>
        <p:spPr>
          <a:xfrm>
            <a:off x="1075700" y="3875610"/>
            <a:ext cx="6696900" cy="731100"/>
          </a:xfrm>
          <a:prstGeom prst="rect">
            <a:avLst/>
          </a:prstGeom>
          <a:noFill/>
          <a:ln>
            <a:noFill/>
          </a:ln>
        </p:spPr>
        <p:txBody>
          <a:bodyPr anchorCtr="0" anchor="ctr" bIns="121900" lIns="121900" spcFirstLastPara="1" rIns="121900" wrap="square" tIns="121900">
            <a:noAutofit/>
          </a:bodyPr>
          <a:lstStyle>
            <a:lvl1pPr lvl="0" rtl="0">
              <a:spcBef>
                <a:spcPts val="0"/>
              </a:spcBef>
              <a:spcAft>
                <a:spcPts val="0"/>
              </a:spcAft>
              <a:buClr>
                <a:schemeClr val="dk1"/>
              </a:buClr>
              <a:buSzPts val="2400"/>
              <a:buNone/>
              <a:defRPr b="1" sz="2400">
                <a:solidFill>
                  <a:schemeClr val="dk1"/>
                </a:solidFill>
              </a:defRPr>
            </a:lvl1pPr>
            <a:lvl2pPr lvl="1" rtl="0">
              <a:spcBef>
                <a:spcPts val="0"/>
              </a:spcBef>
              <a:spcAft>
                <a:spcPts val="0"/>
              </a:spcAft>
              <a:buSzPts val="2400"/>
              <a:buNone/>
              <a:defRPr b="1" sz="2400"/>
            </a:lvl2pPr>
            <a:lvl3pPr lvl="2" rtl="0">
              <a:spcBef>
                <a:spcPts val="0"/>
              </a:spcBef>
              <a:spcAft>
                <a:spcPts val="0"/>
              </a:spcAft>
              <a:buSzPts val="2400"/>
              <a:buNone/>
              <a:defRPr b="1" sz="2400"/>
            </a:lvl3pPr>
            <a:lvl4pPr lvl="3" rtl="0">
              <a:spcBef>
                <a:spcPts val="0"/>
              </a:spcBef>
              <a:spcAft>
                <a:spcPts val="0"/>
              </a:spcAft>
              <a:buSzPts val="2400"/>
              <a:buNone/>
              <a:defRPr b="1" sz="2400"/>
            </a:lvl4pPr>
            <a:lvl5pPr lvl="4" rtl="0">
              <a:spcBef>
                <a:spcPts val="0"/>
              </a:spcBef>
              <a:spcAft>
                <a:spcPts val="0"/>
              </a:spcAft>
              <a:buSzPts val="2400"/>
              <a:buNone/>
              <a:defRPr b="1" sz="2400"/>
            </a:lvl5pPr>
            <a:lvl6pPr lvl="5" rtl="0">
              <a:spcBef>
                <a:spcPts val="0"/>
              </a:spcBef>
              <a:spcAft>
                <a:spcPts val="0"/>
              </a:spcAft>
              <a:buSzPts val="2400"/>
              <a:buNone/>
              <a:defRPr b="1" sz="2400"/>
            </a:lvl6pPr>
            <a:lvl7pPr lvl="6" rtl="0">
              <a:spcBef>
                <a:spcPts val="0"/>
              </a:spcBef>
              <a:spcAft>
                <a:spcPts val="0"/>
              </a:spcAft>
              <a:buSzPts val="2400"/>
              <a:buNone/>
              <a:defRPr b="1" sz="2400"/>
            </a:lvl7pPr>
            <a:lvl8pPr lvl="7" rtl="0">
              <a:spcBef>
                <a:spcPts val="0"/>
              </a:spcBef>
              <a:spcAft>
                <a:spcPts val="0"/>
              </a:spcAft>
              <a:buSzPts val="2400"/>
              <a:buNone/>
              <a:defRPr b="1" sz="2400"/>
            </a:lvl8pPr>
            <a:lvl9pPr lvl="8" rtl="0">
              <a:spcBef>
                <a:spcPts val="0"/>
              </a:spcBef>
              <a:spcAft>
                <a:spcPts val="0"/>
              </a:spcAft>
              <a:buSzPts val="2400"/>
              <a:buNone/>
              <a:defRPr b="1" sz="2400"/>
            </a:lvl9pPr>
          </a:lstStyle>
          <a:p/>
        </p:txBody>
      </p:sp>
      <p:sp>
        <p:nvSpPr>
          <p:cNvPr id="2095" name="Google Shape;2095;p61"/>
          <p:cNvSpPr txBox="1"/>
          <p:nvPr>
            <p:ph idx="5" type="subTitle"/>
          </p:nvPr>
        </p:nvSpPr>
        <p:spPr>
          <a:xfrm>
            <a:off x="1075700" y="4680450"/>
            <a:ext cx="6696900" cy="731100"/>
          </a:xfrm>
          <a:prstGeom prst="rect">
            <a:avLst/>
          </a:prstGeom>
          <a:noFill/>
          <a:ln>
            <a:noFill/>
          </a:ln>
        </p:spPr>
        <p:txBody>
          <a:bodyPr anchorCtr="0" anchor="ctr" bIns="121900" lIns="121900" spcFirstLastPara="1" rIns="121900" wrap="square" tIns="121900">
            <a:noAutofit/>
          </a:bodyPr>
          <a:lstStyle>
            <a:lvl1pPr lvl="0" rtl="0">
              <a:spcBef>
                <a:spcPts val="0"/>
              </a:spcBef>
              <a:spcAft>
                <a:spcPts val="0"/>
              </a:spcAft>
              <a:buClr>
                <a:schemeClr val="dk1"/>
              </a:buClr>
              <a:buSzPts val="2400"/>
              <a:buNone/>
              <a:defRPr b="1" sz="2400">
                <a:solidFill>
                  <a:schemeClr val="dk1"/>
                </a:solidFill>
              </a:defRPr>
            </a:lvl1pPr>
            <a:lvl2pPr lvl="1" rtl="0">
              <a:spcBef>
                <a:spcPts val="0"/>
              </a:spcBef>
              <a:spcAft>
                <a:spcPts val="0"/>
              </a:spcAft>
              <a:buSzPts val="2400"/>
              <a:buNone/>
              <a:defRPr b="1" sz="2400"/>
            </a:lvl2pPr>
            <a:lvl3pPr lvl="2" rtl="0">
              <a:spcBef>
                <a:spcPts val="0"/>
              </a:spcBef>
              <a:spcAft>
                <a:spcPts val="0"/>
              </a:spcAft>
              <a:buSzPts val="2400"/>
              <a:buNone/>
              <a:defRPr b="1" sz="2400"/>
            </a:lvl3pPr>
            <a:lvl4pPr lvl="3" rtl="0">
              <a:spcBef>
                <a:spcPts val="0"/>
              </a:spcBef>
              <a:spcAft>
                <a:spcPts val="0"/>
              </a:spcAft>
              <a:buSzPts val="2400"/>
              <a:buNone/>
              <a:defRPr b="1" sz="2400"/>
            </a:lvl4pPr>
            <a:lvl5pPr lvl="4" rtl="0">
              <a:spcBef>
                <a:spcPts val="0"/>
              </a:spcBef>
              <a:spcAft>
                <a:spcPts val="0"/>
              </a:spcAft>
              <a:buSzPts val="2400"/>
              <a:buNone/>
              <a:defRPr b="1" sz="2400"/>
            </a:lvl5pPr>
            <a:lvl6pPr lvl="5" rtl="0">
              <a:spcBef>
                <a:spcPts val="0"/>
              </a:spcBef>
              <a:spcAft>
                <a:spcPts val="0"/>
              </a:spcAft>
              <a:buSzPts val="2400"/>
              <a:buNone/>
              <a:defRPr b="1" sz="2400"/>
            </a:lvl6pPr>
            <a:lvl7pPr lvl="6" rtl="0">
              <a:spcBef>
                <a:spcPts val="0"/>
              </a:spcBef>
              <a:spcAft>
                <a:spcPts val="0"/>
              </a:spcAft>
              <a:buSzPts val="2400"/>
              <a:buNone/>
              <a:defRPr b="1" sz="2400"/>
            </a:lvl7pPr>
            <a:lvl8pPr lvl="7" rtl="0">
              <a:spcBef>
                <a:spcPts val="0"/>
              </a:spcBef>
              <a:spcAft>
                <a:spcPts val="0"/>
              </a:spcAft>
              <a:buSzPts val="2400"/>
              <a:buNone/>
              <a:defRPr b="1" sz="2400"/>
            </a:lvl8pPr>
            <a:lvl9pPr lvl="8" rtl="0">
              <a:spcBef>
                <a:spcPts val="0"/>
              </a:spcBef>
              <a:spcAft>
                <a:spcPts val="0"/>
              </a:spcAft>
              <a:buSzPts val="2400"/>
              <a:buNone/>
              <a:defRPr b="1" sz="2400"/>
            </a:lvl9pPr>
          </a:lstStyle>
          <a:p/>
        </p:txBody>
      </p:sp>
      <p:sp>
        <p:nvSpPr>
          <p:cNvPr id="2096" name="Google Shape;2096;p61"/>
          <p:cNvSpPr txBox="1"/>
          <p:nvPr>
            <p:ph idx="6" type="subTitle"/>
          </p:nvPr>
        </p:nvSpPr>
        <p:spPr>
          <a:xfrm>
            <a:off x="1075700" y="5485290"/>
            <a:ext cx="6696900" cy="731100"/>
          </a:xfrm>
          <a:prstGeom prst="rect">
            <a:avLst/>
          </a:prstGeom>
          <a:noFill/>
          <a:ln>
            <a:noFill/>
          </a:ln>
        </p:spPr>
        <p:txBody>
          <a:bodyPr anchorCtr="0" anchor="ctr" bIns="121900" lIns="121900" spcFirstLastPara="1" rIns="121900" wrap="square" tIns="121900">
            <a:noAutofit/>
          </a:bodyPr>
          <a:lstStyle>
            <a:lvl1pPr lvl="0" rtl="0">
              <a:spcBef>
                <a:spcPts val="0"/>
              </a:spcBef>
              <a:spcAft>
                <a:spcPts val="0"/>
              </a:spcAft>
              <a:buClr>
                <a:schemeClr val="dk1"/>
              </a:buClr>
              <a:buSzPts val="2400"/>
              <a:buNone/>
              <a:defRPr b="1" sz="2400">
                <a:solidFill>
                  <a:schemeClr val="dk1"/>
                </a:solidFill>
              </a:defRPr>
            </a:lvl1pPr>
            <a:lvl2pPr lvl="1" rtl="0">
              <a:spcBef>
                <a:spcPts val="0"/>
              </a:spcBef>
              <a:spcAft>
                <a:spcPts val="0"/>
              </a:spcAft>
              <a:buSzPts val="2400"/>
              <a:buNone/>
              <a:defRPr b="1" sz="2400"/>
            </a:lvl2pPr>
            <a:lvl3pPr lvl="2" rtl="0">
              <a:spcBef>
                <a:spcPts val="0"/>
              </a:spcBef>
              <a:spcAft>
                <a:spcPts val="0"/>
              </a:spcAft>
              <a:buSzPts val="2400"/>
              <a:buNone/>
              <a:defRPr b="1" sz="2400"/>
            </a:lvl3pPr>
            <a:lvl4pPr lvl="3" rtl="0">
              <a:spcBef>
                <a:spcPts val="0"/>
              </a:spcBef>
              <a:spcAft>
                <a:spcPts val="0"/>
              </a:spcAft>
              <a:buSzPts val="2400"/>
              <a:buNone/>
              <a:defRPr b="1" sz="2400"/>
            </a:lvl4pPr>
            <a:lvl5pPr lvl="4" rtl="0">
              <a:spcBef>
                <a:spcPts val="0"/>
              </a:spcBef>
              <a:spcAft>
                <a:spcPts val="0"/>
              </a:spcAft>
              <a:buSzPts val="2400"/>
              <a:buNone/>
              <a:defRPr b="1" sz="2400"/>
            </a:lvl5pPr>
            <a:lvl6pPr lvl="5" rtl="0">
              <a:spcBef>
                <a:spcPts val="0"/>
              </a:spcBef>
              <a:spcAft>
                <a:spcPts val="0"/>
              </a:spcAft>
              <a:buSzPts val="2400"/>
              <a:buNone/>
              <a:defRPr b="1" sz="2400"/>
            </a:lvl6pPr>
            <a:lvl7pPr lvl="6" rtl="0">
              <a:spcBef>
                <a:spcPts val="0"/>
              </a:spcBef>
              <a:spcAft>
                <a:spcPts val="0"/>
              </a:spcAft>
              <a:buSzPts val="2400"/>
              <a:buNone/>
              <a:defRPr b="1" sz="2400"/>
            </a:lvl7pPr>
            <a:lvl8pPr lvl="7" rtl="0">
              <a:spcBef>
                <a:spcPts val="0"/>
              </a:spcBef>
              <a:spcAft>
                <a:spcPts val="0"/>
              </a:spcAft>
              <a:buSzPts val="2400"/>
              <a:buNone/>
              <a:defRPr b="1" sz="2400"/>
            </a:lvl8pPr>
            <a:lvl9pPr lvl="8" rtl="0">
              <a:spcBef>
                <a:spcPts val="0"/>
              </a:spcBef>
              <a:spcAft>
                <a:spcPts val="0"/>
              </a:spcAft>
              <a:buSzPts val="2400"/>
              <a:buNone/>
              <a:defRPr b="1" sz="2400"/>
            </a:lvl9pPr>
          </a:lstStyle>
          <a:p/>
        </p:txBody>
      </p:sp>
    </p:spTree>
  </p:cSld>
  <p:clrMapOvr>
    <a:masterClrMapping/>
  </p:clrMapOvr>
  <p:extLst>
    <p:ext uri="{DCECCB84-F9BA-43D5-87BE-67443E8EF086}">
      <p15:sldGuideLst>
        <p15:guide id="1" orient="horz" pos="1215">
          <p15:clr>
            <a:srgbClr val="FA7B17"/>
          </p15:clr>
        </p15:guide>
        <p15:guide id="2" orient="horz" pos="917">
          <p15:clr>
            <a:srgbClr val="FA7B17"/>
          </p15:clr>
        </p15:guide>
        <p15:guide id="3" pos="7104">
          <p15:clr>
            <a:srgbClr val="FA7B17"/>
          </p15:clr>
        </p15:guide>
        <p15:guide id="4" pos="594">
          <p15:clr>
            <a:srgbClr val="FA7B17"/>
          </p15:clr>
        </p15:guide>
        <p15:guide id="5" orient="horz" pos="4061">
          <p15:clr>
            <a:srgbClr val="FA7B17"/>
          </p15:clr>
        </p15:guide>
        <p15:guide id="6" pos="497">
          <p15:clr>
            <a:srgbClr val="FA7B17"/>
          </p15:clr>
        </p15:guide>
        <p15:guide id="7" pos="3840">
          <p15:clr>
            <a:srgbClr val="FA7B17"/>
          </p15:clr>
        </p15:guide>
        <p15:guide id="8" pos="3968">
          <p15:clr>
            <a:srgbClr val="FA7B17"/>
          </p15:clr>
        </p15:guide>
      </p15:sldGuideLst>
    </p:ext>
  </p:extLs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s - LIGHT ON DARK">
  <p:cSld name="1_Bullets - LIGHT ON DARK 5">
    <p:spTree>
      <p:nvGrpSpPr>
        <p:cNvPr id="151" name="Shape 151"/>
        <p:cNvGrpSpPr/>
        <p:nvPr/>
      </p:nvGrpSpPr>
      <p:grpSpPr>
        <a:xfrm>
          <a:off x="0" y="0"/>
          <a:ext cx="0" cy="0"/>
          <a:chOff x="0" y="0"/>
          <a:chExt cx="0" cy="0"/>
        </a:xfrm>
      </p:grpSpPr>
      <p:grpSp>
        <p:nvGrpSpPr>
          <p:cNvPr id="152" name="Google Shape;152;p7"/>
          <p:cNvGrpSpPr/>
          <p:nvPr/>
        </p:nvGrpSpPr>
        <p:grpSpPr>
          <a:xfrm>
            <a:off x="3570034" y="-229525"/>
            <a:ext cx="7786467" cy="7104067"/>
            <a:chOff x="3349694" y="-262576"/>
            <a:chExt cx="7786467" cy="7104067"/>
          </a:xfrm>
        </p:grpSpPr>
        <p:grpSp>
          <p:nvGrpSpPr>
            <p:cNvPr id="153" name="Google Shape;153;p7"/>
            <p:cNvGrpSpPr/>
            <p:nvPr/>
          </p:nvGrpSpPr>
          <p:grpSpPr>
            <a:xfrm>
              <a:off x="5250211" y="515617"/>
              <a:ext cx="1494844" cy="1364623"/>
              <a:chOff x="1655650" y="2305912"/>
              <a:chExt cx="858618" cy="864267"/>
            </a:xfrm>
          </p:grpSpPr>
          <p:sp>
            <p:nvSpPr>
              <p:cNvPr id="154" name="Google Shape;154;p7"/>
              <p:cNvSpPr/>
              <p:nvPr/>
            </p:nvSpPr>
            <p:spPr>
              <a:xfrm>
                <a:off x="1655650" y="2305912"/>
                <a:ext cx="858618" cy="864267"/>
              </a:xfrm>
              <a:custGeom>
                <a:rect b="b" l="l" r="r" t="t"/>
                <a:pathLst>
                  <a:path extrusionOk="0" h="487" w="483">
                    <a:moveTo>
                      <a:pt x="483" y="238"/>
                    </a:moveTo>
                    <a:cubicBezTo>
                      <a:pt x="483" y="236"/>
                      <a:pt x="483" y="234"/>
                      <a:pt x="483" y="234"/>
                    </a:cubicBezTo>
                    <a:cubicBezTo>
                      <a:pt x="483" y="234"/>
                      <a:pt x="481" y="233"/>
                      <a:pt x="477" y="232"/>
                    </a:cubicBezTo>
                    <a:cubicBezTo>
                      <a:pt x="474" y="231"/>
                      <a:pt x="469" y="229"/>
                      <a:pt x="464" y="228"/>
                    </a:cubicBezTo>
                    <a:cubicBezTo>
                      <a:pt x="455" y="226"/>
                      <a:pt x="446" y="224"/>
                      <a:pt x="446" y="224"/>
                    </a:cubicBezTo>
                    <a:cubicBezTo>
                      <a:pt x="446" y="224"/>
                      <a:pt x="446" y="221"/>
                      <a:pt x="445" y="218"/>
                    </a:cubicBezTo>
                    <a:cubicBezTo>
                      <a:pt x="445" y="216"/>
                      <a:pt x="445" y="214"/>
                      <a:pt x="444" y="212"/>
                    </a:cubicBezTo>
                    <a:cubicBezTo>
                      <a:pt x="444" y="210"/>
                      <a:pt x="444" y="208"/>
                      <a:pt x="443" y="206"/>
                    </a:cubicBezTo>
                    <a:cubicBezTo>
                      <a:pt x="442" y="201"/>
                      <a:pt x="441" y="197"/>
                      <a:pt x="441" y="193"/>
                    </a:cubicBezTo>
                    <a:cubicBezTo>
                      <a:pt x="440" y="192"/>
                      <a:pt x="440" y="190"/>
                      <a:pt x="440" y="189"/>
                    </a:cubicBezTo>
                    <a:cubicBezTo>
                      <a:pt x="439" y="188"/>
                      <a:pt x="439" y="188"/>
                      <a:pt x="439" y="188"/>
                    </a:cubicBezTo>
                    <a:cubicBezTo>
                      <a:pt x="439" y="188"/>
                      <a:pt x="438" y="186"/>
                      <a:pt x="438" y="182"/>
                    </a:cubicBezTo>
                    <a:cubicBezTo>
                      <a:pt x="436" y="179"/>
                      <a:pt x="435" y="175"/>
                      <a:pt x="433" y="171"/>
                    </a:cubicBezTo>
                    <a:cubicBezTo>
                      <a:pt x="432" y="166"/>
                      <a:pt x="430" y="162"/>
                      <a:pt x="429" y="159"/>
                    </a:cubicBezTo>
                    <a:cubicBezTo>
                      <a:pt x="427" y="156"/>
                      <a:pt x="426" y="154"/>
                      <a:pt x="426" y="154"/>
                    </a:cubicBezTo>
                    <a:cubicBezTo>
                      <a:pt x="426" y="154"/>
                      <a:pt x="433" y="147"/>
                      <a:pt x="440" y="140"/>
                    </a:cubicBezTo>
                    <a:cubicBezTo>
                      <a:pt x="443" y="137"/>
                      <a:pt x="446" y="133"/>
                      <a:pt x="449" y="130"/>
                    </a:cubicBezTo>
                    <a:cubicBezTo>
                      <a:pt x="451" y="127"/>
                      <a:pt x="453" y="126"/>
                      <a:pt x="453" y="126"/>
                    </a:cubicBezTo>
                    <a:cubicBezTo>
                      <a:pt x="453" y="126"/>
                      <a:pt x="452" y="124"/>
                      <a:pt x="451" y="122"/>
                    </a:cubicBezTo>
                    <a:cubicBezTo>
                      <a:pt x="449" y="120"/>
                      <a:pt x="448" y="117"/>
                      <a:pt x="446" y="114"/>
                    </a:cubicBezTo>
                    <a:cubicBezTo>
                      <a:pt x="444" y="112"/>
                      <a:pt x="443" y="109"/>
                      <a:pt x="441" y="107"/>
                    </a:cubicBezTo>
                    <a:cubicBezTo>
                      <a:pt x="440" y="105"/>
                      <a:pt x="439" y="103"/>
                      <a:pt x="439" y="103"/>
                    </a:cubicBezTo>
                    <a:cubicBezTo>
                      <a:pt x="439" y="103"/>
                      <a:pt x="429" y="106"/>
                      <a:pt x="420" y="109"/>
                    </a:cubicBezTo>
                    <a:cubicBezTo>
                      <a:pt x="416" y="110"/>
                      <a:pt x="411" y="112"/>
                      <a:pt x="408" y="113"/>
                    </a:cubicBezTo>
                    <a:cubicBezTo>
                      <a:pt x="404" y="114"/>
                      <a:pt x="402" y="115"/>
                      <a:pt x="402" y="115"/>
                    </a:cubicBezTo>
                    <a:cubicBezTo>
                      <a:pt x="402" y="115"/>
                      <a:pt x="400" y="113"/>
                      <a:pt x="398" y="111"/>
                    </a:cubicBezTo>
                    <a:cubicBezTo>
                      <a:pt x="396" y="108"/>
                      <a:pt x="393" y="105"/>
                      <a:pt x="390" y="101"/>
                    </a:cubicBezTo>
                    <a:cubicBezTo>
                      <a:pt x="384" y="95"/>
                      <a:pt x="377" y="89"/>
                      <a:pt x="377" y="89"/>
                    </a:cubicBezTo>
                    <a:cubicBezTo>
                      <a:pt x="377" y="89"/>
                      <a:pt x="375" y="87"/>
                      <a:pt x="373" y="85"/>
                    </a:cubicBezTo>
                    <a:cubicBezTo>
                      <a:pt x="371" y="84"/>
                      <a:pt x="370" y="82"/>
                      <a:pt x="368" y="81"/>
                    </a:cubicBezTo>
                    <a:cubicBezTo>
                      <a:pt x="367" y="80"/>
                      <a:pt x="365" y="78"/>
                      <a:pt x="363" y="77"/>
                    </a:cubicBezTo>
                    <a:cubicBezTo>
                      <a:pt x="359" y="74"/>
                      <a:pt x="355" y="72"/>
                      <a:pt x="353" y="70"/>
                    </a:cubicBezTo>
                    <a:cubicBezTo>
                      <a:pt x="351" y="69"/>
                      <a:pt x="350" y="68"/>
                      <a:pt x="349" y="68"/>
                    </a:cubicBezTo>
                    <a:cubicBezTo>
                      <a:pt x="348" y="67"/>
                      <a:pt x="348" y="67"/>
                      <a:pt x="348" y="67"/>
                    </a:cubicBezTo>
                    <a:cubicBezTo>
                      <a:pt x="348" y="67"/>
                      <a:pt x="350" y="58"/>
                      <a:pt x="352" y="48"/>
                    </a:cubicBezTo>
                    <a:cubicBezTo>
                      <a:pt x="354" y="38"/>
                      <a:pt x="355" y="29"/>
                      <a:pt x="355" y="29"/>
                    </a:cubicBezTo>
                    <a:cubicBezTo>
                      <a:pt x="355" y="29"/>
                      <a:pt x="349" y="26"/>
                      <a:pt x="343" y="23"/>
                    </a:cubicBezTo>
                    <a:cubicBezTo>
                      <a:pt x="342" y="22"/>
                      <a:pt x="340" y="22"/>
                      <a:pt x="339" y="21"/>
                    </a:cubicBezTo>
                    <a:cubicBezTo>
                      <a:pt x="337" y="20"/>
                      <a:pt x="336" y="20"/>
                      <a:pt x="335" y="19"/>
                    </a:cubicBezTo>
                    <a:cubicBezTo>
                      <a:pt x="333" y="18"/>
                      <a:pt x="331" y="18"/>
                      <a:pt x="331" y="18"/>
                    </a:cubicBezTo>
                    <a:cubicBezTo>
                      <a:pt x="331" y="18"/>
                      <a:pt x="324" y="25"/>
                      <a:pt x="318" y="32"/>
                    </a:cubicBezTo>
                    <a:cubicBezTo>
                      <a:pt x="312" y="40"/>
                      <a:pt x="306" y="47"/>
                      <a:pt x="306" y="47"/>
                    </a:cubicBezTo>
                    <a:cubicBezTo>
                      <a:pt x="306" y="47"/>
                      <a:pt x="306" y="47"/>
                      <a:pt x="305" y="47"/>
                    </a:cubicBezTo>
                    <a:cubicBezTo>
                      <a:pt x="304" y="46"/>
                      <a:pt x="302" y="46"/>
                      <a:pt x="301" y="46"/>
                    </a:cubicBezTo>
                    <a:cubicBezTo>
                      <a:pt x="299" y="45"/>
                      <a:pt x="297" y="44"/>
                      <a:pt x="295" y="44"/>
                    </a:cubicBezTo>
                    <a:cubicBezTo>
                      <a:pt x="293" y="43"/>
                      <a:pt x="291" y="43"/>
                      <a:pt x="289" y="42"/>
                    </a:cubicBezTo>
                    <a:cubicBezTo>
                      <a:pt x="284" y="41"/>
                      <a:pt x="280" y="40"/>
                      <a:pt x="277" y="39"/>
                    </a:cubicBezTo>
                    <a:cubicBezTo>
                      <a:pt x="273" y="39"/>
                      <a:pt x="271" y="39"/>
                      <a:pt x="271" y="39"/>
                    </a:cubicBezTo>
                    <a:cubicBezTo>
                      <a:pt x="271" y="39"/>
                      <a:pt x="269" y="38"/>
                      <a:pt x="265" y="38"/>
                    </a:cubicBezTo>
                    <a:cubicBezTo>
                      <a:pt x="264" y="38"/>
                      <a:pt x="262" y="37"/>
                      <a:pt x="260" y="37"/>
                    </a:cubicBezTo>
                    <a:cubicBezTo>
                      <a:pt x="257" y="37"/>
                      <a:pt x="255" y="37"/>
                      <a:pt x="253" y="37"/>
                    </a:cubicBezTo>
                    <a:cubicBezTo>
                      <a:pt x="251" y="36"/>
                      <a:pt x="248" y="36"/>
                      <a:pt x="246" y="36"/>
                    </a:cubicBezTo>
                    <a:cubicBezTo>
                      <a:pt x="244" y="36"/>
                      <a:pt x="242" y="36"/>
                      <a:pt x="240" y="36"/>
                    </a:cubicBezTo>
                    <a:cubicBezTo>
                      <a:pt x="239" y="36"/>
                      <a:pt x="237" y="36"/>
                      <a:pt x="236" y="36"/>
                    </a:cubicBezTo>
                    <a:cubicBezTo>
                      <a:pt x="235" y="36"/>
                      <a:pt x="235" y="36"/>
                      <a:pt x="235" y="36"/>
                    </a:cubicBezTo>
                    <a:cubicBezTo>
                      <a:pt x="235" y="36"/>
                      <a:pt x="232" y="27"/>
                      <a:pt x="228" y="18"/>
                    </a:cubicBezTo>
                    <a:cubicBezTo>
                      <a:pt x="226" y="14"/>
                      <a:pt x="224" y="9"/>
                      <a:pt x="223" y="6"/>
                    </a:cubicBezTo>
                    <a:cubicBezTo>
                      <a:pt x="221" y="3"/>
                      <a:pt x="220" y="0"/>
                      <a:pt x="220" y="0"/>
                    </a:cubicBezTo>
                    <a:cubicBezTo>
                      <a:pt x="220" y="0"/>
                      <a:pt x="218" y="0"/>
                      <a:pt x="216" y="1"/>
                    </a:cubicBezTo>
                    <a:cubicBezTo>
                      <a:pt x="214" y="1"/>
                      <a:pt x="210" y="1"/>
                      <a:pt x="207" y="2"/>
                    </a:cubicBezTo>
                    <a:cubicBezTo>
                      <a:pt x="201" y="2"/>
                      <a:pt x="194" y="4"/>
                      <a:pt x="194" y="4"/>
                    </a:cubicBezTo>
                    <a:cubicBezTo>
                      <a:pt x="194" y="4"/>
                      <a:pt x="194" y="6"/>
                      <a:pt x="193" y="10"/>
                    </a:cubicBezTo>
                    <a:cubicBezTo>
                      <a:pt x="193" y="13"/>
                      <a:pt x="192" y="18"/>
                      <a:pt x="191" y="23"/>
                    </a:cubicBezTo>
                    <a:cubicBezTo>
                      <a:pt x="190" y="33"/>
                      <a:pt x="189" y="42"/>
                      <a:pt x="189" y="42"/>
                    </a:cubicBezTo>
                    <a:cubicBezTo>
                      <a:pt x="189" y="42"/>
                      <a:pt x="187" y="42"/>
                      <a:pt x="184" y="43"/>
                    </a:cubicBezTo>
                    <a:cubicBezTo>
                      <a:pt x="180" y="44"/>
                      <a:pt x="176" y="46"/>
                      <a:pt x="172" y="47"/>
                    </a:cubicBezTo>
                    <a:cubicBezTo>
                      <a:pt x="167" y="49"/>
                      <a:pt x="163" y="50"/>
                      <a:pt x="160" y="52"/>
                    </a:cubicBezTo>
                    <a:cubicBezTo>
                      <a:pt x="158" y="52"/>
                      <a:pt x="157" y="53"/>
                      <a:pt x="156" y="53"/>
                    </a:cubicBezTo>
                    <a:cubicBezTo>
                      <a:pt x="155" y="54"/>
                      <a:pt x="155" y="54"/>
                      <a:pt x="155" y="54"/>
                    </a:cubicBezTo>
                    <a:cubicBezTo>
                      <a:pt x="155" y="54"/>
                      <a:pt x="153" y="55"/>
                      <a:pt x="150" y="56"/>
                    </a:cubicBezTo>
                    <a:cubicBezTo>
                      <a:pt x="147" y="58"/>
                      <a:pt x="143" y="60"/>
                      <a:pt x="139" y="62"/>
                    </a:cubicBezTo>
                    <a:cubicBezTo>
                      <a:pt x="135" y="64"/>
                      <a:pt x="131" y="66"/>
                      <a:pt x="128" y="68"/>
                    </a:cubicBezTo>
                    <a:cubicBezTo>
                      <a:pt x="125" y="70"/>
                      <a:pt x="123" y="71"/>
                      <a:pt x="123" y="71"/>
                    </a:cubicBezTo>
                    <a:cubicBezTo>
                      <a:pt x="123" y="71"/>
                      <a:pt x="121" y="70"/>
                      <a:pt x="118" y="68"/>
                    </a:cubicBezTo>
                    <a:cubicBezTo>
                      <a:pt x="115" y="65"/>
                      <a:pt x="112" y="63"/>
                      <a:pt x="108" y="60"/>
                    </a:cubicBezTo>
                    <a:cubicBezTo>
                      <a:pt x="100" y="54"/>
                      <a:pt x="91" y="49"/>
                      <a:pt x="91" y="49"/>
                    </a:cubicBezTo>
                    <a:cubicBezTo>
                      <a:pt x="91" y="49"/>
                      <a:pt x="90" y="50"/>
                      <a:pt x="88" y="52"/>
                    </a:cubicBezTo>
                    <a:cubicBezTo>
                      <a:pt x="86" y="53"/>
                      <a:pt x="84" y="55"/>
                      <a:pt x="81" y="57"/>
                    </a:cubicBezTo>
                    <a:cubicBezTo>
                      <a:pt x="79" y="59"/>
                      <a:pt x="76" y="62"/>
                      <a:pt x="74" y="63"/>
                    </a:cubicBezTo>
                    <a:cubicBezTo>
                      <a:pt x="73" y="65"/>
                      <a:pt x="71" y="66"/>
                      <a:pt x="71" y="66"/>
                    </a:cubicBezTo>
                    <a:cubicBezTo>
                      <a:pt x="71" y="66"/>
                      <a:pt x="75" y="75"/>
                      <a:pt x="79" y="84"/>
                    </a:cubicBezTo>
                    <a:cubicBezTo>
                      <a:pt x="81" y="88"/>
                      <a:pt x="83" y="92"/>
                      <a:pt x="85" y="96"/>
                    </a:cubicBezTo>
                    <a:cubicBezTo>
                      <a:pt x="87" y="99"/>
                      <a:pt x="88" y="101"/>
                      <a:pt x="88" y="101"/>
                    </a:cubicBezTo>
                    <a:cubicBezTo>
                      <a:pt x="88" y="101"/>
                      <a:pt x="86" y="103"/>
                      <a:pt x="84" y="105"/>
                    </a:cubicBezTo>
                    <a:cubicBezTo>
                      <a:pt x="82" y="108"/>
                      <a:pt x="79" y="111"/>
                      <a:pt x="76" y="115"/>
                    </a:cubicBezTo>
                    <a:cubicBezTo>
                      <a:pt x="73" y="118"/>
                      <a:pt x="70" y="122"/>
                      <a:pt x="69" y="125"/>
                    </a:cubicBezTo>
                    <a:cubicBezTo>
                      <a:pt x="67" y="128"/>
                      <a:pt x="65" y="129"/>
                      <a:pt x="65" y="129"/>
                    </a:cubicBezTo>
                    <a:cubicBezTo>
                      <a:pt x="65" y="129"/>
                      <a:pt x="65" y="130"/>
                      <a:pt x="64" y="131"/>
                    </a:cubicBezTo>
                    <a:cubicBezTo>
                      <a:pt x="64" y="132"/>
                      <a:pt x="63" y="133"/>
                      <a:pt x="62" y="134"/>
                    </a:cubicBezTo>
                    <a:cubicBezTo>
                      <a:pt x="61" y="137"/>
                      <a:pt x="58" y="141"/>
                      <a:pt x="56" y="145"/>
                    </a:cubicBezTo>
                    <a:cubicBezTo>
                      <a:pt x="54" y="149"/>
                      <a:pt x="52" y="153"/>
                      <a:pt x="50" y="156"/>
                    </a:cubicBezTo>
                    <a:cubicBezTo>
                      <a:pt x="49" y="159"/>
                      <a:pt x="48" y="161"/>
                      <a:pt x="48" y="161"/>
                    </a:cubicBezTo>
                    <a:cubicBezTo>
                      <a:pt x="48" y="161"/>
                      <a:pt x="39" y="160"/>
                      <a:pt x="29" y="160"/>
                    </a:cubicBezTo>
                    <a:cubicBezTo>
                      <a:pt x="24" y="160"/>
                      <a:pt x="19" y="160"/>
                      <a:pt x="15" y="160"/>
                    </a:cubicBezTo>
                    <a:cubicBezTo>
                      <a:pt x="12" y="160"/>
                      <a:pt x="9" y="160"/>
                      <a:pt x="9" y="160"/>
                    </a:cubicBezTo>
                    <a:cubicBezTo>
                      <a:pt x="9" y="160"/>
                      <a:pt x="7" y="166"/>
                      <a:pt x="5" y="172"/>
                    </a:cubicBezTo>
                    <a:cubicBezTo>
                      <a:pt x="4" y="175"/>
                      <a:pt x="3" y="179"/>
                      <a:pt x="3" y="181"/>
                    </a:cubicBezTo>
                    <a:cubicBezTo>
                      <a:pt x="2" y="183"/>
                      <a:pt x="2" y="185"/>
                      <a:pt x="2" y="185"/>
                    </a:cubicBezTo>
                    <a:cubicBezTo>
                      <a:pt x="2" y="185"/>
                      <a:pt x="4" y="186"/>
                      <a:pt x="7" y="188"/>
                    </a:cubicBezTo>
                    <a:cubicBezTo>
                      <a:pt x="10" y="190"/>
                      <a:pt x="14" y="193"/>
                      <a:pt x="18" y="196"/>
                    </a:cubicBezTo>
                    <a:cubicBezTo>
                      <a:pt x="26" y="201"/>
                      <a:pt x="35" y="205"/>
                      <a:pt x="35" y="205"/>
                    </a:cubicBezTo>
                    <a:cubicBezTo>
                      <a:pt x="35" y="205"/>
                      <a:pt x="34" y="206"/>
                      <a:pt x="34" y="207"/>
                    </a:cubicBezTo>
                    <a:cubicBezTo>
                      <a:pt x="34" y="208"/>
                      <a:pt x="34" y="209"/>
                      <a:pt x="34" y="211"/>
                    </a:cubicBezTo>
                    <a:cubicBezTo>
                      <a:pt x="33" y="213"/>
                      <a:pt x="33" y="215"/>
                      <a:pt x="33" y="217"/>
                    </a:cubicBezTo>
                    <a:cubicBezTo>
                      <a:pt x="33" y="219"/>
                      <a:pt x="32" y="221"/>
                      <a:pt x="32" y="223"/>
                    </a:cubicBezTo>
                    <a:cubicBezTo>
                      <a:pt x="32" y="226"/>
                      <a:pt x="32" y="228"/>
                      <a:pt x="31" y="230"/>
                    </a:cubicBezTo>
                    <a:cubicBezTo>
                      <a:pt x="31" y="232"/>
                      <a:pt x="31" y="234"/>
                      <a:pt x="31" y="236"/>
                    </a:cubicBezTo>
                    <a:cubicBezTo>
                      <a:pt x="31" y="239"/>
                      <a:pt x="31" y="241"/>
                      <a:pt x="31" y="241"/>
                    </a:cubicBezTo>
                    <a:cubicBezTo>
                      <a:pt x="31" y="241"/>
                      <a:pt x="31" y="244"/>
                      <a:pt x="31" y="247"/>
                    </a:cubicBezTo>
                    <a:cubicBezTo>
                      <a:pt x="31" y="250"/>
                      <a:pt x="31" y="255"/>
                      <a:pt x="32" y="260"/>
                    </a:cubicBezTo>
                    <a:cubicBezTo>
                      <a:pt x="32" y="262"/>
                      <a:pt x="32" y="264"/>
                      <a:pt x="32" y="266"/>
                    </a:cubicBezTo>
                    <a:cubicBezTo>
                      <a:pt x="32" y="268"/>
                      <a:pt x="33" y="270"/>
                      <a:pt x="33" y="272"/>
                    </a:cubicBezTo>
                    <a:cubicBezTo>
                      <a:pt x="33" y="274"/>
                      <a:pt x="33" y="275"/>
                      <a:pt x="33" y="276"/>
                    </a:cubicBezTo>
                    <a:cubicBezTo>
                      <a:pt x="34" y="277"/>
                      <a:pt x="34" y="278"/>
                      <a:pt x="34" y="278"/>
                    </a:cubicBezTo>
                    <a:cubicBezTo>
                      <a:pt x="34" y="278"/>
                      <a:pt x="25" y="282"/>
                      <a:pt x="17" y="287"/>
                    </a:cubicBezTo>
                    <a:cubicBezTo>
                      <a:pt x="8" y="292"/>
                      <a:pt x="0" y="297"/>
                      <a:pt x="0" y="297"/>
                    </a:cubicBezTo>
                    <a:cubicBezTo>
                      <a:pt x="0" y="297"/>
                      <a:pt x="1" y="299"/>
                      <a:pt x="1" y="301"/>
                    </a:cubicBezTo>
                    <a:cubicBezTo>
                      <a:pt x="2" y="302"/>
                      <a:pt x="2" y="304"/>
                      <a:pt x="2" y="305"/>
                    </a:cubicBezTo>
                    <a:cubicBezTo>
                      <a:pt x="3" y="307"/>
                      <a:pt x="3" y="308"/>
                      <a:pt x="4" y="310"/>
                    </a:cubicBezTo>
                    <a:cubicBezTo>
                      <a:pt x="5" y="316"/>
                      <a:pt x="7" y="322"/>
                      <a:pt x="7" y="322"/>
                    </a:cubicBezTo>
                    <a:cubicBezTo>
                      <a:pt x="7" y="322"/>
                      <a:pt x="17" y="323"/>
                      <a:pt x="27" y="323"/>
                    </a:cubicBezTo>
                    <a:cubicBezTo>
                      <a:pt x="37" y="323"/>
                      <a:pt x="46" y="322"/>
                      <a:pt x="46" y="322"/>
                    </a:cubicBezTo>
                    <a:cubicBezTo>
                      <a:pt x="46" y="322"/>
                      <a:pt x="46" y="322"/>
                      <a:pt x="47" y="323"/>
                    </a:cubicBezTo>
                    <a:cubicBezTo>
                      <a:pt x="47" y="324"/>
                      <a:pt x="48" y="326"/>
                      <a:pt x="48" y="327"/>
                    </a:cubicBezTo>
                    <a:cubicBezTo>
                      <a:pt x="50" y="330"/>
                      <a:pt x="51" y="334"/>
                      <a:pt x="54" y="338"/>
                    </a:cubicBezTo>
                    <a:cubicBezTo>
                      <a:pt x="55" y="340"/>
                      <a:pt x="56" y="342"/>
                      <a:pt x="57" y="344"/>
                    </a:cubicBezTo>
                    <a:cubicBezTo>
                      <a:pt x="58" y="346"/>
                      <a:pt x="59" y="348"/>
                      <a:pt x="60" y="349"/>
                    </a:cubicBezTo>
                    <a:cubicBezTo>
                      <a:pt x="61" y="352"/>
                      <a:pt x="63" y="354"/>
                      <a:pt x="63" y="354"/>
                    </a:cubicBezTo>
                    <a:cubicBezTo>
                      <a:pt x="63" y="354"/>
                      <a:pt x="67" y="362"/>
                      <a:pt x="73" y="369"/>
                    </a:cubicBezTo>
                    <a:cubicBezTo>
                      <a:pt x="76" y="373"/>
                      <a:pt x="79" y="376"/>
                      <a:pt x="81" y="379"/>
                    </a:cubicBezTo>
                    <a:cubicBezTo>
                      <a:pt x="83" y="381"/>
                      <a:pt x="85" y="383"/>
                      <a:pt x="85" y="383"/>
                    </a:cubicBezTo>
                    <a:cubicBezTo>
                      <a:pt x="85" y="383"/>
                      <a:pt x="83" y="385"/>
                      <a:pt x="82" y="388"/>
                    </a:cubicBezTo>
                    <a:cubicBezTo>
                      <a:pt x="80" y="392"/>
                      <a:pt x="77" y="396"/>
                      <a:pt x="75" y="400"/>
                    </a:cubicBezTo>
                    <a:cubicBezTo>
                      <a:pt x="71" y="409"/>
                      <a:pt x="67" y="418"/>
                      <a:pt x="67" y="418"/>
                    </a:cubicBezTo>
                    <a:cubicBezTo>
                      <a:pt x="67" y="418"/>
                      <a:pt x="68" y="419"/>
                      <a:pt x="70" y="421"/>
                    </a:cubicBezTo>
                    <a:cubicBezTo>
                      <a:pt x="72" y="422"/>
                      <a:pt x="74" y="424"/>
                      <a:pt x="77" y="427"/>
                    </a:cubicBezTo>
                    <a:cubicBezTo>
                      <a:pt x="79" y="429"/>
                      <a:pt x="82" y="431"/>
                      <a:pt x="83" y="432"/>
                    </a:cubicBezTo>
                    <a:cubicBezTo>
                      <a:pt x="85" y="434"/>
                      <a:pt x="87" y="435"/>
                      <a:pt x="87" y="435"/>
                    </a:cubicBezTo>
                    <a:cubicBezTo>
                      <a:pt x="87" y="435"/>
                      <a:pt x="89" y="434"/>
                      <a:pt x="92" y="432"/>
                    </a:cubicBezTo>
                    <a:cubicBezTo>
                      <a:pt x="95" y="430"/>
                      <a:pt x="99" y="427"/>
                      <a:pt x="103" y="425"/>
                    </a:cubicBezTo>
                    <a:cubicBezTo>
                      <a:pt x="111" y="419"/>
                      <a:pt x="119" y="414"/>
                      <a:pt x="119" y="414"/>
                    </a:cubicBezTo>
                    <a:cubicBezTo>
                      <a:pt x="119" y="414"/>
                      <a:pt x="121" y="415"/>
                      <a:pt x="123" y="417"/>
                    </a:cubicBezTo>
                    <a:cubicBezTo>
                      <a:pt x="126" y="419"/>
                      <a:pt x="130" y="421"/>
                      <a:pt x="134" y="424"/>
                    </a:cubicBezTo>
                    <a:cubicBezTo>
                      <a:pt x="138" y="426"/>
                      <a:pt x="142" y="428"/>
                      <a:pt x="145" y="430"/>
                    </a:cubicBezTo>
                    <a:cubicBezTo>
                      <a:pt x="148" y="431"/>
                      <a:pt x="150" y="432"/>
                      <a:pt x="150" y="432"/>
                    </a:cubicBezTo>
                    <a:cubicBezTo>
                      <a:pt x="150" y="432"/>
                      <a:pt x="151" y="432"/>
                      <a:pt x="152" y="433"/>
                    </a:cubicBezTo>
                    <a:cubicBezTo>
                      <a:pt x="152" y="433"/>
                      <a:pt x="154" y="434"/>
                      <a:pt x="155" y="434"/>
                    </a:cubicBezTo>
                    <a:cubicBezTo>
                      <a:pt x="159" y="436"/>
                      <a:pt x="163" y="438"/>
                      <a:pt x="167" y="439"/>
                    </a:cubicBezTo>
                    <a:cubicBezTo>
                      <a:pt x="169" y="440"/>
                      <a:pt x="171" y="441"/>
                      <a:pt x="173" y="441"/>
                    </a:cubicBezTo>
                    <a:cubicBezTo>
                      <a:pt x="175" y="442"/>
                      <a:pt x="177" y="442"/>
                      <a:pt x="179" y="443"/>
                    </a:cubicBezTo>
                    <a:cubicBezTo>
                      <a:pt x="182" y="444"/>
                      <a:pt x="184" y="445"/>
                      <a:pt x="184" y="445"/>
                    </a:cubicBezTo>
                    <a:cubicBezTo>
                      <a:pt x="184" y="445"/>
                      <a:pt x="185" y="454"/>
                      <a:pt x="186" y="464"/>
                    </a:cubicBezTo>
                    <a:cubicBezTo>
                      <a:pt x="186" y="469"/>
                      <a:pt x="187" y="473"/>
                      <a:pt x="187" y="477"/>
                    </a:cubicBezTo>
                    <a:cubicBezTo>
                      <a:pt x="188" y="481"/>
                      <a:pt x="188" y="483"/>
                      <a:pt x="188" y="483"/>
                    </a:cubicBezTo>
                    <a:cubicBezTo>
                      <a:pt x="188" y="483"/>
                      <a:pt x="190" y="483"/>
                      <a:pt x="192" y="484"/>
                    </a:cubicBezTo>
                    <a:cubicBezTo>
                      <a:pt x="195" y="484"/>
                      <a:pt x="198" y="485"/>
                      <a:pt x="201" y="485"/>
                    </a:cubicBezTo>
                    <a:cubicBezTo>
                      <a:pt x="204" y="486"/>
                      <a:pt x="208" y="486"/>
                      <a:pt x="210" y="487"/>
                    </a:cubicBezTo>
                    <a:cubicBezTo>
                      <a:pt x="212" y="487"/>
                      <a:pt x="214" y="487"/>
                      <a:pt x="214" y="487"/>
                    </a:cubicBezTo>
                    <a:cubicBezTo>
                      <a:pt x="214" y="487"/>
                      <a:pt x="215" y="485"/>
                      <a:pt x="217" y="482"/>
                    </a:cubicBezTo>
                    <a:cubicBezTo>
                      <a:pt x="218" y="478"/>
                      <a:pt x="220" y="474"/>
                      <a:pt x="222" y="469"/>
                    </a:cubicBezTo>
                    <a:cubicBezTo>
                      <a:pt x="226" y="461"/>
                      <a:pt x="230" y="452"/>
                      <a:pt x="230" y="452"/>
                    </a:cubicBezTo>
                    <a:cubicBezTo>
                      <a:pt x="230" y="452"/>
                      <a:pt x="230" y="452"/>
                      <a:pt x="231" y="452"/>
                    </a:cubicBezTo>
                    <a:cubicBezTo>
                      <a:pt x="232" y="452"/>
                      <a:pt x="234" y="452"/>
                      <a:pt x="235" y="452"/>
                    </a:cubicBezTo>
                    <a:cubicBezTo>
                      <a:pt x="237" y="452"/>
                      <a:pt x="239" y="452"/>
                      <a:pt x="241" y="452"/>
                    </a:cubicBezTo>
                    <a:cubicBezTo>
                      <a:pt x="243" y="452"/>
                      <a:pt x="246" y="452"/>
                      <a:pt x="248" y="452"/>
                    </a:cubicBezTo>
                    <a:cubicBezTo>
                      <a:pt x="252" y="452"/>
                      <a:pt x="257" y="451"/>
                      <a:pt x="260" y="451"/>
                    </a:cubicBezTo>
                    <a:cubicBezTo>
                      <a:pt x="262" y="451"/>
                      <a:pt x="263" y="450"/>
                      <a:pt x="264" y="450"/>
                    </a:cubicBezTo>
                    <a:cubicBezTo>
                      <a:pt x="265" y="450"/>
                      <a:pt x="266" y="450"/>
                      <a:pt x="266" y="450"/>
                    </a:cubicBezTo>
                    <a:cubicBezTo>
                      <a:pt x="266" y="450"/>
                      <a:pt x="268" y="450"/>
                      <a:pt x="272" y="449"/>
                    </a:cubicBezTo>
                    <a:cubicBezTo>
                      <a:pt x="275" y="449"/>
                      <a:pt x="279" y="448"/>
                      <a:pt x="284" y="447"/>
                    </a:cubicBezTo>
                    <a:cubicBezTo>
                      <a:pt x="286" y="446"/>
                      <a:pt x="288" y="446"/>
                      <a:pt x="290" y="445"/>
                    </a:cubicBezTo>
                    <a:cubicBezTo>
                      <a:pt x="292" y="445"/>
                      <a:pt x="294" y="444"/>
                      <a:pt x="296" y="444"/>
                    </a:cubicBezTo>
                    <a:cubicBezTo>
                      <a:pt x="298" y="443"/>
                      <a:pt x="299" y="443"/>
                      <a:pt x="300" y="443"/>
                    </a:cubicBezTo>
                    <a:cubicBezTo>
                      <a:pt x="301" y="443"/>
                      <a:pt x="301" y="442"/>
                      <a:pt x="301" y="442"/>
                    </a:cubicBezTo>
                    <a:cubicBezTo>
                      <a:pt x="301" y="442"/>
                      <a:pt x="307" y="450"/>
                      <a:pt x="313" y="458"/>
                    </a:cubicBezTo>
                    <a:cubicBezTo>
                      <a:pt x="319" y="465"/>
                      <a:pt x="326" y="473"/>
                      <a:pt x="326" y="473"/>
                    </a:cubicBezTo>
                    <a:cubicBezTo>
                      <a:pt x="326" y="473"/>
                      <a:pt x="327" y="472"/>
                      <a:pt x="329" y="471"/>
                    </a:cubicBezTo>
                    <a:cubicBezTo>
                      <a:pt x="332" y="470"/>
                      <a:pt x="335" y="469"/>
                      <a:pt x="338" y="468"/>
                    </a:cubicBezTo>
                    <a:cubicBezTo>
                      <a:pt x="341" y="466"/>
                      <a:pt x="344" y="465"/>
                      <a:pt x="346" y="464"/>
                    </a:cubicBezTo>
                    <a:cubicBezTo>
                      <a:pt x="348" y="463"/>
                      <a:pt x="350" y="462"/>
                      <a:pt x="350" y="462"/>
                    </a:cubicBezTo>
                    <a:cubicBezTo>
                      <a:pt x="350" y="462"/>
                      <a:pt x="349" y="452"/>
                      <a:pt x="347" y="443"/>
                    </a:cubicBezTo>
                    <a:cubicBezTo>
                      <a:pt x="345" y="433"/>
                      <a:pt x="343" y="424"/>
                      <a:pt x="343" y="424"/>
                    </a:cubicBezTo>
                    <a:cubicBezTo>
                      <a:pt x="343" y="424"/>
                      <a:pt x="344" y="423"/>
                      <a:pt x="345" y="423"/>
                    </a:cubicBezTo>
                    <a:cubicBezTo>
                      <a:pt x="346" y="422"/>
                      <a:pt x="347" y="422"/>
                      <a:pt x="348" y="421"/>
                    </a:cubicBezTo>
                    <a:cubicBezTo>
                      <a:pt x="350" y="420"/>
                      <a:pt x="351" y="419"/>
                      <a:pt x="353" y="418"/>
                    </a:cubicBezTo>
                    <a:cubicBezTo>
                      <a:pt x="355" y="416"/>
                      <a:pt x="357" y="415"/>
                      <a:pt x="359" y="414"/>
                    </a:cubicBezTo>
                    <a:cubicBezTo>
                      <a:pt x="361" y="413"/>
                      <a:pt x="362" y="411"/>
                      <a:pt x="364" y="410"/>
                    </a:cubicBezTo>
                    <a:cubicBezTo>
                      <a:pt x="366" y="409"/>
                      <a:pt x="367" y="407"/>
                      <a:pt x="369" y="406"/>
                    </a:cubicBezTo>
                    <a:cubicBezTo>
                      <a:pt x="371" y="404"/>
                      <a:pt x="373" y="403"/>
                      <a:pt x="373" y="403"/>
                    </a:cubicBezTo>
                    <a:cubicBezTo>
                      <a:pt x="373" y="403"/>
                      <a:pt x="375" y="401"/>
                      <a:pt x="377" y="399"/>
                    </a:cubicBezTo>
                    <a:cubicBezTo>
                      <a:pt x="379" y="398"/>
                      <a:pt x="380" y="397"/>
                      <a:pt x="382" y="395"/>
                    </a:cubicBezTo>
                    <a:cubicBezTo>
                      <a:pt x="383" y="394"/>
                      <a:pt x="385" y="392"/>
                      <a:pt x="386" y="390"/>
                    </a:cubicBezTo>
                    <a:cubicBezTo>
                      <a:pt x="388" y="389"/>
                      <a:pt x="390" y="387"/>
                      <a:pt x="391" y="386"/>
                    </a:cubicBezTo>
                    <a:cubicBezTo>
                      <a:pt x="393" y="384"/>
                      <a:pt x="394" y="383"/>
                      <a:pt x="395" y="381"/>
                    </a:cubicBezTo>
                    <a:cubicBezTo>
                      <a:pt x="396" y="380"/>
                      <a:pt x="397" y="379"/>
                      <a:pt x="398" y="378"/>
                    </a:cubicBezTo>
                    <a:cubicBezTo>
                      <a:pt x="398" y="377"/>
                      <a:pt x="399" y="377"/>
                      <a:pt x="399" y="377"/>
                    </a:cubicBezTo>
                    <a:cubicBezTo>
                      <a:pt x="399" y="377"/>
                      <a:pt x="408" y="381"/>
                      <a:pt x="417" y="384"/>
                    </a:cubicBezTo>
                    <a:cubicBezTo>
                      <a:pt x="426" y="387"/>
                      <a:pt x="435" y="389"/>
                      <a:pt x="435" y="389"/>
                    </a:cubicBezTo>
                    <a:cubicBezTo>
                      <a:pt x="435" y="389"/>
                      <a:pt x="436" y="388"/>
                      <a:pt x="438" y="386"/>
                    </a:cubicBezTo>
                    <a:cubicBezTo>
                      <a:pt x="439" y="384"/>
                      <a:pt x="441" y="381"/>
                      <a:pt x="443" y="379"/>
                    </a:cubicBezTo>
                    <a:cubicBezTo>
                      <a:pt x="445" y="376"/>
                      <a:pt x="446" y="373"/>
                      <a:pt x="448" y="371"/>
                    </a:cubicBezTo>
                    <a:cubicBezTo>
                      <a:pt x="449" y="369"/>
                      <a:pt x="450" y="368"/>
                      <a:pt x="450" y="368"/>
                    </a:cubicBezTo>
                    <a:cubicBezTo>
                      <a:pt x="450" y="368"/>
                      <a:pt x="444" y="360"/>
                      <a:pt x="437" y="353"/>
                    </a:cubicBezTo>
                    <a:cubicBezTo>
                      <a:pt x="431" y="345"/>
                      <a:pt x="424" y="339"/>
                      <a:pt x="424" y="339"/>
                    </a:cubicBezTo>
                    <a:cubicBezTo>
                      <a:pt x="424" y="339"/>
                      <a:pt x="424" y="338"/>
                      <a:pt x="425" y="337"/>
                    </a:cubicBezTo>
                    <a:cubicBezTo>
                      <a:pt x="425" y="336"/>
                      <a:pt x="426" y="335"/>
                      <a:pt x="427" y="334"/>
                    </a:cubicBezTo>
                    <a:cubicBezTo>
                      <a:pt x="427" y="332"/>
                      <a:pt x="428" y="330"/>
                      <a:pt x="429" y="328"/>
                    </a:cubicBezTo>
                    <a:cubicBezTo>
                      <a:pt x="430" y="326"/>
                      <a:pt x="431" y="324"/>
                      <a:pt x="432" y="322"/>
                    </a:cubicBezTo>
                    <a:cubicBezTo>
                      <a:pt x="433" y="318"/>
                      <a:pt x="435" y="314"/>
                      <a:pt x="436" y="310"/>
                    </a:cubicBezTo>
                    <a:cubicBezTo>
                      <a:pt x="437" y="307"/>
                      <a:pt x="438" y="305"/>
                      <a:pt x="438" y="305"/>
                    </a:cubicBezTo>
                    <a:cubicBezTo>
                      <a:pt x="438" y="305"/>
                      <a:pt x="438" y="304"/>
                      <a:pt x="438" y="303"/>
                    </a:cubicBezTo>
                    <a:cubicBezTo>
                      <a:pt x="438" y="303"/>
                      <a:pt x="439" y="301"/>
                      <a:pt x="439" y="300"/>
                    </a:cubicBezTo>
                    <a:cubicBezTo>
                      <a:pt x="440" y="296"/>
                      <a:pt x="441" y="292"/>
                      <a:pt x="442" y="287"/>
                    </a:cubicBezTo>
                    <a:cubicBezTo>
                      <a:pt x="443" y="285"/>
                      <a:pt x="443" y="283"/>
                      <a:pt x="444" y="281"/>
                    </a:cubicBezTo>
                    <a:cubicBezTo>
                      <a:pt x="444" y="279"/>
                      <a:pt x="444" y="277"/>
                      <a:pt x="444" y="275"/>
                    </a:cubicBezTo>
                    <a:cubicBezTo>
                      <a:pt x="445" y="273"/>
                      <a:pt x="445" y="272"/>
                      <a:pt x="445" y="271"/>
                    </a:cubicBezTo>
                    <a:cubicBezTo>
                      <a:pt x="445" y="270"/>
                      <a:pt x="445" y="269"/>
                      <a:pt x="445" y="269"/>
                    </a:cubicBezTo>
                    <a:cubicBezTo>
                      <a:pt x="445" y="269"/>
                      <a:pt x="455" y="268"/>
                      <a:pt x="464" y="265"/>
                    </a:cubicBezTo>
                    <a:cubicBezTo>
                      <a:pt x="469" y="264"/>
                      <a:pt x="473" y="263"/>
                      <a:pt x="477" y="262"/>
                    </a:cubicBezTo>
                    <a:cubicBezTo>
                      <a:pt x="480" y="261"/>
                      <a:pt x="483" y="260"/>
                      <a:pt x="483" y="260"/>
                    </a:cubicBezTo>
                    <a:cubicBezTo>
                      <a:pt x="483" y="260"/>
                      <a:pt x="483" y="258"/>
                      <a:pt x="483" y="256"/>
                    </a:cubicBezTo>
                    <a:cubicBezTo>
                      <a:pt x="483" y="254"/>
                      <a:pt x="483" y="250"/>
                      <a:pt x="483" y="247"/>
                    </a:cubicBezTo>
                    <a:cubicBezTo>
                      <a:pt x="483" y="244"/>
                      <a:pt x="483" y="240"/>
                      <a:pt x="483" y="238"/>
                    </a:cubicBezTo>
                    <a:close/>
                    <a:moveTo>
                      <a:pt x="242" y="388"/>
                    </a:moveTo>
                    <a:cubicBezTo>
                      <a:pt x="162" y="388"/>
                      <a:pt x="98" y="323"/>
                      <a:pt x="98" y="244"/>
                    </a:cubicBezTo>
                    <a:cubicBezTo>
                      <a:pt x="98" y="164"/>
                      <a:pt x="162" y="100"/>
                      <a:pt x="242" y="100"/>
                    </a:cubicBezTo>
                    <a:cubicBezTo>
                      <a:pt x="321" y="100"/>
                      <a:pt x="386" y="164"/>
                      <a:pt x="386" y="244"/>
                    </a:cubicBezTo>
                    <a:cubicBezTo>
                      <a:pt x="386" y="323"/>
                      <a:pt x="321" y="388"/>
                      <a:pt x="242" y="388"/>
                    </a:cubicBezTo>
                    <a:close/>
                  </a:path>
                </a:pathLst>
              </a:custGeom>
              <a:gradFill>
                <a:gsLst>
                  <a:gs pos="0">
                    <a:srgbClr val="000000">
                      <a:alpha val="0"/>
                    </a:srgbClr>
                  </a:gs>
                  <a:gs pos="46000">
                    <a:srgbClr val="4C78C6"/>
                  </a:gs>
                  <a:gs pos="100000">
                    <a:srgbClr val="254378"/>
                  </a:gs>
                </a:gsLst>
                <a:path path="circle">
                  <a:fillToRect b="50%" l="50%" r="50%" t="50%"/>
                </a:path>
                <a:tileRect/>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5" name="Google Shape;155;p7"/>
              <p:cNvSpPr/>
              <p:nvPr/>
            </p:nvSpPr>
            <p:spPr>
              <a:xfrm>
                <a:off x="1935471" y="2587457"/>
                <a:ext cx="298977" cy="301176"/>
              </a:xfrm>
              <a:custGeom>
                <a:rect b="b" l="l" r="r" t="t"/>
                <a:pathLst>
                  <a:path extrusionOk="0" h="63" w="63">
                    <a:moveTo>
                      <a:pt x="63" y="43"/>
                    </a:moveTo>
                    <a:cubicBezTo>
                      <a:pt x="63" y="45"/>
                      <a:pt x="62" y="47"/>
                      <a:pt x="60" y="48"/>
                    </a:cubicBezTo>
                    <a:cubicBezTo>
                      <a:pt x="34" y="62"/>
                      <a:pt x="34" y="62"/>
                      <a:pt x="34" y="62"/>
                    </a:cubicBezTo>
                    <a:cubicBezTo>
                      <a:pt x="33" y="63"/>
                      <a:pt x="32" y="63"/>
                      <a:pt x="31" y="63"/>
                    </a:cubicBezTo>
                    <a:cubicBezTo>
                      <a:pt x="31" y="63"/>
                      <a:pt x="30" y="63"/>
                      <a:pt x="29" y="62"/>
                    </a:cubicBezTo>
                    <a:cubicBezTo>
                      <a:pt x="2" y="48"/>
                      <a:pt x="2" y="48"/>
                      <a:pt x="2" y="48"/>
                    </a:cubicBezTo>
                    <a:cubicBezTo>
                      <a:pt x="1" y="47"/>
                      <a:pt x="0" y="45"/>
                      <a:pt x="0" y="43"/>
                    </a:cubicBezTo>
                    <a:cubicBezTo>
                      <a:pt x="0" y="14"/>
                      <a:pt x="0" y="14"/>
                      <a:pt x="0" y="14"/>
                    </a:cubicBezTo>
                    <a:cubicBezTo>
                      <a:pt x="0" y="12"/>
                      <a:pt x="1" y="10"/>
                      <a:pt x="3" y="10"/>
                    </a:cubicBezTo>
                    <a:cubicBezTo>
                      <a:pt x="30" y="0"/>
                      <a:pt x="30" y="0"/>
                      <a:pt x="30" y="0"/>
                    </a:cubicBezTo>
                    <a:cubicBezTo>
                      <a:pt x="30" y="0"/>
                      <a:pt x="31" y="0"/>
                      <a:pt x="31" y="0"/>
                    </a:cubicBezTo>
                    <a:cubicBezTo>
                      <a:pt x="32" y="0"/>
                      <a:pt x="32" y="0"/>
                      <a:pt x="33" y="0"/>
                    </a:cubicBezTo>
                    <a:cubicBezTo>
                      <a:pt x="60" y="10"/>
                      <a:pt x="60" y="10"/>
                      <a:pt x="60" y="10"/>
                    </a:cubicBezTo>
                    <a:cubicBezTo>
                      <a:pt x="62" y="10"/>
                      <a:pt x="63" y="12"/>
                      <a:pt x="63" y="14"/>
                    </a:cubicBezTo>
                    <a:lnTo>
                      <a:pt x="63" y="43"/>
                    </a:lnTo>
                    <a:close/>
                    <a:moveTo>
                      <a:pt x="58" y="14"/>
                    </a:moveTo>
                    <a:cubicBezTo>
                      <a:pt x="31" y="4"/>
                      <a:pt x="31" y="4"/>
                      <a:pt x="31" y="4"/>
                    </a:cubicBezTo>
                    <a:cubicBezTo>
                      <a:pt x="5" y="14"/>
                      <a:pt x="5" y="14"/>
                      <a:pt x="5" y="14"/>
                    </a:cubicBezTo>
                    <a:cubicBezTo>
                      <a:pt x="31" y="24"/>
                      <a:pt x="31" y="24"/>
                      <a:pt x="31" y="24"/>
                    </a:cubicBezTo>
                    <a:lnTo>
                      <a:pt x="58" y="14"/>
                    </a:lnTo>
                    <a:close/>
                    <a:moveTo>
                      <a:pt x="58" y="43"/>
                    </a:moveTo>
                    <a:cubicBezTo>
                      <a:pt x="58" y="19"/>
                      <a:pt x="58" y="19"/>
                      <a:pt x="58" y="19"/>
                    </a:cubicBezTo>
                    <a:cubicBezTo>
                      <a:pt x="34" y="28"/>
                      <a:pt x="34" y="28"/>
                      <a:pt x="34" y="28"/>
                    </a:cubicBezTo>
                    <a:cubicBezTo>
                      <a:pt x="34" y="57"/>
                      <a:pt x="34" y="57"/>
                      <a:pt x="34" y="57"/>
                    </a:cubicBezTo>
                    <a:lnTo>
                      <a:pt x="58" y="43"/>
                    </a:lnTo>
                    <a:close/>
                  </a:path>
                </a:pathLst>
              </a:custGeom>
              <a:gradFill>
                <a:gsLst>
                  <a:gs pos="0">
                    <a:srgbClr val="000000">
                      <a:alpha val="0"/>
                    </a:srgbClr>
                  </a:gs>
                  <a:gs pos="46000">
                    <a:srgbClr val="4C78C6"/>
                  </a:gs>
                  <a:gs pos="100000">
                    <a:srgbClr val="254378"/>
                  </a:gs>
                </a:gsLst>
                <a:path path="circle">
                  <a:fillToRect b="50%" l="50%" r="50%" t="50%"/>
                </a:path>
                <a:tileRect/>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56" name="Google Shape;156;p7"/>
            <p:cNvGrpSpPr/>
            <p:nvPr/>
          </p:nvGrpSpPr>
          <p:grpSpPr>
            <a:xfrm>
              <a:off x="7662123" y="3626153"/>
              <a:ext cx="2360281" cy="2127207"/>
              <a:chOff x="3041019" y="4275931"/>
              <a:chExt cx="1355713" cy="1347240"/>
            </a:xfrm>
          </p:grpSpPr>
          <p:sp>
            <p:nvSpPr>
              <p:cNvPr id="157" name="Google Shape;157;p7"/>
              <p:cNvSpPr/>
              <p:nvPr/>
            </p:nvSpPr>
            <p:spPr>
              <a:xfrm>
                <a:off x="3041019" y="4275931"/>
                <a:ext cx="1355713" cy="1347240"/>
              </a:xfrm>
              <a:custGeom>
                <a:rect b="b" l="l" r="r" t="t"/>
                <a:pathLst>
                  <a:path extrusionOk="0" h="759" w="764">
                    <a:moveTo>
                      <a:pt x="593" y="625"/>
                    </a:moveTo>
                    <a:cubicBezTo>
                      <a:pt x="593" y="625"/>
                      <a:pt x="594" y="624"/>
                      <a:pt x="595" y="623"/>
                    </a:cubicBezTo>
                    <a:cubicBezTo>
                      <a:pt x="596" y="622"/>
                      <a:pt x="598" y="621"/>
                      <a:pt x="600" y="619"/>
                    </a:cubicBezTo>
                    <a:cubicBezTo>
                      <a:pt x="602" y="617"/>
                      <a:pt x="604" y="615"/>
                      <a:pt x="607" y="613"/>
                    </a:cubicBezTo>
                    <a:cubicBezTo>
                      <a:pt x="609" y="611"/>
                      <a:pt x="612" y="608"/>
                      <a:pt x="614" y="606"/>
                    </a:cubicBezTo>
                    <a:cubicBezTo>
                      <a:pt x="617" y="603"/>
                      <a:pt x="619" y="600"/>
                      <a:pt x="621" y="598"/>
                    </a:cubicBezTo>
                    <a:cubicBezTo>
                      <a:pt x="624" y="596"/>
                      <a:pt x="626" y="593"/>
                      <a:pt x="628" y="591"/>
                    </a:cubicBezTo>
                    <a:cubicBezTo>
                      <a:pt x="631" y="587"/>
                      <a:pt x="633" y="584"/>
                      <a:pt x="633" y="584"/>
                    </a:cubicBezTo>
                    <a:cubicBezTo>
                      <a:pt x="633" y="584"/>
                      <a:pt x="636" y="582"/>
                      <a:pt x="639" y="577"/>
                    </a:cubicBezTo>
                    <a:cubicBezTo>
                      <a:pt x="641" y="575"/>
                      <a:pt x="643" y="573"/>
                      <a:pt x="645" y="570"/>
                    </a:cubicBezTo>
                    <a:cubicBezTo>
                      <a:pt x="647" y="568"/>
                      <a:pt x="649" y="565"/>
                      <a:pt x="651" y="562"/>
                    </a:cubicBezTo>
                    <a:cubicBezTo>
                      <a:pt x="653" y="559"/>
                      <a:pt x="655" y="556"/>
                      <a:pt x="657" y="553"/>
                    </a:cubicBezTo>
                    <a:cubicBezTo>
                      <a:pt x="658" y="550"/>
                      <a:pt x="660" y="548"/>
                      <a:pt x="661" y="545"/>
                    </a:cubicBezTo>
                    <a:cubicBezTo>
                      <a:pt x="663" y="543"/>
                      <a:pt x="664" y="541"/>
                      <a:pt x="665" y="540"/>
                    </a:cubicBezTo>
                    <a:cubicBezTo>
                      <a:pt x="666" y="538"/>
                      <a:pt x="666" y="538"/>
                      <a:pt x="666" y="538"/>
                    </a:cubicBezTo>
                    <a:cubicBezTo>
                      <a:pt x="666" y="538"/>
                      <a:pt x="681" y="541"/>
                      <a:pt x="696" y="543"/>
                    </a:cubicBezTo>
                    <a:cubicBezTo>
                      <a:pt x="711" y="545"/>
                      <a:pt x="726" y="547"/>
                      <a:pt x="726" y="547"/>
                    </a:cubicBezTo>
                    <a:cubicBezTo>
                      <a:pt x="726" y="547"/>
                      <a:pt x="727" y="545"/>
                      <a:pt x="729" y="541"/>
                    </a:cubicBezTo>
                    <a:cubicBezTo>
                      <a:pt x="731" y="538"/>
                      <a:pt x="733" y="533"/>
                      <a:pt x="735" y="528"/>
                    </a:cubicBezTo>
                    <a:cubicBezTo>
                      <a:pt x="737" y="524"/>
                      <a:pt x="739" y="519"/>
                      <a:pt x="740" y="515"/>
                    </a:cubicBezTo>
                    <a:cubicBezTo>
                      <a:pt x="742" y="512"/>
                      <a:pt x="742" y="509"/>
                      <a:pt x="742" y="509"/>
                    </a:cubicBezTo>
                    <a:cubicBezTo>
                      <a:pt x="742" y="509"/>
                      <a:pt x="731" y="499"/>
                      <a:pt x="719" y="490"/>
                    </a:cubicBezTo>
                    <a:cubicBezTo>
                      <a:pt x="707" y="480"/>
                      <a:pt x="695" y="471"/>
                      <a:pt x="695" y="471"/>
                    </a:cubicBezTo>
                    <a:cubicBezTo>
                      <a:pt x="695" y="471"/>
                      <a:pt x="695" y="471"/>
                      <a:pt x="696" y="469"/>
                    </a:cubicBezTo>
                    <a:cubicBezTo>
                      <a:pt x="696" y="468"/>
                      <a:pt x="697" y="465"/>
                      <a:pt x="697" y="463"/>
                    </a:cubicBezTo>
                    <a:cubicBezTo>
                      <a:pt x="698" y="460"/>
                      <a:pt x="699" y="457"/>
                      <a:pt x="700" y="454"/>
                    </a:cubicBezTo>
                    <a:cubicBezTo>
                      <a:pt x="700" y="451"/>
                      <a:pt x="701" y="447"/>
                      <a:pt x="702" y="444"/>
                    </a:cubicBezTo>
                    <a:cubicBezTo>
                      <a:pt x="704" y="437"/>
                      <a:pt x="705" y="430"/>
                      <a:pt x="706" y="425"/>
                    </a:cubicBezTo>
                    <a:cubicBezTo>
                      <a:pt x="706" y="419"/>
                      <a:pt x="707" y="416"/>
                      <a:pt x="707" y="416"/>
                    </a:cubicBezTo>
                    <a:cubicBezTo>
                      <a:pt x="707" y="416"/>
                      <a:pt x="707" y="415"/>
                      <a:pt x="707" y="413"/>
                    </a:cubicBezTo>
                    <a:cubicBezTo>
                      <a:pt x="707" y="412"/>
                      <a:pt x="708" y="409"/>
                      <a:pt x="708" y="407"/>
                    </a:cubicBezTo>
                    <a:cubicBezTo>
                      <a:pt x="708" y="401"/>
                      <a:pt x="709" y="394"/>
                      <a:pt x="709" y="387"/>
                    </a:cubicBezTo>
                    <a:cubicBezTo>
                      <a:pt x="709" y="384"/>
                      <a:pt x="709" y="380"/>
                      <a:pt x="709" y="377"/>
                    </a:cubicBezTo>
                    <a:cubicBezTo>
                      <a:pt x="709" y="373"/>
                      <a:pt x="709" y="370"/>
                      <a:pt x="709" y="368"/>
                    </a:cubicBezTo>
                    <a:cubicBezTo>
                      <a:pt x="709" y="365"/>
                      <a:pt x="709" y="363"/>
                      <a:pt x="709" y="361"/>
                    </a:cubicBezTo>
                    <a:cubicBezTo>
                      <a:pt x="709" y="360"/>
                      <a:pt x="709" y="359"/>
                      <a:pt x="709" y="359"/>
                    </a:cubicBezTo>
                    <a:cubicBezTo>
                      <a:pt x="709" y="359"/>
                      <a:pt x="723" y="353"/>
                      <a:pt x="737" y="347"/>
                    </a:cubicBezTo>
                    <a:cubicBezTo>
                      <a:pt x="744" y="344"/>
                      <a:pt x="751" y="341"/>
                      <a:pt x="756" y="338"/>
                    </a:cubicBezTo>
                    <a:cubicBezTo>
                      <a:pt x="761" y="336"/>
                      <a:pt x="764" y="334"/>
                      <a:pt x="764" y="334"/>
                    </a:cubicBezTo>
                    <a:cubicBezTo>
                      <a:pt x="764" y="334"/>
                      <a:pt x="764" y="331"/>
                      <a:pt x="764" y="328"/>
                    </a:cubicBezTo>
                    <a:cubicBezTo>
                      <a:pt x="763" y="324"/>
                      <a:pt x="762" y="319"/>
                      <a:pt x="762" y="314"/>
                    </a:cubicBezTo>
                    <a:cubicBezTo>
                      <a:pt x="761" y="308"/>
                      <a:pt x="760" y="303"/>
                      <a:pt x="759" y="300"/>
                    </a:cubicBezTo>
                    <a:cubicBezTo>
                      <a:pt x="758" y="296"/>
                      <a:pt x="758" y="293"/>
                      <a:pt x="758" y="293"/>
                    </a:cubicBezTo>
                    <a:cubicBezTo>
                      <a:pt x="758" y="293"/>
                      <a:pt x="754" y="293"/>
                      <a:pt x="748" y="292"/>
                    </a:cubicBezTo>
                    <a:cubicBezTo>
                      <a:pt x="743" y="291"/>
                      <a:pt x="735" y="290"/>
                      <a:pt x="727" y="290"/>
                    </a:cubicBezTo>
                    <a:cubicBezTo>
                      <a:pt x="712" y="288"/>
                      <a:pt x="697" y="287"/>
                      <a:pt x="697" y="287"/>
                    </a:cubicBezTo>
                    <a:cubicBezTo>
                      <a:pt x="697" y="287"/>
                      <a:pt x="696" y="284"/>
                      <a:pt x="695" y="279"/>
                    </a:cubicBezTo>
                    <a:cubicBezTo>
                      <a:pt x="694" y="276"/>
                      <a:pt x="693" y="273"/>
                      <a:pt x="692" y="270"/>
                    </a:cubicBezTo>
                    <a:cubicBezTo>
                      <a:pt x="691" y="267"/>
                      <a:pt x="690" y="264"/>
                      <a:pt x="688" y="260"/>
                    </a:cubicBezTo>
                    <a:cubicBezTo>
                      <a:pt x="686" y="254"/>
                      <a:pt x="683" y="247"/>
                      <a:pt x="681" y="242"/>
                    </a:cubicBezTo>
                    <a:cubicBezTo>
                      <a:pt x="680" y="240"/>
                      <a:pt x="679" y="238"/>
                      <a:pt x="678" y="236"/>
                    </a:cubicBezTo>
                    <a:cubicBezTo>
                      <a:pt x="678" y="235"/>
                      <a:pt x="677" y="234"/>
                      <a:pt x="677" y="234"/>
                    </a:cubicBezTo>
                    <a:cubicBezTo>
                      <a:pt x="677" y="234"/>
                      <a:pt x="676" y="231"/>
                      <a:pt x="673" y="226"/>
                    </a:cubicBezTo>
                    <a:cubicBezTo>
                      <a:pt x="671" y="221"/>
                      <a:pt x="667" y="215"/>
                      <a:pt x="664" y="209"/>
                    </a:cubicBezTo>
                    <a:cubicBezTo>
                      <a:pt x="660" y="203"/>
                      <a:pt x="656" y="197"/>
                      <a:pt x="653" y="192"/>
                    </a:cubicBezTo>
                    <a:cubicBezTo>
                      <a:pt x="650" y="188"/>
                      <a:pt x="648" y="185"/>
                      <a:pt x="648" y="185"/>
                    </a:cubicBezTo>
                    <a:cubicBezTo>
                      <a:pt x="648" y="185"/>
                      <a:pt x="657" y="173"/>
                      <a:pt x="665" y="160"/>
                    </a:cubicBezTo>
                    <a:cubicBezTo>
                      <a:pt x="670" y="154"/>
                      <a:pt x="674" y="147"/>
                      <a:pt x="677" y="142"/>
                    </a:cubicBezTo>
                    <a:cubicBezTo>
                      <a:pt x="679" y="137"/>
                      <a:pt x="681" y="134"/>
                      <a:pt x="681" y="134"/>
                    </a:cubicBezTo>
                    <a:cubicBezTo>
                      <a:pt x="681" y="134"/>
                      <a:pt x="680" y="132"/>
                      <a:pt x="677" y="129"/>
                    </a:cubicBezTo>
                    <a:cubicBezTo>
                      <a:pt x="675" y="126"/>
                      <a:pt x="672" y="122"/>
                      <a:pt x="668" y="118"/>
                    </a:cubicBezTo>
                    <a:cubicBezTo>
                      <a:pt x="665" y="115"/>
                      <a:pt x="661" y="111"/>
                      <a:pt x="658" y="108"/>
                    </a:cubicBezTo>
                    <a:cubicBezTo>
                      <a:pt x="656" y="105"/>
                      <a:pt x="654" y="103"/>
                      <a:pt x="654" y="103"/>
                    </a:cubicBezTo>
                    <a:cubicBezTo>
                      <a:pt x="654" y="103"/>
                      <a:pt x="640" y="110"/>
                      <a:pt x="626" y="117"/>
                    </a:cubicBezTo>
                    <a:cubicBezTo>
                      <a:pt x="620" y="120"/>
                      <a:pt x="613" y="124"/>
                      <a:pt x="608" y="127"/>
                    </a:cubicBezTo>
                    <a:cubicBezTo>
                      <a:pt x="603" y="129"/>
                      <a:pt x="600" y="131"/>
                      <a:pt x="600" y="131"/>
                    </a:cubicBezTo>
                    <a:cubicBezTo>
                      <a:pt x="600" y="131"/>
                      <a:pt x="597" y="129"/>
                      <a:pt x="593" y="125"/>
                    </a:cubicBezTo>
                    <a:cubicBezTo>
                      <a:pt x="589" y="122"/>
                      <a:pt x="583" y="118"/>
                      <a:pt x="578" y="113"/>
                    </a:cubicBezTo>
                    <a:cubicBezTo>
                      <a:pt x="566" y="105"/>
                      <a:pt x="554" y="97"/>
                      <a:pt x="554" y="97"/>
                    </a:cubicBezTo>
                    <a:cubicBezTo>
                      <a:pt x="554" y="97"/>
                      <a:pt x="551" y="95"/>
                      <a:pt x="546" y="93"/>
                    </a:cubicBezTo>
                    <a:cubicBezTo>
                      <a:pt x="544" y="91"/>
                      <a:pt x="541" y="90"/>
                      <a:pt x="538" y="88"/>
                    </a:cubicBezTo>
                    <a:cubicBezTo>
                      <a:pt x="536" y="86"/>
                      <a:pt x="532" y="85"/>
                      <a:pt x="529" y="83"/>
                    </a:cubicBezTo>
                    <a:cubicBezTo>
                      <a:pt x="523" y="80"/>
                      <a:pt x="516" y="77"/>
                      <a:pt x="511" y="75"/>
                    </a:cubicBezTo>
                    <a:cubicBezTo>
                      <a:pt x="509" y="74"/>
                      <a:pt x="507" y="73"/>
                      <a:pt x="505" y="72"/>
                    </a:cubicBezTo>
                    <a:cubicBezTo>
                      <a:pt x="504" y="72"/>
                      <a:pt x="503" y="72"/>
                      <a:pt x="503" y="72"/>
                    </a:cubicBezTo>
                    <a:cubicBezTo>
                      <a:pt x="503" y="72"/>
                      <a:pt x="504" y="57"/>
                      <a:pt x="504" y="41"/>
                    </a:cubicBezTo>
                    <a:cubicBezTo>
                      <a:pt x="504" y="26"/>
                      <a:pt x="504" y="11"/>
                      <a:pt x="504" y="11"/>
                    </a:cubicBezTo>
                    <a:cubicBezTo>
                      <a:pt x="504" y="11"/>
                      <a:pt x="494" y="7"/>
                      <a:pt x="484" y="5"/>
                    </a:cubicBezTo>
                    <a:cubicBezTo>
                      <a:pt x="481" y="4"/>
                      <a:pt x="479" y="3"/>
                      <a:pt x="477" y="3"/>
                    </a:cubicBezTo>
                    <a:cubicBezTo>
                      <a:pt x="474" y="2"/>
                      <a:pt x="472" y="2"/>
                      <a:pt x="470" y="1"/>
                    </a:cubicBezTo>
                    <a:cubicBezTo>
                      <a:pt x="466" y="1"/>
                      <a:pt x="464" y="0"/>
                      <a:pt x="464" y="0"/>
                    </a:cubicBezTo>
                    <a:cubicBezTo>
                      <a:pt x="464" y="0"/>
                      <a:pt x="456" y="13"/>
                      <a:pt x="448" y="26"/>
                    </a:cubicBezTo>
                    <a:cubicBezTo>
                      <a:pt x="440" y="39"/>
                      <a:pt x="434" y="52"/>
                      <a:pt x="434" y="52"/>
                    </a:cubicBezTo>
                    <a:cubicBezTo>
                      <a:pt x="434" y="52"/>
                      <a:pt x="433" y="52"/>
                      <a:pt x="431" y="52"/>
                    </a:cubicBezTo>
                    <a:cubicBezTo>
                      <a:pt x="430" y="52"/>
                      <a:pt x="427" y="52"/>
                      <a:pt x="425" y="51"/>
                    </a:cubicBezTo>
                    <a:cubicBezTo>
                      <a:pt x="422" y="51"/>
                      <a:pt x="419" y="51"/>
                      <a:pt x="416" y="50"/>
                    </a:cubicBezTo>
                    <a:cubicBezTo>
                      <a:pt x="412" y="50"/>
                      <a:pt x="409" y="50"/>
                      <a:pt x="405" y="49"/>
                    </a:cubicBezTo>
                    <a:cubicBezTo>
                      <a:pt x="398" y="49"/>
                      <a:pt x="391" y="49"/>
                      <a:pt x="386" y="49"/>
                    </a:cubicBezTo>
                    <a:cubicBezTo>
                      <a:pt x="380" y="49"/>
                      <a:pt x="377" y="49"/>
                      <a:pt x="377" y="49"/>
                    </a:cubicBezTo>
                    <a:cubicBezTo>
                      <a:pt x="377" y="49"/>
                      <a:pt x="373" y="49"/>
                      <a:pt x="368" y="49"/>
                    </a:cubicBezTo>
                    <a:cubicBezTo>
                      <a:pt x="365" y="49"/>
                      <a:pt x="362" y="49"/>
                      <a:pt x="359" y="49"/>
                    </a:cubicBezTo>
                    <a:cubicBezTo>
                      <a:pt x="355" y="50"/>
                      <a:pt x="352" y="50"/>
                      <a:pt x="348" y="50"/>
                    </a:cubicBezTo>
                    <a:cubicBezTo>
                      <a:pt x="345" y="51"/>
                      <a:pt x="341" y="51"/>
                      <a:pt x="338" y="52"/>
                    </a:cubicBezTo>
                    <a:cubicBezTo>
                      <a:pt x="334" y="52"/>
                      <a:pt x="331" y="53"/>
                      <a:pt x="329" y="53"/>
                    </a:cubicBezTo>
                    <a:cubicBezTo>
                      <a:pt x="326" y="54"/>
                      <a:pt x="324" y="54"/>
                      <a:pt x="322" y="54"/>
                    </a:cubicBezTo>
                    <a:cubicBezTo>
                      <a:pt x="321" y="54"/>
                      <a:pt x="320" y="55"/>
                      <a:pt x="320" y="55"/>
                    </a:cubicBezTo>
                    <a:cubicBezTo>
                      <a:pt x="320" y="55"/>
                      <a:pt x="313" y="42"/>
                      <a:pt x="304" y="29"/>
                    </a:cubicBezTo>
                    <a:cubicBezTo>
                      <a:pt x="300" y="22"/>
                      <a:pt x="296" y="16"/>
                      <a:pt x="293" y="11"/>
                    </a:cubicBezTo>
                    <a:cubicBezTo>
                      <a:pt x="290" y="6"/>
                      <a:pt x="288" y="3"/>
                      <a:pt x="288" y="3"/>
                    </a:cubicBezTo>
                    <a:cubicBezTo>
                      <a:pt x="288" y="3"/>
                      <a:pt x="285" y="4"/>
                      <a:pt x="281" y="5"/>
                    </a:cubicBezTo>
                    <a:cubicBezTo>
                      <a:pt x="278" y="6"/>
                      <a:pt x="273" y="7"/>
                      <a:pt x="268" y="9"/>
                    </a:cubicBezTo>
                    <a:cubicBezTo>
                      <a:pt x="258" y="12"/>
                      <a:pt x="248" y="16"/>
                      <a:pt x="248" y="16"/>
                    </a:cubicBezTo>
                    <a:cubicBezTo>
                      <a:pt x="248" y="16"/>
                      <a:pt x="248" y="19"/>
                      <a:pt x="248" y="25"/>
                    </a:cubicBezTo>
                    <a:cubicBezTo>
                      <a:pt x="248" y="31"/>
                      <a:pt x="248" y="38"/>
                      <a:pt x="249" y="46"/>
                    </a:cubicBezTo>
                    <a:cubicBezTo>
                      <a:pt x="249" y="61"/>
                      <a:pt x="251" y="76"/>
                      <a:pt x="251" y="76"/>
                    </a:cubicBezTo>
                    <a:cubicBezTo>
                      <a:pt x="251" y="76"/>
                      <a:pt x="248" y="78"/>
                      <a:pt x="243" y="80"/>
                    </a:cubicBezTo>
                    <a:cubicBezTo>
                      <a:pt x="238" y="82"/>
                      <a:pt x="232" y="85"/>
                      <a:pt x="225" y="89"/>
                    </a:cubicBezTo>
                    <a:cubicBezTo>
                      <a:pt x="219" y="92"/>
                      <a:pt x="213" y="96"/>
                      <a:pt x="208" y="99"/>
                    </a:cubicBezTo>
                    <a:cubicBezTo>
                      <a:pt x="206" y="100"/>
                      <a:pt x="204" y="101"/>
                      <a:pt x="203" y="102"/>
                    </a:cubicBezTo>
                    <a:cubicBezTo>
                      <a:pt x="202" y="103"/>
                      <a:pt x="201" y="104"/>
                      <a:pt x="201" y="104"/>
                    </a:cubicBezTo>
                    <a:cubicBezTo>
                      <a:pt x="201" y="104"/>
                      <a:pt x="198" y="106"/>
                      <a:pt x="194" y="109"/>
                    </a:cubicBezTo>
                    <a:cubicBezTo>
                      <a:pt x="189" y="112"/>
                      <a:pt x="184" y="116"/>
                      <a:pt x="178" y="121"/>
                    </a:cubicBezTo>
                    <a:cubicBezTo>
                      <a:pt x="173" y="125"/>
                      <a:pt x="167" y="130"/>
                      <a:pt x="163" y="133"/>
                    </a:cubicBezTo>
                    <a:cubicBezTo>
                      <a:pt x="159" y="137"/>
                      <a:pt x="157" y="139"/>
                      <a:pt x="157" y="139"/>
                    </a:cubicBezTo>
                    <a:cubicBezTo>
                      <a:pt x="157" y="139"/>
                      <a:pt x="153" y="138"/>
                      <a:pt x="148" y="135"/>
                    </a:cubicBezTo>
                    <a:cubicBezTo>
                      <a:pt x="143" y="132"/>
                      <a:pt x="136" y="129"/>
                      <a:pt x="130" y="126"/>
                    </a:cubicBezTo>
                    <a:cubicBezTo>
                      <a:pt x="116" y="120"/>
                      <a:pt x="101" y="114"/>
                      <a:pt x="101" y="114"/>
                    </a:cubicBezTo>
                    <a:cubicBezTo>
                      <a:pt x="101" y="114"/>
                      <a:pt x="100" y="116"/>
                      <a:pt x="97" y="119"/>
                    </a:cubicBezTo>
                    <a:cubicBezTo>
                      <a:pt x="95" y="121"/>
                      <a:pt x="91" y="125"/>
                      <a:pt x="88" y="129"/>
                    </a:cubicBezTo>
                    <a:cubicBezTo>
                      <a:pt x="85" y="133"/>
                      <a:pt x="81" y="137"/>
                      <a:pt x="79" y="140"/>
                    </a:cubicBezTo>
                    <a:cubicBezTo>
                      <a:pt x="77" y="143"/>
                      <a:pt x="75" y="145"/>
                      <a:pt x="75" y="145"/>
                    </a:cubicBezTo>
                    <a:cubicBezTo>
                      <a:pt x="75" y="145"/>
                      <a:pt x="83" y="158"/>
                      <a:pt x="92" y="171"/>
                    </a:cubicBezTo>
                    <a:cubicBezTo>
                      <a:pt x="97" y="177"/>
                      <a:pt x="101" y="183"/>
                      <a:pt x="104" y="187"/>
                    </a:cubicBezTo>
                    <a:cubicBezTo>
                      <a:pt x="108" y="192"/>
                      <a:pt x="110" y="195"/>
                      <a:pt x="110" y="195"/>
                    </a:cubicBezTo>
                    <a:cubicBezTo>
                      <a:pt x="110" y="195"/>
                      <a:pt x="108" y="198"/>
                      <a:pt x="105" y="202"/>
                    </a:cubicBezTo>
                    <a:cubicBezTo>
                      <a:pt x="102" y="207"/>
                      <a:pt x="99" y="213"/>
                      <a:pt x="96" y="219"/>
                    </a:cubicBezTo>
                    <a:cubicBezTo>
                      <a:pt x="92" y="226"/>
                      <a:pt x="89" y="232"/>
                      <a:pt x="87" y="237"/>
                    </a:cubicBezTo>
                    <a:cubicBezTo>
                      <a:pt x="85" y="242"/>
                      <a:pt x="83" y="245"/>
                      <a:pt x="83" y="245"/>
                    </a:cubicBezTo>
                    <a:cubicBezTo>
                      <a:pt x="83" y="245"/>
                      <a:pt x="83" y="246"/>
                      <a:pt x="82" y="247"/>
                    </a:cubicBezTo>
                    <a:cubicBezTo>
                      <a:pt x="81" y="249"/>
                      <a:pt x="81" y="251"/>
                      <a:pt x="80" y="253"/>
                    </a:cubicBezTo>
                    <a:cubicBezTo>
                      <a:pt x="78" y="258"/>
                      <a:pt x="75" y="265"/>
                      <a:pt x="73" y="272"/>
                    </a:cubicBezTo>
                    <a:cubicBezTo>
                      <a:pt x="70" y="278"/>
                      <a:pt x="69" y="285"/>
                      <a:pt x="67" y="290"/>
                    </a:cubicBezTo>
                    <a:cubicBezTo>
                      <a:pt x="66" y="296"/>
                      <a:pt x="65" y="299"/>
                      <a:pt x="65" y="299"/>
                    </a:cubicBezTo>
                    <a:cubicBezTo>
                      <a:pt x="65" y="299"/>
                      <a:pt x="50" y="300"/>
                      <a:pt x="35" y="302"/>
                    </a:cubicBezTo>
                    <a:cubicBezTo>
                      <a:pt x="27" y="303"/>
                      <a:pt x="20" y="305"/>
                      <a:pt x="14" y="306"/>
                    </a:cubicBezTo>
                    <a:cubicBezTo>
                      <a:pt x="9" y="307"/>
                      <a:pt x="5" y="307"/>
                      <a:pt x="5" y="307"/>
                    </a:cubicBezTo>
                    <a:cubicBezTo>
                      <a:pt x="5" y="307"/>
                      <a:pt x="3" y="317"/>
                      <a:pt x="2" y="328"/>
                    </a:cubicBezTo>
                    <a:cubicBezTo>
                      <a:pt x="1" y="333"/>
                      <a:pt x="0" y="338"/>
                      <a:pt x="0" y="342"/>
                    </a:cubicBezTo>
                    <a:cubicBezTo>
                      <a:pt x="0" y="345"/>
                      <a:pt x="0" y="348"/>
                      <a:pt x="0" y="348"/>
                    </a:cubicBezTo>
                    <a:cubicBezTo>
                      <a:pt x="0" y="348"/>
                      <a:pt x="3" y="350"/>
                      <a:pt x="8" y="352"/>
                    </a:cubicBezTo>
                    <a:cubicBezTo>
                      <a:pt x="14" y="354"/>
                      <a:pt x="21" y="357"/>
                      <a:pt x="28" y="360"/>
                    </a:cubicBezTo>
                    <a:cubicBezTo>
                      <a:pt x="42" y="366"/>
                      <a:pt x="56" y="371"/>
                      <a:pt x="56" y="371"/>
                    </a:cubicBezTo>
                    <a:cubicBezTo>
                      <a:pt x="56" y="371"/>
                      <a:pt x="56" y="372"/>
                      <a:pt x="56" y="373"/>
                    </a:cubicBezTo>
                    <a:cubicBezTo>
                      <a:pt x="56" y="375"/>
                      <a:pt x="56" y="377"/>
                      <a:pt x="56" y="380"/>
                    </a:cubicBezTo>
                    <a:cubicBezTo>
                      <a:pt x="56" y="382"/>
                      <a:pt x="56" y="385"/>
                      <a:pt x="56" y="389"/>
                    </a:cubicBezTo>
                    <a:cubicBezTo>
                      <a:pt x="56" y="392"/>
                      <a:pt x="57" y="396"/>
                      <a:pt x="57" y="399"/>
                    </a:cubicBezTo>
                    <a:cubicBezTo>
                      <a:pt x="57" y="403"/>
                      <a:pt x="57" y="406"/>
                      <a:pt x="58" y="410"/>
                    </a:cubicBezTo>
                    <a:cubicBezTo>
                      <a:pt x="58" y="413"/>
                      <a:pt x="59" y="416"/>
                      <a:pt x="59" y="419"/>
                    </a:cubicBezTo>
                    <a:cubicBezTo>
                      <a:pt x="60" y="424"/>
                      <a:pt x="60" y="428"/>
                      <a:pt x="60" y="428"/>
                    </a:cubicBezTo>
                    <a:cubicBezTo>
                      <a:pt x="60" y="428"/>
                      <a:pt x="61" y="431"/>
                      <a:pt x="62" y="436"/>
                    </a:cubicBezTo>
                    <a:cubicBezTo>
                      <a:pt x="63" y="442"/>
                      <a:pt x="64" y="449"/>
                      <a:pt x="66" y="456"/>
                    </a:cubicBezTo>
                    <a:cubicBezTo>
                      <a:pt x="67" y="459"/>
                      <a:pt x="68" y="462"/>
                      <a:pt x="69" y="466"/>
                    </a:cubicBezTo>
                    <a:cubicBezTo>
                      <a:pt x="70" y="469"/>
                      <a:pt x="71" y="472"/>
                      <a:pt x="71" y="474"/>
                    </a:cubicBezTo>
                    <a:cubicBezTo>
                      <a:pt x="72" y="477"/>
                      <a:pt x="73" y="479"/>
                      <a:pt x="73" y="481"/>
                    </a:cubicBezTo>
                    <a:cubicBezTo>
                      <a:pt x="74" y="482"/>
                      <a:pt x="74" y="483"/>
                      <a:pt x="74" y="483"/>
                    </a:cubicBezTo>
                    <a:cubicBezTo>
                      <a:pt x="74" y="483"/>
                      <a:pt x="62" y="492"/>
                      <a:pt x="51" y="502"/>
                    </a:cubicBezTo>
                    <a:cubicBezTo>
                      <a:pt x="39" y="512"/>
                      <a:pt x="28" y="522"/>
                      <a:pt x="28" y="522"/>
                    </a:cubicBezTo>
                    <a:cubicBezTo>
                      <a:pt x="28" y="522"/>
                      <a:pt x="29" y="525"/>
                      <a:pt x="31" y="528"/>
                    </a:cubicBezTo>
                    <a:cubicBezTo>
                      <a:pt x="31" y="530"/>
                      <a:pt x="32" y="532"/>
                      <a:pt x="33" y="534"/>
                    </a:cubicBezTo>
                    <a:cubicBezTo>
                      <a:pt x="34" y="536"/>
                      <a:pt x="35" y="539"/>
                      <a:pt x="36" y="541"/>
                    </a:cubicBezTo>
                    <a:cubicBezTo>
                      <a:pt x="41" y="550"/>
                      <a:pt x="46" y="559"/>
                      <a:pt x="46" y="559"/>
                    </a:cubicBezTo>
                    <a:cubicBezTo>
                      <a:pt x="46" y="559"/>
                      <a:pt x="61" y="557"/>
                      <a:pt x="76" y="554"/>
                    </a:cubicBezTo>
                    <a:cubicBezTo>
                      <a:pt x="91" y="552"/>
                      <a:pt x="105" y="548"/>
                      <a:pt x="105" y="548"/>
                    </a:cubicBezTo>
                    <a:cubicBezTo>
                      <a:pt x="105" y="548"/>
                      <a:pt x="106" y="549"/>
                      <a:pt x="107" y="550"/>
                    </a:cubicBezTo>
                    <a:cubicBezTo>
                      <a:pt x="108" y="551"/>
                      <a:pt x="109" y="553"/>
                      <a:pt x="110" y="555"/>
                    </a:cubicBezTo>
                    <a:cubicBezTo>
                      <a:pt x="113" y="560"/>
                      <a:pt x="117" y="566"/>
                      <a:pt x="122" y="572"/>
                    </a:cubicBezTo>
                    <a:cubicBezTo>
                      <a:pt x="124" y="574"/>
                      <a:pt x="126" y="577"/>
                      <a:pt x="128" y="580"/>
                    </a:cubicBezTo>
                    <a:cubicBezTo>
                      <a:pt x="130" y="582"/>
                      <a:pt x="132" y="585"/>
                      <a:pt x="134" y="587"/>
                    </a:cubicBezTo>
                    <a:cubicBezTo>
                      <a:pt x="137" y="591"/>
                      <a:pt x="140" y="594"/>
                      <a:pt x="140" y="594"/>
                    </a:cubicBezTo>
                    <a:cubicBezTo>
                      <a:pt x="140" y="594"/>
                      <a:pt x="149" y="604"/>
                      <a:pt x="160" y="614"/>
                    </a:cubicBezTo>
                    <a:cubicBezTo>
                      <a:pt x="165" y="619"/>
                      <a:pt x="170" y="623"/>
                      <a:pt x="175" y="627"/>
                    </a:cubicBezTo>
                    <a:cubicBezTo>
                      <a:pt x="179" y="630"/>
                      <a:pt x="182" y="632"/>
                      <a:pt x="182" y="632"/>
                    </a:cubicBezTo>
                    <a:cubicBezTo>
                      <a:pt x="182" y="632"/>
                      <a:pt x="180" y="636"/>
                      <a:pt x="178" y="641"/>
                    </a:cubicBezTo>
                    <a:cubicBezTo>
                      <a:pt x="176" y="647"/>
                      <a:pt x="174" y="654"/>
                      <a:pt x="172" y="661"/>
                    </a:cubicBezTo>
                    <a:cubicBezTo>
                      <a:pt x="168" y="676"/>
                      <a:pt x="164" y="691"/>
                      <a:pt x="164" y="691"/>
                    </a:cubicBezTo>
                    <a:cubicBezTo>
                      <a:pt x="164" y="691"/>
                      <a:pt x="166" y="692"/>
                      <a:pt x="169" y="694"/>
                    </a:cubicBezTo>
                    <a:cubicBezTo>
                      <a:pt x="172" y="696"/>
                      <a:pt x="177" y="699"/>
                      <a:pt x="181" y="702"/>
                    </a:cubicBezTo>
                    <a:cubicBezTo>
                      <a:pt x="185" y="705"/>
                      <a:pt x="190" y="707"/>
                      <a:pt x="193" y="709"/>
                    </a:cubicBezTo>
                    <a:cubicBezTo>
                      <a:pt x="197" y="711"/>
                      <a:pt x="199" y="712"/>
                      <a:pt x="199" y="712"/>
                    </a:cubicBezTo>
                    <a:cubicBezTo>
                      <a:pt x="199" y="712"/>
                      <a:pt x="202" y="710"/>
                      <a:pt x="206" y="706"/>
                    </a:cubicBezTo>
                    <a:cubicBezTo>
                      <a:pt x="210" y="702"/>
                      <a:pt x="216" y="697"/>
                      <a:pt x="222" y="692"/>
                    </a:cubicBezTo>
                    <a:cubicBezTo>
                      <a:pt x="233" y="681"/>
                      <a:pt x="243" y="670"/>
                      <a:pt x="243" y="670"/>
                    </a:cubicBezTo>
                    <a:cubicBezTo>
                      <a:pt x="243" y="670"/>
                      <a:pt x="246" y="672"/>
                      <a:pt x="251" y="674"/>
                    </a:cubicBezTo>
                    <a:cubicBezTo>
                      <a:pt x="256" y="676"/>
                      <a:pt x="263" y="679"/>
                      <a:pt x="269" y="681"/>
                    </a:cubicBezTo>
                    <a:cubicBezTo>
                      <a:pt x="276" y="684"/>
                      <a:pt x="283" y="686"/>
                      <a:pt x="288" y="688"/>
                    </a:cubicBezTo>
                    <a:cubicBezTo>
                      <a:pt x="293" y="689"/>
                      <a:pt x="296" y="690"/>
                      <a:pt x="296" y="690"/>
                    </a:cubicBezTo>
                    <a:cubicBezTo>
                      <a:pt x="296" y="690"/>
                      <a:pt x="297" y="690"/>
                      <a:pt x="299" y="691"/>
                    </a:cubicBezTo>
                    <a:cubicBezTo>
                      <a:pt x="300" y="691"/>
                      <a:pt x="302" y="692"/>
                      <a:pt x="305" y="692"/>
                    </a:cubicBezTo>
                    <a:cubicBezTo>
                      <a:pt x="310" y="694"/>
                      <a:pt x="317" y="695"/>
                      <a:pt x="324" y="697"/>
                    </a:cubicBezTo>
                    <a:cubicBezTo>
                      <a:pt x="328" y="697"/>
                      <a:pt x="331" y="698"/>
                      <a:pt x="335" y="698"/>
                    </a:cubicBezTo>
                    <a:cubicBezTo>
                      <a:pt x="338" y="699"/>
                      <a:pt x="341" y="699"/>
                      <a:pt x="344" y="699"/>
                    </a:cubicBezTo>
                    <a:cubicBezTo>
                      <a:pt x="349" y="700"/>
                      <a:pt x="353" y="700"/>
                      <a:pt x="353" y="700"/>
                    </a:cubicBezTo>
                    <a:cubicBezTo>
                      <a:pt x="353" y="700"/>
                      <a:pt x="356" y="715"/>
                      <a:pt x="360" y="730"/>
                    </a:cubicBezTo>
                    <a:cubicBezTo>
                      <a:pt x="362" y="737"/>
                      <a:pt x="364" y="744"/>
                      <a:pt x="366" y="750"/>
                    </a:cubicBezTo>
                    <a:cubicBezTo>
                      <a:pt x="368" y="755"/>
                      <a:pt x="369" y="759"/>
                      <a:pt x="369" y="759"/>
                    </a:cubicBezTo>
                    <a:cubicBezTo>
                      <a:pt x="369" y="759"/>
                      <a:pt x="372" y="759"/>
                      <a:pt x="376" y="759"/>
                    </a:cubicBezTo>
                    <a:cubicBezTo>
                      <a:pt x="379" y="759"/>
                      <a:pt x="385" y="759"/>
                      <a:pt x="390" y="759"/>
                    </a:cubicBezTo>
                    <a:cubicBezTo>
                      <a:pt x="395" y="759"/>
                      <a:pt x="400" y="759"/>
                      <a:pt x="404" y="758"/>
                    </a:cubicBezTo>
                    <a:cubicBezTo>
                      <a:pt x="408" y="758"/>
                      <a:pt x="410" y="758"/>
                      <a:pt x="410" y="758"/>
                    </a:cubicBezTo>
                    <a:cubicBezTo>
                      <a:pt x="410" y="758"/>
                      <a:pt x="411" y="754"/>
                      <a:pt x="413" y="749"/>
                    </a:cubicBezTo>
                    <a:cubicBezTo>
                      <a:pt x="415" y="743"/>
                      <a:pt x="417" y="736"/>
                      <a:pt x="418" y="729"/>
                    </a:cubicBezTo>
                    <a:cubicBezTo>
                      <a:pt x="422" y="714"/>
                      <a:pt x="425" y="699"/>
                      <a:pt x="425" y="699"/>
                    </a:cubicBezTo>
                    <a:cubicBezTo>
                      <a:pt x="425" y="699"/>
                      <a:pt x="426" y="699"/>
                      <a:pt x="427" y="699"/>
                    </a:cubicBezTo>
                    <a:cubicBezTo>
                      <a:pt x="429" y="698"/>
                      <a:pt x="431" y="698"/>
                      <a:pt x="434" y="698"/>
                    </a:cubicBezTo>
                    <a:cubicBezTo>
                      <a:pt x="436" y="697"/>
                      <a:pt x="439" y="697"/>
                      <a:pt x="443" y="696"/>
                    </a:cubicBezTo>
                    <a:cubicBezTo>
                      <a:pt x="446" y="696"/>
                      <a:pt x="449" y="695"/>
                      <a:pt x="453" y="694"/>
                    </a:cubicBezTo>
                    <a:cubicBezTo>
                      <a:pt x="460" y="693"/>
                      <a:pt x="467" y="691"/>
                      <a:pt x="472" y="689"/>
                    </a:cubicBezTo>
                    <a:cubicBezTo>
                      <a:pt x="474" y="689"/>
                      <a:pt x="477" y="688"/>
                      <a:pt x="478" y="687"/>
                    </a:cubicBezTo>
                    <a:cubicBezTo>
                      <a:pt x="480" y="687"/>
                      <a:pt x="480" y="687"/>
                      <a:pt x="480" y="687"/>
                    </a:cubicBezTo>
                    <a:cubicBezTo>
                      <a:pt x="480" y="687"/>
                      <a:pt x="484" y="686"/>
                      <a:pt x="489" y="684"/>
                    </a:cubicBezTo>
                    <a:cubicBezTo>
                      <a:pt x="494" y="682"/>
                      <a:pt x="501" y="680"/>
                      <a:pt x="507" y="677"/>
                    </a:cubicBezTo>
                    <a:cubicBezTo>
                      <a:pt x="511" y="676"/>
                      <a:pt x="514" y="674"/>
                      <a:pt x="517" y="673"/>
                    </a:cubicBezTo>
                    <a:cubicBezTo>
                      <a:pt x="520" y="672"/>
                      <a:pt x="523" y="670"/>
                      <a:pt x="525" y="669"/>
                    </a:cubicBezTo>
                    <a:cubicBezTo>
                      <a:pt x="528" y="668"/>
                      <a:pt x="530" y="667"/>
                      <a:pt x="531" y="666"/>
                    </a:cubicBezTo>
                    <a:cubicBezTo>
                      <a:pt x="532" y="666"/>
                      <a:pt x="533" y="665"/>
                      <a:pt x="533" y="665"/>
                    </a:cubicBezTo>
                    <a:cubicBezTo>
                      <a:pt x="533" y="665"/>
                      <a:pt x="544" y="676"/>
                      <a:pt x="555" y="686"/>
                    </a:cubicBezTo>
                    <a:cubicBezTo>
                      <a:pt x="567" y="696"/>
                      <a:pt x="579" y="705"/>
                      <a:pt x="579" y="705"/>
                    </a:cubicBezTo>
                    <a:cubicBezTo>
                      <a:pt x="579" y="705"/>
                      <a:pt x="581" y="704"/>
                      <a:pt x="584" y="702"/>
                    </a:cubicBezTo>
                    <a:cubicBezTo>
                      <a:pt x="588" y="700"/>
                      <a:pt x="592" y="697"/>
                      <a:pt x="596" y="694"/>
                    </a:cubicBezTo>
                    <a:cubicBezTo>
                      <a:pt x="600" y="691"/>
                      <a:pt x="605" y="688"/>
                      <a:pt x="608" y="686"/>
                    </a:cubicBezTo>
                    <a:cubicBezTo>
                      <a:pt x="611" y="684"/>
                      <a:pt x="613" y="682"/>
                      <a:pt x="613" y="682"/>
                    </a:cubicBezTo>
                    <a:cubicBezTo>
                      <a:pt x="613" y="682"/>
                      <a:pt x="609" y="668"/>
                      <a:pt x="604" y="653"/>
                    </a:cubicBezTo>
                    <a:cubicBezTo>
                      <a:pt x="599" y="639"/>
                      <a:pt x="593" y="625"/>
                      <a:pt x="593" y="625"/>
                    </a:cubicBezTo>
                    <a:close/>
                    <a:moveTo>
                      <a:pt x="457" y="634"/>
                    </a:moveTo>
                    <a:cubicBezTo>
                      <a:pt x="455" y="635"/>
                      <a:pt x="452" y="635"/>
                      <a:pt x="450" y="636"/>
                    </a:cubicBezTo>
                    <a:cubicBezTo>
                      <a:pt x="448" y="636"/>
                      <a:pt x="447" y="637"/>
                      <a:pt x="445" y="637"/>
                    </a:cubicBezTo>
                    <a:cubicBezTo>
                      <a:pt x="444" y="637"/>
                      <a:pt x="442" y="638"/>
                      <a:pt x="440" y="638"/>
                    </a:cubicBezTo>
                    <a:cubicBezTo>
                      <a:pt x="426" y="641"/>
                      <a:pt x="407" y="644"/>
                      <a:pt x="388" y="644"/>
                    </a:cubicBezTo>
                    <a:cubicBezTo>
                      <a:pt x="368" y="645"/>
                      <a:pt x="349" y="643"/>
                      <a:pt x="335" y="640"/>
                    </a:cubicBezTo>
                    <a:cubicBezTo>
                      <a:pt x="328" y="639"/>
                      <a:pt x="322" y="637"/>
                      <a:pt x="318" y="637"/>
                    </a:cubicBezTo>
                    <a:cubicBezTo>
                      <a:pt x="314" y="636"/>
                      <a:pt x="312" y="635"/>
                      <a:pt x="312" y="635"/>
                    </a:cubicBezTo>
                    <a:cubicBezTo>
                      <a:pt x="312" y="635"/>
                      <a:pt x="309" y="634"/>
                      <a:pt x="305" y="633"/>
                    </a:cubicBezTo>
                    <a:cubicBezTo>
                      <a:pt x="303" y="633"/>
                      <a:pt x="301" y="632"/>
                      <a:pt x="298" y="631"/>
                    </a:cubicBezTo>
                    <a:cubicBezTo>
                      <a:pt x="295" y="630"/>
                      <a:pt x="292" y="629"/>
                      <a:pt x="289" y="628"/>
                    </a:cubicBezTo>
                    <a:cubicBezTo>
                      <a:pt x="275" y="623"/>
                      <a:pt x="258" y="615"/>
                      <a:pt x="241" y="604"/>
                    </a:cubicBezTo>
                    <a:cubicBezTo>
                      <a:pt x="225" y="594"/>
                      <a:pt x="210" y="582"/>
                      <a:pt x="199" y="572"/>
                    </a:cubicBezTo>
                    <a:cubicBezTo>
                      <a:pt x="194" y="567"/>
                      <a:pt x="190" y="563"/>
                      <a:pt x="187" y="560"/>
                    </a:cubicBezTo>
                    <a:cubicBezTo>
                      <a:pt x="184" y="557"/>
                      <a:pt x="182" y="555"/>
                      <a:pt x="182" y="555"/>
                    </a:cubicBezTo>
                    <a:cubicBezTo>
                      <a:pt x="182" y="555"/>
                      <a:pt x="181" y="553"/>
                      <a:pt x="178" y="550"/>
                    </a:cubicBezTo>
                    <a:cubicBezTo>
                      <a:pt x="175" y="547"/>
                      <a:pt x="171" y="542"/>
                      <a:pt x="167" y="537"/>
                    </a:cubicBezTo>
                    <a:cubicBezTo>
                      <a:pt x="158" y="525"/>
                      <a:pt x="148" y="509"/>
                      <a:pt x="140" y="492"/>
                    </a:cubicBezTo>
                    <a:cubicBezTo>
                      <a:pt x="131" y="474"/>
                      <a:pt x="125" y="456"/>
                      <a:pt x="122" y="442"/>
                    </a:cubicBezTo>
                    <a:cubicBezTo>
                      <a:pt x="121" y="438"/>
                      <a:pt x="120" y="435"/>
                      <a:pt x="120" y="432"/>
                    </a:cubicBezTo>
                    <a:cubicBezTo>
                      <a:pt x="119" y="430"/>
                      <a:pt x="118" y="427"/>
                      <a:pt x="118" y="425"/>
                    </a:cubicBezTo>
                    <a:cubicBezTo>
                      <a:pt x="117" y="421"/>
                      <a:pt x="117" y="418"/>
                      <a:pt x="117" y="418"/>
                    </a:cubicBezTo>
                    <a:cubicBezTo>
                      <a:pt x="117" y="418"/>
                      <a:pt x="116" y="416"/>
                      <a:pt x="116" y="412"/>
                    </a:cubicBezTo>
                    <a:cubicBezTo>
                      <a:pt x="116" y="410"/>
                      <a:pt x="115" y="407"/>
                      <a:pt x="115" y="404"/>
                    </a:cubicBezTo>
                    <a:cubicBezTo>
                      <a:pt x="115" y="401"/>
                      <a:pt x="114" y="398"/>
                      <a:pt x="114" y="395"/>
                    </a:cubicBezTo>
                    <a:cubicBezTo>
                      <a:pt x="113" y="380"/>
                      <a:pt x="113" y="361"/>
                      <a:pt x="115" y="342"/>
                    </a:cubicBezTo>
                    <a:cubicBezTo>
                      <a:pt x="118" y="323"/>
                      <a:pt x="122" y="304"/>
                      <a:pt x="127" y="290"/>
                    </a:cubicBezTo>
                    <a:cubicBezTo>
                      <a:pt x="132" y="277"/>
                      <a:pt x="136" y="268"/>
                      <a:pt x="136" y="268"/>
                    </a:cubicBezTo>
                    <a:cubicBezTo>
                      <a:pt x="136" y="268"/>
                      <a:pt x="137" y="266"/>
                      <a:pt x="138" y="262"/>
                    </a:cubicBezTo>
                    <a:cubicBezTo>
                      <a:pt x="139" y="260"/>
                      <a:pt x="140" y="258"/>
                      <a:pt x="142" y="255"/>
                    </a:cubicBezTo>
                    <a:cubicBezTo>
                      <a:pt x="143" y="252"/>
                      <a:pt x="144" y="249"/>
                      <a:pt x="146" y="246"/>
                    </a:cubicBezTo>
                    <a:cubicBezTo>
                      <a:pt x="153" y="234"/>
                      <a:pt x="163" y="217"/>
                      <a:pt x="176" y="203"/>
                    </a:cubicBezTo>
                    <a:cubicBezTo>
                      <a:pt x="188" y="188"/>
                      <a:pt x="202" y="174"/>
                      <a:pt x="214" y="165"/>
                    </a:cubicBezTo>
                    <a:cubicBezTo>
                      <a:pt x="216" y="163"/>
                      <a:pt x="219" y="161"/>
                      <a:pt x="221" y="159"/>
                    </a:cubicBezTo>
                    <a:cubicBezTo>
                      <a:pt x="224" y="158"/>
                      <a:pt x="226" y="156"/>
                      <a:pt x="227" y="155"/>
                    </a:cubicBezTo>
                    <a:cubicBezTo>
                      <a:pt x="231" y="153"/>
                      <a:pt x="233" y="151"/>
                      <a:pt x="233" y="151"/>
                    </a:cubicBezTo>
                    <a:cubicBezTo>
                      <a:pt x="233" y="151"/>
                      <a:pt x="241" y="146"/>
                      <a:pt x="253" y="139"/>
                    </a:cubicBezTo>
                    <a:cubicBezTo>
                      <a:pt x="266" y="132"/>
                      <a:pt x="284" y="124"/>
                      <a:pt x="302" y="118"/>
                    </a:cubicBezTo>
                    <a:cubicBezTo>
                      <a:pt x="320" y="112"/>
                      <a:pt x="339" y="109"/>
                      <a:pt x="354" y="107"/>
                    </a:cubicBezTo>
                    <a:cubicBezTo>
                      <a:pt x="357" y="107"/>
                      <a:pt x="361" y="107"/>
                      <a:pt x="363" y="107"/>
                    </a:cubicBezTo>
                    <a:cubicBezTo>
                      <a:pt x="366" y="106"/>
                      <a:pt x="369" y="106"/>
                      <a:pt x="371" y="106"/>
                    </a:cubicBezTo>
                    <a:cubicBezTo>
                      <a:pt x="375" y="106"/>
                      <a:pt x="378" y="106"/>
                      <a:pt x="378" y="106"/>
                    </a:cubicBezTo>
                    <a:cubicBezTo>
                      <a:pt x="378" y="106"/>
                      <a:pt x="380" y="106"/>
                      <a:pt x="384" y="106"/>
                    </a:cubicBezTo>
                    <a:cubicBezTo>
                      <a:pt x="386" y="106"/>
                      <a:pt x="389" y="106"/>
                      <a:pt x="392" y="106"/>
                    </a:cubicBezTo>
                    <a:cubicBezTo>
                      <a:pt x="395" y="106"/>
                      <a:pt x="398" y="106"/>
                      <a:pt x="402" y="107"/>
                    </a:cubicBezTo>
                    <a:cubicBezTo>
                      <a:pt x="416" y="107"/>
                      <a:pt x="435" y="110"/>
                      <a:pt x="454" y="115"/>
                    </a:cubicBezTo>
                    <a:cubicBezTo>
                      <a:pt x="472" y="120"/>
                      <a:pt x="490" y="128"/>
                      <a:pt x="503" y="134"/>
                    </a:cubicBezTo>
                    <a:cubicBezTo>
                      <a:pt x="509" y="137"/>
                      <a:pt x="515" y="140"/>
                      <a:pt x="518" y="143"/>
                    </a:cubicBezTo>
                    <a:cubicBezTo>
                      <a:pt x="522" y="145"/>
                      <a:pt x="524" y="146"/>
                      <a:pt x="524" y="146"/>
                    </a:cubicBezTo>
                    <a:cubicBezTo>
                      <a:pt x="524" y="146"/>
                      <a:pt x="526" y="147"/>
                      <a:pt x="530" y="149"/>
                    </a:cubicBezTo>
                    <a:cubicBezTo>
                      <a:pt x="533" y="152"/>
                      <a:pt x="538" y="155"/>
                      <a:pt x="544" y="159"/>
                    </a:cubicBezTo>
                    <a:cubicBezTo>
                      <a:pt x="555" y="168"/>
                      <a:pt x="570" y="181"/>
                      <a:pt x="583" y="195"/>
                    </a:cubicBezTo>
                    <a:cubicBezTo>
                      <a:pt x="596" y="209"/>
                      <a:pt x="607" y="225"/>
                      <a:pt x="614" y="238"/>
                    </a:cubicBezTo>
                    <a:cubicBezTo>
                      <a:pt x="616" y="241"/>
                      <a:pt x="618" y="244"/>
                      <a:pt x="619" y="246"/>
                    </a:cubicBezTo>
                    <a:cubicBezTo>
                      <a:pt x="620" y="249"/>
                      <a:pt x="622" y="251"/>
                      <a:pt x="623" y="253"/>
                    </a:cubicBezTo>
                    <a:cubicBezTo>
                      <a:pt x="624" y="257"/>
                      <a:pt x="625" y="259"/>
                      <a:pt x="625" y="259"/>
                    </a:cubicBezTo>
                    <a:cubicBezTo>
                      <a:pt x="625" y="259"/>
                      <a:pt x="627" y="261"/>
                      <a:pt x="628" y="265"/>
                    </a:cubicBezTo>
                    <a:cubicBezTo>
                      <a:pt x="630" y="269"/>
                      <a:pt x="633" y="274"/>
                      <a:pt x="635" y="281"/>
                    </a:cubicBezTo>
                    <a:cubicBezTo>
                      <a:pt x="640" y="294"/>
                      <a:pt x="645" y="313"/>
                      <a:pt x="648" y="332"/>
                    </a:cubicBezTo>
                    <a:cubicBezTo>
                      <a:pt x="652" y="351"/>
                      <a:pt x="652" y="370"/>
                      <a:pt x="652" y="385"/>
                    </a:cubicBezTo>
                    <a:cubicBezTo>
                      <a:pt x="652" y="386"/>
                      <a:pt x="652" y="388"/>
                      <a:pt x="652" y="390"/>
                    </a:cubicBezTo>
                    <a:cubicBezTo>
                      <a:pt x="651" y="391"/>
                      <a:pt x="651" y="393"/>
                      <a:pt x="651" y="394"/>
                    </a:cubicBezTo>
                    <a:cubicBezTo>
                      <a:pt x="651" y="397"/>
                      <a:pt x="651" y="400"/>
                      <a:pt x="651" y="402"/>
                    </a:cubicBezTo>
                    <a:cubicBezTo>
                      <a:pt x="650" y="406"/>
                      <a:pt x="650" y="409"/>
                      <a:pt x="650" y="409"/>
                    </a:cubicBezTo>
                    <a:cubicBezTo>
                      <a:pt x="650" y="409"/>
                      <a:pt x="650" y="411"/>
                      <a:pt x="649" y="415"/>
                    </a:cubicBezTo>
                    <a:cubicBezTo>
                      <a:pt x="649" y="417"/>
                      <a:pt x="648" y="420"/>
                      <a:pt x="648" y="423"/>
                    </a:cubicBezTo>
                    <a:cubicBezTo>
                      <a:pt x="647" y="426"/>
                      <a:pt x="647" y="429"/>
                      <a:pt x="646" y="432"/>
                    </a:cubicBezTo>
                    <a:cubicBezTo>
                      <a:pt x="643" y="446"/>
                      <a:pt x="637" y="465"/>
                      <a:pt x="630" y="482"/>
                    </a:cubicBezTo>
                    <a:cubicBezTo>
                      <a:pt x="622" y="500"/>
                      <a:pt x="612" y="517"/>
                      <a:pt x="604" y="529"/>
                    </a:cubicBezTo>
                    <a:cubicBezTo>
                      <a:pt x="602" y="531"/>
                      <a:pt x="600" y="534"/>
                      <a:pt x="598" y="537"/>
                    </a:cubicBezTo>
                    <a:cubicBezTo>
                      <a:pt x="596" y="539"/>
                      <a:pt x="595" y="541"/>
                      <a:pt x="594" y="543"/>
                    </a:cubicBezTo>
                    <a:cubicBezTo>
                      <a:pt x="591" y="546"/>
                      <a:pt x="589" y="548"/>
                      <a:pt x="589" y="548"/>
                    </a:cubicBezTo>
                    <a:cubicBezTo>
                      <a:pt x="589" y="548"/>
                      <a:pt x="588" y="550"/>
                      <a:pt x="585" y="553"/>
                    </a:cubicBezTo>
                    <a:cubicBezTo>
                      <a:pt x="584" y="554"/>
                      <a:pt x="582" y="556"/>
                      <a:pt x="580" y="558"/>
                    </a:cubicBezTo>
                    <a:cubicBezTo>
                      <a:pt x="578" y="561"/>
                      <a:pt x="576" y="563"/>
                      <a:pt x="573" y="565"/>
                    </a:cubicBezTo>
                    <a:cubicBezTo>
                      <a:pt x="563" y="576"/>
                      <a:pt x="548" y="588"/>
                      <a:pt x="532" y="599"/>
                    </a:cubicBezTo>
                    <a:cubicBezTo>
                      <a:pt x="516" y="610"/>
                      <a:pt x="499" y="618"/>
                      <a:pt x="486" y="624"/>
                    </a:cubicBezTo>
                    <a:cubicBezTo>
                      <a:pt x="483" y="625"/>
                      <a:pt x="479" y="626"/>
                      <a:pt x="477" y="627"/>
                    </a:cubicBezTo>
                    <a:cubicBezTo>
                      <a:pt x="474" y="628"/>
                      <a:pt x="472" y="629"/>
                      <a:pt x="470" y="630"/>
                    </a:cubicBezTo>
                    <a:cubicBezTo>
                      <a:pt x="466" y="631"/>
                      <a:pt x="463" y="632"/>
                      <a:pt x="463" y="632"/>
                    </a:cubicBezTo>
                    <a:cubicBezTo>
                      <a:pt x="463" y="632"/>
                      <a:pt x="461" y="633"/>
                      <a:pt x="457" y="634"/>
                    </a:cubicBezTo>
                    <a:close/>
                  </a:path>
                </a:pathLst>
              </a:custGeom>
              <a:gradFill>
                <a:gsLst>
                  <a:gs pos="0">
                    <a:srgbClr val="000000">
                      <a:alpha val="0"/>
                    </a:srgbClr>
                  </a:gs>
                  <a:gs pos="46000">
                    <a:srgbClr val="4C78C6"/>
                  </a:gs>
                  <a:gs pos="100000">
                    <a:srgbClr val="254378"/>
                  </a:gs>
                </a:gsLst>
                <a:path path="circle">
                  <a:fillToRect b="50%" l="50%" r="50%" t="50%"/>
                </a:path>
                <a:tileRect/>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8" name="Google Shape;158;p7"/>
              <p:cNvSpPr/>
              <p:nvPr/>
            </p:nvSpPr>
            <p:spPr>
              <a:xfrm>
                <a:off x="3473071" y="4703749"/>
                <a:ext cx="491608" cy="491604"/>
              </a:xfrm>
              <a:custGeom>
                <a:rect b="b" l="l" r="r" t="t"/>
                <a:pathLst>
                  <a:path extrusionOk="0" h="68" w="68">
                    <a:moveTo>
                      <a:pt x="68" y="34"/>
                    </a:moveTo>
                    <a:cubicBezTo>
                      <a:pt x="68" y="52"/>
                      <a:pt x="53" y="68"/>
                      <a:pt x="34" y="68"/>
                    </a:cubicBezTo>
                    <a:cubicBezTo>
                      <a:pt x="15" y="68"/>
                      <a:pt x="0" y="52"/>
                      <a:pt x="0" y="34"/>
                    </a:cubicBezTo>
                    <a:cubicBezTo>
                      <a:pt x="0" y="15"/>
                      <a:pt x="15" y="0"/>
                      <a:pt x="34" y="0"/>
                    </a:cubicBezTo>
                    <a:cubicBezTo>
                      <a:pt x="53" y="0"/>
                      <a:pt x="68" y="15"/>
                      <a:pt x="68" y="34"/>
                    </a:cubicBezTo>
                    <a:close/>
                    <a:moveTo>
                      <a:pt x="15" y="40"/>
                    </a:moveTo>
                    <a:cubicBezTo>
                      <a:pt x="15" y="38"/>
                      <a:pt x="14" y="36"/>
                      <a:pt x="14" y="34"/>
                    </a:cubicBezTo>
                    <a:cubicBezTo>
                      <a:pt x="14" y="31"/>
                      <a:pt x="15" y="29"/>
                      <a:pt x="15" y="27"/>
                    </a:cubicBezTo>
                    <a:cubicBezTo>
                      <a:pt x="8" y="20"/>
                      <a:pt x="8" y="20"/>
                      <a:pt x="8" y="20"/>
                    </a:cubicBezTo>
                    <a:cubicBezTo>
                      <a:pt x="6" y="24"/>
                      <a:pt x="5" y="29"/>
                      <a:pt x="5" y="34"/>
                    </a:cubicBezTo>
                    <a:cubicBezTo>
                      <a:pt x="5" y="39"/>
                      <a:pt x="6" y="43"/>
                      <a:pt x="8" y="47"/>
                    </a:cubicBezTo>
                    <a:lnTo>
                      <a:pt x="15" y="40"/>
                    </a:lnTo>
                    <a:close/>
                    <a:moveTo>
                      <a:pt x="48" y="34"/>
                    </a:moveTo>
                    <a:cubicBezTo>
                      <a:pt x="48" y="26"/>
                      <a:pt x="42" y="19"/>
                      <a:pt x="34" y="19"/>
                    </a:cubicBezTo>
                    <a:cubicBezTo>
                      <a:pt x="26" y="19"/>
                      <a:pt x="19" y="26"/>
                      <a:pt x="19" y="34"/>
                    </a:cubicBezTo>
                    <a:cubicBezTo>
                      <a:pt x="19" y="42"/>
                      <a:pt x="26" y="48"/>
                      <a:pt x="34" y="48"/>
                    </a:cubicBezTo>
                    <a:cubicBezTo>
                      <a:pt x="42" y="48"/>
                      <a:pt x="48" y="42"/>
                      <a:pt x="48" y="34"/>
                    </a:cubicBezTo>
                    <a:close/>
                    <a:moveTo>
                      <a:pt x="20" y="8"/>
                    </a:moveTo>
                    <a:cubicBezTo>
                      <a:pt x="27" y="15"/>
                      <a:pt x="27" y="15"/>
                      <a:pt x="27" y="15"/>
                    </a:cubicBezTo>
                    <a:cubicBezTo>
                      <a:pt x="29" y="15"/>
                      <a:pt x="32" y="14"/>
                      <a:pt x="34" y="14"/>
                    </a:cubicBezTo>
                    <a:cubicBezTo>
                      <a:pt x="36" y="14"/>
                      <a:pt x="38" y="15"/>
                      <a:pt x="40" y="15"/>
                    </a:cubicBezTo>
                    <a:cubicBezTo>
                      <a:pt x="47" y="8"/>
                      <a:pt x="47" y="8"/>
                      <a:pt x="47" y="8"/>
                    </a:cubicBezTo>
                    <a:cubicBezTo>
                      <a:pt x="43" y="6"/>
                      <a:pt x="39" y="5"/>
                      <a:pt x="34" y="5"/>
                    </a:cubicBezTo>
                    <a:cubicBezTo>
                      <a:pt x="29" y="5"/>
                      <a:pt x="24" y="6"/>
                      <a:pt x="20" y="8"/>
                    </a:cubicBezTo>
                    <a:close/>
                    <a:moveTo>
                      <a:pt x="47" y="59"/>
                    </a:moveTo>
                    <a:cubicBezTo>
                      <a:pt x="40" y="52"/>
                      <a:pt x="40" y="52"/>
                      <a:pt x="40" y="52"/>
                    </a:cubicBezTo>
                    <a:cubicBezTo>
                      <a:pt x="38" y="53"/>
                      <a:pt x="36" y="53"/>
                      <a:pt x="34" y="53"/>
                    </a:cubicBezTo>
                    <a:cubicBezTo>
                      <a:pt x="32" y="53"/>
                      <a:pt x="29" y="53"/>
                      <a:pt x="27" y="52"/>
                    </a:cubicBezTo>
                    <a:cubicBezTo>
                      <a:pt x="20" y="59"/>
                      <a:pt x="20" y="59"/>
                      <a:pt x="20" y="59"/>
                    </a:cubicBezTo>
                    <a:cubicBezTo>
                      <a:pt x="24" y="62"/>
                      <a:pt x="29" y="63"/>
                      <a:pt x="34" y="63"/>
                    </a:cubicBezTo>
                    <a:cubicBezTo>
                      <a:pt x="39" y="63"/>
                      <a:pt x="43" y="62"/>
                      <a:pt x="47" y="59"/>
                    </a:cubicBezTo>
                    <a:close/>
                    <a:moveTo>
                      <a:pt x="60" y="47"/>
                    </a:moveTo>
                    <a:cubicBezTo>
                      <a:pt x="62" y="43"/>
                      <a:pt x="63" y="39"/>
                      <a:pt x="63" y="34"/>
                    </a:cubicBezTo>
                    <a:cubicBezTo>
                      <a:pt x="63" y="29"/>
                      <a:pt x="62" y="24"/>
                      <a:pt x="60" y="20"/>
                    </a:cubicBezTo>
                    <a:cubicBezTo>
                      <a:pt x="52" y="27"/>
                      <a:pt x="52" y="27"/>
                      <a:pt x="52" y="27"/>
                    </a:cubicBezTo>
                    <a:cubicBezTo>
                      <a:pt x="53" y="29"/>
                      <a:pt x="53" y="32"/>
                      <a:pt x="53" y="34"/>
                    </a:cubicBezTo>
                    <a:cubicBezTo>
                      <a:pt x="53" y="36"/>
                      <a:pt x="53" y="38"/>
                      <a:pt x="52" y="40"/>
                    </a:cubicBezTo>
                    <a:lnTo>
                      <a:pt x="60" y="47"/>
                    </a:lnTo>
                    <a:close/>
                  </a:path>
                </a:pathLst>
              </a:custGeom>
              <a:gradFill>
                <a:gsLst>
                  <a:gs pos="0">
                    <a:srgbClr val="000000">
                      <a:alpha val="0"/>
                    </a:srgbClr>
                  </a:gs>
                  <a:gs pos="46000">
                    <a:srgbClr val="4C78C6"/>
                  </a:gs>
                  <a:gs pos="100000">
                    <a:srgbClr val="254378"/>
                  </a:gs>
                </a:gsLst>
                <a:path path="circle">
                  <a:fillToRect b="50%" l="50%" r="50%" t="50%"/>
                </a:path>
                <a:tileRect/>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59" name="Google Shape;159;p7"/>
            <p:cNvGrpSpPr/>
            <p:nvPr/>
          </p:nvGrpSpPr>
          <p:grpSpPr>
            <a:xfrm>
              <a:off x="8276780" y="1458811"/>
              <a:ext cx="2375032" cy="2180720"/>
              <a:chOff x="3394070" y="2903272"/>
              <a:chExt cx="1364186" cy="1381132"/>
            </a:xfrm>
          </p:grpSpPr>
          <p:sp>
            <p:nvSpPr>
              <p:cNvPr id="160" name="Google Shape;160;p7"/>
              <p:cNvSpPr/>
              <p:nvPr/>
            </p:nvSpPr>
            <p:spPr>
              <a:xfrm>
                <a:off x="3394070" y="2903272"/>
                <a:ext cx="1364186" cy="1381132"/>
              </a:xfrm>
              <a:custGeom>
                <a:rect b="b" l="l" r="r" t="t"/>
                <a:pathLst>
                  <a:path extrusionOk="0" h="778" w="768">
                    <a:moveTo>
                      <a:pt x="753" y="442"/>
                    </a:moveTo>
                    <a:cubicBezTo>
                      <a:pt x="744" y="437"/>
                      <a:pt x="731" y="431"/>
                      <a:pt x="718" y="425"/>
                    </a:cubicBezTo>
                    <a:cubicBezTo>
                      <a:pt x="713" y="423"/>
                      <a:pt x="707" y="421"/>
                      <a:pt x="702" y="418"/>
                    </a:cubicBezTo>
                    <a:cubicBezTo>
                      <a:pt x="703" y="415"/>
                      <a:pt x="703" y="411"/>
                      <a:pt x="703" y="408"/>
                    </a:cubicBezTo>
                    <a:cubicBezTo>
                      <a:pt x="704" y="401"/>
                      <a:pt x="703" y="395"/>
                      <a:pt x="703" y="392"/>
                    </a:cubicBezTo>
                    <a:cubicBezTo>
                      <a:pt x="704" y="388"/>
                      <a:pt x="704" y="385"/>
                      <a:pt x="704" y="385"/>
                    </a:cubicBezTo>
                    <a:cubicBezTo>
                      <a:pt x="704" y="385"/>
                      <a:pt x="703" y="383"/>
                      <a:pt x="703" y="379"/>
                    </a:cubicBezTo>
                    <a:cubicBezTo>
                      <a:pt x="703" y="375"/>
                      <a:pt x="703" y="370"/>
                      <a:pt x="702" y="363"/>
                    </a:cubicBezTo>
                    <a:cubicBezTo>
                      <a:pt x="702" y="360"/>
                      <a:pt x="702" y="356"/>
                      <a:pt x="701" y="352"/>
                    </a:cubicBezTo>
                    <a:cubicBezTo>
                      <a:pt x="707" y="350"/>
                      <a:pt x="712" y="348"/>
                      <a:pt x="717" y="345"/>
                    </a:cubicBezTo>
                    <a:cubicBezTo>
                      <a:pt x="730" y="339"/>
                      <a:pt x="742" y="332"/>
                      <a:pt x="752" y="327"/>
                    </a:cubicBezTo>
                    <a:cubicBezTo>
                      <a:pt x="761" y="322"/>
                      <a:pt x="767" y="318"/>
                      <a:pt x="767" y="318"/>
                    </a:cubicBezTo>
                    <a:cubicBezTo>
                      <a:pt x="767" y="318"/>
                      <a:pt x="766" y="316"/>
                      <a:pt x="766" y="312"/>
                    </a:cubicBezTo>
                    <a:cubicBezTo>
                      <a:pt x="765" y="310"/>
                      <a:pt x="765" y="308"/>
                      <a:pt x="764" y="305"/>
                    </a:cubicBezTo>
                    <a:cubicBezTo>
                      <a:pt x="764" y="303"/>
                      <a:pt x="763" y="301"/>
                      <a:pt x="763" y="298"/>
                    </a:cubicBezTo>
                    <a:cubicBezTo>
                      <a:pt x="762" y="296"/>
                      <a:pt x="761" y="293"/>
                      <a:pt x="761" y="291"/>
                    </a:cubicBezTo>
                    <a:cubicBezTo>
                      <a:pt x="760" y="290"/>
                      <a:pt x="760" y="288"/>
                      <a:pt x="760" y="287"/>
                    </a:cubicBezTo>
                    <a:cubicBezTo>
                      <a:pt x="760" y="286"/>
                      <a:pt x="759" y="285"/>
                      <a:pt x="759" y="284"/>
                    </a:cubicBezTo>
                    <a:cubicBezTo>
                      <a:pt x="758" y="281"/>
                      <a:pt x="757" y="278"/>
                      <a:pt x="757" y="278"/>
                    </a:cubicBezTo>
                    <a:cubicBezTo>
                      <a:pt x="757" y="278"/>
                      <a:pt x="750" y="278"/>
                      <a:pt x="740" y="277"/>
                    </a:cubicBezTo>
                    <a:cubicBezTo>
                      <a:pt x="737" y="277"/>
                      <a:pt x="734" y="277"/>
                      <a:pt x="731" y="277"/>
                    </a:cubicBezTo>
                    <a:cubicBezTo>
                      <a:pt x="728" y="277"/>
                      <a:pt x="725" y="277"/>
                      <a:pt x="722" y="277"/>
                    </a:cubicBezTo>
                    <a:cubicBezTo>
                      <a:pt x="715" y="277"/>
                      <a:pt x="708" y="277"/>
                      <a:pt x="701" y="277"/>
                    </a:cubicBezTo>
                    <a:cubicBezTo>
                      <a:pt x="695" y="277"/>
                      <a:pt x="689" y="277"/>
                      <a:pt x="683" y="278"/>
                    </a:cubicBezTo>
                    <a:cubicBezTo>
                      <a:pt x="682" y="274"/>
                      <a:pt x="681" y="271"/>
                      <a:pt x="679" y="268"/>
                    </a:cubicBezTo>
                    <a:cubicBezTo>
                      <a:pt x="677" y="261"/>
                      <a:pt x="675" y="256"/>
                      <a:pt x="673" y="253"/>
                    </a:cubicBezTo>
                    <a:cubicBezTo>
                      <a:pt x="671" y="249"/>
                      <a:pt x="670" y="247"/>
                      <a:pt x="670" y="247"/>
                    </a:cubicBezTo>
                    <a:cubicBezTo>
                      <a:pt x="670" y="247"/>
                      <a:pt x="669" y="245"/>
                      <a:pt x="667" y="242"/>
                    </a:cubicBezTo>
                    <a:cubicBezTo>
                      <a:pt x="666" y="238"/>
                      <a:pt x="663" y="233"/>
                      <a:pt x="660" y="228"/>
                    </a:cubicBezTo>
                    <a:cubicBezTo>
                      <a:pt x="659" y="226"/>
                      <a:pt x="658" y="225"/>
                      <a:pt x="657" y="223"/>
                    </a:cubicBezTo>
                    <a:cubicBezTo>
                      <a:pt x="656" y="222"/>
                      <a:pt x="655" y="220"/>
                      <a:pt x="654" y="218"/>
                    </a:cubicBezTo>
                    <a:cubicBezTo>
                      <a:pt x="658" y="214"/>
                      <a:pt x="661" y="210"/>
                      <a:pt x="665" y="205"/>
                    </a:cubicBezTo>
                    <a:cubicBezTo>
                      <a:pt x="674" y="194"/>
                      <a:pt x="682" y="183"/>
                      <a:pt x="688" y="174"/>
                    </a:cubicBezTo>
                    <a:cubicBezTo>
                      <a:pt x="694" y="165"/>
                      <a:pt x="698" y="159"/>
                      <a:pt x="698" y="159"/>
                    </a:cubicBezTo>
                    <a:cubicBezTo>
                      <a:pt x="698" y="159"/>
                      <a:pt x="697" y="157"/>
                      <a:pt x="694" y="154"/>
                    </a:cubicBezTo>
                    <a:cubicBezTo>
                      <a:pt x="692" y="151"/>
                      <a:pt x="689" y="147"/>
                      <a:pt x="685" y="143"/>
                    </a:cubicBezTo>
                    <a:cubicBezTo>
                      <a:pt x="684" y="141"/>
                      <a:pt x="682" y="139"/>
                      <a:pt x="681" y="137"/>
                    </a:cubicBezTo>
                    <a:cubicBezTo>
                      <a:pt x="679" y="135"/>
                      <a:pt x="677" y="134"/>
                      <a:pt x="676" y="132"/>
                    </a:cubicBezTo>
                    <a:cubicBezTo>
                      <a:pt x="674" y="129"/>
                      <a:pt x="672" y="127"/>
                      <a:pt x="672" y="127"/>
                    </a:cubicBezTo>
                    <a:cubicBezTo>
                      <a:pt x="672" y="127"/>
                      <a:pt x="670" y="128"/>
                      <a:pt x="667" y="129"/>
                    </a:cubicBezTo>
                    <a:cubicBezTo>
                      <a:pt x="665" y="130"/>
                      <a:pt x="660" y="132"/>
                      <a:pt x="656" y="134"/>
                    </a:cubicBezTo>
                    <a:cubicBezTo>
                      <a:pt x="646" y="138"/>
                      <a:pt x="633" y="144"/>
                      <a:pt x="621" y="151"/>
                    </a:cubicBezTo>
                    <a:cubicBezTo>
                      <a:pt x="615" y="153"/>
                      <a:pt x="610" y="156"/>
                      <a:pt x="605" y="159"/>
                    </a:cubicBezTo>
                    <a:cubicBezTo>
                      <a:pt x="602" y="156"/>
                      <a:pt x="600" y="154"/>
                      <a:pt x="597" y="152"/>
                    </a:cubicBezTo>
                    <a:cubicBezTo>
                      <a:pt x="592" y="147"/>
                      <a:pt x="588" y="144"/>
                      <a:pt x="585" y="141"/>
                    </a:cubicBezTo>
                    <a:cubicBezTo>
                      <a:pt x="584" y="140"/>
                      <a:pt x="582" y="139"/>
                      <a:pt x="581" y="138"/>
                    </a:cubicBezTo>
                    <a:cubicBezTo>
                      <a:pt x="581" y="138"/>
                      <a:pt x="580" y="137"/>
                      <a:pt x="580" y="137"/>
                    </a:cubicBezTo>
                    <a:cubicBezTo>
                      <a:pt x="580" y="137"/>
                      <a:pt x="578" y="136"/>
                      <a:pt x="575" y="134"/>
                    </a:cubicBezTo>
                    <a:cubicBezTo>
                      <a:pt x="572" y="131"/>
                      <a:pt x="568" y="128"/>
                      <a:pt x="562" y="124"/>
                    </a:cubicBezTo>
                    <a:cubicBezTo>
                      <a:pt x="559" y="122"/>
                      <a:pt x="556" y="120"/>
                      <a:pt x="553" y="118"/>
                    </a:cubicBezTo>
                    <a:cubicBezTo>
                      <a:pt x="555" y="113"/>
                      <a:pt x="556" y="107"/>
                      <a:pt x="557" y="101"/>
                    </a:cubicBezTo>
                    <a:cubicBezTo>
                      <a:pt x="559" y="94"/>
                      <a:pt x="560" y="88"/>
                      <a:pt x="562" y="81"/>
                    </a:cubicBezTo>
                    <a:cubicBezTo>
                      <a:pt x="563" y="75"/>
                      <a:pt x="564" y="69"/>
                      <a:pt x="565" y="64"/>
                    </a:cubicBezTo>
                    <a:cubicBezTo>
                      <a:pt x="566" y="53"/>
                      <a:pt x="567" y="46"/>
                      <a:pt x="567" y="46"/>
                    </a:cubicBezTo>
                    <a:cubicBezTo>
                      <a:pt x="567" y="46"/>
                      <a:pt x="567" y="46"/>
                      <a:pt x="566" y="45"/>
                    </a:cubicBezTo>
                    <a:cubicBezTo>
                      <a:pt x="565" y="45"/>
                      <a:pt x="563" y="44"/>
                      <a:pt x="562" y="43"/>
                    </a:cubicBezTo>
                    <a:cubicBezTo>
                      <a:pt x="558" y="41"/>
                      <a:pt x="553" y="39"/>
                      <a:pt x="549" y="37"/>
                    </a:cubicBezTo>
                    <a:cubicBezTo>
                      <a:pt x="544" y="35"/>
                      <a:pt x="539" y="33"/>
                      <a:pt x="536" y="31"/>
                    </a:cubicBezTo>
                    <a:cubicBezTo>
                      <a:pt x="534" y="30"/>
                      <a:pt x="533" y="30"/>
                      <a:pt x="531" y="29"/>
                    </a:cubicBezTo>
                    <a:cubicBezTo>
                      <a:pt x="530" y="29"/>
                      <a:pt x="530" y="28"/>
                      <a:pt x="530" y="28"/>
                    </a:cubicBezTo>
                    <a:cubicBezTo>
                      <a:pt x="530" y="28"/>
                      <a:pt x="525" y="34"/>
                      <a:pt x="518" y="42"/>
                    </a:cubicBezTo>
                    <a:cubicBezTo>
                      <a:pt x="515" y="46"/>
                      <a:pt x="511" y="50"/>
                      <a:pt x="506" y="55"/>
                    </a:cubicBezTo>
                    <a:cubicBezTo>
                      <a:pt x="502" y="61"/>
                      <a:pt x="498" y="66"/>
                      <a:pt x="494" y="72"/>
                    </a:cubicBezTo>
                    <a:cubicBezTo>
                      <a:pt x="490" y="76"/>
                      <a:pt x="487" y="81"/>
                      <a:pt x="483" y="86"/>
                    </a:cubicBezTo>
                    <a:cubicBezTo>
                      <a:pt x="480" y="85"/>
                      <a:pt x="476" y="84"/>
                      <a:pt x="473" y="83"/>
                    </a:cubicBezTo>
                    <a:cubicBezTo>
                      <a:pt x="470" y="82"/>
                      <a:pt x="467" y="81"/>
                      <a:pt x="464" y="80"/>
                    </a:cubicBezTo>
                    <a:cubicBezTo>
                      <a:pt x="463" y="80"/>
                      <a:pt x="462" y="80"/>
                      <a:pt x="461" y="79"/>
                    </a:cubicBezTo>
                    <a:cubicBezTo>
                      <a:pt x="460" y="79"/>
                      <a:pt x="458" y="79"/>
                      <a:pt x="458" y="79"/>
                    </a:cubicBezTo>
                    <a:cubicBezTo>
                      <a:pt x="454" y="78"/>
                      <a:pt x="451" y="77"/>
                      <a:pt x="451" y="77"/>
                    </a:cubicBezTo>
                    <a:cubicBezTo>
                      <a:pt x="451" y="77"/>
                      <a:pt x="449" y="77"/>
                      <a:pt x="445" y="76"/>
                    </a:cubicBezTo>
                    <a:cubicBezTo>
                      <a:pt x="442" y="75"/>
                      <a:pt x="436" y="74"/>
                      <a:pt x="429" y="73"/>
                    </a:cubicBezTo>
                    <a:cubicBezTo>
                      <a:pt x="426" y="73"/>
                      <a:pt x="423" y="72"/>
                      <a:pt x="419" y="72"/>
                    </a:cubicBezTo>
                    <a:cubicBezTo>
                      <a:pt x="418" y="66"/>
                      <a:pt x="417" y="61"/>
                      <a:pt x="415" y="55"/>
                    </a:cubicBezTo>
                    <a:cubicBezTo>
                      <a:pt x="412" y="41"/>
                      <a:pt x="408" y="28"/>
                      <a:pt x="405" y="18"/>
                    </a:cubicBezTo>
                    <a:cubicBezTo>
                      <a:pt x="402" y="7"/>
                      <a:pt x="400" y="1"/>
                      <a:pt x="400" y="1"/>
                    </a:cubicBezTo>
                    <a:cubicBezTo>
                      <a:pt x="400" y="1"/>
                      <a:pt x="399" y="1"/>
                      <a:pt x="398" y="1"/>
                    </a:cubicBezTo>
                    <a:cubicBezTo>
                      <a:pt x="397" y="1"/>
                      <a:pt x="396" y="0"/>
                      <a:pt x="394" y="0"/>
                    </a:cubicBezTo>
                    <a:cubicBezTo>
                      <a:pt x="390" y="0"/>
                      <a:pt x="385" y="0"/>
                      <a:pt x="379" y="0"/>
                    </a:cubicBezTo>
                    <a:cubicBezTo>
                      <a:pt x="374" y="0"/>
                      <a:pt x="369" y="1"/>
                      <a:pt x="365" y="1"/>
                    </a:cubicBezTo>
                    <a:cubicBezTo>
                      <a:pt x="363" y="1"/>
                      <a:pt x="362" y="1"/>
                      <a:pt x="361" y="1"/>
                    </a:cubicBezTo>
                    <a:cubicBezTo>
                      <a:pt x="359" y="1"/>
                      <a:pt x="359" y="1"/>
                      <a:pt x="359" y="1"/>
                    </a:cubicBezTo>
                    <a:cubicBezTo>
                      <a:pt x="359" y="1"/>
                      <a:pt x="357" y="8"/>
                      <a:pt x="354" y="18"/>
                    </a:cubicBezTo>
                    <a:cubicBezTo>
                      <a:pt x="351" y="28"/>
                      <a:pt x="348" y="42"/>
                      <a:pt x="345" y="56"/>
                    </a:cubicBezTo>
                    <a:cubicBezTo>
                      <a:pt x="344" y="62"/>
                      <a:pt x="343" y="67"/>
                      <a:pt x="342" y="73"/>
                    </a:cubicBezTo>
                    <a:cubicBezTo>
                      <a:pt x="338" y="73"/>
                      <a:pt x="335" y="74"/>
                      <a:pt x="331" y="75"/>
                    </a:cubicBezTo>
                    <a:cubicBezTo>
                      <a:pt x="325" y="76"/>
                      <a:pt x="319" y="77"/>
                      <a:pt x="315" y="78"/>
                    </a:cubicBezTo>
                    <a:cubicBezTo>
                      <a:pt x="312" y="79"/>
                      <a:pt x="309" y="79"/>
                      <a:pt x="309" y="79"/>
                    </a:cubicBezTo>
                    <a:cubicBezTo>
                      <a:pt x="309" y="79"/>
                      <a:pt x="307" y="80"/>
                      <a:pt x="303" y="81"/>
                    </a:cubicBezTo>
                    <a:cubicBezTo>
                      <a:pt x="302" y="81"/>
                      <a:pt x="301" y="81"/>
                      <a:pt x="300" y="81"/>
                    </a:cubicBezTo>
                    <a:cubicBezTo>
                      <a:pt x="299" y="82"/>
                      <a:pt x="298" y="82"/>
                      <a:pt x="297" y="82"/>
                    </a:cubicBezTo>
                    <a:cubicBezTo>
                      <a:pt x="294" y="83"/>
                      <a:pt x="291" y="84"/>
                      <a:pt x="288" y="85"/>
                    </a:cubicBezTo>
                    <a:cubicBezTo>
                      <a:pt x="285" y="86"/>
                      <a:pt x="281" y="87"/>
                      <a:pt x="278" y="88"/>
                    </a:cubicBezTo>
                    <a:cubicBezTo>
                      <a:pt x="274" y="84"/>
                      <a:pt x="271" y="79"/>
                      <a:pt x="267" y="74"/>
                    </a:cubicBezTo>
                    <a:cubicBezTo>
                      <a:pt x="263" y="69"/>
                      <a:pt x="258" y="64"/>
                      <a:pt x="254" y="59"/>
                    </a:cubicBezTo>
                    <a:cubicBezTo>
                      <a:pt x="250" y="54"/>
                      <a:pt x="246" y="49"/>
                      <a:pt x="242" y="45"/>
                    </a:cubicBezTo>
                    <a:cubicBezTo>
                      <a:pt x="235" y="37"/>
                      <a:pt x="230" y="32"/>
                      <a:pt x="230" y="32"/>
                    </a:cubicBezTo>
                    <a:cubicBezTo>
                      <a:pt x="230" y="32"/>
                      <a:pt x="229" y="32"/>
                      <a:pt x="228" y="33"/>
                    </a:cubicBezTo>
                    <a:cubicBezTo>
                      <a:pt x="227" y="33"/>
                      <a:pt x="226" y="34"/>
                      <a:pt x="224" y="35"/>
                    </a:cubicBezTo>
                    <a:cubicBezTo>
                      <a:pt x="220" y="36"/>
                      <a:pt x="216" y="39"/>
                      <a:pt x="211" y="41"/>
                    </a:cubicBezTo>
                    <a:cubicBezTo>
                      <a:pt x="207" y="43"/>
                      <a:pt x="202" y="46"/>
                      <a:pt x="198" y="48"/>
                    </a:cubicBezTo>
                    <a:cubicBezTo>
                      <a:pt x="197" y="48"/>
                      <a:pt x="195" y="49"/>
                      <a:pt x="194" y="50"/>
                    </a:cubicBezTo>
                    <a:cubicBezTo>
                      <a:pt x="193" y="50"/>
                      <a:pt x="193" y="51"/>
                      <a:pt x="193" y="51"/>
                    </a:cubicBezTo>
                    <a:cubicBezTo>
                      <a:pt x="193" y="51"/>
                      <a:pt x="194" y="58"/>
                      <a:pt x="196" y="68"/>
                    </a:cubicBezTo>
                    <a:cubicBezTo>
                      <a:pt x="197" y="73"/>
                      <a:pt x="198" y="79"/>
                      <a:pt x="199" y="86"/>
                    </a:cubicBezTo>
                    <a:cubicBezTo>
                      <a:pt x="201" y="92"/>
                      <a:pt x="202" y="99"/>
                      <a:pt x="204" y="106"/>
                    </a:cubicBezTo>
                    <a:cubicBezTo>
                      <a:pt x="206" y="112"/>
                      <a:pt x="207" y="117"/>
                      <a:pt x="209" y="123"/>
                    </a:cubicBezTo>
                    <a:cubicBezTo>
                      <a:pt x="206" y="125"/>
                      <a:pt x="203" y="127"/>
                      <a:pt x="200" y="129"/>
                    </a:cubicBezTo>
                    <a:cubicBezTo>
                      <a:pt x="195" y="133"/>
                      <a:pt x="190" y="136"/>
                      <a:pt x="187" y="138"/>
                    </a:cubicBezTo>
                    <a:cubicBezTo>
                      <a:pt x="184" y="141"/>
                      <a:pt x="182" y="142"/>
                      <a:pt x="182" y="142"/>
                    </a:cubicBezTo>
                    <a:cubicBezTo>
                      <a:pt x="182" y="142"/>
                      <a:pt x="182" y="143"/>
                      <a:pt x="181" y="143"/>
                    </a:cubicBezTo>
                    <a:cubicBezTo>
                      <a:pt x="180" y="144"/>
                      <a:pt x="179" y="145"/>
                      <a:pt x="177" y="146"/>
                    </a:cubicBezTo>
                    <a:cubicBezTo>
                      <a:pt x="175" y="149"/>
                      <a:pt x="170" y="152"/>
                      <a:pt x="165" y="157"/>
                    </a:cubicBezTo>
                    <a:cubicBezTo>
                      <a:pt x="163" y="159"/>
                      <a:pt x="160" y="162"/>
                      <a:pt x="158" y="165"/>
                    </a:cubicBezTo>
                    <a:cubicBezTo>
                      <a:pt x="153" y="162"/>
                      <a:pt x="147" y="159"/>
                      <a:pt x="142" y="157"/>
                    </a:cubicBezTo>
                    <a:cubicBezTo>
                      <a:pt x="130" y="151"/>
                      <a:pt x="117" y="145"/>
                      <a:pt x="107" y="141"/>
                    </a:cubicBezTo>
                    <a:cubicBezTo>
                      <a:pt x="102" y="139"/>
                      <a:pt x="98" y="137"/>
                      <a:pt x="95" y="136"/>
                    </a:cubicBezTo>
                    <a:cubicBezTo>
                      <a:pt x="92" y="135"/>
                      <a:pt x="90" y="135"/>
                      <a:pt x="90" y="135"/>
                    </a:cubicBezTo>
                    <a:cubicBezTo>
                      <a:pt x="90" y="135"/>
                      <a:pt x="89" y="137"/>
                      <a:pt x="86" y="140"/>
                    </a:cubicBezTo>
                    <a:cubicBezTo>
                      <a:pt x="85" y="141"/>
                      <a:pt x="83" y="143"/>
                      <a:pt x="82" y="145"/>
                    </a:cubicBezTo>
                    <a:cubicBezTo>
                      <a:pt x="80" y="146"/>
                      <a:pt x="79" y="149"/>
                      <a:pt x="77" y="151"/>
                    </a:cubicBezTo>
                    <a:cubicBezTo>
                      <a:pt x="74" y="155"/>
                      <a:pt x="71" y="159"/>
                      <a:pt x="69" y="162"/>
                    </a:cubicBezTo>
                    <a:cubicBezTo>
                      <a:pt x="66" y="165"/>
                      <a:pt x="65" y="167"/>
                      <a:pt x="65" y="167"/>
                    </a:cubicBezTo>
                    <a:cubicBezTo>
                      <a:pt x="65" y="167"/>
                      <a:pt x="69" y="173"/>
                      <a:pt x="75" y="182"/>
                    </a:cubicBezTo>
                    <a:cubicBezTo>
                      <a:pt x="81" y="190"/>
                      <a:pt x="90" y="201"/>
                      <a:pt x="99" y="212"/>
                    </a:cubicBezTo>
                    <a:cubicBezTo>
                      <a:pt x="103" y="217"/>
                      <a:pt x="107" y="221"/>
                      <a:pt x="111" y="225"/>
                    </a:cubicBezTo>
                    <a:cubicBezTo>
                      <a:pt x="110" y="227"/>
                      <a:pt x="109" y="228"/>
                      <a:pt x="108" y="230"/>
                    </a:cubicBezTo>
                    <a:cubicBezTo>
                      <a:pt x="107" y="232"/>
                      <a:pt x="106" y="233"/>
                      <a:pt x="105" y="235"/>
                    </a:cubicBezTo>
                    <a:cubicBezTo>
                      <a:pt x="102" y="240"/>
                      <a:pt x="99" y="245"/>
                      <a:pt x="98" y="249"/>
                    </a:cubicBezTo>
                    <a:cubicBezTo>
                      <a:pt x="96" y="252"/>
                      <a:pt x="95" y="254"/>
                      <a:pt x="95" y="254"/>
                    </a:cubicBezTo>
                    <a:cubicBezTo>
                      <a:pt x="95" y="254"/>
                      <a:pt x="94" y="256"/>
                      <a:pt x="92" y="260"/>
                    </a:cubicBezTo>
                    <a:cubicBezTo>
                      <a:pt x="91" y="264"/>
                      <a:pt x="89" y="269"/>
                      <a:pt x="86" y="275"/>
                    </a:cubicBezTo>
                    <a:cubicBezTo>
                      <a:pt x="85" y="278"/>
                      <a:pt x="84" y="281"/>
                      <a:pt x="83" y="285"/>
                    </a:cubicBezTo>
                    <a:cubicBezTo>
                      <a:pt x="77" y="285"/>
                      <a:pt x="71" y="285"/>
                      <a:pt x="65" y="285"/>
                    </a:cubicBezTo>
                    <a:cubicBezTo>
                      <a:pt x="58" y="285"/>
                      <a:pt x="51" y="285"/>
                      <a:pt x="44" y="285"/>
                    </a:cubicBezTo>
                    <a:cubicBezTo>
                      <a:pt x="41" y="285"/>
                      <a:pt x="38" y="285"/>
                      <a:pt x="35" y="285"/>
                    </a:cubicBezTo>
                    <a:cubicBezTo>
                      <a:pt x="32" y="286"/>
                      <a:pt x="29" y="286"/>
                      <a:pt x="26" y="286"/>
                    </a:cubicBezTo>
                    <a:cubicBezTo>
                      <a:pt x="16" y="287"/>
                      <a:pt x="9" y="287"/>
                      <a:pt x="9" y="287"/>
                    </a:cubicBezTo>
                    <a:cubicBezTo>
                      <a:pt x="9" y="287"/>
                      <a:pt x="8" y="290"/>
                      <a:pt x="7" y="294"/>
                    </a:cubicBezTo>
                    <a:cubicBezTo>
                      <a:pt x="7" y="295"/>
                      <a:pt x="7" y="296"/>
                      <a:pt x="6" y="297"/>
                    </a:cubicBezTo>
                    <a:cubicBezTo>
                      <a:pt x="6" y="298"/>
                      <a:pt x="6" y="299"/>
                      <a:pt x="6" y="300"/>
                    </a:cubicBezTo>
                    <a:cubicBezTo>
                      <a:pt x="5" y="302"/>
                      <a:pt x="5" y="305"/>
                      <a:pt x="4" y="308"/>
                    </a:cubicBezTo>
                    <a:cubicBezTo>
                      <a:pt x="3" y="310"/>
                      <a:pt x="3" y="313"/>
                      <a:pt x="2" y="315"/>
                    </a:cubicBezTo>
                    <a:cubicBezTo>
                      <a:pt x="2" y="317"/>
                      <a:pt x="2" y="320"/>
                      <a:pt x="1" y="322"/>
                    </a:cubicBezTo>
                    <a:cubicBezTo>
                      <a:pt x="1" y="325"/>
                      <a:pt x="0" y="328"/>
                      <a:pt x="0" y="328"/>
                    </a:cubicBezTo>
                    <a:cubicBezTo>
                      <a:pt x="0" y="328"/>
                      <a:pt x="6" y="331"/>
                      <a:pt x="16" y="336"/>
                    </a:cubicBezTo>
                    <a:cubicBezTo>
                      <a:pt x="25" y="341"/>
                      <a:pt x="38" y="348"/>
                      <a:pt x="50" y="353"/>
                    </a:cubicBezTo>
                    <a:cubicBezTo>
                      <a:pt x="56" y="356"/>
                      <a:pt x="61" y="358"/>
                      <a:pt x="66" y="360"/>
                    </a:cubicBezTo>
                    <a:cubicBezTo>
                      <a:pt x="66" y="364"/>
                      <a:pt x="66" y="368"/>
                      <a:pt x="66" y="371"/>
                    </a:cubicBezTo>
                    <a:cubicBezTo>
                      <a:pt x="65" y="378"/>
                      <a:pt x="65" y="383"/>
                      <a:pt x="65" y="387"/>
                    </a:cubicBezTo>
                    <a:cubicBezTo>
                      <a:pt x="65" y="391"/>
                      <a:pt x="65" y="393"/>
                      <a:pt x="65" y="393"/>
                    </a:cubicBezTo>
                    <a:cubicBezTo>
                      <a:pt x="65" y="393"/>
                      <a:pt x="65" y="396"/>
                      <a:pt x="65" y="399"/>
                    </a:cubicBezTo>
                    <a:cubicBezTo>
                      <a:pt x="66" y="403"/>
                      <a:pt x="66" y="409"/>
                      <a:pt x="66" y="416"/>
                    </a:cubicBezTo>
                    <a:cubicBezTo>
                      <a:pt x="67" y="419"/>
                      <a:pt x="67" y="423"/>
                      <a:pt x="67" y="426"/>
                    </a:cubicBezTo>
                    <a:cubicBezTo>
                      <a:pt x="62" y="429"/>
                      <a:pt x="57" y="431"/>
                      <a:pt x="51" y="434"/>
                    </a:cubicBezTo>
                    <a:cubicBezTo>
                      <a:pt x="39" y="440"/>
                      <a:pt x="26" y="446"/>
                      <a:pt x="17" y="451"/>
                    </a:cubicBezTo>
                    <a:cubicBezTo>
                      <a:pt x="8" y="457"/>
                      <a:pt x="2" y="460"/>
                      <a:pt x="2" y="460"/>
                    </a:cubicBezTo>
                    <a:cubicBezTo>
                      <a:pt x="2" y="460"/>
                      <a:pt x="2" y="463"/>
                      <a:pt x="3" y="467"/>
                    </a:cubicBezTo>
                    <a:cubicBezTo>
                      <a:pt x="3" y="469"/>
                      <a:pt x="4" y="471"/>
                      <a:pt x="4" y="473"/>
                    </a:cubicBezTo>
                    <a:cubicBezTo>
                      <a:pt x="5" y="476"/>
                      <a:pt x="6" y="478"/>
                      <a:pt x="6" y="481"/>
                    </a:cubicBezTo>
                    <a:cubicBezTo>
                      <a:pt x="7" y="483"/>
                      <a:pt x="7" y="486"/>
                      <a:pt x="8" y="488"/>
                    </a:cubicBezTo>
                    <a:cubicBezTo>
                      <a:pt x="8" y="489"/>
                      <a:pt x="9" y="490"/>
                      <a:pt x="9" y="491"/>
                    </a:cubicBezTo>
                    <a:cubicBezTo>
                      <a:pt x="9" y="492"/>
                      <a:pt x="9" y="493"/>
                      <a:pt x="10" y="494"/>
                    </a:cubicBezTo>
                    <a:cubicBezTo>
                      <a:pt x="11" y="498"/>
                      <a:pt x="12" y="501"/>
                      <a:pt x="12" y="501"/>
                    </a:cubicBezTo>
                    <a:cubicBezTo>
                      <a:pt x="12" y="501"/>
                      <a:pt x="19" y="501"/>
                      <a:pt x="29" y="502"/>
                    </a:cubicBezTo>
                    <a:cubicBezTo>
                      <a:pt x="32" y="502"/>
                      <a:pt x="35" y="502"/>
                      <a:pt x="38" y="502"/>
                    </a:cubicBezTo>
                    <a:cubicBezTo>
                      <a:pt x="41" y="502"/>
                      <a:pt x="44" y="502"/>
                      <a:pt x="47" y="502"/>
                    </a:cubicBezTo>
                    <a:cubicBezTo>
                      <a:pt x="54" y="502"/>
                      <a:pt x="61" y="502"/>
                      <a:pt x="68" y="502"/>
                    </a:cubicBezTo>
                    <a:cubicBezTo>
                      <a:pt x="74" y="502"/>
                      <a:pt x="80" y="501"/>
                      <a:pt x="85" y="501"/>
                    </a:cubicBezTo>
                    <a:cubicBezTo>
                      <a:pt x="87" y="505"/>
                      <a:pt x="88" y="508"/>
                      <a:pt x="89" y="511"/>
                    </a:cubicBezTo>
                    <a:cubicBezTo>
                      <a:pt x="92" y="517"/>
                      <a:pt x="94" y="522"/>
                      <a:pt x="96" y="526"/>
                    </a:cubicBezTo>
                    <a:cubicBezTo>
                      <a:pt x="97" y="529"/>
                      <a:pt x="98" y="531"/>
                      <a:pt x="98" y="531"/>
                    </a:cubicBezTo>
                    <a:cubicBezTo>
                      <a:pt x="98" y="531"/>
                      <a:pt x="99" y="533"/>
                      <a:pt x="101" y="537"/>
                    </a:cubicBezTo>
                    <a:cubicBezTo>
                      <a:pt x="103" y="540"/>
                      <a:pt x="106" y="545"/>
                      <a:pt x="109" y="551"/>
                    </a:cubicBezTo>
                    <a:cubicBezTo>
                      <a:pt x="110" y="553"/>
                      <a:pt x="111" y="554"/>
                      <a:pt x="112" y="556"/>
                    </a:cubicBezTo>
                    <a:cubicBezTo>
                      <a:pt x="113" y="557"/>
                      <a:pt x="114" y="559"/>
                      <a:pt x="115" y="560"/>
                    </a:cubicBezTo>
                    <a:cubicBezTo>
                      <a:pt x="111" y="565"/>
                      <a:pt x="107" y="569"/>
                      <a:pt x="104" y="574"/>
                    </a:cubicBezTo>
                    <a:cubicBezTo>
                      <a:pt x="95" y="585"/>
                      <a:pt x="86" y="596"/>
                      <a:pt x="80" y="605"/>
                    </a:cubicBezTo>
                    <a:cubicBezTo>
                      <a:pt x="74" y="613"/>
                      <a:pt x="71" y="619"/>
                      <a:pt x="71" y="619"/>
                    </a:cubicBezTo>
                    <a:cubicBezTo>
                      <a:pt x="71" y="619"/>
                      <a:pt x="72" y="621"/>
                      <a:pt x="74" y="625"/>
                    </a:cubicBezTo>
                    <a:cubicBezTo>
                      <a:pt x="77" y="628"/>
                      <a:pt x="80" y="632"/>
                      <a:pt x="83" y="636"/>
                    </a:cubicBezTo>
                    <a:cubicBezTo>
                      <a:pt x="85" y="638"/>
                      <a:pt x="87" y="640"/>
                      <a:pt x="88" y="642"/>
                    </a:cubicBezTo>
                    <a:cubicBezTo>
                      <a:pt x="90" y="643"/>
                      <a:pt x="91" y="645"/>
                      <a:pt x="93" y="647"/>
                    </a:cubicBezTo>
                    <a:cubicBezTo>
                      <a:pt x="95" y="649"/>
                      <a:pt x="97" y="651"/>
                      <a:pt x="97" y="651"/>
                    </a:cubicBezTo>
                    <a:cubicBezTo>
                      <a:pt x="97" y="651"/>
                      <a:pt x="98" y="651"/>
                      <a:pt x="101" y="650"/>
                    </a:cubicBezTo>
                    <a:cubicBezTo>
                      <a:pt x="104" y="648"/>
                      <a:pt x="108" y="647"/>
                      <a:pt x="113" y="645"/>
                    </a:cubicBezTo>
                    <a:cubicBezTo>
                      <a:pt x="123" y="640"/>
                      <a:pt x="136" y="634"/>
                      <a:pt x="148" y="628"/>
                    </a:cubicBezTo>
                    <a:cubicBezTo>
                      <a:pt x="153" y="625"/>
                      <a:pt x="158" y="623"/>
                      <a:pt x="163" y="620"/>
                    </a:cubicBezTo>
                    <a:cubicBezTo>
                      <a:pt x="166" y="622"/>
                      <a:pt x="169" y="625"/>
                      <a:pt x="171" y="627"/>
                    </a:cubicBezTo>
                    <a:cubicBezTo>
                      <a:pt x="176" y="631"/>
                      <a:pt x="181" y="635"/>
                      <a:pt x="184" y="638"/>
                    </a:cubicBezTo>
                    <a:cubicBezTo>
                      <a:pt x="185" y="639"/>
                      <a:pt x="186" y="640"/>
                      <a:pt x="187" y="640"/>
                    </a:cubicBezTo>
                    <a:cubicBezTo>
                      <a:pt x="188" y="641"/>
                      <a:pt x="188" y="641"/>
                      <a:pt x="188" y="641"/>
                    </a:cubicBezTo>
                    <a:cubicBezTo>
                      <a:pt x="188" y="641"/>
                      <a:pt x="190" y="643"/>
                      <a:pt x="193" y="645"/>
                    </a:cubicBezTo>
                    <a:cubicBezTo>
                      <a:pt x="196" y="648"/>
                      <a:pt x="201" y="651"/>
                      <a:pt x="207" y="654"/>
                    </a:cubicBezTo>
                    <a:cubicBezTo>
                      <a:pt x="209" y="656"/>
                      <a:pt x="212" y="658"/>
                      <a:pt x="216" y="660"/>
                    </a:cubicBezTo>
                    <a:cubicBezTo>
                      <a:pt x="214" y="666"/>
                      <a:pt x="213" y="672"/>
                      <a:pt x="211" y="677"/>
                    </a:cubicBezTo>
                    <a:cubicBezTo>
                      <a:pt x="210" y="684"/>
                      <a:pt x="208" y="691"/>
                      <a:pt x="207" y="697"/>
                    </a:cubicBezTo>
                    <a:cubicBezTo>
                      <a:pt x="206" y="704"/>
                      <a:pt x="205" y="710"/>
                      <a:pt x="204" y="715"/>
                    </a:cubicBezTo>
                    <a:cubicBezTo>
                      <a:pt x="202" y="726"/>
                      <a:pt x="201" y="733"/>
                      <a:pt x="201" y="733"/>
                    </a:cubicBezTo>
                    <a:cubicBezTo>
                      <a:pt x="201" y="733"/>
                      <a:pt x="202" y="733"/>
                      <a:pt x="203" y="734"/>
                    </a:cubicBezTo>
                    <a:cubicBezTo>
                      <a:pt x="204" y="734"/>
                      <a:pt x="205" y="735"/>
                      <a:pt x="207" y="736"/>
                    </a:cubicBezTo>
                    <a:cubicBezTo>
                      <a:pt x="211" y="737"/>
                      <a:pt x="215" y="740"/>
                      <a:pt x="220" y="742"/>
                    </a:cubicBezTo>
                    <a:cubicBezTo>
                      <a:pt x="225" y="744"/>
                      <a:pt x="229" y="746"/>
                      <a:pt x="233" y="748"/>
                    </a:cubicBezTo>
                    <a:cubicBezTo>
                      <a:pt x="235" y="749"/>
                      <a:pt x="236" y="749"/>
                      <a:pt x="237" y="750"/>
                    </a:cubicBezTo>
                    <a:cubicBezTo>
                      <a:pt x="238" y="750"/>
                      <a:pt x="239" y="750"/>
                      <a:pt x="239" y="750"/>
                    </a:cubicBezTo>
                    <a:cubicBezTo>
                      <a:pt x="239" y="750"/>
                      <a:pt x="244" y="745"/>
                      <a:pt x="251" y="737"/>
                    </a:cubicBezTo>
                    <a:cubicBezTo>
                      <a:pt x="254" y="733"/>
                      <a:pt x="258" y="728"/>
                      <a:pt x="262" y="723"/>
                    </a:cubicBezTo>
                    <a:cubicBezTo>
                      <a:pt x="266" y="718"/>
                      <a:pt x="271" y="713"/>
                      <a:pt x="275" y="707"/>
                    </a:cubicBezTo>
                    <a:cubicBezTo>
                      <a:pt x="279" y="702"/>
                      <a:pt x="282" y="697"/>
                      <a:pt x="285" y="693"/>
                    </a:cubicBezTo>
                    <a:cubicBezTo>
                      <a:pt x="289" y="694"/>
                      <a:pt x="292" y="695"/>
                      <a:pt x="295" y="696"/>
                    </a:cubicBezTo>
                    <a:cubicBezTo>
                      <a:pt x="299" y="697"/>
                      <a:pt x="302" y="698"/>
                      <a:pt x="304" y="698"/>
                    </a:cubicBezTo>
                    <a:cubicBezTo>
                      <a:pt x="306" y="699"/>
                      <a:pt x="307" y="699"/>
                      <a:pt x="308" y="699"/>
                    </a:cubicBezTo>
                    <a:cubicBezTo>
                      <a:pt x="309" y="700"/>
                      <a:pt x="310" y="700"/>
                      <a:pt x="311" y="700"/>
                    </a:cubicBezTo>
                    <a:cubicBezTo>
                      <a:pt x="315" y="701"/>
                      <a:pt x="317" y="701"/>
                      <a:pt x="317" y="701"/>
                    </a:cubicBezTo>
                    <a:cubicBezTo>
                      <a:pt x="317" y="701"/>
                      <a:pt x="319" y="702"/>
                      <a:pt x="323" y="703"/>
                    </a:cubicBezTo>
                    <a:cubicBezTo>
                      <a:pt x="327" y="703"/>
                      <a:pt x="333" y="704"/>
                      <a:pt x="339" y="705"/>
                    </a:cubicBezTo>
                    <a:cubicBezTo>
                      <a:pt x="342" y="706"/>
                      <a:pt x="346" y="706"/>
                      <a:pt x="350" y="707"/>
                    </a:cubicBezTo>
                    <a:cubicBezTo>
                      <a:pt x="351" y="712"/>
                      <a:pt x="352" y="718"/>
                      <a:pt x="353" y="724"/>
                    </a:cubicBezTo>
                    <a:cubicBezTo>
                      <a:pt x="357" y="737"/>
                      <a:pt x="360" y="751"/>
                      <a:pt x="363" y="761"/>
                    </a:cubicBezTo>
                    <a:cubicBezTo>
                      <a:pt x="366" y="771"/>
                      <a:pt x="369" y="778"/>
                      <a:pt x="369" y="778"/>
                    </a:cubicBezTo>
                    <a:cubicBezTo>
                      <a:pt x="369" y="778"/>
                      <a:pt x="369" y="778"/>
                      <a:pt x="370" y="778"/>
                    </a:cubicBezTo>
                    <a:cubicBezTo>
                      <a:pt x="371" y="778"/>
                      <a:pt x="373" y="778"/>
                      <a:pt x="375" y="778"/>
                    </a:cubicBezTo>
                    <a:cubicBezTo>
                      <a:pt x="379" y="778"/>
                      <a:pt x="384" y="778"/>
                      <a:pt x="389" y="778"/>
                    </a:cubicBezTo>
                    <a:cubicBezTo>
                      <a:pt x="394" y="778"/>
                      <a:pt x="400" y="778"/>
                      <a:pt x="403" y="778"/>
                    </a:cubicBezTo>
                    <a:cubicBezTo>
                      <a:pt x="405" y="778"/>
                      <a:pt x="407" y="778"/>
                      <a:pt x="408" y="778"/>
                    </a:cubicBezTo>
                    <a:cubicBezTo>
                      <a:pt x="409" y="778"/>
                      <a:pt x="410" y="778"/>
                      <a:pt x="410" y="778"/>
                    </a:cubicBezTo>
                    <a:cubicBezTo>
                      <a:pt x="410" y="778"/>
                      <a:pt x="412" y="771"/>
                      <a:pt x="415" y="760"/>
                    </a:cubicBezTo>
                    <a:cubicBezTo>
                      <a:pt x="417" y="750"/>
                      <a:pt x="421" y="737"/>
                      <a:pt x="424" y="723"/>
                    </a:cubicBezTo>
                    <a:cubicBezTo>
                      <a:pt x="425" y="717"/>
                      <a:pt x="426" y="711"/>
                      <a:pt x="427" y="706"/>
                    </a:cubicBezTo>
                    <a:cubicBezTo>
                      <a:pt x="431" y="705"/>
                      <a:pt x="434" y="705"/>
                      <a:pt x="437" y="704"/>
                    </a:cubicBezTo>
                    <a:cubicBezTo>
                      <a:pt x="444" y="703"/>
                      <a:pt x="449" y="702"/>
                      <a:pt x="453" y="701"/>
                    </a:cubicBezTo>
                    <a:cubicBezTo>
                      <a:pt x="457" y="700"/>
                      <a:pt x="459" y="700"/>
                      <a:pt x="459" y="700"/>
                    </a:cubicBezTo>
                    <a:cubicBezTo>
                      <a:pt x="459" y="700"/>
                      <a:pt x="461" y="699"/>
                      <a:pt x="465" y="698"/>
                    </a:cubicBezTo>
                    <a:cubicBezTo>
                      <a:pt x="466" y="698"/>
                      <a:pt x="467" y="698"/>
                      <a:pt x="468" y="697"/>
                    </a:cubicBezTo>
                    <a:cubicBezTo>
                      <a:pt x="470" y="697"/>
                      <a:pt x="471" y="697"/>
                      <a:pt x="472" y="696"/>
                    </a:cubicBezTo>
                    <a:cubicBezTo>
                      <a:pt x="475" y="696"/>
                      <a:pt x="478" y="695"/>
                      <a:pt x="481" y="694"/>
                    </a:cubicBezTo>
                    <a:cubicBezTo>
                      <a:pt x="484" y="693"/>
                      <a:pt x="487" y="692"/>
                      <a:pt x="491" y="690"/>
                    </a:cubicBezTo>
                    <a:cubicBezTo>
                      <a:pt x="494" y="695"/>
                      <a:pt x="498" y="700"/>
                      <a:pt x="502" y="704"/>
                    </a:cubicBezTo>
                    <a:cubicBezTo>
                      <a:pt x="506" y="710"/>
                      <a:pt x="510" y="715"/>
                      <a:pt x="515" y="720"/>
                    </a:cubicBezTo>
                    <a:cubicBezTo>
                      <a:pt x="519" y="725"/>
                      <a:pt x="523" y="730"/>
                      <a:pt x="527" y="734"/>
                    </a:cubicBezTo>
                    <a:cubicBezTo>
                      <a:pt x="534" y="741"/>
                      <a:pt x="539" y="747"/>
                      <a:pt x="539" y="747"/>
                    </a:cubicBezTo>
                    <a:cubicBezTo>
                      <a:pt x="539" y="747"/>
                      <a:pt x="539" y="746"/>
                      <a:pt x="540" y="746"/>
                    </a:cubicBezTo>
                    <a:cubicBezTo>
                      <a:pt x="541" y="745"/>
                      <a:pt x="543" y="745"/>
                      <a:pt x="545" y="744"/>
                    </a:cubicBezTo>
                    <a:cubicBezTo>
                      <a:pt x="548" y="742"/>
                      <a:pt x="553" y="740"/>
                      <a:pt x="558" y="738"/>
                    </a:cubicBezTo>
                    <a:cubicBezTo>
                      <a:pt x="562" y="735"/>
                      <a:pt x="567" y="733"/>
                      <a:pt x="570" y="731"/>
                    </a:cubicBezTo>
                    <a:cubicBezTo>
                      <a:pt x="572" y="730"/>
                      <a:pt x="573" y="729"/>
                      <a:pt x="574" y="729"/>
                    </a:cubicBezTo>
                    <a:cubicBezTo>
                      <a:pt x="575" y="728"/>
                      <a:pt x="576" y="728"/>
                      <a:pt x="576" y="728"/>
                    </a:cubicBezTo>
                    <a:cubicBezTo>
                      <a:pt x="576" y="728"/>
                      <a:pt x="575" y="721"/>
                      <a:pt x="573" y="711"/>
                    </a:cubicBezTo>
                    <a:cubicBezTo>
                      <a:pt x="572" y="705"/>
                      <a:pt x="571" y="699"/>
                      <a:pt x="569" y="693"/>
                    </a:cubicBezTo>
                    <a:cubicBezTo>
                      <a:pt x="568" y="687"/>
                      <a:pt x="566" y="680"/>
                      <a:pt x="564" y="673"/>
                    </a:cubicBezTo>
                    <a:cubicBezTo>
                      <a:pt x="563" y="667"/>
                      <a:pt x="561" y="661"/>
                      <a:pt x="560" y="656"/>
                    </a:cubicBezTo>
                    <a:cubicBezTo>
                      <a:pt x="563" y="654"/>
                      <a:pt x="566" y="652"/>
                      <a:pt x="569" y="650"/>
                    </a:cubicBezTo>
                    <a:cubicBezTo>
                      <a:pt x="574" y="646"/>
                      <a:pt x="579" y="643"/>
                      <a:pt x="582" y="640"/>
                    </a:cubicBezTo>
                    <a:cubicBezTo>
                      <a:pt x="585" y="638"/>
                      <a:pt x="586" y="636"/>
                      <a:pt x="586" y="636"/>
                    </a:cubicBezTo>
                    <a:cubicBezTo>
                      <a:pt x="586" y="636"/>
                      <a:pt x="587" y="636"/>
                      <a:pt x="588" y="635"/>
                    </a:cubicBezTo>
                    <a:cubicBezTo>
                      <a:pt x="588" y="635"/>
                      <a:pt x="590" y="634"/>
                      <a:pt x="591" y="632"/>
                    </a:cubicBezTo>
                    <a:cubicBezTo>
                      <a:pt x="594" y="630"/>
                      <a:pt x="598" y="626"/>
                      <a:pt x="603" y="622"/>
                    </a:cubicBezTo>
                    <a:cubicBezTo>
                      <a:pt x="606" y="619"/>
                      <a:pt x="608" y="617"/>
                      <a:pt x="611" y="614"/>
                    </a:cubicBezTo>
                    <a:cubicBezTo>
                      <a:pt x="616" y="617"/>
                      <a:pt x="621" y="619"/>
                      <a:pt x="627" y="622"/>
                    </a:cubicBezTo>
                    <a:cubicBezTo>
                      <a:pt x="639" y="628"/>
                      <a:pt x="652" y="634"/>
                      <a:pt x="662" y="638"/>
                    </a:cubicBezTo>
                    <a:cubicBezTo>
                      <a:pt x="667" y="640"/>
                      <a:pt x="671" y="641"/>
                      <a:pt x="674" y="642"/>
                    </a:cubicBezTo>
                    <a:cubicBezTo>
                      <a:pt x="677" y="643"/>
                      <a:pt x="678" y="644"/>
                      <a:pt x="678" y="644"/>
                    </a:cubicBezTo>
                    <a:cubicBezTo>
                      <a:pt x="678" y="644"/>
                      <a:pt x="680" y="642"/>
                      <a:pt x="683" y="639"/>
                    </a:cubicBezTo>
                    <a:cubicBezTo>
                      <a:pt x="684" y="638"/>
                      <a:pt x="685" y="636"/>
                      <a:pt x="687" y="634"/>
                    </a:cubicBezTo>
                    <a:cubicBezTo>
                      <a:pt x="688" y="632"/>
                      <a:pt x="690" y="630"/>
                      <a:pt x="691" y="628"/>
                    </a:cubicBezTo>
                    <a:cubicBezTo>
                      <a:pt x="695" y="624"/>
                      <a:pt x="698" y="620"/>
                      <a:pt x="700" y="617"/>
                    </a:cubicBezTo>
                    <a:cubicBezTo>
                      <a:pt x="702" y="614"/>
                      <a:pt x="704" y="611"/>
                      <a:pt x="704" y="611"/>
                    </a:cubicBezTo>
                    <a:cubicBezTo>
                      <a:pt x="704" y="611"/>
                      <a:pt x="700" y="606"/>
                      <a:pt x="694" y="597"/>
                    </a:cubicBezTo>
                    <a:cubicBezTo>
                      <a:pt x="687" y="589"/>
                      <a:pt x="679" y="577"/>
                      <a:pt x="670" y="567"/>
                    </a:cubicBezTo>
                    <a:cubicBezTo>
                      <a:pt x="666" y="562"/>
                      <a:pt x="662" y="558"/>
                      <a:pt x="658" y="553"/>
                    </a:cubicBezTo>
                    <a:cubicBezTo>
                      <a:pt x="659" y="552"/>
                      <a:pt x="660" y="550"/>
                      <a:pt x="661" y="549"/>
                    </a:cubicBezTo>
                    <a:cubicBezTo>
                      <a:pt x="662" y="547"/>
                      <a:pt x="663" y="546"/>
                      <a:pt x="663" y="544"/>
                    </a:cubicBezTo>
                    <a:cubicBezTo>
                      <a:pt x="667" y="538"/>
                      <a:pt x="669" y="533"/>
                      <a:pt x="671" y="530"/>
                    </a:cubicBezTo>
                    <a:cubicBezTo>
                      <a:pt x="673" y="526"/>
                      <a:pt x="674" y="524"/>
                      <a:pt x="674" y="524"/>
                    </a:cubicBezTo>
                    <a:cubicBezTo>
                      <a:pt x="674" y="524"/>
                      <a:pt x="675" y="522"/>
                      <a:pt x="676" y="519"/>
                    </a:cubicBezTo>
                    <a:cubicBezTo>
                      <a:pt x="678" y="515"/>
                      <a:pt x="680" y="510"/>
                      <a:pt x="682" y="504"/>
                    </a:cubicBezTo>
                    <a:cubicBezTo>
                      <a:pt x="684" y="501"/>
                      <a:pt x="685" y="497"/>
                      <a:pt x="686" y="494"/>
                    </a:cubicBezTo>
                    <a:cubicBezTo>
                      <a:pt x="692" y="494"/>
                      <a:pt x="698" y="494"/>
                      <a:pt x="704" y="494"/>
                    </a:cubicBezTo>
                    <a:cubicBezTo>
                      <a:pt x="711" y="494"/>
                      <a:pt x="718" y="494"/>
                      <a:pt x="724" y="494"/>
                    </a:cubicBezTo>
                    <a:cubicBezTo>
                      <a:pt x="728" y="493"/>
                      <a:pt x="731" y="493"/>
                      <a:pt x="734" y="493"/>
                    </a:cubicBezTo>
                    <a:cubicBezTo>
                      <a:pt x="737" y="493"/>
                      <a:pt x="740" y="493"/>
                      <a:pt x="742" y="493"/>
                    </a:cubicBezTo>
                    <a:cubicBezTo>
                      <a:pt x="753" y="492"/>
                      <a:pt x="760" y="491"/>
                      <a:pt x="760" y="491"/>
                    </a:cubicBezTo>
                    <a:cubicBezTo>
                      <a:pt x="760" y="491"/>
                      <a:pt x="760" y="489"/>
                      <a:pt x="761" y="485"/>
                    </a:cubicBezTo>
                    <a:cubicBezTo>
                      <a:pt x="762" y="484"/>
                      <a:pt x="762" y="483"/>
                      <a:pt x="762" y="482"/>
                    </a:cubicBezTo>
                    <a:cubicBezTo>
                      <a:pt x="763" y="481"/>
                      <a:pt x="763" y="480"/>
                      <a:pt x="763" y="479"/>
                    </a:cubicBezTo>
                    <a:cubicBezTo>
                      <a:pt x="764" y="476"/>
                      <a:pt x="764" y="474"/>
                      <a:pt x="765" y="471"/>
                    </a:cubicBezTo>
                    <a:cubicBezTo>
                      <a:pt x="765" y="469"/>
                      <a:pt x="766" y="466"/>
                      <a:pt x="766" y="464"/>
                    </a:cubicBezTo>
                    <a:cubicBezTo>
                      <a:pt x="767" y="461"/>
                      <a:pt x="767" y="459"/>
                      <a:pt x="767" y="457"/>
                    </a:cubicBezTo>
                    <a:cubicBezTo>
                      <a:pt x="768" y="453"/>
                      <a:pt x="768" y="451"/>
                      <a:pt x="768" y="451"/>
                    </a:cubicBezTo>
                    <a:cubicBezTo>
                      <a:pt x="768" y="451"/>
                      <a:pt x="762" y="447"/>
                      <a:pt x="753" y="442"/>
                    </a:cubicBezTo>
                    <a:close/>
                    <a:moveTo>
                      <a:pt x="364" y="606"/>
                    </a:moveTo>
                    <a:cubicBezTo>
                      <a:pt x="244" y="595"/>
                      <a:pt x="156" y="488"/>
                      <a:pt x="168" y="369"/>
                    </a:cubicBezTo>
                    <a:cubicBezTo>
                      <a:pt x="179" y="249"/>
                      <a:pt x="285" y="161"/>
                      <a:pt x="405" y="173"/>
                    </a:cubicBezTo>
                    <a:cubicBezTo>
                      <a:pt x="524" y="184"/>
                      <a:pt x="612" y="290"/>
                      <a:pt x="601" y="410"/>
                    </a:cubicBezTo>
                    <a:cubicBezTo>
                      <a:pt x="590" y="529"/>
                      <a:pt x="483" y="617"/>
                      <a:pt x="364" y="606"/>
                    </a:cubicBezTo>
                    <a:close/>
                  </a:path>
                </a:pathLst>
              </a:custGeom>
              <a:gradFill>
                <a:gsLst>
                  <a:gs pos="0">
                    <a:srgbClr val="000000">
                      <a:alpha val="0"/>
                    </a:srgbClr>
                  </a:gs>
                  <a:gs pos="46000">
                    <a:srgbClr val="4C78C6"/>
                  </a:gs>
                  <a:gs pos="100000">
                    <a:srgbClr val="254378"/>
                  </a:gs>
                </a:gsLst>
                <a:path path="circle">
                  <a:fillToRect b="50%" l="50%" r="50%" t="50%"/>
                </a:path>
                <a:tileRect/>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1" name="Google Shape;161;p7"/>
              <p:cNvSpPr/>
              <p:nvPr/>
            </p:nvSpPr>
            <p:spPr>
              <a:xfrm>
                <a:off x="3871637" y="3389314"/>
                <a:ext cx="409052" cy="409048"/>
              </a:xfrm>
              <a:custGeom>
                <a:rect b="b" l="l" r="r" t="t"/>
                <a:pathLst>
                  <a:path extrusionOk="0" h="68" w="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5" y="55"/>
                      <a:pt x="35" y="55"/>
                      <a:pt x="35" y="55"/>
                    </a:cubicBezTo>
                    <a:cubicBezTo>
                      <a:pt x="23" y="67"/>
                      <a:pt x="23" y="67"/>
                      <a:pt x="23" y="67"/>
                    </a:cubicBezTo>
                    <a:cubicBezTo>
                      <a:pt x="23" y="67"/>
                      <a:pt x="22" y="68"/>
                      <a:pt x="22" y="68"/>
                    </a:cubicBezTo>
                    <a:cubicBezTo>
                      <a:pt x="21" y="68"/>
                      <a:pt x="21" y="68"/>
                      <a:pt x="21" y="68"/>
                    </a:cubicBezTo>
                    <a:cubicBezTo>
                      <a:pt x="20" y="67"/>
                      <a:pt x="19" y="66"/>
                      <a:pt x="19" y="65"/>
                    </a:cubicBezTo>
                    <a:cubicBezTo>
                      <a:pt x="19" y="48"/>
                      <a:pt x="19" y="48"/>
                      <a:pt x="19" y="48"/>
                    </a:cubicBezTo>
                    <a:cubicBezTo>
                      <a:pt x="1" y="41"/>
                      <a:pt x="1" y="41"/>
                      <a:pt x="1" y="41"/>
                    </a:cubicBezTo>
                    <a:cubicBezTo>
                      <a:pt x="0" y="40"/>
                      <a:pt x="0" y="40"/>
                      <a:pt x="0" y="39"/>
                    </a:cubicBezTo>
                    <a:cubicBezTo>
                      <a:pt x="0" y="38"/>
                      <a:pt x="0" y="37"/>
                      <a:pt x="1" y="36"/>
                    </a:cubicBezTo>
                    <a:cubicBezTo>
                      <a:pt x="64" y="0"/>
                      <a:pt x="64" y="0"/>
                      <a:pt x="64" y="0"/>
                    </a:cubicBezTo>
                    <a:cubicBezTo>
                      <a:pt x="65" y="0"/>
                      <a:pt x="66" y="0"/>
                      <a:pt x="67" y="0"/>
                    </a:cubicBezTo>
                    <a:cubicBezTo>
                      <a:pt x="68" y="1"/>
                      <a:pt x="68" y="2"/>
                      <a:pt x="68" y="3"/>
                    </a:cubicBezTo>
                    <a:close/>
                    <a:moveTo>
                      <a:pt x="62" y="7"/>
                    </a:moveTo>
                    <a:cubicBezTo>
                      <a:pt x="8" y="38"/>
                      <a:pt x="8" y="38"/>
                      <a:pt x="8" y="38"/>
                    </a:cubicBezTo>
                    <a:cubicBezTo>
                      <a:pt x="20" y="43"/>
                      <a:pt x="20" y="43"/>
                      <a:pt x="20" y="43"/>
                    </a:cubicBezTo>
                    <a:cubicBezTo>
                      <a:pt x="53" y="19"/>
                      <a:pt x="53" y="19"/>
                      <a:pt x="53" y="19"/>
                    </a:cubicBezTo>
                    <a:cubicBezTo>
                      <a:pt x="35" y="49"/>
                      <a:pt x="35" y="49"/>
                      <a:pt x="35" y="49"/>
                    </a:cubicBezTo>
                    <a:cubicBezTo>
                      <a:pt x="54" y="57"/>
                      <a:pt x="54" y="57"/>
                      <a:pt x="54" y="57"/>
                    </a:cubicBezTo>
                    <a:lnTo>
                      <a:pt x="62" y="7"/>
                    </a:lnTo>
                    <a:close/>
                  </a:path>
                </a:pathLst>
              </a:custGeom>
              <a:gradFill>
                <a:gsLst>
                  <a:gs pos="0">
                    <a:srgbClr val="000000">
                      <a:alpha val="0"/>
                    </a:srgbClr>
                  </a:gs>
                  <a:gs pos="46000">
                    <a:srgbClr val="4C78C6"/>
                  </a:gs>
                  <a:gs pos="100000">
                    <a:srgbClr val="254378"/>
                  </a:gs>
                </a:gsLst>
                <a:path path="circle">
                  <a:fillToRect b="50%" l="50%" r="50%" t="50%"/>
                </a:path>
                <a:tileRect/>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62" name="Google Shape;162;p7"/>
            <p:cNvGrpSpPr/>
            <p:nvPr/>
          </p:nvGrpSpPr>
          <p:grpSpPr>
            <a:xfrm>
              <a:off x="3349694" y="2879179"/>
              <a:ext cx="2372574" cy="2160654"/>
              <a:chOff x="564019" y="3802844"/>
              <a:chExt cx="1362774" cy="1368423"/>
            </a:xfrm>
          </p:grpSpPr>
          <p:sp>
            <p:nvSpPr>
              <p:cNvPr id="163" name="Google Shape;163;p7"/>
              <p:cNvSpPr/>
              <p:nvPr/>
            </p:nvSpPr>
            <p:spPr>
              <a:xfrm>
                <a:off x="564019" y="3802844"/>
                <a:ext cx="1362774" cy="1368423"/>
              </a:xfrm>
              <a:custGeom>
                <a:rect b="b" l="l" r="r" t="t"/>
                <a:pathLst>
                  <a:path extrusionOk="0" h="771" w="767">
                    <a:moveTo>
                      <a:pt x="710" y="448"/>
                    </a:moveTo>
                    <a:cubicBezTo>
                      <a:pt x="705" y="445"/>
                      <a:pt x="700" y="443"/>
                      <a:pt x="695" y="440"/>
                    </a:cubicBezTo>
                    <a:cubicBezTo>
                      <a:pt x="695" y="436"/>
                      <a:pt x="696" y="433"/>
                      <a:pt x="696" y="430"/>
                    </a:cubicBezTo>
                    <a:cubicBezTo>
                      <a:pt x="698" y="423"/>
                      <a:pt x="698" y="418"/>
                      <a:pt x="698" y="414"/>
                    </a:cubicBezTo>
                    <a:cubicBezTo>
                      <a:pt x="699" y="410"/>
                      <a:pt x="699" y="408"/>
                      <a:pt x="699" y="408"/>
                    </a:cubicBezTo>
                    <a:cubicBezTo>
                      <a:pt x="699" y="408"/>
                      <a:pt x="699" y="405"/>
                      <a:pt x="699" y="402"/>
                    </a:cubicBezTo>
                    <a:cubicBezTo>
                      <a:pt x="699" y="398"/>
                      <a:pt x="700" y="392"/>
                      <a:pt x="700" y="385"/>
                    </a:cubicBezTo>
                    <a:cubicBezTo>
                      <a:pt x="699" y="382"/>
                      <a:pt x="700" y="379"/>
                      <a:pt x="699" y="375"/>
                    </a:cubicBezTo>
                    <a:cubicBezTo>
                      <a:pt x="705" y="373"/>
                      <a:pt x="710" y="371"/>
                      <a:pt x="716" y="369"/>
                    </a:cubicBezTo>
                    <a:cubicBezTo>
                      <a:pt x="729" y="364"/>
                      <a:pt x="741" y="359"/>
                      <a:pt x="751" y="354"/>
                    </a:cubicBezTo>
                    <a:cubicBezTo>
                      <a:pt x="760" y="350"/>
                      <a:pt x="767" y="347"/>
                      <a:pt x="767" y="347"/>
                    </a:cubicBezTo>
                    <a:cubicBezTo>
                      <a:pt x="767" y="347"/>
                      <a:pt x="766" y="344"/>
                      <a:pt x="766" y="340"/>
                    </a:cubicBezTo>
                    <a:cubicBezTo>
                      <a:pt x="766" y="338"/>
                      <a:pt x="766" y="336"/>
                      <a:pt x="765" y="334"/>
                    </a:cubicBezTo>
                    <a:cubicBezTo>
                      <a:pt x="765" y="331"/>
                      <a:pt x="765" y="329"/>
                      <a:pt x="764" y="326"/>
                    </a:cubicBezTo>
                    <a:cubicBezTo>
                      <a:pt x="764" y="324"/>
                      <a:pt x="763" y="321"/>
                      <a:pt x="763" y="319"/>
                    </a:cubicBezTo>
                    <a:cubicBezTo>
                      <a:pt x="763" y="318"/>
                      <a:pt x="763" y="317"/>
                      <a:pt x="762" y="315"/>
                    </a:cubicBezTo>
                    <a:cubicBezTo>
                      <a:pt x="762" y="314"/>
                      <a:pt x="762" y="313"/>
                      <a:pt x="762" y="312"/>
                    </a:cubicBezTo>
                    <a:cubicBezTo>
                      <a:pt x="761" y="309"/>
                      <a:pt x="761" y="306"/>
                      <a:pt x="761" y="306"/>
                    </a:cubicBezTo>
                    <a:cubicBezTo>
                      <a:pt x="761" y="306"/>
                      <a:pt x="754" y="305"/>
                      <a:pt x="743" y="304"/>
                    </a:cubicBezTo>
                    <a:cubicBezTo>
                      <a:pt x="741" y="303"/>
                      <a:pt x="738" y="303"/>
                      <a:pt x="735" y="303"/>
                    </a:cubicBezTo>
                    <a:cubicBezTo>
                      <a:pt x="732" y="302"/>
                      <a:pt x="729" y="302"/>
                      <a:pt x="725" y="302"/>
                    </a:cubicBezTo>
                    <a:cubicBezTo>
                      <a:pt x="719" y="301"/>
                      <a:pt x="712" y="301"/>
                      <a:pt x="705" y="300"/>
                    </a:cubicBezTo>
                    <a:cubicBezTo>
                      <a:pt x="699" y="300"/>
                      <a:pt x="693" y="300"/>
                      <a:pt x="688" y="300"/>
                    </a:cubicBezTo>
                    <a:cubicBezTo>
                      <a:pt x="687" y="296"/>
                      <a:pt x="686" y="293"/>
                      <a:pt x="685" y="289"/>
                    </a:cubicBezTo>
                    <a:cubicBezTo>
                      <a:pt x="683" y="283"/>
                      <a:pt x="681" y="278"/>
                      <a:pt x="679" y="274"/>
                    </a:cubicBezTo>
                    <a:cubicBezTo>
                      <a:pt x="678" y="271"/>
                      <a:pt x="677" y="269"/>
                      <a:pt x="677" y="269"/>
                    </a:cubicBezTo>
                    <a:cubicBezTo>
                      <a:pt x="677" y="269"/>
                      <a:pt x="676" y="267"/>
                      <a:pt x="675" y="263"/>
                    </a:cubicBezTo>
                    <a:cubicBezTo>
                      <a:pt x="673" y="259"/>
                      <a:pt x="671" y="254"/>
                      <a:pt x="668" y="248"/>
                    </a:cubicBezTo>
                    <a:cubicBezTo>
                      <a:pt x="668" y="247"/>
                      <a:pt x="667" y="245"/>
                      <a:pt x="666" y="244"/>
                    </a:cubicBezTo>
                    <a:cubicBezTo>
                      <a:pt x="665" y="242"/>
                      <a:pt x="664" y="240"/>
                      <a:pt x="664" y="239"/>
                    </a:cubicBezTo>
                    <a:cubicBezTo>
                      <a:pt x="668" y="235"/>
                      <a:pt x="672" y="231"/>
                      <a:pt x="676" y="226"/>
                    </a:cubicBezTo>
                    <a:cubicBezTo>
                      <a:pt x="685" y="216"/>
                      <a:pt x="694" y="206"/>
                      <a:pt x="701" y="198"/>
                    </a:cubicBezTo>
                    <a:cubicBezTo>
                      <a:pt x="708" y="190"/>
                      <a:pt x="712" y="184"/>
                      <a:pt x="712" y="184"/>
                    </a:cubicBezTo>
                    <a:cubicBezTo>
                      <a:pt x="712" y="184"/>
                      <a:pt x="711" y="182"/>
                      <a:pt x="709" y="179"/>
                    </a:cubicBezTo>
                    <a:cubicBezTo>
                      <a:pt x="707" y="175"/>
                      <a:pt x="704" y="171"/>
                      <a:pt x="701" y="167"/>
                    </a:cubicBezTo>
                    <a:cubicBezTo>
                      <a:pt x="699" y="165"/>
                      <a:pt x="698" y="163"/>
                      <a:pt x="696" y="161"/>
                    </a:cubicBezTo>
                    <a:cubicBezTo>
                      <a:pt x="695" y="159"/>
                      <a:pt x="694" y="157"/>
                      <a:pt x="693" y="156"/>
                    </a:cubicBezTo>
                    <a:cubicBezTo>
                      <a:pt x="690" y="152"/>
                      <a:pt x="689" y="150"/>
                      <a:pt x="689" y="150"/>
                    </a:cubicBezTo>
                    <a:cubicBezTo>
                      <a:pt x="689" y="150"/>
                      <a:pt x="687" y="151"/>
                      <a:pt x="684" y="152"/>
                    </a:cubicBezTo>
                    <a:cubicBezTo>
                      <a:pt x="681" y="153"/>
                      <a:pt x="677" y="154"/>
                      <a:pt x="672" y="156"/>
                    </a:cubicBezTo>
                    <a:cubicBezTo>
                      <a:pt x="662" y="159"/>
                      <a:pt x="649" y="164"/>
                      <a:pt x="636" y="169"/>
                    </a:cubicBezTo>
                    <a:cubicBezTo>
                      <a:pt x="631" y="171"/>
                      <a:pt x="626" y="174"/>
                      <a:pt x="620" y="176"/>
                    </a:cubicBezTo>
                    <a:cubicBezTo>
                      <a:pt x="618" y="173"/>
                      <a:pt x="615" y="171"/>
                      <a:pt x="613" y="168"/>
                    </a:cubicBezTo>
                    <a:cubicBezTo>
                      <a:pt x="609" y="163"/>
                      <a:pt x="605" y="160"/>
                      <a:pt x="602" y="157"/>
                    </a:cubicBezTo>
                    <a:cubicBezTo>
                      <a:pt x="601" y="156"/>
                      <a:pt x="599" y="155"/>
                      <a:pt x="599" y="154"/>
                    </a:cubicBezTo>
                    <a:cubicBezTo>
                      <a:pt x="598" y="153"/>
                      <a:pt x="597" y="153"/>
                      <a:pt x="597" y="153"/>
                    </a:cubicBezTo>
                    <a:cubicBezTo>
                      <a:pt x="597" y="153"/>
                      <a:pt x="596" y="151"/>
                      <a:pt x="593" y="149"/>
                    </a:cubicBezTo>
                    <a:cubicBezTo>
                      <a:pt x="590" y="146"/>
                      <a:pt x="586" y="143"/>
                      <a:pt x="581" y="138"/>
                    </a:cubicBezTo>
                    <a:cubicBezTo>
                      <a:pt x="578" y="136"/>
                      <a:pt x="575" y="134"/>
                      <a:pt x="572" y="132"/>
                    </a:cubicBezTo>
                    <a:cubicBezTo>
                      <a:pt x="574" y="127"/>
                      <a:pt x="576" y="121"/>
                      <a:pt x="578" y="115"/>
                    </a:cubicBezTo>
                    <a:cubicBezTo>
                      <a:pt x="580" y="109"/>
                      <a:pt x="582" y="102"/>
                      <a:pt x="584" y="96"/>
                    </a:cubicBezTo>
                    <a:cubicBezTo>
                      <a:pt x="585" y="90"/>
                      <a:pt x="587" y="84"/>
                      <a:pt x="588" y="79"/>
                    </a:cubicBezTo>
                    <a:cubicBezTo>
                      <a:pt x="591" y="68"/>
                      <a:pt x="592" y="62"/>
                      <a:pt x="592" y="62"/>
                    </a:cubicBezTo>
                    <a:cubicBezTo>
                      <a:pt x="592" y="62"/>
                      <a:pt x="592" y="61"/>
                      <a:pt x="591" y="61"/>
                    </a:cubicBezTo>
                    <a:cubicBezTo>
                      <a:pt x="590" y="60"/>
                      <a:pt x="588" y="59"/>
                      <a:pt x="587" y="58"/>
                    </a:cubicBezTo>
                    <a:cubicBezTo>
                      <a:pt x="584" y="56"/>
                      <a:pt x="579" y="53"/>
                      <a:pt x="575" y="51"/>
                    </a:cubicBezTo>
                    <a:cubicBezTo>
                      <a:pt x="570" y="48"/>
                      <a:pt x="566" y="46"/>
                      <a:pt x="562" y="44"/>
                    </a:cubicBezTo>
                    <a:cubicBezTo>
                      <a:pt x="561" y="43"/>
                      <a:pt x="559" y="42"/>
                      <a:pt x="558" y="42"/>
                    </a:cubicBezTo>
                    <a:cubicBezTo>
                      <a:pt x="557" y="41"/>
                      <a:pt x="557" y="41"/>
                      <a:pt x="557" y="41"/>
                    </a:cubicBezTo>
                    <a:cubicBezTo>
                      <a:pt x="557" y="41"/>
                      <a:pt x="551" y="46"/>
                      <a:pt x="544" y="53"/>
                    </a:cubicBezTo>
                    <a:cubicBezTo>
                      <a:pt x="540" y="57"/>
                      <a:pt x="536" y="61"/>
                      <a:pt x="531" y="66"/>
                    </a:cubicBezTo>
                    <a:cubicBezTo>
                      <a:pt x="527" y="71"/>
                      <a:pt x="522" y="76"/>
                      <a:pt x="518" y="81"/>
                    </a:cubicBezTo>
                    <a:cubicBezTo>
                      <a:pt x="514" y="85"/>
                      <a:pt x="510" y="90"/>
                      <a:pt x="506" y="94"/>
                    </a:cubicBezTo>
                    <a:cubicBezTo>
                      <a:pt x="503" y="93"/>
                      <a:pt x="499" y="91"/>
                      <a:pt x="496" y="90"/>
                    </a:cubicBezTo>
                    <a:cubicBezTo>
                      <a:pt x="493" y="89"/>
                      <a:pt x="490" y="88"/>
                      <a:pt x="488" y="87"/>
                    </a:cubicBezTo>
                    <a:cubicBezTo>
                      <a:pt x="487" y="87"/>
                      <a:pt x="485" y="86"/>
                      <a:pt x="484" y="86"/>
                    </a:cubicBezTo>
                    <a:cubicBezTo>
                      <a:pt x="483" y="85"/>
                      <a:pt x="482" y="85"/>
                      <a:pt x="481" y="85"/>
                    </a:cubicBezTo>
                    <a:cubicBezTo>
                      <a:pt x="477" y="84"/>
                      <a:pt x="475" y="83"/>
                      <a:pt x="475" y="83"/>
                    </a:cubicBezTo>
                    <a:cubicBezTo>
                      <a:pt x="475" y="83"/>
                      <a:pt x="473" y="82"/>
                      <a:pt x="470" y="81"/>
                    </a:cubicBezTo>
                    <a:cubicBezTo>
                      <a:pt x="466" y="80"/>
                      <a:pt x="460" y="79"/>
                      <a:pt x="454" y="77"/>
                    </a:cubicBezTo>
                    <a:cubicBezTo>
                      <a:pt x="451" y="76"/>
                      <a:pt x="447" y="76"/>
                      <a:pt x="444" y="75"/>
                    </a:cubicBezTo>
                    <a:cubicBezTo>
                      <a:pt x="443" y="69"/>
                      <a:pt x="442" y="64"/>
                      <a:pt x="441" y="58"/>
                    </a:cubicBezTo>
                    <a:cubicBezTo>
                      <a:pt x="440" y="44"/>
                      <a:pt x="437" y="31"/>
                      <a:pt x="435" y="20"/>
                    </a:cubicBezTo>
                    <a:cubicBezTo>
                      <a:pt x="433" y="10"/>
                      <a:pt x="431" y="3"/>
                      <a:pt x="431" y="3"/>
                    </a:cubicBezTo>
                    <a:cubicBezTo>
                      <a:pt x="431" y="3"/>
                      <a:pt x="430" y="3"/>
                      <a:pt x="429" y="3"/>
                    </a:cubicBezTo>
                    <a:cubicBezTo>
                      <a:pt x="428" y="3"/>
                      <a:pt x="427" y="3"/>
                      <a:pt x="425" y="2"/>
                    </a:cubicBezTo>
                    <a:cubicBezTo>
                      <a:pt x="421" y="2"/>
                      <a:pt x="416" y="2"/>
                      <a:pt x="411" y="1"/>
                    </a:cubicBezTo>
                    <a:cubicBezTo>
                      <a:pt x="406" y="1"/>
                      <a:pt x="400" y="1"/>
                      <a:pt x="397" y="0"/>
                    </a:cubicBezTo>
                    <a:cubicBezTo>
                      <a:pt x="395" y="0"/>
                      <a:pt x="393" y="0"/>
                      <a:pt x="392" y="0"/>
                    </a:cubicBezTo>
                    <a:cubicBezTo>
                      <a:pt x="391" y="0"/>
                      <a:pt x="390" y="0"/>
                      <a:pt x="390" y="0"/>
                    </a:cubicBezTo>
                    <a:cubicBezTo>
                      <a:pt x="390" y="0"/>
                      <a:pt x="388" y="7"/>
                      <a:pt x="384" y="17"/>
                    </a:cubicBezTo>
                    <a:cubicBezTo>
                      <a:pt x="380" y="27"/>
                      <a:pt x="376" y="40"/>
                      <a:pt x="372" y="53"/>
                    </a:cubicBezTo>
                    <a:cubicBezTo>
                      <a:pt x="371" y="59"/>
                      <a:pt x="369" y="64"/>
                      <a:pt x="368" y="70"/>
                    </a:cubicBezTo>
                    <a:cubicBezTo>
                      <a:pt x="364" y="70"/>
                      <a:pt x="360" y="70"/>
                      <a:pt x="357" y="70"/>
                    </a:cubicBezTo>
                    <a:cubicBezTo>
                      <a:pt x="350" y="71"/>
                      <a:pt x="345" y="72"/>
                      <a:pt x="341" y="72"/>
                    </a:cubicBezTo>
                    <a:cubicBezTo>
                      <a:pt x="337" y="73"/>
                      <a:pt x="335" y="73"/>
                      <a:pt x="335" y="73"/>
                    </a:cubicBezTo>
                    <a:cubicBezTo>
                      <a:pt x="335" y="73"/>
                      <a:pt x="333" y="73"/>
                      <a:pt x="329" y="74"/>
                    </a:cubicBezTo>
                    <a:cubicBezTo>
                      <a:pt x="328" y="74"/>
                      <a:pt x="327" y="74"/>
                      <a:pt x="326" y="75"/>
                    </a:cubicBezTo>
                    <a:cubicBezTo>
                      <a:pt x="325" y="75"/>
                      <a:pt x="323" y="75"/>
                      <a:pt x="322" y="75"/>
                    </a:cubicBezTo>
                    <a:cubicBezTo>
                      <a:pt x="319" y="76"/>
                      <a:pt x="317" y="76"/>
                      <a:pt x="313" y="77"/>
                    </a:cubicBezTo>
                    <a:cubicBezTo>
                      <a:pt x="310" y="78"/>
                      <a:pt x="307" y="79"/>
                      <a:pt x="303" y="80"/>
                    </a:cubicBezTo>
                    <a:cubicBezTo>
                      <a:pt x="300" y="75"/>
                      <a:pt x="297" y="70"/>
                      <a:pt x="294" y="65"/>
                    </a:cubicBezTo>
                    <a:cubicBezTo>
                      <a:pt x="290" y="59"/>
                      <a:pt x="286" y="54"/>
                      <a:pt x="282" y="48"/>
                    </a:cubicBezTo>
                    <a:cubicBezTo>
                      <a:pt x="278" y="43"/>
                      <a:pt x="275" y="38"/>
                      <a:pt x="271" y="34"/>
                    </a:cubicBezTo>
                    <a:cubicBezTo>
                      <a:pt x="265" y="26"/>
                      <a:pt x="260" y="20"/>
                      <a:pt x="260" y="20"/>
                    </a:cubicBezTo>
                    <a:cubicBezTo>
                      <a:pt x="260" y="20"/>
                      <a:pt x="260" y="20"/>
                      <a:pt x="259" y="21"/>
                    </a:cubicBezTo>
                    <a:cubicBezTo>
                      <a:pt x="258" y="21"/>
                      <a:pt x="256" y="22"/>
                      <a:pt x="254" y="22"/>
                    </a:cubicBezTo>
                    <a:cubicBezTo>
                      <a:pt x="251" y="24"/>
                      <a:pt x="246" y="26"/>
                      <a:pt x="241" y="27"/>
                    </a:cubicBezTo>
                    <a:cubicBezTo>
                      <a:pt x="236" y="29"/>
                      <a:pt x="232" y="31"/>
                      <a:pt x="228" y="33"/>
                    </a:cubicBezTo>
                    <a:cubicBezTo>
                      <a:pt x="226" y="34"/>
                      <a:pt x="225" y="34"/>
                      <a:pt x="224" y="35"/>
                    </a:cubicBezTo>
                    <a:cubicBezTo>
                      <a:pt x="223" y="35"/>
                      <a:pt x="222" y="35"/>
                      <a:pt x="222" y="35"/>
                    </a:cubicBezTo>
                    <a:cubicBezTo>
                      <a:pt x="222" y="35"/>
                      <a:pt x="223" y="43"/>
                      <a:pt x="224" y="53"/>
                    </a:cubicBezTo>
                    <a:cubicBezTo>
                      <a:pt x="224" y="58"/>
                      <a:pt x="225" y="64"/>
                      <a:pt x="226" y="71"/>
                    </a:cubicBezTo>
                    <a:cubicBezTo>
                      <a:pt x="227" y="77"/>
                      <a:pt x="228" y="84"/>
                      <a:pt x="229" y="91"/>
                    </a:cubicBezTo>
                    <a:cubicBezTo>
                      <a:pt x="230" y="97"/>
                      <a:pt x="231" y="102"/>
                      <a:pt x="232" y="108"/>
                    </a:cubicBezTo>
                    <a:cubicBezTo>
                      <a:pt x="229" y="110"/>
                      <a:pt x="226" y="111"/>
                      <a:pt x="223" y="113"/>
                    </a:cubicBezTo>
                    <a:cubicBezTo>
                      <a:pt x="217" y="117"/>
                      <a:pt x="213" y="119"/>
                      <a:pt x="209" y="122"/>
                    </a:cubicBezTo>
                    <a:cubicBezTo>
                      <a:pt x="206" y="124"/>
                      <a:pt x="204" y="125"/>
                      <a:pt x="204" y="125"/>
                    </a:cubicBezTo>
                    <a:cubicBezTo>
                      <a:pt x="204" y="125"/>
                      <a:pt x="204" y="125"/>
                      <a:pt x="203" y="126"/>
                    </a:cubicBezTo>
                    <a:cubicBezTo>
                      <a:pt x="202" y="127"/>
                      <a:pt x="201" y="127"/>
                      <a:pt x="199" y="128"/>
                    </a:cubicBezTo>
                    <a:cubicBezTo>
                      <a:pt x="196" y="131"/>
                      <a:pt x="192" y="134"/>
                      <a:pt x="187" y="138"/>
                    </a:cubicBezTo>
                    <a:cubicBezTo>
                      <a:pt x="184" y="140"/>
                      <a:pt x="181" y="143"/>
                      <a:pt x="178" y="145"/>
                    </a:cubicBezTo>
                    <a:cubicBezTo>
                      <a:pt x="174" y="142"/>
                      <a:pt x="169" y="139"/>
                      <a:pt x="164" y="136"/>
                    </a:cubicBezTo>
                    <a:cubicBezTo>
                      <a:pt x="152" y="129"/>
                      <a:pt x="139" y="122"/>
                      <a:pt x="130" y="118"/>
                    </a:cubicBezTo>
                    <a:cubicBezTo>
                      <a:pt x="125" y="115"/>
                      <a:pt x="121" y="113"/>
                      <a:pt x="119" y="112"/>
                    </a:cubicBezTo>
                    <a:cubicBezTo>
                      <a:pt x="116" y="111"/>
                      <a:pt x="114" y="110"/>
                      <a:pt x="114" y="110"/>
                    </a:cubicBezTo>
                    <a:cubicBezTo>
                      <a:pt x="114" y="110"/>
                      <a:pt x="112" y="112"/>
                      <a:pt x="110" y="114"/>
                    </a:cubicBezTo>
                    <a:cubicBezTo>
                      <a:pt x="108" y="116"/>
                      <a:pt x="107" y="117"/>
                      <a:pt x="105" y="119"/>
                    </a:cubicBezTo>
                    <a:cubicBezTo>
                      <a:pt x="103" y="121"/>
                      <a:pt x="102" y="123"/>
                      <a:pt x="100" y="125"/>
                    </a:cubicBezTo>
                    <a:cubicBezTo>
                      <a:pt x="97" y="128"/>
                      <a:pt x="93" y="132"/>
                      <a:pt x="91" y="135"/>
                    </a:cubicBezTo>
                    <a:cubicBezTo>
                      <a:pt x="88" y="138"/>
                      <a:pt x="87" y="140"/>
                      <a:pt x="87" y="140"/>
                    </a:cubicBezTo>
                    <a:cubicBezTo>
                      <a:pt x="87" y="140"/>
                      <a:pt x="90" y="146"/>
                      <a:pt x="95" y="155"/>
                    </a:cubicBezTo>
                    <a:cubicBezTo>
                      <a:pt x="101" y="164"/>
                      <a:pt x="109" y="176"/>
                      <a:pt x="117" y="187"/>
                    </a:cubicBezTo>
                    <a:cubicBezTo>
                      <a:pt x="120" y="192"/>
                      <a:pt x="123" y="197"/>
                      <a:pt x="127" y="201"/>
                    </a:cubicBezTo>
                    <a:cubicBezTo>
                      <a:pt x="126" y="202"/>
                      <a:pt x="125" y="204"/>
                      <a:pt x="124" y="205"/>
                    </a:cubicBezTo>
                    <a:cubicBezTo>
                      <a:pt x="123" y="207"/>
                      <a:pt x="122" y="208"/>
                      <a:pt x="121" y="210"/>
                    </a:cubicBezTo>
                    <a:cubicBezTo>
                      <a:pt x="117" y="215"/>
                      <a:pt x="114" y="220"/>
                      <a:pt x="112" y="223"/>
                    </a:cubicBezTo>
                    <a:cubicBezTo>
                      <a:pt x="110" y="227"/>
                      <a:pt x="109" y="228"/>
                      <a:pt x="109" y="228"/>
                    </a:cubicBezTo>
                    <a:cubicBezTo>
                      <a:pt x="109" y="228"/>
                      <a:pt x="108" y="230"/>
                      <a:pt x="106" y="234"/>
                    </a:cubicBezTo>
                    <a:cubicBezTo>
                      <a:pt x="104" y="237"/>
                      <a:pt x="102" y="242"/>
                      <a:pt x="99" y="248"/>
                    </a:cubicBezTo>
                    <a:cubicBezTo>
                      <a:pt x="97" y="251"/>
                      <a:pt x="96" y="254"/>
                      <a:pt x="94" y="258"/>
                    </a:cubicBezTo>
                    <a:cubicBezTo>
                      <a:pt x="89" y="257"/>
                      <a:pt x="83" y="256"/>
                      <a:pt x="77" y="256"/>
                    </a:cubicBezTo>
                    <a:cubicBezTo>
                      <a:pt x="70" y="255"/>
                      <a:pt x="63" y="255"/>
                      <a:pt x="57" y="255"/>
                    </a:cubicBezTo>
                    <a:cubicBezTo>
                      <a:pt x="53" y="254"/>
                      <a:pt x="50" y="254"/>
                      <a:pt x="47" y="254"/>
                    </a:cubicBezTo>
                    <a:cubicBezTo>
                      <a:pt x="44" y="254"/>
                      <a:pt x="41" y="254"/>
                      <a:pt x="39" y="254"/>
                    </a:cubicBezTo>
                    <a:cubicBezTo>
                      <a:pt x="28" y="254"/>
                      <a:pt x="21" y="254"/>
                      <a:pt x="21" y="254"/>
                    </a:cubicBezTo>
                    <a:cubicBezTo>
                      <a:pt x="21" y="254"/>
                      <a:pt x="20" y="256"/>
                      <a:pt x="19" y="260"/>
                    </a:cubicBezTo>
                    <a:cubicBezTo>
                      <a:pt x="19" y="261"/>
                      <a:pt x="19" y="262"/>
                      <a:pt x="18" y="263"/>
                    </a:cubicBezTo>
                    <a:cubicBezTo>
                      <a:pt x="18" y="264"/>
                      <a:pt x="17" y="265"/>
                      <a:pt x="17" y="266"/>
                    </a:cubicBezTo>
                    <a:cubicBezTo>
                      <a:pt x="16" y="269"/>
                      <a:pt x="16" y="271"/>
                      <a:pt x="15" y="273"/>
                    </a:cubicBezTo>
                    <a:cubicBezTo>
                      <a:pt x="14" y="276"/>
                      <a:pt x="13" y="278"/>
                      <a:pt x="13" y="281"/>
                    </a:cubicBezTo>
                    <a:cubicBezTo>
                      <a:pt x="12" y="283"/>
                      <a:pt x="12" y="285"/>
                      <a:pt x="11" y="287"/>
                    </a:cubicBezTo>
                    <a:cubicBezTo>
                      <a:pt x="10" y="291"/>
                      <a:pt x="9" y="293"/>
                      <a:pt x="9" y="293"/>
                    </a:cubicBezTo>
                    <a:cubicBezTo>
                      <a:pt x="9" y="293"/>
                      <a:pt x="15" y="297"/>
                      <a:pt x="24" y="303"/>
                    </a:cubicBezTo>
                    <a:cubicBezTo>
                      <a:pt x="33" y="309"/>
                      <a:pt x="45" y="316"/>
                      <a:pt x="57" y="322"/>
                    </a:cubicBezTo>
                    <a:cubicBezTo>
                      <a:pt x="62" y="325"/>
                      <a:pt x="67" y="328"/>
                      <a:pt x="72" y="331"/>
                    </a:cubicBezTo>
                    <a:cubicBezTo>
                      <a:pt x="72" y="334"/>
                      <a:pt x="71" y="338"/>
                      <a:pt x="71" y="341"/>
                    </a:cubicBezTo>
                    <a:cubicBezTo>
                      <a:pt x="70" y="348"/>
                      <a:pt x="69" y="353"/>
                      <a:pt x="69" y="357"/>
                    </a:cubicBezTo>
                    <a:cubicBezTo>
                      <a:pt x="68" y="361"/>
                      <a:pt x="68" y="363"/>
                      <a:pt x="68" y="363"/>
                    </a:cubicBezTo>
                    <a:cubicBezTo>
                      <a:pt x="68" y="363"/>
                      <a:pt x="68" y="365"/>
                      <a:pt x="68" y="369"/>
                    </a:cubicBezTo>
                    <a:cubicBezTo>
                      <a:pt x="68" y="373"/>
                      <a:pt x="67" y="379"/>
                      <a:pt x="67" y="385"/>
                    </a:cubicBezTo>
                    <a:cubicBezTo>
                      <a:pt x="68" y="389"/>
                      <a:pt x="68" y="392"/>
                      <a:pt x="68" y="396"/>
                    </a:cubicBezTo>
                    <a:cubicBezTo>
                      <a:pt x="62" y="398"/>
                      <a:pt x="57" y="400"/>
                      <a:pt x="51" y="402"/>
                    </a:cubicBezTo>
                    <a:cubicBezTo>
                      <a:pt x="38" y="407"/>
                      <a:pt x="26" y="412"/>
                      <a:pt x="16" y="417"/>
                    </a:cubicBezTo>
                    <a:cubicBezTo>
                      <a:pt x="7" y="421"/>
                      <a:pt x="0" y="424"/>
                      <a:pt x="0" y="424"/>
                    </a:cubicBezTo>
                    <a:cubicBezTo>
                      <a:pt x="0" y="424"/>
                      <a:pt x="1" y="427"/>
                      <a:pt x="1" y="430"/>
                    </a:cubicBezTo>
                    <a:cubicBezTo>
                      <a:pt x="1" y="432"/>
                      <a:pt x="1" y="435"/>
                      <a:pt x="2" y="437"/>
                    </a:cubicBezTo>
                    <a:cubicBezTo>
                      <a:pt x="2" y="439"/>
                      <a:pt x="2" y="442"/>
                      <a:pt x="3" y="444"/>
                    </a:cubicBezTo>
                    <a:cubicBezTo>
                      <a:pt x="3" y="447"/>
                      <a:pt x="4" y="449"/>
                      <a:pt x="4" y="452"/>
                    </a:cubicBezTo>
                    <a:cubicBezTo>
                      <a:pt x="4" y="453"/>
                      <a:pt x="4" y="454"/>
                      <a:pt x="5" y="455"/>
                    </a:cubicBezTo>
                    <a:cubicBezTo>
                      <a:pt x="5" y="456"/>
                      <a:pt x="5" y="457"/>
                      <a:pt x="5" y="458"/>
                    </a:cubicBezTo>
                    <a:cubicBezTo>
                      <a:pt x="6" y="462"/>
                      <a:pt x="7" y="465"/>
                      <a:pt x="7" y="465"/>
                    </a:cubicBezTo>
                    <a:cubicBezTo>
                      <a:pt x="7" y="465"/>
                      <a:pt x="13" y="466"/>
                      <a:pt x="24" y="467"/>
                    </a:cubicBezTo>
                    <a:cubicBezTo>
                      <a:pt x="26" y="467"/>
                      <a:pt x="29" y="468"/>
                      <a:pt x="32" y="468"/>
                    </a:cubicBezTo>
                    <a:cubicBezTo>
                      <a:pt x="35" y="468"/>
                      <a:pt x="38" y="469"/>
                      <a:pt x="42" y="469"/>
                    </a:cubicBezTo>
                    <a:cubicBezTo>
                      <a:pt x="48" y="470"/>
                      <a:pt x="55" y="470"/>
                      <a:pt x="62" y="470"/>
                    </a:cubicBezTo>
                    <a:cubicBezTo>
                      <a:pt x="68" y="471"/>
                      <a:pt x="74" y="471"/>
                      <a:pt x="79" y="471"/>
                    </a:cubicBezTo>
                    <a:cubicBezTo>
                      <a:pt x="80" y="475"/>
                      <a:pt x="81" y="478"/>
                      <a:pt x="82" y="481"/>
                    </a:cubicBezTo>
                    <a:cubicBezTo>
                      <a:pt x="84" y="488"/>
                      <a:pt x="86" y="493"/>
                      <a:pt x="88" y="496"/>
                    </a:cubicBezTo>
                    <a:cubicBezTo>
                      <a:pt x="89" y="500"/>
                      <a:pt x="90" y="502"/>
                      <a:pt x="90" y="502"/>
                    </a:cubicBezTo>
                    <a:cubicBezTo>
                      <a:pt x="90" y="502"/>
                      <a:pt x="91" y="504"/>
                      <a:pt x="92" y="508"/>
                    </a:cubicBezTo>
                    <a:cubicBezTo>
                      <a:pt x="94" y="511"/>
                      <a:pt x="96" y="516"/>
                      <a:pt x="99" y="522"/>
                    </a:cubicBezTo>
                    <a:cubicBezTo>
                      <a:pt x="99" y="524"/>
                      <a:pt x="100" y="525"/>
                      <a:pt x="101" y="527"/>
                    </a:cubicBezTo>
                    <a:cubicBezTo>
                      <a:pt x="102" y="529"/>
                      <a:pt x="103" y="530"/>
                      <a:pt x="103" y="532"/>
                    </a:cubicBezTo>
                    <a:cubicBezTo>
                      <a:pt x="99" y="536"/>
                      <a:pt x="95" y="540"/>
                      <a:pt x="91" y="544"/>
                    </a:cubicBezTo>
                    <a:cubicBezTo>
                      <a:pt x="82" y="554"/>
                      <a:pt x="73" y="565"/>
                      <a:pt x="66" y="573"/>
                    </a:cubicBezTo>
                    <a:cubicBezTo>
                      <a:pt x="59" y="581"/>
                      <a:pt x="55" y="587"/>
                      <a:pt x="55" y="587"/>
                    </a:cubicBezTo>
                    <a:cubicBezTo>
                      <a:pt x="55" y="587"/>
                      <a:pt x="56" y="589"/>
                      <a:pt x="58" y="592"/>
                    </a:cubicBezTo>
                    <a:cubicBezTo>
                      <a:pt x="60" y="595"/>
                      <a:pt x="63" y="600"/>
                      <a:pt x="66" y="604"/>
                    </a:cubicBezTo>
                    <a:cubicBezTo>
                      <a:pt x="68" y="606"/>
                      <a:pt x="69" y="608"/>
                      <a:pt x="71" y="610"/>
                    </a:cubicBezTo>
                    <a:cubicBezTo>
                      <a:pt x="72" y="612"/>
                      <a:pt x="73" y="614"/>
                      <a:pt x="74" y="615"/>
                    </a:cubicBezTo>
                    <a:cubicBezTo>
                      <a:pt x="77" y="618"/>
                      <a:pt x="78" y="620"/>
                      <a:pt x="78" y="620"/>
                    </a:cubicBezTo>
                    <a:cubicBezTo>
                      <a:pt x="78" y="620"/>
                      <a:pt x="80" y="620"/>
                      <a:pt x="83" y="619"/>
                    </a:cubicBezTo>
                    <a:cubicBezTo>
                      <a:pt x="86" y="618"/>
                      <a:pt x="90" y="617"/>
                      <a:pt x="95" y="615"/>
                    </a:cubicBezTo>
                    <a:cubicBezTo>
                      <a:pt x="105" y="612"/>
                      <a:pt x="118" y="607"/>
                      <a:pt x="131" y="602"/>
                    </a:cubicBezTo>
                    <a:cubicBezTo>
                      <a:pt x="136" y="599"/>
                      <a:pt x="142" y="597"/>
                      <a:pt x="147" y="595"/>
                    </a:cubicBezTo>
                    <a:cubicBezTo>
                      <a:pt x="149" y="597"/>
                      <a:pt x="152" y="600"/>
                      <a:pt x="154" y="602"/>
                    </a:cubicBezTo>
                    <a:cubicBezTo>
                      <a:pt x="158" y="607"/>
                      <a:pt x="162" y="611"/>
                      <a:pt x="165" y="614"/>
                    </a:cubicBezTo>
                    <a:cubicBezTo>
                      <a:pt x="166" y="615"/>
                      <a:pt x="168" y="616"/>
                      <a:pt x="168" y="617"/>
                    </a:cubicBezTo>
                    <a:cubicBezTo>
                      <a:pt x="169" y="618"/>
                      <a:pt x="170" y="618"/>
                      <a:pt x="170" y="618"/>
                    </a:cubicBezTo>
                    <a:cubicBezTo>
                      <a:pt x="170" y="618"/>
                      <a:pt x="171" y="619"/>
                      <a:pt x="174" y="622"/>
                    </a:cubicBezTo>
                    <a:cubicBezTo>
                      <a:pt x="177" y="625"/>
                      <a:pt x="181" y="628"/>
                      <a:pt x="186" y="632"/>
                    </a:cubicBezTo>
                    <a:cubicBezTo>
                      <a:pt x="189" y="634"/>
                      <a:pt x="192" y="637"/>
                      <a:pt x="195" y="639"/>
                    </a:cubicBezTo>
                    <a:cubicBezTo>
                      <a:pt x="193" y="644"/>
                      <a:pt x="191" y="650"/>
                      <a:pt x="189" y="655"/>
                    </a:cubicBezTo>
                    <a:cubicBezTo>
                      <a:pt x="187" y="662"/>
                      <a:pt x="185" y="669"/>
                      <a:pt x="183" y="675"/>
                    </a:cubicBezTo>
                    <a:cubicBezTo>
                      <a:pt x="182" y="681"/>
                      <a:pt x="180" y="687"/>
                      <a:pt x="179" y="692"/>
                    </a:cubicBezTo>
                    <a:cubicBezTo>
                      <a:pt x="176" y="702"/>
                      <a:pt x="175" y="709"/>
                      <a:pt x="175" y="709"/>
                    </a:cubicBezTo>
                    <a:cubicBezTo>
                      <a:pt x="175" y="709"/>
                      <a:pt x="175" y="710"/>
                      <a:pt x="176" y="710"/>
                    </a:cubicBezTo>
                    <a:cubicBezTo>
                      <a:pt x="177" y="711"/>
                      <a:pt x="179" y="712"/>
                      <a:pt x="180" y="713"/>
                    </a:cubicBezTo>
                    <a:cubicBezTo>
                      <a:pt x="183" y="715"/>
                      <a:pt x="188" y="717"/>
                      <a:pt x="192" y="720"/>
                    </a:cubicBezTo>
                    <a:cubicBezTo>
                      <a:pt x="197" y="722"/>
                      <a:pt x="201" y="725"/>
                      <a:pt x="205" y="727"/>
                    </a:cubicBezTo>
                    <a:cubicBezTo>
                      <a:pt x="206" y="728"/>
                      <a:pt x="208" y="728"/>
                      <a:pt x="209" y="729"/>
                    </a:cubicBezTo>
                    <a:cubicBezTo>
                      <a:pt x="210" y="729"/>
                      <a:pt x="210" y="730"/>
                      <a:pt x="210" y="730"/>
                    </a:cubicBezTo>
                    <a:cubicBezTo>
                      <a:pt x="210" y="730"/>
                      <a:pt x="216" y="725"/>
                      <a:pt x="223" y="717"/>
                    </a:cubicBezTo>
                    <a:cubicBezTo>
                      <a:pt x="227" y="714"/>
                      <a:pt x="231" y="709"/>
                      <a:pt x="236" y="705"/>
                    </a:cubicBezTo>
                    <a:cubicBezTo>
                      <a:pt x="240" y="700"/>
                      <a:pt x="245" y="695"/>
                      <a:pt x="249" y="690"/>
                    </a:cubicBezTo>
                    <a:cubicBezTo>
                      <a:pt x="253" y="685"/>
                      <a:pt x="257" y="681"/>
                      <a:pt x="261" y="677"/>
                    </a:cubicBezTo>
                    <a:cubicBezTo>
                      <a:pt x="264" y="678"/>
                      <a:pt x="268" y="679"/>
                      <a:pt x="271" y="681"/>
                    </a:cubicBezTo>
                    <a:cubicBezTo>
                      <a:pt x="274" y="682"/>
                      <a:pt x="277" y="683"/>
                      <a:pt x="279" y="684"/>
                    </a:cubicBezTo>
                    <a:cubicBezTo>
                      <a:pt x="280" y="684"/>
                      <a:pt x="282" y="685"/>
                      <a:pt x="283" y="685"/>
                    </a:cubicBezTo>
                    <a:cubicBezTo>
                      <a:pt x="284" y="685"/>
                      <a:pt x="285" y="686"/>
                      <a:pt x="286" y="686"/>
                    </a:cubicBezTo>
                    <a:cubicBezTo>
                      <a:pt x="290" y="687"/>
                      <a:pt x="292" y="688"/>
                      <a:pt x="292" y="688"/>
                    </a:cubicBezTo>
                    <a:cubicBezTo>
                      <a:pt x="292" y="688"/>
                      <a:pt x="294" y="688"/>
                      <a:pt x="297" y="690"/>
                    </a:cubicBezTo>
                    <a:cubicBezTo>
                      <a:pt x="301" y="691"/>
                      <a:pt x="307" y="692"/>
                      <a:pt x="313" y="694"/>
                    </a:cubicBezTo>
                    <a:cubicBezTo>
                      <a:pt x="316" y="694"/>
                      <a:pt x="320" y="695"/>
                      <a:pt x="323" y="696"/>
                    </a:cubicBezTo>
                    <a:cubicBezTo>
                      <a:pt x="324" y="701"/>
                      <a:pt x="325" y="707"/>
                      <a:pt x="326" y="713"/>
                    </a:cubicBezTo>
                    <a:cubicBezTo>
                      <a:pt x="328" y="727"/>
                      <a:pt x="330" y="740"/>
                      <a:pt x="332" y="751"/>
                    </a:cubicBezTo>
                    <a:cubicBezTo>
                      <a:pt x="334" y="761"/>
                      <a:pt x="336" y="768"/>
                      <a:pt x="336" y="768"/>
                    </a:cubicBezTo>
                    <a:cubicBezTo>
                      <a:pt x="336" y="768"/>
                      <a:pt x="337" y="768"/>
                      <a:pt x="338" y="768"/>
                    </a:cubicBezTo>
                    <a:cubicBezTo>
                      <a:pt x="339" y="768"/>
                      <a:pt x="340" y="768"/>
                      <a:pt x="342" y="768"/>
                    </a:cubicBezTo>
                    <a:cubicBezTo>
                      <a:pt x="346" y="769"/>
                      <a:pt x="351" y="769"/>
                      <a:pt x="356" y="770"/>
                    </a:cubicBezTo>
                    <a:cubicBezTo>
                      <a:pt x="362" y="770"/>
                      <a:pt x="367" y="770"/>
                      <a:pt x="370" y="770"/>
                    </a:cubicBezTo>
                    <a:cubicBezTo>
                      <a:pt x="372" y="770"/>
                      <a:pt x="374" y="770"/>
                      <a:pt x="375" y="771"/>
                    </a:cubicBezTo>
                    <a:cubicBezTo>
                      <a:pt x="376" y="771"/>
                      <a:pt x="377" y="771"/>
                      <a:pt x="377" y="771"/>
                    </a:cubicBezTo>
                    <a:cubicBezTo>
                      <a:pt x="377" y="771"/>
                      <a:pt x="379" y="764"/>
                      <a:pt x="383" y="754"/>
                    </a:cubicBezTo>
                    <a:cubicBezTo>
                      <a:pt x="387" y="744"/>
                      <a:pt x="391" y="731"/>
                      <a:pt x="395" y="718"/>
                    </a:cubicBezTo>
                    <a:cubicBezTo>
                      <a:pt x="397" y="712"/>
                      <a:pt x="398" y="706"/>
                      <a:pt x="399" y="701"/>
                    </a:cubicBezTo>
                    <a:cubicBezTo>
                      <a:pt x="403" y="701"/>
                      <a:pt x="407" y="701"/>
                      <a:pt x="410" y="700"/>
                    </a:cubicBezTo>
                    <a:cubicBezTo>
                      <a:pt x="417" y="700"/>
                      <a:pt x="422" y="699"/>
                      <a:pt x="426" y="699"/>
                    </a:cubicBezTo>
                    <a:cubicBezTo>
                      <a:pt x="430" y="698"/>
                      <a:pt x="432" y="698"/>
                      <a:pt x="432" y="698"/>
                    </a:cubicBezTo>
                    <a:cubicBezTo>
                      <a:pt x="432" y="698"/>
                      <a:pt x="434" y="697"/>
                      <a:pt x="438" y="697"/>
                    </a:cubicBezTo>
                    <a:cubicBezTo>
                      <a:pt x="439" y="697"/>
                      <a:pt x="440" y="696"/>
                      <a:pt x="441" y="696"/>
                    </a:cubicBezTo>
                    <a:cubicBezTo>
                      <a:pt x="442" y="696"/>
                      <a:pt x="444" y="696"/>
                      <a:pt x="445" y="695"/>
                    </a:cubicBezTo>
                    <a:cubicBezTo>
                      <a:pt x="448" y="695"/>
                      <a:pt x="451" y="694"/>
                      <a:pt x="454" y="694"/>
                    </a:cubicBezTo>
                    <a:cubicBezTo>
                      <a:pt x="457" y="693"/>
                      <a:pt x="460" y="692"/>
                      <a:pt x="464" y="691"/>
                    </a:cubicBezTo>
                    <a:cubicBezTo>
                      <a:pt x="467" y="696"/>
                      <a:pt x="470" y="701"/>
                      <a:pt x="473" y="706"/>
                    </a:cubicBezTo>
                    <a:cubicBezTo>
                      <a:pt x="477" y="712"/>
                      <a:pt x="481" y="717"/>
                      <a:pt x="485" y="722"/>
                    </a:cubicBezTo>
                    <a:cubicBezTo>
                      <a:pt x="489" y="728"/>
                      <a:pt x="493" y="733"/>
                      <a:pt x="496" y="737"/>
                    </a:cubicBezTo>
                    <a:cubicBezTo>
                      <a:pt x="502" y="745"/>
                      <a:pt x="507" y="750"/>
                      <a:pt x="507" y="750"/>
                    </a:cubicBezTo>
                    <a:cubicBezTo>
                      <a:pt x="507" y="750"/>
                      <a:pt x="507" y="750"/>
                      <a:pt x="508" y="750"/>
                    </a:cubicBezTo>
                    <a:cubicBezTo>
                      <a:pt x="509" y="750"/>
                      <a:pt x="511" y="749"/>
                      <a:pt x="513" y="748"/>
                    </a:cubicBezTo>
                    <a:cubicBezTo>
                      <a:pt x="516" y="747"/>
                      <a:pt x="521" y="745"/>
                      <a:pt x="526" y="743"/>
                    </a:cubicBezTo>
                    <a:cubicBezTo>
                      <a:pt x="531" y="741"/>
                      <a:pt x="535" y="739"/>
                      <a:pt x="539" y="738"/>
                    </a:cubicBezTo>
                    <a:cubicBezTo>
                      <a:pt x="541" y="737"/>
                      <a:pt x="542" y="736"/>
                      <a:pt x="543" y="736"/>
                    </a:cubicBezTo>
                    <a:cubicBezTo>
                      <a:pt x="544" y="736"/>
                      <a:pt x="545" y="735"/>
                      <a:pt x="545" y="735"/>
                    </a:cubicBezTo>
                    <a:cubicBezTo>
                      <a:pt x="545" y="735"/>
                      <a:pt x="544" y="728"/>
                      <a:pt x="543" y="718"/>
                    </a:cubicBezTo>
                    <a:cubicBezTo>
                      <a:pt x="543" y="713"/>
                      <a:pt x="542" y="707"/>
                      <a:pt x="541" y="700"/>
                    </a:cubicBezTo>
                    <a:cubicBezTo>
                      <a:pt x="540" y="694"/>
                      <a:pt x="539" y="687"/>
                      <a:pt x="538" y="680"/>
                    </a:cubicBezTo>
                    <a:cubicBezTo>
                      <a:pt x="537" y="674"/>
                      <a:pt x="536" y="668"/>
                      <a:pt x="535" y="663"/>
                    </a:cubicBezTo>
                    <a:cubicBezTo>
                      <a:pt x="538" y="661"/>
                      <a:pt x="541" y="659"/>
                      <a:pt x="544" y="658"/>
                    </a:cubicBezTo>
                    <a:cubicBezTo>
                      <a:pt x="550" y="654"/>
                      <a:pt x="554" y="651"/>
                      <a:pt x="558" y="649"/>
                    </a:cubicBezTo>
                    <a:cubicBezTo>
                      <a:pt x="561" y="647"/>
                      <a:pt x="563" y="646"/>
                      <a:pt x="563" y="646"/>
                    </a:cubicBezTo>
                    <a:cubicBezTo>
                      <a:pt x="563" y="646"/>
                      <a:pt x="563" y="645"/>
                      <a:pt x="564" y="645"/>
                    </a:cubicBezTo>
                    <a:cubicBezTo>
                      <a:pt x="565" y="644"/>
                      <a:pt x="566" y="643"/>
                      <a:pt x="568" y="642"/>
                    </a:cubicBezTo>
                    <a:cubicBezTo>
                      <a:pt x="571" y="640"/>
                      <a:pt x="575" y="637"/>
                      <a:pt x="580" y="633"/>
                    </a:cubicBezTo>
                    <a:cubicBezTo>
                      <a:pt x="583" y="630"/>
                      <a:pt x="586" y="628"/>
                      <a:pt x="589" y="626"/>
                    </a:cubicBezTo>
                    <a:cubicBezTo>
                      <a:pt x="593" y="629"/>
                      <a:pt x="598" y="632"/>
                      <a:pt x="603" y="635"/>
                    </a:cubicBezTo>
                    <a:cubicBezTo>
                      <a:pt x="615" y="642"/>
                      <a:pt x="628" y="648"/>
                      <a:pt x="637" y="653"/>
                    </a:cubicBezTo>
                    <a:cubicBezTo>
                      <a:pt x="642" y="656"/>
                      <a:pt x="646" y="657"/>
                      <a:pt x="648" y="659"/>
                    </a:cubicBezTo>
                    <a:cubicBezTo>
                      <a:pt x="651" y="660"/>
                      <a:pt x="653" y="661"/>
                      <a:pt x="653" y="661"/>
                    </a:cubicBezTo>
                    <a:cubicBezTo>
                      <a:pt x="653" y="661"/>
                      <a:pt x="655" y="659"/>
                      <a:pt x="657" y="656"/>
                    </a:cubicBezTo>
                    <a:cubicBezTo>
                      <a:pt x="659" y="655"/>
                      <a:pt x="660" y="653"/>
                      <a:pt x="662" y="652"/>
                    </a:cubicBezTo>
                    <a:cubicBezTo>
                      <a:pt x="664" y="650"/>
                      <a:pt x="665" y="648"/>
                      <a:pt x="667" y="646"/>
                    </a:cubicBezTo>
                    <a:cubicBezTo>
                      <a:pt x="670" y="642"/>
                      <a:pt x="674" y="639"/>
                      <a:pt x="676" y="636"/>
                    </a:cubicBezTo>
                    <a:cubicBezTo>
                      <a:pt x="679" y="633"/>
                      <a:pt x="680" y="631"/>
                      <a:pt x="680" y="631"/>
                    </a:cubicBezTo>
                    <a:cubicBezTo>
                      <a:pt x="680" y="631"/>
                      <a:pt x="677" y="625"/>
                      <a:pt x="672" y="616"/>
                    </a:cubicBezTo>
                    <a:cubicBezTo>
                      <a:pt x="666" y="607"/>
                      <a:pt x="658" y="595"/>
                      <a:pt x="650" y="584"/>
                    </a:cubicBezTo>
                    <a:cubicBezTo>
                      <a:pt x="647" y="579"/>
                      <a:pt x="644" y="574"/>
                      <a:pt x="640" y="570"/>
                    </a:cubicBezTo>
                    <a:cubicBezTo>
                      <a:pt x="641" y="568"/>
                      <a:pt x="642" y="567"/>
                      <a:pt x="643" y="565"/>
                    </a:cubicBezTo>
                    <a:cubicBezTo>
                      <a:pt x="644" y="564"/>
                      <a:pt x="645" y="562"/>
                      <a:pt x="646" y="561"/>
                    </a:cubicBezTo>
                    <a:cubicBezTo>
                      <a:pt x="650" y="556"/>
                      <a:pt x="653" y="551"/>
                      <a:pt x="655" y="547"/>
                    </a:cubicBezTo>
                    <a:cubicBezTo>
                      <a:pt x="657" y="544"/>
                      <a:pt x="658" y="542"/>
                      <a:pt x="658" y="542"/>
                    </a:cubicBezTo>
                    <a:cubicBezTo>
                      <a:pt x="658" y="542"/>
                      <a:pt x="659" y="540"/>
                      <a:pt x="661" y="537"/>
                    </a:cubicBezTo>
                    <a:cubicBezTo>
                      <a:pt x="663" y="533"/>
                      <a:pt x="665" y="529"/>
                      <a:pt x="668" y="523"/>
                    </a:cubicBezTo>
                    <a:cubicBezTo>
                      <a:pt x="670" y="520"/>
                      <a:pt x="671" y="516"/>
                      <a:pt x="673" y="513"/>
                    </a:cubicBezTo>
                    <a:cubicBezTo>
                      <a:pt x="678" y="514"/>
                      <a:pt x="684" y="514"/>
                      <a:pt x="690" y="515"/>
                    </a:cubicBezTo>
                    <a:cubicBezTo>
                      <a:pt x="697" y="515"/>
                      <a:pt x="704" y="516"/>
                      <a:pt x="710" y="516"/>
                    </a:cubicBezTo>
                    <a:cubicBezTo>
                      <a:pt x="714" y="516"/>
                      <a:pt x="717" y="516"/>
                      <a:pt x="720" y="517"/>
                    </a:cubicBezTo>
                    <a:cubicBezTo>
                      <a:pt x="723" y="517"/>
                      <a:pt x="726" y="517"/>
                      <a:pt x="728" y="517"/>
                    </a:cubicBezTo>
                    <a:cubicBezTo>
                      <a:pt x="739" y="517"/>
                      <a:pt x="746" y="517"/>
                      <a:pt x="746" y="517"/>
                    </a:cubicBezTo>
                    <a:cubicBezTo>
                      <a:pt x="746" y="517"/>
                      <a:pt x="747" y="514"/>
                      <a:pt x="748" y="511"/>
                    </a:cubicBezTo>
                    <a:cubicBezTo>
                      <a:pt x="748" y="510"/>
                      <a:pt x="748" y="509"/>
                      <a:pt x="749" y="508"/>
                    </a:cubicBezTo>
                    <a:cubicBezTo>
                      <a:pt x="749" y="507"/>
                      <a:pt x="750" y="506"/>
                      <a:pt x="750" y="504"/>
                    </a:cubicBezTo>
                    <a:cubicBezTo>
                      <a:pt x="751" y="502"/>
                      <a:pt x="751" y="500"/>
                      <a:pt x="752" y="497"/>
                    </a:cubicBezTo>
                    <a:cubicBezTo>
                      <a:pt x="753" y="495"/>
                      <a:pt x="754" y="492"/>
                      <a:pt x="754" y="490"/>
                    </a:cubicBezTo>
                    <a:cubicBezTo>
                      <a:pt x="755" y="488"/>
                      <a:pt x="755" y="486"/>
                      <a:pt x="756" y="484"/>
                    </a:cubicBezTo>
                    <a:cubicBezTo>
                      <a:pt x="757" y="480"/>
                      <a:pt x="758" y="477"/>
                      <a:pt x="758" y="477"/>
                    </a:cubicBezTo>
                    <a:cubicBezTo>
                      <a:pt x="758" y="477"/>
                      <a:pt x="752" y="473"/>
                      <a:pt x="743" y="468"/>
                    </a:cubicBezTo>
                    <a:cubicBezTo>
                      <a:pt x="734" y="462"/>
                      <a:pt x="722" y="455"/>
                      <a:pt x="710" y="448"/>
                    </a:cubicBezTo>
                    <a:close/>
                    <a:moveTo>
                      <a:pt x="604" y="517"/>
                    </a:moveTo>
                    <a:cubicBezTo>
                      <a:pt x="603" y="520"/>
                      <a:pt x="600" y="524"/>
                      <a:pt x="597" y="528"/>
                    </a:cubicBezTo>
                    <a:cubicBezTo>
                      <a:pt x="596" y="529"/>
                      <a:pt x="596" y="530"/>
                      <a:pt x="595" y="532"/>
                    </a:cubicBezTo>
                    <a:cubicBezTo>
                      <a:pt x="594" y="533"/>
                      <a:pt x="593" y="534"/>
                      <a:pt x="592" y="535"/>
                    </a:cubicBezTo>
                    <a:cubicBezTo>
                      <a:pt x="590" y="538"/>
                      <a:pt x="588" y="540"/>
                      <a:pt x="586" y="543"/>
                    </a:cubicBezTo>
                    <a:cubicBezTo>
                      <a:pt x="584" y="546"/>
                      <a:pt x="582" y="548"/>
                      <a:pt x="580" y="551"/>
                    </a:cubicBezTo>
                    <a:cubicBezTo>
                      <a:pt x="578" y="553"/>
                      <a:pt x="578" y="553"/>
                      <a:pt x="578" y="553"/>
                    </a:cubicBezTo>
                    <a:cubicBezTo>
                      <a:pt x="576" y="555"/>
                      <a:pt x="576" y="555"/>
                      <a:pt x="576" y="555"/>
                    </a:cubicBezTo>
                    <a:cubicBezTo>
                      <a:pt x="575" y="557"/>
                      <a:pt x="574" y="558"/>
                      <a:pt x="573" y="559"/>
                    </a:cubicBezTo>
                    <a:cubicBezTo>
                      <a:pt x="563" y="570"/>
                      <a:pt x="552" y="580"/>
                      <a:pt x="544" y="586"/>
                    </a:cubicBezTo>
                    <a:cubicBezTo>
                      <a:pt x="539" y="590"/>
                      <a:pt x="536" y="592"/>
                      <a:pt x="533" y="594"/>
                    </a:cubicBezTo>
                    <a:cubicBezTo>
                      <a:pt x="532" y="595"/>
                      <a:pt x="531" y="596"/>
                      <a:pt x="530" y="596"/>
                    </a:cubicBezTo>
                    <a:cubicBezTo>
                      <a:pt x="530" y="597"/>
                      <a:pt x="529" y="597"/>
                      <a:pt x="529" y="597"/>
                    </a:cubicBezTo>
                    <a:cubicBezTo>
                      <a:pt x="529" y="597"/>
                      <a:pt x="528" y="598"/>
                      <a:pt x="525" y="600"/>
                    </a:cubicBezTo>
                    <a:cubicBezTo>
                      <a:pt x="523" y="602"/>
                      <a:pt x="519" y="604"/>
                      <a:pt x="514" y="607"/>
                    </a:cubicBezTo>
                    <a:cubicBezTo>
                      <a:pt x="505" y="612"/>
                      <a:pt x="492" y="619"/>
                      <a:pt x="478" y="624"/>
                    </a:cubicBezTo>
                    <a:cubicBezTo>
                      <a:pt x="465" y="630"/>
                      <a:pt x="451" y="634"/>
                      <a:pt x="441" y="636"/>
                    </a:cubicBezTo>
                    <a:cubicBezTo>
                      <a:pt x="438" y="637"/>
                      <a:pt x="436" y="637"/>
                      <a:pt x="433" y="638"/>
                    </a:cubicBezTo>
                    <a:cubicBezTo>
                      <a:pt x="432" y="638"/>
                      <a:pt x="431" y="638"/>
                      <a:pt x="430" y="638"/>
                    </a:cubicBezTo>
                    <a:cubicBezTo>
                      <a:pt x="430" y="638"/>
                      <a:pt x="429" y="638"/>
                      <a:pt x="428" y="639"/>
                    </a:cubicBezTo>
                    <a:cubicBezTo>
                      <a:pt x="425" y="639"/>
                      <a:pt x="423" y="639"/>
                      <a:pt x="423" y="639"/>
                    </a:cubicBezTo>
                    <a:cubicBezTo>
                      <a:pt x="423" y="639"/>
                      <a:pt x="421" y="640"/>
                      <a:pt x="418" y="640"/>
                    </a:cubicBezTo>
                    <a:cubicBezTo>
                      <a:pt x="415" y="640"/>
                      <a:pt x="410" y="641"/>
                      <a:pt x="405" y="642"/>
                    </a:cubicBezTo>
                    <a:cubicBezTo>
                      <a:pt x="394" y="642"/>
                      <a:pt x="380" y="643"/>
                      <a:pt x="365" y="642"/>
                    </a:cubicBezTo>
                    <a:cubicBezTo>
                      <a:pt x="351" y="641"/>
                      <a:pt x="337" y="638"/>
                      <a:pt x="326" y="636"/>
                    </a:cubicBezTo>
                    <a:cubicBezTo>
                      <a:pt x="321" y="635"/>
                      <a:pt x="317" y="634"/>
                      <a:pt x="313" y="633"/>
                    </a:cubicBezTo>
                    <a:cubicBezTo>
                      <a:pt x="310" y="632"/>
                      <a:pt x="309" y="631"/>
                      <a:pt x="309" y="631"/>
                    </a:cubicBezTo>
                    <a:cubicBezTo>
                      <a:pt x="309" y="631"/>
                      <a:pt x="307" y="631"/>
                      <a:pt x="304" y="630"/>
                    </a:cubicBezTo>
                    <a:cubicBezTo>
                      <a:pt x="303" y="630"/>
                      <a:pt x="302" y="629"/>
                      <a:pt x="302" y="629"/>
                    </a:cubicBezTo>
                    <a:cubicBezTo>
                      <a:pt x="301" y="629"/>
                      <a:pt x="300" y="628"/>
                      <a:pt x="299" y="628"/>
                    </a:cubicBezTo>
                    <a:cubicBezTo>
                      <a:pt x="297" y="627"/>
                      <a:pt x="294" y="626"/>
                      <a:pt x="292" y="626"/>
                    </a:cubicBezTo>
                    <a:cubicBezTo>
                      <a:pt x="282" y="622"/>
                      <a:pt x="268" y="616"/>
                      <a:pt x="256" y="609"/>
                    </a:cubicBezTo>
                    <a:cubicBezTo>
                      <a:pt x="243" y="601"/>
                      <a:pt x="232" y="593"/>
                      <a:pt x="223" y="586"/>
                    </a:cubicBezTo>
                    <a:cubicBezTo>
                      <a:pt x="219" y="583"/>
                      <a:pt x="215" y="580"/>
                      <a:pt x="213" y="578"/>
                    </a:cubicBezTo>
                    <a:cubicBezTo>
                      <a:pt x="211" y="576"/>
                      <a:pt x="210" y="575"/>
                      <a:pt x="210" y="575"/>
                    </a:cubicBezTo>
                    <a:cubicBezTo>
                      <a:pt x="210" y="575"/>
                      <a:pt x="209" y="574"/>
                      <a:pt x="209" y="574"/>
                    </a:cubicBezTo>
                    <a:cubicBezTo>
                      <a:pt x="208" y="573"/>
                      <a:pt x="207" y="572"/>
                      <a:pt x="206" y="571"/>
                    </a:cubicBezTo>
                    <a:cubicBezTo>
                      <a:pt x="204" y="569"/>
                      <a:pt x="200" y="566"/>
                      <a:pt x="197" y="562"/>
                    </a:cubicBezTo>
                    <a:cubicBezTo>
                      <a:pt x="189" y="554"/>
                      <a:pt x="180" y="543"/>
                      <a:pt x="172" y="531"/>
                    </a:cubicBezTo>
                    <a:cubicBezTo>
                      <a:pt x="171" y="530"/>
                      <a:pt x="170" y="528"/>
                      <a:pt x="169" y="527"/>
                    </a:cubicBezTo>
                    <a:cubicBezTo>
                      <a:pt x="167" y="524"/>
                      <a:pt x="167" y="524"/>
                      <a:pt x="167" y="524"/>
                    </a:cubicBezTo>
                    <a:cubicBezTo>
                      <a:pt x="166" y="522"/>
                      <a:pt x="166" y="522"/>
                      <a:pt x="166" y="522"/>
                    </a:cubicBezTo>
                    <a:cubicBezTo>
                      <a:pt x="164" y="519"/>
                      <a:pt x="162" y="516"/>
                      <a:pt x="160" y="513"/>
                    </a:cubicBezTo>
                    <a:cubicBezTo>
                      <a:pt x="159" y="510"/>
                      <a:pt x="157" y="507"/>
                      <a:pt x="156" y="505"/>
                    </a:cubicBezTo>
                    <a:cubicBezTo>
                      <a:pt x="155" y="503"/>
                      <a:pt x="154" y="502"/>
                      <a:pt x="154" y="501"/>
                    </a:cubicBezTo>
                    <a:cubicBezTo>
                      <a:pt x="153" y="499"/>
                      <a:pt x="152" y="498"/>
                      <a:pt x="152" y="497"/>
                    </a:cubicBezTo>
                    <a:cubicBezTo>
                      <a:pt x="149" y="492"/>
                      <a:pt x="148" y="488"/>
                      <a:pt x="146" y="485"/>
                    </a:cubicBezTo>
                    <a:cubicBezTo>
                      <a:pt x="145" y="482"/>
                      <a:pt x="145" y="480"/>
                      <a:pt x="145" y="480"/>
                    </a:cubicBezTo>
                    <a:cubicBezTo>
                      <a:pt x="145" y="480"/>
                      <a:pt x="144" y="479"/>
                      <a:pt x="143" y="476"/>
                    </a:cubicBezTo>
                    <a:cubicBezTo>
                      <a:pt x="142" y="473"/>
                      <a:pt x="140" y="469"/>
                      <a:pt x="139" y="463"/>
                    </a:cubicBezTo>
                    <a:cubicBezTo>
                      <a:pt x="138" y="461"/>
                      <a:pt x="137" y="458"/>
                      <a:pt x="136" y="455"/>
                    </a:cubicBezTo>
                    <a:cubicBezTo>
                      <a:pt x="135" y="452"/>
                      <a:pt x="134" y="449"/>
                      <a:pt x="134" y="446"/>
                    </a:cubicBezTo>
                    <a:cubicBezTo>
                      <a:pt x="132" y="439"/>
                      <a:pt x="130" y="432"/>
                      <a:pt x="130" y="425"/>
                    </a:cubicBezTo>
                    <a:cubicBezTo>
                      <a:pt x="129" y="423"/>
                      <a:pt x="129" y="421"/>
                      <a:pt x="129" y="420"/>
                    </a:cubicBezTo>
                    <a:cubicBezTo>
                      <a:pt x="128" y="418"/>
                      <a:pt x="128" y="416"/>
                      <a:pt x="128" y="414"/>
                    </a:cubicBezTo>
                    <a:cubicBezTo>
                      <a:pt x="128" y="412"/>
                      <a:pt x="128" y="411"/>
                      <a:pt x="128" y="409"/>
                    </a:cubicBezTo>
                    <a:cubicBezTo>
                      <a:pt x="127" y="408"/>
                      <a:pt x="127" y="407"/>
                      <a:pt x="127" y="406"/>
                    </a:cubicBezTo>
                    <a:cubicBezTo>
                      <a:pt x="127" y="406"/>
                      <a:pt x="127" y="405"/>
                      <a:pt x="127" y="404"/>
                    </a:cubicBezTo>
                    <a:cubicBezTo>
                      <a:pt x="127" y="400"/>
                      <a:pt x="127" y="397"/>
                      <a:pt x="127" y="394"/>
                    </a:cubicBezTo>
                    <a:cubicBezTo>
                      <a:pt x="127" y="391"/>
                      <a:pt x="127" y="388"/>
                      <a:pt x="127" y="385"/>
                    </a:cubicBezTo>
                    <a:cubicBezTo>
                      <a:pt x="126" y="380"/>
                      <a:pt x="127" y="375"/>
                      <a:pt x="127" y="372"/>
                    </a:cubicBezTo>
                    <a:cubicBezTo>
                      <a:pt x="127" y="369"/>
                      <a:pt x="127" y="367"/>
                      <a:pt x="127" y="367"/>
                    </a:cubicBezTo>
                    <a:cubicBezTo>
                      <a:pt x="127" y="367"/>
                      <a:pt x="127" y="365"/>
                      <a:pt x="128" y="362"/>
                    </a:cubicBezTo>
                    <a:cubicBezTo>
                      <a:pt x="128" y="359"/>
                      <a:pt x="128" y="355"/>
                      <a:pt x="129" y="349"/>
                    </a:cubicBezTo>
                    <a:cubicBezTo>
                      <a:pt x="129" y="347"/>
                      <a:pt x="130" y="344"/>
                      <a:pt x="130" y="341"/>
                    </a:cubicBezTo>
                    <a:cubicBezTo>
                      <a:pt x="131" y="338"/>
                      <a:pt x="132" y="334"/>
                      <a:pt x="132" y="331"/>
                    </a:cubicBezTo>
                    <a:cubicBezTo>
                      <a:pt x="132" y="330"/>
                      <a:pt x="133" y="329"/>
                      <a:pt x="133" y="329"/>
                    </a:cubicBezTo>
                    <a:cubicBezTo>
                      <a:pt x="133" y="328"/>
                      <a:pt x="133" y="327"/>
                      <a:pt x="133" y="326"/>
                    </a:cubicBezTo>
                    <a:cubicBezTo>
                      <a:pt x="134" y="324"/>
                      <a:pt x="134" y="323"/>
                      <a:pt x="135" y="321"/>
                    </a:cubicBezTo>
                    <a:cubicBezTo>
                      <a:pt x="135" y="319"/>
                      <a:pt x="136" y="318"/>
                      <a:pt x="136" y="316"/>
                    </a:cubicBezTo>
                    <a:cubicBezTo>
                      <a:pt x="137" y="314"/>
                      <a:pt x="137" y="312"/>
                      <a:pt x="138" y="311"/>
                    </a:cubicBezTo>
                    <a:cubicBezTo>
                      <a:pt x="140" y="304"/>
                      <a:pt x="142" y="297"/>
                      <a:pt x="144" y="291"/>
                    </a:cubicBezTo>
                    <a:cubicBezTo>
                      <a:pt x="146" y="288"/>
                      <a:pt x="147" y="285"/>
                      <a:pt x="148" y="282"/>
                    </a:cubicBezTo>
                    <a:cubicBezTo>
                      <a:pt x="149" y="279"/>
                      <a:pt x="151" y="276"/>
                      <a:pt x="152" y="274"/>
                    </a:cubicBezTo>
                    <a:cubicBezTo>
                      <a:pt x="154" y="269"/>
                      <a:pt x="156" y="265"/>
                      <a:pt x="158" y="262"/>
                    </a:cubicBezTo>
                    <a:cubicBezTo>
                      <a:pt x="159" y="259"/>
                      <a:pt x="160" y="258"/>
                      <a:pt x="160" y="258"/>
                    </a:cubicBezTo>
                    <a:cubicBezTo>
                      <a:pt x="160" y="258"/>
                      <a:pt x="161" y="256"/>
                      <a:pt x="163" y="254"/>
                    </a:cubicBezTo>
                    <a:cubicBezTo>
                      <a:pt x="164" y="251"/>
                      <a:pt x="167" y="247"/>
                      <a:pt x="170" y="243"/>
                    </a:cubicBezTo>
                    <a:cubicBezTo>
                      <a:pt x="171" y="241"/>
                      <a:pt x="171" y="240"/>
                      <a:pt x="172" y="239"/>
                    </a:cubicBezTo>
                    <a:cubicBezTo>
                      <a:pt x="173" y="238"/>
                      <a:pt x="174" y="237"/>
                      <a:pt x="175" y="235"/>
                    </a:cubicBezTo>
                    <a:cubicBezTo>
                      <a:pt x="177" y="233"/>
                      <a:pt x="179" y="230"/>
                      <a:pt x="181" y="228"/>
                    </a:cubicBezTo>
                    <a:cubicBezTo>
                      <a:pt x="183" y="225"/>
                      <a:pt x="185" y="222"/>
                      <a:pt x="187" y="219"/>
                    </a:cubicBezTo>
                    <a:cubicBezTo>
                      <a:pt x="189" y="217"/>
                      <a:pt x="189" y="217"/>
                      <a:pt x="189" y="217"/>
                    </a:cubicBezTo>
                    <a:cubicBezTo>
                      <a:pt x="191" y="215"/>
                      <a:pt x="191" y="215"/>
                      <a:pt x="191" y="215"/>
                    </a:cubicBezTo>
                    <a:cubicBezTo>
                      <a:pt x="192" y="214"/>
                      <a:pt x="193" y="213"/>
                      <a:pt x="194" y="211"/>
                    </a:cubicBezTo>
                    <a:cubicBezTo>
                      <a:pt x="204" y="201"/>
                      <a:pt x="215" y="191"/>
                      <a:pt x="223" y="184"/>
                    </a:cubicBezTo>
                    <a:cubicBezTo>
                      <a:pt x="228" y="181"/>
                      <a:pt x="231" y="178"/>
                      <a:pt x="234" y="176"/>
                    </a:cubicBezTo>
                    <a:cubicBezTo>
                      <a:pt x="235" y="175"/>
                      <a:pt x="236" y="175"/>
                      <a:pt x="237" y="174"/>
                    </a:cubicBezTo>
                    <a:cubicBezTo>
                      <a:pt x="237" y="174"/>
                      <a:pt x="238" y="174"/>
                      <a:pt x="238" y="174"/>
                    </a:cubicBezTo>
                    <a:cubicBezTo>
                      <a:pt x="238" y="174"/>
                      <a:pt x="239" y="173"/>
                      <a:pt x="242" y="171"/>
                    </a:cubicBezTo>
                    <a:cubicBezTo>
                      <a:pt x="244" y="169"/>
                      <a:pt x="248" y="167"/>
                      <a:pt x="253" y="164"/>
                    </a:cubicBezTo>
                    <a:cubicBezTo>
                      <a:pt x="262" y="158"/>
                      <a:pt x="275" y="152"/>
                      <a:pt x="289" y="146"/>
                    </a:cubicBezTo>
                    <a:cubicBezTo>
                      <a:pt x="302" y="141"/>
                      <a:pt x="316" y="137"/>
                      <a:pt x="326" y="135"/>
                    </a:cubicBezTo>
                    <a:cubicBezTo>
                      <a:pt x="329" y="134"/>
                      <a:pt x="331" y="134"/>
                      <a:pt x="334" y="133"/>
                    </a:cubicBezTo>
                    <a:cubicBezTo>
                      <a:pt x="335" y="133"/>
                      <a:pt x="336" y="133"/>
                      <a:pt x="337" y="133"/>
                    </a:cubicBezTo>
                    <a:cubicBezTo>
                      <a:pt x="337" y="132"/>
                      <a:pt x="338" y="132"/>
                      <a:pt x="339" y="132"/>
                    </a:cubicBezTo>
                    <a:cubicBezTo>
                      <a:pt x="342" y="132"/>
                      <a:pt x="344" y="131"/>
                      <a:pt x="344" y="131"/>
                    </a:cubicBezTo>
                    <a:cubicBezTo>
                      <a:pt x="344" y="131"/>
                      <a:pt x="346" y="131"/>
                      <a:pt x="349" y="131"/>
                    </a:cubicBezTo>
                    <a:cubicBezTo>
                      <a:pt x="352" y="130"/>
                      <a:pt x="357" y="130"/>
                      <a:pt x="362" y="129"/>
                    </a:cubicBezTo>
                    <a:cubicBezTo>
                      <a:pt x="373" y="128"/>
                      <a:pt x="387" y="128"/>
                      <a:pt x="402" y="129"/>
                    </a:cubicBezTo>
                    <a:cubicBezTo>
                      <a:pt x="416" y="130"/>
                      <a:pt x="430" y="132"/>
                      <a:pt x="441" y="135"/>
                    </a:cubicBezTo>
                    <a:cubicBezTo>
                      <a:pt x="446" y="136"/>
                      <a:pt x="450" y="137"/>
                      <a:pt x="454" y="138"/>
                    </a:cubicBezTo>
                    <a:cubicBezTo>
                      <a:pt x="457" y="139"/>
                      <a:pt x="458" y="139"/>
                      <a:pt x="458" y="139"/>
                    </a:cubicBezTo>
                    <a:cubicBezTo>
                      <a:pt x="458" y="139"/>
                      <a:pt x="460" y="140"/>
                      <a:pt x="463" y="141"/>
                    </a:cubicBezTo>
                    <a:cubicBezTo>
                      <a:pt x="464" y="141"/>
                      <a:pt x="465" y="141"/>
                      <a:pt x="465" y="142"/>
                    </a:cubicBezTo>
                    <a:cubicBezTo>
                      <a:pt x="466" y="142"/>
                      <a:pt x="467" y="142"/>
                      <a:pt x="468" y="143"/>
                    </a:cubicBezTo>
                    <a:cubicBezTo>
                      <a:pt x="470" y="143"/>
                      <a:pt x="473" y="144"/>
                      <a:pt x="475" y="145"/>
                    </a:cubicBezTo>
                    <a:cubicBezTo>
                      <a:pt x="485" y="149"/>
                      <a:pt x="499" y="155"/>
                      <a:pt x="511" y="162"/>
                    </a:cubicBezTo>
                    <a:cubicBezTo>
                      <a:pt x="524" y="169"/>
                      <a:pt x="535" y="178"/>
                      <a:pt x="544" y="184"/>
                    </a:cubicBezTo>
                    <a:cubicBezTo>
                      <a:pt x="548" y="188"/>
                      <a:pt x="552" y="191"/>
                      <a:pt x="554" y="193"/>
                    </a:cubicBezTo>
                    <a:cubicBezTo>
                      <a:pt x="556" y="195"/>
                      <a:pt x="557" y="196"/>
                      <a:pt x="557" y="196"/>
                    </a:cubicBezTo>
                    <a:cubicBezTo>
                      <a:pt x="557" y="196"/>
                      <a:pt x="558" y="196"/>
                      <a:pt x="558" y="197"/>
                    </a:cubicBezTo>
                    <a:cubicBezTo>
                      <a:pt x="559" y="198"/>
                      <a:pt x="560" y="198"/>
                      <a:pt x="561" y="200"/>
                    </a:cubicBezTo>
                    <a:cubicBezTo>
                      <a:pt x="563" y="202"/>
                      <a:pt x="567" y="205"/>
                      <a:pt x="570" y="209"/>
                    </a:cubicBezTo>
                    <a:cubicBezTo>
                      <a:pt x="578" y="217"/>
                      <a:pt x="587" y="228"/>
                      <a:pt x="595" y="240"/>
                    </a:cubicBezTo>
                    <a:cubicBezTo>
                      <a:pt x="596" y="241"/>
                      <a:pt x="597" y="243"/>
                      <a:pt x="598" y="244"/>
                    </a:cubicBezTo>
                    <a:cubicBezTo>
                      <a:pt x="600" y="246"/>
                      <a:pt x="600" y="246"/>
                      <a:pt x="600" y="246"/>
                    </a:cubicBezTo>
                    <a:cubicBezTo>
                      <a:pt x="601" y="249"/>
                      <a:pt x="601" y="249"/>
                      <a:pt x="601" y="249"/>
                    </a:cubicBezTo>
                    <a:cubicBezTo>
                      <a:pt x="603" y="252"/>
                      <a:pt x="605" y="255"/>
                      <a:pt x="607" y="258"/>
                    </a:cubicBezTo>
                    <a:cubicBezTo>
                      <a:pt x="608" y="261"/>
                      <a:pt x="610" y="263"/>
                      <a:pt x="611" y="266"/>
                    </a:cubicBezTo>
                    <a:cubicBezTo>
                      <a:pt x="612" y="267"/>
                      <a:pt x="613" y="269"/>
                      <a:pt x="613" y="270"/>
                    </a:cubicBezTo>
                    <a:cubicBezTo>
                      <a:pt x="614" y="271"/>
                      <a:pt x="615" y="273"/>
                      <a:pt x="615" y="274"/>
                    </a:cubicBezTo>
                    <a:cubicBezTo>
                      <a:pt x="618" y="279"/>
                      <a:pt x="619" y="283"/>
                      <a:pt x="621" y="286"/>
                    </a:cubicBezTo>
                    <a:cubicBezTo>
                      <a:pt x="622" y="289"/>
                      <a:pt x="622" y="290"/>
                      <a:pt x="622" y="290"/>
                    </a:cubicBezTo>
                    <a:cubicBezTo>
                      <a:pt x="622" y="290"/>
                      <a:pt x="623" y="292"/>
                      <a:pt x="624" y="295"/>
                    </a:cubicBezTo>
                    <a:cubicBezTo>
                      <a:pt x="625" y="298"/>
                      <a:pt x="627" y="302"/>
                      <a:pt x="628" y="307"/>
                    </a:cubicBezTo>
                    <a:cubicBezTo>
                      <a:pt x="629" y="310"/>
                      <a:pt x="630" y="313"/>
                      <a:pt x="631" y="316"/>
                    </a:cubicBezTo>
                    <a:cubicBezTo>
                      <a:pt x="632" y="319"/>
                      <a:pt x="633" y="322"/>
                      <a:pt x="633" y="325"/>
                    </a:cubicBezTo>
                    <a:cubicBezTo>
                      <a:pt x="635" y="332"/>
                      <a:pt x="637" y="339"/>
                      <a:pt x="638" y="346"/>
                    </a:cubicBezTo>
                    <a:cubicBezTo>
                      <a:pt x="638" y="348"/>
                      <a:pt x="638" y="349"/>
                      <a:pt x="638" y="351"/>
                    </a:cubicBezTo>
                    <a:cubicBezTo>
                      <a:pt x="639" y="353"/>
                      <a:pt x="639" y="355"/>
                      <a:pt x="639" y="357"/>
                    </a:cubicBezTo>
                    <a:cubicBezTo>
                      <a:pt x="639" y="358"/>
                      <a:pt x="639" y="360"/>
                      <a:pt x="639" y="362"/>
                    </a:cubicBezTo>
                    <a:cubicBezTo>
                      <a:pt x="640" y="363"/>
                      <a:pt x="640" y="363"/>
                      <a:pt x="640" y="364"/>
                    </a:cubicBezTo>
                    <a:cubicBezTo>
                      <a:pt x="640" y="365"/>
                      <a:pt x="640" y="366"/>
                      <a:pt x="640" y="367"/>
                    </a:cubicBezTo>
                    <a:cubicBezTo>
                      <a:pt x="640" y="370"/>
                      <a:pt x="640" y="374"/>
                      <a:pt x="640" y="377"/>
                    </a:cubicBezTo>
                    <a:cubicBezTo>
                      <a:pt x="640" y="380"/>
                      <a:pt x="640" y="383"/>
                      <a:pt x="640" y="385"/>
                    </a:cubicBezTo>
                    <a:cubicBezTo>
                      <a:pt x="641" y="391"/>
                      <a:pt x="640" y="395"/>
                      <a:pt x="640" y="398"/>
                    </a:cubicBezTo>
                    <a:cubicBezTo>
                      <a:pt x="640" y="402"/>
                      <a:pt x="640" y="403"/>
                      <a:pt x="640" y="403"/>
                    </a:cubicBezTo>
                    <a:cubicBezTo>
                      <a:pt x="640" y="403"/>
                      <a:pt x="640" y="405"/>
                      <a:pt x="639" y="408"/>
                    </a:cubicBezTo>
                    <a:cubicBezTo>
                      <a:pt x="639" y="412"/>
                      <a:pt x="639" y="416"/>
                      <a:pt x="638" y="421"/>
                    </a:cubicBezTo>
                    <a:cubicBezTo>
                      <a:pt x="638" y="424"/>
                      <a:pt x="637" y="427"/>
                      <a:pt x="637" y="430"/>
                    </a:cubicBezTo>
                    <a:cubicBezTo>
                      <a:pt x="636" y="433"/>
                      <a:pt x="635" y="436"/>
                      <a:pt x="635" y="440"/>
                    </a:cubicBezTo>
                    <a:cubicBezTo>
                      <a:pt x="635" y="440"/>
                      <a:pt x="634" y="441"/>
                      <a:pt x="634" y="442"/>
                    </a:cubicBezTo>
                    <a:cubicBezTo>
                      <a:pt x="634" y="443"/>
                      <a:pt x="634" y="444"/>
                      <a:pt x="634" y="445"/>
                    </a:cubicBezTo>
                    <a:cubicBezTo>
                      <a:pt x="633" y="446"/>
                      <a:pt x="633" y="448"/>
                      <a:pt x="632" y="450"/>
                    </a:cubicBezTo>
                    <a:cubicBezTo>
                      <a:pt x="632" y="451"/>
                      <a:pt x="631" y="453"/>
                      <a:pt x="631" y="455"/>
                    </a:cubicBezTo>
                    <a:cubicBezTo>
                      <a:pt x="631" y="457"/>
                      <a:pt x="630" y="458"/>
                      <a:pt x="629" y="460"/>
                    </a:cubicBezTo>
                    <a:cubicBezTo>
                      <a:pt x="627" y="467"/>
                      <a:pt x="625" y="474"/>
                      <a:pt x="623" y="480"/>
                    </a:cubicBezTo>
                    <a:cubicBezTo>
                      <a:pt x="621" y="483"/>
                      <a:pt x="620" y="486"/>
                      <a:pt x="619" y="489"/>
                    </a:cubicBezTo>
                    <a:cubicBezTo>
                      <a:pt x="618" y="492"/>
                      <a:pt x="616" y="494"/>
                      <a:pt x="615" y="497"/>
                    </a:cubicBezTo>
                    <a:cubicBezTo>
                      <a:pt x="613" y="502"/>
                      <a:pt x="611" y="506"/>
                      <a:pt x="609" y="509"/>
                    </a:cubicBezTo>
                    <a:cubicBezTo>
                      <a:pt x="608" y="511"/>
                      <a:pt x="607" y="513"/>
                      <a:pt x="607" y="513"/>
                    </a:cubicBezTo>
                    <a:cubicBezTo>
                      <a:pt x="607" y="513"/>
                      <a:pt x="606" y="514"/>
                      <a:pt x="604" y="517"/>
                    </a:cubicBezTo>
                    <a:close/>
                  </a:path>
                </a:pathLst>
              </a:custGeom>
              <a:gradFill>
                <a:gsLst>
                  <a:gs pos="0">
                    <a:srgbClr val="000000">
                      <a:alpha val="0"/>
                    </a:srgbClr>
                  </a:gs>
                  <a:gs pos="46000">
                    <a:srgbClr val="4C78C6"/>
                  </a:gs>
                  <a:gs pos="100000">
                    <a:srgbClr val="254378"/>
                  </a:gs>
                </a:gsLst>
                <a:path path="circle">
                  <a:fillToRect b="50%" l="50%" r="50%" t="50%"/>
                </a:path>
                <a:tileRect/>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4" name="Google Shape;164;p7"/>
              <p:cNvSpPr/>
              <p:nvPr/>
            </p:nvSpPr>
            <p:spPr>
              <a:xfrm>
                <a:off x="1040880" y="4311749"/>
                <a:ext cx="409052" cy="350612"/>
              </a:xfrm>
              <a:custGeom>
                <a:rect b="b" l="l" r="r" t="t"/>
                <a:pathLst>
                  <a:path extrusionOk="0" h="58" w="68">
                    <a:moveTo>
                      <a:pt x="11" y="58"/>
                    </a:moveTo>
                    <a:cubicBezTo>
                      <a:pt x="9" y="58"/>
                      <a:pt x="9" y="58"/>
                      <a:pt x="9" y="58"/>
                    </a:cubicBezTo>
                    <a:cubicBezTo>
                      <a:pt x="4" y="58"/>
                      <a:pt x="0" y="54"/>
                      <a:pt x="0" y="49"/>
                    </a:cubicBezTo>
                    <a:cubicBezTo>
                      <a:pt x="0" y="18"/>
                      <a:pt x="0" y="18"/>
                      <a:pt x="0" y="18"/>
                    </a:cubicBezTo>
                    <a:cubicBezTo>
                      <a:pt x="0" y="13"/>
                      <a:pt x="4" y="9"/>
                      <a:pt x="9" y="9"/>
                    </a:cubicBezTo>
                    <a:cubicBezTo>
                      <a:pt x="11" y="9"/>
                      <a:pt x="11" y="9"/>
                      <a:pt x="11" y="9"/>
                    </a:cubicBezTo>
                    <a:lnTo>
                      <a:pt x="11" y="58"/>
                    </a:lnTo>
                    <a:close/>
                    <a:moveTo>
                      <a:pt x="54" y="58"/>
                    </a:moveTo>
                    <a:cubicBezTo>
                      <a:pt x="15" y="58"/>
                      <a:pt x="15" y="58"/>
                      <a:pt x="15" y="58"/>
                    </a:cubicBezTo>
                    <a:cubicBezTo>
                      <a:pt x="15" y="9"/>
                      <a:pt x="15" y="9"/>
                      <a:pt x="15" y="9"/>
                    </a:cubicBezTo>
                    <a:cubicBezTo>
                      <a:pt x="20" y="9"/>
                      <a:pt x="20" y="9"/>
                      <a:pt x="20" y="9"/>
                    </a:cubicBezTo>
                    <a:cubicBezTo>
                      <a:pt x="20" y="3"/>
                      <a:pt x="20" y="3"/>
                      <a:pt x="20" y="3"/>
                    </a:cubicBezTo>
                    <a:cubicBezTo>
                      <a:pt x="20" y="1"/>
                      <a:pt x="22" y="0"/>
                      <a:pt x="24" y="0"/>
                    </a:cubicBezTo>
                    <a:cubicBezTo>
                      <a:pt x="45" y="0"/>
                      <a:pt x="45" y="0"/>
                      <a:pt x="45" y="0"/>
                    </a:cubicBezTo>
                    <a:cubicBezTo>
                      <a:pt x="47" y="0"/>
                      <a:pt x="49" y="1"/>
                      <a:pt x="49" y="3"/>
                    </a:cubicBezTo>
                    <a:cubicBezTo>
                      <a:pt x="49" y="9"/>
                      <a:pt x="49" y="9"/>
                      <a:pt x="49" y="9"/>
                    </a:cubicBezTo>
                    <a:cubicBezTo>
                      <a:pt x="54" y="9"/>
                      <a:pt x="54" y="9"/>
                      <a:pt x="54" y="9"/>
                    </a:cubicBezTo>
                    <a:lnTo>
                      <a:pt x="54" y="58"/>
                    </a:lnTo>
                    <a:close/>
                    <a:moveTo>
                      <a:pt x="44" y="9"/>
                    </a:moveTo>
                    <a:cubicBezTo>
                      <a:pt x="44" y="4"/>
                      <a:pt x="44" y="4"/>
                      <a:pt x="44" y="4"/>
                    </a:cubicBezTo>
                    <a:cubicBezTo>
                      <a:pt x="25" y="4"/>
                      <a:pt x="25" y="4"/>
                      <a:pt x="25" y="4"/>
                    </a:cubicBezTo>
                    <a:cubicBezTo>
                      <a:pt x="25" y="9"/>
                      <a:pt x="25" y="9"/>
                      <a:pt x="25" y="9"/>
                    </a:cubicBezTo>
                    <a:lnTo>
                      <a:pt x="44" y="9"/>
                    </a:lnTo>
                    <a:close/>
                    <a:moveTo>
                      <a:pt x="68" y="49"/>
                    </a:moveTo>
                    <a:cubicBezTo>
                      <a:pt x="68" y="54"/>
                      <a:pt x="65" y="58"/>
                      <a:pt x="60" y="58"/>
                    </a:cubicBezTo>
                    <a:cubicBezTo>
                      <a:pt x="58" y="58"/>
                      <a:pt x="58" y="58"/>
                      <a:pt x="58" y="58"/>
                    </a:cubicBezTo>
                    <a:cubicBezTo>
                      <a:pt x="58" y="9"/>
                      <a:pt x="58" y="9"/>
                      <a:pt x="58" y="9"/>
                    </a:cubicBezTo>
                    <a:cubicBezTo>
                      <a:pt x="60" y="9"/>
                      <a:pt x="60" y="9"/>
                      <a:pt x="60" y="9"/>
                    </a:cubicBezTo>
                    <a:cubicBezTo>
                      <a:pt x="65" y="9"/>
                      <a:pt x="68" y="13"/>
                      <a:pt x="68" y="18"/>
                    </a:cubicBezTo>
                    <a:lnTo>
                      <a:pt x="68" y="49"/>
                    </a:lnTo>
                    <a:close/>
                  </a:path>
                </a:pathLst>
              </a:custGeom>
              <a:gradFill>
                <a:gsLst>
                  <a:gs pos="0">
                    <a:srgbClr val="000000">
                      <a:alpha val="0"/>
                    </a:srgbClr>
                  </a:gs>
                  <a:gs pos="46000">
                    <a:srgbClr val="4C78C6"/>
                  </a:gs>
                  <a:gs pos="100000">
                    <a:srgbClr val="254378"/>
                  </a:gs>
                </a:gsLst>
                <a:path path="circle">
                  <a:fillToRect b="50%" l="50%" r="50%" t="50%"/>
                </a:path>
                <a:tileRect/>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65" name="Google Shape;165;p7"/>
            <p:cNvGrpSpPr/>
            <p:nvPr/>
          </p:nvGrpSpPr>
          <p:grpSpPr>
            <a:xfrm>
              <a:off x="6720469" y="-262576"/>
              <a:ext cx="2338155" cy="2127207"/>
              <a:chOff x="2500146" y="1813053"/>
              <a:chExt cx="1343004" cy="1347240"/>
            </a:xfrm>
          </p:grpSpPr>
          <p:sp>
            <p:nvSpPr>
              <p:cNvPr id="166" name="Google Shape;166;p7"/>
              <p:cNvSpPr/>
              <p:nvPr/>
            </p:nvSpPr>
            <p:spPr>
              <a:xfrm>
                <a:off x="2500146" y="1813053"/>
                <a:ext cx="1343004" cy="1347240"/>
              </a:xfrm>
              <a:custGeom>
                <a:rect b="b" l="l" r="r" t="t"/>
                <a:pathLst>
                  <a:path extrusionOk="0" h="759" w="757">
                    <a:moveTo>
                      <a:pt x="717" y="346"/>
                    </a:moveTo>
                    <a:cubicBezTo>
                      <a:pt x="717" y="343"/>
                      <a:pt x="717" y="341"/>
                      <a:pt x="717" y="339"/>
                    </a:cubicBezTo>
                    <a:cubicBezTo>
                      <a:pt x="716" y="333"/>
                      <a:pt x="715" y="328"/>
                      <a:pt x="715" y="325"/>
                    </a:cubicBezTo>
                    <a:cubicBezTo>
                      <a:pt x="714" y="321"/>
                      <a:pt x="714" y="319"/>
                      <a:pt x="714" y="319"/>
                    </a:cubicBezTo>
                    <a:cubicBezTo>
                      <a:pt x="714" y="319"/>
                      <a:pt x="713" y="318"/>
                      <a:pt x="713" y="314"/>
                    </a:cubicBezTo>
                    <a:cubicBezTo>
                      <a:pt x="712" y="311"/>
                      <a:pt x="711" y="306"/>
                      <a:pt x="710" y="300"/>
                    </a:cubicBezTo>
                    <a:cubicBezTo>
                      <a:pt x="709" y="298"/>
                      <a:pt x="709" y="296"/>
                      <a:pt x="708" y="294"/>
                    </a:cubicBezTo>
                    <a:cubicBezTo>
                      <a:pt x="711" y="291"/>
                      <a:pt x="715" y="287"/>
                      <a:pt x="719" y="283"/>
                    </a:cubicBezTo>
                    <a:cubicBezTo>
                      <a:pt x="729" y="273"/>
                      <a:pt x="738" y="261"/>
                      <a:pt x="738" y="261"/>
                    </a:cubicBezTo>
                    <a:cubicBezTo>
                      <a:pt x="738" y="261"/>
                      <a:pt x="738" y="259"/>
                      <a:pt x="737" y="256"/>
                    </a:cubicBezTo>
                    <a:cubicBezTo>
                      <a:pt x="736" y="253"/>
                      <a:pt x="734" y="249"/>
                      <a:pt x="733" y="245"/>
                    </a:cubicBezTo>
                    <a:cubicBezTo>
                      <a:pt x="731" y="241"/>
                      <a:pt x="730" y="237"/>
                      <a:pt x="729" y="234"/>
                    </a:cubicBezTo>
                    <a:cubicBezTo>
                      <a:pt x="727" y="232"/>
                      <a:pt x="727" y="230"/>
                      <a:pt x="727" y="230"/>
                    </a:cubicBezTo>
                    <a:cubicBezTo>
                      <a:pt x="727" y="230"/>
                      <a:pt x="723" y="229"/>
                      <a:pt x="717" y="228"/>
                    </a:cubicBezTo>
                    <a:cubicBezTo>
                      <a:pt x="712" y="227"/>
                      <a:pt x="704" y="227"/>
                      <a:pt x="697" y="226"/>
                    </a:cubicBezTo>
                    <a:cubicBezTo>
                      <a:pt x="692" y="226"/>
                      <a:pt x="687" y="225"/>
                      <a:pt x="682" y="225"/>
                    </a:cubicBezTo>
                    <a:cubicBezTo>
                      <a:pt x="681" y="223"/>
                      <a:pt x="680" y="221"/>
                      <a:pt x="679" y="219"/>
                    </a:cubicBezTo>
                    <a:cubicBezTo>
                      <a:pt x="676" y="214"/>
                      <a:pt x="674" y="209"/>
                      <a:pt x="672" y="207"/>
                    </a:cubicBezTo>
                    <a:cubicBezTo>
                      <a:pt x="670" y="204"/>
                      <a:pt x="669" y="202"/>
                      <a:pt x="669" y="202"/>
                    </a:cubicBezTo>
                    <a:cubicBezTo>
                      <a:pt x="669" y="202"/>
                      <a:pt x="668" y="200"/>
                      <a:pt x="666" y="197"/>
                    </a:cubicBezTo>
                    <a:cubicBezTo>
                      <a:pt x="665" y="194"/>
                      <a:pt x="662" y="190"/>
                      <a:pt x="659" y="185"/>
                    </a:cubicBezTo>
                    <a:cubicBezTo>
                      <a:pt x="657" y="184"/>
                      <a:pt x="656" y="182"/>
                      <a:pt x="655" y="180"/>
                    </a:cubicBezTo>
                    <a:cubicBezTo>
                      <a:pt x="657" y="176"/>
                      <a:pt x="659" y="171"/>
                      <a:pt x="661" y="166"/>
                    </a:cubicBezTo>
                    <a:cubicBezTo>
                      <a:pt x="663" y="159"/>
                      <a:pt x="666" y="152"/>
                      <a:pt x="668" y="147"/>
                    </a:cubicBezTo>
                    <a:cubicBezTo>
                      <a:pt x="670" y="142"/>
                      <a:pt x="671" y="138"/>
                      <a:pt x="671" y="138"/>
                    </a:cubicBezTo>
                    <a:cubicBezTo>
                      <a:pt x="671" y="138"/>
                      <a:pt x="670" y="137"/>
                      <a:pt x="668" y="134"/>
                    </a:cubicBezTo>
                    <a:cubicBezTo>
                      <a:pt x="666" y="132"/>
                      <a:pt x="663" y="129"/>
                      <a:pt x="660" y="126"/>
                    </a:cubicBezTo>
                    <a:cubicBezTo>
                      <a:pt x="657" y="123"/>
                      <a:pt x="655" y="120"/>
                      <a:pt x="652" y="117"/>
                    </a:cubicBezTo>
                    <a:cubicBezTo>
                      <a:pt x="650" y="115"/>
                      <a:pt x="649" y="113"/>
                      <a:pt x="649" y="113"/>
                    </a:cubicBezTo>
                    <a:cubicBezTo>
                      <a:pt x="649" y="113"/>
                      <a:pt x="634" y="117"/>
                      <a:pt x="620" y="121"/>
                    </a:cubicBezTo>
                    <a:cubicBezTo>
                      <a:pt x="615" y="122"/>
                      <a:pt x="610" y="124"/>
                      <a:pt x="606" y="125"/>
                    </a:cubicBezTo>
                    <a:cubicBezTo>
                      <a:pt x="604" y="124"/>
                      <a:pt x="602" y="122"/>
                      <a:pt x="601" y="121"/>
                    </a:cubicBezTo>
                    <a:cubicBezTo>
                      <a:pt x="592" y="113"/>
                      <a:pt x="585" y="108"/>
                      <a:pt x="585" y="108"/>
                    </a:cubicBezTo>
                    <a:cubicBezTo>
                      <a:pt x="585" y="108"/>
                      <a:pt x="584" y="107"/>
                      <a:pt x="581" y="105"/>
                    </a:cubicBezTo>
                    <a:cubicBezTo>
                      <a:pt x="578" y="103"/>
                      <a:pt x="574" y="100"/>
                      <a:pt x="569" y="97"/>
                    </a:cubicBezTo>
                    <a:cubicBezTo>
                      <a:pt x="568" y="96"/>
                      <a:pt x="566" y="94"/>
                      <a:pt x="564" y="93"/>
                    </a:cubicBezTo>
                    <a:cubicBezTo>
                      <a:pt x="564" y="89"/>
                      <a:pt x="564" y="83"/>
                      <a:pt x="565" y="78"/>
                    </a:cubicBezTo>
                    <a:cubicBezTo>
                      <a:pt x="565" y="64"/>
                      <a:pt x="564" y="48"/>
                      <a:pt x="564" y="48"/>
                    </a:cubicBezTo>
                    <a:cubicBezTo>
                      <a:pt x="564" y="48"/>
                      <a:pt x="562" y="47"/>
                      <a:pt x="560" y="46"/>
                    </a:cubicBezTo>
                    <a:cubicBezTo>
                      <a:pt x="557" y="44"/>
                      <a:pt x="553" y="42"/>
                      <a:pt x="549" y="40"/>
                    </a:cubicBezTo>
                    <a:cubicBezTo>
                      <a:pt x="546" y="39"/>
                      <a:pt x="542" y="37"/>
                      <a:pt x="539" y="35"/>
                    </a:cubicBezTo>
                    <a:cubicBezTo>
                      <a:pt x="536" y="34"/>
                      <a:pt x="534" y="33"/>
                      <a:pt x="534" y="33"/>
                    </a:cubicBezTo>
                    <a:cubicBezTo>
                      <a:pt x="534" y="33"/>
                      <a:pt x="531" y="35"/>
                      <a:pt x="527" y="38"/>
                    </a:cubicBezTo>
                    <a:cubicBezTo>
                      <a:pt x="522" y="42"/>
                      <a:pt x="516" y="46"/>
                      <a:pt x="510" y="50"/>
                    </a:cubicBezTo>
                    <a:cubicBezTo>
                      <a:pt x="507" y="53"/>
                      <a:pt x="504" y="55"/>
                      <a:pt x="502" y="57"/>
                    </a:cubicBezTo>
                    <a:cubicBezTo>
                      <a:pt x="501" y="58"/>
                      <a:pt x="500" y="59"/>
                      <a:pt x="499" y="60"/>
                    </a:cubicBezTo>
                    <a:cubicBezTo>
                      <a:pt x="496" y="59"/>
                      <a:pt x="494" y="58"/>
                      <a:pt x="492" y="57"/>
                    </a:cubicBezTo>
                    <a:cubicBezTo>
                      <a:pt x="489" y="56"/>
                      <a:pt x="487" y="55"/>
                      <a:pt x="485" y="55"/>
                    </a:cubicBezTo>
                    <a:cubicBezTo>
                      <a:pt x="482" y="54"/>
                      <a:pt x="480" y="53"/>
                      <a:pt x="479" y="53"/>
                    </a:cubicBezTo>
                    <a:cubicBezTo>
                      <a:pt x="475" y="52"/>
                      <a:pt x="473" y="51"/>
                      <a:pt x="473" y="51"/>
                    </a:cubicBezTo>
                    <a:cubicBezTo>
                      <a:pt x="473" y="51"/>
                      <a:pt x="472" y="51"/>
                      <a:pt x="468" y="50"/>
                    </a:cubicBezTo>
                    <a:cubicBezTo>
                      <a:pt x="465" y="49"/>
                      <a:pt x="460" y="48"/>
                      <a:pt x="454" y="46"/>
                    </a:cubicBezTo>
                    <a:cubicBezTo>
                      <a:pt x="452" y="46"/>
                      <a:pt x="450" y="45"/>
                      <a:pt x="448" y="45"/>
                    </a:cubicBezTo>
                    <a:cubicBezTo>
                      <a:pt x="446" y="40"/>
                      <a:pt x="445" y="36"/>
                      <a:pt x="443" y="31"/>
                    </a:cubicBezTo>
                    <a:cubicBezTo>
                      <a:pt x="441" y="24"/>
                      <a:pt x="438" y="17"/>
                      <a:pt x="436" y="12"/>
                    </a:cubicBezTo>
                    <a:cubicBezTo>
                      <a:pt x="433" y="7"/>
                      <a:pt x="432" y="3"/>
                      <a:pt x="432" y="3"/>
                    </a:cubicBezTo>
                    <a:cubicBezTo>
                      <a:pt x="432" y="3"/>
                      <a:pt x="430" y="3"/>
                      <a:pt x="427" y="2"/>
                    </a:cubicBezTo>
                    <a:cubicBezTo>
                      <a:pt x="424" y="2"/>
                      <a:pt x="420" y="2"/>
                      <a:pt x="415" y="1"/>
                    </a:cubicBezTo>
                    <a:cubicBezTo>
                      <a:pt x="411" y="1"/>
                      <a:pt x="407" y="0"/>
                      <a:pt x="404" y="0"/>
                    </a:cubicBezTo>
                    <a:cubicBezTo>
                      <a:pt x="401" y="0"/>
                      <a:pt x="399" y="0"/>
                      <a:pt x="399" y="0"/>
                    </a:cubicBezTo>
                    <a:cubicBezTo>
                      <a:pt x="399" y="0"/>
                      <a:pt x="397" y="3"/>
                      <a:pt x="393" y="7"/>
                    </a:cubicBezTo>
                    <a:cubicBezTo>
                      <a:pt x="390" y="12"/>
                      <a:pt x="386" y="18"/>
                      <a:pt x="382" y="25"/>
                    </a:cubicBezTo>
                    <a:cubicBezTo>
                      <a:pt x="380" y="29"/>
                      <a:pt x="377" y="33"/>
                      <a:pt x="375" y="37"/>
                    </a:cubicBezTo>
                    <a:cubicBezTo>
                      <a:pt x="372" y="37"/>
                      <a:pt x="370" y="37"/>
                      <a:pt x="368" y="37"/>
                    </a:cubicBezTo>
                    <a:cubicBezTo>
                      <a:pt x="362" y="38"/>
                      <a:pt x="357" y="38"/>
                      <a:pt x="354" y="38"/>
                    </a:cubicBezTo>
                    <a:cubicBezTo>
                      <a:pt x="352" y="38"/>
                      <a:pt x="351" y="38"/>
                      <a:pt x="350" y="38"/>
                    </a:cubicBezTo>
                    <a:cubicBezTo>
                      <a:pt x="349" y="39"/>
                      <a:pt x="348" y="39"/>
                      <a:pt x="348" y="39"/>
                    </a:cubicBezTo>
                    <a:cubicBezTo>
                      <a:pt x="348" y="39"/>
                      <a:pt x="346" y="39"/>
                      <a:pt x="343" y="39"/>
                    </a:cubicBezTo>
                    <a:cubicBezTo>
                      <a:pt x="340" y="40"/>
                      <a:pt x="335" y="40"/>
                      <a:pt x="329" y="41"/>
                    </a:cubicBezTo>
                    <a:cubicBezTo>
                      <a:pt x="327" y="41"/>
                      <a:pt x="324" y="42"/>
                      <a:pt x="322" y="42"/>
                    </a:cubicBezTo>
                    <a:cubicBezTo>
                      <a:pt x="319" y="38"/>
                      <a:pt x="316" y="34"/>
                      <a:pt x="313" y="30"/>
                    </a:cubicBezTo>
                    <a:cubicBezTo>
                      <a:pt x="303" y="19"/>
                      <a:pt x="292" y="9"/>
                      <a:pt x="292" y="9"/>
                    </a:cubicBezTo>
                    <a:cubicBezTo>
                      <a:pt x="292" y="9"/>
                      <a:pt x="292" y="9"/>
                      <a:pt x="291" y="9"/>
                    </a:cubicBezTo>
                    <a:cubicBezTo>
                      <a:pt x="290" y="9"/>
                      <a:pt x="289" y="10"/>
                      <a:pt x="287" y="10"/>
                    </a:cubicBezTo>
                    <a:cubicBezTo>
                      <a:pt x="284" y="11"/>
                      <a:pt x="280" y="12"/>
                      <a:pt x="276" y="13"/>
                    </a:cubicBezTo>
                    <a:cubicBezTo>
                      <a:pt x="272" y="14"/>
                      <a:pt x="268" y="15"/>
                      <a:pt x="265" y="16"/>
                    </a:cubicBezTo>
                    <a:cubicBezTo>
                      <a:pt x="262" y="17"/>
                      <a:pt x="260" y="18"/>
                      <a:pt x="260" y="18"/>
                    </a:cubicBezTo>
                    <a:cubicBezTo>
                      <a:pt x="260" y="18"/>
                      <a:pt x="259" y="21"/>
                      <a:pt x="258" y="27"/>
                    </a:cubicBezTo>
                    <a:cubicBezTo>
                      <a:pt x="257" y="32"/>
                      <a:pt x="255" y="39"/>
                      <a:pt x="254" y="47"/>
                    </a:cubicBezTo>
                    <a:cubicBezTo>
                      <a:pt x="253" y="52"/>
                      <a:pt x="252" y="57"/>
                      <a:pt x="251" y="61"/>
                    </a:cubicBezTo>
                    <a:cubicBezTo>
                      <a:pt x="249" y="62"/>
                      <a:pt x="247" y="63"/>
                      <a:pt x="245" y="64"/>
                    </a:cubicBezTo>
                    <a:cubicBezTo>
                      <a:pt x="240" y="66"/>
                      <a:pt x="235" y="68"/>
                      <a:pt x="232" y="70"/>
                    </a:cubicBezTo>
                    <a:cubicBezTo>
                      <a:pt x="229" y="71"/>
                      <a:pt x="227" y="72"/>
                      <a:pt x="227" y="72"/>
                    </a:cubicBezTo>
                    <a:cubicBezTo>
                      <a:pt x="227" y="72"/>
                      <a:pt x="225" y="73"/>
                      <a:pt x="222" y="74"/>
                    </a:cubicBezTo>
                    <a:cubicBezTo>
                      <a:pt x="219" y="76"/>
                      <a:pt x="215" y="78"/>
                      <a:pt x="210" y="81"/>
                    </a:cubicBezTo>
                    <a:cubicBezTo>
                      <a:pt x="208" y="82"/>
                      <a:pt x="206" y="83"/>
                      <a:pt x="204" y="84"/>
                    </a:cubicBezTo>
                    <a:cubicBezTo>
                      <a:pt x="200" y="82"/>
                      <a:pt x="196" y="80"/>
                      <a:pt x="191" y="77"/>
                    </a:cubicBezTo>
                    <a:cubicBezTo>
                      <a:pt x="184" y="74"/>
                      <a:pt x="178" y="70"/>
                      <a:pt x="173" y="68"/>
                    </a:cubicBezTo>
                    <a:cubicBezTo>
                      <a:pt x="167" y="66"/>
                      <a:pt x="164" y="64"/>
                      <a:pt x="164" y="64"/>
                    </a:cubicBezTo>
                    <a:cubicBezTo>
                      <a:pt x="164" y="64"/>
                      <a:pt x="162" y="65"/>
                      <a:pt x="160" y="67"/>
                    </a:cubicBezTo>
                    <a:cubicBezTo>
                      <a:pt x="157" y="69"/>
                      <a:pt x="154" y="71"/>
                      <a:pt x="150" y="74"/>
                    </a:cubicBezTo>
                    <a:cubicBezTo>
                      <a:pt x="147" y="76"/>
                      <a:pt x="144" y="79"/>
                      <a:pt x="141" y="81"/>
                    </a:cubicBezTo>
                    <a:cubicBezTo>
                      <a:pt x="140" y="82"/>
                      <a:pt x="139" y="83"/>
                      <a:pt x="138" y="83"/>
                    </a:cubicBezTo>
                    <a:cubicBezTo>
                      <a:pt x="138" y="84"/>
                      <a:pt x="137" y="84"/>
                      <a:pt x="137" y="84"/>
                    </a:cubicBezTo>
                    <a:cubicBezTo>
                      <a:pt x="137" y="84"/>
                      <a:pt x="139" y="99"/>
                      <a:pt x="142" y="114"/>
                    </a:cubicBezTo>
                    <a:cubicBezTo>
                      <a:pt x="143" y="119"/>
                      <a:pt x="144" y="124"/>
                      <a:pt x="145" y="128"/>
                    </a:cubicBezTo>
                    <a:cubicBezTo>
                      <a:pt x="143" y="130"/>
                      <a:pt x="142" y="131"/>
                      <a:pt x="140" y="133"/>
                    </a:cubicBezTo>
                    <a:cubicBezTo>
                      <a:pt x="136" y="137"/>
                      <a:pt x="132" y="140"/>
                      <a:pt x="130" y="143"/>
                    </a:cubicBezTo>
                    <a:cubicBezTo>
                      <a:pt x="128" y="145"/>
                      <a:pt x="126" y="147"/>
                      <a:pt x="126" y="147"/>
                    </a:cubicBezTo>
                    <a:cubicBezTo>
                      <a:pt x="126" y="147"/>
                      <a:pt x="125" y="148"/>
                      <a:pt x="123" y="151"/>
                    </a:cubicBezTo>
                    <a:cubicBezTo>
                      <a:pt x="120" y="153"/>
                      <a:pt x="117" y="157"/>
                      <a:pt x="113" y="162"/>
                    </a:cubicBezTo>
                    <a:cubicBezTo>
                      <a:pt x="112" y="163"/>
                      <a:pt x="111" y="165"/>
                      <a:pt x="109" y="167"/>
                    </a:cubicBezTo>
                    <a:cubicBezTo>
                      <a:pt x="105" y="166"/>
                      <a:pt x="99" y="165"/>
                      <a:pt x="94" y="165"/>
                    </a:cubicBezTo>
                    <a:cubicBezTo>
                      <a:pt x="87" y="164"/>
                      <a:pt x="80" y="163"/>
                      <a:pt x="74" y="163"/>
                    </a:cubicBezTo>
                    <a:cubicBezTo>
                      <a:pt x="68" y="163"/>
                      <a:pt x="65" y="162"/>
                      <a:pt x="65" y="162"/>
                    </a:cubicBezTo>
                    <a:cubicBezTo>
                      <a:pt x="65" y="162"/>
                      <a:pt x="60" y="169"/>
                      <a:pt x="55" y="176"/>
                    </a:cubicBezTo>
                    <a:cubicBezTo>
                      <a:pt x="51" y="184"/>
                      <a:pt x="47" y="191"/>
                      <a:pt x="47" y="191"/>
                    </a:cubicBezTo>
                    <a:cubicBezTo>
                      <a:pt x="47" y="191"/>
                      <a:pt x="49" y="194"/>
                      <a:pt x="51" y="199"/>
                    </a:cubicBezTo>
                    <a:cubicBezTo>
                      <a:pt x="54" y="204"/>
                      <a:pt x="58" y="210"/>
                      <a:pt x="62" y="216"/>
                    </a:cubicBezTo>
                    <a:cubicBezTo>
                      <a:pt x="64" y="221"/>
                      <a:pt x="67" y="225"/>
                      <a:pt x="70" y="229"/>
                    </a:cubicBezTo>
                    <a:cubicBezTo>
                      <a:pt x="69" y="231"/>
                      <a:pt x="68" y="233"/>
                      <a:pt x="67" y="235"/>
                    </a:cubicBezTo>
                    <a:cubicBezTo>
                      <a:pt x="64" y="240"/>
                      <a:pt x="63" y="245"/>
                      <a:pt x="61" y="248"/>
                    </a:cubicBezTo>
                    <a:cubicBezTo>
                      <a:pt x="60" y="251"/>
                      <a:pt x="59" y="253"/>
                      <a:pt x="59" y="253"/>
                    </a:cubicBezTo>
                    <a:cubicBezTo>
                      <a:pt x="59" y="253"/>
                      <a:pt x="59" y="254"/>
                      <a:pt x="59" y="254"/>
                    </a:cubicBezTo>
                    <a:cubicBezTo>
                      <a:pt x="58" y="255"/>
                      <a:pt x="58" y="256"/>
                      <a:pt x="57" y="258"/>
                    </a:cubicBezTo>
                    <a:cubicBezTo>
                      <a:pt x="56" y="261"/>
                      <a:pt x="54" y="266"/>
                      <a:pt x="52" y="272"/>
                    </a:cubicBezTo>
                    <a:cubicBezTo>
                      <a:pt x="52" y="274"/>
                      <a:pt x="51" y="276"/>
                      <a:pt x="50" y="278"/>
                    </a:cubicBezTo>
                    <a:cubicBezTo>
                      <a:pt x="46" y="279"/>
                      <a:pt x="41" y="280"/>
                      <a:pt x="36" y="281"/>
                    </a:cubicBezTo>
                    <a:cubicBezTo>
                      <a:pt x="29" y="283"/>
                      <a:pt x="22" y="285"/>
                      <a:pt x="16" y="287"/>
                    </a:cubicBezTo>
                    <a:cubicBezTo>
                      <a:pt x="11" y="289"/>
                      <a:pt x="7" y="290"/>
                      <a:pt x="7" y="290"/>
                    </a:cubicBezTo>
                    <a:cubicBezTo>
                      <a:pt x="7" y="290"/>
                      <a:pt x="7" y="292"/>
                      <a:pt x="6" y="295"/>
                    </a:cubicBezTo>
                    <a:cubicBezTo>
                      <a:pt x="5" y="298"/>
                      <a:pt x="5" y="302"/>
                      <a:pt x="4" y="306"/>
                    </a:cubicBezTo>
                    <a:cubicBezTo>
                      <a:pt x="3" y="310"/>
                      <a:pt x="2" y="314"/>
                      <a:pt x="2" y="318"/>
                    </a:cubicBezTo>
                    <a:cubicBezTo>
                      <a:pt x="1" y="321"/>
                      <a:pt x="1" y="323"/>
                      <a:pt x="1" y="323"/>
                    </a:cubicBezTo>
                    <a:cubicBezTo>
                      <a:pt x="1" y="323"/>
                      <a:pt x="4" y="325"/>
                      <a:pt x="8" y="329"/>
                    </a:cubicBezTo>
                    <a:cubicBezTo>
                      <a:pt x="12" y="332"/>
                      <a:pt x="18" y="337"/>
                      <a:pt x="24" y="341"/>
                    </a:cubicBezTo>
                    <a:cubicBezTo>
                      <a:pt x="28" y="344"/>
                      <a:pt x="33" y="347"/>
                      <a:pt x="36" y="350"/>
                    </a:cubicBezTo>
                    <a:cubicBezTo>
                      <a:pt x="36" y="352"/>
                      <a:pt x="36" y="355"/>
                      <a:pt x="36" y="357"/>
                    </a:cubicBezTo>
                    <a:cubicBezTo>
                      <a:pt x="35" y="363"/>
                      <a:pt x="35" y="368"/>
                      <a:pt x="35" y="371"/>
                    </a:cubicBezTo>
                    <a:cubicBezTo>
                      <a:pt x="35" y="374"/>
                      <a:pt x="35" y="376"/>
                      <a:pt x="35" y="376"/>
                    </a:cubicBezTo>
                    <a:cubicBezTo>
                      <a:pt x="35" y="376"/>
                      <a:pt x="35" y="378"/>
                      <a:pt x="35" y="382"/>
                    </a:cubicBezTo>
                    <a:cubicBezTo>
                      <a:pt x="35" y="384"/>
                      <a:pt x="35" y="386"/>
                      <a:pt x="35" y="388"/>
                    </a:cubicBezTo>
                    <a:cubicBezTo>
                      <a:pt x="35" y="390"/>
                      <a:pt x="35" y="393"/>
                      <a:pt x="35" y="396"/>
                    </a:cubicBezTo>
                    <a:cubicBezTo>
                      <a:pt x="35" y="398"/>
                      <a:pt x="36" y="401"/>
                      <a:pt x="36" y="403"/>
                    </a:cubicBezTo>
                    <a:cubicBezTo>
                      <a:pt x="35" y="404"/>
                      <a:pt x="34" y="404"/>
                      <a:pt x="32" y="405"/>
                    </a:cubicBezTo>
                    <a:cubicBezTo>
                      <a:pt x="30" y="407"/>
                      <a:pt x="27" y="409"/>
                      <a:pt x="24" y="411"/>
                    </a:cubicBezTo>
                    <a:cubicBezTo>
                      <a:pt x="18" y="416"/>
                      <a:pt x="12" y="420"/>
                      <a:pt x="7" y="424"/>
                    </a:cubicBezTo>
                    <a:cubicBezTo>
                      <a:pt x="5" y="425"/>
                      <a:pt x="3" y="427"/>
                      <a:pt x="2" y="428"/>
                    </a:cubicBezTo>
                    <a:cubicBezTo>
                      <a:pt x="1" y="429"/>
                      <a:pt x="0" y="430"/>
                      <a:pt x="0" y="430"/>
                    </a:cubicBezTo>
                    <a:cubicBezTo>
                      <a:pt x="0" y="430"/>
                      <a:pt x="1" y="438"/>
                      <a:pt x="3" y="446"/>
                    </a:cubicBezTo>
                    <a:cubicBezTo>
                      <a:pt x="4" y="454"/>
                      <a:pt x="6" y="462"/>
                      <a:pt x="6" y="462"/>
                    </a:cubicBezTo>
                    <a:cubicBezTo>
                      <a:pt x="6" y="462"/>
                      <a:pt x="7" y="463"/>
                      <a:pt x="8" y="463"/>
                    </a:cubicBezTo>
                    <a:cubicBezTo>
                      <a:pt x="10" y="464"/>
                      <a:pt x="12" y="464"/>
                      <a:pt x="15" y="465"/>
                    </a:cubicBezTo>
                    <a:cubicBezTo>
                      <a:pt x="20" y="467"/>
                      <a:pt x="27" y="469"/>
                      <a:pt x="34" y="471"/>
                    </a:cubicBezTo>
                    <a:cubicBezTo>
                      <a:pt x="38" y="472"/>
                      <a:pt x="41" y="473"/>
                      <a:pt x="45" y="474"/>
                    </a:cubicBezTo>
                    <a:cubicBezTo>
                      <a:pt x="46" y="474"/>
                      <a:pt x="47" y="475"/>
                      <a:pt x="49" y="475"/>
                    </a:cubicBezTo>
                    <a:cubicBezTo>
                      <a:pt x="49" y="477"/>
                      <a:pt x="50" y="479"/>
                      <a:pt x="51" y="481"/>
                    </a:cubicBezTo>
                    <a:cubicBezTo>
                      <a:pt x="51" y="484"/>
                      <a:pt x="52" y="487"/>
                      <a:pt x="53" y="489"/>
                    </a:cubicBezTo>
                    <a:cubicBezTo>
                      <a:pt x="54" y="491"/>
                      <a:pt x="55" y="493"/>
                      <a:pt x="55" y="495"/>
                    </a:cubicBezTo>
                    <a:cubicBezTo>
                      <a:pt x="56" y="498"/>
                      <a:pt x="57" y="500"/>
                      <a:pt x="57" y="500"/>
                    </a:cubicBezTo>
                    <a:cubicBezTo>
                      <a:pt x="57" y="500"/>
                      <a:pt x="58" y="502"/>
                      <a:pt x="59" y="505"/>
                    </a:cubicBezTo>
                    <a:cubicBezTo>
                      <a:pt x="60" y="508"/>
                      <a:pt x="62" y="513"/>
                      <a:pt x="64" y="518"/>
                    </a:cubicBezTo>
                    <a:cubicBezTo>
                      <a:pt x="65" y="520"/>
                      <a:pt x="66" y="522"/>
                      <a:pt x="67" y="525"/>
                    </a:cubicBezTo>
                    <a:cubicBezTo>
                      <a:pt x="65" y="528"/>
                      <a:pt x="62" y="532"/>
                      <a:pt x="59" y="537"/>
                    </a:cubicBezTo>
                    <a:cubicBezTo>
                      <a:pt x="55" y="543"/>
                      <a:pt x="51" y="549"/>
                      <a:pt x="48" y="554"/>
                    </a:cubicBezTo>
                    <a:cubicBezTo>
                      <a:pt x="45" y="559"/>
                      <a:pt x="44" y="562"/>
                      <a:pt x="44" y="562"/>
                    </a:cubicBezTo>
                    <a:cubicBezTo>
                      <a:pt x="44" y="562"/>
                      <a:pt x="45" y="564"/>
                      <a:pt x="46" y="567"/>
                    </a:cubicBezTo>
                    <a:cubicBezTo>
                      <a:pt x="48" y="570"/>
                      <a:pt x="50" y="573"/>
                      <a:pt x="52" y="577"/>
                    </a:cubicBezTo>
                    <a:cubicBezTo>
                      <a:pt x="54" y="580"/>
                      <a:pt x="56" y="584"/>
                      <a:pt x="58" y="587"/>
                    </a:cubicBezTo>
                    <a:cubicBezTo>
                      <a:pt x="60" y="589"/>
                      <a:pt x="61" y="591"/>
                      <a:pt x="61" y="591"/>
                    </a:cubicBezTo>
                    <a:cubicBezTo>
                      <a:pt x="61" y="591"/>
                      <a:pt x="65" y="591"/>
                      <a:pt x="70" y="590"/>
                    </a:cubicBezTo>
                    <a:cubicBezTo>
                      <a:pt x="76" y="590"/>
                      <a:pt x="83" y="590"/>
                      <a:pt x="91" y="589"/>
                    </a:cubicBezTo>
                    <a:cubicBezTo>
                      <a:pt x="96" y="588"/>
                      <a:pt x="101" y="588"/>
                      <a:pt x="105" y="587"/>
                    </a:cubicBezTo>
                    <a:cubicBezTo>
                      <a:pt x="107" y="589"/>
                      <a:pt x="108" y="591"/>
                      <a:pt x="109" y="593"/>
                    </a:cubicBezTo>
                    <a:cubicBezTo>
                      <a:pt x="113" y="597"/>
                      <a:pt x="116" y="601"/>
                      <a:pt x="119" y="604"/>
                    </a:cubicBezTo>
                    <a:cubicBezTo>
                      <a:pt x="120" y="605"/>
                      <a:pt x="121" y="606"/>
                      <a:pt x="121" y="607"/>
                    </a:cubicBezTo>
                    <a:cubicBezTo>
                      <a:pt x="122" y="607"/>
                      <a:pt x="122" y="608"/>
                      <a:pt x="122" y="608"/>
                    </a:cubicBezTo>
                    <a:cubicBezTo>
                      <a:pt x="122" y="608"/>
                      <a:pt x="124" y="609"/>
                      <a:pt x="126" y="612"/>
                    </a:cubicBezTo>
                    <a:cubicBezTo>
                      <a:pt x="128" y="614"/>
                      <a:pt x="132" y="618"/>
                      <a:pt x="136" y="622"/>
                    </a:cubicBezTo>
                    <a:cubicBezTo>
                      <a:pt x="137" y="623"/>
                      <a:pt x="139" y="625"/>
                      <a:pt x="141" y="627"/>
                    </a:cubicBezTo>
                    <a:cubicBezTo>
                      <a:pt x="140" y="631"/>
                      <a:pt x="138" y="636"/>
                      <a:pt x="137" y="641"/>
                    </a:cubicBezTo>
                    <a:cubicBezTo>
                      <a:pt x="136" y="648"/>
                      <a:pt x="134" y="656"/>
                      <a:pt x="134" y="661"/>
                    </a:cubicBezTo>
                    <a:cubicBezTo>
                      <a:pt x="133" y="667"/>
                      <a:pt x="132" y="670"/>
                      <a:pt x="132" y="670"/>
                    </a:cubicBezTo>
                    <a:cubicBezTo>
                      <a:pt x="132" y="670"/>
                      <a:pt x="139" y="676"/>
                      <a:pt x="145" y="681"/>
                    </a:cubicBezTo>
                    <a:cubicBezTo>
                      <a:pt x="152" y="686"/>
                      <a:pt x="159" y="691"/>
                      <a:pt x="159" y="691"/>
                    </a:cubicBezTo>
                    <a:cubicBezTo>
                      <a:pt x="159" y="691"/>
                      <a:pt x="162" y="689"/>
                      <a:pt x="167" y="687"/>
                    </a:cubicBezTo>
                    <a:cubicBezTo>
                      <a:pt x="172" y="685"/>
                      <a:pt x="179" y="682"/>
                      <a:pt x="186" y="678"/>
                    </a:cubicBezTo>
                    <a:cubicBezTo>
                      <a:pt x="190" y="676"/>
                      <a:pt x="195" y="673"/>
                      <a:pt x="199" y="671"/>
                    </a:cubicBezTo>
                    <a:cubicBezTo>
                      <a:pt x="201" y="672"/>
                      <a:pt x="203" y="674"/>
                      <a:pt x="205" y="675"/>
                    </a:cubicBezTo>
                    <a:cubicBezTo>
                      <a:pt x="210" y="678"/>
                      <a:pt x="214" y="680"/>
                      <a:pt x="217" y="682"/>
                    </a:cubicBezTo>
                    <a:cubicBezTo>
                      <a:pt x="220" y="683"/>
                      <a:pt x="222" y="684"/>
                      <a:pt x="222" y="684"/>
                    </a:cubicBezTo>
                    <a:cubicBezTo>
                      <a:pt x="222" y="684"/>
                      <a:pt x="224" y="685"/>
                      <a:pt x="227" y="687"/>
                    </a:cubicBezTo>
                    <a:cubicBezTo>
                      <a:pt x="230" y="688"/>
                      <a:pt x="234" y="690"/>
                      <a:pt x="240" y="693"/>
                    </a:cubicBezTo>
                    <a:cubicBezTo>
                      <a:pt x="242" y="693"/>
                      <a:pt x="244" y="694"/>
                      <a:pt x="246" y="695"/>
                    </a:cubicBezTo>
                    <a:cubicBezTo>
                      <a:pt x="246" y="700"/>
                      <a:pt x="247" y="705"/>
                      <a:pt x="248" y="710"/>
                    </a:cubicBezTo>
                    <a:cubicBezTo>
                      <a:pt x="250" y="724"/>
                      <a:pt x="254" y="739"/>
                      <a:pt x="254" y="739"/>
                    </a:cubicBezTo>
                    <a:cubicBezTo>
                      <a:pt x="254" y="739"/>
                      <a:pt x="254" y="739"/>
                      <a:pt x="255" y="740"/>
                    </a:cubicBezTo>
                    <a:cubicBezTo>
                      <a:pt x="256" y="740"/>
                      <a:pt x="257" y="740"/>
                      <a:pt x="259" y="741"/>
                    </a:cubicBezTo>
                    <a:cubicBezTo>
                      <a:pt x="262" y="742"/>
                      <a:pt x="266" y="743"/>
                      <a:pt x="270" y="744"/>
                    </a:cubicBezTo>
                    <a:cubicBezTo>
                      <a:pt x="274" y="746"/>
                      <a:pt x="278" y="747"/>
                      <a:pt x="281" y="747"/>
                    </a:cubicBezTo>
                    <a:cubicBezTo>
                      <a:pt x="284" y="748"/>
                      <a:pt x="286" y="749"/>
                      <a:pt x="286" y="749"/>
                    </a:cubicBezTo>
                    <a:cubicBezTo>
                      <a:pt x="286" y="749"/>
                      <a:pt x="288" y="746"/>
                      <a:pt x="292" y="742"/>
                    </a:cubicBezTo>
                    <a:cubicBezTo>
                      <a:pt x="296" y="738"/>
                      <a:pt x="302" y="733"/>
                      <a:pt x="307" y="727"/>
                    </a:cubicBezTo>
                    <a:cubicBezTo>
                      <a:pt x="310" y="723"/>
                      <a:pt x="313" y="719"/>
                      <a:pt x="316" y="716"/>
                    </a:cubicBezTo>
                    <a:cubicBezTo>
                      <a:pt x="319" y="716"/>
                      <a:pt x="321" y="717"/>
                      <a:pt x="323" y="717"/>
                    </a:cubicBezTo>
                    <a:cubicBezTo>
                      <a:pt x="329" y="718"/>
                      <a:pt x="334" y="719"/>
                      <a:pt x="337" y="719"/>
                    </a:cubicBezTo>
                    <a:cubicBezTo>
                      <a:pt x="340" y="719"/>
                      <a:pt x="342" y="720"/>
                      <a:pt x="342" y="720"/>
                    </a:cubicBezTo>
                    <a:cubicBezTo>
                      <a:pt x="342" y="720"/>
                      <a:pt x="344" y="720"/>
                      <a:pt x="348" y="720"/>
                    </a:cubicBezTo>
                    <a:cubicBezTo>
                      <a:pt x="351" y="721"/>
                      <a:pt x="356" y="721"/>
                      <a:pt x="362" y="721"/>
                    </a:cubicBezTo>
                    <a:cubicBezTo>
                      <a:pt x="364" y="721"/>
                      <a:pt x="367" y="721"/>
                      <a:pt x="369" y="721"/>
                    </a:cubicBezTo>
                    <a:cubicBezTo>
                      <a:pt x="371" y="725"/>
                      <a:pt x="373" y="730"/>
                      <a:pt x="376" y="734"/>
                    </a:cubicBezTo>
                    <a:cubicBezTo>
                      <a:pt x="380" y="741"/>
                      <a:pt x="384" y="747"/>
                      <a:pt x="387" y="752"/>
                    </a:cubicBezTo>
                    <a:cubicBezTo>
                      <a:pt x="390" y="756"/>
                      <a:pt x="392" y="759"/>
                      <a:pt x="392" y="759"/>
                    </a:cubicBezTo>
                    <a:cubicBezTo>
                      <a:pt x="392" y="759"/>
                      <a:pt x="394" y="759"/>
                      <a:pt x="397" y="759"/>
                    </a:cubicBezTo>
                    <a:cubicBezTo>
                      <a:pt x="400" y="759"/>
                      <a:pt x="405" y="759"/>
                      <a:pt x="409" y="758"/>
                    </a:cubicBezTo>
                    <a:cubicBezTo>
                      <a:pt x="413" y="758"/>
                      <a:pt x="417" y="757"/>
                      <a:pt x="420" y="757"/>
                    </a:cubicBezTo>
                    <a:cubicBezTo>
                      <a:pt x="422" y="757"/>
                      <a:pt x="423" y="757"/>
                      <a:pt x="424" y="757"/>
                    </a:cubicBezTo>
                    <a:cubicBezTo>
                      <a:pt x="425" y="757"/>
                      <a:pt x="425" y="757"/>
                      <a:pt x="425" y="757"/>
                    </a:cubicBezTo>
                    <a:cubicBezTo>
                      <a:pt x="425" y="757"/>
                      <a:pt x="432" y="743"/>
                      <a:pt x="437" y="729"/>
                    </a:cubicBezTo>
                    <a:cubicBezTo>
                      <a:pt x="439" y="724"/>
                      <a:pt x="441" y="719"/>
                      <a:pt x="442" y="715"/>
                    </a:cubicBezTo>
                    <a:cubicBezTo>
                      <a:pt x="444" y="715"/>
                      <a:pt x="446" y="714"/>
                      <a:pt x="449" y="714"/>
                    </a:cubicBezTo>
                    <a:cubicBezTo>
                      <a:pt x="454" y="713"/>
                      <a:pt x="459" y="711"/>
                      <a:pt x="462" y="710"/>
                    </a:cubicBezTo>
                    <a:cubicBezTo>
                      <a:pt x="466" y="710"/>
                      <a:pt x="468" y="709"/>
                      <a:pt x="468" y="709"/>
                    </a:cubicBezTo>
                    <a:cubicBezTo>
                      <a:pt x="468" y="709"/>
                      <a:pt x="468" y="709"/>
                      <a:pt x="469" y="709"/>
                    </a:cubicBezTo>
                    <a:cubicBezTo>
                      <a:pt x="470" y="709"/>
                      <a:pt x="471" y="708"/>
                      <a:pt x="473" y="708"/>
                    </a:cubicBezTo>
                    <a:cubicBezTo>
                      <a:pt x="476" y="707"/>
                      <a:pt x="481" y="705"/>
                      <a:pt x="487" y="703"/>
                    </a:cubicBezTo>
                    <a:cubicBezTo>
                      <a:pt x="489" y="703"/>
                      <a:pt x="491" y="702"/>
                      <a:pt x="493" y="701"/>
                    </a:cubicBezTo>
                    <a:cubicBezTo>
                      <a:pt x="496" y="704"/>
                      <a:pt x="500" y="707"/>
                      <a:pt x="504" y="711"/>
                    </a:cubicBezTo>
                    <a:cubicBezTo>
                      <a:pt x="510" y="715"/>
                      <a:pt x="516" y="720"/>
                      <a:pt x="521" y="723"/>
                    </a:cubicBezTo>
                    <a:cubicBezTo>
                      <a:pt x="525" y="726"/>
                      <a:pt x="528" y="728"/>
                      <a:pt x="528" y="728"/>
                    </a:cubicBezTo>
                    <a:cubicBezTo>
                      <a:pt x="528" y="728"/>
                      <a:pt x="530" y="727"/>
                      <a:pt x="533" y="726"/>
                    </a:cubicBezTo>
                    <a:cubicBezTo>
                      <a:pt x="536" y="725"/>
                      <a:pt x="540" y="723"/>
                      <a:pt x="543" y="721"/>
                    </a:cubicBezTo>
                    <a:cubicBezTo>
                      <a:pt x="547" y="719"/>
                      <a:pt x="551" y="718"/>
                      <a:pt x="554" y="716"/>
                    </a:cubicBezTo>
                    <a:cubicBezTo>
                      <a:pt x="557" y="715"/>
                      <a:pt x="558" y="714"/>
                      <a:pt x="558" y="714"/>
                    </a:cubicBezTo>
                    <a:cubicBezTo>
                      <a:pt x="558" y="714"/>
                      <a:pt x="559" y="710"/>
                      <a:pt x="559" y="704"/>
                    </a:cubicBezTo>
                    <a:cubicBezTo>
                      <a:pt x="559" y="699"/>
                      <a:pt x="559" y="691"/>
                      <a:pt x="559" y="684"/>
                    </a:cubicBezTo>
                    <a:cubicBezTo>
                      <a:pt x="559" y="679"/>
                      <a:pt x="559" y="674"/>
                      <a:pt x="559" y="669"/>
                    </a:cubicBezTo>
                    <a:cubicBezTo>
                      <a:pt x="561" y="668"/>
                      <a:pt x="563" y="667"/>
                      <a:pt x="565" y="665"/>
                    </a:cubicBezTo>
                    <a:cubicBezTo>
                      <a:pt x="569" y="662"/>
                      <a:pt x="574" y="659"/>
                      <a:pt x="576" y="657"/>
                    </a:cubicBezTo>
                    <a:cubicBezTo>
                      <a:pt x="579" y="655"/>
                      <a:pt x="581" y="654"/>
                      <a:pt x="581" y="654"/>
                    </a:cubicBezTo>
                    <a:cubicBezTo>
                      <a:pt x="581" y="654"/>
                      <a:pt x="582" y="653"/>
                      <a:pt x="585" y="651"/>
                    </a:cubicBezTo>
                    <a:cubicBezTo>
                      <a:pt x="586" y="650"/>
                      <a:pt x="588" y="649"/>
                      <a:pt x="590" y="647"/>
                    </a:cubicBezTo>
                    <a:cubicBezTo>
                      <a:pt x="592" y="646"/>
                      <a:pt x="594" y="644"/>
                      <a:pt x="596" y="642"/>
                    </a:cubicBezTo>
                    <a:cubicBezTo>
                      <a:pt x="598" y="641"/>
                      <a:pt x="600" y="639"/>
                      <a:pt x="601" y="638"/>
                    </a:cubicBezTo>
                    <a:cubicBezTo>
                      <a:pt x="603" y="638"/>
                      <a:pt x="604" y="638"/>
                      <a:pt x="605" y="639"/>
                    </a:cubicBezTo>
                    <a:cubicBezTo>
                      <a:pt x="608" y="640"/>
                      <a:pt x="612" y="641"/>
                      <a:pt x="615" y="642"/>
                    </a:cubicBezTo>
                    <a:cubicBezTo>
                      <a:pt x="622" y="644"/>
                      <a:pt x="630" y="646"/>
                      <a:pt x="635" y="648"/>
                    </a:cubicBezTo>
                    <a:cubicBezTo>
                      <a:pt x="641" y="649"/>
                      <a:pt x="644" y="650"/>
                      <a:pt x="644" y="650"/>
                    </a:cubicBezTo>
                    <a:cubicBezTo>
                      <a:pt x="644" y="650"/>
                      <a:pt x="646" y="648"/>
                      <a:pt x="648" y="646"/>
                    </a:cubicBezTo>
                    <a:cubicBezTo>
                      <a:pt x="650" y="644"/>
                      <a:pt x="653" y="641"/>
                      <a:pt x="656" y="638"/>
                    </a:cubicBezTo>
                    <a:cubicBezTo>
                      <a:pt x="659" y="635"/>
                      <a:pt x="661" y="632"/>
                      <a:pt x="663" y="629"/>
                    </a:cubicBezTo>
                    <a:cubicBezTo>
                      <a:pt x="665" y="627"/>
                      <a:pt x="667" y="626"/>
                      <a:pt x="667" y="626"/>
                    </a:cubicBezTo>
                    <a:cubicBezTo>
                      <a:pt x="667" y="626"/>
                      <a:pt x="662" y="611"/>
                      <a:pt x="657" y="597"/>
                    </a:cubicBezTo>
                    <a:cubicBezTo>
                      <a:pt x="655" y="593"/>
                      <a:pt x="653" y="588"/>
                      <a:pt x="651" y="584"/>
                    </a:cubicBezTo>
                    <a:cubicBezTo>
                      <a:pt x="653" y="582"/>
                      <a:pt x="654" y="580"/>
                      <a:pt x="655" y="578"/>
                    </a:cubicBezTo>
                    <a:cubicBezTo>
                      <a:pt x="659" y="574"/>
                      <a:pt x="661" y="569"/>
                      <a:pt x="663" y="566"/>
                    </a:cubicBezTo>
                    <a:cubicBezTo>
                      <a:pt x="665" y="564"/>
                      <a:pt x="666" y="562"/>
                      <a:pt x="666" y="562"/>
                    </a:cubicBezTo>
                    <a:cubicBezTo>
                      <a:pt x="666" y="562"/>
                      <a:pt x="670" y="555"/>
                      <a:pt x="676" y="545"/>
                    </a:cubicBezTo>
                    <a:cubicBezTo>
                      <a:pt x="677" y="543"/>
                      <a:pt x="678" y="541"/>
                      <a:pt x="679" y="539"/>
                    </a:cubicBezTo>
                    <a:cubicBezTo>
                      <a:pt x="684" y="539"/>
                      <a:pt x="689" y="539"/>
                      <a:pt x="694" y="538"/>
                    </a:cubicBezTo>
                    <a:cubicBezTo>
                      <a:pt x="709" y="537"/>
                      <a:pt x="724" y="535"/>
                      <a:pt x="724" y="535"/>
                    </a:cubicBezTo>
                    <a:cubicBezTo>
                      <a:pt x="724" y="535"/>
                      <a:pt x="725" y="533"/>
                      <a:pt x="726" y="530"/>
                    </a:cubicBezTo>
                    <a:cubicBezTo>
                      <a:pt x="727" y="528"/>
                      <a:pt x="729" y="524"/>
                      <a:pt x="730" y="520"/>
                    </a:cubicBezTo>
                    <a:cubicBezTo>
                      <a:pt x="732" y="516"/>
                      <a:pt x="733" y="512"/>
                      <a:pt x="734" y="509"/>
                    </a:cubicBezTo>
                    <a:cubicBezTo>
                      <a:pt x="735" y="506"/>
                      <a:pt x="736" y="504"/>
                      <a:pt x="736" y="504"/>
                    </a:cubicBezTo>
                    <a:cubicBezTo>
                      <a:pt x="736" y="504"/>
                      <a:pt x="734" y="501"/>
                      <a:pt x="730" y="497"/>
                    </a:cubicBezTo>
                    <a:cubicBezTo>
                      <a:pt x="727" y="493"/>
                      <a:pt x="722" y="487"/>
                      <a:pt x="717" y="482"/>
                    </a:cubicBezTo>
                    <a:cubicBezTo>
                      <a:pt x="713" y="478"/>
                      <a:pt x="710" y="474"/>
                      <a:pt x="707" y="471"/>
                    </a:cubicBezTo>
                    <a:cubicBezTo>
                      <a:pt x="707" y="469"/>
                      <a:pt x="708" y="466"/>
                      <a:pt x="708" y="464"/>
                    </a:cubicBezTo>
                    <a:cubicBezTo>
                      <a:pt x="710" y="459"/>
                      <a:pt x="711" y="454"/>
                      <a:pt x="712" y="450"/>
                    </a:cubicBezTo>
                    <a:cubicBezTo>
                      <a:pt x="712" y="447"/>
                      <a:pt x="713" y="445"/>
                      <a:pt x="713" y="445"/>
                    </a:cubicBezTo>
                    <a:cubicBezTo>
                      <a:pt x="713" y="445"/>
                      <a:pt x="713" y="443"/>
                      <a:pt x="714" y="440"/>
                    </a:cubicBezTo>
                    <a:cubicBezTo>
                      <a:pt x="714" y="436"/>
                      <a:pt x="715" y="432"/>
                      <a:pt x="716" y="426"/>
                    </a:cubicBezTo>
                    <a:cubicBezTo>
                      <a:pt x="716" y="424"/>
                      <a:pt x="716" y="421"/>
                      <a:pt x="717" y="419"/>
                    </a:cubicBezTo>
                    <a:cubicBezTo>
                      <a:pt x="721" y="417"/>
                      <a:pt x="726" y="415"/>
                      <a:pt x="730" y="413"/>
                    </a:cubicBezTo>
                    <a:cubicBezTo>
                      <a:pt x="737" y="410"/>
                      <a:pt x="744" y="406"/>
                      <a:pt x="749" y="404"/>
                    </a:cubicBezTo>
                    <a:cubicBezTo>
                      <a:pt x="753" y="401"/>
                      <a:pt x="757" y="399"/>
                      <a:pt x="757" y="399"/>
                    </a:cubicBezTo>
                    <a:cubicBezTo>
                      <a:pt x="757" y="399"/>
                      <a:pt x="757" y="397"/>
                      <a:pt x="757" y="394"/>
                    </a:cubicBezTo>
                    <a:cubicBezTo>
                      <a:pt x="757" y="391"/>
                      <a:pt x="757" y="387"/>
                      <a:pt x="757" y="383"/>
                    </a:cubicBezTo>
                    <a:cubicBezTo>
                      <a:pt x="757" y="378"/>
                      <a:pt x="757" y="374"/>
                      <a:pt x="757" y="371"/>
                    </a:cubicBezTo>
                    <a:cubicBezTo>
                      <a:pt x="757" y="368"/>
                      <a:pt x="757" y="366"/>
                      <a:pt x="757" y="366"/>
                    </a:cubicBezTo>
                    <a:cubicBezTo>
                      <a:pt x="757" y="366"/>
                      <a:pt x="744" y="358"/>
                      <a:pt x="731" y="352"/>
                    </a:cubicBezTo>
                    <a:cubicBezTo>
                      <a:pt x="726" y="350"/>
                      <a:pt x="721" y="347"/>
                      <a:pt x="717" y="346"/>
                    </a:cubicBezTo>
                    <a:close/>
                    <a:moveTo>
                      <a:pt x="660" y="440"/>
                    </a:moveTo>
                    <a:cubicBezTo>
                      <a:pt x="660" y="442"/>
                      <a:pt x="659" y="447"/>
                      <a:pt x="658" y="451"/>
                    </a:cubicBezTo>
                    <a:cubicBezTo>
                      <a:pt x="655" y="461"/>
                      <a:pt x="651" y="474"/>
                      <a:pt x="646" y="486"/>
                    </a:cubicBezTo>
                    <a:cubicBezTo>
                      <a:pt x="645" y="489"/>
                      <a:pt x="644" y="493"/>
                      <a:pt x="642" y="496"/>
                    </a:cubicBezTo>
                    <a:cubicBezTo>
                      <a:pt x="641" y="499"/>
                      <a:pt x="640" y="502"/>
                      <a:pt x="638" y="504"/>
                    </a:cubicBezTo>
                    <a:cubicBezTo>
                      <a:pt x="636" y="510"/>
                      <a:pt x="633" y="515"/>
                      <a:pt x="630" y="520"/>
                    </a:cubicBezTo>
                    <a:cubicBezTo>
                      <a:pt x="626" y="528"/>
                      <a:pt x="622" y="534"/>
                      <a:pt x="622" y="534"/>
                    </a:cubicBezTo>
                    <a:cubicBezTo>
                      <a:pt x="622" y="534"/>
                      <a:pt x="621" y="535"/>
                      <a:pt x="619" y="538"/>
                    </a:cubicBezTo>
                    <a:cubicBezTo>
                      <a:pt x="618" y="540"/>
                      <a:pt x="616" y="544"/>
                      <a:pt x="613" y="548"/>
                    </a:cubicBezTo>
                    <a:cubicBezTo>
                      <a:pt x="610" y="552"/>
                      <a:pt x="606" y="557"/>
                      <a:pt x="602" y="562"/>
                    </a:cubicBezTo>
                    <a:cubicBezTo>
                      <a:pt x="598" y="567"/>
                      <a:pt x="594" y="571"/>
                      <a:pt x="589" y="576"/>
                    </a:cubicBezTo>
                    <a:cubicBezTo>
                      <a:pt x="580" y="586"/>
                      <a:pt x="571" y="596"/>
                      <a:pt x="563" y="602"/>
                    </a:cubicBezTo>
                    <a:cubicBezTo>
                      <a:pt x="561" y="603"/>
                      <a:pt x="559" y="605"/>
                      <a:pt x="557" y="606"/>
                    </a:cubicBezTo>
                    <a:cubicBezTo>
                      <a:pt x="556" y="607"/>
                      <a:pt x="554" y="608"/>
                      <a:pt x="553" y="609"/>
                    </a:cubicBezTo>
                    <a:cubicBezTo>
                      <a:pt x="551" y="611"/>
                      <a:pt x="550" y="612"/>
                      <a:pt x="550" y="612"/>
                    </a:cubicBezTo>
                    <a:cubicBezTo>
                      <a:pt x="550" y="612"/>
                      <a:pt x="548" y="613"/>
                      <a:pt x="546" y="615"/>
                    </a:cubicBezTo>
                    <a:cubicBezTo>
                      <a:pt x="543" y="617"/>
                      <a:pt x="540" y="619"/>
                      <a:pt x="536" y="622"/>
                    </a:cubicBezTo>
                    <a:cubicBezTo>
                      <a:pt x="532" y="624"/>
                      <a:pt x="527" y="628"/>
                      <a:pt x="521" y="631"/>
                    </a:cubicBezTo>
                    <a:cubicBezTo>
                      <a:pt x="516" y="634"/>
                      <a:pt x="510" y="637"/>
                      <a:pt x="504" y="640"/>
                    </a:cubicBezTo>
                    <a:cubicBezTo>
                      <a:pt x="498" y="643"/>
                      <a:pt x="492" y="645"/>
                      <a:pt x="486" y="648"/>
                    </a:cubicBezTo>
                    <a:cubicBezTo>
                      <a:pt x="480" y="650"/>
                      <a:pt x="475" y="652"/>
                      <a:pt x="470" y="654"/>
                    </a:cubicBezTo>
                    <a:cubicBezTo>
                      <a:pt x="465" y="655"/>
                      <a:pt x="461" y="657"/>
                      <a:pt x="458" y="657"/>
                    </a:cubicBezTo>
                    <a:cubicBezTo>
                      <a:pt x="457" y="658"/>
                      <a:pt x="456" y="658"/>
                      <a:pt x="455" y="658"/>
                    </a:cubicBezTo>
                    <a:cubicBezTo>
                      <a:pt x="454" y="659"/>
                      <a:pt x="454" y="659"/>
                      <a:pt x="454" y="659"/>
                    </a:cubicBezTo>
                    <a:cubicBezTo>
                      <a:pt x="454" y="659"/>
                      <a:pt x="452" y="659"/>
                      <a:pt x="449" y="660"/>
                    </a:cubicBezTo>
                    <a:cubicBezTo>
                      <a:pt x="447" y="661"/>
                      <a:pt x="443" y="662"/>
                      <a:pt x="438" y="663"/>
                    </a:cubicBezTo>
                    <a:cubicBezTo>
                      <a:pt x="433" y="664"/>
                      <a:pt x="427" y="665"/>
                      <a:pt x="421" y="666"/>
                    </a:cubicBezTo>
                    <a:cubicBezTo>
                      <a:pt x="418" y="666"/>
                      <a:pt x="414" y="667"/>
                      <a:pt x="411" y="667"/>
                    </a:cubicBezTo>
                    <a:cubicBezTo>
                      <a:pt x="408" y="667"/>
                      <a:pt x="404" y="668"/>
                      <a:pt x="401" y="668"/>
                    </a:cubicBezTo>
                    <a:cubicBezTo>
                      <a:pt x="398" y="669"/>
                      <a:pt x="394" y="669"/>
                      <a:pt x="391" y="669"/>
                    </a:cubicBezTo>
                    <a:cubicBezTo>
                      <a:pt x="388" y="669"/>
                      <a:pt x="385" y="669"/>
                      <a:pt x="382" y="669"/>
                    </a:cubicBezTo>
                    <a:cubicBezTo>
                      <a:pt x="375" y="669"/>
                      <a:pt x="369" y="669"/>
                      <a:pt x="364" y="669"/>
                    </a:cubicBezTo>
                    <a:cubicBezTo>
                      <a:pt x="359" y="669"/>
                      <a:pt x="355" y="669"/>
                      <a:pt x="352" y="668"/>
                    </a:cubicBezTo>
                    <a:cubicBezTo>
                      <a:pt x="349" y="668"/>
                      <a:pt x="348" y="668"/>
                      <a:pt x="348" y="668"/>
                    </a:cubicBezTo>
                    <a:cubicBezTo>
                      <a:pt x="348" y="668"/>
                      <a:pt x="346" y="667"/>
                      <a:pt x="343" y="667"/>
                    </a:cubicBezTo>
                    <a:cubicBezTo>
                      <a:pt x="340" y="667"/>
                      <a:pt x="336" y="666"/>
                      <a:pt x="331" y="665"/>
                    </a:cubicBezTo>
                    <a:cubicBezTo>
                      <a:pt x="326" y="665"/>
                      <a:pt x="320" y="663"/>
                      <a:pt x="314" y="662"/>
                    </a:cubicBezTo>
                    <a:cubicBezTo>
                      <a:pt x="311" y="662"/>
                      <a:pt x="308" y="661"/>
                      <a:pt x="305" y="660"/>
                    </a:cubicBezTo>
                    <a:cubicBezTo>
                      <a:pt x="302" y="659"/>
                      <a:pt x="298" y="658"/>
                      <a:pt x="295" y="657"/>
                    </a:cubicBezTo>
                    <a:cubicBezTo>
                      <a:pt x="292" y="656"/>
                      <a:pt x="289" y="655"/>
                      <a:pt x="286" y="654"/>
                    </a:cubicBezTo>
                    <a:cubicBezTo>
                      <a:pt x="283" y="653"/>
                      <a:pt x="280" y="652"/>
                      <a:pt x="277" y="651"/>
                    </a:cubicBezTo>
                    <a:cubicBezTo>
                      <a:pt x="275" y="651"/>
                      <a:pt x="274" y="650"/>
                      <a:pt x="272" y="650"/>
                    </a:cubicBezTo>
                    <a:cubicBezTo>
                      <a:pt x="271" y="649"/>
                      <a:pt x="270" y="648"/>
                      <a:pt x="268" y="648"/>
                    </a:cubicBezTo>
                    <a:cubicBezTo>
                      <a:pt x="266" y="647"/>
                      <a:pt x="263" y="646"/>
                      <a:pt x="261" y="645"/>
                    </a:cubicBezTo>
                    <a:cubicBezTo>
                      <a:pt x="256" y="643"/>
                      <a:pt x="252" y="641"/>
                      <a:pt x="250" y="640"/>
                    </a:cubicBezTo>
                    <a:cubicBezTo>
                      <a:pt x="247" y="638"/>
                      <a:pt x="246" y="638"/>
                      <a:pt x="246" y="638"/>
                    </a:cubicBezTo>
                    <a:cubicBezTo>
                      <a:pt x="246" y="638"/>
                      <a:pt x="244" y="637"/>
                      <a:pt x="242" y="635"/>
                    </a:cubicBezTo>
                    <a:cubicBezTo>
                      <a:pt x="239" y="634"/>
                      <a:pt x="235" y="632"/>
                      <a:pt x="231" y="630"/>
                    </a:cubicBezTo>
                    <a:cubicBezTo>
                      <a:pt x="229" y="628"/>
                      <a:pt x="226" y="627"/>
                      <a:pt x="224" y="625"/>
                    </a:cubicBezTo>
                    <a:cubicBezTo>
                      <a:pt x="221" y="624"/>
                      <a:pt x="219" y="622"/>
                      <a:pt x="216" y="620"/>
                    </a:cubicBezTo>
                    <a:cubicBezTo>
                      <a:pt x="211" y="617"/>
                      <a:pt x="206" y="613"/>
                      <a:pt x="200" y="609"/>
                    </a:cubicBezTo>
                    <a:cubicBezTo>
                      <a:pt x="198" y="607"/>
                      <a:pt x="195" y="605"/>
                      <a:pt x="193" y="603"/>
                    </a:cubicBezTo>
                    <a:cubicBezTo>
                      <a:pt x="190" y="601"/>
                      <a:pt x="188" y="599"/>
                      <a:pt x="185" y="596"/>
                    </a:cubicBezTo>
                    <a:cubicBezTo>
                      <a:pt x="183" y="594"/>
                      <a:pt x="181" y="592"/>
                      <a:pt x="178" y="590"/>
                    </a:cubicBezTo>
                    <a:cubicBezTo>
                      <a:pt x="176" y="588"/>
                      <a:pt x="174" y="587"/>
                      <a:pt x="173" y="585"/>
                    </a:cubicBezTo>
                    <a:cubicBezTo>
                      <a:pt x="169" y="581"/>
                      <a:pt x="166" y="578"/>
                      <a:pt x="164" y="576"/>
                    </a:cubicBezTo>
                    <a:cubicBezTo>
                      <a:pt x="162" y="574"/>
                      <a:pt x="161" y="573"/>
                      <a:pt x="161" y="573"/>
                    </a:cubicBezTo>
                    <a:cubicBezTo>
                      <a:pt x="161" y="573"/>
                      <a:pt x="161" y="572"/>
                      <a:pt x="160" y="572"/>
                    </a:cubicBezTo>
                    <a:cubicBezTo>
                      <a:pt x="160" y="571"/>
                      <a:pt x="159" y="570"/>
                      <a:pt x="158" y="569"/>
                    </a:cubicBezTo>
                    <a:cubicBezTo>
                      <a:pt x="156" y="567"/>
                      <a:pt x="154" y="564"/>
                      <a:pt x="150" y="560"/>
                    </a:cubicBezTo>
                    <a:cubicBezTo>
                      <a:pt x="144" y="552"/>
                      <a:pt x="136" y="541"/>
                      <a:pt x="129" y="530"/>
                    </a:cubicBezTo>
                    <a:cubicBezTo>
                      <a:pt x="127" y="525"/>
                      <a:pt x="127" y="525"/>
                      <a:pt x="127" y="525"/>
                    </a:cubicBezTo>
                    <a:cubicBezTo>
                      <a:pt x="126" y="524"/>
                      <a:pt x="125" y="523"/>
                      <a:pt x="124" y="521"/>
                    </a:cubicBezTo>
                    <a:cubicBezTo>
                      <a:pt x="123" y="518"/>
                      <a:pt x="121" y="515"/>
                      <a:pt x="120" y="513"/>
                    </a:cubicBezTo>
                    <a:cubicBezTo>
                      <a:pt x="117" y="507"/>
                      <a:pt x="114" y="502"/>
                      <a:pt x="112" y="497"/>
                    </a:cubicBezTo>
                    <a:cubicBezTo>
                      <a:pt x="110" y="493"/>
                      <a:pt x="109" y="489"/>
                      <a:pt x="108" y="486"/>
                    </a:cubicBezTo>
                    <a:cubicBezTo>
                      <a:pt x="107" y="483"/>
                      <a:pt x="106" y="482"/>
                      <a:pt x="106" y="482"/>
                    </a:cubicBezTo>
                    <a:cubicBezTo>
                      <a:pt x="106" y="482"/>
                      <a:pt x="105" y="480"/>
                      <a:pt x="104" y="477"/>
                    </a:cubicBezTo>
                    <a:cubicBezTo>
                      <a:pt x="104" y="476"/>
                      <a:pt x="103" y="474"/>
                      <a:pt x="103" y="472"/>
                    </a:cubicBezTo>
                    <a:cubicBezTo>
                      <a:pt x="102" y="471"/>
                      <a:pt x="101" y="468"/>
                      <a:pt x="101" y="466"/>
                    </a:cubicBezTo>
                    <a:cubicBezTo>
                      <a:pt x="97" y="456"/>
                      <a:pt x="94" y="443"/>
                      <a:pt x="92" y="430"/>
                    </a:cubicBezTo>
                    <a:cubicBezTo>
                      <a:pt x="90" y="417"/>
                      <a:pt x="88" y="404"/>
                      <a:pt x="88" y="394"/>
                    </a:cubicBezTo>
                    <a:cubicBezTo>
                      <a:pt x="88" y="391"/>
                      <a:pt x="87" y="389"/>
                      <a:pt x="87" y="387"/>
                    </a:cubicBezTo>
                    <a:cubicBezTo>
                      <a:pt x="87" y="385"/>
                      <a:pt x="87" y="383"/>
                      <a:pt x="87" y="381"/>
                    </a:cubicBezTo>
                    <a:cubicBezTo>
                      <a:pt x="87" y="378"/>
                      <a:pt x="87" y="377"/>
                      <a:pt x="87" y="377"/>
                    </a:cubicBezTo>
                    <a:cubicBezTo>
                      <a:pt x="87" y="377"/>
                      <a:pt x="87" y="375"/>
                      <a:pt x="87" y="372"/>
                    </a:cubicBezTo>
                    <a:cubicBezTo>
                      <a:pt x="87" y="369"/>
                      <a:pt x="88" y="365"/>
                      <a:pt x="88" y="360"/>
                    </a:cubicBezTo>
                    <a:cubicBezTo>
                      <a:pt x="88" y="355"/>
                      <a:pt x="89" y="349"/>
                      <a:pt x="89" y="343"/>
                    </a:cubicBezTo>
                    <a:cubicBezTo>
                      <a:pt x="90" y="340"/>
                      <a:pt x="90" y="337"/>
                      <a:pt x="91" y="333"/>
                    </a:cubicBezTo>
                    <a:cubicBezTo>
                      <a:pt x="91" y="332"/>
                      <a:pt x="91" y="330"/>
                      <a:pt x="92" y="329"/>
                    </a:cubicBezTo>
                    <a:cubicBezTo>
                      <a:pt x="93" y="324"/>
                      <a:pt x="93" y="324"/>
                      <a:pt x="93" y="324"/>
                    </a:cubicBezTo>
                    <a:cubicBezTo>
                      <a:pt x="95" y="310"/>
                      <a:pt x="99" y="298"/>
                      <a:pt x="102" y="288"/>
                    </a:cubicBezTo>
                    <a:cubicBezTo>
                      <a:pt x="104" y="283"/>
                      <a:pt x="105" y="279"/>
                      <a:pt x="106" y="277"/>
                    </a:cubicBezTo>
                    <a:cubicBezTo>
                      <a:pt x="107" y="275"/>
                      <a:pt x="107" y="274"/>
                      <a:pt x="107" y="274"/>
                    </a:cubicBezTo>
                    <a:cubicBezTo>
                      <a:pt x="108" y="273"/>
                      <a:pt x="108" y="272"/>
                      <a:pt x="108" y="272"/>
                    </a:cubicBezTo>
                    <a:cubicBezTo>
                      <a:pt x="108" y="272"/>
                      <a:pt x="108" y="271"/>
                      <a:pt x="109" y="268"/>
                    </a:cubicBezTo>
                    <a:cubicBezTo>
                      <a:pt x="111" y="265"/>
                      <a:pt x="112" y="262"/>
                      <a:pt x="114" y="257"/>
                    </a:cubicBezTo>
                    <a:cubicBezTo>
                      <a:pt x="115" y="255"/>
                      <a:pt x="117" y="252"/>
                      <a:pt x="118" y="250"/>
                    </a:cubicBezTo>
                    <a:cubicBezTo>
                      <a:pt x="119" y="247"/>
                      <a:pt x="121" y="245"/>
                      <a:pt x="122" y="242"/>
                    </a:cubicBezTo>
                    <a:cubicBezTo>
                      <a:pt x="124" y="239"/>
                      <a:pt x="125" y="236"/>
                      <a:pt x="127" y="233"/>
                    </a:cubicBezTo>
                    <a:cubicBezTo>
                      <a:pt x="129" y="230"/>
                      <a:pt x="130" y="228"/>
                      <a:pt x="132" y="225"/>
                    </a:cubicBezTo>
                    <a:cubicBezTo>
                      <a:pt x="136" y="219"/>
                      <a:pt x="139" y="213"/>
                      <a:pt x="143" y="208"/>
                    </a:cubicBezTo>
                    <a:cubicBezTo>
                      <a:pt x="145" y="206"/>
                      <a:pt x="147" y="203"/>
                      <a:pt x="149" y="201"/>
                    </a:cubicBezTo>
                    <a:cubicBezTo>
                      <a:pt x="150" y="199"/>
                      <a:pt x="152" y="197"/>
                      <a:pt x="154" y="195"/>
                    </a:cubicBezTo>
                    <a:cubicBezTo>
                      <a:pt x="157" y="191"/>
                      <a:pt x="160" y="188"/>
                      <a:pt x="162" y="186"/>
                    </a:cubicBezTo>
                    <a:cubicBezTo>
                      <a:pt x="163" y="184"/>
                      <a:pt x="165" y="182"/>
                      <a:pt x="165" y="182"/>
                    </a:cubicBezTo>
                    <a:cubicBezTo>
                      <a:pt x="165" y="182"/>
                      <a:pt x="166" y="181"/>
                      <a:pt x="168" y="179"/>
                    </a:cubicBezTo>
                    <a:cubicBezTo>
                      <a:pt x="170" y="177"/>
                      <a:pt x="173" y="174"/>
                      <a:pt x="176" y="170"/>
                    </a:cubicBezTo>
                    <a:cubicBezTo>
                      <a:pt x="178" y="169"/>
                      <a:pt x="180" y="167"/>
                      <a:pt x="182" y="165"/>
                    </a:cubicBezTo>
                    <a:cubicBezTo>
                      <a:pt x="183" y="164"/>
                      <a:pt x="184" y="163"/>
                      <a:pt x="186" y="162"/>
                    </a:cubicBezTo>
                    <a:cubicBezTo>
                      <a:pt x="187" y="161"/>
                      <a:pt x="188" y="160"/>
                      <a:pt x="189" y="159"/>
                    </a:cubicBezTo>
                    <a:cubicBezTo>
                      <a:pt x="191" y="157"/>
                      <a:pt x="194" y="155"/>
                      <a:pt x="196" y="153"/>
                    </a:cubicBezTo>
                    <a:cubicBezTo>
                      <a:pt x="199" y="151"/>
                      <a:pt x="202" y="149"/>
                      <a:pt x="204" y="147"/>
                    </a:cubicBezTo>
                    <a:cubicBezTo>
                      <a:pt x="207" y="145"/>
                      <a:pt x="210" y="143"/>
                      <a:pt x="213" y="141"/>
                    </a:cubicBezTo>
                    <a:cubicBezTo>
                      <a:pt x="215" y="139"/>
                      <a:pt x="218" y="137"/>
                      <a:pt x="221" y="135"/>
                    </a:cubicBezTo>
                    <a:cubicBezTo>
                      <a:pt x="226" y="132"/>
                      <a:pt x="231" y="129"/>
                      <a:pt x="235" y="127"/>
                    </a:cubicBezTo>
                    <a:cubicBezTo>
                      <a:pt x="240" y="124"/>
                      <a:pt x="243" y="122"/>
                      <a:pt x="246" y="121"/>
                    </a:cubicBezTo>
                    <a:cubicBezTo>
                      <a:pt x="249" y="120"/>
                      <a:pt x="250" y="119"/>
                      <a:pt x="250" y="119"/>
                    </a:cubicBezTo>
                    <a:cubicBezTo>
                      <a:pt x="250" y="119"/>
                      <a:pt x="252" y="118"/>
                      <a:pt x="254" y="117"/>
                    </a:cubicBezTo>
                    <a:cubicBezTo>
                      <a:pt x="257" y="116"/>
                      <a:pt x="261" y="114"/>
                      <a:pt x="265" y="112"/>
                    </a:cubicBezTo>
                    <a:cubicBezTo>
                      <a:pt x="270" y="110"/>
                      <a:pt x="275" y="108"/>
                      <a:pt x="281" y="106"/>
                    </a:cubicBezTo>
                    <a:cubicBezTo>
                      <a:pt x="284" y="105"/>
                      <a:pt x="287" y="104"/>
                      <a:pt x="291" y="103"/>
                    </a:cubicBezTo>
                    <a:cubicBezTo>
                      <a:pt x="294" y="102"/>
                      <a:pt x="297" y="101"/>
                      <a:pt x="300" y="100"/>
                    </a:cubicBezTo>
                    <a:cubicBezTo>
                      <a:pt x="303" y="99"/>
                      <a:pt x="307" y="98"/>
                      <a:pt x="310" y="98"/>
                    </a:cubicBezTo>
                    <a:cubicBezTo>
                      <a:pt x="313" y="97"/>
                      <a:pt x="316" y="96"/>
                      <a:pt x="319" y="96"/>
                    </a:cubicBezTo>
                    <a:cubicBezTo>
                      <a:pt x="325" y="94"/>
                      <a:pt x="331" y="93"/>
                      <a:pt x="336" y="93"/>
                    </a:cubicBezTo>
                    <a:cubicBezTo>
                      <a:pt x="341" y="92"/>
                      <a:pt x="345" y="91"/>
                      <a:pt x="348" y="91"/>
                    </a:cubicBezTo>
                    <a:cubicBezTo>
                      <a:pt x="351" y="91"/>
                      <a:pt x="353" y="91"/>
                      <a:pt x="353" y="91"/>
                    </a:cubicBezTo>
                    <a:cubicBezTo>
                      <a:pt x="353" y="91"/>
                      <a:pt x="353" y="91"/>
                      <a:pt x="354" y="91"/>
                    </a:cubicBezTo>
                    <a:cubicBezTo>
                      <a:pt x="355" y="90"/>
                      <a:pt x="356" y="90"/>
                      <a:pt x="357" y="90"/>
                    </a:cubicBezTo>
                    <a:cubicBezTo>
                      <a:pt x="360" y="90"/>
                      <a:pt x="365" y="90"/>
                      <a:pt x="370" y="90"/>
                    </a:cubicBezTo>
                    <a:cubicBezTo>
                      <a:pt x="375" y="90"/>
                      <a:pt x="380" y="90"/>
                      <a:pt x="387" y="90"/>
                    </a:cubicBezTo>
                    <a:cubicBezTo>
                      <a:pt x="393" y="90"/>
                      <a:pt x="400" y="90"/>
                      <a:pt x="406" y="91"/>
                    </a:cubicBezTo>
                    <a:cubicBezTo>
                      <a:pt x="413" y="92"/>
                      <a:pt x="420" y="93"/>
                      <a:pt x="426" y="94"/>
                    </a:cubicBezTo>
                    <a:cubicBezTo>
                      <a:pt x="432" y="95"/>
                      <a:pt x="438" y="96"/>
                      <a:pt x="443" y="97"/>
                    </a:cubicBezTo>
                    <a:cubicBezTo>
                      <a:pt x="447" y="98"/>
                      <a:pt x="451" y="99"/>
                      <a:pt x="454" y="100"/>
                    </a:cubicBezTo>
                    <a:cubicBezTo>
                      <a:pt x="457" y="101"/>
                      <a:pt x="459" y="101"/>
                      <a:pt x="459" y="101"/>
                    </a:cubicBezTo>
                    <a:cubicBezTo>
                      <a:pt x="459" y="101"/>
                      <a:pt x="460" y="102"/>
                      <a:pt x="463" y="103"/>
                    </a:cubicBezTo>
                    <a:cubicBezTo>
                      <a:pt x="464" y="103"/>
                      <a:pt x="466" y="104"/>
                      <a:pt x="468" y="104"/>
                    </a:cubicBezTo>
                    <a:cubicBezTo>
                      <a:pt x="470" y="105"/>
                      <a:pt x="472" y="106"/>
                      <a:pt x="475" y="107"/>
                    </a:cubicBezTo>
                    <a:cubicBezTo>
                      <a:pt x="484" y="110"/>
                      <a:pt x="496" y="115"/>
                      <a:pt x="508" y="121"/>
                    </a:cubicBezTo>
                    <a:cubicBezTo>
                      <a:pt x="514" y="124"/>
                      <a:pt x="520" y="127"/>
                      <a:pt x="526" y="131"/>
                    </a:cubicBezTo>
                    <a:cubicBezTo>
                      <a:pt x="531" y="134"/>
                      <a:pt x="536" y="137"/>
                      <a:pt x="540" y="140"/>
                    </a:cubicBezTo>
                    <a:cubicBezTo>
                      <a:pt x="544" y="143"/>
                      <a:pt x="547" y="145"/>
                      <a:pt x="550" y="147"/>
                    </a:cubicBezTo>
                    <a:cubicBezTo>
                      <a:pt x="552" y="149"/>
                      <a:pt x="554" y="150"/>
                      <a:pt x="554" y="150"/>
                    </a:cubicBezTo>
                    <a:cubicBezTo>
                      <a:pt x="554" y="150"/>
                      <a:pt x="559" y="154"/>
                      <a:pt x="567" y="160"/>
                    </a:cubicBezTo>
                    <a:cubicBezTo>
                      <a:pt x="570" y="164"/>
                      <a:pt x="575" y="167"/>
                      <a:pt x="579" y="172"/>
                    </a:cubicBezTo>
                    <a:cubicBezTo>
                      <a:pt x="581" y="174"/>
                      <a:pt x="584" y="176"/>
                      <a:pt x="586" y="179"/>
                    </a:cubicBezTo>
                    <a:cubicBezTo>
                      <a:pt x="588" y="181"/>
                      <a:pt x="591" y="184"/>
                      <a:pt x="593" y="186"/>
                    </a:cubicBezTo>
                    <a:cubicBezTo>
                      <a:pt x="602" y="196"/>
                      <a:pt x="610" y="207"/>
                      <a:pt x="616" y="215"/>
                    </a:cubicBezTo>
                    <a:cubicBezTo>
                      <a:pt x="618" y="219"/>
                      <a:pt x="621" y="223"/>
                      <a:pt x="622" y="225"/>
                    </a:cubicBezTo>
                    <a:cubicBezTo>
                      <a:pt x="624" y="228"/>
                      <a:pt x="625" y="229"/>
                      <a:pt x="625" y="229"/>
                    </a:cubicBezTo>
                    <a:cubicBezTo>
                      <a:pt x="625" y="229"/>
                      <a:pt x="626" y="230"/>
                      <a:pt x="627" y="233"/>
                    </a:cubicBezTo>
                    <a:cubicBezTo>
                      <a:pt x="629" y="235"/>
                      <a:pt x="631" y="239"/>
                      <a:pt x="633" y="244"/>
                    </a:cubicBezTo>
                    <a:cubicBezTo>
                      <a:pt x="635" y="248"/>
                      <a:pt x="638" y="253"/>
                      <a:pt x="641" y="259"/>
                    </a:cubicBezTo>
                    <a:cubicBezTo>
                      <a:pt x="642" y="262"/>
                      <a:pt x="643" y="265"/>
                      <a:pt x="644" y="268"/>
                    </a:cubicBezTo>
                    <a:cubicBezTo>
                      <a:pt x="645" y="269"/>
                      <a:pt x="646" y="271"/>
                      <a:pt x="646" y="272"/>
                    </a:cubicBezTo>
                    <a:cubicBezTo>
                      <a:pt x="648" y="277"/>
                      <a:pt x="648" y="277"/>
                      <a:pt x="648" y="277"/>
                    </a:cubicBezTo>
                    <a:cubicBezTo>
                      <a:pt x="653" y="289"/>
                      <a:pt x="656" y="302"/>
                      <a:pt x="659" y="312"/>
                    </a:cubicBezTo>
                    <a:cubicBezTo>
                      <a:pt x="660" y="317"/>
                      <a:pt x="661" y="321"/>
                      <a:pt x="661" y="324"/>
                    </a:cubicBezTo>
                    <a:cubicBezTo>
                      <a:pt x="662" y="327"/>
                      <a:pt x="662" y="329"/>
                      <a:pt x="662" y="329"/>
                    </a:cubicBezTo>
                    <a:cubicBezTo>
                      <a:pt x="662" y="329"/>
                      <a:pt x="663" y="330"/>
                      <a:pt x="663" y="333"/>
                    </a:cubicBezTo>
                    <a:cubicBezTo>
                      <a:pt x="663" y="336"/>
                      <a:pt x="664" y="340"/>
                      <a:pt x="665" y="345"/>
                    </a:cubicBezTo>
                    <a:cubicBezTo>
                      <a:pt x="666" y="355"/>
                      <a:pt x="667" y="369"/>
                      <a:pt x="667" y="382"/>
                    </a:cubicBezTo>
                    <a:cubicBezTo>
                      <a:pt x="667" y="387"/>
                      <a:pt x="667" y="387"/>
                      <a:pt x="667" y="387"/>
                    </a:cubicBezTo>
                    <a:cubicBezTo>
                      <a:pt x="667" y="389"/>
                      <a:pt x="667" y="390"/>
                      <a:pt x="666" y="392"/>
                    </a:cubicBezTo>
                    <a:cubicBezTo>
                      <a:pt x="666" y="395"/>
                      <a:pt x="666" y="398"/>
                      <a:pt x="666" y="402"/>
                    </a:cubicBezTo>
                    <a:cubicBezTo>
                      <a:pt x="665" y="408"/>
                      <a:pt x="665" y="414"/>
                      <a:pt x="664" y="419"/>
                    </a:cubicBezTo>
                    <a:cubicBezTo>
                      <a:pt x="663" y="424"/>
                      <a:pt x="663" y="428"/>
                      <a:pt x="662" y="431"/>
                    </a:cubicBezTo>
                    <a:cubicBezTo>
                      <a:pt x="662" y="433"/>
                      <a:pt x="661" y="435"/>
                      <a:pt x="661" y="435"/>
                    </a:cubicBezTo>
                    <a:cubicBezTo>
                      <a:pt x="661" y="435"/>
                      <a:pt x="661" y="437"/>
                      <a:pt x="660" y="440"/>
                    </a:cubicBezTo>
                    <a:close/>
                  </a:path>
                </a:pathLst>
              </a:custGeom>
              <a:gradFill>
                <a:gsLst>
                  <a:gs pos="0">
                    <a:srgbClr val="000000">
                      <a:alpha val="0"/>
                    </a:srgbClr>
                  </a:gs>
                  <a:gs pos="46000">
                    <a:srgbClr val="4C78C6"/>
                  </a:gs>
                  <a:gs pos="100000">
                    <a:srgbClr val="254378"/>
                  </a:gs>
                </a:gsLst>
                <a:path path="circle">
                  <a:fillToRect b="50%" l="50%" r="50%" t="50%"/>
                </a:path>
                <a:tileRect/>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7" name="Google Shape;167;p7"/>
              <p:cNvSpPr/>
              <p:nvPr/>
            </p:nvSpPr>
            <p:spPr>
              <a:xfrm>
                <a:off x="2951818" y="2314149"/>
                <a:ext cx="439660" cy="345048"/>
              </a:xfrm>
              <a:custGeom>
                <a:rect b="b" l="l" r="r" t="t"/>
                <a:pathLst>
                  <a:path extrusionOk="0" h="57" w="73">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gradFill>
                <a:gsLst>
                  <a:gs pos="0">
                    <a:srgbClr val="000000">
                      <a:alpha val="0"/>
                    </a:srgbClr>
                  </a:gs>
                  <a:gs pos="46000">
                    <a:srgbClr val="4C78C6"/>
                  </a:gs>
                  <a:gs pos="100000">
                    <a:srgbClr val="254378"/>
                  </a:gs>
                </a:gsLst>
                <a:path path="circle">
                  <a:fillToRect b="50%" l="50%" r="50%" t="50%"/>
                </a:path>
                <a:tileRect/>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68" name="Google Shape;168;p7"/>
            <p:cNvGrpSpPr/>
            <p:nvPr/>
          </p:nvGrpSpPr>
          <p:grpSpPr>
            <a:xfrm>
              <a:off x="5250211" y="4266100"/>
              <a:ext cx="2667609" cy="2399239"/>
              <a:chOff x="1655650" y="4681233"/>
              <a:chExt cx="1532238" cy="1519528"/>
            </a:xfrm>
          </p:grpSpPr>
          <p:sp>
            <p:nvSpPr>
              <p:cNvPr id="169" name="Google Shape;169;p7"/>
              <p:cNvSpPr/>
              <p:nvPr/>
            </p:nvSpPr>
            <p:spPr>
              <a:xfrm>
                <a:off x="1655650" y="4681233"/>
                <a:ext cx="1532238" cy="1519528"/>
              </a:xfrm>
              <a:custGeom>
                <a:rect b="b" l="l" r="r" t="t"/>
                <a:pathLst>
                  <a:path extrusionOk="0" h="856" w="863">
                    <a:moveTo>
                      <a:pt x="787" y="538"/>
                    </a:moveTo>
                    <a:cubicBezTo>
                      <a:pt x="782" y="534"/>
                      <a:pt x="777" y="530"/>
                      <a:pt x="771" y="527"/>
                    </a:cubicBezTo>
                    <a:cubicBezTo>
                      <a:pt x="773" y="523"/>
                      <a:pt x="774" y="519"/>
                      <a:pt x="774" y="515"/>
                    </a:cubicBezTo>
                    <a:cubicBezTo>
                      <a:pt x="776" y="508"/>
                      <a:pt x="777" y="502"/>
                      <a:pt x="778" y="498"/>
                    </a:cubicBezTo>
                    <a:cubicBezTo>
                      <a:pt x="779" y="494"/>
                      <a:pt x="780" y="491"/>
                      <a:pt x="780" y="491"/>
                    </a:cubicBezTo>
                    <a:cubicBezTo>
                      <a:pt x="780" y="491"/>
                      <a:pt x="780" y="489"/>
                      <a:pt x="781" y="484"/>
                    </a:cubicBezTo>
                    <a:cubicBezTo>
                      <a:pt x="781" y="480"/>
                      <a:pt x="783" y="474"/>
                      <a:pt x="783" y="467"/>
                    </a:cubicBezTo>
                    <a:cubicBezTo>
                      <a:pt x="784" y="463"/>
                      <a:pt x="784" y="459"/>
                      <a:pt x="784" y="455"/>
                    </a:cubicBezTo>
                    <a:cubicBezTo>
                      <a:pt x="791" y="453"/>
                      <a:pt x="797" y="452"/>
                      <a:pt x="803" y="450"/>
                    </a:cubicBezTo>
                    <a:cubicBezTo>
                      <a:pt x="818" y="446"/>
                      <a:pt x="833" y="442"/>
                      <a:pt x="844" y="438"/>
                    </a:cubicBezTo>
                    <a:cubicBezTo>
                      <a:pt x="855" y="434"/>
                      <a:pt x="863" y="432"/>
                      <a:pt x="863" y="432"/>
                    </a:cubicBezTo>
                    <a:cubicBezTo>
                      <a:pt x="863" y="432"/>
                      <a:pt x="863" y="429"/>
                      <a:pt x="863" y="424"/>
                    </a:cubicBezTo>
                    <a:cubicBezTo>
                      <a:pt x="863" y="422"/>
                      <a:pt x="863" y="420"/>
                      <a:pt x="863" y="417"/>
                    </a:cubicBezTo>
                    <a:cubicBezTo>
                      <a:pt x="863" y="414"/>
                      <a:pt x="863" y="412"/>
                      <a:pt x="862" y="409"/>
                    </a:cubicBezTo>
                    <a:cubicBezTo>
                      <a:pt x="862" y="406"/>
                      <a:pt x="862" y="403"/>
                      <a:pt x="862" y="400"/>
                    </a:cubicBezTo>
                    <a:cubicBezTo>
                      <a:pt x="862" y="399"/>
                      <a:pt x="862" y="398"/>
                      <a:pt x="862" y="396"/>
                    </a:cubicBezTo>
                    <a:cubicBezTo>
                      <a:pt x="862" y="395"/>
                      <a:pt x="862" y="394"/>
                      <a:pt x="861" y="393"/>
                    </a:cubicBezTo>
                    <a:cubicBezTo>
                      <a:pt x="861" y="389"/>
                      <a:pt x="861" y="386"/>
                      <a:pt x="861" y="386"/>
                    </a:cubicBezTo>
                    <a:cubicBezTo>
                      <a:pt x="861" y="386"/>
                      <a:pt x="853" y="384"/>
                      <a:pt x="842" y="381"/>
                    </a:cubicBezTo>
                    <a:cubicBezTo>
                      <a:pt x="839" y="380"/>
                      <a:pt x="836" y="380"/>
                      <a:pt x="833" y="379"/>
                    </a:cubicBezTo>
                    <a:cubicBezTo>
                      <a:pt x="829" y="378"/>
                      <a:pt x="826" y="377"/>
                      <a:pt x="822" y="377"/>
                    </a:cubicBezTo>
                    <a:cubicBezTo>
                      <a:pt x="815" y="375"/>
                      <a:pt x="807" y="374"/>
                      <a:pt x="800" y="373"/>
                    </a:cubicBezTo>
                    <a:cubicBezTo>
                      <a:pt x="793" y="371"/>
                      <a:pt x="787" y="370"/>
                      <a:pt x="781" y="370"/>
                    </a:cubicBezTo>
                    <a:cubicBezTo>
                      <a:pt x="780" y="365"/>
                      <a:pt x="779" y="362"/>
                      <a:pt x="778" y="358"/>
                    </a:cubicBezTo>
                    <a:cubicBezTo>
                      <a:pt x="777" y="351"/>
                      <a:pt x="775" y="345"/>
                      <a:pt x="774" y="340"/>
                    </a:cubicBezTo>
                    <a:cubicBezTo>
                      <a:pt x="773" y="336"/>
                      <a:pt x="773" y="334"/>
                      <a:pt x="773" y="334"/>
                    </a:cubicBezTo>
                    <a:cubicBezTo>
                      <a:pt x="773" y="334"/>
                      <a:pt x="772" y="331"/>
                      <a:pt x="771" y="327"/>
                    </a:cubicBezTo>
                    <a:cubicBezTo>
                      <a:pt x="769" y="323"/>
                      <a:pt x="768" y="317"/>
                      <a:pt x="765" y="310"/>
                    </a:cubicBezTo>
                    <a:cubicBezTo>
                      <a:pt x="765" y="308"/>
                      <a:pt x="764" y="307"/>
                      <a:pt x="763" y="305"/>
                    </a:cubicBezTo>
                    <a:cubicBezTo>
                      <a:pt x="763" y="303"/>
                      <a:pt x="762" y="301"/>
                      <a:pt x="761" y="299"/>
                    </a:cubicBezTo>
                    <a:cubicBezTo>
                      <a:pt x="766" y="295"/>
                      <a:pt x="771" y="291"/>
                      <a:pt x="776" y="287"/>
                    </a:cubicBezTo>
                    <a:cubicBezTo>
                      <a:pt x="788" y="277"/>
                      <a:pt x="799" y="266"/>
                      <a:pt x="808" y="258"/>
                    </a:cubicBezTo>
                    <a:cubicBezTo>
                      <a:pt x="816" y="250"/>
                      <a:pt x="822" y="244"/>
                      <a:pt x="822" y="244"/>
                    </a:cubicBezTo>
                    <a:cubicBezTo>
                      <a:pt x="822" y="244"/>
                      <a:pt x="820" y="242"/>
                      <a:pt x="818" y="238"/>
                    </a:cubicBezTo>
                    <a:cubicBezTo>
                      <a:pt x="817" y="234"/>
                      <a:pt x="814" y="229"/>
                      <a:pt x="811" y="224"/>
                    </a:cubicBezTo>
                    <a:cubicBezTo>
                      <a:pt x="810" y="221"/>
                      <a:pt x="809" y="219"/>
                      <a:pt x="807" y="216"/>
                    </a:cubicBezTo>
                    <a:cubicBezTo>
                      <a:pt x="806" y="214"/>
                      <a:pt x="805" y="212"/>
                      <a:pt x="803" y="210"/>
                    </a:cubicBezTo>
                    <a:cubicBezTo>
                      <a:pt x="801" y="206"/>
                      <a:pt x="800" y="204"/>
                      <a:pt x="800" y="204"/>
                    </a:cubicBezTo>
                    <a:cubicBezTo>
                      <a:pt x="800" y="204"/>
                      <a:pt x="798" y="204"/>
                      <a:pt x="794" y="205"/>
                    </a:cubicBezTo>
                    <a:cubicBezTo>
                      <a:pt x="791" y="205"/>
                      <a:pt x="786" y="206"/>
                      <a:pt x="781" y="208"/>
                    </a:cubicBezTo>
                    <a:cubicBezTo>
                      <a:pt x="769" y="210"/>
                      <a:pt x="754" y="214"/>
                      <a:pt x="739" y="218"/>
                    </a:cubicBezTo>
                    <a:cubicBezTo>
                      <a:pt x="733" y="220"/>
                      <a:pt x="727" y="222"/>
                      <a:pt x="721" y="224"/>
                    </a:cubicBezTo>
                    <a:cubicBezTo>
                      <a:pt x="718" y="221"/>
                      <a:pt x="716" y="217"/>
                      <a:pt x="714" y="214"/>
                    </a:cubicBezTo>
                    <a:cubicBezTo>
                      <a:pt x="709" y="209"/>
                      <a:pt x="705" y="204"/>
                      <a:pt x="702" y="200"/>
                    </a:cubicBezTo>
                    <a:cubicBezTo>
                      <a:pt x="701" y="199"/>
                      <a:pt x="700" y="198"/>
                      <a:pt x="699" y="197"/>
                    </a:cubicBezTo>
                    <a:cubicBezTo>
                      <a:pt x="698" y="196"/>
                      <a:pt x="698" y="195"/>
                      <a:pt x="698" y="195"/>
                    </a:cubicBezTo>
                    <a:cubicBezTo>
                      <a:pt x="698" y="195"/>
                      <a:pt x="696" y="193"/>
                      <a:pt x="693" y="190"/>
                    </a:cubicBezTo>
                    <a:cubicBezTo>
                      <a:pt x="691" y="187"/>
                      <a:pt x="686" y="183"/>
                      <a:pt x="681" y="177"/>
                    </a:cubicBezTo>
                    <a:cubicBezTo>
                      <a:pt x="678" y="175"/>
                      <a:pt x="675" y="172"/>
                      <a:pt x="672" y="169"/>
                    </a:cubicBezTo>
                    <a:cubicBezTo>
                      <a:pt x="675" y="163"/>
                      <a:pt x="678" y="157"/>
                      <a:pt x="681" y="151"/>
                    </a:cubicBezTo>
                    <a:cubicBezTo>
                      <a:pt x="684" y="144"/>
                      <a:pt x="687" y="137"/>
                      <a:pt x="689" y="130"/>
                    </a:cubicBezTo>
                    <a:cubicBezTo>
                      <a:pt x="692" y="124"/>
                      <a:pt x="695" y="117"/>
                      <a:pt x="697" y="112"/>
                    </a:cubicBezTo>
                    <a:cubicBezTo>
                      <a:pt x="701" y="101"/>
                      <a:pt x="703" y="93"/>
                      <a:pt x="703" y="93"/>
                    </a:cubicBezTo>
                    <a:cubicBezTo>
                      <a:pt x="703" y="93"/>
                      <a:pt x="703" y="93"/>
                      <a:pt x="702" y="92"/>
                    </a:cubicBezTo>
                    <a:cubicBezTo>
                      <a:pt x="701" y="91"/>
                      <a:pt x="699" y="90"/>
                      <a:pt x="698" y="89"/>
                    </a:cubicBezTo>
                    <a:cubicBezTo>
                      <a:pt x="694" y="86"/>
                      <a:pt x="690" y="83"/>
                      <a:pt x="685" y="79"/>
                    </a:cubicBezTo>
                    <a:cubicBezTo>
                      <a:pt x="680" y="76"/>
                      <a:pt x="676" y="73"/>
                      <a:pt x="672" y="70"/>
                    </a:cubicBezTo>
                    <a:cubicBezTo>
                      <a:pt x="670" y="69"/>
                      <a:pt x="669" y="68"/>
                      <a:pt x="668" y="67"/>
                    </a:cubicBezTo>
                    <a:cubicBezTo>
                      <a:pt x="667" y="67"/>
                      <a:pt x="666" y="66"/>
                      <a:pt x="666" y="66"/>
                    </a:cubicBezTo>
                    <a:cubicBezTo>
                      <a:pt x="666" y="66"/>
                      <a:pt x="660" y="71"/>
                      <a:pt x="650" y="78"/>
                    </a:cubicBezTo>
                    <a:cubicBezTo>
                      <a:pt x="646" y="82"/>
                      <a:pt x="640" y="86"/>
                      <a:pt x="635" y="91"/>
                    </a:cubicBezTo>
                    <a:cubicBezTo>
                      <a:pt x="629" y="95"/>
                      <a:pt x="623" y="100"/>
                      <a:pt x="618" y="106"/>
                    </a:cubicBezTo>
                    <a:cubicBezTo>
                      <a:pt x="613" y="110"/>
                      <a:pt x="608" y="115"/>
                      <a:pt x="603" y="119"/>
                    </a:cubicBezTo>
                    <a:cubicBezTo>
                      <a:pt x="600" y="117"/>
                      <a:pt x="596" y="115"/>
                      <a:pt x="593" y="113"/>
                    </a:cubicBezTo>
                    <a:cubicBezTo>
                      <a:pt x="590" y="112"/>
                      <a:pt x="587" y="110"/>
                      <a:pt x="584" y="109"/>
                    </a:cubicBezTo>
                    <a:cubicBezTo>
                      <a:pt x="582" y="108"/>
                      <a:pt x="581" y="107"/>
                      <a:pt x="580" y="107"/>
                    </a:cubicBezTo>
                    <a:cubicBezTo>
                      <a:pt x="579" y="106"/>
                      <a:pt x="578" y="106"/>
                      <a:pt x="577" y="105"/>
                    </a:cubicBezTo>
                    <a:cubicBezTo>
                      <a:pt x="573" y="104"/>
                      <a:pt x="570" y="103"/>
                      <a:pt x="570" y="103"/>
                    </a:cubicBezTo>
                    <a:cubicBezTo>
                      <a:pt x="570" y="103"/>
                      <a:pt x="568" y="102"/>
                      <a:pt x="564" y="100"/>
                    </a:cubicBezTo>
                    <a:cubicBezTo>
                      <a:pt x="560" y="98"/>
                      <a:pt x="554" y="96"/>
                      <a:pt x="547" y="94"/>
                    </a:cubicBezTo>
                    <a:cubicBezTo>
                      <a:pt x="544" y="93"/>
                      <a:pt x="540" y="91"/>
                      <a:pt x="536" y="90"/>
                    </a:cubicBezTo>
                    <a:cubicBezTo>
                      <a:pt x="536" y="84"/>
                      <a:pt x="536" y="77"/>
                      <a:pt x="536" y="71"/>
                    </a:cubicBezTo>
                    <a:cubicBezTo>
                      <a:pt x="535" y="55"/>
                      <a:pt x="534" y="40"/>
                      <a:pt x="533" y="28"/>
                    </a:cubicBezTo>
                    <a:cubicBezTo>
                      <a:pt x="532" y="16"/>
                      <a:pt x="531" y="8"/>
                      <a:pt x="531" y="8"/>
                    </a:cubicBezTo>
                    <a:cubicBezTo>
                      <a:pt x="531" y="8"/>
                      <a:pt x="530" y="8"/>
                      <a:pt x="529" y="8"/>
                    </a:cubicBezTo>
                    <a:cubicBezTo>
                      <a:pt x="528" y="8"/>
                      <a:pt x="526" y="7"/>
                      <a:pt x="524" y="7"/>
                    </a:cubicBezTo>
                    <a:cubicBezTo>
                      <a:pt x="520" y="6"/>
                      <a:pt x="514" y="5"/>
                      <a:pt x="508" y="4"/>
                    </a:cubicBezTo>
                    <a:cubicBezTo>
                      <a:pt x="503" y="3"/>
                      <a:pt x="497" y="2"/>
                      <a:pt x="493" y="1"/>
                    </a:cubicBezTo>
                    <a:cubicBezTo>
                      <a:pt x="491" y="1"/>
                      <a:pt x="489" y="1"/>
                      <a:pt x="488" y="1"/>
                    </a:cubicBezTo>
                    <a:cubicBezTo>
                      <a:pt x="486" y="0"/>
                      <a:pt x="486" y="0"/>
                      <a:pt x="486" y="0"/>
                    </a:cubicBezTo>
                    <a:cubicBezTo>
                      <a:pt x="486" y="0"/>
                      <a:pt x="482" y="7"/>
                      <a:pt x="477" y="18"/>
                    </a:cubicBezTo>
                    <a:cubicBezTo>
                      <a:pt x="472" y="28"/>
                      <a:pt x="465" y="43"/>
                      <a:pt x="459" y="57"/>
                    </a:cubicBezTo>
                    <a:cubicBezTo>
                      <a:pt x="457" y="63"/>
                      <a:pt x="454" y="69"/>
                      <a:pt x="452" y="75"/>
                    </a:cubicBezTo>
                    <a:cubicBezTo>
                      <a:pt x="448" y="75"/>
                      <a:pt x="444" y="75"/>
                      <a:pt x="440" y="74"/>
                    </a:cubicBezTo>
                    <a:cubicBezTo>
                      <a:pt x="433" y="74"/>
                      <a:pt x="427" y="74"/>
                      <a:pt x="422" y="74"/>
                    </a:cubicBezTo>
                    <a:cubicBezTo>
                      <a:pt x="418" y="75"/>
                      <a:pt x="415" y="75"/>
                      <a:pt x="415" y="75"/>
                    </a:cubicBezTo>
                    <a:cubicBezTo>
                      <a:pt x="415" y="75"/>
                      <a:pt x="413" y="75"/>
                      <a:pt x="409" y="75"/>
                    </a:cubicBezTo>
                    <a:cubicBezTo>
                      <a:pt x="408" y="75"/>
                      <a:pt x="406" y="75"/>
                      <a:pt x="405" y="75"/>
                    </a:cubicBezTo>
                    <a:cubicBezTo>
                      <a:pt x="404" y="75"/>
                      <a:pt x="402" y="76"/>
                      <a:pt x="401" y="76"/>
                    </a:cubicBezTo>
                    <a:cubicBezTo>
                      <a:pt x="398" y="76"/>
                      <a:pt x="394" y="76"/>
                      <a:pt x="391" y="77"/>
                    </a:cubicBezTo>
                    <a:cubicBezTo>
                      <a:pt x="387" y="77"/>
                      <a:pt x="383" y="78"/>
                      <a:pt x="379" y="78"/>
                    </a:cubicBezTo>
                    <a:cubicBezTo>
                      <a:pt x="376" y="73"/>
                      <a:pt x="373" y="67"/>
                      <a:pt x="370" y="61"/>
                    </a:cubicBezTo>
                    <a:cubicBezTo>
                      <a:pt x="367" y="54"/>
                      <a:pt x="363" y="47"/>
                      <a:pt x="359" y="41"/>
                    </a:cubicBezTo>
                    <a:cubicBezTo>
                      <a:pt x="356" y="35"/>
                      <a:pt x="352" y="29"/>
                      <a:pt x="349" y="24"/>
                    </a:cubicBezTo>
                    <a:cubicBezTo>
                      <a:pt x="343" y="14"/>
                      <a:pt x="339" y="7"/>
                      <a:pt x="339" y="7"/>
                    </a:cubicBezTo>
                    <a:cubicBezTo>
                      <a:pt x="339" y="7"/>
                      <a:pt x="338" y="7"/>
                      <a:pt x="337" y="7"/>
                    </a:cubicBezTo>
                    <a:cubicBezTo>
                      <a:pt x="336" y="8"/>
                      <a:pt x="334" y="8"/>
                      <a:pt x="332" y="9"/>
                    </a:cubicBezTo>
                    <a:cubicBezTo>
                      <a:pt x="328" y="10"/>
                      <a:pt x="322" y="11"/>
                      <a:pt x="317" y="12"/>
                    </a:cubicBezTo>
                    <a:cubicBezTo>
                      <a:pt x="311" y="14"/>
                      <a:pt x="306" y="16"/>
                      <a:pt x="301" y="17"/>
                    </a:cubicBezTo>
                    <a:cubicBezTo>
                      <a:pt x="299" y="18"/>
                      <a:pt x="298" y="18"/>
                      <a:pt x="296" y="19"/>
                    </a:cubicBezTo>
                    <a:cubicBezTo>
                      <a:pt x="295" y="19"/>
                      <a:pt x="295" y="19"/>
                      <a:pt x="295" y="19"/>
                    </a:cubicBezTo>
                    <a:cubicBezTo>
                      <a:pt x="295" y="19"/>
                      <a:pt x="294" y="27"/>
                      <a:pt x="294" y="39"/>
                    </a:cubicBezTo>
                    <a:cubicBezTo>
                      <a:pt x="294" y="45"/>
                      <a:pt x="294" y="52"/>
                      <a:pt x="294" y="59"/>
                    </a:cubicBezTo>
                    <a:cubicBezTo>
                      <a:pt x="295" y="66"/>
                      <a:pt x="295" y="74"/>
                      <a:pt x="295" y="82"/>
                    </a:cubicBezTo>
                    <a:cubicBezTo>
                      <a:pt x="296" y="88"/>
                      <a:pt x="296" y="95"/>
                      <a:pt x="297" y="101"/>
                    </a:cubicBezTo>
                    <a:cubicBezTo>
                      <a:pt x="293" y="103"/>
                      <a:pt x="289" y="104"/>
                      <a:pt x="286" y="106"/>
                    </a:cubicBezTo>
                    <a:cubicBezTo>
                      <a:pt x="279" y="109"/>
                      <a:pt x="274" y="111"/>
                      <a:pt x="270" y="114"/>
                    </a:cubicBezTo>
                    <a:cubicBezTo>
                      <a:pt x="266" y="116"/>
                      <a:pt x="264" y="117"/>
                      <a:pt x="264" y="117"/>
                    </a:cubicBezTo>
                    <a:cubicBezTo>
                      <a:pt x="264" y="117"/>
                      <a:pt x="263" y="117"/>
                      <a:pt x="262" y="118"/>
                    </a:cubicBezTo>
                    <a:cubicBezTo>
                      <a:pt x="261" y="118"/>
                      <a:pt x="260" y="119"/>
                      <a:pt x="258" y="120"/>
                    </a:cubicBezTo>
                    <a:cubicBezTo>
                      <a:pt x="254" y="122"/>
                      <a:pt x="249" y="125"/>
                      <a:pt x="242" y="129"/>
                    </a:cubicBezTo>
                    <a:cubicBezTo>
                      <a:pt x="239" y="131"/>
                      <a:pt x="236" y="133"/>
                      <a:pt x="232" y="136"/>
                    </a:cubicBezTo>
                    <a:cubicBezTo>
                      <a:pt x="227" y="132"/>
                      <a:pt x="222" y="128"/>
                      <a:pt x="217" y="124"/>
                    </a:cubicBezTo>
                    <a:cubicBezTo>
                      <a:pt x="205" y="115"/>
                      <a:pt x="192" y="106"/>
                      <a:pt x="182" y="99"/>
                    </a:cubicBezTo>
                    <a:cubicBezTo>
                      <a:pt x="177" y="96"/>
                      <a:pt x="173" y="94"/>
                      <a:pt x="170" y="92"/>
                    </a:cubicBezTo>
                    <a:cubicBezTo>
                      <a:pt x="167" y="90"/>
                      <a:pt x="165" y="89"/>
                      <a:pt x="165" y="89"/>
                    </a:cubicBezTo>
                    <a:cubicBezTo>
                      <a:pt x="165" y="89"/>
                      <a:pt x="163" y="91"/>
                      <a:pt x="160" y="93"/>
                    </a:cubicBezTo>
                    <a:cubicBezTo>
                      <a:pt x="158" y="95"/>
                      <a:pt x="156" y="96"/>
                      <a:pt x="154" y="98"/>
                    </a:cubicBezTo>
                    <a:cubicBezTo>
                      <a:pt x="152" y="100"/>
                      <a:pt x="150" y="102"/>
                      <a:pt x="148" y="104"/>
                    </a:cubicBezTo>
                    <a:cubicBezTo>
                      <a:pt x="143" y="107"/>
                      <a:pt x="139" y="111"/>
                      <a:pt x="136" y="114"/>
                    </a:cubicBezTo>
                    <a:cubicBezTo>
                      <a:pt x="133" y="117"/>
                      <a:pt x="131" y="119"/>
                      <a:pt x="131" y="119"/>
                    </a:cubicBezTo>
                    <a:cubicBezTo>
                      <a:pt x="131" y="119"/>
                      <a:pt x="134" y="126"/>
                      <a:pt x="139" y="137"/>
                    </a:cubicBezTo>
                    <a:cubicBezTo>
                      <a:pt x="144" y="148"/>
                      <a:pt x="151" y="162"/>
                      <a:pt x="159" y="175"/>
                    </a:cubicBezTo>
                    <a:cubicBezTo>
                      <a:pt x="162" y="181"/>
                      <a:pt x="165" y="187"/>
                      <a:pt x="168" y="192"/>
                    </a:cubicBezTo>
                    <a:cubicBezTo>
                      <a:pt x="167" y="193"/>
                      <a:pt x="165" y="195"/>
                      <a:pt x="164" y="196"/>
                    </a:cubicBezTo>
                    <a:cubicBezTo>
                      <a:pt x="163" y="198"/>
                      <a:pt x="162" y="199"/>
                      <a:pt x="160" y="201"/>
                    </a:cubicBezTo>
                    <a:cubicBezTo>
                      <a:pt x="156" y="206"/>
                      <a:pt x="152" y="211"/>
                      <a:pt x="149" y="215"/>
                    </a:cubicBezTo>
                    <a:cubicBezTo>
                      <a:pt x="147" y="218"/>
                      <a:pt x="145" y="220"/>
                      <a:pt x="145" y="220"/>
                    </a:cubicBezTo>
                    <a:cubicBezTo>
                      <a:pt x="145" y="220"/>
                      <a:pt x="144" y="222"/>
                      <a:pt x="141" y="226"/>
                    </a:cubicBezTo>
                    <a:cubicBezTo>
                      <a:pt x="139" y="230"/>
                      <a:pt x="135" y="235"/>
                      <a:pt x="131" y="241"/>
                    </a:cubicBezTo>
                    <a:cubicBezTo>
                      <a:pt x="129" y="244"/>
                      <a:pt x="127" y="247"/>
                      <a:pt x="125" y="251"/>
                    </a:cubicBezTo>
                    <a:cubicBezTo>
                      <a:pt x="119" y="250"/>
                      <a:pt x="113" y="248"/>
                      <a:pt x="106" y="247"/>
                    </a:cubicBezTo>
                    <a:cubicBezTo>
                      <a:pt x="99" y="246"/>
                      <a:pt x="91" y="244"/>
                      <a:pt x="84" y="243"/>
                    </a:cubicBezTo>
                    <a:cubicBezTo>
                      <a:pt x="80" y="243"/>
                      <a:pt x="77" y="242"/>
                      <a:pt x="73" y="241"/>
                    </a:cubicBezTo>
                    <a:cubicBezTo>
                      <a:pt x="70" y="241"/>
                      <a:pt x="67" y="241"/>
                      <a:pt x="64" y="240"/>
                    </a:cubicBezTo>
                    <a:cubicBezTo>
                      <a:pt x="52" y="239"/>
                      <a:pt x="44" y="238"/>
                      <a:pt x="44" y="238"/>
                    </a:cubicBezTo>
                    <a:cubicBezTo>
                      <a:pt x="44" y="238"/>
                      <a:pt x="43" y="241"/>
                      <a:pt x="41" y="245"/>
                    </a:cubicBezTo>
                    <a:cubicBezTo>
                      <a:pt x="41" y="246"/>
                      <a:pt x="40" y="247"/>
                      <a:pt x="40" y="248"/>
                    </a:cubicBezTo>
                    <a:cubicBezTo>
                      <a:pt x="39" y="249"/>
                      <a:pt x="39" y="250"/>
                      <a:pt x="38" y="251"/>
                    </a:cubicBezTo>
                    <a:cubicBezTo>
                      <a:pt x="37" y="254"/>
                      <a:pt x="36" y="256"/>
                      <a:pt x="35" y="259"/>
                    </a:cubicBezTo>
                    <a:cubicBezTo>
                      <a:pt x="34" y="262"/>
                      <a:pt x="33" y="264"/>
                      <a:pt x="32" y="267"/>
                    </a:cubicBezTo>
                    <a:cubicBezTo>
                      <a:pt x="31" y="269"/>
                      <a:pt x="30" y="272"/>
                      <a:pt x="29" y="274"/>
                    </a:cubicBezTo>
                    <a:cubicBezTo>
                      <a:pt x="27" y="278"/>
                      <a:pt x="26" y="280"/>
                      <a:pt x="26" y="280"/>
                    </a:cubicBezTo>
                    <a:cubicBezTo>
                      <a:pt x="26" y="280"/>
                      <a:pt x="32" y="286"/>
                      <a:pt x="41" y="293"/>
                    </a:cubicBezTo>
                    <a:cubicBezTo>
                      <a:pt x="51" y="300"/>
                      <a:pt x="63" y="310"/>
                      <a:pt x="76" y="319"/>
                    </a:cubicBezTo>
                    <a:cubicBezTo>
                      <a:pt x="81" y="322"/>
                      <a:pt x="87" y="326"/>
                      <a:pt x="92" y="330"/>
                    </a:cubicBezTo>
                    <a:cubicBezTo>
                      <a:pt x="91" y="334"/>
                      <a:pt x="90" y="337"/>
                      <a:pt x="89" y="341"/>
                    </a:cubicBezTo>
                    <a:cubicBezTo>
                      <a:pt x="87" y="348"/>
                      <a:pt x="86" y="354"/>
                      <a:pt x="85" y="359"/>
                    </a:cubicBezTo>
                    <a:cubicBezTo>
                      <a:pt x="84" y="363"/>
                      <a:pt x="83" y="365"/>
                      <a:pt x="83" y="365"/>
                    </a:cubicBezTo>
                    <a:cubicBezTo>
                      <a:pt x="83" y="365"/>
                      <a:pt x="83" y="368"/>
                      <a:pt x="82" y="372"/>
                    </a:cubicBezTo>
                    <a:cubicBezTo>
                      <a:pt x="82" y="376"/>
                      <a:pt x="81" y="382"/>
                      <a:pt x="80" y="390"/>
                    </a:cubicBezTo>
                    <a:cubicBezTo>
                      <a:pt x="80" y="393"/>
                      <a:pt x="79" y="397"/>
                      <a:pt x="79" y="402"/>
                    </a:cubicBezTo>
                    <a:cubicBezTo>
                      <a:pt x="73" y="403"/>
                      <a:pt x="66" y="405"/>
                      <a:pt x="60" y="406"/>
                    </a:cubicBezTo>
                    <a:cubicBezTo>
                      <a:pt x="45" y="410"/>
                      <a:pt x="30" y="415"/>
                      <a:pt x="19" y="418"/>
                    </a:cubicBezTo>
                    <a:cubicBezTo>
                      <a:pt x="8" y="422"/>
                      <a:pt x="0" y="425"/>
                      <a:pt x="0" y="425"/>
                    </a:cubicBezTo>
                    <a:cubicBezTo>
                      <a:pt x="0" y="425"/>
                      <a:pt x="0" y="428"/>
                      <a:pt x="0" y="432"/>
                    </a:cubicBezTo>
                    <a:cubicBezTo>
                      <a:pt x="0" y="434"/>
                      <a:pt x="0" y="437"/>
                      <a:pt x="0" y="439"/>
                    </a:cubicBezTo>
                    <a:cubicBezTo>
                      <a:pt x="1" y="442"/>
                      <a:pt x="1" y="445"/>
                      <a:pt x="1" y="448"/>
                    </a:cubicBezTo>
                    <a:cubicBezTo>
                      <a:pt x="1" y="451"/>
                      <a:pt x="1" y="454"/>
                      <a:pt x="1" y="456"/>
                    </a:cubicBezTo>
                    <a:cubicBezTo>
                      <a:pt x="1" y="458"/>
                      <a:pt x="1" y="459"/>
                      <a:pt x="1" y="460"/>
                    </a:cubicBezTo>
                    <a:cubicBezTo>
                      <a:pt x="2" y="461"/>
                      <a:pt x="2" y="462"/>
                      <a:pt x="2" y="464"/>
                    </a:cubicBezTo>
                    <a:cubicBezTo>
                      <a:pt x="2" y="468"/>
                      <a:pt x="2" y="471"/>
                      <a:pt x="2" y="471"/>
                    </a:cubicBezTo>
                    <a:cubicBezTo>
                      <a:pt x="2" y="471"/>
                      <a:pt x="10" y="473"/>
                      <a:pt x="21" y="475"/>
                    </a:cubicBezTo>
                    <a:cubicBezTo>
                      <a:pt x="24" y="476"/>
                      <a:pt x="27" y="477"/>
                      <a:pt x="31" y="478"/>
                    </a:cubicBezTo>
                    <a:cubicBezTo>
                      <a:pt x="34" y="478"/>
                      <a:pt x="37" y="479"/>
                      <a:pt x="41" y="480"/>
                    </a:cubicBezTo>
                    <a:cubicBezTo>
                      <a:pt x="48" y="481"/>
                      <a:pt x="56" y="483"/>
                      <a:pt x="63" y="484"/>
                    </a:cubicBezTo>
                    <a:cubicBezTo>
                      <a:pt x="70" y="485"/>
                      <a:pt x="76" y="486"/>
                      <a:pt x="83" y="487"/>
                    </a:cubicBezTo>
                    <a:cubicBezTo>
                      <a:pt x="83" y="491"/>
                      <a:pt x="84" y="495"/>
                      <a:pt x="85" y="498"/>
                    </a:cubicBezTo>
                    <a:cubicBezTo>
                      <a:pt x="86" y="506"/>
                      <a:pt x="88" y="512"/>
                      <a:pt x="89" y="516"/>
                    </a:cubicBezTo>
                    <a:cubicBezTo>
                      <a:pt x="90" y="520"/>
                      <a:pt x="90" y="523"/>
                      <a:pt x="90" y="523"/>
                    </a:cubicBezTo>
                    <a:cubicBezTo>
                      <a:pt x="90" y="523"/>
                      <a:pt x="91" y="525"/>
                      <a:pt x="92" y="529"/>
                    </a:cubicBezTo>
                    <a:cubicBezTo>
                      <a:pt x="94" y="533"/>
                      <a:pt x="95" y="539"/>
                      <a:pt x="98" y="546"/>
                    </a:cubicBezTo>
                    <a:cubicBezTo>
                      <a:pt x="99" y="548"/>
                      <a:pt x="99" y="550"/>
                      <a:pt x="100" y="552"/>
                    </a:cubicBezTo>
                    <a:cubicBezTo>
                      <a:pt x="101" y="554"/>
                      <a:pt x="101" y="555"/>
                      <a:pt x="102" y="557"/>
                    </a:cubicBezTo>
                    <a:cubicBezTo>
                      <a:pt x="97" y="561"/>
                      <a:pt x="92" y="565"/>
                      <a:pt x="87" y="570"/>
                    </a:cubicBezTo>
                    <a:cubicBezTo>
                      <a:pt x="75" y="580"/>
                      <a:pt x="64" y="590"/>
                      <a:pt x="55" y="598"/>
                    </a:cubicBezTo>
                    <a:cubicBezTo>
                      <a:pt x="47" y="607"/>
                      <a:pt x="42" y="612"/>
                      <a:pt x="42" y="612"/>
                    </a:cubicBezTo>
                    <a:cubicBezTo>
                      <a:pt x="42" y="612"/>
                      <a:pt x="43" y="615"/>
                      <a:pt x="45" y="619"/>
                    </a:cubicBezTo>
                    <a:cubicBezTo>
                      <a:pt x="47" y="623"/>
                      <a:pt x="49" y="628"/>
                      <a:pt x="52" y="633"/>
                    </a:cubicBezTo>
                    <a:cubicBezTo>
                      <a:pt x="53" y="635"/>
                      <a:pt x="55" y="638"/>
                      <a:pt x="56" y="640"/>
                    </a:cubicBezTo>
                    <a:cubicBezTo>
                      <a:pt x="57" y="643"/>
                      <a:pt x="59" y="645"/>
                      <a:pt x="60" y="647"/>
                    </a:cubicBezTo>
                    <a:cubicBezTo>
                      <a:pt x="62" y="650"/>
                      <a:pt x="63" y="653"/>
                      <a:pt x="63" y="653"/>
                    </a:cubicBezTo>
                    <a:cubicBezTo>
                      <a:pt x="63" y="653"/>
                      <a:pt x="65" y="652"/>
                      <a:pt x="69" y="652"/>
                    </a:cubicBezTo>
                    <a:cubicBezTo>
                      <a:pt x="72" y="651"/>
                      <a:pt x="77" y="650"/>
                      <a:pt x="83" y="649"/>
                    </a:cubicBezTo>
                    <a:cubicBezTo>
                      <a:pt x="94" y="646"/>
                      <a:pt x="109" y="642"/>
                      <a:pt x="124" y="638"/>
                    </a:cubicBezTo>
                    <a:cubicBezTo>
                      <a:pt x="130" y="636"/>
                      <a:pt x="137" y="634"/>
                      <a:pt x="143" y="632"/>
                    </a:cubicBezTo>
                    <a:cubicBezTo>
                      <a:pt x="145" y="636"/>
                      <a:pt x="147" y="639"/>
                      <a:pt x="150" y="642"/>
                    </a:cubicBezTo>
                    <a:cubicBezTo>
                      <a:pt x="154" y="648"/>
                      <a:pt x="158" y="653"/>
                      <a:pt x="161" y="656"/>
                    </a:cubicBezTo>
                    <a:cubicBezTo>
                      <a:pt x="162" y="658"/>
                      <a:pt x="163" y="659"/>
                      <a:pt x="164" y="660"/>
                    </a:cubicBezTo>
                    <a:cubicBezTo>
                      <a:pt x="165" y="661"/>
                      <a:pt x="165" y="661"/>
                      <a:pt x="165" y="661"/>
                    </a:cubicBezTo>
                    <a:cubicBezTo>
                      <a:pt x="165" y="661"/>
                      <a:pt x="167" y="663"/>
                      <a:pt x="170" y="666"/>
                    </a:cubicBezTo>
                    <a:cubicBezTo>
                      <a:pt x="173" y="670"/>
                      <a:pt x="177" y="674"/>
                      <a:pt x="182" y="679"/>
                    </a:cubicBezTo>
                    <a:cubicBezTo>
                      <a:pt x="185" y="682"/>
                      <a:pt x="188" y="685"/>
                      <a:pt x="191" y="687"/>
                    </a:cubicBezTo>
                    <a:cubicBezTo>
                      <a:pt x="188" y="693"/>
                      <a:pt x="185" y="699"/>
                      <a:pt x="183" y="705"/>
                    </a:cubicBezTo>
                    <a:cubicBezTo>
                      <a:pt x="179" y="712"/>
                      <a:pt x="176" y="719"/>
                      <a:pt x="174" y="726"/>
                    </a:cubicBezTo>
                    <a:cubicBezTo>
                      <a:pt x="171" y="733"/>
                      <a:pt x="169" y="739"/>
                      <a:pt x="167" y="745"/>
                    </a:cubicBezTo>
                    <a:cubicBezTo>
                      <a:pt x="162" y="756"/>
                      <a:pt x="160" y="763"/>
                      <a:pt x="160" y="763"/>
                    </a:cubicBezTo>
                    <a:cubicBezTo>
                      <a:pt x="160" y="763"/>
                      <a:pt x="161" y="764"/>
                      <a:pt x="162" y="765"/>
                    </a:cubicBezTo>
                    <a:cubicBezTo>
                      <a:pt x="163" y="765"/>
                      <a:pt x="164" y="766"/>
                      <a:pt x="166" y="768"/>
                    </a:cubicBezTo>
                    <a:cubicBezTo>
                      <a:pt x="169" y="770"/>
                      <a:pt x="174" y="774"/>
                      <a:pt x="178" y="777"/>
                    </a:cubicBezTo>
                    <a:cubicBezTo>
                      <a:pt x="183" y="781"/>
                      <a:pt x="188" y="784"/>
                      <a:pt x="191" y="786"/>
                    </a:cubicBezTo>
                    <a:cubicBezTo>
                      <a:pt x="193" y="788"/>
                      <a:pt x="194" y="789"/>
                      <a:pt x="196" y="789"/>
                    </a:cubicBezTo>
                    <a:cubicBezTo>
                      <a:pt x="197" y="790"/>
                      <a:pt x="197" y="790"/>
                      <a:pt x="197" y="790"/>
                    </a:cubicBezTo>
                    <a:cubicBezTo>
                      <a:pt x="197" y="790"/>
                      <a:pt x="204" y="786"/>
                      <a:pt x="213" y="778"/>
                    </a:cubicBezTo>
                    <a:cubicBezTo>
                      <a:pt x="217" y="775"/>
                      <a:pt x="223" y="770"/>
                      <a:pt x="228" y="766"/>
                    </a:cubicBezTo>
                    <a:cubicBezTo>
                      <a:pt x="234" y="761"/>
                      <a:pt x="240" y="756"/>
                      <a:pt x="245" y="751"/>
                    </a:cubicBezTo>
                    <a:cubicBezTo>
                      <a:pt x="250" y="746"/>
                      <a:pt x="255" y="742"/>
                      <a:pt x="260" y="738"/>
                    </a:cubicBezTo>
                    <a:cubicBezTo>
                      <a:pt x="263" y="740"/>
                      <a:pt x="267" y="742"/>
                      <a:pt x="270" y="743"/>
                    </a:cubicBezTo>
                    <a:cubicBezTo>
                      <a:pt x="274" y="745"/>
                      <a:pt x="277" y="746"/>
                      <a:pt x="279" y="748"/>
                    </a:cubicBezTo>
                    <a:cubicBezTo>
                      <a:pt x="281" y="748"/>
                      <a:pt x="282" y="749"/>
                      <a:pt x="283" y="750"/>
                    </a:cubicBezTo>
                    <a:cubicBezTo>
                      <a:pt x="284" y="750"/>
                      <a:pt x="285" y="751"/>
                      <a:pt x="286" y="751"/>
                    </a:cubicBezTo>
                    <a:cubicBezTo>
                      <a:pt x="290" y="753"/>
                      <a:pt x="293" y="754"/>
                      <a:pt x="293" y="754"/>
                    </a:cubicBezTo>
                    <a:cubicBezTo>
                      <a:pt x="293" y="754"/>
                      <a:pt x="295" y="755"/>
                      <a:pt x="299" y="756"/>
                    </a:cubicBezTo>
                    <a:cubicBezTo>
                      <a:pt x="303" y="758"/>
                      <a:pt x="309" y="760"/>
                      <a:pt x="316" y="763"/>
                    </a:cubicBezTo>
                    <a:cubicBezTo>
                      <a:pt x="319" y="764"/>
                      <a:pt x="323" y="765"/>
                      <a:pt x="327" y="766"/>
                    </a:cubicBezTo>
                    <a:cubicBezTo>
                      <a:pt x="327" y="773"/>
                      <a:pt x="327" y="779"/>
                      <a:pt x="327" y="786"/>
                    </a:cubicBezTo>
                    <a:cubicBezTo>
                      <a:pt x="328" y="801"/>
                      <a:pt x="329" y="817"/>
                      <a:pt x="330" y="828"/>
                    </a:cubicBezTo>
                    <a:cubicBezTo>
                      <a:pt x="331" y="840"/>
                      <a:pt x="332" y="848"/>
                      <a:pt x="332" y="848"/>
                    </a:cubicBezTo>
                    <a:cubicBezTo>
                      <a:pt x="332" y="848"/>
                      <a:pt x="333" y="848"/>
                      <a:pt x="334" y="848"/>
                    </a:cubicBezTo>
                    <a:cubicBezTo>
                      <a:pt x="336" y="849"/>
                      <a:pt x="337" y="849"/>
                      <a:pt x="339" y="849"/>
                    </a:cubicBezTo>
                    <a:cubicBezTo>
                      <a:pt x="344" y="850"/>
                      <a:pt x="349" y="851"/>
                      <a:pt x="355" y="853"/>
                    </a:cubicBezTo>
                    <a:cubicBezTo>
                      <a:pt x="360" y="854"/>
                      <a:pt x="366" y="854"/>
                      <a:pt x="370" y="855"/>
                    </a:cubicBezTo>
                    <a:cubicBezTo>
                      <a:pt x="373" y="855"/>
                      <a:pt x="374" y="856"/>
                      <a:pt x="376" y="856"/>
                    </a:cubicBezTo>
                    <a:cubicBezTo>
                      <a:pt x="377" y="856"/>
                      <a:pt x="377" y="856"/>
                      <a:pt x="377" y="856"/>
                    </a:cubicBezTo>
                    <a:cubicBezTo>
                      <a:pt x="377" y="856"/>
                      <a:pt x="381" y="849"/>
                      <a:pt x="386" y="839"/>
                    </a:cubicBezTo>
                    <a:cubicBezTo>
                      <a:pt x="392" y="828"/>
                      <a:pt x="398" y="814"/>
                      <a:pt x="404" y="800"/>
                    </a:cubicBezTo>
                    <a:cubicBezTo>
                      <a:pt x="406" y="793"/>
                      <a:pt x="409" y="787"/>
                      <a:pt x="411" y="781"/>
                    </a:cubicBezTo>
                    <a:cubicBezTo>
                      <a:pt x="415" y="782"/>
                      <a:pt x="419" y="782"/>
                      <a:pt x="423" y="782"/>
                    </a:cubicBezTo>
                    <a:cubicBezTo>
                      <a:pt x="430" y="782"/>
                      <a:pt x="437" y="782"/>
                      <a:pt x="441" y="782"/>
                    </a:cubicBezTo>
                    <a:cubicBezTo>
                      <a:pt x="445" y="782"/>
                      <a:pt x="448" y="782"/>
                      <a:pt x="448" y="782"/>
                    </a:cubicBezTo>
                    <a:cubicBezTo>
                      <a:pt x="448" y="782"/>
                      <a:pt x="450" y="782"/>
                      <a:pt x="454" y="781"/>
                    </a:cubicBezTo>
                    <a:cubicBezTo>
                      <a:pt x="456" y="781"/>
                      <a:pt x="457" y="781"/>
                      <a:pt x="458" y="781"/>
                    </a:cubicBezTo>
                    <a:cubicBezTo>
                      <a:pt x="459" y="781"/>
                      <a:pt x="461" y="781"/>
                      <a:pt x="462" y="781"/>
                    </a:cubicBezTo>
                    <a:cubicBezTo>
                      <a:pt x="465" y="780"/>
                      <a:pt x="469" y="780"/>
                      <a:pt x="472" y="780"/>
                    </a:cubicBezTo>
                    <a:cubicBezTo>
                      <a:pt x="476" y="779"/>
                      <a:pt x="480" y="779"/>
                      <a:pt x="484" y="778"/>
                    </a:cubicBezTo>
                    <a:cubicBezTo>
                      <a:pt x="487" y="784"/>
                      <a:pt x="490" y="790"/>
                      <a:pt x="493" y="796"/>
                    </a:cubicBezTo>
                    <a:cubicBezTo>
                      <a:pt x="496" y="803"/>
                      <a:pt x="500" y="809"/>
                      <a:pt x="504" y="816"/>
                    </a:cubicBezTo>
                    <a:cubicBezTo>
                      <a:pt x="507" y="822"/>
                      <a:pt x="511" y="828"/>
                      <a:pt x="514" y="833"/>
                    </a:cubicBezTo>
                    <a:cubicBezTo>
                      <a:pt x="520" y="843"/>
                      <a:pt x="524" y="849"/>
                      <a:pt x="524" y="849"/>
                    </a:cubicBezTo>
                    <a:cubicBezTo>
                      <a:pt x="524" y="849"/>
                      <a:pt x="525" y="849"/>
                      <a:pt x="526" y="849"/>
                    </a:cubicBezTo>
                    <a:cubicBezTo>
                      <a:pt x="527" y="849"/>
                      <a:pt x="529" y="848"/>
                      <a:pt x="531" y="848"/>
                    </a:cubicBezTo>
                    <a:cubicBezTo>
                      <a:pt x="535" y="847"/>
                      <a:pt x="541" y="845"/>
                      <a:pt x="547" y="844"/>
                    </a:cubicBezTo>
                    <a:cubicBezTo>
                      <a:pt x="552" y="842"/>
                      <a:pt x="558" y="841"/>
                      <a:pt x="562" y="839"/>
                    </a:cubicBezTo>
                    <a:cubicBezTo>
                      <a:pt x="564" y="839"/>
                      <a:pt x="566" y="838"/>
                      <a:pt x="567" y="838"/>
                    </a:cubicBezTo>
                    <a:cubicBezTo>
                      <a:pt x="568" y="837"/>
                      <a:pt x="569" y="837"/>
                      <a:pt x="569" y="837"/>
                    </a:cubicBezTo>
                    <a:cubicBezTo>
                      <a:pt x="569" y="837"/>
                      <a:pt x="569" y="829"/>
                      <a:pt x="569" y="818"/>
                    </a:cubicBezTo>
                    <a:cubicBezTo>
                      <a:pt x="569" y="812"/>
                      <a:pt x="569" y="805"/>
                      <a:pt x="569" y="798"/>
                    </a:cubicBezTo>
                    <a:cubicBezTo>
                      <a:pt x="569" y="790"/>
                      <a:pt x="568" y="783"/>
                      <a:pt x="568" y="775"/>
                    </a:cubicBezTo>
                    <a:cubicBezTo>
                      <a:pt x="567" y="768"/>
                      <a:pt x="567" y="762"/>
                      <a:pt x="566" y="755"/>
                    </a:cubicBezTo>
                    <a:cubicBezTo>
                      <a:pt x="570" y="754"/>
                      <a:pt x="574" y="752"/>
                      <a:pt x="577" y="751"/>
                    </a:cubicBezTo>
                    <a:cubicBezTo>
                      <a:pt x="584" y="747"/>
                      <a:pt x="590" y="745"/>
                      <a:pt x="593" y="743"/>
                    </a:cubicBezTo>
                    <a:cubicBezTo>
                      <a:pt x="597" y="741"/>
                      <a:pt x="599" y="740"/>
                      <a:pt x="599" y="740"/>
                    </a:cubicBezTo>
                    <a:cubicBezTo>
                      <a:pt x="599" y="740"/>
                      <a:pt x="600" y="739"/>
                      <a:pt x="601" y="739"/>
                    </a:cubicBezTo>
                    <a:cubicBezTo>
                      <a:pt x="602" y="738"/>
                      <a:pt x="604" y="738"/>
                      <a:pt x="605" y="736"/>
                    </a:cubicBezTo>
                    <a:cubicBezTo>
                      <a:pt x="609" y="734"/>
                      <a:pt x="615" y="731"/>
                      <a:pt x="621" y="727"/>
                    </a:cubicBezTo>
                    <a:cubicBezTo>
                      <a:pt x="624" y="725"/>
                      <a:pt x="627" y="723"/>
                      <a:pt x="631" y="721"/>
                    </a:cubicBezTo>
                    <a:cubicBezTo>
                      <a:pt x="636" y="725"/>
                      <a:pt x="641" y="729"/>
                      <a:pt x="646" y="733"/>
                    </a:cubicBezTo>
                    <a:cubicBezTo>
                      <a:pt x="658" y="742"/>
                      <a:pt x="671" y="751"/>
                      <a:pt x="681" y="757"/>
                    </a:cubicBezTo>
                    <a:cubicBezTo>
                      <a:pt x="686" y="760"/>
                      <a:pt x="690" y="763"/>
                      <a:pt x="693" y="765"/>
                    </a:cubicBezTo>
                    <a:cubicBezTo>
                      <a:pt x="696" y="766"/>
                      <a:pt x="698" y="767"/>
                      <a:pt x="698" y="767"/>
                    </a:cubicBezTo>
                    <a:cubicBezTo>
                      <a:pt x="698" y="767"/>
                      <a:pt x="700" y="766"/>
                      <a:pt x="703" y="763"/>
                    </a:cubicBezTo>
                    <a:cubicBezTo>
                      <a:pt x="705" y="762"/>
                      <a:pt x="707" y="760"/>
                      <a:pt x="709" y="758"/>
                    </a:cubicBezTo>
                    <a:cubicBezTo>
                      <a:pt x="711" y="757"/>
                      <a:pt x="713" y="755"/>
                      <a:pt x="715" y="753"/>
                    </a:cubicBezTo>
                    <a:cubicBezTo>
                      <a:pt x="720" y="749"/>
                      <a:pt x="724" y="745"/>
                      <a:pt x="727" y="742"/>
                    </a:cubicBezTo>
                    <a:cubicBezTo>
                      <a:pt x="730" y="739"/>
                      <a:pt x="732" y="737"/>
                      <a:pt x="732" y="737"/>
                    </a:cubicBezTo>
                    <a:cubicBezTo>
                      <a:pt x="732" y="737"/>
                      <a:pt x="729" y="730"/>
                      <a:pt x="724" y="719"/>
                    </a:cubicBezTo>
                    <a:cubicBezTo>
                      <a:pt x="719" y="709"/>
                      <a:pt x="712" y="695"/>
                      <a:pt x="705" y="681"/>
                    </a:cubicBezTo>
                    <a:cubicBezTo>
                      <a:pt x="701" y="676"/>
                      <a:pt x="698" y="670"/>
                      <a:pt x="695" y="665"/>
                    </a:cubicBezTo>
                    <a:cubicBezTo>
                      <a:pt x="696" y="663"/>
                      <a:pt x="698" y="662"/>
                      <a:pt x="699" y="660"/>
                    </a:cubicBezTo>
                    <a:cubicBezTo>
                      <a:pt x="700" y="658"/>
                      <a:pt x="702" y="657"/>
                      <a:pt x="703" y="656"/>
                    </a:cubicBezTo>
                    <a:cubicBezTo>
                      <a:pt x="708" y="650"/>
                      <a:pt x="711" y="645"/>
                      <a:pt x="714" y="642"/>
                    </a:cubicBezTo>
                    <a:cubicBezTo>
                      <a:pt x="717" y="638"/>
                      <a:pt x="718" y="636"/>
                      <a:pt x="718" y="636"/>
                    </a:cubicBezTo>
                    <a:cubicBezTo>
                      <a:pt x="718" y="636"/>
                      <a:pt x="719" y="634"/>
                      <a:pt x="722" y="630"/>
                    </a:cubicBezTo>
                    <a:cubicBezTo>
                      <a:pt x="724" y="627"/>
                      <a:pt x="728" y="622"/>
                      <a:pt x="732" y="615"/>
                    </a:cubicBezTo>
                    <a:cubicBezTo>
                      <a:pt x="734" y="612"/>
                      <a:pt x="736" y="609"/>
                      <a:pt x="738" y="605"/>
                    </a:cubicBezTo>
                    <a:cubicBezTo>
                      <a:pt x="744" y="607"/>
                      <a:pt x="751" y="608"/>
                      <a:pt x="757" y="609"/>
                    </a:cubicBezTo>
                    <a:cubicBezTo>
                      <a:pt x="765" y="611"/>
                      <a:pt x="772" y="612"/>
                      <a:pt x="779" y="613"/>
                    </a:cubicBezTo>
                    <a:cubicBezTo>
                      <a:pt x="783" y="614"/>
                      <a:pt x="787" y="614"/>
                      <a:pt x="790" y="615"/>
                    </a:cubicBezTo>
                    <a:cubicBezTo>
                      <a:pt x="793" y="615"/>
                      <a:pt x="796" y="616"/>
                      <a:pt x="799" y="616"/>
                    </a:cubicBezTo>
                    <a:cubicBezTo>
                      <a:pt x="811" y="618"/>
                      <a:pt x="819" y="618"/>
                      <a:pt x="819" y="618"/>
                    </a:cubicBezTo>
                    <a:cubicBezTo>
                      <a:pt x="819" y="618"/>
                      <a:pt x="820" y="616"/>
                      <a:pt x="822" y="612"/>
                    </a:cubicBezTo>
                    <a:cubicBezTo>
                      <a:pt x="822" y="611"/>
                      <a:pt x="823" y="610"/>
                      <a:pt x="823" y="609"/>
                    </a:cubicBezTo>
                    <a:cubicBezTo>
                      <a:pt x="824" y="608"/>
                      <a:pt x="824" y="606"/>
                      <a:pt x="825" y="605"/>
                    </a:cubicBezTo>
                    <a:cubicBezTo>
                      <a:pt x="826" y="603"/>
                      <a:pt x="827" y="600"/>
                      <a:pt x="828" y="597"/>
                    </a:cubicBezTo>
                    <a:cubicBezTo>
                      <a:pt x="829" y="595"/>
                      <a:pt x="831" y="592"/>
                      <a:pt x="832" y="590"/>
                    </a:cubicBezTo>
                    <a:cubicBezTo>
                      <a:pt x="833" y="587"/>
                      <a:pt x="833" y="585"/>
                      <a:pt x="834" y="583"/>
                    </a:cubicBezTo>
                    <a:cubicBezTo>
                      <a:pt x="836" y="579"/>
                      <a:pt x="837" y="576"/>
                      <a:pt x="837" y="576"/>
                    </a:cubicBezTo>
                    <a:cubicBezTo>
                      <a:pt x="837" y="576"/>
                      <a:pt x="831" y="571"/>
                      <a:pt x="822" y="564"/>
                    </a:cubicBezTo>
                    <a:cubicBezTo>
                      <a:pt x="813" y="556"/>
                      <a:pt x="800" y="547"/>
                      <a:pt x="787" y="538"/>
                    </a:cubicBezTo>
                    <a:close/>
                    <a:moveTo>
                      <a:pt x="661" y="602"/>
                    </a:moveTo>
                    <a:cubicBezTo>
                      <a:pt x="659" y="604"/>
                      <a:pt x="656" y="609"/>
                      <a:pt x="652" y="613"/>
                    </a:cubicBezTo>
                    <a:cubicBezTo>
                      <a:pt x="651" y="614"/>
                      <a:pt x="650" y="615"/>
                      <a:pt x="649" y="617"/>
                    </a:cubicBezTo>
                    <a:cubicBezTo>
                      <a:pt x="648" y="618"/>
                      <a:pt x="647" y="619"/>
                      <a:pt x="646" y="620"/>
                    </a:cubicBezTo>
                    <a:cubicBezTo>
                      <a:pt x="643" y="623"/>
                      <a:pt x="641" y="626"/>
                      <a:pt x="638" y="628"/>
                    </a:cubicBezTo>
                    <a:cubicBezTo>
                      <a:pt x="636" y="631"/>
                      <a:pt x="633" y="634"/>
                      <a:pt x="630" y="637"/>
                    </a:cubicBezTo>
                    <a:cubicBezTo>
                      <a:pt x="628" y="639"/>
                      <a:pt x="628" y="639"/>
                      <a:pt x="628" y="639"/>
                    </a:cubicBezTo>
                    <a:cubicBezTo>
                      <a:pt x="626" y="641"/>
                      <a:pt x="626" y="641"/>
                      <a:pt x="626" y="641"/>
                    </a:cubicBezTo>
                    <a:cubicBezTo>
                      <a:pt x="624" y="642"/>
                      <a:pt x="623" y="643"/>
                      <a:pt x="621" y="645"/>
                    </a:cubicBezTo>
                    <a:cubicBezTo>
                      <a:pt x="609" y="655"/>
                      <a:pt x="596" y="665"/>
                      <a:pt x="585" y="671"/>
                    </a:cubicBezTo>
                    <a:cubicBezTo>
                      <a:pt x="580" y="675"/>
                      <a:pt x="576" y="677"/>
                      <a:pt x="573" y="679"/>
                    </a:cubicBezTo>
                    <a:cubicBezTo>
                      <a:pt x="571" y="680"/>
                      <a:pt x="570" y="680"/>
                      <a:pt x="569" y="681"/>
                    </a:cubicBezTo>
                    <a:cubicBezTo>
                      <a:pt x="568" y="681"/>
                      <a:pt x="568" y="682"/>
                      <a:pt x="568" y="682"/>
                    </a:cubicBezTo>
                    <a:cubicBezTo>
                      <a:pt x="568" y="682"/>
                      <a:pt x="566" y="682"/>
                      <a:pt x="563" y="684"/>
                    </a:cubicBezTo>
                    <a:cubicBezTo>
                      <a:pt x="560" y="686"/>
                      <a:pt x="555" y="688"/>
                      <a:pt x="550" y="691"/>
                    </a:cubicBezTo>
                    <a:cubicBezTo>
                      <a:pt x="539" y="695"/>
                      <a:pt x="524" y="701"/>
                      <a:pt x="508" y="706"/>
                    </a:cubicBezTo>
                    <a:cubicBezTo>
                      <a:pt x="493" y="710"/>
                      <a:pt x="477" y="713"/>
                      <a:pt x="465" y="714"/>
                    </a:cubicBezTo>
                    <a:cubicBezTo>
                      <a:pt x="462" y="714"/>
                      <a:pt x="459" y="715"/>
                      <a:pt x="457" y="715"/>
                    </a:cubicBezTo>
                    <a:cubicBezTo>
                      <a:pt x="455" y="715"/>
                      <a:pt x="454" y="715"/>
                      <a:pt x="453" y="715"/>
                    </a:cubicBezTo>
                    <a:cubicBezTo>
                      <a:pt x="452" y="715"/>
                      <a:pt x="451" y="715"/>
                      <a:pt x="450" y="715"/>
                    </a:cubicBezTo>
                    <a:cubicBezTo>
                      <a:pt x="447" y="716"/>
                      <a:pt x="445" y="716"/>
                      <a:pt x="445" y="716"/>
                    </a:cubicBezTo>
                    <a:cubicBezTo>
                      <a:pt x="445" y="716"/>
                      <a:pt x="443" y="716"/>
                      <a:pt x="439" y="716"/>
                    </a:cubicBezTo>
                    <a:cubicBezTo>
                      <a:pt x="436" y="716"/>
                      <a:pt x="431" y="716"/>
                      <a:pt x="425" y="716"/>
                    </a:cubicBezTo>
                    <a:cubicBezTo>
                      <a:pt x="412" y="716"/>
                      <a:pt x="396" y="714"/>
                      <a:pt x="380" y="711"/>
                    </a:cubicBezTo>
                    <a:cubicBezTo>
                      <a:pt x="364" y="708"/>
                      <a:pt x="349" y="704"/>
                      <a:pt x="337" y="700"/>
                    </a:cubicBezTo>
                    <a:cubicBezTo>
                      <a:pt x="332" y="698"/>
                      <a:pt x="327" y="696"/>
                      <a:pt x="324" y="695"/>
                    </a:cubicBezTo>
                    <a:cubicBezTo>
                      <a:pt x="320" y="694"/>
                      <a:pt x="319" y="693"/>
                      <a:pt x="319" y="693"/>
                    </a:cubicBezTo>
                    <a:cubicBezTo>
                      <a:pt x="319" y="693"/>
                      <a:pt x="317" y="692"/>
                      <a:pt x="313" y="691"/>
                    </a:cubicBezTo>
                    <a:cubicBezTo>
                      <a:pt x="313" y="690"/>
                      <a:pt x="312" y="690"/>
                      <a:pt x="311" y="690"/>
                    </a:cubicBezTo>
                    <a:cubicBezTo>
                      <a:pt x="310" y="689"/>
                      <a:pt x="309" y="689"/>
                      <a:pt x="308" y="688"/>
                    </a:cubicBezTo>
                    <a:cubicBezTo>
                      <a:pt x="306" y="687"/>
                      <a:pt x="303" y="686"/>
                      <a:pt x="300" y="684"/>
                    </a:cubicBezTo>
                    <a:cubicBezTo>
                      <a:pt x="290" y="679"/>
                      <a:pt x="276" y="671"/>
                      <a:pt x="263" y="661"/>
                    </a:cubicBezTo>
                    <a:cubicBezTo>
                      <a:pt x="250" y="652"/>
                      <a:pt x="237" y="641"/>
                      <a:pt x="229" y="632"/>
                    </a:cubicBezTo>
                    <a:cubicBezTo>
                      <a:pt x="225" y="628"/>
                      <a:pt x="221" y="625"/>
                      <a:pt x="219" y="622"/>
                    </a:cubicBezTo>
                    <a:cubicBezTo>
                      <a:pt x="216" y="619"/>
                      <a:pt x="215" y="618"/>
                      <a:pt x="215" y="618"/>
                    </a:cubicBezTo>
                    <a:cubicBezTo>
                      <a:pt x="215" y="618"/>
                      <a:pt x="215" y="617"/>
                      <a:pt x="214" y="617"/>
                    </a:cubicBezTo>
                    <a:cubicBezTo>
                      <a:pt x="213" y="616"/>
                      <a:pt x="212" y="615"/>
                      <a:pt x="211" y="614"/>
                    </a:cubicBezTo>
                    <a:cubicBezTo>
                      <a:pt x="209" y="611"/>
                      <a:pt x="206" y="607"/>
                      <a:pt x="202" y="602"/>
                    </a:cubicBezTo>
                    <a:cubicBezTo>
                      <a:pt x="195" y="592"/>
                      <a:pt x="186" y="579"/>
                      <a:pt x="178" y="565"/>
                    </a:cubicBezTo>
                    <a:cubicBezTo>
                      <a:pt x="177" y="563"/>
                      <a:pt x="176" y="561"/>
                      <a:pt x="175" y="559"/>
                    </a:cubicBezTo>
                    <a:cubicBezTo>
                      <a:pt x="174" y="557"/>
                      <a:pt x="174" y="557"/>
                      <a:pt x="174" y="557"/>
                    </a:cubicBezTo>
                    <a:cubicBezTo>
                      <a:pt x="173" y="554"/>
                      <a:pt x="173" y="554"/>
                      <a:pt x="173" y="554"/>
                    </a:cubicBezTo>
                    <a:cubicBezTo>
                      <a:pt x="171" y="550"/>
                      <a:pt x="169" y="547"/>
                      <a:pt x="168" y="543"/>
                    </a:cubicBezTo>
                    <a:cubicBezTo>
                      <a:pt x="166" y="540"/>
                      <a:pt x="165" y="536"/>
                      <a:pt x="164" y="533"/>
                    </a:cubicBezTo>
                    <a:cubicBezTo>
                      <a:pt x="163" y="532"/>
                      <a:pt x="162" y="530"/>
                      <a:pt x="162" y="529"/>
                    </a:cubicBezTo>
                    <a:cubicBezTo>
                      <a:pt x="161" y="527"/>
                      <a:pt x="161" y="526"/>
                      <a:pt x="160" y="524"/>
                    </a:cubicBezTo>
                    <a:cubicBezTo>
                      <a:pt x="158" y="518"/>
                      <a:pt x="157" y="514"/>
                      <a:pt x="156" y="510"/>
                    </a:cubicBezTo>
                    <a:cubicBezTo>
                      <a:pt x="155" y="507"/>
                      <a:pt x="154" y="505"/>
                      <a:pt x="154" y="505"/>
                    </a:cubicBezTo>
                    <a:cubicBezTo>
                      <a:pt x="154" y="505"/>
                      <a:pt x="154" y="503"/>
                      <a:pt x="153" y="500"/>
                    </a:cubicBezTo>
                    <a:cubicBezTo>
                      <a:pt x="152" y="496"/>
                      <a:pt x="151" y="491"/>
                      <a:pt x="150" y="485"/>
                    </a:cubicBezTo>
                    <a:cubicBezTo>
                      <a:pt x="149" y="482"/>
                      <a:pt x="148" y="479"/>
                      <a:pt x="148" y="476"/>
                    </a:cubicBezTo>
                    <a:cubicBezTo>
                      <a:pt x="147" y="472"/>
                      <a:pt x="147" y="469"/>
                      <a:pt x="146" y="465"/>
                    </a:cubicBezTo>
                    <a:cubicBezTo>
                      <a:pt x="145" y="457"/>
                      <a:pt x="144" y="449"/>
                      <a:pt x="144" y="441"/>
                    </a:cubicBezTo>
                    <a:cubicBezTo>
                      <a:pt x="144" y="439"/>
                      <a:pt x="144" y="437"/>
                      <a:pt x="144" y="435"/>
                    </a:cubicBezTo>
                    <a:cubicBezTo>
                      <a:pt x="144" y="433"/>
                      <a:pt x="144" y="431"/>
                      <a:pt x="144" y="429"/>
                    </a:cubicBezTo>
                    <a:cubicBezTo>
                      <a:pt x="144" y="427"/>
                      <a:pt x="144" y="425"/>
                      <a:pt x="144" y="423"/>
                    </a:cubicBezTo>
                    <a:cubicBezTo>
                      <a:pt x="144" y="422"/>
                      <a:pt x="144" y="422"/>
                      <a:pt x="144" y="421"/>
                    </a:cubicBezTo>
                    <a:cubicBezTo>
                      <a:pt x="144" y="420"/>
                      <a:pt x="144" y="419"/>
                      <a:pt x="144" y="418"/>
                    </a:cubicBezTo>
                    <a:cubicBezTo>
                      <a:pt x="144" y="414"/>
                      <a:pt x="144" y="410"/>
                      <a:pt x="145" y="407"/>
                    </a:cubicBezTo>
                    <a:cubicBezTo>
                      <a:pt x="145" y="403"/>
                      <a:pt x="145" y="400"/>
                      <a:pt x="146" y="397"/>
                    </a:cubicBezTo>
                    <a:cubicBezTo>
                      <a:pt x="146" y="391"/>
                      <a:pt x="147" y="386"/>
                      <a:pt x="148" y="383"/>
                    </a:cubicBezTo>
                    <a:cubicBezTo>
                      <a:pt x="148" y="379"/>
                      <a:pt x="148" y="377"/>
                      <a:pt x="148" y="377"/>
                    </a:cubicBezTo>
                    <a:cubicBezTo>
                      <a:pt x="148" y="377"/>
                      <a:pt x="149" y="375"/>
                      <a:pt x="150" y="372"/>
                    </a:cubicBezTo>
                    <a:cubicBezTo>
                      <a:pt x="150" y="368"/>
                      <a:pt x="151" y="363"/>
                      <a:pt x="153" y="357"/>
                    </a:cubicBezTo>
                    <a:cubicBezTo>
                      <a:pt x="154" y="354"/>
                      <a:pt x="154" y="351"/>
                      <a:pt x="155" y="348"/>
                    </a:cubicBezTo>
                    <a:cubicBezTo>
                      <a:pt x="156" y="344"/>
                      <a:pt x="157" y="341"/>
                      <a:pt x="159" y="337"/>
                    </a:cubicBezTo>
                    <a:cubicBezTo>
                      <a:pt x="159" y="336"/>
                      <a:pt x="159" y="336"/>
                      <a:pt x="159" y="335"/>
                    </a:cubicBezTo>
                    <a:cubicBezTo>
                      <a:pt x="160" y="334"/>
                      <a:pt x="160" y="333"/>
                      <a:pt x="160" y="332"/>
                    </a:cubicBezTo>
                    <a:cubicBezTo>
                      <a:pt x="161" y="330"/>
                      <a:pt x="162" y="328"/>
                      <a:pt x="162" y="326"/>
                    </a:cubicBezTo>
                    <a:cubicBezTo>
                      <a:pt x="163" y="325"/>
                      <a:pt x="164" y="323"/>
                      <a:pt x="165" y="321"/>
                    </a:cubicBezTo>
                    <a:cubicBezTo>
                      <a:pt x="165" y="319"/>
                      <a:pt x="166" y="317"/>
                      <a:pt x="167" y="315"/>
                    </a:cubicBezTo>
                    <a:cubicBezTo>
                      <a:pt x="170" y="308"/>
                      <a:pt x="174" y="301"/>
                      <a:pt x="177" y="294"/>
                    </a:cubicBezTo>
                    <a:cubicBezTo>
                      <a:pt x="179" y="291"/>
                      <a:pt x="181" y="287"/>
                      <a:pt x="182" y="284"/>
                    </a:cubicBezTo>
                    <a:cubicBezTo>
                      <a:pt x="184" y="281"/>
                      <a:pt x="186" y="279"/>
                      <a:pt x="187" y="276"/>
                    </a:cubicBezTo>
                    <a:cubicBezTo>
                      <a:pt x="190" y="271"/>
                      <a:pt x="193" y="267"/>
                      <a:pt x="195" y="264"/>
                    </a:cubicBezTo>
                    <a:cubicBezTo>
                      <a:pt x="197" y="261"/>
                      <a:pt x="199" y="259"/>
                      <a:pt x="199" y="259"/>
                    </a:cubicBezTo>
                    <a:cubicBezTo>
                      <a:pt x="199" y="259"/>
                      <a:pt x="200" y="258"/>
                      <a:pt x="202" y="255"/>
                    </a:cubicBezTo>
                    <a:cubicBezTo>
                      <a:pt x="204" y="252"/>
                      <a:pt x="207" y="248"/>
                      <a:pt x="211" y="243"/>
                    </a:cubicBezTo>
                    <a:cubicBezTo>
                      <a:pt x="212" y="242"/>
                      <a:pt x="213" y="241"/>
                      <a:pt x="214" y="240"/>
                    </a:cubicBezTo>
                    <a:cubicBezTo>
                      <a:pt x="215" y="238"/>
                      <a:pt x="216" y="237"/>
                      <a:pt x="217" y="236"/>
                    </a:cubicBezTo>
                    <a:cubicBezTo>
                      <a:pt x="220" y="233"/>
                      <a:pt x="222" y="231"/>
                      <a:pt x="225" y="228"/>
                    </a:cubicBezTo>
                    <a:cubicBezTo>
                      <a:pt x="228" y="225"/>
                      <a:pt x="230" y="223"/>
                      <a:pt x="233" y="220"/>
                    </a:cubicBezTo>
                    <a:cubicBezTo>
                      <a:pt x="235" y="218"/>
                      <a:pt x="235" y="218"/>
                      <a:pt x="235" y="218"/>
                    </a:cubicBezTo>
                    <a:cubicBezTo>
                      <a:pt x="238" y="216"/>
                      <a:pt x="238" y="216"/>
                      <a:pt x="238" y="216"/>
                    </a:cubicBezTo>
                    <a:cubicBezTo>
                      <a:pt x="239" y="214"/>
                      <a:pt x="241" y="213"/>
                      <a:pt x="242" y="212"/>
                    </a:cubicBezTo>
                    <a:cubicBezTo>
                      <a:pt x="254" y="201"/>
                      <a:pt x="267" y="192"/>
                      <a:pt x="278" y="185"/>
                    </a:cubicBezTo>
                    <a:cubicBezTo>
                      <a:pt x="283" y="182"/>
                      <a:pt x="287" y="179"/>
                      <a:pt x="290" y="178"/>
                    </a:cubicBezTo>
                    <a:cubicBezTo>
                      <a:pt x="292" y="177"/>
                      <a:pt x="293" y="176"/>
                      <a:pt x="294" y="176"/>
                    </a:cubicBezTo>
                    <a:cubicBezTo>
                      <a:pt x="295" y="175"/>
                      <a:pt x="295" y="175"/>
                      <a:pt x="295" y="175"/>
                    </a:cubicBezTo>
                    <a:cubicBezTo>
                      <a:pt x="295" y="175"/>
                      <a:pt x="297" y="174"/>
                      <a:pt x="300" y="172"/>
                    </a:cubicBezTo>
                    <a:cubicBezTo>
                      <a:pt x="303" y="171"/>
                      <a:pt x="308" y="169"/>
                      <a:pt x="313" y="166"/>
                    </a:cubicBezTo>
                    <a:cubicBezTo>
                      <a:pt x="324" y="161"/>
                      <a:pt x="339" y="155"/>
                      <a:pt x="355" y="151"/>
                    </a:cubicBezTo>
                    <a:cubicBezTo>
                      <a:pt x="370" y="146"/>
                      <a:pt x="386" y="144"/>
                      <a:pt x="398" y="142"/>
                    </a:cubicBezTo>
                    <a:cubicBezTo>
                      <a:pt x="401" y="142"/>
                      <a:pt x="404" y="142"/>
                      <a:pt x="407" y="142"/>
                    </a:cubicBezTo>
                    <a:cubicBezTo>
                      <a:pt x="408" y="141"/>
                      <a:pt x="409" y="141"/>
                      <a:pt x="410" y="141"/>
                    </a:cubicBezTo>
                    <a:cubicBezTo>
                      <a:pt x="411" y="141"/>
                      <a:pt x="412" y="141"/>
                      <a:pt x="413" y="141"/>
                    </a:cubicBezTo>
                    <a:cubicBezTo>
                      <a:pt x="416" y="141"/>
                      <a:pt x="418" y="141"/>
                      <a:pt x="418" y="141"/>
                    </a:cubicBezTo>
                    <a:cubicBezTo>
                      <a:pt x="418" y="141"/>
                      <a:pt x="420" y="141"/>
                      <a:pt x="424" y="140"/>
                    </a:cubicBezTo>
                    <a:cubicBezTo>
                      <a:pt x="428" y="140"/>
                      <a:pt x="433" y="140"/>
                      <a:pt x="439" y="140"/>
                    </a:cubicBezTo>
                    <a:cubicBezTo>
                      <a:pt x="451" y="141"/>
                      <a:pt x="467" y="142"/>
                      <a:pt x="483" y="145"/>
                    </a:cubicBezTo>
                    <a:cubicBezTo>
                      <a:pt x="499" y="148"/>
                      <a:pt x="514" y="152"/>
                      <a:pt x="526" y="156"/>
                    </a:cubicBezTo>
                    <a:cubicBezTo>
                      <a:pt x="531" y="158"/>
                      <a:pt x="536" y="160"/>
                      <a:pt x="540" y="161"/>
                    </a:cubicBezTo>
                    <a:cubicBezTo>
                      <a:pt x="543" y="163"/>
                      <a:pt x="545" y="164"/>
                      <a:pt x="545" y="164"/>
                    </a:cubicBezTo>
                    <a:cubicBezTo>
                      <a:pt x="545" y="164"/>
                      <a:pt x="546" y="164"/>
                      <a:pt x="550" y="166"/>
                    </a:cubicBezTo>
                    <a:cubicBezTo>
                      <a:pt x="550" y="166"/>
                      <a:pt x="551" y="166"/>
                      <a:pt x="552" y="167"/>
                    </a:cubicBezTo>
                    <a:cubicBezTo>
                      <a:pt x="553" y="167"/>
                      <a:pt x="554" y="168"/>
                      <a:pt x="555" y="168"/>
                    </a:cubicBezTo>
                    <a:cubicBezTo>
                      <a:pt x="558" y="170"/>
                      <a:pt x="560" y="171"/>
                      <a:pt x="563" y="172"/>
                    </a:cubicBezTo>
                    <a:cubicBezTo>
                      <a:pt x="574" y="178"/>
                      <a:pt x="588" y="186"/>
                      <a:pt x="601" y="195"/>
                    </a:cubicBezTo>
                    <a:cubicBezTo>
                      <a:pt x="614" y="205"/>
                      <a:pt x="626" y="216"/>
                      <a:pt x="634" y="224"/>
                    </a:cubicBezTo>
                    <a:cubicBezTo>
                      <a:pt x="639" y="228"/>
                      <a:pt x="642" y="232"/>
                      <a:pt x="644" y="235"/>
                    </a:cubicBezTo>
                    <a:cubicBezTo>
                      <a:pt x="647" y="237"/>
                      <a:pt x="648" y="239"/>
                      <a:pt x="648" y="239"/>
                    </a:cubicBezTo>
                    <a:cubicBezTo>
                      <a:pt x="648" y="239"/>
                      <a:pt x="648" y="239"/>
                      <a:pt x="649" y="240"/>
                    </a:cubicBezTo>
                    <a:cubicBezTo>
                      <a:pt x="650" y="241"/>
                      <a:pt x="651" y="242"/>
                      <a:pt x="652" y="243"/>
                    </a:cubicBezTo>
                    <a:cubicBezTo>
                      <a:pt x="654" y="246"/>
                      <a:pt x="657" y="250"/>
                      <a:pt x="661" y="254"/>
                    </a:cubicBezTo>
                    <a:cubicBezTo>
                      <a:pt x="668" y="264"/>
                      <a:pt x="677" y="278"/>
                      <a:pt x="685" y="292"/>
                    </a:cubicBezTo>
                    <a:cubicBezTo>
                      <a:pt x="686" y="294"/>
                      <a:pt x="687" y="295"/>
                      <a:pt x="688" y="297"/>
                    </a:cubicBezTo>
                    <a:cubicBezTo>
                      <a:pt x="689" y="300"/>
                      <a:pt x="689" y="300"/>
                      <a:pt x="689" y="300"/>
                    </a:cubicBezTo>
                    <a:cubicBezTo>
                      <a:pt x="690" y="302"/>
                      <a:pt x="690" y="302"/>
                      <a:pt x="690" y="302"/>
                    </a:cubicBezTo>
                    <a:cubicBezTo>
                      <a:pt x="692" y="306"/>
                      <a:pt x="694" y="310"/>
                      <a:pt x="695" y="313"/>
                    </a:cubicBezTo>
                    <a:cubicBezTo>
                      <a:pt x="697" y="317"/>
                      <a:pt x="698" y="320"/>
                      <a:pt x="700" y="323"/>
                    </a:cubicBezTo>
                    <a:cubicBezTo>
                      <a:pt x="700" y="325"/>
                      <a:pt x="701" y="326"/>
                      <a:pt x="701" y="328"/>
                    </a:cubicBezTo>
                    <a:cubicBezTo>
                      <a:pt x="702" y="329"/>
                      <a:pt x="702" y="331"/>
                      <a:pt x="703" y="332"/>
                    </a:cubicBezTo>
                    <a:cubicBezTo>
                      <a:pt x="705" y="338"/>
                      <a:pt x="706" y="343"/>
                      <a:pt x="707" y="346"/>
                    </a:cubicBezTo>
                    <a:cubicBezTo>
                      <a:pt x="708" y="350"/>
                      <a:pt x="709" y="352"/>
                      <a:pt x="709" y="352"/>
                    </a:cubicBezTo>
                    <a:cubicBezTo>
                      <a:pt x="709" y="352"/>
                      <a:pt x="710" y="353"/>
                      <a:pt x="710" y="357"/>
                    </a:cubicBezTo>
                    <a:cubicBezTo>
                      <a:pt x="711" y="360"/>
                      <a:pt x="713" y="365"/>
                      <a:pt x="714" y="371"/>
                    </a:cubicBezTo>
                    <a:cubicBezTo>
                      <a:pt x="714" y="374"/>
                      <a:pt x="715" y="377"/>
                      <a:pt x="715" y="381"/>
                    </a:cubicBezTo>
                    <a:cubicBezTo>
                      <a:pt x="716" y="384"/>
                      <a:pt x="717" y="388"/>
                      <a:pt x="717" y="391"/>
                    </a:cubicBezTo>
                    <a:cubicBezTo>
                      <a:pt x="718" y="399"/>
                      <a:pt x="719" y="407"/>
                      <a:pt x="719" y="415"/>
                    </a:cubicBezTo>
                    <a:cubicBezTo>
                      <a:pt x="719" y="417"/>
                      <a:pt x="719" y="419"/>
                      <a:pt x="719" y="421"/>
                    </a:cubicBezTo>
                    <a:cubicBezTo>
                      <a:pt x="719" y="423"/>
                      <a:pt x="719" y="425"/>
                      <a:pt x="719" y="427"/>
                    </a:cubicBezTo>
                    <a:cubicBezTo>
                      <a:pt x="719" y="429"/>
                      <a:pt x="719" y="431"/>
                      <a:pt x="719" y="433"/>
                    </a:cubicBezTo>
                    <a:cubicBezTo>
                      <a:pt x="719" y="434"/>
                      <a:pt x="719" y="435"/>
                      <a:pt x="719" y="436"/>
                    </a:cubicBezTo>
                    <a:cubicBezTo>
                      <a:pt x="719" y="437"/>
                      <a:pt x="719" y="438"/>
                      <a:pt x="719" y="439"/>
                    </a:cubicBezTo>
                    <a:cubicBezTo>
                      <a:pt x="719" y="443"/>
                      <a:pt x="719" y="446"/>
                      <a:pt x="719" y="450"/>
                    </a:cubicBezTo>
                    <a:cubicBezTo>
                      <a:pt x="718" y="453"/>
                      <a:pt x="718" y="456"/>
                      <a:pt x="718" y="459"/>
                    </a:cubicBezTo>
                    <a:cubicBezTo>
                      <a:pt x="717" y="465"/>
                      <a:pt x="716" y="470"/>
                      <a:pt x="716" y="474"/>
                    </a:cubicBezTo>
                    <a:cubicBezTo>
                      <a:pt x="715" y="477"/>
                      <a:pt x="715" y="479"/>
                      <a:pt x="715" y="479"/>
                    </a:cubicBezTo>
                    <a:cubicBezTo>
                      <a:pt x="715" y="479"/>
                      <a:pt x="714" y="481"/>
                      <a:pt x="714" y="485"/>
                    </a:cubicBezTo>
                    <a:cubicBezTo>
                      <a:pt x="713" y="488"/>
                      <a:pt x="712" y="493"/>
                      <a:pt x="710" y="499"/>
                    </a:cubicBezTo>
                    <a:cubicBezTo>
                      <a:pt x="710" y="502"/>
                      <a:pt x="709" y="505"/>
                      <a:pt x="708" y="509"/>
                    </a:cubicBezTo>
                    <a:cubicBezTo>
                      <a:pt x="707" y="512"/>
                      <a:pt x="706" y="515"/>
                      <a:pt x="705" y="519"/>
                    </a:cubicBezTo>
                    <a:cubicBezTo>
                      <a:pt x="704" y="520"/>
                      <a:pt x="704" y="521"/>
                      <a:pt x="704" y="522"/>
                    </a:cubicBezTo>
                    <a:cubicBezTo>
                      <a:pt x="703" y="523"/>
                      <a:pt x="703" y="524"/>
                      <a:pt x="703" y="525"/>
                    </a:cubicBezTo>
                    <a:cubicBezTo>
                      <a:pt x="702" y="526"/>
                      <a:pt x="701" y="528"/>
                      <a:pt x="701" y="530"/>
                    </a:cubicBezTo>
                    <a:cubicBezTo>
                      <a:pt x="700" y="532"/>
                      <a:pt x="699" y="534"/>
                      <a:pt x="699" y="536"/>
                    </a:cubicBezTo>
                    <a:cubicBezTo>
                      <a:pt x="698" y="538"/>
                      <a:pt x="697" y="539"/>
                      <a:pt x="696" y="541"/>
                    </a:cubicBezTo>
                    <a:cubicBezTo>
                      <a:pt x="693" y="549"/>
                      <a:pt x="690" y="556"/>
                      <a:pt x="686" y="563"/>
                    </a:cubicBezTo>
                    <a:cubicBezTo>
                      <a:pt x="684" y="566"/>
                      <a:pt x="683" y="569"/>
                      <a:pt x="681" y="572"/>
                    </a:cubicBezTo>
                    <a:cubicBezTo>
                      <a:pt x="679" y="575"/>
                      <a:pt x="677" y="578"/>
                      <a:pt x="676" y="580"/>
                    </a:cubicBezTo>
                    <a:cubicBezTo>
                      <a:pt x="673" y="586"/>
                      <a:pt x="670" y="590"/>
                      <a:pt x="668" y="593"/>
                    </a:cubicBezTo>
                    <a:cubicBezTo>
                      <a:pt x="666" y="596"/>
                      <a:pt x="665" y="597"/>
                      <a:pt x="665" y="597"/>
                    </a:cubicBezTo>
                    <a:cubicBezTo>
                      <a:pt x="665" y="597"/>
                      <a:pt x="663" y="599"/>
                      <a:pt x="661" y="602"/>
                    </a:cubicBezTo>
                    <a:close/>
                  </a:path>
                </a:pathLst>
              </a:custGeom>
              <a:gradFill>
                <a:gsLst>
                  <a:gs pos="0">
                    <a:srgbClr val="000000">
                      <a:alpha val="0"/>
                    </a:srgbClr>
                  </a:gs>
                  <a:gs pos="46000">
                    <a:srgbClr val="4C78C6"/>
                  </a:gs>
                  <a:gs pos="100000">
                    <a:srgbClr val="254378"/>
                  </a:gs>
                </a:gsLst>
                <a:path path="circle">
                  <a:fillToRect b="50%" l="50%" r="50%" t="50%"/>
                </a:path>
                <a:tileRect/>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0" name="Google Shape;170;p7"/>
              <p:cNvSpPr/>
              <p:nvPr/>
            </p:nvSpPr>
            <p:spPr>
              <a:xfrm>
                <a:off x="2201939" y="5235081"/>
                <a:ext cx="439660" cy="411832"/>
              </a:xfrm>
              <a:custGeom>
                <a:rect b="b" l="l" r="r" t="t"/>
                <a:pathLst>
                  <a:path extrusionOk="0" h="68" w="73">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gradFill>
                <a:gsLst>
                  <a:gs pos="0">
                    <a:srgbClr val="000000">
                      <a:alpha val="0"/>
                    </a:srgbClr>
                  </a:gs>
                  <a:gs pos="46000">
                    <a:srgbClr val="4C78C6"/>
                  </a:gs>
                  <a:gs pos="100000">
                    <a:srgbClr val="254378"/>
                  </a:gs>
                </a:gsLst>
                <a:path path="circle">
                  <a:fillToRect b="50%" l="50%" r="50%" t="50%"/>
                </a:path>
                <a:tileRect/>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71" name="Google Shape;171;p7"/>
            <p:cNvGrpSpPr/>
            <p:nvPr/>
          </p:nvGrpSpPr>
          <p:grpSpPr>
            <a:xfrm>
              <a:off x="3779953" y="1296038"/>
              <a:ext cx="1871014" cy="1692401"/>
              <a:chOff x="811154" y="2800182"/>
              <a:chExt cx="1074685" cy="1071861"/>
            </a:xfrm>
          </p:grpSpPr>
          <p:sp>
            <p:nvSpPr>
              <p:cNvPr id="172" name="Google Shape;172;p7"/>
              <p:cNvSpPr/>
              <p:nvPr/>
            </p:nvSpPr>
            <p:spPr>
              <a:xfrm>
                <a:off x="811154" y="2800182"/>
                <a:ext cx="1074685" cy="1071861"/>
              </a:xfrm>
              <a:custGeom>
                <a:rect b="b" l="l" r="r" t="t"/>
                <a:pathLst>
                  <a:path extrusionOk="0" h="604" w="605">
                    <a:moveTo>
                      <a:pt x="564" y="300"/>
                    </a:moveTo>
                    <a:cubicBezTo>
                      <a:pt x="559" y="298"/>
                      <a:pt x="555" y="297"/>
                      <a:pt x="551" y="296"/>
                    </a:cubicBezTo>
                    <a:cubicBezTo>
                      <a:pt x="550" y="293"/>
                      <a:pt x="550" y="290"/>
                      <a:pt x="550" y="287"/>
                    </a:cubicBezTo>
                    <a:cubicBezTo>
                      <a:pt x="550" y="282"/>
                      <a:pt x="549" y="278"/>
                      <a:pt x="549" y="275"/>
                    </a:cubicBezTo>
                    <a:cubicBezTo>
                      <a:pt x="549" y="272"/>
                      <a:pt x="549" y="270"/>
                      <a:pt x="549" y="270"/>
                    </a:cubicBezTo>
                    <a:cubicBezTo>
                      <a:pt x="549" y="270"/>
                      <a:pt x="548" y="268"/>
                      <a:pt x="548" y="265"/>
                    </a:cubicBezTo>
                    <a:cubicBezTo>
                      <a:pt x="547" y="262"/>
                      <a:pt x="547" y="258"/>
                      <a:pt x="546" y="253"/>
                    </a:cubicBezTo>
                    <a:cubicBezTo>
                      <a:pt x="545" y="250"/>
                      <a:pt x="545" y="248"/>
                      <a:pt x="544" y="245"/>
                    </a:cubicBezTo>
                    <a:cubicBezTo>
                      <a:pt x="548" y="243"/>
                      <a:pt x="552" y="240"/>
                      <a:pt x="556" y="238"/>
                    </a:cubicBezTo>
                    <a:cubicBezTo>
                      <a:pt x="565" y="232"/>
                      <a:pt x="574" y="226"/>
                      <a:pt x="581" y="221"/>
                    </a:cubicBezTo>
                    <a:cubicBezTo>
                      <a:pt x="587" y="216"/>
                      <a:pt x="592" y="213"/>
                      <a:pt x="592" y="213"/>
                    </a:cubicBezTo>
                    <a:cubicBezTo>
                      <a:pt x="592" y="213"/>
                      <a:pt x="591" y="211"/>
                      <a:pt x="590" y="208"/>
                    </a:cubicBezTo>
                    <a:cubicBezTo>
                      <a:pt x="590" y="206"/>
                      <a:pt x="589" y="205"/>
                      <a:pt x="588" y="203"/>
                    </a:cubicBezTo>
                    <a:cubicBezTo>
                      <a:pt x="588" y="201"/>
                      <a:pt x="587" y="199"/>
                      <a:pt x="586" y="197"/>
                    </a:cubicBezTo>
                    <a:cubicBezTo>
                      <a:pt x="586" y="196"/>
                      <a:pt x="585" y="194"/>
                      <a:pt x="584" y="192"/>
                    </a:cubicBezTo>
                    <a:cubicBezTo>
                      <a:pt x="584" y="191"/>
                      <a:pt x="584" y="190"/>
                      <a:pt x="583" y="189"/>
                    </a:cubicBezTo>
                    <a:cubicBezTo>
                      <a:pt x="583" y="189"/>
                      <a:pt x="583" y="188"/>
                      <a:pt x="582" y="187"/>
                    </a:cubicBezTo>
                    <a:cubicBezTo>
                      <a:pt x="581" y="184"/>
                      <a:pt x="580" y="182"/>
                      <a:pt x="580" y="182"/>
                    </a:cubicBezTo>
                    <a:cubicBezTo>
                      <a:pt x="580" y="182"/>
                      <a:pt x="575" y="183"/>
                      <a:pt x="567" y="183"/>
                    </a:cubicBezTo>
                    <a:cubicBezTo>
                      <a:pt x="565" y="183"/>
                      <a:pt x="562" y="184"/>
                      <a:pt x="560" y="184"/>
                    </a:cubicBezTo>
                    <a:cubicBezTo>
                      <a:pt x="558" y="184"/>
                      <a:pt x="555" y="184"/>
                      <a:pt x="553" y="185"/>
                    </a:cubicBezTo>
                    <a:cubicBezTo>
                      <a:pt x="548" y="185"/>
                      <a:pt x="542" y="186"/>
                      <a:pt x="537" y="187"/>
                    </a:cubicBezTo>
                    <a:cubicBezTo>
                      <a:pt x="532" y="187"/>
                      <a:pt x="528" y="188"/>
                      <a:pt x="523" y="189"/>
                    </a:cubicBezTo>
                    <a:cubicBezTo>
                      <a:pt x="522" y="186"/>
                      <a:pt x="521" y="184"/>
                      <a:pt x="519" y="181"/>
                    </a:cubicBezTo>
                    <a:cubicBezTo>
                      <a:pt x="517" y="177"/>
                      <a:pt x="515" y="173"/>
                      <a:pt x="513" y="170"/>
                    </a:cubicBezTo>
                    <a:cubicBezTo>
                      <a:pt x="511" y="168"/>
                      <a:pt x="511" y="166"/>
                      <a:pt x="511" y="166"/>
                    </a:cubicBezTo>
                    <a:cubicBezTo>
                      <a:pt x="511" y="166"/>
                      <a:pt x="510" y="165"/>
                      <a:pt x="508" y="162"/>
                    </a:cubicBezTo>
                    <a:cubicBezTo>
                      <a:pt x="506" y="160"/>
                      <a:pt x="504" y="156"/>
                      <a:pt x="500" y="152"/>
                    </a:cubicBezTo>
                    <a:cubicBezTo>
                      <a:pt x="500" y="151"/>
                      <a:pt x="499" y="150"/>
                      <a:pt x="498" y="149"/>
                    </a:cubicBezTo>
                    <a:cubicBezTo>
                      <a:pt x="497" y="148"/>
                      <a:pt x="496" y="147"/>
                      <a:pt x="495" y="146"/>
                    </a:cubicBezTo>
                    <a:cubicBezTo>
                      <a:pt x="498" y="142"/>
                      <a:pt x="500" y="138"/>
                      <a:pt x="503" y="134"/>
                    </a:cubicBezTo>
                    <a:cubicBezTo>
                      <a:pt x="509" y="125"/>
                      <a:pt x="514" y="115"/>
                      <a:pt x="518" y="108"/>
                    </a:cubicBezTo>
                    <a:cubicBezTo>
                      <a:pt x="522" y="101"/>
                      <a:pt x="524" y="96"/>
                      <a:pt x="524" y="96"/>
                    </a:cubicBezTo>
                    <a:cubicBezTo>
                      <a:pt x="524" y="96"/>
                      <a:pt x="523" y="95"/>
                      <a:pt x="521" y="92"/>
                    </a:cubicBezTo>
                    <a:cubicBezTo>
                      <a:pt x="519" y="90"/>
                      <a:pt x="516" y="87"/>
                      <a:pt x="513" y="85"/>
                    </a:cubicBezTo>
                    <a:cubicBezTo>
                      <a:pt x="511" y="83"/>
                      <a:pt x="510" y="82"/>
                      <a:pt x="509" y="80"/>
                    </a:cubicBezTo>
                    <a:cubicBezTo>
                      <a:pt x="507" y="79"/>
                      <a:pt x="506" y="78"/>
                      <a:pt x="505" y="77"/>
                    </a:cubicBezTo>
                    <a:cubicBezTo>
                      <a:pt x="503" y="75"/>
                      <a:pt x="501" y="74"/>
                      <a:pt x="501" y="74"/>
                    </a:cubicBezTo>
                    <a:cubicBezTo>
                      <a:pt x="501" y="74"/>
                      <a:pt x="500" y="74"/>
                      <a:pt x="498" y="75"/>
                    </a:cubicBezTo>
                    <a:cubicBezTo>
                      <a:pt x="496" y="77"/>
                      <a:pt x="493" y="78"/>
                      <a:pt x="489" y="80"/>
                    </a:cubicBezTo>
                    <a:cubicBezTo>
                      <a:pt x="482" y="84"/>
                      <a:pt x="473" y="90"/>
                      <a:pt x="464" y="96"/>
                    </a:cubicBezTo>
                    <a:cubicBezTo>
                      <a:pt x="460" y="99"/>
                      <a:pt x="456" y="101"/>
                      <a:pt x="452" y="104"/>
                    </a:cubicBezTo>
                    <a:cubicBezTo>
                      <a:pt x="450" y="102"/>
                      <a:pt x="448" y="101"/>
                      <a:pt x="446" y="99"/>
                    </a:cubicBezTo>
                    <a:cubicBezTo>
                      <a:pt x="441" y="96"/>
                      <a:pt x="438" y="94"/>
                      <a:pt x="435" y="92"/>
                    </a:cubicBezTo>
                    <a:cubicBezTo>
                      <a:pt x="434" y="91"/>
                      <a:pt x="433" y="91"/>
                      <a:pt x="432" y="90"/>
                    </a:cubicBezTo>
                    <a:cubicBezTo>
                      <a:pt x="431" y="90"/>
                      <a:pt x="431" y="90"/>
                      <a:pt x="431" y="90"/>
                    </a:cubicBezTo>
                    <a:cubicBezTo>
                      <a:pt x="431" y="90"/>
                      <a:pt x="430" y="89"/>
                      <a:pt x="427" y="87"/>
                    </a:cubicBezTo>
                    <a:cubicBezTo>
                      <a:pt x="424" y="85"/>
                      <a:pt x="421" y="84"/>
                      <a:pt x="416" y="81"/>
                    </a:cubicBezTo>
                    <a:cubicBezTo>
                      <a:pt x="414" y="80"/>
                      <a:pt x="411" y="79"/>
                      <a:pt x="408" y="77"/>
                    </a:cubicBezTo>
                    <a:cubicBezTo>
                      <a:pt x="409" y="73"/>
                      <a:pt x="410" y="68"/>
                      <a:pt x="410" y="64"/>
                    </a:cubicBezTo>
                    <a:cubicBezTo>
                      <a:pt x="411" y="58"/>
                      <a:pt x="411" y="53"/>
                      <a:pt x="412" y="48"/>
                    </a:cubicBezTo>
                    <a:cubicBezTo>
                      <a:pt x="412" y="43"/>
                      <a:pt x="412" y="38"/>
                      <a:pt x="413" y="34"/>
                    </a:cubicBezTo>
                    <a:cubicBezTo>
                      <a:pt x="413" y="26"/>
                      <a:pt x="413" y="20"/>
                      <a:pt x="413" y="20"/>
                    </a:cubicBezTo>
                    <a:cubicBezTo>
                      <a:pt x="413" y="20"/>
                      <a:pt x="413" y="20"/>
                      <a:pt x="412" y="20"/>
                    </a:cubicBezTo>
                    <a:cubicBezTo>
                      <a:pt x="411" y="19"/>
                      <a:pt x="410" y="19"/>
                      <a:pt x="408" y="18"/>
                    </a:cubicBezTo>
                    <a:cubicBezTo>
                      <a:pt x="405" y="17"/>
                      <a:pt x="402" y="16"/>
                      <a:pt x="398" y="15"/>
                    </a:cubicBezTo>
                    <a:cubicBezTo>
                      <a:pt x="394" y="13"/>
                      <a:pt x="390" y="12"/>
                      <a:pt x="387" y="11"/>
                    </a:cubicBezTo>
                    <a:cubicBezTo>
                      <a:pt x="386" y="11"/>
                      <a:pt x="385" y="11"/>
                      <a:pt x="384" y="10"/>
                    </a:cubicBezTo>
                    <a:cubicBezTo>
                      <a:pt x="383" y="10"/>
                      <a:pt x="382" y="10"/>
                      <a:pt x="382" y="10"/>
                    </a:cubicBezTo>
                    <a:cubicBezTo>
                      <a:pt x="382" y="10"/>
                      <a:pt x="379" y="14"/>
                      <a:pt x="374" y="21"/>
                    </a:cubicBezTo>
                    <a:cubicBezTo>
                      <a:pt x="372" y="25"/>
                      <a:pt x="370" y="29"/>
                      <a:pt x="367" y="33"/>
                    </a:cubicBezTo>
                    <a:cubicBezTo>
                      <a:pt x="364" y="37"/>
                      <a:pt x="361" y="42"/>
                      <a:pt x="358" y="47"/>
                    </a:cubicBezTo>
                    <a:cubicBezTo>
                      <a:pt x="356" y="51"/>
                      <a:pt x="354" y="55"/>
                      <a:pt x="352" y="59"/>
                    </a:cubicBezTo>
                    <a:cubicBezTo>
                      <a:pt x="349" y="58"/>
                      <a:pt x="346" y="57"/>
                      <a:pt x="344" y="57"/>
                    </a:cubicBezTo>
                    <a:cubicBezTo>
                      <a:pt x="341" y="57"/>
                      <a:pt x="339" y="56"/>
                      <a:pt x="336" y="56"/>
                    </a:cubicBezTo>
                    <a:cubicBezTo>
                      <a:pt x="335" y="56"/>
                      <a:pt x="334" y="56"/>
                      <a:pt x="334" y="55"/>
                    </a:cubicBezTo>
                    <a:cubicBezTo>
                      <a:pt x="333" y="55"/>
                      <a:pt x="332" y="55"/>
                      <a:pt x="331" y="55"/>
                    </a:cubicBezTo>
                    <a:cubicBezTo>
                      <a:pt x="328" y="55"/>
                      <a:pt x="326" y="55"/>
                      <a:pt x="326" y="55"/>
                    </a:cubicBezTo>
                    <a:cubicBezTo>
                      <a:pt x="326" y="55"/>
                      <a:pt x="325" y="55"/>
                      <a:pt x="322" y="54"/>
                    </a:cubicBezTo>
                    <a:cubicBezTo>
                      <a:pt x="318" y="54"/>
                      <a:pt x="314" y="54"/>
                      <a:pt x="309" y="54"/>
                    </a:cubicBezTo>
                    <a:cubicBezTo>
                      <a:pt x="306" y="54"/>
                      <a:pt x="304" y="54"/>
                      <a:pt x="301" y="54"/>
                    </a:cubicBezTo>
                    <a:cubicBezTo>
                      <a:pt x="299" y="49"/>
                      <a:pt x="298" y="45"/>
                      <a:pt x="296" y="41"/>
                    </a:cubicBezTo>
                    <a:cubicBezTo>
                      <a:pt x="293" y="30"/>
                      <a:pt x="289" y="20"/>
                      <a:pt x="285" y="13"/>
                    </a:cubicBezTo>
                    <a:cubicBezTo>
                      <a:pt x="282" y="5"/>
                      <a:pt x="280" y="0"/>
                      <a:pt x="280" y="0"/>
                    </a:cubicBezTo>
                    <a:cubicBezTo>
                      <a:pt x="280" y="0"/>
                      <a:pt x="279" y="0"/>
                      <a:pt x="278" y="0"/>
                    </a:cubicBezTo>
                    <a:cubicBezTo>
                      <a:pt x="277" y="0"/>
                      <a:pt x="276" y="0"/>
                      <a:pt x="275" y="1"/>
                    </a:cubicBezTo>
                    <a:cubicBezTo>
                      <a:pt x="272" y="1"/>
                      <a:pt x="268" y="1"/>
                      <a:pt x="264" y="2"/>
                    </a:cubicBezTo>
                    <a:cubicBezTo>
                      <a:pt x="260" y="2"/>
                      <a:pt x="256" y="3"/>
                      <a:pt x="253" y="3"/>
                    </a:cubicBezTo>
                    <a:cubicBezTo>
                      <a:pt x="251" y="4"/>
                      <a:pt x="250" y="4"/>
                      <a:pt x="249" y="4"/>
                    </a:cubicBezTo>
                    <a:cubicBezTo>
                      <a:pt x="248" y="4"/>
                      <a:pt x="248" y="4"/>
                      <a:pt x="248" y="4"/>
                    </a:cubicBezTo>
                    <a:cubicBezTo>
                      <a:pt x="248" y="4"/>
                      <a:pt x="247" y="10"/>
                      <a:pt x="246" y="18"/>
                    </a:cubicBezTo>
                    <a:cubicBezTo>
                      <a:pt x="244" y="26"/>
                      <a:pt x="243" y="37"/>
                      <a:pt x="242" y="48"/>
                    </a:cubicBezTo>
                    <a:cubicBezTo>
                      <a:pt x="242" y="52"/>
                      <a:pt x="241" y="57"/>
                      <a:pt x="241" y="61"/>
                    </a:cubicBezTo>
                    <a:cubicBezTo>
                      <a:pt x="238" y="62"/>
                      <a:pt x="236" y="63"/>
                      <a:pt x="233" y="63"/>
                    </a:cubicBezTo>
                    <a:cubicBezTo>
                      <a:pt x="228" y="65"/>
                      <a:pt x="224" y="66"/>
                      <a:pt x="221" y="67"/>
                    </a:cubicBezTo>
                    <a:cubicBezTo>
                      <a:pt x="218" y="68"/>
                      <a:pt x="217" y="69"/>
                      <a:pt x="217" y="69"/>
                    </a:cubicBezTo>
                    <a:cubicBezTo>
                      <a:pt x="217" y="69"/>
                      <a:pt x="215" y="69"/>
                      <a:pt x="212" y="71"/>
                    </a:cubicBezTo>
                    <a:cubicBezTo>
                      <a:pt x="211" y="71"/>
                      <a:pt x="211" y="71"/>
                      <a:pt x="210" y="71"/>
                    </a:cubicBezTo>
                    <a:cubicBezTo>
                      <a:pt x="209" y="72"/>
                      <a:pt x="208" y="72"/>
                      <a:pt x="207" y="73"/>
                    </a:cubicBezTo>
                    <a:cubicBezTo>
                      <a:pt x="205" y="73"/>
                      <a:pt x="203" y="74"/>
                      <a:pt x="201" y="75"/>
                    </a:cubicBezTo>
                    <a:cubicBezTo>
                      <a:pt x="198" y="76"/>
                      <a:pt x="196" y="78"/>
                      <a:pt x="193" y="79"/>
                    </a:cubicBezTo>
                    <a:cubicBezTo>
                      <a:pt x="190" y="76"/>
                      <a:pt x="187" y="72"/>
                      <a:pt x="183" y="69"/>
                    </a:cubicBezTo>
                    <a:cubicBezTo>
                      <a:pt x="180" y="65"/>
                      <a:pt x="176" y="62"/>
                      <a:pt x="172" y="58"/>
                    </a:cubicBezTo>
                    <a:cubicBezTo>
                      <a:pt x="168" y="55"/>
                      <a:pt x="165" y="51"/>
                      <a:pt x="162" y="49"/>
                    </a:cubicBezTo>
                    <a:cubicBezTo>
                      <a:pt x="155" y="43"/>
                      <a:pt x="151" y="40"/>
                      <a:pt x="151" y="40"/>
                    </a:cubicBezTo>
                    <a:cubicBezTo>
                      <a:pt x="151" y="40"/>
                      <a:pt x="151" y="40"/>
                      <a:pt x="150" y="40"/>
                    </a:cubicBezTo>
                    <a:cubicBezTo>
                      <a:pt x="149" y="41"/>
                      <a:pt x="148" y="42"/>
                      <a:pt x="147" y="42"/>
                    </a:cubicBezTo>
                    <a:cubicBezTo>
                      <a:pt x="144" y="44"/>
                      <a:pt x="141" y="46"/>
                      <a:pt x="137" y="48"/>
                    </a:cubicBezTo>
                    <a:cubicBezTo>
                      <a:pt x="134" y="50"/>
                      <a:pt x="131" y="53"/>
                      <a:pt x="128" y="54"/>
                    </a:cubicBezTo>
                    <a:cubicBezTo>
                      <a:pt x="127" y="55"/>
                      <a:pt x="126" y="56"/>
                      <a:pt x="125" y="57"/>
                    </a:cubicBezTo>
                    <a:cubicBezTo>
                      <a:pt x="124" y="57"/>
                      <a:pt x="124" y="57"/>
                      <a:pt x="124" y="57"/>
                    </a:cubicBezTo>
                    <a:cubicBezTo>
                      <a:pt x="124" y="57"/>
                      <a:pt x="125" y="63"/>
                      <a:pt x="128" y="71"/>
                    </a:cubicBezTo>
                    <a:cubicBezTo>
                      <a:pt x="129" y="75"/>
                      <a:pt x="131" y="79"/>
                      <a:pt x="132" y="84"/>
                    </a:cubicBezTo>
                    <a:cubicBezTo>
                      <a:pt x="134" y="89"/>
                      <a:pt x="136" y="94"/>
                      <a:pt x="138" y="99"/>
                    </a:cubicBezTo>
                    <a:cubicBezTo>
                      <a:pt x="139" y="103"/>
                      <a:pt x="141" y="108"/>
                      <a:pt x="143" y="112"/>
                    </a:cubicBezTo>
                    <a:cubicBezTo>
                      <a:pt x="141" y="113"/>
                      <a:pt x="139" y="115"/>
                      <a:pt x="137" y="117"/>
                    </a:cubicBezTo>
                    <a:cubicBezTo>
                      <a:pt x="133" y="121"/>
                      <a:pt x="130" y="123"/>
                      <a:pt x="127" y="126"/>
                    </a:cubicBezTo>
                    <a:cubicBezTo>
                      <a:pt x="125" y="128"/>
                      <a:pt x="124" y="129"/>
                      <a:pt x="124" y="129"/>
                    </a:cubicBezTo>
                    <a:cubicBezTo>
                      <a:pt x="124" y="129"/>
                      <a:pt x="124" y="129"/>
                      <a:pt x="123" y="130"/>
                    </a:cubicBezTo>
                    <a:cubicBezTo>
                      <a:pt x="123" y="131"/>
                      <a:pt x="122" y="131"/>
                      <a:pt x="121" y="133"/>
                    </a:cubicBezTo>
                    <a:cubicBezTo>
                      <a:pt x="119" y="135"/>
                      <a:pt x="116" y="138"/>
                      <a:pt x="112" y="142"/>
                    </a:cubicBezTo>
                    <a:cubicBezTo>
                      <a:pt x="111" y="144"/>
                      <a:pt x="109" y="146"/>
                      <a:pt x="107" y="148"/>
                    </a:cubicBezTo>
                    <a:cubicBezTo>
                      <a:pt x="103" y="147"/>
                      <a:pt x="99" y="145"/>
                      <a:pt x="94" y="144"/>
                    </a:cubicBezTo>
                    <a:cubicBezTo>
                      <a:pt x="84" y="140"/>
                      <a:pt x="74" y="137"/>
                      <a:pt x="66" y="135"/>
                    </a:cubicBezTo>
                    <a:cubicBezTo>
                      <a:pt x="62" y="134"/>
                      <a:pt x="58" y="133"/>
                      <a:pt x="56" y="132"/>
                    </a:cubicBezTo>
                    <a:cubicBezTo>
                      <a:pt x="54" y="132"/>
                      <a:pt x="52" y="131"/>
                      <a:pt x="52" y="131"/>
                    </a:cubicBezTo>
                    <a:cubicBezTo>
                      <a:pt x="52" y="131"/>
                      <a:pt x="51" y="133"/>
                      <a:pt x="50" y="136"/>
                    </a:cubicBezTo>
                    <a:cubicBezTo>
                      <a:pt x="49" y="137"/>
                      <a:pt x="48" y="138"/>
                      <a:pt x="47" y="140"/>
                    </a:cubicBezTo>
                    <a:cubicBezTo>
                      <a:pt x="46" y="141"/>
                      <a:pt x="45" y="143"/>
                      <a:pt x="44" y="145"/>
                    </a:cubicBezTo>
                    <a:cubicBezTo>
                      <a:pt x="42" y="148"/>
                      <a:pt x="40" y="152"/>
                      <a:pt x="38" y="154"/>
                    </a:cubicBezTo>
                    <a:cubicBezTo>
                      <a:pt x="37" y="157"/>
                      <a:pt x="36" y="159"/>
                      <a:pt x="36" y="159"/>
                    </a:cubicBezTo>
                    <a:cubicBezTo>
                      <a:pt x="36" y="159"/>
                      <a:pt x="39" y="163"/>
                      <a:pt x="45" y="169"/>
                    </a:cubicBezTo>
                    <a:cubicBezTo>
                      <a:pt x="50" y="175"/>
                      <a:pt x="58" y="183"/>
                      <a:pt x="66" y="190"/>
                    </a:cubicBezTo>
                    <a:cubicBezTo>
                      <a:pt x="69" y="194"/>
                      <a:pt x="73" y="197"/>
                      <a:pt x="76" y="200"/>
                    </a:cubicBezTo>
                    <a:cubicBezTo>
                      <a:pt x="75" y="201"/>
                      <a:pt x="75" y="202"/>
                      <a:pt x="74" y="204"/>
                    </a:cubicBezTo>
                    <a:cubicBezTo>
                      <a:pt x="74" y="205"/>
                      <a:pt x="73" y="206"/>
                      <a:pt x="73" y="207"/>
                    </a:cubicBezTo>
                    <a:cubicBezTo>
                      <a:pt x="71" y="212"/>
                      <a:pt x="69" y="216"/>
                      <a:pt x="68" y="219"/>
                    </a:cubicBezTo>
                    <a:cubicBezTo>
                      <a:pt x="67" y="222"/>
                      <a:pt x="67" y="224"/>
                      <a:pt x="67" y="224"/>
                    </a:cubicBezTo>
                    <a:cubicBezTo>
                      <a:pt x="67" y="224"/>
                      <a:pt x="66" y="225"/>
                      <a:pt x="65" y="228"/>
                    </a:cubicBezTo>
                    <a:cubicBezTo>
                      <a:pt x="64" y="231"/>
                      <a:pt x="63" y="235"/>
                      <a:pt x="62" y="240"/>
                    </a:cubicBezTo>
                    <a:cubicBezTo>
                      <a:pt x="61" y="243"/>
                      <a:pt x="60" y="245"/>
                      <a:pt x="60" y="248"/>
                    </a:cubicBezTo>
                    <a:cubicBezTo>
                      <a:pt x="56" y="249"/>
                      <a:pt x="51" y="249"/>
                      <a:pt x="46" y="250"/>
                    </a:cubicBezTo>
                    <a:cubicBezTo>
                      <a:pt x="41" y="250"/>
                      <a:pt x="36" y="251"/>
                      <a:pt x="30" y="252"/>
                    </a:cubicBezTo>
                    <a:cubicBezTo>
                      <a:pt x="28" y="252"/>
                      <a:pt x="25" y="253"/>
                      <a:pt x="23" y="253"/>
                    </a:cubicBezTo>
                    <a:cubicBezTo>
                      <a:pt x="21" y="253"/>
                      <a:pt x="19" y="254"/>
                      <a:pt x="17" y="254"/>
                    </a:cubicBezTo>
                    <a:cubicBezTo>
                      <a:pt x="9" y="256"/>
                      <a:pt x="3" y="257"/>
                      <a:pt x="3" y="257"/>
                    </a:cubicBezTo>
                    <a:cubicBezTo>
                      <a:pt x="3" y="257"/>
                      <a:pt x="3" y="259"/>
                      <a:pt x="2" y="262"/>
                    </a:cubicBezTo>
                    <a:cubicBezTo>
                      <a:pt x="2" y="263"/>
                      <a:pt x="2" y="263"/>
                      <a:pt x="2" y="264"/>
                    </a:cubicBezTo>
                    <a:cubicBezTo>
                      <a:pt x="2" y="265"/>
                      <a:pt x="2" y="266"/>
                      <a:pt x="2" y="267"/>
                    </a:cubicBezTo>
                    <a:cubicBezTo>
                      <a:pt x="2" y="269"/>
                      <a:pt x="1" y="271"/>
                      <a:pt x="1" y="273"/>
                    </a:cubicBezTo>
                    <a:cubicBezTo>
                      <a:pt x="1" y="275"/>
                      <a:pt x="1" y="277"/>
                      <a:pt x="1" y="279"/>
                    </a:cubicBezTo>
                    <a:cubicBezTo>
                      <a:pt x="0" y="281"/>
                      <a:pt x="0" y="282"/>
                      <a:pt x="0" y="284"/>
                    </a:cubicBezTo>
                    <a:cubicBezTo>
                      <a:pt x="0" y="287"/>
                      <a:pt x="0" y="289"/>
                      <a:pt x="0" y="289"/>
                    </a:cubicBezTo>
                    <a:cubicBezTo>
                      <a:pt x="0" y="289"/>
                      <a:pt x="5" y="291"/>
                      <a:pt x="13" y="294"/>
                    </a:cubicBezTo>
                    <a:cubicBezTo>
                      <a:pt x="20" y="297"/>
                      <a:pt x="31" y="301"/>
                      <a:pt x="41" y="304"/>
                    </a:cubicBezTo>
                    <a:cubicBezTo>
                      <a:pt x="46" y="305"/>
                      <a:pt x="50" y="307"/>
                      <a:pt x="54" y="308"/>
                    </a:cubicBezTo>
                    <a:cubicBezTo>
                      <a:pt x="54" y="311"/>
                      <a:pt x="54" y="314"/>
                      <a:pt x="55" y="316"/>
                    </a:cubicBezTo>
                    <a:cubicBezTo>
                      <a:pt x="55" y="321"/>
                      <a:pt x="55" y="326"/>
                      <a:pt x="56" y="329"/>
                    </a:cubicBezTo>
                    <a:cubicBezTo>
                      <a:pt x="56" y="332"/>
                      <a:pt x="56" y="334"/>
                      <a:pt x="56" y="334"/>
                    </a:cubicBezTo>
                    <a:cubicBezTo>
                      <a:pt x="56" y="334"/>
                      <a:pt x="56" y="335"/>
                      <a:pt x="57" y="338"/>
                    </a:cubicBezTo>
                    <a:cubicBezTo>
                      <a:pt x="57" y="341"/>
                      <a:pt x="58" y="346"/>
                      <a:pt x="59" y="351"/>
                    </a:cubicBezTo>
                    <a:cubicBezTo>
                      <a:pt x="60" y="353"/>
                      <a:pt x="60" y="356"/>
                      <a:pt x="61" y="359"/>
                    </a:cubicBezTo>
                    <a:cubicBezTo>
                      <a:pt x="57" y="361"/>
                      <a:pt x="53" y="363"/>
                      <a:pt x="49" y="366"/>
                    </a:cubicBezTo>
                    <a:cubicBezTo>
                      <a:pt x="40" y="372"/>
                      <a:pt x="31" y="378"/>
                      <a:pt x="24" y="383"/>
                    </a:cubicBezTo>
                    <a:cubicBezTo>
                      <a:pt x="18" y="388"/>
                      <a:pt x="13" y="391"/>
                      <a:pt x="13" y="391"/>
                    </a:cubicBezTo>
                    <a:cubicBezTo>
                      <a:pt x="13" y="391"/>
                      <a:pt x="14" y="393"/>
                      <a:pt x="15" y="396"/>
                    </a:cubicBezTo>
                    <a:cubicBezTo>
                      <a:pt x="15" y="397"/>
                      <a:pt x="16" y="399"/>
                      <a:pt x="16" y="401"/>
                    </a:cubicBezTo>
                    <a:cubicBezTo>
                      <a:pt x="17" y="402"/>
                      <a:pt x="18" y="404"/>
                      <a:pt x="18" y="406"/>
                    </a:cubicBezTo>
                    <a:cubicBezTo>
                      <a:pt x="19" y="408"/>
                      <a:pt x="20" y="410"/>
                      <a:pt x="20" y="412"/>
                    </a:cubicBezTo>
                    <a:cubicBezTo>
                      <a:pt x="21" y="413"/>
                      <a:pt x="21" y="414"/>
                      <a:pt x="21" y="414"/>
                    </a:cubicBezTo>
                    <a:cubicBezTo>
                      <a:pt x="22" y="415"/>
                      <a:pt x="22" y="416"/>
                      <a:pt x="22" y="417"/>
                    </a:cubicBezTo>
                    <a:cubicBezTo>
                      <a:pt x="24" y="419"/>
                      <a:pt x="24" y="421"/>
                      <a:pt x="24" y="421"/>
                    </a:cubicBezTo>
                    <a:cubicBezTo>
                      <a:pt x="24" y="421"/>
                      <a:pt x="30" y="421"/>
                      <a:pt x="38" y="420"/>
                    </a:cubicBezTo>
                    <a:cubicBezTo>
                      <a:pt x="40" y="420"/>
                      <a:pt x="42" y="420"/>
                      <a:pt x="45" y="420"/>
                    </a:cubicBezTo>
                    <a:cubicBezTo>
                      <a:pt x="47" y="420"/>
                      <a:pt x="49" y="419"/>
                      <a:pt x="52" y="419"/>
                    </a:cubicBezTo>
                    <a:cubicBezTo>
                      <a:pt x="57" y="419"/>
                      <a:pt x="63" y="418"/>
                      <a:pt x="68" y="417"/>
                    </a:cubicBezTo>
                    <a:cubicBezTo>
                      <a:pt x="72" y="417"/>
                      <a:pt x="77" y="416"/>
                      <a:pt x="81" y="415"/>
                    </a:cubicBezTo>
                    <a:cubicBezTo>
                      <a:pt x="83" y="418"/>
                      <a:pt x="84" y="420"/>
                      <a:pt x="85" y="422"/>
                    </a:cubicBezTo>
                    <a:cubicBezTo>
                      <a:pt x="88" y="427"/>
                      <a:pt x="90" y="431"/>
                      <a:pt x="92" y="433"/>
                    </a:cubicBezTo>
                    <a:cubicBezTo>
                      <a:pt x="93" y="436"/>
                      <a:pt x="94" y="437"/>
                      <a:pt x="94" y="437"/>
                    </a:cubicBezTo>
                    <a:cubicBezTo>
                      <a:pt x="94" y="437"/>
                      <a:pt x="95" y="439"/>
                      <a:pt x="97" y="441"/>
                    </a:cubicBezTo>
                    <a:cubicBezTo>
                      <a:pt x="99" y="444"/>
                      <a:pt x="101" y="447"/>
                      <a:pt x="104" y="451"/>
                    </a:cubicBezTo>
                    <a:cubicBezTo>
                      <a:pt x="105" y="453"/>
                      <a:pt x="106" y="454"/>
                      <a:pt x="107" y="455"/>
                    </a:cubicBezTo>
                    <a:cubicBezTo>
                      <a:pt x="108" y="456"/>
                      <a:pt x="108" y="457"/>
                      <a:pt x="109" y="458"/>
                    </a:cubicBezTo>
                    <a:cubicBezTo>
                      <a:pt x="107" y="462"/>
                      <a:pt x="104" y="466"/>
                      <a:pt x="102" y="470"/>
                    </a:cubicBezTo>
                    <a:cubicBezTo>
                      <a:pt x="96" y="479"/>
                      <a:pt x="91" y="488"/>
                      <a:pt x="87" y="495"/>
                    </a:cubicBezTo>
                    <a:cubicBezTo>
                      <a:pt x="83" y="503"/>
                      <a:pt x="81" y="508"/>
                      <a:pt x="81" y="508"/>
                    </a:cubicBezTo>
                    <a:cubicBezTo>
                      <a:pt x="81" y="508"/>
                      <a:pt x="82" y="509"/>
                      <a:pt x="84" y="511"/>
                    </a:cubicBezTo>
                    <a:cubicBezTo>
                      <a:pt x="86" y="514"/>
                      <a:pt x="89" y="516"/>
                      <a:pt x="92" y="519"/>
                    </a:cubicBezTo>
                    <a:cubicBezTo>
                      <a:pt x="93" y="521"/>
                      <a:pt x="95" y="522"/>
                      <a:pt x="96" y="523"/>
                    </a:cubicBezTo>
                    <a:cubicBezTo>
                      <a:pt x="98" y="525"/>
                      <a:pt x="99" y="526"/>
                      <a:pt x="100" y="527"/>
                    </a:cubicBezTo>
                    <a:cubicBezTo>
                      <a:pt x="102" y="529"/>
                      <a:pt x="104" y="530"/>
                      <a:pt x="104" y="530"/>
                    </a:cubicBezTo>
                    <a:cubicBezTo>
                      <a:pt x="104" y="530"/>
                      <a:pt x="105" y="529"/>
                      <a:pt x="107" y="528"/>
                    </a:cubicBezTo>
                    <a:cubicBezTo>
                      <a:pt x="109" y="527"/>
                      <a:pt x="112" y="525"/>
                      <a:pt x="116" y="523"/>
                    </a:cubicBezTo>
                    <a:cubicBezTo>
                      <a:pt x="123" y="519"/>
                      <a:pt x="132" y="513"/>
                      <a:pt x="141" y="507"/>
                    </a:cubicBezTo>
                    <a:cubicBezTo>
                      <a:pt x="145" y="505"/>
                      <a:pt x="149" y="502"/>
                      <a:pt x="152" y="500"/>
                    </a:cubicBezTo>
                    <a:cubicBezTo>
                      <a:pt x="155" y="501"/>
                      <a:pt x="157" y="503"/>
                      <a:pt x="159" y="505"/>
                    </a:cubicBezTo>
                    <a:cubicBezTo>
                      <a:pt x="163" y="508"/>
                      <a:pt x="167" y="510"/>
                      <a:pt x="170" y="512"/>
                    </a:cubicBezTo>
                    <a:cubicBezTo>
                      <a:pt x="171" y="512"/>
                      <a:pt x="172" y="513"/>
                      <a:pt x="173" y="513"/>
                    </a:cubicBezTo>
                    <a:cubicBezTo>
                      <a:pt x="173" y="514"/>
                      <a:pt x="174" y="514"/>
                      <a:pt x="174" y="514"/>
                    </a:cubicBezTo>
                    <a:cubicBezTo>
                      <a:pt x="174" y="514"/>
                      <a:pt x="175" y="515"/>
                      <a:pt x="178" y="517"/>
                    </a:cubicBezTo>
                    <a:cubicBezTo>
                      <a:pt x="180" y="518"/>
                      <a:pt x="184" y="520"/>
                      <a:pt x="189" y="523"/>
                    </a:cubicBezTo>
                    <a:cubicBezTo>
                      <a:pt x="191" y="524"/>
                      <a:pt x="194" y="525"/>
                      <a:pt x="196" y="526"/>
                    </a:cubicBezTo>
                    <a:cubicBezTo>
                      <a:pt x="196" y="531"/>
                      <a:pt x="195" y="535"/>
                      <a:pt x="195" y="540"/>
                    </a:cubicBezTo>
                    <a:cubicBezTo>
                      <a:pt x="194" y="545"/>
                      <a:pt x="193" y="551"/>
                      <a:pt x="193" y="556"/>
                    </a:cubicBezTo>
                    <a:cubicBezTo>
                      <a:pt x="193" y="561"/>
                      <a:pt x="192" y="566"/>
                      <a:pt x="192" y="570"/>
                    </a:cubicBezTo>
                    <a:cubicBezTo>
                      <a:pt x="192" y="578"/>
                      <a:pt x="192" y="584"/>
                      <a:pt x="192" y="584"/>
                    </a:cubicBezTo>
                    <a:cubicBezTo>
                      <a:pt x="192" y="584"/>
                      <a:pt x="192" y="584"/>
                      <a:pt x="193" y="584"/>
                    </a:cubicBezTo>
                    <a:cubicBezTo>
                      <a:pt x="194" y="584"/>
                      <a:pt x="195" y="585"/>
                      <a:pt x="196" y="585"/>
                    </a:cubicBezTo>
                    <a:cubicBezTo>
                      <a:pt x="199" y="586"/>
                      <a:pt x="203" y="588"/>
                      <a:pt x="207" y="589"/>
                    </a:cubicBezTo>
                    <a:cubicBezTo>
                      <a:pt x="211" y="590"/>
                      <a:pt x="215" y="591"/>
                      <a:pt x="218" y="592"/>
                    </a:cubicBezTo>
                    <a:cubicBezTo>
                      <a:pt x="219" y="593"/>
                      <a:pt x="220" y="593"/>
                      <a:pt x="221" y="593"/>
                    </a:cubicBezTo>
                    <a:cubicBezTo>
                      <a:pt x="222" y="594"/>
                      <a:pt x="222" y="594"/>
                      <a:pt x="222" y="594"/>
                    </a:cubicBezTo>
                    <a:cubicBezTo>
                      <a:pt x="222" y="594"/>
                      <a:pt x="226" y="589"/>
                      <a:pt x="230" y="582"/>
                    </a:cubicBezTo>
                    <a:cubicBezTo>
                      <a:pt x="233" y="579"/>
                      <a:pt x="235" y="575"/>
                      <a:pt x="238" y="571"/>
                    </a:cubicBezTo>
                    <a:cubicBezTo>
                      <a:pt x="241" y="566"/>
                      <a:pt x="244" y="562"/>
                      <a:pt x="246" y="557"/>
                    </a:cubicBezTo>
                    <a:cubicBezTo>
                      <a:pt x="249" y="553"/>
                      <a:pt x="251" y="549"/>
                      <a:pt x="253" y="545"/>
                    </a:cubicBezTo>
                    <a:cubicBezTo>
                      <a:pt x="256" y="546"/>
                      <a:pt x="259" y="546"/>
                      <a:pt x="261" y="547"/>
                    </a:cubicBezTo>
                    <a:cubicBezTo>
                      <a:pt x="264" y="547"/>
                      <a:pt x="266" y="547"/>
                      <a:pt x="268" y="548"/>
                    </a:cubicBezTo>
                    <a:cubicBezTo>
                      <a:pt x="269" y="548"/>
                      <a:pt x="270" y="548"/>
                      <a:pt x="271" y="548"/>
                    </a:cubicBezTo>
                    <a:cubicBezTo>
                      <a:pt x="272" y="548"/>
                      <a:pt x="273" y="548"/>
                      <a:pt x="274" y="548"/>
                    </a:cubicBezTo>
                    <a:cubicBezTo>
                      <a:pt x="277" y="549"/>
                      <a:pt x="278" y="549"/>
                      <a:pt x="278" y="549"/>
                    </a:cubicBezTo>
                    <a:cubicBezTo>
                      <a:pt x="278" y="549"/>
                      <a:pt x="280" y="549"/>
                      <a:pt x="283" y="549"/>
                    </a:cubicBezTo>
                    <a:cubicBezTo>
                      <a:pt x="286" y="550"/>
                      <a:pt x="291" y="550"/>
                      <a:pt x="296" y="550"/>
                    </a:cubicBezTo>
                    <a:cubicBezTo>
                      <a:pt x="298" y="550"/>
                      <a:pt x="301" y="550"/>
                      <a:pt x="304" y="550"/>
                    </a:cubicBezTo>
                    <a:cubicBezTo>
                      <a:pt x="306" y="554"/>
                      <a:pt x="307" y="559"/>
                      <a:pt x="309" y="563"/>
                    </a:cubicBezTo>
                    <a:cubicBezTo>
                      <a:pt x="312" y="573"/>
                      <a:pt x="316" y="583"/>
                      <a:pt x="319" y="591"/>
                    </a:cubicBezTo>
                    <a:cubicBezTo>
                      <a:pt x="323" y="599"/>
                      <a:pt x="325" y="604"/>
                      <a:pt x="325" y="604"/>
                    </a:cubicBezTo>
                    <a:cubicBezTo>
                      <a:pt x="325" y="604"/>
                      <a:pt x="326" y="604"/>
                      <a:pt x="326" y="603"/>
                    </a:cubicBezTo>
                    <a:cubicBezTo>
                      <a:pt x="327" y="603"/>
                      <a:pt x="329" y="603"/>
                      <a:pt x="330" y="603"/>
                    </a:cubicBezTo>
                    <a:cubicBezTo>
                      <a:pt x="333" y="603"/>
                      <a:pt x="337" y="602"/>
                      <a:pt x="341" y="602"/>
                    </a:cubicBezTo>
                    <a:cubicBezTo>
                      <a:pt x="345" y="601"/>
                      <a:pt x="349" y="601"/>
                      <a:pt x="352" y="600"/>
                    </a:cubicBezTo>
                    <a:cubicBezTo>
                      <a:pt x="353" y="600"/>
                      <a:pt x="355" y="600"/>
                      <a:pt x="356" y="600"/>
                    </a:cubicBezTo>
                    <a:cubicBezTo>
                      <a:pt x="356" y="600"/>
                      <a:pt x="357" y="600"/>
                      <a:pt x="357" y="600"/>
                    </a:cubicBezTo>
                    <a:cubicBezTo>
                      <a:pt x="357" y="600"/>
                      <a:pt x="358" y="594"/>
                      <a:pt x="359" y="586"/>
                    </a:cubicBezTo>
                    <a:cubicBezTo>
                      <a:pt x="360" y="578"/>
                      <a:pt x="362" y="567"/>
                      <a:pt x="363" y="556"/>
                    </a:cubicBezTo>
                    <a:cubicBezTo>
                      <a:pt x="363" y="551"/>
                      <a:pt x="363" y="547"/>
                      <a:pt x="364" y="542"/>
                    </a:cubicBezTo>
                    <a:cubicBezTo>
                      <a:pt x="366" y="542"/>
                      <a:pt x="369" y="541"/>
                      <a:pt x="372" y="540"/>
                    </a:cubicBezTo>
                    <a:cubicBezTo>
                      <a:pt x="377" y="539"/>
                      <a:pt x="381" y="537"/>
                      <a:pt x="384" y="537"/>
                    </a:cubicBezTo>
                    <a:cubicBezTo>
                      <a:pt x="386" y="535"/>
                      <a:pt x="388" y="535"/>
                      <a:pt x="388" y="535"/>
                    </a:cubicBezTo>
                    <a:cubicBezTo>
                      <a:pt x="388" y="535"/>
                      <a:pt x="390" y="534"/>
                      <a:pt x="393" y="533"/>
                    </a:cubicBezTo>
                    <a:cubicBezTo>
                      <a:pt x="393" y="533"/>
                      <a:pt x="394" y="533"/>
                      <a:pt x="395" y="532"/>
                    </a:cubicBezTo>
                    <a:cubicBezTo>
                      <a:pt x="396" y="532"/>
                      <a:pt x="397" y="532"/>
                      <a:pt x="398" y="531"/>
                    </a:cubicBezTo>
                    <a:cubicBezTo>
                      <a:pt x="400" y="530"/>
                      <a:pt x="402" y="529"/>
                      <a:pt x="404" y="528"/>
                    </a:cubicBezTo>
                    <a:cubicBezTo>
                      <a:pt x="407" y="527"/>
                      <a:pt x="409" y="526"/>
                      <a:pt x="412" y="525"/>
                    </a:cubicBezTo>
                    <a:cubicBezTo>
                      <a:pt x="415" y="528"/>
                      <a:pt x="418" y="531"/>
                      <a:pt x="421" y="535"/>
                    </a:cubicBezTo>
                    <a:cubicBezTo>
                      <a:pt x="425" y="538"/>
                      <a:pt x="429" y="542"/>
                      <a:pt x="433" y="546"/>
                    </a:cubicBezTo>
                    <a:cubicBezTo>
                      <a:pt x="437" y="549"/>
                      <a:pt x="440" y="552"/>
                      <a:pt x="443" y="555"/>
                    </a:cubicBezTo>
                    <a:cubicBezTo>
                      <a:pt x="449" y="560"/>
                      <a:pt x="454" y="564"/>
                      <a:pt x="454" y="564"/>
                    </a:cubicBezTo>
                    <a:cubicBezTo>
                      <a:pt x="454" y="564"/>
                      <a:pt x="454" y="564"/>
                      <a:pt x="455" y="563"/>
                    </a:cubicBezTo>
                    <a:cubicBezTo>
                      <a:pt x="456" y="563"/>
                      <a:pt x="457" y="562"/>
                      <a:pt x="458" y="561"/>
                    </a:cubicBezTo>
                    <a:cubicBezTo>
                      <a:pt x="461" y="560"/>
                      <a:pt x="464" y="558"/>
                      <a:pt x="467" y="556"/>
                    </a:cubicBezTo>
                    <a:cubicBezTo>
                      <a:pt x="471" y="553"/>
                      <a:pt x="474" y="551"/>
                      <a:pt x="477" y="549"/>
                    </a:cubicBezTo>
                    <a:cubicBezTo>
                      <a:pt x="478" y="548"/>
                      <a:pt x="479" y="548"/>
                      <a:pt x="480" y="547"/>
                    </a:cubicBezTo>
                    <a:cubicBezTo>
                      <a:pt x="480" y="547"/>
                      <a:pt x="481" y="546"/>
                      <a:pt x="481" y="546"/>
                    </a:cubicBezTo>
                    <a:cubicBezTo>
                      <a:pt x="481" y="546"/>
                      <a:pt x="479" y="541"/>
                      <a:pt x="477" y="533"/>
                    </a:cubicBezTo>
                    <a:cubicBezTo>
                      <a:pt x="476" y="529"/>
                      <a:pt x="474" y="525"/>
                      <a:pt x="472" y="520"/>
                    </a:cubicBezTo>
                    <a:cubicBezTo>
                      <a:pt x="471" y="515"/>
                      <a:pt x="469" y="510"/>
                      <a:pt x="467" y="505"/>
                    </a:cubicBezTo>
                    <a:cubicBezTo>
                      <a:pt x="465" y="500"/>
                      <a:pt x="464" y="496"/>
                      <a:pt x="462" y="492"/>
                    </a:cubicBezTo>
                    <a:cubicBezTo>
                      <a:pt x="464" y="490"/>
                      <a:pt x="466" y="488"/>
                      <a:pt x="468" y="487"/>
                    </a:cubicBezTo>
                    <a:cubicBezTo>
                      <a:pt x="472" y="483"/>
                      <a:pt x="475" y="480"/>
                      <a:pt x="477" y="478"/>
                    </a:cubicBezTo>
                    <a:cubicBezTo>
                      <a:pt x="479" y="476"/>
                      <a:pt x="481" y="475"/>
                      <a:pt x="481" y="475"/>
                    </a:cubicBezTo>
                    <a:cubicBezTo>
                      <a:pt x="481" y="475"/>
                      <a:pt x="481" y="474"/>
                      <a:pt x="482" y="474"/>
                    </a:cubicBezTo>
                    <a:cubicBezTo>
                      <a:pt x="482" y="473"/>
                      <a:pt x="483" y="472"/>
                      <a:pt x="484" y="471"/>
                    </a:cubicBezTo>
                    <a:cubicBezTo>
                      <a:pt x="486" y="469"/>
                      <a:pt x="489" y="466"/>
                      <a:pt x="492" y="462"/>
                    </a:cubicBezTo>
                    <a:cubicBezTo>
                      <a:pt x="494" y="460"/>
                      <a:pt x="496" y="458"/>
                      <a:pt x="498" y="455"/>
                    </a:cubicBezTo>
                    <a:cubicBezTo>
                      <a:pt x="502" y="457"/>
                      <a:pt x="506" y="458"/>
                      <a:pt x="510" y="460"/>
                    </a:cubicBezTo>
                    <a:cubicBezTo>
                      <a:pt x="521" y="463"/>
                      <a:pt x="531" y="467"/>
                      <a:pt x="539" y="469"/>
                    </a:cubicBezTo>
                    <a:cubicBezTo>
                      <a:pt x="543" y="470"/>
                      <a:pt x="546" y="471"/>
                      <a:pt x="549" y="471"/>
                    </a:cubicBezTo>
                    <a:cubicBezTo>
                      <a:pt x="551" y="472"/>
                      <a:pt x="552" y="472"/>
                      <a:pt x="552" y="472"/>
                    </a:cubicBezTo>
                    <a:cubicBezTo>
                      <a:pt x="552" y="472"/>
                      <a:pt x="553" y="471"/>
                      <a:pt x="555" y="468"/>
                    </a:cubicBezTo>
                    <a:cubicBezTo>
                      <a:pt x="556" y="467"/>
                      <a:pt x="557" y="465"/>
                      <a:pt x="558" y="464"/>
                    </a:cubicBezTo>
                    <a:cubicBezTo>
                      <a:pt x="559" y="462"/>
                      <a:pt x="560" y="460"/>
                      <a:pt x="561" y="459"/>
                    </a:cubicBezTo>
                    <a:cubicBezTo>
                      <a:pt x="563" y="455"/>
                      <a:pt x="565" y="452"/>
                      <a:pt x="567" y="449"/>
                    </a:cubicBezTo>
                    <a:cubicBezTo>
                      <a:pt x="568" y="447"/>
                      <a:pt x="569" y="445"/>
                      <a:pt x="569" y="445"/>
                    </a:cubicBezTo>
                    <a:cubicBezTo>
                      <a:pt x="569" y="445"/>
                      <a:pt x="565" y="441"/>
                      <a:pt x="560" y="435"/>
                    </a:cubicBezTo>
                    <a:cubicBezTo>
                      <a:pt x="554" y="429"/>
                      <a:pt x="547" y="421"/>
                      <a:pt x="539" y="413"/>
                    </a:cubicBezTo>
                    <a:cubicBezTo>
                      <a:pt x="535" y="410"/>
                      <a:pt x="532" y="407"/>
                      <a:pt x="529" y="404"/>
                    </a:cubicBezTo>
                    <a:cubicBezTo>
                      <a:pt x="529" y="403"/>
                      <a:pt x="530" y="401"/>
                      <a:pt x="530" y="400"/>
                    </a:cubicBezTo>
                    <a:cubicBezTo>
                      <a:pt x="531" y="399"/>
                      <a:pt x="531" y="398"/>
                      <a:pt x="532" y="396"/>
                    </a:cubicBezTo>
                    <a:cubicBezTo>
                      <a:pt x="534" y="392"/>
                      <a:pt x="535" y="388"/>
                      <a:pt x="536" y="385"/>
                    </a:cubicBezTo>
                    <a:cubicBezTo>
                      <a:pt x="537" y="382"/>
                      <a:pt x="538" y="380"/>
                      <a:pt x="538" y="380"/>
                    </a:cubicBezTo>
                    <a:cubicBezTo>
                      <a:pt x="538" y="380"/>
                      <a:pt x="539" y="378"/>
                      <a:pt x="539" y="376"/>
                    </a:cubicBezTo>
                    <a:cubicBezTo>
                      <a:pt x="540" y="373"/>
                      <a:pt x="542" y="369"/>
                      <a:pt x="543" y="363"/>
                    </a:cubicBezTo>
                    <a:cubicBezTo>
                      <a:pt x="544" y="361"/>
                      <a:pt x="544" y="358"/>
                      <a:pt x="545" y="355"/>
                    </a:cubicBezTo>
                    <a:cubicBezTo>
                      <a:pt x="549" y="355"/>
                      <a:pt x="554" y="355"/>
                      <a:pt x="558" y="354"/>
                    </a:cubicBezTo>
                    <a:cubicBezTo>
                      <a:pt x="564" y="353"/>
                      <a:pt x="569" y="353"/>
                      <a:pt x="574" y="352"/>
                    </a:cubicBezTo>
                    <a:cubicBezTo>
                      <a:pt x="577" y="352"/>
                      <a:pt x="579" y="351"/>
                      <a:pt x="582" y="351"/>
                    </a:cubicBezTo>
                    <a:cubicBezTo>
                      <a:pt x="584" y="350"/>
                      <a:pt x="586" y="350"/>
                      <a:pt x="588" y="350"/>
                    </a:cubicBezTo>
                    <a:cubicBezTo>
                      <a:pt x="596" y="348"/>
                      <a:pt x="602" y="347"/>
                      <a:pt x="602" y="347"/>
                    </a:cubicBezTo>
                    <a:cubicBezTo>
                      <a:pt x="602" y="347"/>
                      <a:pt x="602" y="345"/>
                      <a:pt x="602" y="342"/>
                    </a:cubicBezTo>
                    <a:cubicBezTo>
                      <a:pt x="602" y="341"/>
                      <a:pt x="603" y="340"/>
                      <a:pt x="603" y="340"/>
                    </a:cubicBezTo>
                    <a:cubicBezTo>
                      <a:pt x="603" y="339"/>
                      <a:pt x="603" y="338"/>
                      <a:pt x="603" y="337"/>
                    </a:cubicBezTo>
                    <a:cubicBezTo>
                      <a:pt x="603" y="335"/>
                      <a:pt x="603" y="333"/>
                      <a:pt x="604" y="331"/>
                    </a:cubicBezTo>
                    <a:cubicBezTo>
                      <a:pt x="604" y="329"/>
                      <a:pt x="604" y="327"/>
                      <a:pt x="604" y="325"/>
                    </a:cubicBezTo>
                    <a:cubicBezTo>
                      <a:pt x="604" y="323"/>
                      <a:pt x="604" y="321"/>
                      <a:pt x="604" y="320"/>
                    </a:cubicBezTo>
                    <a:cubicBezTo>
                      <a:pt x="605" y="317"/>
                      <a:pt x="605" y="315"/>
                      <a:pt x="605" y="315"/>
                    </a:cubicBezTo>
                    <a:cubicBezTo>
                      <a:pt x="605" y="315"/>
                      <a:pt x="600" y="313"/>
                      <a:pt x="592" y="310"/>
                    </a:cubicBezTo>
                    <a:cubicBezTo>
                      <a:pt x="584" y="307"/>
                      <a:pt x="574" y="303"/>
                      <a:pt x="564" y="300"/>
                    </a:cubicBezTo>
                    <a:close/>
                    <a:moveTo>
                      <a:pt x="493" y="369"/>
                    </a:moveTo>
                    <a:cubicBezTo>
                      <a:pt x="492" y="371"/>
                      <a:pt x="491" y="375"/>
                      <a:pt x="489" y="379"/>
                    </a:cubicBezTo>
                    <a:cubicBezTo>
                      <a:pt x="489" y="380"/>
                      <a:pt x="488" y="381"/>
                      <a:pt x="488" y="382"/>
                    </a:cubicBezTo>
                    <a:cubicBezTo>
                      <a:pt x="487" y="383"/>
                      <a:pt x="487" y="384"/>
                      <a:pt x="486" y="385"/>
                    </a:cubicBezTo>
                    <a:cubicBezTo>
                      <a:pt x="485" y="387"/>
                      <a:pt x="484" y="390"/>
                      <a:pt x="483" y="392"/>
                    </a:cubicBezTo>
                    <a:cubicBezTo>
                      <a:pt x="482" y="394"/>
                      <a:pt x="481" y="397"/>
                      <a:pt x="479" y="399"/>
                    </a:cubicBezTo>
                    <a:cubicBezTo>
                      <a:pt x="478" y="401"/>
                      <a:pt x="478" y="401"/>
                      <a:pt x="478" y="401"/>
                    </a:cubicBezTo>
                    <a:cubicBezTo>
                      <a:pt x="477" y="403"/>
                      <a:pt x="477" y="403"/>
                      <a:pt x="477" y="403"/>
                    </a:cubicBezTo>
                    <a:cubicBezTo>
                      <a:pt x="476" y="404"/>
                      <a:pt x="476" y="405"/>
                      <a:pt x="475" y="407"/>
                    </a:cubicBezTo>
                    <a:cubicBezTo>
                      <a:pt x="469" y="416"/>
                      <a:pt x="462" y="425"/>
                      <a:pt x="457" y="432"/>
                    </a:cubicBezTo>
                    <a:cubicBezTo>
                      <a:pt x="454" y="435"/>
                      <a:pt x="452" y="438"/>
                      <a:pt x="450" y="440"/>
                    </a:cubicBezTo>
                    <a:cubicBezTo>
                      <a:pt x="449" y="440"/>
                      <a:pt x="449" y="441"/>
                      <a:pt x="448" y="442"/>
                    </a:cubicBezTo>
                    <a:cubicBezTo>
                      <a:pt x="448" y="442"/>
                      <a:pt x="447" y="442"/>
                      <a:pt x="447" y="442"/>
                    </a:cubicBezTo>
                    <a:cubicBezTo>
                      <a:pt x="447" y="442"/>
                      <a:pt x="446" y="443"/>
                      <a:pt x="445" y="445"/>
                    </a:cubicBezTo>
                    <a:cubicBezTo>
                      <a:pt x="443" y="447"/>
                      <a:pt x="440" y="449"/>
                      <a:pt x="437" y="452"/>
                    </a:cubicBezTo>
                    <a:cubicBezTo>
                      <a:pt x="431" y="458"/>
                      <a:pt x="422" y="465"/>
                      <a:pt x="412" y="471"/>
                    </a:cubicBezTo>
                    <a:cubicBezTo>
                      <a:pt x="403" y="477"/>
                      <a:pt x="393" y="483"/>
                      <a:pt x="385" y="486"/>
                    </a:cubicBezTo>
                    <a:cubicBezTo>
                      <a:pt x="383" y="487"/>
                      <a:pt x="381" y="488"/>
                      <a:pt x="380" y="488"/>
                    </a:cubicBezTo>
                    <a:cubicBezTo>
                      <a:pt x="379" y="489"/>
                      <a:pt x="378" y="489"/>
                      <a:pt x="378" y="489"/>
                    </a:cubicBezTo>
                    <a:cubicBezTo>
                      <a:pt x="377" y="490"/>
                      <a:pt x="376" y="490"/>
                      <a:pt x="376" y="490"/>
                    </a:cubicBezTo>
                    <a:cubicBezTo>
                      <a:pt x="373" y="491"/>
                      <a:pt x="372" y="491"/>
                      <a:pt x="372" y="491"/>
                    </a:cubicBezTo>
                    <a:cubicBezTo>
                      <a:pt x="372" y="491"/>
                      <a:pt x="371" y="492"/>
                      <a:pt x="368" y="493"/>
                    </a:cubicBezTo>
                    <a:cubicBezTo>
                      <a:pt x="366" y="493"/>
                      <a:pt x="363" y="495"/>
                      <a:pt x="359" y="496"/>
                    </a:cubicBezTo>
                    <a:cubicBezTo>
                      <a:pt x="351" y="498"/>
                      <a:pt x="339" y="501"/>
                      <a:pt x="328" y="502"/>
                    </a:cubicBezTo>
                    <a:cubicBezTo>
                      <a:pt x="317" y="504"/>
                      <a:pt x="306" y="504"/>
                      <a:pt x="297" y="504"/>
                    </a:cubicBezTo>
                    <a:cubicBezTo>
                      <a:pt x="293" y="504"/>
                      <a:pt x="289" y="503"/>
                      <a:pt x="287" y="503"/>
                    </a:cubicBezTo>
                    <a:cubicBezTo>
                      <a:pt x="284" y="503"/>
                      <a:pt x="283" y="503"/>
                      <a:pt x="283" y="503"/>
                    </a:cubicBezTo>
                    <a:cubicBezTo>
                      <a:pt x="283" y="503"/>
                      <a:pt x="281" y="503"/>
                      <a:pt x="279" y="502"/>
                    </a:cubicBezTo>
                    <a:cubicBezTo>
                      <a:pt x="278" y="502"/>
                      <a:pt x="278" y="502"/>
                      <a:pt x="277" y="502"/>
                    </a:cubicBezTo>
                    <a:cubicBezTo>
                      <a:pt x="276" y="502"/>
                      <a:pt x="275" y="502"/>
                      <a:pt x="275" y="502"/>
                    </a:cubicBezTo>
                    <a:cubicBezTo>
                      <a:pt x="273" y="502"/>
                      <a:pt x="271" y="501"/>
                      <a:pt x="269" y="501"/>
                    </a:cubicBezTo>
                    <a:cubicBezTo>
                      <a:pt x="261" y="500"/>
                      <a:pt x="249" y="497"/>
                      <a:pt x="239" y="494"/>
                    </a:cubicBezTo>
                    <a:cubicBezTo>
                      <a:pt x="228" y="490"/>
                      <a:pt x="218" y="485"/>
                      <a:pt x="210" y="481"/>
                    </a:cubicBezTo>
                    <a:cubicBezTo>
                      <a:pt x="206" y="479"/>
                      <a:pt x="203" y="478"/>
                      <a:pt x="201" y="476"/>
                    </a:cubicBezTo>
                    <a:cubicBezTo>
                      <a:pt x="199" y="475"/>
                      <a:pt x="198" y="474"/>
                      <a:pt x="198" y="474"/>
                    </a:cubicBezTo>
                    <a:cubicBezTo>
                      <a:pt x="198" y="474"/>
                      <a:pt x="197" y="474"/>
                      <a:pt x="197" y="474"/>
                    </a:cubicBezTo>
                    <a:cubicBezTo>
                      <a:pt x="196" y="474"/>
                      <a:pt x="195" y="473"/>
                      <a:pt x="194" y="472"/>
                    </a:cubicBezTo>
                    <a:cubicBezTo>
                      <a:pt x="192" y="471"/>
                      <a:pt x="189" y="469"/>
                      <a:pt x="186" y="467"/>
                    </a:cubicBezTo>
                    <a:cubicBezTo>
                      <a:pt x="179" y="462"/>
                      <a:pt x="170" y="455"/>
                      <a:pt x="162" y="447"/>
                    </a:cubicBezTo>
                    <a:cubicBezTo>
                      <a:pt x="161" y="446"/>
                      <a:pt x="160" y="445"/>
                      <a:pt x="159" y="444"/>
                    </a:cubicBezTo>
                    <a:cubicBezTo>
                      <a:pt x="157" y="442"/>
                      <a:pt x="157" y="442"/>
                      <a:pt x="157" y="442"/>
                    </a:cubicBezTo>
                    <a:cubicBezTo>
                      <a:pt x="156" y="441"/>
                      <a:pt x="156" y="441"/>
                      <a:pt x="156" y="441"/>
                    </a:cubicBezTo>
                    <a:cubicBezTo>
                      <a:pt x="154" y="439"/>
                      <a:pt x="152" y="437"/>
                      <a:pt x="150" y="435"/>
                    </a:cubicBezTo>
                    <a:cubicBezTo>
                      <a:pt x="149" y="433"/>
                      <a:pt x="147" y="431"/>
                      <a:pt x="145" y="429"/>
                    </a:cubicBezTo>
                    <a:cubicBezTo>
                      <a:pt x="145" y="428"/>
                      <a:pt x="144" y="427"/>
                      <a:pt x="143" y="426"/>
                    </a:cubicBezTo>
                    <a:cubicBezTo>
                      <a:pt x="143" y="425"/>
                      <a:pt x="142" y="424"/>
                      <a:pt x="141" y="424"/>
                    </a:cubicBezTo>
                    <a:cubicBezTo>
                      <a:pt x="139" y="420"/>
                      <a:pt x="137" y="417"/>
                      <a:pt x="135" y="415"/>
                    </a:cubicBezTo>
                    <a:cubicBezTo>
                      <a:pt x="134" y="413"/>
                      <a:pt x="133" y="412"/>
                      <a:pt x="133" y="412"/>
                    </a:cubicBezTo>
                    <a:cubicBezTo>
                      <a:pt x="133" y="412"/>
                      <a:pt x="132" y="411"/>
                      <a:pt x="131" y="409"/>
                    </a:cubicBezTo>
                    <a:cubicBezTo>
                      <a:pt x="130" y="407"/>
                      <a:pt x="128" y="404"/>
                      <a:pt x="126" y="400"/>
                    </a:cubicBezTo>
                    <a:cubicBezTo>
                      <a:pt x="125" y="398"/>
                      <a:pt x="124" y="396"/>
                      <a:pt x="123" y="394"/>
                    </a:cubicBezTo>
                    <a:cubicBezTo>
                      <a:pt x="121" y="392"/>
                      <a:pt x="120" y="389"/>
                      <a:pt x="119" y="387"/>
                    </a:cubicBezTo>
                    <a:cubicBezTo>
                      <a:pt x="117" y="382"/>
                      <a:pt x="115" y="377"/>
                      <a:pt x="113" y="372"/>
                    </a:cubicBezTo>
                    <a:cubicBezTo>
                      <a:pt x="112" y="370"/>
                      <a:pt x="112" y="369"/>
                      <a:pt x="111" y="368"/>
                    </a:cubicBezTo>
                    <a:cubicBezTo>
                      <a:pt x="111" y="366"/>
                      <a:pt x="111" y="365"/>
                      <a:pt x="110" y="364"/>
                    </a:cubicBezTo>
                    <a:cubicBezTo>
                      <a:pt x="110" y="362"/>
                      <a:pt x="109" y="361"/>
                      <a:pt x="109" y="360"/>
                    </a:cubicBezTo>
                    <a:cubicBezTo>
                      <a:pt x="109" y="359"/>
                      <a:pt x="108" y="358"/>
                      <a:pt x="108" y="358"/>
                    </a:cubicBezTo>
                    <a:cubicBezTo>
                      <a:pt x="108" y="357"/>
                      <a:pt x="108" y="356"/>
                      <a:pt x="108" y="356"/>
                    </a:cubicBezTo>
                    <a:cubicBezTo>
                      <a:pt x="107" y="353"/>
                      <a:pt x="106" y="351"/>
                      <a:pt x="106" y="348"/>
                    </a:cubicBezTo>
                    <a:cubicBezTo>
                      <a:pt x="105" y="346"/>
                      <a:pt x="105" y="344"/>
                      <a:pt x="104" y="342"/>
                    </a:cubicBezTo>
                    <a:cubicBezTo>
                      <a:pt x="103" y="337"/>
                      <a:pt x="103" y="334"/>
                      <a:pt x="103" y="331"/>
                    </a:cubicBezTo>
                    <a:cubicBezTo>
                      <a:pt x="102" y="329"/>
                      <a:pt x="102" y="328"/>
                      <a:pt x="102" y="328"/>
                    </a:cubicBezTo>
                    <a:cubicBezTo>
                      <a:pt x="102" y="328"/>
                      <a:pt x="102" y="326"/>
                      <a:pt x="102" y="324"/>
                    </a:cubicBezTo>
                    <a:cubicBezTo>
                      <a:pt x="102" y="321"/>
                      <a:pt x="101" y="318"/>
                      <a:pt x="101" y="313"/>
                    </a:cubicBezTo>
                    <a:cubicBezTo>
                      <a:pt x="101" y="311"/>
                      <a:pt x="101" y="309"/>
                      <a:pt x="100" y="307"/>
                    </a:cubicBezTo>
                    <a:cubicBezTo>
                      <a:pt x="100" y="304"/>
                      <a:pt x="100" y="302"/>
                      <a:pt x="100" y="299"/>
                    </a:cubicBezTo>
                    <a:cubicBezTo>
                      <a:pt x="100" y="298"/>
                      <a:pt x="100" y="298"/>
                      <a:pt x="100" y="297"/>
                    </a:cubicBezTo>
                    <a:cubicBezTo>
                      <a:pt x="100" y="296"/>
                      <a:pt x="101" y="296"/>
                      <a:pt x="101" y="295"/>
                    </a:cubicBezTo>
                    <a:cubicBezTo>
                      <a:pt x="101" y="294"/>
                      <a:pt x="101" y="292"/>
                      <a:pt x="101" y="291"/>
                    </a:cubicBezTo>
                    <a:cubicBezTo>
                      <a:pt x="101" y="289"/>
                      <a:pt x="101" y="288"/>
                      <a:pt x="101" y="287"/>
                    </a:cubicBezTo>
                    <a:cubicBezTo>
                      <a:pt x="101" y="285"/>
                      <a:pt x="101" y="284"/>
                      <a:pt x="101" y="282"/>
                    </a:cubicBezTo>
                    <a:cubicBezTo>
                      <a:pt x="102" y="277"/>
                      <a:pt x="103" y="271"/>
                      <a:pt x="104" y="266"/>
                    </a:cubicBezTo>
                    <a:cubicBezTo>
                      <a:pt x="104" y="263"/>
                      <a:pt x="105" y="261"/>
                      <a:pt x="105" y="258"/>
                    </a:cubicBezTo>
                    <a:cubicBezTo>
                      <a:pt x="106" y="256"/>
                      <a:pt x="106" y="254"/>
                      <a:pt x="107" y="252"/>
                    </a:cubicBezTo>
                    <a:cubicBezTo>
                      <a:pt x="108" y="248"/>
                      <a:pt x="109" y="244"/>
                      <a:pt x="110" y="242"/>
                    </a:cubicBezTo>
                    <a:cubicBezTo>
                      <a:pt x="110" y="240"/>
                      <a:pt x="111" y="238"/>
                      <a:pt x="111" y="238"/>
                    </a:cubicBezTo>
                    <a:cubicBezTo>
                      <a:pt x="111" y="238"/>
                      <a:pt x="111" y="237"/>
                      <a:pt x="112" y="235"/>
                    </a:cubicBezTo>
                    <a:cubicBezTo>
                      <a:pt x="113" y="232"/>
                      <a:pt x="114" y="229"/>
                      <a:pt x="116" y="225"/>
                    </a:cubicBezTo>
                    <a:cubicBezTo>
                      <a:pt x="116" y="224"/>
                      <a:pt x="117" y="223"/>
                      <a:pt x="117" y="222"/>
                    </a:cubicBezTo>
                    <a:cubicBezTo>
                      <a:pt x="117" y="221"/>
                      <a:pt x="118" y="220"/>
                      <a:pt x="118" y="219"/>
                    </a:cubicBezTo>
                    <a:cubicBezTo>
                      <a:pt x="119" y="216"/>
                      <a:pt x="121" y="214"/>
                      <a:pt x="122" y="212"/>
                    </a:cubicBezTo>
                    <a:cubicBezTo>
                      <a:pt x="123" y="209"/>
                      <a:pt x="124" y="207"/>
                      <a:pt x="125" y="205"/>
                    </a:cubicBezTo>
                    <a:cubicBezTo>
                      <a:pt x="126" y="203"/>
                      <a:pt x="126" y="203"/>
                      <a:pt x="126" y="203"/>
                    </a:cubicBezTo>
                    <a:cubicBezTo>
                      <a:pt x="128" y="201"/>
                      <a:pt x="128" y="201"/>
                      <a:pt x="128" y="201"/>
                    </a:cubicBezTo>
                    <a:cubicBezTo>
                      <a:pt x="128" y="200"/>
                      <a:pt x="129" y="198"/>
                      <a:pt x="130" y="197"/>
                    </a:cubicBezTo>
                    <a:cubicBezTo>
                      <a:pt x="136" y="188"/>
                      <a:pt x="142" y="178"/>
                      <a:pt x="148" y="172"/>
                    </a:cubicBezTo>
                    <a:cubicBezTo>
                      <a:pt x="151" y="169"/>
                      <a:pt x="153" y="166"/>
                      <a:pt x="155" y="164"/>
                    </a:cubicBezTo>
                    <a:cubicBezTo>
                      <a:pt x="156" y="163"/>
                      <a:pt x="156" y="163"/>
                      <a:pt x="157" y="162"/>
                    </a:cubicBezTo>
                    <a:cubicBezTo>
                      <a:pt x="157" y="162"/>
                      <a:pt x="157" y="161"/>
                      <a:pt x="157" y="161"/>
                    </a:cubicBezTo>
                    <a:cubicBezTo>
                      <a:pt x="157" y="161"/>
                      <a:pt x="158" y="160"/>
                      <a:pt x="160" y="159"/>
                    </a:cubicBezTo>
                    <a:cubicBezTo>
                      <a:pt x="162" y="157"/>
                      <a:pt x="165" y="154"/>
                      <a:pt x="168" y="152"/>
                    </a:cubicBezTo>
                    <a:cubicBezTo>
                      <a:pt x="174" y="146"/>
                      <a:pt x="183" y="139"/>
                      <a:pt x="192" y="133"/>
                    </a:cubicBezTo>
                    <a:cubicBezTo>
                      <a:pt x="202" y="126"/>
                      <a:pt x="212" y="121"/>
                      <a:pt x="220" y="118"/>
                    </a:cubicBezTo>
                    <a:cubicBezTo>
                      <a:pt x="221" y="117"/>
                      <a:pt x="223" y="116"/>
                      <a:pt x="225" y="115"/>
                    </a:cubicBezTo>
                    <a:cubicBezTo>
                      <a:pt x="226" y="115"/>
                      <a:pt x="226" y="115"/>
                      <a:pt x="227" y="114"/>
                    </a:cubicBezTo>
                    <a:cubicBezTo>
                      <a:pt x="228" y="114"/>
                      <a:pt x="228" y="114"/>
                      <a:pt x="229" y="114"/>
                    </a:cubicBezTo>
                    <a:cubicBezTo>
                      <a:pt x="231" y="113"/>
                      <a:pt x="233" y="112"/>
                      <a:pt x="233" y="112"/>
                    </a:cubicBezTo>
                    <a:cubicBezTo>
                      <a:pt x="233" y="112"/>
                      <a:pt x="234" y="112"/>
                      <a:pt x="236" y="111"/>
                    </a:cubicBezTo>
                    <a:cubicBezTo>
                      <a:pt x="239" y="110"/>
                      <a:pt x="242" y="109"/>
                      <a:pt x="246" y="108"/>
                    </a:cubicBezTo>
                    <a:cubicBezTo>
                      <a:pt x="254" y="106"/>
                      <a:pt x="265" y="103"/>
                      <a:pt x="277" y="102"/>
                    </a:cubicBezTo>
                    <a:cubicBezTo>
                      <a:pt x="288" y="100"/>
                      <a:pt x="299" y="100"/>
                      <a:pt x="308" y="100"/>
                    </a:cubicBezTo>
                    <a:cubicBezTo>
                      <a:pt x="312" y="100"/>
                      <a:pt x="316" y="100"/>
                      <a:pt x="318" y="100"/>
                    </a:cubicBezTo>
                    <a:cubicBezTo>
                      <a:pt x="320" y="101"/>
                      <a:pt x="322" y="101"/>
                      <a:pt x="322" y="101"/>
                    </a:cubicBezTo>
                    <a:cubicBezTo>
                      <a:pt x="322" y="101"/>
                      <a:pt x="323" y="101"/>
                      <a:pt x="326" y="101"/>
                    </a:cubicBezTo>
                    <a:cubicBezTo>
                      <a:pt x="326" y="101"/>
                      <a:pt x="327" y="101"/>
                      <a:pt x="328" y="101"/>
                    </a:cubicBezTo>
                    <a:cubicBezTo>
                      <a:pt x="328" y="102"/>
                      <a:pt x="329" y="102"/>
                      <a:pt x="330" y="102"/>
                    </a:cubicBezTo>
                    <a:cubicBezTo>
                      <a:pt x="332" y="102"/>
                      <a:pt x="334" y="102"/>
                      <a:pt x="336" y="103"/>
                    </a:cubicBezTo>
                    <a:cubicBezTo>
                      <a:pt x="344" y="104"/>
                      <a:pt x="355" y="107"/>
                      <a:pt x="366" y="110"/>
                    </a:cubicBezTo>
                    <a:cubicBezTo>
                      <a:pt x="377" y="114"/>
                      <a:pt x="387" y="118"/>
                      <a:pt x="395" y="122"/>
                    </a:cubicBezTo>
                    <a:cubicBezTo>
                      <a:pt x="398" y="124"/>
                      <a:pt x="402" y="126"/>
                      <a:pt x="404" y="127"/>
                    </a:cubicBezTo>
                    <a:cubicBezTo>
                      <a:pt x="406" y="128"/>
                      <a:pt x="407" y="129"/>
                      <a:pt x="407" y="129"/>
                    </a:cubicBezTo>
                    <a:cubicBezTo>
                      <a:pt x="407" y="129"/>
                      <a:pt x="407" y="129"/>
                      <a:pt x="408" y="130"/>
                    </a:cubicBezTo>
                    <a:cubicBezTo>
                      <a:pt x="408" y="130"/>
                      <a:pt x="409" y="131"/>
                      <a:pt x="410" y="131"/>
                    </a:cubicBezTo>
                    <a:cubicBezTo>
                      <a:pt x="412" y="133"/>
                      <a:pt x="415" y="135"/>
                      <a:pt x="419" y="137"/>
                    </a:cubicBezTo>
                    <a:cubicBezTo>
                      <a:pt x="426" y="142"/>
                      <a:pt x="435" y="149"/>
                      <a:pt x="443" y="157"/>
                    </a:cubicBezTo>
                    <a:cubicBezTo>
                      <a:pt x="444" y="158"/>
                      <a:pt x="445" y="159"/>
                      <a:pt x="446" y="160"/>
                    </a:cubicBezTo>
                    <a:cubicBezTo>
                      <a:pt x="447" y="161"/>
                      <a:pt x="447" y="161"/>
                      <a:pt x="447" y="161"/>
                    </a:cubicBezTo>
                    <a:cubicBezTo>
                      <a:pt x="449" y="163"/>
                      <a:pt x="449" y="163"/>
                      <a:pt x="449" y="163"/>
                    </a:cubicBezTo>
                    <a:cubicBezTo>
                      <a:pt x="451" y="165"/>
                      <a:pt x="453" y="167"/>
                      <a:pt x="454" y="169"/>
                    </a:cubicBezTo>
                    <a:cubicBezTo>
                      <a:pt x="456" y="171"/>
                      <a:pt x="458" y="173"/>
                      <a:pt x="459" y="175"/>
                    </a:cubicBezTo>
                    <a:cubicBezTo>
                      <a:pt x="460" y="176"/>
                      <a:pt x="461" y="177"/>
                      <a:pt x="462" y="178"/>
                    </a:cubicBezTo>
                    <a:cubicBezTo>
                      <a:pt x="462" y="178"/>
                      <a:pt x="463" y="179"/>
                      <a:pt x="464" y="180"/>
                    </a:cubicBezTo>
                    <a:cubicBezTo>
                      <a:pt x="466" y="184"/>
                      <a:pt x="468" y="186"/>
                      <a:pt x="469" y="189"/>
                    </a:cubicBezTo>
                    <a:cubicBezTo>
                      <a:pt x="471" y="191"/>
                      <a:pt x="472" y="192"/>
                      <a:pt x="472" y="192"/>
                    </a:cubicBezTo>
                    <a:cubicBezTo>
                      <a:pt x="472" y="192"/>
                      <a:pt x="472" y="193"/>
                      <a:pt x="474" y="195"/>
                    </a:cubicBezTo>
                    <a:cubicBezTo>
                      <a:pt x="475" y="197"/>
                      <a:pt x="477" y="200"/>
                      <a:pt x="479" y="204"/>
                    </a:cubicBezTo>
                    <a:cubicBezTo>
                      <a:pt x="480" y="206"/>
                      <a:pt x="481" y="208"/>
                      <a:pt x="482" y="210"/>
                    </a:cubicBezTo>
                    <a:cubicBezTo>
                      <a:pt x="483" y="212"/>
                      <a:pt x="484" y="214"/>
                      <a:pt x="486" y="217"/>
                    </a:cubicBezTo>
                    <a:cubicBezTo>
                      <a:pt x="488" y="222"/>
                      <a:pt x="490" y="227"/>
                      <a:pt x="492" y="232"/>
                    </a:cubicBezTo>
                    <a:cubicBezTo>
                      <a:pt x="492" y="233"/>
                      <a:pt x="493" y="235"/>
                      <a:pt x="493" y="236"/>
                    </a:cubicBezTo>
                    <a:cubicBezTo>
                      <a:pt x="494" y="237"/>
                      <a:pt x="494" y="239"/>
                      <a:pt x="495" y="240"/>
                    </a:cubicBezTo>
                    <a:cubicBezTo>
                      <a:pt x="495" y="241"/>
                      <a:pt x="495" y="243"/>
                      <a:pt x="496" y="244"/>
                    </a:cubicBezTo>
                    <a:cubicBezTo>
                      <a:pt x="496" y="245"/>
                      <a:pt x="496" y="245"/>
                      <a:pt x="496" y="246"/>
                    </a:cubicBezTo>
                    <a:cubicBezTo>
                      <a:pt x="497" y="247"/>
                      <a:pt x="497" y="247"/>
                      <a:pt x="497" y="248"/>
                    </a:cubicBezTo>
                    <a:cubicBezTo>
                      <a:pt x="498" y="250"/>
                      <a:pt x="498" y="253"/>
                      <a:pt x="499" y="255"/>
                    </a:cubicBezTo>
                    <a:cubicBezTo>
                      <a:pt x="499" y="258"/>
                      <a:pt x="500" y="260"/>
                      <a:pt x="500" y="262"/>
                    </a:cubicBezTo>
                    <a:cubicBezTo>
                      <a:pt x="501" y="266"/>
                      <a:pt x="502" y="270"/>
                      <a:pt x="502" y="272"/>
                    </a:cubicBezTo>
                    <a:cubicBezTo>
                      <a:pt x="502" y="275"/>
                      <a:pt x="503" y="276"/>
                      <a:pt x="503" y="276"/>
                    </a:cubicBezTo>
                    <a:cubicBezTo>
                      <a:pt x="503" y="276"/>
                      <a:pt x="503" y="277"/>
                      <a:pt x="503" y="280"/>
                    </a:cubicBezTo>
                    <a:cubicBezTo>
                      <a:pt x="503" y="282"/>
                      <a:pt x="504" y="286"/>
                      <a:pt x="504" y="290"/>
                    </a:cubicBezTo>
                    <a:cubicBezTo>
                      <a:pt x="504" y="292"/>
                      <a:pt x="504" y="295"/>
                      <a:pt x="504" y="297"/>
                    </a:cubicBezTo>
                    <a:cubicBezTo>
                      <a:pt x="504" y="300"/>
                      <a:pt x="504" y="302"/>
                      <a:pt x="504" y="305"/>
                    </a:cubicBezTo>
                    <a:cubicBezTo>
                      <a:pt x="504" y="305"/>
                      <a:pt x="504" y="306"/>
                      <a:pt x="504" y="307"/>
                    </a:cubicBezTo>
                    <a:cubicBezTo>
                      <a:pt x="504" y="307"/>
                      <a:pt x="504" y="308"/>
                      <a:pt x="504" y="309"/>
                    </a:cubicBezTo>
                    <a:cubicBezTo>
                      <a:pt x="504" y="310"/>
                      <a:pt x="504" y="312"/>
                      <a:pt x="504" y="313"/>
                    </a:cubicBezTo>
                    <a:cubicBezTo>
                      <a:pt x="504" y="314"/>
                      <a:pt x="504" y="316"/>
                      <a:pt x="504" y="317"/>
                    </a:cubicBezTo>
                    <a:cubicBezTo>
                      <a:pt x="504" y="319"/>
                      <a:pt x="503" y="320"/>
                      <a:pt x="503" y="321"/>
                    </a:cubicBezTo>
                    <a:cubicBezTo>
                      <a:pt x="503" y="327"/>
                      <a:pt x="502" y="333"/>
                      <a:pt x="501" y="338"/>
                    </a:cubicBezTo>
                    <a:cubicBezTo>
                      <a:pt x="501" y="340"/>
                      <a:pt x="500" y="343"/>
                      <a:pt x="500" y="345"/>
                    </a:cubicBezTo>
                    <a:cubicBezTo>
                      <a:pt x="499" y="348"/>
                      <a:pt x="498" y="350"/>
                      <a:pt x="498" y="352"/>
                    </a:cubicBezTo>
                    <a:cubicBezTo>
                      <a:pt x="497" y="356"/>
                      <a:pt x="496" y="359"/>
                      <a:pt x="495" y="362"/>
                    </a:cubicBezTo>
                    <a:cubicBezTo>
                      <a:pt x="494" y="364"/>
                      <a:pt x="494" y="366"/>
                      <a:pt x="494" y="366"/>
                    </a:cubicBezTo>
                    <a:cubicBezTo>
                      <a:pt x="494" y="366"/>
                      <a:pt x="494" y="367"/>
                      <a:pt x="493" y="369"/>
                    </a:cubicBezTo>
                    <a:close/>
                  </a:path>
                </a:pathLst>
              </a:custGeom>
              <a:gradFill>
                <a:gsLst>
                  <a:gs pos="0">
                    <a:srgbClr val="000000">
                      <a:alpha val="0"/>
                    </a:srgbClr>
                  </a:gs>
                  <a:gs pos="46000">
                    <a:srgbClr val="4C78C6"/>
                  </a:gs>
                  <a:gs pos="100000">
                    <a:srgbClr val="254378"/>
                  </a:gs>
                </a:gsLst>
                <a:path path="circle">
                  <a:fillToRect b="50%" l="50%" r="50%" t="50%"/>
                </a:path>
                <a:tileRect/>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3" name="Google Shape;173;p7"/>
              <p:cNvSpPr/>
              <p:nvPr/>
            </p:nvSpPr>
            <p:spPr>
              <a:xfrm>
                <a:off x="1143970" y="3173327"/>
                <a:ext cx="409052" cy="325570"/>
              </a:xfrm>
              <a:custGeom>
                <a:rect b="b" l="l" r="r" t="t"/>
                <a:pathLst>
                  <a:path extrusionOk="0" h="54" w="68">
                    <a:moveTo>
                      <a:pt x="53" y="20"/>
                    </a:moveTo>
                    <a:cubicBezTo>
                      <a:pt x="53" y="31"/>
                      <a:pt x="41" y="39"/>
                      <a:pt x="26" y="39"/>
                    </a:cubicBezTo>
                    <a:cubicBezTo>
                      <a:pt x="24" y="39"/>
                      <a:pt x="22" y="39"/>
                      <a:pt x="20" y="39"/>
                    </a:cubicBezTo>
                    <a:cubicBezTo>
                      <a:pt x="17" y="41"/>
                      <a:pt x="13" y="43"/>
                      <a:pt x="9" y="44"/>
                    </a:cubicBezTo>
                    <a:cubicBezTo>
                      <a:pt x="8" y="44"/>
                      <a:pt x="7" y="44"/>
                      <a:pt x="6" y="44"/>
                    </a:cubicBezTo>
                    <a:cubicBezTo>
                      <a:pt x="6" y="44"/>
                      <a:pt x="6" y="44"/>
                      <a:pt x="6" y="44"/>
                    </a:cubicBezTo>
                    <a:cubicBezTo>
                      <a:pt x="5" y="44"/>
                      <a:pt x="5" y="44"/>
                      <a:pt x="5" y="43"/>
                    </a:cubicBezTo>
                    <a:cubicBezTo>
                      <a:pt x="5" y="42"/>
                      <a:pt x="5" y="42"/>
                      <a:pt x="5" y="41"/>
                    </a:cubicBezTo>
                    <a:cubicBezTo>
                      <a:pt x="7" y="40"/>
                      <a:pt x="9" y="38"/>
                      <a:pt x="10" y="35"/>
                    </a:cubicBezTo>
                    <a:cubicBezTo>
                      <a:pt x="4" y="32"/>
                      <a:pt x="0" y="26"/>
                      <a:pt x="0" y="20"/>
                    </a:cubicBezTo>
                    <a:cubicBezTo>
                      <a:pt x="0" y="9"/>
                      <a:pt x="12" y="0"/>
                      <a:pt x="26" y="0"/>
                    </a:cubicBezTo>
                    <a:cubicBezTo>
                      <a:pt x="41" y="0"/>
                      <a:pt x="53" y="9"/>
                      <a:pt x="53" y="20"/>
                    </a:cubicBezTo>
                    <a:close/>
                    <a:moveTo>
                      <a:pt x="5" y="20"/>
                    </a:moveTo>
                    <a:cubicBezTo>
                      <a:pt x="5" y="24"/>
                      <a:pt x="7" y="28"/>
                      <a:pt x="12" y="31"/>
                    </a:cubicBezTo>
                    <a:cubicBezTo>
                      <a:pt x="16" y="33"/>
                      <a:pt x="16" y="33"/>
                      <a:pt x="16" y="33"/>
                    </a:cubicBezTo>
                    <a:cubicBezTo>
                      <a:pt x="15" y="36"/>
                      <a:pt x="15" y="36"/>
                      <a:pt x="15" y="36"/>
                    </a:cubicBezTo>
                    <a:cubicBezTo>
                      <a:pt x="15" y="36"/>
                      <a:pt x="16" y="35"/>
                      <a:pt x="17" y="35"/>
                    </a:cubicBezTo>
                    <a:cubicBezTo>
                      <a:pt x="19" y="34"/>
                      <a:pt x="19" y="34"/>
                      <a:pt x="19" y="34"/>
                    </a:cubicBezTo>
                    <a:cubicBezTo>
                      <a:pt x="21" y="34"/>
                      <a:pt x="21" y="34"/>
                      <a:pt x="21" y="34"/>
                    </a:cubicBezTo>
                    <a:cubicBezTo>
                      <a:pt x="23" y="34"/>
                      <a:pt x="25" y="34"/>
                      <a:pt x="26" y="34"/>
                    </a:cubicBezTo>
                    <a:cubicBezTo>
                      <a:pt x="38" y="34"/>
                      <a:pt x="48" y="28"/>
                      <a:pt x="48" y="20"/>
                    </a:cubicBezTo>
                    <a:cubicBezTo>
                      <a:pt x="48" y="12"/>
                      <a:pt x="38" y="5"/>
                      <a:pt x="26" y="5"/>
                    </a:cubicBezTo>
                    <a:cubicBezTo>
                      <a:pt x="15" y="5"/>
                      <a:pt x="5" y="12"/>
                      <a:pt x="5" y="20"/>
                    </a:cubicBezTo>
                    <a:close/>
                    <a:moveTo>
                      <a:pt x="62" y="51"/>
                    </a:moveTo>
                    <a:cubicBezTo>
                      <a:pt x="63" y="52"/>
                      <a:pt x="63" y="52"/>
                      <a:pt x="63" y="53"/>
                    </a:cubicBezTo>
                    <a:cubicBezTo>
                      <a:pt x="63" y="53"/>
                      <a:pt x="62" y="54"/>
                      <a:pt x="62" y="54"/>
                    </a:cubicBezTo>
                    <a:cubicBezTo>
                      <a:pt x="60" y="54"/>
                      <a:pt x="59" y="54"/>
                      <a:pt x="58" y="53"/>
                    </a:cubicBezTo>
                    <a:cubicBezTo>
                      <a:pt x="54" y="52"/>
                      <a:pt x="51" y="51"/>
                      <a:pt x="48" y="48"/>
                    </a:cubicBezTo>
                    <a:cubicBezTo>
                      <a:pt x="46" y="49"/>
                      <a:pt x="43" y="49"/>
                      <a:pt x="41" y="49"/>
                    </a:cubicBezTo>
                    <a:cubicBezTo>
                      <a:pt x="34" y="49"/>
                      <a:pt x="28" y="47"/>
                      <a:pt x="23" y="44"/>
                    </a:cubicBezTo>
                    <a:cubicBezTo>
                      <a:pt x="24" y="44"/>
                      <a:pt x="25" y="44"/>
                      <a:pt x="26" y="44"/>
                    </a:cubicBezTo>
                    <a:cubicBezTo>
                      <a:pt x="35" y="44"/>
                      <a:pt x="42" y="42"/>
                      <a:pt x="48" y="38"/>
                    </a:cubicBezTo>
                    <a:cubicBezTo>
                      <a:pt x="55" y="33"/>
                      <a:pt x="58" y="27"/>
                      <a:pt x="58" y="20"/>
                    </a:cubicBezTo>
                    <a:cubicBezTo>
                      <a:pt x="58" y="18"/>
                      <a:pt x="58" y="16"/>
                      <a:pt x="57" y="14"/>
                    </a:cubicBezTo>
                    <a:cubicBezTo>
                      <a:pt x="64" y="18"/>
                      <a:pt x="68" y="23"/>
                      <a:pt x="68" y="30"/>
                    </a:cubicBezTo>
                    <a:cubicBezTo>
                      <a:pt x="68" y="36"/>
                      <a:pt x="64" y="41"/>
                      <a:pt x="58" y="45"/>
                    </a:cubicBezTo>
                    <a:cubicBezTo>
                      <a:pt x="59" y="48"/>
                      <a:pt x="61" y="49"/>
                      <a:pt x="62" y="51"/>
                    </a:cubicBezTo>
                    <a:close/>
                  </a:path>
                </a:pathLst>
              </a:custGeom>
              <a:gradFill>
                <a:gsLst>
                  <a:gs pos="0">
                    <a:srgbClr val="000000">
                      <a:alpha val="0"/>
                    </a:srgbClr>
                  </a:gs>
                  <a:gs pos="46000">
                    <a:srgbClr val="4C78C6"/>
                  </a:gs>
                  <a:gs pos="100000">
                    <a:srgbClr val="254378"/>
                  </a:gs>
                </a:gsLst>
                <a:path path="circle">
                  <a:fillToRect b="50%" l="50%" r="50%" t="50%"/>
                </a:path>
                <a:tileRect/>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74" name="Google Shape;174;p7"/>
            <p:cNvGrpSpPr/>
            <p:nvPr/>
          </p:nvGrpSpPr>
          <p:grpSpPr>
            <a:xfrm>
              <a:off x="9901931" y="3400946"/>
              <a:ext cx="1234230" cy="1114887"/>
              <a:chOff x="4327534" y="4133299"/>
              <a:chExt cx="708925" cy="706100"/>
            </a:xfrm>
          </p:grpSpPr>
          <p:sp>
            <p:nvSpPr>
              <p:cNvPr id="175" name="Google Shape;175;p7"/>
              <p:cNvSpPr/>
              <p:nvPr/>
            </p:nvSpPr>
            <p:spPr>
              <a:xfrm>
                <a:off x="4327534" y="4133299"/>
                <a:ext cx="708925" cy="706100"/>
              </a:xfrm>
              <a:custGeom>
                <a:rect b="b" l="l" r="r" t="t"/>
                <a:pathLst>
                  <a:path extrusionOk="0" h="398" w="399">
                    <a:moveTo>
                      <a:pt x="375" y="238"/>
                    </a:moveTo>
                    <a:cubicBezTo>
                      <a:pt x="375" y="236"/>
                      <a:pt x="375" y="235"/>
                      <a:pt x="376" y="234"/>
                    </a:cubicBezTo>
                    <a:cubicBezTo>
                      <a:pt x="376" y="231"/>
                      <a:pt x="377" y="228"/>
                      <a:pt x="377" y="227"/>
                    </a:cubicBezTo>
                    <a:cubicBezTo>
                      <a:pt x="377" y="225"/>
                      <a:pt x="377" y="224"/>
                      <a:pt x="377" y="224"/>
                    </a:cubicBezTo>
                    <a:cubicBezTo>
                      <a:pt x="377" y="224"/>
                      <a:pt x="377" y="223"/>
                      <a:pt x="378" y="221"/>
                    </a:cubicBezTo>
                    <a:cubicBezTo>
                      <a:pt x="378" y="219"/>
                      <a:pt x="378" y="217"/>
                      <a:pt x="378" y="214"/>
                    </a:cubicBezTo>
                    <a:cubicBezTo>
                      <a:pt x="378" y="212"/>
                      <a:pt x="379" y="211"/>
                      <a:pt x="379" y="210"/>
                    </a:cubicBezTo>
                    <a:cubicBezTo>
                      <a:pt x="381" y="209"/>
                      <a:pt x="383" y="208"/>
                      <a:pt x="386" y="206"/>
                    </a:cubicBezTo>
                    <a:cubicBezTo>
                      <a:pt x="392" y="203"/>
                      <a:pt x="399" y="199"/>
                      <a:pt x="399" y="199"/>
                    </a:cubicBezTo>
                    <a:cubicBezTo>
                      <a:pt x="399" y="199"/>
                      <a:pt x="399" y="197"/>
                      <a:pt x="399" y="196"/>
                    </a:cubicBezTo>
                    <a:cubicBezTo>
                      <a:pt x="399" y="194"/>
                      <a:pt x="399" y="192"/>
                      <a:pt x="399" y="190"/>
                    </a:cubicBezTo>
                    <a:cubicBezTo>
                      <a:pt x="399" y="188"/>
                      <a:pt x="399" y="185"/>
                      <a:pt x="398" y="184"/>
                    </a:cubicBezTo>
                    <a:cubicBezTo>
                      <a:pt x="398" y="182"/>
                      <a:pt x="398" y="181"/>
                      <a:pt x="398" y="181"/>
                    </a:cubicBezTo>
                    <a:cubicBezTo>
                      <a:pt x="398" y="181"/>
                      <a:pt x="396" y="180"/>
                      <a:pt x="394" y="179"/>
                    </a:cubicBezTo>
                    <a:cubicBezTo>
                      <a:pt x="391" y="178"/>
                      <a:pt x="388" y="176"/>
                      <a:pt x="384" y="174"/>
                    </a:cubicBezTo>
                    <a:cubicBezTo>
                      <a:pt x="381" y="173"/>
                      <a:pt x="379" y="172"/>
                      <a:pt x="377" y="172"/>
                    </a:cubicBezTo>
                    <a:cubicBezTo>
                      <a:pt x="377" y="170"/>
                      <a:pt x="376" y="169"/>
                      <a:pt x="376" y="168"/>
                    </a:cubicBezTo>
                    <a:cubicBezTo>
                      <a:pt x="376" y="165"/>
                      <a:pt x="375" y="162"/>
                      <a:pt x="375" y="161"/>
                    </a:cubicBezTo>
                    <a:cubicBezTo>
                      <a:pt x="374" y="159"/>
                      <a:pt x="374" y="158"/>
                      <a:pt x="374" y="158"/>
                    </a:cubicBezTo>
                    <a:cubicBezTo>
                      <a:pt x="374" y="158"/>
                      <a:pt x="374" y="157"/>
                      <a:pt x="373" y="155"/>
                    </a:cubicBezTo>
                    <a:cubicBezTo>
                      <a:pt x="373" y="153"/>
                      <a:pt x="372" y="151"/>
                      <a:pt x="371" y="148"/>
                    </a:cubicBezTo>
                    <a:cubicBezTo>
                      <a:pt x="371" y="147"/>
                      <a:pt x="371" y="146"/>
                      <a:pt x="370" y="145"/>
                    </a:cubicBezTo>
                    <a:cubicBezTo>
                      <a:pt x="372" y="143"/>
                      <a:pt x="374" y="141"/>
                      <a:pt x="375" y="139"/>
                    </a:cubicBezTo>
                    <a:cubicBezTo>
                      <a:pt x="378" y="136"/>
                      <a:pt x="380" y="133"/>
                      <a:pt x="382" y="130"/>
                    </a:cubicBezTo>
                    <a:cubicBezTo>
                      <a:pt x="384" y="128"/>
                      <a:pt x="385" y="126"/>
                      <a:pt x="385" y="126"/>
                    </a:cubicBezTo>
                    <a:cubicBezTo>
                      <a:pt x="385" y="126"/>
                      <a:pt x="385" y="125"/>
                      <a:pt x="384" y="124"/>
                    </a:cubicBezTo>
                    <a:cubicBezTo>
                      <a:pt x="383" y="122"/>
                      <a:pt x="383" y="120"/>
                      <a:pt x="382" y="118"/>
                    </a:cubicBezTo>
                    <a:cubicBezTo>
                      <a:pt x="381" y="116"/>
                      <a:pt x="380" y="114"/>
                      <a:pt x="379" y="113"/>
                    </a:cubicBezTo>
                    <a:cubicBezTo>
                      <a:pt x="378" y="111"/>
                      <a:pt x="378" y="110"/>
                      <a:pt x="378" y="110"/>
                    </a:cubicBezTo>
                    <a:cubicBezTo>
                      <a:pt x="378" y="110"/>
                      <a:pt x="370" y="110"/>
                      <a:pt x="362" y="109"/>
                    </a:cubicBezTo>
                    <a:cubicBezTo>
                      <a:pt x="360" y="109"/>
                      <a:pt x="357" y="109"/>
                      <a:pt x="355" y="109"/>
                    </a:cubicBezTo>
                    <a:cubicBezTo>
                      <a:pt x="354" y="108"/>
                      <a:pt x="353" y="107"/>
                      <a:pt x="353" y="106"/>
                    </a:cubicBezTo>
                    <a:cubicBezTo>
                      <a:pt x="349" y="101"/>
                      <a:pt x="347" y="98"/>
                      <a:pt x="347" y="98"/>
                    </a:cubicBezTo>
                    <a:cubicBezTo>
                      <a:pt x="347" y="98"/>
                      <a:pt x="347" y="97"/>
                      <a:pt x="345" y="95"/>
                    </a:cubicBezTo>
                    <a:cubicBezTo>
                      <a:pt x="344" y="94"/>
                      <a:pt x="343" y="92"/>
                      <a:pt x="341" y="89"/>
                    </a:cubicBezTo>
                    <a:cubicBezTo>
                      <a:pt x="340" y="88"/>
                      <a:pt x="340" y="87"/>
                      <a:pt x="339" y="87"/>
                    </a:cubicBezTo>
                    <a:cubicBezTo>
                      <a:pt x="340" y="84"/>
                      <a:pt x="341" y="82"/>
                      <a:pt x="341" y="79"/>
                    </a:cubicBezTo>
                    <a:cubicBezTo>
                      <a:pt x="344" y="72"/>
                      <a:pt x="346" y="64"/>
                      <a:pt x="346" y="64"/>
                    </a:cubicBezTo>
                    <a:cubicBezTo>
                      <a:pt x="346" y="64"/>
                      <a:pt x="345" y="63"/>
                      <a:pt x="344" y="62"/>
                    </a:cubicBezTo>
                    <a:cubicBezTo>
                      <a:pt x="343" y="61"/>
                      <a:pt x="342" y="60"/>
                      <a:pt x="340" y="58"/>
                    </a:cubicBezTo>
                    <a:cubicBezTo>
                      <a:pt x="338" y="56"/>
                      <a:pt x="337" y="55"/>
                      <a:pt x="336" y="54"/>
                    </a:cubicBezTo>
                    <a:cubicBezTo>
                      <a:pt x="334" y="53"/>
                      <a:pt x="334" y="52"/>
                      <a:pt x="334" y="52"/>
                    </a:cubicBezTo>
                    <a:cubicBezTo>
                      <a:pt x="334" y="52"/>
                      <a:pt x="332" y="52"/>
                      <a:pt x="329" y="53"/>
                    </a:cubicBezTo>
                    <a:cubicBezTo>
                      <a:pt x="326" y="54"/>
                      <a:pt x="322" y="55"/>
                      <a:pt x="319" y="57"/>
                    </a:cubicBezTo>
                    <a:cubicBezTo>
                      <a:pt x="317" y="57"/>
                      <a:pt x="315" y="58"/>
                      <a:pt x="313" y="59"/>
                    </a:cubicBezTo>
                    <a:cubicBezTo>
                      <a:pt x="313" y="59"/>
                      <a:pt x="312" y="59"/>
                      <a:pt x="311" y="59"/>
                    </a:cubicBezTo>
                    <a:cubicBezTo>
                      <a:pt x="310" y="59"/>
                      <a:pt x="310" y="58"/>
                      <a:pt x="309" y="57"/>
                    </a:cubicBezTo>
                    <a:cubicBezTo>
                      <a:pt x="307" y="56"/>
                      <a:pt x="306" y="55"/>
                      <a:pt x="305" y="55"/>
                    </a:cubicBezTo>
                    <a:cubicBezTo>
                      <a:pt x="304" y="54"/>
                      <a:pt x="303" y="53"/>
                      <a:pt x="303" y="53"/>
                    </a:cubicBezTo>
                    <a:cubicBezTo>
                      <a:pt x="301" y="52"/>
                      <a:pt x="300" y="51"/>
                      <a:pt x="300" y="51"/>
                    </a:cubicBezTo>
                    <a:cubicBezTo>
                      <a:pt x="300" y="51"/>
                      <a:pt x="299" y="50"/>
                      <a:pt x="298" y="49"/>
                    </a:cubicBezTo>
                    <a:cubicBezTo>
                      <a:pt x="296" y="49"/>
                      <a:pt x="294" y="47"/>
                      <a:pt x="292" y="45"/>
                    </a:cubicBezTo>
                    <a:cubicBezTo>
                      <a:pt x="291" y="45"/>
                      <a:pt x="290" y="44"/>
                      <a:pt x="288" y="44"/>
                    </a:cubicBezTo>
                    <a:cubicBezTo>
                      <a:pt x="288" y="41"/>
                      <a:pt x="288" y="39"/>
                      <a:pt x="288" y="36"/>
                    </a:cubicBezTo>
                    <a:cubicBezTo>
                      <a:pt x="288" y="32"/>
                      <a:pt x="288" y="28"/>
                      <a:pt x="288" y="25"/>
                    </a:cubicBezTo>
                    <a:cubicBezTo>
                      <a:pt x="287" y="22"/>
                      <a:pt x="287" y="20"/>
                      <a:pt x="287" y="20"/>
                    </a:cubicBezTo>
                    <a:cubicBezTo>
                      <a:pt x="287" y="20"/>
                      <a:pt x="286" y="20"/>
                      <a:pt x="285" y="19"/>
                    </a:cubicBezTo>
                    <a:cubicBezTo>
                      <a:pt x="283" y="18"/>
                      <a:pt x="281" y="18"/>
                      <a:pt x="279" y="17"/>
                    </a:cubicBezTo>
                    <a:cubicBezTo>
                      <a:pt x="277" y="16"/>
                      <a:pt x="275" y="15"/>
                      <a:pt x="274" y="14"/>
                    </a:cubicBezTo>
                    <a:cubicBezTo>
                      <a:pt x="272" y="14"/>
                      <a:pt x="271" y="13"/>
                      <a:pt x="271" y="13"/>
                    </a:cubicBezTo>
                    <a:cubicBezTo>
                      <a:pt x="271" y="13"/>
                      <a:pt x="270" y="15"/>
                      <a:pt x="267" y="16"/>
                    </a:cubicBezTo>
                    <a:cubicBezTo>
                      <a:pt x="265" y="18"/>
                      <a:pt x="262" y="20"/>
                      <a:pt x="259" y="23"/>
                    </a:cubicBezTo>
                    <a:cubicBezTo>
                      <a:pt x="257" y="25"/>
                      <a:pt x="255" y="27"/>
                      <a:pt x="253" y="28"/>
                    </a:cubicBezTo>
                    <a:cubicBezTo>
                      <a:pt x="252" y="28"/>
                      <a:pt x="251" y="28"/>
                      <a:pt x="250" y="27"/>
                    </a:cubicBezTo>
                    <a:cubicBezTo>
                      <a:pt x="247" y="26"/>
                      <a:pt x="244" y="26"/>
                      <a:pt x="243" y="25"/>
                    </a:cubicBezTo>
                    <a:cubicBezTo>
                      <a:pt x="242" y="25"/>
                      <a:pt x="241" y="25"/>
                      <a:pt x="240" y="25"/>
                    </a:cubicBezTo>
                    <a:cubicBezTo>
                      <a:pt x="240" y="25"/>
                      <a:pt x="240" y="25"/>
                      <a:pt x="240" y="25"/>
                    </a:cubicBezTo>
                    <a:cubicBezTo>
                      <a:pt x="240" y="25"/>
                      <a:pt x="239" y="24"/>
                      <a:pt x="237" y="24"/>
                    </a:cubicBezTo>
                    <a:cubicBezTo>
                      <a:pt x="235" y="24"/>
                      <a:pt x="233" y="23"/>
                      <a:pt x="230" y="23"/>
                    </a:cubicBezTo>
                    <a:cubicBezTo>
                      <a:pt x="229" y="22"/>
                      <a:pt x="227" y="22"/>
                      <a:pt x="226" y="22"/>
                    </a:cubicBezTo>
                    <a:cubicBezTo>
                      <a:pt x="225" y="20"/>
                      <a:pt x="224" y="17"/>
                      <a:pt x="223" y="15"/>
                    </a:cubicBezTo>
                    <a:cubicBezTo>
                      <a:pt x="220" y="8"/>
                      <a:pt x="217" y="1"/>
                      <a:pt x="217" y="1"/>
                    </a:cubicBezTo>
                    <a:cubicBezTo>
                      <a:pt x="217" y="1"/>
                      <a:pt x="216" y="1"/>
                      <a:pt x="216" y="1"/>
                    </a:cubicBezTo>
                    <a:cubicBezTo>
                      <a:pt x="215" y="1"/>
                      <a:pt x="215" y="1"/>
                      <a:pt x="214" y="0"/>
                    </a:cubicBezTo>
                    <a:cubicBezTo>
                      <a:pt x="212" y="0"/>
                      <a:pt x="210" y="0"/>
                      <a:pt x="208" y="0"/>
                    </a:cubicBezTo>
                    <a:cubicBezTo>
                      <a:pt x="206" y="0"/>
                      <a:pt x="203" y="0"/>
                      <a:pt x="202" y="0"/>
                    </a:cubicBezTo>
                    <a:cubicBezTo>
                      <a:pt x="200" y="0"/>
                      <a:pt x="199" y="0"/>
                      <a:pt x="199" y="0"/>
                    </a:cubicBezTo>
                    <a:cubicBezTo>
                      <a:pt x="199" y="0"/>
                      <a:pt x="198" y="2"/>
                      <a:pt x="196" y="4"/>
                    </a:cubicBezTo>
                    <a:cubicBezTo>
                      <a:pt x="195" y="7"/>
                      <a:pt x="193" y="10"/>
                      <a:pt x="191" y="13"/>
                    </a:cubicBezTo>
                    <a:cubicBezTo>
                      <a:pt x="190" y="16"/>
                      <a:pt x="189" y="18"/>
                      <a:pt x="188" y="20"/>
                    </a:cubicBezTo>
                    <a:cubicBezTo>
                      <a:pt x="186" y="20"/>
                      <a:pt x="185" y="21"/>
                      <a:pt x="184" y="21"/>
                    </a:cubicBezTo>
                    <a:cubicBezTo>
                      <a:pt x="181" y="21"/>
                      <a:pt x="178" y="21"/>
                      <a:pt x="177" y="21"/>
                    </a:cubicBezTo>
                    <a:cubicBezTo>
                      <a:pt x="175" y="22"/>
                      <a:pt x="174" y="22"/>
                      <a:pt x="174" y="22"/>
                    </a:cubicBezTo>
                    <a:cubicBezTo>
                      <a:pt x="174" y="22"/>
                      <a:pt x="173" y="22"/>
                      <a:pt x="171" y="22"/>
                    </a:cubicBezTo>
                    <a:cubicBezTo>
                      <a:pt x="169" y="22"/>
                      <a:pt x="167" y="23"/>
                      <a:pt x="164" y="24"/>
                    </a:cubicBezTo>
                    <a:cubicBezTo>
                      <a:pt x="162" y="24"/>
                      <a:pt x="161" y="24"/>
                      <a:pt x="160" y="24"/>
                    </a:cubicBezTo>
                    <a:cubicBezTo>
                      <a:pt x="159" y="23"/>
                      <a:pt x="157" y="21"/>
                      <a:pt x="155" y="19"/>
                    </a:cubicBezTo>
                    <a:cubicBezTo>
                      <a:pt x="152" y="16"/>
                      <a:pt x="149" y="13"/>
                      <a:pt x="147" y="11"/>
                    </a:cubicBezTo>
                    <a:cubicBezTo>
                      <a:pt x="145" y="9"/>
                      <a:pt x="143" y="8"/>
                      <a:pt x="143" y="8"/>
                    </a:cubicBezTo>
                    <a:cubicBezTo>
                      <a:pt x="143" y="8"/>
                      <a:pt x="142" y="8"/>
                      <a:pt x="141" y="9"/>
                    </a:cubicBezTo>
                    <a:cubicBezTo>
                      <a:pt x="139" y="9"/>
                      <a:pt x="137" y="10"/>
                      <a:pt x="135" y="10"/>
                    </a:cubicBezTo>
                    <a:cubicBezTo>
                      <a:pt x="133" y="11"/>
                      <a:pt x="131" y="12"/>
                      <a:pt x="129" y="12"/>
                    </a:cubicBezTo>
                    <a:cubicBezTo>
                      <a:pt x="129" y="13"/>
                      <a:pt x="128" y="13"/>
                      <a:pt x="128" y="13"/>
                    </a:cubicBezTo>
                    <a:cubicBezTo>
                      <a:pt x="127" y="13"/>
                      <a:pt x="127" y="13"/>
                      <a:pt x="127" y="13"/>
                    </a:cubicBezTo>
                    <a:cubicBezTo>
                      <a:pt x="127" y="13"/>
                      <a:pt x="125" y="21"/>
                      <a:pt x="124" y="29"/>
                    </a:cubicBezTo>
                    <a:cubicBezTo>
                      <a:pt x="124" y="32"/>
                      <a:pt x="124" y="34"/>
                      <a:pt x="124" y="37"/>
                    </a:cubicBezTo>
                    <a:cubicBezTo>
                      <a:pt x="123" y="37"/>
                      <a:pt x="121" y="38"/>
                      <a:pt x="120" y="38"/>
                    </a:cubicBezTo>
                    <a:cubicBezTo>
                      <a:pt x="118" y="40"/>
                      <a:pt x="115" y="41"/>
                      <a:pt x="114" y="42"/>
                    </a:cubicBezTo>
                    <a:cubicBezTo>
                      <a:pt x="112" y="42"/>
                      <a:pt x="111" y="43"/>
                      <a:pt x="111" y="43"/>
                    </a:cubicBezTo>
                    <a:cubicBezTo>
                      <a:pt x="111" y="43"/>
                      <a:pt x="110" y="44"/>
                      <a:pt x="109" y="44"/>
                    </a:cubicBezTo>
                    <a:cubicBezTo>
                      <a:pt x="107" y="45"/>
                      <a:pt x="105" y="47"/>
                      <a:pt x="102" y="48"/>
                    </a:cubicBezTo>
                    <a:cubicBezTo>
                      <a:pt x="101" y="49"/>
                      <a:pt x="100" y="50"/>
                      <a:pt x="99" y="50"/>
                    </a:cubicBezTo>
                    <a:cubicBezTo>
                      <a:pt x="97" y="49"/>
                      <a:pt x="95" y="48"/>
                      <a:pt x="92" y="47"/>
                    </a:cubicBezTo>
                    <a:cubicBezTo>
                      <a:pt x="89" y="45"/>
                      <a:pt x="85" y="44"/>
                      <a:pt x="83" y="43"/>
                    </a:cubicBezTo>
                    <a:cubicBezTo>
                      <a:pt x="80" y="42"/>
                      <a:pt x="78" y="41"/>
                      <a:pt x="78" y="41"/>
                    </a:cubicBezTo>
                    <a:cubicBezTo>
                      <a:pt x="78" y="41"/>
                      <a:pt x="75" y="44"/>
                      <a:pt x="71" y="46"/>
                    </a:cubicBezTo>
                    <a:cubicBezTo>
                      <a:pt x="68" y="49"/>
                      <a:pt x="65" y="52"/>
                      <a:pt x="65" y="52"/>
                    </a:cubicBezTo>
                    <a:cubicBezTo>
                      <a:pt x="65" y="52"/>
                      <a:pt x="65" y="54"/>
                      <a:pt x="65" y="57"/>
                    </a:cubicBezTo>
                    <a:cubicBezTo>
                      <a:pt x="66" y="60"/>
                      <a:pt x="67" y="64"/>
                      <a:pt x="68" y="68"/>
                    </a:cubicBezTo>
                    <a:cubicBezTo>
                      <a:pt x="68" y="70"/>
                      <a:pt x="69" y="73"/>
                      <a:pt x="70" y="75"/>
                    </a:cubicBezTo>
                    <a:cubicBezTo>
                      <a:pt x="69" y="76"/>
                      <a:pt x="68" y="77"/>
                      <a:pt x="67" y="78"/>
                    </a:cubicBezTo>
                    <a:cubicBezTo>
                      <a:pt x="65" y="80"/>
                      <a:pt x="64" y="82"/>
                      <a:pt x="62" y="83"/>
                    </a:cubicBezTo>
                    <a:cubicBezTo>
                      <a:pt x="61" y="85"/>
                      <a:pt x="61" y="85"/>
                      <a:pt x="61" y="85"/>
                    </a:cubicBezTo>
                    <a:cubicBezTo>
                      <a:pt x="61" y="85"/>
                      <a:pt x="60" y="86"/>
                      <a:pt x="60" y="86"/>
                    </a:cubicBezTo>
                    <a:cubicBezTo>
                      <a:pt x="60" y="86"/>
                      <a:pt x="59" y="87"/>
                      <a:pt x="59" y="88"/>
                    </a:cubicBezTo>
                    <a:cubicBezTo>
                      <a:pt x="58" y="89"/>
                      <a:pt x="56" y="91"/>
                      <a:pt x="54" y="94"/>
                    </a:cubicBezTo>
                    <a:cubicBezTo>
                      <a:pt x="54" y="94"/>
                      <a:pt x="53" y="95"/>
                      <a:pt x="52" y="96"/>
                    </a:cubicBezTo>
                    <a:cubicBezTo>
                      <a:pt x="50" y="96"/>
                      <a:pt x="47" y="96"/>
                      <a:pt x="44" y="96"/>
                    </a:cubicBezTo>
                    <a:cubicBezTo>
                      <a:pt x="41" y="96"/>
                      <a:pt x="37" y="96"/>
                      <a:pt x="34" y="95"/>
                    </a:cubicBezTo>
                    <a:cubicBezTo>
                      <a:pt x="31" y="95"/>
                      <a:pt x="29" y="96"/>
                      <a:pt x="29" y="96"/>
                    </a:cubicBezTo>
                    <a:cubicBezTo>
                      <a:pt x="29" y="96"/>
                      <a:pt x="28" y="96"/>
                      <a:pt x="27" y="98"/>
                    </a:cubicBezTo>
                    <a:cubicBezTo>
                      <a:pt x="27" y="99"/>
                      <a:pt x="25" y="101"/>
                      <a:pt x="24" y="103"/>
                    </a:cubicBezTo>
                    <a:cubicBezTo>
                      <a:pt x="23" y="105"/>
                      <a:pt x="22" y="107"/>
                      <a:pt x="22" y="108"/>
                    </a:cubicBezTo>
                    <a:cubicBezTo>
                      <a:pt x="21" y="110"/>
                      <a:pt x="20" y="111"/>
                      <a:pt x="20" y="111"/>
                    </a:cubicBezTo>
                    <a:cubicBezTo>
                      <a:pt x="20" y="111"/>
                      <a:pt x="21" y="113"/>
                      <a:pt x="23" y="115"/>
                    </a:cubicBezTo>
                    <a:cubicBezTo>
                      <a:pt x="24" y="117"/>
                      <a:pt x="27" y="121"/>
                      <a:pt x="29" y="124"/>
                    </a:cubicBezTo>
                    <a:cubicBezTo>
                      <a:pt x="31" y="126"/>
                      <a:pt x="32" y="128"/>
                      <a:pt x="34" y="130"/>
                    </a:cubicBezTo>
                    <a:cubicBezTo>
                      <a:pt x="33" y="131"/>
                      <a:pt x="33" y="132"/>
                      <a:pt x="32" y="133"/>
                    </a:cubicBezTo>
                    <a:cubicBezTo>
                      <a:pt x="31" y="136"/>
                      <a:pt x="30" y="139"/>
                      <a:pt x="30" y="140"/>
                    </a:cubicBezTo>
                    <a:cubicBezTo>
                      <a:pt x="29" y="142"/>
                      <a:pt x="29" y="143"/>
                      <a:pt x="29" y="143"/>
                    </a:cubicBezTo>
                    <a:cubicBezTo>
                      <a:pt x="29" y="143"/>
                      <a:pt x="28" y="144"/>
                      <a:pt x="28" y="146"/>
                    </a:cubicBezTo>
                    <a:cubicBezTo>
                      <a:pt x="28" y="147"/>
                      <a:pt x="27" y="148"/>
                      <a:pt x="27" y="149"/>
                    </a:cubicBezTo>
                    <a:cubicBezTo>
                      <a:pt x="27" y="150"/>
                      <a:pt x="26" y="152"/>
                      <a:pt x="26" y="153"/>
                    </a:cubicBezTo>
                    <a:cubicBezTo>
                      <a:pt x="25" y="154"/>
                      <a:pt x="25" y="155"/>
                      <a:pt x="25" y="157"/>
                    </a:cubicBezTo>
                    <a:cubicBezTo>
                      <a:pt x="24" y="157"/>
                      <a:pt x="24" y="157"/>
                      <a:pt x="23" y="157"/>
                    </a:cubicBezTo>
                    <a:cubicBezTo>
                      <a:pt x="21" y="158"/>
                      <a:pt x="19" y="158"/>
                      <a:pt x="17" y="159"/>
                    </a:cubicBezTo>
                    <a:cubicBezTo>
                      <a:pt x="14" y="160"/>
                      <a:pt x="10" y="161"/>
                      <a:pt x="7" y="162"/>
                    </a:cubicBezTo>
                    <a:cubicBezTo>
                      <a:pt x="6" y="163"/>
                      <a:pt x="5" y="163"/>
                      <a:pt x="4" y="164"/>
                    </a:cubicBezTo>
                    <a:cubicBezTo>
                      <a:pt x="3" y="164"/>
                      <a:pt x="3" y="164"/>
                      <a:pt x="3" y="164"/>
                    </a:cubicBezTo>
                    <a:cubicBezTo>
                      <a:pt x="3" y="164"/>
                      <a:pt x="2" y="168"/>
                      <a:pt x="1" y="173"/>
                    </a:cubicBezTo>
                    <a:cubicBezTo>
                      <a:pt x="1" y="177"/>
                      <a:pt x="0" y="181"/>
                      <a:pt x="0" y="181"/>
                    </a:cubicBezTo>
                    <a:cubicBezTo>
                      <a:pt x="0" y="181"/>
                      <a:pt x="1" y="182"/>
                      <a:pt x="1" y="182"/>
                    </a:cubicBezTo>
                    <a:cubicBezTo>
                      <a:pt x="2" y="183"/>
                      <a:pt x="3" y="184"/>
                      <a:pt x="4" y="184"/>
                    </a:cubicBezTo>
                    <a:cubicBezTo>
                      <a:pt x="7" y="186"/>
                      <a:pt x="10" y="188"/>
                      <a:pt x="13" y="191"/>
                    </a:cubicBezTo>
                    <a:cubicBezTo>
                      <a:pt x="15" y="192"/>
                      <a:pt x="16" y="193"/>
                      <a:pt x="18" y="194"/>
                    </a:cubicBezTo>
                    <a:cubicBezTo>
                      <a:pt x="18" y="194"/>
                      <a:pt x="19" y="194"/>
                      <a:pt x="20" y="195"/>
                    </a:cubicBezTo>
                    <a:cubicBezTo>
                      <a:pt x="20" y="196"/>
                      <a:pt x="20" y="197"/>
                      <a:pt x="20" y="198"/>
                    </a:cubicBezTo>
                    <a:cubicBezTo>
                      <a:pt x="20" y="200"/>
                      <a:pt x="20" y="201"/>
                      <a:pt x="20" y="202"/>
                    </a:cubicBezTo>
                    <a:cubicBezTo>
                      <a:pt x="20" y="204"/>
                      <a:pt x="20" y="205"/>
                      <a:pt x="20" y="206"/>
                    </a:cubicBezTo>
                    <a:cubicBezTo>
                      <a:pt x="20" y="208"/>
                      <a:pt x="20" y="209"/>
                      <a:pt x="20" y="209"/>
                    </a:cubicBezTo>
                    <a:cubicBezTo>
                      <a:pt x="20" y="209"/>
                      <a:pt x="20" y="210"/>
                      <a:pt x="20" y="211"/>
                    </a:cubicBezTo>
                    <a:cubicBezTo>
                      <a:pt x="20" y="213"/>
                      <a:pt x="20" y="216"/>
                      <a:pt x="21" y="219"/>
                    </a:cubicBezTo>
                    <a:cubicBezTo>
                      <a:pt x="21" y="220"/>
                      <a:pt x="21" y="221"/>
                      <a:pt x="21" y="222"/>
                    </a:cubicBezTo>
                    <a:cubicBezTo>
                      <a:pt x="19" y="224"/>
                      <a:pt x="17" y="226"/>
                      <a:pt x="15" y="227"/>
                    </a:cubicBezTo>
                    <a:cubicBezTo>
                      <a:pt x="12" y="230"/>
                      <a:pt x="9" y="232"/>
                      <a:pt x="7" y="234"/>
                    </a:cubicBezTo>
                    <a:cubicBezTo>
                      <a:pt x="5" y="236"/>
                      <a:pt x="3" y="238"/>
                      <a:pt x="3" y="238"/>
                    </a:cubicBezTo>
                    <a:cubicBezTo>
                      <a:pt x="3" y="238"/>
                      <a:pt x="3" y="239"/>
                      <a:pt x="4" y="240"/>
                    </a:cubicBezTo>
                    <a:cubicBezTo>
                      <a:pt x="4" y="242"/>
                      <a:pt x="4" y="244"/>
                      <a:pt x="5" y="246"/>
                    </a:cubicBezTo>
                    <a:cubicBezTo>
                      <a:pt x="5" y="248"/>
                      <a:pt x="6" y="250"/>
                      <a:pt x="6" y="252"/>
                    </a:cubicBezTo>
                    <a:cubicBezTo>
                      <a:pt x="7" y="254"/>
                      <a:pt x="7" y="255"/>
                      <a:pt x="7" y="255"/>
                    </a:cubicBezTo>
                    <a:cubicBezTo>
                      <a:pt x="7" y="255"/>
                      <a:pt x="9" y="255"/>
                      <a:pt x="12" y="256"/>
                    </a:cubicBezTo>
                    <a:cubicBezTo>
                      <a:pt x="15" y="257"/>
                      <a:pt x="18" y="258"/>
                      <a:pt x="22" y="258"/>
                    </a:cubicBezTo>
                    <a:cubicBezTo>
                      <a:pt x="25" y="259"/>
                      <a:pt x="28" y="260"/>
                      <a:pt x="30" y="260"/>
                    </a:cubicBezTo>
                    <a:cubicBezTo>
                      <a:pt x="30" y="261"/>
                      <a:pt x="31" y="262"/>
                      <a:pt x="31" y="263"/>
                    </a:cubicBezTo>
                    <a:cubicBezTo>
                      <a:pt x="32" y="266"/>
                      <a:pt x="33" y="269"/>
                      <a:pt x="34" y="270"/>
                    </a:cubicBezTo>
                    <a:cubicBezTo>
                      <a:pt x="34" y="271"/>
                      <a:pt x="35" y="272"/>
                      <a:pt x="35" y="272"/>
                    </a:cubicBezTo>
                    <a:cubicBezTo>
                      <a:pt x="35" y="273"/>
                      <a:pt x="35" y="273"/>
                      <a:pt x="35" y="273"/>
                    </a:cubicBezTo>
                    <a:cubicBezTo>
                      <a:pt x="35" y="273"/>
                      <a:pt x="36" y="274"/>
                      <a:pt x="36" y="275"/>
                    </a:cubicBezTo>
                    <a:cubicBezTo>
                      <a:pt x="37" y="277"/>
                      <a:pt x="38" y="279"/>
                      <a:pt x="40" y="282"/>
                    </a:cubicBezTo>
                    <a:cubicBezTo>
                      <a:pt x="40" y="283"/>
                      <a:pt x="41" y="284"/>
                      <a:pt x="41" y="285"/>
                    </a:cubicBezTo>
                    <a:cubicBezTo>
                      <a:pt x="40" y="287"/>
                      <a:pt x="39" y="290"/>
                      <a:pt x="37" y="292"/>
                    </a:cubicBezTo>
                    <a:cubicBezTo>
                      <a:pt x="35" y="295"/>
                      <a:pt x="34" y="299"/>
                      <a:pt x="32" y="301"/>
                    </a:cubicBezTo>
                    <a:cubicBezTo>
                      <a:pt x="31" y="304"/>
                      <a:pt x="30" y="306"/>
                      <a:pt x="30" y="306"/>
                    </a:cubicBezTo>
                    <a:cubicBezTo>
                      <a:pt x="30" y="306"/>
                      <a:pt x="32" y="309"/>
                      <a:pt x="35" y="313"/>
                    </a:cubicBezTo>
                    <a:cubicBezTo>
                      <a:pt x="37" y="317"/>
                      <a:pt x="40" y="320"/>
                      <a:pt x="40" y="320"/>
                    </a:cubicBezTo>
                    <a:cubicBezTo>
                      <a:pt x="40" y="320"/>
                      <a:pt x="42" y="320"/>
                      <a:pt x="45" y="320"/>
                    </a:cubicBezTo>
                    <a:cubicBezTo>
                      <a:pt x="48" y="319"/>
                      <a:pt x="52" y="319"/>
                      <a:pt x="56" y="318"/>
                    </a:cubicBezTo>
                    <a:cubicBezTo>
                      <a:pt x="58" y="318"/>
                      <a:pt x="61" y="317"/>
                      <a:pt x="63" y="317"/>
                    </a:cubicBezTo>
                    <a:cubicBezTo>
                      <a:pt x="64" y="318"/>
                      <a:pt x="65" y="319"/>
                      <a:pt x="66" y="320"/>
                    </a:cubicBezTo>
                    <a:cubicBezTo>
                      <a:pt x="68" y="322"/>
                      <a:pt x="69" y="324"/>
                      <a:pt x="71" y="325"/>
                    </a:cubicBezTo>
                    <a:cubicBezTo>
                      <a:pt x="72" y="326"/>
                      <a:pt x="73" y="327"/>
                      <a:pt x="73" y="327"/>
                    </a:cubicBezTo>
                    <a:cubicBezTo>
                      <a:pt x="73" y="327"/>
                      <a:pt x="73" y="328"/>
                      <a:pt x="75" y="329"/>
                    </a:cubicBezTo>
                    <a:cubicBezTo>
                      <a:pt x="76" y="330"/>
                      <a:pt x="78" y="332"/>
                      <a:pt x="80" y="334"/>
                    </a:cubicBezTo>
                    <a:cubicBezTo>
                      <a:pt x="81" y="335"/>
                      <a:pt x="82" y="336"/>
                      <a:pt x="83" y="337"/>
                    </a:cubicBezTo>
                    <a:cubicBezTo>
                      <a:pt x="82" y="339"/>
                      <a:pt x="82" y="342"/>
                      <a:pt x="82" y="344"/>
                    </a:cubicBezTo>
                    <a:cubicBezTo>
                      <a:pt x="80" y="352"/>
                      <a:pt x="80" y="360"/>
                      <a:pt x="80" y="360"/>
                    </a:cubicBezTo>
                    <a:cubicBezTo>
                      <a:pt x="80" y="360"/>
                      <a:pt x="80" y="360"/>
                      <a:pt x="80" y="360"/>
                    </a:cubicBezTo>
                    <a:cubicBezTo>
                      <a:pt x="81" y="361"/>
                      <a:pt x="81" y="361"/>
                      <a:pt x="82" y="361"/>
                    </a:cubicBezTo>
                    <a:cubicBezTo>
                      <a:pt x="83" y="362"/>
                      <a:pt x="85" y="364"/>
                      <a:pt x="87" y="365"/>
                    </a:cubicBezTo>
                    <a:cubicBezTo>
                      <a:pt x="89" y="366"/>
                      <a:pt x="91" y="367"/>
                      <a:pt x="92" y="368"/>
                    </a:cubicBezTo>
                    <a:cubicBezTo>
                      <a:pt x="93" y="369"/>
                      <a:pt x="94" y="370"/>
                      <a:pt x="94" y="370"/>
                    </a:cubicBezTo>
                    <a:cubicBezTo>
                      <a:pt x="94" y="370"/>
                      <a:pt x="96" y="369"/>
                      <a:pt x="99" y="367"/>
                    </a:cubicBezTo>
                    <a:cubicBezTo>
                      <a:pt x="101" y="366"/>
                      <a:pt x="105" y="364"/>
                      <a:pt x="108" y="362"/>
                    </a:cubicBezTo>
                    <a:cubicBezTo>
                      <a:pt x="110" y="361"/>
                      <a:pt x="113" y="360"/>
                      <a:pt x="115" y="358"/>
                    </a:cubicBezTo>
                    <a:cubicBezTo>
                      <a:pt x="116" y="359"/>
                      <a:pt x="117" y="359"/>
                      <a:pt x="118" y="360"/>
                    </a:cubicBezTo>
                    <a:cubicBezTo>
                      <a:pt x="121" y="361"/>
                      <a:pt x="123" y="362"/>
                      <a:pt x="125" y="363"/>
                    </a:cubicBezTo>
                    <a:cubicBezTo>
                      <a:pt x="126" y="364"/>
                      <a:pt x="127" y="364"/>
                      <a:pt x="127" y="364"/>
                    </a:cubicBezTo>
                    <a:cubicBezTo>
                      <a:pt x="127" y="364"/>
                      <a:pt x="128" y="365"/>
                      <a:pt x="130" y="365"/>
                    </a:cubicBezTo>
                    <a:cubicBezTo>
                      <a:pt x="132" y="366"/>
                      <a:pt x="134" y="367"/>
                      <a:pt x="137" y="368"/>
                    </a:cubicBezTo>
                    <a:cubicBezTo>
                      <a:pt x="138" y="369"/>
                      <a:pt x="139" y="369"/>
                      <a:pt x="140" y="369"/>
                    </a:cubicBezTo>
                    <a:cubicBezTo>
                      <a:pt x="141" y="372"/>
                      <a:pt x="141" y="374"/>
                      <a:pt x="142" y="377"/>
                    </a:cubicBezTo>
                    <a:cubicBezTo>
                      <a:pt x="143" y="381"/>
                      <a:pt x="144" y="385"/>
                      <a:pt x="144" y="387"/>
                    </a:cubicBezTo>
                    <a:cubicBezTo>
                      <a:pt x="145" y="390"/>
                      <a:pt x="146" y="392"/>
                      <a:pt x="146" y="392"/>
                    </a:cubicBezTo>
                    <a:cubicBezTo>
                      <a:pt x="146" y="392"/>
                      <a:pt x="147" y="392"/>
                      <a:pt x="148" y="393"/>
                    </a:cubicBezTo>
                    <a:cubicBezTo>
                      <a:pt x="150" y="393"/>
                      <a:pt x="152" y="394"/>
                      <a:pt x="154" y="394"/>
                    </a:cubicBezTo>
                    <a:cubicBezTo>
                      <a:pt x="156" y="395"/>
                      <a:pt x="159" y="395"/>
                      <a:pt x="160" y="396"/>
                    </a:cubicBezTo>
                    <a:cubicBezTo>
                      <a:pt x="161" y="396"/>
                      <a:pt x="162" y="396"/>
                      <a:pt x="162" y="396"/>
                    </a:cubicBezTo>
                    <a:cubicBezTo>
                      <a:pt x="163" y="396"/>
                      <a:pt x="163" y="396"/>
                      <a:pt x="163" y="396"/>
                    </a:cubicBezTo>
                    <a:cubicBezTo>
                      <a:pt x="163" y="396"/>
                      <a:pt x="168" y="390"/>
                      <a:pt x="173" y="384"/>
                    </a:cubicBezTo>
                    <a:cubicBezTo>
                      <a:pt x="175" y="382"/>
                      <a:pt x="176" y="380"/>
                      <a:pt x="178" y="378"/>
                    </a:cubicBezTo>
                    <a:cubicBezTo>
                      <a:pt x="179" y="378"/>
                      <a:pt x="180" y="378"/>
                      <a:pt x="181" y="378"/>
                    </a:cubicBezTo>
                    <a:cubicBezTo>
                      <a:pt x="184" y="379"/>
                      <a:pt x="187" y="379"/>
                      <a:pt x="189" y="379"/>
                    </a:cubicBezTo>
                    <a:cubicBezTo>
                      <a:pt x="191" y="379"/>
                      <a:pt x="192" y="379"/>
                      <a:pt x="192" y="379"/>
                    </a:cubicBezTo>
                    <a:cubicBezTo>
                      <a:pt x="192" y="379"/>
                      <a:pt x="192" y="379"/>
                      <a:pt x="192" y="379"/>
                    </a:cubicBezTo>
                    <a:cubicBezTo>
                      <a:pt x="193" y="379"/>
                      <a:pt x="194" y="379"/>
                      <a:pt x="194" y="379"/>
                    </a:cubicBezTo>
                    <a:cubicBezTo>
                      <a:pt x="196" y="379"/>
                      <a:pt x="199" y="379"/>
                      <a:pt x="202" y="379"/>
                    </a:cubicBezTo>
                    <a:cubicBezTo>
                      <a:pt x="203" y="379"/>
                      <a:pt x="204" y="379"/>
                      <a:pt x="205" y="379"/>
                    </a:cubicBezTo>
                    <a:cubicBezTo>
                      <a:pt x="207" y="381"/>
                      <a:pt x="208" y="384"/>
                      <a:pt x="210" y="386"/>
                    </a:cubicBezTo>
                    <a:cubicBezTo>
                      <a:pt x="212" y="389"/>
                      <a:pt x="214" y="392"/>
                      <a:pt x="216" y="395"/>
                    </a:cubicBezTo>
                    <a:cubicBezTo>
                      <a:pt x="218" y="397"/>
                      <a:pt x="219" y="398"/>
                      <a:pt x="219" y="398"/>
                    </a:cubicBezTo>
                    <a:cubicBezTo>
                      <a:pt x="219" y="398"/>
                      <a:pt x="220" y="398"/>
                      <a:pt x="222" y="398"/>
                    </a:cubicBezTo>
                    <a:cubicBezTo>
                      <a:pt x="223" y="398"/>
                      <a:pt x="225" y="398"/>
                      <a:pt x="228" y="397"/>
                    </a:cubicBezTo>
                    <a:cubicBezTo>
                      <a:pt x="230" y="397"/>
                      <a:pt x="232" y="397"/>
                      <a:pt x="233" y="397"/>
                    </a:cubicBezTo>
                    <a:cubicBezTo>
                      <a:pt x="235" y="396"/>
                      <a:pt x="236" y="396"/>
                      <a:pt x="236" y="396"/>
                    </a:cubicBezTo>
                    <a:cubicBezTo>
                      <a:pt x="236" y="396"/>
                      <a:pt x="237" y="394"/>
                      <a:pt x="238" y="391"/>
                    </a:cubicBezTo>
                    <a:cubicBezTo>
                      <a:pt x="239" y="389"/>
                      <a:pt x="240" y="385"/>
                      <a:pt x="241" y="381"/>
                    </a:cubicBezTo>
                    <a:cubicBezTo>
                      <a:pt x="242" y="379"/>
                      <a:pt x="243" y="376"/>
                      <a:pt x="244" y="374"/>
                    </a:cubicBezTo>
                    <a:cubicBezTo>
                      <a:pt x="245" y="373"/>
                      <a:pt x="246" y="373"/>
                      <a:pt x="247" y="373"/>
                    </a:cubicBezTo>
                    <a:cubicBezTo>
                      <a:pt x="250" y="372"/>
                      <a:pt x="253" y="371"/>
                      <a:pt x="254" y="371"/>
                    </a:cubicBezTo>
                    <a:cubicBezTo>
                      <a:pt x="256" y="370"/>
                      <a:pt x="257" y="370"/>
                      <a:pt x="257" y="370"/>
                    </a:cubicBezTo>
                    <a:cubicBezTo>
                      <a:pt x="257" y="370"/>
                      <a:pt x="258" y="369"/>
                      <a:pt x="260" y="369"/>
                    </a:cubicBezTo>
                    <a:cubicBezTo>
                      <a:pt x="260" y="369"/>
                      <a:pt x="262" y="368"/>
                      <a:pt x="263" y="368"/>
                    </a:cubicBezTo>
                    <a:cubicBezTo>
                      <a:pt x="264" y="367"/>
                      <a:pt x="265" y="367"/>
                      <a:pt x="267" y="366"/>
                    </a:cubicBezTo>
                    <a:cubicBezTo>
                      <a:pt x="268" y="366"/>
                      <a:pt x="269" y="365"/>
                      <a:pt x="270" y="365"/>
                    </a:cubicBezTo>
                    <a:cubicBezTo>
                      <a:pt x="270" y="365"/>
                      <a:pt x="271" y="366"/>
                      <a:pt x="272" y="366"/>
                    </a:cubicBezTo>
                    <a:cubicBezTo>
                      <a:pt x="273" y="367"/>
                      <a:pt x="275" y="368"/>
                      <a:pt x="276" y="369"/>
                    </a:cubicBezTo>
                    <a:cubicBezTo>
                      <a:pt x="279" y="372"/>
                      <a:pt x="283" y="374"/>
                      <a:pt x="285" y="375"/>
                    </a:cubicBezTo>
                    <a:cubicBezTo>
                      <a:pt x="288" y="377"/>
                      <a:pt x="289" y="378"/>
                      <a:pt x="289" y="378"/>
                    </a:cubicBezTo>
                    <a:cubicBezTo>
                      <a:pt x="289" y="378"/>
                      <a:pt x="290" y="377"/>
                      <a:pt x="292" y="377"/>
                    </a:cubicBezTo>
                    <a:cubicBezTo>
                      <a:pt x="293" y="376"/>
                      <a:pt x="295" y="375"/>
                      <a:pt x="297" y="374"/>
                    </a:cubicBezTo>
                    <a:cubicBezTo>
                      <a:pt x="299" y="373"/>
                      <a:pt x="301" y="372"/>
                      <a:pt x="302" y="371"/>
                    </a:cubicBezTo>
                    <a:cubicBezTo>
                      <a:pt x="304" y="370"/>
                      <a:pt x="305" y="369"/>
                      <a:pt x="305" y="369"/>
                    </a:cubicBezTo>
                    <a:cubicBezTo>
                      <a:pt x="305" y="369"/>
                      <a:pt x="305" y="361"/>
                      <a:pt x="304" y="354"/>
                    </a:cubicBezTo>
                    <a:cubicBezTo>
                      <a:pt x="304" y="351"/>
                      <a:pt x="304" y="348"/>
                      <a:pt x="304" y="346"/>
                    </a:cubicBezTo>
                    <a:cubicBezTo>
                      <a:pt x="304" y="345"/>
                      <a:pt x="305" y="345"/>
                      <a:pt x="306" y="344"/>
                    </a:cubicBezTo>
                    <a:cubicBezTo>
                      <a:pt x="309" y="342"/>
                      <a:pt x="311" y="340"/>
                      <a:pt x="312" y="339"/>
                    </a:cubicBezTo>
                    <a:cubicBezTo>
                      <a:pt x="314" y="338"/>
                      <a:pt x="315" y="337"/>
                      <a:pt x="315" y="337"/>
                    </a:cubicBezTo>
                    <a:cubicBezTo>
                      <a:pt x="315" y="337"/>
                      <a:pt x="318" y="335"/>
                      <a:pt x="322" y="331"/>
                    </a:cubicBezTo>
                    <a:cubicBezTo>
                      <a:pt x="323" y="330"/>
                      <a:pt x="324" y="329"/>
                      <a:pt x="325" y="328"/>
                    </a:cubicBezTo>
                    <a:cubicBezTo>
                      <a:pt x="327" y="329"/>
                      <a:pt x="330" y="330"/>
                      <a:pt x="332" y="330"/>
                    </a:cubicBezTo>
                    <a:cubicBezTo>
                      <a:pt x="340" y="332"/>
                      <a:pt x="348" y="333"/>
                      <a:pt x="348" y="333"/>
                    </a:cubicBezTo>
                    <a:cubicBezTo>
                      <a:pt x="348" y="333"/>
                      <a:pt x="348" y="333"/>
                      <a:pt x="349" y="331"/>
                    </a:cubicBezTo>
                    <a:cubicBezTo>
                      <a:pt x="351" y="330"/>
                      <a:pt x="352" y="328"/>
                      <a:pt x="353" y="327"/>
                    </a:cubicBezTo>
                    <a:cubicBezTo>
                      <a:pt x="355" y="325"/>
                      <a:pt x="356" y="323"/>
                      <a:pt x="357" y="322"/>
                    </a:cubicBezTo>
                    <a:cubicBezTo>
                      <a:pt x="358" y="321"/>
                      <a:pt x="359" y="320"/>
                      <a:pt x="359" y="320"/>
                    </a:cubicBezTo>
                    <a:cubicBezTo>
                      <a:pt x="359" y="320"/>
                      <a:pt x="358" y="318"/>
                      <a:pt x="357" y="315"/>
                    </a:cubicBezTo>
                    <a:cubicBezTo>
                      <a:pt x="356" y="313"/>
                      <a:pt x="354" y="309"/>
                      <a:pt x="353" y="305"/>
                    </a:cubicBezTo>
                    <a:cubicBezTo>
                      <a:pt x="352" y="303"/>
                      <a:pt x="350" y="301"/>
                      <a:pt x="349" y="298"/>
                    </a:cubicBezTo>
                    <a:cubicBezTo>
                      <a:pt x="350" y="297"/>
                      <a:pt x="351" y="296"/>
                      <a:pt x="351" y="295"/>
                    </a:cubicBezTo>
                    <a:cubicBezTo>
                      <a:pt x="353" y="293"/>
                      <a:pt x="354" y="291"/>
                      <a:pt x="355" y="289"/>
                    </a:cubicBezTo>
                    <a:cubicBezTo>
                      <a:pt x="356" y="287"/>
                      <a:pt x="357" y="287"/>
                      <a:pt x="357" y="287"/>
                    </a:cubicBezTo>
                    <a:cubicBezTo>
                      <a:pt x="357" y="287"/>
                      <a:pt x="357" y="286"/>
                      <a:pt x="358" y="284"/>
                    </a:cubicBezTo>
                    <a:cubicBezTo>
                      <a:pt x="359" y="282"/>
                      <a:pt x="360" y="280"/>
                      <a:pt x="361" y="277"/>
                    </a:cubicBezTo>
                    <a:cubicBezTo>
                      <a:pt x="362" y="276"/>
                      <a:pt x="362" y="275"/>
                      <a:pt x="363" y="274"/>
                    </a:cubicBezTo>
                    <a:cubicBezTo>
                      <a:pt x="365" y="274"/>
                      <a:pt x="368" y="274"/>
                      <a:pt x="371" y="273"/>
                    </a:cubicBezTo>
                    <a:cubicBezTo>
                      <a:pt x="374" y="273"/>
                      <a:pt x="378" y="272"/>
                      <a:pt x="381" y="272"/>
                    </a:cubicBezTo>
                    <a:cubicBezTo>
                      <a:pt x="384" y="271"/>
                      <a:pt x="386" y="271"/>
                      <a:pt x="386" y="271"/>
                    </a:cubicBezTo>
                    <a:cubicBezTo>
                      <a:pt x="386" y="271"/>
                      <a:pt x="386" y="270"/>
                      <a:pt x="387" y="268"/>
                    </a:cubicBezTo>
                    <a:cubicBezTo>
                      <a:pt x="388" y="267"/>
                      <a:pt x="388" y="265"/>
                      <a:pt x="389" y="262"/>
                    </a:cubicBezTo>
                    <a:cubicBezTo>
                      <a:pt x="390" y="260"/>
                      <a:pt x="390" y="258"/>
                      <a:pt x="391" y="257"/>
                    </a:cubicBezTo>
                    <a:cubicBezTo>
                      <a:pt x="391" y="255"/>
                      <a:pt x="391" y="254"/>
                      <a:pt x="391" y="254"/>
                    </a:cubicBezTo>
                    <a:cubicBezTo>
                      <a:pt x="391" y="254"/>
                      <a:pt x="386" y="248"/>
                      <a:pt x="381" y="243"/>
                    </a:cubicBezTo>
                    <a:cubicBezTo>
                      <a:pt x="379" y="241"/>
                      <a:pt x="377" y="239"/>
                      <a:pt x="375" y="238"/>
                    </a:cubicBezTo>
                    <a:close/>
                    <a:moveTo>
                      <a:pt x="182" y="320"/>
                    </a:moveTo>
                    <a:cubicBezTo>
                      <a:pt x="116" y="311"/>
                      <a:pt x="69" y="249"/>
                      <a:pt x="78" y="183"/>
                    </a:cubicBezTo>
                    <a:cubicBezTo>
                      <a:pt x="87" y="117"/>
                      <a:pt x="148" y="70"/>
                      <a:pt x="215" y="79"/>
                    </a:cubicBezTo>
                    <a:cubicBezTo>
                      <a:pt x="281" y="88"/>
                      <a:pt x="327" y="150"/>
                      <a:pt x="318" y="216"/>
                    </a:cubicBezTo>
                    <a:cubicBezTo>
                      <a:pt x="309" y="282"/>
                      <a:pt x="248" y="329"/>
                      <a:pt x="182" y="320"/>
                    </a:cubicBezTo>
                    <a:close/>
                  </a:path>
                </a:pathLst>
              </a:custGeom>
              <a:gradFill>
                <a:gsLst>
                  <a:gs pos="0">
                    <a:srgbClr val="000000">
                      <a:alpha val="0"/>
                    </a:srgbClr>
                  </a:gs>
                  <a:gs pos="46000">
                    <a:srgbClr val="4C78C6"/>
                  </a:gs>
                  <a:gs pos="100000">
                    <a:srgbClr val="254378"/>
                  </a:gs>
                </a:gsLst>
                <a:path path="circle">
                  <a:fillToRect b="50%" l="50%" r="50%" t="50%"/>
                </a:path>
                <a:tileRect/>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6" name="Google Shape;176;p7"/>
              <p:cNvSpPr/>
              <p:nvPr/>
            </p:nvSpPr>
            <p:spPr>
              <a:xfrm>
                <a:off x="4572459" y="4381574"/>
                <a:ext cx="219075" cy="209550"/>
              </a:xfrm>
              <a:custGeom>
                <a:rect b="b" l="l" r="r" t="t"/>
                <a:pathLst>
                  <a:path extrusionOk="0" h="61" w="64">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gradFill>
                <a:gsLst>
                  <a:gs pos="0">
                    <a:srgbClr val="000000">
                      <a:alpha val="0"/>
                    </a:srgbClr>
                  </a:gs>
                  <a:gs pos="46000">
                    <a:srgbClr val="4C78C6"/>
                  </a:gs>
                  <a:gs pos="100000">
                    <a:srgbClr val="254378"/>
                  </a:gs>
                </a:gsLst>
                <a:path path="circle">
                  <a:fillToRect b="50%" l="50%" r="50%" t="50%"/>
                </a:path>
                <a:tileRect/>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77" name="Google Shape;177;p7"/>
            <p:cNvGrpSpPr/>
            <p:nvPr/>
          </p:nvGrpSpPr>
          <p:grpSpPr>
            <a:xfrm>
              <a:off x="7760469" y="5695386"/>
              <a:ext cx="1258817" cy="1146105"/>
              <a:chOff x="3097508" y="5586454"/>
              <a:chExt cx="723047" cy="725871"/>
            </a:xfrm>
          </p:grpSpPr>
          <p:sp>
            <p:nvSpPr>
              <p:cNvPr id="178" name="Google Shape;178;p7"/>
              <p:cNvSpPr/>
              <p:nvPr/>
            </p:nvSpPr>
            <p:spPr>
              <a:xfrm>
                <a:off x="3097508" y="5586454"/>
                <a:ext cx="723047" cy="725871"/>
              </a:xfrm>
              <a:custGeom>
                <a:rect b="b" l="l" r="r" t="t"/>
                <a:pathLst>
                  <a:path extrusionOk="0" h="409" w="407">
                    <a:moveTo>
                      <a:pt x="387" y="219"/>
                    </a:moveTo>
                    <a:cubicBezTo>
                      <a:pt x="388" y="218"/>
                      <a:pt x="388" y="216"/>
                      <a:pt x="388" y="215"/>
                    </a:cubicBezTo>
                    <a:cubicBezTo>
                      <a:pt x="388" y="212"/>
                      <a:pt x="388" y="209"/>
                      <a:pt x="388" y="208"/>
                    </a:cubicBezTo>
                    <a:cubicBezTo>
                      <a:pt x="388" y="206"/>
                      <a:pt x="388" y="205"/>
                      <a:pt x="388" y="205"/>
                    </a:cubicBezTo>
                    <a:cubicBezTo>
                      <a:pt x="388" y="205"/>
                      <a:pt x="388" y="204"/>
                      <a:pt x="388" y="202"/>
                    </a:cubicBezTo>
                    <a:cubicBezTo>
                      <a:pt x="388" y="200"/>
                      <a:pt x="388" y="197"/>
                      <a:pt x="388" y="194"/>
                    </a:cubicBezTo>
                    <a:cubicBezTo>
                      <a:pt x="388" y="193"/>
                      <a:pt x="388" y="192"/>
                      <a:pt x="387" y="190"/>
                    </a:cubicBezTo>
                    <a:cubicBezTo>
                      <a:pt x="389" y="189"/>
                      <a:pt x="392" y="187"/>
                      <a:pt x="394" y="186"/>
                    </a:cubicBezTo>
                    <a:cubicBezTo>
                      <a:pt x="400" y="181"/>
                      <a:pt x="407" y="176"/>
                      <a:pt x="407" y="176"/>
                    </a:cubicBezTo>
                    <a:cubicBezTo>
                      <a:pt x="407" y="176"/>
                      <a:pt x="406" y="175"/>
                      <a:pt x="406" y="173"/>
                    </a:cubicBezTo>
                    <a:cubicBezTo>
                      <a:pt x="406" y="171"/>
                      <a:pt x="406" y="169"/>
                      <a:pt x="405" y="167"/>
                    </a:cubicBezTo>
                    <a:cubicBezTo>
                      <a:pt x="405" y="165"/>
                      <a:pt x="404" y="163"/>
                      <a:pt x="404" y="161"/>
                    </a:cubicBezTo>
                    <a:cubicBezTo>
                      <a:pt x="404" y="159"/>
                      <a:pt x="403" y="158"/>
                      <a:pt x="403" y="158"/>
                    </a:cubicBezTo>
                    <a:cubicBezTo>
                      <a:pt x="403" y="158"/>
                      <a:pt x="401" y="158"/>
                      <a:pt x="399" y="157"/>
                    </a:cubicBezTo>
                    <a:cubicBezTo>
                      <a:pt x="396" y="156"/>
                      <a:pt x="392" y="155"/>
                      <a:pt x="388" y="154"/>
                    </a:cubicBezTo>
                    <a:cubicBezTo>
                      <a:pt x="385" y="153"/>
                      <a:pt x="383" y="152"/>
                      <a:pt x="380" y="152"/>
                    </a:cubicBezTo>
                    <a:cubicBezTo>
                      <a:pt x="380" y="150"/>
                      <a:pt x="380" y="149"/>
                      <a:pt x="379" y="148"/>
                    </a:cubicBezTo>
                    <a:cubicBezTo>
                      <a:pt x="378" y="145"/>
                      <a:pt x="377" y="143"/>
                      <a:pt x="377" y="141"/>
                    </a:cubicBezTo>
                    <a:cubicBezTo>
                      <a:pt x="376" y="139"/>
                      <a:pt x="376" y="138"/>
                      <a:pt x="376" y="138"/>
                    </a:cubicBezTo>
                    <a:cubicBezTo>
                      <a:pt x="376" y="138"/>
                      <a:pt x="375" y="137"/>
                      <a:pt x="375" y="135"/>
                    </a:cubicBezTo>
                    <a:cubicBezTo>
                      <a:pt x="374" y="134"/>
                      <a:pt x="373" y="131"/>
                      <a:pt x="372" y="128"/>
                    </a:cubicBezTo>
                    <a:cubicBezTo>
                      <a:pt x="371" y="127"/>
                      <a:pt x="371" y="126"/>
                      <a:pt x="370" y="125"/>
                    </a:cubicBezTo>
                    <a:cubicBezTo>
                      <a:pt x="371" y="123"/>
                      <a:pt x="373" y="121"/>
                      <a:pt x="374" y="119"/>
                    </a:cubicBezTo>
                    <a:cubicBezTo>
                      <a:pt x="377" y="115"/>
                      <a:pt x="379" y="112"/>
                      <a:pt x="380" y="109"/>
                    </a:cubicBezTo>
                    <a:cubicBezTo>
                      <a:pt x="382" y="106"/>
                      <a:pt x="383" y="105"/>
                      <a:pt x="383" y="105"/>
                    </a:cubicBezTo>
                    <a:cubicBezTo>
                      <a:pt x="383" y="105"/>
                      <a:pt x="382" y="104"/>
                      <a:pt x="381" y="102"/>
                    </a:cubicBezTo>
                    <a:cubicBezTo>
                      <a:pt x="380" y="101"/>
                      <a:pt x="379" y="99"/>
                      <a:pt x="378" y="97"/>
                    </a:cubicBezTo>
                    <a:cubicBezTo>
                      <a:pt x="377" y="95"/>
                      <a:pt x="376" y="93"/>
                      <a:pt x="375" y="92"/>
                    </a:cubicBezTo>
                    <a:cubicBezTo>
                      <a:pt x="374" y="90"/>
                      <a:pt x="373" y="89"/>
                      <a:pt x="373" y="89"/>
                    </a:cubicBezTo>
                    <a:cubicBezTo>
                      <a:pt x="373" y="89"/>
                      <a:pt x="365" y="90"/>
                      <a:pt x="357" y="91"/>
                    </a:cubicBezTo>
                    <a:cubicBezTo>
                      <a:pt x="354" y="91"/>
                      <a:pt x="352" y="91"/>
                      <a:pt x="349" y="92"/>
                    </a:cubicBezTo>
                    <a:cubicBezTo>
                      <a:pt x="348" y="91"/>
                      <a:pt x="348" y="90"/>
                      <a:pt x="347" y="89"/>
                    </a:cubicBezTo>
                    <a:cubicBezTo>
                      <a:pt x="343" y="84"/>
                      <a:pt x="340" y="81"/>
                      <a:pt x="340" y="81"/>
                    </a:cubicBezTo>
                    <a:cubicBezTo>
                      <a:pt x="340" y="81"/>
                      <a:pt x="339" y="80"/>
                      <a:pt x="338" y="79"/>
                    </a:cubicBezTo>
                    <a:cubicBezTo>
                      <a:pt x="337" y="77"/>
                      <a:pt x="335" y="75"/>
                      <a:pt x="333" y="73"/>
                    </a:cubicBezTo>
                    <a:cubicBezTo>
                      <a:pt x="332" y="72"/>
                      <a:pt x="331" y="72"/>
                      <a:pt x="330" y="71"/>
                    </a:cubicBezTo>
                    <a:cubicBezTo>
                      <a:pt x="331" y="68"/>
                      <a:pt x="331" y="66"/>
                      <a:pt x="332" y="63"/>
                    </a:cubicBezTo>
                    <a:cubicBezTo>
                      <a:pt x="333" y="55"/>
                      <a:pt x="334" y="47"/>
                      <a:pt x="334" y="47"/>
                    </a:cubicBezTo>
                    <a:cubicBezTo>
                      <a:pt x="334" y="47"/>
                      <a:pt x="334" y="46"/>
                      <a:pt x="332" y="45"/>
                    </a:cubicBezTo>
                    <a:cubicBezTo>
                      <a:pt x="331" y="44"/>
                      <a:pt x="329" y="43"/>
                      <a:pt x="327" y="42"/>
                    </a:cubicBezTo>
                    <a:cubicBezTo>
                      <a:pt x="326" y="40"/>
                      <a:pt x="324" y="39"/>
                      <a:pt x="322" y="38"/>
                    </a:cubicBezTo>
                    <a:cubicBezTo>
                      <a:pt x="321" y="37"/>
                      <a:pt x="320" y="36"/>
                      <a:pt x="320" y="36"/>
                    </a:cubicBezTo>
                    <a:cubicBezTo>
                      <a:pt x="320" y="36"/>
                      <a:pt x="318" y="37"/>
                      <a:pt x="316" y="38"/>
                    </a:cubicBezTo>
                    <a:cubicBezTo>
                      <a:pt x="313" y="40"/>
                      <a:pt x="309" y="41"/>
                      <a:pt x="306" y="43"/>
                    </a:cubicBezTo>
                    <a:cubicBezTo>
                      <a:pt x="304" y="44"/>
                      <a:pt x="302" y="45"/>
                      <a:pt x="301" y="46"/>
                    </a:cubicBezTo>
                    <a:cubicBezTo>
                      <a:pt x="300" y="46"/>
                      <a:pt x="299" y="47"/>
                      <a:pt x="299" y="47"/>
                    </a:cubicBezTo>
                    <a:cubicBezTo>
                      <a:pt x="298" y="46"/>
                      <a:pt x="296" y="46"/>
                      <a:pt x="296" y="45"/>
                    </a:cubicBezTo>
                    <a:cubicBezTo>
                      <a:pt x="294" y="44"/>
                      <a:pt x="293" y="44"/>
                      <a:pt x="292" y="43"/>
                    </a:cubicBezTo>
                    <a:cubicBezTo>
                      <a:pt x="291" y="42"/>
                      <a:pt x="290" y="42"/>
                      <a:pt x="289" y="41"/>
                    </a:cubicBezTo>
                    <a:cubicBezTo>
                      <a:pt x="287" y="41"/>
                      <a:pt x="286" y="40"/>
                      <a:pt x="286" y="40"/>
                    </a:cubicBezTo>
                    <a:cubicBezTo>
                      <a:pt x="286" y="40"/>
                      <a:pt x="285" y="40"/>
                      <a:pt x="284" y="39"/>
                    </a:cubicBezTo>
                    <a:cubicBezTo>
                      <a:pt x="282" y="38"/>
                      <a:pt x="279" y="37"/>
                      <a:pt x="277" y="36"/>
                    </a:cubicBezTo>
                    <a:cubicBezTo>
                      <a:pt x="275" y="35"/>
                      <a:pt x="274" y="35"/>
                      <a:pt x="273" y="34"/>
                    </a:cubicBezTo>
                    <a:cubicBezTo>
                      <a:pt x="273" y="32"/>
                      <a:pt x="272" y="29"/>
                      <a:pt x="272" y="26"/>
                    </a:cubicBezTo>
                    <a:cubicBezTo>
                      <a:pt x="271" y="22"/>
                      <a:pt x="271" y="18"/>
                      <a:pt x="270" y="16"/>
                    </a:cubicBezTo>
                    <a:cubicBezTo>
                      <a:pt x="269" y="13"/>
                      <a:pt x="269" y="11"/>
                      <a:pt x="269" y="11"/>
                    </a:cubicBezTo>
                    <a:cubicBezTo>
                      <a:pt x="269" y="11"/>
                      <a:pt x="268" y="10"/>
                      <a:pt x="266" y="10"/>
                    </a:cubicBezTo>
                    <a:cubicBezTo>
                      <a:pt x="264" y="9"/>
                      <a:pt x="262" y="9"/>
                      <a:pt x="260" y="8"/>
                    </a:cubicBezTo>
                    <a:cubicBezTo>
                      <a:pt x="258" y="7"/>
                      <a:pt x="256" y="7"/>
                      <a:pt x="254" y="6"/>
                    </a:cubicBezTo>
                    <a:cubicBezTo>
                      <a:pt x="253" y="6"/>
                      <a:pt x="251" y="6"/>
                      <a:pt x="251" y="6"/>
                    </a:cubicBezTo>
                    <a:cubicBezTo>
                      <a:pt x="251" y="6"/>
                      <a:pt x="250" y="7"/>
                      <a:pt x="248" y="9"/>
                    </a:cubicBezTo>
                    <a:cubicBezTo>
                      <a:pt x="246" y="11"/>
                      <a:pt x="243" y="14"/>
                      <a:pt x="240" y="17"/>
                    </a:cubicBezTo>
                    <a:cubicBezTo>
                      <a:pt x="239" y="19"/>
                      <a:pt x="237" y="22"/>
                      <a:pt x="235" y="23"/>
                    </a:cubicBezTo>
                    <a:cubicBezTo>
                      <a:pt x="234" y="23"/>
                      <a:pt x="233" y="23"/>
                      <a:pt x="232" y="23"/>
                    </a:cubicBezTo>
                    <a:cubicBezTo>
                      <a:pt x="229" y="22"/>
                      <a:pt x="226" y="22"/>
                      <a:pt x="224" y="22"/>
                    </a:cubicBezTo>
                    <a:cubicBezTo>
                      <a:pt x="223" y="22"/>
                      <a:pt x="222" y="22"/>
                      <a:pt x="222" y="22"/>
                    </a:cubicBezTo>
                    <a:cubicBezTo>
                      <a:pt x="221" y="22"/>
                      <a:pt x="221" y="22"/>
                      <a:pt x="221" y="22"/>
                    </a:cubicBezTo>
                    <a:cubicBezTo>
                      <a:pt x="221" y="22"/>
                      <a:pt x="220" y="22"/>
                      <a:pt x="218" y="21"/>
                    </a:cubicBezTo>
                    <a:cubicBezTo>
                      <a:pt x="216" y="21"/>
                      <a:pt x="214" y="21"/>
                      <a:pt x="211" y="21"/>
                    </a:cubicBezTo>
                    <a:cubicBezTo>
                      <a:pt x="209" y="21"/>
                      <a:pt x="208" y="21"/>
                      <a:pt x="207" y="21"/>
                    </a:cubicBezTo>
                    <a:cubicBezTo>
                      <a:pt x="206" y="19"/>
                      <a:pt x="204" y="16"/>
                      <a:pt x="203" y="14"/>
                    </a:cubicBezTo>
                    <a:cubicBezTo>
                      <a:pt x="199" y="7"/>
                      <a:pt x="194" y="0"/>
                      <a:pt x="194" y="0"/>
                    </a:cubicBezTo>
                    <a:cubicBezTo>
                      <a:pt x="194" y="0"/>
                      <a:pt x="194" y="0"/>
                      <a:pt x="194" y="0"/>
                    </a:cubicBezTo>
                    <a:cubicBezTo>
                      <a:pt x="193" y="1"/>
                      <a:pt x="192" y="1"/>
                      <a:pt x="192" y="1"/>
                    </a:cubicBezTo>
                    <a:cubicBezTo>
                      <a:pt x="190" y="1"/>
                      <a:pt x="188" y="1"/>
                      <a:pt x="185" y="1"/>
                    </a:cubicBezTo>
                    <a:cubicBezTo>
                      <a:pt x="183" y="1"/>
                      <a:pt x="181" y="2"/>
                      <a:pt x="179" y="2"/>
                    </a:cubicBezTo>
                    <a:cubicBezTo>
                      <a:pt x="178" y="2"/>
                      <a:pt x="176" y="2"/>
                      <a:pt x="176" y="2"/>
                    </a:cubicBezTo>
                    <a:cubicBezTo>
                      <a:pt x="176" y="2"/>
                      <a:pt x="176" y="4"/>
                      <a:pt x="174" y="7"/>
                    </a:cubicBezTo>
                    <a:cubicBezTo>
                      <a:pt x="173" y="9"/>
                      <a:pt x="172" y="13"/>
                      <a:pt x="170" y="17"/>
                    </a:cubicBezTo>
                    <a:cubicBezTo>
                      <a:pt x="169" y="20"/>
                      <a:pt x="168" y="22"/>
                      <a:pt x="168" y="24"/>
                    </a:cubicBezTo>
                    <a:cubicBezTo>
                      <a:pt x="166" y="25"/>
                      <a:pt x="165" y="25"/>
                      <a:pt x="164" y="25"/>
                    </a:cubicBezTo>
                    <a:cubicBezTo>
                      <a:pt x="161" y="26"/>
                      <a:pt x="158" y="26"/>
                      <a:pt x="157" y="27"/>
                    </a:cubicBezTo>
                    <a:cubicBezTo>
                      <a:pt x="155" y="28"/>
                      <a:pt x="154" y="28"/>
                      <a:pt x="154" y="28"/>
                    </a:cubicBezTo>
                    <a:cubicBezTo>
                      <a:pt x="154" y="28"/>
                      <a:pt x="153" y="28"/>
                      <a:pt x="151" y="29"/>
                    </a:cubicBezTo>
                    <a:cubicBezTo>
                      <a:pt x="149" y="29"/>
                      <a:pt x="147" y="30"/>
                      <a:pt x="144" y="31"/>
                    </a:cubicBezTo>
                    <a:cubicBezTo>
                      <a:pt x="143" y="31"/>
                      <a:pt x="142" y="32"/>
                      <a:pt x="140" y="32"/>
                    </a:cubicBezTo>
                    <a:cubicBezTo>
                      <a:pt x="139" y="31"/>
                      <a:pt x="136" y="29"/>
                      <a:pt x="134" y="27"/>
                    </a:cubicBezTo>
                    <a:cubicBezTo>
                      <a:pt x="131" y="25"/>
                      <a:pt x="128" y="22"/>
                      <a:pt x="125" y="21"/>
                    </a:cubicBezTo>
                    <a:cubicBezTo>
                      <a:pt x="123" y="19"/>
                      <a:pt x="121" y="18"/>
                      <a:pt x="121" y="18"/>
                    </a:cubicBezTo>
                    <a:cubicBezTo>
                      <a:pt x="121" y="18"/>
                      <a:pt x="120" y="18"/>
                      <a:pt x="119" y="19"/>
                    </a:cubicBezTo>
                    <a:cubicBezTo>
                      <a:pt x="117" y="20"/>
                      <a:pt x="115" y="21"/>
                      <a:pt x="113" y="22"/>
                    </a:cubicBezTo>
                    <a:cubicBezTo>
                      <a:pt x="111" y="23"/>
                      <a:pt x="109" y="24"/>
                      <a:pt x="108" y="24"/>
                    </a:cubicBezTo>
                    <a:cubicBezTo>
                      <a:pt x="107" y="25"/>
                      <a:pt x="106" y="25"/>
                      <a:pt x="106" y="25"/>
                    </a:cubicBezTo>
                    <a:cubicBezTo>
                      <a:pt x="105" y="26"/>
                      <a:pt x="105" y="26"/>
                      <a:pt x="105" y="26"/>
                    </a:cubicBezTo>
                    <a:cubicBezTo>
                      <a:pt x="105" y="26"/>
                      <a:pt x="105" y="34"/>
                      <a:pt x="105" y="42"/>
                    </a:cubicBezTo>
                    <a:cubicBezTo>
                      <a:pt x="105" y="45"/>
                      <a:pt x="105" y="47"/>
                      <a:pt x="105" y="50"/>
                    </a:cubicBezTo>
                    <a:cubicBezTo>
                      <a:pt x="104" y="50"/>
                      <a:pt x="103" y="51"/>
                      <a:pt x="102" y="52"/>
                    </a:cubicBezTo>
                    <a:cubicBezTo>
                      <a:pt x="99" y="54"/>
                      <a:pt x="97" y="55"/>
                      <a:pt x="96" y="56"/>
                    </a:cubicBezTo>
                    <a:cubicBezTo>
                      <a:pt x="94" y="57"/>
                      <a:pt x="93" y="58"/>
                      <a:pt x="93" y="58"/>
                    </a:cubicBezTo>
                    <a:cubicBezTo>
                      <a:pt x="93" y="58"/>
                      <a:pt x="93" y="59"/>
                      <a:pt x="91" y="60"/>
                    </a:cubicBezTo>
                    <a:cubicBezTo>
                      <a:pt x="90" y="61"/>
                      <a:pt x="88" y="62"/>
                      <a:pt x="85" y="65"/>
                    </a:cubicBezTo>
                    <a:cubicBezTo>
                      <a:pt x="84" y="65"/>
                      <a:pt x="83" y="66"/>
                      <a:pt x="82" y="67"/>
                    </a:cubicBezTo>
                    <a:cubicBezTo>
                      <a:pt x="80" y="66"/>
                      <a:pt x="77" y="65"/>
                      <a:pt x="75" y="64"/>
                    </a:cubicBezTo>
                    <a:cubicBezTo>
                      <a:pt x="71" y="63"/>
                      <a:pt x="67" y="62"/>
                      <a:pt x="64" y="62"/>
                    </a:cubicBezTo>
                    <a:cubicBezTo>
                      <a:pt x="61" y="61"/>
                      <a:pt x="59" y="60"/>
                      <a:pt x="59" y="60"/>
                    </a:cubicBezTo>
                    <a:cubicBezTo>
                      <a:pt x="59" y="60"/>
                      <a:pt x="56" y="64"/>
                      <a:pt x="53" y="67"/>
                    </a:cubicBezTo>
                    <a:cubicBezTo>
                      <a:pt x="50" y="70"/>
                      <a:pt x="47" y="74"/>
                      <a:pt x="47" y="74"/>
                    </a:cubicBezTo>
                    <a:cubicBezTo>
                      <a:pt x="47" y="74"/>
                      <a:pt x="48" y="76"/>
                      <a:pt x="49" y="78"/>
                    </a:cubicBezTo>
                    <a:cubicBezTo>
                      <a:pt x="50" y="81"/>
                      <a:pt x="51" y="85"/>
                      <a:pt x="53" y="89"/>
                    </a:cubicBezTo>
                    <a:cubicBezTo>
                      <a:pt x="54" y="91"/>
                      <a:pt x="55" y="94"/>
                      <a:pt x="56" y="96"/>
                    </a:cubicBezTo>
                    <a:cubicBezTo>
                      <a:pt x="55" y="97"/>
                      <a:pt x="54" y="98"/>
                      <a:pt x="54" y="99"/>
                    </a:cubicBezTo>
                    <a:cubicBezTo>
                      <a:pt x="52" y="102"/>
                      <a:pt x="51" y="104"/>
                      <a:pt x="50" y="105"/>
                    </a:cubicBezTo>
                    <a:cubicBezTo>
                      <a:pt x="49" y="107"/>
                      <a:pt x="48" y="108"/>
                      <a:pt x="48" y="108"/>
                    </a:cubicBezTo>
                    <a:cubicBezTo>
                      <a:pt x="48" y="108"/>
                      <a:pt x="48" y="108"/>
                      <a:pt x="48" y="108"/>
                    </a:cubicBezTo>
                    <a:cubicBezTo>
                      <a:pt x="47" y="109"/>
                      <a:pt x="47" y="110"/>
                      <a:pt x="46" y="110"/>
                    </a:cubicBezTo>
                    <a:cubicBezTo>
                      <a:pt x="45" y="112"/>
                      <a:pt x="44" y="114"/>
                      <a:pt x="43" y="117"/>
                    </a:cubicBezTo>
                    <a:cubicBezTo>
                      <a:pt x="42" y="118"/>
                      <a:pt x="41" y="119"/>
                      <a:pt x="41" y="120"/>
                    </a:cubicBezTo>
                    <a:cubicBezTo>
                      <a:pt x="39" y="120"/>
                      <a:pt x="36" y="120"/>
                      <a:pt x="33" y="121"/>
                    </a:cubicBezTo>
                    <a:cubicBezTo>
                      <a:pt x="29" y="121"/>
                      <a:pt x="25" y="121"/>
                      <a:pt x="22" y="122"/>
                    </a:cubicBezTo>
                    <a:cubicBezTo>
                      <a:pt x="19" y="122"/>
                      <a:pt x="17" y="122"/>
                      <a:pt x="17" y="122"/>
                    </a:cubicBezTo>
                    <a:cubicBezTo>
                      <a:pt x="17" y="122"/>
                      <a:pt x="17" y="124"/>
                      <a:pt x="16" y="125"/>
                    </a:cubicBezTo>
                    <a:cubicBezTo>
                      <a:pt x="15" y="127"/>
                      <a:pt x="14" y="129"/>
                      <a:pt x="14" y="131"/>
                    </a:cubicBezTo>
                    <a:cubicBezTo>
                      <a:pt x="13" y="133"/>
                      <a:pt x="12" y="135"/>
                      <a:pt x="11" y="137"/>
                    </a:cubicBezTo>
                    <a:cubicBezTo>
                      <a:pt x="11" y="138"/>
                      <a:pt x="11" y="139"/>
                      <a:pt x="11" y="139"/>
                    </a:cubicBezTo>
                    <a:cubicBezTo>
                      <a:pt x="11" y="139"/>
                      <a:pt x="12" y="141"/>
                      <a:pt x="14" y="143"/>
                    </a:cubicBezTo>
                    <a:cubicBezTo>
                      <a:pt x="16" y="145"/>
                      <a:pt x="18" y="148"/>
                      <a:pt x="21" y="151"/>
                    </a:cubicBezTo>
                    <a:cubicBezTo>
                      <a:pt x="23" y="153"/>
                      <a:pt x="25" y="155"/>
                      <a:pt x="27" y="157"/>
                    </a:cubicBezTo>
                    <a:cubicBezTo>
                      <a:pt x="26" y="158"/>
                      <a:pt x="26" y="159"/>
                      <a:pt x="26" y="160"/>
                    </a:cubicBezTo>
                    <a:cubicBezTo>
                      <a:pt x="25" y="164"/>
                      <a:pt x="24" y="166"/>
                      <a:pt x="24" y="168"/>
                    </a:cubicBezTo>
                    <a:cubicBezTo>
                      <a:pt x="24" y="170"/>
                      <a:pt x="24" y="171"/>
                      <a:pt x="24" y="171"/>
                    </a:cubicBezTo>
                    <a:cubicBezTo>
                      <a:pt x="24" y="171"/>
                      <a:pt x="23" y="172"/>
                      <a:pt x="23" y="174"/>
                    </a:cubicBezTo>
                    <a:cubicBezTo>
                      <a:pt x="23" y="175"/>
                      <a:pt x="23" y="176"/>
                      <a:pt x="22" y="177"/>
                    </a:cubicBezTo>
                    <a:cubicBezTo>
                      <a:pt x="22" y="178"/>
                      <a:pt x="22" y="180"/>
                      <a:pt x="22" y="181"/>
                    </a:cubicBezTo>
                    <a:cubicBezTo>
                      <a:pt x="22" y="182"/>
                      <a:pt x="22" y="184"/>
                      <a:pt x="21" y="185"/>
                    </a:cubicBezTo>
                    <a:cubicBezTo>
                      <a:pt x="21" y="185"/>
                      <a:pt x="20" y="185"/>
                      <a:pt x="19" y="186"/>
                    </a:cubicBezTo>
                    <a:cubicBezTo>
                      <a:pt x="18" y="187"/>
                      <a:pt x="16" y="187"/>
                      <a:pt x="14" y="188"/>
                    </a:cubicBezTo>
                    <a:cubicBezTo>
                      <a:pt x="11" y="190"/>
                      <a:pt x="7" y="192"/>
                      <a:pt x="4" y="193"/>
                    </a:cubicBezTo>
                    <a:cubicBezTo>
                      <a:pt x="3" y="194"/>
                      <a:pt x="2" y="195"/>
                      <a:pt x="1" y="195"/>
                    </a:cubicBezTo>
                    <a:cubicBezTo>
                      <a:pt x="0" y="195"/>
                      <a:pt x="0" y="196"/>
                      <a:pt x="0" y="196"/>
                    </a:cubicBezTo>
                    <a:cubicBezTo>
                      <a:pt x="0" y="196"/>
                      <a:pt x="0" y="200"/>
                      <a:pt x="0" y="205"/>
                    </a:cubicBezTo>
                    <a:cubicBezTo>
                      <a:pt x="0" y="209"/>
                      <a:pt x="0" y="214"/>
                      <a:pt x="0" y="214"/>
                    </a:cubicBezTo>
                    <a:cubicBezTo>
                      <a:pt x="0" y="214"/>
                      <a:pt x="0" y="214"/>
                      <a:pt x="1" y="214"/>
                    </a:cubicBezTo>
                    <a:cubicBezTo>
                      <a:pt x="2" y="215"/>
                      <a:pt x="3" y="215"/>
                      <a:pt x="4" y="216"/>
                    </a:cubicBezTo>
                    <a:cubicBezTo>
                      <a:pt x="7" y="217"/>
                      <a:pt x="11" y="219"/>
                      <a:pt x="14" y="221"/>
                    </a:cubicBezTo>
                    <a:cubicBezTo>
                      <a:pt x="16" y="222"/>
                      <a:pt x="18" y="223"/>
                      <a:pt x="19" y="223"/>
                    </a:cubicBezTo>
                    <a:cubicBezTo>
                      <a:pt x="20" y="224"/>
                      <a:pt x="21" y="224"/>
                      <a:pt x="21" y="224"/>
                    </a:cubicBezTo>
                    <a:cubicBezTo>
                      <a:pt x="22" y="226"/>
                      <a:pt x="22" y="227"/>
                      <a:pt x="22" y="228"/>
                    </a:cubicBezTo>
                    <a:cubicBezTo>
                      <a:pt x="22" y="229"/>
                      <a:pt x="22" y="231"/>
                      <a:pt x="22" y="232"/>
                    </a:cubicBezTo>
                    <a:cubicBezTo>
                      <a:pt x="23" y="233"/>
                      <a:pt x="23" y="235"/>
                      <a:pt x="23" y="236"/>
                    </a:cubicBezTo>
                    <a:cubicBezTo>
                      <a:pt x="23" y="237"/>
                      <a:pt x="24" y="238"/>
                      <a:pt x="24" y="238"/>
                    </a:cubicBezTo>
                    <a:cubicBezTo>
                      <a:pt x="24" y="238"/>
                      <a:pt x="24" y="239"/>
                      <a:pt x="24" y="241"/>
                    </a:cubicBezTo>
                    <a:cubicBezTo>
                      <a:pt x="24" y="243"/>
                      <a:pt x="25" y="246"/>
                      <a:pt x="26" y="249"/>
                    </a:cubicBezTo>
                    <a:cubicBezTo>
                      <a:pt x="26" y="250"/>
                      <a:pt x="26" y="251"/>
                      <a:pt x="27" y="252"/>
                    </a:cubicBezTo>
                    <a:cubicBezTo>
                      <a:pt x="25" y="254"/>
                      <a:pt x="23" y="256"/>
                      <a:pt x="21" y="258"/>
                    </a:cubicBezTo>
                    <a:cubicBezTo>
                      <a:pt x="18" y="261"/>
                      <a:pt x="16" y="264"/>
                      <a:pt x="14" y="266"/>
                    </a:cubicBezTo>
                    <a:cubicBezTo>
                      <a:pt x="12" y="268"/>
                      <a:pt x="11" y="270"/>
                      <a:pt x="11" y="270"/>
                    </a:cubicBezTo>
                    <a:cubicBezTo>
                      <a:pt x="11" y="270"/>
                      <a:pt x="11" y="271"/>
                      <a:pt x="11" y="273"/>
                    </a:cubicBezTo>
                    <a:cubicBezTo>
                      <a:pt x="12" y="274"/>
                      <a:pt x="13" y="276"/>
                      <a:pt x="14" y="278"/>
                    </a:cubicBezTo>
                    <a:cubicBezTo>
                      <a:pt x="14" y="281"/>
                      <a:pt x="15" y="283"/>
                      <a:pt x="16" y="284"/>
                    </a:cubicBezTo>
                    <a:cubicBezTo>
                      <a:pt x="17" y="286"/>
                      <a:pt x="17" y="287"/>
                      <a:pt x="17" y="287"/>
                    </a:cubicBezTo>
                    <a:cubicBezTo>
                      <a:pt x="17" y="287"/>
                      <a:pt x="19" y="287"/>
                      <a:pt x="22" y="287"/>
                    </a:cubicBezTo>
                    <a:cubicBezTo>
                      <a:pt x="25" y="288"/>
                      <a:pt x="29" y="288"/>
                      <a:pt x="33" y="289"/>
                    </a:cubicBezTo>
                    <a:cubicBezTo>
                      <a:pt x="36" y="289"/>
                      <a:pt x="39" y="289"/>
                      <a:pt x="41" y="289"/>
                    </a:cubicBezTo>
                    <a:cubicBezTo>
                      <a:pt x="41" y="290"/>
                      <a:pt x="42" y="291"/>
                      <a:pt x="43" y="292"/>
                    </a:cubicBezTo>
                    <a:cubicBezTo>
                      <a:pt x="44" y="295"/>
                      <a:pt x="45" y="297"/>
                      <a:pt x="46" y="299"/>
                    </a:cubicBezTo>
                    <a:cubicBezTo>
                      <a:pt x="47" y="300"/>
                      <a:pt x="47" y="300"/>
                      <a:pt x="48" y="301"/>
                    </a:cubicBezTo>
                    <a:cubicBezTo>
                      <a:pt x="48" y="301"/>
                      <a:pt x="48" y="301"/>
                      <a:pt x="48" y="301"/>
                    </a:cubicBezTo>
                    <a:cubicBezTo>
                      <a:pt x="48" y="301"/>
                      <a:pt x="49" y="302"/>
                      <a:pt x="50" y="304"/>
                    </a:cubicBezTo>
                    <a:cubicBezTo>
                      <a:pt x="51" y="305"/>
                      <a:pt x="52" y="308"/>
                      <a:pt x="54" y="310"/>
                    </a:cubicBezTo>
                    <a:cubicBezTo>
                      <a:pt x="54" y="311"/>
                      <a:pt x="55" y="312"/>
                      <a:pt x="56" y="313"/>
                    </a:cubicBezTo>
                    <a:cubicBezTo>
                      <a:pt x="55" y="315"/>
                      <a:pt x="54" y="318"/>
                      <a:pt x="53" y="320"/>
                    </a:cubicBezTo>
                    <a:cubicBezTo>
                      <a:pt x="51" y="324"/>
                      <a:pt x="50" y="328"/>
                      <a:pt x="49" y="331"/>
                    </a:cubicBezTo>
                    <a:cubicBezTo>
                      <a:pt x="48" y="334"/>
                      <a:pt x="47" y="336"/>
                      <a:pt x="47" y="336"/>
                    </a:cubicBezTo>
                    <a:cubicBezTo>
                      <a:pt x="47" y="336"/>
                      <a:pt x="50" y="339"/>
                      <a:pt x="53" y="342"/>
                    </a:cubicBezTo>
                    <a:cubicBezTo>
                      <a:pt x="56" y="346"/>
                      <a:pt x="59" y="349"/>
                      <a:pt x="59" y="349"/>
                    </a:cubicBezTo>
                    <a:cubicBezTo>
                      <a:pt x="59" y="349"/>
                      <a:pt x="61" y="348"/>
                      <a:pt x="64" y="348"/>
                    </a:cubicBezTo>
                    <a:cubicBezTo>
                      <a:pt x="67" y="347"/>
                      <a:pt x="71" y="346"/>
                      <a:pt x="75" y="345"/>
                    </a:cubicBezTo>
                    <a:cubicBezTo>
                      <a:pt x="77" y="344"/>
                      <a:pt x="80" y="343"/>
                      <a:pt x="82" y="342"/>
                    </a:cubicBezTo>
                    <a:cubicBezTo>
                      <a:pt x="83" y="343"/>
                      <a:pt x="84" y="344"/>
                      <a:pt x="85" y="345"/>
                    </a:cubicBezTo>
                    <a:cubicBezTo>
                      <a:pt x="88" y="347"/>
                      <a:pt x="90" y="348"/>
                      <a:pt x="91" y="349"/>
                    </a:cubicBezTo>
                    <a:cubicBezTo>
                      <a:pt x="93" y="351"/>
                      <a:pt x="93" y="351"/>
                      <a:pt x="93" y="351"/>
                    </a:cubicBezTo>
                    <a:cubicBezTo>
                      <a:pt x="93" y="351"/>
                      <a:pt x="94" y="352"/>
                      <a:pt x="96" y="353"/>
                    </a:cubicBezTo>
                    <a:cubicBezTo>
                      <a:pt x="97" y="354"/>
                      <a:pt x="99" y="356"/>
                      <a:pt x="102" y="357"/>
                    </a:cubicBezTo>
                    <a:cubicBezTo>
                      <a:pt x="103" y="358"/>
                      <a:pt x="104" y="359"/>
                      <a:pt x="105" y="359"/>
                    </a:cubicBezTo>
                    <a:cubicBezTo>
                      <a:pt x="105" y="362"/>
                      <a:pt x="105" y="365"/>
                      <a:pt x="105" y="367"/>
                    </a:cubicBezTo>
                    <a:cubicBezTo>
                      <a:pt x="105" y="375"/>
                      <a:pt x="105" y="383"/>
                      <a:pt x="105" y="383"/>
                    </a:cubicBezTo>
                    <a:cubicBezTo>
                      <a:pt x="105" y="383"/>
                      <a:pt x="105" y="384"/>
                      <a:pt x="106" y="384"/>
                    </a:cubicBezTo>
                    <a:cubicBezTo>
                      <a:pt x="106" y="384"/>
                      <a:pt x="107" y="384"/>
                      <a:pt x="108" y="385"/>
                    </a:cubicBezTo>
                    <a:cubicBezTo>
                      <a:pt x="109" y="386"/>
                      <a:pt x="111" y="387"/>
                      <a:pt x="113" y="388"/>
                    </a:cubicBezTo>
                    <a:cubicBezTo>
                      <a:pt x="115" y="389"/>
                      <a:pt x="117" y="390"/>
                      <a:pt x="119" y="390"/>
                    </a:cubicBezTo>
                    <a:cubicBezTo>
                      <a:pt x="120" y="391"/>
                      <a:pt x="121" y="391"/>
                      <a:pt x="121" y="391"/>
                    </a:cubicBezTo>
                    <a:cubicBezTo>
                      <a:pt x="121" y="391"/>
                      <a:pt x="123" y="390"/>
                      <a:pt x="125" y="389"/>
                    </a:cubicBezTo>
                    <a:cubicBezTo>
                      <a:pt x="128" y="387"/>
                      <a:pt x="131" y="384"/>
                      <a:pt x="134" y="382"/>
                    </a:cubicBezTo>
                    <a:cubicBezTo>
                      <a:pt x="136" y="380"/>
                      <a:pt x="139" y="379"/>
                      <a:pt x="140" y="377"/>
                    </a:cubicBezTo>
                    <a:cubicBezTo>
                      <a:pt x="142" y="377"/>
                      <a:pt x="143" y="378"/>
                      <a:pt x="144" y="378"/>
                    </a:cubicBezTo>
                    <a:cubicBezTo>
                      <a:pt x="147" y="379"/>
                      <a:pt x="149" y="380"/>
                      <a:pt x="151" y="381"/>
                    </a:cubicBezTo>
                    <a:cubicBezTo>
                      <a:pt x="153" y="381"/>
                      <a:pt x="154" y="381"/>
                      <a:pt x="154" y="381"/>
                    </a:cubicBezTo>
                    <a:cubicBezTo>
                      <a:pt x="154" y="381"/>
                      <a:pt x="155" y="382"/>
                      <a:pt x="157" y="382"/>
                    </a:cubicBezTo>
                    <a:cubicBezTo>
                      <a:pt x="158" y="383"/>
                      <a:pt x="161" y="383"/>
                      <a:pt x="164" y="384"/>
                    </a:cubicBezTo>
                    <a:cubicBezTo>
                      <a:pt x="165" y="384"/>
                      <a:pt x="166" y="385"/>
                      <a:pt x="168" y="385"/>
                    </a:cubicBezTo>
                    <a:cubicBezTo>
                      <a:pt x="168" y="387"/>
                      <a:pt x="169" y="390"/>
                      <a:pt x="170" y="392"/>
                    </a:cubicBezTo>
                    <a:cubicBezTo>
                      <a:pt x="172" y="396"/>
                      <a:pt x="173" y="400"/>
                      <a:pt x="174" y="403"/>
                    </a:cubicBezTo>
                    <a:cubicBezTo>
                      <a:pt x="176" y="405"/>
                      <a:pt x="176" y="407"/>
                      <a:pt x="176" y="407"/>
                    </a:cubicBezTo>
                    <a:cubicBezTo>
                      <a:pt x="176" y="407"/>
                      <a:pt x="178" y="407"/>
                      <a:pt x="179" y="407"/>
                    </a:cubicBezTo>
                    <a:cubicBezTo>
                      <a:pt x="181" y="408"/>
                      <a:pt x="183" y="408"/>
                      <a:pt x="185" y="408"/>
                    </a:cubicBezTo>
                    <a:cubicBezTo>
                      <a:pt x="188" y="408"/>
                      <a:pt x="190" y="408"/>
                      <a:pt x="192" y="409"/>
                    </a:cubicBezTo>
                    <a:cubicBezTo>
                      <a:pt x="192" y="409"/>
                      <a:pt x="193" y="409"/>
                      <a:pt x="194" y="409"/>
                    </a:cubicBezTo>
                    <a:cubicBezTo>
                      <a:pt x="194" y="409"/>
                      <a:pt x="194" y="409"/>
                      <a:pt x="194" y="409"/>
                    </a:cubicBezTo>
                    <a:cubicBezTo>
                      <a:pt x="194" y="409"/>
                      <a:pt x="199" y="402"/>
                      <a:pt x="203" y="395"/>
                    </a:cubicBezTo>
                    <a:cubicBezTo>
                      <a:pt x="204" y="393"/>
                      <a:pt x="206" y="391"/>
                      <a:pt x="207" y="388"/>
                    </a:cubicBezTo>
                    <a:cubicBezTo>
                      <a:pt x="208" y="388"/>
                      <a:pt x="209" y="388"/>
                      <a:pt x="211" y="388"/>
                    </a:cubicBezTo>
                    <a:cubicBezTo>
                      <a:pt x="214" y="388"/>
                      <a:pt x="216" y="388"/>
                      <a:pt x="218" y="388"/>
                    </a:cubicBezTo>
                    <a:cubicBezTo>
                      <a:pt x="220" y="388"/>
                      <a:pt x="221" y="388"/>
                      <a:pt x="221" y="388"/>
                    </a:cubicBezTo>
                    <a:cubicBezTo>
                      <a:pt x="221" y="388"/>
                      <a:pt x="221" y="388"/>
                      <a:pt x="222" y="388"/>
                    </a:cubicBezTo>
                    <a:cubicBezTo>
                      <a:pt x="222" y="388"/>
                      <a:pt x="223" y="387"/>
                      <a:pt x="224" y="387"/>
                    </a:cubicBezTo>
                    <a:cubicBezTo>
                      <a:pt x="226" y="387"/>
                      <a:pt x="229" y="387"/>
                      <a:pt x="232" y="386"/>
                    </a:cubicBezTo>
                    <a:cubicBezTo>
                      <a:pt x="233" y="386"/>
                      <a:pt x="234" y="386"/>
                      <a:pt x="235" y="386"/>
                    </a:cubicBezTo>
                    <a:cubicBezTo>
                      <a:pt x="237" y="388"/>
                      <a:pt x="239" y="390"/>
                      <a:pt x="240" y="392"/>
                    </a:cubicBezTo>
                    <a:cubicBezTo>
                      <a:pt x="243" y="395"/>
                      <a:pt x="246" y="398"/>
                      <a:pt x="248" y="400"/>
                    </a:cubicBezTo>
                    <a:cubicBezTo>
                      <a:pt x="250" y="402"/>
                      <a:pt x="251" y="403"/>
                      <a:pt x="251" y="403"/>
                    </a:cubicBezTo>
                    <a:cubicBezTo>
                      <a:pt x="251" y="403"/>
                      <a:pt x="253" y="403"/>
                      <a:pt x="254" y="403"/>
                    </a:cubicBezTo>
                    <a:cubicBezTo>
                      <a:pt x="256" y="402"/>
                      <a:pt x="258" y="402"/>
                      <a:pt x="260" y="401"/>
                    </a:cubicBezTo>
                    <a:cubicBezTo>
                      <a:pt x="262" y="401"/>
                      <a:pt x="264" y="400"/>
                      <a:pt x="266" y="399"/>
                    </a:cubicBezTo>
                    <a:cubicBezTo>
                      <a:pt x="268" y="399"/>
                      <a:pt x="269" y="399"/>
                      <a:pt x="269" y="399"/>
                    </a:cubicBezTo>
                    <a:cubicBezTo>
                      <a:pt x="269" y="399"/>
                      <a:pt x="269" y="397"/>
                      <a:pt x="270" y="394"/>
                    </a:cubicBezTo>
                    <a:cubicBezTo>
                      <a:pt x="271" y="391"/>
                      <a:pt x="271" y="387"/>
                      <a:pt x="272" y="383"/>
                    </a:cubicBezTo>
                    <a:cubicBezTo>
                      <a:pt x="272" y="380"/>
                      <a:pt x="273" y="377"/>
                      <a:pt x="273" y="375"/>
                    </a:cubicBezTo>
                    <a:cubicBezTo>
                      <a:pt x="274" y="375"/>
                      <a:pt x="275" y="374"/>
                      <a:pt x="277" y="374"/>
                    </a:cubicBezTo>
                    <a:cubicBezTo>
                      <a:pt x="279" y="372"/>
                      <a:pt x="282" y="371"/>
                      <a:pt x="284" y="370"/>
                    </a:cubicBezTo>
                    <a:cubicBezTo>
                      <a:pt x="285" y="370"/>
                      <a:pt x="286" y="369"/>
                      <a:pt x="286" y="369"/>
                    </a:cubicBezTo>
                    <a:cubicBezTo>
                      <a:pt x="286" y="369"/>
                      <a:pt x="287" y="369"/>
                      <a:pt x="289" y="368"/>
                    </a:cubicBezTo>
                    <a:cubicBezTo>
                      <a:pt x="290" y="367"/>
                      <a:pt x="291" y="367"/>
                      <a:pt x="292" y="366"/>
                    </a:cubicBezTo>
                    <a:cubicBezTo>
                      <a:pt x="293" y="366"/>
                      <a:pt x="294" y="365"/>
                      <a:pt x="296" y="364"/>
                    </a:cubicBezTo>
                    <a:cubicBezTo>
                      <a:pt x="296" y="364"/>
                      <a:pt x="298" y="363"/>
                      <a:pt x="299" y="362"/>
                    </a:cubicBezTo>
                    <a:cubicBezTo>
                      <a:pt x="299" y="363"/>
                      <a:pt x="300" y="363"/>
                      <a:pt x="301" y="363"/>
                    </a:cubicBezTo>
                    <a:cubicBezTo>
                      <a:pt x="302" y="364"/>
                      <a:pt x="304" y="365"/>
                      <a:pt x="306" y="366"/>
                    </a:cubicBezTo>
                    <a:cubicBezTo>
                      <a:pt x="309" y="368"/>
                      <a:pt x="313" y="370"/>
                      <a:pt x="316" y="371"/>
                    </a:cubicBezTo>
                    <a:cubicBezTo>
                      <a:pt x="318" y="372"/>
                      <a:pt x="320" y="373"/>
                      <a:pt x="320" y="373"/>
                    </a:cubicBezTo>
                    <a:cubicBezTo>
                      <a:pt x="320" y="373"/>
                      <a:pt x="321" y="372"/>
                      <a:pt x="322" y="371"/>
                    </a:cubicBezTo>
                    <a:cubicBezTo>
                      <a:pt x="324" y="370"/>
                      <a:pt x="326" y="369"/>
                      <a:pt x="327" y="368"/>
                    </a:cubicBezTo>
                    <a:cubicBezTo>
                      <a:pt x="329" y="366"/>
                      <a:pt x="331" y="365"/>
                      <a:pt x="332" y="364"/>
                    </a:cubicBezTo>
                    <a:cubicBezTo>
                      <a:pt x="334" y="363"/>
                      <a:pt x="334" y="362"/>
                      <a:pt x="334" y="362"/>
                    </a:cubicBezTo>
                    <a:cubicBezTo>
                      <a:pt x="334" y="362"/>
                      <a:pt x="333" y="354"/>
                      <a:pt x="332" y="346"/>
                    </a:cubicBezTo>
                    <a:cubicBezTo>
                      <a:pt x="331" y="344"/>
                      <a:pt x="331" y="341"/>
                      <a:pt x="330" y="339"/>
                    </a:cubicBezTo>
                    <a:cubicBezTo>
                      <a:pt x="331" y="338"/>
                      <a:pt x="332" y="337"/>
                      <a:pt x="333" y="336"/>
                    </a:cubicBezTo>
                    <a:cubicBezTo>
                      <a:pt x="335" y="334"/>
                      <a:pt x="337" y="332"/>
                      <a:pt x="338" y="331"/>
                    </a:cubicBezTo>
                    <a:cubicBezTo>
                      <a:pt x="339" y="329"/>
                      <a:pt x="340" y="328"/>
                      <a:pt x="340" y="328"/>
                    </a:cubicBezTo>
                    <a:cubicBezTo>
                      <a:pt x="340" y="328"/>
                      <a:pt x="343" y="325"/>
                      <a:pt x="347" y="320"/>
                    </a:cubicBezTo>
                    <a:cubicBezTo>
                      <a:pt x="348" y="319"/>
                      <a:pt x="348" y="319"/>
                      <a:pt x="349" y="318"/>
                    </a:cubicBezTo>
                    <a:cubicBezTo>
                      <a:pt x="352" y="318"/>
                      <a:pt x="354" y="318"/>
                      <a:pt x="357" y="319"/>
                    </a:cubicBezTo>
                    <a:cubicBezTo>
                      <a:pt x="365" y="319"/>
                      <a:pt x="373" y="320"/>
                      <a:pt x="373" y="320"/>
                    </a:cubicBezTo>
                    <a:cubicBezTo>
                      <a:pt x="373" y="320"/>
                      <a:pt x="374" y="319"/>
                      <a:pt x="375" y="317"/>
                    </a:cubicBezTo>
                    <a:cubicBezTo>
                      <a:pt x="376" y="316"/>
                      <a:pt x="377" y="314"/>
                      <a:pt x="378" y="312"/>
                    </a:cubicBezTo>
                    <a:cubicBezTo>
                      <a:pt x="379" y="310"/>
                      <a:pt x="380" y="308"/>
                      <a:pt x="381" y="307"/>
                    </a:cubicBezTo>
                    <a:cubicBezTo>
                      <a:pt x="382" y="305"/>
                      <a:pt x="383" y="304"/>
                      <a:pt x="383" y="304"/>
                    </a:cubicBezTo>
                    <a:cubicBezTo>
                      <a:pt x="383" y="304"/>
                      <a:pt x="382" y="303"/>
                      <a:pt x="380" y="300"/>
                    </a:cubicBezTo>
                    <a:cubicBezTo>
                      <a:pt x="379" y="297"/>
                      <a:pt x="377" y="294"/>
                      <a:pt x="374" y="291"/>
                    </a:cubicBezTo>
                    <a:cubicBezTo>
                      <a:pt x="373" y="288"/>
                      <a:pt x="371" y="286"/>
                      <a:pt x="370" y="284"/>
                    </a:cubicBezTo>
                    <a:cubicBezTo>
                      <a:pt x="371" y="283"/>
                      <a:pt x="371" y="282"/>
                      <a:pt x="372" y="281"/>
                    </a:cubicBezTo>
                    <a:cubicBezTo>
                      <a:pt x="373" y="278"/>
                      <a:pt x="374" y="275"/>
                      <a:pt x="375" y="274"/>
                    </a:cubicBezTo>
                    <a:cubicBezTo>
                      <a:pt x="375" y="272"/>
                      <a:pt x="376" y="271"/>
                      <a:pt x="376" y="271"/>
                    </a:cubicBezTo>
                    <a:cubicBezTo>
                      <a:pt x="376" y="271"/>
                      <a:pt x="376" y="270"/>
                      <a:pt x="377" y="268"/>
                    </a:cubicBezTo>
                    <a:cubicBezTo>
                      <a:pt x="377" y="267"/>
                      <a:pt x="378" y="264"/>
                      <a:pt x="379" y="261"/>
                    </a:cubicBezTo>
                    <a:cubicBezTo>
                      <a:pt x="380" y="260"/>
                      <a:pt x="380" y="259"/>
                      <a:pt x="380" y="258"/>
                    </a:cubicBezTo>
                    <a:cubicBezTo>
                      <a:pt x="383" y="257"/>
                      <a:pt x="385" y="256"/>
                      <a:pt x="388" y="256"/>
                    </a:cubicBezTo>
                    <a:cubicBezTo>
                      <a:pt x="392" y="255"/>
                      <a:pt x="396" y="253"/>
                      <a:pt x="399" y="253"/>
                    </a:cubicBezTo>
                    <a:cubicBezTo>
                      <a:pt x="401" y="252"/>
                      <a:pt x="403" y="251"/>
                      <a:pt x="403" y="251"/>
                    </a:cubicBezTo>
                    <a:cubicBezTo>
                      <a:pt x="403" y="251"/>
                      <a:pt x="404" y="250"/>
                      <a:pt x="404" y="248"/>
                    </a:cubicBezTo>
                    <a:cubicBezTo>
                      <a:pt x="404" y="247"/>
                      <a:pt x="405" y="244"/>
                      <a:pt x="405" y="242"/>
                    </a:cubicBezTo>
                    <a:cubicBezTo>
                      <a:pt x="406" y="240"/>
                      <a:pt x="406" y="238"/>
                      <a:pt x="406" y="236"/>
                    </a:cubicBezTo>
                    <a:cubicBezTo>
                      <a:pt x="406" y="234"/>
                      <a:pt x="407" y="233"/>
                      <a:pt x="407" y="233"/>
                    </a:cubicBezTo>
                    <a:cubicBezTo>
                      <a:pt x="407" y="233"/>
                      <a:pt x="400" y="228"/>
                      <a:pt x="394" y="223"/>
                    </a:cubicBezTo>
                    <a:cubicBezTo>
                      <a:pt x="392" y="222"/>
                      <a:pt x="389" y="220"/>
                      <a:pt x="387" y="219"/>
                    </a:cubicBezTo>
                    <a:close/>
                    <a:moveTo>
                      <a:pt x="203" y="329"/>
                    </a:moveTo>
                    <a:cubicBezTo>
                      <a:pt x="135" y="329"/>
                      <a:pt x="79" y="273"/>
                      <a:pt x="79" y="205"/>
                    </a:cubicBezTo>
                    <a:cubicBezTo>
                      <a:pt x="79" y="136"/>
                      <a:pt x="135" y="81"/>
                      <a:pt x="203" y="81"/>
                    </a:cubicBezTo>
                    <a:cubicBezTo>
                      <a:pt x="272" y="81"/>
                      <a:pt x="327" y="136"/>
                      <a:pt x="327" y="205"/>
                    </a:cubicBezTo>
                    <a:cubicBezTo>
                      <a:pt x="327" y="273"/>
                      <a:pt x="272" y="329"/>
                      <a:pt x="203" y="329"/>
                    </a:cubicBezTo>
                    <a:close/>
                  </a:path>
                </a:pathLst>
              </a:custGeom>
              <a:gradFill>
                <a:gsLst>
                  <a:gs pos="0">
                    <a:srgbClr val="000000">
                      <a:alpha val="0"/>
                    </a:srgbClr>
                  </a:gs>
                  <a:gs pos="46000">
                    <a:srgbClr val="4C78C6"/>
                  </a:gs>
                  <a:gs pos="100000">
                    <a:srgbClr val="254378"/>
                  </a:gs>
                </a:gsLst>
                <a:path path="circle">
                  <a:fillToRect b="50%" l="50%" r="50%" t="50%"/>
                </a:path>
                <a:tileRect/>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9" name="Google Shape;179;p7"/>
              <p:cNvSpPr/>
              <p:nvPr/>
            </p:nvSpPr>
            <p:spPr>
              <a:xfrm>
                <a:off x="3333619" y="5832708"/>
                <a:ext cx="250825" cy="233363"/>
              </a:xfrm>
              <a:custGeom>
                <a:rect b="b" l="l" r="r" t="t"/>
                <a:pathLst>
                  <a:path extrusionOk="0" h="68" w="73">
                    <a:moveTo>
                      <a:pt x="73" y="14"/>
                    </a:moveTo>
                    <a:cubicBezTo>
                      <a:pt x="73" y="19"/>
                      <a:pt x="73" y="19"/>
                      <a:pt x="73" y="19"/>
                    </a:cubicBezTo>
                    <a:cubicBezTo>
                      <a:pt x="68" y="19"/>
                      <a:pt x="68" y="19"/>
                      <a:pt x="68" y="19"/>
                    </a:cubicBezTo>
                    <a:cubicBezTo>
                      <a:pt x="68" y="20"/>
                      <a:pt x="67" y="22"/>
                      <a:pt x="65" y="22"/>
                    </a:cubicBezTo>
                    <a:cubicBezTo>
                      <a:pt x="7" y="22"/>
                      <a:pt x="7" y="22"/>
                      <a:pt x="7" y="22"/>
                    </a:cubicBezTo>
                    <a:cubicBezTo>
                      <a:pt x="6" y="22"/>
                      <a:pt x="5" y="20"/>
                      <a:pt x="5" y="19"/>
                    </a:cubicBezTo>
                    <a:cubicBezTo>
                      <a:pt x="0" y="19"/>
                      <a:pt x="0" y="19"/>
                      <a:pt x="0" y="19"/>
                    </a:cubicBezTo>
                    <a:cubicBezTo>
                      <a:pt x="0" y="14"/>
                      <a:pt x="0" y="14"/>
                      <a:pt x="0" y="14"/>
                    </a:cubicBezTo>
                    <a:cubicBezTo>
                      <a:pt x="36" y="0"/>
                      <a:pt x="36" y="0"/>
                      <a:pt x="36" y="0"/>
                    </a:cubicBezTo>
                    <a:lnTo>
                      <a:pt x="73" y="14"/>
                    </a:lnTo>
                    <a:close/>
                    <a:moveTo>
                      <a:pt x="73" y="63"/>
                    </a:moveTo>
                    <a:cubicBezTo>
                      <a:pt x="73" y="68"/>
                      <a:pt x="73" y="68"/>
                      <a:pt x="73" y="68"/>
                    </a:cubicBezTo>
                    <a:cubicBezTo>
                      <a:pt x="0" y="68"/>
                      <a:pt x="0" y="68"/>
                      <a:pt x="0" y="68"/>
                    </a:cubicBezTo>
                    <a:cubicBezTo>
                      <a:pt x="0" y="63"/>
                      <a:pt x="0" y="63"/>
                      <a:pt x="0" y="63"/>
                    </a:cubicBezTo>
                    <a:cubicBezTo>
                      <a:pt x="0" y="62"/>
                      <a:pt x="1" y="60"/>
                      <a:pt x="2" y="60"/>
                    </a:cubicBezTo>
                    <a:cubicBezTo>
                      <a:pt x="70" y="60"/>
                      <a:pt x="70" y="60"/>
                      <a:pt x="70" y="60"/>
                    </a:cubicBezTo>
                    <a:cubicBezTo>
                      <a:pt x="71" y="60"/>
                      <a:pt x="73" y="62"/>
                      <a:pt x="73" y="63"/>
                    </a:cubicBezTo>
                    <a:close/>
                    <a:moveTo>
                      <a:pt x="19" y="24"/>
                    </a:moveTo>
                    <a:cubicBezTo>
                      <a:pt x="19" y="53"/>
                      <a:pt x="19" y="53"/>
                      <a:pt x="19" y="53"/>
                    </a:cubicBezTo>
                    <a:cubicBezTo>
                      <a:pt x="24" y="53"/>
                      <a:pt x="24" y="53"/>
                      <a:pt x="24" y="53"/>
                    </a:cubicBezTo>
                    <a:cubicBezTo>
                      <a:pt x="24" y="24"/>
                      <a:pt x="24" y="24"/>
                      <a:pt x="24" y="24"/>
                    </a:cubicBezTo>
                    <a:cubicBezTo>
                      <a:pt x="34" y="24"/>
                      <a:pt x="34" y="24"/>
                      <a:pt x="34" y="24"/>
                    </a:cubicBezTo>
                    <a:cubicBezTo>
                      <a:pt x="34" y="53"/>
                      <a:pt x="34" y="53"/>
                      <a:pt x="34" y="53"/>
                    </a:cubicBezTo>
                    <a:cubicBezTo>
                      <a:pt x="39" y="53"/>
                      <a:pt x="39" y="53"/>
                      <a:pt x="39" y="53"/>
                    </a:cubicBezTo>
                    <a:cubicBezTo>
                      <a:pt x="39" y="24"/>
                      <a:pt x="39" y="24"/>
                      <a:pt x="39" y="24"/>
                    </a:cubicBezTo>
                    <a:cubicBezTo>
                      <a:pt x="48" y="24"/>
                      <a:pt x="48" y="24"/>
                      <a:pt x="48" y="24"/>
                    </a:cubicBezTo>
                    <a:cubicBezTo>
                      <a:pt x="48" y="53"/>
                      <a:pt x="48" y="53"/>
                      <a:pt x="48" y="53"/>
                    </a:cubicBezTo>
                    <a:cubicBezTo>
                      <a:pt x="53" y="53"/>
                      <a:pt x="53" y="53"/>
                      <a:pt x="53" y="53"/>
                    </a:cubicBezTo>
                    <a:cubicBezTo>
                      <a:pt x="53" y="24"/>
                      <a:pt x="53" y="24"/>
                      <a:pt x="53" y="24"/>
                    </a:cubicBezTo>
                    <a:cubicBezTo>
                      <a:pt x="63" y="24"/>
                      <a:pt x="63" y="24"/>
                      <a:pt x="63" y="24"/>
                    </a:cubicBezTo>
                    <a:cubicBezTo>
                      <a:pt x="63" y="53"/>
                      <a:pt x="63" y="53"/>
                      <a:pt x="63" y="53"/>
                    </a:cubicBezTo>
                    <a:cubicBezTo>
                      <a:pt x="65" y="53"/>
                      <a:pt x="65" y="53"/>
                      <a:pt x="65" y="53"/>
                    </a:cubicBezTo>
                    <a:cubicBezTo>
                      <a:pt x="67" y="53"/>
                      <a:pt x="68" y="54"/>
                      <a:pt x="68" y="56"/>
                    </a:cubicBezTo>
                    <a:cubicBezTo>
                      <a:pt x="68" y="58"/>
                      <a:pt x="68" y="58"/>
                      <a:pt x="68" y="58"/>
                    </a:cubicBezTo>
                    <a:cubicBezTo>
                      <a:pt x="5" y="58"/>
                      <a:pt x="5" y="58"/>
                      <a:pt x="5" y="58"/>
                    </a:cubicBezTo>
                    <a:cubicBezTo>
                      <a:pt x="5" y="56"/>
                      <a:pt x="5" y="56"/>
                      <a:pt x="5" y="56"/>
                    </a:cubicBezTo>
                    <a:cubicBezTo>
                      <a:pt x="5" y="54"/>
                      <a:pt x="6" y="53"/>
                      <a:pt x="7" y="53"/>
                    </a:cubicBezTo>
                    <a:cubicBezTo>
                      <a:pt x="9" y="53"/>
                      <a:pt x="9" y="53"/>
                      <a:pt x="9" y="53"/>
                    </a:cubicBezTo>
                    <a:cubicBezTo>
                      <a:pt x="9" y="24"/>
                      <a:pt x="9" y="24"/>
                      <a:pt x="9" y="24"/>
                    </a:cubicBezTo>
                    <a:lnTo>
                      <a:pt x="19" y="24"/>
                    </a:lnTo>
                    <a:close/>
                  </a:path>
                </a:pathLst>
              </a:custGeom>
              <a:gradFill>
                <a:gsLst>
                  <a:gs pos="0">
                    <a:srgbClr val="000000">
                      <a:alpha val="0"/>
                    </a:srgbClr>
                  </a:gs>
                  <a:gs pos="46000">
                    <a:srgbClr val="4C78C6"/>
                  </a:gs>
                  <a:gs pos="100000">
                    <a:srgbClr val="254378"/>
                  </a:gs>
                </a:gsLst>
                <a:path path="circle">
                  <a:fillToRect b="50%" l="50%" r="50%" t="50%"/>
                </a:path>
                <a:tileRect/>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80" name="Google Shape;180;p7"/>
            <p:cNvGrpSpPr/>
            <p:nvPr/>
          </p:nvGrpSpPr>
          <p:grpSpPr>
            <a:xfrm>
              <a:off x="9061080" y="439805"/>
              <a:ext cx="1096548" cy="1001171"/>
              <a:chOff x="3844561" y="2257897"/>
              <a:chExt cx="629842" cy="634079"/>
            </a:xfrm>
          </p:grpSpPr>
          <p:sp>
            <p:nvSpPr>
              <p:cNvPr id="181" name="Google Shape;181;p7"/>
              <p:cNvSpPr/>
              <p:nvPr/>
            </p:nvSpPr>
            <p:spPr>
              <a:xfrm>
                <a:off x="3844561" y="2257897"/>
                <a:ext cx="629842" cy="634079"/>
              </a:xfrm>
              <a:custGeom>
                <a:rect b="b" l="l" r="r" t="t"/>
                <a:pathLst>
                  <a:path extrusionOk="0" h="357" w="354">
                    <a:moveTo>
                      <a:pt x="350" y="122"/>
                    </a:moveTo>
                    <a:cubicBezTo>
                      <a:pt x="349" y="120"/>
                      <a:pt x="349" y="119"/>
                      <a:pt x="349" y="119"/>
                    </a:cubicBezTo>
                    <a:cubicBezTo>
                      <a:pt x="349" y="119"/>
                      <a:pt x="347" y="119"/>
                      <a:pt x="344" y="119"/>
                    </a:cubicBezTo>
                    <a:cubicBezTo>
                      <a:pt x="342" y="119"/>
                      <a:pt x="338" y="119"/>
                      <a:pt x="335" y="119"/>
                    </a:cubicBezTo>
                    <a:cubicBezTo>
                      <a:pt x="327" y="119"/>
                      <a:pt x="320" y="120"/>
                      <a:pt x="320" y="120"/>
                    </a:cubicBezTo>
                    <a:cubicBezTo>
                      <a:pt x="320" y="120"/>
                      <a:pt x="320" y="118"/>
                      <a:pt x="319" y="116"/>
                    </a:cubicBezTo>
                    <a:cubicBezTo>
                      <a:pt x="318" y="115"/>
                      <a:pt x="318" y="114"/>
                      <a:pt x="317" y="112"/>
                    </a:cubicBezTo>
                    <a:cubicBezTo>
                      <a:pt x="316" y="111"/>
                      <a:pt x="316" y="109"/>
                      <a:pt x="315" y="108"/>
                    </a:cubicBezTo>
                    <a:cubicBezTo>
                      <a:pt x="313" y="105"/>
                      <a:pt x="312" y="102"/>
                      <a:pt x="310" y="100"/>
                    </a:cubicBezTo>
                    <a:cubicBezTo>
                      <a:pt x="310" y="99"/>
                      <a:pt x="309" y="98"/>
                      <a:pt x="309" y="97"/>
                    </a:cubicBezTo>
                    <a:cubicBezTo>
                      <a:pt x="308" y="97"/>
                      <a:pt x="308" y="96"/>
                      <a:pt x="308" y="96"/>
                    </a:cubicBezTo>
                    <a:cubicBezTo>
                      <a:pt x="308" y="96"/>
                      <a:pt x="307" y="95"/>
                      <a:pt x="306" y="93"/>
                    </a:cubicBezTo>
                    <a:cubicBezTo>
                      <a:pt x="304" y="91"/>
                      <a:pt x="302" y="88"/>
                      <a:pt x="300" y="85"/>
                    </a:cubicBezTo>
                    <a:cubicBezTo>
                      <a:pt x="298" y="83"/>
                      <a:pt x="296" y="80"/>
                      <a:pt x="295" y="78"/>
                    </a:cubicBezTo>
                    <a:cubicBezTo>
                      <a:pt x="293" y="76"/>
                      <a:pt x="292" y="75"/>
                      <a:pt x="292" y="75"/>
                    </a:cubicBezTo>
                    <a:cubicBezTo>
                      <a:pt x="292" y="75"/>
                      <a:pt x="295" y="69"/>
                      <a:pt x="298" y="63"/>
                    </a:cubicBezTo>
                    <a:cubicBezTo>
                      <a:pt x="300" y="60"/>
                      <a:pt x="301" y="56"/>
                      <a:pt x="303" y="54"/>
                    </a:cubicBezTo>
                    <a:cubicBezTo>
                      <a:pt x="304" y="51"/>
                      <a:pt x="304" y="50"/>
                      <a:pt x="304" y="50"/>
                    </a:cubicBezTo>
                    <a:cubicBezTo>
                      <a:pt x="304" y="50"/>
                      <a:pt x="303" y="49"/>
                      <a:pt x="302" y="48"/>
                    </a:cubicBezTo>
                    <a:cubicBezTo>
                      <a:pt x="301" y="47"/>
                      <a:pt x="299" y="45"/>
                      <a:pt x="297" y="43"/>
                    </a:cubicBezTo>
                    <a:cubicBezTo>
                      <a:pt x="295" y="42"/>
                      <a:pt x="294" y="40"/>
                      <a:pt x="292" y="39"/>
                    </a:cubicBezTo>
                    <a:cubicBezTo>
                      <a:pt x="291" y="38"/>
                      <a:pt x="290" y="37"/>
                      <a:pt x="290" y="37"/>
                    </a:cubicBezTo>
                    <a:cubicBezTo>
                      <a:pt x="290" y="37"/>
                      <a:pt x="284" y="41"/>
                      <a:pt x="278" y="45"/>
                    </a:cubicBezTo>
                    <a:cubicBezTo>
                      <a:pt x="275" y="47"/>
                      <a:pt x="272" y="49"/>
                      <a:pt x="270" y="51"/>
                    </a:cubicBezTo>
                    <a:cubicBezTo>
                      <a:pt x="268" y="52"/>
                      <a:pt x="266" y="53"/>
                      <a:pt x="266" y="53"/>
                    </a:cubicBezTo>
                    <a:cubicBezTo>
                      <a:pt x="266" y="53"/>
                      <a:pt x="265" y="52"/>
                      <a:pt x="263" y="51"/>
                    </a:cubicBezTo>
                    <a:cubicBezTo>
                      <a:pt x="261" y="49"/>
                      <a:pt x="258" y="48"/>
                      <a:pt x="255" y="46"/>
                    </a:cubicBezTo>
                    <a:cubicBezTo>
                      <a:pt x="249" y="43"/>
                      <a:pt x="243" y="40"/>
                      <a:pt x="243" y="40"/>
                    </a:cubicBezTo>
                    <a:cubicBezTo>
                      <a:pt x="243" y="40"/>
                      <a:pt x="242" y="39"/>
                      <a:pt x="239" y="38"/>
                    </a:cubicBezTo>
                    <a:cubicBezTo>
                      <a:pt x="238" y="38"/>
                      <a:pt x="237" y="37"/>
                      <a:pt x="235" y="37"/>
                    </a:cubicBezTo>
                    <a:cubicBezTo>
                      <a:pt x="234" y="36"/>
                      <a:pt x="232" y="35"/>
                      <a:pt x="231" y="35"/>
                    </a:cubicBezTo>
                    <a:cubicBezTo>
                      <a:pt x="228" y="34"/>
                      <a:pt x="225" y="33"/>
                      <a:pt x="222" y="32"/>
                    </a:cubicBezTo>
                    <a:cubicBezTo>
                      <a:pt x="221" y="32"/>
                      <a:pt x="220" y="31"/>
                      <a:pt x="219" y="31"/>
                    </a:cubicBezTo>
                    <a:cubicBezTo>
                      <a:pt x="219" y="31"/>
                      <a:pt x="218" y="31"/>
                      <a:pt x="218" y="31"/>
                    </a:cubicBezTo>
                    <a:cubicBezTo>
                      <a:pt x="218" y="31"/>
                      <a:pt x="218" y="24"/>
                      <a:pt x="217" y="17"/>
                    </a:cubicBezTo>
                    <a:cubicBezTo>
                      <a:pt x="216" y="10"/>
                      <a:pt x="215" y="3"/>
                      <a:pt x="215" y="3"/>
                    </a:cubicBezTo>
                    <a:cubicBezTo>
                      <a:pt x="215" y="3"/>
                      <a:pt x="210" y="2"/>
                      <a:pt x="205" y="1"/>
                    </a:cubicBezTo>
                    <a:cubicBezTo>
                      <a:pt x="204" y="1"/>
                      <a:pt x="203" y="1"/>
                      <a:pt x="202" y="1"/>
                    </a:cubicBezTo>
                    <a:cubicBezTo>
                      <a:pt x="201" y="0"/>
                      <a:pt x="200" y="0"/>
                      <a:pt x="199" y="0"/>
                    </a:cubicBezTo>
                    <a:cubicBezTo>
                      <a:pt x="197" y="0"/>
                      <a:pt x="196" y="0"/>
                      <a:pt x="196" y="0"/>
                    </a:cubicBezTo>
                    <a:cubicBezTo>
                      <a:pt x="196" y="0"/>
                      <a:pt x="193" y="6"/>
                      <a:pt x="190" y="13"/>
                    </a:cubicBezTo>
                    <a:cubicBezTo>
                      <a:pt x="187" y="19"/>
                      <a:pt x="185" y="26"/>
                      <a:pt x="185" y="26"/>
                    </a:cubicBezTo>
                    <a:cubicBezTo>
                      <a:pt x="185" y="26"/>
                      <a:pt x="184" y="26"/>
                      <a:pt x="184" y="26"/>
                    </a:cubicBezTo>
                    <a:cubicBezTo>
                      <a:pt x="183" y="26"/>
                      <a:pt x="182" y="26"/>
                      <a:pt x="181" y="26"/>
                    </a:cubicBezTo>
                    <a:cubicBezTo>
                      <a:pt x="179" y="26"/>
                      <a:pt x="178" y="26"/>
                      <a:pt x="176" y="26"/>
                    </a:cubicBezTo>
                    <a:cubicBezTo>
                      <a:pt x="175" y="26"/>
                      <a:pt x="173" y="26"/>
                      <a:pt x="171" y="26"/>
                    </a:cubicBezTo>
                    <a:cubicBezTo>
                      <a:pt x="168" y="26"/>
                      <a:pt x="165" y="27"/>
                      <a:pt x="162" y="27"/>
                    </a:cubicBezTo>
                    <a:cubicBezTo>
                      <a:pt x="160" y="27"/>
                      <a:pt x="158" y="28"/>
                      <a:pt x="158" y="28"/>
                    </a:cubicBezTo>
                    <a:cubicBezTo>
                      <a:pt x="158" y="28"/>
                      <a:pt x="156" y="28"/>
                      <a:pt x="154" y="28"/>
                    </a:cubicBezTo>
                    <a:cubicBezTo>
                      <a:pt x="153" y="28"/>
                      <a:pt x="151" y="29"/>
                      <a:pt x="150" y="29"/>
                    </a:cubicBezTo>
                    <a:cubicBezTo>
                      <a:pt x="148" y="29"/>
                      <a:pt x="147" y="30"/>
                      <a:pt x="145" y="30"/>
                    </a:cubicBezTo>
                    <a:cubicBezTo>
                      <a:pt x="143" y="30"/>
                      <a:pt x="142" y="31"/>
                      <a:pt x="140" y="31"/>
                    </a:cubicBezTo>
                    <a:cubicBezTo>
                      <a:pt x="139" y="32"/>
                      <a:pt x="137" y="32"/>
                      <a:pt x="136" y="32"/>
                    </a:cubicBezTo>
                    <a:cubicBezTo>
                      <a:pt x="135" y="33"/>
                      <a:pt x="134" y="33"/>
                      <a:pt x="133" y="33"/>
                    </a:cubicBezTo>
                    <a:cubicBezTo>
                      <a:pt x="133" y="33"/>
                      <a:pt x="132" y="34"/>
                      <a:pt x="132" y="34"/>
                    </a:cubicBezTo>
                    <a:cubicBezTo>
                      <a:pt x="132" y="34"/>
                      <a:pt x="128" y="28"/>
                      <a:pt x="124" y="22"/>
                    </a:cubicBezTo>
                    <a:cubicBezTo>
                      <a:pt x="121" y="20"/>
                      <a:pt x="119" y="17"/>
                      <a:pt x="117" y="15"/>
                    </a:cubicBezTo>
                    <a:cubicBezTo>
                      <a:pt x="115" y="13"/>
                      <a:pt x="114" y="12"/>
                      <a:pt x="114" y="12"/>
                    </a:cubicBezTo>
                    <a:cubicBezTo>
                      <a:pt x="114" y="12"/>
                      <a:pt x="113" y="12"/>
                      <a:pt x="111" y="13"/>
                    </a:cubicBezTo>
                    <a:cubicBezTo>
                      <a:pt x="110" y="13"/>
                      <a:pt x="108" y="14"/>
                      <a:pt x="105" y="15"/>
                    </a:cubicBezTo>
                    <a:cubicBezTo>
                      <a:pt x="101" y="17"/>
                      <a:pt x="97" y="19"/>
                      <a:pt x="97" y="19"/>
                    </a:cubicBezTo>
                    <a:cubicBezTo>
                      <a:pt x="97" y="19"/>
                      <a:pt x="97" y="21"/>
                      <a:pt x="97" y="24"/>
                    </a:cubicBezTo>
                    <a:cubicBezTo>
                      <a:pt x="98" y="27"/>
                      <a:pt x="98" y="30"/>
                      <a:pt x="99" y="34"/>
                    </a:cubicBezTo>
                    <a:cubicBezTo>
                      <a:pt x="100" y="41"/>
                      <a:pt x="101" y="47"/>
                      <a:pt x="101" y="47"/>
                    </a:cubicBezTo>
                    <a:cubicBezTo>
                      <a:pt x="101" y="47"/>
                      <a:pt x="100" y="48"/>
                      <a:pt x="98" y="50"/>
                    </a:cubicBezTo>
                    <a:cubicBezTo>
                      <a:pt x="96" y="51"/>
                      <a:pt x="93" y="53"/>
                      <a:pt x="90" y="55"/>
                    </a:cubicBezTo>
                    <a:cubicBezTo>
                      <a:pt x="88" y="57"/>
                      <a:pt x="85" y="59"/>
                      <a:pt x="83" y="60"/>
                    </a:cubicBezTo>
                    <a:cubicBezTo>
                      <a:pt x="82" y="61"/>
                      <a:pt x="81" y="62"/>
                      <a:pt x="81" y="62"/>
                    </a:cubicBezTo>
                    <a:cubicBezTo>
                      <a:pt x="80" y="63"/>
                      <a:pt x="80" y="63"/>
                      <a:pt x="80" y="63"/>
                    </a:cubicBezTo>
                    <a:cubicBezTo>
                      <a:pt x="80" y="63"/>
                      <a:pt x="79" y="64"/>
                      <a:pt x="77" y="66"/>
                    </a:cubicBezTo>
                    <a:cubicBezTo>
                      <a:pt x="75" y="67"/>
                      <a:pt x="72" y="70"/>
                      <a:pt x="70" y="72"/>
                    </a:cubicBezTo>
                    <a:cubicBezTo>
                      <a:pt x="68" y="75"/>
                      <a:pt x="66" y="77"/>
                      <a:pt x="64" y="79"/>
                    </a:cubicBezTo>
                    <a:cubicBezTo>
                      <a:pt x="62" y="81"/>
                      <a:pt x="61" y="82"/>
                      <a:pt x="61" y="82"/>
                    </a:cubicBezTo>
                    <a:cubicBezTo>
                      <a:pt x="61" y="82"/>
                      <a:pt x="60" y="82"/>
                      <a:pt x="57" y="81"/>
                    </a:cubicBezTo>
                    <a:cubicBezTo>
                      <a:pt x="55" y="80"/>
                      <a:pt x="51" y="79"/>
                      <a:pt x="48" y="77"/>
                    </a:cubicBezTo>
                    <a:cubicBezTo>
                      <a:pt x="41" y="75"/>
                      <a:pt x="34" y="73"/>
                      <a:pt x="34" y="73"/>
                    </a:cubicBezTo>
                    <a:cubicBezTo>
                      <a:pt x="34" y="73"/>
                      <a:pt x="34" y="74"/>
                      <a:pt x="33" y="76"/>
                    </a:cubicBezTo>
                    <a:cubicBezTo>
                      <a:pt x="32" y="77"/>
                      <a:pt x="30" y="79"/>
                      <a:pt x="29" y="81"/>
                    </a:cubicBezTo>
                    <a:cubicBezTo>
                      <a:pt x="28" y="83"/>
                      <a:pt x="26" y="85"/>
                      <a:pt x="25" y="87"/>
                    </a:cubicBezTo>
                    <a:cubicBezTo>
                      <a:pt x="24" y="88"/>
                      <a:pt x="24" y="89"/>
                      <a:pt x="24" y="89"/>
                    </a:cubicBezTo>
                    <a:cubicBezTo>
                      <a:pt x="24" y="89"/>
                      <a:pt x="28" y="95"/>
                      <a:pt x="33" y="100"/>
                    </a:cubicBezTo>
                    <a:cubicBezTo>
                      <a:pt x="36" y="103"/>
                      <a:pt x="38" y="105"/>
                      <a:pt x="40" y="107"/>
                    </a:cubicBezTo>
                    <a:cubicBezTo>
                      <a:pt x="42" y="109"/>
                      <a:pt x="43" y="110"/>
                      <a:pt x="43" y="110"/>
                    </a:cubicBezTo>
                    <a:cubicBezTo>
                      <a:pt x="43" y="110"/>
                      <a:pt x="42" y="112"/>
                      <a:pt x="41" y="114"/>
                    </a:cubicBezTo>
                    <a:cubicBezTo>
                      <a:pt x="40" y="116"/>
                      <a:pt x="39" y="120"/>
                      <a:pt x="38" y="123"/>
                    </a:cubicBezTo>
                    <a:cubicBezTo>
                      <a:pt x="36" y="126"/>
                      <a:pt x="35" y="129"/>
                      <a:pt x="34" y="131"/>
                    </a:cubicBezTo>
                    <a:cubicBezTo>
                      <a:pt x="34" y="134"/>
                      <a:pt x="33" y="135"/>
                      <a:pt x="33" y="135"/>
                    </a:cubicBezTo>
                    <a:cubicBezTo>
                      <a:pt x="33" y="135"/>
                      <a:pt x="33" y="136"/>
                      <a:pt x="33" y="136"/>
                    </a:cubicBezTo>
                    <a:cubicBezTo>
                      <a:pt x="33" y="137"/>
                      <a:pt x="32" y="138"/>
                      <a:pt x="32" y="139"/>
                    </a:cubicBezTo>
                    <a:cubicBezTo>
                      <a:pt x="31" y="142"/>
                      <a:pt x="31" y="145"/>
                      <a:pt x="30" y="148"/>
                    </a:cubicBezTo>
                    <a:cubicBezTo>
                      <a:pt x="29" y="151"/>
                      <a:pt x="29" y="155"/>
                      <a:pt x="28" y="157"/>
                    </a:cubicBezTo>
                    <a:cubicBezTo>
                      <a:pt x="28" y="160"/>
                      <a:pt x="28" y="161"/>
                      <a:pt x="28" y="161"/>
                    </a:cubicBezTo>
                    <a:cubicBezTo>
                      <a:pt x="28" y="161"/>
                      <a:pt x="21" y="163"/>
                      <a:pt x="14" y="165"/>
                    </a:cubicBezTo>
                    <a:cubicBezTo>
                      <a:pt x="11" y="166"/>
                      <a:pt x="7" y="166"/>
                      <a:pt x="5" y="167"/>
                    </a:cubicBezTo>
                    <a:cubicBezTo>
                      <a:pt x="2" y="168"/>
                      <a:pt x="0" y="169"/>
                      <a:pt x="0" y="169"/>
                    </a:cubicBezTo>
                    <a:cubicBezTo>
                      <a:pt x="0" y="169"/>
                      <a:pt x="0" y="173"/>
                      <a:pt x="0" y="178"/>
                    </a:cubicBezTo>
                    <a:cubicBezTo>
                      <a:pt x="0" y="181"/>
                      <a:pt x="0" y="183"/>
                      <a:pt x="0" y="185"/>
                    </a:cubicBezTo>
                    <a:cubicBezTo>
                      <a:pt x="0" y="187"/>
                      <a:pt x="0" y="188"/>
                      <a:pt x="0" y="188"/>
                    </a:cubicBezTo>
                    <a:cubicBezTo>
                      <a:pt x="0" y="188"/>
                      <a:pt x="2" y="188"/>
                      <a:pt x="5" y="189"/>
                    </a:cubicBezTo>
                    <a:cubicBezTo>
                      <a:pt x="7" y="190"/>
                      <a:pt x="11" y="191"/>
                      <a:pt x="14" y="192"/>
                    </a:cubicBezTo>
                    <a:cubicBezTo>
                      <a:pt x="21" y="194"/>
                      <a:pt x="28" y="195"/>
                      <a:pt x="28" y="195"/>
                    </a:cubicBezTo>
                    <a:cubicBezTo>
                      <a:pt x="28" y="195"/>
                      <a:pt x="28" y="196"/>
                      <a:pt x="28" y="196"/>
                    </a:cubicBezTo>
                    <a:cubicBezTo>
                      <a:pt x="28" y="197"/>
                      <a:pt x="28" y="198"/>
                      <a:pt x="28" y="199"/>
                    </a:cubicBezTo>
                    <a:cubicBezTo>
                      <a:pt x="29" y="200"/>
                      <a:pt x="29" y="202"/>
                      <a:pt x="29" y="203"/>
                    </a:cubicBezTo>
                    <a:cubicBezTo>
                      <a:pt x="29" y="205"/>
                      <a:pt x="30" y="207"/>
                      <a:pt x="30" y="208"/>
                    </a:cubicBezTo>
                    <a:cubicBezTo>
                      <a:pt x="30" y="210"/>
                      <a:pt x="31" y="212"/>
                      <a:pt x="31" y="213"/>
                    </a:cubicBezTo>
                    <a:cubicBezTo>
                      <a:pt x="31" y="215"/>
                      <a:pt x="32" y="216"/>
                      <a:pt x="32" y="217"/>
                    </a:cubicBezTo>
                    <a:cubicBezTo>
                      <a:pt x="33" y="220"/>
                      <a:pt x="33" y="221"/>
                      <a:pt x="33" y="221"/>
                    </a:cubicBezTo>
                    <a:cubicBezTo>
                      <a:pt x="33" y="221"/>
                      <a:pt x="34" y="223"/>
                      <a:pt x="34" y="225"/>
                    </a:cubicBezTo>
                    <a:cubicBezTo>
                      <a:pt x="35" y="228"/>
                      <a:pt x="36" y="231"/>
                      <a:pt x="37" y="234"/>
                    </a:cubicBezTo>
                    <a:cubicBezTo>
                      <a:pt x="38" y="235"/>
                      <a:pt x="39" y="237"/>
                      <a:pt x="39" y="238"/>
                    </a:cubicBezTo>
                    <a:cubicBezTo>
                      <a:pt x="40" y="240"/>
                      <a:pt x="40" y="241"/>
                      <a:pt x="41" y="242"/>
                    </a:cubicBezTo>
                    <a:cubicBezTo>
                      <a:pt x="41" y="243"/>
                      <a:pt x="42" y="244"/>
                      <a:pt x="42" y="245"/>
                    </a:cubicBezTo>
                    <a:cubicBezTo>
                      <a:pt x="42" y="246"/>
                      <a:pt x="43" y="246"/>
                      <a:pt x="43" y="246"/>
                    </a:cubicBezTo>
                    <a:cubicBezTo>
                      <a:pt x="43" y="246"/>
                      <a:pt x="38" y="251"/>
                      <a:pt x="33" y="256"/>
                    </a:cubicBezTo>
                    <a:cubicBezTo>
                      <a:pt x="28" y="261"/>
                      <a:pt x="23" y="267"/>
                      <a:pt x="23" y="267"/>
                    </a:cubicBezTo>
                    <a:cubicBezTo>
                      <a:pt x="23" y="267"/>
                      <a:pt x="24" y="268"/>
                      <a:pt x="25" y="270"/>
                    </a:cubicBezTo>
                    <a:cubicBezTo>
                      <a:pt x="25" y="270"/>
                      <a:pt x="26" y="271"/>
                      <a:pt x="26" y="272"/>
                    </a:cubicBezTo>
                    <a:cubicBezTo>
                      <a:pt x="27" y="273"/>
                      <a:pt x="28" y="274"/>
                      <a:pt x="28" y="275"/>
                    </a:cubicBezTo>
                    <a:cubicBezTo>
                      <a:pt x="31" y="279"/>
                      <a:pt x="34" y="283"/>
                      <a:pt x="34" y="283"/>
                    </a:cubicBezTo>
                    <a:cubicBezTo>
                      <a:pt x="34" y="283"/>
                      <a:pt x="41" y="281"/>
                      <a:pt x="47" y="279"/>
                    </a:cubicBezTo>
                    <a:cubicBezTo>
                      <a:pt x="54" y="277"/>
                      <a:pt x="61" y="274"/>
                      <a:pt x="61" y="274"/>
                    </a:cubicBezTo>
                    <a:cubicBezTo>
                      <a:pt x="61" y="274"/>
                      <a:pt x="61" y="275"/>
                      <a:pt x="62" y="275"/>
                    </a:cubicBezTo>
                    <a:cubicBezTo>
                      <a:pt x="62" y="276"/>
                      <a:pt x="63" y="277"/>
                      <a:pt x="63" y="278"/>
                    </a:cubicBezTo>
                    <a:cubicBezTo>
                      <a:pt x="65" y="280"/>
                      <a:pt x="67" y="282"/>
                      <a:pt x="70" y="284"/>
                    </a:cubicBezTo>
                    <a:cubicBezTo>
                      <a:pt x="71" y="286"/>
                      <a:pt x="72" y="287"/>
                      <a:pt x="73" y="288"/>
                    </a:cubicBezTo>
                    <a:cubicBezTo>
                      <a:pt x="74" y="289"/>
                      <a:pt x="75" y="290"/>
                      <a:pt x="76" y="291"/>
                    </a:cubicBezTo>
                    <a:cubicBezTo>
                      <a:pt x="78" y="293"/>
                      <a:pt x="79" y="294"/>
                      <a:pt x="79" y="294"/>
                    </a:cubicBezTo>
                    <a:cubicBezTo>
                      <a:pt x="79" y="294"/>
                      <a:pt x="84" y="298"/>
                      <a:pt x="90" y="302"/>
                    </a:cubicBezTo>
                    <a:cubicBezTo>
                      <a:pt x="92" y="304"/>
                      <a:pt x="95" y="306"/>
                      <a:pt x="97" y="307"/>
                    </a:cubicBezTo>
                    <a:cubicBezTo>
                      <a:pt x="99" y="308"/>
                      <a:pt x="101" y="309"/>
                      <a:pt x="101" y="309"/>
                    </a:cubicBezTo>
                    <a:cubicBezTo>
                      <a:pt x="101" y="309"/>
                      <a:pt x="101" y="311"/>
                      <a:pt x="100" y="314"/>
                    </a:cubicBezTo>
                    <a:cubicBezTo>
                      <a:pt x="99" y="316"/>
                      <a:pt x="99" y="320"/>
                      <a:pt x="98" y="323"/>
                    </a:cubicBezTo>
                    <a:cubicBezTo>
                      <a:pt x="97" y="330"/>
                      <a:pt x="96" y="337"/>
                      <a:pt x="96" y="337"/>
                    </a:cubicBezTo>
                    <a:cubicBezTo>
                      <a:pt x="96" y="337"/>
                      <a:pt x="97" y="338"/>
                      <a:pt x="99" y="339"/>
                    </a:cubicBezTo>
                    <a:cubicBezTo>
                      <a:pt x="100" y="339"/>
                      <a:pt x="102" y="341"/>
                      <a:pt x="105" y="342"/>
                    </a:cubicBezTo>
                    <a:cubicBezTo>
                      <a:pt x="107" y="343"/>
                      <a:pt x="109" y="343"/>
                      <a:pt x="111" y="344"/>
                    </a:cubicBezTo>
                    <a:cubicBezTo>
                      <a:pt x="112" y="345"/>
                      <a:pt x="113" y="345"/>
                      <a:pt x="113" y="345"/>
                    </a:cubicBezTo>
                    <a:cubicBezTo>
                      <a:pt x="113" y="345"/>
                      <a:pt x="115" y="344"/>
                      <a:pt x="116" y="342"/>
                    </a:cubicBezTo>
                    <a:cubicBezTo>
                      <a:pt x="118" y="340"/>
                      <a:pt x="121" y="337"/>
                      <a:pt x="123" y="335"/>
                    </a:cubicBezTo>
                    <a:cubicBezTo>
                      <a:pt x="127" y="329"/>
                      <a:pt x="132" y="323"/>
                      <a:pt x="132" y="323"/>
                    </a:cubicBezTo>
                    <a:cubicBezTo>
                      <a:pt x="132" y="323"/>
                      <a:pt x="133" y="324"/>
                      <a:pt x="135" y="325"/>
                    </a:cubicBezTo>
                    <a:cubicBezTo>
                      <a:pt x="138" y="325"/>
                      <a:pt x="141" y="326"/>
                      <a:pt x="144" y="327"/>
                    </a:cubicBezTo>
                    <a:cubicBezTo>
                      <a:pt x="148" y="328"/>
                      <a:pt x="151" y="328"/>
                      <a:pt x="153" y="329"/>
                    </a:cubicBezTo>
                    <a:cubicBezTo>
                      <a:pt x="156" y="329"/>
                      <a:pt x="157" y="330"/>
                      <a:pt x="157" y="330"/>
                    </a:cubicBezTo>
                    <a:cubicBezTo>
                      <a:pt x="157" y="330"/>
                      <a:pt x="158" y="330"/>
                      <a:pt x="159" y="330"/>
                    </a:cubicBezTo>
                    <a:cubicBezTo>
                      <a:pt x="159" y="330"/>
                      <a:pt x="160" y="330"/>
                      <a:pt x="162" y="330"/>
                    </a:cubicBezTo>
                    <a:cubicBezTo>
                      <a:pt x="164" y="330"/>
                      <a:pt x="167" y="331"/>
                      <a:pt x="171" y="331"/>
                    </a:cubicBezTo>
                    <a:cubicBezTo>
                      <a:pt x="172" y="331"/>
                      <a:pt x="174" y="331"/>
                      <a:pt x="176" y="331"/>
                    </a:cubicBezTo>
                    <a:cubicBezTo>
                      <a:pt x="177" y="331"/>
                      <a:pt x="179" y="331"/>
                      <a:pt x="180" y="331"/>
                    </a:cubicBezTo>
                    <a:cubicBezTo>
                      <a:pt x="182" y="331"/>
                      <a:pt x="184" y="331"/>
                      <a:pt x="184" y="331"/>
                    </a:cubicBezTo>
                    <a:cubicBezTo>
                      <a:pt x="184" y="331"/>
                      <a:pt x="186" y="338"/>
                      <a:pt x="189" y="344"/>
                    </a:cubicBezTo>
                    <a:cubicBezTo>
                      <a:pt x="191" y="348"/>
                      <a:pt x="192" y="351"/>
                      <a:pt x="193" y="353"/>
                    </a:cubicBezTo>
                    <a:cubicBezTo>
                      <a:pt x="194" y="356"/>
                      <a:pt x="195" y="357"/>
                      <a:pt x="195" y="357"/>
                    </a:cubicBezTo>
                    <a:cubicBezTo>
                      <a:pt x="195" y="357"/>
                      <a:pt x="196" y="357"/>
                      <a:pt x="198" y="357"/>
                    </a:cubicBezTo>
                    <a:cubicBezTo>
                      <a:pt x="200" y="357"/>
                      <a:pt x="202" y="356"/>
                      <a:pt x="205" y="356"/>
                    </a:cubicBezTo>
                    <a:cubicBezTo>
                      <a:pt x="207" y="356"/>
                      <a:pt x="209" y="355"/>
                      <a:pt x="211" y="355"/>
                    </a:cubicBezTo>
                    <a:cubicBezTo>
                      <a:pt x="213" y="355"/>
                      <a:pt x="214" y="355"/>
                      <a:pt x="214" y="355"/>
                    </a:cubicBezTo>
                    <a:cubicBezTo>
                      <a:pt x="214" y="355"/>
                      <a:pt x="214" y="353"/>
                      <a:pt x="215" y="350"/>
                    </a:cubicBezTo>
                    <a:cubicBezTo>
                      <a:pt x="215" y="348"/>
                      <a:pt x="216" y="344"/>
                      <a:pt x="216" y="340"/>
                    </a:cubicBezTo>
                    <a:cubicBezTo>
                      <a:pt x="217" y="333"/>
                      <a:pt x="217" y="326"/>
                      <a:pt x="217" y="326"/>
                    </a:cubicBezTo>
                    <a:cubicBezTo>
                      <a:pt x="217" y="326"/>
                      <a:pt x="218" y="326"/>
                      <a:pt x="219" y="326"/>
                    </a:cubicBezTo>
                    <a:cubicBezTo>
                      <a:pt x="219" y="326"/>
                      <a:pt x="220" y="326"/>
                      <a:pt x="221" y="325"/>
                    </a:cubicBezTo>
                    <a:cubicBezTo>
                      <a:pt x="223" y="325"/>
                      <a:pt x="224" y="325"/>
                      <a:pt x="226" y="324"/>
                    </a:cubicBezTo>
                    <a:cubicBezTo>
                      <a:pt x="227" y="324"/>
                      <a:pt x="229" y="323"/>
                      <a:pt x="230" y="322"/>
                    </a:cubicBezTo>
                    <a:cubicBezTo>
                      <a:pt x="233" y="321"/>
                      <a:pt x="236" y="320"/>
                      <a:pt x="239" y="319"/>
                    </a:cubicBezTo>
                    <a:cubicBezTo>
                      <a:pt x="240" y="319"/>
                      <a:pt x="241" y="318"/>
                      <a:pt x="242" y="318"/>
                    </a:cubicBezTo>
                    <a:cubicBezTo>
                      <a:pt x="242" y="318"/>
                      <a:pt x="243" y="318"/>
                      <a:pt x="243" y="318"/>
                    </a:cubicBezTo>
                    <a:cubicBezTo>
                      <a:pt x="243" y="318"/>
                      <a:pt x="244" y="317"/>
                      <a:pt x="246" y="316"/>
                    </a:cubicBezTo>
                    <a:cubicBezTo>
                      <a:pt x="249" y="315"/>
                      <a:pt x="252" y="313"/>
                      <a:pt x="254" y="312"/>
                    </a:cubicBezTo>
                    <a:cubicBezTo>
                      <a:pt x="256" y="311"/>
                      <a:pt x="257" y="310"/>
                      <a:pt x="259" y="309"/>
                    </a:cubicBezTo>
                    <a:cubicBezTo>
                      <a:pt x="260" y="308"/>
                      <a:pt x="261" y="307"/>
                      <a:pt x="262" y="307"/>
                    </a:cubicBezTo>
                    <a:cubicBezTo>
                      <a:pt x="263" y="306"/>
                      <a:pt x="264" y="306"/>
                      <a:pt x="265" y="305"/>
                    </a:cubicBezTo>
                    <a:cubicBezTo>
                      <a:pt x="266" y="305"/>
                      <a:pt x="266" y="304"/>
                      <a:pt x="266" y="304"/>
                    </a:cubicBezTo>
                    <a:cubicBezTo>
                      <a:pt x="266" y="304"/>
                      <a:pt x="271" y="309"/>
                      <a:pt x="277" y="313"/>
                    </a:cubicBezTo>
                    <a:cubicBezTo>
                      <a:pt x="283" y="317"/>
                      <a:pt x="289" y="321"/>
                      <a:pt x="289" y="321"/>
                    </a:cubicBezTo>
                    <a:cubicBezTo>
                      <a:pt x="289" y="321"/>
                      <a:pt x="290" y="320"/>
                      <a:pt x="292" y="319"/>
                    </a:cubicBezTo>
                    <a:cubicBezTo>
                      <a:pt x="293" y="318"/>
                      <a:pt x="295" y="316"/>
                      <a:pt x="297" y="314"/>
                    </a:cubicBezTo>
                    <a:cubicBezTo>
                      <a:pt x="298" y="313"/>
                      <a:pt x="300" y="311"/>
                      <a:pt x="302" y="310"/>
                    </a:cubicBezTo>
                    <a:cubicBezTo>
                      <a:pt x="303" y="309"/>
                      <a:pt x="304" y="308"/>
                      <a:pt x="304" y="308"/>
                    </a:cubicBezTo>
                    <a:cubicBezTo>
                      <a:pt x="304" y="308"/>
                      <a:pt x="301" y="301"/>
                      <a:pt x="298" y="295"/>
                    </a:cubicBezTo>
                    <a:cubicBezTo>
                      <a:pt x="295" y="289"/>
                      <a:pt x="291" y="282"/>
                      <a:pt x="291" y="282"/>
                    </a:cubicBezTo>
                    <a:cubicBezTo>
                      <a:pt x="291" y="282"/>
                      <a:pt x="292" y="282"/>
                      <a:pt x="292" y="282"/>
                    </a:cubicBezTo>
                    <a:cubicBezTo>
                      <a:pt x="293" y="281"/>
                      <a:pt x="293" y="280"/>
                      <a:pt x="294" y="279"/>
                    </a:cubicBezTo>
                    <a:cubicBezTo>
                      <a:pt x="295" y="278"/>
                      <a:pt x="296" y="277"/>
                      <a:pt x="297" y="276"/>
                    </a:cubicBezTo>
                    <a:cubicBezTo>
                      <a:pt x="298" y="275"/>
                      <a:pt x="299" y="274"/>
                      <a:pt x="300" y="272"/>
                    </a:cubicBezTo>
                    <a:cubicBezTo>
                      <a:pt x="301" y="271"/>
                      <a:pt x="302" y="270"/>
                      <a:pt x="303" y="268"/>
                    </a:cubicBezTo>
                    <a:cubicBezTo>
                      <a:pt x="304" y="267"/>
                      <a:pt x="305" y="266"/>
                      <a:pt x="305" y="265"/>
                    </a:cubicBezTo>
                    <a:cubicBezTo>
                      <a:pt x="307" y="263"/>
                      <a:pt x="308" y="261"/>
                      <a:pt x="308" y="261"/>
                    </a:cubicBezTo>
                    <a:cubicBezTo>
                      <a:pt x="308" y="261"/>
                      <a:pt x="309" y="260"/>
                      <a:pt x="310" y="258"/>
                    </a:cubicBezTo>
                    <a:cubicBezTo>
                      <a:pt x="311" y="257"/>
                      <a:pt x="311" y="256"/>
                      <a:pt x="312" y="254"/>
                    </a:cubicBezTo>
                    <a:cubicBezTo>
                      <a:pt x="313" y="253"/>
                      <a:pt x="314" y="251"/>
                      <a:pt x="314" y="250"/>
                    </a:cubicBezTo>
                    <a:cubicBezTo>
                      <a:pt x="315" y="248"/>
                      <a:pt x="316" y="247"/>
                      <a:pt x="317" y="245"/>
                    </a:cubicBezTo>
                    <a:cubicBezTo>
                      <a:pt x="317" y="244"/>
                      <a:pt x="318" y="243"/>
                      <a:pt x="318" y="242"/>
                    </a:cubicBezTo>
                    <a:cubicBezTo>
                      <a:pt x="319" y="241"/>
                      <a:pt x="319" y="240"/>
                      <a:pt x="320" y="239"/>
                    </a:cubicBezTo>
                    <a:cubicBezTo>
                      <a:pt x="320" y="238"/>
                      <a:pt x="320" y="238"/>
                      <a:pt x="320" y="238"/>
                    </a:cubicBezTo>
                    <a:cubicBezTo>
                      <a:pt x="320" y="238"/>
                      <a:pt x="327" y="238"/>
                      <a:pt x="334" y="239"/>
                    </a:cubicBezTo>
                    <a:cubicBezTo>
                      <a:pt x="341" y="239"/>
                      <a:pt x="349" y="239"/>
                      <a:pt x="349" y="239"/>
                    </a:cubicBezTo>
                    <a:cubicBezTo>
                      <a:pt x="349" y="239"/>
                      <a:pt x="349" y="238"/>
                      <a:pt x="350" y="236"/>
                    </a:cubicBezTo>
                    <a:cubicBezTo>
                      <a:pt x="350" y="234"/>
                      <a:pt x="351" y="232"/>
                      <a:pt x="352" y="230"/>
                    </a:cubicBezTo>
                    <a:cubicBezTo>
                      <a:pt x="352" y="227"/>
                      <a:pt x="353" y="225"/>
                      <a:pt x="353" y="223"/>
                    </a:cubicBezTo>
                    <a:cubicBezTo>
                      <a:pt x="354" y="221"/>
                      <a:pt x="354" y="220"/>
                      <a:pt x="354" y="220"/>
                    </a:cubicBezTo>
                    <a:cubicBezTo>
                      <a:pt x="354" y="220"/>
                      <a:pt x="348" y="216"/>
                      <a:pt x="342" y="213"/>
                    </a:cubicBezTo>
                    <a:cubicBezTo>
                      <a:pt x="336" y="209"/>
                      <a:pt x="330" y="206"/>
                      <a:pt x="330" y="206"/>
                    </a:cubicBezTo>
                    <a:cubicBezTo>
                      <a:pt x="330" y="206"/>
                      <a:pt x="330" y="205"/>
                      <a:pt x="330" y="204"/>
                    </a:cubicBezTo>
                    <a:cubicBezTo>
                      <a:pt x="330" y="204"/>
                      <a:pt x="330" y="203"/>
                      <a:pt x="330" y="201"/>
                    </a:cubicBezTo>
                    <a:cubicBezTo>
                      <a:pt x="331" y="200"/>
                      <a:pt x="331" y="199"/>
                      <a:pt x="331" y="197"/>
                    </a:cubicBezTo>
                    <a:cubicBezTo>
                      <a:pt x="331" y="196"/>
                      <a:pt x="331" y="194"/>
                      <a:pt x="332" y="192"/>
                    </a:cubicBezTo>
                    <a:cubicBezTo>
                      <a:pt x="332" y="189"/>
                      <a:pt x="332" y="186"/>
                      <a:pt x="332" y="183"/>
                    </a:cubicBezTo>
                    <a:cubicBezTo>
                      <a:pt x="332" y="181"/>
                      <a:pt x="332" y="179"/>
                      <a:pt x="332" y="179"/>
                    </a:cubicBezTo>
                    <a:cubicBezTo>
                      <a:pt x="332" y="179"/>
                      <a:pt x="332" y="179"/>
                      <a:pt x="332" y="178"/>
                    </a:cubicBezTo>
                    <a:cubicBezTo>
                      <a:pt x="332" y="177"/>
                      <a:pt x="332" y="176"/>
                      <a:pt x="332" y="175"/>
                    </a:cubicBezTo>
                    <a:cubicBezTo>
                      <a:pt x="332" y="172"/>
                      <a:pt x="332" y="169"/>
                      <a:pt x="332" y="166"/>
                    </a:cubicBezTo>
                    <a:cubicBezTo>
                      <a:pt x="331" y="164"/>
                      <a:pt x="331" y="162"/>
                      <a:pt x="331" y="161"/>
                    </a:cubicBezTo>
                    <a:cubicBezTo>
                      <a:pt x="331" y="159"/>
                      <a:pt x="331" y="158"/>
                      <a:pt x="330" y="157"/>
                    </a:cubicBezTo>
                    <a:cubicBezTo>
                      <a:pt x="330" y="155"/>
                      <a:pt x="330" y="154"/>
                      <a:pt x="330" y="154"/>
                    </a:cubicBezTo>
                    <a:cubicBezTo>
                      <a:pt x="330" y="153"/>
                      <a:pt x="330" y="152"/>
                      <a:pt x="330" y="152"/>
                    </a:cubicBezTo>
                    <a:cubicBezTo>
                      <a:pt x="330" y="152"/>
                      <a:pt x="336" y="149"/>
                      <a:pt x="342" y="145"/>
                    </a:cubicBezTo>
                    <a:cubicBezTo>
                      <a:pt x="345" y="144"/>
                      <a:pt x="348" y="142"/>
                      <a:pt x="350" y="140"/>
                    </a:cubicBezTo>
                    <a:cubicBezTo>
                      <a:pt x="353" y="139"/>
                      <a:pt x="354" y="138"/>
                      <a:pt x="354" y="138"/>
                    </a:cubicBezTo>
                    <a:cubicBezTo>
                      <a:pt x="354" y="138"/>
                      <a:pt x="354" y="137"/>
                      <a:pt x="353" y="135"/>
                    </a:cubicBezTo>
                    <a:cubicBezTo>
                      <a:pt x="353" y="133"/>
                      <a:pt x="352" y="131"/>
                      <a:pt x="352" y="128"/>
                    </a:cubicBezTo>
                    <a:cubicBezTo>
                      <a:pt x="351" y="126"/>
                      <a:pt x="350" y="124"/>
                      <a:pt x="350" y="122"/>
                    </a:cubicBezTo>
                    <a:close/>
                    <a:moveTo>
                      <a:pt x="212" y="279"/>
                    </a:moveTo>
                    <a:cubicBezTo>
                      <a:pt x="157" y="296"/>
                      <a:pt x="97" y="264"/>
                      <a:pt x="80" y="209"/>
                    </a:cubicBezTo>
                    <a:cubicBezTo>
                      <a:pt x="63" y="153"/>
                      <a:pt x="95" y="94"/>
                      <a:pt x="151" y="77"/>
                    </a:cubicBezTo>
                    <a:cubicBezTo>
                      <a:pt x="206" y="60"/>
                      <a:pt x="266" y="91"/>
                      <a:pt x="283" y="147"/>
                    </a:cubicBezTo>
                    <a:cubicBezTo>
                      <a:pt x="300" y="203"/>
                      <a:pt x="268" y="262"/>
                      <a:pt x="212" y="279"/>
                    </a:cubicBezTo>
                    <a:close/>
                  </a:path>
                </a:pathLst>
              </a:custGeom>
              <a:gradFill>
                <a:gsLst>
                  <a:gs pos="0">
                    <a:srgbClr val="000000">
                      <a:alpha val="0"/>
                    </a:srgbClr>
                  </a:gs>
                  <a:gs pos="46000">
                    <a:srgbClr val="4C78C6"/>
                  </a:gs>
                  <a:gs pos="100000">
                    <a:srgbClr val="254378"/>
                  </a:gs>
                </a:gsLst>
                <a:path path="circle">
                  <a:fillToRect b="50%" l="50%" r="50%" t="50%"/>
                </a:path>
                <a:tileRect/>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2" name="Google Shape;182;p7"/>
              <p:cNvSpPr/>
              <p:nvPr/>
            </p:nvSpPr>
            <p:spPr>
              <a:xfrm>
                <a:off x="4067309" y="2495014"/>
                <a:ext cx="184346" cy="159845"/>
              </a:xfrm>
              <a:custGeom>
                <a:rect b="b" l="l" r="r" t="t"/>
                <a:pathLst>
                  <a:path extrusionOk="0" h="63" w="73">
                    <a:moveTo>
                      <a:pt x="73" y="19"/>
                    </a:moveTo>
                    <a:cubicBezTo>
                      <a:pt x="73" y="53"/>
                      <a:pt x="73" y="53"/>
                      <a:pt x="73" y="53"/>
                    </a:cubicBezTo>
                    <a:cubicBezTo>
                      <a:pt x="73" y="58"/>
                      <a:pt x="69" y="63"/>
                      <a:pt x="64" y="63"/>
                    </a:cubicBezTo>
                    <a:cubicBezTo>
                      <a:pt x="10" y="63"/>
                      <a:pt x="10" y="63"/>
                      <a:pt x="10" y="63"/>
                    </a:cubicBezTo>
                    <a:cubicBezTo>
                      <a:pt x="5" y="63"/>
                      <a:pt x="0" y="58"/>
                      <a:pt x="0" y="53"/>
                    </a:cubicBezTo>
                    <a:cubicBezTo>
                      <a:pt x="0" y="19"/>
                      <a:pt x="0" y="19"/>
                      <a:pt x="0" y="19"/>
                    </a:cubicBezTo>
                    <a:cubicBezTo>
                      <a:pt x="0" y="14"/>
                      <a:pt x="5" y="9"/>
                      <a:pt x="10" y="9"/>
                    </a:cubicBezTo>
                    <a:cubicBezTo>
                      <a:pt x="19" y="9"/>
                      <a:pt x="19" y="9"/>
                      <a:pt x="19" y="9"/>
                    </a:cubicBezTo>
                    <a:cubicBezTo>
                      <a:pt x="21" y="4"/>
                      <a:pt x="21" y="4"/>
                      <a:pt x="21" y="4"/>
                    </a:cubicBezTo>
                    <a:cubicBezTo>
                      <a:pt x="22" y="2"/>
                      <a:pt x="25" y="0"/>
                      <a:pt x="27" y="0"/>
                    </a:cubicBezTo>
                    <a:cubicBezTo>
                      <a:pt x="47" y="0"/>
                      <a:pt x="47" y="0"/>
                      <a:pt x="47" y="0"/>
                    </a:cubicBezTo>
                    <a:cubicBezTo>
                      <a:pt x="49" y="0"/>
                      <a:pt x="52" y="2"/>
                      <a:pt x="53" y="4"/>
                    </a:cubicBezTo>
                    <a:cubicBezTo>
                      <a:pt x="55" y="9"/>
                      <a:pt x="55" y="9"/>
                      <a:pt x="55" y="9"/>
                    </a:cubicBezTo>
                    <a:cubicBezTo>
                      <a:pt x="64" y="9"/>
                      <a:pt x="64" y="9"/>
                      <a:pt x="64" y="9"/>
                    </a:cubicBezTo>
                    <a:cubicBezTo>
                      <a:pt x="69" y="9"/>
                      <a:pt x="73" y="14"/>
                      <a:pt x="73" y="19"/>
                    </a:cubicBezTo>
                    <a:close/>
                    <a:moveTo>
                      <a:pt x="54" y="36"/>
                    </a:moveTo>
                    <a:cubicBezTo>
                      <a:pt x="54" y="27"/>
                      <a:pt x="46" y="19"/>
                      <a:pt x="37" y="19"/>
                    </a:cubicBezTo>
                    <a:cubicBezTo>
                      <a:pt x="28" y="19"/>
                      <a:pt x="20" y="27"/>
                      <a:pt x="20" y="36"/>
                    </a:cubicBezTo>
                    <a:cubicBezTo>
                      <a:pt x="20" y="46"/>
                      <a:pt x="28" y="53"/>
                      <a:pt x="37" y="53"/>
                    </a:cubicBezTo>
                    <a:cubicBezTo>
                      <a:pt x="46" y="53"/>
                      <a:pt x="54" y="46"/>
                      <a:pt x="54" y="36"/>
                    </a:cubicBezTo>
                    <a:close/>
                    <a:moveTo>
                      <a:pt x="48" y="36"/>
                    </a:moveTo>
                    <a:cubicBezTo>
                      <a:pt x="48" y="42"/>
                      <a:pt x="43" y="47"/>
                      <a:pt x="37" y="47"/>
                    </a:cubicBezTo>
                    <a:cubicBezTo>
                      <a:pt x="31" y="47"/>
                      <a:pt x="26" y="42"/>
                      <a:pt x="26" y="36"/>
                    </a:cubicBezTo>
                    <a:cubicBezTo>
                      <a:pt x="26" y="30"/>
                      <a:pt x="31" y="25"/>
                      <a:pt x="37" y="25"/>
                    </a:cubicBezTo>
                    <a:cubicBezTo>
                      <a:pt x="43" y="25"/>
                      <a:pt x="48" y="30"/>
                      <a:pt x="48" y="36"/>
                    </a:cubicBezTo>
                    <a:close/>
                  </a:path>
                </a:pathLst>
              </a:custGeom>
              <a:gradFill>
                <a:gsLst>
                  <a:gs pos="0">
                    <a:srgbClr val="000000">
                      <a:alpha val="0"/>
                    </a:srgbClr>
                  </a:gs>
                  <a:gs pos="46000">
                    <a:srgbClr val="4C78C6"/>
                  </a:gs>
                  <a:gs pos="100000">
                    <a:srgbClr val="254378"/>
                  </a:gs>
                </a:gsLst>
                <a:path path="circle">
                  <a:fillToRect b="50%" l="50%" r="50%" t="50%"/>
                </a:path>
                <a:tileRect/>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83" name="Google Shape;183;p7"/>
            <p:cNvGrpSpPr/>
            <p:nvPr/>
          </p:nvGrpSpPr>
          <p:grpSpPr>
            <a:xfrm>
              <a:off x="5392812" y="1688479"/>
              <a:ext cx="3046237" cy="2740395"/>
              <a:chOff x="1737558" y="3048729"/>
              <a:chExt cx="1749717" cy="1735595"/>
            </a:xfrm>
          </p:grpSpPr>
          <p:sp>
            <p:nvSpPr>
              <p:cNvPr id="184" name="Google Shape;184;p7"/>
              <p:cNvSpPr/>
              <p:nvPr/>
            </p:nvSpPr>
            <p:spPr>
              <a:xfrm>
                <a:off x="1737558" y="3048729"/>
                <a:ext cx="1749717" cy="1735595"/>
              </a:xfrm>
              <a:custGeom>
                <a:rect b="b" l="l" r="r" t="t"/>
                <a:pathLst>
                  <a:path extrusionOk="0" h="978" w="985">
                    <a:moveTo>
                      <a:pt x="917" y="470"/>
                    </a:moveTo>
                    <a:cubicBezTo>
                      <a:pt x="910" y="468"/>
                      <a:pt x="903" y="466"/>
                      <a:pt x="896" y="465"/>
                    </a:cubicBezTo>
                    <a:cubicBezTo>
                      <a:pt x="895" y="460"/>
                      <a:pt x="895" y="455"/>
                      <a:pt x="894" y="451"/>
                    </a:cubicBezTo>
                    <a:cubicBezTo>
                      <a:pt x="894" y="443"/>
                      <a:pt x="893" y="436"/>
                      <a:pt x="892" y="431"/>
                    </a:cubicBezTo>
                    <a:cubicBezTo>
                      <a:pt x="891" y="426"/>
                      <a:pt x="891" y="423"/>
                      <a:pt x="891" y="423"/>
                    </a:cubicBezTo>
                    <a:cubicBezTo>
                      <a:pt x="891" y="423"/>
                      <a:pt x="890" y="420"/>
                      <a:pt x="889" y="415"/>
                    </a:cubicBezTo>
                    <a:cubicBezTo>
                      <a:pt x="888" y="411"/>
                      <a:pt x="887" y="403"/>
                      <a:pt x="885" y="395"/>
                    </a:cubicBezTo>
                    <a:cubicBezTo>
                      <a:pt x="884" y="391"/>
                      <a:pt x="883" y="387"/>
                      <a:pt x="882" y="382"/>
                    </a:cubicBezTo>
                    <a:cubicBezTo>
                      <a:pt x="888" y="378"/>
                      <a:pt x="894" y="374"/>
                      <a:pt x="901" y="370"/>
                    </a:cubicBezTo>
                    <a:cubicBezTo>
                      <a:pt x="915" y="360"/>
                      <a:pt x="929" y="349"/>
                      <a:pt x="940" y="341"/>
                    </a:cubicBezTo>
                    <a:cubicBezTo>
                      <a:pt x="951" y="333"/>
                      <a:pt x="957" y="327"/>
                      <a:pt x="957" y="327"/>
                    </a:cubicBezTo>
                    <a:cubicBezTo>
                      <a:pt x="957" y="327"/>
                      <a:pt x="956" y="324"/>
                      <a:pt x="955" y="319"/>
                    </a:cubicBezTo>
                    <a:cubicBezTo>
                      <a:pt x="954" y="317"/>
                      <a:pt x="953" y="314"/>
                      <a:pt x="952" y="312"/>
                    </a:cubicBezTo>
                    <a:cubicBezTo>
                      <a:pt x="951" y="309"/>
                      <a:pt x="949" y="306"/>
                      <a:pt x="948" y="303"/>
                    </a:cubicBezTo>
                    <a:cubicBezTo>
                      <a:pt x="947" y="300"/>
                      <a:pt x="946" y="297"/>
                      <a:pt x="944" y="294"/>
                    </a:cubicBezTo>
                    <a:cubicBezTo>
                      <a:pt x="944" y="292"/>
                      <a:pt x="943" y="291"/>
                      <a:pt x="943" y="290"/>
                    </a:cubicBezTo>
                    <a:cubicBezTo>
                      <a:pt x="942" y="288"/>
                      <a:pt x="942" y="287"/>
                      <a:pt x="941" y="286"/>
                    </a:cubicBezTo>
                    <a:cubicBezTo>
                      <a:pt x="939" y="282"/>
                      <a:pt x="938" y="279"/>
                      <a:pt x="938" y="279"/>
                    </a:cubicBezTo>
                    <a:cubicBezTo>
                      <a:pt x="938" y="279"/>
                      <a:pt x="929" y="279"/>
                      <a:pt x="915" y="281"/>
                    </a:cubicBezTo>
                    <a:cubicBezTo>
                      <a:pt x="912" y="281"/>
                      <a:pt x="908" y="282"/>
                      <a:pt x="905" y="282"/>
                    </a:cubicBezTo>
                    <a:cubicBezTo>
                      <a:pt x="901" y="283"/>
                      <a:pt x="897" y="283"/>
                      <a:pt x="893" y="284"/>
                    </a:cubicBezTo>
                    <a:cubicBezTo>
                      <a:pt x="884" y="285"/>
                      <a:pt x="876" y="286"/>
                      <a:pt x="867" y="288"/>
                    </a:cubicBezTo>
                    <a:cubicBezTo>
                      <a:pt x="860" y="289"/>
                      <a:pt x="852" y="291"/>
                      <a:pt x="845" y="292"/>
                    </a:cubicBezTo>
                    <a:cubicBezTo>
                      <a:pt x="843" y="288"/>
                      <a:pt x="841" y="284"/>
                      <a:pt x="838" y="280"/>
                    </a:cubicBezTo>
                    <a:cubicBezTo>
                      <a:pt x="834" y="273"/>
                      <a:pt x="830" y="267"/>
                      <a:pt x="827" y="263"/>
                    </a:cubicBezTo>
                    <a:cubicBezTo>
                      <a:pt x="825" y="259"/>
                      <a:pt x="823" y="257"/>
                      <a:pt x="823" y="257"/>
                    </a:cubicBezTo>
                    <a:cubicBezTo>
                      <a:pt x="823" y="257"/>
                      <a:pt x="821" y="254"/>
                      <a:pt x="818" y="250"/>
                    </a:cubicBezTo>
                    <a:cubicBezTo>
                      <a:pt x="815" y="246"/>
                      <a:pt x="811" y="241"/>
                      <a:pt x="806" y="234"/>
                    </a:cubicBezTo>
                    <a:cubicBezTo>
                      <a:pt x="805" y="232"/>
                      <a:pt x="803" y="231"/>
                      <a:pt x="802" y="229"/>
                    </a:cubicBezTo>
                    <a:cubicBezTo>
                      <a:pt x="800" y="227"/>
                      <a:pt x="799" y="225"/>
                      <a:pt x="797" y="224"/>
                    </a:cubicBezTo>
                    <a:cubicBezTo>
                      <a:pt x="801" y="218"/>
                      <a:pt x="805" y="211"/>
                      <a:pt x="809" y="205"/>
                    </a:cubicBezTo>
                    <a:cubicBezTo>
                      <a:pt x="817" y="189"/>
                      <a:pt x="826" y="174"/>
                      <a:pt x="832" y="162"/>
                    </a:cubicBezTo>
                    <a:cubicBezTo>
                      <a:pt x="837" y="150"/>
                      <a:pt x="841" y="141"/>
                      <a:pt x="841" y="141"/>
                    </a:cubicBezTo>
                    <a:cubicBezTo>
                      <a:pt x="841" y="141"/>
                      <a:pt x="839" y="139"/>
                      <a:pt x="835" y="136"/>
                    </a:cubicBezTo>
                    <a:cubicBezTo>
                      <a:pt x="832" y="132"/>
                      <a:pt x="827" y="128"/>
                      <a:pt x="822" y="123"/>
                    </a:cubicBezTo>
                    <a:cubicBezTo>
                      <a:pt x="820" y="121"/>
                      <a:pt x="817" y="119"/>
                      <a:pt x="815" y="117"/>
                    </a:cubicBezTo>
                    <a:cubicBezTo>
                      <a:pt x="813" y="115"/>
                      <a:pt x="810" y="113"/>
                      <a:pt x="809" y="112"/>
                    </a:cubicBezTo>
                    <a:cubicBezTo>
                      <a:pt x="805" y="108"/>
                      <a:pt x="802" y="106"/>
                      <a:pt x="802" y="106"/>
                    </a:cubicBezTo>
                    <a:cubicBezTo>
                      <a:pt x="802" y="106"/>
                      <a:pt x="800" y="108"/>
                      <a:pt x="797" y="109"/>
                    </a:cubicBezTo>
                    <a:cubicBezTo>
                      <a:pt x="794" y="111"/>
                      <a:pt x="789" y="114"/>
                      <a:pt x="783" y="118"/>
                    </a:cubicBezTo>
                    <a:cubicBezTo>
                      <a:pt x="772" y="125"/>
                      <a:pt x="757" y="135"/>
                      <a:pt x="743" y="145"/>
                    </a:cubicBezTo>
                    <a:cubicBezTo>
                      <a:pt x="737" y="150"/>
                      <a:pt x="731" y="154"/>
                      <a:pt x="725" y="159"/>
                    </a:cubicBezTo>
                    <a:cubicBezTo>
                      <a:pt x="721" y="156"/>
                      <a:pt x="717" y="153"/>
                      <a:pt x="714" y="151"/>
                    </a:cubicBezTo>
                    <a:cubicBezTo>
                      <a:pt x="707" y="146"/>
                      <a:pt x="701" y="143"/>
                      <a:pt x="696" y="140"/>
                    </a:cubicBezTo>
                    <a:cubicBezTo>
                      <a:pt x="694" y="139"/>
                      <a:pt x="692" y="138"/>
                      <a:pt x="691" y="137"/>
                    </a:cubicBezTo>
                    <a:cubicBezTo>
                      <a:pt x="690" y="137"/>
                      <a:pt x="690" y="136"/>
                      <a:pt x="690" y="136"/>
                    </a:cubicBezTo>
                    <a:cubicBezTo>
                      <a:pt x="690" y="136"/>
                      <a:pt x="687" y="135"/>
                      <a:pt x="683" y="133"/>
                    </a:cubicBezTo>
                    <a:cubicBezTo>
                      <a:pt x="678" y="130"/>
                      <a:pt x="672" y="127"/>
                      <a:pt x="664" y="123"/>
                    </a:cubicBezTo>
                    <a:cubicBezTo>
                      <a:pt x="661" y="122"/>
                      <a:pt x="656" y="120"/>
                      <a:pt x="652" y="118"/>
                    </a:cubicBezTo>
                    <a:cubicBezTo>
                      <a:pt x="653" y="111"/>
                      <a:pt x="654" y="103"/>
                      <a:pt x="654" y="96"/>
                    </a:cubicBezTo>
                    <a:cubicBezTo>
                      <a:pt x="655" y="87"/>
                      <a:pt x="655" y="78"/>
                      <a:pt x="656" y="70"/>
                    </a:cubicBezTo>
                    <a:cubicBezTo>
                      <a:pt x="656" y="61"/>
                      <a:pt x="656" y="54"/>
                      <a:pt x="656" y="47"/>
                    </a:cubicBezTo>
                    <a:cubicBezTo>
                      <a:pt x="656" y="34"/>
                      <a:pt x="656" y="25"/>
                      <a:pt x="656" y="25"/>
                    </a:cubicBezTo>
                    <a:cubicBezTo>
                      <a:pt x="656" y="25"/>
                      <a:pt x="655" y="24"/>
                      <a:pt x="654" y="24"/>
                    </a:cubicBezTo>
                    <a:cubicBezTo>
                      <a:pt x="653" y="23"/>
                      <a:pt x="651" y="23"/>
                      <a:pt x="648" y="22"/>
                    </a:cubicBezTo>
                    <a:cubicBezTo>
                      <a:pt x="644" y="20"/>
                      <a:pt x="637" y="18"/>
                      <a:pt x="631" y="16"/>
                    </a:cubicBezTo>
                    <a:cubicBezTo>
                      <a:pt x="625" y="15"/>
                      <a:pt x="619" y="13"/>
                      <a:pt x="614" y="12"/>
                    </a:cubicBezTo>
                    <a:cubicBezTo>
                      <a:pt x="611" y="11"/>
                      <a:pt x="609" y="11"/>
                      <a:pt x="608" y="10"/>
                    </a:cubicBezTo>
                    <a:cubicBezTo>
                      <a:pt x="607" y="10"/>
                      <a:pt x="606" y="10"/>
                      <a:pt x="606" y="10"/>
                    </a:cubicBezTo>
                    <a:cubicBezTo>
                      <a:pt x="606" y="10"/>
                      <a:pt x="601" y="17"/>
                      <a:pt x="594" y="29"/>
                    </a:cubicBezTo>
                    <a:cubicBezTo>
                      <a:pt x="590" y="34"/>
                      <a:pt x="586" y="41"/>
                      <a:pt x="582" y="48"/>
                    </a:cubicBezTo>
                    <a:cubicBezTo>
                      <a:pt x="578" y="55"/>
                      <a:pt x="573" y="63"/>
                      <a:pt x="569" y="71"/>
                    </a:cubicBezTo>
                    <a:cubicBezTo>
                      <a:pt x="565" y="77"/>
                      <a:pt x="562" y="84"/>
                      <a:pt x="559" y="90"/>
                    </a:cubicBezTo>
                    <a:cubicBezTo>
                      <a:pt x="554" y="90"/>
                      <a:pt x="549" y="89"/>
                      <a:pt x="545" y="88"/>
                    </a:cubicBezTo>
                    <a:cubicBezTo>
                      <a:pt x="541" y="88"/>
                      <a:pt x="537" y="87"/>
                      <a:pt x="534" y="87"/>
                    </a:cubicBezTo>
                    <a:cubicBezTo>
                      <a:pt x="532" y="87"/>
                      <a:pt x="531" y="87"/>
                      <a:pt x="529" y="86"/>
                    </a:cubicBezTo>
                    <a:cubicBezTo>
                      <a:pt x="528" y="86"/>
                      <a:pt x="526" y="86"/>
                      <a:pt x="525" y="86"/>
                    </a:cubicBezTo>
                    <a:cubicBezTo>
                      <a:pt x="520" y="86"/>
                      <a:pt x="517" y="86"/>
                      <a:pt x="517" y="86"/>
                    </a:cubicBezTo>
                    <a:cubicBezTo>
                      <a:pt x="517" y="86"/>
                      <a:pt x="514" y="86"/>
                      <a:pt x="509" y="85"/>
                    </a:cubicBezTo>
                    <a:cubicBezTo>
                      <a:pt x="504" y="85"/>
                      <a:pt x="497" y="85"/>
                      <a:pt x="489" y="85"/>
                    </a:cubicBezTo>
                    <a:cubicBezTo>
                      <a:pt x="485" y="85"/>
                      <a:pt x="480" y="85"/>
                      <a:pt x="475" y="85"/>
                    </a:cubicBezTo>
                    <a:cubicBezTo>
                      <a:pt x="473" y="79"/>
                      <a:pt x="470" y="72"/>
                      <a:pt x="468" y="64"/>
                    </a:cubicBezTo>
                    <a:cubicBezTo>
                      <a:pt x="461" y="48"/>
                      <a:pt x="454" y="32"/>
                      <a:pt x="448" y="20"/>
                    </a:cubicBezTo>
                    <a:cubicBezTo>
                      <a:pt x="443" y="8"/>
                      <a:pt x="438" y="0"/>
                      <a:pt x="438" y="0"/>
                    </a:cubicBezTo>
                    <a:cubicBezTo>
                      <a:pt x="438" y="0"/>
                      <a:pt x="438" y="0"/>
                      <a:pt x="436" y="0"/>
                    </a:cubicBezTo>
                    <a:cubicBezTo>
                      <a:pt x="435" y="0"/>
                      <a:pt x="433" y="0"/>
                      <a:pt x="430" y="1"/>
                    </a:cubicBezTo>
                    <a:cubicBezTo>
                      <a:pt x="425" y="1"/>
                      <a:pt x="419" y="2"/>
                      <a:pt x="412" y="3"/>
                    </a:cubicBezTo>
                    <a:cubicBezTo>
                      <a:pt x="406" y="4"/>
                      <a:pt x="400" y="6"/>
                      <a:pt x="395" y="6"/>
                    </a:cubicBezTo>
                    <a:cubicBezTo>
                      <a:pt x="392" y="7"/>
                      <a:pt x="390" y="7"/>
                      <a:pt x="389" y="8"/>
                    </a:cubicBezTo>
                    <a:cubicBezTo>
                      <a:pt x="388" y="8"/>
                      <a:pt x="387" y="8"/>
                      <a:pt x="387" y="8"/>
                    </a:cubicBezTo>
                    <a:cubicBezTo>
                      <a:pt x="387" y="8"/>
                      <a:pt x="385" y="17"/>
                      <a:pt x="384" y="30"/>
                    </a:cubicBezTo>
                    <a:cubicBezTo>
                      <a:pt x="382" y="44"/>
                      <a:pt x="381" y="61"/>
                      <a:pt x="380" y="79"/>
                    </a:cubicBezTo>
                    <a:cubicBezTo>
                      <a:pt x="380" y="86"/>
                      <a:pt x="379" y="94"/>
                      <a:pt x="379" y="101"/>
                    </a:cubicBezTo>
                    <a:cubicBezTo>
                      <a:pt x="375" y="102"/>
                      <a:pt x="370" y="104"/>
                      <a:pt x="366" y="105"/>
                    </a:cubicBezTo>
                    <a:cubicBezTo>
                      <a:pt x="358" y="108"/>
                      <a:pt x="352" y="110"/>
                      <a:pt x="347" y="112"/>
                    </a:cubicBezTo>
                    <a:cubicBezTo>
                      <a:pt x="342" y="114"/>
                      <a:pt x="340" y="115"/>
                      <a:pt x="340" y="115"/>
                    </a:cubicBezTo>
                    <a:cubicBezTo>
                      <a:pt x="340" y="115"/>
                      <a:pt x="337" y="116"/>
                      <a:pt x="333" y="118"/>
                    </a:cubicBezTo>
                    <a:cubicBezTo>
                      <a:pt x="332" y="118"/>
                      <a:pt x="330" y="119"/>
                      <a:pt x="329" y="119"/>
                    </a:cubicBezTo>
                    <a:cubicBezTo>
                      <a:pt x="328" y="120"/>
                      <a:pt x="326" y="121"/>
                      <a:pt x="324" y="122"/>
                    </a:cubicBezTo>
                    <a:cubicBezTo>
                      <a:pt x="321" y="123"/>
                      <a:pt x="318" y="125"/>
                      <a:pt x="314" y="126"/>
                    </a:cubicBezTo>
                    <a:cubicBezTo>
                      <a:pt x="310" y="128"/>
                      <a:pt x="306" y="130"/>
                      <a:pt x="302" y="133"/>
                    </a:cubicBezTo>
                    <a:cubicBezTo>
                      <a:pt x="297" y="128"/>
                      <a:pt x="291" y="122"/>
                      <a:pt x="286" y="117"/>
                    </a:cubicBezTo>
                    <a:cubicBezTo>
                      <a:pt x="279" y="111"/>
                      <a:pt x="273" y="105"/>
                      <a:pt x="267" y="100"/>
                    </a:cubicBezTo>
                    <a:cubicBezTo>
                      <a:pt x="260" y="95"/>
                      <a:pt x="254" y="90"/>
                      <a:pt x="249" y="85"/>
                    </a:cubicBezTo>
                    <a:cubicBezTo>
                      <a:pt x="239" y="77"/>
                      <a:pt x="232" y="71"/>
                      <a:pt x="232" y="71"/>
                    </a:cubicBezTo>
                    <a:cubicBezTo>
                      <a:pt x="232" y="71"/>
                      <a:pt x="231" y="72"/>
                      <a:pt x="230" y="73"/>
                    </a:cubicBezTo>
                    <a:cubicBezTo>
                      <a:pt x="228" y="73"/>
                      <a:pt x="227" y="75"/>
                      <a:pt x="225" y="76"/>
                    </a:cubicBezTo>
                    <a:cubicBezTo>
                      <a:pt x="221" y="79"/>
                      <a:pt x="215" y="82"/>
                      <a:pt x="210" y="86"/>
                    </a:cubicBezTo>
                    <a:cubicBezTo>
                      <a:pt x="204" y="90"/>
                      <a:pt x="199" y="94"/>
                      <a:pt x="195" y="97"/>
                    </a:cubicBezTo>
                    <a:cubicBezTo>
                      <a:pt x="193" y="98"/>
                      <a:pt x="192" y="99"/>
                      <a:pt x="190" y="100"/>
                    </a:cubicBezTo>
                    <a:cubicBezTo>
                      <a:pt x="189" y="101"/>
                      <a:pt x="189" y="102"/>
                      <a:pt x="189" y="102"/>
                    </a:cubicBezTo>
                    <a:cubicBezTo>
                      <a:pt x="189" y="102"/>
                      <a:pt x="191" y="110"/>
                      <a:pt x="196" y="123"/>
                    </a:cubicBezTo>
                    <a:cubicBezTo>
                      <a:pt x="198" y="129"/>
                      <a:pt x="201" y="136"/>
                      <a:pt x="204" y="144"/>
                    </a:cubicBezTo>
                    <a:cubicBezTo>
                      <a:pt x="207" y="152"/>
                      <a:pt x="210" y="160"/>
                      <a:pt x="213" y="168"/>
                    </a:cubicBezTo>
                    <a:cubicBezTo>
                      <a:pt x="216" y="175"/>
                      <a:pt x="219" y="182"/>
                      <a:pt x="222" y="189"/>
                    </a:cubicBezTo>
                    <a:cubicBezTo>
                      <a:pt x="219" y="192"/>
                      <a:pt x="216" y="195"/>
                      <a:pt x="213" y="198"/>
                    </a:cubicBezTo>
                    <a:cubicBezTo>
                      <a:pt x="207" y="204"/>
                      <a:pt x="201" y="209"/>
                      <a:pt x="198" y="212"/>
                    </a:cubicBezTo>
                    <a:cubicBezTo>
                      <a:pt x="195" y="216"/>
                      <a:pt x="193" y="218"/>
                      <a:pt x="193" y="218"/>
                    </a:cubicBezTo>
                    <a:cubicBezTo>
                      <a:pt x="193" y="218"/>
                      <a:pt x="192" y="219"/>
                      <a:pt x="191" y="220"/>
                    </a:cubicBezTo>
                    <a:cubicBezTo>
                      <a:pt x="191" y="221"/>
                      <a:pt x="189" y="222"/>
                      <a:pt x="188" y="224"/>
                    </a:cubicBezTo>
                    <a:cubicBezTo>
                      <a:pt x="185" y="228"/>
                      <a:pt x="180" y="233"/>
                      <a:pt x="175" y="240"/>
                    </a:cubicBezTo>
                    <a:cubicBezTo>
                      <a:pt x="172" y="243"/>
                      <a:pt x="169" y="247"/>
                      <a:pt x="166" y="251"/>
                    </a:cubicBezTo>
                    <a:cubicBezTo>
                      <a:pt x="160" y="248"/>
                      <a:pt x="152" y="246"/>
                      <a:pt x="145" y="244"/>
                    </a:cubicBezTo>
                    <a:cubicBezTo>
                      <a:pt x="129" y="239"/>
                      <a:pt x="111" y="234"/>
                      <a:pt x="98" y="231"/>
                    </a:cubicBezTo>
                    <a:cubicBezTo>
                      <a:pt x="92" y="229"/>
                      <a:pt x="86" y="228"/>
                      <a:pt x="82" y="227"/>
                    </a:cubicBezTo>
                    <a:cubicBezTo>
                      <a:pt x="79" y="226"/>
                      <a:pt x="76" y="226"/>
                      <a:pt x="76" y="226"/>
                    </a:cubicBezTo>
                    <a:cubicBezTo>
                      <a:pt x="76" y="226"/>
                      <a:pt x="75" y="229"/>
                      <a:pt x="72" y="233"/>
                    </a:cubicBezTo>
                    <a:cubicBezTo>
                      <a:pt x="71" y="235"/>
                      <a:pt x="69" y="238"/>
                      <a:pt x="68" y="240"/>
                    </a:cubicBezTo>
                    <a:cubicBezTo>
                      <a:pt x="66" y="243"/>
                      <a:pt x="65" y="246"/>
                      <a:pt x="63" y="249"/>
                    </a:cubicBezTo>
                    <a:cubicBezTo>
                      <a:pt x="60" y="254"/>
                      <a:pt x="57" y="260"/>
                      <a:pt x="55" y="264"/>
                    </a:cubicBezTo>
                    <a:cubicBezTo>
                      <a:pt x="52" y="269"/>
                      <a:pt x="51" y="272"/>
                      <a:pt x="51" y="272"/>
                    </a:cubicBezTo>
                    <a:cubicBezTo>
                      <a:pt x="51" y="272"/>
                      <a:pt x="57" y="278"/>
                      <a:pt x="66" y="288"/>
                    </a:cubicBezTo>
                    <a:cubicBezTo>
                      <a:pt x="76" y="297"/>
                      <a:pt x="89" y="310"/>
                      <a:pt x="102" y="321"/>
                    </a:cubicBezTo>
                    <a:cubicBezTo>
                      <a:pt x="108" y="326"/>
                      <a:pt x="113" y="331"/>
                      <a:pt x="119" y="336"/>
                    </a:cubicBezTo>
                    <a:cubicBezTo>
                      <a:pt x="118" y="338"/>
                      <a:pt x="117" y="340"/>
                      <a:pt x="116" y="342"/>
                    </a:cubicBezTo>
                    <a:cubicBezTo>
                      <a:pt x="116" y="344"/>
                      <a:pt x="115" y="346"/>
                      <a:pt x="114" y="348"/>
                    </a:cubicBezTo>
                    <a:cubicBezTo>
                      <a:pt x="111" y="356"/>
                      <a:pt x="109" y="363"/>
                      <a:pt x="107" y="368"/>
                    </a:cubicBezTo>
                    <a:cubicBezTo>
                      <a:pt x="106" y="372"/>
                      <a:pt x="105" y="375"/>
                      <a:pt x="105" y="375"/>
                    </a:cubicBezTo>
                    <a:cubicBezTo>
                      <a:pt x="105" y="375"/>
                      <a:pt x="104" y="378"/>
                      <a:pt x="103" y="383"/>
                    </a:cubicBezTo>
                    <a:cubicBezTo>
                      <a:pt x="102" y="387"/>
                      <a:pt x="100" y="394"/>
                      <a:pt x="98" y="402"/>
                    </a:cubicBezTo>
                    <a:cubicBezTo>
                      <a:pt x="97" y="407"/>
                      <a:pt x="96" y="411"/>
                      <a:pt x="95" y="416"/>
                    </a:cubicBezTo>
                    <a:cubicBezTo>
                      <a:pt x="88" y="417"/>
                      <a:pt x="81" y="418"/>
                      <a:pt x="73" y="419"/>
                    </a:cubicBezTo>
                    <a:cubicBezTo>
                      <a:pt x="65" y="420"/>
                      <a:pt x="56" y="421"/>
                      <a:pt x="48" y="423"/>
                    </a:cubicBezTo>
                    <a:cubicBezTo>
                      <a:pt x="44" y="424"/>
                      <a:pt x="40" y="425"/>
                      <a:pt x="36" y="425"/>
                    </a:cubicBezTo>
                    <a:cubicBezTo>
                      <a:pt x="32" y="426"/>
                      <a:pt x="29" y="427"/>
                      <a:pt x="25" y="428"/>
                    </a:cubicBezTo>
                    <a:cubicBezTo>
                      <a:pt x="12" y="430"/>
                      <a:pt x="4" y="433"/>
                      <a:pt x="4" y="433"/>
                    </a:cubicBezTo>
                    <a:cubicBezTo>
                      <a:pt x="4" y="433"/>
                      <a:pt x="3" y="436"/>
                      <a:pt x="3" y="441"/>
                    </a:cubicBezTo>
                    <a:cubicBezTo>
                      <a:pt x="3" y="442"/>
                      <a:pt x="2" y="443"/>
                      <a:pt x="2" y="445"/>
                    </a:cubicBezTo>
                    <a:cubicBezTo>
                      <a:pt x="2" y="446"/>
                      <a:pt x="2" y="448"/>
                      <a:pt x="2" y="449"/>
                    </a:cubicBezTo>
                    <a:cubicBezTo>
                      <a:pt x="2" y="452"/>
                      <a:pt x="2" y="455"/>
                      <a:pt x="1" y="459"/>
                    </a:cubicBezTo>
                    <a:cubicBezTo>
                      <a:pt x="1" y="462"/>
                      <a:pt x="1" y="465"/>
                      <a:pt x="1" y="468"/>
                    </a:cubicBezTo>
                    <a:cubicBezTo>
                      <a:pt x="1" y="471"/>
                      <a:pt x="1" y="474"/>
                      <a:pt x="1" y="477"/>
                    </a:cubicBezTo>
                    <a:cubicBezTo>
                      <a:pt x="1" y="482"/>
                      <a:pt x="0" y="485"/>
                      <a:pt x="0" y="485"/>
                    </a:cubicBezTo>
                    <a:cubicBezTo>
                      <a:pt x="0" y="485"/>
                      <a:pt x="9" y="488"/>
                      <a:pt x="21" y="493"/>
                    </a:cubicBezTo>
                    <a:cubicBezTo>
                      <a:pt x="34" y="497"/>
                      <a:pt x="51" y="503"/>
                      <a:pt x="68" y="507"/>
                    </a:cubicBezTo>
                    <a:cubicBezTo>
                      <a:pt x="75" y="509"/>
                      <a:pt x="83" y="511"/>
                      <a:pt x="89" y="513"/>
                    </a:cubicBezTo>
                    <a:cubicBezTo>
                      <a:pt x="90" y="518"/>
                      <a:pt x="90" y="522"/>
                      <a:pt x="91" y="526"/>
                    </a:cubicBezTo>
                    <a:cubicBezTo>
                      <a:pt x="91" y="535"/>
                      <a:pt x="92" y="542"/>
                      <a:pt x="93" y="547"/>
                    </a:cubicBezTo>
                    <a:cubicBezTo>
                      <a:pt x="94" y="552"/>
                      <a:pt x="94" y="554"/>
                      <a:pt x="94" y="554"/>
                    </a:cubicBezTo>
                    <a:cubicBezTo>
                      <a:pt x="94" y="554"/>
                      <a:pt x="95" y="557"/>
                      <a:pt x="96" y="562"/>
                    </a:cubicBezTo>
                    <a:cubicBezTo>
                      <a:pt x="97" y="567"/>
                      <a:pt x="98" y="574"/>
                      <a:pt x="100" y="582"/>
                    </a:cubicBezTo>
                    <a:cubicBezTo>
                      <a:pt x="101" y="586"/>
                      <a:pt x="102" y="591"/>
                      <a:pt x="103" y="595"/>
                    </a:cubicBezTo>
                    <a:cubicBezTo>
                      <a:pt x="97" y="599"/>
                      <a:pt x="91" y="603"/>
                      <a:pt x="85" y="607"/>
                    </a:cubicBezTo>
                    <a:cubicBezTo>
                      <a:pt x="70" y="617"/>
                      <a:pt x="56" y="628"/>
                      <a:pt x="45" y="636"/>
                    </a:cubicBezTo>
                    <a:cubicBezTo>
                      <a:pt x="35" y="644"/>
                      <a:pt x="28" y="650"/>
                      <a:pt x="28" y="650"/>
                    </a:cubicBezTo>
                    <a:cubicBezTo>
                      <a:pt x="28" y="650"/>
                      <a:pt x="29" y="653"/>
                      <a:pt x="30" y="658"/>
                    </a:cubicBezTo>
                    <a:cubicBezTo>
                      <a:pt x="31" y="660"/>
                      <a:pt x="32" y="663"/>
                      <a:pt x="33" y="666"/>
                    </a:cubicBezTo>
                    <a:cubicBezTo>
                      <a:pt x="34" y="669"/>
                      <a:pt x="36" y="672"/>
                      <a:pt x="37" y="675"/>
                    </a:cubicBezTo>
                    <a:cubicBezTo>
                      <a:pt x="38" y="678"/>
                      <a:pt x="39" y="681"/>
                      <a:pt x="41" y="684"/>
                    </a:cubicBezTo>
                    <a:cubicBezTo>
                      <a:pt x="41" y="685"/>
                      <a:pt x="42" y="686"/>
                      <a:pt x="42" y="688"/>
                    </a:cubicBezTo>
                    <a:cubicBezTo>
                      <a:pt x="43" y="689"/>
                      <a:pt x="43" y="690"/>
                      <a:pt x="44" y="691"/>
                    </a:cubicBezTo>
                    <a:cubicBezTo>
                      <a:pt x="46" y="696"/>
                      <a:pt x="47" y="699"/>
                      <a:pt x="47" y="699"/>
                    </a:cubicBezTo>
                    <a:cubicBezTo>
                      <a:pt x="47" y="699"/>
                      <a:pt x="56" y="698"/>
                      <a:pt x="70" y="697"/>
                    </a:cubicBezTo>
                    <a:cubicBezTo>
                      <a:pt x="73" y="696"/>
                      <a:pt x="77" y="696"/>
                      <a:pt x="80" y="695"/>
                    </a:cubicBezTo>
                    <a:cubicBezTo>
                      <a:pt x="84" y="695"/>
                      <a:pt x="88" y="694"/>
                      <a:pt x="92" y="694"/>
                    </a:cubicBezTo>
                    <a:cubicBezTo>
                      <a:pt x="101" y="693"/>
                      <a:pt x="109" y="691"/>
                      <a:pt x="118" y="690"/>
                    </a:cubicBezTo>
                    <a:cubicBezTo>
                      <a:pt x="125" y="688"/>
                      <a:pt x="133" y="687"/>
                      <a:pt x="140" y="685"/>
                    </a:cubicBezTo>
                    <a:cubicBezTo>
                      <a:pt x="142" y="690"/>
                      <a:pt x="145" y="693"/>
                      <a:pt x="147" y="697"/>
                    </a:cubicBezTo>
                    <a:cubicBezTo>
                      <a:pt x="151" y="704"/>
                      <a:pt x="155" y="710"/>
                      <a:pt x="158" y="714"/>
                    </a:cubicBezTo>
                    <a:cubicBezTo>
                      <a:pt x="160" y="718"/>
                      <a:pt x="162" y="721"/>
                      <a:pt x="162" y="721"/>
                    </a:cubicBezTo>
                    <a:cubicBezTo>
                      <a:pt x="162" y="721"/>
                      <a:pt x="164" y="723"/>
                      <a:pt x="167" y="727"/>
                    </a:cubicBezTo>
                    <a:cubicBezTo>
                      <a:pt x="170" y="731"/>
                      <a:pt x="174" y="737"/>
                      <a:pt x="179" y="743"/>
                    </a:cubicBezTo>
                    <a:cubicBezTo>
                      <a:pt x="181" y="745"/>
                      <a:pt x="182" y="747"/>
                      <a:pt x="183" y="748"/>
                    </a:cubicBezTo>
                    <a:cubicBezTo>
                      <a:pt x="185" y="750"/>
                      <a:pt x="186" y="752"/>
                      <a:pt x="188" y="754"/>
                    </a:cubicBezTo>
                    <a:cubicBezTo>
                      <a:pt x="184" y="760"/>
                      <a:pt x="180" y="766"/>
                      <a:pt x="176" y="773"/>
                    </a:cubicBezTo>
                    <a:cubicBezTo>
                      <a:pt x="168" y="788"/>
                      <a:pt x="159" y="804"/>
                      <a:pt x="153" y="816"/>
                    </a:cubicBezTo>
                    <a:cubicBezTo>
                      <a:pt x="148" y="828"/>
                      <a:pt x="144" y="836"/>
                      <a:pt x="144" y="836"/>
                    </a:cubicBezTo>
                    <a:cubicBezTo>
                      <a:pt x="144" y="836"/>
                      <a:pt x="146" y="838"/>
                      <a:pt x="150" y="842"/>
                    </a:cubicBezTo>
                    <a:cubicBezTo>
                      <a:pt x="153" y="845"/>
                      <a:pt x="158" y="850"/>
                      <a:pt x="163" y="854"/>
                    </a:cubicBezTo>
                    <a:cubicBezTo>
                      <a:pt x="165" y="856"/>
                      <a:pt x="168" y="858"/>
                      <a:pt x="170" y="860"/>
                    </a:cubicBezTo>
                    <a:cubicBezTo>
                      <a:pt x="172" y="862"/>
                      <a:pt x="175" y="864"/>
                      <a:pt x="176" y="866"/>
                    </a:cubicBezTo>
                    <a:cubicBezTo>
                      <a:pt x="180" y="869"/>
                      <a:pt x="183" y="871"/>
                      <a:pt x="183" y="871"/>
                    </a:cubicBezTo>
                    <a:cubicBezTo>
                      <a:pt x="183" y="871"/>
                      <a:pt x="185" y="870"/>
                      <a:pt x="188" y="868"/>
                    </a:cubicBezTo>
                    <a:cubicBezTo>
                      <a:pt x="191" y="866"/>
                      <a:pt x="196" y="863"/>
                      <a:pt x="202" y="859"/>
                    </a:cubicBezTo>
                    <a:cubicBezTo>
                      <a:pt x="213" y="852"/>
                      <a:pt x="228" y="842"/>
                      <a:pt x="242" y="832"/>
                    </a:cubicBezTo>
                    <a:cubicBezTo>
                      <a:pt x="248" y="828"/>
                      <a:pt x="254" y="823"/>
                      <a:pt x="260" y="819"/>
                    </a:cubicBezTo>
                    <a:cubicBezTo>
                      <a:pt x="264" y="822"/>
                      <a:pt x="268" y="824"/>
                      <a:pt x="271" y="826"/>
                    </a:cubicBezTo>
                    <a:cubicBezTo>
                      <a:pt x="278" y="831"/>
                      <a:pt x="285" y="835"/>
                      <a:pt x="289" y="837"/>
                    </a:cubicBezTo>
                    <a:cubicBezTo>
                      <a:pt x="291" y="839"/>
                      <a:pt x="293" y="839"/>
                      <a:pt x="294" y="840"/>
                    </a:cubicBezTo>
                    <a:cubicBezTo>
                      <a:pt x="295" y="841"/>
                      <a:pt x="296" y="841"/>
                      <a:pt x="296" y="841"/>
                    </a:cubicBezTo>
                    <a:cubicBezTo>
                      <a:pt x="296" y="841"/>
                      <a:pt x="298" y="842"/>
                      <a:pt x="302" y="845"/>
                    </a:cubicBezTo>
                    <a:cubicBezTo>
                      <a:pt x="307" y="847"/>
                      <a:pt x="313" y="850"/>
                      <a:pt x="321" y="854"/>
                    </a:cubicBezTo>
                    <a:cubicBezTo>
                      <a:pt x="324" y="856"/>
                      <a:pt x="329" y="858"/>
                      <a:pt x="333" y="860"/>
                    </a:cubicBezTo>
                    <a:cubicBezTo>
                      <a:pt x="332" y="867"/>
                      <a:pt x="332" y="874"/>
                      <a:pt x="331" y="882"/>
                    </a:cubicBezTo>
                    <a:cubicBezTo>
                      <a:pt x="330" y="891"/>
                      <a:pt x="330" y="899"/>
                      <a:pt x="329" y="908"/>
                    </a:cubicBezTo>
                    <a:cubicBezTo>
                      <a:pt x="329" y="916"/>
                      <a:pt x="329" y="924"/>
                      <a:pt x="329" y="930"/>
                    </a:cubicBezTo>
                    <a:cubicBezTo>
                      <a:pt x="329" y="944"/>
                      <a:pt x="329" y="953"/>
                      <a:pt x="329" y="953"/>
                    </a:cubicBezTo>
                    <a:cubicBezTo>
                      <a:pt x="329" y="953"/>
                      <a:pt x="330" y="953"/>
                      <a:pt x="331" y="954"/>
                    </a:cubicBezTo>
                    <a:cubicBezTo>
                      <a:pt x="332" y="954"/>
                      <a:pt x="334" y="955"/>
                      <a:pt x="337" y="956"/>
                    </a:cubicBezTo>
                    <a:cubicBezTo>
                      <a:pt x="341" y="957"/>
                      <a:pt x="348" y="959"/>
                      <a:pt x="354" y="961"/>
                    </a:cubicBezTo>
                    <a:cubicBezTo>
                      <a:pt x="360" y="963"/>
                      <a:pt x="367" y="964"/>
                      <a:pt x="371" y="966"/>
                    </a:cubicBezTo>
                    <a:cubicBezTo>
                      <a:pt x="374" y="966"/>
                      <a:pt x="376" y="967"/>
                      <a:pt x="377" y="967"/>
                    </a:cubicBezTo>
                    <a:cubicBezTo>
                      <a:pt x="378" y="968"/>
                      <a:pt x="379" y="968"/>
                      <a:pt x="379" y="968"/>
                    </a:cubicBezTo>
                    <a:cubicBezTo>
                      <a:pt x="379" y="968"/>
                      <a:pt x="384" y="960"/>
                      <a:pt x="391" y="949"/>
                    </a:cubicBezTo>
                    <a:cubicBezTo>
                      <a:pt x="395" y="943"/>
                      <a:pt x="399" y="937"/>
                      <a:pt x="403" y="929"/>
                    </a:cubicBezTo>
                    <a:cubicBezTo>
                      <a:pt x="408" y="922"/>
                      <a:pt x="412" y="915"/>
                      <a:pt x="416" y="907"/>
                    </a:cubicBezTo>
                    <a:cubicBezTo>
                      <a:pt x="420" y="900"/>
                      <a:pt x="423" y="893"/>
                      <a:pt x="426" y="887"/>
                    </a:cubicBezTo>
                    <a:cubicBezTo>
                      <a:pt x="431" y="888"/>
                      <a:pt x="436" y="889"/>
                      <a:pt x="440" y="889"/>
                    </a:cubicBezTo>
                    <a:cubicBezTo>
                      <a:pt x="444" y="890"/>
                      <a:pt x="448" y="890"/>
                      <a:pt x="451" y="890"/>
                    </a:cubicBezTo>
                    <a:cubicBezTo>
                      <a:pt x="453" y="891"/>
                      <a:pt x="455" y="891"/>
                      <a:pt x="456" y="891"/>
                    </a:cubicBezTo>
                    <a:cubicBezTo>
                      <a:pt x="458" y="891"/>
                      <a:pt x="459" y="891"/>
                      <a:pt x="460" y="891"/>
                    </a:cubicBezTo>
                    <a:cubicBezTo>
                      <a:pt x="465" y="892"/>
                      <a:pt x="468" y="892"/>
                      <a:pt x="468" y="892"/>
                    </a:cubicBezTo>
                    <a:cubicBezTo>
                      <a:pt x="468" y="892"/>
                      <a:pt x="471" y="892"/>
                      <a:pt x="476" y="892"/>
                    </a:cubicBezTo>
                    <a:cubicBezTo>
                      <a:pt x="481" y="892"/>
                      <a:pt x="488" y="892"/>
                      <a:pt x="496" y="893"/>
                    </a:cubicBezTo>
                    <a:cubicBezTo>
                      <a:pt x="500" y="892"/>
                      <a:pt x="505" y="892"/>
                      <a:pt x="510" y="892"/>
                    </a:cubicBezTo>
                    <a:cubicBezTo>
                      <a:pt x="512" y="899"/>
                      <a:pt x="515" y="906"/>
                      <a:pt x="518" y="913"/>
                    </a:cubicBezTo>
                    <a:cubicBezTo>
                      <a:pt x="524" y="929"/>
                      <a:pt x="531" y="946"/>
                      <a:pt x="537" y="958"/>
                    </a:cubicBezTo>
                    <a:cubicBezTo>
                      <a:pt x="543" y="970"/>
                      <a:pt x="547" y="978"/>
                      <a:pt x="547" y="978"/>
                    </a:cubicBezTo>
                    <a:cubicBezTo>
                      <a:pt x="547" y="978"/>
                      <a:pt x="548" y="978"/>
                      <a:pt x="549" y="978"/>
                    </a:cubicBezTo>
                    <a:cubicBezTo>
                      <a:pt x="550" y="977"/>
                      <a:pt x="552" y="977"/>
                      <a:pt x="555" y="977"/>
                    </a:cubicBezTo>
                    <a:cubicBezTo>
                      <a:pt x="560" y="976"/>
                      <a:pt x="566" y="975"/>
                      <a:pt x="573" y="974"/>
                    </a:cubicBezTo>
                    <a:cubicBezTo>
                      <a:pt x="579" y="973"/>
                      <a:pt x="585" y="972"/>
                      <a:pt x="590" y="971"/>
                    </a:cubicBezTo>
                    <a:cubicBezTo>
                      <a:pt x="593" y="970"/>
                      <a:pt x="595" y="970"/>
                      <a:pt x="596" y="970"/>
                    </a:cubicBezTo>
                    <a:cubicBezTo>
                      <a:pt x="597" y="970"/>
                      <a:pt x="598" y="969"/>
                      <a:pt x="598" y="969"/>
                    </a:cubicBezTo>
                    <a:cubicBezTo>
                      <a:pt x="598" y="969"/>
                      <a:pt x="600" y="960"/>
                      <a:pt x="601" y="947"/>
                    </a:cubicBezTo>
                    <a:cubicBezTo>
                      <a:pt x="603" y="934"/>
                      <a:pt x="604" y="916"/>
                      <a:pt x="605" y="899"/>
                    </a:cubicBezTo>
                    <a:cubicBezTo>
                      <a:pt x="605" y="891"/>
                      <a:pt x="606" y="883"/>
                      <a:pt x="606" y="876"/>
                    </a:cubicBezTo>
                    <a:cubicBezTo>
                      <a:pt x="610" y="875"/>
                      <a:pt x="615" y="874"/>
                      <a:pt x="619" y="872"/>
                    </a:cubicBezTo>
                    <a:cubicBezTo>
                      <a:pt x="627" y="869"/>
                      <a:pt x="633" y="867"/>
                      <a:pt x="638" y="865"/>
                    </a:cubicBezTo>
                    <a:cubicBezTo>
                      <a:pt x="643" y="864"/>
                      <a:pt x="645" y="862"/>
                      <a:pt x="645" y="862"/>
                    </a:cubicBezTo>
                    <a:cubicBezTo>
                      <a:pt x="645" y="862"/>
                      <a:pt x="648" y="861"/>
                      <a:pt x="652" y="860"/>
                    </a:cubicBezTo>
                    <a:cubicBezTo>
                      <a:pt x="654" y="859"/>
                      <a:pt x="655" y="859"/>
                      <a:pt x="656" y="858"/>
                    </a:cubicBezTo>
                    <a:cubicBezTo>
                      <a:pt x="658" y="857"/>
                      <a:pt x="659" y="857"/>
                      <a:pt x="661" y="856"/>
                    </a:cubicBezTo>
                    <a:cubicBezTo>
                      <a:pt x="664" y="854"/>
                      <a:pt x="667" y="853"/>
                      <a:pt x="671" y="851"/>
                    </a:cubicBezTo>
                    <a:cubicBezTo>
                      <a:pt x="675" y="849"/>
                      <a:pt x="679" y="847"/>
                      <a:pt x="683" y="845"/>
                    </a:cubicBezTo>
                    <a:cubicBezTo>
                      <a:pt x="688" y="850"/>
                      <a:pt x="694" y="855"/>
                      <a:pt x="699" y="860"/>
                    </a:cubicBezTo>
                    <a:cubicBezTo>
                      <a:pt x="706" y="866"/>
                      <a:pt x="712" y="872"/>
                      <a:pt x="718" y="877"/>
                    </a:cubicBezTo>
                    <a:cubicBezTo>
                      <a:pt x="725" y="883"/>
                      <a:pt x="731" y="888"/>
                      <a:pt x="736" y="892"/>
                    </a:cubicBezTo>
                    <a:cubicBezTo>
                      <a:pt x="746" y="901"/>
                      <a:pt x="754" y="906"/>
                      <a:pt x="754" y="906"/>
                    </a:cubicBezTo>
                    <a:cubicBezTo>
                      <a:pt x="754" y="906"/>
                      <a:pt x="754" y="906"/>
                      <a:pt x="755" y="905"/>
                    </a:cubicBezTo>
                    <a:cubicBezTo>
                      <a:pt x="757" y="904"/>
                      <a:pt x="758" y="903"/>
                      <a:pt x="760" y="902"/>
                    </a:cubicBezTo>
                    <a:cubicBezTo>
                      <a:pt x="765" y="899"/>
                      <a:pt x="770" y="895"/>
                      <a:pt x="775" y="892"/>
                    </a:cubicBezTo>
                    <a:cubicBezTo>
                      <a:pt x="781" y="888"/>
                      <a:pt x="786" y="884"/>
                      <a:pt x="790" y="881"/>
                    </a:cubicBezTo>
                    <a:cubicBezTo>
                      <a:pt x="792" y="879"/>
                      <a:pt x="794" y="878"/>
                      <a:pt x="795" y="877"/>
                    </a:cubicBezTo>
                    <a:cubicBezTo>
                      <a:pt x="796" y="876"/>
                      <a:pt x="796" y="876"/>
                      <a:pt x="796" y="876"/>
                    </a:cubicBezTo>
                    <a:cubicBezTo>
                      <a:pt x="796" y="876"/>
                      <a:pt x="794" y="867"/>
                      <a:pt x="789" y="855"/>
                    </a:cubicBezTo>
                    <a:cubicBezTo>
                      <a:pt x="787" y="848"/>
                      <a:pt x="784" y="841"/>
                      <a:pt x="781" y="833"/>
                    </a:cubicBezTo>
                    <a:cubicBezTo>
                      <a:pt x="779" y="825"/>
                      <a:pt x="775" y="817"/>
                      <a:pt x="772" y="809"/>
                    </a:cubicBezTo>
                    <a:cubicBezTo>
                      <a:pt x="769" y="802"/>
                      <a:pt x="766" y="795"/>
                      <a:pt x="763" y="789"/>
                    </a:cubicBezTo>
                    <a:cubicBezTo>
                      <a:pt x="766" y="786"/>
                      <a:pt x="770" y="782"/>
                      <a:pt x="773" y="780"/>
                    </a:cubicBezTo>
                    <a:cubicBezTo>
                      <a:pt x="779" y="774"/>
                      <a:pt x="784" y="769"/>
                      <a:pt x="787" y="765"/>
                    </a:cubicBezTo>
                    <a:cubicBezTo>
                      <a:pt x="790" y="761"/>
                      <a:pt x="792" y="759"/>
                      <a:pt x="792" y="759"/>
                    </a:cubicBezTo>
                    <a:cubicBezTo>
                      <a:pt x="792" y="759"/>
                      <a:pt x="793" y="759"/>
                      <a:pt x="794" y="758"/>
                    </a:cubicBezTo>
                    <a:cubicBezTo>
                      <a:pt x="794" y="757"/>
                      <a:pt x="796" y="755"/>
                      <a:pt x="797" y="753"/>
                    </a:cubicBezTo>
                    <a:cubicBezTo>
                      <a:pt x="801" y="750"/>
                      <a:pt x="805" y="744"/>
                      <a:pt x="810" y="738"/>
                    </a:cubicBezTo>
                    <a:cubicBezTo>
                      <a:pt x="813" y="734"/>
                      <a:pt x="816" y="731"/>
                      <a:pt x="819" y="727"/>
                    </a:cubicBezTo>
                    <a:cubicBezTo>
                      <a:pt x="825" y="729"/>
                      <a:pt x="833" y="731"/>
                      <a:pt x="840" y="734"/>
                    </a:cubicBezTo>
                    <a:cubicBezTo>
                      <a:pt x="857" y="739"/>
                      <a:pt x="874" y="743"/>
                      <a:pt x="887" y="747"/>
                    </a:cubicBezTo>
                    <a:cubicBezTo>
                      <a:pt x="893" y="748"/>
                      <a:pt x="899" y="749"/>
                      <a:pt x="903" y="750"/>
                    </a:cubicBezTo>
                    <a:cubicBezTo>
                      <a:pt x="906" y="751"/>
                      <a:pt x="909" y="751"/>
                      <a:pt x="909" y="751"/>
                    </a:cubicBezTo>
                    <a:cubicBezTo>
                      <a:pt x="909" y="751"/>
                      <a:pt x="910" y="749"/>
                      <a:pt x="913" y="744"/>
                    </a:cubicBezTo>
                    <a:cubicBezTo>
                      <a:pt x="914" y="742"/>
                      <a:pt x="916" y="740"/>
                      <a:pt x="917" y="737"/>
                    </a:cubicBezTo>
                    <a:cubicBezTo>
                      <a:pt x="919" y="735"/>
                      <a:pt x="920" y="732"/>
                      <a:pt x="922" y="729"/>
                    </a:cubicBezTo>
                    <a:cubicBezTo>
                      <a:pt x="925" y="723"/>
                      <a:pt x="928" y="717"/>
                      <a:pt x="931" y="713"/>
                    </a:cubicBezTo>
                    <a:cubicBezTo>
                      <a:pt x="933" y="709"/>
                      <a:pt x="934" y="706"/>
                      <a:pt x="934" y="706"/>
                    </a:cubicBezTo>
                    <a:cubicBezTo>
                      <a:pt x="934" y="706"/>
                      <a:pt x="928" y="699"/>
                      <a:pt x="919" y="690"/>
                    </a:cubicBezTo>
                    <a:cubicBezTo>
                      <a:pt x="909" y="680"/>
                      <a:pt x="896" y="668"/>
                      <a:pt x="883" y="656"/>
                    </a:cubicBezTo>
                    <a:cubicBezTo>
                      <a:pt x="877" y="651"/>
                      <a:pt x="872" y="646"/>
                      <a:pt x="866" y="642"/>
                    </a:cubicBezTo>
                    <a:cubicBezTo>
                      <a:pt x="867" y="640"/>
                      <a:pt x="868" y="638"/>
                      <a:pt x="869" y="635"/>
                    </a:cubicBezTo>
                    <a:cubicBezTo>
                      <a:pt x="870" y="633"/>
                      <a:pt x="870" y="631"/>
                      <a:pt x="871" y="629"/>
                    </a:cubicBezTo>
                    <a:cubicBezTo>
                      <a:pt x="874" y="621"/>
                      <a:pt x="876" y="615"/>
                      <a:pt x="878" y="610"/>
                    </a:cubicBezTo>
                    <a:cubicBezTo>
                      <a:pt x="879" y="605"/>
                      <a:pt x="880" y="602"/>
                      <a:pt x="880" y="602"/>
                    </a:cubicBezTo>
                    <a:cubicBezTo>
                      <a:pt x="880" y="602"/>
                      <a:pt x="881" y="600"/>
                      <a:pt x="882" y="595"/>
                    </a:cubicBezTo>
                    <a:cubicBezTo>
                      <a:pt x="883" y="590"/>
                      <a:pt x="885" y="583"/>
                      <a:pt x="887" y="575"/>
                    </a:cubicBezTo>
                    <a:cubicBezTo>
                      <a:pt x="888" y="571"/>
                      <a:pt x="889" y="566"/>
                      <a:pt x="890" y="562"/>
                    </a:cubicBezTo>
                    <a:cubicBezTo>
                      <a:pt x="897" y="561"/>
                      <a:pt x="904" y="560"/>
                      <a:pt x="912" y="559"/>
                    </a:cubicBezTo>
                    <a:cubicBezTo>
                      <a:pt x="920" y="557"/>
                      <a:pt x="929" y="556"/>
                      <a:pt x="937" y="554"/>
                    </a:cubicBezTo>
                    <a:cubicBezTo>
                      <a:pt x="941" y="554"/>
                      <a:pt x="945" y="553"/>
                      <a:pt x="949" y="552"/>
                    </a:cubicBezTo>
                    <a:cubicBezTo>
                      <a:pt x="953" y="551"/>
                      <a:pt x="956" y="551"/>
                      <a:pt x="960" y="550"/>
                    </a:cubicBezTo>
                    <a:cubicBezTo>
                      <a:pt x="973" y="547"/>
                      <a:pt x="981" y="545"/>
                      <a:pt x="981" y="545"/>
                    </a:cubicBezTo>
                    <a:cubicBezTo>
                      <a:pt x="981" y="545"/>
                      <a:pt x="982" y="542"/>
                      <a:pt x="982" y="537"/>
                    </a:cubicBezTo>
                    <a:cubicBezTo>
                      <a:pt x="982" y="535"/>
                      <a:pt x="983" y="534"/>
                      <a:pt x="983" y="533"/>
                    </a:cubicBezTo>
                    <a:cubicBezTo>
                      <a:pt x="983" y="531"/>
                      <a:pt x="983" y="530"/>
                      <a:pt x="983" y="528"/>
                    </a:cubicBezTo>
                    <a:cubicBezTo>
                      <a:pt x="983" y="525"/>
                      <a:pt x="984" y="522"/>
                      <a:pt x="984" y="519"/>
                    </a:cubicBezTo>
                    <a:cubicBezTo>
                      <a:pt x="984" y="515"/>
                      <a:pt x="984" y="512"/>
                      <a:pt x="984" y="509"/>
                    </a:cubicBezTo>
                    <a:cubicBezTo>
                      <a:pt x="984" y="506"/>
                      <a:pt x="984" y="503"/>
                      <a:pt x="984" y="501"/>
                    </a:cubicBezTo>
                    <a:cubicBezTo>
                      <a:pt x="985" y="496"/>
                      <a:pt x="985" y="492"/>
                      <a:pt x="985" y="492"/>
                    </a:cubicBezTo>
                    <a:cubicBezTo>
                      <a:pt x="985" y="492"/>
                      <a:pt x="976" y="489"/>
                      <a:pt x="964" y="485"/>
                    </a:cubicBezTo>
                    <a:cubicBezTo>
                      <a:pt x="951" y="480"/>
                      <a:pt x="934" y="475"/>
                      <a:pt x="917" y="470"/>
                    </a:cubicBezTo>
                    <a:close/>
                    <a:moveTo>
                      <a:pt x="806" y="587"/>
                    </a:moveTo>
                    <a:cubicBezTo>
                      <a:pt x="805" y="591"/>
                      <a:pt x="803" y="597"/>
                      <a:pt x="800" y="603"/>
                    </a:cubicBezTo>
                    <a:cubicBezTo>
                      <a:pt x="800" y="605"/>
                      <a:pt x="799" y="606"/>
                      <a:pt x="798" y="608"/>
                    </a:cubicBezTo>
                    <a:cubicBezTo>
                      <a:pt x="798" y="610"/>
                      <a:pt x="797" y="612"/>
                      <a:pt x="796" y="613"/>
                    </a:cubicBezTo>
                    <a:cubicBezTo>
                      <a:pt x="795" y="617"/>
                      <a:pt x="793" y="621"/>
                      <a:pt x="791" y="625"/>
                    </a:cubicBezTo>
                    <a:cubicBezTo>
                      <a:pt x="790" y="629"/>
                      <a:pt x="788" y="633"/>
                      <a:pt x="786" y="637"/>
                    </a:cubicBezTo>
                    <a:cubicBezTo>
                      <a:pt x="784" y="640"/>
                      <a:pt x="784" y="640"/>
                      <a:pt x="784" y="640"/>
                    </a:cubicBezTo>
                    <a:cubicBezTo>
                      <a:pt x="782" y="643"/>
                      <a:pt x="782" y="643"/>
                      <a:pt x="782" y="643"/>
                    </a:cubicBezTo>
                    <a:cubicBezTo>
                      <a:pt x="781" y="645"/>
                      <a:pt x="780" y="647"/>
                      <a:pt x="779" y="649"/>
                    </a:cubicBezTo>
                    <a:cubicBezTo>
                      <a:pt x="770" y="665"/>
                      <a:pt x="760" y="680"/>
                      <a:pt x="751" y="691"/>
                    </a:cubicBezTo>
                    <a:cubicBezTo>
                      <a:pt x="747" y="697"/>
                      <a:pt x="743" y="701"/>
                      <a:pt x="740" y="704"/>
                    </a:cubicBezTo>
                    <a:cubicBezTo>
                      <a:pt x="739" y="706"/>
                      <a:pt x="738" y="707"/>
                      <a:pt x="737" y="707"/>
                    </a:cubicBezTo>
                    <a:cubicBezTo>
                      <a:pt x="737" y="708"/>
                      <a:pt x="736" y="709"/>
                      <a:pt x="736" y="709"/>
                    </a:cubicBezTo>
                    <a:cubicBezTo>
                      <a:pt x="736" y="709"/>
                      <a:pt x="735" y="710"/>
                      <a:pt x="732" y="713"/>
                    </a:cubicBezTo>
                    <a:cubicBezTo>
                      <a:pt x="729" y="716"/>
                      <a:pt x="725" y="720"/>
                      <a:pt x="720" y="725"/>
                    </a:cubicBezTo>
                    <a:cubicBezTo>
                      <a:pt x="710" y="735"/>
                      <a:pt x="696" y="747"/>
                      <a:pt x="681" y="758"/>
                    </a:cubicBezTo>
                    <a:cubicBezTo>
                      <a:pt x="666" y="768"/>
                      <a:pt x="650" y="777"/>
                      <a:pt x="638" y="783"/>
                    </a:cubicBezTo>
                    <a:cubicBezTo>
                      <a:pt x="635" y="785"/>
                      <a:pt x="632" y="786"/>
                      <a:pt x="629" y="787"/>
                    </a:cubicBezTo>
                    <a:cubicBezTo>
                      <a:pt x="628" y="788"/>
                      <a:pt x="627" y="788"/>
                      <a:pt x="626" y="789"/>
                    </a:cubicBezTo>
                    <a:cubicBezTo>
                      <a:pt x="625" y="789"/>
                      <a:pt x="624" y="790"/>
                      <a:pt x="623" y="790"/>
                    </a:cubicBezTo>
                    <a:cubicBezTo>
                      <a:pt x="619" y="792"/>
                      <a:pt x="617" y="793"/>
                      <a:pt x="617" y="793"/>
                    </a:cubicBezTo>
                    <a:cubicBezTo>
                      <a:pt x="617" y="793"/>
                      <a:pt x="615" y="794"/>
                      <a:pt x="611" y="795"/>
                    </a:cubicBezTo>
                    <a:cubicBezTo>
                      <a:pt x="607" y="796"/>
                      <a:pt x="602" y="798"/>
                      <a:pt x="595" y="801"/>
                    </a:cubicBezTo>
                    <a:cubicBezTo>
                      <a:pt x="582" y="805"/>
                      <a:pt x="564" y="810"/>
                      <a:pt x="546" y="813"/>
                    </a:cubicBezTo>
                    <a:cubicBezTo>
                      <a:pt x="528" y="816"/>
                      <a:pt x="509" y="817"/>
                      <a:pt x="495" y="817"/>
                    </a:cubicBezTo>
                    <a:cubicBezTo>
                      <a:pt x="489" y="817"/>
                      <a:pt x="483" y="817"/>
                      <a:pt x="479" y="817"/>
                    </a:cubicBezTo>
                    <a:cubicBezTo>
                      <a:pt x="475" y="817"/>
                      <a:pt x="472" y="816"/>
                      <a:pt x="472" y="816"/>
                    </a:cubicBezTo>
                    <a:cubicBezTo>
                      <a:pt x="472" y="816"/>
                      <a:pt x="470" y="816"/>
                      <a:pt x="466" y="816"/>
                    </a:cubicBezTo>
                    <a:cubicBezTo>
                      <a:pt x="465" y="816"/>
                      <a:pt x="464" y="816"/>
                      <a:pt x="463" y="816"/>
                    </a:cubicBezTo>
                    <a:cubicBezTo>
                      <a:pt x="462" y="816"/>
                      <a:pt x="460" y="816"/>
                      <a:pt x="459" y="815"/>
                    </a:cubicBezTo>
                    <a:cubicBezTo>
                      <a:pt x="456" y="815"/>
                      <a:pt x="453" y="815"/>
                      <a:pt x="450" y="814"/>
                    </a:cubicBezTo>
                    <a:cubicBezTo>
                      <a:pt x="436" y="812"/>
                      <a:pt x="418" y="809"/>
                      <a:pt x="400" y="804"/>
                    </a:cubicBezTo>
                    <a:cubicBezTo>
                      <a:pt x="382" y="799"/>
                      <a:pt x="365" y="792"/>
                      <a:pt x="353" y="786"/>
                    </a:cubicBezTo>
                    <a:cubicBezTo>
                      <a:pt x="347" y="783"/>
                      <a:pt x="341" y="780"/>
                      <a:pt x="338" y="778"/>
                    </a:cubicBezTo>
                    <a:cubicBezTo>
                      <a:pt x="334" y="776"/>
                      <a:pt x="332" y="775"/>
                      <a:pt x="332" y="775"/>
                    </a:cubicBezTo>
                    <a:cubicBezTo>
                      <a:pt x="332" y="775"/>
                      <a:pt x="332" y="775"/>
                      <a:pt x="331" y="774"/>
                    </a:cubicBezTo>
                    <a:cubicBezTo>
                      <a:pt x="330" y="774"/>
                      <a:pt x="329" y="773"/>
                      <a:pt x="327" y="772"/>
                    </a:cubicBezTo>
                    <a:cubicBezTo>
                      <a:pt x="323" y="770"/>
                      <a:pt x="318" y="767"/>
                      <a:pt x="313" y="763"/>
                    </a:cubicBezTo>
                    <a:cubicBezTo>
                      <a:pt x="301" y="756"/>
                      <a:pt x="286" y="745"/>
                      <a:pt x="273" y="732"/>
                    </a:cubicBezTo>
                    <a:cubicBezTo>
                      <a:pt x="271" y="731"/>
                      <a:pt x="269" y="729"/>
                      <a:pt x="267" y="728"/>
                    </a:cubicBezTo>
                    <a:cubicBezTo>
                      <a:pt x="265" y="725"/>
                      <a:pt x="265" y="725"/>
                      <a:pt x="265" y="725"/>
                    </a:cubicBezTo>
                    <a:cubicBezTo>
                      <a:pt x="262" y="723"/>
                      <a:pt x="262" y="723"/>
                      <a:pt x="262" y="723"/>
                    </a:cubicBezTo>
                    <a:cubicBezTo>
                      <a:pt x="259" y="720"/>
                      <a:pt x="256" y="717"/>
                      <a:pt x="253" y="714"/>
                    </a:cubicBezTo>
                    <a:cubicBezTo>
                      <a:pt x="250" y="710"/>
                      <a:pt x="247" y="707"/>
                      <a:pt x="245" y="704"/>
                    </a:cubicBezTo>
                    <a:cubicBezTo>
                      <a:pt x="243" y="703"/>
                      <a:pt x="242" y="701"/>
                      <a:pt x="241" y="700"/>
                    </a:cubicBezTo>
                    <a:cubicBezTo>
                      <a:pt x="240" y="698"/>
                      <a:pt x="239" y="697"/>
                      <a:pt x="238" y="696"/>
                    </a:cubicBezTo>
                    <a:cubicBezTo>
                      <a:pt x="233" y="690"/>
                      <a:pt x="230" y="686"/>
                      <a:pt x="227" y="682"/>
                    </a:cubicBezTo>
                    <a:cubicBezTo>
                      <a:pt x="225" y="679"/>
                      <a:pt x="224" y="677"/>
                      <a:pt x="224" y="677"/>
                    </a:cubicBezTo>
                    <a:cubicBezTo>
                      <a:pt x="224" y="677"/>
                      <a:pt x="222" y="676"/>
                      <a:pt x="220" y="672"/>
                    </a:cubicBezTo>
                    <a:cubicBezTo>
                      <a:pt x="218" y="669"/>
                      <a:pt x="215" y="664"/>
                      <a:pt x="211" y="658"/>
                    </a:cubicBezTo>
                    <a:cubicBezTo>
                      <a:pt x="209" y="655"/>
                      <a:pt x="207" y="652"/>
                      <a:pt x="206" y="648"/>
                    </a:cubicBezTo>
                    <a:cubicBezTo>
                      <a:pt x="204" y="645"/>
                      <a:pt x="202" y="641"/>
                      <a:pt x="200" y="638"/>
                    </a:cubicBezTo>
                    <a:cubicBezTo>
                      <a:pt x="196" y="630"/>
                      <a:pt x="192" y="622"/>
                      <a:pt x="189" y="613"/>
                    </a:cubicBezTo>
                    <a:cubicBezTo>
                      <a:pt x="188" y="611"/>
                      <a:pt x="187" y="609"/>
                      <a:pt x="186" y="607"/>
                    </a:cubicBezTo>
                    <a:cubicBezTo>
                      <a:pt x="185" y="604"/>
                      <a:pt x="184" y="602"/>
                      <a:pt x="184" y="600"/>
                    </a:cubicBezTo>
                    <a:cubicBezTo>
                      <a:pt x="183" y="598"/>
                      <a:pt x="182" y="596"/>
                      <a:pt x="181" y="594"/>
                    </a:cubicBezTo>
                    <a:cubicBezTo>
                      <a:pt x="181" y="593"/>
                      <a:pt x="181" y="592"/>
                      <a:pt x="180" y="591"/>
                    </a:cubicBezTo>
                    <a:cubicBezTo>
                      <a:pt x="180" y="590"/>
                      <a:pt x="180" y="589"/>
                      <a:pt x="179" y="588"/>
                    </a:cubicBezTo>
                    <a:cubicBezTo>
                      <a:pt x="178" y="583"/>
                      <a:pt x="177" y="579"/>
                      <a:pt x="176" y="576"/>
                    </a:cubicBezTo>
                    <a:cubicBezTo>
                      <a:pt x="175" y="572"/>
                      <a:pt x="174" y="568"/>
                      <a:pt x="173" y="565"/>
                    </a:cubicBezTo>
                    <a:cubicBezTo>
                      <a:pt x="171" y="558"/>
                      <a:pt x="171" y="552"/>
                      <a:pt x="170" y="548"/>
                    </a:cubicBezTo>
                    <a:cubicBezTo>
                      <a:pt x="169" y="544"/>
                      <a:pt x="169" y="542"/>
                      <a:pt x="169" y="542"/>
                    </a:cubicBezTo>
                    <a:cubicBezTo>
                      <a:pt x="169" y="542"/>
                      <a:pt x="168" y="540"/>
                      <a:pt x="168" y="536"/>
                    </a:cubicBezTo>
                    <a:cubicBezTo>
                      <a:pt x="167" y="532"/>
                      <a:pt x="166" y="526"/>
                      <a:pt x="166" y="519"/>
                    </a:cubicBezTo>
                    <a:cubicBezTo>
                      <a:pt x="165" y="516"/>
                      <a:pt x="165" y="512"/>
                      <a:pt x="165" y="508"/>
                    </a:cubicBezTo>
                    <a:cubicBezTo>
                      <a:pt x="165" y="504"/>
                      <a:pt x="164" y="500"/>
                      <a:pt x="164" y="496"/>
                    </a:cubicBezTo>
                    <a:cubicBezTo>
                      <a:pt x="164" y="495"/>
                      <a:pt x="164" y="493"/>
                      <a:pt x="164" y="492"/>
                    </a:cubicBezTo>
                    <a:cubicBezTo>
                      <a:pt x="164" y="491"/>
                      <a:pt x="164" y="490"/>
                      <a:pt x="164" y="489"/>
                    </a:cubicBezTo>
                    <a:cubicBezTo>
                      <a:pt x="164" y="487"/>
                      <a:pt x="164" y="485"/>
                      <a:pt x="164" y="482"/>
                    </a:cubicBezTo>
                    <a:cubicBezTo>
                      <a:pt x="164" y="480"/>
                      <a:pt x="164" y="478"/>
                      <a:pt x="164" y="475"/>
                    </a:cubicBezTo>
                    <a:cubicBezTo>
                      <a:pt x="164" y="473"/>
                      <a:pt x="165" y="471"/>
                      <a:pt x="165" y="469"/>
                    </a:cubicBezTo>
                    <a:cubicBezTo>
                      <a:pt x="165" y="459"/>
                      <a:pt x="166" y="450"/>
                      <a:pt x="167" y="442"/>
                    </a:cubicBezTo>
                    <a:cubicBezTo>
                      <a:pt x="168" y="437"/>
                      <a:pt x="169" y="433"/>
                      <a:pt x="169" y="429"/>
                    </a:cubicBezTo>
                    <a:cubicBezTo>
                      <a:pt x="170" y="426"/>
                      <a:pt x="171" y="422"/>
                      <a:pt x="172" y="419"/>
                    </a:cubicBezTo>
                    <a:cubicBezTo>
                      <a:pt x="173" y="412"/>
                      <a:pt x="175" y="406"/>
                      <a:pt x="176" y="402"/>
                    </a:cubicBezTo>
                    <a:cubicBezTo>
                      <a:pt x="177" y="399"/>
                      <a:pt x="177" y="396"/>
                      <a:pt x="177" y="396"/>
                    </a:cubicBezTo>
                    <a:cubicBezTo>
                      <a:pt x="177" y="396"/>
                      <a:pt x="178" y="394"/>
                      <a:pt x="179" y="390"/>
                    </a:cubicBezTo>
                    <a:cubicBezTo>
                      <a:pt x="181" y="386"/>
                      <a:pt x="182" y="381"/>
                      <a:pt x="185" y="374"/>
                    </a:cubicBezTo>
                    <a:cubicBezTo>
                      <a:pt x="185" y="373"/>
                      <a:pt x="186" y="371"/>
                      <a:pt x="187" y="369"/>
                    </a:cubicBezTo>
                    <a:cubicBezTo>
                      <a:pt x="187" y="368"/>
                      <a:pt x="188" y="366"/>
                      <a:pt x="189" y="364"/>
                    </a:cubicBezTo>
                    <a:cubicBezTo>
                      <a:pt x="190" y="360"/>
                      <a:pt x="192" y="357"/>
                      <a:pt x="194" y="353"/>
                    </a:cubicBezTo>
                    <a:cubicBezTo>
                      <a:pt x="195" y="349"/>
                      <a:pt x="197" y="345"/>
                      <a:pt x="199" y="341"/>
                    </a:cubicBezTo>
                    <a:cubicBezTo>
                      <a:pt x="201" y="338"/>
                      <a:pt x="201" y="338"/>
                      <a:pt x="201" y="338"/>
                    </a:cubicBezTo>
                    <a:cubicBezTo>
                      <a:pt x="203" y="335"/>
                      <a:pt x="203" y="335"/>
                      <a:pt x="203" y="335"/>
                    </a:cubicBezTo>
                    <a:cubicBezTo>
                      <a:pt x="204" y="333"/>
                      <a:pt x="205" y="331"/>
                      <a:pt x="206" y="329"/>
                    </a:cubicBezTo>
                    <a:cubicBezTo>
                      <a:pt x="215" y="312"/>
                      <a:pt x="225" y="297"/>
                      <a:pt x="234" y="286"/>
                    </a:cubicBezTo>
                    <a:cubicBezTo>
                      <a:pt x="238" y="281"/>
                      <a:pt x="242" y="277"/>
                      <a:pt x="245" y="273"/>
                    </a:cubicBezTo>
                    <a:cubicBezTo>
                      <a:pt x="246" y="272"/>
                      <a:pt x="247" y="271"/>
                      <a:pt x="248" y="270"/>
                    </a:cubicBezTo>
                    <a:cubicBezTo>
                      <a:pt x="248" y="269"/>
                      <a:pt x="249" y="269"/>
                      <a:pt x="249" y="269"/>
                    </a:cubicBezTo>
                    <a:cubicBezTo>
                      <a:pt x="249" y="269"/>
                      <a:pt x="250" y="267"/>
                      <a:pt x="253" y="264"/>
                    </a:cubicBezTo>
                    <a:cubicBezTo>
                      <a:pt x="256" y="261"/>
                      <a:pt x="260" y="257"/>
                      <a:pt x="265" y="252"/>
                    </a:cubicBezTo>
                    <a:cubicBezTo>
                      <a:pt x="275" y="243"/>
                      <a:pt x="289" y="230"/>
                      <a:pt x="304" y="220"/>
                    </a:cubicBezTo>
                    <a:cubicBezTo>
                      <a:pt x="319" y="209"/>
                      <a:pt x="335" y="200"/>
                      <a:pt x="347" y="194"/>
                    </a:cubicBezTo>
                    <a:cubicBezTo>
                      <a:pt x="350" y="193"/>
                      <a:pt x="353" y="191"/>
                      <a:pt x="356" y="190"/>
                    </a:cubicBezTo>
                    <a:cubicBezTo>
                      <a:pt x="357" y="190"/>
                      <a:pt x="358" y="189"/>
                      <a:pt x="359" y="188"/>
                    </a:cubicBezTo>
                    <a:cubicBezTo>
                      <a:pt x="360" y="188"/>
                      <a:pt x="362" y="188"/>
                      <a:pt x="362" y="187"/>
                    </a:cubicBezTo>
                    <a:cubicBezTo>
                      <a:pt x="366" y="186"/>
                      <a:pt x="368" y="185"/>
                      <a:pt x="368" y="185"/>
                    </a:cubicBezTo>
                    <a:cubicBezTo>
                      <a:pt x="368" y="185"/>
                      <a:pt x="370" y="184"/>
                      <a:pt x="374" y="182"/>
                    </a:cubicBezTo>
                    <a:cubicBezTo>
                      <a:pt x="378" y="181"/>
                      <a:pt x="383" y="179"/>
                      <a:pt x="390" y="177"/>
                    </a:cubicBezTo>
                    <a:cubicBezTo>
                      <a:pt x="403" y="173"/>
                      <a:pt x="421" y="168"/>
                      <a:pt x="439" y="165"/>
                    </a:cubicBezTo>
                    <a:cubicBezTo>
                      <a:pt x="457" y="162"/>
                      <a:pt x="476" y="161"/>
                      <a:pt x="490" y="160"/>
                    </a:cubicBezTo>
                    <a:cubicBezTo>
                      <a:pt x="497" y="160"/>
                      <a:pt x="502" y="160"/>
                      <a:pt x="506" y="161"/>
                    </a:cubicBezTo>
                    <a:cubicBezTo>
                      <a:pt x="510" y="161"/>
                      <a:pt x="513" y="161"/>
                      <a:pt x="513" y="161"/>
                    </a:cubicBezTo>
                    <a:cubicBezTo>
                      <a:pt x="513" y="161"/>
                      <a:pt x="515" y="161"/>
                      <a:pt x="519" y="161"/>
                    </a:cubicBezTo>
                    <a:cubicBezTo>
                      <a:pt x="520" y="161"/>
                      <a:pt x="521" y="161"/>
                      <a:pt x="522" y="162"/>
                    </a:cubicBezTo>
                    <a:cubicBezTo>
                      <a:pt x="523" y="162"/>
                      <a:pt x="525" y="162"/>
                      <a:pt x="526" y="162"/>
                    </a:cubicBezTo>
                    <a:cubicBezTo>
                      <a:pt x="529" y="162"/>
                      <a:pt x="532" y="163"/>
                      <a:pt x="536" y="163"/>
                    </a:cubicBezTo>
                    <a:cubicBezTo>
                      <a:pt x="549" y="165"/>
                      <a:pt x="567" y="168"/>
                      <a:pt x="585" y="173"/>
                    </a:cubicBezTo>
                    <a:cubicBezTo>
                      <a:pt x="603" y="179"/>
                      <a:pt x="620" y="186"/>
                      <a:pt x="632" y="192"/>
                    </a:cubicBezTo>
                    <a:cubicBezTo>
                      <a:pt x="638" y="195"/>
                      <a:pt x="644" y="197"/>
                      <a:pt x="647" y="199"/>
                    </a:cubicBezTo>
                    <a:cubicBezTo>
                      <a:pt x="651" y="201"/>
                      <a:pt x="653" y="202"/>
                      <a:pt x="653" y="202"/>
                    </a:cubicBezTo>
                    <a:cubicBezTo>
                      <a:pt x="653" y="202"/>
                      <a:pt x="653" y="202"/>
                      <a:pt x="654" y="203"/>
                    </a:cubicBezTo>
                    <a:cubicBezTo>
                      <a:pt x="655" y="203"/>
                      <a:pt x="657" y="204"/>
                      <a:pt x="658" y="205"/>
                    </a:cubicBezTo>
                    <a:cubicBezTo>
                      <a:pt x="662" y="207"/>
                      <a:pt x="667" y="210"/>
                      <a:pt x="672" y="214"/>
                    </a:cubicBezTo>
                    <a:cubicBezTo>
                      <a:pt x="684" y="222"/>
                      <a:pt x="699" y="233"/>
                      <a:pt x="713" y="245"/>
                    </a:cubicBezTo>
                    <a:cubicBezTo>
                      <a:pt x="714" y="247"/>
                      <a:pt x="716" y="248"/>
                      <a:pt x="718" y="250"/>
                    </a:cubicBezTo>
                    <a:cubicBezTo>
                      <a:pt x="720" y="252"/>
                      <a:pt x="720" y="252"/>
                      <a:pt x="720" y="252"/>
                    </a:cubicBezTo>
                    <a:cubicBezTo>
                      <a:pt x="723" y="254"/>
                      <a:pt x="723" y="254"/>
                      <a:pt x="723" y="254"/>
                    </a:cubicBezTo>
                    <a:cubicBezTo>
                      <a:pt x="726" y="258"/>
                      <a:pt x="729" y="261"/>
                      <a:pt x="732" y="264"/>
                    </a:cubicBezTo>
                    <a:cubicBezTo>
                      <a:pt x="735" y="267"/>
                      <a:pt x="738" y="270"/>
                      <a:pt x="740" y="273"/>
                    </a:cubicBezTo>
                    <a:cubicBezTo>
                      <a:pt x="742" y="275"/>
                      <a:pt x="743" y="276"/>
                      <a:pt x="744" y="278"/>
                    </a:cubicBezTo>
                    <a:cubicBezTo>
                      <a:pt x="745" y="279"/>
                      <a:pt x="746" y="280"/>
                      <a:pt x="747" y="282"/>
                    </a:cubicBezTo>
                    <a:cubicBezTo>
                      <a:pt x="752" y="287"/>
                      <a:pt x="755" y="292"/>
                      <a:pt x="758" y="295"/>
                    </a:cubicBezTo>
                    <a:cubicBezTo>
                      <a:pt x="760" y="298"/>
                      <a:pt x="761" y="300"/>
                      <a:pt x="761" y="300"/>
                    </a:cubicBezTo>
                    <a:cubicBezTo>
                      <a:pt x="761" y="300"/>
                      <a:pt x="763" y="302"/>
                      <a:pt x="765" y="305"/>
                    </a:cubicBezTo>
                    <a:cubicBezTo>
                      <a:pt x="767" y="309"/>
                      <a:pt x="770" y="313"/>
                      <a:pt x="774" y="319"/>
                    </a:cubicBezTo>
                    <a:cubicBezTo>
                      <a:pt x="776" y="322"/>
                      <a:pt x="778" y="325"/>
                      <a:pt x="779" y="329"/>
                    </a:cubicBezTo>
                    <a:cubicBezTo>
                      <a:pt x="781" y="332"/>
                      <a:pt x="783" y="336"/>
                      <a:pt x="785" y="340"/>
                    </a:cubicBezTo>
                    <a:cubicBezTo>
                      <a:pt x="789" y="348"/>
                      <a:pt x="793" y="356"/>
                      <a:pt x="796" y="364"/>
                    </a:cubicBezTo>
                    <a:cubicBezTo>
                      <a:pt x="797" y="367"/>
                      <a:pt x="798" y="369"/>
                      <a:pt x="799" y="371"/>
                    </a:cubicBezTo>
                    <a:cubicBezTo>
                      <a:pt x="800" y="373"/>
                      <a:pt x="801" y="375"/>
                      <a:pt x="801" y="377"/>
                    </a:cubicBezTo>
                    <a:cubicBezTo>
                      <a:pt x="802" y="379"/>
                      <a:pt x="803" y="382"/>
                      <a:pt x="804" y="384"/>
                    </a:cubicBezTo>
                    <a:cubicBezTo>
                      <a:pt x="804" y="385"/>
                      <a:pt x="804" y="386"/>
                      <a:pt x="805" y="387"/>
                    </a:cubicBezTo>
                    <a:cubicBezTo>
                      <a:pt x="805" y="388"/>
                      <a:pt x="805" y="389"/>
                      <a:pt x="806" y="390"/>
                    </a:cubicBezTo>
                    <a:cubicBezTo>
                      <a:pt x="807" y="394"/>
                      <a:pt x="808" y="398"/>
                      <a:pt x="809" y="402"/>
                    </a:cubicBezTo>
                    <a:cubicBezTo>
                      <a:pt x="810" y="406"/>
                      <a:pt x="811" y="409"/>
                      <a:pt x="812" y="413"/>
                    </a:cubicBezTo>
                    <a:cubicBezTo>
                      <a:pt x="814" y="419"/>
                      <a:pt x="815" y="425"/>
                      <a:pt x="815" y="429"/>
                    </a:cubicBezTo>
                    <a:cubicBezTo>
                      <a:pt x="816" y="433"/>
                      <a:pt x="817" y="435"/>
                      <a:pt x="817" y="435"/>
                    </a:cubicBezTo>
                    <a:cubicBezTo>
                      <a:pt x="817" y="435"/>
                      <a:pt x="817" y="438"/>
                      <a:pt x="817" y="442"/>
                    </a:cubicBezTo>
                    <a:cubicBezTo>
                      <a:pt x="818" y="446"/>
                      <a:pt x="819" y="451"/>
                      <a:pt x="819" y="458"/>
                    </a:cubicBezTo>
                    <a:cubicBezTo>
                      <a:pt x="820" y="462"/>
                      <a:pt x="820" y="465"/>
                      <a:pt x="820" y="469"/>
                    </a:cubicBezTo>
                    <a:cubicBezTo>
                      <a:pt x="821" y="473"/>
                      <a:pt x="821" y="477"/>
                      <a:pt x="821" y="482"/>
                    </a:cubicBezTo>
                    <a:cubicBezTo>
                      <a:pt x="821" y="483"/>
                      <a:pt x="821" y="484"/>
                      <a:pt x="821" y="485"/>
                    </a:cubicBezTo>
                    <a:cubicBezTo>
                      <a:pt x="821" y="486"/>
                      <a:pt x="821" y="487"/>
                      <a:pt x="821" y="488"/>
                    </a:cubicBezTo>
                    <a:cubicBezTo>
                      <a:pt x="821" y="491"/>
                      <a:pt x="821" y="493"/>
                      <a:pt x="821" y="495"/>
                    </a:cubicBezTo>
                    <a:cubicBezTo>
                      <a:pt x="821" y="497"/>
                      <a:pt x="821" y="500"/>
                      <a:pt x="821" y="502"/>
                    </a:cubicBezTo>
                    <a:cubicBezTo>
                      <a:pt x="821" y="504"/>
                      <a:pt x="820" y="507"/>
                      <a:pt x="820" y="509"/>
                    </a:cubicBezTo>
                    <a:cubicBezTo>
                      <a:pt x="820" y="518"/>
                      <a:pt x="819" y="527"/>
                      <a:pt x="818" y="536"/>
                    </a:cubicBezTo>
                    <a:cubicBezTo>
                      <a:pt x="817" y="540"/>
                      <a:pt x="816" y="544"/>
                      <a:pt x="816" y="548"/>
                    </a:cubicBezTo>
                    <a:cubicBezTo>
                      <a:pt x="815" y="552"/>
                      <a:pt x="814" y="555"/>
                      <a:pt x="813" y="559"/>
                    </a:cubicBezTo>
                    <a:cubicBezTo>
                      <a:pt x="812" y="566"/>
                      <a:pt x="810" y="571"/>
                      <a:pt x="809" y="575"/>
                    </a:cubicBezTo>
                    <a:cubicBezTo>
                      <a:pt x="808" y="579"/>
                      <a:pt x="808" y="581"/>
                      <a:pt x="808" y="581"/>
                    </a:cubicBezTo>
                    <a:cubicBezTo>
                      <a:pt x="808" y="581"/>
                      <a:pt x="807" y="583"/>
                      <a:pt x="806" y="587"/>
                    </a:cubicBezTo>
                    <a:close/>
                  </a:path>
                </a:pathLst>
              </a:custGeom>
              <a:gradFill>
                <a:gsLst>
                  <a:gs pos="0">
                    <a:srgbClr val="000000">
                      <a:alpha val="0"/>
                    </a:srgbClr>
                  </a:gs>
                  <a:gs pos="46000">
                    <a:srgbClr val="4C78C6"/>
                  </a:gs>
                  <a:gs pos="100000">
                    <a:srgbClr val="254378"/>
                  </a:gs>
                </a:gsLst>
                <a:path path="circle">
                  <a:fillToRect b="50%" l="50%" r="50%" t="50%"/>
                </a:path>
                <a:tileRect/>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5" name="Google Shape;185;p7"/>
              <p:cNvSpPr/>
              <p:nvPr/>
            </p:nvSpPr>
            <p:spPr>
              <a:xfrm>
                <a:off x="2312661" y="3621117"/>
                <a:ext cx="599510" cy="590818"/>
              </a:xfrm>
              <a:custGeom>
                <a:rect b="b" l="l" r="r" t="t"/>
                <a:pathLst>
                  <a:path extrusionOk="0" h="63" w="64">
                    <a:moveTo>
                      <a:pt x="59" y="63"/>
                    </a:moveTo>
                    <a:cubicBezTo>
                      <a:pt x="57" y="63"/>
                      <a:pt x="56" y="62"/>
                      <a:pt x="55" y="61"/>
                    </a:cubicBezTo>
                    <a:cubicBezTo>
                      <a:pt x="42" y="48"/>
                      <a:pt x="42" y="48"/>
                      <a:pt x="42" y="48"/>
                    </a:cubicBezTo>
                    <a:cubicBezTo>
                      <a:pt x="38" y="51"/>
                      <a:pt x="33" y="53"/>
                      <a:pt x="27" y="53"/>
                    </a:cubicBezTo>
                    <a:cubicBezTo>
                      <a:pt x="12" y="53"/>
                      <a:pt x="0" y="41"/>
                      <a:pt x="0" y="26"/>
                    </a:cubicBezTo>
                    <a:cubicBezTo>
                      <a:pt x="0" y="12"/>
                      <a:pt x="12" y="0"/>
                      <a:pt x="27" y="0"/>
                    </a:cubicBezTo>
                    <a:cubicBezTo>
                      <a:pt x="42" y="0"/>
                      <a:pt x="54" y="12"/>
                      <a:pt x="54" y="26"/>
                    </a:cubicBezTo>
                    <a:cubicBezTo>
                      <a:pt x="54" y="32"/>
                      <a:pt x="52" y="37"/>
                      <a:pt x="49" y="41"/>
                    </a:cubicBezTo>
                    <a:cubicBezTo>
                      <a:pt x="62" y="54"/>
                      <a:pt x="62" y="54"/>
                      <a:pt x="62" y="54"/>
                    </a:cubicBezTo>
                    <a:cubicBezTo>
                      <a:pt x="63" y="55"/>
                      <a:pt x="64" y="57"/>
                      <a:pt x="64" y="58"/>
                    </a:cubicBezTo>
                    <a:cubicBezTo>
                      <a:pt x="64" y="61"/>
                      <a:pt x="61" y="63"/>
                      <a:pt x="59" y="63"/>
                    </a:cubicBezTo>
                    <a:close/>
                    <a:moveTo>
                      <a:pt x="27" y="9"/>
                    </a:moveTo>
                    <a:cubicBezTo>
                      <a:pt x="18" y="9"/>
                      <a:pt x="10" y="17"/>
                      <a:pt x="10" y="26"/>
                    </a:cubicBezTo>
                    <a:cubicBezTo>
                      <a:pt x="10" y="36"/>
                      <a:pt x="18" y="43"/>
                      <a:pt x="27" y="43"/>
                    </a:cubicBezTo>
                    <a:cubicBezTo>
                      <a:pt x="37" y="43"/>
                      <a:pt x="44" y="36"/>
                      <a:pt x="44" y="26"/>
                    </a:cubicBezTo>
                    <a:cubicBezTo>
                      <a:pt x="44" y="17"/>
                      <a:pt x="37" y="9"/>
                      <a:pt x="27" y="9"/>
                    </a:cubicBezTo>
                    <a:close/>
                  </a:path>
                </a:pathLst>
              </a:custGeom>
              <a:gradFill>
                <a:gsLst>
                  <a:gs pos="0">
                    <a:srgbClr val="000000">
                      <a:alpha val="0"/>
                    </a:srgbClr>
                  </a:gs>
                  <a:gs pos="46000">
                    <a:srgbClr val="4C78C6"/>
                  </a:gs>
                  <a:gs pos="100000">
                    <a:srgbClr val="254378"/>
                  </a:gs>
                </a:gsLst>
                <a:path path="circle">
                  <a:fillToRect b="50%" l="50%" r="50%" t="50%"/>
                </a:path>
                <a:tileRect/>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grpSp>
        <p:nvGrpSpPr>
          <p:cNvPr id="186" name="Google Shape;186;p7"/>
          <p:cNvGrpSpPr/>
          <p:nvPr/>
        </p:nvGrpSpPr>
        <p:grpSpPr>
          <a:xfrm>
            <a:off x="5935998" y="1690255"/>
            <a:ext cx="4743861" cy="4996296"/>
            <a:chOff x="6478479" y="1756519"/>
            <a:chExt cx="4201395" cy="4771694"/>
          </a:xfrm>
        </p:grpSpPr>
        <p:sp>
          <p:nvSpPr>
            <p:cNvPr id="187" name="Google Shape;187;p7"/>
            <p:cNvSpPr/>
            <p:nvPr/>
          </p:nvSpPr>
          <p:spPr>
            <a:xfrm flipH="1">
              <a:off x="6478479" y="1756520"/>
              <a:ext cx="4201393" cy="4771693"/>
            </a:xfrm>
            <a:custGeom>
              <a:rect b="b" l="l" r="r" t="t"/>
              <a:pathLst>
                <a:path extrusionOk="0" h="610" w="886">
                  <a:moveTo>
                    <a:pt x="844" y="610"/>
                  </a:moveTo>
                  <a:cubicBezTo>
                    <a:pt x="41" y="610"/>
                    <a:pt x="41" y="610"/>
                    <a:pt x="41" y="610"/>
                  </a:cubicBezTo>
                  <a:cubicBezTo>
                    <a:pt x="19" y="610"/>
                    <a:pt x="0" y="591"/>
                    <a:pt x="0" y="569"/>
                  </a:cubicBezTo>
                  <a:cubicBezTo>
                    <a:pt x="0" y="42"/>
                    <a:pt x="0" y="42"/>
                    <a:pt x="0" y="42"/>
                  </a:cubicBezTo>
                  <a:cubicBezTo>
                    <a:pt x="0" y="19"/>
                    <a:pt x="19" y="0"/>
                    <a:pt x="41" y="0"/>
                  </a:cubicBezTo>
                  <a:cubicBezTo>
                    <a:pt x="844" y="0"/>
                    <a:pt x="844" y="0"/>
                    <a:pt x="844" y="0"/>
                  </a:cubicBezTo>
                  <a:cubicBezTo>
                    <a:pt x="867" y="0"/>
                    <a:pt x="886" y="19"/>
                    <a:pt x="886" y="42"/>
                  </a:cubicBezTo>
                  <a:cubicBezTo>
                    <a:pt x="886" y="569"/>
                    <a:pt x="886" y="569"/>
                    <a:pt x="886" y="569"/>
                  </a:cubicBezTo>
                  <a:cubicBezTo>
                    <a:pt x="886" y="591"/>
                    <a:pt x="867" y="610"/>
                    <a:pt x="844" y="610"/>
                  </a:cubicBezTo>
                  <a:close/>
                </a:path>
              </a:pathLst>
            </a:custGeom>
            <a:solidFill>
              <a:srgbClr val="F2F2F2"/>
            </a:solidFill>
            <a:ln>
              <a:noFill/>
            </a:ln>
            <a:effectLst>
              <a:outerShdw blurRad="152400" sx="90000" rotWithShape="0" dir="5400000" dist="317500" sy="-19000">
                <a:srgbClr val="000000">
                  <a:alpha val="14901"/>
                </a:srgbClr>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8" name="Google Shape;188;p7"/>
            <p:cNvSpPr/>
            <p:nvPr/>
          </p:nvSpPr>
          <p:spPr>
            <a:xfrm flipH="1">
              <a:off x="6478480" y="1756520"/>
              <a:ext cx="4201393" cy="4771692"/>
            </a:xfrm>
            <a:custGeom>
              <a:rect b="b" l="l" r="r" t="t"/>
              <a:pathLst>
                <a:path extrusionOk="0" h="610" w="886">
                  <a:moveTo>
                    <a:pt x="103" y="0"/>
                  </a:moveTo>
                  <a:cubicBezTo>
                    <a:pt x="41" y="0"/>
                    <a:pt x="41" y="0"/>
                    <a:pt x="41" y="0"/>
                  </a:cubicBezTo>
                  <a:cubicBezTo>
                    <a:pt x="19" y="0"/>
                    <a:pt x="0" y="19"/>
                    <a:pt x="0" y="42"/>
                  </a:cubicBezTo>
                  <a:cubicBezTo>
                    <a:pt x="0" y="569"/>
                    <a:pt x="0" y="569"/>
                    <a:pt x="0" y="569"/>
                  </a:cubicBezTo>
                  <a:cubicBezTo>
                    <a:pt x="0" y="591"/>
                    <a:pt x="19" y="610"/>
                    <a:pt x="41" y="610"/>
                  </a:cubicBezTo>
                  <a:cubicBezTo>
                    <a:pt x="844" y="610"/>
                    <a:pt x="844" y="610"/>
                    <a:pt x="844" y="610"/>
                  </a:cubicBezTo>
                  <a:cubicBezTo>
                    <a:pt x="867" y="610"/>
                    <a:pt x="886" y="591"/>
                    <a:pt x="886" y="569"/>
                  </a:cubicBezTo>
                  <a:cubicBezTo>
                    <a:pt x="886" y="557"/>
                    <a:pt x="886" y="557"/>
                    <a:pt x="886" y="557"/>
                  </a:cubicBezTo>
                  <a:cubicBezTo>
                    <a:pt x="208" y="570"/>
                    <a:pt x="115" y="147"/>
                    <a:pt x="103" y="0"/>
                  </a:cubicBezTo>
                  <a:close/>
                </a:path>
              </a:pathLst>
            </a:custGeom>
            <a:solidFill>
              <a:schemeClr val="lt1">
                <a:alpha val="63921"/>
              </a:schemeClr>
            </a:solidFill>
            <a:ln>
              <a:noFill/>
            </a:ln>
            <a:effectLst>
              <a:outerShdw blurRad="152400" sx="90000" rotWithShape="0" dir="5400000" dist="317500" sy="-19000">
                <a:srgbClr val="000000">
                  <a:alpha val="14901"/>
                </a:srgbClr>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9" name="Google Shape;189;p7"/>
            <p:cNvSpPr/>
            <p:nvPr/>
          </p:nvSpPr>
          <p:spPr>
            <a:xfrm flipH="1">
              <a:off x="6478481" y="1756519"/>
              <a:ext cx="4201393" cy="566928"/>
            </a:xfrm>
            <a:custGeom>
              <a:rect b="b" l="l" r="r" t="t"/>
              <a:pathLst>
                <a:path extrusionOk="0" h="149" w="886">
                  <a:moveTo>
                    <a:pt x="844" y="0"/>
                  </a:moveTo>
                  <a:cubicBezTo>
                    <a:pt x="41" y="0"/>
                    <a:pt x="41" y="0"/>
                    <a:pt x="41" y="0"/>
                  </a:cubicBezTo>
                  <a:cubicBezTo>
                    <a:pt x="19" y="0"/>
                    <a:pt x="0" y="19"/>
                    <a:pt x="0" y="42"/>
                  </a:cubicBezTo>
                  <a:cubicBezTo>
                    <a:pt x="0" y="149"/>
                    <a:pt x="0" y="149"/>
                    <a:pt x="0" y="149"/>
                  </a:cubicBezTo>
                  <a:cubicBezTo>
                    <a:pt x="886" y="149"/>
                    <a:pt x="886" y="149"/>
                    <a:pt x="886" y="149"/>
                  </a:cubicBezTo>
                  <a:cubicBezTo>
                    <a:pt x="886" y="42"/>
                    <a:pt x="886" y="42"/>
                    <a:pt x="886" y="42"/>
                  </a:cubicBezTo>
                  <a:cubicBezTo>
                    <a:pt x="886" y="19"/>
                    <a:pt x="867" y="0"/>
                    <a:pt x="844" y="0"/>
                  </a:cubicBezTo>
                  <a:close/>
                </a:path>
              </a:pathLst>
            </a:custGeom>
            <a:solidFill>
              <a:schemeClr val="accent3"/>
            </a:solidFill>
            <a:ln>
              <a:noFill/>
            </a:ln>
            <a:effectLst>
              <a:outerShdw blurRad="152400" sx="90000" rotWithShape="0" dir="5400000" dist="317500" sy="-19000">
                <a:srgbClr val="000000">
                  <a:alpha val="1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90" name="Google Shape;190;p7"/>
            <p:cNvSpPr/>
            <p:nvPr/>
          </p:nvSpPr>
          <p:spPr>
            <a:xfrm flipH="1">
              <a:off x="10044137" y="1756520"/>
              <a:ext cx="635737" cy="1053348"/>
            </a:xfrm>
            <a:custGeom>
              <a:rect b="b" l="l" r="r" t="t"/>
              <a:pathLst>
                <a:path extrusionOk="0" h="149" w="134">
                  <a:moveTo>
                    <a:pt x="0" y="42"/>
                  </a:moveTo>
                  <a:cubicBezTo>
                    <a:pt x="0" y="149"/>
                    <a:pt x="0" y="149"/>
                    <a:pt x="0" y="149"/>
                  </a:cubicBezTo>
                  <a:cubicBezTo>
                    <a:pt x="134" y="149"/>
                    <a:pt x="134" y="149"/>
                    <a:pt x="134" y="149"/>
                  </a:cubicBezTo>
                  <a:cubicBezTo>
                    <a:pt x="114" y="90"/>
                    <a:pt x="106" y="37"/>
                    <a:pt x="103" y="0"/>
                  </a:cubicBezTo>
                  <a:cubicBezTo>
                    <a:pt x="41" y="0"/>
                    <a:pt x="41" y="0"/>
                    <a:pt x="41" y="0"/>
                  </a:cubicBezTo>
                  <a:cubicBezTo>
                    <a:pt x="40" y="0"/>
                    <a:pt x="39" y="1"/>
                    <a:pt x="37" y="1"/>
                  </a:cubicBezTo>
                  <a:cubicBezTo>
                    <a:pt x="16" y="3"/>
                    <a:pt x="0" y="20"/>
                    <a:pt x="0" y="42"/>
                  </a:cubicBezTo>
                  <a:close/>
                </a:path>
              </a:pathLst>
            </a:custGeom>
            <a:solidFill>
              <a:srgbClr val="FBE4D4">
                <a:alpha val="9803"/>
              </a:srgbClr>
            </a:solidFill>
            <a:ln>
              <a:noFill/>
            </a:ln>
            <a:effectLst>
              <a:outerShdw blurRad="152400" sx="90000" rotWithShape="0" dir="5400000" dist="317500" sy="-19000">
                <a:srgbClr val="000000">
                  <a:alpha val="14901"/>
                </a:srgbClr>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191" name="Google Shape;191;p7"/>
          <p:cNvSpPr/>
          <p:nvPr/>
        </p:nvSpPr>
        <p:spPr>
          <a:xfrm>
            <a:off x="621474" y="1061841"/>
            <a:ext cx="10058400" cy="0"/>
          </a:xfrm>
          <a:prstGeom prst="rect">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92" name="Google Shape;192;p7"/>
          <p:cNvSpPr txBox="1"/>
          <p:nvPr>
            <p:ph type="title"/>
          </p:nvPr>
        </p:nvSpPr>
        <p:spPr>
          <a:xfrm>
            <a:off x="612465" y="4663"/>
            <a:ext cx="10562869" cy="1057173"/>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3200"/>
              <a:buNone/>
              <a:defRPr b="1" sz="3200">
                <a:solidFill>
                  <a:schemeClr val="dk1"/>
                </a:solidFill>
                <a:latin typeface="Arial"/>
                <a:ea typeface="Arial"/>
                <a:cs typeface="Arial"/>
                <a:sym typeface="Arial"/>
              </a:defRPr>
            </a:lvl1pPr>
            <a:lvl2pPr lvl="1" algn="l">
              <a:lnSpc>
                <a:spcPct val="100000"/>
              </a:lnSpc>
              <a:spcBef>
                <a:spcPts val="0"/>
              </a:spcBef>
              <a:spcAft>
                <a:spcPts val="0"/>
              </a:spcAft>
              <a:buSzPts val="3200"/>
              <a:buNone/>
              <a:defRPr b="1" sz="3600">
                <a:solidFill>
                  <a:srgbClr val="FFFFFF"/>
                </a:solidFill>
                <a:latin typeface="Arial"/>
                <a:ea typeface="Arial"/>
                <a:cs typeface="Arial"/>
                <a:sym typeface="Arial"/>
              </a:defRPr>
            </a:lvl2pPr>
            <a:lvl3pPr lvl="2" algn="l">
              <a:lnSpc>
                <a:spcPct val="100000"/>
              </a:lnSpc>
              <a:spcBef>
                <a:spcPts val="0"/>
              </a:spcBef>
              <a:spcAft>
                <a:spcPts val="0"/>
              </a:spcAft>
              <a:buSzPts val="3200"/>
              <a:buNone/>
              <a:defRPr b="1" sz="3600">
                <a:solidFill>
                  <a:srgbClr val="FFFFFF"/>
                </a:solidFill>
                <a:latin typeface="Arial"/>
                <a:ea typeface="Arial"/>
                <a:cs typeface="Arial"/>
                <a:sym typeface="Arial"/>
              </a:defRPr>
            </a:lvl3pPr>
            <a:lvl4pPr lvl="3" algn="l">
              <a:lnSpc>
                <a:spcPct val="100000"/>
              </a:lnSpc>
              <a:spcBef>
                <a:spcPts val="0"/>
              </a:spcBef>
              <a:spcAft>
                <a:spcPts val="0"/>
              </a:spcAft>
              <a:buSzPts val="3200"/>
              <a:buNone/>
              <a:defRPr b="1" sz="3600">
                <a:solidFill>
                  <a:srgbClr val="FFFFFF"/>
                </a:solidFill>
                <a:latin typeface="Arial"/>
                <a:ea typeface="Arial"/>
                <a:cs typeface="Arial"/>
                <a:sym typeface="Arial"/>
              </a:defRPr>
            </a:lvl4pPr>
            <a:lvl5pPr lvl="4" algn="l">
              <a:lnSpc>
                <a:spcPct val="100000"/>
              </a:lnSpc>
              <a:spcBef>
                <a:spcPts val="0"/>
              </a:spcBef>
              <a:spcAft>
                <a:spcPts val="0"/>
              </a:spcAft>
              <a:buSzPts val="3200"/>
              <a:buNone/>
              <a:defRPr b="1" sz="3600">
                <a:solidFill>
                  <a:srgbClr val="FFFFFF"/>
                </a:solidFill>
                <a:latin typeface="Arial"/>
                <a:ea typeface="Arial"/>
                <a:cs typeface="Arial"/>
                <a:sym typeface="Arial"/>
              </a:defRPr>
            </a:lvl5pPr>
            <a:lvl6pPr lvl="5" algn="l">
              <a:lnSpc>
                <a:spcPct val="100000"/>
              </a:lnSpc>
              <a:spcBef>
                <a:spcPts val="0"/>
              </a:spcBef>
              <a:spcAft>
                <a:spcPts val="0"/>
              </a:spcAft>
              <a:buSzPts val="3200"/>
              <a:buNone/>
              <a:defRPr b="1" sz="3600">
                <a:solidFill>
                  <a:srgbClr val="FFFFFF"/>
                </a:solidFill>
                <a:latin typeface="Arial"/>
                <a:ea typeface="Arial"/>
                <a:cs typeface="Arial"/>
                <a:sym typeface="Arial"/>
              </a:defRPr>
            </a:lvl6pPr>
            <a:lvl7pPr lvl="6" algn="l">
              <a:lnSpc>
                <a:spcPct val="100000"/>
              </a:lnSpc>
              <a:spcBef>
                <a:spcPts val="0"/>
              </a:spcBef>
              <a:spcAft>
                <a:spcPts val="0"/>
              </a:spcAft>
              <a:buSzPts val="3200"/>
              <a:buNone/>
              <a:defRPr b="1" sz="3600">
                <a:solidFill>
                  <a:srgbClr val="FFFFFF"/>
                </a:solidFill>
                <a:latin typeface="Arial"/>
                <a:ea typeface="Arial"/>
                <a:cs typeface="Arial"/>
                <a:sym typeface="Arial"/>
              </a:defRPr>
            </a:lvl7pPr>
            <a:lvl8pPr lvl="7" algn="l">
              <a:lnSpc>
                <a:spcPct val="100000"/>
              </a:lnSpc>
              <a:spcBef>
                <a:spcPts val="0"/>
              </a:spcBef>
              <a:spcAft>
                <a:spcPts val="0"/>
              </a:spcAft>
              <a:buSzPts val="3200"/>
              <a:buNone/>
              <a:defRPr b="1" sz="3600">
                <a:solidFill>
                  <a:srgbClr val="FFFFFF"/>
                </a:solidFill>
                <a:latin typeface="Arial"/>
                <a:ea typeface="Arial"/>
                <a:cs typeface="Arial"/>
                <a:sym typeface="Arial"/>
              </a:defRPr>
            </a:lvl8pPr>
            <a:lvl9pPr lvl="8" algn="l">
              <a:lnSpc>
                <a:spcPct val="100000"/>
              </a:lnSpc>
              <a:spcBef>
                <a:spcPts val="0"/>
              </a:spcBef>
              <a:spcAft>
                <a:spcPts val="0"/>
              </a:spcAft>
              <a:buSzPts val="3200"/>
              <a:buNone/>
              <a:defRPr b="1" sz="3600">
                <a:solidFill>
                  <a:srgbClr val="FFFFFF"/>
                </a:solidFill>
                <a:latin typeface="Arial"/>
                <a:ea typeface="Arial"/>
                <a:cs typeface="Arial"/>
                <a:sym typeface="Arial"/>
              </a:defRPr>
            </a:lvl9pPr>
          </a:lstStyle>
          <a:p/>
        </p:txBody>
      </p:sp>
      <p:grpSp>
        <p:nvGrpSpPr>
          <p:cNvPr id="193" name="Google Shape;193;p7"/>
          <p:cNvGrpSpPr/>
          <p:nvPr/>
        </p:nvGrpSpPr>
        <p:grpSpPr>
          <a:xfrm>
            <a:off x="621474" y="1690255"/>
            <a:ext cx="4743861" cy="4996296"/>
            <a:chOff x="6478479" y="1756519"/>
            <a:chExt cx="4201395" cy="4771694"/>
          </a:xfrm>
        </p:grpSpPr>
        <p:sp>
          <p:nvSpPr>
            <p:cNvPr id="194" name="Google Shape;194;p7"/>
            <p:cNvSpPr/>
            <p:nvPr/>
          </p:nvSpPr>
          <p:spPr>
            <a:xfrm flipH="1">
              <a:off x="6478479" y="1756520"/>
              <a:ext cx="4201393" cy="4771693"/>
            </a:xfrm>
            <a:custGeom>
              <a:rect b="b" l="l" r="r" t="t"/>
              <a:pathLst>
                <a:path extrusionOk="0" h="610" w="886">
                  <a:moveTo>
                    <a:pt x="844" y="610"/>
                  </a:moveTo>
                  <a:cubicBezTo>
                    <a:pt x="41" y="610"/>
                    <a:pt x="41" y="610"/>
                    <a:pt x="41" y="610"/>
                  </a:cubicBezTo>
                  <a:cubicBezTo>
                    <a:pt x="19" y="610"/>
                    <a:pt x="0" y="591"/>
                    <a:pt x="0" y="569"/>
                  </a:cubicBezTo>
                  <a:cubicBezTo>
                    <a:pt x="0" y="42"/>
                    <a:pt x="0" y="42"/>
                    <a:pt x="0" y="42"/>
                  </a:cubicBezTo>
                  <a:cubicBezTo>
                    <a:pt x="0" y="19"/>
                    <a:pt x="19" y="0"/>
                    <a:pt x="41" y="0"/>
                  </a:cubicBezTo>
                  <a:cubicBezTo>
                    <a:pt x="844" y="0"/>
                    <a:pt x="844" y="0"/>
                    <a:pt x="844" y="0"/>
                  </a:cubicBezTo>
                  <a:cubicBezTo>
                    <a:pt x="867" y="0"/>
                    <a:pt x="886" y="19"/>
                    <a:pt x="886" y="42"/>
                  </a:cubicBezTo>
                  <a:cubicBezTo>
                    <a:pt x="886" y="569"/>
                    <a:pt x="886" y="569"/>
                    <a:pt x="886" y="569"/>
                  </a:cubicBezTo>
                  <a:cubicBezTo>
                    <a:pt x="886" y="591"/>
                    <a:pt x="867" y="610"/>
                    <a:pt x="844" y="610"/>
                  </a:cubicBezTo>
                  <a:close/>
                </a:path>
              </a:pathLst>
            </a:custGeom>
            <a:solidFill>
              <a:srgbClr val="F2F2F2"/>
            </a:solidFill>
            <a:ln>
              <a:noFill/>
            </a:ln>
            <a:effectLst>
              <a:outerShdw blurRad="152400" sx="90000" rotWithShape="0" dir="5400000" dist="317500" sy="-19000">
                <a:srgbClr val="000000">
                  <a:alpha val="14901"/>
                </a:srgbClr>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5" name="Google Shape;195;p7"/>
            <p:cNvSpPr/>
            <p:nvPr/>
          </p:nvSpPr>
          <p:spPr>
            <a:xfrm flipH="1">
              <a:off x="6478480" y="1756520"/>
              <a:ext cx="4201393" cy="4771692"/>
            </a:xfrm>
            <a:custGeom>
              <a:rect b="b" l="l" r="r" t="t"/>
              <a:pathLst>
                <a:path extrusionOk="0" h="610" w="886">
                  <a:moveTo>
                    <a:pt x="103" y="0"/>
                  </a:moveTo>
                  <a:cubicBezTo>
                    <a:pt x="41" y="0"/>
                    <a:pt x="41" y="0"/>
                    <a:pt x="41" y="0"/>
                  </a:cubicBezTo>
                  <a:cubicBezTo>
                    <a:pt x="19" y="0"/>
                    <a:pt x="0" y="19"/>
                    <a:pt x="0" y="42"/>
                  </a:cubicBezTo>
                  <a:cubicBezTo>
                    <a:pt x="0" y="569"/>
                    <a:pt x="0" y="569"/>
                    <a:pt x="0" y="569"/>
                  </a:cubicBezTo>
                  <a:cubicBezTo>
                    <a:pt x="0" y="591"/>
                    <a:pt x="19" y="610"/>
                    <a:pt x="41" y="610"/>
                  </a:cubicBezTo>
                  <a:cubicBezTo>
                    <a:pt x="844" y="610"/>
                    <a:pt x="844" y="610"/>
                    <a:pt x="844" y="610"/>
                  </a:cubicBezTo>
                  <a:cubicBezTo>
                    <a:pt x="867" y="610"/>
                    <a:pt x="886" y="591"/>
                    <a:pt x="886" y="569"/>
                  </a:cubicBezTo>
                  <a:cubicBezTo>
                    <a:pt x="886" y="557"/>
                    <a:pt x="886" y="557"/>
                    <a:pt x="886" y="557"/>
                  </a:cubicBezTo>
                  <a:cubicBezTo>
                    <a:pt x="208" y="570"/>
                    <a:pt x="115" y="147"/>
                    <a:pt x="103" y="0"/>
                  </a:cubicBezTo>
                  <a:close/>
                </a:path>
              </a:pathLst>
            </a:custGeom>
            <a:solidFill>
              <a:schemeClr val="lt1">
                <a:alpha val="63921"/>
              </a:schemeClr>
            </a:solidFill>
            <a:ln>
              <a:noFill/>
            </a:ln>
            <a:effectLst>
              <a:outerShdw blurRad="152400" sx="90000" rotWithShape="0" dir="5400000" dist="317500" sy="-19000">
                <a:srgbClr val="000000">
                  <a:alpha val="14901"/>
                </a:srgbClr>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6" name="Google Shape;196;p7"/>
            <p:cNvSpPr/>
            <p:nvPr/>
          </p:nvSpPr>
          <p:spPr>
            <a:xfrm flipH="1">
              <a:off x="6478481" y="1756519"/>
              <a:ext cx="4201393" cy="566928"/>
            </a:xfrm>
            <a:custGeom>
              <a:rect b="b" l="l" r="r" t="t"/>
              <a:pathLst>
                <a:path extrusionOk="0" h="149" w="886">
                  <a:moveTo>
                    <a:pt x="844" y="0"/>
                  </a:moveTo>
                  <a:cubicBezTo>
                    <a:pt x="41" y="0"/>
                    <a:pt x="41" y="0"/>
                    <a:pt x="41" y="0"/>
                  </a:cubicBezTo>
                  <a:cubicBezTo>
                    <a:pt x="19" y="0"/>
                    <a:pt x="0" y="19"/>
                    <a:pt x="0" y="42"/>
                  </a:cubicBezTo>
                  <a:cubicBezTo>
                    <a:pt x="0" y="149"/>
                    <a:pt x="0" y="149"/>
                    <a:pt x="0" y="149"/>
                  </a:cubicBezTo>
                  <a:cubicBezTo>
                    <a:pt x="886" y="149"/>
                    <a:pt x="886" y="149"/>
                    <a:pt x="886" y="149"/>
                  </a:cubicBezTo>
                  <a:cubicBezTo>
                    <a:pt x="886" y="42"/>
                    <a:pt x="886" y="42"/>
                    <a:pt x="886" y="42"/>
                  </a:cubicBezTo>
                  <a:cubicBezTo>
                    <a:pt x="886" y="19"/>
                    <a:pt x="867" y="0"/>
                    <a:pt x="844" y="0"/>
                  </a:cubicBezTo>
                  <a:close/>
                </a:path>
              </a:pathLst>
            </a:custGeom>
            <a:solidFill>
              <a:schemeClr val="accent3"/>
            </a:solidFill>
            <a:ln>
              <a:noFill/>
            </a:ln>
            <a:effectLst>
              <a:outerShdw blurRad="152400" sx="90000" rotWithShape="0" dir="5400000" dist="317500" sy="-19000">
                <a:srgbClr val="000000">
                  <a:alpha val="1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97" name="Google Shape;197;p7"/>
            <p:cNvSpPr/>
            <p:nvPr/>
          </p:nvSpPr>
          <p:spPr>
            <a:xfrm flipH="1">
              <a:off x="10044137" y="1756520"/>
              <a:ext cx="635737" cy="1053348"/>
            </a:xfrm>
            <a:custGeom>
              <a:rect b="b" l="l" r="r" t="t"/>
              <a:pathLst>
                <a:path extrusionOk="0" h="149" w="134">
                  <a:moveTo>
                    <a:pt x="0" y="42"/>
                  </a:moveTo>
                  <a:cubicBezTo>
                    <a:pt x="0" y="149"/>
                    <a:pt x="0" y="149"/>
                    <a:pt x="0" y="149"/>
                  </a:cubicBezTo>
                  <a:cubicBezTo>
                    <a:pt x="134" y="149"/>
                    <a:pt x="134" y="149"/>
                    <a:pt x="134" y="149"/>
                  </a:cubicBezTo>
                  <a:cubicBezTo>
                    <a:pt x="114" y="90"/>
                    <a:pt x="106" y="37"/>
                    <a:pt x="103" y="0"/>
                  </a:cubicBezTo>
                  <a:cubicBezTo>
                    <a:pt x="41" y="0"/>
                    <a:pt x="41" y="0"/>
                    <a:pt x="41" y="0"/>
                  </a:cubicBezTo>
                  <a:cubicBezTo>
                    <a:pt x="40" y="0"/>
                    <a:pt x="39" y="1"/>
                    <a:pt x="37" y="1"/>
                  </a:cubicBezTo>
                  <a:cubicBezTo>
                    <a:pt x="16" y="3"/>
                    <a:pt x="0" y="20"/>
                    <a:pt x="0" y="42"/>
                  </a:cubicBezTo>
                  <a:close/>
                </a:path>
              </a:pathLst>
            </a:custGeom>
            <a:solidFill>
              <a:srgbClr val="FBE4D4">
                <a:alpha val="9803"/>
              </a:srgbClr>
            </a:solidFill>
            <a:ln>
              <a:noFill/>
            </a:ln>
            <a:effectLst>
              <a:outerShdw blurRad="152400" sx="90000" rotWithShape="0" dir="5400000" dist="317500" sy="-19000">
                <a:srgbClr val="000000">
                  <a:alpha val="14901"/>
                </a:srgbClr>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198" name="Google Shape;198;p7"/>
          <p:cNvSpPr txBox="1"/>
          <p:nvPr>
            <p:ph idx="1" type="body"/>
          </p:nvPr>
        </p:nvSpPr>
        <p:spPr>
          <a:xfrm>
            <a:off x="612465" y="1193168"/>
            <a:ext cx="10542519" cy="365760"/>
          </a:xfrm>
          <a:prstGeom prst="rect">
            <a:avLst/>
          </a:prstGeom>
          <a:noFill/>
          <a:ln>
            <a:noFill/>
          </a:ln>
        </p:spPr>
        <p:txBody>
          <a:bodyPr anchorCtr="0" anchor="t" bIns="0" lIns="182875" spcFirstLastPara="1" rIns="91425" wrap="square" tIns="0">
            <a:noAutofit/>
          </a:bodyPr>
          <a:lstStyle>
            <a:lvl1pPr indent="-228600" lvl="0" marL="457200" algn="l">
              <a:lnSpc>
                <a:spcPct val="100000"/>
              </a:lnSpc>
              <a:spcBef>
                <a:spcPts val="0"/>
              </a:spcBef>
              <a:spcAft>
                <a:spcPts val="0"/>
              </a:spcAft>
              <a:buClr>
                <a:schemeClr val="lt1"/>
              </a:buClr>
              <a:buSzPts val="1800"/>
              <a:buFont typeface="Arial"/>
              <a:buNone/>
              <a:defRPr b="1" i="1" sz="1800">
                <a:solidFill>
                  <a:schemeClr val="lt1"/>
                </a:solidFill>
                <a:latin typeface="Arial"/>
                <a:ea typeface="Arial"/>
                <a:cs typeface="Arial"/>
                <a:sym typeface="Arial"/>
              </a:defRPr>
            </a:lvl1pPr>
            <a:lvl2pPr indent="-381000" lvl="1" marL="9144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2pPr>
            <a:lvl3pPr indent="-381000" lvl="2" marL="13716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3pPr>
            <a:lvl4pPr indent="-381000" lvl="3" marL="18288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4pPr>
            <a:lvl5pPr indent="-381000" lvl="4" marL="22860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5pPr>
            <a:lvl6pPr indent="-381000" lvl="5" marL="27432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6pPr>
            <a:lvl7pPr indent="-381000" lvl="6" marL="32004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7pPr>
            <a:lvl8pPr indent="-381000" lvl="7" marL="36576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8pPr>
            <a:lvl9pPr indent="-381000" lvl="8" marL="4114800" algn="l">
              <a:lnSpc>
                <a:spcPct val="100000"/>
              </a:lnSpc>
              <a:spcBef>
                <a:spcPts val="800"/>
              </a:spcBef>
              <a:spcAft>
                <a:spcPts val="800"/>
              </a:spcAft>
              <a:buClr>
                <a:srgbClr val="FFFFFF"/>
              </a:buClr>
              <a:buSzPts val="2400"/>
              <a:buFont typeface="Arial"/>
              <a:buChar char="■"/>
              <a:defRPr b="1" sz="2400">
                <a:solidFill>
                  <a:srgbClr val="FFFFFF"/>
                </a:solidFill>
                <a:latin typeface="Arial"/>
                <a:ea typeface="Arial"/>
                <a:cs typeface="Arial"/>
                <a:sym typeface="Arial"/>
              </a:defRPr>
            </a:lvl9pPr>
          </a:lstStyle>
          <a:p/>
        </p:txBody>
      </p:sp>
      <p:sp>
        <p:nvSpPr>
          <p:cNvPr id="199" name="Google Shape;199;p7"/>
          <p:cNvSpPr txBox="1"/>
          <p:nvPr>
            <p:ph idx="2" type="body"/>
          </p:nvPr>
        </p:nvSpPr>
        <p:spPr>
          <a:xfrm>
            <a:off x="620713" y="2295427"/>
            <a:ext cx="4741862" cy="4402137"/>
          </a:xfrm>
          <a:prstGeom prst="rect">
            <a:avLst/>
          </a:prstGeom>
          <a:noFill/>
          <a:ln>
            <a:noFill/>
          </a:ln>
        </p:spPr>
        <p:txBody>
          <a:bodyPr anchorCtr="0" anchor="t" bIns="91425" lIns="91425" spcFirstLastPara="1" rIns="91425" wrap="square" tIns="91425">
            <a:noAutofit/>
          </a:bodyPr>
          <a:lstStyle>
            <a:lvl1pPr indent="-342900" lvl="0" marL="457200" algn="l">
              <a:lnSpc>
                <a:spcPct val="100000"/>
              </a:lnSpc>
              <a:spcBef>
                <a:spcPts val="0"/>
              </a:spcBef>
              <a:spcAft>
                <a:spcPts val="0"/>
              </a:spcAft>
              <a:buClr>
                <a:srgbClr val="003C71"/>
              </a:buClr>
              <a:buSzPts val="1800"/>
              <a:buFont typeface="Arial"/>
              <a:buChar char="•"/>
              <a:defRPr>
                <a:solidFill>
                  <a:srgbClr val="003C71"/>
                </a:solidFill>
                <a:latin typeface="Arial"/>
                <a:ea typeface="Arial"/>
                <a:cs typeface="Arial"/>
                <a:sym typeface="Arial"/>
              </a:defRPr>
            </a:lvl1pPr>
            <a:lvl2pPr indent="-330200" lvl="1" marL="914400" algn="l">
              <a:lnSpc>
                <a:spcPct val="100000"/>
              </a:lnSpc>
              <a:spcBef>
                <a:spcPts val="600"/>
              </a:spcBef>
              <a:spcAft>
                <a:spcPts val="0"/>
              </a:spcAft>
              <a:buClr>
                <a:srgbClr val="003C71"/>
              </a:buClr>
              <a:buSzPts val="1600"/>
              <a:buFont typeface="Arial"/>
              <a:buChar char="•"/>
              <a:defRPr>
                <a:solidFill>
                  <a:srgbClr val="003C71"/>
                </a:solidFill>
                <a:latin typeface="Arial"/>
                <a:ea typeface="Arial"/>
                <a:cs typeface="Arial"/>
                <a:sym typeface="Arial"/>
              </a:defRPr>
            </a:lvl2pPr>
            <a:lvl3pPr indent="-317500" lvl="2" marL="1371600" algn="l">
              <a:lnSpc>
                <a:spcPct val="100000"/>
              </a:lnSpc>
              <a:spcBef>
                <a:spcPts val="800"/>
              </a:spcBef>
              <a:spcAft>
                <a:spcPts val="0"/>
              </a:spcAft>
              <a:buClr>
                <a:srgbClr val="003C71"/>
              </a:buClr>
              <a:buSzPts val="1400"/>
              <a:buFont typeface="Arial"/>
              <a:buChar char="•"/>
              <a:defRPr>
                <a:solidFill>
                  <a:srgbClr val="003C71"/>
                </a:solidFill>
                <a:latin typeface="Arial"/>
                <a:ea typeface="Arial"/>
                <a:cs typeface="Arial"/>
                <a:sym typeface="Arial"/>
              </a:defRPr>
            </a:lvl3pPr>
            <a:lvl4pPr indent="-317500" lvl="3" marL="1828800" algn="l">
              <a:lnSpc>
                <a:spcPct val="100000"/>
              </a:lnSpc>
              <a:spcBef>
                <a:spcPts val="800"/>
              </a:spcBef>
              <a:spcAft>
                <a:spcPts val="0"/>
              </a:spcAft>
              <a:buClr>
                <a:srgbClr val="003C71"/>
              </a:buClr>
              <a:buSzPts val="1400"/>
              <a:buFont typeface="Arial"/>
              <a:buChar char="•"/>
              <a:defRPr>
                <a:solidFill>
                  <a:srgbClr val="003C71"/>
                </a:solidFill>
                <a:latin typeface="Arial"/>
                <a:ea typeface="Arial"/>
                <a:cs typeface="Arial"/>
                <a:sym typeface="Arial"/>
              </a:defRPr>
            </a:lvl4pPr>
            <a:lvl5pPr indent="-317500" lvl="4" marL="2286000" algn="l">
              <a:lnSpc>
                <a:spcPct val="100000"/>
              </a:lnSpc>
              <a:spcBef>
                <a:spcPts val="800"/>
              </a:spcBef>
              <a:spcAft>
                <a:spcPts val="0"/>
              </a:spcAft>
              <a:buClr>
                <a:srgbClr val="003C71"/>
              </a:buClr>
              <a:buSzPts val="1400"/>
              <a:buFont typeface="Arial"/>
              <a:buChar char="•"/>
              <a:defRPr>
                <a:solidFill>
                  <a:srgbClr val="003C71"/>
                </a:solidFill>
                <a:latin typeface="Arial"/>
                <a:ea typeface="Arial"/>
                <a:cs typeface="Arial"/>
                <a:sym typeface="Arial"/>
              </a:defRPr>
            </a:lvl5pPr>
            <a:lvl6pPr indent="-228600" lvl="5" marL="2743200" algn="l">
              <a:lnSpc>
                <a:spcPct val="100000"/>
              </a:lnSpc>
              <a:spcBef>
                <a:spcPts val="80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200" name="Google Shape;200;p7"/>
          <p:cNvSpPr txBox="1"/>
          <p:nvPr>
            <p:ph idx="3" type="body"/>
          </p:nvPr>
        </p:nvSpPr>
        <p:spPr>
          <a:xfrm>
            <a:off x="5938239" y="2295427"/>
            <a:ext cx="4741862" cy="4402137"/>
          </a:xfrm>
          <a:prstGeom prst="rect">
            <a:avLst/>
          </a:prstGeom>
          <a:noFill/>
          <a:ln>
            <a:noFill/>
          </a:ln>
        </p:spPr>
        <p:txBody>
          <a:bodyPr anchorCtr="0" anchor="t" bIns="91425" lIns="91425" spcFirstLastPara="1" rIns="91425" wrap="square" tIns="91425">
            <a:noAutofit/>
          </a:bodyPr>
          <a:lstStyle>
            <a:lvl1pPr indent="-342900" lvl="0" marL="457200" algn="l">
              <a:lnSpc>
                <a:spcPct val="100000"/>
              </a:lnSpc>
              <a:spcBef>
                <a:spcPts val="0"/>
              </a:spcBef>
              <a:spcAft>
                <a:spcPts val="0"/>
              </a:spcAft>
              <a:buClr>
                <a:srgbClr val="003C71"/>
              </a:buClr>
              <a:buSzPts val="1800"/>
              <a:buFont typeface="Arial"/>
              <a:buChar char="•"/>
              <a:defRPr>
                <a:solidFill>
                  <a:srgbClr val="003C71"/>
                </a:solidFill>
                <a:latin typeface="Arial"/>
                <a:ea typeface="Arial"/>
                <a:cs typeface="Arial"/>
                <a:sym typeface="Arial"/>
              </a:defRPr>
            </a:lvl1pPr>
            <a:lvl2pPr indent="-330200" lvl="1" marL="914400" algn="l">
              <a:lnSpc>
                <a:spcPct val="100000"/>
              </a:lnSpc>
              <a:spcBef>
                <a:spcPts val="600"/>
              </a:spcBef>
              <a:spcAft>
                <a:spcPts val="0"/>
              </a:spcAft>
              <a:buClr>
                <a:srgbClr val="003C71"/>
              </a:buClr>
              <a:buSzPts val="1600"/>
              <a:buFont typeface="Arial"/>
              <a:buChar char="•"/>
              <a:defRPr>
                <a:solidFill>
                  <a:srgbClr val="003C71"/>
                </a:solidFill>
                <a:latin typeface="Arial"/>
                <a:ea typeface="Arial"/>
                <a:cs typeface="Arial"/>
                <a:sym typeface="Arial"/>
              </a:defRPr>
            </a:lvl2pPr>
            <a:lvl3pPr indent="-317500" lvl="2" marL="1371600" algn="l">
              <a:lnSpc>
                <a:spcPct val="100000"/>
              </a:lnSpc>
              <a:spcBef>
                <a:spcPts val="800"/>
              </a:spcBef>
              <a:spcAft>
                <a:spcPts val="0"/>
              </a:spcAft>
              <a:buClr>
                <a:srgbClr val="003C71"/>
              </a:buClr>
              <a:buSzPts val="1400"/>
              <a:buFont typeface="Arial"/>
              <a:buChar char="•"/>
              <a:defRPr>
                <a:solidFill>
                  <a:srgbClr val="003C71"/>
                </a:solidFill>
                <a:latin typeface="Arial"/>
                <a:ea typeface="Arial"/>
                <a:cs typeface="Arial"/>
                <a:sym typeface="Arial"/>
              </a:defRPr>
            </a:lvl3pPr>
            <a:lvl4pPr indent="-317500" lvl="3" marL="1828800" algn="l">
              <a:lnSpc>
                <a:spcPct val="100000"/>
              </a:lnSpc>
              <a:spcBef>
                <a:spcPts val="800"/>
              </a:spcBef>
              <a:spcAft>
                <a:spcPts val="0"/>
              </a:spcAft>
              <a:buClr>
                <a:srgbClr val="003C71"/>
              </a:buClr>
              <a:buSzPts val="1400"/>
              <a:buFont typeface="Arial"/>
              <a:buChar char="•"/>
              <a:defRPr>
                <a:solidFill>
                  <a:srgbClr val="003C71"/>
                </a:solidFill>
                <a:latin typeface="Arial"/>
                <a:ea typeface="Arial"/>
                <a:cs typeface="Arial"/>
                <a:sym typeface="Arial"/>
              </a:defRPr>
            </a:lvl4pPr>
            <a:lvl5pPr indent="-317500" lvl="4" marL="2286000" algn="l">
              <a:lnSpc>
                <a:spcPct val="100000"/>
              </a:lnSpc>
              <a:spcBef>
                <a:spcPts val="800"/>
              </a:spcBef>
              <a:spcAft>
                <a:spcPts val="0"/>
              </a:spcAft>
              <a:buClr>
                <a:srgbClr val="003C71"/>
              </a:buClr>
              <a:buSzPts val="1400"/>
              <a:buFont typeface="Arial"/>
              <a:buChar char="•"/>
              <a:defRPr>
                <a:solidFill>
                  <a:srgbClr val="003C71"/>
                </a:solidFill>
                <a:latin typeface="Arial"/>
                <a:ea typeface="Arial"/>
                <a:cs typeface="Arial"/>
                <a:sym typeface="Arial"/>
              </a:defRPr>
            </a:lvl5pPr>
            <a:lvl6pPr indent="-228600" lvl="5" marL="2743200" algn="l">
              <a:lnSpc>
                <a:spcPct val="100000"/>
              </a:lnSpc>
              <a:spcBef>
                <a:spcPts val="80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201" name="Google Shape;201;p7"/>
          <p:cNvSpPr txBox="1"/>
          <p:nvPr>
            <p:ph idx="4" type="body"/>
          </p:nvPr>
        </p:nvSpPr>
        <p:spPr>
          <a:xfrm>
            <a:off x="620713" y="1696939"/>
            <a:ext cx="4756150" cy="566738"/>
          </a:xfrm>
          <a:prstGeom prst="rect">
            <a:avLst/>
          </a:prstGeom>
          <a:noFill/>
          <a:ln>
            <a:noFill/>
          </a:ln>
        </p:spPr>
        <p:txBody>
          <a:bodyPr anchorCtr="0" anchor="t" bIns="91425" lIns="91425" spcFirstLastPara="1" rIns="91425" wrap="square" tIns="91425">
            <a:noAutofit/>
          </a:bodyPr>
          <a:lstStyle>
            <a:lvl1pPr indent="-228600" lvl="0" marL="457200" algn="l">
              <a:lnSpc>
                <a:spcPct val="100000"/>
              </a:lnSpc>
              <a:spcBef>
                <a:spcPts val="0"/>
              </a:spcBef>
              <a:spcAft>
                <a:spcPts val="0"/>
              </a:spcAft>
              <a:buSzPts val="2000"/>
              <a:buFont typeface="Arial"/>
              <a:buNone/>
              <a:defRPr b="1" sz="2000">
                <a:solidFill>
                  <a:srgbClr val="003C71"/>
                </a:solidFill>
                <a:latin typeface="Arial"/>
                <a:ea typeface="Arial"/>
                <a:cs typeface="Arial"/>
                <a:sym typeface="Arial"/>
              </a:defRPr>
            </a:lvl1pPr>
            <a:lvl2pPr indent="-228600" lvl="1" marL="914400" algn="l">
              <a:lnSpc>
                <a:spcPct val="100000"/>
              </a:lnSpc>
              <a:spcBef>
                <a:spcPts val="600"/>
              </a:spcBef>
              <a:spcAft>
                <a:spcPts val="0"/>
              </a:spcAft>
              <a:buSzPts val="1600"/>
              <a:buFont typeface="Arial"/>
              <a:buNone/>
              <a:defRPr b="1">
                <a:solidFill>
                  <a:srgbClr val="003C71"/>
                </a:solidFill>
                <a:latin typeface="Arial"/>
                <a:ea typeface="Arial"/>
                <a:cs typeface="Arial"/>
                <a:sym typeface="Arial"/>
              </a:defRPr>
            </a:lvl2pPr>
            <a:lvl3pPr indent="-228600" lvl="2" marL="1371600" algn="l">
              <a:lnSpc>
                <a:spcPct val="100000"/>
              </a:lnSpc>
              <a:spcBef>
                <a:spcPts val="800"/>
              </a:spcBef>
              <a:spcAft>
                <a:spcPts val="0"/>
              </a:spcAft>
              <a:buSzPts val="1400"/>
              <a:buFont typeface="Arial"/>
              <a:buNone/>
              <a:defRPr b="1">
                <a:solidFill>
                  <a:srgbClr val="003C71"/>
                </a:solidFill>
                <a:latin typeface="Arial"/>
                <a:ea typeface="Arial"/>
                <a:cs typeface="Arial"/>
                <a:sym typeface="Arial"/>
              </a:defRPr>
            </a:lvl3pPr>
            <a:lvl4pPr indent="-228600" lvl="3" marL="1828800" algn="l">
              <a:lnSpc>
                <a:spcPct val="100000"/>
              </a:lnSpc>
              <a:spcBef>
                <a:spcPts val="800"/>
              </a:spcBef>
              <a:spcAft>
                <a:spcPts val="0"/>
              </a:spcAft>
              <a:buSzPts val="1400"/>
              <a:buFont typeface="Arial"/>
              <a:buNone/>
              <a:defRPr b="1">
                <a:solidFill>
                  <a:srgbClr val="003C71"/>
                </a:solidFill>
                <a:latin typeface="Arial"/>
                <a:ea typeface="Arial"/>
                <a:cs typeface="Arial"/>
                <a:sym typeface="Arial"/>
              </a:defRPr>
            </a:lvl4pPr>
            <a:lvl5pPr indent="-228600" lvl="4" marL="2286000" algn="l">
              <a:lnSpc>
                <a:spcPct val="100000"/>
              </a:lnSpc>
              <a:spcBef>
                <a:spcPts val="800"/>
              </a:spcBef>
              <a:spcAft>
                <a:spcPts val="0"/>
              </a:spcAft>
              <a:buSzPts val="1400"/>
              <a:buFont typeface="Arial"/>
              <a:buNone/>
              <a:defRPr b="1">
                <a:solidFill>
                  <a:srgbClr val="003C71"/>
                </a:solidFill>
                <a:latin typeface="Arial"/>
                <a:ea typeface="Arial"/>
                <a:cs typeface="Arial"/>
                <a:sym typeface="Arial"/>
              </a:defRPr>
            </a:lvl5pPr>
            <a:lvl6pPr indent="-228600" lvl="5" marL="2743200" algn="l">
              <a:lnSpc>
                <a:spcPct val="100000"/>
              </a:lnSpc>
              <a:spcBef>
                <a:spcPts val="80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202" name="Google Shape;202;p7"/>
          <p:cNvSpPr txBox="1"/>
          <p:nvPr>
            <p:ph idx="5" type="body"/>
          </p:nvPr>
        </p:nvSpPr>
        <p:spPr>
          <a:xfrm>
            <a:off x="5931095" y="1718861"/>
            <a:ext cx="4756150" cy="566738"/>
          </a:xfrm>
          <a:prstGeom prst="rect">
            <a:avLst/>
          </a:prstGeom>
          <a:noFill/>
          <a:ln>
            <a:noFill/>
          </a:ln>
        </p:spPr>
        <p:txBody>
          <a:bodyPr anchorCtr="0" anchor="t" bIns="91425" lIns="91425" spcFirstLastPara="1" rIns="91425" wrap="square" tIns="91425">
            <a:noAutofit/>
          </a:bodyPr>
          <a:lstStyle>
            <a:lvl1pPr indent="-228600" lvl="0" marL="457200" algn="l">
              <a:lnSpc>
                <a:spcPct val="100000"/>
              </a:lnSpc>
              <a:spcBef>
                <a:spcPts val="0"/>
              </a:spcBef>
              <a:spcAft>
                <a:spcPts val="0"/>
              </a:spcAft>
              <a:buSzPts val="2000"/>
              <a:buFont typeface="Arial"/>
              <a:buNone/>
              <a:defRPr b="1" sz="2000">
                <a:solidFill>
                  <a:srgbClr val="003C71"/>
                </a:solidFill>
                <a:latin typeface="Arial"/>
                <a:ea typeface="Arial"/>
                <a:cs typeface="Arial"/>
                <a:sym typeface="Arial"/>
              </a:defRPr>
            </a:lvl1pPr>
            <a:lvl2pPr indent="-228600" lvl="1" marL="914400" algn="l">
              <a:lnSpc>
                <a:spcPct val="100000"/>
              </a:lnSpc>
              <a:spcBef>
                <a:spcPts val="600"/>
              </a:spcBef>
              <a:spcAft>
                <a:spcPts val="0"/>
              </a:spcAft>
              <a:buSzPts val="1600"/>
              <a:buFont typeface="Arial"/>
              <a:buNone/>
              <a:defRPr b="1">
                <a:solidFill>
                  <a:srgbClr val="003C71"/>
                </a:solidFill>
                <a:latin typeface="Arial"/>
                <a:ea typeface="Arial"/>
                <a:cs typeface="Arial"/>
                <a:sym typeface="Arial"/>
              </a:defRPr>
            </a:lvl2pPr>
            <a:lvl3pPr indent="-228600" lvl="2" marL="1371600" algn="l">
              <a:lnSpc>
                <a:spcPct val="100000"/>
              </a:lnSpc>
              <a:spcBef>
                <a:spcPts val="800"/>
              </a:spcBef>
              <a:spcAft>
                <a:spcPts val="0"/>
              </a:spcAft>
              <a:buSzPts val="1400"/>
              <a:buFont typeface="Arial"/>
              <a:buNone/>
              <a:defRPr b="1">
                <a:solidFill>
                  <a:srgbClr val="003C71"/>
                </a:solidFill>
                <a:latin typeface="Arial"/>
                <a:ea typeface="Arial"/>
                <a:cs typeface="Arial"/>
                <a:sym typeface="Arial"/>
              </a:defRPr>
            </a:lvl3pPr>
            <a:lvl4pPr indent="-228600" lvl="3" marL="1828800" algn="l">
              <a:lnSpc>
                <a:spcPct val="100000"/>
              </a:lnSpc>
              <a:spcBef>
                <a:spcPts val="800"/>
              </a:spcBef>
              <a:spcAft>
                <a:spcPts val="0"/>
              </a:spcAft>
              <a:buSzPts val="1400"/>
              <a:buFont typeface="Arial"/>
              <a:buNone/>
              <a:defRPr b="1">
                <a:solidFill>
                  <a:srgbClr val="003C71"/>
                </a:solidFill>
                <a:latin typeface="Arial"/>
                <a:ea typeface="Arial"/>
                <a:cs typeface="Arial"/>
                <a:sym typeface="Arial"/>
              </a:defRPr>
            </a:lvl4pPr>
            <a:lvl5pPr indent="-228600" lvl="4" marL="2286000" algn="l">
              <a:lnSpc>
                <a:spcPct val="100000"/>
              </a:lnSpc>
              <a:spcBef>
                <a:spcPts val="800"/>
              </a:spcBef>
              <a:spcAft>
                <a:spcPts val="0"/>
              </a:spcAft>
              <a:buSzPts val="1400"/>
              <a:buFont typeface="Arial"/>
              <a:buNone/>
              <a:defRPr b="1">
                <a:solidFill>
                  <a:srgbClr val="003C71"/>
                </a:solidFill>
                <a:latin typeface="Arial"/>
                <a:ea typeface="Arial"/>
                <a:cs typeface="Arial"/>
                <a:sym typeface="Arial"/>
              </a:defRPr>
            </a:lvl5pPr>
            <a:lvl6pPr indent="-228600" lvl="5" marL="2743200" algn="l">
              <a:lnSpc>
                <a:spcPct val="100000"/>
              </a:lnSpc>
              <a:spcBef>
                <a:spcPts val="80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grpSp>
        <p:nvGrpSpPr>
          <p:cNvPr id="203" name="Google Shape;203;p7"/>
          <p:cNvGrpSpPr/>
          <p:nvPr/>
        </p:nvGrpSpPr>
        <p:grpSpPr>
          <a:xfrm>
            <a:off x="11278585" y="0"/>
            <a:ext cx="913415" cy="6866252"/>
            <a:chOff x="11278585" y="0"/>
            <a:chExt cx="913415" cy="6866252"/>
          </a:xfrm>
        </p:grpSpPr>
        <p:cxnSp>
          <p:nvCxnSpPr>
            <p:cNvPr id="204" name="Google Shape;204;p7"/>
            <p:cNvCxnSpPr/>
            <p:nvPr/>
          </p:nvCxnSpPr>
          <p:spPr>
            <a:xfrm>
              <a:off x="11402167" y="0"/>
              <a:ext cx="0" cy="6841500"/>
            </a:xfrm>
            <a:prstGeom prst="straightConnector1">
              <a:avLst/>
            </a:prstGeom>
            <a:noFill/>
            <a:ln cap="flat" cmpd="sng" w="76200">
              <a:solidFill>
                <a:schemeClr val="lt1"/>
              </a:solidFill>
              <a:prstDash val="solid"/>
              <a:round/>
              <a:headEnd len="sm" w="sm" type="none"/>
              <a:tailEnd len="sm" w="sm" type="none"/>
            </a:ln>
          </p:spPr>
        </p:cxnSp>
        <p:cxnSp>
          <p:nvCxnSpPr>
            <p:cNvPr id="205" name="Google Shape;205;p7"/>
            <p:cNvCxnSpPr/>
            <p:nvPr/>
          </p:nvCxnSpPr>
          <p:spPr>
            <a:xfrm>
              <a:off x="11278585" y="0"/>
              <a:ext cx="0" cy="6841500"/>
            </a:xfrm>
            <a:prstGeom prst="straightConnector1">
              <a:avLst/>
            </a:prstGeom>
            <a:noFill/>
            <a:ln cap="flat" cmpd="sng" w="28575">
              <a:solidFill>
                <a:schemeClr val="lt1"/>
              </a:solidFill>
              <a:prstDash val="solid"/>
              <a:round/>
              <a:headEnd len="sm" w="sm" type="none"/>
              <a:tailEnd len="sm" w="sm" type="none"/>
            </a:ln>
          </p:spPr>
        </p:cxnSp>
        <p:sp>
          <p:nvSpPr>
            <p:cNvPr descr="Banner along right of screen with the label OGP Office of Government-wide Policy." id="206" name="Google Shape;206;p7"/>
            <p:cNvSpPr txBox="1"/>
            <p:nvPr/>
          </p:nvSpPr>
          <p:spPr>
            <a:xfrm rot="5400000">
              <a:off x="8426141" y="3100393"/>
              <a:ext cx="6866252" cy="665466"/>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500"/>
                <a:buFont typeface="Arial"/>
                <a:buNone/>
              </a:pPr>
              <a:r>
                <a:rPr b="1" i="0" lang="en-US" sz="1500" u="none" cap="none" strike="noStrike">
                  <a:solidFill>
                    <a:srgbClr val="003C71"/>
                  </a:solidFill>
                  <a:latin typeface="Arial"/>
                  <a:ea typeface="Arial"/>
                  <a:cs typeface="Arial"/>
                  <a:sym typeface="Arial"/>
                </a:rPr>
                <a:t>Office of Professional Services &amp; Human Capital </a:t>
              </a:r>
              <a:endParaRPr b="1" i="0" sz="1500" u="none" cap="none" strike="noStrike">
                <a:solidFill>
                  <a:srgbClr val="003C71"/>
                </a:solidFill>
                <a:latin typeface="Arial"/>
                <a:ea typeface="Arial"/>
                <a:cs typeface="Arial"/>
                <a:sym typeface="Arial"/>
              </a:endParaRPr>
            </a:p>
          </p:txBody>
        </p:sp>
      </p:gr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d throwaway slide">
  <p:cSld name="BLANK_2_1_1_1_9">
    <p:bg>
      <p:bgPr>
        <a:solidFill>
          <a:srgbClr val="FFFFFF"/>
        </a:solidFill>
      </p:bgPr>
    </p:bg>
    <p:spTree>
      <p:nvGrpSpPr>
        <p:cNvPr id="2097" name="Shape 2097"/>
        <p:cNvGrpSpPr/>
        <p:nvPr/>
      </p:nvGrpSpPr>
      <p:grpSpPr>
        <a:xfrm>
          <a:off x="0" y="0"/>
          <a:ext cx="0" cy="0"/>
          <a:chOff x="0" y="0"/>
          <a:chExt cx="0" cy="0"/>
        </a:xfrm>
      </p:grpSpPr>
      <p:sp>
        <p:nvSpPr>
          <p:cNvPr id="2098" name="Google Shape;2098;p62"/>
          <p:cNvSpPr/>
          <p:nvPr/>
        </p:nvSpPr>
        <p:spPr>
          <a:xfrm rot="5400000">
            <a:off x="8503336" y="3154740"/>
            <a:ext cx="6902100" cy="548700"/>
          </a:xfrm>
          <a:prstGeom prst="rect">
            <a:avLst/>
          </a:prstGeom>
          <a:solidFill>
            <a:srgbClr val="FF0000"/>
          </a:solidFill>
          <a:ln>
            <a:noFill/>
          </a:ln>
        </p:spPr>
        <p:txBody>
          <a:bodyPr anchorCtr="0" anchor="ctr" bIns="121900" lIns="121900" spcFirstLastPara="1" rIns="121900" wrap="square" tIns="121900">
            <a:noAutofit/>
          </a:bodyPr>
          <a:lstStyle/>
          <a:p>
            <a:pPr indent="0" lvl="0" marL="0" rtl="0" algn="ctr">
              <a:lnSpc>
                <a:spcPct val="115000"/>
              </a:lnSpc>
              <a:spcBef>
                <a:spcPts val="0"/>
              </a:spcBef>
              <a:spcAft>
                <a:spcPts val="0"/>
              </a:spcAft>
              <a:buNone/>
            </a:pPr>
            <a:r>
              <a:rPr b="1" lang="en-US" sz="1600">
                <a:solidFill>
                  <a:srgbClr val="FFFFFF"/>
                </a:solidFill>
              </a:rPr>
              <a:t>Delete/replace this slide before sending</a:t>
            </a:r>
            <a:endParaRPr b="1" sz="1600">
              <a:solidFill>
                <a:srgbClr val="FFFFFF"/>
              </a:solidFill>
            </a:endParaRPr>
          </a:p>
        </p:txBody>
      </p:sp>
      <p:sp>
        <p:nvSpPr>
          <p:cNvPr id="2099" name="Google Shape;2099;p62"/>
          <p:cNvSpPr txBox="1"/>
          <p:nvPr>
            <p:ph type="title"/>
          </p:nvPr>
        </p:nvSpPr>
        <p:spPr>
          <a:xfrm>
            <a:off x="789000" y="432570"/>
            <a:ext cx="10850700" cy="1023900"/>
          </a:xfrm>
          <a:prstGeom prst="rect">
            <a:avLst/>
          </a:prstGeom>
          <a:noFill/>
          <a:ln>
            <a:noFill/>
          </a:ln>
        </p:spPr>
        <p:txBody>
          <a:bodyPr anchorCtr="0" anchor="b" bIns="121900" lIns="121900" spcFirstLastPara="1" rIns="121900" wrap="square" tIns="121900">
            <a:noAutofit/>
          </a:bodyPr>
          <a:lstStyle>
            <a:lvl1pPr lvl="0" rtl="0">
              <a:spcBef>
                <a:spcPts val="0"/>
              </a:spcBef>
              <a:spcAft>
                <a:spcPts val="0"/>
              </a:spcAft>
              <a:buNone/>
              <a:defRPr b="1" sz="4000">
                <a:solidFill>
                  <a:srgbClr val="003C71"/>
                </a:solidFill>
                <a:latin typeface="Arial"/>
                <a:ea typeface="Arial"/>
                <a:cs typeface="Arial"/>
                <a:sym typeface="Arial"/>
              </a:defRPr>
            </a:lvl1pPr>
            <a:lvl2pPr lvl="1" rtl="0">
              <a:spcBef>
                <a:spcPts val="0"/>
              </a:spcBef>
              <a:spcAft>
                <a:spcPts val="0"/>
              </a:spcAft>
              <a:buNone/>
              <a:defRPr b="1" sz="4000">
                <a:solidFill>
                  <a:srgbClr val="003C71"/>
                </a:solidFill>
                <a:latin typeface="Arial"/>
                <a:ea typeface="Arial"/>
                <a:cs typeface="Arial"/>
                <a:sym typeface="Arial"/>
              </a:defRPr>
            </a:lvl2pPr>
            <a:lvl3pPr lvl="2" rtl="0">
              <a:spcBef>
                <a:spcPts val="0"/>
              </a:spcBef>
              <a:spcAft>
                <a:spcPts val="0"/>
              </a:spcAft>
              <a:buNone/>
              <a:defRPr b="1" sz="4000">
                <a:solidFill>
                  <a:srgbClr val="003C71"/>
                </a:solidFill>
                <a:latin typeface="Arial"/>
                <a:ea typeface="Arial"/>
                <a:cs typeface="Arial"/>
                <a:sym typeface="Arial"/>
              </a:defRPr>
            </a:lvl3pPr>
            <a:lvl4pPr lvl="3" rtl="0">
              <a:spcBef>
                <a:spcPts val="0"/>
              </a:spcBef>
              <a:spcAft>
                <a:spcPts val="0"/>
              </a:spcAft>
              <a:buNone/>
              <a:defRPr b="1" sz="4000">
                <a:solidFill>
                  <a:srgbClr val="003C71"/>
                </a:solidFill>
                <a:latin typeface="Arial"/>
                <a:ea typeface="Arial"/>
                <a:cs typeface="Arial"/>
                <a:sym typeface="Arial"/>
              </a:defRPr>
            </a:lvl4pPr>
            <a:lvl5pPr lvl="4" rtl="0">
              <a:spcBef>
                <a:spcPts val="0"/>
              </a:spcBef>
              <a:spcAft>
                <a:spcPts val="0"/>
              </a:spcAft>
              <a:buNone/>
              <a:defRPr b="1" sz="4000">
                <a:solidFill>
                  <a:srgbClr val="003C71"/>
                </a:solidFill>
                <a:latin typeface="Arial"/>
                <a:ea typeface="Arial"/>
                <a:cs typeface="Arial"/>
                <a:sym typeface="Arial"/>
              </a:defRPr>
            </a:lvl5pPr>
            <a:lvl6pPr lvl="5" rtl="0">
              <a:spcBef>
                <a:spcPts val="0"/>
              </a:spcBef>
              <a:spcAft>
                <a:spcPts val="0"/>
              </a:spcAft>
              <a:buNone/>
              <a:defRPr b="1" sz="4000">
                <a:solidFill>
                  <a:srgbClr val="003C71"/>
                </a:solidFill>
                <a:latin typeface="Arial"/>
                <a:ea typeface="Arial"/>
                <a:cs typeface="Arial"/>
                <a:sym typeface="Arial"/>
              </a:defRPr>
            </a:lvl6pPr>
            <a:lvl7pPr lvl="6" rtl="0">
              <a:spcBef>
                <a:spcPts val="0"/>
              </a:spcBef>
              <a:spcAft>
                <a:spcPts val="0"/>
              </a:spcAft>
              <a:buNone/>
              <a:defRPr b="1" sz="4000">
                <a:solidFill>
                  <a:srgbClr val="003C71"/>
                </a:solidFill>
                <a:latin typeface="Arial"/>
                <a:ea typeface="Arial"/>
                <a:cs typeface="Arial"/>
                <a:sym typeface="Arial"/>
              </a:defRPr>
            </a:lvl7pPr>
            <a:lvl8pPr lvl="7" rtl="0">
              <a:spcBef>
                <a:spcPts val="0"/>
              </a:spcBef>
              <a:spcAft>
                <a:spcPts val="0"/>
              </a:spcAft>
              <a:buNone/>
              <a:defRPr b="1" sz="4000">
                <a:solidFill>
                  <a:srgbClr val="003C71"/>
                </a:solidFill>
                <a:latin typeface="Arial"/>
                <a:ea typeface="Arial"/>
                <a:cs typeface="Arial"/>
                <a:sym typeface="Arial"/>
              </a:defRPr>
            </a:lvl8pPr>
            <a:lvl9pPr lvl="8" rtl="0">
              <a:spcBef>
                <a:spcPts val="0"/>
              </a:spcBef>
              <a:spcAft>
                <a:spcPts val="0"/>
              </a:spcAft>
              <a:buNone/>
              <a:defRPr b="1" sz="4000">
                <a:solidFill>
                  <a:srgbClr val="003C71"/>
                </a:solidFill>
                <a:latin typeface="Arial"/>
                <a:ea typeface="Arial"/>
                <a:cs typeface="Arial"/>
                <a:sym typeface="Arial"/>
              </a:defRPr>
            </a:lvl9pPr>
          </a:lstStyle>
          <a:p/>
        </p:txBody>
      </p:sp>
      <p:cxnSp>
        <p:nvCxnSpPr>
          <p:cNvPr id="2100" name="Google Shape;2100;p62"/>
          <p:cNvCxnSpPr/>
          <p:nvPr/>
        </p:nvCxnSpPr>
        <p:spPr>
          <a:xfrm flipH="1" rot="10800000">
            <a:off x="942800" y="1368825"/>
            <a:ext cx="10334400" cy="10800"/>
          </a:xfrm>
          <a:prstGeom prst="straightConnector1">
            <a:avLst/>
          </a:prstGeom>
          <a:noFill/>
          <a:ln cap="flat" cmpd="sng" w="19050">
            <a:solidFill>
              <a:srgbClr val="003C71"/>
            </a:solidFill>
            <a:prstDash val="solid"/>
            <a:round/>
            <a:headEnd len="med" w="med" type="none"/>
            <a:tailEnd len="med" w="med" type="none"/>
          </a:ln>
        </p:spPr>
      </p:cxnSp>
      <p:sp>
        <p:nvSpPr>
          <p:cNvPr id="2101" name="Google Shape;2101;p62"/>
          <p:cNvSpPr txBox="1"/>
          <p:nvPr>
            <p:ph idx="1" type="subTitle"/>
          </p:nvPr>
        </p:nvSpPr>
        <p:spPr>
          <a:xfrm>
            <a:off x="942800" y="1404510"/>
            <a:ext cx="10696800" cy="524700"/>
          </a:xfrm>
          <a:prstGeom prst="rect">
            <a:avLst/>
          </a:prstGeom>
          <a:noFill/>
          <a:ln>
            <a:noFill/>
          </a:ln>
        </p:spPr>
        <p:txBody>
          <a:bodyPr anchorCtr="0" anchor="ctr" bIns="121900" lIns="121900" spcFirstLastPara="1" rIns="121900" wrap="square" tIns="121900">
            <a:noAutofit/>
          </a:bodyPr>
          <a:lstStyle>
            <a:lvl1pPr lvl="0" rtl="0">
              <a:spcBef>
                <a:spcPts val="0"/>
              </a:spcBef>
              <a:spcAft>
                <a:spcPts val="0"/>
              </a:spcAft>
              <a:buNone/>
              <a:defRPr b="1" sz="3200">
                <a:solidFill>
                  <a:srgbClr val="0579BD"/>
                </a:solidFill>
                <a:latin typeface="Arial"/>
                <a:ea typeface="Arial"/>
                <a:cs typeface="Arial"/>
                <a:sym typeface="Arial"/>
              </a:defRPr>
            </a:lvl1pPr>
            <a:lvl2pPr lvl="1" rtl="0">
              <a:spcBef>
                <a:spcPts val="0"/>
              </a:spcBef>
              <a:spcAft>
                <a:spcPts val="0"/>
              </a:spcAft>
              <a:buNone/>
              <a:defRPr b="1" sz="3200">
                <a:solidFill>
                  <a:srgbClr val="0579BD"/>
                </a:solidFill>
                <a:latin typeface="Arial"/>
                <a:ea typeface="Arial"/>
                <a:cs typeface="Arial"/>
                <a:sym typeface="Arial"/>
              </a:defRPr>
            </a:lvl2pPr>
            <a:lvl3pPr lvl="2" rtl="0">
              <a:spcBef>
                <a:spcPts val="0"/>
              </a:spcBef>
              <a:spcAft>
                <a:spcPts val="0"/>
              </a:spcAft>
              <a:buNone/>
              <a:defRPr b="1" sz="3200">
                <a:solidFill>
                  <a:srgbClr val="0579BD"/>
                </a:solidFill>
                <a:latin typeface="Arial"/>
                <a:ea typeface="Arial"/>
                <a:cs typeface="Arial"/>
                <a:sym typeface="Arial"/>
              </a:defRPr>
            </a:lvl3pPr>
            <a:lvl4pPr lvl="3" rtl="0">
              <a:spcBef>
                <a:spcPts val="0"/>
              </a:spcBef>
              <a:spcAft>
                <a:spcPts val="0"/>
              </a:spcAft>
              <a:buNone/>
              <a:defRPr b="1" sz="3200">
                <a:solidFill>
                  <a:srgbClr val="0579BD"/>
                </a:solidFill>
                <a:latin typeface="Arial"/>
                <a:ea typeface="Arial"/>
                <a:cs typeface="Arial"/>
                <a:sym typeface="Arial"/>
              </a:defRPr>
            </a:lvl4pPr>
            <a:lvl5pPr lvl="4" rtl="0">
              <a:spcBef>
                <a:spcPts val="0"/>
              </a:spcBef>
              <a:spcAft>
                <a:spcPts val="0"/>
              </a:spcAft>
              <a:buNone/>
              <a:defRPr b="1" sz="3200">
                <a:solidFill>
                  <a:srgbClr val="0579BD"/>
                </a:solidFill>
                <a:latin typeface="Arial"/>
                <a:ea typeface="Arial"/>
                <a:cs typeface="Arial"/>
                <a:sym typeface="Arial"/>
              </a:defRPr>
            </a:lvl5pPr>
            <a:lvl6pPr lvl="5" rtl="0">
              <a:spcBef>
                <a:spcPts val="0"/>
              </a:spcBef>
              <a:spcAft>
                <a:spcPts val="0"/>
              </a:spcAft>
              <a:buNone/>
              <a:defRPr b="1" sz="3200">
                <a:solidFill>
                  <a:srgbClr val="0579BD"/>
                </a:solidFill>
                <a:latin typeface="Arial"/>
                <a:ea typeface="Arial"/>
                <a:cs typeface="Arial"/>
                <a:sym typeface="Arial"/>
              </a:defRPr>
            </a:lvl6pPr>
            <a:lvl7pPr lvl="6" rtl="0">
              <a:spcBef>
                <a:spcPts val="0"/>
              </a:spcBef>
              <a:spcAft>
                <a:spcPts val="0"/>
              </a:spcAft>
              <a:buNone/>
              <a:defRPr b="1" sz="3200">
                <a:solidFill>
                  <a:srgbClr val="0579BD"/>
                </a:solidFill>
                <a:latin typeface="Arial"/>
                <a:ea typeface="Arial"/>
                <a:cs typeface="Arial"/>
                <a:sym typeface="Arial"/>
              </a:defRPr>
            </a:lvl7pPr>
            <a:lvl8pPr lvl="7" rtl="0">
              <a:spcBef>
                <a:spcPts val="0"/>
              </a:spcBef>
              <a:spcAft>
                <a:spcPts val="0"/>
              </a:spcAft>
              <a:buNone/>
              <a:defRPr b="1" sz="3200">
                <a:solidFill>
                  <a:srgbClr val="0579BD"/>
                </a:solidFill>
                <a:latin typeface="Arial"/>
                <a:ea typeface="Arial"/>
                <a:cs typeface="Arial"/>
                <a:sym typeface="Arial"/>
              </a:defRPr>
            </a:lvl8pPr>
            <a:lvl9pPr lvl="8" rtl="0">
              <a:spcBef>
                <a:spcPts val="0"/>
              </a:spcBef>
              <a:spcAft>
                <a:spcPts val="0"/>
              </a:spcAft>
              <a:buNone/>
              <a:defRPr b="1" sz="3200">
                <a:solidFill>
                  <a:srgbClr val="0579BD"/>
                </a:solidFill>
                <a:latin typeface="Arial"/>
                <a:ea typeface="Arial"/>
                <a:cs typeface="Arial"/>
                <a:sym typeface="Arial"/>
              </a:defRPr>
            </a:lvl9pPr>
          </a:lstStyle>
          <a:p/>
        </p:txBody>
      </p:sp>
      <p:sp>
        <p:nvSpPr>
          <p:cNvPr id="2102" name="Google Shape;2102;p62"/>
          <p:cNvSpPr txBox="1"/>
          <p:nvPr>
            <p:ph idx="2" type="body"/>
          </p:nvPr>
        </p:nvSpPr>
        <p:spPr>
          <a:xfrm>
            <a:off x="5123167" y="1990380"/>
            <a:ext cx="6154500" cy="4456500"/>
          </a:xfrm>
          <a:prstGeom prst="rect">
            <a:avLst/>
          </a:prstGeom>
          <a:noFill/>
          <a:ln>
            <a:noFill/>
          </a:ln>
        </p:spPr>
        <p:txBody>
          <a:bodyPr anchorCtr="0" anchor="t" bIns="121900" lIns="121900" spcFirstLastPara="1" rIns="121900" wrap="square" tIns="121900">
            <a:noAutofit/>
          </a:bodyPr>
          <a:lstStyle>
            <a:lvl1pPr indent="-381000" lvl="0" marL="457200" rtl="0">
              <a:lnSpc>
                <a:spcPct val="100000"/>
              </a:lnSpc>
              <a:spcBef>
                <a:spcPts val="0"/>
              </a:spcBef>
              <a:spcAft>
                <a:spcPts val="0"/>
              </a:spcAft>
              <a:buClr>
                <a:srgbClr val="000000"/>
              </a:buClr>
              <a:buSzPts val="2400"/>
              <a:buFont typeface="Arial"/>
              <a:buChar char="●"/>
              <a:defRPr b="1" sz="2400">
                <a:solidFill>
                  <a:srgbClr val="000000"/>
                </a:solidFill>
                <a:latin typeface="Arial"/>
                <a:ea typeface="Arial"/>
                <a:cs typeface="Arial"/>
                <a:sym typeface="Arial"/>
              </a:defRPr>
            </a:lvl1pPr>
            <a:lvl2pPr indent="-381000" lvl="1" marL="914400" rtl="0">
              <a:lnSpc>
                <a:spcPct val="100000"/>
              </a:lnSpc>
              <a:spcBef>
                <a:spcPts val="0"/>
              </a:spcBef>
              <a:spcAft>
                <a:spcPts val="0"/>
              </a:spcAft>
              <a:buClr>
                <a:srgbClr val="000000"/>
              </a:buClr>
              <a:buSzPts val="2400"/>
              <a:buFont typeface="Arial"/>
              <a:buChar char="○"/>
              <a:defRPr sz="2400">
                <a:solidFill>
                  <a:srgbClr val="000000"/>
                </a:solidFill>
                <a:latin typeface="Arial"/>
                <a:ea typeface="Arial"/>
                <a:cs typeface="Arial"/>
                <a:sym typeface="Arial"/>
              </a:defRPr>
            </a:lvl2pPr>
            <a:lvl3pPr indent="-381000" lvl="2" marL="1371600" rtl="0">
              <a:lnSpc>
                <a:spcPct val="100000"/>
              </a:lnSpc>
              <a:spcBef>
                <a:spcPts val="0"/>
              </a:spcBef>
              <a:spcAft>
                <a:spcPts val="0"/>
              </a:spcAft>
              <a:buClr>
                <a:srgbClr val="000000"/>
              </a:buClr>
              <a:buSzPts val="2400"/>
              <a:buFont typeface="Arial"/>
              <a:buChar char="■"/>
              <a:defRPr sz="2400">
                <a:solidFill>
                  <a:srgbClr val="000000"/>
                </a:solidFill>
                <a:latin typeface="Arial"/>
                <a:ea typeface="Arial"/>
                <a:cs typeface="Arial"/>
                <a:sym typeface="Arial"/>
              </a:defRPr>
            </a:lvl3pPr>
            <a:lvl4pPr indent="-381000" lvl="3" marL="1828800" rtl="0">
              <a:lnSpc>
                <a:spcPct val="100000"/>
              </a:lnSpc>
              <a:spcBef>
                <a:spcPts val="0"/>
              </a:spcBef>
              <a:spcAft>
                <a:spcPts val="0"/>
              </a:spcAft>
              <a:buClr>
                <a:srgbClr val="000000"/>
              </a:buClr>
              <a:buSzPts val="2400"/>
              <a:buFont typeface="Arial"/>
              <a:buChar char="●"/>
              <a:defRPr sz="2400">
                <a:solidFill>
                  <a:srgbClr val="000000"/>
                </a:solidFill>
                <a:latin typeface="Arial"/>
                <a:ea typeface="Arial"/>
                <a:cs typeface="Arial"/>
                <a:sym typeface="Arial"/>
              </a:defRPr>
            </a:lvl4pPr>
            <a:lvl5pPr indent="-381000" lvl="4" marL="2286000" rtl="0">
              <a:lnSpc>
                <a:spcPct val="100000"/>
              </a:lnSpc>
              <a:spcBef>
                <a:spcPts val="0"/>
              </a:spcBef>
              <a:spcAft>
                <a:spcPts val="0"/>
              </a:spcAft>
              <a:buClr>
                <a:srgbClr val="000000"/>
              </a:buClr>
              <a:buSzPts val="2400"/>
              <a:buFont typeface="Arial"/>
              <a:buChar char="○"/>
              <a:defRPr sz="2400">
                <a:solidFill>
                  <a:srgbClr val="000000"/>
                </a:solidFill>
                <a:latin typeface="Arial"/>
                <a:ea typeface="Arial"/>
                <a:cs typeface="Arial"/>
                <a:sym typeface="Arial"/>
              </a:defRPr>
            </a:lvl5pPr>
            <a:lvl6pPr indent="-381000" lvl="5" marL="2743200" rtl="0">
              <a:lnSpc>
                <a:spcPct val="100000"/>
              </a:lnSpc>
              <a:spcBef>
                <a:spcPts val="0"/>
              </a:spcBef>
              <a:spcAft>
                <a:spcPts val="0"/>
              </a:spcAft>
              <a:buClr>
                <a:srgbClr val="000000"/>
              </a:buClr>
              <a:buSzPts val="2400"/>
              <a:buFont typeface="Arial"/>
              <a:buChar char="■"/>
              <a:defRPr sz="2400">
                <a:solidFill>
                  <a:srgbClr val="000000"/>
                </a:solidFill>
                <a:latin typeface="Arial"/>
                <a:ea typeface="Arial"/>
                <a:cs typeface="Arial"/>
                <a:sym typeface="Arial"/>
              </a:defRPr>
            </a:lvl6pPr>
            <a:lvl7pPr indent="-381000" lvl="6" marL="3200400" rtl="0">
              <a:lnSpc>
                <a:spcPct val="100000"/>
              </a:lnSpc>
              <a:spcBef>
                <a:spcPts val="0"/>
              </a:spcBef>
              <a:spcAft>
                <a:spcPts val="0"/>
              </a:spcAft>
              <a:buClr>
                <a:srgbClr val="000000"/>
              </a:buClr>
              <a:buSzPts val="2400"/>
              <a:buFont typeface="Arial"/>
              <a:buChar char="●"/>
              <a:defRPr sz="2400">
                <a:solidFill>
                  <a:srgbClr val="000000"/>
                </a:solidFill>
                <a:latin typeface="Arial"/>
                <a:ea typeface="Arial"/>
                <a:cs typeface="Arial"/>
                <a:sym typeface="Arial"/>
              </a:defRPr>
            </a:lvl7pPr>
            <a:lvl8pPr indent="-381000" lvl="7" marL="3657600" rtl="0">
              <a:lnSpc>
                <a:spcPct val="100000"/>
              </a:lnSpc>
              <a:spcBef>
                <a:spcPts val="0"/>
              </a:spcBef>
              <a:spcAft>
                <a:spcPts val="0"/>
              </a:spcAft>
              <a:buClr>
                <a:srgbClr val="000000"/>
              </a:buClr>
              <a:buSzPts val="2400"/>
              <a:buFont typeface="Arial"/>
              <a:buChar char="○"/>
              <a:defRPr sz="2400">
                <a:solidFill>
                  <a:srgbClr val="000000"/>
                </a:solidFill>
                <a:latin typeface="Arial"/>
                <a:ea typeface="Arial"/>
                <a:cs typeface="Arial"/>
                <a:sym typeface="Arial"/>
              </a:defRPr>
            </a:lvl8pPr>
            <a:lvl9pPr indent="-381000" lvl="8" marL="4114800" rtl="0">
              <a:lnSpc>
                <a:spcPct val="100000"/>
              </a:lnSpc>
              <a:spcBef>
                <a:spcPts val="0"/>
              </a:spcBef>
              <a:spcAft>
                <a:spcPts val="0"/>
              </a:spcAft>
              <a:buClr>
                <a:srgbClr val="000000"/>
              </a:buClr>
              <a:buSzPts val="2400"/>
              <a:buFont typeface="Arial"/>
              <a:buChar char="■"/>
              <a:defRPr sz="2400">
                <a:solidFill>
                  <a:srgbClr val="000000"/>
                </a:solidFill>
                <a:latin typeface="Arial"/>
                <a:ea typeface="Arial"/>
                <a:cs typeface="Arial"/>
                <a:sym typeface="Arial"/>
              </a:defRPr>
            </a:lvl9pPr>
          </a:lstStyle>
          <a:p/>
        </p:txBody>
      </p:sp>
      <p:sp>
        <p:nvSpPr>
          <p:cNvPr id="2103" name="Google Shape;2103;p62"/>
          <p:cNvSpPr txBox="1"/>
          <p:nvPr>
            <p:ph idx="12" type="sldNum"/>
          </p:nvPr>
        </p:nvSpPr>
        <p:spPr>
          <a:xfrm>
            <a:off x="11755800" y="6289440"/>
            <a:ext cx="432900" cy="494100"/>
          </a:xfrm>
          <a:prstGeom prst="rect">
            <a:avLst/>
          </a:prstGeom>
        </p:spPr>
        <p:txBody>
          <a:bodyPr anchorCtr="0" anchor="ctr" bIns="121900" lIns="121900" spcFirstLastPara="1" rIns="121900" wrap="square" tIns="121900">
            <a:noAutofit/>
          </a:bodyPr>
          <a:lstStyle>
            <a:lvl1pPr lvl="0" rtl="0" algn="ctr">
              <a:buNone/>
              <a:defRPr sz="1200">
                <a:solidFill>
                  <a:schemeClr val="dk1"/>
                </a:solidFill>
              </a:defRPr>
            </a:lvl1pPr>
            <a:lvl2pPr lvl="1" rtl="0" algn="ctr">
              <a:buNone/>
              <a:defRPr sz="1200">
                <a:solidFill>
                  <a:schemeClr val="dk1"/>
                </a:solidFill>
              </a:defRPr>
            </a:lvl2pPr>
            <a:lvl3pPr lvl="2" rtl="0" algn="ctr">
              <a:buNone/>
              <a:defRPr sz="1200">
                <a:solidFill>
                  <a:schemeClr val="dk1"/>
                </a:solidFill>
              </a:defRPr>
            </a:lvl3pPr>
            <a:lvl4pPr lvl="3" rtl="0" algn="ctr">
              <a:buNone/>
              <a:defRPr sz="1200">
                <a:solidFill>
                  <a:schemeClr val="dk1"/>
                </a:solidFill>
              </a:defRPr>
            </a:lvl4pPr>
            <a:lvl5pPr lvl="4" rtl="0" algn="ctr">
              <a:buNone/>
              <a:defRPr sz="1200">
                <a:solidFill>
                  <a:schemeClr val="dk1"/>
                </a:solidFill>
              </a:defRPr>
            </a:lvl5pPr>
            <a:lvl6pPr lvl="5" rtl="0" algn="ctr">
              <a:buNone/>
              <a:defRPr sz="1200">
                <a:solidFill>
                  <a:schemeClr val="dk1"/>
                </a:solidFill>
              </a:defRPr>
            </a:lvl6pPr>
            <a:lvl7pPr lvl="6" rtl="0" algn="ctr">
              <a:buNone/>
              <a:defRPr sz="1200">
                <a:solidFill>
                  <a:schemeClr val="dk1"/>
                </a:solidFill>
              </a:defRPr>
            </a:lvl7pPr>
            <a:lvl8pPr lvl="7" rtl="0" algn="ctr">
              <a:buNone/>
              <a:defRPr sz="1200">
                <a:solidFill>
                  <a:schemeClr val="dk1"/>
                </a:solidFill>
              </a:defRPr>
            </a:lvl8pPr>
            <a:lvl9pPr lvl="8" rtl="0" algn="ctr">
              <a:buNone/>
              <a:defRPr sz="1200">
                <a:solidFill>
                  <a:schemeClr val="dk1"/>
                </a:solidFill>
              </a:defRPr>
            </a:lvl9pPr>
          </a:lstStyle>
          <a:p>
            <a:pPr indent="0" lvl="0" marL="0" rtl="0" algn="ctr">
              <a:spcBef>
                <a:spcPts val="0"/>
              </a:spcBef>
              <a:spcAft>
                <a:spcPts val="0"/>
              </a:spcAft>
              <a:buNone/>
            </a:pPr>
            <a:fld id="{00000000-1234-1234-1234-123412341234}" type="slidenum">
              <a:rPr lang="en-US"/>
              <a:t>‹#›</a:t>
            </a:fld>
            <a:endParaRPr/>
          </a:p>
        </p:txBody>
      </p:sp>
      <p:pic>
        <p:nvPicPr>
          <p:cNvPr id="2104" name="Google Shape;2104;p62"/>
          <p:cNvPicPr preferRelativeResize="0"/>
          <p:nvPr/>
        </p:nvPicPr>
        <p:blipFill>
          <a:blip r:embed="rId2">
            <a:alphaModFix/>
          </a:blip>
          <a:stretch>
            <a:fillRect/>
          </a:stretch>
        </p:blipFill>
        <p:spPr>
          <a:xfrm>
            <a:off x="87903" y="67020"/>
            <a:ext cx="572400" cy="516678"/>
          </a:xfrm>
          <a:prstGeom prst="rect">
            <a:avLst/>
          </a:prstGeom>
          <a:noFill/>
          <a:ln>
            <a:noFill/>
          </a:ln>
        </p:spPr>
      </p:pic>
    </p:spTree>
  </p:cSld>
  <p:clrMapOvr>
    <a:masterClrMapping/>
  </p:clrMapOvr>
  <p:extLst>
    <p:ext uri="{DCECCB84-F9BA-43D5-87BE-67443E8EF086}">
      <p15:sldGuideLst>
        <p15:guide id="1" orient="horz" pos="1215">
          <p15:clr>
            <a:srgbClr val="FA7B17"/>
          </p15:clr>
        </p15:guide>
        <p15:guide id="2" orient="horz" pos="917">
          <p15:clr>
            <a:srgbClr val="FA7B17"/>
          </p15:clr>
        </p15:guide>
        <p15:guide id="3" pos="7104">
          <p15:clr>
            <a:srgbClr val="FA7B17"/>
          </p15:clr>
        </p15:guide>
        <p15:guide id="4" pos="594">
          <p15:clr>
            <a:srgbClr val="FA7B17"/>
          </p15:clr>
        </p15:guide>
        <p15:guide id="5" orient="horz" pos="4061">
          <p15:clr>
            <a:srgbClr val="FA7B17"/>
          </p15:clr>
        </p15:guide>
        <p15:guide id="6" pos="497">
          <p15:clr>
            <a:srgbClr val="FA7B17"/>
          </p15:clr>
        </p15:guide>
        <p15:guide id="7" pos="3840">
          <p15:clr>
            <a:srgbClr val="FA7B17"/>
          </p15:clr>
        </p15:guide>
        <p15:guide id="8" pos="3968">
          <p15:clr>
            <a:srgbClr val="FA7B17"/>
          </p15:clr>
        </p15:guide>
      </p15:sldGuideLst>
    </p:ext>
  </p:extLst>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ight-hand text with sub-head">
  <p:cSld name="BLANK_2_1_1_1_7">
    <p:bg>
      <p:bgPr>
        <a:solidFill>
          <a:srgbClr val="FFFFFF"/>
        </a:solidFill>
      </p:bgPr>
    </p:bg>
    <p:spTree>
      <p:nvGrpSpPr>
        <p:cNvPr id="2105" name="Shape 2105"/>
        <p:cNvGrpSpPr/>
        <p:nvPr/>
      </p:nvGrpSpPr>
      <p:grpSpPr>
        <a:xfrm>
          <a:off x="0" y="0"/>
          <a:ext cx="0" cy="0"/>
          <a:chOff x="0" y="0"/>
          <a:chExt cx="0" cy="0"/>
        </a:xfrm>
      </p:grpSpPr>
      <p:sp>
        <p:nvSpPr>
          <p:cNvPr id="2106" name="Google Shape;2106;p63"/>
          <p:cNvSpPr/>
          <p:nvPr/>
        </p:nvSpPr>
        <p:spPr>
          <a:xfrm rot="5400000">
            <a:off x="8503336" y="3154740"/>
            <a:ext cx="6902100" cy="548700"/>
          </a:xfrm>
          <a:prstGeom prst="rect">
            <a:avLst/>
          </a:prstGeom>
          <a:solidFill>
            <a:srgbClr val="003C71"/>
          </a:solidFill>
          <a:ln>
            <a:noFill/>
          </a:ln>
        </p:spPr>
        <p:txBody>
          <a:bodyPr anchorCtr="0" anchor="ctr" bIns="121900" lIns="121900" spcFirstLastPara="1" rIns="121900" wrap="square" tIns="121900">
            <a:noAutofit/>
          </a:bodyPr>
          <a:lstStyle/>
          <a:p>
            <a:pPr indent="0" lvl="0" marL="0" rtl="0" algn="l">
              <a:lnSpc>
                <a:spcPct val="115000"/>
              </a:lnSpc>
              <a:spcBef>
                <a:spcPts val="0"/>
              </a:spcBef>
              <a:spcAft>
                <a:spcPts val="0"/>
              </a:spcAft>
              <a:buNone/>
            </a:pPr>
            <a:r>
              <a:t/>
            </a:r>
            <a:endParaRPr b="1" sz="1600">
              <a:solidFill>
                <a:srgbClr val="FFFFFF"/>
              </a:solidFill>
            </a:endParaRPr>
          </a:p>
        </p:txBody>
      </p:sp>
      <p:sp>
        <p:nvSpPr>
          <p:cNvPr id="2107" name="Google Shape;2107;p63"/>
          <p:cNvSpPr txBox="1"/>
          <p:nvPr>
            <p:ph type="title"/>
          </p:nvPr>
        </p:nvSpPr>
        <p:spPr>
          <a:xfrm>
            <a:off x="789000" y="432570"/>
            <a:ext cx="10850700" cy="1023900"/>
          </a:xfrm>
          <a:prstGeom prst="rect">
            <a:avLst/>
          </a:prstGeom>
          <a:noFill/>
          <a:ln>
            <a:noFill/>
          </a:ln>
        </p:spPr>
        <p:txBody>
          <a:bodyPr anchorCtr="0" anchor="b" bIns="121900" lIns="121900" spcFirstLastPara="1" rIns="121900" wrap="square" tIns="121900">
            <a:noAutofit/>
          </a:bodyPr>
          <a:lstStyle>
            <a:lvl1pPr lvl="0" rtl="0">
              <a:spcBef>
                <a:spcPts val="0"/>
              </a:spcBef>
              <a:spcAft>
                <a:spcPts val="0"/>
              </a:spcAft>
              <a:buNone/>
              <a:defRPr b="1" sz="4000">
                <a:solidFill>
                  <a:srgbClr val="003C71"/>
                </a:solidFill>
                <a:latin typeface="Arial"/>
                <a:ea typeface="Arial"/>
                <a:cs typeface="Arial"/>
                <a:sym typeface="Arial"/>
              </a:defRPr>
            </a:lvl1pPr>
            <a:lvl2pPr lvl="1" rtl="0">
              <a:spcBef>
                <a:spcPts val="0"/>
              </a:spcBef>
              <a:spcAft>
                <a:spcPts val="0"/>
              </a:spcAft>
              <a:buNone/>
              <a:defRPr b="1" sz="4000">
                <a:solidFill>
                  <a:srgbClr val="003C71"/>
                </a:solidFill>
                <a:latin typeface="Arial"/>
                <a:ea typeface="Arial"/>
                <a:cs typeface="Arial"/>
                <a:sym typeface="Arial"/>
              </a:defRPr>
            </a:lvl2pPr>
            <a:lvl3pPr lvl="2" rtl="0">
              <a:spcBef>
                <a:spcPts val="0"/>
              </a:spcBef>
              <a:spcAft>
                <a:spcPts val="0"/>
              </a:spcAft>
              <a:buNone/>
              <a:defRPr b="1" sz="4000">
                <a:solidFill>
                  <a:srgbClr val="003C71"/>
                </a:solidFill>
                <a:latin typeface="Arial"/>
                <a:ea typeface="Arial"/>
                <a:cs typeface="Arial"/>
                <a:sym typeface="Arial"/>
              </a:defRPr>
            </a:lvl3pPr>
            <a:lvl4pPr lvl="3" rtl="0">
              <a:spcBef>
                <a:spcPts val="0"/>
              </a:spcBef>
              <a:spcAft>
                <a:spcPts val="0"/>
              </a:spcAft>
              <a:buNone/>
              <a:defRPr b="1" sz="4000">
                <a:solidFill>
                  <a:srgbClr val="003C71"/>
                </a:solidFill>
                <a:latin typeface="Arial"/>
                <a:ea typeface="Arial"/>
                <a:cs typeface="Arial"/>
                <a:sym typeface="Arial"/>
              </a:defRPr>
            </a:lvl4pPr>
            <a:lvl5pPr lvl="4" rtl="0">
              <a:spcBef>
                <a:spcPts val="0"/>
              </a:spcBef>
              <a:spcAft>
                <a:spcPts val="0"/>
              </a:spcAft>
              <a:buNone/>
              <a:defRPr b="1" sz="4000">
                <a:solidFill>
                  <a:srgbClr val="003C71"/>
                </a:solidFill>
                <a:latin typeface="Arial"/>
                <a:ea typeface="Arial"/>
                <a:cs typeface="Arial"/>
                <a:sym typeface="Arial"/>
              </a:defRPr>
            </a:lvl5pPr>
            <a:lvl6pPr lvl="5" rtl="0">
              <a:spcBef>
                <a:spcPts val="0"/>
              </a:spcBef>
              <a:spcAft>
                <a:spcPts val="0"/>
              </a:spcAft>
              <a:buNone/>
              <a:defRPr b="1" sz="4000">
                <a:solidFill>
                  <a:srgbClr val="003C71"/>
                </a:solidFill>
                <a:latin typeface="Arial"/>
                <a:ea typeface="Arial"/>
                <a:cs typeface="Arial"/>
                <a:sym typeface="Arial"/>
              </a:defRPr>
            </a:lvl6pPr>
            <a:lvl7pPr lvl="6" rtl="0">
              <a:spcBef>
                <a:spcPts val="0"/>
              </a:spcBef>
              <a:spcAft>
                <a:spcPts val="0"/>
              </a:spcAft>
              <a:buNone/>
              <a:defRPr b="1" sz="4000">
                <a:solidFill>
                  <a:srgbClr val="003C71"/>
                </a:solidFill>
                <a:latin typeface="Arial"/>
                <a:ea typeface="Arial"/>
                <a:cs typeface="Arial"/>
                <a:sym typeface="Arial"/>
              </a:defRPr>
            </a:lvl7pPr>
            <a:lvl8pPr lvl="7" rtl="0">
              <a:spcBef>
                <a:spcPts val="0"/>
              </a:spcBef>
              <a:spcAft>
                <a:spcPts val="0"/>
              </a:spcAft>
              <a:buNone/>
              <a:defRPr b="1" sz="4000">
                <a:solidFill>
                  <a:srgbClr val="003C71"/>
                </a:solidFill>
                <a:latin typeface="Arial"/>
                <a:ea typeface="Arial"/>
                <a:cs typeface="Arial"/>
                <a:sym typeface="Arial"/>
              </a:defRPr>
            </a:lvl8pPr>
            <a:lvl9pPr lvl="8" rtl="0">
              <a:spcBef>
                <a:spcPts val="0"/>
              </a:spcBef>
              <a:spcAft>
                <a:spcPts val="0"/>
              </a:spcAft>
              <a:buNone/>
              <a:defRPr b="1" sz="4000">
                <a:solidFill>
                  <a:srgbClr val="003C71"/>
                </a:solidFill>
                <a:latin typeface="Arial"/>
                <a:ea typeface="Arial"/>
                <a:cs typeface="Arial"/>
                <a:sym typeface="Arial"/>
              </a:defRPr>
            </a:lvl9pPr>
          </a:lstStyle>
          <a:p/>
        </p:txBody>
      </p:sp>
      <p:cxnSp>
        <p:nvCxnSpPr>
          <p:cNvPr id="2108" name="Google Shape;2108;p63"/>
          <p:cNvCxnSpPr/>
          <p:nvPr/>
        </p:nvCxnSpPr>
        <p:spPr>
          <a:xfrm flipH="1" rot="10800000">
            <a:off x="942800" y="1368825"/>
            <a:ext cx="10334400" cy="10800"/>
          </a:xfrm>
          <a:prstGeom prst="straightConnector1">
            <a:avLst/>
          </a:prstGeom>
          <a:noFill/>
          <a:ln cap="flat" cmpd="sng" w="19050">
            <a:solidFill>
              <a:srgbClr val="003C71"/>
            </a:solidFill>
            <a:prstDash val="solid"/>
            <a:round/>
            <a:headEnd len="med" w="med" type="none"/>
            <a:tailEnd len="med" w="med" type="none"/>
          </a:ln>
        </p:spPr>
      </p:cxnSp>
      <p:sp>
        <p:nvSpPr>
          <p:cNvPr id="2109" name="Google Shape;2109;p63"/>
          <p:cNvSpPr txBox="1"/>
          <p:nvPr>
            <p:ph idx="1" type="subTitle"/>
          </p:nvPr>
        </p:nvSpPr>
        <p:spPr>
          <a:xfrm>
            <a:off x="942800" y="1404510"/>
            <a:ext cx="10696800" cy="524700"/>
          </a:xfrm>
          <a:prstGeom prst="rect">
            <a:avLst/>
          </a:prstGeom>
          <a:noFill/>
          <a:ln>
            <a:noFill/>
          </a:ln>
        </p:spPr>
        <p:txBody>
          <a:bodyPr anchorCtr="0" anchor="ctr" bIns="121900" lIns="121900" spcFirstLastPara="1" rIns="121900" wrap="square" tIns="121900">
            <a:noAutofit/>
          </a:bodyPr>
          <a:lstStyle>
            <a:lvl1pPr lvl="0" rtl="0">
              <a:spcBef>
                <a:spcPts val="0"/>
              </a:spcBef>
              <a:spcAft>
                <a:spcPts val="0"/>
              </a:spcAft>
              <a:buNone/>
              <a:defRPr b="1" sz="3200">
                <a:solidFill>
                  <a:srgbClr val="0579BD"/>
                </a:solidFill>
                <a:latin typeface="Arial"/>
                <a:ea typeface="Arial"/>
                <a:cs typeface="Arial"/>
                <a:sym typeface="Arial"/>
              </a:defRPr>
            </a:lvl1pPr>
            <a:lvl2pPr lvl="1" rtl="0">
              <a:spcBef>
                <a:spcPts val="0"/>
              </a:spcBef>
              <a:spcAft>
                <a:spcPts val="0"/>
              </a:spcAft>
              <a:buNone/>
              <a:defRPr b="1" sz="3200">
                <a:solidFill>
                  <a:srgbClr val="0579BD"/>
                </a:solidFill>
                <a:latin typeface="Arial"/>
                <a:ea typeface="Arial"/>
                <a:cs typeface="Arial"/>
                <a:sym typeface="Arial"/>
              </a:defRPr>
            </a:lvl2pPr>
            <a:lvl3pPr lvl="2" rtl="0">
              <a:spcBef>
                <a:spcPts val="0"/>
              </a:spcBef>
              <a:spcAft>
                <a:spcPts val="0"/>
              </a:spcAft>
              <a:buNone/>
              <a:defRPr b="1" sz="3200">
                <a:solidFill>
                  <a:srgbClr val="0579BD"/>
                </a:solidFill>
                <a:latin typeface="Arial"/>
                <a:ea typeface="Arial"/>
                <a:cs typeface="Arial"/>
                <a:sym typeface="Arial"/>
              </a:defRPr>
            </a:lvl3pPr>
            <a:lvl4pPr lvl="3" rtl="0">
              <a:spcBef>
                <a:spcPts val="0"/>
              </a:spcBef>
              <a:spcAft>
                <a:spcPts val="0"/>
              </a:spcAft>
              <a:buNone/>
              <a:defRPr b="1" sz="3200">
                <a:solidFill>
                  <a:srgbClr val="0579BD"/>
                </a:solidFill>
                <a:latin typeface="Arial"/>
                <a:ea typeface="Arial"/>
                <a:cs typeface="Arial"/>
                <a:sym typeface="Arial"/>
              </a:defRPr>
            </a:lvl4pPr>
            <a:lvl5pPr lvl="4" rtl="0">
              <a:spcBef>
                <a:spcPts val="0"/>
              </a:spcBef>
              <a:spcAft>
                <a:spcPts val="0"/>
              </a:spcAft>
              <a:buNone/>
              <a:defRPr b="1" sz="3200">
                <a:solidFill>
                  <a:srgbClr val="0579BD"/>
                </a:solidFill>
                <a:latin typeface="Arial"/>
                <a:ea typeface="Arial"/>
                <a:cs typeface="Arial"/>
                <a:sym typeface="Arial"/>
              </a:defRPr>
            </a:lvl5pPr>
            <a:lvl6pPr lvl="5" rtl="0">
              <a:spcBef>
                <a:spcPts val="0"/>
              </a:spcBef>
              <a:spcAft>
                <a:spcPts val="0"/>
              </a:spcAft>
              <a:buNone/>
              <a:defRPr b="1" sz="3200">
                <a:solidFill>
                  <a:srgbClr val="0579BD"/>
                </a:solidFill>
                <a:latin typeface="Arial"/>
                <a:ea typeface="Arial"/>
                <a:cs typeface="Arial"/>
                <a:sym typeface="Arial"/>
              </a:defRPr>
            </a:lvl6pPr>
            <a:lvl7pPr lvl="6" rtl="0">
              <a:spcBef>
                <a:spcPts val="0"/>
              </a:spcBef>
              <a:spcAft>
                <a:spcPts val="0"/>
              </a:spcAft>
              <a:buNone/>
              <a:defRPr b="1" sz="3200">
                <a:solidFill>
                  <a:srgbClr val="0579BD"/>
                </a:solidFill>
                <a:latin typeface="Arial"/>
                <a:ea typeface="Arial"/>
                <a:cs typeface="Arial"/>
                <a:sym typeface="Arial"/>
              </a:defRPr>
            </a:lvl7pPr>
            <a:lvl8pPr lvl="7" rtl="0">
              <a:spcBef>
                <a:spcPts val="0"/>
              </a:spcBef>
              <a:spcAft>
                <a:spcPts val="0"/>
              </a:spcAft>
              <a:buNone/>
              <a:defRPr b="1" sz="3200">
                <a:solidFill>
                  <a:srgbClr val="0579BD"/>
                </a:solidFill>
                <a:latin typeface="Arial"/>
                <a:ea typeface="Arial"/>
                <a:cs typeface="Arial"/>
                <a:sym typeface="Arial"/>
              </a:defRPr>
            </a:lvl8pPr>
            <a:lvl9pPr lvl="8" rtl="0">
              <a:spcBef>
                <a:spcPts val="0"/>
              </a:spcBef>
              <a:spcAft>
                <a:spcPts val="0"/>
              </a:spcAft>
              <a:buNone/>
              <a:defRPr b="1" sz="3200">
                <a:solidFill>
                  <a:srgbClr val="0579BD"/>
                </a:solidFill>
                <a:latin typeface="Arial"/>
                <a:ea typeface="Arial"/>
                <a:cs typeface="Arial"/>
                <a:sym typeface="Arial"/>
              </a:defRPr>
            </a:lvl9pPr>
          </a:lstStyle>
          <a:p/>
        </p:txBody>
      </p:sp>
      <p:sp>
        <p:nvSpPr>
          <p:cNvPr id="2110" name="Google Shape;2110;p63"/>
          <p:cNvSpPr txBox="1"/>
          <p:nvPr>
            <p:ph idx="2" type="body"/>
          </p:nvPr>
        </p:nvSpPr>
        <p:spPr>
          <a:xfrm>
            <a:off x="6096000" y="1990380"/>
            <a:ext cx="5181600" cy="4456500"/>
          </a:xfrm>
          <a:prstGeom prst="rect">
            <a:avLst/>
          </a:prstGeom>
          <a:noFill/>
          <a:ln>
            <a:noFill/>
          </a:ln>
        </p:spPr>
        <p:txBody>
          <a:bodyPr anchorCtr="0" anchor="t" bIns="121900" lIns="121900" spcFirstLastPara="1" rIns="121900" wrap="square" tIns="121900">
            <a:noAutofit/>
          </a:bodyPr>
          <a:lstStyle>
            <a:lvl1pPr indent="-381000" lvl="0" marL="457200" rtl="0">
              <a:lnSpc>
                <a:spcPct val="100000"/>
              </a:lnSpc>
              <a:spcBef>
                <a:spcPts val="0"/>
              </a:spcBef>
              <a:spcAft>
                <a:spcPts val="0"/>
              </a:spcAft>
              <a:buClr>
                <a:srgbClr val="000000"/>
              </a:buClr>
              <a:buSzPts val="2400"/>
              <a:buFont typeface="Arial"/>
              <a:buChar char="●"/>
              <a:defRPr b="1" sz="2400">
                <a:solidFill>
                  <a:srgbClr val="000000"/>
                </a:solidFill>
                <a:latin typeface="Arial"/>
                <a:ea typeface="Arial"/>
                <a:cs typeface="Arial"/>
                <a:sym typeface="Arial"/>
              </a:defRPr>
            </a:lvl1pPr>
            <a:lvl2pPr indent="-381000" lvl="1" marL="914400" rtl="0">
              <a:lnSpc>
                <a:spcPct val="100000"/>
              </a:lnSpc>
              <a:spcBef>
                <a:spcPts val="0"/>
              </a:spcBef>
              <a:spcAft>
                <a:spcPts val="0"/>
              </a:spcAft>
              <a:buClr>
                <a:srgbClr val="000000"/>
              </a:buClr>
              <a:buSzPts val="2400"/>
              <a:buFont typeface="Arial"/>
              <a:buChar char="○"/>
              <a:defRPr sz="2400">
                <a:solidFill>
                  <a:srgbClr val="000000"/>
                </a:solidFill>
                <a:latin typeface="Arial"/>
                <a:ea typeface="Arial"/>
                <a:cs typeface="Arial"/>
                <a:sym typeface="Arial"/>
              </a:defRPr>
            </a:lvl2pPr>
            <a:lvl3pPr indent="-381000" lvl="2" marL="1371600" rtl="0">
              <a:lnSpc>
                <a:spcPct val="100000"/>
              </a:lnSpc>
              <a:spcBef>
                <a:spcPts val="0"/>
              </a:spcBef>
              <a:spcAft>
                <a:spcPts val="0"/>
              </a:spcAft>
              <a:buClr>
                <a:srgbClr val="000000"/>
              </a:buClr>
              <a:buSzPts val="2400"/>
              <a:buFont typeface="Arial"/>
              <a:buChar char="■"/>
              <a:defRPr sz="2400">
                <a:solidFill>
                  <a:srgbClr val="000000"/>
                </a:solidFill>
                <a:latin typeface="Arial"/>
                <a:ea typeface="Arial"/>
                <a:cs typeface="Arial"/>
                <a:sym typeface="Arial"/>
              </a:defRPr>
            </a:lvl3pPr>
            <a:lvl4pPr indent="-381000" lvl="3" marL="1828800" rtl="0">
              <a:lnSpc>
                <a:spcPct val="100000"/>
              </a:lnSpc>
              <a:spcBef>
                <a:spcPts val="0"/>
              </a:spcBef>
              <a:spcAft>
                <a:spcPts val="0"/>
              </a:spcAft>
              <a:buClr>
                <a:srgbClr val="000000"/>
              </a:buClr>
              <a:buSzPts val="2400"/>
              <a:buFont typeface="Arial"/>
              <a:buChar char="●"/>
              <a:defRPr sz="2400">
                <a:solidFill>
                  <a:srgbClr val="000000"/>
                </a:solidFill>
                <a:latin typeface="Arial"/>
                <a:ea typeface="Arial"/>
                <a:cs typeface="Arial"/>
                <a:sym typeface="Arial"/>
              </a:defRPr>
            </a:lvl4pPr>
            <a:lvl5pPr indent="-381000" lvl="4" marL="2286000" rtl="0">
              <a:lnSpc>
                <a:spcPct val="100000"/>
              </a:lnSpc>
              <a:spcBef>
                <a:spcPts val="0"/>
              </a:spcBef>
              <a:spcAft>
                <a:spcPts val="0"/>
              </a:spcAft>
              <a:buClr>
                <a:srgbClr val="000000"/>
              </a:buClr>
              <a:buSzPts val="2400"/>
              <a:buFont typeface="Arial"/>
              <a:buChar char="○"/>
              <a:defRPr sz="2400">
                <a:solidFill>
                  <a:srgbClr val="000000"/>
                </a:solidFill>
                <a:latin typeface="Arial"/>
                <a:ea typeface="Arial"/>
                <a:cs typeface="Arial"/>
                <a:sym typeface="Arial"/>
              </a:defRPr>
            </a:lvl5pPr>
            <a:lvl6pPr indent="-381000" lvl="5" marL="2743200" rtl="0">
              <a:lnSpc>
                <a:spcPct val="100000"/>
              </a:lnSpc>
              <a:spcBef>
                <a:spcPts val="0"/>
              </a:spcBef>
              <a:spcAft>
                <a:spcPts val="0"/>
              </a:spcAft>
              <a:buClr>
                <a:srgbClr val="000000"/>
              </a:buClr>
              <a:buSzPts val="2400"/>
              <a:buFont typeface="Arial"/>
              <a:buChar char="■"/>
              <a:defRPr sz="2400">
                <a:solidFill>
                  <a:srgbClr val="000000"/>
                </a:solidFill>
                <a:latin typeface="Arial"/>
                <a:ea typeface="Arial"/>
                <a:cs typeface="Arial"/>
                <a:sym typeface="Arial"/>
              </a:defRPr>
            </a:lvl6pPr>
            <a:lvl7pPr indent="-381000" lvl="6" marL="3200400" rtl="0">
              <a:lnSpc>
                <a:spcPct val="100000"/>
              </a:lnSpc>
              <a:spcBef>
                <a:spcPts val="0"/>
              </a:spcBef>
              <a:spcAft>
                <a:spcPts val="0"/>
              </a:spcAft>
              <a:buClr>
                <a:srgbClr val="000000"/>
              </a:buClr>
              <a:buSzPts val="2400"/>
              <a:buFont typeface="Arial"/>
              <a:buChar char="●"/>
              <a:defRPr sz="2400">
                <a:solidFill>
                  <a:srgbClr val="000000"/>
                </a:solidFill>
                <a:latin typeface="Arial"/>
                <a:ea typeface="Arial"/>
                <a:cs typeface="Arial"/>
                <a:sym typeface="Arial"/>
              </a:defRPr>
            </a:lvl7pPr>
            <a:lvl8pPr indent="-381000" lvl="7" marL="3657600" rtl="0">
              <a:lnSpc>
                <a:spcPct val="100000"/>
              </a:lnSpc>
              <a:spcBef>
                <a:spcPts val="0"/>
              </a:spcBef>
              <a:spcAft>
                <a:spcPts val="0"/>
              </a:spcAft>
              <a:buClr>
                <a:srgbClr val="000000"/>
              </a:buClr>
              <a:buSzPts val="2400"/>
              <a:buFont typeface="Arial"/>
              <a:buChar char="○"/>
              <a:defRPr sz="2400">
                <a:solidFill>
                  <a:srgbClr val="000000"/>
                </a:solidFill>
                <a:latin typeface="Arial"/>
                <a:ea typeface="Arial"/>
                <a:cs typeface="Arial"/>
                <a:sym typeface="Arial"/>
              </a:defRPr>
            </a:lvl8pPr>
            <a:lvl9pPr indent="-381000" lvl="8" marL="4114800" rtl="0">
              <a:lnSpc>
                <a:spcPct val="100000"/>
              </a:lnSpc>
              <a:spcBef>
                <a:spcPts val="0"/>
              </a:spcBef>
              <a:spcAft>
                <a:spcPts val="0"/>
              </a:spcAft>
              <a:buClr>
                <a:srgbClr val="000000"/>
              </a:buClr>
              <a:buSzPts val="2400"/>
              <a:buFont typeface="Arial"/>
              <a:buChar char="■"/>
              <a:defRPr sz="2400">
                <a:solidFill>
                  <a:srgbClr val="000000"/>
                </a:solidFill>
                <a:latin typeface="Arial"/>
                <a:ea typeface="Arial"/>
                <a:cs typeface="Arial"/>
                <a:sym typeface="Arial"/>
              </a:defRPr>
            </a:lvl9pPr>
          </a:lstStyle>
          <a:p/>
        </p:txBody>
      </p:sp>
      <p:sp>
        <p:nvSpPr>
          <p:cNvPr id="2111" name="Google Shape;2111;p63"/>
          <p:cNvSpPr txBox="1"/>
          <p:nvPr>
            <p:ph idx="12" type="sldNum"/>
          </p:nvPr>
        </p:nvSpPr>
        <p:spPr>
          <a:xfrm>
            <a:off x="11755800" y="6289440"/>
            <a:ext cx="432900" cy="494100"/>
          </a:xfrm>
          <a:prstGeom prst="rect">
            <a:avLst/>
          </a:prstGeom>
        </p:spPr>
        <p:txBody>
          <a:bodyPr anchorCtr="0" anchor="ctr" bIns="121900" lIns="121900" spcFirstLastPara="1" rIns="121900" wrap="square" tIns="121900">
            <a:noAutofit/>
          </a:bodyPr>
          <a:lstStyle>
            <a:lvl1pPr lvl="0" rtl="0" algn="ctr">
              <a:buNone/>
              <a:defRPr sz="1200">
                <a:solidFill>
                  <a:schemeClr val="dk1"/>
                </a:solidFill>
              </a:defRPr>
            </a:lvl1pPr>
            <a:lvl2pPr lvl="1" rtl="0" algn="ctr">
              <a:buNone/>
              <a:defRPr sz="1200">
                <a:solidFill>
                  <a:schemeClr val="dk1"/>
                </a:solidFill>
              </a:defRPr>
            </a:lvl2pPr>
            <a:lvl3pPr lvl="2" rtl="0" algn="ctr">
              <a:buNone/>
              <a:defRPr sz="1200">
                <a:solidFill>
                  <a:schemeClr val="dk1"/>
                </a:solidFill>
              </a:defRPr>
            </a:lvl3pPr>
            <a:lvl4pPr lvl="3" rtl="0" algn="ctr">
              <a:buNone/>
              <a:defRPr sz="1200">
                <a:solidFill>
                  <a:schemeClr val="dk1"/>
                </a:solidFill>
              </a:defRPr>
            </a:lvl4pPr>
            <a:lvl5pPr lvl="4" rtl="0" algn="ctr">
              <a:buNone/>
              <a:defRPr sz="1200">
                <a:solidFill>
                  <a:schemeClr val="dk1"/>
                </a:solidFill>
              </a:defRPr>
            </a:lvl5pPr>
            <a:lvl6pPr lvl="5" rtl="0" algn="ctr">
              <a:buNone/>
              <a:defRPr sz="1200">
                <a:solidFill>
                  <a:schemeClr val="dk1"/>
                </a:solidFill>
              </a:defRPr>
            </a:lvl6pPr>
            <a:lvl7pPr lvl="6" rtl="0" algn="ctr">
              <a:buNone/>
              <a:defRPr sz="1200">
                <a:solidFill>
                  <a:schemeClr val="dk1"/>
                </a:solidFill>
              </a:defRPr>
            </a:lvl7pPr>
            <a:lvl8pPr lvl="7" rtl="0" algn="ctr">
              <a:buNone/>
              <a:defRPr sz="1200">
                <a:solidFill>
                  <a:schemeClr val="dk1"/>
                </a:solidFill>
              </a:defRPr>
            </a:lvl8pPr>
            <a:lvl9pPr lvl="8" rtl="0" algn="ctr">
              <a:buNone/>
              <a:defRPr sz="1200">
                <a:solidFill>
                  <a:schemeClr val="dk1"/>
                </a:solidFill>
              </a:defRPr>
            </a:lvl9pPr>
          </a:lstStyle>
          <a:p>
            <a:pPr indent="0" lvl="0" marL="0" rtl="0" algn="ctr">
              <a:spcBef>
                <a:spcPts val="0"/>
              </a:spcBef>
              <a:spcAft>
                <a:spcPts val="0"/>
              </a:spcAft>
              <a:buNone/>
            </a:pPr>
            <a:fld id="{00000000-1234-1234-1234-123412341234}" type="slidenum">
              <a:rPr lang="en-US"/>
              <a:t>‹#›</a:t>
            </a:fld>
            <a:endParaRPr/>
          </a:p>
        </p:txBody>
      </p:sp>
      <p:pic>
        <p:nvPicPr>
          <p:cNvPr id="2112" name="Google Shape;2112;p63"/>
          <p:cNvPicPr preferRelativeResize="0"/>
          <p:nvPr/>
        </p:nvPicPr>
        <p:blipFill>
          <a:blip r:embed="rId2">
            <a:alphaModFix/>
          </a:blip>
          <a:stretch>
            <a:fillRect/>
          </a:stretch>
        </p:blipFill>
        <p:spPr>
          <a:xfrm>
            <a:off x="87903" y="67020"/>
            <a:ext cx="572400" cy="516678"/>
          </a:xfrm>
          <a:prstGeom prst="rect">
            <a:avLst/>
          </a:prstGeom>
          <a:noFill/>
          <a:ln>
            <a:noFill/>
          </a:ln>
        </p:spPr>
      </p:pic>
    </p:spTree>
  </p:cSld>
  <p:clrMapOvr>
    <a:masterClrMapping/>
  </p:clrMapOvr>
  <p:extLst>
    <p:ext uri="{DCECCB84-F9BA-43D5-87BE-67443E8EF086}">
      <p15:sldGuideLst>
        <p15:guide id="1" orient="horz" pos="1215">
          <p15:clr>
            <a:srgbClr val="FA7B17"/>
          </p15:clr>
        </p15:guide>
        <p15:guide id="2" orient="horz" pos="917">
          <p15:clr>
            <a:srgbClr val="FA7B17"/>
          </p15:clr>
        </p15:guide>
        <p15:guide id="3" pos="7104">
          <p15:clr>
            <a:srgbClr val="FA7B17"/>
          </p15:clr>
        </p15:guide>
        <p15:guide id="4" pos="594">
          <p15:clr>
            <a:srgbClr val="FA7B17"/>
          </p15:clr>
        </p15:guide>
        <p15:guide id="5" orient="horz" pos="4061">
          <p15:clr>
            <a:srgbClr val="FA7B17"/>
          </p15:clr>
        </p15:guide>
        <p15:guide id="6" pos="497">
          <p15:clr>
            <a:srgbClr val="FA7B17"/>
          </p15:clr>
        </p15:guide>
        <p15:guide id="7" pos="3840">
          <p15:clr>
            <a:srgbClr val="FA7B17"/>
          </p15:clr>
        </p15:guide>
      </p15:sldGuideLst>
    </p:ext>
  </p:extLst>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ight-hand text with sub-head 1">
  <p:cSld name="BLANK_2_1_1_1_7_1">
    <p:bg>
      <p:bgPr>
        <a:solidFill>
          <a:srgbClr val="FFFFFF"/>
        </a:solidFill>
      </p:bgPr>
    </p:bg>
    <p:spTree>
      <p:nvGrpSpPr>
        <p:cNvPr id="2113" name="Shape 2113"/>
        <p:cNvGrpSpPr/>
        <p:nvPr/>
      </p:nvGrpSpPr>
      <p:grpSpPr>
        <a:xfrm>
          <a:off x="0" y="0"/>
          <a:ext cx="0" cy="0"/>
          <a:chOff x="0" y="0"/>
          <a:chExt cx="0" cy="0"/>
        </a:xfrm>
      </p:grpSpPr>
      <p:pic>
        <p:nvPicPr>
          <p:cNvPr id="2114" name="Google Shape;2114;p64"/>
          <p:cNvPicPr preferRelativeResize="0"/>
          <p:nvPr/>
        </p:nvPicPr>
        <p:blipFill rotWithShape="1">
          <a:blip r:embed="rId2">
            <a:alphaModFix amt="32000"/>
          </a:blip>
          <a:srcRect b="46481" l="4126" r="2945" t="0"/>
          <a:stretch/>
        </p:blipFill>
        <p:spPr>
          <a:xfrm>
            <a:off x="0" y="1709640"/>
            <a:ext cx="11755800" cy="5148510"/>
          </a:xfrm>
          <a:prstGeom prst="rect">
            <a:avLst/>
          </a:prstGeom>
          <a:noFill/>
          <a:ln>
            <a:noFill/>
          </a:ln>
        </p:spPr>
      </p:pic>
      <p:sp>
        <p:nvSpPr>
          <p:cNvPr id="2115" name="Google Shape;2115;p64"/>
          <p:cNvSpPr/>
          <p:nvPr/>
        </p:nvSpPr>
        <p:spPr>
          <a:xfrm rot="5400000">
            <a:off x="8503336" y="3154740"/>
            <a:ext cx="6902100" cy="548700"/>
          </a:xfrm>
          <a:prstGeom prst="rect">
            <a:avLst/>
          </a:prstGeom>
          <a:solidFill>
            <a:srgbClr val="003C71"/>
          </a:solidFill>
          <a:ln>
            <a:noFill/>
          </a:ln>
        </p:spPr>
        <p:txBody>
          <a:bodyPr anchorCtr="0" anchor="ctr" bIns="121900" lIns="121900" spcFirstLastPara="1" rIns="121900" wrap="square" tIns="121900">
            <a:noAutofit/>
          </a:bodyPr>
          <a:lstStyle/>
          <a:p>
            <a:pPr indent="0" lvl="0" marL="0" rtl="0" algn="l">
              <a:lnSpc>
                <a:spcPct val="115000"/>
              </a:lnSpc>
              <a:spcBef>
                <a:spcPts val="0"/>
              </a:spcBef>
              <a:spcAft>
                <a:spcPts val="0"/>
              </a:spcAft>
              <a:buNone/>
            </a:pPr>
            <a:r>
              <a:t/>
            </a:r>
            <a:endParaRPr b="1" sz="1600">
              <a:solidFill>
                <a:srgbClr val="FFFFFF"/>
              </a:solidFill>
            </a:endParaRPr>
          </a:p>
        </p:txBody>
      </p:sp>
      <p:sp>
        <p:nvSpPr>
          <p:cNvPr id="2116" name="Google Shape;2116;p64"/>
          <p:cNvSpPr txBox="1"/>
          <p:nvPr>
            <p:ph type="title"/>
          </p:nvPr>
        </p:nvSpPr>
        <p:spPr>
          <a:xfrm>
            <a:off x="789000" y="432570"/>
            <a:ext cx="10850700" cy="1023900"/>
          </a:xfrm>
          <a:prstGeom prst="rect">
            <a:avLst/>
          </a:prstGeom>
          <a:noFill/>
          <a:ln>
            <a:noFill/>
          </a:ln>
        </p:spPr>
        <p:txBody>
          <a:bodyPr anchorCtr="0" anchor="b" bIns="121900" lIns="121900" spcFirstLastPara="1" rIns="121900" wrap="square" tIns="121900">
            <a:noAutofit/>
          </a:bodyPr>
          <a:lstStyle>
            <a:lvl1pPr lvl="0" rtl="0">
              <a:spcBef>
                <a:spcPts val="0"/>
              </a:spcBef>
              <a:spcAft>
                <a:spcPts val="0"/>
              </a:spcAft>
              <a:buNone/>
              <a:defRPr b="1" sz="4000">
                <a:solidFill>
                  <a:srgbClr val="003C71"/>
                </a:solidFill>
                <a:latin typeface="Arial"/>
                <a:ea typeface="Arial"/>
                <a:cs typeface="Arial"/>
                <a:sym typeface="Arial"/>
              </a:defRPr>
            </a:lvl1pPr>
            <a:lvl2pPr lvl="1" rtl="0">
              <a:spcBef>
                <a:spcPts val="0"/>
              </a:spcBef>
              <a:spcAft>
                <a:spcPts val="0"/>
              </a:spcAft>
              <a:buNone/>
              <a:defRPr b="1" sz="4000">
                <a:solidFill>
                  <a:srgbClr val="003C71"/>
                </a:solidFill>
                <a:latin typeface="Arial"/>
                <a:ea typeface="Arial"/>
                <a:cs typeface="Arial"/>
                <a:sym typeface="Arial"/>
              </a:defRPr>
            </a:lvl2pPr>
            <a:lvl3pPr lvl="2" rtl="0">
              <a:spcBef>
                <a:spcPts val="0"/>
              </a:spcBef>
              <a:spcAft>
                <a:spcPts val="0"/>
              </a:spcAft>
              <a:buNone/>
              <a:defRPr b="1" sz="4000">
                <a:solidFill>
                  <a:srgbClr val="003C71"/>
                </a:solidFill>
                <a:latin typeface="Arial"/>
                <a:ea typeface="Arial"/>
                <a:cs typeface="Arial"/>
                <a:sym typeface="Arial"/>
              </a:defRPr>
            </a:lvl3pPr>
            <a:lvl4pPr lvl="3" rtl="0">
              <a:spcBef>
                <a:spcPts val="0"/>
              </a:spcBef>
              <a:spcAft>
                <a:spcPts val="0"/>
              </a:spcAft>
              <a:buNone/>
              <a:defRPr b="1" sz="4000">
                <a:solidFill>
                  <a:srgbClr val="003C71"/>
                </a:solidFill>
                <a:latin typeface="Arial"/>
                <a:ea typeface="Arial"/>
                <a:cs typeface="Arial"/>
                <a:sym typeface="Arial"/>
              </a:defRPr>
            </a:lvl4pPr>
            <a:lvl5pPr lvl="4" rtl="0">
              <a:spcBef>
                <a:spcPts val="0"/>
              </a:spcBef>
              <a:spcAft>
                <a:spcPts val="0"/>
              </a:spcAft>
              <a:buNone/>
              <a:defRPr b="1" sz="4000">
                <a:solidFill>
                  <a:srgbClr val="003C71"/>
                </a:solidFill>
                <a:latin typeface="Arial"/>
                <a:ea typeface="Arial"/>
                <a:cs typeface="Arial"/>
                <a:sym typeface="Arial"/>
              </a:defRPr>
            </a:lvl5pPr>
            <a:lvl6pPr lvl="5" rtl="0">
              <a:spcBef>
                <a:spcPts val="0"/>
              </a:spcBef>
              <a:spcAft>
                <a:spcPts val="0"/>
              </a:spcAft>
              <a:buNone/>
              <a:defRPr b="1" sz="4000">
                <a:solidFill>
                  <a:srgbClr val="003C71"/>
                </a:solidFill>
                <a:latin typeface="Arial"/>
                <a:ea typeface="Arial"/>
                <a:cs typeface="Arial"/>
                <a:sym typeface="Arial"/>
              </a:defRPr>
            </a:lvl6pPr>
            <a:lvl7pPr lvl="6" rtl="0">
              <a:spcBef>
                <a:spcPts val="0"/>
              </a:spcBef>
              <a:spcAft>
                <a:spcPts val="0"/>
              </a:spcAft>
              <a:buNone/>
              <a:defRPr b="1" sz="4000">
                <a:solidFill>
                  <a:srgbClr val="003C71"/>
                </a:solidFill>
                <a:latin typeface="Arial"/>
                <a:ea typeface="Arial"/>
                <a:cs typeface="Arial"/>
                <a:sym typeface="Arial"/>
              </a:defRPr>
            </a:lvl7pPr>
            <a:lvl8pPr lvl="7" rtl="0">
              <a:spcBef>
                <a:spcPts val="0"/>
              </a:spcBef>
              <a:spcAft>
                <a:spcPts val="0"/>
              </a:spcAft>
              <a:buNone/>
              <a:defRPr b="1" sz="4000">
                <a:solidFill>
                  <a:srgbClr val="003C71"/>
                </a:solidFill>
                <a:latin typeface="Arial"/>
                <a:ea typeface="Arial"/>
                <a:cs typeface="Arial"/>
                <a:sym typeface="Arial"/>
              </a:defRPr>
            </a:lvl8pPr>
            <a:lvl9pPr lvl="8" rtl="0">
              <a:spcBef>
                <a:spcPts val="0"/>
              </a:spcBef>
              <a:spcAft>
                <a:spcPts val="0"/>
              </a:spcAft>
              <a:buNone/>
              <a:defRPr b="1" sz="4000">
                <a:solidFill>
                  <a:srgbClr val="003C71"/>
                </a:solidFill>
                <a:latin typeface="Arial"/>
                <a:ea typeface="Arial"/>
                <a:cs typeface="Arial"/>
                <a:sym typeface="Arial"/>
              </a:defRPr>
            </a:lvl9pPr>
          </a:lstStyle>
          <a:p/>
        </p:txBody>
      </p:sp>
      <p:cxnSp>
        <p:nvCxnSpPr>
          <p:cNvPr id="2117" name="Google Shape;2117;p64"/>
          <p:cNvCxnSpPr/>
          <p:nvPr/>
        </p:nvCxnSpPr>
        <p:spPr>
          <a:xfrm flipH="1" rot="10800000">
            <a:off x="942800" y="1368825"/>
            <a:ext cx="10334400" cy="10800"/>
          </a:xfrm>
          <a:prstGeom prst="straightConnector1">
            <a:avLst/>
          </a:prstGeom>
          <a:noFill/>
          <a:ln cap="flat" cmpd="sng" w="19050">
            <a:solidFill>
              <a:srgbClr val="003C71"/>
            </a:solidFill>
            <a:prstDash val="solid"/>
            <a:round/>
            <a:headEnd len="med" w="med" type="none"/>
            <a:tailEnd len="med" w="med" type="none"/>
          </a:ln>
        </p:spPr>
      </p:cxnSp>
      <p:sp>
        <p:nvSpPr>
          <p:cNvPr id="2118" name="Google Shape;2118;p64"/>
          <p:cNvSpPr txBox="1"/>
          <p:nvPr>
            <p:ph idx="1" type="subTitle"/>
          </p:nvPr>
        </p:nvSpPr>
        <p:spPr>
          <a:xfrm>
            <a:off x="942800" y="1404510"/>
            <a:ext cx="10696800" cy="524700"/>
          </a:xfrm>
          <a:prstGeom prst="rect">
            <a:avLst/>
          </a:prstGeom>
          <a:noFill/>
          <a:ln>
            <a:noFill/>
          </a:ln>
        </p:spPr>
        <p:txBody>
          <a:bodyPr anchorCtr="0" anchor="ctr" bIns="121900" lIns="121900" spcFirstLastPara="1" rIns="121900" wrap="square" tIns="121900">
            <a:noAutofit/>
          </a:bodyPr>
          <a:lstStyle>
            <a:lvl1pPr lvl="0" rtl="0">
              <a:spcBef>
                <a:spcPts val="0"/>
              </a:spcBef>
              <a:spcAft>
                <a:spcPts val="0"/>
              </a:spcAft>
              <a:buNone/>
              <a:defRPr b="1" sz="3200">
                <a:solidFill>
                  <a:srgbClr val="0579BD"/>
                </a:solidFill>
                <a:latin typeface="Arial"/>
                <a:ea typeface="Arial"/>
                <a:cs typeface="Arial"/>
                <a:sym typeface="Arial"/>
              </a:defRPr>
            </a:lvl1pPr>
            <a:lvl2pPr lvl="1" rtl="0">
              <a:spcBef>
                <a:spcPts val="0"/>
              </a:spcBef>
              <a:spcAft>
                <a:spcPts val="0"/>
              </a:spcAft>
              <a:buNone/>
              <a:defRPr b="1" sz="3200">
                <a:solidFill>
                  <a:srgbClr val="0579BD"/>
                </a:solidFill>
                <a:latin typeface="Arial"/>
                <a:ea typeface="Arial"/>
                <a:cs typeface="Arial"/>
                <a:sym typeface="Arial"/>
              </a:defRPr>
            </a:lvl2pPr>
            <a:lvl3pPr lvl="2" rtl="0">
              <a:spcBef>
                <a:spcPts val="0"/>
              </a:spcBef>
              <a:spcAft>
                <a:spcPts val="0"/>
              </a:spcAft>
              <a:buNone/>
              <a:defRPr b="1" sz="3200">
                <a:solidFill>
                  <a:srgbClr val="0579BD"/>
                </a:solidFill>
                <a:latin typeface="Arial"/>
                <a:ea typeface="Arial"/>
                <a:cs typeface="Arial"/>
                <a:sym typeface="Arial"/>
              </a:defRPr>
            </a:lvl3pPr>
            <a:lvl4pPr lvl="3" rtl="0">
              <a:spcBef>
                <a:spcPts val="0"/>
              </a:spcBef>
              <a:spcAft>
                <a:spcPts val="0"/>
              </a:spcAft>
              <a:buNone/>
              <a:defRPr b="1" sz="3200">
                <a:solidFill>
                  <a:srgbClr val="0579BD"/>
                </a:solidFill>
                <a:latin typeface="Arial"/>
                <a:ea typeface="Arial"/>
                <a:cs typeface="Arial"/>
                <a:sym typeface="Arial"/>
              </a:defRPr>
            </a:lvl4pPr>
            <a:lvl5pPr lvl="4" rtl="0">
              <a:spcBef>
                <a:spcPts val="0"/>
              </a:spcBef>
              <a:spcAft>
                <a:spcPts val="0"/>
              </a:spcAft>
              <a:buNone/>
              <a:defRPr b="1" sz="3200">
                <a:solidFill>
                  <a:srgbClr val="0579BD"/>
                </a:solidFill>
                <a:latin typeface="Arial"/>
                <a:ea typeface="Arial"/>
                <a:cs typeface="Arial"/>
                <a:sym typeface="Arial"/>
              </a:defRPr>
            </a:lvl5pPr>
            <a:lvl6pPr lvl="5" rtl="0">
              <a:spcBef>
                <a:spcPts val="0"/>
              </a:spcBef>
              <a:spcAft>
                <a:spcPts val="0"/>
              </a:spcAft>
              <a:buNone/>
              <a:defRPr b="1" sz="3200">
                <a:solidFill>
                  <a:srgbClr val="0579BD"/>
                </a:solidFill>
                <a:latin typeface="Arial"/>
                <a:ea typeface="Arial"/>
                <a:cs typeface="Arial"/>
                <a:sym typeface="Arial"/>
              </a:defRPr>
            </a:lvl6pPr>
            <a:lvl7pPr lvl="6" rtl="0">
              <a:spcBef>
                <a:spcPts val="0"/>
              </a:spcBef>
              <a:spcAft>
                <a:spcPts val="0"/>
              </a:spcAft>
              <a:buNone/>
              <a:defRPr b="1" sz="3200">
                <a:solidFill>
                  <a:srgbClr val="0579BD"/>
                </a:solidFill>
                <a:latin typeface="Arial"/>
                <a:ea typeface="Arial"/>
                <a:cs typeface="Arial"/>
                <a:sym typeface="Arial"/>
              </a:defRPr>
            </a:lvl7pPr>
            <a:lvl8pPr lvl="7" rtl="0">
              <a:spcBef>
                <a:spcPts val="0"/>
              </a:spcBef>
              <a:spcAft>
                <a:spcPts val="0"/>
              </a:spcAft>
              <a:buNone/>
              <a:defRPr b="1" sz="3200">
                <a:solidFill>
                  <a:srgbClr val="0579BD"/>
                </a:solidFill>
                <a:latin typeface="Arial"/>
                <a:ea typeface="Arial"/>
                <a:cs typeface="Arial"/>
                <a:sym typeface="Arial"/>
              </a:defRPr>
            </a:lvl8pPr>
            <a:lvl9pPr lvl="8" rtl="0">
              <a:spcBef>
                <a:spcPts val="0"/>
              </a:spcBef>
              <a:spcAft>
                <a:spcPts val="0"/>
              </a:spcAft>
              <a:buNone/>
              <a:defRPr b="1" sz="3200">
                <a:solidFill>
                  <a:srgbClr val="0579BD"/>
                </a:solidFill>
                <a:latin typeface="Arial"/>
                <a:ea typeface="Arial"/>
                <a:cs typeface="Arial"/>
                <a:sym typeface="Arial"/>
              </a:defRPr>
            </a:lvl9pPr>
          </a:lstStyle>
          <a:p/>
        </p:txBody>
      </p:sp>
      <p:sp>
        <p:nvSpPr>
          <p:cNvPr id="2119" name="Google Shape;2119;p64"/>
          <p:cNvSpPr txBox="1"/>
          <p:nvPr>
            <p:ph idx="2" type="body"/>
          </p:nvPr>
        </p:nvSpPr>
        <p:spPr>
          <a:xfrm>
            <a:off x="6096000" y="1990380"/>
            <a:ext cx="5181600" cy="4456500"/>
          </a:xfrm>
          <a:prstGeom prst="rect">
            <a:avLst/>
          </a:prstGeom>
          <a:noFill/>
          <a:ln>
            <a:noFill/>
          </a:ln>
        </p:spPr>
        <p:txBody>
          <a:bodyPr anchorCtr="0" anchor="t" bIns="121900" lIns="121900" spcFirstLastPara="1" rIns="121900" wrap="square" tIns="121900">
            <a:noAutofit/>
          </a:bodyPr>
          <a:lstStyle>
            <a:lvl1pPr indent="-381000" lvl="0" marL="457200" rtl="0">
              <a:lnSpc>
                <a:spcPct val="100000"/>
              </a:lnSpc>
              <a:spcBef>
                <a:spcPts val="0"/>
              </a:spcBef>
              <a:spcAft>
                <a:spcPts val="0"/>
              </a:spcAft>
              <a:buClr>
                <a:srgbClr val="000000"/>
              </a:buClr>
              <a:buSzPts val="2400"/>
              <a:buFont typeface="Arial"/>
              <a:buChar char="●"/>
              <a:defRPr b="1" sz="2400">
                <a:solidFill>
                  <a:srgbClr val="000000"/>
                </a:solidFill>
                <a:latin typeface="Arial"/>
                <a:ea typeface="Arial"/>
                <a:cs typeface="Arial"/>
                <a:sym typeface="Arial"/>
              </a:defRPr>
            </a:lvl1pPr>
            <a:lvl2pPr indent="-381000" lvl="1" marL="914400" rtl="0">
              <a:lnSpc>
                <a:spcPct val="100000"/>
              </a:lnSpc>
              <a:spcBef>
                <a:spcPts val="0"/>
              </a:spcBef>
              <a:spcAft>
                <a:spcPts val="0"/>
              </a:spcAft>
              <a:buClr>
                <a:srgbClr val="000000"/>
              </a:buClr>
              <a:buSzPts val="2400"/>
              <a:buFont typeface="Arial"/>
              <a:buChar char="○"/>
              <a:defRPr sz="2400">
                <a:solidFill>
                  <a:srgbClr val="000000"/>
                </a:solidFill>
                <a:latin typeface="Arial"/>
                <a:ea typeface="Arial"/>
                <a:cs typeface="Arial"/>
                <a:sym typeface="Arial"/>
              </a:defRPr>
            </a:lvl2pPr>
            <a:lvl3pPr indent="-381000" lvl="2" marL="1371600" rtl="0">
              <a:lnSpc>
                <a:spcPct val="100000"/>
              </a:lnSpc>
              <a:spcBef>
                <a:spcPts val="0"/>
              </a:spcBef>
              <a:spcAft>
                <a:spcPts val="0"/>
              </a:spcAft>
              <a:buClr>
                <a:srgbClr val="000000"/>
              </a:buClr>
              <a:buSzPts val="2400"/>
              <a:buFont typeface="Arial"/>
              <a:buChar char="■"/>
              <a:defRPr sz="2400">
                <a:solidFill>
                  <a:srgbClr val="000000"/>
                </a:solidFill>
                <a:latin typeface="Arial"/>
                <a:ea typeface="Arial"/>
                <a:cs typeface="Arial"/>
                <a:sym typeface="Arial"/>
              </a:defRPr>
            </a:lvl3pPr>
            <a:lvl4pPr indent="-381000" lvl="3" marL="1828800" rtl="0">
              <a:lnSpc>
                <a:spcPct val="100000"/>
              </a:lnSpc>
              <a:spcBef>
                <a:spcPts val="0"/>
              </a:spcBef>
              <a:spcAft>
                <a:spcPts val="0"/>
              </a:spcAft>
              <a:buClr>
                <a:srgbClr val="000000"/>
              </a:buClr>
              <a:buSzPts val="2400"/>
              <a:buFont typeface="Arial"/>
              <a:buChar char="●"/>
              <a:defRPr sz="2400">
                <a:solidFill>
                  <a:srgbClr val="000000"/>
                </a:solidFill>
                <a:latin typeface="Arial"/>
                <a:ea typeface="Arial"/>
                <a:cs typeface="Arial"/>
                <a:sym typeface="Arial"/>
              </a:defRPr>
            </a:lvl4pPr>
            <a:lvl5pPr indent="-381000" lvl="4" marL="2286000" rtl="0">
              <a:lnSpc>
                <a:spcPct val="100000"/>
              </a:lnSpc>
              <a:spcBef>
                <a:spcPts val="0"/>
              </a:spcBef>
              <a:spcAft>
                <a:spcPts val="0"/>
              </a:spcAft>
              <a:buClr>
                <a:srgbClr val="000000"/>
              </a:buClr>
              <a:buSzPts val="2400"/>
              <a:buFont typeface="Arial"/>
              <a:buChar char="○"/>
              <a:defRPr sz="2400">
                <a:solidFill>
                  <a:srgbClr val="000000"/>
                </a:solidFill>
                <a:latin typeface="Arial"/>
                <a:ea typeface="Arial"/>
                <a:cs typeface="Arial"/>
                <a:sym typeface="Arial"/>
              </a:defRPr>
            </a:lvl5pPr>
            <a:lvl6pPr indent="-381000" lvl="5" marL="2743200" rtl="0">
              <a:lnSpc>
                <a:spcPct val="100000"/>
              </a:lnSpc>
              <a:spcBef>
                <a:spcPts val="0"/>
              </a:spcBef>
              <a:spcAft>
                <a:spcPts val="0"/>
              </a:spcAft>
              <a:buClr>
                <a:srgbClr val="000000"/>
              </a:buClr>
              <a:buSzPts val="2400"/>
              <a:buFont typeface="Arial"/>
              <a:buChar char="■"/>
              <a:defRPr sz="2400">
                <a:solidFill>
                  <a:srgbClr val="000000"/>
                </a:solidFill>
                <a:latin typeface="Arial"/>
                <a:ea typeface="Arial"/>
                <a:cs typeface="Arial"/>
                <a:sym typeface="Arial"/>
              </a:defRPr>
            </a:lvl6pPr>
            <a:lvl7pPr indent="-381000" lvl="6" marL="3200400" rtl="0">
              <a:lnSpc>
                <a:spcPct val="100000"/>
              </a:lnSpc>
              <a:spcBef>
                <a:spcPts val="0"/>
              </a:spcBef>
              <a:spcAft>
                <a:spcPts val="0"/>
              </a:spcAft>
              <a:buClr>
                <a:srgbClr val="000000"/>
              </a:buClr>
              <a:buSzPts val="2400"/>
              <a:buFont typeface="Arial"/>
              <a:buChar char="●"/>
              <a:defRPr sz="2400">
                <a:solidFill>
                  <a:srgbClr val="000000"/>
                </a:solidFill>
                <a:latin typeface="Arial"/>
                <a:ea typeface="Arial"/>
                <a:cs typeface="Arial"/>
                <a:sym typeface="Arial"/>
              </a:defRPr>
            </a:lvl7pPr>
            <a:lvl8pPr indent="-381000" lvl="7" marL="3657600" rtl="0">
              <a:lnSpc>
                <a:spcPct val="100000"/>
              </a:lnSpc>
              <a:spcBef>
                <a:spcPts val="0"/>
              </a:spcBef>
              <a:spcAft>
                <a:spcPts val="0"/>
              </a:spcAft>
              <a:buClr>
                <a:srgbClr val="000000"/>
              </a:buClr>
              <a:buSzPts val="2400"/>
              <a:buFont typeface="Arial"/>
              <a:buChar char="○"/>
              <a:defRPr sz="2400">
                <a:solidFill>
                  <a:srgbClr val="000000"/>
                </a:solidFill>
                <a:latin typeface="Arial"/>
                <a:ea typeface="Arial"/>
                <a:cs typeface="Arial"/>
                <a:sym typeface="Arial"/>
              </a:defRPr>
            </a:lvl8pPr>
            <a:lvl9pPr indent="-381000" lvl="8" marL="4114800" rtl="0">
              <a:lnSpc>
                <a:spcPct val="100000"/>
              </a:lnSpc>
              <a:spcBef>
                <a:spcPts val="0"/>
              </a:spcBef>
              <a:spcAft>
                <a:spcPts val="0"/>
              </a:spcAft>
              <a:buClr>
                <a:srgbClr val="000000"/>
              </a:buClr>
              <a:buSzPts val="2400"/>
              <a:buFont typeface="Arial"/>
              <a:buChar char="■"/>
              <a:defRPr sz="2400">
                <a:solidFill>
                  <a:srgbClr val="000000"/>
                </a:solidFill>
                <a:latin typeface="Arial"/>
                <a:ea typeface="Arial"/>
                <a:cs typeface="Arial"/>
                <a:sym typeface="Arial"/>
              </a:defRPr>
            </a:lvl9pPr>
          </a:lstStyle>
          <a:p/>
        </p:txBody>
      </p:sp>
      <p:sp>
        <p:nvSpPr>
          <p:cNvPr id="2120" name="Google Shape;2120;p64"/>
          <p:cNvSpPr txBox="1"/>
          <p:nvPr>
            <p:ph idx="12" type="sldNum"/>
          </p:nvPr>
        </p:nvSpPr>
        <p:spPr>
          <a:xfrm>
            <a:off x="11755800" y="6289440"/>
            <a:ext cx="432900" cy="494100"/>
          </a:xfrm>
          <a:prstGeom prst="rect">
            <a:avLst/>
          </a:prstGeom>
        </p:spPr>
        <p:txBody>
          <a:bodyPr anchorCtr="0" anchor="ctr" bIns="121900" lIns="121900" spcFirstLastPara="1" rIns="121900" wrap="square" tIns="121900">
            <a:noAutofit/>
          </a:bodyPr>
          <a:lstStyle>
            <a:lvl1pPr lvl="0" rtl="0" algn="ctr">
              <a:buNone/>
              <a:defRPr sz="1200">
                <a:solidFill>
                  <a:schemeClr val="dk1"/>
                </a:solidFill>
              </a:defRPr>
            </a:lvl1pPr>
            <a:lvl2pPr lvl="1" rtl="0" algn="ctr">
              <a:buNone/>
              <a:defRPr sz="1200">
                <a:solidFill>
                  <a:schemeClr val="dk1"/>
                </a:solidFill>
              </a:defRPr>
            </a:lvl2pPr>
            <a:lvl3pPr lvl="2" rtl="0" algn="ctr">
              <a:buNone/>
              <a:defRPr sz="1200">
                <a:solidFill>
                  <a:schemeClr val="dk1"/>
                </a:solidFill>
              </a:defRPr>
            </a:lvl3pPr>
            <a:lvl4pPr lvl="3" rtl="0" algn="ctr">
              <a:buNone/>
              <a:defRPr sz="1200">
                <a:solidFill>
                  <a:schemeClr val="dk1"/>
                </a:solidFill>
              </a:defRPr>
            </a:lvl4pPr>
            <a:lvl5pPr lvl="4" rtl="0" algn="ctr">
              <a:buNone/>
              <a:defRPr sz="1200">
                <a:solidFill>
                  <a:schemeClr val="dk1"/>
                </a:solidFill>
              </a:defRPr>
            </a:lvl5pPr>
            <a:lvl6pPr lvl="5" rtl="0" algn="ctr">
              <a:buNone/>
              <a:defRPr sz="1200">
                <a:solidFill>
                  <a:schemeClr val="dk1"/>
                </a:solidFill>
              </a:defRPr>
            </a:lvl6pPr>
            <a:lvl7pPr lvl="6" rtl="0" algn="ctr">
              <a:buNone/>
              <a:defRPr sz="1200">
                <a:solidFill>
                  <a:schemeClr val="dk1"/>
                </a:solidFill>
              </a:defRPr>
            </a:lvl7pPr>
            <a:lvl8pPr lvl="7" rtl="0" algn="ctr">
              <a:buNone/>
              <a:defRPr sz="1200">
                <a:solidFill>
                  <a:schemeClr val="dk1"/>
                </a:solidFill>
              </a:defRPr>
            </a:lvl8pPr>
            <a:lvl9pPr lvl="8" rtl="0" algn="ctr">
              <a:buNone/>
              <a:defRPr sz="1200">
                <a:solidFill>
                  <a:schemeClr val="dk1"/>
                </a:solidFill>
              </a:defRPr>
            </a:lvl9pPr>
          </a:lstStyle>
          <a:p>
            <a:pPr indent="0" lvl="0" marL="0" rtl="0" algn="ctr">
              <a:spcBef>
                <a:spcPts val="0"/>
              </a:spcBef>
              <a:spcAft>
                <a:spcPts val="0"/>
              </a:spcAft>
              <a:buNone/>
            </a:pPr>
            <a:fld id="{00000000-1234-1234-1234-123412341234}" type="slidenum">
              <a:rPr lang="en-US"/>
              <a:t>‹#›</a:t>
            </a:fld>
            <a:endParaRPr/>
          </a:p>
        </p:txBody>
      </p:sp>
      <p:pic>
        <p:nvPicPr>
          <p:cNvPr id="2121" name="Google Shape;2121;p64"/>
          <p:cNvPicPr preferRelativeResize="0"/>
          <p:nvPr/>
        </p:nvPicPr>
        <p:blipFill>
          <a:blip r:embed="rId3">
            <a:alphaModFix/>
          </a:blip>
          <a:stretch>
            <a:fillRect/>
          </a:stretch>
        </p:blipFill>
        <p:spPr>
          <a:xfrm>
            <a:off x="87903" y="67020"/>
            <a:ext cx="572400" cy="516678"/>
          </a:xfrm>
          <a:prstGeom prst="rect">
            <a:avLst/>
          </a:prstGeom>
          <a:noFill/>
          <a:ln>
            <a:noFill/>
          </a:ln>
        </p:spPr>
      </p:pic>
    </p:spTree>
  </p:cSld>
  <p:clrMapOvr>
    <a:masterClrMapping/>
  </p:clrMapOvr>
  <p:extLst>
    <p:ext uri="{DCECCB84-F9BA-43D5-87BE-67443E8EF086}">
      <p15:sldGuideLst>
        <p15:guide id="1" orient="horz" pos="1215">
          <p15:clr>
            <a:srgbClr val="FA7B17"/>
          </p15:clr>
        </p15:guide>
        <p15:guide id="2" orient="horz" pos="917">
          <p15:clr>
            <a:srgbClr val="FA7B17"/>
          </p15:clr>
        </p15:guide>
        <p15:guide id="3" pos="7104">
          <p15:clr>
            <a:srgbClr val="FA7B17"/>
          </p15:clr>
        </p15:guide>
        <p15:guide id="4" pos="594">
          <p15:clr>
            <a:srgbClr val="FA7B17"/>
          </p15:clr>
        </p15:guide>
        <p15:guide id="5" orient="horz" pos="4061">
          <p15:clr>
            <a:srgbClr val="FA7B17"/>
          </p15:clr>
        </p15:guide>
        <p15:guide id="6" pos="497">
          <p15:clr>
            <a:srgbClr val="FA7B17"/>
          </p15:clr>
        </p15:guide>
        <p15:guide id="7" pos="3840">
          <p15:clr>
            <a:srgbClr val="FA7B17"/>
          </p15:clr>
        </p15:guide>
      </p15:sldGuideLst>
    </p:ext>
  </p:extLst>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head only">
  <p:cSld name="BLANK_2_1_1_1_6">
    <p:bg>
      <p:bgPr>
        <a:solidFill>
          <a:srgbClr val="FFFFFF"/>
        </a:solidFill>
      </p:bgPr>
    </p:bg>
    <p:spTree>
      <p:nvGrpSpPr>
        <p:cNvPr id="2122" name="Shape 2122"/>
        <p:cNvGrpSpPr/>
        <p:nvPr/>
      </p:nvGrpSpPr>
      <p:grpSpPr>
        <a:xfrm>
          <a:off x="0" y="0"/>
          <a:ext cx="0" cy="0"/>
          <a:chOff x="0" y="0"/>
          <a:chExt cx="0" cy="0"/>
        </a:xfrm>
      </p:grpSpPr>
      <p:sp>
        <p:nvSpPr>
          <p:cNvPr id="2123" name="Google Shape;2123;p65"/>
          <p:cNvSpPr/>
          <p:nvPr/>
        </p:nvSpPr>
        <p:spPr>
          <a:xfrm rot="5400000">
            <a:off x="8503336" y="3154740"/>
            <a:ext cx="6902100" cy="548700"/>
          </a:xfrm>
          <a:prstGeom prst="rect">
            <a:avLst/>
          </a:prstGeom>
          <a:solidFill>
            <a:srgbClr val="003C71"/>
          </a:solidFill>
          <a:ln>
            <a:noFill/>
          </a:ln>
        </p:spPr>
        <p:txBody>
          <a:bodyPr anchorCtr="0" anchor="ctr" bIns="121900" lIns="121900" spcFirstLastPara="1" rIns="121900" wrap="square" tIns="121900">
            <a:noAutofit/>
          </a:bodyPr>
          <a:lstStyle/>
          <a:p>
            <a:pPr indent="0" lvl="0" marL="0" rtl="0" algn="l">
              <a:lnSpc>
                <a:spcPct val="115000"/>
              </a:lnSpc>
              <a:spcBef>
                <a:spcPts val="0"/>
              </a:spcBef>
              <a:spcAft>
                <a:spcPts val="0"/>
              </a:spcAft>
              <a:buNone/>
            </a:pPr>
            <a:r>
              <a:t/>
            </a:r>
            <a:endParaRPr b="1" sz="1600">
              <a:solidFill>
                <a:srgbClr val="FFFFFF"/>
              </a:solidFill>
            </a:endParaRPr>
          </a:p>
        </p:txBody>
      </p:sp>
      <p:sp>
        <p:nvSpPr>
          <p:cNvPr id="2124" name="Google Shape;2124;p65"/>
          <p:cNvSpPr txBox="1"/>
          <p:nvPr>
            <p:ph type="title"/>
          </p:nvPr>
        </p:nvSpPr>
        <p:spPr>
          <a:xfrm>
            <a:off x="789000" y="432570"/>
            <a:ext cx="10850700" cy="1023900"/>
          </a:xfrm>
          <a:prstGeom prst="rect">
            <a:avLst/>
          </a:prstGeom>
          <a:noFill/>
          <a:ln>
            <a:noFill/>
          </a:ln>
        </p:spPr>
        <p:txBody>
          <a:bodyPr anchorCtr="0" anchor="b" bIns="121900" lIns="121900" spcFirstLastPara="1" rIns="121900" wrap="square" tIns="121900">
            <a:noAutofit/>
          </a:bodyPr>
          <a:lstStyle>
            <a:lvl1pPr lvl="0" rtl="0">
              <a:spcBef>
                <a:spcPts val="0"/>
              </a:spcBef>
              <a:spcAft>
                <a:spcPts val="0"/>
              </a:spcAft>
              <a:buNone/>
              <a:defRPr b="1" sz="4000">
                <a:solidFill>
                  <a:srgbClr val="003C71"/>
                </a:solidFill>
                <a:latin typeface="Arial"/>
                <a:ea typeface="Arial"/>
                <a:cs typeface="Arial"/>
                <a:sym typeface="Arial"/>
              </a:defRPr>
            </a:lvl1pPr>
            <a:lvl2pPr lvl="1" rtl="0">
              <a:spcBef>
                <a:spcPts val="0"/>
              </a:spcBef>
              <a:spcAft>
                <a:spcPts val="0"/>
              </a:spcAft>
              <a:buNone/>
              <a:defRPr b="1" sz="4000">
                <a:solidFill>
                  <a:srgbClr val="003C71"/>
                </a:solidFill>
                <a:latin typeface="Arial"/>
                <a:ea typeface="Arial"/>
                <a:cs typeface="Arial"/>
                <a:sym typeface="Arial"/>
              </a:defRPr>
            </a:lvl2pPr>
            <a:lvl3pPr lvl="2" rtl="0">
              <a:spcBef>
                <a:spcPts val="0"/>
              </a:spcBef>
              <a:spcAft>
                <a:spcPts val="0"/>
              </a:spcAft>
              <a:buNone/>
              <a:defRPr b="1" sz="4000">
                <a:solidFill>
                  <a:srgbClr val="003C71"/>
                </a:solidFill>
                <a:latin typeface="Arial"/>
                <a:ea typeface="Arial"/>
                <a:cs typeface="Arial"/>
                <a:sym typeface="Arial"/>
              </a:defRPr>
            </a:lvl3pPr>
            <a:lvl4pPr lvl="3" rtl="0">
              <a:spcBef>
                <a:spcPts val="0"/>
              </a:spcBef>
              <a:spcAft>
                <a:spcPts val="0"/>
              </a:spcAft>
              <a:buNone/>
              <a:defRPr b="1" sz="4000">
                <a:solidFill>
                  <a:srgbClr val="003C71"/>
                </a:solidFill>
                <a:latin typeface="Arial"/>
                <a:ea typeface="Arial"/>
                <a:cs typeface="Arial"/>
                <a:sym typeface="Arial"/>
              </a:defRPr>
            </a:lvl4pPr>
            <a:lvl5pPr lvl="4" rtl="0">
              <a:spcBef>
                <a:spcPts val="0"/>
              </a:spcBef>
              <a:spcAft>
                <a:spcPts val="0"/>
              </a:spcAft>
              <a:buNone/>
              <a:defRPr b="1" sz="4000">
                <a:solidFill>
                  <a:srgbClr val="003C71"/>
                </a:solidFill>
                <a:latin typeface="Arial"/>
                <a:ea typeface="Arial"/>
                <a:cs typeface="Arial"/>
                <a:sym typeface="Arial"/>
              </a:defRPr>
            </a:lvl5pPr>
            <a:lvl6pPr lvl="5" rtl="0">
              <a:spcBef>
                <a:spcPts val="0"/>
              </a:spcBef>
              <a:spcAft>
                <a:spcPts val="0"/>
              </a:spcAft>
              <a:buNone/>
              <a:defRPr b="1" sz="4000">
                <a:solidFill>
                  <a:srgbClr val="003C71"/>
                </a:solidFill>
                <a:latin typeface="Arial"/>
                <a:ea typeface="Arial"/>
                <a:cs typeface="Arial"/>
                <a:sym typeface="Arial"/>
              </a:defRPr>
            </a:lvl6pPr>
            <a:lvl7pPr lvl="6" rtl="0">
              <a:spcBef>
                <a:spcPts val="0"/>
              </a:spcBef>
              <a:spcAft>
                <a:spcPts val="0"/>
              </a:spcAft>
              <a:buNone/>
              <a:defRPr b="1" sz="4000">
                <a:solidFill>
                  <a:srgbClr val="003C71"/>
                </a:solidFill>
                <a:latin typeface="Arial"/>
                <a:ea typeface="Arial"/>
                <a:cs typeface="Arial"/>
                <a:sym typeface="Arial"/>
              </a:defRPr>
            </a:lvl7pPr>
            <a:lvl8pPr lvl="7" rtl="0">
              <a:spcBef>
                <a:spcPts val="0"/>
              </a:spcBef>
              <a:spcAft>
                <a:spcPts val="0"/>
              </a:spcAft>
              <a:buNone/>
              <a:defRPr b="1" sz="4000">
                <a:solidFill>
                  <a:srgbClr val="003C71"/>
                </a:solidFill>
                <a:latin typeface="Arial"/>
                <a:ea typeface="Arial"/>
                <a:cs typeface="Arial"/>
                <a:sym typeface="Arial"/>
              </a:defRPr>
            </a:lvl8pPr>
            <a:lvl9pPr lvl="8" rtl="0">
              <a:spcBef>
                <a:spcPts val="0"/>
              </a:spcBef>
              <a:spcAft>
                <a:spcPts val="0"/>
              </a:spcAft>
              <a:buNone/>
              <a:defRPr b="1" sz="4000">
                <a:solidFill>
                  <a:srgbClr val="003C71"/>
                </a:solidFill>
                <a:latin typeface="Arial"/>
                <a:ea typeface="Arial"/>
                <a:cs typeface="Arial"/>
                <a:sym typeface="Arial"/>
              </a:defRPr>
            </a:lvl9pPr>
          </a:lstStyle>
          <a:p/>
        </p:txBody>
      </p:sp>
      <p:cxnSp>
        <p:nvCxnSpPr>
          <p:cNvPr id="2125" name="Google Shape;2125;p65"/>
          <p:cNvCxnSpPr/>
          <p:nvPr/>
        </p:nvCxnSpPr>
        <p:spPr>
          <a:xfrm flipH="1" rot="10800000">
            <a:off x="942800" y="1368825"/>
            <a:ext cx="10334400" cy="10800"/>
          </a:xfrm>
          <a:prstGeom prst="straightConnector1">
            <a:avLst/>
          </a:prstGeom>
          <a:noFill/>
          <a:ln cap="flat" cmpd="sng" w="19050">
            <a:solidFill>
              <a:srgbClr val="003C71"/>
            </a:solidFill>
            <a:prstDash val="solid"/>
            <a:round/>
            <a:headEnd len="med" w="med" type="none"/>
            <a:tailEnd len="med" w="med" type="none"/>
          </a:ln>
        </p:spPr>
      </p:cxnSp>
      <p:sp>
        <p:nvSpPr>
          <p:cNvPr id="2126" name="Google Shape;2126;p65"/>
          <p:cNvSpPr txBox="1"/>
          <p:nvPr>
            <p:ph idx="1" type="subTitle"/>
          </p:nvPr>
        </p:nvSpPr>
        <p:spPr>
          <a:xfrm>
            <a:off x="942800" y="1404510"/>
            <a:ext cx="10697100" cy="524700"/>
          </a:xfrm>
          <a:prstGeom prst="rect">
            <a:avLst/>
          </a:prstGeom>
          <a:noFill/>
          <a:ln>
            <a:noFill/>
          </a:ln>
        </p:spPr>
        <p:txBody>
          <a:bodyPr anchorCtr="0" anchor="ctr" bIns="121900" lIns="121900" spcFirstLastPara="1" rIns="121900" wrap="square" tIns="121900">
            <a:noAutofit/>
          </a:bodyPr>
          <a:lstStyle>
            <a:lvl1pPr lvl="0" rtl="0">
              <a:spcBef>
                <a:spcPts val="0"/>
              </a:spcBef>
              <a:spcAft>
                <a:spcPts val="0"/>
              </a:spcAft>
              <a:buNone/>
              <a:defRPr b="1" sz="3200">
                <a:solidFill>
                  <a:srgbClr val="0579BD"/>
                </a:solidFill>
                <a:latin typeface="Arial"/>
                <a:ea typeface="Arial"/>
                <a:cs typeface="Arial"/>
                <a:sym typeface="Arial"/>
              </a:defRPr>
            </a:lvl1pPr>
            <a:lvl2pPr lvl="1" rtl="0">
              <a:spcBef>
                <a:spcPts val="0"/>
              </a:spcBef>
              <a:spcAft>
                <a:spcPts val="0"/>
              </a:spcAft>
              <a:buNone/>
              <a:defRPr b="1" sz="3200">
                <a:solidFill>
                  <a:srgbClr val="0579BD"/>
                </a:solidFill>
                <a:latin typeface="Arial"/>
                <a:ea typeface="Arial"/>
                <a:cs typeface="Arial"/>
                <a:sym typeface="Arial"/>
              </a:defRPr>
            </a:lvl2pPr>
            <a:lvl3pPr lvl="2" rtl="0">
              <a:spcBef>
                <a:spcPts val="0"/>
              </a:spcBef>
              <a:spcAft>
                <a:spcPts val="0"/>
              </a:spcAft>
              <a:buNone/>
              <a:defRPr b="1" sz="3200">
                <a:solidFill>
                  <a:srgbClr val="0579BD"/>
                </a:solidFill>
                <a:latin typeface="Arial"/>
                <a:ea typeface="Arial"/>
                <a:cs typeface="Arial"/>
                <a:sym typeface="Arial"/>
              </a:defRPr>
            </a:lvl3pPr>
            <a:lvl4pPr lvl="3" rtl="0">
              <a:spcBef>
                <a:spcPts val="0"/>
              </a:spcBef>
              <a:spcAft>
                <a:spcPts val="0"/>
              </a:spcAft>
              <a:buNone/>
              <a:defRPr b="1" sz="3200">
                <a:solidFill>
                  <a:srgbClr val="0579BD"/>
                </a:solidFill>
                <a:latin typeface="Arial"/>
                <a:ea typeface="Arial"/>
                <a:cs typeface="Arial"/>
                <a:sym typeface="Arial"/>
              </a:defRPr>
            </a:lvl4pPr>
            <a:lvl5pPr lvl="4" rtl="0">
              <a:spcBef>
                <a:spcPts val="0"/>
              </a:spcBef>
              <a:spcAft>
                <a:spcPts val="0"/>
              </a:spcAft>
              <a:buNone/>
              <a:defRPr b="1" sz="3200">
                <a:solidFill>
                  <a:srgbClr val="0579BD"/>
                </a:solidFill>
                <a:latin typeface="Arial"/>
                <a:ea typeface="Arial"/>
                <a:cs typeface="Arial"/>
                <a:sym typeface="Arial"/>
              </a:defRPr>
            </a:lvl5pPr>
            <a:lvl6pPr lvl="5" rtl="0">
              <a:spcBef>
                <a:spcPts val="0"/>
              </a:spcBef>
              <a:spcAft>
                <a:spcPts val="0"/>
              </a:spcAft>
              <a:buNone/>
              <a:defRPr b="1" sz="3200">
                <a:solidFill>
                  <a:srgbClr val="0579BD"/>
                </a:solidFill>
                <a:latin typeface="Arial"/>
                <a:ea typeface="Arial"/>
                <a:cs typeface="Arial"/>
                <a:sym typeface="Arial"/>
              </a:defRPr>
            </a:lvl6pPr>
            <a:lvl7pPr lvl="6" rtl="0">
              <a:spcBef>
                <a:spcPts val="0"/>
              </a:spcBef>
              <a:spcAft>
                <a:spcPts val="0"/>
              </a:spcAft>
              <a:buNone/>
              <a:defRPr b="1" sz="3200">
                <a:solidFill>
                  <a:srgbClr val="0579BD"/>
                </a:solidFill>
                <a:latin typeface="Arial"/>
                <a:ea typeface="Arial"/>
                <a:cs typeface="Arial"/>
                <a:sym typeface="Arial"/>
              </a:defRPr>
            </a:lvl7pPr>
            <a:lvl8pPr lvl="7" rtl="0">
              <a:spcBef>
                <a:spcPts val="0"/>
              </a:spcBef>
              <a:spcAft>
                <a:spcPts val="0"/>
              </a:spcAft>
              <a:buNone/>
              <a:defRPr b="1" sz="3200">
                <a:solidFill>
                  <a:srgbClr val="0579BD"/>
                </a:solidFill>
                <a:latin typeface="Arial"/>
                <a:ea typeface="Arial"/>
                <a:cs typeface="Arial"/>
                <a:sym typeface="Arial"/>
              </a:defRPr>
            </a:lvl8pPr>
            <a:lvl9pPr lvl="8" rtl="0">
              <a:spcBef>
                <a:spcPts val="0"/>
              </a:spcBef>
              <a:spcAft>
                <a:spcPts val="0"/>
              </a:spcAft>
              <a:buNone/>
              <a:defRPr b="1" sz="3200">
                <a:solidFill>
                  <a:srgbClr val="0579BD"/>
                </a:solidFill>
                <a:latin typeface="Arial"/>
                <a:ea typeface="Arial"/>
                <a:cs typeface="Arial"/>
                <a:sym typeface="Arial"/>
              </a:defRPr>
            </a:lvl9pPr>
          </a:lstStyle>
          <a:p/>
        </p:txBody>
      </p:sp>
      <p:sp>
        <p:nvSpPr>
          <p:cNvPr id="2127" name="Google Shape;2127;p65"/>
          <p:cNvSpPr txBox="1"/>
          <p:nvPr>
            <p:ph idx="12" type="sldNum"/>
          </p:nvPr>
        </p:nvSpPr>
        <p:spPr>
          <a:xfrm>
            <a:off x="11755800" y="6289440"/>
            <a:ext cx="432900" cy="494100"/>
          </a:xfrm>
          <a:prstGeom prst="rect">
            <a:avLst/>
          </a:prstGeom>
        </p:spPr>
        <p:txBody>
          <a:bodyPr anchorCtr="0" anchor="ctr" bIns="121900" lIns="121900" spcFirstLastPara="1" rIns="121900" wrap="square" tIns="121900">
            <a:noAutofit/>
          </a:bodyPr>
          <a:lstStyle>
            <a:lvl1pPr lvl="0" rtl="0" algn="ctr">
              <a:buNone/>
              <a:defRPr sz="1200">
                <a:solidFill>
                  <a:schemeClr val="dk1"/>
                </a:solidFill>
              </a:defRPr>
            </a:lvl1pPr>
            <a:lvl2pPr lvl="1" rtl="0" algn="ctr">
              <a:buNone/>
              <a:defRPr sz="1200">
                <a:solidFill>
                  <a:schemeClr val="dk1"/>
                </a:solidFill>
              </a:defRPr>
            </a:lvl2pPr>
            <a:lvl3pPr lvl="2" rtl="0" algn="ctr">
              <a:buNone/>
              <a:defRPr sz="1200">
                <a:solidFill>
                  <a:schemeClr val="dk1"/>
                </a:solidFill>
              </a:defRPr>
            </a:lvl3pPr>
            <a:lvl4pPr lvl="3" rtl="0" algn="ctr">
              <a:buNone/>
              <a:defRPr sz="1200">
                <a:solidFill>
                  <a:schemeClr val="dk1"/>
                </a:solidFill>
              </a:defRPr>
            </a:lvl4pPr>
            <a:lvl5pPr lvl="4" rtl="0" algn="ctr">
              <a:buNone/>
              <a:defRPr sz="1200">
                <a:solidFill>
                  <a:schemeClr val="dk1"/>
                </a:solidFill>
              </a:defRPr>
            </a:lvl5pPr>
            <a:lvl6pPr lvl="5" rtl="0" algn="ctr">
              <a:buNone/>
              <a:defRPr sz="1200">
                <a:solidFill>
                  <a:schemeClr val="dk1"/>
                </a:solidFill>
              </a:defRPr>
            </a:lvl6pPr>
            <a:lvl7pPr lvl="6" rtl="0" algn="ctr">
              <a:buNone/>
              <a:defRPr sz="1200">
                <a:solidFill>
                  <a:schemeClr val="dk1"/>
                </a:solidFill>
              </a:defRPr>
            </a:lvl7pPr>
            <a:lvl8pPr lvl="7" rtl="0" algn="ctr">
              <a:buNone/>
              <a:defRPr sz="1200">
                <a:solidFill>
                  <a:schemeClr val="dk1"/>
                </a:solidFill>
              </a:defRPr>
            </a:lvl8pPr>
            <a:lvl9pPr lvl="8" rtl="0" algn="ctr">
              <a:buNone/>
              <a:defRPr sz="1200">
                <a:solidFill>
                  <a:schemeClr val="dk1"/>
                </a:solidFill>
              </a:defRPr>
            </a:lvl9pPr>
          </a:lstStyle>
          <a:p>
            <a:pPr indent="0" lvl="0" marL="0" rtl="0" algn="ctr">
              <a:spcBef>
                <a:spcPts val="0"/>
              </a:spcBef>
              <a:spcAft>
                <a:spcPts val="0"/>
              </a:spcAft>
              <a:buNone/>
            </a:pPr>
            <a:fld id="{00000000-1234-1234-1234-123412341234}" type="slidenum">
              <a:rPr lang="en-US"/>
              <a:t>‹#›</a:t>
            </a:fld>
            <a:endParaRPr/>
          </a:p>
        </p:txBody>
      </p:sp>
      <p:pic>
        <p:nvPicPr>
          <p:cNvPr id="2128" name="Google Shape;2128;p65"/>
          <p:cNvPicPr preferRelativeResize="0"/>
          <p:nvPr/>
        </p:nvPicPr>
        <p:blipFill>
          <a:blip r:embed="rId2">
            <a:alphaModFix/>
          </a:blip>
          <a:stretch>
            <a:fillRect/>
          </a:stretch>
        </p:blipFill>
        <p:spPr>
          <a:xfrm>
            <a:off x="87903" y="67020"/>
            <a:ext cx="572400" cy="516678"/>
          </a:xfrm>
          <a:prstGeom prst="rect">
            <a:avLst/>
          </a:prstGeom>
          <a:noFill/>
          <a:ln>
            <a:noFill/>
          </a:ln>
        </p:spPr>
      </p:pic>
    </p:spTree>
  </p:cSld>
  <p:clrMapOvr>
    <a:masterClrMapping/>
  </p:clrMapOvr>
  <p:extLst>
    <p:ext uri="{DCECCB84-F9BA-43D5-87BE-67443E8EF086}">
      <p15:sldGuideLst>
        <p15:guide id="1" orient="horz" pos="1215">
          <p15:clr>
            <a:srgbClr val="FA7B17"/>
          </p15:clr>
        </p15:guide>
        <p15:guide id="2" orient="horz" pos="917">
          <p15:clr>
            <a:srgbClr val="FA7B17"/>
          </p15:clr>
        </p15:guide>
        <p15:guide id="3" pos="7104">
          <p15:clr>
            <a:srgbClr val="FA7B17"/>
          </p15:clr>
        </p15:guide>
        <p15:guide id="4" pos="594">
          <p15:clr>
            <a:srgbClr val="FA7B17"/>
          </p15:clr>
        </p15:guide>
        <p15:guide id="5" orient="horz" pos="4061">
          <p15:clr>
            <a:srgbClr val="FA7B17"/>
          </p15:clr>
        </p15:guide>
        <p15:guide id="6" pos="497">
          <p15:clr>
            <a:srgbClr val="FA7B17"/>
          </p15:clr>
        </p15:guide>
        <p15:guide id="7" pos="3840">
          <p15:clr>
            <a:srgbClr val="FA7B17"/>
          </p15:clr>
        </p15:guide>
      </p15:sldGuideLst>
    </p:ext>
  </p:extLst>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head only 3">
  <p:cSld name="BLANK_2_1_1_1_6_3">
    <p:bg>
      <p:bgPr>
        <a:solidFill>
          <a:srgbClr val="FFFFFF"/>
        </a:solidFill>
      </p:bgPr>
    </p:bg>
    <p:spTree>
      <p:nvGrpSpPr>
        <p:cNvPr id="2129" name="Shape 2129"/>
        <p:cNvGrpSpPr/>
        <p:nvPr/>
      </p:nvGrpSpPr>
      <p:grpSpPr>
        <a:xfrm>
          <a:off x="0" y="0"/>
          <a:ext cx="0" cy="0"/>
          <a:chOff x="0" y="0"/>
          <a:chExt cx="0" cy="0"/>
        </a:xfrm>
      </p:grpSpPr>
      <p:sp>
        <p:nvSpPr>
          <p:cNvPr id="2130" name="Google Shape;2130;p66"/>
          <p:cNvSpPr/>
          <p:nvPr/>
        </p:nvSpPr>
        <p:spPr>
          <a:xfrm rot="5400000">
            <a:off x="8503336" y="3154740"/>
            <a:ext cx="6902100" cy="548700"/>
          </a:xfrm>
          <a:prstGeom prst="rect">
            <a:avLst/>
          </a:prstGeom>
          <a:solidFill>
            <a:srgbClr val="003C71"/>
          </a:solidFill>
          <a:ln>
            <a:noFill/>
          </a:ln>
        </p:spPr>
        <p:txBody>
          <a:bodyPr anchorCtr="0" anchor="ctr" bIns="121900" lIns="121900" spcFirstLastPara="1" rIns="121900" wrap="square" tIns="121900">
            <a:noAutofit/>
          </a:bodyPr>
          <a:lstStyle/>
          <a:p>
            <a:pPr indent="0" lvl="0" marL="0" rtl="0" algn="l">
              <a:lnSpc>
                <a:spcPct val="115000"/>
              </a:lnSpc>
              <a:spcBef>
                <a:spcPts val="0"/>
              </a:spcBef>
              <a:spcAft>
                <a:spcPts val="0"/>
              </a:spcAft>
              <a:buNone/>
            </a:pPr>
            <a:r>
              <a:t/>
            </a:r>
            <a:endParaRPr b="1" sz="1600">
              <a:solidFill>
                <a:srgbClr val="FFFFFF"/>
              </a:solidFill>
            </a:endParaRPr>
          </a:p>
        </p:txBody>
      </p:sp>
      <p:sp>
        <p:nvSpPr>
          <p:cNvPr id="2131" name="Google Shape;2131;p66"/>
          <p:cNvSpPr txBox="1"/>
          <p:nvPr>
            <p:ph type="title"/>
          </p:nvPr>
        </p:nvSpPr>
        <p:spPr>
          <a:xfrm>
            <a:off x="789000" y="432570"/>
            <a:ext cx="10850700" cy="1023900"/>
          </a:xfrm>
          <a:prstGeom prst="rect">
            <a:avLst/>
          </a:prstGeom>
          <a:noFill/>
          <a:ln>
            <a:noFill/>
          </a:ln>
        </p:spPr>
        <p:txBody>
          <a:bodyPr anchorCtr="0" anchor="b" bIns="121900" lIns="121900" spcFirstLastPara="1" rIns="121900" wrap="square" tIns="121900">
            <a:noAutofit/>
          </a:bodyPr>
          <a:lstStyle>
            <a:lvl1pPr lvl="0" rtl="0">
              <a:spcBef>
                <a:spcPts val="0"/>
              </a:spcBef>
              <a:spcAft>
                <a:spcPts val="0"/>
              </a:spcAft>
              <a:buNone/>
              <a:defRPr b="1" sz="4000">
                <a:solidFill>
                  <a:srgbClr val="003C71"/>
                </a:solidFill>
                <a:latin typeface="Arial"/>
                <a:ea typeface="Arial"/>
                <a:cs typeface="Arial"/>
                <a:sym typeface="Arial"/>
              </a:defRPr>
            </a:lvl1pPr>
            <a:lvl2pPr lvl="1" rtl="0">
              <a:spcBef>
                <a:spcPts val="0"/>
              </a:spcBef>
              <a:spcAft>
                <a:spcPts val="0"/>
              </a:spcAft>
              <a:buNone/>
              <a:defRPr b="1" sz="4000">
                <a:solidFill>
                  <a:srgbClr val="003C71"/>
                </a:solidFill>
                <a:latin typeface="Arial"/>
                <a:ea typeface="Arial"/>
                <a:cs typeface="Arial"/>
                <a:sym typeface="Arial"/>
              </a:defRPr>
            </a:lvl2pPr>
            <a:lvl3pPr lvl="2" rtl="0">
              <a:spcBef>
                <a:spcPts val="0"/>
              </a:spcBef>
              <a:spcAft>
                <a:spcPts val="0"/>
              </a:spcAft>
              <a:buNone/>
              <a:defRPr b="1" sz="4000">
                <a:solidFill>
                  <a:srgbClr val="003C71"/>
                </a:solidFill>
                <a:latin typeface="Arial"/>
                <a:ea typeface="Arial"/>
                <a:cs typeface="Arial"/>
                <a:sym typeface="Arial"/>
              </a:defRPr>
            </a:lvl3pPr>
            <a:lvl4pPr lvl="3" rtl="0">
              <a:spcBef>
                <a:spcPts val="0"/>
              </a:spcBef>
              <a:spcAft>
                <a:spcPts val="0"/>
              </a:spcAft>
              <a:buNone/>
              <a:defRPr b="1" sz="4000">
                <a:solidFill>
                  <a:srgbClr val="003C71"/>
                </a:solidFill>
                <a:latin typeface="Arial"/>
                <a:ea typeface="Arial"/>
                <a:cs typeface="Arial"/>
                <a:sym typeface="Arial"/>
              </a:defRPr>
            </a:lvl4pPr>
            <a:lvl5pPr lvl="4" rtl="0">
              <a:spcBef>
                <a:spcPts val="0"/>
              </a:spcBef>
              <a:spcAft>
                <a:spcPts val="0"/>
              </a:spcAft>
              <a:buNone/>
              <a:defRPr b="1" sz="4000">
                <a:solidFill>
                  <a:srgbClr val="003C71"/>
                </a:solidFill>
                <a:latin typeface="Arial"/>
                <a:ea typeface="Arial"/>
                <a:cs typeface="Arial"/>
                <a:sym typeface="Arial"/>
              </a:defRPr>
            </a:lvl5pPr>
            <a:lvl6pPr lvl="5" rtl="0">
              <a:spcBef>
                <a:spcPts val="0"/>
              </a:spcBef>
              <a:spcAft>
                <a:spcPts val="0"/>
              </a:spcAft>
              <a:buNone/>
              <a:defRPr b="1" sz="4000">
                <a:solidFill>
                  <a:srgbClr val="003C71"/>
                </a:solidFill>
                <a:latin typeface="Arial"/>
                <a:ea typeface="Arial"/>
                <a:cs typeface="Arial"/>
                <a:sym typeface="Arial"/>
              </a:defRPr>
            </a:lvl6pPr>
            <a:lvl7pPr lvl="6" rtl="0">
              <a:spcBef>
                <a:spcPts val="0"/>
              </a:spcBef>
              <a:spcAft>
                <a:spcPts val="0"/>
              </a:spcAft>
              <a:buNone/>
              <a:defRPr b="1" sz="4000">
                <a:solidFill>
                  <a:srgbClr val="003C71"/>
                </a:solidFill>
                <a:latin typeface="Arial"/>
                <a:ea typeface="Arial"/>
                <a:cs typeface="Arial"/>
                <a:sym typeface="Arial"/>
              </a:defRPr>
            </a:lvl7pPr>
            <a:lvl8pPr lvl="7" rtl="0">
              <a:spcBef>
                <a:spcPts val="0"/>
              </a:spcBef>
              <a:spcAft>
                <a:spcPts val="0"/>
              </a:spcAft>
              <a:buNone/>
              <a:defRPr b="1" sz="4000">
                <a:solidFill>
                  <a:srgbClr val="003C71"/>
                </a:solidFill>
                <a:latin typeface="Arial"/>
                <a:ea typeface="Arial"/>
                <a:cs typeface="Arial"/>
                <a:sym typeface="Arial"/>
              </a:defRPr>
            </a:lvl8pPr>
            <a:lvl9pPr lvl="8" rtl="0">
              <a:spcBef>
                <a:spcPts val="0"/>
              </a:spcBef>
              <a:spcAft>
                <a:spcPts val="0"/>
              </a:spcAft>
              <a:buNone/>
              <a:defRPr b="1" sz="4000">
                <a:solidFill>
                  <a:srgbClr val="003C71"/>
                </a:solidFill>
                <a:latin typeface="Arial"/>
                <a:ea typeface="Arial"/>
                <a:cs typeface="Arial"/>
                <a:sym typeface="Arial"/>
              </a:defRPr>
            </a:lvl9pPr>
          </a:lstStyle>
          <a:p/>
        </p:txBody>
      </p:sp>
      <p:cxnSp>
        <p:nvCxnSpPr>
          <p:cNvPr id="2132" name="Google Shape;2132;p66"/>
          <p:cNvCxnSpPr/>
          <p:nvPr/>
        </p:nvCxnSpPr>
        <p:spPr>
          <a:xfrm flipH="1" rot="10800000">
            <a:off x="942800" y="1368825"/>
            <a:ext cx="10334400" cy="10800"/>
          </a:xfrm>
          <a:prstGeom prst="straightConnector1">
            <a:avLst/>
          </a:prstGeom>
          <a:noFill/>
          <a:ln cap="flat" cmpd="sng" w="19050">
            <a:solidFill>
              <a:srgbClr val="003C71"/>
            </a:solidFill>
            <a:prstDash val="solid"/>
            <a:round/>
            <a:headEnd len="med" w="med" type="none"/>
            <a:tailEnd len="med" w="med" type="none"/>
          </a:ln>
        </p:spPr>
      </p:cxnSp>
      <p:sp>
        <p:nvSpPr>
          <p:cNvPr id="2133" name="Google Shape;2133;p66"/>
          <p:cNvSpPr txBox="1"/>
          <p:nvPr>
            <p:ph idx="12" type="sldNum"/>
          </p:nvPr>
        </p:nvSpPr>
        <p:spPr>
          <a:xfrm>
            <a:off x="11755800" y="6289440"/>
            <a:ext cx="432900" cy="494100"/>
          </a:xfrm>
          <a:prstGeom prst="rect">
            <a:avLst/>
          </a:prstGeom>
        </p:spPr>
        <p:txBody>
          <a:bodyPr anchorCtr="0" anchor="ctr" bIns="121900" lIns="121900" spcFirstLastPara="1" rIns="121900" wrap="square" tIns="121900">
            <a:noAutofit/>
          </a:bodyPr>
          <a:lstStyle>
            <a:lvl1pPr lvl="0" rtl="0" algn="ctr">
              <a:buNone/>
              <a:defRPr sz="1200">
                <a:solidFill>
                  <a:schemeClr val="dk1"/>
                </a:solidFill>
              </a:defRPr>
            </a:lvl1pPr>
            <a:lvl2pPr lvl="1" rtl="0" algn="ctr">
              <a:buNone/>
              <a:defRPr sz="1200">
                <a:solidFill>
                  <a:schemeClr val="dk1"/>
                </a:solidFill>
              </a:defRPr>
            </a:lvl2pPr>
            <a:lvl3pPr lvl="2" rtl="0" algn="ctr">
              <a:buNone/>
              <a:defRPr sz="1200">
                <a:solidFill>
                  <a:schemeClr val="dk1"/>
                </a:solidFill>
              </a:defRPr>
            </a:lvl3pPr>
            <a:lvl4pPr lvl="3" rtl="0" algn="ctr">
              <a:buNone/>
              <a:defRPr sz="1200">
                <a:solidFill>
                  <a:schemeClr val="dk1"/>
                </a:solidFill>
              </a:defRPr>
            </a:lvl4pPr>
            <a:lvl5pPr lvl="4" rtl="0" algn="ctr">
              <a:buNone/>
              <a:defRPr sz="1200">
                <a:solidFill>
                  <a:schemeClr val="dk1"/>
                </a:solidFill>
              </a:defRPr>
            </a:lvl5pPr>
            <a:lvl6pPr lvl="5" rtl="0" algn="ctr">
              <a:buNone/>
              <a:defRPr sz="1200">
                <a:solidFill>
                  <a:schemeClr val="dk1"/>
                </a:solidFill>
              </a:defRPr>
            </a:lvl6pPr>
            <a:lvl7pPr lvl="6" rtl="0" algn="ctr">
              <a:buNone/>
              <a:defRPr sz="1200">
                <a:solidFill>
                  <a:schemeClr val="dk1"/>
                </a:solidFill>
              </a:defRPr>
            </a:lvl7pPr>
            <a:lvl8pPr lvl="7" rtl="0" algn="ctr">
              <a:buNone/>
              <a:defRPr sz="1200">
                <a:solidFill>
                  <a:schemeClr val="dk1"/>
                </a:solidFill>
              </a:defRPr>
            </a:lvl8pPr>
            <a:lvl9pPr lvl="8" rtl="0" algn="ctr">
              <a:buNone/>
              <a:defRPr sz="1200">
                <a:solidFill>
                  <a:schemeClr val="dk1"/>
                </a:solidFill>
              </a:defRPr>
            </a:lvl9pPr>
          </a:lstStyle>
          <a:p>
            <a:pPr indent="0" lvl="0" marL="0" rtl="0" algn="ctr">
              <a:spcBef>
                <a:spcPts val="0"/>
              </a:spcBef>
              <a:spcAft>
                <a:spcPts val="0"/>
              </a:spcAft>
              <a:buNone/>
            </a:pPr>
            <a:fld id="{00000000-1234-1234-1234-123412341234}" type="slidenum">
              <a:rPr lang="en-US"/>
              <a:t>‹#›</a:t>
            </a:fld>
            <a:endParaRPr/>
          </a:p>
        </p:txBody>
      </p:sp>
      <p:pic>
        <p:nvPicPr>
          <p:cNvPr id="2134" name="Google Shape;2134;p66"/>
          <p:cNvPicPr preferRelativeResize="0"/>
          <p:nvPr/>
        </p:nvPicPr>
        <p:blipFill>
          <a:blip r:embed="rId2">
            <a:alphaModFix/>
          </a:blip>
          <a:stretch>
            <a:fillRect/>
          </a:stretch>
        </p:blipFill>
        <p:spPr>
          <a:xfrm>
            <a:off x="87903" y="67020"/>
            <a:ext cx="572400" cy="516678"/>
          </a:xfrm>
          <a:prstGeom prst="rect">
            <a:avLst/>
          </a:prstGeom>
          <a:noFill/>
          <a:ln>
            <a:noFill/>
          </a:ln>
        </p:spPr>
      </p:pic>
      <p:grpSp>
        <p:nvGrpSpPr>
          <p:cNvPr id="2135" name="Google Shape;2135;p66"/>
          <p:cNvGrpSpPr/>
          <p:nvPr/>
        </p:nvGrpSpPr>
        <p:grpSpPr>
          <a:xfrm>
            <a:off x="942945" y="1504020"/>
            <a:ext cx="3366662" cy="5123880"/>
            <a:chOff x="591763" y="1177150"/>
            <a:chExt cx="2640313" cy="4269900"/>
          </a:xfrm>
        </p:grpSpPr>
        <p:sp>
          <p:nvSpPr>
            <p:cNvPr id="2136" name="Google Shape;2136;p66"/>
            <p:cNvSpPr/>
            <p:nvPr/>
          </p:nvSpPr>
          <p:spPr>
            <a:xfrm>
              <a:off x="591763" y="1253350"/>
              <a:ext cx="2640300" cy="4193700"/>
            </a:xfrm>
            <a:prstGeom prst="roundRect">
              <a:avLst>
                <a:gd fmla="val 16667" name="adj"/>
              </a:avLst>
            </a:prstGeom>
            <a:solidFill>
              <a:srgbClr val="EFEFEF"/>
            </a:solidFill>
            <a:ln cap="flat" cmpd="sng" w="9525">
              <a:solidFill>
                <a:srgbClr val="003C71"/>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37" name="Google Shape;2137;p66"/>
            <p:cNvSpPr/>
            <p:nvPr/>
          </p:nvSpPr>
          <p:spPr>
            <a:xfrm>
              <a:off x="591763" y="1177150"/>
              <a:ext cx="2640300" cy="622800"/>
            </a:xfrm>
            <a:prstGeom prst="round2SameRect">
              <a:avLst>
                <a:gd fmla="val 16667" name="adj1"/>
                <a:gd fmla="val 0" name="adj2"/>
              </a:avLst>
            </a:prstGeom>
            <a:solidFill>
              <a:srgbClr val="4DD0E1"/>
            </a:solidFill>
            <a:ln cap="flat" cmpd="sng" w="9525">
              <a:solidFill>
                <a:srgbClr val="003C71"/>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t" bIns="121900" lIns="121900" spcFirstLastPara="1" rIns="121900" wrap="square" tIns="121900">
              <a:noAutofit/>
            </a:bodyPr>
            <a:lstStyle/>
            <a:p>
              <a:pPr indent="0" lvl="0" marL="0" rtl="0" algn="ctr">
                <a:spcBef>
                  <a:spcPts val="0"/>
                </a:spcBef>
                <a:spcAft>
                  <a:spcPts val="0"/>
                </a:spcAft>
                <a:buNone/>
              </a:pPr>
              <a:r>
                <a:rPr b="1" lang="en-US" sz="2000">
                  <a:solidFill>
                    <a:schemeClr val="dk1"/>
                  </a:solidFill>
                </a:rPr>
                <a:t>Easy to Use</a:t>
              </a:r>
              <a:endParaRPr b="1" sz="2000">
                <a:solidFill>
                  <a:schemeClr val="dk1"/>
                </a:solidFill>
              </a:endParaRPr>
            </a:p>
          </p:txBody>
        </p:sp>
        <p:sp>
          <p:nvSpPr>
            <p:cNvPr id="2138" name="Google Shape;2138;p66"/>
            <p:cNvSpPr/>
            <p:nvPr/>
          </p:nvSpPr>
          <p:spPr>
            <a:xfrm>
              <a:off x="591775" y="1607825"/>
              <a:ext cx="2640300" cy="465300"/>
            </a:xfrm>
            <a:prstGeom prst="rect">
              <a:avLst/>
            </a:prstGeom>
            <a:solidFill>
              <a:srgbClr val="228E9C"/>
            </a:solidFill>
            <a:ln cap="flat" cmpd="sng" w="9525">
              <a:solidFill>
                <a:srgbClr val="003C71"/>
              </a:solidFill>
              <a:prstDash val="solid"/>
              <a:round/>
              <a:headEnd len="sm" w="sm" type="none"/>
              <a:tailEnd len="sm" w="sm" type="none"/>
            </a:ln>
            <a:effectLst>
              <a:outerShdw blurRad="57150" rotWithShape="0" algn="bl" dir="5400000" dist="19050">
                <a:srgbClr val="01528E">
                  <a:alpha val="50000"/>
                </a:srgbClr>
              </a:outerShdw>
            </a:effectLst>
          </p:spPr>
          <p:txBody>
            <a:bodyPr anchorCtr="0" anchor="b" bIns="0" lIns="121900" spcFirstLastPara="1" rIns="0" wrap="square" tIns="0">
              <a:noAutofit/>
            </a:bodyPr>
            <a:lstStyle/>
            <a:p>
              <a:pPr indent="0" lvl="0" marL="0" rtl="0" algn="ctr">
                <a:lnSpc>
                  <a:spcPct val="100000"/>
                </a:lnSpc>
                <a:spcBef>
                  <a:spcPts val="1300"/>
                </a:spcBef>
                <a:spcAft>
                  <a:spcPts val="800"/>
                </a:spcAft>
                <a:buNone/>
              </a:pPr>
              <a:r>
                <a:rPr b="1" i="1" lang="en-US" sz="1300" u="sng">
                  <a:solidFill>
                    <a:schemeClr val="hlink"/>
                  </a:solidFill>
                  <a:hlinkClick r:id="rId3"/>
                </a:rPr>
                <a:t>FAR 16.505</a:t>
              </a:r>
              <a:r>
                <a:rPr b="1" i="1" lang="en-US" sz="1300">
                  <a:solidFill>
                    <a:srgbClr val="FFFFFF"/>
                  </a:solidFill>
                </a:rPr>
                <a:t> streamlined acquisition procedures keep it simple.</a:t>
              </a:r>
              <a:endParaRPr sz="1300"/>
            </a:p>
          </p:txBody>
        </p:sp>
      </p:grpSp>
      <p:grpSp>
        <p:nvGrpSpPr>
          <p:cNvPr id="2139" name="Google Shape;2139;p66"/>
          <p:cNvGrpSpPr/>
          <p:nvPr/>
        </p:nvGrpSpPr>
        <p:grpSpPr>
          <a:xfrm>
            <a:off x="4426823" y="1504020"/>
            <a:ext cx="3366662" cy="5123880"/>
            <a:chOff x="591763" y="1177150"/>
            <a:chExt cx="2640313" cy="4269900"/>
          </a:xfrm>
        </p:grpSpPr>
        <p:sp>
          <p:nvSpPr>
            <p:cNvPr id="2140" name="Google Shape;2140;p66"/>
            <p:cNvSpPr/>
            <p:nvPr/>
          </p:nvSpPr>
          <p:spPr>
            <a:xfrm>
              <a:off x="591763" y="1253350"/>
              <a:ext cx="2640300" cy="4193700"/>
            </a:xfrm>
            <a:prstGeom prst="roundRect">
              <a:avLst>
                <a:gd fmla="val 16667" name="adj"/>
              </a:avLst>
            </a:prstGeom>
            <a:solidFill>
              <a:srgbClr val="EFEFEF"/>
            </a:solidFill>
            <a:ln cap="flat" cmpd="sng" w="9525">
              <a:solidFill>
                <a:srgbClr val="003C71"/>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p>
          </p:txBody>
        </p:sp>
        <p:sp>
          <p:nvSpPr>
            <p:cNvPr id="2141" name="Google Shape;2141;p66"/>
            <p:cNvSpPr/>
            <p:nvPr/>
          </p:nvSpPr>
          <p:spPr>
            <a:xfrm>
              <a:off x="591763" y="1177150"/>
              <a:ext cx="2640300" cy="622800"/>
            </a:xfrm>
            <a:prstGeom prst="round2SameRect">
              <a:avLst>
                <a:gd fmla="val 16667" name="adj1"/>
                <a:gd fmla="val 0" name="adj2"/>
              </a:avLst>
            </a:prstGeom>
            <a:solidFill>
              <a:srgbClr val="4DD0E1"/>
            </a:solidFill>
            <a:ln cap="flat" cmpd="sng" w="9525">
              <a:solidFill>
                <a:srgbClr val="003C71"/>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t" bIns="121900" lIns="121900" spcFirstLastPara="1" rIns="121900" wrap="square" tIns="121900">
              <a:noAutofit/>
            </a:bodyPr>
            <a:lstStyle/>
            <a:p>
              <a:pPr indent="0" lvl="0" marL="0" rtl="0" algn="ctr">
                <a:spcBef>
                  <a:spcPts val="0"/>
                </a:spcBef>
                <a:spcAft>
                  <a:spcPts val="0"/>
                </a:spcAft>
                <a:buNone/>
              </a:pPr>
              <a:r>
                <a:rPr b="1" lang="en-US" sz="2000">
                  <a:solidFill>
                    <a:schemeClr val="dk1"/>
                  </a:solidFill>
                </a:rPr>
                <a:t>Flexible</a:t>
              </a:r>
              <a:endParaRPr b="1" sz="2000">
                <a:solidFill>
                  <a:schemeClr val="dk1"/>
                </a:solidFill>
              </a:endParaRPr>
            </a:p>
          </p:txBody>
        </p:sp>
        <p:sp>
          <p:nvSpPr>
            <p:cNvPr id="2142" name="Google Shape;2142;p66"/>
            <p:cNvSpPr/>
            <p:nvPr/>
          </p:nvSpPr>
          <p:spPr>
            <a:xfrm>
              <a:off x="591775" y="1607825"/>
              <a:ext cx="2640300" cy="465300"/>
            </a:xfrm>
            <a:prstGeom prst="rect">
              <a:avLst/>
            </a:prstGeom>
            <a:solidFill>
              <a:srgbClr val="228E9C"/>
            </a:solidFill>
            <a:ln cap="flat" cmpd="sng" w="9525">
              <a:solidFill>
                <a:srgbClr val="003C71"/>
              </a:solidFill>
              <a:prstDash val="solid"/>
              <a:round/>
              <a:headEnd len="sm" w="sm" type="none"/>
              <a:tailEnd len="sm" w="sm" type="none"/>
            </a:ln>
            <a:effectLst>
              <a:outerShdw blurRad="57150" rotWithShape="0" algn="bl" dir="5400000" dist="19050">
                <a:srgbClr val="01528E">
                  <a:alpha val="50000"/>
                </a:srgbClr>
              </a:outerShdw>
            </a:effectLst>
          </p:spPr>
          <p:txBody>
            <a:bodyPr anchorCtr="0" anchor="b" bIns="0" lIns="121900" spcFirstLastPara="1" rIns="0" wrap="square" tIns="0">
              <a:noAutofit/>
            </a:bodyPr>
            <a:lstStyle/>
            <a:p>
              <a:pPr indent="0" lvl="0" marL="0" rtl="0" algn="ctr">
                <a:lnSpc>
                  <a:spcPct val="100000"/>
                </a:lnSpc>
                <a:spcBef>
                  <a:spcPts val="1300"/>
                </a:spcBef>
                <a:spcAft>
                  <a:spcPts val="800"/>
                </a:spcAft>
                <a:buNone/>
              </a:pPr>
              <a:r>
                <a:rPr b="1" i="1" lang="en-US" sz="1300">
                  <a:solidFill>
                    <a:schemeClr val="dk1"/>
                  </a:solidFill>
                </a:rPr>
                <a:t>The ordering Contracting Officer has control.</a:t>
              </a:r>
              <a:endParaRPr b="1" i="1" sz="1300">
                <a:solidFill>
                  <a:schemeClr val="dk1"/>
                </a:solidFill>
              </a:endParaRPr>
            </a:p>
          </p:txBody>
        </p:sp>
      </p:grpSp>
      <p:grpSp>
        <p:nvGrpSpPr>
          <p:cNvPr id="2143" name="Google Shape;2143;p66"/>
          <p:cNvGrpSpPr/>
          <p:nvPr/>
        </p:nvGrpSpPr>
        <p:grpSpPr>
          <a:xfrm>
            <a:off x="7910840" y="1504020"/>
            <a:ext cx="3366662" cy="5123880"/>
            <a:chOff x="591763" y="1177150"/>
            <a:chExt cx="2640313" cy="4269900"/>
          </a:xfrm>
        </p:grpSpPr>
        <p:sp>
          <p:nvSpPr>
            <p:cNvPr id="2144" name="Google Shape;2144;p66"/>
            <p:cNvSpPr/>
            <p:nvPr/>
          </p:nvSpPr>
          <p:spPr>
            <a:xfrm>
              <a:off x="591763" y="1253350"/>
              <a:ext cx="2640300" cy="4193700"/>
            </a:xfrm>
            <a:prstGeom prst="roundRect">
              <a:avLst>
                <a:gd fmla="val 16667" name="adj"/>
              </a:avLst>
            </a:prstGeom>
            <a:solidFill>
              <a:srgbClr val="EFEFEF"/>
            </a:solidFill>
            <a:ln cap="flat" cmpd="sng" w="9525">
              <a:solidFill>
                <a:srgbClr val="003C71"/>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p>
          </p:txBody>
        </p:sp>
        <p:sp>
          <p:nvSpPr>
            <p:cNvPr id="2145" name="Google Shape;2145;p66"/>
            <p:cNvSpPr/>
            <p:nvPr/>
          </p:nvSpPr>
          <p:spPr>
            <a:xfrm>
              <a:off x="591763" y="1177150"/>
              <a:ext cx="2640300" cy="622800"/>
            </a:xfrm>
            <a:prstGeom prst="round2SameRect">
              <a:avLst>
                <a:gd fmla="val 16667" name="adj1"/>
                <a:gd fmla="val 0" name="adj2"/>
              </a:avLst>
            </a:prstGeom>
            <a:solidFill>
              <a:srgbClr val="4DD0E1"/>
            </a:solidFill>
            <a:ln cap="flat" cmpd="sng" w="9525">
              <a:solidFill>
                <a:srgbClr val="003C71"/>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t" bIns="121900" lIns="121900" spcFirstLastPara="1" rIns="121900" wrap="square" tIns="121900">
              <a:noAutofit/>
            </a:bodyPr>
            <a:lstStyle/>
            <a:p>
              <a:pPr indent="0" lvl="0" marL="0" rtl="0" algn="ctr">
                <a:spcBef>
                  <a:spcPts val="0"/>
                </a:spcBef>
                <a:spcAft>
                  <a:spcPts val="0"/>
                </a:spcAft>
                <a:buNone/>
              </a:pPr>
              <a:r>
                <a:rPr b="1" lang="en-US" sz="2000">
                  <a:solidFill>
                    <a:schemeClr val="dk1"/>
                  </a:solidFill>
                </a:rPr>
                <a:t>Interagency Acquisition</a:t>
              </a:r>
              <a:endParaRPr b="1" sz="2000">
                <a:solidFill>
                  <a:schemeClr val="dk1"/>
                </a:solidFill>
              </a:endParaRPr>
            </a:p>
          </p:txBody>
        </p:sp>
        <p:sp>
          <p:nvSpPr>
            <p:cNvPr id="2146" name="Google Shape;2146;p66"/>
            <p:cNvSpPr/>
            <p:nvPr/>
          </p:nvSpPr>
          <p:spPr>
            <a:xfrm>
              <a:off x="591775" y="1607825"/>
              <a:ext cx="2640300" cy="465300"/>
            </a:xfrm>
            <a:prstGeom prst="rect">
              <a:avLst/>
            </a:prstGeom>
            <a:solidFill>
              <a:srgbClr val="228E9C"/>
            </a:solidFill>
            <a:ln cap="flat" cmpd="sng" w="9525">
              <a:solidFill>
                <a:srgbClr val="003C71"/>
              </a:solidFill>
              <a:prstDash val="solid"/>
              <a:round/>
              <a:headEnd len="sm" w="sm" type="none"/>
              <a:tailEnd len="sm" w="sm" type="none"/>
            </a:ln>
            <a:effectLst>
              <a:outerShdw blurRad="57150" rotWithShape="0" algn="bl" dir="5400000" dist="19050">
                <a:srgbClr val="01528E">
                  <a:alpha val="50000"/>
                </a:srgbClr>
              </a:outerShdw>
            </a:effectLst>
          </p:spPr>
          <p:txBody>
            <a:bodyPr anchorCtr="0" anchor="b" bIns="0" lIns="121900" spcFirstLastPara="1" rIns="0" wrap="square" tIns="0">
              <a:noAutofit/>
            </a:bodyPr>
            <a:lstStyle/>
            <a:p>
              <a:pPr indent="0" lvl="0" marL="0" rtl="0" algn="ctr">
                <a:lnSpc>
                  <a:spcPct val="100000"/>
                </a:lnSpc>
                <a:spcBef>
                  <a:spcPts val="1300"/>
                </a:spcBef>
                <a:spcAft>
                  <a:spcPts val="800"/>
                </a:spcAft>
                <a:buNone/>
              </a:pPr>
              <a:r>
                <a:rPr b="1" i="1" lang="en-US" sz="1300">
                  <a:solidFill>
                    <a:schemeClr val="dk1"/>
                  </a:solidFill>
                </a:rPr>
                <a:t>Leverage GSA’s governmentwide authority &amp; existing infrastructure.</a:t>
              </a:r>
              <a:endParaRPr sz="1300">
                <a:solidFill>
                  <a:schemeClr val="dk1"/>
                </a:solidFill>
              </a:endParaRPr>
            </a:p>
          </p:txBody>
        </p:sp>
      </p:grpSp>
      <p:sp>
        <p:nvSpPr>
          <p:cNvPr id="2147" name="Google Shape;2147;p66"/>
          <p:cNvSpPr txBox="1"/>
          <p:nvPr>
            <p:ph idx="1" type="body"/>
          </p:nvPr>
        </p:nvSpPr>
        <p:spPr>
          <a:xfrm>
            <a:off x="851100" y="2582400"/>
            <a:ext cx="3458400" cy="4046100"/>
          </a:xfrm>
          <a:prstGeom prst="rect">
            <a:avLst/>
          </a:prstGeom>
          <a:noFill/>
          <a:ln>
            <a:noFill/>
          </a:ln>
        </p:spPr>
        <p:txBody>
          <a:bodyPr anchorCtr="0" anchor="t" bIns="121900" lIns="121900" spcFirstLastPara="1" rIns="121900" wrap="square" tIns="121900">
            <a:noAutofit/>
          </a:bodyPr>
          <a:lstStyle>
            <a:lvl1pPr indent="-349250" lvl="0" marL="457200" rtl="0">
              <a:spcBef>
                <a:spcPts val="0"/>
              </a:spcBef>
              <a:spcAft>
                <a:spcPts val="0"/>
              </a:spcAft>
              <a:buClr>
                <a:srgbClr val="003C71"/>
              </a:buClr>
              <a:buSzPts val="1900"/>
              <a:buChar char="●"/>
              <a:defRPr sz="1900">
                <a:solidFill>
                  <a:srgbClr val="003C71"/>
                </a:solidFill>
              </a:defRPr>
            </a:lvl1pPr>
            <a:lvl2pPr indent="-330200" lvl="1" marL="914400" rtl="0">
              <a:spcBef>
                <a:spcPts val="0"/>
              </a:spcBef>
              <a:spcAft>
                <a:spcPts val="0"/>
              </a:spcAft>
              <a:buClr>
                <a:srgbClr val="003C71"/>
              </a:buClr>
              <a:buSzPts val="1600"/>
              <a:buChar char="○"/>
              <a:defRPr sz="1600">
                <a:solidFill>
                  <a:srgbClr val="003C71"/>
                </a:solidFill>
              </a:defRPr>
            </a:lvl2pPr>
            <a:lvl3pPr indent="-330200" lvl="2" marL="1371600" rtl="0">
              <a:spcBef>
                <a:spcPts val="0"/>
              </a:spcBef>
              <a:spcAft>
                <a:spcPts val="0"/>
              </a:spcAft>
              <a:buClr>
                <a:srgbClr val="003C71"/>
              </a:buClr>
              <a:buSzPts val="1600"/>
              <a:buChar char="■"/>
              <a:defRPr sz="1600">
                <a:solidFill>
                  <a:srgbClr val="003C71"/>
                </a:solidFill>
              </a:defRPr>
            </a:lvl3pPr>
            <a:lvl4pPr indent="-330200" lvl="3" marL="1828800" rtl="0">
              <a:spcBef>
                <a:spcPts val="0"/>
              </a:spcBef>
              <a:spcAft>
                <a:spcPts val="0"/>
              </a:spcAft>
              <a:buClr>
                <a:srgbClr val="003C71"/>
              </a:buClr>
              <a:buSzPts val="1600"/>
              <a:buChar char="●"/>
              <a:defRPr sz="1600">
                <a:solidFill>
                  <a:srgbClr val="003C71"/>
                </a:solidFill>
              </a:defRPr>
            </a:lvl4pPr>
            <a:lvl5pPr indent="-330200" lvl="4" marL="2286000" rtl="0">
              <a:spcBef>
                <a:spcPts val="0"/>
              </a:spcBef>
              <a:spcAft>
                <a:spcPts val="0"/>
              </a:spcAft>
              <a:buClr>
                <a:srgbClr val="003C71"/>
              </a:buClr>
              <a:buSzPts val="1600"/>
              <a:buChar char="○"/>
              <a:defRPr sz="1600">
                <a:solidFill>
                  <a:srgbClr val="003C71"/>
                </a:solidFill>
              </a:defRPr>
            </a:lvl5pPr>
            <a:lvl6pPr indent="-330200" lvl="5" marL="2743200" rtl="0">
              <a:spcBef>
                <a:spcPts val="0"/>
              </a:spcBef>
              <a:spcAft>
                <a:spcPts val="0"/>
              </a:spcAft>
              <a:buClr>
                <a:srgbClr val="003C71"/>
              </a:buClr>
              <a:buSzPts val="1600"/>
              <a:buChar char="■"/>
              <a:defRPr sz="1600">
                <a:solidFill>
                  <a:srgbClr val="003C71"/>
                </a:solidFill>
              </a:defRPr>
            </a:lvl6pPr>
            <a:lvl7pPr indent="-330200" lvl="6" marL="3200400" rtl="0">
              <a:spcBef>
                <a:spcPts val="0"/>
              </a:spcBef>
              <a:spcAft>
                <a:spcPts val="0"/>
              </a:spcAft>
              <a:buClr>
                <a:srgbClr val="003C71"/>
              </a:buClr>
              <a:buSzPts val="1600"/>
              <a:buChar char="●"/>
              <a:defRPr sz="1600">
                <a:solidFill>
                  <a:srgbClr val="003C71"/>
                </a:solidFill>
              </a:defRPr>
            </a:lvl7pPr>
            <a:lvl8pPr indent="-330200" lvl="7" marL="3657600" rtl="0">
              <a:spcBef>
                <a:spcPts val="0"/>
              </a:spcBef>
              <a:spcAft>
                <a:spcPts val="0"/>
              </a:spcAft>
              <a:buClr>
                <a:srgbClr val="003C71"/>
              </a:buClr>
              <a:buSzPts val="1600"/>
              <a:buChar char="○"/>
              <a:defRPr sz="1600">
                <a:solidFill>
                  <a:srgbClr val="003C71"/>
                </a:solidFill>
              </a:defRPr>
            </a:lvl8pPr>
            <a:lvl9pPr indent="-330200" lvl="8" marL="4114800" rtl="0">
              <a:spcBef>
                <a:spcPts val="0"/>
              </a:spcBef>
              <a:spcAft>
                <a:spcPts val="0"/>
              </a:spcAft>
              <a:buClr>
                <a:srgbClr val="003C71"/>
              </a:buClr>
              <a:buSzPts val="1600"/>
              <a:buChar char="■"/>
              <a:defRPr sz="1600">
                <a:solidFill>
                  <a:srgbClr val="003C71"/>
                </a:solidFill>
              </a:defRPr>
            </a:lvl9pPr>
          </a:lstStyle>
          <a:p/>
        </p:txBody>
      </p:sp>
      <p:sp>
        <p:nvSpPr>
          <p:cNvPr id="2148" name="Google Shape;2148;p66"/>
          <p:cNvSpPr txBox="1"/>
          <p:nvPr>
            <p:ph idx="2" type="body"/>
          </p:nvPr>
        </p:nvSpPr>
        <p:spPr>
          <a:xfrm>
            <a:off x="4334978" y="2582400"/>
            <a:ext cx="3458400" cy="4046100"/>
          </a:xfrm>
          <a:prstGeom prst="rect">
            <a:avLst/>
          </a:prstGeom>
          <a:noFill/>
          <a:ln>
            <a:noFill/>
          </a:ln>
        </p:spPr>
        <p:txBody>
          <a:bodyPr anchorCtr="0" anchor="t" bIns="121900" lIns="121900" spcFirstLastPara="1" rIns="121900" wrap="square" tIns="121900">
            <a:noAutofit/>
          </a:bodyPr>
          <a:lstStyle>
            <a:lvl1pPr indent="-349250" lvl="0" marL="457200" rtl="0">
              <a:spcBef>
                <a:spcPts val="0"/>
              </a:spcBef>
              <a:spcAft>
                <a:spcPts val="0"/>
              </a:spcAft>
              <a:buClr>
                <a:srgbClr val="003C71"/>
              </a:buClr>
              <a:buSzPts val="1900"/>
              <a:buChar char="●"/>
              <a:defRPr sz="1900">
                <a:solidFill>
                  <a:srgbClr val="003C71"/>
                </a:solidFill>
              </a:defRPr>
            </a:lvl1pPr>
            <a:lvl2pPr indent="-330200" lvl="1" marL="914400" rtl="0">
              <a:spcBef>
                <a:spcPts val="0"/>
              </a:spcBef>
              <a:spcAft>
                <a:spcPts val="0"/>
              </a:spcAft>
              <a:buClr>
                <a:srgbClr val="003C71"/>
              </a:buClr>
              <a:buSzPts val="1600"/>
              <a:buChar char="○"/>
              <a:defRPr sz="1600">
                <a:solidFill>
                  <a:srgbClr val="003C71"/>
                </a:solidFill>
              </a:defRPr>
            </a:lvl2pPr>
            <a:lvl3pPr indent="-330200" lvl="2" marL="1371600" rtl="0">
              <a:spcBef>
                <a:spcPts val="0"/>
              </a:spcBef>
              <a:spcAft>
                <a:spcPts val="0"/>
              </a:spcAft>
              <a:buClr>
                <a:srgbClr val="003C71"/>
              </a:buClr>
              <a:buSzPts val="1600"/>
              <a:buChar char="■"/>
              <a:defRPr sz="1600">
                <a:solidFill>
                  <a:srgbClr val="003C71"/>
                </a:solidFill>
              </a:defRPr>
            </a:lvl3pPr>
            <a:lvl4pPr indent="-330200" lvl="3" marL="1828800" rtl="0">
              <a:spcBef>
                <a:spcPts val="0"/>
              </a:spcBef>
              <a:spcAft>
                <a:spcPts val="0"/>
              </a:spcAft>
              <a:buClr>
                <a:srgbClr val="003C71"/>
              </a:buClr>
              <a:buSzPts val="1600"/>
              <a:buChar char="●"/>
              <a:defRPr sz="1600">
                <a:solidFill>
                  <a:srgbClr val="003C71"/>
                </a:solidFill>
              </a:defRPr>
            </a:lvl4pPr>
            <a:lvl5pPr indent="-330200" lvl="4" marL="2286000" rtl="0">
              <a:spcBef>
                <a:spcPts val="0"/>
              </a:spcBef>
              <a:spcAft>
                <a:spcPts val="0"/>
              </a:spcAft>
              <a:buClr>
                <a:srgbClr val="003C71"/>
              </a:buClr>
              <a:buSzPts val="1600"/>
              <a:buChar char="○"/>
              <a:defRPr sz="1600">
                <a:solidFill>
                  <a:srgbClr val="003C71"/>
                </a:solidFill>
              </a:defRPr>
            </a:lvl5pPr>
            <a:lvl6pPr indent="-330200" lvl="5" marL="2743200" rtl="0">
              <a:spcBef>
                <a:spcPts val="0"/>
              </a:spcBef>
              <a:spcAft>
                <a:spcPts val="0"/>
              </a:spcAft>
              <a:buClr>
                <a:srgbClr val="003C71"/>
              </a:buClr>
              <a:buSzPts val="1600"/>
              <a:buChar char="■"/>
              <a:defRPr sz="1600">
                <a:solidFill>
                  <a:srgbClr val="003C71"/>
                </a:solidFill>
              </a:defRPr>
            </a:lvl6pPr>
            <a:lvl7pPr indent="-330200" lvl="6" marL="3200400" rtl="0">
              <a:spcBef>
                <a:spcPts val="0"/>
              </a:spcBef>
              <a:spcAft>
                <a:spcPts val="0"/>
              </a:spcAft>
              <a:buClr>
                <a:srgbClr val="003C71"/>
              </a:buClr>
              <a:buSzPts val="1600"/>
              <a:buChar char="●"/>
              <a:defRPr sz="1600">
                <a:solidFill>
                  <a:srgbClr val="003C71"/>
                </a:solidFill>
              </a:defRPr>
            </a:lvl7pPr>
            <a:lvl8pPr indent="-330200" lvl="7" marL="3657600" rtl="0">
              <a:spcBef>
                <a:spcPts val="0"/>
              </a:spcBef>
              <a:spcAft>
                <a:spcPts val="0"/>
              </a:spcAft>
              <a:buClr>
                <a:srgbClr val="003C71"/>
              </a:buClr>
              <a:buSzPts val="1600"/>
              <a:buChar char="○"/>
              <a:defRPr sz="1600">
                <a:solidFill>
                  <a:srgbClr val="003C71"/>
                </a:solidFill>
              </a:defRPr>
            </a:lvl8pPr>
            <a:lvl9pPr indent="-330200" lvl="8" marL="4114800" rtl="0">
              <a:spcBef>
                <a:spcPts val="0"/>
              </a:spcBef>
              <a:spcAft>
                <a:spcPts val="0"/>
              </a:spcAft>
              <a:buClr>
                <a:srgbClr val="003C71"/>
              </a:buClr>
              <a:buSzPts val="1600"/>
              <a:buChar char="■"/>
              <a:defRPr sz="1600">
                <a:solidFill>
                  <a:srgbClr val="003C71"/>
                </a:solidFill>
              </a:defRPr>
            </a:lvl9pPr>
          </a:lstStyle>
          <a:p/>
        </p:txBody>
      </p:sp>
      <p:sp>
        <p:nvSpPr>
          <p:cNvPr id="2149" name="Google Shape;2149;p66"/>
          <p:cNvSpPr txBox="1"/>
          <p:nvPr>
            <p:ph idx="3" type="body"/>
          </p:nvPr>
        </p:nvSpPr>
        <p:spPr>
          <a:xfrm>
            <a:off x="7818995" y="2582400"/>
            <a:ext cx="3458400" cy="4046100"/>
          </a:xfrm>
          <a:prstGeom prst="rect">
            <a:avLst/>
          </a:prstGeom>
          <a:noFill/>
          <a:ln>
            <a:noFill/>
          </a:ln>
        </p:spPr>
        <p:txBody>
          <a:bodyPr anchorCtr="0" anchor="t" bIns="121900" lIns="121900" spcFirstLastPara="1" rIns="121900" wrap="square" tIns="121900">
            <a:noAutofit/>
          </a:bodyPr>
          <a:lstStyle>
            <a:lvl1pPr indent="-349250" lvl="0" marL="457200" rtl="0">
              <a:spcBef>
                <a:spcPts val="0"/>
              </a:spcBef>
              <a:spcAft>
                <a:spcPts val="0"/>
              </a:spcAft>
              <a:buClr>
                <a:srgbClr val="003C71"/>
              </a:buClr>
              <a:buSzPts val="1900"/>
              <a:buChar char="●"/>
              <a:defRPr sz="1900">
                <a:solidFill>
                  <a:srgbClr val="003C71"/>
                </a:solidFill>
              </a:defRPr>
            </a:lvl1pPr>
            <a:lvl2pPr indent="-330200" lvl="1" marL="914400" rtl="0">
              <a:spcBef>
                <a:spcPts val="0"/>
              </a:spcBef>
              <a:spcAft>
                <a:spcPts val="0"/>
              </a:spcAft>
              <a:buClr>
                <a:srgbClr val="003C71"/>
              </a:buClr>
              <a:buSzPts val="1600"/>
              <a:buChar char="○"/>
              <a:defRPr sz="1600">
                <a:solidFill>
                  <a:srgbClr val="003C71"/>
                </a:solidFill>
              </a:defRPr>
            </a:lvl2pPr>
            <a:lvl3pPr indent="-330200" lvl="2" marL="1371600" rtl="0">
              <a:spcBef>
                <a:spcPts val="0"/>
              </a:spcBef>
              <a:spcAft>
                <a:spcPts val="0"/>
              </a:spcAft>
              <a:buClr>
                <a:srgbClr val="003C71"/>
              </a:buClr>
              <a:buSzPts val="1600"/>
              <a:buChar char="■"/>
              <a:defRPr sz="1600">
                <a:solidFill>
                  <a:srgbClr val="003C71"/>
                </a:solidFill>
              </a:defRPr>
            </a:lvl3pPr>
            <a:lvl4pPr indent="-330200" lvl="3" marL="1828800" rtl="0">
              <a:spcBef>
                <a:spcPts val="0"/>
              </a:spcBef>
              <a:spcAft>
                <a:spcPts val="0"/>
              </a:spcAft>
              <a:buClr>
                <a:srgbClr val="003C71"/>
              </a:buClr>
              <a:buSzPts val="1600"/>
              <a:buChar char="●"/>
              <a:defRPr sz="1600">
                <a:solidFill>
                  <a:srgbClr val="003C71"/>
                </a:solidFill>
              </a:defRPr>
            </a:lvl4pPr>
            <a:lvl5pPr indent="-330200" lvl="4" marL="2286000" rtl="0">
              <a:spcBef>
                <a:spcPts val="0"/>
              </a:spcBef>
              <a:spcAft>
                <a:spcPts val="0"/>
              </a:spcAft>
              <a:buClr>
                <a:srgbClr val="003C71"/>
              </a:buClr>
              <a:buSzPts val="1600"/>
              <a:buChar char="○"/>
              <a:defRPr sz="1600">
                <a:solidFill>
                  <a:srgbClr val="003C71"/>
                </a:solidFill>
              </a:defRPr>
            </a:lvl5pPr>
            <a:lvl6pPr indent="-330200" lvl="5" marL="2743200" rtl="0">
              <a:spcBef>
                <a:spcPts val="0"/>
              </a:spcBef>
              <a:spcAft>
                <a:spcPts val="0"/>
              </a:spcAft>
              <a:buClr>
                <a:srgbClr val="003C71"/>
              </a:buClr>
              <a:buSzPts val="1600"/>
              <a:buChar char="■"/>
              <a:defRPr sz="1600">
                <a:solidFill>
                  <a:srgbClr val="003C71"/>
                </a:solidFill>
              </a:defRPr>
            </a:lvl6pPr>
            <a:lvl7pPr indent="-330200" lvl="6" marL="3200400" rtl="0">
              <a:spcBef>
                <a:spcPts val="0"/>
              </a:spcBef>
              <a:spcAft>
                <a:spcPts val="0"/>
              </a:spcAft>
              <a:buClr>
                <a:srgbClr val="003C71"/>
              </a:buClr>
              <a:buSzPts val="1600"/>
              <a:buChar char="●"/>
              <a:defRPr sz="1600">
                <a:solidFill>
                  <a:srgbClr val="003C71"/>
                </a:solidFill>
              </a:defRPr>
            </a:lvl7pPr>
            <a:lvl8pPr indent="-330200" lvl="7" marL="3657600" rtl="0">
              <a:spcBef>
                <a:spcPts val="0"/>
              </a:spcBef>
              <a:spcAft>
                <a:spcPts val="0"/>
              </a:spcAft>
              <a:buClr>
                <a:srgbClr val="003C71"/>
              </a:buClr>
              <a:buSzPts val="1600"/>
              <a:buChar char="○"/>
              <a:defRPr sz="1600">
                <a:solidFill>
                  <a:srgbClr val="003C71"/>
                </a:solidFill>
              </a:defRPr>
            </a:lvl8pPr>
            <a:lvl9pPr indent="-330200" lvl="8" marL="4114800" rtl="0">
              <a:spcBef>
                <a:spcPts val="0"/>
              </a:spcBef>
              <a:spcAft>
                <a:spcPts val="0"/>
              </a:spcAft>
              <a:buClr>
                <a:srgbClr val="003C71"/>
              </a:buClr>
              <a:buSzPts val="1600"/>
              <a:buChar char="■"/>
              <a:defRPr sz="1600">
                <a:solidFill>
                  <a:srgbClr val="003C71"/>
                </a:solidFill>
              </a:defRPr>
            </a:lvl9pPr>
          </a:lstStyle>
          <a:p/>
        </p:txBody>
      </p:sp>
    </p:spTree>
  </p:cSld>
  <p:clrMapOvr>
    <a:masterClrMapping/>
  </p:clrMapOvr>
  <p:extLst>
    <p:ext uri="{DCECCB84-F9BA-43D5-87BE-67443E8EF086}">
      <p15:sldGuideLst>
        <p15:guide id="1" orient="horz" pos="1215">
          <p15:clr>
            <a:srgbClr val="FA7B17"/>
          </p15:clr>
        </p15:guide>
        <p15:guide id="2" orient="horz" pos="917">
          <p15:clr>
            <a:srgbClr val="FA7B17"/>
          </p15:clr>
        </p15:guide>
        <p15:guide id="3" pos="7104">
          <p15:clr>
            <a:srgbClr val="FA7B17"/>
          </p15:clr>
        </p15:guide>
        <p15:guide id="4" pos="594">
          <p15:clr>
            <a:srgbClr val="FA7B17"/>
          </p15:clr>
        </p15:guide>
        <p15:guide id="5" orient="horz" pos="4061">
          <p15:clr>
            <a:srgbClr val="FA7B17"/>
          </p15:clr>
        </p15:guide>
        <p15:guide id="6" pos="497">
          <p15:clr>
            <a:srgbClr val="FA7B17"/>
          </p15:clr>
        </p15:guide>
        <p15:guide id="7" pos="3840">
          <p15:clr>
            <a:srgbClr val="FA7B17"/>
          </p15:clr>
        </p15:guide>
      </p15:sldGuideLst>
    </p:ext>
  </p:extLst>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head only 1">
  <p:cSld name="BLANK_2_1_1_1_6_1">
    <p:bg>
      <p:bgPr>
        <a:solidFill>
          <a:srgbClr val="FFFFFF"/>
        </a:solidFill>
      </p:bgPr>
    </p:bg>
    <p:spTree>
      <p:nvGrpSpPr>
        <p:cNvPr id="2150" name="Shape 2150"/>
        <p:cNvGrpSpPr/>
        <p:nvPr/>
      </p:nvGrpSpPr>
      <p:grpSpPr>
        <a:xfrm>
          <a:off x="0" y="0"/>
          <a:ext cx="0" cy="0"/>
          <a:chOff x="0" y="0"/>
          <a:chExt cx="0" cy="0"/>
        </a:xfrm>
      </p:grpSpPr>
      <p:sp>
        <p:nvSpPr>
          <p:cNvPr id="2151" name="Google Shape;2151;p67"/>
          <p:cNvSpPr/>
          <p:nvPr/>
        </p:nvSpPr>
        <p:spPr>
          <a:xfrm rot="5400000">
            <a:off x="8503336" y="3154740"/>
            <a:ext cx="6902100" cy="548700"/>
          </a:xfrm>
          <a:prstGeom prst="rect">
            <a:avLst/>
          </a:prstGeom>
          <a:solidFill>
            <a:srgbClr val="003C71"/>
          </a:solidFill>
          <a:ln>
            <a:noFill/>
          </a:ln>
        </p:spPr>
        <p:txBody>
          <a:bodyPr anchorCtr="0" anchor="ctr" bIns="121900" lIns="121900" spcFirstLastPara="1" rIns="121900" wrap="square" tIns="121900">
            <a:noAutofit/>
          </a:bodyPr>
          <a:lstStyle/>
          <a:p>
            <a:pPr indent="0" lvl="0" marL="0" rtl="0" algn="l">
              <a:lnSpc>
                <a:spcPct val="115000"/>
              </a:lnSpc>
              <a:spcBef>
                <a:spcPts val="0"/>
              </a:spcBef>
              <a:spcAft>
                <a:spcPts val="0"/>
              </a:spcAft>
              <a:buNone/>
            </a:pPr>
            <a:r>
              <a:t/>
            </a:r>
            <a:endParaRPr b="1" sz="1600">
              <a:solidFill>
                <a:srgbClr val="FFFFFF"/>
              </a:solidFill>
            </a:endParaRPr>
          </a:p>
        </p:txBody>
      </p:sp>
      <p:sp>
        <p:nvSpPr>
          <p:cNvPr id="2152" name="Google Shape;2152;p67"/>
          <p:cNvSpPr txBox="1"/>
          <p:nvPr>
            <p:ph type="title"/>
          </p:nvPr>
        </p:nvSpPr>
        <p:spPr>
          <a:xfrm>
            <a:off x="789000" y="432570"/>
            <a:ext cx="10850700" cy="1023900"/>
          </a:xfrm>
          <a:prstGeom prst="rect">
            <a:avLst/>
          </a:prstGeom>
          <a:noFill/>
          <a:ln>
            <a:noFill/>
          </a:ln>
        </p:spPr>
        <p:txBody>
          <a:bodyPr anchorCtr="0" anchor="b" bIns="121900" lIns="121900" spcFirstLastPara="1" rIns="121900" wrap="square" tIns="121900">
            <a:noAutofit/>
          </a:bodyPr>
          <a:lstStyle>
            <a:lvl1pPr lvl="0" rtl="0">
              <a:spcBef>
                <a:spcPts val="0"/>
              </a:spcBef>
              <a:spcAft>
                <a:spcPts val="0"/>
              </a:spcAft>
              <a:buNone/>
              <a:defRPr b="1" sz="4000">
                <a:solidFill>
                  <a:srgbClr val="003C71"/>
                </a:solidFill>
                <a:latin typeface="Arial"/>
                <a:ea typeface="Arial"/>
                <a:cs typeface="Arial"/>
                <a:sym typeface="Arial"/>
              </a:defRPr>
            </a:lvl1pPr>
            <a:lvl2pPr lvl="1" rtl="0">
              <a:spcBef>
                <a:spcPts val="0"/>
              </a:spcBef>
              <a:spcAft>
                <a:spcPts val="0"/>
              </a:spcAft>
              <a:buNone/>
              <a:defRPr b="1" sz="4000">
                <a:solidFill>
                  <a:srgbClr val="003C71"/>
                </a:solidFill>
                <a:latin typeface="Arial"/>
                <a:ea typeface="Arial"/>
                <a:cs typeface="Arial"/>
                <a:sym typeface="Arial"/>
              </a:defRPr>
            </a:lvl2pPr>
            <a:lvl3pPr lvl="2" rtl="0">
              <a:spcBef>
                <a:spcPts val="0"/>
              </a:spcBef>
              <a:spcAft>
                <a:spcPts val="0"/>
              </a:spcAft>
              <a:buNone/>
              <a:defRPr b="1" sz="4000">
                <a:solidFill>
                  <a:srgbClr val="003C71"/>
                </a:solidFill>
                <a:latin typeface="Arial"/>
                <a:ea typeface="Arial"/>
                <a:cs typeface="Arial"/>
                <a:sym typeface="Arial"/>
              </a:defRPr>
            </a:lvl3pPr>
            <a:lvl4pPr lvl="3" rtl="0">
              <a:spcBef>
                <a:spcPts val="0"/>
              </a:spcBef>
              <a:spcAft>
                <a:spcPts val="0"/>
              </a:spcAft>
              <a:buNone/>
              <a:defRPr b="1" sz="4000">
                <a:solidFill>
                  <a:srgbClr val="003C71"/>
                </a:solidFill>
                <a:latin typeface="Arial"/>
                <a:ea typeface="Arial"/>
                <a:cs typeface="Arial"/>
                <a:sym typeface="Arial"/>
              </a:defRPr>
            </a:lvl4pPr>
            <a:lvl5pPr lvl="4" rtl="0">
              <a:spcBef>
                <a:spcPts val="0"/>
              </a:spcBef>
              <a:spcAft>
                <a:spcPts val="0"/>
              </a:spcAft>
              <a:buNone/>
              <a:defRPr b="1" sz="4000">
                <a:solidFill>
                  <a:srgbClr val="003C71"/>
                </a:solidFill>
                <a:latin typeface="Arial"/>
                <a:ea typeface="Arial"/>
                <a:cs typeface="Arial"/>
                <a:sym typeface="Arial"/>
              </a:defRPr>
            </a:lvl5pPr>
            <a:lvl6pPr lvl="5" rtl="0">
              <a:spcBef>
                <a:spcPts val="0"/>
              </a:spcBef>
              <a:spcAft>
                <a:spcPts val="0"/>
              </a:spcAft>
              <a:buNone/>
              <a:defRPr b="1" sz="4000">
                <a:solidFill>
                  <a:srgbClr val="003C71"/>
                </a:solidFill>
                <a:latin typeface="Arial"/>
                <a:ea typeface="Arial"/>
                <a:cs typeface="Arial"/>
                <a:sym typeface="Arial"/>
              </a:defRPr>
            </a:lvl6pPr>
            <a:lvl7pPr lvl="6" rtl="0">
              <a:spcBef>
                <a:spcPts val="0"/>
              </a:spcBef>
              <a:spcAft>
                <a:spcPts val="0"/>
              </a:spcAft>
              <a:buNone/>
              <a:defRPr b="1" sz="4000">
                <a:solidFill>
                  <a:srgbClr val="003C71"/>
                </a:solidFill>
                <a:latin typeface="Arial"/>
                <a:ea typeface="Arial"/>
                <a:cs typeface="Arial"/>
                <a:sym typeface="Arial"/>
              </a:defRPr>
            </a:lvl7pPr>
            <a:lvl8pPr lvl="7" rtl="0">
              <a:spcBef>
                <a:spcPts val="0"/>
              </a:spcBef>
              <a:spcAft>
                <a:spcPts val="0"/>
              </a:spcAft>
              <a:buNone/>
              <a:defRPr b="1" sz="4000">
                <a:solidFill>
                  <a:srgbClr val="003C71"/>
                </a:solidFill>
                <a:latin typeface="Arial"/>
                <a:ea typeface="Arial"/>
                <a:cs typeface="Arial"/>
                <a:sym typeface="Arial"/>
              </a:defRPr>
            </a:lvl8pPr>
            <a:lvl9pPr lvl="8" rtl="0">
              <a:spcBef>
                <a:spcPts val="0"/>
              </a:spcBef>
              <a:spcAft>
                <a:spcPts val="0"/>
              </a:spcAft>
              <a:buNone/>
              <a:defRPr b="1" sz="4000">
                <a:solidFill>
                  <a:srgbClr val="003C71"/>
                </a:solidFill>
                <a:latin typeface="Arial"/>
                <a:ea typeface="Arial"/>
                <a:cs typeface="Arial"/>
                <a:sym typeface="Arial"/>
              </a:defRPr>
            </a:lvl9pPr>
          </a:lstStyle>
          <a:p/>
        </p:txBody>
      </p:sp>
      <p:cxnSp>
        <p:nvCxnSpPr>
          <p:cNvPr id="2153" name="Google Shape;2153;p67"/>
          <p:cNvCxnSpPr/>
          <p:nvPr/>
        </p:nvCxnSpPr>
        <p:spPr>
          <a:xfrm flipH="1" rot="10800000">
            <a:off x="942800" y="1368825"/>
            <a:ext cx="10334400" cy="10800"/>
          </a:xfrm>
          <a:prstGeom prst="straightConnector1">
            <a:avLst/>
          </a:prstGeom>
          <a:noFill/>
          <a:ln cap="flat" cmpd="sng" w="19050">
            <a:solidFill>
              <a:srgbClr val="003C71"/>
            </a:solidFill>
            <a:prstDash val="solid"/>
            <a:round/>
            <a:headEnd len="med" w="med" type="none"/>
            <a:tailEnd len="med" w="med" type="none"/>
          </a:ln>
        </p:spPr>
      </p:cxnSp>
      <p:sp>
        <p:nvSpPr>
          <p:cNvPr id="2154" name="Google Shape;2154;p67"/>
          <p:cNvSpPr txBox="1"/>
          <p:nvPr>
            <p:ph idx="1" type="subTitle"/>
          </p:nvPr>
        </p:nvSpPr>
        <p:spPr>
          <a:xfrm>
            <a:off x="942800" y="1404510"/>
            <a:ext cx="10697100" cy="524700"/>
          </a:xfrm>
          <a:prstGeom prst="rect">
            <a:avLst/>
          </a:prstGeom>
          <a:noFill/>
          <a:ln>
            <a:noFill/>
          </a:ln>
        </p:spPr>
        <p:txBody>
          <a:bodyPr anchorCtr="0" anchor="ctr" bIns="121900" lIns="121900" spcFirstLastPara="1" rIns="121900" wrap="square" tIns="121900">
            <a:noAutofit/>
          </a:bodyPr>
          <a:lstStyle>
            <a:lvl1pPr lvl="0" rtl="0">
              <a:spcBef>
                <a:spcPts val="0"/>
              </a:spcBef>
              <a:spcAft>
                <a:spcPts val="0"/>
              </a:spcAft>
              <a:buNone/>
              <a:defRPr b="1" sz="3200">
                <a:solidFill>
                  <a:srgbClr val="0579BD"/>
                </a:solidFill>
                <a:latin typeface="Arial"/>
                <a:ea typeface="Arial"/>
                <a:cs typeface="Arial"/>
                <a:sym typeface="Arial"/>
              </a:defRPr>
            </a:lvl1pPr>
            <a:lvl2pPr lvl="1" rtl="0">
              <a:spcBef>
                <a:spcPts val="0"/>
              </a:spcBef>
              <a:spcAft>
                <a:spcPts val="0"/>
              </a:spcAft>
              <a:buNone/>
              <a:defRPr b="1" sz="3200">
                <a:solidFill>
                  <a:srgbClr val="0579BD"/>
                </a:solidFill>
                <a:latin typeface="Arial"/>
                <a:ea typeface="Arial"/>
                <a:cs typeface="Arial"/>
                <a:sym typeface="Arial"/>
              </a:defRPr>
            </a:lvl2pPr>
            <a:lvl3pPr lvl="2" rtl="0">
              <a:spcBef>
                <a:spcPts val="0"/>
              </a:spcBef>
              <a:spcAft>
                <a:spcPts val="0"/>
              </a:spcAft>
              <a:buNone/>
              <a:defRPr b="1" sz="3200">
                <a:solidFill>
                  <a:srgbClr val="0579BD"/>
                </a:solidFill>
                <a:latin typeface="Arial"/>
                <a:ea typeface="Arial"/>
                <a:cs typeface="Arial"/>
                <a:sym typeface="Arial"/>
              </a:defRPr>
            </a:lvl3pPr>
            <a:lvl4pPr lvl="3" rtl="0">
              <a:spcBef>
                <a:spcPts val="0"/>
              </a:spcBef>
              <a:spcAft>
                <a:spcPts val="0"/>
              </a:spcAft>
              <a:buNone/>
              <a:defRPr b="1" sz="3200">
                <a:solidFill>
                  <a:srgbClr val="0579BD"/>
                </a:solidFill>
                <a:latin typeface="Arial"/>
                <a:ea typeface="Arial"/>
                <a:cs typeface="Arial"/>
                <a:sym typeface="Arial"/>
              </a:defRPr>
            </a:lvl4pPr>
            <a:lvl5pPr lvl="4" rtl="0">
              <a:spcBef>
                <a:spcPts val="0"/>
              </a:spcBef>
              <a:spcAft>
                <a:spcPts val="0"/>
              </a:spcAft>
              <a:buNone/>
              <a:defRPr b="1" sz="3200">
                <a:solidFill>
                  <a:srgbClr val="0579BD"/>
                </a:solidFill>
                <a:latin typeface="Arial"/>
                <a:ea typeface="Arial"/>
                <a:cs typeface="Arial"/>
                <a:sym typeface="Arial"/>
              </a:defRPr>
            </a:lvl5pPr>
            <a:lvl6pPr lvl="5" rtl="0">
              <a:spcBef>
                <a:spcPts val="0"/>
              </a:spcBef>
              <a:spcAft>
                <a:spcPts val="0"/>
              </a:spcAft>
              <a:buNone/>
              <a:defRPr b="1" sz="3200">
                <a:solidFill>
                  <a:srgbClr val="0579BD"/>
                </a:solidFill>
                <a:latin typeface="Arial"/>
                <a:ea typeface="Arial"/>
                <a:cs typeface="Arial"/>
                <a:sym typeface="Arial"/>
              </a:defRPr>
            </a:lvl6pPr>
            <a:lvl7pPr lvl="6" rtl="0">
              <a:spcBef>
                <a:spcPts val="0"/>
              </a:spcBef>
              <a:spcAft>
                <a:spcPts val="0"/>
              </a:spcAft>
              <a:buNone/>
              <a:defRPr b="1" sz="3200">
                <a:solidFill>
                  <a:srgbClr val="0579BD"/>
                </a:solidFill>
                <a:latin typeface="Arial"/>
                <a:ea typeface="Arial"/>
                <a:cs typeface="Arial"/>
                <a:sym typeface="Arial"/>
              </a:defRPr>
            </a:lvl7pPr>
            <a:lvl8pPr lvl="7" rtl="0">
              <a:spcBef>
                <a:spcPts val="0"/>
              </a:spcBef>
              <a:spcAft>
                <a:spcPts val="0"/>
              </a:spcAft>
              <a:buNone/>
              <a:defRPr b="1" sz="3200">
                <a:solidFill>
                  <a:srgbClr val="0579BD"/>
                </a:solidFill>
                <a:latin typeface="Arial"/>
                <a:ea typeface="Arial"/>
                <a:cs typeface="Arial"/>
                <a:sym typeface="Arial"/>
              </a:defRPr>
            </a:lvl8pPr>
            <a:lvl9pPr lvl="8" rtl="0">
              <a:spcBef>
                <a:spcPts val="0"/>
              </a:spcBef>
              <a:spcAft>
                <a:spcPts val="0"/>
              </a:spcAft>
              <a:buNone/>
              <a:defRPr b="1" sz="3200">
                <a:solidFill>
                  <a:srgbClr val="0579BD"/>
                </a:solidFill>
                <a:latin typeface="Arial"/>
                <a:ea typeface="Arial"/>
                <a:cs typeface="Arial"/>
                <a:sym typeface="Arial"/>
              </a:defRPr>
            </a:lvl9pPr>
          </a:lstStyle>
          <a:p/>
        </p:txBody>
      </p:sp>
      <p:sp>
        <p:nvSpPr>
          <p:cNvPr id="2155" name="Google Shape;2155;p67"/>
          <p:cNvSpPr txBox="1"/>
          <p:nvPr>
            <p:ph idx="12" type="sldNum"/>
          </p:nvPr>
        </p:nvSpPr>
        <p:spPr>
          <a:xfrm>
            <a:off x="11755800" y="6289440"/>
            <a:ext cx="432900" cy="494100"/>
          </a:xfrm>
          <a:prstGeom prst="rect">
            <a:avLst/>
          </a:prstGeom>
        </p:spPr>
        <p:txBody>
          <a:bodyPr anchorCtr="0" anchor="ctr" bIns="121900" lIns="121900" spcFirstLastPara="1" rIns="121900" wrap="square" tIns="121900">
            <a:noAutofit/>
          </a:bodyPr>
          <a:lstStyle>
            <a:lvl1pPr lvl="0" rtl="0" algn="ctr">
              <a:buNone/>
              <a:defRPr sz="1200">
                <a:solidFill>
                  <a:schemeClr val="dk1"/>
                </a:solidFill>
              </a:defRPr>
            </a:lvl1pPr>
            <a:lvl2pPr lvl="1" rtl="0" algn="ctr">
              <a:buNone/>
              <a:defRPr sz="1200">
                <a:solidFill>
                  <a:schemeClr val="dk1"/>
                </a:solidFill>
              </a:defRPr>
            </a:lvl2pPr>
            <a:lvl3pPr lvl="2" rtl="0" algn="ctr">
              <a:buNone/>
              <a:defRPr sz="1200">
                <a:solidFill>
                  <a:schemeClr val="dk1"/>
                </a:solidFill>
              </a:defRPr>
            </a:lvl3pPr>
            <a:lvl4pPr lvl="3" rtl="0" algn="ctr">
              <a:buNone/>
              <a:defRPr sz="1200">
                <a:solidFill>
                  <a:schemeClr val="dk1"/>
                </a:solidFill>
              </a:defRPr>
            </a:lvl4pPr>
            <a:lvl5pPr lvl="4" rtl="0" algn="ctr">
              <a:buNone/>
              <a:defRPr sz="1200">
                <a:solidFill>
                  <a:schemeClr val="dk1"/>
                </a:solidFill>
              </a:defRPr>
            </a:lvl5pPr>
            <a:lvl6pPr lvl="5" rtl="0" algn="ctr">
              <a:buNone/>
              <a:defRPr sz="1200">
                <a:solidFill>
                  <a:schemeClr val="dk1"/>
                </a:solidFill>
              </a:defRPr>
            </a:lvl6pPr>
            <a:lvl7pPr lvl="6" rtl="0" algn="ctr">
              <a:buNone/>
              <a:defRPr sz="1200">
                <a:solidFill>
                  <a:schemeClr val="dk1"/>
                </a:solidFill>
              </a:defRPr>
            </a:lvl7pPr>
            <a:lvl8pPr lvl="7" rtl="0" algn="ctr">
              <a:buNone/>
              <a:defRPr sz="1200">
                <a:solidFill>
                  <a:schemeClr val="dk1"/>
                </a:solidFill>
              </a:defRPr>
            </a:lvl8pPr>
            <a:lvl9pPr lvl="8" rtl="0" algn="ctr">
              <a:buNone/>
              <a:defRPr sz="1200">
                <a:solidFill>
                  <a:schemeClr val="dk1"/>
                </a:solidFill>
              </a:defRPr>
            </a:lvl9pPr>
          </a:lstStyle>
          <a:p>
            <a:pPr indent="0" lvl="0" marL="0" rtl="0" algn="ctr">
              <a:spcBef>
                <a:spcPts val="0"/>
              </a:spcBef>
              <a:spcAft>
                <a:spcPts val="0"/>
              </a:spcAft>
              <a:buNone/>
            </a:pPr>
            <a:fld id="{00000000-1234-1234-1234-123412341234}" type="slidenum">
              <a:rPr lang="en-US"/>
              <a:t>‹#›</a:t>
            </a:fld>
            <a:endParaRPr/>
          </a:p>
        </p:txBody>
      </p:sp>
      <p:pic>
        <p:nvPicPr>
          <p:cNvPr id="2156" name="Google Shape;2156;p67"/>
          <p:cNvPicPr preferRelativeResize="0"/>
          <p:nvPr/>
        </p:nvPicPr>
        <p:blipFill>
          <a:blip r:embed="rId2">
            <a:alphaModFix/>
          </a:blip>
          <a:stretch>
            <a:fillRect/>
          </a:stretch>
        </p:blipFill>
        <p:spPr>
          <a:xfrm>
            <a:off x="87903" y="67020"/>
            <a:ext cx="572400" cy="516678"/>
          </a:xfrm>
          <a:prstGeom prst="rect">
            <a:avLst/>
          </a:prstGeom>
          <a:noFill/>
          <a:ln>
            <a:noFill/>
          </a:ln>
        </p:spPr>
      </p:pic>
      <p:sp>
        <p:nvSpPr>
          <p:cNvPr id="2157" name="Google Shape;2157;p67"/>
          <p:cNvSpPr txBox="1"/>
          <p:nvPr>
            <p:ph idx="2" type="subTitle"/>
          </p:nvPr>
        </p:nvSpPr>
        <p:spPr>
          <a:xfrm>
            <a:off x="944000" y="1821485"/>
            <a:ext cx="5151900" cy="388800"/>
          </a:xfrm>
          <a:prstGeom prst="rect">
            <a:avLst/>
          </a:prstGeom>
          <a:noFill/>
          <a:ln>
            <a:noFill/>
          </a:ln>
        </p:spPr>
        <p:txBody>
          <a:bodyPr anchorCtr="0" anchor="t" bIns="121900" lIns="121900" spcFirstLastPara="1" rIns="121900" wrap="square" tIns="121900">
            <a:noAutofit/>
          </a:bodyPr>
          <a:lstStyle>
            <a:lvl1pPr lvl="0" rtl="0" algn="ctr">
              <a:spcBef>
                <a:spcPts val="0"/>
              </a:spcBef>
              <a:spcAft>
                <a:spcPts val="0"/>
              </a:spcAft>
              <a:buClr>
                <a:srgbClr val="003C71"/>
              </a:buClr>
              <a:buSzPts val="2400"/>
              <a:buNone/>
              <a:defRPr b="1" sz="2400">
                <a:solidFill>
                  <a:srgbClr val="003C71"/>
                </a:solidFill>
              </a:defRPr>
            </a:lvl1pPr>
            <a:lvl2pPr lvl="1" rtl="0">
              <a:spcBef>
                <a:spcPts val="0"/>
              </a:spcBef>
              <a:spcAft>
                <a:spcPts val="0"/>
              </a:spcAft>
              <a:buSzPts val="1900"/>
              <a:buNone/>
              <a:defRPr sz="1900"/>
            </a:lvl2pPr>
            <a:lvl3pPr lvl="2" rtl="0">
              <a:spcBef>
                <a:spcPts val="0"/>
              </a:spcBef>
              <a:spcAft>
                <a:spcPts val="0"/>
              </a:spcAft>
              <a:buSzPts val="1900"/>
              <a:buNone/>
              <a:defRPr sz="1900"/>
            </a:lvl3pPr>
            <a:lvl4pPr lvl="3" rtl="0">
              <a:spcBef>
                <a:spcPts val="0"/>
              </a:spcBef>
              <a:spcAft>
                <a:spcPts val="0"/>
              </a:spcAft>
              <a:buSzPts val="1900"/>
              <a:buNone/>
              <a:defRPr sz="1900"/>
            </a:lvl4pPr>
            <a:lvl5pPr lvl="4" rtl="0">
              <a:spcBef>
                <a:spcPts val="0"/>
              </a:spcBef>
              <a:spcAft>
                <a:spcPts val="0"/>
              </a:spcAft>
              <a:buSzPts val="1900"/>
              <a:buNone/>
              <a:defRPr sz="1900"/>
            </a:lvl5pPr>
            <a:lvl6pPr lvl="5" rtl="0">
              <a:spcBef>
                <a:spcPts val="0"/>
              </a:spcBef>
              <a:spcAft>
                <a:spcPts val="0"/>
              </a:spcAft>
              <a:buSzPts val="1900"/>
              <a:buNone/>
              <a:defRPr sz="1900"/>
            </a:lvl6pPr>
            <a:lvl7pPr lvl="6" rtl="0">
              <a:spcBef>
                <a:spcPts val="0"/>
              </a:spcBef>
              <a:spcAft>
                <a:spcPts val="0"/>
              </a:spcAft>
              <a:buSzPts val="1900"/>
              <a:buNone/>
              <a:defRPr sz="1900"/>
            </a:lvl7pPr>
            <a:lvl8pPr lvl="7" rtl="0">
              <a:spcBef>
                <a:spcPts val="0"/>
              </a:spcBef>
              <a:spcAft>
                <a:spcPts val="0"/>
              </a:spcAft>
              <a:buSzPts val="1900"/>
              <a:buNone/>
              <a:defRPr sz="1900"/>
            </a:lvl8pPr>
            <a:lvl9pPr lvl="8" rtl="0">
              <a:spcBef>
                <a:spcPts val="0"/>
              </a:spcBef>
              <a:spcAft>
                <a:spcPts val="0"/>
              </a:spcAft>
              <a:buSzPts val="1900"/>
              <a:buNone/>
              <a:defRPr sz="1900"/>
            </a:lvl9pPr>
          </a:lstStyle>
          <a:p/>
        </p:txBody>
      </p:sp>
      <p:sp>
        <p:nvSpPr>
          <p:cNvPr id="2158" name="Google Shape;2158;p67"/>
          <p:cNvSpPr txBox="1"/>
          <p:nvPr>
            <p:ph idx="3" type="subTitle"/>
          </p:nvPr>
        </p:nvSpPr>
        <p:spPr>
          <a:xfrm>
            <a:off x="6096000" y="1821485"/>
            <a:ext cx="5151900" cy="388800"/>
          </a:xfrm>
          <a:prstGeom prst="rect">
            <a:avLst/>
          </a:prstGeom>
          <a:noFill/>
          <a:ln>
            <a:noFill/>
          </a:ln>
        </p:spPr>
        <p:txBody>
          <a:bodyPr anchorCtr="0" anchor="t" bIns="121900" lIns="121900" spcFirstLastPara="1" rIns="121900" wrap="square" tIns="121900">
            <a:noAutofit/>
          </a:bodyPr>
          <a:lstStyle>
            <a:lvl1pPr lvl="0" rtl="0" algn="ctr">
              <a:spcBef>
                <a:spcPts val="0"/>
              </a:spcBef>
              <a:spcAft>
                <a:spcPts val="0"/>
              </a:spcAft>
              <a:buClr>
                <a:srgbClr val="003C71"/>
              </a:buClr>
              <a:buSzPts val="2400"/>
              <a:buNone/>
              <a:defRPr b="1" sz="2400">
                <a:solidFill>
                  <a:srgbClr val="003C71"/>
                </a:solidFill>
              </a:defRPr>
            </a:lvl1pPr>
            <a:lvl2pPr lvl="1" rtl="0">
              <a:spcBef>
                <a:spcPts val="0"/>
              </a:spcBef>
              <a:spcAft>
                <a:spcPts val="0"/>
              </a:spcAft>
              <a:buSzPts val="1900"/>
              <a:buNone/>
              <a:defRPr sz="1900"/>
            </a:lvl2pPr>
            <a:lvl3pPr lvl="2" rtl="0">
              <a:spcBef>
                <a:spcPts val="0"/>
              </a:spcBef>
              <a:spcAft>
                <a:spcPts val="0"/>
              </a:spcAft>
              <a:buSzPts val="1900"/>
              <a:buNone/>
              <a:defRPr sz="1900"/>
            </a:lvl3pPr>
            <a:lvl4pPr lvl="3" rtl="0">
              <a:spcBef>
                <a:spcPts val="0"/>
              </a:spcBef>
              <a:spcAft>
                <a:spcPts val="0"/>
              </a:spcAft>
              <a:buSzPts val="1900"/>
              <a:buNone/>
              <a:defRPr sz="1900"/>
            </a:lvl4pPr>
            <a:lvl5pPr lvl="4" rtl="0">
              <a:spcBef>
                <a:spcPts val="0"/>
              </a:spcBef>
              <a:spcAft>
                <a:spcPts val="0"/>
              </a:spcAft>
              <a:buSzPts val="1900"/>
              <a:buNone/>
              <a:defRPr sz="1900"/>
            </a:lvl5pPr>
            <a:lvl6pPr lvl="5" rtl="0">
              <a:spcBef>
                <a:spcPts val="0"/>
              </a:spcBef>
              <a:spcAft>
                <a:spcPts val="0"/>
              </a:spcAft>
              <a:buSzPts val="1900"/>
              <a:buNone/>
              <a:defRPr sz="1900"/>
            </a:lvl6pPr>
            <a:lvl7pPr lvl="6" rtl="0">
              <a:spcBef>
                <a:spcPts val="0"/>
              </a:spcBef>
              <a:spcAft>
                <a:spcPts val="0"/>
              </a:spcAft>
              <a:buSzPts val="1900"/>
              <a:buNone/>
              <a:defRPr sz="1900"/>
            </a:lvl7pPr>
            <a:lvl8pPr lvl="7" rtl="0">
              <a:spcBef>
                <a:spcPts val="0"/>
              </a:spcBef>
              <a:spcAft>
                <a:spcPts val="0"/>
              </a:spcAft>
              <a:buSzPts val="1900"/>
              <a:buNone/>
              <a:defRPr sz="1900"/>
            </a:lvl8pPr>
            <a:lvl9pPr lvl="8" rtl="0">
              <a:spcBef>
                <a:spcPts val="0"/>
              </a:spcBef>
              <a:spcAft>
                <a:spcPts val="0"/>
              </a:spcAft>
              <a:buSzPts val="1900"/>
              <a:buNone/>
              <a:defRPr sz="1900"/>
            </a:lvl9pPr>
          </a:lstStyle>
          <a:p/>
        </p:txBody>
      </p:sp>
      <p:sp>
        <p:nvSpPr>
          <p:cNvPr id="2159" name="Google Shape;2159;p67"/>
          <p:cNvSpPr/>
          <p:nvPr/>
        </p:nvSpPr>
        <p:spPr>
          <a:xfrm>
            <a:off x="6083800" y="1929600"/>
            <a:ext cx="24300" cy="4516800"/>
          </a:xfrm>
          <a:prstGeom prst="rect">
            <a:avLst/>
          </a:prstGeom>
          <a:solidFill>
            <a:srgbClr val="003C7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Tree>
  </p:cSld>
  <p:clrMapOvr>
    <a:masterClrMapping/>
  </p:clrMapOvr>
  <p:extLst>
    <p:ext uri="{DCECCB84-F9BA-43D5-87BE-67443E8EF086}">
      <p15:sldGuideLst>
        <p15:guide id="1" orient="horz" pos="1215">
          <p15:clr>
            <a:srgbClr val="FA7B17"/>
          </p15:clr>
        </p15:guide>
        <p15:guide id="2" orient="horz" pos="917">
          <p15:clr>
            <a:srgbClr val="FA7B17"/>
          </p15:clr>
        </p15:guide>
        <p15:guide id="3" pos="7104">
          <p15:clr>
            <a:srgbClr val="FA7B17"/>
          </p15:clr>
        </p15:guide>
        <p15:guide id="4" pos="594">
          <p15:clr>
            <a:srgbClr val="FA7B17"/>
          </p15:clr>
        </p15:guide>
        <p15:guide id="5" orient="horz" pos="4061">
          <p15:clr>
            <a:srgbClr val="FA7B17"/>
          </p15:clr>
        </p15:guide>
        <p15:guide id="6" pos="497">
          <p15:clr>
            <a:srgbClr val="FA7B17"/>
          </p15:clr>
        </p15:guide>
        <p15:guide id="7" pos="3840">
          <p15:clr>
            <a:srgbClr val="FA7B17"/>
          </p15:clr>
        </p15:guide>
      </p15:sldGuideLst>
    </p:ext>
  </p:extLst>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_2_1_1_1_5">
    <p:bg>
      <p:bgPr>
        <a:solidFill>
          <a:srgbClr val="FFFFFF"/>
        </a:solidFill>
      </p:bgPr>
    </p:bg>
    <p:spTree>
      <p:nvGrpSpPr>
        <p:cNvPr id="2160" name="Shape 2160"/>
        <p:cNvGrpSpPr/>
        <p:nvPr/>
      </p:nvGrpSpPr>
      <p:grpSpPr>
        <a:xfrm>
          <a:off x="0" y="0"/>
          <a:ext cx="0" cy="0"/>
          <a:chOff x="0" y="0"/>
          <a:chExt cx="0" cy="0"/>
        </a:xfrm>
      </p:grpSpPr>
      <p:sp>
        <p:nvSpPr>
          <p:cNvPr id="2161" name="Google Shape;2161;p68"/>
          <p:cNvSpPr/>
          <p:nvPr/>
        </p:nvSpPr>
        <p:spPr>
          <a:xfrm rot="5400000">
            <a:off x="8503336" y="3154740"/>
            <a:ext cx="6902100" cy="548700"/>
          </a:xfrm>
          <a:prstGeom prst="rect">
            <a:avLst/>
          </a:prstGeom>
          <a:solidFill>
            <a:srgbClr val="003C71"/>
          </a:solidFill>
          <a:ln>
            <a:noFill/>
          </a:ln>
        </p:spPr>
        <p:txBody>
          <a:bodyPr anchorCtr="0" anchor="ctr" bIns="121900" lIns="121900" spcFirstLastPara="1" rIns="121900" wrap="square" tIns="121900">
            <a:noAutofit/>
          </a:bodyPr>
          <a:lstStyle/>
          <a:p>
            <a:pPr indent="0" lvl="0" marL="0" rtl="0" algn="l">
              <a:lnSpc>
                <a:spcPct val="115000"/>
              </a:lnSpc>
              <a:spcBef>
                <a:spcPts val="0"/>
              </a:spcBef>
              <a:spcAft>
                <a:spcPts val="0"/>
              </a:spcAft>
              <a:buNone/>
            </a:pPr>
            <a:r>
              <a:t/>
            </a:r>
            <a:endParaRPr b="1" sz="1600">
              <a:solidFill>
                <a:srgbClr val="FFFFFF"/>
              </a:solidFill>
            </a:endParaRPr>
          </a:p>
        </p:txBody>
      </p:sp>
      <p:sp>
        <p:nvSpPr>
          <p:cNvPr id="2162" name="Google Shape;2162;p68"/>
          <p:cNvSpPr txBox="1"/>
          <p:nvPr>
            <p:ph type="title"/>
          </p:nvPr>
        </p:nvSpPr>
        <p:spPr>
          <a:xfrm>
            <a:off x="789000" y="432570"/>
            <a:ext cx="10850700" cy="1023900"/>
          </a:xfrm>
          <a:prstGeom prst="rect">
            <a:avLst/>
          </a:prstGeom>
          <a:noFill/>
          <a:ln>
            <a:noFill/>
          </a:ln>
        </p:spPr>
        <p:txBody>
          <a:bodyPr anchorCtr="0" anchor="b" bIns="121900" lIns="121900" spcFirstLastPara="1" rIns="121900" wrap="square" tIns="121900">
            <a:noAutofit/>
          </a:bodyPr>
          <a:lstStyle>
            <a:lvl1pPr lvl="0" rtl="0">
              <a:spcBef>
                <a:spcPts val="0"/>
              </a:spcBef>
              <a:spcAft>
                <a:spcPts val="0"/>
              </a:spcAft>
              <a:buNone/>
              <a:defRPr b="1" sz="4000">
                <a:solidFill>
                  <a:srgbClr val="003C71"/>
                </a:solidFill>
                <a:latin typeface="Arial"/>
                <a:ea typeface="Arial"/>
                <a:cs typeface="Arial"/>
                <a:sym typeface="Arial"/>
              </a:defRPr>
            </a:lvl1pPr>
            <a:lvl2pPr lvl="1" rtl="0">
              <a:spcBef>
                <a:spcPts val="0"/>
              </a:spcBef>
              <a:spcAft>
                <a:spcPts val="0"/>
              </a:spcAft>
              <a:buNone/>
              <a:defRPr b="1" sz="4800">
                <a:solidFill>
                  <a:srgbClr val="003C71"/>
                </a:solidFill>
                <a:latin typeface="Arial"/>
                <a:ea typeface="Arial"/>
                <a:cs typeface="Arial"/>
                <a:sym typeface="Arial"/>
              </a:defRPr>
            </a:lvl2pPr>
            <a:lvl3pPr lvl="2" rtl="0">
              <a:spcBef>
                <a:spcPts val="0"/>
              </a:spcBef>
              <a:spcAft>
                <a:spcPts val="0"/>
              </a:spcAft>
              <a:buNone/>
              <a:defRPr b="1" sz="4800">
                <a:solidFill>
                  <a:srgbClr val="003C71"/>
                </a:solidFill>
                <a:latin typeface="Arial"/>
                <a:ea typeface="Arial"/>
                <a:cs typeface="Arial"/>
                <a:sym typeface="Arial"/>
              </a:defRPr>
            </a:lvl3pPr>
            <a:lvl4pPr lvl="3" rtl="0">
              <a:spcBef>
                <a:spcPts val="0"/>
              </a:spcBef>
              <a:spcAft>
                <a:spcPts val="0"/>
              </a:spcAft>
              <a:buNone/>
              <a:defRPr b="1" sz="4800">
                <a:solidFill>
                  <a:srgbClr val="003C71"/>
                </a:solidFill>
                <a:latin typeface="Arial"/>
                <a:ea typeface="Arial"/>
                <a:cs typeface="Arial"/>
                <a:sym typeface="Arial"/>
              </a:defRPr>
            </a:lvl4pPr>
            <a:lvl5pPr lvl="4" rtl="0">
              <a:spcBef>
                <a:spcPts val="0"/>
              </a:spcBef>
              <a:spcAft>
                <a:spcPts val="0"/>
              </a:spcAft>
              <a:buNone/>
              <a:defRPr b="1" sz="4800">
                <a:solidFill>
                  <a:srgbClr val="003C71"/>
                </a:solidFill>
                <a:latin typeface="Arial"/>
                <a:ea typeface="Arial"/>
                <a:cs typeface="Arial"/>
                <a:sym typeface="Arial"/>
              </a:defRPr>
            </a:lvl5pPr>
            <a:lvl6pPr lvl="5" rtl="0">
              <a:spcBef>
                <a:spcPts val="0"/>
              </a:spcBef>
              <a:spcAft>
                <a:spcPts val="0"/>
              </a:spcAft>
              <a:buNone/>
              <a:defRPr b="1" sz="4800">
                <a:solidFill>
                  <a:srgbClr val="003C71"/>
                </a:solidFill>
                <a:latin typeface="Arial"/>
                <a:ea typeface="Arial"/>
                <a:cs typeface="Arial"/>
                <a:sym typeface="Arial"/>
              </a:defRPr>
            </a:lvl6pPr>
            <a:lvl7pPr lvl="6" rtl="0">
              <a:spcBef>
                <a:spcPts val="0"/>
              </a:spcBef>
              <a:spcAft>
                <a:spcPts val="0"/>
              </a:spcAft>
              <a:buNone/>
              <a:defRPr b="1" sz="4800">
                <a:solidFill>
                  <a:srgbClr val="003C71"/>
                </a:solidFill>
                <a:latin typeface="Arial"/>
                <a:ea typeface="Arial"/>
                <a:cs typeface="Arial"/>
                <a:sym typeface="Arial"/>
              </a:defRPr>
            </a:lvl7pPr>
            <a:lvl8pPr lvl="7" rtl="0">
              <a:spcBef>
                <a:spcPts val="0"/>
              </a:spcBef>
              <a:spcAft>
                <a:spcPts val="0"/>
              </a:spcAft>
              <a:buNone/>
              <a:defRPr b="1" sz="4800">
                <a:solidFill>
                  <a:srgbClr val="003C71"/>
                </a:solidFill>
                <a:latin typeface="Arial"/>
                <a:ea typeface="Arial"/>
                <a:cs typeface="Arial"/>
                <a:sym typeface="Arial"/>
              </a:defRPr>
            </a:lvl8pPr>
            <a:lvl9pPr lvl="8" rtl="0">
              <a:spcBef>
                <a:spcPts val="0"/>
              </a:spcBef>
              <a:spcAft>
                <a:spcPts val="0"/>
              </a:spcAft>
              <a:buNone/>
              <a:defRPr b="1" sz="4800">
                <a:solidFill>
                  <a:srgbClr val="003C71"/>
                </a:solidFill>
                <a:latin typeface="Arial"/>
                <a:ea typeface="Arial"/>
                <a:cs typeface="Arial"/>
                <a:sym typeface="Arial"/>
              </a:defRPr>
            </a:lvl9pPr>
          </a:lstStyle>
          <a:p/>
        </p:txBody>
      </p:sp>
      <p:cxnSp>
        <p:nvCxnSpPr>
          <p:cNvPr id="2163" name="Google Shape;2163;p68"/>
          <p:cNvCxnSpPr/>
          <p:nvPr/>
        </p:nvCxnSpPr>
        <p:spPr>
          <a:xfrm flipH="1" rot="10800000">
            <a:off x="942800" y="1368825"/>
            <a:ext cx="10334400" cy="10800"/>
          </a:xfrm>
          <a:prstGeom prst="straightConnector1">
            <a:avLst/>
          </a:prstGeom>
          <a:noFill/>
          <a:ln cap="flat" cmpd="sng" w="19050">
            <a:solidFill>
              <a:srgbClr val="003C71"/>
            </a:solidFill>
            <a:prstDash val="solid"/>
            <a:round/>
            <a:headEnd len="med" w="med" type="none"/>
            <a:tailEnd len="med" w="med" type="none"/>
          </a:ln>
        </p:spPr>
      </p:cxnSp>
      <p:sp>
        <p:nvSpPr>
          <p:cNvPr id="2164" name="Google Shape;2164;p68"/>
          <p:cNvSpPr txBox="1"/>
          <p:nvPr>
            <p:ph idx="12" type="sldNum"/>
          </p:nvPr>
        </p:nvSpPr>
        <p:spPr>
          <a:xfrm>
            <a:off x="11755800" y="6289440"/>
            <a:ext cx="432900" cy="494100"/>
          </a:xfrm>
          <a:prstGeom prst="rect">
            <a:avLst/>
          </a:prstGeom>
        </p:spPr>
        <p:txBody>
          <a:bodyPr anchorCtr="0" anchor="ctr" bIns="121900" lIns="121900" spcFirstLastPara="1" rIns="121900" wrap="square" tIns="121900">
            <a:noAutofit/>
          </a:bodyPr>
          <a:lstStyle>
            <a:lvl1pPr lvl="0" rtl="0" algn="ctr">
              <a:buNone/>
              <a:defRPr sz="1200">
                <a:solidFill>
                  <a:schemeClr val="dk1"/>
                </a:solidFill>
              </a:defRPr>
            </a:lvl1pPr>
            <a:lvl2pPr lvl="1" rtl="0" algn="ctr">
              <a:buNone/>
              <a:defRPr sz="1200">
                <a:solidFill>
                  <a:schemeClr val="dk1"/>
                </a:solidFill>
              </a:defRPr>
            </a:lvl2pPr>
            <a:lvl3pPr lvl="2" rtl="0" algn="ctr">
              <a:buNone/>
              <a:defRPr sz="1200">
                <a:solidFill>
                  <a:schemeClr val="dk1"/>
                </a:solidFill>
              </a:defRPr>
            </a:lvl3pPr>
            <a:lvl4pPr lvl="3" rtl="0" algn="ctr">
              <a:buNone/>
              <a:defRPr sz="1200">
                <a:solidFill>
                  <a:schemeClr val="dk1"/>
                </a:solidFill>
              </a:defRPr>
            </a:lvl4pPr>
            <a:lvl5pPr lvl="4" rtl="0" algn="ctr">
              <a:buNone/>
              <a:defRPr sz="1200">
                <a:solidFill>
                  <a:schemeClr val="dk1"/>
                </a:solidFill>
              </a:defRPr>
            </a:lvl5pPr>
            <a:lvl6pPr lvl="5" rtl="0" algn="ctr">
              <a:buNone/>
              <a:defRPr sz="1200">
                <a:solidFill>
                  <a:schemeClr val="dk1"/>
                </a:solidFill>
              </a:defRPr>
            </a:lvl6pPr>
            <a:lvl7pPr lvl="6" rtl="0" algn="ctr">
              <a:buNone/>
              <a:defRPr sz="1200">
                <a:solidFill>
                  <a:schemeClr val="dk1"/>
                </a:solidFill>
              </a:defRPr>
            </a:lvl7pPr>
            <a:lvl8pPr lvl="7" rtl="0" algn="ctr">
              <a:buNone/>
              <a:defRPr sz="1200">
                <a:solidFill>
                  <a:schemeClr val="dk1"/>
                </a:solidFill>
              </a:defRPr>
            </a:lvl8pPr>
            <a:lvl9pPr lvl="8" rtl="0" algn="ctr">
              <a:buNone/>
              <a:defRPr sz="1200">
                <a:solidFill>
                  <a:schemeClr val="dk1"/>
                </a:solidFill>
              </a:defRPr>
            </a:lvl9pPr>
          </a:lstStyle>
          <a:p>
            <a:pPr indent="0" lvl="0" marL="0" rtl="0" algn="ctr">
              <a:spcBef>
                <a:spcPts val="0"/>
              </a:spcBef>
              <a:spcAft>
                <a:spcPts val="0"/>
              </a:spcAft>
              <a:buNone/>
            </a:pPr>
            <a:fld id="{00000000-1234-1234-1234-123412341234}" type="slidenum">
              <a:rPr lang="en-US"/>
              <a:t>‹#›</a:t>
            </a:fld>
            <a:endParaRPr/>
          </a:p>
        </p:txBody>
      </p:sp>
      <p:pic>
        <p:nvPicPr>
          <p:cNvPr id="2165" name="Google Shape;2165;p68"/>
          <p:cNvPicPr preferRelativeResize="0"/>
          <p:nvPr/>
        </p:nvPicPr>
        <p:blipFill>
          <a:blip r:embed="rId2">
            <a:alphaModFix/>
          </a:blip>
          <a:stretch>
            <a:fillRect/>
          </a:stretch>
        </p:blipFill>
        <p:spPr>
          <a:xfrm>
            <a:off x="87903" y="67020"/>
            <a:ext cx="572400" cy="516678"/>
          </a:xfrm>
          <a:prstGeom prst="rect">
            <a:avLst/>
          </a:prstGeom>
          <a:noFill/>
          <a:ln>
            <a:noFill/>
          </a:ln>
        </p:spPr>
      </p:pic>
    </p:spTree>
  </p:cSld>
  <p:clrMapOvr>
    <a:masterClrMapping/>
  </p:clrMapOvr>
  <p:extLst>
    <p:ext uri="{DCECCB84-F9BA-43D5-87BE-67443E8EF086}">
      <p15:sldGuideLst>
        <p15:guide id="1" orient="horz" pos="1215">
          <p15:clr>
            <a:srgbClr val="FA7B17"/>
          </p15:clr>
        </p15:guide>
        <p15:guide id="2" orient="horz" pos="917">
          <p15:clr>
            <a:srgbClr val="FA7B17"/>
          </p15:clr>
        </p15:guide>
        <p15:guide id="3" pos="7104">
          <p15:clr>
            <a:srgbClr val="FA7B17"/>
          </p15:clr>
        </p15:guide>
        <p15:guide id="4" pos="594">
          <p15:clr>
            <a:srgbClr val="FA7B17"/>
          </p15:clr>
        </p15:guide>
        <p15:guide id="5" orient="horz" pos="4061">
          <p15:clr>
            <a:srgbClr val="FA7B17"/>
          </p15:clr>
        </p15:guide>
        <p15:guide id="6" pos="497">
          <p15:clr>
            <a:srgbClr val="FA7B17"/>
          </p15:clr>
        </p15:guide>
        <p15:guide id="7" pos="3840">
          <p15:clr>
            <a:srgbClr val="FA7B17"/>
          </p15:clr>
        </p15:guide>
      </p15:sldGuideLst>
    </p:ext>
  </p:extLst>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1">
  <p:cSld name="BLANK_2_1_1_1_5_1_1">
    <p:bg>
      <p:bgPr>
        <a:solidFill>
          <a:srgbClr val="FFFFFF"/>
        </a:solidFill>
      </p:bgPr>
    </p:bg>
    <p:spTree>
      <p:nvGrpSpPr>
        <p:cNvPr id="2166" name="Shape 2166"/>
        <p:cNvGrpSpPr/>
        <p:nvPr/>
      </p:nvGrpSpPr>
      <p:grpSpPr>
        <a:xfrm>
          <a:off x="0" y="0"/>
          <a:ext cx="0" cy="0"/>
          <a:chOff x="0" y="0"/>
          <a:chExt cx="0" cy="0"/>
        </a:xfrm>
      </p:grpSpPr>
      <p:sp>
        <p:nvSpPr>
          <p:cNvPr id="2167" name="Google Shape;2167;p69"/>
          <p:cNvSpPr/>
          <p:nvPr/>
        </p:nvSpPr>
        <p:spPr>
          <a:xfrm flipH="1">
            <a:off x="744174" y="1552290"/>
            <a:ext cx="5538900" cy="5130300"/>
          </a:xfrm>
          <a:prstGeom prst="round2DiagRect">
            <a:avLst>
              <a:gd fmla="val 16667" name="adj1"/>
              <a:gd fmla="val 0" name="adj2"/>
            </a:avLst>
          </a:prstGeom>
          <a:solidFill>
            <a:srgbClr val="4DD0E1"/>
          </a:solidFill>
          <a:ln cap="flat" cmpd="sng" w="9525">
            <a:solidFill>
              <a:srgbClr val="003C71"/>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68" name="Google Shape;2168;p69"/>
          <p:cNvSpPr/>
          <p:nvPr/>
        </p:nvSpPr>
        <p:spPr>
          <a:xfrm>
            <a:off x="6535293" y="1552290"/>
            <a:ext cx="4919100" cy="5130300"/>
          </a:xfrm>
          <a:prstGeom prst="round2DiagRect">
            <a:avLst>
              <a:gd fmla="val 16667" name="adj1"/>
              <a:gd fmla="val 0" name="adj2"/>
            </a:avLst>
          </a:prstGeom>
          <a:solidFill>
            <a:srgbClr val="E69138"/>
          </a:solidFill>
          <a:ln cap="flat" cmpd="sng" w="9525">
            <a:solidFill>
              <a:srgbClr val="003C71"/>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69" name="Google Shape;2169;p69"/>
          <p:cNvSpPr/>
          <p:nvPr/>
        </p:nvSpPr>
        <p:spPr>
          <a:xfrm>
            <a:off x="6416600" y="1468800"/>
            <a:ext cx="5180700" cy="620100"/>
          </a:xfrm>
          <a:prstGeom prst="rect">
            <a:avLst/>
          </a:prstGeom>
          <a:solidFill>
            <a:srgbClr val="003C7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70" name="Google Shape;2170;p69"/>
          <p:cNvSpPr txBox="1"/>
          <p:nvPr>
            <p:ph type="title"/>
          </p:nvPr>
        </p:nvSpPr>
        <p:spPr>
          <a:xfrm>
            <a:off x="789000" y="432570"/>
            <a:ext cx="10850700" cy="1023900"/>
          </a:xfrm>
          <a:prstGeom prst="rect">
            <a:avLst/>
          </a:prstGeom>
          <a:noFill/>
          <a:ln>
            <a:noFill/>
          </a:ln>
        </p:spPr>
        <p:txBody>
          <a:bodyPr anchorCtr="0" anchor="b" bIns="121900" lIns="121900" spcFirstLastPara="1" rIns="121900" wrap="square" tIns="121900">
            <a:noAutofit/>
          </a:bodyPr>
          <a:lstStyle>
            <a:lvl1pPr lvl="0" rtl="0">
              <a:spcBef>
                <a:spcPts val="0"/>
              </a:spcBef>
              <a:spcAft>
                <a:spcPts val="0"/>
              </a:spcAft>
              <a:buNone/>
              <a:defRPr b="1" sz="4000">
                <a:solidFill>
                  <a:srgbClr val="003C71"/>
                </a:solidFill>
                <a:latin typeface="Arial"/>
                <a:ea typeface="Arial"/>
                <a:cs typeface="Arial"/>
                <a:sym typeface="Arial"/>
              </a:defRPr>
            </a:lvl1pPr>
            <a:lvl2pPr lvl="1" rtl="0">
              <a:spcBef>
                <a:spcPts val="0"/>
              </a:spcBef>
              <a:spcAft>
                <a:spcPts val="0"/>
              </a:spcAft>
              <a:buNone/>
              <a:defRPr b="1" sz="4800">
                <a:solidFill>
                  <a:srgbClr val="003C71"/>
                </a:solidFill>
                <a:latin typeface="Arial"/>
                <a:ea typeface="Arial"/>
                <a:cs typeface="Arial"/>
                <a:sym typeface="Arial"/>
              </a:defRPr>
            </a:lvl2pPr>
            <a:lvl3pPr lvl="2" rtl="0">
              <a:spcBef>
                <a:spcPts val="0"/>
              </a:spcBef>
              <a:spcAft>
                <a:spcPts val="0"/>
              </a:spcAft>
              <a:buNone/>
              <a:defRPr b="1" sz="4800">
                <a:solidFill>
                  <a:srgbClr val="003C71"/>
                </a:solidFill>
                <a:latin typeface="Arial"/>
                <a:ea typeface="Arial"/>
                <a:cs typeface="Arial"/>
                <a:sym typeface="Arial"/>
              </a:defRPr>
            </a:lvl3pPr>
            <a:lvl4pPr lvl="3" rtl="0">
              <a:spcBef>
                <a:spcPts val="0"/>
              </a:spcBef>
              <a:spcAft>
                <a:spcPts val="0"/>
              </a:spcAft>
              <a:buNone/>
              <a:defRPr b="1" sz="4800">
                <a:solidFill>
                  <a:srgbClr val="003C71"/>
                </a:solidFill>
                <a:latin typeface="Arial"/>
                <a:ea typeface="Arial"/>
                <a:cs typeface="Arial"/>
                <a:sym typeface="Arial"/>
              </a:defRPr>
            </a:lvl4pPr>
            <a:lvl5pPr lvl="4" rtl="0">
              <a:spcBef>
                <a:spcPts val="0"/>
              </a:spcBef>
              <a:spcAft>
                <a:spcPts val="0"/>
              </a:spcAft>
              <a:buNone/>
              <a:defRPr b="1" sz="4800">
                <a:solidFill>
                  <a:srgbClr val="003C71"/>
                </a:solidFill>
                <a:latin typeface="Arial"/>
                <a:ea typeface="Arial"/>
                <a:cs typeface="Arial"/>
                <a:sym typeface="Arial"/>
              </a:defRPr>
            </a:lvl5pPr>
            <a:lvl6pPr lvl="5" rtl="0">
              <a:spcBef>
                <a:spcPts val="0"/>
              </a:spcBef>
              <a:spcAft>
                <a:spcPts val="0"/>
              </a:spcAft>
              <a:buNone/>
              <a:defRPr b="1" sz="4800">
                <a:solidFill>
                  <a:srgbClr val="003C71"/>
                </a:solidFill>
                <a:latin typeface="Arial"/>
                <a:ea typeface="Arial"/>
                <a:cs typeface="Arial"/>
                <a:sym typeface="Arial"/>
              </a:defRPr>
            </a:lvl6pPr>
            <a:lvl7pPr lvl="6" rtl="0">
              <a:spcBef>
                <a:spcPts val="0"/>
              </a:spcBef>
              <a:spcAft>
                <a:spcPts val="0"/>
              </a:spcAft>
              <a:buNone/>
              <a:defRPr b="1" sz="4800">
                <a:solidFill>
                  <a:srgbClr val="003C71"/>
                </a:solidFill>
                <a:latin typeface="Arial"/>
                <a:ea typeface="Arial"/>
                <a:cs typeface="Arial"/>
                <a:sym typeface="Arial"/>
              </a:defRPr>
            </a:lvl7pPr>
            <a:lvl8pPr lvl="7" rtl="0">
              <a:spcBef>
                <a:spcPts val="0"/>
              </a:spcBef>
              <a:spcAft>
                <a:spcPts val="0"/>
              </a:spcAft>
              <a:buNone/>
              <a:defRPr b="1" sz="4800">
                <a:solidFill>
                  <a:srgbClr val="003C71"/>
                </a:solidFill>
                <a:latin typeface="Arial"/>
                <a:ea typeface="Arial"/>
                <a:cs typeface="Arial"/>
                <a:sym typeface="Arial"/>
              </a:defRPr>
            </a:lvl8pPr>
            <a:lvl9pPr lvl="8" rtl="0">
              <a:spcBef>
                <a:spcPts val="0"/>
              </a:spcBef>
              <a:spcAft>
                <a:spcPts val="0"/>
              </a:spcAft>
              <a:buNone/>
              <a:defRPr b="1" sz="4800">
                <a:solidFill>
                  <a:srgbClr val="003C71"/>
                </a:solidFill>
                <a:latin typeface="Arial"/>
                <a:ea typeface="Arial"/>
                <a:cs typeface="Arial"/>
                <a:sym typeface="Arial"/>
              </a:defRPr>
            </a:lvl9pPr>
          </a:lstStyle>
          <a:p/>
        </p:txBody>
      </p:sp>
      <p:cxnSp>
        <p:nvCxnSpPr>
          <p:cNvPr id="2171" name="Google Shape;2171;p69"/>
          <p:cNvCxnSpPr/>
          <p:nvPr/>
        </p:nvCxnSpPr>
        <p:spPr>
          <a:xfrm flipH="1" rot="10800000">
            <a:off x="942800" y="1368825"/>
            <a:ext cx="10334400" cy="10800"/>
          </a:xfrm>
          <a:prstGeom prst="straightConnector1">
            <a:avLst/>
          </a:prstGeom>
          <a:noFill/>
          <a:ln cap="flat" cmpd="sng" w="19050">
            <a:solidFill>
              <a:srgbClr val="003C71"/>
            </a:solidFill>
            <a:prstDash val="solid"/>
            <a:round/>
            <a:headEnd len="med" w="med" type="none"/>
            <a:tailEnd len="med" w="med" type="none"/>
          </a:ln>
        </p:spPr>
      </p:cxnSp>
      <p:sp>
        <p:nvSpPr>
          <p:cNvPr id="2172" name="Google Shape;2172;p69"/>
          <p:cNvSpPr txBox="1"/>
          <p:nvPr>
            <p:ph idx="12" type="sldNum"/>
          </p:nvPr>
        </p:nvSpPr>
        <p:spPr>
          <a:xfrm>
            <a:off x="11755800" y="6289440"/>
            <a:ext cx="432900" cy="494100"/>
          </a:xfrm>
          <a:prstGeom prst="rect">
            <a:avLst/>
          </a:prstGeom>
        </p:spPr>
        <p:txBody>
          <a:bodyPr anchorCtr="0" anchor="ctr" bIns="121900" lIns="121900" spcFirstLastPara="1" rIns="121900" wrap="square" tIns="121900">
            <a:noAutofit/>
          </a:bodyPr>
          <a:lstStyle>
            <a:lvl1pPr lvl="0" rtl="0" algn="ctr">
              <a:buNone/>
              <a:defRPr sz="1200">
                <a:solidFill>
                  <a:schemeClr val="dk1"/>
                </a:solidFill>
              </a:defRPr>
            </a:lvl1pPr>
            <a:lvl2pPr lvl="1" rtl="0" algn="ctr">
              <a:buNone/>
              <a:defRPr sz="1200">
                <a:solidFill>
                  <a:schemeClr val="dk1"/>
                </a:solidFill>
              </a:defRPr>
            </a:lvl2pPr>
            <a:lvl3pPr lvl="2" rtl="0" algn="ctr">
              <a:buNone/>
              <a:defRPr sz="1200">
                <a:solidFill>
                  <a:schemeClr val="dk1"/>
                </a:solidFill>
              </a:defRPr>
            </a:lvl3pPr>
            <a:lvl4pPr lvl="3" rtl="0" algn="ctr">
              <a:buNone/>
              <a:defRPr sz="1200">
                <a:solidFill>
                  <a:schemeClr val="dk1"/>
                </a:solidFill>
              </a:defRPr>
            </a:lvl4pPr>
            <a:lvl5pPr lvl="4" rtl="0" algn="ctr">
              <a:buNone/>
              <a:defRPr sz="1200">
                <a:solidFill>
                  <a:schemeClr val="dk1"/>
                </a:solidFill>
              </a:defRPr>
            </a:lvl5pPr>
            <a:lvl6pPr lvl="5" rtl="0" algn="ctr">
              <a:buNone/>
              <a:defRPr sz="1200">
                <a:solidFill>
                  <a:schemeClr val="dk1"/>
                </a:solidFill>
              </a:defRPr>
            </a:lvl6pPr>
            <a:lvl7pPr lvl="6" rtl="0" algn="ctr">
              <a:buNone/>
              <a:defRPr sz="1200">
                <a:solidFill>
                  <a:schemeClr val="dk1"/>
                </a:solidFill>
              </a:defRPr>
            </a:lvl7pPr>
            <a:lvl8pPr lvl="7" rtl="0" algn="ctr">
              <a:buNone/>
              <a:defRPr sz="1200">
                <a:solidFill>
                  <a:schemeClr val="dk1"/>
                </a:solidFill>
              </a:defRPr>
            </a:lvl8pPr>
            <a:lvl9pPr lvl="8" rtl="0" algn="ctr">
              <a:buNone/>
              <a:defRPr sz="1200">
                <a:solidFill>
                  <a:schemeClr val="dk1"/>
                </a:solidFill>
              </a:defRPr>
            </a:lvl9pPr>
          </a:lstStyle>
          <a:p>
            <a:pPr indent="0" lvl="0" marL="0" rtl="0" algn="ctr">
              <a:spcBef>
                <a:spcPts val="0"/>
              </a:spcBef>
              <a:spcAft>
                <a:spcPts val="0"/>
              </a:spcAft>
              <a:buNone/>
            </a:pPr>
            <a:fld id="{00000000-1234-1234-1234-123412341234}" type="slidenum">
              <a:rPr lang="en-US"/>
              <a:t>‹#›</a:t>
            </a:fld>
            <a:endParaRPr/>
          </a:p>
        </p:txBody>
      </p:sp>
      <p:pic>
        <p:nvPicPr>
          <p:cNvPr id="2173" name="Google Shape;2173;p69"/>
          <p:cNvPicPr preferRelativeResize="0"/>
          <p:nvPr/>
        </p:nvPicPr>
        <p:blipFill>
          <a:blip r:embed="rId2">
            <a:alphaModFix/>
          </a:blip>
          <a:stretch>
            <a:fillRect/>
          </a:stretch>
        </p:blipFill>
        <p:spPr>
          <a:xfrm>
            <a:off x="87903" y="67020"/>
            <a:ext cx="572400" cy="516678"/>
          </a:xfrm>
          <a:prstGeom prst="rect">
            <a:avLst/>
          </a:prstGeom>
          <a:noFill/>
          <a:ln>
            <a:noFill/>
          </a:ln>
        </p:spPr>
      </p:pic>
      <p:sp>
        <p:nvSpPr>
          <p:cNvPr id="2174" name="Google Shape;2174;p69"/>
          <p:cNvSpPr/>
          <p:nvPr/>
        </p:nvSpPr>
        <p:spPr>
          <a:xfrm>
            <a:off x="609800" y="1468800"/>
            <a:ext cx="5730300" cy="620100"/>
          </a:xfrm>
          <a:prstGeom prst="rect">
            <a:avLst/>
          </a:prstGeom>
          <a:solidFill>
            <a:srgbClr val="003C7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75" name="Google Shape;2175;p69"/>
          <p:cNvSpPr txBox="1"/>
          <p:nvPr>
            <p:ph idx="2" type="title"/>
          </p:nvPr>
        </p:nvSpPr>
        <p:spPr>
          <a:xfrm>
            <a:off x="609700" y="1468800"/>
            <a:ext cx="5730300" cy="620100"/>
          </a:xfrm>
          <a:prstGeom prst="rect">
            <a:avLst/>
          </a:prstGeom>
          <a:noFill/>
          <a:ln>
            <a:noFill/>
          </a:ln>
        </p:spPr>
        <p:txBody>
          <a:bodyPr anchorCtr="0" anchor="ctr" bIns="121900" lIns="121900" spcFirstLastPara="1" rIns="121900" wrap="square" tIns="121900">
            <a:noAutofit/>
          </a:bodyPr>
          <a:lstStyle>
            <a:lvl1pPr lvl="0" rtl="0" algn="ctr">
              <a:spcBef>
                <a:spcPts val="0"/>
              </a:spcBef>
              <a:spcAft>
                <a:spcPts val="0"/>
              </a:spcAft>
              <a:buClr>
                <a:schemeClr val="dk1"/>
              </a:buClr>
              <a:buSzPts val="2700"/>
              <a:buNone/>
              <a:defRPr b="1" sz="2700">
                <a:solidFill>
                  <a:schemeClr val="dk1"/>
                </a:solidFill>
              </a:defRPr>
            </a:lvl1pPr>
            <a:lvl2pPr lvl="1" rtl="0" algn="ctr">
              <a:spcBef>
                <a:spcPts val="0"/>
              </a:spcBef>
              <a:spcAft>
                <a:spcPts val="0"/>
              </a:spcAft>
              <a:buSzPts val="1900"/>
              <a:buNone/>
              <a:defRPr sz="1900"/>
            </a:lvl2pPr>
            <a:lvl3pPr lvl="2" rtl="0" algn="ctr">
              <a:spcBef>
                <a:spcPts val="0"/>
              </a:spcBef>
              <a:spcAft>
                <a:spcPts val="0"/>
              </a:spcAft>
              <a:buSzPts val="1900"/>
              <a:buNone/>
              <a:defRPr sz="1900"/>
            </a:lvl3pPr>
            <a:lvl4pPr lvl="3" rtl="0" algn="ctr">
              <a:spcBef>
                <a:spcPts val="0"/>
              </a:spcBef>
              <a:spcAft>
                <a:spcPts val="0"/>
              </a:spcAft>
              <a:buSzPts val="1900"/>
              <a:buNone/>
              <a:defRPr sz="1900"/>
            </a:lvl4pPr>
            <a:lvl5pPr lvl="4" rtl="0" algn="ctr">
              <a:spcBef>
                <a:spcPts val="0"/>
              </a:spcBef>
              <a:spcAft>
                <a:spcPts val="0"/>
              </a:spcAft>
              <a:buSzPts val="1900"/>
              <a:buNone/>
              <a:defRPr sz="1900"/>
            </a:lvl5pPr>
            <a:lvl6pPr lvl="5" rtl="0" algn="ctr">
              <a:spcBef>
                <a:spcPts val="0"/>
              </a:spcBef>
              <a:spcAft>
                <a:spcPts val="0"/>
              </a:spcAft>
              <a:buSzPts val="1900"/>
              <a:buNone/>
              <a:defRPr sz="1900"/>
            </a:lvl6pPr>
            <a:lvl7pPr lvl="6" rtl="0" algn="ctr">
              <a:spcBef>
                <a:spcPts val="0"/>
              </a:spcBef>
              <a:spcAft>
                <a:spcPts val="0"/>
              </a:spcAft>
              <a:buSzPts val="1900"/>
              <a:buNone/>
              <a:defRPr sz="1900"/>
            </a:lvl7pPr>
            <a:lvl8pPr lvl="7" rtl="0" algn="ctr">
              <a:spcBef>
                <a:spcPts val="0"/>
              </a:spcBef>
              <a:spcAft>
                <a:spcPts val="0"/>
              </a:spcAft>
              <a:buSzPts val="1900"/>
              <a:buNone/>
              <a:defRPr sz="1900"/>
            </a:lvl8pPr>
            <a:lvl9pPr lvl="8" rtl="0" algn="ctr">
              <a:spcBef>
                <a:spcPts val="0"/>
              </a:spcBef>
              <a:spcAft>
                <a:spcPts val="0"/>
              </a:spcAft>
              <a:buSzPts val="1900"/>
              <a:buNone/>
              <a:defRPr sz="1900"/>
            </a:lvl9pPr>
          </a:lstStyle>
          <a:p/>
        </p:txBody>
      </p:sp>
      <p:sp>
        <p:nvSpPr>
          <p:cNvPr id="2176" name="Google Shape;2176;p69"/>
          <p:cNvSpPr/>
          <p:nvPr/>
        </p:nvSpPr>
        <p:spPr>
          <a:xfrm>
            <a:off x="6283067" y="4992628"/>
            <a:ext cx="5314500" cy="1518900"/>
          </a:xfrm>
          <a:prstGeom prst="roundRect">
            <a:avLst>
              <a:gd fmla="val 16667" name="adj"/>
            </a:avLst>
          </a:prstGeom>
          <a:solidFill>
            <a:srgbClr val="B45F06">
              <a:alpha val="42130"/>
            </a:srgbClr>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77" name="Google Shape;2177;p69"/>
          <p:cNvSpPr/>
          <p:nvPr/>
        </p:nvSpPr>
        <p:spPr>
          <a:xfrm>
            <a:off x="6283067" y="3456434"/>
            <a:ext cx="5314500" cy="1492500"/>
          </a:xfrm>
          <a:prstGeom prst="roundRect">
            <a:avLst>
              <a:gd fmla="val 16667" name="adj"/>
            </a:avLst>
          </a:prstGeom>
          <a:solidFill>
            <a:srgbClr val="B45F06">
              <a:alpha val="42130"/>
            </a:srgbClr>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78" name="Google Shape;2178;p69"/>
          <p:cNvSpPr/>
          <p:nvPr/>
        </p:nvSpPr>
        <p:spPr>
          <a:xfrm>
            <a:off x="6283067" y="2168220"/>
            <a:ext cx="5314500" cy="1236900"/>
          </a:xfrm>
          <a:prstGeom prst="roundRect">
            <a:avLst>
              <a:gd fmla="val 16667" name="adj"/>
            </a:avLst>
          </a:prstGeom>
          <a:solidFill>
            <a:srgbClr val="B45F06">
              <a:alpha val="42130"/>
            </a:srgbClr>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79" name="Google Shape;2179;p69"/>
          <p:cNvSpPr/>
          <p:nvPr/>
        </p:nvSpPr>
        <p:spPr>
          <a:xfrm>
            <a:off x="609600" y="4992628"/>
            <a:ext cx="5925600" cy="1518900"/>
          </a:xfrm>
          <a:prstGeom prst="roundRect">
            <a:avLst>
              <a:gd fmla="val 16667" name="adj"/>
            </a:avLst>
          </a:prstGeom>
          <a:solidFill>
            <a:srgbClr val="01528E">
              <a:alpha val="54750"/>
            </a:srgbClr>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80" name="Google Shape;2180;p69"/>
          <p:cNvSpPr/>
          <p:nvPr/>
        </p:nvSpPr>
        <p:spPr>
          <a:xfrm>
            <a:off x="609600" y="3456432"/>
            <a:ext cx="5925600" cy="1492500"/>
          </a:xfrm>
          <a:prstGeom prst="roundRect">
            <a:avLst>
              <a:gd fmla="val 16667" name="adj"/>
            </a:avLst>
          </a:prstGeom>
          <a:solidFill>
            <a:srgbClr val="01528E">
              <a:alpha val="54750"/>
            </a:srgbClr>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81" name="Google Shape;2181;p69"/>
          <p:cNvSpPr/>
          <p:nvPr/>
        </p:nvSpPr>
        <p:spPr>
          <a:xfrm>
            <a:off x="609600" y="2168220"/>
            <a:ext cx="5806800" cy="1236900"/>
          </a:xfrm>
          <a:prstGeom prst="roundRect">
            <a:avLst>
              <a:gd fmla="val 16667" name="adj"/>
            </a:avLst>
          </a:prstGeom>
          <a:solidFill>
            <a:srgbClr val="01528E">
              <a:alpha val="54750"/>
            </a:srgbClr>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2182" name="Google Shape;2182;p69"/>
          <p:cNvGrpSpPr/>
          <p:nvPr/>
        </p:nvGrpSpPr>
        <p:grpSpPr>
          <a:xfrm>
            <a:off x="5644659" y="2168220"/>
            <a:ext cx="1511962" cy="1388370"/>
            <a:chOff x="4233600" y="1883050"/>
            <a:chExt cx="1134000" cy="1156975"/>
          </a:xfrm>
        </p:grpSpPr>
        <p:sp>
          <p:nvSpPr>
            <p:cNvPr id="2183" name="Google Shape;2183;p69"/>
            <p:cNvSpPr/>
            <p:nvPr/>
          </p:nvSpPr>
          <p:spPr>
            <a:xfrm>
              <a:off x="4279388" y="1883050"/>
              <a:ext cx="1042423" cy="1156975"/>
            </a:xfrm>
            <a:prstGeom prst="flowChartOffpageConnector">
              <a:avLst/>
            </a:prstGeom>
            <a:solidFill>
              <a:srgbClr val="FFFFFF">
                <a:alpha val="83240"/>
              </a:srgbClr>
            </a:solidFill>
            <a:ln cap="flat" cmpd="sng" w="9525">
              <a:solidFill>
                <a:srgbClr val="003C71"/>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pic>
          <p:nvPicPr>
            <p:cNvPr id="2184" name="Google Shape;2184;p69"/>
            <p:cNvPicPr preferRelativeResize="0"/>
            <p:nvPr/>
          </p:nvPicPr>
          <p:blipFill rotWithShape="1">
            <a:blip r:embed="rId3">
              <a:alphaModFix/>
            </a:blip>
            <a:srcRect b="5598" l="0" r="0" t="0"/>
            <a:stretch/>
          </p:blipFill>
          <p:spPr>
            <a:xfrm>
              <a:off x="4572000" y="2240280"/>
              <a:ext cx="457200" cy="621792"/>
            </a:xfrm>
            <a:prstGeom prst="rect">
              <a:avLst/>
            </a:prstGeom>
            <a:noFill/>
            <a:ln>
              <a:noFill/>
            </a:ln>
            <a:effectLst>
              <a:outerShdw blurRad="57150" rotWithShape="0" algn="bl" dir="5400000" dist="19050">
                <a:srgbClr val="000000">
                  <a:alpha val="50000"/>
                </a:srgbClr>
              </a:outerShdw>
            </a:effectLst>
          </p:spPr>
        </p:pic>
        <p:sp>
          <p:nvSpPr>
            <p:cNvPr id="2185" name="Google Shape;2185;p69"/>
            <p:cNvSpPr/>
            <p:nvPr/>
          </p:nvSpPr>
          <p:spPr>
            <a:xfrm>
              <a:off x="4233600" y="1920240"/>
              <a:ext cx="1134000" cy="279000"/>
            </a:xfrm>
            <a:prstGeom prst="rect">
              <a:avLst/>
            </a:prstGeom>
            <a:solidFill>
              <a:srgbClr val="003C71"/>
            </a:solidFill>
            <a:ln>
              <a:noFill/>
            </a:ln>
            <a:effectLst>
              <a:outerShdw blurRad="57150" rotWithShape="0" algn="bl" dir="5400000" dist="19050">
                <a:srgbClr val="000000">
                  <a:alpha val="50000"/>
                </a:srgbClr>
              </a:outerShdw>
            </a:effectLst>
          </p:spPr>
          <p:txBody>
            <a:bodyPr anchorCtr="0" anchor="ctr" bIns="0" lIns="0" spcFirstLastPara="1" rIns="0" wrap="square" tIns="0">
              <a:noAutofit/>
            </a:bodyPr>
            <a:lstStyle/>
            <a:p>
              <a:pPr indent="0" lvl="0" marL="0" rtl="0" algn="ctr">
                <a:spcBef>
                  <a:spcPts val="0"/>
                </a:spcBef>
                <a:spcAft>
                  <a:spcPts val="0"/>
                </a:spcAft>
                <a:buNone/>
              </a:pPr>
              <a:r>
                <a:rPr b="1" lang="en-US" sz="2100">
                  <a:solidFill>
                    <a:schemeClr val="dk1"/>
                  </a:solidFill>
                </a:rPr>
                <a:t>Overall</a:t>
              </a:r>
              <a:endParaRPr b="1" sz="2100">
                <a:solidFill>
                  <a:schemeClr val="dk1"/>
                </a:solidFill>
              </a:endParaRPr>
            </a:p>
          </p:txBody>
        </p:sp>
      </p:grpSp>
      <p:grpSp>
        <p:nvGrpSpPr>
          <p:cNvPr id="2186" name="Google Shape;2186;p69"/>
          <p:cNvGrpSpPr/>
          <p:nvPr/>
        </p:nvGrpSpPr>
        <p:grpSpPr>
          <a:xfrm>
            <a:off x="5644659" y="3580422"/>
            <a:ext cx="1511962" cy="1388370"/>
            <a:chOff x="4233600" y="2901175"/>
            <a:chExt cx="1134000" cy="1156975"/>
          </a:xfrm>
        </p:grpSpPr>
        <p:sp>
          <p:nvSpPr>
            <p:cNvPr id="2187" name="Google Shape;2187;p69"/>
            <p:cNvSpPr/>
            <p:nvPr/>
          </p:nvSpPr>
          <p:spPr>
            <a:xfrm>
              <a:off x="4279388" y="2901175"/>
              <a:ext cx="1042423" cy="1156975"/>
            </a:xfrm>
            <a:prstGeom prst="flowChartOffpageConnector">
              <a:avLst/>
            </a:prstGeom>
            <a:solidFill>
              <a:srgbClr val="FFFFFF">
                <a:alpha val="83240"/>
              </a:srgbClr>
            </a:solidFill>
            <a:ln cap="flat" cmpd="sng" w="9525">
              <a:solidFill>
                <a:srgbClr val="003C71"/>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88" name="Google Shape;2188;p69"/>
            <p:cNvSpPr/>
            <p:nvPr/>
          </p:nvSpPr>
          <p:spPr>
            <a:xfrm>
              <a:off x="4233600" y="2944368"/>
              <a:ext cx="1134000" cy="279000"/>
            </a:xfrm>
            <a:prstGeom prst="rect">
              <a:avLst/>
            </a:prstGeom>
            <a:solidFill>
              <a:srgbClr val="003C71"/>
            </a:solidFill>
            <a:ln>
              <a:noFill/>
            </a:ln>
            <a:effectLst>
              <a:outerShdw blurRad="57150" rotWithShape="0" algn="bl" dir="5400000" dist="19050">
                <a:srgbClr val="000000">
                  <a:alpha val="50000"/>
                </a:srgbClr>
              </a:outerShdw>
            </a:effectLst>
          </p:spPr>
          <p:txBody>
            <a:bodyPr anchorCtr="0" anchor="ctr" bIns="0" lIns="0" spcFirstLastPara="1" rIns="0" wrap="square" tIns="0">
              <a:noAutofit/>
            </a:bodyPr>
            <a:lstStyle/>
            <a:p>
              <a:pPr indent="0" lvl="0" marL="0" rtl="0" algn="ctr">
                <a:spcBef>
                  <a:spcPts val="0"/>
                </a:spcBef>
                <a:spcAft>
                  <a:spcPts val="0"/>
                </a:spcAft>
                <a:buNone/>
              </a:pPr>
              <a:r>
                <a:rPr b="1" lang="en-US" sz="2100">
                  <a:solidFill>
                    <a:schemeClr val="dk1"/>
                  </a:solidFill>
                </a:rPr>
                <a:t>Criteria</a:t>
              </a:r>
              <a:endParaRPr b="1" sz="2100">
                <a:solidFill>
                  <a:schemeClr val="dk1"/>
                </a:solidFill>
              </a:endParaRPr>
            </a:p>
          </p:txBody>
        </p:sp>
        <p:pic>
          <p:nvPicPr>
            <p:cNvPr id="2189" name="Google Shape;2189;p69"/>
            <p:cNvPicPr preferRelativeResize="0"/>
            <p:nvPr/>
          </p:nvPicPr>
          <p:blipFill>
            <a:blip r:embed="rId4">
              <a:alphaModFix/>
            </a:blip>
            <a:stretch>
              <a:fillRect/>
            </a:stretch>
          </p:blipFill>
          <p:spPr>
            <a:xfrm>
              <a:off x="4544568" y="3325867"/>
              <a:ext cx="512064" cy="512064"/>
            </a:xfrm>
            <a:prstGeom prst="rect">
              <a:avLst/>
            </a:prstGeom>
            <a:noFill/>
            <a:ln cap="flat" cmpd="sng" w="9525">
              <a:solidFill>
                <a:srgbClr val="003C71"/>
              </a:solidFill>
              <a:prstDash val="solid"/>
              <a:round/>
              <a:headEnd len="sm" w="sm" type="none"/>
              <a:tailEnd len="sm" w="sm" type="none"/>
            </a:ln>
            <a:effectLst>
              <a:outerShdw blurRad="57150" rotWithShape="0" algn="bl" dir="5400000" dist="19050">
                <a:srgbClr val="000000">
                  <a:alpha val="50000"/>
                </a:srgbClr>
              </a:outerShdw>
            </a:effectLst>
          </p:spPr>
        </p:pic>
      </p:grpSp>
      <p:grpSp>
        <p:nvGrpSpPr>
          <p:cNvPr id="2190" name="Google Shape;2190;p69"/>
          <p:cNvGrpSpPr/>
          <p:nvPr/>
        </p:nvGrpSpPr>
        <p:grpSpPr>
          <a:xfrm>
            <a:off x="5644659" y="4992624"/>
            <a:ext cx="1511962" cy="1388370"/>
            <a:chOff x="4233600" y="3995500"/>
            <a:chExt cx="1134000" cy="1156975"/>
          </a:xfrm>
        </p:grpSpPr>
        <p:sp>
          <p:nvSpPr>
            <p:cNvPr id="2191" name="Google Shape;2191;p69"/>
            <p:cNvSpPr/>
            <p:nvPr/>
          </p:nvSpPr>
          <p:spPr>
            <a:xfrm>
              <a:off x="4279388" y="3995500"/>
              <a:ext cx="1042423" cy="1156975"/>
            </a:xfrm>
            <a:prstGeom prst="flowChartOffpageConnector">
              <a:avLst/>
            </a:prstGeom>
            <a:solidFill>
              <a:srgbClr val="FFFFFF">
                <a:alpha val="83240"/>
              </a:srgbClr>
            </a:solidFill>
            <a:ln cap="flat" cmpd="sng" w="9525">
              <a:solidFill>
                <a:srgbClr val="003C71"/>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92" name="Google Shape;2192;p69"/>
            <p:cNvSpPr/>
            <p:nvPr/>
          </p:nvSpPr>
          <p:spPr>
            <a:xfrm>
              <a:off x="4233600" y="4041648"/>
              <a:ext cx="1134000" cy="279000"/>
            </a:xfrm>
            <a:prstGeom prst="rect">
              <a:avLst/>
            </a:prstGeom>
            <a:solidFill>
              <a:srgbClr val="003C71"/>
            </a:solidFill>
            <a:ln>
              <a:noFill/>
            </a:ln>
            <a:effectLst>
              <a:outerShdw blurRad="57150" rotWithShape="0" algn="bl" dir="5400000" dist="19050">
                <a:srgbClr val="000000">
                  <a:alpha val="50000"/>
                </a:srgbClr>
              </a:outerShdw>
            </a:effectLst>
          </p:spPr>
          <p:txBody>
            <a:bodyPr anchorCtr="0" anchor="ctr" bIns="0" lIns="0" spcFirstLastPara="1" rIns="0" wrap="square" tIns="0">
              <a:noAutofit/>
            </a:bodyPr>
            <a:lstStyle/>
            <a:p>
              <a:pPr indent="0" lvl="0" marL="0" rtl="0" algn="ctr">
                <a:spcBef>
                  <a:spcPts val="0"/>
                </a:spcBef>
                <a:spcAft>
                  <a:spcPts val="0"/>
                </a:spcAft>
                <a:buNone/>
              </a:pPr>
              <a:r>
                <a:rPr b="1" lang="en-US" sz="2100">
                  <a:solidFill>
                    <a:schemeClr val="dk1"/>
                  </a:solidFill>
                </a:rPr>
                <a:t>Experience</a:t>
              </a:r>
              <a:endParaRPr b="1" sz="2100">
                <a:solidFill>
                  <a:schemeClr val="dk1"/>
                </a:solidFill>
              </a:endParaRPr>
            </a:p>
          </p:txBody>
        </p:sp>
        <p:pic>
          <p:nvPicPr>
            <p:cNvPr id="2193" name="Google Shape;2193;p69"/>
            <p:cNvPicPr preferRelativeResize="0"/>
            <p:nvPr/>
          </p:nvPicPr>
          <p:blipFill>
            <a:blip r:embed="rId5">
              <a:alphaModFix amt="90000"/>
            </a:blip>
            <a:stretch>
              <a:fillRect/>
            </a:stretch>
          </p:blipFill>
          <p:spPr>
            <a:xfrm>
              <a:off x="4466807" y="4359050"/>
              <a:ext cx="667587" cy="667617"/>
            </a:xfrm>
            <a:prstGeom prst="rect">
              <a:avLst/>
            </a:prstGeom>
            <a:noFill/>
            <a:ln>
              <a:noFill/>
            </a:ln>
            <a:effectLst>
              <a:outerShdw blurRad="57150" rotWithShape="0" algn="bl" dir="5400000" dist="19050">
                <a:srgbClr val="000000">
                  <a:alpha val="50000"/>
                </a:srgbClr>
              </a:outerShdw>
            </a:effectLst>
          </p:spPr>
        </p:pic>
      </p:grpSp>
      <p:sp>
        <p:nvSpPr>
          <p:cNvPr id="2194" name="Google Shape;2194;p69"/>
          <p:cNvSpPr txBox="1"/>
          <p:nvPr>
            <p:ph idx="1" type="body"/>
          </p:nvPr>
        </p:nvSpPr>
        <p:spPr>
          <a:xfrm>
            <a:off x="739700" y="2168220"/>
            <a:ext cx="4627500" cy="1153500"/>
          </a:xfrm>
          <a:prstGeom prst="rect">
            <a:avLst/>
          </a:prstGeom>
          <a:noFill/>
          <a:ln>
            <a:noFill/>
          </a:ln>
        </p:spPr>
        <p:txBody>
          <a:bodyPr anchorCtr="0" anchor="ctr" bIns="0" lIns="0" spcFirstLastPara="1" rIns="0" wrap="square" tIns="243825">
            <a:noAutofit/>
          </a:bodyPr>
          <a:lstStyle>
            <a:lvl1pPr indent="-361950" lvl="0" marL="457200" rtl="0">
              <a:spcBef>
                <a:spcPts val="0"/>
              </a:spcBef>
              <a:spcAft>
                <a:spcPts val="0"/>
              </a:spcAft>
              <a:buClr>
                <a:schemeClr val="dk1"/>
              </a:buClr>
              <a:buSzPts val="2100"/>
              <a:buChar char="●"/>
              <a:defRPr sz="2100">
                <a:solidFill>
                  <a:schemeClr val="dk1"/>
                </a:solidFill>
              </a:defRPr>
            </a:lvl1pPr>
            <a:lvl2pPr indent="-361950" lvl="1" marL="914400" rtl="0">
              <a:spcBef>
                <a:spcPts val="0"/>
              </a:spcBef>
              <a:spcAft>
                <a:spcPts val="0"/>
              </a:spcAft>
              <a:buClr>
                <a:schemeClr val="dk1"/>
              </a:buClr>
              <a:buSzPts val="2100"/>
              <a:buChar char="○"/>
              <a:defRPr sz="2100">
                <a:solidFill>
                  <a:schemeClr val="dk1"/>
                </a:solidFill>
              </a:defRPr>
            </a:lvl2pPr>
            <a:lvl3pPr indent="-361950" lvl="2" marL="1371600" rtl="0">
              <a:spcBef>
                <a:spcPts val="0"/>
              </a:spcBef>
              <a:spcAft>
                <a:spcPts val="0"/>
              </a:spcAft>
              <a:buClr>
                <a:schemeClr val="dk1"/>
              </a:buClr>
              <a:buSzPts val="2100"/>
              <a:buChar char="■"/>
              <a:defRPr sz="2100">
                <a:solidFill>
                  <a:schemeClr val="dk1"/>
                </a:solidFill>
              </a:defRPr>
            </a:lvl3pPr>
            <a:lvl4pPr indent="-361950" lvl="3" marL="1828800" rtl="0">
              <a:spcBef>
                <a:spcPts val="0"/>
              </a:spcBef>
              <a:spcAft>
                <a:spcPts val="0"/>
              </a:spcAft>
              <a:buClr>
                <a:schemeClr val="dk1"/>
              </a:buClr>
              <a:buSzPts val="2100"/>
              <a:buChar char="●"/>
              <a:defRPr sz="2100">
                <a:solidFill>
                  <a:schemeClr val="dk1"/>
                </a:solidFill>
              </a:defRPr>
            </a:lvl4pPr>
            <a:lvl5pPr indent="-361950" lvl="4" marL="2286000" rtl="0">
              <a:spcBef>
                <a:spcPts val="0"/>
              </a:spcBef>
              <a:spcAft>
                <a:spcPts val="0"/>
              </a:spcAft>
              <a:buClr>
                <a:schemeClr val="dk1"/>
              </a:buClr>
              <a:buSzPts val="2100"/>
              <a:buChar char="○"/>
              <a:defRPr sz="2100">
                <a:solidFill>
                  <a:schemeClr val="dk1"/>
                </a:solidFill>
              </a:defRPr>
            </a:lvl5pPr>
            <a:lvl6pPr indent="-361950" lvl="5" marL="2743200" rtl="0">
              <a:spcBef>
                <a:spcPts val="0"/>
              </a:spcBef>
              <a:spcAft>
                <a:spcPts val="0"/>
              </a:spcAft>
              <a:buClr>
                <a:schemeClr val="dk1"/>
              </a:buClr>
              <a:buSzPts val="2100"/>
              <a:buChar char="■"/>
              <a:defRPr sz="2100">
                <a:solidFill>
                  <a:schemeClr val="dk1"/>
                </a:solidFill>
              </a:defRPr>
            </a:lvl6pPr>
            <a:lvl7pPr indent="-361950" lvl="6" marL="3200400" rtl="0">
              <a:spcBef>
                <a:spcPts val="0"/>
              </a:spcBef>
              <a:spcAft>
                <a:spcPts val="0"/>
              </a:spcAft>
              <a:buClr>
                <a:schemeClr val="dk1"/>
              </a:buClr>
              <a:buSzPts val="2100"/>
              <a:buChar char="●"/>
              <a:defRPr sz="2100">
                <a:solidFill>
                  <a:schemeClr val="dk1"/>
                </a:solidFill>
              </a:defRPr>
            </a:lvl7pPr>
            <a:lvl8pPr indent="-361950" lvl="7" marL="3657600" rtl="0">
              <a:spcBef>
                <a:spcPts val="0"/>
              </a:spcBef>
              <a:spcAft>
                <a:spcPts val="0"/>
              </a:spcAft>
              <a:buClr>
                <a:schemeClr val="dk1"/>
              </a:buClr>
              <a:buSzPts val="2100"/>
              <a:buChar char="○"/>
              <a:defRPr sz="2100">
                <a:solidFill>
                  <a:schemeClr val="dk1"/>
                </a:solidFill>
              </a:defRPr>
            </a:lvl8pPr>
            <a:lvl9pPr indent="-361950" lvl="8" marL="4114800" rtl="0">
              <a:spcBef>
                <a:spcPts val="0"/>
              </a:spcBef>
              <a:spcAft>
                <a:spcPts val="0"/>
              </a:spcAft>
              <a:buClr>
                <a:schemeClr val="dk1"/>
              </a:buClr>
              <a:buSzPts val="2100"/>
              <a:buChar char="■"/>
              <a:defRPr sz="2100">
                <a:solidFill>
                  <a:schemeClr val="dk1"/>
                </a:solidFill>
              </a:defRPr>
            </a:lvl9pPr>
          </a:lstStyle>
          <a:p/>
        </p:txBody>
      </p:sp>
      <p:sp>
        <p:nvSpPr>
          <p:cNvPr id="2195" name="Google Shape;2195;p69"/>
          <p:cNvSpPr txBox="1"/>
          <p:nvPr>
            <p:ph idx="3" type="body"/>
          </p:nvPr>
        </p:nvSpPr>
        <p:spPr>
          <a:xfrm>
            <a:off x="739700" y="3562500"/>
            <a:ext cx="4767300" cy="1317300"/>
          </a:xfrm>
          <a:prstGeom prst="rect">
            <a:avLst/>
          </a:prstGeom>
          <a:noFill/>
          <a:ln>
            <a:noFill/>
          </a:ln>
        </p:spPr>
        <p:txBody>
          <a:bodyPr anchorCtr="0" anchor="ctr" bIns="0" lIns="0" spcFirstLastPara="1" rIns="0" wrap="square" tIns="121900">
            <a:noAutofit/>
          </a:bodyPr>
          <a:lstStyle>
            <a:lvl1pPr indent="-361950" lvl="0" marL="457200" rtl="0">
              <a:spcBef>
                <a:spcPts val="0"/>
              </a:spcBef>
              <a:spcAft>
                <a:spcPts val="0"/>
              </a:spcAft>
              <a:buClr>
                <a:schemeClr val="dk1"/>
              </a:buClr>
              <a:buSzPts val="2100"/>
              <a:buChar char="★"/>
              <a:defRPr sz="2100">
                <a:solidFill>
                  <a:schemeClr val="dk1"/>
                </a:solidFill>
              </a:defRPr>
            </a:lvl1pPr>
            <a:lvl2pPr indent="-361950" lvl="1" marL="914400" rtl="0">
              <a:spcBef>
                <a:spcPts val="0"/>
              </a:spcBef>
              <a:spcAft>
                <a:spcPts val="0"/>
              </a:spcAft>
              <a:buClr>
                <a:schemeClr val="dk1"/>
              </a:buClr>
              <a:buSzPts val="2100"/>
              <a:buChar char="○"/>
              <a:defRPr sz="2100">
                <a:solidFill>
                  <a:schemeClr val="dk1"/>
                </a:solidFill>
              </a:defRPr>
            </a:lvl2pPr>
            <a:lvl3pPr indent="-361950" lvl="2" marL="1371600" rtl="0">
              <a:spcBef>
                <a:spcPts val="0"/>
              </a:spcBef>
              <a:spcAft>
                <a:spcPts val="0"/>
              </a:spcAft>
              <a:buClr>
                <a:schemeClr val="dk1"/>
              </a:buClr>
              <a:buSzPts val="2100"/>
              <a:buChar char="■"/>
              <a:defRPr sz="2100">
                <a:solidFill>
                  <a:schemeClr val="dk1"/>
                </a:solidFill>
              </a:defRPr>
            </a:lvl3pPr>
            <a:lvl4pPr indent="-361950" lvl="3" marL="1828800" rtl="0">
              <a:spcBef>
                <a:spcPts val="0"/>
              </a:spcBef>
              <a:spcAft>
                <a:spcPts val="0"/>
              </a:spcAft>
              <a:buClr>
                <a:schemeClr val="dk1"/>
              </a:buClr>
              <a:buSzPts val="2100"/>
              <a:buChar char="●"/>
              <a:defRPr sz="2100">
                <a:solidFill>
                  <a:schemeClr val="dk1"/>
                </a:solidFill>
              </a:defRPr>
            </a:lvl4pPr>
            <a:lvl5pPr indent="-361950" lvl="4" marL="2286000" rtl="0">
              <a:spcBef>
                <a:spcPts val="0"/>
              </a:spcBef>
              <a:spcAft>
                <a:spcPts val="0"/>
              </a:spcAft>
              <a:buClr>
                <a:schemeClr val="dk1"/>
              </a:buClr>
              <a:buSzPts val="2100"/>
              <a:buChar char="○"/>
              <a:defRPr sz="2100">
                <a:solidFill>
                  <a:schemeClr val="dk1"/>
                </a:solidFill>
              </a:defRPr>
            </a:lvl5pPr>
            <a:lvl6pPr indent="-361950" lvl="5" marL="2743200" rtl="0">
              <a:spcBef>
                <a:spcPts val="0"/>
              </a:spcBef>
              <a:spcAft>
                <a:spcPts val="0"/>
              </a:spcAft>
              <a:buClr>
                <a:schemeClr val="dk1"/>
              </a:buClr>
              <a:buSzPts val="2100"/>
              <a:buChar char="■"/>
              <a:defRPr sz="2100">
                <a:solidFill>
                  <a:schemeClr val="dk1"/>
                </a:solidFill>
              </a:defRPr>
            </a:lvl6pPr>
            <a:lvl7pPr indent="-361950" lvl="6" marL="3200400" rtl="0">
              <a:spcBef>
                <a:spcPts val="0"/>
              </a:spcBef>
              <a:spcAft>
                <a:spcPts val="0"/>
              </a:spcAft>
              <a:buClr>
                <a:schemeClr val="dk1"/>
              </a:buClr>
              <a:buSzPts val="2100"/>
              <a:buChar char="●"/>
              <a:defRPr sz="2100">
                <a:solidFill>
                  <a:schemeClr val="dk1"/>
                </a:solidFill>
              </a:defRPr>
            </a:lvl7pPr>
            <a:lvl8pPr indent="-361950" lvl="7" marL="3657600" rtl="0">
              <a:spcBef>
                <a:spcPts val="0"/>
              </a:spcBef>
              <a:spcAft>
                <a:spcPts val="0"/>
              </a:spcAft>
              <a:buClr>
                <a:schemeClr val="dk1"/>
              </a:buClr>
              <a:buSzPts val="2100"/>
              <a:buChar char="○"/>
              <a:defRPr sz="2100">
                <a:solidFill>
                  <a:schemeClr val="dk1"/>
                </a:solidFill>
              </a:defRPr>
            </a:lvl8pPr>
            <a:lvl9pPr indent="-361950" lvl="8" marL="4114800" rtl="0">
              <a:spcBef>
                <a:spcPts val="0"/>
              </a:spcBef>
              <a:spcAft>
                <a:spcPts val="0"/>
              </a:spcAft>
              <a:buClr>
                <a:schemeClr val="dk1"/>
              </a:buClr>
              <a:buSzPts val="2100"/>
              <a:buChar char="■"/>
              <a:defRPr sz="2100">
                <a:solidFill>
                  <a:schemeClr val="dk1"/>
                </a:solidFill>
              </a:defRPr>
            </a:lvl9pPr>
          </a:lstStyle>
          <a:p/>
        </p:txBody>
      </p:sp>
      <p:sp>
        <p:nvSpPr>
          <p:cNvPr id="2196" name="Google Shape;2196;p69"/>
          <p:cNvSpPr txBox="1"/>
          <p:nvPr>
            <p:ph idx="4" type="body"/>
          </p:nvPr>
        </p:nvSpPr>
        <p:spPr>
          <a:xfrm>
            <a:off x="739708" y="5133360"/>
            <a:ext cx="4627500" cy="1341300"/>
          </a:xfrm>
          <a:prstGeom prst="rect">
            <a:avLst/>
          </a:prstGeom>
          <a:noFill/>
          <a:ln>
            <a:noFill/>
          </a:ln>
        </p:spPr>
        <p:txBody>
          <a:bodyPr anchorCtr="0" anchor="ctr" bIns="0" lIns="0" spcFirstLastPara="1" rIns="0" wrap="square" tIns="0">
            <a:noAutofit/>
          </a:bodyPr>
          <a:lstStyle>
            <a:lvl1pPr indent="-361950" lvl="0" marL="457200" rtl="0">
              <a:spcBef>
                <a:spcPts val="0"/>
              </a:spcBef>
              <a:spcAft>
                <a:spcPts val="0"/>
              </a:spcAft>
              <a:buClr>
                <a:schemeClr val="dk1"/>
              </a:buClr>
              <a:buSzPts val="2100"/>
              <a:buChar char="★"/>
              <a:defRPr sz="2100">
                <a:solidFill>
                  <a:schemeClr val="dk1"/>
                </a:solidFill>
              </a:defRPr>
            </a:lvl1pPr>
            <a:lvl2pPr indent="-361950" lvl="1" marL="914400" rtl="0">
              <a:spcBef>
                <a:spcPts val="0"/>
              </a:spcBef>
              <a:spcAft>
                <a:spcPts val="0"/>
              </a:spcAft>
              <a:buClr>
                <a:schemeClr val="dk1"/>
              </a:buClr>
              <a:buSzPts val="2100"/>
              <a:buChar char="○"/>
              <a:defRPr sz="2100">
                <a:solidFill>
                  <a:schemeClr val="dk1"/>
                </a:solidFill>
              </a:defRPr>
            </a:lvl2pPr>
            <a:lvl3pPr indent="-361950" lvl="2" marL="1371600" rtl="0">
              <a:spcBef>
                <a:spcPts val="0"/>
              </a:spcBef>
              <a:spcAft>
                <a:spcPts val="0"/>
              </a:spcAft>
              <a:buClr>
                <a:schemeClr val="dk1"/>
              </a:buClr>
              <a:buSzPts val="2100"/>
              <a:buChar char="■"/>
              <a:defRPr sz="2100">
                <a:solidFill>
                  <a:schemeClr val="dk1"/>
                </a:solidFill>
              </a:defRPr>
            </a:lvl3pPr>
            <a:lvl4pPr indent="-361950" lvl="3" marL="1828800" rtl="0">
              <a:spcBef>
                <a:spcPts val="0"/>
              </a:spcBef>
              <a:spcAft>
                <a:spcPts val="0"/>
              </a:spcAft>
              <a:buClr>
                <a:schemeClr val="dk1"/>
              </a:buClr>
              <a:buSzPts val="2100"/>
              <a:buChar char="●"/>
              <a:defRPr sz="2100">
                <a:solidFill>
                  <a:schemeClr val="dk1"/>
                </a:solidFill>
              </a:defRPr>
            </a:lvl4pPr>
            <a:lvl5pPr indent="-361950" lvl="4" marL="2286000" rtl="0">
              <a:spcBef>
                <a:spcPts val="0"/>
              </a:spcBef>
              <a:spcAft>
                <a:spcPts val="0"/>
              </a:spcAft>
              <a:buClr>
                <a:schemeClr val="dk1"/>
              </a:buClr>
              <a:buSzPts val="2100"/>
              <a:buChar char="○"/>
              <a:defRPr sz="2100">
                <a:solidFill>
                  <a:schemeClr val="dk1"/>
                </a:solidFill>
              </a:defRPr>
            </a:lvl5pPr>
            <a:lvl6pPr indent="-361950" lvl="5" marL="2743200" rtl="0">
              <a:spcBef>
                <a:spcPts val="0"/>
              </a:spcBef>
              <a:spcAft>
                <a:spcPts val="0"/>
              </a:spcAft>
              <a:buClr>
                <a:schemeClr val="dk1"/>
              </a:buClr>
              <a:buSzPts val="2100"/>
              <a:buChar char="■"/>
              <a:defRPr sz="2100">
                <a:solidFill>
                  <a:schemeClr val="dk1"/>
                </a:solidFill>
              </a:defRPr>
            </a:lvl6pPr>
            <a:lvl7pPr indent="-361950" lvl="6" marL="3200400" rtl="0">
              <a:spcBef>
                <a:spcPts val="0"/>
              </a:spcBef>
              <a:spcAft>
                <a:spcPts val="0"/>
              </a:spcAft>
              <a:buClr>
                <a:schemeClr val="dk1"/>
              </a:buClr>
              <a:buSzPts val="2100"/>
              <a:buChar char="●"/>
              <a:defRPr sz="2100">
                <a:solidFill>
                  <a:schemeClr val="dk1"/>
                </a:solidFill>
              </a:defRPr>
            </a:lvl7pPr>
            <a:lvl8pPr indent="-361950" lvl="7" marL="3657600" rtl="0">
              <a:spcBef>
                <a:spcPts val="0"/>
              </a:spcBef>
              <a:spcAft>
                <a:spcPts val="0"/>
              </a:spcAft>
              <a:buClr>
                <a:schemeClr val="dk1"/>
              </a:buClr>
              <a:buSzPts val="2100"/>
              <a:buChar char="○"/>
              <a:defRPr sz="2100">
                <a:solidFill>
                  <a:schemeClr val="dk1"/>
                </a:solidFill>
              </a:defRPr>
            </a:lvl8pPr>
            <a:lvl9pPr indent="-361950" lvl="8" marL="4114800" rtl="0">
              <a:spcBef>
                <a:spcPts val="0"/>
              </a:spcBef>
              <a:spcAft>
                <a:spcPts val="0"/>
              </a:spcAft>
              <a:buClr>
                <a:schemeClr val="dk1"/>
              </a:buClr>
              <a:buSzPts val="2100"/>
              <a:buChar char="■"/>
              <a:defRPr sz="2100">
                <a:solidFill>
                  <a:schemeClr val="dk1"/>
                </a:solidFill>
              </a:defRPr>
            </a:lvl9pPr>
          </a:lstStyle>
          <a:p/>
        </p:txBody>
      </p:sp>
      <p:sp>
        <p:nvSpPr>
          <p:cNvPr id="2197" name="Google Shape;2197;p69"/>
          <p:cNvSpPr txBox="1"/>
          <p:nvPr>
            <p:ph idx="5" type="body"/>
          </p:nvPr>
        </p:nvSpPr>
        <p:spPr>
          <a:xfrm>
            <a:off x="7294600" y="2168220"/>
            <a:ext cx="4093200" cy="1153500"/>
          </a:xfrm>
          <a:prstGeom prst="rect">
            <a:avLst/>
          </a:prstGeom>
          <a:noFill/>
          <a:ln>
            <a:noFill/>
          </a:ln>
        </p:spPr>
        <p:txBody>
          <a:bodyPr anchorCtr="0" anchor="ctr" bIns="0" lIns="0" spcFirstLastPara="1" rIns="0" wrap="square" tIns="121900">
            <a:noAutofit/>
          </a:bodyPr>
          <a:lstStyle>
            <a:lvl1pPr indent="-361950" lvl="0" marL="457200" rtl="0">
              <a:spcBef>
                <a:spcPts val="0"/>
              </a:spcBef>
              <a:spcAft>
                <a:spcPts val="0"/>
              </a:spcAft>
              <a:buClr>
                <a:schemeClr val="dk1"/>
              </a:buClr>
              <a:buSzPts val="2100"/>
              <a:buChar char="★"/>
              <a:defRPr sz="2100">
                <a:solidFill>
                  <a:schemeClr val="dk1"/>
                </a:solidFill>
              </a:defRPr>
            </a:lvl1pPr>
            <a:lvl2pPr indent="-361950" lvl="1" marL="914400" rtl="0">
              <a:spcBef>
                <a:spcPts val="0"/>
              </a:spcBef>
              <a:spcAft>
                <a:spcPts val="0"/>
              </a:spcAft>
              <a:buClr>
                <a:schemeClr val="dk1"/>
              </a:buClr>
              <a:buSzPts val="2100"/>
              <a:buChar char="○"/>
              <a:defRPr sz="2100">
                <a:solidFill>
                  <a:schemeClr val="dk1"/>
                </a:solidFill>
              </a:defRPr>
            </a:lvl2pPr>
            <a:lvl3pPr indent="-361950" lvl="2" marL="1371600" rtl="0">
              <a:spcBef>
                <a:spcPts val="0"/>
              </a:spcBef>
              <a:spcAft>
                <a:spcPts val="0"/>
              </a:spcAft>
              <a:buClr>
                <a:schemeClr val="dk1"/>
              </a:buClr>
              <a:buSzPts val="2100"/>
              <a:buChar char="■"/>
              <a:defRPr sz="2100">
                <a:solidFill>
                  <a:schemeClr val="dk1"/>
                </a:solidFill>
              </a:defRPr>
            </a:lvl3pPr>
            <a:lvl4pPr indent="-361950" lvl="3" marL="1828800" rtl="0">
              <a:spcBef>
                <a:spcPts val="0"/>
              </a:spcBef>
              <a:spcAft>
                <a:spcPts val="0"/>
              </a:spcAft>
              <a:buClr>
                <a:schemeClr val="dk1"/>
              </a:buClr>
              <a:buSzPts val="2100"/>
              <a:buChar char="●"/>
              <a:defRPr sz="2100">
                <a:solidFill>
                  <a:schemeClr val="dk1"/>
                </a:solidFill>
              </a:defRPr>
            </a:lvl4pPr>
            <a:lvl5pPr indent="-361950" lvl="4" marL="2286000" rtl="0">
              <a:spcBef>
                <a:spcPts val="0"/>
              </a:spcBef>
              <a:spcAft>
                <a:spcPts val="0"/>
              </a:spcAft>
              <a:buClr>
                <a:schemeClr val="dk1"/>
              </a:buClr>
              <a:buSzPts val="2100"/>
              <a:buChar char="○"/>
              <a:defRPr sz="2100">
                <a:solidFill>
                  <a:schemeClr val="dk1"/>
                </a:solidFill>
              </a:defRPr>
            </a:lvl5pPr>
            <a:lvl6pPr indent="-361950" lvl="5" marL="2743200" rtl="0">
              <a:spcBef>
                <a:spcPts val="0"/>
              </a:spcBef>
              <a:spcAft>
                <a:spcPts val="0"/>
              </a:spcAft>
              <a:buClr>
                <a:schemeClr val="dk1"/>
              </a:buClr>
              <a:buSzPts val="2100"/>
              <a:buChar char="■"/>
              <a:defRPr sz="2100">
                <a:solidFill>
                  <a:schemeClr val="dk1"/>
                </a:solidFill>
              </a:defRPr>
            </a:lvl6pPr>
            <a:lvl7pPr indent="-361950" lvl="6" marL="3200400" rtl="0">
              <a:spcBef>
                <a:spcPts val="0"/>
              </a:spcBef>
              <a:spcAft>
                <a:spcPts val="0"/>
              </a:spcAft>
              <a:buClr>
                <a:schemeClr val="dk1"/>
              </a:buClr>
              <a:buSzPts val="2100"/>
              <a:buChar char="●"/>
              <a:defRPr sz="2100">
                <a:solidFill>
                  <a:schemeClr val="dk1"/>
                </a:solidFill>
              </a:defRPr>
            </a:lvl7pPr>
            <a:lvl8pPr indent="-361950" lvl="7" marL="3657600" rtl="0">
              <a:spcBef>
                <a:spcPts val="0"/>
              </a:spcBef>
              <a:spcAft>
                <a:spcPts val="0"/>
              </a:spcAft>
              <a:buClr>
                <a:schemeClr val="dk1"/>
              </a:buClr>
              <a:buSzPts val="2100"/>
              <a:buChar char="○"/>
              <a:defRPr sz="2100">
                <a:solidFill>
                  <a:schemeClr val="dk1"/>
                </a:solidFill>
              </a:defRPr>
            </a:lvl8pPr>
            <a:lvl9pPr indent="-361950" lvl="8" marL="4114800" rtl="0">
              <a:spcBef>
                <a:spcPts val="0"/>
              </a:spcBef>
              <a:spcAft>
                <a:spcPts val="0"/>
              </a:spcAft>
              <a:buClr>
                <a:schemeClr val="dk1"/>
              </a:buClr>
              <a:buSzPts val="2100"/>
              <a:buChar char="■"/>
              <a:defRPr sz="2100">
                <a:solidFill>
                  <a:schemeClr val="dk1"/>
                </a:solidFill>
              </a:defRPr>
            </a:lvl9pPr>
          </a:lstStyle>
          <a:p/>
        </p:txBody>
      </p:sp>
      <p:sp>
        <p:nvSpPr>
          <p:cNvPr id="2198" name="Google Shape;2198;p69"/>
          <p:cNvSpPr txBox="1"/>
          <p:nvPr>
            <p:ph idx="6" type="body"/>
          </p:nvPr>
        </p:nvSpPr>
        <p:spPr>
          <a:xfrm>
            <a:off x="7294600" y="3606780"/>
            <a:ext cx="4093200" cy="1228500"/>
          </a:xfrm>
          <a:prstGeom prst="rect">
            <a:avLst/>
          </a:prstGeom>
          <a:noFill/>
          <a:ln>
            <a:noFill/>
          </a:ln>
        </p:spPr>
        <p:txBody>
          <a:bodyPr anchorCtr="0" anchor="ctr" bIns="0" lIns="0" spcFirstLastPara="1" rIns="0" wrap="square" tIns="0">
            <a:noAutofit/>
          </a:bodyPr>
          <a:lstStyle>
            <a:lvl1pPr indent="-361950" lvl="0" marL="457200" rtl="0">
              <a:spcBef>
                <a:spcPts val="0"/>
              </a:spcBef>
              <a:spcAft>
                <a:spcPts val="0"/>
              </a:spcAft>
              <a:buClr>
                <a:schemeClr val="dk1"/>
              </a:buClr>
              <a:buSzPts val="2100"/>
              <a:buChar char="➔"/>
              <a:defRPr sz="2100">
                <a:solidFill>
                  <a:schemeClr val="dk1"/>
                </a:solidFill>
              </a:defRPr>
            </a:lvl1pPr>
            <a:lvl2pPr indent="-361950" lvl="1" marL="914400" rtl="0">
              <a:spcBef>
                <a:spcPts val="0"/>
              </a:spcBef>
              <a:spcAft>
                <a:spcPts val="0"/>
              </a:spcAft>
              <a:buClr>
                <a:schemeClr val="dk1"/>
              </a:buClr>
              <a:buSzPts val="2100"/>
              <a:buChar char="◆"/>
              <a:defRPr sz="2100">
                <a:solidFill>
                  <a:schemeClr val="dk1"/>
                </a:solidFill>
              </a:defRPr>
            </a:lvl2pPr>
            <a:lvl3pPr indent="-361950" lvl="2" marL="1371600" rtl="0">
              <a:spcBef>
                <a:spcPts val="0"/>
              </a:spcBef>
              <a:spcAft>
                <a:spcPts val="0"/>
              </a:spcAft>
              <a:buClr>
                <a:schemeClr val="dk1"/>
              </a:buClr>
              <a:buSzPts val="2100"/>
              <a:buChar char="●"/>
              <a:defRPr sz="2100">
                <a:solidFill>
                  <a:schemeClr val="dk1"/>
                </a:solidFill>
              </a:defRPr>
            </a:lvl3pPr>
            <a:lvl4pPr indent="-361950" lvl="3" marL="1828800" rtl="0">
              <a:spcBef>
                <a:spcPts val="0"/>
              </a:spcBef>
              <a:spcAft>
                <a:spcPts val="0"/>
              </a:spcAft>
              <a:buClr>
                <a:schemeClr val="dk1"/>
              </a:buClr>
              <a:buSzPts val="2100"/>
              <a:buChar char="○"/>
              <a:defRPr sz="2100">
                <a:solidFill>
                  <a:schemeClr val="dk1"/>
                </a:solidFill>
              </a:defRPr>
            </a:lvl4pPr>
            <a:lvl5pPr indent="-361950" lvl="4" marL="2286000" rtl="0">
              <a:spcBef>
                <a:spcPts val="0"/>
              </a:spcBef>
              <a:spcAft>
                <a:spcPts val="0"/>
              </a:spcAft>
              <a:buClr>
                <a:schemeClr val="dk1"/>
              </a:buClr>
              <a:buSzPts val="2100"/>
              <a:buChar char="◆"/>
              <a:defRPr sz="2100">
                <a:solidFill>
                  <a:schemeClr val="dk1"/>
                </a:solidFill>
              </a:defRPr>
            </a:lvl5pPr>
            <a:lvl6pPr indent="-361950" lvl="5" marL="2743200" rtl="0">
              <a:spcBef>
                <a:spcPts val="0"/>
              </a:spcBef>
              <a:spcAft>
                <a:spcPts val="0"/>
              </a:spcAft>
              <a:buClr>
                <a:schemeClr val="dk1"/>
              </a:buClr>
              <a:buSzPts val="2100"/>
              <a:buChar char="●"/>
              <a:defRPr sz="2100">
                <a:solidFill>
                  <a:schemeClr val="dk1"/>
                </a:solidFill>
              </a:defRPr>
            </a:lvl6pPr>
            <a:lvl7pPr indent="-361950" lvl="6" marL="3200400" rtl="0">
              <a:spcBef>
                <a:spcPts val="0"/>
              </a:spcBef>
              <a:spcAft>
                <a:spcPts val="0"/>
              </a:spcAft>
              <a:buClr>
                <a:schemeClr val="dk1"/>
              </a:buClr>
              <a:buSzPts val="2100"/>
              <a:buChar char="○"/>
              <a:defRPr sz="2100">
                <a:solidFill>
                  <a:schemeClr val="dk1"/>
                </a:solidFill>
              </a:defRPr>
            </a:lvl7pPr>
            <a:lvl8pPr indent="-361950" lvl="7" marL="3657600" rtl="0">
              <a:spcBef>
                <a:spcPts val="0"/>
              </a:spcBef>
              <a:spcAft>
                <a:spcPts val="0"/>
              </a:spcAft>
              <a:buClr>
                <a:schemeClr val="dk1"/>
              </a:buClr>
              <a:buSzPts val="2100"/>
              <a:buChar char="◆"/>
              <a:defRPr sz="2100">
                <a:solidFill>
                  <a:schemeClr val="dk1"/>
                </a:solidFill>
              </a:defRPr>
            </a:lvl8pPr>
            <a:lvl9pPr indent="-361950" lvl="8" marL="4114800" rtl="0">
              <a:spcBef>
                <a:spcPts val="0"/>
              </a:spcBef>
              <a:spcAft>
                <a:spcPts val="0"/>
              </a:spcAft>
              <a:buClr>
                <a:schemeClr val="dk1"/>
              </a:buClr>
              <a:buSzPts val="2100"/>
              <a:buChar char="●"/>
              <a:defRPr sz="2100">
                <a:solidFill>
                  <a:schemeClr val="dk1"/>
                </a:solidFill>
              </a:defRPr>
            </a:lvl9pPr>
          </a:lstStyle>
          <a:p/>
        </p:txBody>
      </p:sp>
      <p:sp>
        <p:nvSpPr>
          <p:cNvPr id="2199" name="Google Shape;2199;p69"/>
          <p:cNvSpPr txBox="1"/>
          <p:nvPr>
            <p:ph idx="7" type="body"/>
          </p:nvPr>
        </p:nvSpPr>
        <p:spPr>
          <a:xfrm>
            <a:off x="7294601" y="5133360"/>
            <a:ext cx="4093200" cy="1344300"/>
          </a:xfrm>
          <a:prstGeom prst="rect">
            <a:avLst/>
          </a:prstGeom>
          <a:noFill/>
          <a:ln>
            <a:noFill/>
          </a:ln>
        </p:spPr>
        <p:txBody>
          <a:bodyPr anchorCtr="0" anchor="ctr" bIns="0" lIns="0" spcFirstLastPara="1" rIns="0" wrap="square" tIns="0">
            <a:noAutofit/>
          </a:bodyPr>
          <a:lstStyle>
            <a:lvl1pPr indent="-361950" lvl="0" marL="457200" rtl="0">
              <a:spcBef>
                <a:spcPts val="0"/>
              </a:spcBef>
              <a:spcAft>
                <a:spcPts val="0"/>
              </a:spcAft>
              <a:buClr>
                <a:schemeClr val="dk1"/>
              </a:buClr>
              <a:buSzPts val="2100"/>
              <a:buChar char="➔"/>
              <a:defRPr sz="2100">
                <a:solidFill>
                  <a:schemeClr val="dk1"/>
                </a:solidFill>
              </a:defRPr>
            </a:lvl1pPr>
            <a:lvl2pPr indent="-361950" lvl="1" marL="914400" rtl="0">
              <a:spcBef>
                <a:spcPts val="0"/>
              </a:spcBef>
              <a:spcAft>
                <a:spcPts val="0"/>
              </a:spcAft>
              <a:buClr>
                <a:schemeClr val="dk1"/>
              </a:buClr>
              <a:buSzPts val="2100"/>
              <a:buChar char="◆"/>
              <a:defRPr sz="2100">
                <a:solidFill>
                  <a:schemeClr val="dk1"/>
                </a:solidFill>
              </a:defRPr>
            </a:lvl2pPr>
            <a:lvl3pPr indent="-361950" lvl="2" marL="1371600" rtl="0">
              <a:spcBef>
                <a:spcPts val="0"/>
              </a:spcBef>
              <a:spcAft>
                <a:spcPts val="0"/>
              </a:spcAft>
              <a:buClr>
                <a:schemeClr val="dk1"/>
              </a:buClr>
              <a:buSzPts val="2100"/>
              <a:buChar char="●"/>
              <a:defRPr sz="2100">
                <a:solidFill>
                  <a:schemeClr val="dk1"/>
                </a:solidFill>
              </a:defRPr>
            </a:lvl3pPr>
            <a:lvl4pPr indent="-361950" lvl="3" marL="1828800" rtl="0">
              <a:spcBef>
                <a:spcPts val="0"/>
              </a:spcBef>
              <a:spcAft>
                <a:spcPts val="0"/>
              </a:spcAft>
              <a:buClr>
                <a:schemeClr val="dk1"/>
              </a:buClr>
              <a:buSzPts val="2100"/>
              <a:buChar char="○"/>
              <a:defRPr sz="2100">
                <a:solidFill>
                  <a:schemeClr val="dk1"/>
                </a:solidFill>
              </a:defRPr>
            </a:lvl4pPr>
            <a:lvl5pPr indent="-361950" lvl="4" marL="2286000" rtl="0">
              <a:spcBef>
                <a:spcPts val="0"/>
              </a:spcBef>
              <a:spcAft>
                <a:spcPts val="0"/>
              </a:spcAft>
              <a:buClr>
                <a:schemeClr val="dk1"/>
              </a:buClr>
              <a:buSzPts val="2100"/>
              <a:buChar char="◆"/>
              <a:defRPr sz="2100">
                <a:solidFill>
                  <a:schemeClr val="dk1"/>
                </a:solidFill>
              </a:defRPr>
            </a:lvl5pPr>
            <a:lvl6pPr indent="-361950" lvl="5" marL="2743200" rtl="0">
              <a:spcBef>
                <a:spcPts val="0"/>
              </a:spcBef>
              <a:spcAft>
                <a:spcPts val="0"/>
              </a:spcAft>
              <a:buClr>
                <a:schemeClr val="dk1"/>
              </a:buClr>
              <a:buSzPts val="2100"/>
              <a:buChar char="●"/>
              <a:defRPr sz="2100">
                <a:solidFill>
                  <a:schemeClr val="dk1"/>
                </a:solidFill>
              </a:defRPr>
            </a:lvl6pPr>
            <a:lvl7pPr indent="-361950" lvl="6" marL="3200400" rtl="0">
              <a:spcBef>
                <a:spcPts val="0"/>
              </a:spcBef>
              <a:spcAft>
                <a:spcPts val="0"/>
              </a:spcAft>
              <a:buClr>
                <a:schemeClr val="dk1"/>
              </a:buClr>
              <a:buSzPts val="2100"/>
              <a:buChar char="○"/>
              <a:defRPr sz="2100">
                <a:solidFill>
                  <a:schemeClr val="dk1"/>
                </a:solidFill>
              </a:defRPr>
            </a:lvl7pPr>
            <a:lvl8pPr indent="-361950" lvl="7" marL="3657600" rtl="0">
              <a:spcBef>
                <a:spcPts val="0"/>
              </a:spcBef>
              <a:spcAft>
                <a:spcPts val="0"/>
              </a:spcAft>
              <a:buClr>
                <a:schemeClr val="dk1"/>
              </a:buClr>
              <a:buSzPts val="2100"/>
              <a:buChar char="◆"/>
              <a:defRPr sz="2100">
                <a:solidFill>
                  <a:schemeClr val="dk1"/>
                </a:solidFill>
              </a:defRPr>
            </a:lvl8pPr>
            <a:lvl9pPr indent="-361950" lvl="8" marL="4114800" rtl="0">
              <a:spcBef>
                <a:spcPts val="0"/>
              </a:spcBef>
              <a:spcAft>
                <a:spcPts val="0"/>
              </a:spcAft>
              <a:buClr>
                <a:schemeClr val="dk1"/>
              </a:buClr>
              <a:buSzPts val="2100"/>
              <a:buChar char="●"/>
              <a:defRPr sz="2100">
                <a:solidFill>
                  <a:schemeClr val="dk1"/>
                </a:solidFill>
              </a:defRPr>
            </a:lvl9pPr>
          </a:lstStyle>
          <a:p/>
        </p:txBody>
      </p:sp>
      <p:sp>
        <p:nvSpPr>
          <p:cNvPr id="2200" name="Google Shape;2200;p69"/>
          <p:cNvSpPr txBox="1"/>
          <p:nvPr>
            <p:ph idx="8" type="title"/>
          </p:nvPr>
        </p:nvSpPr>
        <p:spPr>
          <a:xfrm>
            <a:off x="6413800" y="1468800"/>
            <a:ext cx="5180700" cy="620100"/>
          </a:xfrm>
          <a:prstGeom prst="rect">
            <a:avLst/>
          </a:prstGeom>
          <a:noFill/>
          <a:ln>
            <a:noFill/>
          </a:ln>
        </p:spPr>
        <p:txBody>
          <a:bodyPr anchorCtr="0" anchor="ctr" bIns="121900" lIns="121900" spcFirstLastPara="1" rIns="121900" wrap="square" tIns="121900">
            <a:noAutofit/>
          </a:bodyPr>
          <a:lstStyle>
            <a:lvl1pPr lvl="0" rtl="0" algn="ctr">
              <a:spcBef>
                <a:spcPts val="0"/>
              </a:spcBef>
              <a:spcAft>
                <a:spcPts val="0"/>
              </a:spcAft>
              <a:buClr>
                <a:schemeClr val="dk1"/>
              </a:buClr>
              <a:buSzPts val="2700"/>
              <a:buNone/>
              <a:defRPr b="1" sz="2700">
                <a:solidFill>
                  <a:schemeClr val="dk1"/>
                </a:solidFill>
              </a:defRPr>
            </a:lvl1pPr>
            <a:lvl2pPr lvl="1" rtl="0" algn="ctr">
              <a:spcBef>
                <a:spcPts val="0"/>
              </a:spcBef>
              <a:spcAft>
                <a:spcPts val="0"/>
              </a:spcAft>
              <a:buSzPts val="1900"/>
              <a:buNone/>
              <a:defRPr sz="1900"/>
            </a:lvl2pPr>
            <a:lvl3pPr lvl="2" rtl="0" algn="ctr">
              <a:spcBef>
                <a:spcPts val="0"/>
              </a:spcBef>
              <a:spcAft>
                <a:spcPts val="0"/>
              </a:spcAft>
              <a:buSzPts val="1900"/>
              <a:buNone/>
              <a:defRPr sz="1900"/>
            </a:lvl3pPr>
            <a:lvl4pPr lvl="3" rtl="0" algn="ctr">
              <a:spcBef>
                <a:spcPts val="0"/>
              </a:spcBef>
              <a:spcAft>
                <a:spcPts val="0"/>
              </a:spcAft>
              <a:buSzPts val="1900"/>
              <a:buNone/>
              <a:defRPr sz="1900"/>
            </a:lvl4pPr>
            <a:lvl5pPr lvl="4" rtl="0" algn="ctr">
              <a:spcBef>
                <a:spcPts val="0"/>
              </a:spcBef>
              <a:spcAft>
                <a:spcPts val="0"/>
              </a:spcAft>
              <a:buSzPts val="1900"/>
              <a:buNone/>
              <a:defRPr sz="1900"/>
            </a:lvl5pPr>
            <a:lvl6pPr lvl="5" rtl="0" algn="ctr">
              <a:spcBef>
                <a:spcPts val="0"/>
              </a:spcBef>
              <a:spcAft>
                <a:spcPts val="0"/>
              </a:spcAft>
              <a:buSzPts val="1900"/>
              <a:buNone/>
              <a:defRPr sz="1900"/>
            </a:lvl6pPr>
            <a:lvl7pPr lvl="6" rtl="0" algn="ctr">
              <a:spcBef>
                <a:spcPts val="0"/>
              </a:spcBef>
              <a:spcAft>
                <a:spcPts val="0"/>
              </a:spcAft>
              <a:buSzPts val="1900"/>
              <a:buNone/>
              <a:defRPr sz="1900"/>
            </a:lvl7pPr>
            <a:lvl8pPr lvl="7" rtl="0" algn="ctr">
              <a:spcBef>
                <a:spcPts val="0"/>
              </a:spcBef>
              <a:spcAft>
                <a:spcPts val="0"/>
              </a:spcAft>
              <a:buSzPts val="1900"/>
              <a:buNone/>
              <a:defRPr sz="1900"/>
            </a:lvl8pPr>
            <a:lvl9pPr lvl="8" rtl="0" algn="ctr">
              <a:spcBef>
                <a:spcPts val="0"/>
              </a:spcBef>
              <a:spcAft>
                <a:spcPts val="0"/>
              </a:spcAft>
              <a:buSzPts val="1900"/>
              <a:buNone/>
              <a:defRPr sz="1900"/>
            </a:lvl9pPr>
          </a:lstStyle>
          <a:p/>
        </p:txBody>
      </p:sp>
      <p:sp>
        <p:nvSpPr>
          <p:cNvPr id="2201" name="Google Shape;2201;p69"/>
          <p:cNvSpPr/>
          <p:nvPr/>
        </p:nvSpPr>
        <p:spPr>
          <a:xfrm rot="5400000">
            <a:off x="8503336" y="3154740"/>
            <a:ext cx="6902100" cy="548700"/>
          </a:xfrm>
          <a:prstGeom prst="rect">
            <a:avLst/>
          </a:prstGeom>
          <a:solidFill>
            <a:srgbClr val="FF0000"/>
          </a:solidFill>
          <a:ln>
            <a:noFill/>
          </a:ln>
        </p:spPr>
        <p:txBody>
          <a:bodyPr anchorCtr="0" anchor="ctr" bIns="121900" lIns="121900" spcFirstLastPara="1" rIns="121900" wrap="square" tIns="121900">
            <a:noAutofit/>
          </a:bodyPr>
          <a:lstStyle/>
          <a:p>
            <a:pPr indent="0" lvl="0" marL="0" rtl="0" algn="ctr">
              <a:lnSpc>
                <a:spcPct val="115000"/>
              </a:lnSpc>
              <a:spcBef>
                <a:spcPts val="0"/>
              </a:spcBef>
              <a:spcAft>
                <a:spcPts val="0"/>
              </a:spcAft>
              <a:buNone/>
            </a:pPr>
            <a:r>
              <a:rPr b="1" lang="en-US" sz="1600">
                <a:solidFill>
                  <a:srgbClr val="FFFFFF"/>
                </a:solidFill>
              </a:rPr>
              <a:t>Delete/replace this slide before sending</a:t>
            </a:r>
            <a:endParaRPr b="1" sz="1600">
              <a:solidFill>
                <a:srgbClr val="FFFFFF"/>
              </a:solidFill>
            </a:endParaRPr>
          </a:p>
        </p:txBody>
      </p:sp>
    </p:spTree>
  </p:cSld>
  <p:clrMapOvr>
    <a:masterClrMapping/>
  </p:clrMapOvr>
  <p:extLst>
    <p:ext uri="{DCECCB84-F9BA-43D5-87BE-67443E8EF086}">
      <p15:sldGuideLst>
        <p15:guide id="1" orient="horz" pos="1302">
          <p15:clr>
            <a:srgbClr val="FA7B17"/>
          </p15:clr>
        </p15:guide>
        <p15:guide id="2" orient="horz" pos="917">
          <p15:clr>
            <a:srgbClr val="FA7B17"/>
          </p15:clr>
        </p15:guide>
        <p15:guide id="3" pos="7104">
          <p15:clr>
            <a:srgbClr val="FA7B17"/>
          </p15:clr>
        </p15:guide>
        <p15:guide id="4" pos="594">
          <p15:clr>
            <a:srgbClr val="FA7B17"/>
          </p15:clr>
        </p15:guide>
        <p15:guide id="5" orient="horz" pos="4046">
          <p15:clr>
            <a:srgbClr val="FA7B17"/>
          </p15:clr>
        </p15:guide>
        <p15:guide id="6" pos="497">
          <p15:clr>
            <a:srgbClr val="FA7B17"/>
          </p15:clr>
        </p15:guide>
        <p15:guide id="7" pos="3840">
          <p15:clr>
            <a:srgbClr val="FA7B17"/>
          </p15:clr>
        </p15:guide>
        <p15:guide id="8" pos="4401">
          <p15:clr>
            <a:srgbClr val="FA7B17"/>
          </p15:clr>
        </p15:guide>
        <p15:guide id="9" pos="3297">
          <p15:clr>
            <a:srgbClr val="FA7B17"/>
          </p15:clr>
        </p15:guide>
        <p15:guide id="10" pos="1152">
          <p15:clr>
            <a:srgbClr val="FA7B17"/>
          </p15:clr>
        </p15:guide>
        <p15:guide id="11" pos="6568">
          <p15:clr>
            <a:srgbClr val="FA7B17"/>
          </p15:clr>
        </p15:guide>
      </p15:sldGuideLst>
    </p:ext>
  </p:extLst>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1 1">
  <p:cSld name="BLANK_2_1_1_1_5_1_1_1">
    <p:bg>
      <p:bgPr>
        <a:solidFill>
          <a:srgbClr val="FFFFFF"/>
        </a:solidFill>
      </p:bgPr>
    </p:bg>
    <p:spTree>
      <p:nvGrpSpPr>
        <p:cNvPr id="2202" name="Shape 2202"/>
        <p:cNvGrpSpPr/>
        <p:nvPr/>
      </p:nvGrpSpPr>
      <p:grpSpPr>
        <a:xfrm>
          <a:off x="0" y="0"/>
          <a:ext cx="0" cy="0"/>
          <a:chOff x="0" y="0"/>
          <a:chExt cx="0" cy="0"/>
        </a:xfrm>
      </p:grpSpPr>
      <p:sp>
        <p:nvSpPr>
          <p:cNvPr id="2203" name="Google Shape;2203;p70"/>
          <p:cNvSpPr/>
          <p:nvPr/>
        </p:nvSpPr>
        <p:spPr>
          <a:xfrm flipH="1">
            <a:off x="744174" y="1552290"/>
            <a:ext cx="5538900" cy="5130300"/>
          </a:xfrm>
          <a:prstGeom prst="round2DiagRect">
            <a:avLst>
              <a:gd fmla="val 16667" name="adj1"/>
              <a:gd fmla="val 0" name="adj2"/>
            </a:avLst>
          </a:prstGeom>
          <a:solidFill>
            <a:srgbClr val="4DD0E1"/>
          </a:solidFill>
          <a:ln cap="flat" cmpd="sng" w="9525">
            <a:solidFill>
              <a:srgbClr val="003C71"/>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04" name="Google Shape;2204;p70"/>
          <p:cNvSpPr/>
          <p:nvPr/>
        </p:nvSpPr>
        <p:spPr>
          <a:xfrm>
            <a:off x="6535293" y="1552290"/>
            <a:ext cx="4919100" cy="5130300"/>
          </a:xfrm>
          <a:prstGeom prst="round2DiagRect">
            <a:avLst>
              <a:gd fmla="val 16667" name="adj1"/>
              <a:gd fmla="val 0" name="adj2"/>
            </a:avLst>
          </a:prstGeom>
          <a:solidFill>
            <a:srgbClr val="E69138"/>
          </a:solidFill>
          <a:ln cap="flat" cmpd="sng" w="9525">
            <a:solidFill>
              <a:srgbClr val="003C71"/>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05" name="Google Shape;2205;p70"/>
          <p:cNvSpPr/>
          <p:nvPr/>
        </p:nvSpPr>
        <p:spPr>
          <a:xfrm>
            <a:off x="6416600" y="1468800"/>
            <a:ext cx="5180700" cy="620100"/>
          </a:xfrm>
          <a:prstGeom prst="rect">
            <a:avLst/>
          </a:prstGeom>
          <a:solidFill>
            <a:srgbClr val="003C7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06" name="Google Shape;2206;p70"/>
          <p:cNvSpPr/>
          <p:nvPr/>
        </p:nvSpPr>
        <p:spPr>
          <a:xfrm rot="5400000">
            <a:off x="8503336" y="3154740"/>
            <a:ext cx="6902100" cy="548700"/>
          </a:xfrm>
          <a:prstGeom prst="rect">
            <a:avLst/>
          </a:prstGeom>
          <a:solidFill>
            <a:srgbClr val="003C71"/>
          </a:solidFill>
          <a:ln>
            <a:noFill/>
          </a:ln>
        </p:spPr>
        <p:txBody>
          <a:bodyPr anchorCtr="0" anchor="ctr" bIns="121900" lIns="121900" spcFirstLastPara="1" rIns="121900" wrap="square" tIns="121900">
            <a:noAutofit/>
          </a:bodyPr>
          <a:lstStyle/>
          <a:p>
            <a:pPr indent="0" lvl="0" marL="0" rtl="0" algn="l">
              <a:lnSpc>
                <a:spcPct val="115000"/>
              </a:lnSpc>
              <a:spcBef>
                <a:spcPts val="0"/>
              </a:spcBef>
              <a:spcAft>
                <a:spcPts val="0"/>
              </a:spcAft>
              <a:buNone/>
            </a:pPr>
            <a:r>
              <a:t/>
            </a:r>
            <a:endParaRPr b="1" sz="1600">
              <a:solidFill>
                <a:srgbClr val="FFFFFF"/>
              </a:solidFill>
            </a:endParaRPr>
          </a:p>
        </p:txBody>
      </p:sp>
      <p:sp>
        <p:nvSpPr>
          <p:cNvPr id="2207" name="Google Shape;2207;p70"/>
          <p:cNvSpPr txBox="1"/>
          <p:nvPr>
            <p:ph type="title"/>
          </p:nvPr>
        </p:nvSpPr>
        <p:spPr>
          <a:xfrm>
            <a:off x="789000" y="432570"/>
            <a:ext cx="10850700" cy="1023900"/>
          </a:xfrm>
          <a:prstGeom prst="rect">
            <a:avLst/>
          </a:prstGeom>
          <a:noFill/>
          <a:ln>
            <a:noFill/>
          </a:ln>
        </p:spPr>
        <p:txBody>
          <a:bodyPr anchorCtr="0" anchor="b" bIns="121900" lIns="121900" spcFirstLastPara="1" rIns="121900" wrap="square" tIns="121900">
            <a:noAutofit/>
          </a:bodyPr>
          <a:lstStyle>
            <a:lvl1pPr lvl="0" rtl="0">
              <a:spcBef>
                <a:spcPts val="0"/>
              </a:spcBef>
              <a:spcAft>
                <a:spcPts val="0"/>
              </a:spcAft>
              <a:buNone/>
              <a:defRPr b="1" sz="4000">
                <a:solidFill>
                  <a:srgbClr val="003C71"/>
                </a:solidFill>
                <a:latin typeface="Arial"/>
                <a:ea typeface="Arial"/>
                <a:cs typeface="Arial"/>
                <a:sym typeface="Arial"/>
              </a:defRPr>
            </a:lvl1pPr>
            <a:lvl2pPr lvl="1" rtl="0">
              <a:spcBef>
                <a:spcPts val="0"/>
              </a:spcBef>
              <a:spcAft>
                <a:spcPts val="0"/>
              </a:spcAft>
              <a:buNone/>
              <a:defRPr b="1" sz="4800">
                <a:solidFill>
                  <a:srgbClr val="003C71"/>
                </a:solidFill>
                <a:latin typeface="Arial"/>
                <a:ea typeface="Arial"/>
                <a:cs typeface="Arial"/>
                <a:sym typeface="Arial"/>
              </a:defRPr>
            </a:lvl2pPr>
            <a:lvl3pPr lvl="2" rtl="0">
              <a:spcBef>
                <a:spcPts val="0"/>
              </a:spcBef>
              <a:spcAft>
                <a:spcPts val="0"/>
              </a:spcAft>
              <a:buNone/>
              <a:defRPr b="1" sz="4800">
                <a:solidFill>
                  <a:srgbClr val="003C71"/>
                </a:solidFill>
                <a:latin typeface="Arial"/>
                <a:ea typeface="Arial"/>
                <a:cs typeface="Arial"/>
                <a:sym typeface="Arial"/>
              </a:defRPr>
            </a:lvl3pPr>
            <a:lvl4pPr lvl="3" rtl="0">
              <a:spcBef>
                <a:spcPts val="0"/>
              </a:spcBef>
              <a:spcAft>
                <a:spcPts val="0"/>
              </a:spcAft>
              <a:buNone/>
              <a:defRPr b="1" sz="4800">
                <a:solidFill>
                  <a:srgbClr val="003C71"/>
                </a:solidFill>
                <a:latin typeface="Arial"/>
                <a:ea typeface="Arial"/>
                <a:cs typeface="Arial"/>
                <a:sym typeface="Arial"/>
              </a:defRPr>
            </a:lvl4pPr>
            <a:lvl5pPr lvl="4" rtl="0">
              <a:spcBef>
                <a:spcPts val="0"/>
              </a:spcBef>
              <a:spcAft>
                <a:spcPts val="0"/>
              </a:spcAft>
              <a:buNone/>
              <a:defRPr b="1" sz="4800">
                <a:solidFill>
                  <a:srgbClr val="003C71"/>
                </a:solidFill>
                <a:latin typeface="Arial"/>
                <a:ea typeface="Arial"/>
                <a:cs typeface="Arial"/>
                <a:sym typeface="Arial"/>
              </a:defRPr>
            </a:lvl5pPr>
            <a:lvl6pPr lvl="5" rtl="0">
              <a:spcBef>
                <a:spcPts val="0"/>
              </a:spcBef>
              <a:spcAft>
                <a:spcPts val="0"/>
              </a:spcAft>
              <a:buNone/>
              <a:defRPr b="1" sz="4800">
                <a:solidFill>
                  <a:srgbClr val="003C71"/>
                </a:solidFill>
                <a:latin typeface="Arial"/>
                <a:ea typeface="Arial"/>
                <a:cs typeface="Arial"/>
                <a:sym typeface="Arial"/>
              </a:defRPr>
            </a:lvl6pPr>
            <a:lvl7pPr lvl="6" rtl="0">
              <a:spcBef>
                <a:spcPts val="0"/>
              </a:spcBef>
              <a:spcAft>
                <a:spcPts val="0"/>
              </a:spcAft>
              <a:buNone/>
              <a:defRPr b="1" sz="4800">
                <a:solidFill>
                  <a:srgbClr val="003C71"/>
                </a:solidFill>
                <a:latin typeface="Arial"/>
                <a:ea typeface="Arial"/>
                <a:cs typeface="Arial"/>
                <a:sym typeface="Arial"/>
              </a:defRPr>
            </a:lvl7pPr>
            <a:lvl8pPr lvl="7" rtl="0">
              <a:spcBef>
                <a:spcPts val="0"/>
              </a:spcBef>
              <a:spcAft>
                <a:spcPts val="0"/>
              </a:spcAft>
              <a:buNone/>
              <a:defRPr b="1" sz="4800">
                <a:solidFill>
                  <a:srgbClr val="003C71"/>
                </a:solidFill>
                <a:latin typeface="Arial"/>
                <a:ea typeface="Arial"/>
                <a:cs typeface="Arial"/>
                <a:sym typeface="Arial"/>
              </a:defRPr>
            </a:lvl8pPr>
            <a:lvl9pPr lvl="8" rtl="0">
              <a:spcBef>
                <a:spcPts val="0"/>
              </a:spcBef>
              <a:spcAft>
                <a:spcPts val="0"/>
              </a:spcAft>
              <a:buNone/>
              <a:defRPr b="1" sz="4800">
                <a:solidFill>
                  <a:srgbClr val="003C71"/>
                </a:solidFill>
                <a:latin typeface="Arial"/>
                <a:ea typeface="Arial"/>
                <a:cs typeface="Arial"/>
                <a:sym typeface="Arial"/>
              </a:defRPr>
            </a:lvl9pPr>
          </a:lstStyle>
          <a:p/>
        </p:txBody>
      </p:sp>
      <p:cxnSp>
        <p:nvCxnSpPr>
          <p:cNvPr id="2208" name="Google Shape;2208;p70"/>
          <p:cNvCxnSpPr/>
          <p:nvPr/>
        </p:nvCxnSpPr>
        <p:spPr>
          <a:xfrm flipH="1" rot="10800000">
            <a:off x="942800" y="1368825"/>
            <a:ext cx="10334400" cy="10800"/>
          </a:xfrm>
          <a:prstGeom prst="straightConnector1">
            <a:avLst/>
          </a:prstGeom>
          <a:noFill/>
          <a:ln cap="flat" cmpd="sng" w="19050">
            <a:solidFill>
              <a:srgbClr val="003C71"/>
            </a:solidFill>
            <a:prstDash val="solid"/>
            <a:round/>
            <a:headEnd len="med" w="med" type="none"/>
            <a:tailEnd len="med" w="med" type="none"/>
          </a:ln>
        </p:spPr>
      </p:cxnSp>
      <p:sp>
        <p:nvSpPr>
          <p:cNvPr id="2209" name="Google Shape;2209;p70"/>
          <p:cNvSpPr txBox="1"/>
          <p:nvPr>
            <p:ph idx="12" type="sldNum"/>
          </p:nvPr>
        </p:nvSpPr>
        <p:spPr>
          <a:xfrm>
            <a:off x="11755800" y="6289440"/>
            <a:ext cx="432900" cy="494100"/>
          </a:xfrm>
          <a:prstGeom prst="rect">
            <a:avLst/>
          </a:prstGeom>
        </p:spPr>
        <p:txBody>
          <a:bodyPr anchorCtr="0" anchor="ctr" bIns="121900" lIns="121900" spcFirstLastPara="1" rIns="121900" wrap="square" tIns="121900">
            <a:noAutofit/>
          </a:bodyPr>
          <a:lstStyle>
            <a:lvl1pPr lvl="0" rtl="0" algn="ctr">
              <a:buNone/>
              <a:defRPr sz="1200">
                <a:solidFill>
                  <a:schemeClr val="dk1"/>
                </a:solidFill>
              </a:defRPr>
            </a:lvl1pPr>
            <a:lvl2pPr lvl="1" rtl="0" algn="ctr">
              <a:buNone/>
              <a:defRPr sz="1200">
                <a:solidFill>
                  <a:schemeClr val="dk1"/>
                </a:solidFill>
              </a:defRPr>
            </a:lvl2pPr>
            <a:lvl3pPr lvl="2" rtl="0" algn="ctr">
              <a:buNone/>
              <a:defRPr sz="1200">
                <a:solidFill>
                  <a:schemeClr val="dk1"/>
                </a:solidFill>
              </a:defRPr>
            </a:lvl3pPr>
            <a:lvl4pPr lvl="3" rtl="0" algn="ctr">
              <a:buNone/>
              <a:defRPr sz="1200">
                <a:solidFill>
                  <a:schemeClr val="dk1"/>
                </a:solidFill>
              </a:defRPr>
            </a:lvl4pPr>
            <a:lvl5pPr lvl="4" rtl="0" algn="ctr">
              <a:buNone/>
              <a:defRPr sz="1200">
                <a:solidFill>
                  <a:schemeClr val="dk1"/>
                </a:solidFill>
              </a:defRPr>
            </a:lvl5pPr>
            <a:lvl6pPr lvl="5" rtl="0" algn="ctr">
              <a:buNone/>
              <a:defRPr sz="1200">
                <a:solidFill>
                  <a:schemeClr val="dk1"/>
                </a:solidFill>
              </a:defRPr>
            </a:lvl6pPr>
            <a:lvl7pPr lvl="6" rtl="0" algn="ctr">
              <a:buNone/>
              <a:defRPr sz="1200">
                <a:solidFill>
                  <a:schemeClr val="dk1"/>
                </a:solidFill>
              </a:defRPr>
            </a:lvl7pPr>
            <a:lvl8pPr lvl="7" rtl="0" algn="ctr">
              <a:buNone/>
              <a:defRPr sz="1200">
                <a:solidFill>
                  <a:schemeClr val="dk1"/>
                </a:solidFill>
              </a:defRPr>
            </a:lvl8pPr>
            <a:lvl9pPr lvl="8" rtl="0" algn="ctr">
              <a:buNone/>
              <a:defRPr sz="1200">
                <a:solidFill>
                  <a:schemeClr val="dk1"/>
                </a:solidFill>
              </a:defRPr>
            </a:lvl9pPr>
          </a:lstStyle>
          <a:p>
            <a:pPr indent="0" lvl="0" marL="0" rtl="0" algn="ctr">
              <a:spcBef>
                <a:spcPts val="0"/>
              </a:spcBef>
              <a:spcAft>
                <a:spcPts val="0"/>
              </a:spcAft>
              <a:buNone/>
            </a:pPr>
            <a:fld id="{00000000-1234-1234-1234-123412341234}" type="slidenum">
              <a:rPr lang="en-US"/>
              <a:t>‹#›</a:t>
            </a:fld>
            <a:endParaRPr/>
          </a:p>
        </p:txBody>
      </p:sp>
      <p:pic>
        <p:nvPicPr>
          <p:cNvPr id="2210" name="Google Shape;2210;p70"/>
          <p:cNvPicPr preferRelativeResize="0"/>
          <p:nvPr/>
        </p:nvPicPr>
        <p:blipFill>
          <a:blip r:embed="rId2">
            <a:alphaModFix/>
          </a:blip>
          <a:stretch>
            <a:fillRect/>
          </a:stretch>
        </p:blipFill>
        <p:spPr>
          <a:xfrm>
            <a:off x="87903" y="67020"/>
            <a:ext cx="572400" cy="516678"/>
          </a:xfrm>
          <a:prstGeom prst="rect">
            <a:avLst/>
          </a:prstGeom>
          <a:noFill/>
          <a:ln>
            <a:noFill/>
          </a:ln>
        </p:spPr>
      </p:pic>
      <p:sp>
        <p:nvSpPr>
          <p:cNvPr id="2211" name="Google Shape;2211;p70"/>
          <p:cNvSpPr/>
          <p:nvPr/>
        </p:nvSpPr>
        <p:spPr>
          <a:xfrm>
            <a:off x="609800" y="1468800"/>
            <a:ext cx="5730300" cy="620100"/>
          </a:xfrm>
          <a:prstGeom prst="rect">
            <a:avLst/>
          </a:prstGeom>
          <a:solidFill>
            <a:srgbClr val="003C7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12" name="Google Shape;2212;p70"/>
          <p:cNvSpPr txBox="1"/>
          <p:nvPr>
            <p:ph idx="2" type="title"/>
          </p:nvPr>
        </p:nvSpPr>
        <p:spPr>
          <a:xfrm>
            <a:off x="609700" y="1468800"/>
            <a:ext cx="5730300" cy="620100"/>
          </a:xfrm>
          <a:prstGeom prst="rect">
            <a:avLst/>
          </a:prstGeom>
          <a:noFill/>
          <a:ln>
            <a:noFill/>
          </a:ln>
        </p:spPr>
        <p:txBody>
          <a:bodyPr anchorCtr="0" anchor="ctr" bIns="121900" lIns="121900" spcFirstLastPara="1" rIns="121900" wrap="square" tIns="121900">
            <a:noAutofit/>
          </a:bodyPr>
          <a:lstStyle>
            <a:lvl1pPr lvl="0" rtl="0" algn="ctr">
              <a:spcBef>
                <a:spcPts val="0"/>
              </a:spcBef>
              <a:spcAft>
                <a:spcPts val="0"/>
              </a:spcAft>
              <a:buClr>
                <a:schemeClr val="dk1"/>
              </a:buClr>
              <a:buSzPts val="2700"/>
              <a:buNone/>
              <a:defRPr b="1" sz="2700">
                <a:solidFill>
                  <a:schemeClr val="dk1"/>
                </a:solidFill>
              </a:defRPr>
            </a:lvl1pPr>
            <a:lvl2pPr lvl="1" rtl="0" algn="ctr">
              <a:spcBef>
                <a:spcPts val="0"/>
              </a:spcBef>
              <a:spcAft>
                <a:spcPts val="0"/>
              </a:spcAft>
              <a:buSzPts val="1900"/>
              <a:buNone/>
              <a:defRPr sz="1900"/>
            </a:lvl2pPr>
            <a:lvl3pPr lvl="2" rtl="0" algn="ctr">
              <a:spcBef>
                <a:spcPts val="0"/>
              </a:spcBef>
              <a:spcAft>
                <a:spcPts val="0"/>
              </a:spcAft>
              <a:buSzPts val="1900"/>
              <a:buNone/>
              <a:defRPr sz="1900"/>
            </a:lvl3pPr>
            <a:lvl4pPr lvl="3" rtl="0" algn="ctr">
              <a:spcBef>
                <a:spcPts val="0"/>
              </a:spcBef>
              <a:spcAft>
                <a:spcPts val="0"/>
              </a:spcAft>
              <a:buSzPts val="1900"/>
              <a:buNone/>
              <a:defRPr sz="1900"/>
            </a:lvl4pPr>
            <a:lvl5pPr lvl="4" rtl="0" algn="ctr">
              <a:spcBef>
                <a:spcPts val="0"/>
              </a:spcBef>
              <a:spcAft>
                <a:spcPts val="0"/>
              </a:spcAft>
              <a:buSzPts val="1900"/>
              <a:buNone/>
              <a:defRPr sz="1900"/>
            </a:lvl5pPr>
            <a:lvl6pPr lvl="5" rtl="0" algn="ctr">
              <a:spcBef>
                <a:spcPts val="0"/>
              </a:spcBef>
              <a:spcAft>
                <a:spcPts val="0"/>
              </a:spcAft>
              <a:buSzPts val="1900"/>
              <a:buNone/>
              <a:defRPr sz="1900"/>
            </a:lvl6pPr>
            <a:lvl7pPr lvl="6" rtl="0" algn="ctr">
              <a:spcBef>
                <a:spcPts val="0"/>
              </a:spcBef>
              <a:spcAft>
                <a:spcPts val="0"/>
              </a:spcAft>
              <a:buSzPts val="1900"/>
              <a:buNone/>
              <a:defRPr sz="1900"/>
            </a:lvl7pPr>
            <a:lvl8pPr lvl="7" rtl="0" algn="ctr">
              <a:spcBef>
                <a:spcPts val="0"/>
              </a:spcBef>
              <a:spcAft>
                <a:spcPts val="0"/>
              </a:spcAft>
              <a:buSzPts val="1900"/>
              <a:buNone/>
              <a:defRPr sz="1900"/>
            </a:lvl8pPr>
            <a:lvl9pPr lvl="8" rtl="0" algn="ctr">
              <a:spcBef>
                <a:spcPts val="0"/>
              </a:spcBef>
              <a:spcAft>
                <a:spcPts val="0"/>
              </a:spcAft>
              <a:buSzPts val="1900"/>
              <a:buNone/>
              <a:defRPr sz="1900"/>
            </a:lvl9pPr>
          </a:lstStyle>
          <a:p/>
        </p:txBody>
      </p:sp>
      <p:sp>
        <p:nvSpPr>
          <p:cNvPr id="2213" name="Google Shape;2213;p70"/>
          <p:cNvSpPr/>
          <p:nvPr/>
        </p:nvSpPr>
        <p:spPr>
          <a:xfrm>
            <a:off x="6283067" y="4992628"/>
            <a:ext cx="5314500" cy="1518900"/>
          </a:xfrm>
          <a:prstGeom prst="roundRect">
            <a:avLst>
              <a:gd fmla="val 16667" name="adj"/>
            </a:avLst>
          </a:prstGeom>
          <a:solidFill>
            <a:srgbClr val="B45F06">
              <a:alpha val="42130"/>
            </a:srgbClr>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14" name="Google Shape;2214;p70"/>
          <p:cNvSpPr/>
          <p:nvPr/>
        </p:nvSpPr>
        <p:spPr>
          <a:xfrm>
            <a:off x="6283067" y="3456434"/>
            <a:ext cx="5314500" cy="1492500"/>
          </a:xfrm>
          <a:prstGeom prst="roundRect">
            <a:avLst>
              <a:gd fmla="val 16667" name="adj"/>
            </a:avLst>
          </a:prstGeom>
          <a:solidFill>
            <a:srgbClr val="B45F06">
              <a:alpha val="42130"/>
            </a:srgbClr>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15" name="Google Shape;2215;p70"/>
          <p:cNvSpPr/>
          <p:nvPr/>
        </p:nvSpPr>
        <p:spPr>
          <a:xfrm>
            <a:off x="6283067" y="2168220"/>
            <a:ext cx="5314500" cy="1236900"/>
          </a:xfrm>
          <a:prstGeom prst="roundRect">
            <a:avLst>
              <a:gd fmla="val 16667" name="adj"/>
            </a:avLst>
          </a:prstGeom>
          <a:solidFill>
            <a:srgbClr val="B45F06">
              <a:alpha val="42130"/>
            </a:srgbClr>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16" name="Google Shape;2216;p70"/>
          <p:cNvSpPr/>
          <p:nvPr/>
        </p:nvSpPr>
        <p:spPr>
          <a:xfrm>
            <a:off x="609600" y="4992628"/>
            <a:ext cx="5925600" cy="1518900"/>
          </a:xfrm>
          <a:prstGeom prst="roundRect">
            <a:avLst>
              <a:gd fmla="val 16667" name="adj"/>
            </a:avLst>
          </a:prstGeom>
          <a:solidFill>
            <a:srgbClr val="01528E">
              <a:alpha val="54750"/>
            </a:srgbClr>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17" name="Google Shape;2217;p70"/>
          <p:cNvSpPr/>
          <p:nvPr/>
        </p:nvSpPr>
        <p:spPr>
          <a:xfrm>
            <a:off x="609600" y="3456432"/>
            <a:ext cx="5925600" cy="1492500"/>
          </a:xfrm>
          <a:prstGeom prst="roundRect">
            <a:avLst>
              <a:gd fmla="val 16667" name="adj"/>
            </a:avLst>
          </a:prstGeom>
          <a:solidFill>
            <a:srgbClr val="01528E">
              <a:alpha val="54750"/>
            </a:srgbClr>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18" name="Google Shape;2218;p70"/>
          <p:cNvSpPr/>
          <p:nvPr/>
        </p:nvSpPr>
        <p:spPr>
          <a:xfrm>
            <a:off x="609600" y="2168220"/>
            <a:ext cx="5806800" cy="1236900"/>
          </a:xfrm>
          <a:prstGeom prst="roundRect">
            <a:avLst>
              <a:gd fmla="val 16667" name="adj"/>
            </a:avLst>
          </a:prstGeom>
          <a:solidFill>
            <a:srgbClr val="01528E">
              <a:alpha val="54750"/>
            </a:srgbClr>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2219" name="Google Shape;2219;p70"/>
          <p:cNvGrpSpPr/>
          <p:nvPr/>
        </p:nvGrpSpPr>
        <p:grpSpPr>
          <a:xfrm>
            <a:off x="5644659" y="2168220"/>
            <a:ext cx="1511962" cy="1388370"/>
            <a:chOff x="4233600" y="1883050"/>
            <a:chExt cx="1134000" cy="1156975"/>
          </a:xfrm>
        </p:grpSpPr>
        <p:sp>
          <p:nvSpPr>
            <p:cNvPr id="2220" name="Google Shape;2220;p70"/>
            <p:cNvSpPr/>
            <p:nvPr/>
          </p:nvSpPr>
          <p:spPr>
            <a:xfrm>
              <a:off x="4279388" y="1883050"/>
              <a:ext cx="1042423" cy="1156975"/>
            </a:xfrm>
            <a:prstGeom prst="flowChartOffpageConnector">
              <a:avLst/>
            </a:prstGeom>
            <a:solidFill>
              <a:srgbClr val="FFFFFF">
                <a:alpha val="83240"/>
              </a:srgbClr>
            </a:solidFill>
            <a:ln cap="flat" cmpd="sng" w="9525">
              <a:solidFill>
                <a:srgbClr val="003C71"/>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pic>
          <p:nvPicPr>
            <p:cNvPr id="2221" name="Google Shape;2221;p70"/>
            <p:cNvPicPr preferRelativeResize="0"/>
            <p:nvPr/>
          </p:nvPicPr>
          <p:blipFill rotWithShape="1">
            <a:blip r:embed="rId3">
              <a:alphaModFix/>
            </a:blip>
            <a:srcRect b="5598" l="0" r="0" t="0"/>
            <a:stretch/>
          </p:blipFill>
          <p:spPr>
            <a:xfrm>
              <a:off x="4572000" y="2240280"/>
              <a:ext cx="457200" cy="621792"/>
            </a:xfrm>
            <a:prstGeom prst="rect">
              <a:avLst/>
            </a:prstGeom>
            <a:noFill/>
            <a:ln>
              <a:noFill/>
            </a:ln>
            <a:effectLst>
              <a:outerShdw blurRad="57150" rotWithShape="0" algn="bl" dir="5400000" dist="19050">
                <a:srgbClr val="000000">
                  <a:alpha val="50000"/>
                </a:srgbClr>
              </a:outerShdw>
            </a:effectLst>
          </p:spPr>
        </p:pic>
        <p:sp>
          <p:nvSpPr>
            <p:cNvPr id="2222" name="Google Shape;2222;p70"/>
            <p:cNvSpPr/>
            <p:nvPr/>
          </p:nvSpPr>
          <p:spPr>
            <a:xfrm>
              <a:off x="4233600" y="1920240"/>
              <a:ext cx="1134000" cy="279000"/>
            </a:xfrm>
            <a:prstGeom prst="rect">
              <a:avLst/>
            </a:prstGeom>
            <a:solidFill>
              <a:srgbClr val="003C71"/>
            </a:solidFill>
            <a:ln>
              <a:noFill/>
            </a:ln>
            <a:effectLst>
              <a:outerShdw blurRad="57150" rotWithShape="0" algn="bl" dir="5400000" dist="19050">
                <a:srgbClr val="000000">
                  <a:alpha val="50000"/>
                </a:srgbClr>
              </a:outerShdw>
            </a:effectLst>
          </p:spPr>
          <p:txBody>
            <a:bodyPr anchorCtr="0" anchor="ctr" bIns="0" lIns="0" spcFirstLastPara="1" rIns="0" wrap="square" tIns="0">
              <a:noAutofit/>
            </a:bodyPr>
            <a:lstStyle/>
            <a:p>
              <a:pPr indent="0" lvl="0" marL="0" rtl="0" algn="ctr">
                <a:spcBef>
                  <a:spcPts val="0"/>
                </a:spcBef>
                <a:spcAft>
                  <a:spcPts val="0"/>
                </a:spcAft>
                <a:buNone/>
              </a:pPr>
              <a:r>
                <a:rPr b="1" lang="en-US" sz="2100">
                  <a:solidFill>
                    <a:schemeClr val="dk1"/>
                  </a:solidFill>
                </a:rPr>
                <a:t>Overall</a:t>
              </a:r>
              <a:endParaRPr b="1" sz="2100">
                <a:solidFill>
                  <a:schemeClr val="dk1"/>
                </a:solidFill>
              </a:endParaRPr>
            </a:p>
          </p:txBody>
        </p:sp>
      </p:grpSp>
      <p:grpSp>
        <p:nvGrpSpPr>
          <p:cNvPr id="2223" name="Google Shape;2223;p70"/>
          <p:cNvGrpSpPr/>
          <p:nvPr/>
        </p:nvGrpSpPr>
        <p:grpSpPr>
          <a:xfrm>
            <a:off x="5644659" y="3580422"/>
            <a:ext cx="1511962" cy="1388370"/>
            <a:chOff x="4233600" y="2901175"/>
            <a:chExt cx="1134000" cy="1156975"/>
          </a:xfrm>
        </p:grpSpPr>
        <p:sp>
          <p:nvSpPr>
            <p:cNvPr id="2224" name="Google Shape;2224;p70"/>
            <p:cNvSpPr/>
            <p:nvPr/>
          </p:nvSpPr>
          <p:spPr>
            <a:xfrm>
              <a:off x="4279388" y="2901175"/>
              <a:ext cx="1042423" cy="1156975"/>
            </a:xfrm>
            <a:prstGeom prst="flowChartOffpageConnector">
              <a:avLst/>
            </a:prstGeom>
            <a:solidFill>
              <a:srgbClr val="FFFFFF">
                <a:alpha val="83240"/>
              </a:srgbClr>
            </a:solidFill>
            <a:ln cap="flat" cmpd="sng" w="9525">
              <a:solidFill>
                <a:srgbClr val="003C71"/>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25" name="Google Shape;2225;p70"/>
            <p:cNvSpPr/>
            <p:nvPr/>
          </p:nvSpPr>
          <p:spPr>
            <a:xfrm>
              <a:off x="4233600" y="2944368"/>
              <a:ext cx="1134000" cy="279000"/>
            </a:xfrm>
            <a:prstGeom prst="rect">
              <a:avLst/>
            </a:prstGeom>
            <a:solidFill>
              <a:srgbClr val="003C71"/>
            </a:solidFill>
            <a:ln>
              <a:noFill/>
            </a:ln>
            <a:effectLst>
              <a:outerShdw blurRad="57150" rotWithShape="0" algn="bl" dir="5400000" dist="19050">
                <a:srgbClr val="000000">
                  <a:alpha val="50000"/>
                </a:srgbClr>
              </a:outerShdw>
            </a:effectLst>
          </p:spPr>
          <p:txBody>
            <a:bodyPr anchorCtr="0" anchor="ctr" bIns="0" lIns="0" spcFirstLastPara="1" rIns="0" wrap="square" tIns="0">
              <a:noAutofit/>
            </a:bodyPr>
            <a:lstStyle/>
            <a:p>
              <a:pPr indent="0" lvl="0" marL="0" rtl="0" algn="ctr">
                <a:spcBef>
                  <a:spcPts val="0"/>
                </a:spcBef>
                <a:spcAft>
                  <a:spcPts val="0"/>
                </a:spcAft>
                <a:buNone/>
              </a:pPr>
              <a:r>
                <a:rPr b="1" lang="en-US" sz="2100">
                  <a:solidFill>
                    <a:schemeClr val="dk1"/>
                  </a:solidFill>
                </a:rPr>
                <a:t>Criteria</a:t>
              </a:r>
              <a:endParaRPr b="1" sz="2100">
                <a:solidFill>
                  <a:schemeClr val="dk1"/>
                </a:solidFill>
              </a:endParaRPr>
            </a:p>
          </p:txBody>
        </p:sp>
        <p:pic>
          <p:nvPicPr>
            <p:cNvPr id="2226" name="Google Shape;2226;p70"/>
            <p:cNvPicPr preferRelativeResize="0"/>
            <p:nvPr/>
          </p:nvPicPr>
          <p:blipFill>
            <a:blip r:embed="rId4">
              <a:alphaModFix/>
            </a:blip>
            <a:stretch>
              <a:fillRect/>
            </a:stretch>
          </p:blipFill>
          <p:spPr>
            <a:xfrm>
              <a:off x="4544568" y="3325867"/>
              <a:ext cx="512064" cy="512064"/>
            </a:xfrm>
            <a:prstGeom prst="rect">
              <a:avLst/>
            </a:prstGeom>
            <a:noFill/>
            <a:ln cap="flat" cmpd="sng" w="9525">
              <a:solidFill>
                <a:srgbClr val="003C71"/>
              </a:solidFill>
              <a:prstDash val="solid"/>
              <a:round/>
              <a:headEnd len="sm" w="sm" type="none"/>
              <a:tailEnd len="sm" w="sm" type="none"/>
            </a:ln>
            <a:effectLst>
              <a:outerShdw blurRad="57150" rotWithShape="0" algn="bl" dir="5400000" dist="19050">
                <a:srgbClr val="000000">
                  <a:alpha val="50000"/>
                </a:srgbClr>
              </a:outerShdw>
            </a:effectLst>
          </p:spPr>
        </p:pic>
      </p:grpSp>
      <p:grpSp>
        <p:nvGrpSpPr>
          <p:cNvPr id="2227" name="Google Shape;2227;p70"/>
          <p:cNvGrpSpPr/>
          <p:nvPr/>
        </p:nvGrpSpPr>
        <p:grpSpPr>
          <a:xfrm>
            <a:off x="5644659" y="4992624"/>
            <a:ext cx="1511962" cy="1388370"/>
            <a:chOff x="4233600" y="3995500"/>
            <a:chExt cx="1134000" cy="1156975"/>
          </a:xfrm>
        </p:grpSpPr>
        <p:sp>
          <p:nvSpPr>
            <p:cNvPr id="2228" name="Google Shape;2228;p70"/>
            <p:cNvSpPr/>
            <p:nvPr/>
          </p:nvSpPr>
          <p:spPr>
            <a:xfrm>
              <a:off x="4279388" y="3995500"/>
              <a:ext cx="1042423" cy="1156975"/>
            </a:xfrm>
            <a:prstGeom prst="flowChartOffpageConnector">
              <a:avLst/>
            </a:prstGeom>
            <a:solidFill>
              <a:srgbClr val="FFFFFF">
                <a:alpha val="83240"/>
              </a:srgbClr>
            </a:solidFill>
            <a:ln cap="flat" cmpd="sng" w="9525">
              <a:solidFill>
                <a:srgbClr val="003C71"/>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29" name="Google Shape;2229;p70"/>
            <p:cNvSpPr/>
            <p:nvPr/>
          </p:nvSpPr>
          <p:spPr>
            <a:xfrm>
              <a:off x="4233600" y="4041648"/>
              <a:ext cx="1134000" cy="279000"/>
            </a:xfrm>
            <a:prstGeom prst="rect">
              <a:avLst/>
            </a:prstGeom>
            <a:solidFill>
              <a:srgbClr val="003C71"/>
            </a:solidFill>
            <a:ln>
              <a:noFill/>
            </a:ln>
            <a:effectLst>
              <a:outerShdw blurRad="57150" rotWithShape="0" algn="bl" dir="5400000" dist="19050">
                <a:srgbClr val="000000">
                  <a:alpha val="50000"/>
                </a:srgbClr>
              </a:outerShdw>
            </a:effectLst>
          </p:spPr>
          <p:txBody>
            <a:bodyPr anchorCtr="0" anchor="ctr" bIns="0" lIns="0" spcFirstLastPara="1" rIns="0" wrap="square" tIns="0">
              <a:noAutofit/>
            </a:bodyPr>
            <a:lstStyle/>
            <a:p>
              <a:pPr indent="0" lvl="0" marL="0" rtl="0" algn="ctr">
                <a:spcBef>
                  <a:spcPts val="0"/>
                </a:spcBef>
                <a:spcAft>
                  <a:spcPts val="0"/>
                </a:spcAft>
                <a:buNone/>
              </a:pPr>
              <a:r>
                <a:rPr b="1" lang="en-US" sz="2100">
                  <a:solidFill>
                    <a:schemeClr val="dk1"/>
                  </a:solidFill>
                </a:rPr>
                <a:t>Experience</a:t>
              </a:r>
              <a:endParaRPr b="1" sz="2100">
                <a:solidFill>
                  <a:schemeClr val="dk1"/>
                </a:solidFill>
              </a:endParaRPr>
            </a:p>
          </p:txBody>
        </p:sp>
        <p:pic>
          <p:nvPicPr>
            <p:cNvPr id="2230" name="Google Shape;2230;p70"/>
            <p:cNvPicPr preferRelativeResize="0"/>
            <p:nvPr/>
          </p:nvPicPr>
          <p:blipFill>
            <a:blip r:embed="rId5">
              <a:alphaModFix amt="90000"/>
            </a:blip>
            <a:stretch>
              <a:fillRect/>
            </a:stretch>
          </p:blipFill>
          <p:spPr>
            <a:xfrm>
              <a:off x="4466807" y="4359050"/>
              <a:ext cx="667587" cy="667617"/>
            </a:xfrm>
            <a:prstGeom prst="rect">
              <a:avLst/>
            </a:prstGeom>
            <a:noFill/>
            <a:ln>
              <a:noFill/>
            </a:ln>
            <a:effectLst>
              <a:outerShdw blurRad="57150" rotWithShape="0" algn="bl" dir="5400000" dist="19050">
                <a:srgbClr val="000000">
                  <a:alpha val="50000"/>
                </a:srgbClr>
              </a:outerShdw>
            </a:effectLst>
          </p:spPr>
        </p:pic>
      </p:grpSp>
      <p:sp>
        <p:nvSpPr>
          <p:cNvPr id="2231" name="Google Shape;2231;p70"/>
          <p:cNvSpPr txBox="1"/>
          <p:nvPr>
            <p:ph idx="1" type="body"/>
          </p:nvPr>
        </p:nvSpPr>
        <p:spPr>
          <a:xfrm>
            <a:off x="739700" y="2168220"/>
            <a:ext cx="4627500" cy="1153500"/>
          </a:xfrm>
          <a:prstGeom prst="rect">
            <a:avLst/>
          </a:prstGeom>
          <a:noFill/>
          <a:ln>
            <a:noFill/>
          </a:ln>
        </p:spPr>
        <p:txBody>
          <a:bodyPr anchorCtr="0" anchor="ctr" bIns="0" lIns="0" spcFirstLastPara="1" rIns="0" wrap="square" tIns="243825">
            <a:noAutofit/>
          </a:bodyPr>
          <a:lstStyle>
            <a:lvl1pPr indent="-361950" lvl="0" marL="457200" rtl="0">
              <a:spcBef>
                <a:spcPts val="0"/>
              </a:spcBef>
              <a:spcAft>
                <a:spcPts val="0"/>
              </a:spcAft>
              <a:buClr>
                <a:schemeClr val="dk1"/>
              </a:buClr>
              <a:buSzPts val="2100"/>
              <a:buChar char="●"/>
              <a:defRPr sz="2100">
                <a:solidFill>
                  <a:schemeClr val="dk1"/>
                </a:solidFill>
              </a:defRPr>
            </a:lvl1pPr>
            <a:lvl2pPr indent="-361950" lvl="1" marL="914400" rtl="0">
              <a:spcBef>
                <a:spcPts val="0"/>
              </a:spcBef>
              <a:spcAft>
                <a:spcPts val="0"/>
              </a:spcAft>
              <a:buClr>
                <a:schemeClr val="dk1"/>
              </a:buClr>
              <a:buSzPts val="2100"/>
              <a:buChar char="○"/>
              <a:defRPr sz="2100">
                <a:solidFill>
                  <a:schemeClr val="dk1"/>
                </a:solidFill>
              </a:defRPr>
            </a:lvl2pPr>
            <a:lvl3pPr indent="-361950" lvl="2" marL="1371600" rtl="0">
              <a:spcBef>
                <a:spcPts val="0"/>
              </a:spcBef>
              <a:spcAft>
                <a:spcPts val="0"/>
              </a:spcAft>
              <a:buClr>
                <a:schemeClr val="dk1"/>
              </a:buClr>
              <a:buSzPts val="2100"/>
              <a:buChar char="■"/>
              <a:defRPr sz="2100">
                <a:solidFill>
                  <a:schemeClr val="dk1"/>
                </a:solidFill>
              </a:defRPr>
            </a:lvl3pPr>
            <a:lvl4pPr indent="-361950" lvl="3" marL="1828800" rtl="0">
              <a:spcBef>
                <a:spcPts val="0"/>
              </a:spcBef>
              <a:spcAft>
                <a:spcPts val="0"/>
              </a:spcAft>
              <a:buClr>
                <a:schemeClr val="dk1"/>
              </a:buClr>
              <a:buSzPts val="2100"/>
              <a:buChar char="●"/>
              <a:defRPr sz="2100">
                <a:solidFill>
                  <a:schemeClr val="dk1"/>
                </a:solidFill>
              </a:defRPr>
            </a:lvl4pPr>
            <a:lvl5pPr indent="-361950" lvl="4" marL="2286000" rtl="0">
              <a:spcBef>
                <a:spcPts val="0"/>
              </a:spcBef>
              <a:spcAft>
                <a:spcPts val="0"/>
              </a:spcAft>
              <a:buClr>
                <a:schemeClr val="dk1"/>
              </a:buClr>
              <a:buSzPts val="2100"/>
              <a:buChar char="○"/>
              <a:defRPr sz="2100">
                <a:solidFill>
                  <a:schemeClr val="dk1"/>
                </a:solidFill>
              </a:defRPr>
            </a:lvl5pPr>
            <a:lvl6pPr indent="-361950" lvl="5" marL="2743200" rtl="0">
              <a:spcBef>
                <a:spcPts val="0"/>
              </a:spcBef>
              <a:spcAft>
                <a:spcPts val="0"/>
              </a:spcAft>
              <a:buClr>
                <a:schemeClr val="dk1"/>
              </a:buClr>
              <a:buSzPts val="2100"/>
              <a:buChar char="■"/>
              <a:defRPr sz="2100">
                <a:solidFill>
                  <a:schemeClr val="dk1"/>
                </a:solidFill>
              </a:defRPr>
            </a:lvl6pPr>
            <a:lvl7pPr indent="-361950" lvl="6" marL="3200400" rtl="0">
              <a:spcBef>
                <a:spcPts val="0"/>
              </a:spcBef>
              <a:spcAft>
                <a:spcPts val="0"/>
              </a:spcAft>
              <a:buClr>
                <a:schemeClr val="dk1"/>
              </a:buClr>
              <a:buSzPts val="2100"/>
              <a:buChar char="●"/>
              <a:defRPr sz="2100">
                <a:solidFill>
                  <a:schemeClr val="dk1"/>
                </a:solidFill>
              </a:defRPr>
            </a:lvl7pPr>
            <a:lvl8pPr indent="-361950" lvl="7" marL="3657600" rtl="0">
              <a:spcBef>
                <a:spcPts val="0"/>
              </a:spcBef>
              <a:spcAft>
                <a:spcPts val="0"/>
              </a:spcAft>
              <a:buClr>
                <a:schemeClr val="dk1"/>
              </a:buClr>
              <a:buSzPts val="2100"/>
              <a:buChar char="○"/>
              <a:defRPr sz="2100">
                <a:solidFill>
                  <a:schemeClr val="dk1"/>
                </a:solidFill>
              </a:defRPr>
            </a:lvl8pPr>
            <a:lvl9pPr indent="-361950" lvl="8" marL="4114800" rtl="0">
              <a:spcBef>
                <a:spcPts val="0"/>
              </a:spcBef>
              <a:spcAft>
                <a:spcPts val="0"/>
              </a:spcAft>
              <a:buClr>
                <a:schemeClr val="dk1"/>
              </a:buClr>
              <a:buSzPts val="2100"/>
              <a:buChar char="■"/>
              <a:defRPr sz="2100">
                <a:solidFill>
                  <a:schemeClr val="dk1"/>
                </a:solidFill>
              </a:defRPr>
            </a:lvl9pPr>
          </a:lstStyle>
          <a:p/>
        </p:txBody>
      </p:sp>
      <p:sp>
        <p:nvSpPr>
          <p:cNvPr id="2232" name="Google Shape;2232;p70"/>
          <p:cNvSpPr txBox="1"/>
          <p:nvPr>
            <p:ph idx="3" type="body"/>
          </p:nvPr>
        </p:nvSpPr>
        <p:spPr>
          <a:xfrm>
            <a:off x="739700" y="3562500"/>
            <a:ext cx="4767300" cy="1317300"/>
          </a:xfrm>
          <a:prstGeom prst="rect">
            <a:avLst/>
          </a:prstGeom>
          <a:noFill/>
          <a:ln>
            <a:noFill/>
          </a:ln>
        </p:spPr>
        <p:txBody>
          <a:bodyPr anchorCtr="0" anchor="ctr" bIns="0" lIns="0" spcFirstLastPara="1" rIns="0" wrap="square" tIns="121900">
            <a:noAutofit/>
          </a:bodyPr>
          <a:lstStyle>
            <a:lvl1pPr indent="-361950" lvl="0" marL="457200" rtl="0">
              <a:spcBef>
                <a:spcPts val="0"/>
              </a:spcBef>
              <a:spcAft>
                <a:spcPts val="0"/>
              </a:spcAft>
              <a:buClr>
                <a:schemeClr val="dk1"/>
              </a:buClr>
              <a:buSzPts val="2100"/>
              <a:buChar char="★"/>
              <a:defRPr sz="2100">
                <a:solidFill>
                  <a:schemeClr val="dk1"/>
                </a:solidFill>
              </a:defRPr>
            </a:lvl1pPr>
            <a:lvl2pPr indent="-361950" lvl="1" marL="914400" rtl="0">
              <a:spcBef>
                <a:spcPts val="0"/>
              </a:spcBef>
              <a:spcAft>
                <a:spcPts val="0"/>
              </a:spcAft>
              <a:buClr>
                <a:schemeClr val="dk1"/>
              </a:buClr>
              <a:buSzPts val="2100"/>
              <a:buChar char="○"/>
              <a:defRPr sz="2100">
                <a:solidFill>
                  <a:schemeClr val="dk1"/>
                </a:solidFill>
              </a:defRPr>
            </a:lvl2pPr>
            <a:lvl3pPr indent="-361950" lvl="2" marL="1371600" rtl="0">
              <a:spcBef>
                <a:spcPts val="0"/>
              </a:spcBef>
              <a:spcAft>
                <a:spcPts val="0"/>
              </a:spcAft>
              <a:buClr>
                <a:schemeClr val="dk1"/>
              </a:buClr>
              <a:buSzPts val="2100"/>
              <a:buChar char="■"/>
              <a:defRPr sz="2100">
                <a:solidFill>
                  <a:schemeClr val="dk1"/>
                </a:solidFill>
              </a:defRPr>
            </a:lvl3pPr>
            <a:lvl4pPr indent="-361950" lvl="3" marL="1828800" rtl="0">
              <a:spcBef>
                <a:spcPts val="0"/>
              </a:spcBef>
              <a:spcAft>
                <a:spcPts val="0"/>
              </a:spcAft>
              <a:buClr>
                <a:schemeClr val="dk1"/>
              </a:buClr>
              <a:buSzPts val="2100"/>
              <a:buChar char="●"/>
              <a:defRPr sz="2100">
                <a:solidFill>
                  <a:schemeClr val="dk1"/>
                </a:solidFill>
              </a:defRPr>
            </a:lvl4pPr>
            <a:lvl5pPr indent="-361950" lvl="4" marL="2286000" rtl="0">
              <a:spcBef>
                <a:spcPts val="0"/>
              </a:spcBef>
              <a:spcAft>
                <a:spcPts val="0"/>
              </a:spcAft>
              <a:buClr>
                <a:schemeClr val="dk1"/>
              </a:buClr>
              <a:buSzPts val="2100"/>
              <a:buChar char="○"/>
              <a:defRPr sz="2100">
                <a:solidFill>
                  <a:schemeClr val="dk1"/>
                </a:solidFill>
              </a:defRPr>
            </a:lvl5pPr>
            <a:lvl6pPr indent="-361950" lvl="5" marL="2743200" rtl="0">
              <a:spcBef>
                <a:spcPts val="0"/>
              </a:spcBef>
              <a:spcAft>
                <a:spcPts val="0"/>
              </a:spcAft>
              <a:buClr>
                <a:schemeClr val="dk1"/>
              </a:buClr>
              <a:buSzPts val="2100"/>
              <a:buChar char="■"/>
              <a:defRPr sz="2100">
                <a:solidFill>
                  <a:schemeClr val="dk1"/>
                </a:solidFill>
              </a:defRPr>
            </a:lvl6pPr>
            <a:lvl7pPr indent="-361950" lvl="6" marL="3200400" rtl="0">
              <a:spcBef>
                <a:spcPts val="0"/>
              </a:spcBef>
              <a:spcAft>
                <a:spcPts val="0"/>
              </a:spcAft>
              <a:buClr>
                <a:schemeClr val="dk1"/>
              </a:buClr>
              <a:buSzPts val="2100"/>
              <a:buChar char="●"/>
              <a:defRPr sz="2100">
                <a:solidFill>
                  <a:schemeClr val="dk1"/>
                </a:solidFill>
              </a:defRPr>
            </a:lvl7pPr>
            <a:lvl8pPr indent="-361950" lvl="7" marL="3657600" rtl="0">
              <a:spcBef>
                <a:spcPts val="0"/>
              </a:spcBef>
              <a:spcAft>
                <a:spcPts val="0"/>
              </a:spcAft>
              <a:buClr>
                <a:schemeClr val="dk1"/>
              </a:buClr>
              <a:buSzPts val="2100"/>
              <a:buChar char="○"/>
              <a:defRPr sz="2100">
                <a:solidFill>
                  <a:schemeClr val="dk1"/>
                </a:solidFill>
              </a:defRPr>
            </a:lvl8pPr>
            <a:lvl9pPr indent="-361950" lvl="8" marL="4114800" rtl="0">
              <a:spcBef>
                <a:spcPts val="0"/>
              </a:spcBef>
              <a:spcAft>
                <a:spcPts val="0"/>
              </a:spcAft>
              <a:buClr>
                <a:schemeClr val="dk1"/>
              </a:buClr>
              <a:buSzPts val="2100"/>
              <a:buChar char="■"/>
              <a:defRPr sz="2100">
                <a:solidFill>
                  <a:schemeClr val="dk1"/>
                </a:solidFill>
              </a:defRPr>
            </a:lvl9pPr>
          </a:lstStyle>
          <a:p/>
        </p:txBody>
      </p:sp>
      <p:sp>
        <p:nvSpPr>
          <p:cNvPr id="2233" name="Google Shape;2233;p70"/>
          <p:cNvSpPr txBox="1"/>
          <p:nvPr>
            <p:ph idx="4" type="body"/>
          </p:nvPr>
        </p:nvSpPr>
        <p:spPr>
          <a:xfrm>
            <a:off x="739708" y="5133360"/>
            <a:ext cx="4627500" cy="1341300"/>
          </a:xfrm>
          <a:prstGeom prst="rect">
            <a:avLst/>
          </a:prstGeom>
          <a:noFill/>
          <a:ln>
            <a:noFill/>
          </a:ln>
        </p:spPr>
        <p:txBody>
          <a:bodyPr anchorCtr="0" anchor="ctr" bIns="0" lIns="0" spcFirstLastPara="1" rIns="0" wrap="square" tIns="0">
            <a:noAutofit/>
          </a:bodyPr>
          <a:lstStyle>
            <a:lvl1pPr indent="-361950" lvl="0" marL="457200" rtl="0">
              <a:spcBef>
                <a:spcPts val="0"/>
              </a:spcBef>
              <a:spcAft>
                <a:spcPts val="0"/>
              </a:spcAft>
              <a:buClr>
                <a:schemeClr val="dk1"/>
              </a:buClr>
              <a:buSzPts val="2100"/>
              <a:buChar char="★"/>
              <a:defRPr sz="2100">
                <a:solidFill>
                  <a:schemeClr val="dk1"/>
                </a:solidFill>
              </a:defRPr>
            </a:lvl1pPr>
            <a:lvl2pPr indent="-361950" lvl="1" marL="914400" rtl="0">
              <a:spcBef>
                <a:spcPts val="0"/>
              </a:spcBef>
              <a:spcAft>
                <a:spcPts val="0"/>
              </a:spcAft>
              <a:buClr>
                <a:schemeClr val="dk1"/>
              </a:buClr>
              <a:buSzPts val="2100"/>
              <a:buChar char="○"/>
              <a:defRPr sz="2100">
                <a:solidFill>
                  <a:schemeClr val="dk1"/>
                </a:solidFill>
              </a:defRPr>
            </a:lvl2pPr>
            <a:lvl3pPr indent="-361950" lvl="2" marL="1371600" rtl="0">
              <a:spcBef>
                <a:spcPts val="0"/>
              </a:spcBef>
              <a:spcAft>
                <a:spcPts val="0"/>
              </a:spcAft>
              <a:buClr>
                <a:schemeClr val="dk1"/>
              </a:buClr>
              <a:buSzPts val="2100"/>
              <a:buChar char="■"/>
              <a:defRPr sz="2100">
                <a:solidFill>
                  <a:schemeClr val="dk1"/>
                </a:solidFill>
              </a:defRPr>
            </a:lvl3pPr>
            <a:lvl4pPr indent="-361950" lvl="3" marL="1828800" rtl="0">
              <a:spcBef>
                <a:spcPts val="0"/>
              </a:spcBef>
              <a:spcAft>
                <a:spcPts val="0"/>
              </a:spcAft>
              <a:buClr>
                <a:schemeClr val="dk1"/>
              </a:buClr>
              <a:buSzPts val="2100"/>
              <a:buChar char="●"/>
              <a:defRPr sz="2100">
                <a:solidFill>
                  <a:schemeClr val="dk1"/>
                </a:solidFill>
              </a:defRPr>
            </a:lvl4pPr>
            <a:lvl5pPr indent="-361950" lvl="4" marL="2286000" rtl="0">
              <a:spcBef>
                <a:spcPts val="0"/>
              </a:spcBef>
              <a:spcAft>
                <a:spcPts val="0"/>
              </a:spcAft>
              <a:buClr>
                <a:schemeClr val="dk1"/>
              </a:buClr>
              <a:buSzPts val="2100"/>
              <a:buChar char="○"/>
              <a:defRPr sz="2100">
                <a:solidFill>
                  <a:schemeClr val="dk1"/>
                </a:solidFill>
              </a:defRPr>
            </a:lvl5pPr>
            <a:lvl6pPr indent="-361950" lvl="5" marL="2743200" rtl="0">
              <a:spcBef>
                <a:spcPts val="0"/>
              </a:spcBef>
              <a:spcAft>
                <a:spcPts val="0"/>
              </a:spcAft>
              <a:buClr>
                <a:schemeClr val="dk1"/>
              </a:buClr>
              <a:buSzPts val="2100"/>
              <a:buChar char="■"/>
              <a:defRPr sz="2100">
                <a:solidFill>
                  <a:schemeClr val="dk1"/>
                </a:solidFill>
              </a:defRPr>
            </a:lvl6pPr>
            <a:lvl7pPr indent="-361950" lvl="6" marL="3200400" rtl="0">
              <a:spcBef>
                <a:spcPts val="0"/>
              </a:spcBef>
              <a:spcAft>
                <a:spcPts val="0"/>
              </a:spcAft>
              <a:buClr>
                <a:schemeClr val="dk1"/>
              </a:buClr>
              <a:buSzPts val="2100"/>
              <a:buChar char="●"/>
              <a:defRPr sz="2100">
                <a:solidFill>
                  <a:schemeClr val="dk1"/>
                </a:solidFill>
              </a:defRPr>
            </a:lvl7pPr>
            <a:lvl8pPr indent="-361950" lvl="7" marL="3657600" rtl="0">
              <a:spcBef>
                <a:spcPts val="0"/>
              </a:spcBef>
              <a:spcAft>
                <a:spcPts val="0"/>
              </a:spcAft>
              <a:buClr>
                <a:schemeClr val="dk1"/>
              </a:buClr>
              <a:buSzPts val="2100"/>
              <a:buChar char="○"/>
              <a:defRPr sz="2100">
                <a:solidFill>
                  <a:schemeClr val="dk1"/>
                </a:solidFill>
              </a:defRPr>
            </a:lvl8pPr>
            <a:lvl9pPr indent="-361950" lvl="8" marL="4114800" rtl="0">
              <a:spcBef>
                <a:spcPts val="0"/>
              </a:spcBef>
              <a:spcAft>
                <a:spcPts val="0"/>
              </a:spcAft>
              <a:buClr>
                <a:schemeClr val="dk1"/>
              </a:buClr>
              <a:buSzPts val="2100"/>
              <a:buChar char="■"/>
              <a:defRPr sz="2100">
                <a:solidFill>
                  <a:schemeClr val="dk1"/>
                </a:solidFill>
              </a:defRPr>
            </a:lvl9pPr>
          </a:lstStyle>
          <a:p/>
        </p:txBody>
      </p:sp>
      <p:sp>
        <p:nvSpPr>
          <p:cNvPr id="2234" name="Google Shape;2234;p70"/>
          <p:cNvSpPr txBox="1"/>
          <p:nvPr>
            <p:ph idx="5" type="body"/>
          </p:nvPr>
        </p:nvSpPr>
        <p:spPr>
          <a:xfrm>
            <a:off x="7294600" y="2168220"/>
            <a:ext cx="4093200" cy="1153500"/>
          </a:xfrm>
          <a:prstGeom prst="rect">
            <a:avLst/>
          </a:prstGeom>
          <a:noFill/>
          <a:ln>
            <a:noFill/>
          </a:ln>
        </p:spPr>
        <p:txBody>
          <a:bodyPr anchorCtr="0" anchor="ctr" bIns="0" lIns="0" spcFirstLastPara="1" rIns="0" wrap="square" tIns="121900">
            <a:noAutofit/>
          </a:bodyPr>
          <a:lstStyle>
            <a:lvl1pPr indent="-361950" lvl="0" marL="457200" rtl="0">
              <a:spcBef>
                <a:spcPts val="0"/>
              </a:spcBef>
              <a:spcAft>
                <a:spcPts val="0"/>
              </a:spcAft>
              <a:buClr>
                <a:schemeClr val="dk1"/>
              </a:buClr>
              <a:buSzPts val="2100"/>
              <a:buChar char="★"/>
              <a:defRPr sz="2100">
                <a:solidFill>
                  <a:schemeClr val="dk1"/>
                </a:solidFill>
              </a:defRPr>
            </a:lvl1pPr>
            <a:lvl2pPr indent="-361950" lvl="1" marL="914400" rtl="0">
              <a:spcBef>
                <a:spcPts val="0"/>
              </a:spcBef>
              <a:spcAft>
                <a:spcPts val="0"/>
              </a:spcAft>
              <a:buClr>
                <a:schemeClr val="dk1"/>
              </a:buClr>
              <a:buSzPts val="2100"/>
              <a:buChar char="○"/>
              <a:defRPr sz="2100">
                <a:solidFill>
                  <a:schemeClr val="dk1"/>
                </a:solidFill>
              </a:defRPr>
            </a:lvl2pPr>
            <a:lvl3pPr indent="-361950" lvl="2" marL="1371600" rtl="0">
              <a:spcBef>
                <a:spcPts val="0"/>
              </a:spcBef>
              <a:spcAft>
                <a:spcPts val="0"/>
              </a:spcAft>
              <a:buClr>
                <a:schemeClr val="dk1"/>
              </a:buClr>
              <a:buSzPts val="2100"/>
              <a:buChar char="■"/>
              <a:defRPr sz="2100">
                <a:solidFill>
                  <a:schemeClr val="dk1"/>
                </a:solidFill>
              </a:defRPr>
            </a:lvl3pPr>
            <a:lvl4pPr indent="-361950" lvl="3" marL="1828800" rtl="0">
              <a:spcBef>
                <a:spcPts val="0"/>
              </a:spcBef>
              <a:spcAft>
                <a:spcPts val="0"/>
              </a:spcAft>
              <a:buClr>
                <a:schemeClr val="dk1"/>
              </a:buClr>
              <a:buSzPts val="2100"/>
              <a:buChar char="●"/>
              <a:defRPr sz="2100">
                <a:solidFill>
                  <a:schemeClr val="dk1"/>
                </a:solidFill>
              </a:defRPr>
            </a:lvl4pPr>
            <a:lvl5pPr indent="-361950" lvl="4" marL="2286000" rtl="0">
              <a:spcBef>
                <a:spcPts val="0"/>
              </a:spcBef>
              <a:spcAft>
                <a:spcPts val="0"/>
              </a:spcAft>
              <a:buClr>
                <a:schemeClr val="dk1"/>
              </a:buClr>
              <a:buSzPts val="2100"/>
              <a:buChar char="○"/>
              <a:defRPr sz="2100">
                <a:solidFill>
                  <a:schemeClr val="dk1"/>
                </a:solidFill>
              </a:defRPr>
            </a:lvl5pPr>
            <a:lvl6pPr indent="-361950" lvl="5" marL="2743200" rtl="0">
              <a:spcBef>
                <a:spcPts val="0"/>
              </a:spcBef>
              <a:spcAft>
                <a:spcPts val="0"/>
              </a:spcAft>
              <a:buClr>
                <a:schemeClr val="dk1"/>
              </a:buClr>
              <a:buSzPts val="2100"/>
              <a:buChar char="■"/>
              <a:defRPr sz="2100">
                <a:solidFill>
                  <a:schemeClr val="dk1"/>
                </a:solidFill>
              </a:defRPr>
            </a:lvl6pPr>
            <a:lvl7pPr indent="-361950" lvl="6" marL="3200400" rtl="0">
              <a:spcBef>
                <a:spcPts val="0"/>
              </a:spcBef>
              <a:spcAft>
                <a:spcPts val="0"/>
              </a:spcAft>
              <a:buClr>
                <a:schemeClr val="dk1"/>
              </a:buClr>
              <a:buSzPts val="2100"/>
              <a:buChar char="●"/>
              <a:defRPr sz="2100">
                <a:solidFill>
                  <a:schemeClr val="dk1"/>
                </a:solidFill>
              </a:defRPr>
            </a:lvl7pPr>
            <a:lvl8pPr indent="-361950" lvl="7" marL="3657600" rtl="0">
              <a:spcBef>
                <a:spcPts val="0"/>
              </a:spcBef>
              <a:spcAft>
                <a:spcPts val="0"/>
              </a:spcAft>
              <a:buClr>
                <a:schemeClr val="dk1"/>
              </a:buClr>
              <a:buSzPts val="2100"/>
              <a:buChar char="○"/>
              <a:defRPr sz="2100">
                <a:solidFill>
                  <a:schemeClr val="dk1"/>
                </a:solidFill>
              </a:defRPr>
            </a:lvl8pPr>
            <a:lvl9pPr indent="-361950" lvl="8" marL="4114800" rtl="0">
              <a:spcBef>
                <a:spcPts val="0"/>
              </a:spcBef>
              <a:spcAft>
                <a:spcPts val="0"/>
              </a:spcAft>
              <a:buClr>
                <a:schemeClr val="dk1"/>
              </a:buClr>
              <a:buSzPts val="2100"/>
              <a:buChar char="■"/>
              <a:defRPr sz="2100">
                <a:solidFill>
                  <a:schemeClr val="dk1"/>
                </a:solidFill>
              </a:defRPr>
            </a:lvl9pPr>
          </a:lstStyle>
          <a:p/>
        </p:txBody>
      </p:sp>
      <p:sp>
        <p:nvSpPr>
          <p:cNvPr id="2235" name="Google Shape;2235;p70"/>
          <p:cNvSpPr txBox="1"/>
          <p:nvPr>
            <p:ph idx="6" type="body"/>
          </p:nvPr>
        </p:nvSpPr>
        <p:spPr>
          <a:xfrm>
            <a:off x="7294600" y="3606780"/>
            <a:ext cx="4093200" cy="1228500"/>
          </a:xfrm>
          <a:prstGeom prst="rect">
            <a:avLst/>
          </a:prstGeom>
          <a:noFill/>
          <a:ln>
            <a:noFill/>
          </a:ln>
        </p:spPr>
        <p:txBody>
          <a:bodyPr anchorCtr="0" anchor="ctr" bIns="0" lIns="0" spcFirstLastPara="1" rIns="0" wrap="square" tIns="0">
            <a:noAutofit/>
          </a:bodyPr>
          <a:lstStyle>
            <a:lvl1pPr indent="-361950" lvl="0" marL="457200" rtl="0">
              <a:spcBef>
                <a:spcPts val="0"/>
              </a:spcBef>
              <a:spcAft>
                <a:spcPts val="0"/>
              </a:spcAft>
              <a:buClr>
                <a:schemeClr val="dk1"/>
              </a:buClr>
              <a:buSzPts val="2100"/>
              <a:buChar char="➔"/>
              <a:defRPr sz="2100">
                <a:solidFill>
                  <a:schemeClr val="dk1"/>
                </a:solidFill>
              </a:defRPr>
            </a:lvl1pPr>
            <a:lvl2pPr indent="-361950" lvl="1" marL="914400" rtl="0">
              <a:spcBef>
                <a:spcPts val="0"/>
              </a:spcBef>
              <a:spcAft>
                <a:spcPts val="0"/>
              </a:spcAft>
              <a:buClr>
                <a:schemeClr val="dk1"/>
              </a:buClr>
              <a:buSzPts val="2100"/>
              <a:buChar char="◆"/>
              <a:defRPr sz="2100">
                <a:solidFill>
                  <a:schemeClr val="dk1"/>
                </a:solidFill>
              </a:defRPr>
            </a:lvl2pPr>
            <a:lvl3pPr indent="-361950" lvl="2" marL="1371600" rtl="0">
              <a:spcBef>
                <a:spcPts val="0"/>
              </a:spcBef>
              <a:spcAft>
                <a:spcPts val="0"/>
              </a:spcAft>
              <a:buClr>
                <a:schemeClr val="dk1"/>
              </a:buClr>
              <a:buSzPts val="2100"/>
              <a:buChar char="●"/>
              <a:defRPr sz="2100">
                <a:solidFill>
                  <a:schemeClr val="dk1"/>
                </a:solidFill>
              </a:defRPr>
            </a:lvl3pPr>
            <a:lvl4pPr indent="-361950" lvl="3" marL="1828800" rtl="0">
              <a:spcBef>
                <a:spcPts val="0"/>
              </a:spcBef>
              <a:spcAft>
                <a:spcPts val="0"/>
              </a:spcAft>
              <a:buClr>
                <a:schemeClr val="dk1"/>
              </a:buClr>
              <a:buSzPts val="2100"/>
              <a:buChar char="○"/>
              <a:defRPr sz="2100">
                <a:solidFill>
                  <a:schemeClr val="dk1"/>
                </a:solidFill>
              </a:defRPr>
            </a:lvl4pPr>
            <a:lvl5pPr indent="-361950" lvl="4" marL="2286000" rtl="0">
              <a:spcBef>
                <a:spcPts val="0"/>
              </a:spcBef>
              <a:spcAft>
                <a:spcPts val="0"/>
              </a:spcAft>
              <a:buClr>
                <a:schemeClr val="dk1"/>
              </a:buClr>
              <a:buSzPts val="2100"/>
              <a:buChar char="◆"/>
              <a:defRPr sz="2100">
                <a:solidFill>
                  <a:schemeClr val="dk1"/>
                </a:solidFill>
              </a:defRPr>
            </a:lvl5pPr>
            <a:lvl6pPr indent="-361950" lvl="5" marL="2743200" rtl="0">
              <a:spcBef>
                <a:spcPts val="0"/>
              </a:spcBef>
              <a:spcAft>
                <a:spcPts val="0"/>
              </a:spcAft>
              <a:buClr>
                <a:schemeClr val="dk1"/>
              </a:buClr>
              <a:buSzPts val="2100"/>
              <a:buChar char="●"/>
              <a:defRPr sz="2100">
                <a:solidFill>
                  <a:schemeClr val="dk1"/>
                </a:solidFill>
              </a:defRPr>
            </a:lvl6pPr>
            <a:lvl7pPr indent="-361950" lvl="6" marL="3200400" rtl="0">
              <a:spcBef>
                <a:spcPts val="0"/>
              </a:spcBef>
              <a:spcAft>
                <a:spcPts val="0"/>
              </a:spcAft>
              <a:buClr>
                <a:schemeClr val="dk1"/>
              </a:buClr>
              <a:buSzPts val="2100"/>
              <a:buChar char="○"/>
              <a:defRPr sz="2100">
                <a:solidFill>
                  <a:schemeClr val="dk1"/>
                </a:solidFill>
              </a:defRPr>
            </a:lvl7pPr>
            <a:lvl8pPr indent="-361950" lvl="7" marL="3657600" rtl="0">
              <a:spcBef>
                <a:spcPts val="0"/>
              </a:spcBef>
              <a:spcAft>
                <a:spcPts val="0"/>
              </a:spcAft>
              <a:buClr>
                <a:schemeClr val="dk1"/>
              </a:buClr>
              <a:buSzPts val="2100"/>
              <a:buChar char="◆"/>
              <a:defRPr sz="2100">
                <a:solidFill>
                  <a:schemeClr val="dk1"/>
                </a:solidFill>
              </a:defRPr>
            </a:lvl8pPr>
            <a:lvl9pPr indent="-361950" lvl="8" marL="4114800" rtl="0">
              <a:spcBef>
                <a:spcPts val="0"/>
              </a:spcBef>
              <a:spcAft>
                <a:spcPts val="0"/>
              </a:spcAft>
              <a:buClr>
                <a:schemeClr val="dk1"/>
              </a:buClr>
              <a:buSzPts val="2100"/>
              <a:buChar char="●"/>
              <a:defRPr sz="2100">
                <a:solidFill>
                  <a:schemeClr val="dk1"/>
                </a:solidFill>
              </a:defRPr>
            </a:lvl9pPr>
          </a:lstStyle>
          <a:p/>
        </p:txBody>
      </p:sp>
      <p:sp>
        <p:nvSpPr>
          <p:cNvPr id="2236" name="Google Shape;2236;p70"/>
          <p:cNvSpPr txBox="1"/>
          <p:nvPr>
            <p:ph idx="7" type="body"/>
          </p:nvPr>
        </p:nvSpPr>
        <p:spPr>
          <a:xfrm>
            <a:off x="7294601" y="5133360"/>
            <a:ext cx="4093200" cy="1344300"/>
          </a:xfrm>
          <a:prstGeom prst="rect">
            <a:avLst/>
          </a:prstGeom>
          <a:noFill/>
          <a:ln>
            <a:noFill/>
          </a:ln>
        </p:spPr>
        <p:txBody>
          <a:bodyPr anchorCtr="0" anchor="ctr" bIns="0" lIns="0" spcFirstLastPara="1" rIns="0" wrap="square" tIns="0">
            <a:noAutofit/>
          </a:bodyPr>
          <a:lstStyle>
            <a:lvl1pPr indent="-361950" lvl="0" marL="457200" rtl="0">
              <a:spcBef>
                <a:spcPts val="0"/>
              </a:spcBef>
              <a:spcAft>
                <a:spcPts val="0"/>
              </a:spcAft>
              <a:buClr>
                <a:schemeClr val="dk1"/>
              </a:buClr>
              <a:buSzPts val="2100"/>
              <a:buChar char="➔"/>
              <a:defRPr sz="2100">
                <a:solidFill>
                  <a:schemeClr val="dk1"/>
                </a:solidFill>
              </a:defRPr>
            </a:lvl1pPr>
            <a:lvl2pPr indent="-361950" lvl="1" marL="914400" rtl="0">
              <a:spcBef>
                <a:spcPts val="0"/>
              </a:spcBef>
              <a:spcAft>
                <a:spcPts val="0"/>
              </a:spcAft>
              <a:buClr>
                <a:schemeClr val="dk1"/>
              </a:buClr>
              <a:buSzPts val="2100"/>
              <a:buChar char="◆"/>
              <a:defRPr sz="2100">
                <a:solidFill>
                  <a:schemeClr val="dk1"/>
                </a:solidFill>
              </a:defRPr>
            </a:lvl2pPr>
            <a:lvl3pPr indent="-361950" lvl="2" marL="1371600" rtl="0">
              <a:spcBef>
                <a:spcPts val="0"/>
              </a:spcBef>
              <a:spcAft>
                <a:spcPts val="0"/>
              </a:spcAft>
              <a:buClr>
                <a:schemeClr val="dk1"/>
              </a:buClr>
              <a:buSzPts val="2100"/>
              <a:buChar char="●"/>
              <a:defRPr sz="2100">
                <a:solidFill>
                  <a:schemeClr val="dk1"/>
                </a:solidFill>
              </a:defRPr>
            </a:lvl3pPr>
            <a:lvl4pPr indent="-361950" lvl="3" marL="1828800" rtl="0">
              <a:spcBef>
                <a:spcPts val="0"/>
              </a:spcBef>
              <a:spcAft>
                <a:spcPts val="0"/>
              </a:spcAft>
              <a:buClr>
                <a:schemeClr val="dk1"/>
              </a:buClr>
              <a:buSzPts val="2100"/>
              <a:buChar char="○"/>
              <a:defRPr sz="2100">
                <a:solidFill>
                  <a:schemeClr val="dk1"/>
                </a:solidFill>
              </a:defRPr>
            </a:lvl4pPr>
            <a:lvl5pPr indent="-361950" lvl="4" marL="2286000" rtl="0">
              <a:spcBef>
                <a:spcPts val="0"/>
              </a:spcBef>
              <a:spcAft>
                <a:spcPts val="0"/>
              </a:spcAft>
              <a:buClr>
                <a:schemeClr val="dk1"/>
              </a:buClr>
              <a:buSzPts val="2100"/>
              <a:buChar char="◆"/>
              <a:defRPr sz="2100">
                <a:solidFill>
                  <a:schemeClr val="dk1"/>
                </a:solidFill>
              </a:defRPr>
            </a:lvl5pPr>
            <a:lvl6pPr indent="-361950" lvl="5" marL="2743200" rtl="0">
              <a:spcBef>
                <a:spcPts val="0"/>
              </a:spcBef>
              <a:spcAft>
                <a:spcPts val="0"/>
              </a:spcAft>
              <a:buClr>
                <a:schemeClr val="dk1"/>
              </a:buClr>
              <a:buSzPts val="2100"/>
              <a:buChar char="●"/>
              <a:defRPr sz="2100">
                <a:solidFill>
                  <a:schemeClr val="dk1"/>
                </a:solidFill>
              </a:defRPr>
            </a:lvl6pPr>
            <a:lvl7pPr indent="-361950" lvl="6" marL="3200400" rtl="0">
              <a:spcBef>
                <a:spcPts val="0"/>
              </a:spcBef>
              <a:spcAft>
                <a:spcPts val="0"/>
              </a:spcAft>
              <a:buClr>
                <a:schemeClr val="dk1"/>
              </a:buClr>
              <a:buSzPts val="2100"/>
              <a:buChar char="○"/>
              <a:defRPr sz="2100">
                <a:solidFill>
                  <a:schemeClr val="dk1"/>
                </a:solidFill>
              </a:defRPr>
            </a:lvl7pPr>
            <a:lvl8pPr indent="-361950" lvl="7" marL="3657600" rtl="0">
              <a:spcBef>
                <a:spcPts val="0"/>
              </a:spcBef>
              <a:spcAft>
                <a:spcPts val="0"/>
              </a:spcAft>
              <a:buClr>
                <a:schemeClr val="dk1"/>
              </a:buClr>
              <a:buSzPts val="2100"/>
              <a:buChar char="◆"/>
              <a:defRPr sz="2100">
                <a:solidFill>
                  <a:schemeClr val="dk1"/>
                </a:solidFill>
              </a:defRPr>
            </a:lvl8pPr>
            <a:lvl9pPr indent="-361950" lvl="8" marL="4114800" rtl="0">
              <a:spcBef>
                <a:spcPts val="0"/>
              </a:spcBef>
              <a:spcAft>
                <a:spcPts val="0"/>
              </a:spcAft>
              <a:buClr>
                <a:schemeClr val="dk1"/>
              </a:buClr>
              <a:buSzPts val="2100"/>
              <a:buChar char="●"/>
              <a:defRPr sz="2100">
                <a:solidFill>
                  <a:schemeClr val="dk1"/>
                </a:solidFill>
              </a:defRPr>
            </a:lvl9pPr>
          </a:lstStyle>
          <a:p/>
        </p:txBody>
      </p:sp>
      <p:sp>
        <p:nvSpPr>
          <p:cNvPr id="2237" name="Google Shape;2237;p70"/>
          <p:cNvSpPr txBox="1"/>
          <p:nvPr>
            <p:ph idx="8" type="title"/>
          </p:nvPr>
        </p:nvSpPr>
        <p:spPr>
          <a:xfrm>
            <a:off x="6413800" y="1468800"/>
            <a:ext cx="5180700" cy="620100"/>
          </a:xfrm>
          <a:prstGeom prst="rect">
            <a:avLst/>
          </a:prstGeom>
          <a:noFill/>
          <a:ln>
            <a:noFill/>
          </a:ln>
        </p:spPr>
        <p:txBody>
          <a:bodyPr anchorCtr="0" anchor="ctr" bIns="121900" lIns="121900" spcFirstLastPara="1" rIns="121900" wrap="square" tIns="121900">
            <a:noAutofit/>
          </a:bodyPr>
          <a:lstStyle>
            <a:lvl1pPr lvl="0" rtl="0" algn="ctr">
              <a:spcBef>
                <a:spcPts val="0"/>
              </a:spcBef>
              <a:spcAft>
                <a:spcPts val="0"/>
              </a:spcAft>
              <a:buClr>
                <a:schemeClr val="dk1"/>
              </a:buClr>
              <a:buSzPts val="2700"/>
              <a:buNone/>
              <a:defRPr b="1" sz="2700">
                <a:solidFill>
                  <a:schemeClr val="dk1"/>
                </a:solidFill>
              </a:defRPr>
            </a:lvl1pPr>
            <a:lvl2pPr lvl="1" rtl="0" algn="ctr">
              <a:spcBef>
                <a:spcPts val="0"/>
              </a:spcBef>
              <a:spcAft>
                <a:spcPts val="0"/>
              </a:spcAft>
              <a:buSzPts val="1900"/>
              <a:buNone/>
              <a:defRPr sz="1900"/>
            </a:lvl2pPr>
            <a:lvl3pPr lvl="2" rtl="0" algn="ctr">
              <a:spcBef>
                <a:spcPts val="0"/>
              </a:spcBef>
              <a:spcAft>
                <a:spcPts val="0"/>
              </a:spcAft>
              <a:buSzPts val="1900"/>
              <a:buNone/>
              <a:defRPr sz="1900"/>
            </a:lvl3pPr>
            <a:lvl4pPr lvl="3" rtl="0" algn="ctr">
              <a:spcBef>
                <a:spcPts val="0"/>
              </a:spcBef>
              <a:spcAft>
                <a:spcPts val="0"/>
              </a:spcAft>
              <a:buSzPts val="1900"/>
              <a:buNone/>
              <a:defRPr sz="1900"/>
            </a:lvl4pPr>
            <a:lvl5pPr lvl="4" rtl="0" algn="ctr">
              <a:spcBef>
                <a:spcPts val="0"/>
              </a:spcBef>
              <a:spcAft>
                <a:spcPts val="0"/>
              </a:spcAft>
              <a:buSzPts val="1900"/>
              <a:buNone/>
              <a:defRPr sz="1900"/>
            </a:lvl5pPr>
            <a:lvl6pPr lvl="5" rtl="0" algn="ctr">
              <a:spcBef>
                <a:spcPts val="0"/>
              </a:spcBef>
              <a:spcAft>
                <a:spcPts val="0"/>
              </a:spcAft>
              <a:buSzPts val="1900"/>
              <a:buNone/>
              <a:defRPr sz="1900"/>
            </a:lvl6pPr>
            <a:lvl7pPr lvl="6" rtl="0" algn="ctr">
              <a:spcBef>
                <a:spcPts val="0"/>
              </a:spcBef>
              <a:spcAft>
                <a:spcPts val="0"/>
              </a:spcAft>
              <a:buSzPts val="1900"/>
              <a:buNone/>
              <a:defRPr sz="1900"/>
            </a:lvl7pPr>
            <a:lvl8pPr lvl="7" rtl="0" algn="ctr">
              <a:spcBef>
                <a:spcPts val="0"/>
              </a:spcBef>
              <a:spcAft>
                <a:spcPts val="0"/>
              </a:spcAft>
              <a:buSzPts val="1900"/>
              <a:buNone/>
              <a:defRPr sz="1900"/>
            </a:lvl8pPr>
            <a:lvl9pPr lvl="8" rtl="0" algn="ctr">
              <a:spcBef>
                <a:spcPts val="0"/>
              </a:spcBef>
              <a:spcAft>
                <a:spcPts val="0"/>
              </a:spcAft>
              <a:buSzPts val="1900"/>
              <a:buNone/>
              <a:defRPr sz="1900"/>
            </a:lvl9pPr>
          </a:lstStyle>
          <a:p/>
        </p:txBody>
      </p:sp>
    </p:spTree>
  </p:cSld>
  <p:clrMapOvr>
    <a:masterClrMapping/>
  </p:clrMapOvr>
  <p:extLst>
    <p:ext uri="{DCECCB84-F9BA-43D5-87BE-67443E8EF086}">
      <p15:sldGuideLst>
        <p15:guide id="1" orient="horz" pos="1302">
          <p15:clr>
            <a:srgbClr val="FA7B17"/>
          </p15:clr>
        </p15:guide>
        <p15:guide id="2" orient="horz" pos="917">
          <p15:clr>
            <a:srgbClr val="FA7B17"/>
          </p15:clr>
        </p15:guide>
        <p15:guide id="3" pos="7104">
          <p15:clr>
            <a:srgbClr val="FA7B17"/>
          </p15:clr>
        </p15:guide>
        <p15:guide id="4" pos="594">
          <p15:clr>
            <a:srgbClr val="FA7B17"/>
          </p15:clr>
        </p15:guide>
        <p15:guide id="5" orient="horz" pos="4046">
          <p15:clr>
            <a:srgbClr val="FA7B17"/>
          </p15:clr>
        </p15:guide>
        <p15:guide id="6" pos="497">
          <p15:clr>
            <a:srgbClr val="FA7B17"/>
          </p15:clr>
        </p15:guide>
        <p15:guide id="7" pos="3840">
          <p15:clr>
            <a:srgbClr val="FA7B17"/>
          </p15:clr>
        </p15:guide>
        <p15:guide id="8" pos="4401">
          <p15:clr>
            <a:srgbClr val="FA7B17"/>
          </p15:clr>
        </p15:guide>
        <p15:guide id="9" pos="3297">
          <p15:clr>
            <a:srgbClr val="FA7B17"/>
          </p15:clr>
        </p15:guide>
        <p15:guide id="10" pos="1152">
          <p15:clr>
            <a:srgbClr val="FA7B17"/>
          </p15:clr>
        </p15:guide>
        <p15:guide id="11" pos="6568">
          <p15:clr>
            <a:srgbClr val="FA7B17"/>
          </p15:clr>
        </p15:guide>
      </p15:sldGuideLst>
    </p:ext>
  </p:extLst>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sided with sub-heads">
  <p:cSld name="BLANK_2_1_1_1_4">
    <p:bg>
      <p:bgPr>
        <a:solidFill>
          <a:srgbClr val="FFFFFF"/>
        </a:solidFill>
      </p:bgPr>
    </p:bg>
    <p:spTree>
      <p:nvGrpSpPr>
        <p:cNvPr id="2238" name="Shape 2238"/>
        <p:cNvGrpSpPr/>
        <p:nvPr/>
      </p:nvGrpSpPr>
      <p:grpSpPr>
        <a:xfrm>
          <a:off x="0" y="0"/>
          <a:ext cx="0" cy="0"/>
          <a:chOff x="0" y="0"/>
          <a:chExt cx="0" cy="0"/>
        </a:xfrm>
      </p:grpSpPr>
      <p:sp>
        <p:nvSpPr>
          <p:cNvPr id="2239" name="Google Shape;2239;p71"/>
          <p:cNvSpPr/>
          <p:nvPr/>
        </p:nvSpPr>
        <p:spPr>
          <a:xfrm rot="5400000">
            <a:off x="8503336" y="3154740"/>
            <a:ext cx="6902100" cy="548700"/>
          </a:xfrm>
          <a:prstGeom prst="rect">
            <a:avLst/>
          </a:prstGeom>
          <a:solidFill>
            <a:srgbClr val="003C71"/>
          </a:solidFill>
          <a:ln>
            <a:noFill/>
          </a:ln>
        </p:spPr>
        <p:txBody>
          <a:bodyPr anchorCtr="0" anchor="ctr" bIns="121900" lIns="121900" spcFirstLastPara="1" rIns="121900" wrap="square" tIns="121900">
            <a:noAutofit/>
          </a:bodyPr>
          <a:lstStyle/>
          <a:p>
            <a:pPr indent="0" lvl="0" marL="0" rtl="0" algn="l">
              <a:lnSpc>
                <a:spcPct val="115000"/>
              </a:lnSpc>
              <a:spcBef>
                <a:spcPts val="0"/>
              </a:spcBef>
              <a:spcAft>
                <a:spcPts val="0"/>
              </a:spcAft>
              <a:buNone/>
            </a:pPr>
            <a:r>
              <a:t/>
            </a:r>
            <a:endParaRPr b="1" sz="1600">
              <a:solidFill>
                <a:srgbClr val="FFFFFF"/>
              </a:solidFill>
            </a:endParaRPr>
          </a:p>
        </p:txBody>
      </p:sp>
      <p:sp>
        <p:nvSpPr>
          <p:cNvPr id="2240" name="Google Shape;2240;p71"/>
          <p:cNvSpPr txBox="1"/>
          <p:nvPr>
            <p:ph type="title"/>
          </p:nvPr>
        </p:nvSpPr>
        <p:spPr>
          <a:xfrm>
            <a:off x="789000" y="432570"/>
            <a:ext cx="10850700" cy="1023900"/>
          </a:xfrm>
          <a:prstGeom prst="rect">
            <a:avLst/>
          </a:prstGeom>
          <a:noFill/>
          <a:ln>
            <a:noFill/>
          </a:ln>
        </p:spPr>
        <p:txBody>
          <a:bodyPr anchorCtr="0" anchor="b" bIns="121900" lIns="121900" spcFirstLastPara="1" rIns="121900" wrap="square" tIns="121900">
            <a:noAutofit/>
          </a:bodyPr>
          <a:lstStyle>
            <a:lvl1pPr lvl="0" rtl="0">
              <a:spcBef>
                <a:spcPts val="0"/>
              </a:spcBef>
              <a:spcAft>
                <a:spcPts val="0"/>
              </a:spcAft>
              <a:buNone/>
              <a:defRPr b="1" sz="4000">
                <a:solidFill>
                  <a:srgbClr val="003C71"/>
                </a:solidFill>
                <a:latin typeface="Arial"/>
                <a:ea typeface="Arial"/>
                <a:cs typeface="Arial"/>
                <a:sym typeface="Arial"/>
              </a:defRPr>
            </a:lvl1pPr>
            <a:lvl2pPr lvl="1" rtl="0">
              <a:spcBef>
                <a:spcPts val="0"/>
              </a:spcBef>
              <a:spcAft>
                <a:spcPts val="0"/>
              </a:spcAft>
              <a:buNone/>
              <a:defRPr b="1" sz="4800">
                <a:solidFill>
                  <a:srgbClr val="003C71"/>
                </a:solidFill>
                <a:latin typeface="Arial"/>
                <a:ea typeface="Arial"/>
                <a:cs typeface="Arial"/>
                <a:sym typeface="Arial"/>
              </a:defRPr>
            </a:lvl2pPr>
            <a:lvl3pPr lvl="2" rtl="0">
              <a:spcBef>
                <a:spcPts val="0"/>
              </a:spcBef>
              <a:spcAft>
                <a:spcPts val="0"/>
              </a:spcAft>
              <a:buNone/>
              <a:defRPr b="1" sz="4800">
                <a:solidFill>
                  <a:srgbClr val="003C71"/>
                </a:solidFill>
                <a:latin typeface="Arial"/>
                <a:ea typeface="Arial"/>
                <a:cs typeface="Arial"/>
                <a:sym typeface="Arial"/>
              </a:defRPr>
            </a:lvl3pPr>
            <a:lvl4pPr lvl="3" rtl="0">
              <a:spcBef>
                <a:spcPts val="0"/>
              </a:spcBef>
              <a:spcAft>
                <a:spcPts val="0"/>
              </a:spcAft>
              <a:buNone/>
              <a:defRPr b="1" sz="4800">
                <a:solidFill>
                  <a:srgbClr val="003C71"/>
                </a:solidFill>
                <a:latin typeface="Arial"/>
                <a:ea typeface="Arial"/>
                <a:cs typeface="Arial"/>
                <a:sym typeface="Arial"/>
              </a:defRPr>
            </a:lvl4pPr>
            <a:lvl5pPr lvl="4" rtl="0">
              <a:spcBef>
                <a:spcPts val="0"/>
              </a:spcBef>
              <a:spcAft>
                <a:spcPts val="0"/>
              </a:spcAft>
              <a:buNone/>
              <a:defRPr b="1" sz="4800">
                <a:solidFill>
                  <a:srgbClr val="003C71"/>
                </a:solidFill>
                <a:latin typeface="Arial"/>
                <a:ea typeface="Arial"/>
                <a:cs typeface="Arial"/>
                <a:sym typeface="Arial"/>
              </a:defRPr>
            </a:lvl5pPr>
            <a:lvl6pPr lvl="5" rtl="0">
              <a:spcBef>
                <a:spcPts val="0"/>
              </a:spcBef>
              <a:spcAft>
                <a:spcPts val="0"/>
              </a:spcAft>
              <a:buNone/>
              <a:defRPr b="1" sz="4800">
                <a:solidFill>
                  <a:srgbClr val="003C71"/>
                </a:solidFill>
                <a:latin typeface="Arial"/>
                <a:ea typeface="Arial"/>
                <a:cs typeface="Arial"/>
                <a:sym typeface="Arial"/>
              </a:defRPr>
            </a:lvl6pPr>
            <a:lvl7pPr lvl="6" rtl="0">
              <a:spcBef>
                <a:spcPts val="0"/>
              </a:spcBef>
              <a:spcAft>
                <a:spcPts val="0"/>
              </a:spcAft>
              <a:buNone/>
              <a:defRPr b="1" sz="4800">
                <a:solidFill>
                  <a:srgbClr val="003C71"/>
                </a:solidFill>
                <a:latin typeface="Arial"/>
                <a:ea typeface="Arial"/>
                <a:cs typeface="Arial"/>
                <a:sym typeface="Arial"/>
              </a:defRPr>
            </a:lvl7pPr>
            <a:lvl8pPr lvl="7" rtl="0">
              <a:spcBef>
                <a:spcPts val="0"/>
              </a:spcBef>
              <a:spcAft>
                <a:spcPts val="0"/>
              </a:spcAft>
              <a:buNone/>
              <a:defRPr b="1" sz="4800">
                <a:solidFill>
                  <a:srgbClr val="003C71"/>
                </a:solidFill>
                <a:latin typeface="Arial"/>
                <a:ea typeface="Arial"/>
                <a:cs typeface="Arial"/>
                <a:sym typeface="Arial"/>
              </a:defRPr>
            </a:lvl8pPr>
            <a:lvl9pPr lvl="8" rtl="0">
              <a:spcBef>
                <a:spcPts val="0"/>
              </a:spcBef>
              <a:spcAft>
                <a:spcPts val="0"/>
              </a:spcAft>
              <a:buNone/>
              <a:defRPr b="1" sz="4800">
                <a:solidFill>
                  <a:srgbClr val="003C71"/>
                </a:solidFill>
                <a:latin typeface="Arial"/>
                <a:ea typeface="Arial"/>
                <a:cs typeface="Arial"/>
                <a:sym typeface="Arial"/>
              </a:defRPr>
            </a:lvl9pPr>
          </a:lstStyle>
          <a:p/>
        </p:txBody>
      </p:sp>
      <p:cxnSp>
        <p:nvCxnSpPr>
          <p:cNvPr id="2241" name="Google Shape;2241;p71"/>
          <p:cNvCxnSpPr/>
          <p:nvPr/>
        </p:nvCxnSpPr>
        <p:spPr>
          <a:xfrm flipH="1" rot="10800000">
            <a:off x="942800" y="1368825"/>
            <a:ext cx="10334400" cy="10800"/>
          </a:xfrm>
          <a:prstGeom prst="straightConnector1">
            <a:avLst/>
          </a:prstGeom>
          <a:noFill/>
          <a:ln cap="flat" cmpd="sng" w="19050">
            <a:solidFill>
              <a:srgbClr val="003C71"/>
            </a:solidFill>
            <a:prstDash val="solid"/>
            <a:round/>
            <a:headEnd len="med" w="med" type="none"/>
            <a:tailEnd len="med" w="med" type="none"/>
          </a:ln>
        </p:spPr>
      </p:cxnSp>
      <p:sp>
        <p:nvSpPr>
          <p:cNvPr id="2242" name="Google Shape;2242;p71"/>
          <p:cNvSpPr txBox="1"/>
          <p:nvPr>
            <p:ph idx="1" type="body"/>
          </p:nvPr>
        </p:nvSpPr>
        <p:spPr>
          <a:xfrm>
            <a:off x="789000" y="1976650"/>
            <a:ext cx="5187300" cy="4352100"/>
          </a:xfrm>
          <a:prstGeom prst="rect">
            <a:avLst/>
          </a:prstGeom>
          <a:noFill/>
          <a:ln>
            <a:noFill/>
          </a:ln>
        </p:spPr>
        <p:txBody>
          <a:bodyPr anchorCtr="0" anchor="t" bIns="121900" lIns="121900" spcFirstLastPara="1" rIns="121900" wrap="square" tIns="121900">
            <a:noAutofit/>
          </a:bodyPr>
          <a:lstStyle>
            <a:lvl1pPr indent="-381000" lvl="0" marL="457200" rtl="0">
              <a:lnSpc>
                <a:spcPct val="100000"/>
              </a:lnSpc>
              <a:spcBef>
                <a:spcPts val="0"/>
              </a:spcBef>
              <a:spcAft>
                <a:spcPts val="0"/>
              </a:spcAft>
              <a:buClr>
                <a:srgbClr val="000000"/>
              </a:buClr>
              <a:buSzPts val="2400"/>
              <a:buFont typeface="Arial"/>
              <a:buChar char="●"/>
              <a:defRPr b="1" sz="2400">
                <a:solidFill>
                  <a:srgbClr val="000000"/>
                </a:solidFill>
                <a:latin typeface="Arial"/>
                <a:ea typeface="Arial"/>
                <a:cs typeface="Arial"/>
                <a:sym typeface="Arial"/>
              </a:defRPr>
            </a:lvl1pPr>
            <a:lvl2pPr indent="-381000" lvl="1" marL="914400" rtl="0">
              <a:lnSpc>
                <a:spcPct val="100000"/>
              </a:lnSpc>
              <a:spcBef>
                <a:spcPts val="0"/>
              </a:spcBef>
              <a:spcAft>
                <a:spcPts val="0"/>
              </a:spcAft>
              <a:buClr>
                <a:srgbClr val="000000"/>
              </a:buClr>
              <a:buSzPts val="2400"/>
              <a:buFont typeface="Arial"/>
              <a:buChar char="○"/>
              <a:defRPr sz="2400">
                <a:solidFill>
                  <a:srgbClr val="000000"/>
                </a:solidFill>
                <a:latin typeface="Arial"/>
                <a:ea typeface="Arial"/>
                <a:cs typeface="Arial"/>
                <a:sym typeface="Arial"/>
              </a:defRPr>
            </a:lvl2pPr>
            <a:lvl3pPr indent="-381000" lvl="2" marL="1371600" rtl="0">
              <a:lnSpc>
                <a:spcPct val="100000"/>
              </a:lnSpc>
              <a:spcBef>
                <a:spcPts val="0"/>
              </a:spcBef>
              <a:spcAft>
                <a:spcPts val="0"/>
              </a:spcAft>
              <a:buClr>
                <a:srgbClr val="000000"/>
              </a:buClr>
              <a:buSzPts val="2400"/>
              <a:buFont typeface="Arial"/>
              <a:buChar char="■"/>
              <a:defRPr sz="2400">
                <a:solidFill>
                  <a:srgbClr val="000000"/>
                </a:solidFill>
                <a:latin typeface="Arial"/>
                <a:ea typeface="Arial"/>
                <a:cs typeface="Arial"/>
                <a:sym typeface="Arial"/>
              </a:defRPr>
            </a:lvl3pPr>
            <a:lvl4pPr indent="-381000" lvl="3" marL="1828800" rtl="0">
              <a:lnSpc>
                <a:spcPct val="100000"/>
              </a:lnSpc>
              <a:spcBef>
                <a:spcPts val="0"/>
              </a:spcBef>
              <a:spcAft>
                <a:spcPts val="0"/>
              </a:spcAft>
              <a:buClr>
                <a:srgbClr val="000000"/>
              </a:buClr>
              <a:buSzPts val="2400"/>
              <a:buFont typeface="Arial"/>
              <a:buChar char="●"/>
              <a:defRPr sz="2400">
                <a:solidFill>
                  <a:srgbClr val="000000"/>
                </a:solidFill>
                <a:latin typeface="Arial"/>
                <a:ea typeface="Arial"/>
                <a:cs typeface="Arial"/>
                <a:sym typeface="Arial"/>
              </a:defRPr>
            </a:lvl4pPr>
            <a:lvl5pPr indent="-381000" lvl="4" marL="2286000" rtl="0">
              <a:lnSpc>
                <a:spcPct val="100000"/>
              </a:lnSpc>
              <a:spcBef>
                <a:spcPts val="0"/>
              </a:spcBef>
              <a:spcAft>
                <a:spcPts val="0"/>
              </a:spcAft>
              <a:buClr>
                <a:srgbClr val="000000"/>
              </a:buClr>
              <a:buSzPts val="2400"/>
              <a:buFont typeface="Arial"/>
              <a:buChar char="○"/>
              <a:defRPr sz="2400">
                <a:solidFill>
                  <a:srgbClr val="000000"/>
                </a:solidFill>
                <a:latin typeface="Arial"/>
                <a:ea typeface="Arial"/>
                <a:cs typeface="Arial"/>
                <a:sym typeface="Arial"/>
              </a:defRPr>
            </a:lvl5pPr>
            <a:lvl6pPr indent="-381000" lvl="5" marL="2743200" rtl="0">
              <a:lnSpc>
                <a:spcPct val="100000"/>
              </a:lnSpc>
              <a:spcBef>
                <a:spcPts val="0"/>
              </a:spcBef>
              <a:spcAft>
                <a:spcPts val="0"/>
              </a:spcAft>
              <a:buClr>
                <a:srgbClr val="000000"/>
              </a:buClr>
              <a:buSzPts val="2400"/>
              <a:buFont typeface="Arial"/>
              <a:buChar char="■"/>
              <a:defRPr sz="2400">
                <a:solidFill>
                  <a:srgbClr val="000000"/>
                </a:solidFill>
                <a:latin typeface="Arial"/>
                <a:ea typeface="Arial"/>
                <a:cs typeface="Arial"/>
                <a:sym typeface="Arial"/>
              </a:defRPr>
            </a:lvl6pPr>
            <a:lvl7pPr indent="-381000" lvl="6" marL="3200400" rtl="0">
              <a:lnSpc>
                <a:spcPct val="100000"/>
              </a:lnSpc>
              <a:spcBef>
                <a:spcPts val="0"/>
              </a:spcBef>
              <a:spcAft>
                <a:spcPts val="0"/>
              </a:spcAft>
              <a:buClr>
                <a:srgbClr val="000000"/>
              </a:buClr>
              <a:buSzPts val="2400"/>
              <a:buFont typeface="Arial"/>
              <a:buChar char="●"/>
              <a:defRPr sz="2400">
                <a:solidFill>
                  <a:srgbClr val="000000"/>
                </a:solidFill>
                <a:latin typeface="Arial"/>
                <a:ea typeface="Arial"/>
                <a:cs typeface="Arial"/>
                <a:sym typeface="Arial"/>
              </a:defRPr>
            </a:lvl7pPr>
            <a:lvl8pPr indent="-381000" lvl="7" marL="3657600" rtl="0">
              <a:lnSpc>
                <a:spcPct val="100000"/>
              </a:lnSpc>
              <a:spcBef>
                <a:spcPts val="0"/>
              </a:spcBef>
              <a:spcAft>
                <a:spcPts val="0"/>
              </a:spcAft>
              <a:buClr>
                <a:srgbClr val="000000"/>
              </a:buClr>
              <a:buSzPts val="2400"/>
              <a:buFont typeface="Arial"/>
              <a:buChar char="○"/>
              <a:defRPr sz="2400">
                <a:solidFill>
                  <a:srgbClr val="000000"/>
                </a:solidFill>
                <a:latin typeface="Arial"/>
                <a:ea typeface="Arial"/>
                <a:cs typeface="Arial"/>
                <a:sym typeface="Arial"/>
              </a:defRPr>
            </a:lvl8pPr>
            <a:lvl9pPr indent="-381000" lvl="8" marL="4114800" rtl="0">
              <a:lnSpc>
                <a:spcPct val="100000"/>
              </a:lnSpc>
              <a:spcBef>
                <a:spcPts val="0"/>
              </a:spcBef>
              <a:spcAft>
                <a:spcPts val="0"/>
              </a:spcAft>
              <a:buClr>
                <a:srgbClr val="000000"/>
              </a:buClr>
              <a:buSzPts val="2400"/>
              <a:buFont typeface="Arial"/>
              <a:buChar char="■"/>
              <a:defRPr sz="2400">
                <a:solidFill>
                  <a:srgbClr val="000000"/>
                </a:solidFill>
                <a:latin typeface="Arial"/>
                <a:ea typeface="Arial"/>
                <a:cs typeface="Arial"/>
                <a:sym typeface="Arial"/>
              </a:defRPr>
            </a:lvl9pPr>
          </a:lstStyle>
          <a:p/>
        </p:txBody>
      </p:sp>
      <p:sp>
        <p:nvSpPr>
          <p:cNvPr id="2243" name="Google Shape;2243;p71"/>
          <p:cNvSpPr txBox="1"/>
          <p:nvPr>
            <p:ph idx="12" type="sldNum"/>
          </p:nvPr>
        </p:nvSpPr>
        <p:spPr>
          <a:xfrm>
            <a:off x="11755800" y="6289440"/>
            <a:ext cx="432900" cy="494100"/>
          </a:xfrm>
          <a:prstGeom prst="rect">
            <a:avLst/>
          </a:prstGeom>
        </p:spPr>
        <p:txBody>
          <a:bodyPr anchorCtr="0" anchor="ctr" bIns="121900" lIns="121900" spcFirstLastPara="1" rIns="121900" wrap="square" tIns="121900">
            <a:noAutofit/>
          </a:bodyPr>
          <a:lstStyle>
            <a:lvl1pPr lvl="0" rtl="0" algn="ctr">
              <a:buNone/>
              <a:defRPr sz="1200">
                <a:solidFill>
                  <a:schemeClr val="dk1"/>
                </a:solidFill>
              </a:defRPr>
            </a:lvl1pPr>
            <a:lvl2pPr lvl="1" rtl="0" algn="ctr">
              <a:buNone/>
              <a:defRPr sz="1200">
                <a:solidFill>
                  <a:schemeClr val="dk1"/>
                </a:solidFill>
              </a:defRPr>
            </a:lvl2pPr>
            <a:lvl3pPr lvl="2" rtl="0" algn="ctr">
              <a:buNone/>
              <a:defRPr sz="1200">
                <a:solidFill>
                  <a:schemeClr val="dk1"/>
                </a:solidFill>
              </a:defRPr>
            </a:lvl3pPr>
            <a:lvl4pPr lvl="3" rtl="0" algn="ctr">
              <a:buNone/>
              <a:defRPr sz="1200">
                <a:solidFill>
                  <a:schemeClr val="dk1"/>
                </a:solidFill>
              </a:defRPr>
            </a:lvl4pPr>
            <a:lvl5pPr lvl="4" rtl="0" algn="ctr">
              <a:buNone/>
              <a:defRPr sz="1200">
                <a:solidFill>
                  <a:schemeClr val="dk1"/>
                </a:solidFill>
              </a:defRPr>
            </a:lvl5pPr>
            <a:lvl6pPr lvl="5" rtl="0" algn="ctr">
              <a:buNone/>
              <a:defRPr sz="1200">
                <a:solidFill>
                  <a:schemeClr val="dk1"/>
                </a:solidFill>
              </a:defRPr>
            </a:lvl6pPr>
            <a:lvl7pPr lvl="6" rtl="0" algn="ctr">
              <a:buNone/>
              <a:defRPr sz="1200">
                <a:solidFill>
                  <a:schemeClr val="dk1"/>
                </a:solidFill>
              </a:defRPr>
            </a:lvl7pPr>
            <a:lvl8pPr lvl="7" rtl="0" algn="ctr">
              <a:buNone/>
              <a:defRPr sz="1200">
                <a:solidFill>
                  <a:schemeClr val="dk1"/>
                </a:solidFill>
              </a:defRPr>
            </a:lvl8pPr>
            <a:lvl9pPr lvl="8" rtl="0" algn="ctr">
              <a:buNone/>
              <a:defRPr sz="1200">
                <a:solidFill>
                  <a:schemeClr val="dk1"/>
                </a:solidFill>
              </a:defRPr>
            </a:lvl9pPr>
          </a:lstStyle>
          <a:p>
            <a:pPr indent="0" lvl="0" marL="0" rtl="0" algn="ctr">
              <a:spcBef>
                <a:spcPts val="0"/>
              </a:spcBef>
              <a:spcAft>
                <a:spcPts val="0"/>
              </a:spcAft>
              <a:buNone/>
            </a:pPr>
            <a:fld id="{00000000-1234-1234-1234-123412341234}" type="slidenum">
              <a:rPr lang="en-US"/>
              <a:t>‹#›</a:t>
            </a:fld>
            <a:endParaRPr/>
          </a:p>
        </p:txBody>
      </p:sp>
      <p:pic>
        <p:nvPicPr>
          <p:cNvPr id="2244" name="Google Shape;2244;p71"/>
          <p:cNvPicPr preferRelativeResize="0"/>
          <p:nvPr/>
        </p:nvPicPr>
        <p:blipFill>
          <a:blip r:embed="rId2">
            <a:alphaModFix/>
          </a:blip>
          <a:stretch>
            <a:fillRect/>
          </a:stretch>
        </p:blipFill>
        <p:spPr>
          <a:xfrm>
            <a:off x="87903" y="67020"/>
            <a:ext cx="572400" cy="516678"/>
          </a:xfrm>
          <a:prstGeom prst="rect">
            <a:avLst/>
          </a:prstGeom>
          <a:noFill/>
          <a:ln>
            <a:noFill/>
          </a:ln>
        </p:spPr>
      </p:pic>
      <p:sp>
        <p:nvSpPr>
          <p:cNvPr id="2245" name="Google Shape;2245;p71"/>
          <p:cNvSpPr txBox="1"/>
          <p:nvPr>
            <p:ph idx="2" type="body"/>
          </p:nvPr>
        </p:nvSpPr>
        <p:spPr>
          <a:xfrm>
            <a:off x="6202400" y="1976640"/>
            <a:ext cx="5039100" cy="4352100"/>
          </a:xfrm>
          <a:prstGeom prst="rect">
            <a:avLst/>
          </a:prstGeom>
          <a:noFill/>
          <a:ln>
            <a:noFill/>
          </a:ln>
        </p:spPr>
        <p:txBody>
          <a:bodyPr anchorCtr="0" anchor="t" bIns="121900" lIns="121900" spcFirstLastPara="1" rIns="121900" wrap="square" tIns="121900">
            <a:noAutofit/>
          </a:bodyPr>
          <a:lstStyle>
            <a:lvl1pPr indent="-381000" lvl="0" marL="457200" rtl="0">
              <a:lnSpc>
                <a:spcPct val="100000"/>
              </a:lnSpc>
              <a:spcBef>
                <a:spcPts val="0"/>
              </a:spcBef>
              <a:spcAft>
                <a:spcPts val="0"/>
              </a:spcAft>
              <a:buClr>
                <a:srgbClr val="000000"/>
              </a:buClr>
              <a:buSzPts val="2400"/>
              <a:buFont typeface="Arial"/>
              <a:buChar char="●"/>
              <a:defRPr b="1" sz="2400">
                <a:solidFill>
                  <a:srgbClr val="000000"/>
                </a:solidFill>
                <a:latin typeface="Arial"/>
                <a:ea typeface="Arial"/>
                <a:cs typeface="Arial"/>
                <a:sym typeface="Arial"/>
              </a:defRPr>
            </a:lvl1pPr>
            <a:lvl2pPr indent="-381000" lvl="1" marL="914400" rtl="0">
              <a:lnSpc>
                <a:spcPct val="100000"/>
              </a:lnSpc>
              <a:spcBef>
                <a:spcPts val="0"/>
              </a:spcBef>
              <a:spcAft>
                <a:spcPts val="0"/>
              </a:spcAft>
              <a:buClr>
                <a:srgbClr val="000000"/>
              </a:buClr>
              <a:buSzPts val="2400"/>
              <a:buFont typeface="Arial"/>
              <a:buChar char="○"/>
              <a:defRPr sz="2400">
                <a:solidFill>
                  <a:srgbClr val="000000"/>
                </a:solidFill>
                <a:latin typeface="Arial"/>
                <a:ea typeface="Arial"/>
                <a:cs typeface="Arial"/>
                <a:sym typeface="Arial"/>
              </a:defRPr>
            </a:lvl2pPr>
            <a:lvl3pPr indent="-381000" lvl="2" marL="1371600" rtl="0">
              <a:lnSpc>
                <a:spcPct val="100000"/>
              </a:lnSpc>
              <a:spcBef>
                <a:spcPts val="0"/>
              </a:spcBef>
              <a:spcAft>
                <a:spcPts val="0"/>
              </a:spcAft>
              <a:buClr>
                <a:srgbClr val="000000"/>
              </a:buClr>
              <a:buSzPts val="2400"/>
              <a:buFont typeface="Arial"/>
              <a:buChar char="■"/>
              <a:defRPr sz="2400">
                <a:solidFill>
                  <a:srgbClr val="000000"/>
                </a:solidFill>
                <a:latin typeface="Arial"/>
                <a:ea typeface="Arial"/>
                <a:cs typeface="Arial"/>
                <a:sym typeface="Arial"/>
              </a:defRPr>
            </a:lvl3pPr>
            <a:lvl4pPr indent="-381000" lvl="3" marL="1828800" rtl="0">
              <a:lnSpc>
                <a:spcPct val="100000"/>
              </a:lnSpc>
              <a:spcBef>
                <a:spcPts val="0"/>
              </a:spcBef>
              <a:spcAft>
                <a:spcPts val="0"/>
              </a:spcAft>
              <a:buClr>
                <a:srgbClr val="000000"/>
              </a:buClr>
              <a:buSzPts val="2400"/>
              <a:buFont typeface="Arial"/>
              <a:buChar char="●"/>
              <a:defRPr sz="2400">
                <a:solidFill>
                  <a:srgbClr val="000000"/>
                </a:solidFill>
                <a:latin typeface="Arial"/>
                <a:ea typeface="Arial"/>
                <a:cs typeface="Arial"/>
                <a:sym typeface="Arial"/>
              </a:defRPr>
            </a:lvl4pPr>
            <a:lvl5pPr indent="-381000" lvl="4" marL="2286000" rtl="0">
              <a:lnSpc>
                <a:spcPct val="100000"/>
              </a:lnSpc>
              <a:spcBef>
                <a:spcPts val="0"/>
              </a:spcBef>
              <a:spcAft>
                <a:spcPts val="0"/>
              </a:spcAft>
              <a:buClr>
                <a:srgbClr val="000000"/>
              </a:buClr>
              <a:buSzPts val="2400"/>
              <a:buFont typeface="Arial"/>
              <a:buChar char="○"/>
              <a:defRPr sz="2400">
                <a:solidFill>
                  <a:srgbClr val="000000"/>
                </a:solidFill>
                <a:latin typeface="Arial"/>
                <a:ea typeface="Arial"/>
                <a:cs typeface="Arial"/>
                <a:sym typeface="Arial"/>
              </a:defRPr>
            </a:lvl5pPr>
            <a:lvl6pPr indent="-381000" lvl="5" marL="2743200" rtl="0">
              <a:lnSpc>
                <a:spcPct val="100000"/>
              </a:lnSpc>
              <a:spcBef>
                <a:spcPts val="0"/>
              </a:spcBef>
              <a:spcAft>
                <a:spcPts val="0"/>
              </a:spcAft>
              <a:buClr>
                <a:srgbClr val="000000"/>
              </a:buClr>
              <a:buSzPts val="2400"/>
              <a:buFont typeface="Arial"/>
              <a:buChar char="■"/>
              <a:defRPr sz="2400">
                <a:solidFill>
                  <a:srgbClr val="000000"/>
                </a:solidFill>
                <a:latin typeface="Arial"/>
                <a:ea typeface="Arial"/>
                <a:cs typeface="Arial"/>
                <a:sym typeface="Arial"/>
              </a:defRPr>
            </a:lvl6pPr>
            <a:lvl7pPr indent="-381000" lvl="6" marL="3200400" rtl="0">
              <a:lnSpc>
                <a:spcPct val="100000"/>
              </a:lnSpc>
              <a:spcBef>
                <a:spcPts val="0"/>
              </a:spcBef>
              <a:spcAft>
                <a:spcPts val="0"/>
              </a:spcAft>
              <a:buClr>
                <a:srgbClr val="000000"/>
              </a:buClr>
              <a:buSzPts val="2400"/>
              <a:buFont typeface="Arial"/>
              <a:buChar char="●"/>
              <a:defRPr sz="2400">
                <a:solidFill>
                  <a:srgbClr val="000000"/>
                </a:solidFill>
                <a:latin typeface="Arial"/>
                <a:ea typeface="Arial"/>
                <a:cs typeface="Arial"/>
                <a:sym typeface="Arial"/>
              </a:defRPr>
            </a:lvl7pPr>
            <a:lvl8pPr indent="-381000" lvl="7" marL="3657600" rtl="0">
              <a:lnSpc>
                <a:spcPct val="100000"/>
              </a:lnSpc>
              <a:spcBef>
                <a:spcPts val="0"/>
              </a:spcBef>
              <a:spcAft>
                <a:spcPts val="0"/>
              </a:spcAft>
              <a:buClr>
                <a:srgbClr val="000000"/>
              </a:buClr>
              <a:buSzPts val="2400"/>
              <a:buFont typeface="Arial"/>
              <a:buChar char="○"/>
              <a:defRPr sz="2400">
                <a:solidFill>
                  <a:srgbClr val="000000"/>
                </a:solidFill>
                <a:latin typeface="Arial"/>
                <a:ea typeface="Arial"/>
                <a:cs typeface="Arial"/>
                <a:sym typeface="Arial"/>
              </a:defRPr>
            </a:lvl8pPr>
            <a:lvl9pPr indent="-381000" lvl="8" marL="4114800" rtl="0">
              <a:lnSpc>
                <a:spcPct val="100000"/>
              </a:lnSpc>
              <a:spcBef>
                <a:spcPts val="0"/>
              </a:spcBef>
              <a:spcAft>
                <a:spcPts val="0"/>
              </a:spcAft>
              <a:buClr>
                <a:srgbClr val="000000"/>
              </a:buClr>
              <a:buSzPts val="2400"/>
              <a:buFont typeface="Arial"/>
              <a:buChar char="■"/>
              <a:defRPr sz="2400">
                <a:solidFill>
                  <a:srgbClr val="000000"/>
                </a:solidFill>
                <a:latin typeface="Arial"/>
                <a:ea typeface="Arial"/>
                <a:cs typeface="Arial"/>
                <a:sym typeface="Arial"/>
              </a:defRPr>
            </a:lvl9pPr>
          </a:lstStyle>
          <a:p/>
        </p:txBody>
      </p:sp>
      <p:cxnSp>
        <p:nvCxnSpPr>
          <p:cNvPr id="2246" name="Google Shape;2246;p71"/>
          <p:cNvCxnSpPr/>
          <p:nvPr/>
        </p:nvCxnSpPr>
        <p:spPr>
          <a:xfrm flipH="1">
            <a:off x="6105267" y="1927620"/>
            <a:ext cx="12000" cy="4466100"/>
          </a:xfrm>
          <a:prstGeom prst="straightConnector1">
            <a:avLst/>
          </a:prstGeom>
          <a:noFill/>
          <a:ln cap="flat" cmpd="sng" w="28575">
            <a:solidFill>
              <a:srgbClr val="003C71"/>
            </a:solidFill>
            <a:prstDash val="solid"/>
            <a:round/>
            <a:headEnd len="med" w="med" type="none"/>
            <a:tailEnd len="med" w="med" type="none"/>
          </a:ln>
        </p:spPr>
      </p:cxnSp>
      <p:sp>
        <p:nvSpPr>
          <p:cNvPr id="2247" name="Google Shape;2247;p71"/>
          <p:cNvSpPr txBox="1"/>
          <p:nvPr>
            <p:ph idx="3" type="subTitle"/>
          </p:nvPr>
        </p:nvSpPr>
        <p:spPr>
          <a:xfrm>
            <a:off x="942800" y="1404510"/>
            <a:ext cx="10697100" cy="524700"/>
          </a:xfrm>
          <a:prstGeom prst="rect">
            <a:avLst/>
          </a:prstGeom>
          <a:noFill/>
          <a:ln>
            <a:noFill/>
          </a:ln>
        </p:spPr>
        <p:txBody>
          <a:bodyPr anchorCtr="0" anchor="ctr" bIns="121900" lIns="121900" spcFirstLastPara="1" rIns="121900" wrap="square" tIns="121900">
            <a:noAutofit/>
          </a:bodyPr>
          <a:lstStyle>
            <a:lvl1pPr lvl="0" rtl="0">
              <a:spcBef>
                <a:spcPts val="0"/>
              </a:spcBef>
              <a:spcAft>
                <a:spcPts val="0"/>
              </a:spcAft>
              <a:buNone/>
              <a:defRPr b="1" sz="3200">
                <a:solidFill>
                  <a:srgbClr val="0579BD"/>
                </a:solidFill>
                <a:latin typeface="Arial"/>
                <a:ea typeface="Arial"/>
                <a:cs typeface="Arial"/>
                <a:sym typeface="Arial"/>
              </a:defRPr>
            </a:lvl1pPr>
            <a:lvl2pPr lvl="1" rtl="0">
              <a:spcBef>
                <a:spcPts val="0"/>
              </a:spcBef>
              <a:spcAft>
                <a:spcPts val="0"/>
              </a:spcAft>
              <a:buNone/>
              <a:defRPr b="1" sz="3200">
                <a:solidFill>
                  <a:srgbClr val="0579BD"/>
                </a:solidFill>
                <a:latin typeface="Arial"/>
                <a:ea typeface="Arial"/>
                <a:cs typeface="Arial"/>
                <a:sym typeface="Arial"/>
              </a:defRPr>
            </a:lvl2pPr>
            <a:lvl3pPr lvl="2" rtl="0">
              <a:spcBef>
                <a:spcPts val="0"/>
              </a:spcBef>
              <a:spcAft>
                <a:spcPts val="0"/>
              </a:spcAft>
              <a:buNone/>
              <a:defRPr b="1" sz="3200">
                <a:solidFill>
                  <a:srgbClr val="0579BD"/>
                </a:solidFill>
                <a:latin typeface="Arial"/>
                <a:ea typeface="Arial"/>
                <a:cs typeface="Arial"/>
                <a:sym typeface="Arial"/>
              </a:defRPr>
            </a:lvl3pPr>
            <a:lvl4pPr lvl="3" rtl="0">
              <a:spcBef>
                <a:spcPts val="0"/>
              </a:spcBef>
              <a:spcAft>
                <a:spcPts val="0"/>
              </a:spcAft>
              <a:buNone/>
              <a:defRPr b="1" sz="3200">
                <a:solidFill>
                  <a:srgbClr val="0579BD"/>
                </a:solidFill>
                <a:latin typeface="Arial"/>
                <a:ea typeface="Arial"/>
                <a:cs typeface="Arial"/>
                <a:sym typeface="Arial"/>
              </a:defRPr>
            </a:lvl4pPr>
            <a:lvl5pPr lvl="4" rtl="0">
              <a:spcBef>
                <a:spcPts val="0"/>
              </a:spcBef>
              <a:spcAft>
                <a:spcPts val="0"/>
              </a:spcAft>
              <a:buNone/>
              <a:defRPr b="1" sz="3200">
                <a:solidFill>
                  <a:srgbClr val="0579BD"/>
                </a:solidFill>
                <a:latin typeface="Arial"/>
                <a:ea typeface="Arial"/>
                <a:cs typeface="Arial"/>
                <a:sym typeface="Arial"/>
              </a:defRPr>
            </a:lvl5pPr>
            <a:lvl6pPr lvl="5" rtl="0">
              <a:spcBef>
                <a:spcPts val="0"/>
              </a:spcBef>
              <a:spcAft>
                <a:spcPts val="0"/>
              </a:spcAft>
              <a:buNone/>
              <a:defRPr b="1" sz="3200">
                <a:solidFill>
                  <a:srgbClr val="0579BD"/>
                </a:solidFill>
                <a:latin typeface="Arial"/>
                <a:ea typeface="Arial"/>
                <a:cs typeface="Arial"/>
                <a:sym typeface="Arial"/>
              </a:defRPr>
            </a:lvl6pPr>
            <a:lvl7pPr lvl="6" rtl="0">
              <a:spcBef>
                <a:spcPts val="0"/>
              </a:spcBef>
              <a:spcAft>
                <a:spcPts val="0"/>
              </a:spcAft>
              <a:buNone/>
              <a:defRPr b="1" sz="3200">
                <a:solidFill>
                  <a:srgbClr val="0579BD"/>
                </a:solidFill>
                <a:latin typeface="Arial"/>
                <a:ea typeface="Arial"/>
                <a:cs typeface="Arial"/>
                <a:sym typeface="Arial"/>
              </a:defRPr>
            </a:lvl7pPr>
            <a:lvl8pPr lvl="7" rtl="0">
              <a:spcBef>
                <a:spcPts val="0"/>
              </a:spcBef>
              <a:spcAft>
                <a:spcPts val="0"/>
              </a:spcAft>
              <a:buNone/>
              <a:defRPr b="1" sz="3200">
                <a:solidFill>
                  <a:srgbClr val="0579BD"/>
                </a:solidFill>
                <a:latin typeface="Arial"/>
                <a:ea typeface="Arial"/>
                <a:cs typeface="Arial"/>
                <a:sym typeface="Arial"/>
              </a:defRPr>
            </a:lvl8pPr>
            <a:lvl9pPr lvl="8" rtl="0">
              <a:spcBef>
                <a:spcPts val="0"/>
              </a:spcBef>
              <a:spcAft>
                <a:spcPts val="0"/>
              </a:spcAft>
              <a:buNone/>
              <a:defRPr b="1" sz="3200">
                <a:solidFill>
                  <a:srgbClr val="0579BD"/>
                </a:solidFill>
                <a:latin typeface="Arial"/>
                <a:ea typeface="Arial"/>
                <a:cs typeface="Arial"/>
                <a:sym typeface="Arial"/>
              </a:defRPr>
            </a:lvl9pPr>
          </a:lstStyle>
          <a:p/>
        </p:txBody>
      </p:sp>
    </p:spTree>
  </p:cSld>
  <p:clrMapOvr>
    <a:masterClrMapping/>
  </p:clrMapOvr>
  <p:extLst>
    <p:ext uri="{DCECCB84-F9BA-43D5-87BE-67443E8EF086}">
      <p15:sldGuideLst>
        <p15:guide id="1" orient="horz" pos="1215">
          <p15:clr>
            <a:srgbClr val="FA7B17"/>
          </p15:clr>
        </p15:guide>
        <p15:guide id="2" orient="horz" pos="917">
          <p15:clr>
            <a:srgbClr val="FA7B17"/>
          </p15:clr>
        </p15:guide>
        <p15:guide id="3" pos="7104">
          <p15:clr>
            <a:srgbClr val="FA7B17"/>
          </p15:clr>
        </p15:guide>
        <p15:guide id="4" pos="594">
          <p15:clr>
            <a:srgbClr val="FA7B17"/>
          </p15:clr>
        </p15:guide>
        <p15:guide id="5" orient="horz" pos="4061">
          <p15:clr>
            <a:srgbClr val="FA7B17"/>
          </p15:clr>
        </p15:guide>
        <p15:guide id="6" pos="497">
          <p15:clr>
            <a:srgbClr val="FA7B17"/>
          </p15:clr>
        </p15:guide>
        <p15:guide id="7" pos="3840">
          <p15:clr>
            <a:srgbClr val="FA7B17"/>
          </p15:clr>
        </p15:guide>
      </p15:sldGuideLst>
    </p:ext>
  </p:extLs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s - LIGHT ON DARK">
  <p:cSld name="1_Bullets - LIGHT ON DARK 6">
    <p:spTree>
      <p:nvGrpSpPr>
        <p:cNvPr id="207" name="Shape 207"/>
        <p:cNvGrpSpPr/>
        <p:nvPr/>
      </p:nvGrpSpPr>
      <p:grpSpPr>
        <a:xfrm>
          <a:off x="0" y="0"/>
          <a:ext cx="0" cy="0"/>
          <a:chOff x="0" y="0"/>
          <a:chExt cx="0" cy="0"/>
        </a:xfrm>
      </p:grpSpPr>
      <p:grpSp>
        <p:nvGrpSpPr>
          <p:cNvPr id="208" name="Google Shape;208;p8"/>
          <p:cNvGrpSpPr/>
          <p:nvPr/>
        </p:nvGrpSpPr>
        <p:grpSpPr>
          <a:xfrm>
            <a:off x="719212" y="1850639"/>
            <a:ext cx="4496017" cy="4391539"/>
            <a:chOff x="690637" y="1945889"/>
            <a:chExt cx="4496017" cy="4391539"/>
          </a:xfrm>
        </p:grpSpPr>
        <p:sp>
          <p:nvSpPr>
            <p:cNvPr id="209" name="Google Shape;209;p8"/>
            <p:cNvSpPr/>
            <p:nvPr/>
          </p:nvSpPr>
          <p:spPr>
            <a:xfrm>
              <a:off x="4847483" y="3804776"/>
              <a:ext cx="339171" cy="318194"/>
            </a:xfrm>
            <a:custGeom>
              <a:rect b="b" l="l" r="r" t="t"/>
              <a:pathLst>
                <a:path extrusionOk="0" h="188" w="144">
                  <a:moveTo>
                    <a:pt x="0" y="0"/>
                  </a:moveTo>
                  <a:lnTo>
                    <a:pt x="0" y="188"/>
                  </a:lnTo>
                  <a:lnTo>
                    <a:pt x="144" y="95"/>
                  </a:lnTo>
                  <a:lnTo>
                    <a:pt x="0" y="0"/>
                  </a:lnTo>
                  <a:close/>
                </a:path>
              </a:pathLst>
            </a:custGeom>
            <a:solidFill>
              <a:srgbClr val="F2F2F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210" name="Google Shape;210;p8"/>
            <p:cNvGrpSpPr/>
            <p:nvPr/>
          </p:nvGrpSpPr>
          <p:grpSpPr>
            <a:xfrm>
              <a:off x="690637" y="1945889"/>
              <a:ext cx="4201395" cy="4391539"/>
              <a:chOff x="6478479" y="1756519"/>
              <a:chExt cx="4201395" cy="4771694"/>
            </a:xfrm>
          </p:grpSpPr>
          <p:sp>
            <p:nvSpPr>
              <p:cNvPr id="211" name="Google Shape;211;p8"/>
              <p:cNvSpPr/>
              <p:nvPr/>
            </p:nvSpPr>
            <p:spPr>
              <a:xfrm flipH="1">
                <a:off x="6478479" y="1756520"/>
                <a:ext cx="4201393" cy="4771693"/>
              </a:xfrm>
              <a:custGeom>
                <a:rect b="b" l="l" r="r" t="t"/>
                <a:pathLst>
                  <a:path extrusionOk="0" h="610" w="886">
                    <a:moveTo>
                      <a:pt x="844" y="610"/>
                    </a:moveTo>
                    <a:cubicBezTo>
                      <a:pt x="41" y="610"/>
                      <a:pt x="41" y="610"/>
                      <a:pt x="41" y="610"/>
                    </a:cubicBezTo>
                    <a:cubicBezTo>
                      <a:pt x="19" y="610"/>
                      <a:pt x="0" y="591"/>
                      <a:pt x="0" y="569"/>
                    </a:cubicBezTo>
                    <a:cubicBezTo>
                      <a:pt x="0" y="42"/>
                      <a:pt x="0" y="42"/>
                      <a:pt x="0" y="42"/>
                    </a:cubicBezTo>
                    <a:cubicBezTo>
                      <a:pt x="0" y="19"/>
                      <a:pt x="19" y="0"/>
                      <a:pt x="41" y="0"/>
                    </a:cubicBezTo>
                    <a:cubicBezTo>
                      <a:pt x="844" y="0"/>
                      <a:pt x="844" y="0"/>
                      <a:pt x="844" y="0"/>
                    </a:cubicBezTo>
                    <a:cubicBezTo>
                      <a:pt x="867" y="0"/>
                      <a:pt x="886" y="19"/>
                      <a:pt x="886" y="42"/>
                    </a:cubicBezTo>
                    <a:cubicBezTo>
                      <a:pt x="886" y="569"/>
                      <a:pt x="886" y="569"/>
                      <a:pt x="886" y="569"/>
                    </a:cubicBezTo>
                    <a:cubicBezTo>
                      <a:pt x="886" y="591"/>
                      <a:pt x="867" y="610"/>
                      <a:pt x="844" y="610"/>
                    </a:cubicBezTo>
                    <a:close/>
                  </a:path>
                </a:pathLst>
              </a:custGeom>
              <a:solidFill>
                <a:srgbClr val="F2F2F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12" name="Google Shape;212;p8"/>
              <p:cNvSpPr/>
              <p:nvPr/>
            </p:nvSpPr>
            <p:spPr>
              <a:xfrm flipH="1">
                <a:off x="6478480" y="1756520"/>
                <a:ext cx="4201393" cy="4771692"/>
              </a:xfrm>
              <a:custGeom>
                <a:rect b="b" l="l" r="r" t="t"/>
                <a:pathLst>
                  <a:path extrusionOk="0" h="610" w="886">
                    <a:moveTo>
                      <a:pt x="103" y="0"/>
                    </a:moveTo>
                    <a:cubicBezTo>
                      <a:pt x="41" y="0"/>
                      <a:pt x="41" y="0"/>
                      <a:pt x="41" y="0"/>
                    </a:cubicBezTo>
                    <a:cubicBezTo>
                      <a:pt x="19" y="0"/>
                      <a:pt x="0" y="19"/>
                      <a:pt x="0" y="42"/>
                    </a:cubicBezTo>
                    <a:cubicBezTo>
                      <a:pt x="0" y="569"/>
                      <a:pt x="0" y="569"/>
                      <a:pt x="0" y="569"/>
                    </a:cubicBezTo>
                    <a:cubicBezTo>
                      <a:pt x="0" y="591"/>
                      <a:pt x="19" y="610"/>
                      <a:pt x="41" y="610"/>
                    </a:cubicBezTo>
                    <a:cubicBezTo>
                      <a:pt x="844" y="610"/>
                      <a:pt x="844" y="610"/>
                      <a:pt x="844" y="610"/>
                    </a:cubicBezTo>
                    <a:cubicBezTo>
                      <a:pt x="867" y="610"/>
                      <a:pt x="886" y="591"/>
                      <a:pt x="886" y="569"/>
                    </a:cubicBezTo>
                    <a:cubicBezTo>
                      <a:pt x="886" y="557"/>
                      <a:pt x="886" y="557"/>
                      <a:pt x="886" y="557"/>
                    </a:cubicBezTo>
                    <a:cubicBezTo>
                      <a:pt x="208" y="570"/>
                      <a:pt x="115" y="147"/>
                      <a:pt x="103" y="0"/>
                    </a:cubicBezTo>
                    <a:close/>
                  </a:path>
                </a:pathLst>
              </a:custGeom>
              <a:solidFill>
                <a:schemeClr val="lt1">
                  <a:alpha val="63921"/>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13" name="Google Shape;213;p8"/>
              <p:cNvSpPr/>
              <p:nvPr/>
            </p:nvSpPr>
            <p:spPr>
              <a:xfrm flipH="1">
                <a:off x="6478481" y="1756519"/>
                <a:ext cx="4201393" cy="566928"/>
              </a:xfrm>
              <a:custGeom>
                <a:rect b="b" l="l" r="r" t="t"/>
                <a:pathLst>
                  <a:path extrusionOk="0" h="149" w="886">
                    <a:moveTo>
                      <a:pt x="844" y="0"/>
                    </a:moveTo>
                    <a:cubicBezTo>
                      <a:pt x="41" y="0"/>
                      <a:pt x="41" y="0"/>
                      <a:pt x="41" y="0"/>
                    </a:cubicBezTo>
                    <a:cubicBezTo>
                      <a:pt x="19" y="0"/>
                      <a:pt x="0" y="19"/>
                      <a:pt x="0" y="42"/>
                    </a:cubicBezTo>
                    <a:cubicBezTo>
                      <a:pt x="0" y="149"/>
                      <a:pt x="0" y="149"/>
                      <a:pt x="0" y="149"/>
                    </a:cubicBezTo>
                    <a:cubicBezTo>
                      <a:pt x="886" y="149"/>
                      <a:pt x="886" y="149"/>
                      <a:pt x="886" y="149"/>
                    </a:cubicBezTo>
                    <a:cubicBezTo>
                      <a:pt x="886" y="42"/>
                      <a:pt x="886" y="42"/>
                      <a:pt x="886" y="42"/>
                    </a:cubicBezTo>
                    <a:cubicBezTo>
                      <a:pt x="886" y="19"/>
                      <a:pt x="867" y="0"/>
                      <a:pt x="844" y="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14" name="Google Shape;214;p8"/>
              <p:cNvSpPr/>
              <p:nvPr/>
            </p:nvSpPr>
            <p:spPr>
              <a:xfrm flipH="1">
                <a:off x="10044137" y="1756520"/>
                <a:ext cx="635737" cy="1053348"/>
              </a:xfrm>
              <a:custGeom>
                <a:rect b="b" l="l" r="r" t="t"/>
                <a:pathLst>
                  <a:path extrusionOk="0" h="149" w="134">
                    <a:moveTo>
                      <a:pt x="0" y="42"/>
                    </a:moveTo>
                    <a:cubicBezTo>
                      <a:pt x="0" y="149"/>
                      <a:pt x="0" y="149"/>
                      <a:pt x="0" y="149"/>
                    </a:cubicBezTo>
                    <a:cubicBezTo>
                      <a:pt x="134" y="149"/>
                      <a:pt x="134" y="149"/>
                      <a:pt x="134" y="149"/>
                    </a:cubicBezTo>
                    <a:cubicBezTo>
                      <a:pt x="114" y="90"/>
                      <a:pt x="106" y="37"/>
                      <a:pt x="103" y="0"/>
                    </a:cubicBezTo>
                    <a:cubicBezTo>
                      <a:pt x="41" y="0"/>
                      <a:pt x="41" y="0"/>
                      <a:pt x="41" y="0"/>
                    </a:cubicBezTo>
                    <a:cubicBezTo>
                      <a:pt x="40" y="0"/>
                      <a:pt x="39" y="1"/>
                      <a:pt x="37" y="1"/>
                    </a:cubicBezTo>
                    <a:cubicBezTo>
                      <a:pt x="16" y="3"/>
                      <a:pt x="0" y="20"/>
                      <a:pt x="0" y="42"/>
                    </a:cubicBezTo>
                    <a:close/>
                  </a:path>
                </a:pathLst>
              </a:custGeom>
              <a:solidFill>
                <a:srgbClr val="FBE4D4">
                  <a:alpha val="9803"/>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sp>
        <p:nvSpPr>
          <p:cNvPr id="215" name="Google Shape;215;p8"/>
          <p:cNvSpPr/>
          <p:nvPr/>
        </p:nvSpPr>
        <p:spPr>
          <a:xfrm>
            <a:off x="621474" y="1061841"/>
            <a:ext cx="10058400" cy="0"/>
          </a:xfrm>
          <a:prstGeom prst="rect">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16" name="Google Shape;216;p8"/>
          <p:cNvSpPr txBox="1"/>
          <p:nvPr>
            <p:ph type="title"/>
          </p:nvPr>
        </p:nvSpPr>
        <p:spPr>
          <a:xfrm>
            <a:off x="612465" y="4663"/>
            <a:ext cx="10562869" cy="1057173"/>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3200"/>
              <a:buNone/>
              <a:defRPr b="1" sz="3200">
                <a:solidFill>
                  <a:schemeClr val="dk1"/>
                </a:solidFill>
                <a:latin typeface="Arial"/>
                <a:ea typeface="Arial"/>
                <a:cs typeface="Arial"/>
                <a:sym typeface="Arial"/>
              </a:defRPr>
            </a:lvl1pPr>
            <a:lvl2pPr lvl="1" algn="l">
              <a:lnSpc>
                <a:spcPct val="100000"/>
              </a:lnSpc>
              <a:spcBef>
                <a:spcPts val="0"/>
              </a:spcBef>
              <a:spcAft>
                <a:spcPts val="0"/>
              </a:spcAft>
              <a:buSzPts val="3200"/>
              <a:buNone/>
              <a:defRPr b="1" sz="3600">
                <a:solidFill>
                  <a:srgbClr val="FFFFFF"/>
                </a:solidFill>
                <a:latin typeface="Arial"/>
                <a:ea typeface="Arial"/>
                <a:cs typeface="Arial"/>
                <a:sym typeface="Arial"/>
              </a:defRPr>
            </a:lvl2pPr>
            <a:lvl3pPr lvl="2" algn="l">
              <a:lnSpc>
                <a:spcPct val="100000"/>
              </a:lnSpc>
              <a:spcBef>
                <a:spcPts val="0"/>
              </a:spcBef>
              <a:spcAft>
                <a:spcPts val="0"/>
              </a:spcAft>
              <a:buSzPts val="3200"/>
              <a:buNone/>
              <a:defRPr b="1" sz="3600">
                <a:solidFill>
                  <a:srgbClr val="FFFFFF"/>
                </a:solidFill>
                <a:latin typeface="Arial"/>
                <a:ea typeface="Arial"/>
                <a:cs typeface="Arial"/>
                <a:sym typeface="Arial"/>
              </a:defRPr>
            </a:lvl3pPr>
            <a:lvl4pPr lvl="3" algn="l">
              <a:lnSpc>
                <a:spcPct val="100000"/>
              </a:lnSpc>
              <a:spcBef>
                <a:spcPts val="0"/>
              </a:spcBef>
              <a:spcAft>
                <a:spcPts val="0"/>
              </a:spcAft>
              <a:buSzPts val="3200"/>
              <a:buNone/>
              <a:defRPr b="1" sz="3600">
                <a:solidFill>
                  <a:srgbClr val="FFFFFF"/>
                </a:solidFill>
                <a:latin typeface="Arial"/>
                <a:ea typeface="Arial"/>
                <a:cs typeface="Arial"/>
                <a:sym typeface="Arial"/>
              </a:defRPr>
            </a:lvl4pPr>
            <a:lvl5pPr lvl="4" algn="l">
              <a:lnSpc>
                <a:spcPct val="100000"/>
              </a:lnSpc>
              <a:spcBef>
                <a:spcPts val="0"/>
              </a:spcBef>
              <a:spcAft>
                <a:spcPts val="0"/>
              </a:spcAft>
              <a:buSzPts val="3200"/>
              <a:buNone/>
              <a:defRPr b="1" sz="3600">
                <a:solidFill>
                  <a:srgbClr val="FFFFFF"/>
                </a:solidFill>
                <a:latin typeface="Arial"/>
                <a:ea typeface="Arial"/>
                <a:cs typeface="Arial"/>
                <a:sym typeface="Arial"/>
              </a:defRPr>
            </a:lvl5pPr>
            <a:lvl6pPr lvl="5" algn="l">
              <a:lnSpc>
                <a:spcPct val="100000"/>
              </a:lnSpc>
              <a:spcBef>
                <a:spcPts val="0"/>
              </a:spcBef>
              <a:spcAft>
                <a:spcPts val="0"/>
              </a:spcAft>
              <a:buSzPts val="3200"/>
              <a:buNone/>
              <a:defRPr b="1" sz="3600">
                <a:solidFill>
                  <a:srgbClr val="FFFFFF"/>
                </a:solidFill>
                <a:latin typeface="Arial"/>
                <a:ea typeface="Arial"/>
                <a:cs typeface="Arial"/>
                <a:sym typeface="Arial"/>
              </a:defRPr>
            </a:lvl6pPr>
            <a:lvl7pPr lvl="6" algn="l">
              <a:lnSpc>
                <a:spcPct val="100000"/>
              </a:lnSpc>
              <a:spcBef>
                <a:spcPts val="0"/>
              </a:spcBef>
              <a:spcAft>
                <a:spcPts val="0"/>
              </a:spcAft>
              <a:buSzPts val="3200"/>
              <a:buNone/>
              <a:defRPr b="1" sz="3600">
                <a:solidFill>
                  <a:srgbClr val="FFFFFF"/>
                </a:solidFill>
                <a:latin typeface="Arial"/>
                <a:ea typeface="Arial"/>
                <a:cs typeface="Arial"/>
                <a:sym typeface="Arial"/>
              </a:defRPr>
            </a:lvl7pPr>
            <a:lvl8pPr lvl="7" algn="l">
              <a:lnSpc>
                <a:spcPct val="100000"/>
              </a:lnSpc>
              <a:spcBef>
                <a:spcPts val="0"/>
              </a:spcBef>
              <a:spcAft>
                <a:spcPts val="0"/>
              </a:spcAft>
              <a:buSzPts val="3200"/>
              <a:buNone/>
              <a:defRPr b="1" sz="3600">
                <a:solidFill>
                  <a:srgbClr val="FFFFFF"/>
                </a:solidFill>
                <a:latin typeface="Arial"/>
                <a:ea typeface="Arial"/>
                <a:cs typeface="Arial"/>
                <a:sym typeface="Arial"/>
              </a:defRPr>
            </a:lvl8pPr>
            <a:lvl9pPr lvl="8" algn="l">
              <a:lnSpc>
                <a:spcPct val="100000"/>
              </a:lnSpc>
              <a:spcBef>
                <a:spcPts val="0"/>
              </a:spcBef>
              <a:spcAft>
                <a:spcPts val="0"/>
              </a:spcAft>
              <a:buSzPts val="3200"/>
              <a:buNone/>
              <a:defRPr b="1" sz="3600">
                <a:solidFill>
                  <a:srgbClr val="FFFFFF"/>
                </a:solidFill>
                <a:latin typeface="Arial"/>
                <a:ea typeface="Arial"/>
                <a:cs typeface="Arial"/>
                <a:sym typeface="Arial"/>
              </a:defRPr>
            </a:lvl9pPr>
          </a:lstStyle>
          <a:p/>
        </p:txBody>
      </p:sp>
      <p:sp>
        <p:nvSpPr>
          <p:cNvPr id="217" name="Google Shape;217;p8"/>
          <p:cNvSpPr txBox="1"/>
          <p:nvPr>
            <p:ph idx="1" type="body"/>
          </p:nvPr>
        </p:nvSpPr>
        <p:spPr>
          <a:xfrm>
            <a:off x="612465" y="1193168"/>
            <a:ext cx="10542519" cy="365760"/>
          </a:xfrm>
          <a:prstGeom prst="rect">
            <a:avLst/>
          </a:prstGeom>
          <a:noFill/>
          <a:ln>
            <a:noFill/>
          </a:ln>
        </p:spPr>
        <p:txBody>
          <a:bodyPr anchorCtr="0" anchor="t" bIns="0" lIns="182875" spcFirstLastPara="1" rIns="91425" wrap="square" tIns="0">
            <a:noAutofit/>
          </a:bodyPr>
          <a:lstStyle>
            <a:lvl1pPr indent="-228600" lvl="0" marL="457200" algn="l">
              <a:lnSpc>
                <a:spcPct val="100000"/>
              </a:lnSpc>
              <a:spcBef>
                <a:spcPts val="0"/>
              </a:spcBef>
              <a:spcAft>
                <a:spcPts val="0"/>
              </a:spcAft>
              <a:buClr>
                <a:schemeClr val="lt1"/>
              </a:buClr>
              <a:buSzPts val="1800"/>
              <a:buFont typeface="Arial"/>
              <a:buNone/>
              <a:defRPr b="1" i="1" sz="1800">
                <a:solidFill>
                  <a:schemeClr val="lt1"/>
                </a:solidFill>
                <a:latin typeface="Arial"/>
                <a:ea typeface="Arial"/>
                <a:cs typeface="Arial"/>
                <a:sym typeface="Arial"/>
              </a:defRPr>
            </a:lvl1pPr>
            <a:lvl2pPr indent="-381000" lvl="1" marL="9144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2pPr>
            <a:lvl3pPr indent="-381000" lvl="2" marL="13716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3pPr>
            <a:lvl4pPr indent="-381000" lvl="3" marL="18288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4pPr>
            <a:lvl5pPr indent="-381000" lvl="4" marL="22860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5pPr>
            <a:lvl6pPr indent="-381000" lvl="5" marL="27432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6pPr>
            <a:lvl7pPr indent="-381000" lvl="6" marL="32004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7pPr>
            <a:lvl8pPr indent="-381000" lvl="7" marL="3657600" algn="l">
              <a:lnSpc>
                <a:spcPct val="100000"/>
              </a:lnSpc>
              <a:spcBef>
                <a:spcPts val="800"/>
              </a:spcBef>
              <a:spcAft>
                <a:spcPts val="0"/>
              </a:spcAft>
              <a:buClr>
                <a:srgbClr val="0FAFFF"/>
              </a:buClr>
              <a:buSzPts val="2400"/>
              <a:buFont typeface="Arial"/>
              <a:buChar char="○"/>
              <a:defRPr b="1" sz="2400">
                <a:solidFill>
                  <a:srgbClr val="FFFFFF"/>
                </a:solidFill>
                <a:latin typeface="Arial"/>
                <a:ea typeface="Arial"/>
                <a:cs typeface="Arial"/>
                <a:sym typeface="Arial"/>
              </a:defRPr>
            </a:lvl8pPr>
            <a:lvl9pPr indent="-381000" lvl="8" marL="4114800" algn="l">
              <a:lnSpc>
                <a:spcPct val="100000"/>
              </a:lnSpc>
              <a:spcBef>
                <a:spcPts val="800"/>
              </a:spcBef>
              <a:spcAft>
                <a:spcPts val="800"/>
              </a:spcAft>
              <a:buClr>
                <a:srgbClr val="FFFFFF"/>
              </a:buClr>
              <a:buSzPts val="2400"/>
              <a:buFont typeface="Arial"/>
              <a:buChar char="■"/>
              <a:defRPr b="1" sz="2400">
                <a:solidFill>
                  <a:srgbClr val="FFFFFF"/>
                </a:solidFill>
                <a:latin typeface="Arial"/>
                <a:ea typeface="Arial"/>
                <a:cs typeface="Arial"/>
                <a:sym typeface="Arial"/>
              </a:defRPr>
            </a:lvl9pPr>
          </a:lstStyle>
          <a:p/>
        </p:txBody>
      </p:sp>
      <p:sp>
        <p:nvSpPr>
          <p:cNvPr id="218" name="Google Shape;218;p8"/>
          <p:cNvSpPr txBox="1"/>
          <p:nvPr>
            <p:ph idx="2" type="body"/>
          </p:nvPr>
        </p:nvSpPr>
        <p:spPr>
          <a:xfrm>
            <a:off x="712560" y="1860258"/>
            <a:ext cx="4176596" cy="521762"/>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2000"/>
              <a:buNone/>
              <a:defRPr b="1" i="1" sz="2000">
                <a:solidFill>
                  <a:srgbClr val="003C71"/>
                </a:solidFill>
                <a:latin typeface="Arial"/>
                <a:ea typeface="Arial"/>
                <a:cs typeface="Arial"/>
                <a:sym typeface="Arial"/>
              </a:defRPr>
            </a:lvl1pPr>
            <a:lvl2pPr indent="-228600" lvl="1" marL="914400" algn="l">
              <a:lnSpc>
                <a:spcPct val="100000"/>
              </a:lnSpc>
              <a:spcBef>
                <a:spcPts val="600"/>
              </a:spcBef>
              <a:spcAft>
                <a:spcPts val="0"/>
              </a:spcAft>
              <a:buSzPts val="1600"/>
              <a:buNone/>
              <a:defRPr/>
            </a:lvl2pPr>
            <a:lvl3pPr indent="-228600" lvl="2" marL="1371600" algn="l">
              <a:lnSpc>
                <a:spcPct val="100000"/>
              </a:lnSpc>
              <a:spcBef>
                <a:spcPts val="800"/>
              </a:spcBef>
              <a:spcAft>
                <a:spcPts val="0"/>
              </a:spcAft>
              <a:buSzPts val="1400"/>
              <a:buNone/>
              <a:defRPr/>
            </a:lvl3pPr>
            <a:lvl4pPr indent="-228600" lvl="3" marL="1828800" algn="l">
              <a:lnSpc>
                <a:spcPct val="100000"/>
              </a:lnSpc>
              <a:spcBef>
                <a:spcPts val="800"/>
              </a:spcBef>
              <a:spcAft>
                <a:spcPts val="0"/>
              </a:spcAft>
              <a:buSzPts val="1400"/>
              <a:buNone/>
              <a:defRPr/>
            </a:lvl4pPr>
            <a:lvl5pPr indent="-228600" lvl="4" marL="2286000" algn="l">
              <a:lnSpc>
                <a:spcPct val="100000"/>
              </a:lnSpc>
              <a:spcBef>
                <a:spcPts val="800"/>
              </a:spcBef>
              <a:spcAft>
                <a:spcPts val="0"/>
              </a:spcAft>
              <a:buSzPts val="1400"/>
              <a:buNone/>
              <a:defRPr/>
            </a:lvl5pPr>
            <a:lvl6pPr indent="-228600" lvl="5" marL="2743200" algn="l">
              <a:lnSpc>
                <a:spcPct val="100000"/>
              </a:lnSpc>
              <a:spcBef>
                <a:spcPts val="80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219" name="Google Shape;219;p8"/>
          <p:cNvSpPr txBox="1"/>
          <p:nvPr>
            <p:ph idx="3" type="body"/>
          </p:nvPr>
        </p:nvSpPr>
        <p:spPr>
          <a:xfrm>
            <a:off x="729860" y="2353135"/>
            <a:ext cx="4182518" cy="3864691"/>
          </a:xfrm>
          <a:prstGeom prst="rect">
            <a:avLst/>
          </a:prstGeom>
          <a:noFill/>
          <a:ln>
            <a:noFill/>
          </a:ln>
        </p:spPr>
        <p:txBody>
          <a:bodyPr anchorCtr="0" anchor="ctr" bIns="91425" lIns="91425" spcFirstLastPara="1" rIns="91425" wrap="square" tIns="91425">
            <a:noAutofit/>
          </a:bodyPr>
          <a:lstStyle>
            <a:lvl1pPr indent="-330200" lvl="0" marL="457200" algn="l">
              <a:lnSpc>
                <a:spcPct val="100000"/>
              </a:lnSpc>
              <a:spcBef>
                <a:spcPts val="600"/>
              </a:spcBef>
              <a:spcAft>
                <a:spcPts val="0"/>
              </a:spcAft>
              <a:buClr>
                <a:srgbClr val="003C71"/>
              </a:buClr>
              <a:buSzPts val="1600"/>
              <a:buChar char="•"/>
              <a:defRPr sz="1600">
                <a:solidFill>
                  <a:srgbClr val="003C71"/>
                </a:solidFill>
                <a:latin typeface="Arial"/>
                <a:ea typeface="Arial"/>
                <a:cs typeface="Arial"/>
                <a:sym typeface="Arial"/>
              </a:defRPr>
            </a:lvl1pPr>
            <a:lvl2pPr indent="-317500" lvl="1" marL="914400" algn="l">
              <a:lnSpc>
                <a:spcPct val="100000"/>
              </a:lnSpc>
              <a:spcBef>
                <a:spcPts val="600"/>
              </a:spcBef>
              <a:spcAft>
                <a:spcPts val="0"/>
              </a:spcAft>
              <a:buClr>
                <a:srgbClr val="003C71"/>
              </a:buClr>
              <a:buSzPts val="1400"/>
              <a:buChar char="o"/>
              <a:defRPr sz="1400">
                <a:solidFill>
                  <a:srgbClr val="003C71"/>
                </a:solidFill>
                <a:latin typeface="Arial"/>
                <a:ea typeface="Arial"/>
                <a:cs typeface="Arial"/>
                <a:sym typeface="Arial"/>
              </a:defRPr>
            </a:lvl2pPr>
            <a:lvl3pPr indent="-330200" lvl="2" marL="1371600" algn="l">
              <a:lnSpc>
                <a:spcPct val="100000"/>
              </a:lnSpc>
              <a:spcBef>
                <a:spcPts val="800"/>
              </a:spcBef>
              <a:spcAft>
                <a:spcPts val="0"/>
              </a:spcAft>
              <a:buClr>
                <a:schemeClr val="lt1"/>
              </a:buClr>
              <a:buSzPts val="1600"/>
              <a:buChar char="▪"/>
              <a:defRPr sz="1600">
                <a:solidFill>
                  <a:schemeClr val="lt1"/>
                </a:solidFill>
                <a:latin typeface="Arial"/>
                <a:ea typeface="Arial"/>
                <a:cs typeface="Arial"/>
                <a:sym typeface="Arial"/>
              </a:defRPr>
            </a:lvl3pPr>
            <a:lvl4pPr indent="-330200" lvl="3" marL="1828800" algn="l">
              <a:lnSpc>
                <a:spcPct val="100000"/>
              </a:lnSpc>
              <a:spcBef>
                <a:spcPts val="800"/>
              </a:spcBef>
              <a:spcAft>
                <a:spcPts val="0"/>
              </a:spcAft>
              <a:buClr>
                <a:schemeClr val="lt1"/>
              </a:buClr>
              <a:buSzPts val="1600"/>
              <a:buChar char="•"/>
              <a:defRPr sz="1600">
                <a:solidFill>
                  <a:schemeClr val="lt1"/>
                </a:solidFill>
                <a:latin typeface="Arial"/>
                <a:ea typeface="Arial"/>
                <a:cs typeface="Arial"/>
                <a:sym typeface="Arial"/>
              </a:defRPr>
            </a:lvl4pPr>
            <a:lvl5pPr indent="-330200" lvl="4" marL="2286000" algn="l">
              <a:lnSpc>
                <a:spcPct val="100000"/>
              </a:lnSpc>
              <a:spcBef>
                <a:spcPts val="800"/>
              </a:spcBef>
              <a:spcAft>
                <a:spcPts val="0"/>
              </a:spcAft>
              <a:buClr>
                <a:schemeClr val="lt1"/>
              </a:buClr>
              <a:buSzPts val="1600"/>
              <a:buChar char="▪"/>
              <a:defRPr sz="1600">
                <a:solidFill>
                  <a:schemeClr val="lt1"/>
                </a:solidFill>
                <a:latin typeface="Arial"/>
                <a:ea typeface="Arial"/>
                <a:cs typeface="Arial"/>
                <a:sym typeface="Arial"/>
              </a:defRPr>
            </a:lvl5pPr>
            <a:lvl6pPr indent="-228600" lvl="5" marL="2743200" algn="l">
              <a:lnSpc>
                <a:spcPct val="100000"/>
              </a:lnSpc>
              <a:spcBef>
                <a:spcPts val="80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grpSp>
        <p:nvGrpSpPr>
          <p:cNvPr id="220" name="Google Shape;220;p8"/>
          <p:cNvGrpSpPr/>
          <p:nvPr/>
        </p:nvGrpSpPr>
        <p:grpSpPr>
          <a:xfrm>
            <a:off x="5586062" y="1727574"/>
            <a:ext cx="4617978" cy="2130895"/>
            <a:chOff x="5586062" y="1727574"/>
            <a:chExt cx="4617978" cy="2130895"/>
          </a:xfrm>
        </p:grpSpPr>
        <p:sp>
          <p:nvSpPr>
            <p:cNvPr id="221" name="Google Shape;221;p8"/>
            <p:cNvSpPr/>
            <p:nvPr/>
          </p:nvSpPr>
          <p:spPr>
            <a:xfrm flipH="1">
              <a:off x="5586062" y="2326807"/>
              <a:ext cx="338328" cy="318194"/>
            </a:xfrm>
            <a:custGeom>
              <a:rect b="b" l="l" r="r" t="t"/>
              <a:pathLst>
                <a:path extrusionOk="0" h="188" w="144">
                  <a:moveTo>
                    <a:pt x="0" y="0"/>
                  </a:moveTo>
                  <a:lnTo>
                    <a:pt x="0" y="188"/>
                  </a:lnTo>
                  <a:lnTo>
                    <a:pt x="144" y="95"/>
                  </a:lnTo>
                  <a:lnTo>
                    <a:pt x="0" y="0"/>
                  </a:lnTo>
                  <a:close/>
                </a:path>
              </a:pathLst>
            </a:custGeom>
            <a:solidFill>
              <a:srgbClr val="F2F2F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222" name="Google Shape;222;p8"/>
            <p:cNvGrpSpPr/>
            <p:nvPr/>
          </p:nvGrpSpPr>
          <p:grpSpPr>
            <a:xfrm>
              <a:off x="5907872" y="1727574"/>
              <a:ext cx="4296168" cy="2130895"/>
              <a:chOff x="6937490" y="1690254"/>
              <a:chExt cx="4296168" cy="2130895"/>
            </a:xfrm>
          </p:grpSpPr>
          <p:sp>
            <p:nvSpPr>
              <p:cNvPr id="223" name="Google Shape;223;p8"/>
              <p:cNvSpPr/>
              <p:nvPr/>
            </p:nvSpPr>
            <p:spPr>
              <a:xfrm>
                <a:off x="6937490" y="1690254"/>
                <a:ext cx="4296168" cy="2130895"/>
              </a:xfrm>
              <a:custGeom>
                <a:rect b="b" l="l" r="r" t="t"/>
                <a:pathLst>
                  <a:path extrusionOk="0" h="610" w="886">
                    <a:moveTo>
                      <a:pt x="844" y="610"/>
                    </a:moveTo>
                    <a:cubicBezTo>
                      <a:pt x="41" y="610"/>
                      <a:pt x="41" y="610"/>
                      <a:pt x="41" y="610"/>
                    </a:cubicBezTo>
                    <a:cubicBezTo>
                      <a:pt x="19" y="610"/>
                      <a:pt x="0" y="591"/>
                      <a:pt x="0" y="569"/>
                    </a:cubicBezTo>
                    <a:cubicBezTo>
                      <a:pt x="0" y="42"/>
                      <a:pt x="0" y="42"/>
                      <a:pt x="0" y="42"/>
                    </a:cubicBezTo>
                    <a:cubicBezTo>
                      <a:pt x="0" y="19"/>
                      <a:pt x="19" y="0"/>
                      <a:pt x="41" y="0"/>
                    </a:cubicBezTo>
                    <a:cubicBezTo>
                      <a:pt x="844" y="0"/>
                      <a:pt x="844" y="0"/>
                      <a:pt x="844" y="0"/>
                    </a:cubicBezTo>
                    <a:cubicBezTo>
                      <a:pt x="867" y="0"/>
                      <a:pt x="886" y="19"/>
                      <a:pt x="886" y="42"/>
                    </a:cubicBezTo>
                    <a:cubicBezTo>
                      <a:pt x="886" y="569"/>
                      <a:pt x="886" y="569"/>
                      <a:pt x="886" y="569"/>
                    </a:cubicBezTo>
                    <a:cubicBezTo>
                      <a:pt x="886" y="591"/>
                      <a:pt x="867" y="610"/>
                      <a:pt x="844" y="610"/>
                    </a:cubicBezTo>
                    <a:close/>
                  </a:path>
                </a:pathLst>
              </a:custGeom>
              <a:solidFill>
                <a:srgbClr val="F2F2F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24" name="Google Shape;224;p8"/>
              <p:cNvSpPr/>
              <p:nvPr/>
            </p:nvSpPr>
            <p:spPr>
              <a:xfrm>
                <a:off x="6937490" y="1690254"/>
                <a:ext cx="4296168" cy="519607"/>
              </a:xfrm>
              <a:custGeom>
                <a:rect b="b" l="l" r="r" t="t"/>
                <a:pathLst>
                  <a:path extrusionOk="0" h="149" w="886">
                    <a:moveTo>
                      <a:pt x="844" y="0"/>
                    </a:moveTo>
                    <a:cubicBezTo>
                      <a:pt x="41" y="0"/>
                      <a:pt x="41" y="0"/>
                      <a:pt x="41" y="0"/>
                    </a:cubicBezTo>
                    <a:cubicBezTo>
                      <a:pt x="19" y="0"/>
                      <a:pt x="0" y="19"/>
                      <a:pt x="0" y="42"/>
                    </a:cubicBezTo>
                    <a:cubicBezTo>
                      <a:pt x="0" y="149"/>
                      <a:pt x="0" y="149"/>
                      <a:pt x="0" y="149"/>
                    </a:cubicBezTo>
                    <a:cubicBezTo>
                      <a:pt x="886" y="149"/>
                      <a:pt x="886" y="149"/>
                      <a:pt x="886" y="149"/>
                    </a:cubicBezTo>
                    <a:cubicBezTo>
                      <a:pt x="886" y="42"/>
                      <a:pt x="886" y="42"/>
                      <a:pt x="886" y="42"/>
                    </a:cubicBezTo>
                    <a:cubicBezTo>
                      <a:pt x="886" y="19"/>
                      <a:pt x="867" y="0"/>
                      <a:pt x="844" y="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25" name="Google Shape;225;p8"/>
              <p:cNvSpPr/>
              <p:nvPr/>
            </p:nvSpPr>
            <p:spPr>
              <a:xfrm>
                <a:off x="6937490" y="1690254"/>
                <a:ext cx="650078" cy="519607"/>
              </a:xfrm>
              <a:custGeom>
                <a:rect b="b" l="l" r="r" t="t"/>
                <a:pathLst>
                  <a:path extrusionOk="0" h="149" w="134">
                    <a:moveTo>
                      <a:pt x="0" y="42"/>
                    </a:moveTo>
                    <a:cubicBezTo>
                      <a:pt x="0" y="149"/>
                      <a:pt x="0" y="149"/>
                      <a:pt x="0" y="149"/>
                    </a:cubicBezTo>
                    <a:cubicBezTo>
                      <a:pt x="134" y="149"/>
                      <a:pt x="134" y="149"/>
                      <a:pt x="134" y="149"/>
                    </a:cubicBezTo>
                    <a:cubicBezTo>
                      <a:pt x="114" y="90"/>
                      <a:pt x="106" y="37"/>
                      <a:pt x="103" y="0"/>
                    </a:cubicBezTo>
                    <a:cubicBezTo>
                      <a:pt x="41" y="0"/>
                      <a:pt x="41" y="0"/>
                      <a:pt x="41" y="0"/>
                    </a:cubicBezTo>
                    <a:cubicBezTo>
                      <a:pt x="40" y="0"/>
                      <a:pt x="39" y="1"/>
                      <a:pt x="37" y="1"/>
                    </a:cubicBezTo>
                    <a:cubicBezTo>
                      <a:pt x="16" y="3"/>
                      <a:pt x="0" y="20"/>
                      <a:pt x="0" y="42"/>
                    </a:cubicBezTo>
                    <a:close/>
                  </a:path>
                </a:pathLst>
              </a:custGeom>
              <a:solidFill>
                <a:schemeClr val="lt1">
                  <a:alpha val="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sp>
        <p:nvSpPr>
          <p:cNvPr id="226" name="Google Shape;226;p8"/>
          <p:cNvSpPr txBox="1"/>
          <p:nvPr>
            <p:ph idx="4" type="body"/>
          </p:nvPr>
        </p:nvSpPr>
        <p:spPr>
          <a:xfrm>
            <a:off x="5911119" y="1709911"/>
            <a:ext cx="4296168" cy="527943"/>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2000"/>
              <a:buNone/>
              <a:defRPr b="1" i="1" sz="2000">
                <a:solidFill>
                  <a:srgbClr val="003C71"/>
                </a:solidFill>
                <a:latin typeface="Arial"/>
                <a:ea typeface="Arial"/>
                <a:cs typeface="Arial"/>
                <a:sym typeface="Arial"/>
              </a:defRPr>
            </a:lvl1pPr>
            <a:lvl2pPr indent="-228600" lvl="1" marL="914400" algn="l">
              <a:lnSpc>
                <a:spcPct val="100000"/>
              </a:lnSpc>
              <a:spcBef>
                <a:spcPts val="600"/>
              </a:spcBef>
              <a:spcAft>
                <a:spcPts val="0"/>
              </a:spcAft>
              <a:buSzPts val="1600"/>
              <a:buNone/>
              <a:defRPr/>
            </a:lvl2pPr>
            <a:lvl3pPr indent="-228600" lvl="2" marL="1371600" algn="l">
              <a:lnSpc>
                <a:spcPct val="100000"/>
              </a:lnSpc>
              <a:spcBef>
                <a:spcPts val="800"/>
              </a:spcBef>
              <a:spcAft>
                <a:spcPts val="0"/>
              </a:spcAft>
              <a:buSzPts val="1400"/>
              <a:buNone/>
              <a:defRPr/>
            </a:lvl3pPr>
            <a:lvl4pPr indent="-228600" lvl="3" marL="1828800" algn="l">
              <a:lnSpc>
                <a:spcPct val="100000"/>
              </a:lnSpc>
              <a:spcBef>
                <a:spcPts val="800"/>
              </a:spcBef>
              <a:spcAft>
                <a:spcPts val="0"/>
              </a:spcAft>
              <a:buSzPts val="1400"/>
              <a:buNone/>
              <a:defRPr/>
            </a:lvl4pPr>
            <a:lvl5pPr indent="-228600" lvl="4" marL="2286000" algn="l">
              <a:lnSpc>
                <a:spcPct val="100000"/>
              </a:lnSpc>
              <a:spcBef>
                <a:spcPts val="800"/>
              </a:spcBef>
              <a:spcAft>
                <a:spcPts val="0"/>
              </a:spcAft>
              <a:buSzPts val="1400"/>
              <a:buNone/>
              <a:defRPr/>
            </a:lvl5pPr>
            <a:lvl6pPr indent="-228600" lvl="5" marL="2743200" algn="l">
              <a:lnSpc>
                <a:spcPct val="100000"/>
              </a:lnSpc>
              <a:spcBef>
                <a:spcPts val="80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227" name="Google Shape;227;p8"/>
          <p:cNvSpPr txBox="1"/>
          <p:nvPr>
            <p:ph idx="5" type="body"/>
          </p:nvPr>
        </p:nvSpPr>
        <p:spPr>
          <a:xfrm>
            <a:off x="5911119" y="2256605"/>
            <a:ext cx="4312461" cy="1600873"/>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Clr>
                <a:srgbClr val="003C71"/>
              </a:buClr>
              <a:buSzPts val="1600"/>
              <a:buNone/>
              <a:defRPr sz="1600">
                <a:solidFill>
                  <a:srgbClr val="003C71"/>
                </a:solidFill>
                <a:latin typeface="Arial"/>
                <a:ea typeface="Arial"/>
                <a:cs typeface="Arial"/>
                <a:sym typeface="Arial"/>
              </a:defRPr>
            </a:lvl1pPr>
            <a:lvl2pPr indent="-317500" lvl="1" marL="914400" algn="l">
              <a:lnSpc>
                <a:spcPct val="100000"/>
              </a:lnSpc>
              <a:spcBef>
                <a:spcPts val="600"/>
              </a:spcBef>
              <a:spcAft>
                <a:spcPts val="0"/>
              </a:spcAft>
              <a:buClr>
                <a:srgbClr val="003C71"/>
              </a:buClr>
              <a:buSzPts val="1400"/>
              <a:buChar char="o"/>
              <a:defRPr sz="1400">
                <a:solidFill>
                  <a:srgbClr val="003C71"/>
                </a:solidFill>
                <a:latin typeface="Arial"/>
                <a:ea typeface="Arial"/>
                <a:cs typeface="Arial"/>
                <a:sym typeface="Arial"/>
              </a:defRPr>
            </a:lvl2pPr>
            <a:lvl3pPr indent="-330200" lvl="2" marL="1371600" algn="l">
              <a:lnSpc>
                <a:spcPct val="100000"/>
              </a:lnSpc>
              <a:spcBef>
                <a:spcPts val="800"/>
              </a:spcBef>
              <a:spcAft>
                <a:spcPts val="0"/>
              </a:spcAft>
              <a:buClr>
                <a:schemeClr val="lt1"/>
              </a:buClr>
              <a:buSzPts val="1600"/>
              <a:buChar char="▪"/>
              <a:defRPr sz="1600">
                <a:solidFill>
                  <a:schemeClr val="lt1"/>
                </a:solidFill>
                <a:latin typeface="Arial"/>
                <a:ea typeface="Arial"/>
                <a:cs typeface="Arial"/>
                <a:sym typeface="Arial"/>
              </a:defRPr>
            </a:lvl3pPr>
            <a:lvl4pPr indent="-330200" lvl="3" marL="1828800" algn="l">
              <a:lnSpc>
                <a:spcPct val="100000"/>
              </a:lnSpc>
              <a:spcBef>
                <a:spcPts val="800"/>
              </a:spcBef>
              <a:spcAft>
                <a:spcPts val="0"/>
              </a:spcAft>
              <a:buClr>
                <a:schemeClr val="lt1"/>
              </a:buClr>
              <a:buSzPts val="1600"/>
              <a:buChar char="•"/>
              <a:defRPr sz="1600">
                <a:solidFill>
                  <a:schemeClr val="lt1"/>
                </a:solidFill>
                <a:latin typeface="Arial"/>
                <a:ea typeface="Arial"/>
                <a:cs typeface="Arial"/>
                <a:sym typeface="Arial"/>
              </a:defRPr>
            </a:lvl4pPr>
            <a:lvl5pPr indent="-330200" lvl="4" marL="2286000" algn="l">
              <a:lnSpc>
                <a:spcPct val="100000"/>
              </a:lnSpc>
              <a:spcBef>
                <a:spcPts val="800"/>
              </a:spcBef>
              <a:spcAft>
                <a:spcPts val="0"/>
              </a:spcAft>
              <a:buClr>
                <a:schemeClr val="lt1"/>
              </a:buClr>
              <a:buSzPts val="1600"/>
              <a:buChar char="▪"/>
              <a:defRPr sz="1600">
                <a:solidFill>
                  <a:schemeClr val="lt1"/>
                </a:solidFill>
                <a:latin typeface="Arial"/>
                <a:ea typeface="Arial"/>
                <a:cs typeface="Arial"/>
                <a:sym typeface="Arial"/>
              </a:defRPr>
            </a:lvl5pPr>
            <a:lvl6pPr indent="-228600" lvl="5" marL="2743200" algn="l">
              <a:lnSpc>
                <a:spcPct val="100000"/>
              </a:lnSpc>
              <a:spcBef>
                <a:spcPts val="80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grpSp>
        <p:nvGrpSpPr>
          <p:cNvPr id="228" name="Google Shape;228;p8"/>
          <p:cNvGrpSpPr/>
          <p:nvPr/>
        </p:nvGrpSpPr>
        <p:grpSpPr>
          <a:xfrm>
            <a:off x="5596872" y="3982013"/>
            <a:ext cx="5261990" cy="2651744"/>
            <a:chOff x="5596872" y="3982013"/>
            <a:chExt cx="5261990" cy="2651744"/>
          </a:xfrm>
        </p:grpSpPr>
        <p:grpSp>
          <p:nvGrpSpPr>
            <p:cNvPr id="229" name="Google Shape;229;p8"/>
            <p:cNvGrpSpPr/>
            <p:nvPr/>
          </p:nvGrpSpPr>
          <p:grpSpPr>
            <a:xfrm>
              <a:off x="5891063" y="3982013"/>
              <a:ext cx="4967799" cy="2651744"/>
              <a:chOff x="6273296" y="3915917"/>
              <a:chExt cx="4967799" cy="2651744"/>
            </a:xfrm>
          </p:grpSpPr>
          <p:sp>
            <p:nvSpPr>
              <p:cNvPr id="230" name="Google Shape;230;p8"/>
              <p:cNvSpPr/>
              <p:nvPr/>
            </p:nvSpPr>
            <p:spPr>
              <a:xfrm>
                <a:off x="6273296" y="3915917"/>
                <a:ext cx="4967799" cy="2651744"/>
              </a:xfrm>
              <a:custGeom>
                <a:rect b="b" l="l" r="r" t="t"/>
                <a:pathLst>
                  <a:path extrusionOk="0" h="610" w="886">
                    <a:moveTo>
                      <a:pt x="844" y="610"/>
                    </a:moveTo>
                    <a:cubicBezTo>
                      <a:pt x="41" y="610"/>
                      <a:pt x="41" y="610"/>
                      <a:pt x="41" y="610"/>
                    </a:cubicBezTo>
                    <a:cubicBezTo>
                      <a:pt x="19" y="610"/>
                      <a:pt x="0" y="591"/>
                      <a:pt x="0" y="569"/>
                    </a:cubicBezTo>
                    <a:cubicBezTo>
                      <a:pt x="0" y="42"/>
                      <a:pt x="0" y="42"/>
                      <a:pt x="0" y="42"/>
                    </a:cubicBezTo>
                    <a:cubicBezTo>
                      <a:pt x="0" y="19"/>
                      <a:pt x="19" y="0"/>
                      <a:pt x="41" y="0"/>
                    </a:cubicBezTo>
                    <a:cubicBezTo>
                      <a:pt x="844" y="0"/>
                      <a:pt x="844" y="0"/>
                      <a:pt x="844" y="0"/>
                    </a:cubicBezTo>
                    <a:cubicBezTo>
                      <a:pt x="867" y="0"/>
                      <a:pt x="886" y="19"/>
                      <a:pt x="886" y="42"/>
                    </a:cubicBezTo>
                    <a:cubicBezTo>
                      <a:pt x="886" y="569"/>
                      <a:pt x="886" y="569"/>
                      <a:pt x="886" y="569"/>
                    </a:cubicBezTo>
                    <a:cubicBezTo>
                      <a:pt x="886" y="591"/>
                      <a:pt x="867" y="610"/>
                      <a:pt x="844" y="610"/>
                    </a:cubicBezTo>
                    <a:close/>
                  </a:path>
                </a:pathLst>
              </a:custGeom>
              <a:solidFill>
                <a:srgbClr val="F2F2F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31" name="Google Shape;231;p8"/>
              <p:cNvSpPr/>
              <p:nvPr/>
            </p:nvSpPr>
            <p:spPr>
              <a:xfrm>
                <a:off x="6273296" y="3915917"/>
                <a:ext cx="4967799" cy="521762"/>
              </a:xfrm>
              <a:custGeom>
                <a:rect b="b" l="l" r="r" t="t"/>
                <a:pathLst>
                  <a:path extrusionOk="0" h="149" w="886">
                    <a:moveTo>
                      <a:pt x="844" y="0"/>
                    </a:moveTo>
                    <a:cubicBezTo>
                      <a:pt x="41" y="0"/>
                      <a:pt x="41" y="0"/>
                      <a:pt x="41" y="0"/>
                    </a:cubicBezTo>
                    <a:cubicBezTo>
                      <a:pt x="19" y="0"/>
                      <a:pt x="0" y="19"/>
                      <a:pt x="0" y="42"/>
                    </a:cubicBezTo>
                    <a:cubicBezTo>
                      <a:pt x="0" y="149"/>
                      <a:pt x="0" y="149"/>
                      <a:pt x="0" y="149"/>
                    </a:cubicBezTo>
                    <a:cubicBezTo>
                      <a:pt x="886" y="149"/>
                      <a:pt x="886" y="149"/>
                      <a:pt x="886" y="149"/>
                    </a:cubicBezTo>
                    <a:cubicBezTo>
                      <a:pt x="886" y="42"/>
                      <a:pt x="886" y="42"/>
                      <a:pt x="886" y="42"/>
                    </a:cubicBezTo>
                    <a:cubicBezTo>
                      <a:pt x="886" y="19"/>
                      <a:pt x="867" y="0"/>
                      <a:pt x="844" y="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32" name="Google Shape;232;p8"/>
              <p:cNvSpPr/>
              <p:nvPr/>
            </p:nvSpPr>
            <p:spPr>
              <a:xfrm>
                <a:off x="6273296" y="3915917"/>
                <a:ext cx="751706" cy="646614"/>
              </a:xfrm>
              <a:custGeom>
                <a:rect b="b" l="l" r="r" t="t"/>
                <a:pathLst>
                  <a:path extrusionOk="0" h="149" w="134">
                    <a:moveTo>
                      <a:pt x="0" y="42"/>
                    </a:moveTo>
                    <a:cubicBezTo>
                      <a:pt x="0" y="149"/>
                      <a:pt x="0" y="149"/>
                      <a:pt x="0" y="149"/>
                    </a:cubicBezTo>
                    <a:cubicBezTo>
                      <a:pt x="134" y="149"/>
                      <a:pt x="134" y="149"/>
                      <a:pt x="134" y="149"/>
                    </a:cubicBezTo>
                    <a:cubicBezTo>
                      <a:pt x="114" y="90"/>
                      <a:pt x="106" y="37"/>
                      <a:pt x="103" y="0"/>
                    </a:cubicBezTo>
                    <a:cubicBezTo>
                      <a:pt x="41" y="0"/>
                      <a:pt x="41" y="0"/>
                      <a:pt x="41" y="0"/>
                    </a:cubicBezTo>
                    <a:cubicBezTo>
                      <a:pt x="40" y="0"/>
                      <a:pt x="39" y="1"/>
                      <a:pt x="37" y="1"/>
                    </a:cubicBezTo>
                    <a:cubicBezTo>
                      <a:pt x="16" y="3"/>
                      <a:pt x="0" y="20"/>
                      <a:pt x="0" y="42"/>
                    </a:cubicBezTo>
                    <a:close/>
                  </a:path>
                </a:pathLst>
              </a:custGeom>
              <a:solidFill>
                <a:schemeClr val="lt1">
                  <a:alpha val="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233" name="Google Shape;233;p8"/>
            <p:cNvSpPr/>
            <p:nvPr/>
          </p:nvSpPr>
          <p:spPr>
            <a:xfrm flipH="1">
              <a:off x="5596872" y="4980251"/>
              <a:ext cx="338328" cy="318194"/>
            </a:xfrm>
            <a:custGeom>
              <a:rect b="b" l="l" r="r" t="t"/>
              <a:pathLst>
                <a:path extrusionOk="0" h="188" w="144">
                  <a:moveTo>
                    <a:pt x="0" y="0"/>
                  </a:moveTo>
                  <a:lnTo>
                    <a:pt x="0" y="188"/>
                  </a:lnTo>
                  <a:lnTo>
                    <a:pt x="144" y="95"/>
                  </a:lnTo>
                  <a:lnTo>
                    <a:pt x="0" y="0"/>
                  </a:lnTo>
                  <a:close/>
                </a:path>
              </a:pathLst>
            </a:custGeom>
            <a:solidFill>
              <a:srgbClr val="F2F2F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234" name="Google Shape;234;p8"/>
          <p:cNvSpPr txBox="1"/>
          <p:nvPr>
            <p:ph idx="6" type="body"/>
          </p:nvPr>
        </p:nvSpPr>
        <p:spPr>
          <a:xfrm>
            <a:off x="5882416" y="4511679"/>
            <a:ext cx="4977959" cy="2138318"/>
          </a:xfrm>
          <a:prstGeom prst="rect">
            <a:avLst/>
          </a:prstGeom>
          <a:noFill/>
          <a:ln>
            <a:noFill/>
          </a:ln>
        </p:spPr>
        <p:txBody>
          <a:bodyPr anchorCtr="0" anchor="ctr" bIns="91425" lIns="91425" spcFirstLastPara="1" rIns="91425" wrap="square" tIns="91425">
            <a:noAutofit/>
          </a:bodyPr>
          <a:lstStyle>
            <a:lvl1pPr indent="-330200" lvl="0" marL="457200" algn="l">
              <a:lnSpc>
                <a:spcPct val="100000"/>
              </a:lnSpc>
              <a:spcBef>
                <a:spcPts val="600"/>
              </a:spcBef>
              <a:spcAft>
                <a:spcPts val="0"/>
              </a:spcAft>
              <a:buClr>
                <a:srgbClr val="003C71"/>
              </a:buClr>
              <a:buSzPts val="1600"/>
              <a:buChar char="•"/>
              <a:defRPr sz="1600">
                <a:solidFill>
                  <a:srgbClr val="003C71"/>
                </a:solidFill>
                <a:latin typeface="Arial"/>
                <a:ea typeface="Arial"/>
                <a:cs typeface="Arial"/>
                <a:sym typeface="Arial"/>
              </a:defRPr>
            </a:lvl1pPr>
            <a:lvl2pPr indent="-317500" lvl="1" marL="914400" algn="l">
              <a:lnSpc>
                <a:spcPct val="100000"/>
              </a:lnSpc>
              <a:spcBef>
                <a:spcPts val="600"/>
              </a:spcBef>
              <a:spcAft>
                <a:spcPts val="0"/>
              </a:spcAft>
              <a:buClr>
                <a:srgbClr val="003C71"/>
              </a:buClr>
              <a:buSzPts val="1400"/>
              <a:buChar char="o"/>
              <a:defRPr sz="1400">
                <a:solidFill>
                  <a:srgbClr val="003C71"/>
                </a:solidFill>
                <a:latin typeface="Arial"/>
                <a:ea typeface="Arial"/>
                <a:cs typeface="Arial"/>
                <a:sym typeface="Arial"/>
              </a:defRPr>
            </a:lvl2pPr>
            <a:lvl3pPr indent="-330200" lvl="2" marL="1371600" algn="l">
              <a:lnSpc>
                <a:spcPct val="100000"/>
              </a:lnSpc>
              <a:spcBef>
                <a:spcPts val="800"/>
              </a:spcBef>
              <a:spcAft>
                <a:spcPts val="0"/>
              </a:spcAft>
              <a:buClr>
                <a:schemeClr val="lt1"/>
              </a:buClr>
              <a:buSzPts val="1600"/>
              <a:buChar char="▪"/>
              <a:defRPr sz="1600">
                <a:solidFill>
                  <a:schemeClr val="lt1"/>
                </a:solidFill>
                <a:latin typeface="Arial"/>
                <a:ea typeface="Arial"/>
                <a:cs typeface="Arial"/>
                <a:sym typeface="Arial"/>
              </a:defRPr>
            </a:lvl3pPr>
            <a:lvl4pPr indent="-330200" lvl="3" marL="1828800" algn="l">
              <a:lnSpc>
                <a:spcPct val="100000"/>
              </a:lnSpc>
              <a:spcBef>
                <a:spcPts val="800"/>
              </a:spcBef>
              <a:spcAft>
                <a:spcPts val="0"/>
              </a:spcAft>
              <a:buClr>
                <a:schemeClr val="lt1"/>
              </a:buClr>
              <a:buSzPts val="1600"/>
              <a:buChar char="•"/>
              <a:defRPr sz="1600">
                <a:solidFill>
                  <a:schemeClr val="lt1"/>
                </a:solidFill>
                <a:latin typeface="Arial"/>
                <a:ea typeface="Arial"/>
                <a:cs typeface="Arial"/>
                <a:sym typeface="Arial"/>
              </a:defRPr>
            </a:lvl4pPr>
            <a:lvl5pPr indent="-330200" lvl="4" marL="2286000" algn="l">
              <a:lnSpc>
                <a:spcPct val="100000"/>
              </a:lnSpc>
              <a:spcBef>
                <a:spcPts val="800"/>
              </a:spcBef>
              <a:spcAft>
                <a:spcPts val="0"/>
              </a:spcAft>
              <a:buClr>
                <a:schemeClr val="lt1"/>
              </a:buClr>
              <a:buSzPts val="1600"/>
              <a:buChar char="▪"/>
              <a:defRPr sz="1600">
                <a:solidFill>
                  <a:schemeClr val="lt1"/>
                </a:solidFill>
                <a:latin typeface="Arial"/>
                <a:ea typeface="Arial"/>
                <a:cs typeface="Arial"/>
                <a:sym typeface="Arial"/>
              </a:defRPr>
            </a:lvl5pPr>
            <a:lvl6pPr indent="-228600" lvl="5" marL="2743200" algn="l">
              <a:lnSpc>
                <a:spcPct val="100000"/>
              </a:lnSpc>
              <a:spcBef>
                <a:spcPts val="80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235" name="Google Shape;235;p8"/>
          <p:cNvSpPr txBox="1"/>
          <p:nvPr>
            <p:ph idx="7" type="body"/>
          </p:nvPr>
        </p:nvSpPr>
        <p:spPr>
          <a:xfrm>
            <a:off x="5880903" y="3982013"/>
            <a:ext cx="4977959" cy="521762"/>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2000"/>
              <a:buNone/>
              <a:defRPr b="1" i="1" sz="2000">
                <a:solidFill>
                  <a:srgbClr val="003C71"/>
                </a:solidFill>
                <a:latin typeface="Arial"/>
                <a:ea typeface="Arial"/>
                <a:cs typeface="Arial"/>
                <a:sym typeface="Arial"/>
              </a:defRPr>
            </a:lvl1pPr>
            <a:lvl2pPr indent="-228600" lvl="1" marL="914400" algn="l">
              <a:lnSpc>
                <a:spcPct val="100000"/>
              </a:lnSpc>
              <a:spcBef>
                <a:spcPts val="600"/>
              </a:spcBef>
              <a:spcAft>
                <a:spcPts val="0"/>
              </a:spcAft>
              <a:buSzPts val="1600"/>
              <a:buNone/>
              <a:defRPr/>
            </a:lvl2pPr>
            <a:lvl3pPr indent="-228600" lvl="2" marL="1371600" algn="l">
              <a:lnSpc>
                <a:spcPct val="100000"/>
              </a:lnSpc>
              <a:spcBef>
                <a:spcPts val="800"/>
              </a:spcBef>
              <a:spcAft>
                <a:spcPts val="0"/>
              </a:spcAft>
              <a:buSzPts val="1400"/>
              <a:buNone/>
              <a:defRPr/>
            </a:lvl3pPr>
            <a:lvl4pPr indent="-228600" lvl="3" marL="1828800" algn="l">
              <a:lnSpc>
                <a:spcPct val="100000"/>
              </a:lnSpc>
              <a:spcBef>
                <a:spcPts val="800"/>
              </a:spcBef>
              <a:spcAft>
                <a:spcPts val="0"/>
              </a:spcAft>
              <a:buSzPts val="1400"/>
              <a:buNone/>
              <a:defRPr/>
            </a:lvl4pPr>
            <a:lvl5pPr indent="-228600" lvl="4" marL="2286000" algn="l">
              <a:lnSpc>
                <a:spcPct val="100000"/>
              </a:lnSpc>
              <a:spcBef>
                <a:spcPts val="800"/>
              </a:spcBef>
              <a:spcAft>
                <a:spcPts val="0"/>
              </a:spcAft>
              <a:buSzPts val="1400"/>
              <a:buNone/>
              <a:defRPr/>
            </a:lvl5pPr>
            <a:lvl6pPr indent="-228600" lvl="5" marL="2743200" algn="l">
              <a:lnSpc>
                <a:spcPct val="100000"/>
              </a:lnSpc>
              <a:spcBef>
                <a:spcPts val="80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grpSp>
        <p:nvGrpSpPr>
          <p:cNvPr id="236" name="Google Shape;236;p8"/>
          <p:cNvGrpSpPr/>
          <p:nvPr/>
        </p:nvGrpSpPr>
        <p:grpSpPr>
          <a:xfrm>
            <a:off x="5269097" y="1756649"/>
            <a:ext cx="290285" cy="4965150"/>
            <a:chOff x="5269097" y="1756649"/>
            <a:chExt cx="290285" cy="4965150"/>
          </a:xfrm>
        </p:grpSpPr>
        <p:sp>
          <p:nvSpPr>
            <p:cNvPr id="237" name="Google Shape;237;p8"/>
            <p:cNvSpPr/>
            <p:nvPr/>
          </p:nvSpPr>
          <p:spPr>
            <a:xfrm>
              <a:off x="5269097" y="5005769"/>
              <a:ext cx="290285" cy="267158"/>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38" name="Google Shape;238;p8"/>
            <p:cNvSpPr/>
            <p:nvPr/>
          </p:nvSpPr>
          <p:spPr>
            <a:xfrm>
              <a:off x="5269097" y="3716118"/>
              <a:ext cx="290285" cy="267158"/>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39" name="Google Shape;239;p8"/>
            <p:cNvSpPr/>
            <p:nvPr/>
          </p:nvSpPr>
          <p:spPr>
            <a:xfrm>
              <a:off x="5269097" y="2352326"/>
              <a:ext cx="290285" cy="267158"/>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cxnSp>
          <p:nvCxnSpPr>
            <p:cNvPr id="240" name="Google Shape;240;p8"/>
            <p:cNvCxnSpPr/>
            <p:nvPr/>
          </p:nvCxnSpPr>
          <p:spPr>
            <a:xfrm rot="10800000">
              <a:off x="5414239" y="1756649"/>
              <a:ext cx="0" cy="4965150"/>
            </a:xfrm>
            <a:prstGeom prst="straightConnector1">
              <a:avLst/>
            </a:prstGeom>
            <a:noFill/>
            <a:ln cap="flat" cmpd="sng" w="28575">
              <a:solidFill>
                <a:srgbClr val="BFBFBF"/>
              </a:solidFill>
              <a:prstDash val="dot"/>
              <a:round/>
              <a:headEnd len="sm" w="sm" type="none"/>
              <a:tailEnd len="med" w="med" type="oval"/>
            </a:ln>
          </p:spPr>
        </p:cxnSp>
        <p:sp>
          <p:nvSpPr>
            <p:cNvPr id="241" name="Google Shape;241;p8"/>
            <p:cNvSpPr/>
            <p:nvPr/>
          </p:nvSpPr>
          <p:spPr>
            <a:xfrm>
              <a:off x="5345661" y="3786582"/>
              <a:ext cx="137156" cy="126229"/>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42" name="Google Shape;242;p8"/>
            <p:cNvSpPr/>
            <p:nvPr/>
          </p:nvSpPr>
          <p:spPr>
            <a:xfrm>
              <a:off x="5345661" y="2422790"/>
              <a:ext cx="137156" cy="126229"/>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43" name="Google Shape;243;p8"/>
            <p:cNvSpPr/>
            <p:nvPr/>
          </p:nvSpPr>
          <p:spPr>
            <a:xfrm>
              <a:off x="5345661" y="5076233"/>
              <a:ext cx="137156" cy="126229"/>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grpSp>
        <p:nvGrpSpPr>
          <p:cNvPr id="244" name="Google Shape;244;p8"/>
          <p:cNvGrpSpPr/>
          <p:nvPr/>
        </p:nvGrpSpPr>
        <p:grpSpPr>
          <a:xfrm>
            <a:off x="11278585" y="0"/>
            <a:ext cx="913415" cy="6866252"/>
            <a:chOff x="11278585" y="0"/>
            <a:chExt cx="913415" cy="6866252"/>
          </a:xfrm>
        </p:grpSpPr>
        <p:cxnSp>
          <p:nvCxnSpPr>
            <p:cNvPr id="245" name="Google Shape;245;p8"/>
            <p:cNvCxnSpPr/>
            <p:nvPr/>
          </p:nvCxnSpPr>
          <p:spPr>
            <a:xfrm>
              <a:off x="11402167" y="0"/>
              <a:ext cx="0" cy="6841500"/>
            </a:xfrm>
            <a:prstGeom prst="straightConnector1">
              <a:avLst/>
            </a:prstGeom>
            <a:noFill/>
            <a:ln cap="flat" cmpd="sng" w="76200">
              <a:solidFill>
                <a:schemeClr val="lt1"/>
              </a:solidFill>
              <a:prstDash val="solid"/>
              <a:round/>
              <a:headEnd len="sm" w="sm" type="none"/>
              <a:tailEnd len="sm" w="sm" type="none"/>
            </a:ln>
          </p:spPr>
        </p:cxnSp>
        <p:cxnSp>
          <p:nvCxnSpPr>
            <p:cNvPr id="246" name="Google Shape;246;p8"/>
            <p:cNvCxnSpPr/>
            <p:nvPr/>
          </p:nvCxnSpPr>
          <p:spPr>
            <a:xfrm>
              <a:off x="11278585" y="0"/>
              <a:ext cx="0" cy="6841500"/>
            </a:xfrm>
            <a:prstGeom prst="straightConnector1">
              <a:avLst/>
            </a:prstGeom>
            <a:noFill/>
            <a:ln cap="flat" cmpd="sng" w="28575">
              <a:solidFill>
                <a:schemeClr val="lt1"/>
              </a:solidFill>
              <a:prstDash val="solid"/>
              <a:round/>
              <a:headEnd len="sm" w="sm" type="none"/>
              <a:tailEnd len="sm" w="sm" type="none"/>
            </a:ln>
          </p:spPr>
        </p:cxnSp>
        <p:sp>
          <p:nvSpPr>
            <p:cNvPr descr="Banner along right of screen with the label OGP Office of Government-wide Policy." id="247" name="Google Shape;247;p8"/>
            <p:cNvSpPr txBox="1"/>
            <p:nvPr/>
          </p:nvSpPr>
          <p:spPr>
            <a:xfrm rot="5400000">
              <a:off x="8426141" y="3100393"/>
              <a:ext cx="6866252" cy="665466"/>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500"/>
                <a:buFont typeface="Arial"/>
                <a:buNone/>
              </a:pPr>
              <a:r>
                <a:rPr b="1" i="0" lang="en-US" sz="1500" u="none" cap="none" strike="noStrike">
                  <a:solidFill>
                    <a:srgbClr val="003C71"/>
                  </a:solidFill>
                  <a:latin typeface="Arial"/>
                  <a:ea typeface="Arial"/>
                  <a:cs typeface="Arial"/>
                  <a:sym typeface="Arial"/>
                </a:rPr>
                <a:t>Office of Professional Services &amp; Human Capital </a:t>
              </a:r>
              <a:endParaRPr b="1" i="0" sz="1500" u="none" cap="none" strike="noStrike">
                <a:solidFill>
                  <a:srgbClr val="003C71"/>
                </a:solidFill>
                <a:latin typeface="Arial"/>
                <a:ea typeface="Arial"/>
                <a:cs typeface="Arial"/>
                <a:sym typeface="Arial"/>
              </a:endParaRPr>
            </a:p>
          </p:txBody>
        </p:sp>
      </p:grpSp>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sided NO sub-heads">
  <p:cSld name="BLANK_2_1_1_1_4_1">
    <p:bg>
      <p:bgPr>
        <a:solidFill>
          <a:srgbClr val="FFFFFF"/>
        </a:solidFill>
      </p:bgPr>
    </p:bg>
    <p:spTree>
      <p:nvGrpSpPr>
        <p:cNvPr id="2248" name="Shape 2248"/>
        <p:cNvGrpSpPr/>
        <p:nvPr/>
      </p:nvGrpSpPr>
      <p:grpSpPr>
        <a:xfrm>
          <a:off x="0" y="0"/>
          <a:ext cx="0" cy="0"/>
          <a:chOff x="0" y="0"/>
          <a:chExt cx="0" cy="0"/>
        </a:xfrm>
      </p:grpSpPr>
      <p:sp>
        <p:nvSpPr>
          <p:cNvPr id="2249" name="Google Shape;2249;p72"/>
          <p:cNvSpPr/>
          <p:nvPr/>
        </p:nvSpPr>
        <p:spPr>
          <a:xfrm rot="5400000">
            <a:off x="8503336" y="3154740"/>
            <a:ext cx="6902100" cy="548700"/>
          </a:xfrm>
          <a:prstGeom prst="rect">
            <a:avLst/>
          </a:prstGeom>
          <a:solidFill>
            <a:srgbClr val="003C71"/>
          </a:solidFill>
          <a:ln>
            <a:noFill/>
          </a:ln>
        </p:spPr>
        <p:txBody>
          <a:bodyPr anchorCtr="0" anchor="ctr" bIns="121900" lIns="121900" spcFirstLastPara="1" rIns="121900" wrap="square" tIns="121900">
            <a:noAutofit/>
          </a:bodyPr>
          <a:lstStyle/>
          <a:p>
            <a:pPr indent="0" lvl="0" marL="0" rtl="0" algn="l">
              <a:lnSpc>
                <a:spcPct val="115000"/>
              </a:lnSpc>
              <a:spcBef>
                <a:spcPts val="0"/>
              </a:spcBef>
              <a:spcAft>
                <a:spcPts val="0"/>
              </a:spcAft>
              <a:buNone/>
            </a:pPr>
            <a:r>
              <a:t/>
            </a:r>
            <a:endParaRPr b="1" sz="1600">
              <a:solidFill>
                <a:srgbClr val="FFFFFF"/>
              </a:solidFill>
            </a:endParaRPr>
          </a:p>
        </p:txBody>
      </p:sp>
      <p:sp>
        <p:nvSpPr>
          <p:cNvPr id="2250" name="Google Shape;2250;p72"/>
          <p:cNvSpPr txBox="1"/>
          <p:nvPr>
            <p:ph type="title"/>
          </p:nvPr>
        </p:nvSpPr>
        <p:spPr>
          <a:xfrm>
            <a:off x="789000" y="432570"/>
            <a:ext cx="10850700" cy="1023900"/>
          </a:xfrm>
          <a:prstGeom prst="rect">
            <a:avLst/>
          </a:prstGeom>
          <a:noFill/>
          <a:ln>
            <a:noFill/>
          </a:ln>
        </p:spPr>
        <p:txBody>
          <a:bodyPr anchorCtr="0" anchor="b" bIns="121900" lIns="121900" spcFirstLastPara="1" rIns="121900" wrap="square" tIns="121900">
            <a:noAutofit/>
          </a:bodyPr>
          <a:lstStyle>
            <a:lvl1pPr lvl="0" rtl="0">
              <a:spcBef>
                <a:spcPts val="0"/>
              </a:spcBef>
              <a:spcAft>
                <a:spcPts val="0"/>
              </a:spcAft>
              <a:buNone/>
              <a:defRPr b="1" sz="4000">
                <a:solidFill>
                  <a:srgbClr val="003C71"/>
                </a:solidFill>
                <a:latin typeface="Arial"/>
                <a:ea typeface="Arial"/>
                <a:cs typeface="Arial"/>
                <a:sym typeface="Arial"/>
              </a:defRPr>
            </a:lvl1pPr>
            <a:lvl2pPr lvl="1" rtl="0">
              <a:spcBef>
                <a:spcPts val="0"/>
              </a:spcBef>
              <a:spcAft>
                <a:spcPts val="0"/>
              </a:spcAft>
              <a:buNone/>
              <a:defRPr b="1" sz="4800">
                <a:solidFill>
                  <a:srgbClr val="003C71"/>
                </a:solidFill>
                <a:latin typeface="Arial"/>
                <a:ea typeface="Arial"/>
                <a:cs typeface="Arial"/>
                <a:sym typeface="Arial"/>
              </a:defRPr>
            </a:lvl2pPr>
            <a:lvl3pPr lvl="2" rtl="0">
              <a:spcBef>
                <a:spcPts val="0"/>
              </a:spcBef>
              <a:spcAft>
                <a:spcPts val="0"/>
              </a:spcAft>
              <a:buNone/>
              <a:defRPr b="1" sz="4800">
                <a:solidFill>
                  <a:srgbClr val="003C71"/>
                </a:solidFill>
                <a:latin typeface="Arial"/>
                <a:ea typeface="Arial"/>
                <a:cs typeface="Arial"/>
                <a:sym typeface="Arial"/>
              </a:defRPr>
            </a:lvl3pPr>
            <a:lvl4pPr lvl="3" rtl="0">
              <a:spcBef>
                <a:spcPts val="0"/>
              </a:spcBef>
              <a:spcAft>
                <a:spcPts val="0"/>
              </a:spcAft>
              <a:buNone/>
              <a:defRPr b="1" sz="4800">
                <a:solidFill>
                  <a:srgbClr val="003C71"/>
                </a:solidFill>
                <a:latin typeface="Arial"/>
                <a:ea typeface="Arial"/>
                <a:cs typeface="Arial"/>
                <a:sym typeface="Arial"/>
              </a:defRPr>
            </a:lvl4pPr>
            <a:lvl5pPr lvl="4" rtl="0">
              <a:spcBef>
                <a:spcPts val="0"/>
              </a:spcBef>
              <a:spcAft>
                <a:spcPts val="0"/>
              </a:spcAft>
              <a:buNone/>
              <a:defRPr b="1" sz="4800">
                <a:solidFill>
                  <a:srgbClr val="003C71"/>
                </a:solidFill>
                <a:latin typeface="Arial"/>
                <a:ea typeface="Arial"/>
                <a:cs typeface="Arial"/>
                <a:sym typeface="Arial"/>
              </a:defRPr>
            </a:lvl5pPr>
            <a:lvl6pPr lvl="5" rtl="0">
              <a:spcBef>
                <a:spcPts val="0"/>
              </a:spcBef>
              <a:spcAft>
                <a:spcPts val="0"/>
              </a:spcAft>
              <a:buNone/>
              <a:defRPr b="1" sz="4800">
                <a:solidFill>
                  <a:srgbClr val="003C71"/>
                </a:solidFill>
                <a:latin typeface="Arial"/>
                <a:ea typeface="Arial"/>
                <a:cs typeface="Arial"/>
                <a:sym typeface="Arial"/>
              </a:defRPr>
            </a:lvl6pPr>
            <a:lvl7pPr lvl="6" rtl="0">
              <a:spcBef>
                <a:spcPts val="0"/>
              </a:spcBef>
              <a:spcAft>
                <a:spcPts val="0"/>
              </a:spcAft>
              <a:buNone/>
              <a:defRPr b="1" sz="4800">
                <a:solidFill>
                  <a:srgbClr val="003C71"/>
                </a:solidFill>
                <a:latin typeface="Arial"/>
                <a:ea typeface="Arial"/>
                <a:cs typeface="Arial"/>
                <a:sym typeface="Arial"/>
              </a:defRPr>
            </a:lvl7pPr>
            <a:lvl8pPr lvl="7" rtl="0">
              <a:spcBef>
                <a:spcPts val="0"/>
              </a:spcBef>
              <a:spcAft>
                <a:spcPts val="0"/>
              </a:spcAft>
              <a:buNone/>
              <a:defRPr b="1" sz="4800">
                <a:solidFill>
                  <a:srgbClr val="003C71"/>
                </a:solidFill>
                <a:latin typeface="Arial"/>
                <a:ea typeface="Arial"/>
                <a:cs typeface="Arial"/>
                <a:sym typeface="Arial"/>
              </a:defRPr>
            </a:lvl8pPr>
            <a:lvl9pPr lvl="8" rtl="0">
              <a:spcBef>
                <a:spcPts val="0"/>
              </a:spcBef>
              <a:spcAft>
                <a:spcPts val="0"/>
              </a:spcAft>
              <a:buNone/>
              <a:defRPr b="1" sz="4800">
                <a:solidFill>
                  <a:srgbClr val="003C71"/>
                </a:solidFill>
                <a:latin typeface="Arial"/>
                <a:ea typeface="Arial"/>
                <a:cs typeface="Arial"/>
                <a:sym typeface="Arial"/>
              </a:defRPr>
            </a:lvl9pPr>
          </a:lstStyle>
          <a:p/>
        </p:txBody>
      </p:sp>
      <p:cxnSp>
        <p:nvCxnSpPr>
          <p:cNvPr id="2251" name="Google Shape;2251;p72"/>
          <p:cNvCxnSpPr/>
          <p:nvPr/>
        </p:nvCxnSpPr>
        <p:spPr>
          <a:xfrm flipH="1" rot="10800000">
            <a:off x="942800" y="1368825"/>
            <a:ext cx="10334400" cy="10800"/>
          </a:xfrm>
          <a:prstGeom prst="straightConnector1">
            <a:avLst/>
          </a:prstGeom>
          <a:noFill/>
          <a:ln cap="flat" cmpd="sng" w="19050">
            <a:solidFill>
              <a:srgbClr val="003C71"/>
            </a:solidFill>
            <a:prstDash val="solid"/>
            <a:round/>
            <a:headEnd len="med" w="med" type="none"/>
            <a:tailEnd len="med" w="med" type="none"/>
          </a:ln>
        </p:spPr>
      </p:cxnSp>
      <p:sp>
        <p:nvSpPr>
          <p:cNvPr id="2252" name="Google Shape;2252;p72"/>
          <p:cNvSpPr txBox="1"/>
          <p:nvPr>
            <p:ph idx="1" type="body"/>
          </p:nvPr>
        </p:nvSpPr>
        <p:spPr>
          <a:xfrm>
            <a:off x="789000" y="1608580"/>
            <a:ext cx="5187300" cy="4719600"/>
          </a:xfrm>
          <a:prstGeom prst="rect">
            <a:avLst/>
          </a:prstGeom>
          <a:noFill/>
          <a:ln>
            <a:noFill/>
          </a:ln>
        </p:spPr>
        <p:txBody>
          <a:bodyPr anchorCtr="0" anchor="t" bIns="121900" lIns="121900" spcFirstLastPara="1" rIns="121900" wrap="square" tIns="121900">
            <a:noAutofit/>
          </a:bodyPr>
          <a:lstStyle>
            <a:lvl1pPr indent="-381000" lvl="0" marL="457200" rtl="0">
              <a:lnSpc>
                <a:spcPct val="100000"/>
              </a:lnSpc>
              <a:spcBef>
                <a:spcPts val="0"/>
              </a:spcBef>
              <a:spcAft>
                <a:spcPts val="0"/>
              </a:spcAft>
              <a:buClr>
                <a:srgbClr val="000000"/>
              </a:buClr>
              <a:buSzPts val="2400"/>
              <a:buFont typeface="Arial"/>
              <a:buChar char="●"/>
              <a:defRPr b="1" sz="2400">
                <a:solidFill>
                  <a:srgbClr val="000000"/>
                </a:solidFill>
                <a:latin typeface="Arial"/>
                <a:ea typeface="Arial"/>
                <a:cs typeface="Arial"/>
                <a:sym typeface="Arial"/>
              </a:defRPr>
            </a:lvl1pPr>
            <a:lvl2pPr indent="-381000" lvl="1" marL="914400" rtl="0">
              <a:lnSpc>
                <a:spcPct val="100000"/>
              </a:lnSpc>
              <a:spcBef>
                <a:spcPts val="0"/>
              </a:spcBef>
              <a:spcAft>
                <a:spcPts val="0"/>
              </a:spcAft>
              <a:buClr>
                <a:srgbClr val="000000"/>
              </a:buClr>
              <a:buSzPts val="2400"/>
              <a:buFont typeface="Arial"/>
              <a:buChar char="○"/>
              <a:defRPr sz="2400">
                <a:solidFill>
                  <a:srgbClr val="000000"/>
                </a:solidFill>
                <a:latin typeface="Arial"/>
                <a:ea typeface="Arial"/>
                <a:cs typeface="Arial"/>
                <a:sym typeface="Arial"/>
              </a:defRPr>
            </a:lvl2pPr>
            <a:lvl3pPr indent="-381000" lvl="2" marL="1371600" rtl="0">
              <a:lnSpc>
                <a:spcPct val="100000"/>
              </a:lnSpc>
              <a:spcBef>
                <a:spcPts val="0"/>
              </a:spcBef>
              <a:spcAft>
                <a:spcPts val="0"/>
              </a:spcAft>
              <a:buClr>
                <a:srgbClr val="000000"/>
              </a:buClr>
              <a:buSzPts val="2400"/>
              <a:buFont typeface="Arial"/>
              <a:buChar char="■"/>
              <a:defRPr sz="2400">
                <a:solidFill>
                  <a:srgbClr val="000000"/>
                </a:solidFill>
                <a:latin typeface="Arial"/>
                <a:ea typeface="Arial"/>
                <a:cs typeface="Arial"/>
                <a:sym typeface="Arial"/>
              </a:defRPr>
            </a:lvl3pPr>
            <a:lvl4pPr indent="-381000" lvl="3" marL="1828800" rtl="0">
              <a:lnSpc>
                <a:spcPct val="100000"/>
              </a:lnSpc>
              <a:spcBef>
                <a:spcPts val="0"/>
              </a:spcBef>
              <a:spcAft>
                <a:spcPts val="0"/>
              </a:spcAft>
              <a:buClr>
                <a:srgbClr val="000000"/>
              </a:buClr>
              <a:buSzPts val="2400"/>
              <a:buFont typeface="Arial"/>
              <a:buChar char="●"/>
              <a:defRPr sz="2400">
                <a:solidFill>
                  <a:srgbClr val="000000"/>
                </a:solidFill>
                <a:latin typeface="Arial"/>
                <a:ea typeface="Arial"/>
                <a:cs typeface="Arial"/>
                <a:sym typeface="Arial"/>
              </a:defRPr>
            </a:lvl4pPr>
            <a:lvl5pPr indent="-381000" lvl="4" marL="2286000" rtl="0">
              <a:lnSpc>
                <a:spcPct val="100000"/>
              </a:lnSpc>
              <a:spcBef>
                <a:spcPts val="0"/>
              </a:spcBef>
              <a:spcAft>
                <a:spcPts val="0"/>
              </a:spcAft>
              <a:buClr>
                <a:srgbClr val="000000"/>
              </a:buClr>
              <a:buSzPts val="2400"/>
              <a:buFont typeface="Arial"/>
              <a:buChar char="○"/>
              <a:defRPr sz="2400">
                <a:solidFill>
                  <a:srgbClr val="000000"/>
                </a:solidFill>
                <a:latin typeface="Arial"/>
                <a:ea typeface="Arial"/>
                <a:cs typeface="Arial"/>
                <a:sym typeface="Arial"/>
              </a:defRPr>
            </a:lvl5pPr>
            <a:lvl6pPr indent="-381000" lvl="5" marL="2743200" rtl="0">
              <a:lnSpc>
                <a:spcPct val="100000"/>
              </a:lnSpc>
              <a:spcBef>
                <a:spcPts val="0"/>
              </a:spcBef>
              <a:spcAft>
                <a:spcPts val="0"/>
              </a:spcAft>
              <a:buClr>
                <a:srgbClr val="000000"/>
              </a:buClr>
              <a:buSzPts val="2400"/>
              <a:buFont typeface="Arial"/>
              <a:buChar char="■"/>
              <a:defRPr sz="2400">
                <a:solidFill>
                  <a:srgbClr val="000000"/>
                </a:solidFill>
                <a:latin typeface="Arial"/>
                <a:ea typeface="Arial"/>
                <a:cs typeface="Arial"/>
                <a:sym typeface="Arial"/>
              </a:defRPr>
            </a:lvl6pPr>
            <a:lvl7pPr indent="-381000" lvl="6" marL="3200400" rtl="0">
              <a:lnSpc>
                <a:spcPct val="100000"/>
              </a:lnSpc>
              <a:spcBef>
                <a:spcPts val="0"/>
              </a:spcBef>
              <a:spcAft>
                <a:spcPts val="0"/>
              </a:spcAft>
              <a:buClr>
                <a:srgbClr val="000000"/>
              </a:buClr>
              <a:buSzPts val="2400"/>
              <a:buFont typeface="Arial"/>
              <a:buChar char="●"/>
              <a:defRPr sz="2400">
                <a:solidFill>
                  <a:srgbClr val="000000"/>
                </a:solidFill>
                <a:latin typeface="Arial"/>
                <a:ea typeface="Arial"/>
                <a:cs typeface="Arial"/>
                <a:sym typeface="Arial"/>
              </a:defRPr>
            </a:lvl7pPr>
            <a:lvl8pPr indent="-381000" lvl="7" marL="3657600" rtl="0">
              <a:lnSpc>
                <a:spcPct val="100000"/>
              </a:lnSpc>
              <a:spcBef>
                <a:spcPts val="0"/>
              </a:spcBef>
              <a:spcAft>
                <a:spcPts val="0"/>
              </a:spcAft>
              <a:buClr>
                <a:srgbClr val="000000"/>
              </a:buClr>
              <a:buSzPts val="2400"/>
              <a:buFont typeface="Arial"/>
              <a:buChar char="○"/>
              <a:defRPr sz="2400">
                <a:solidFill>
                  <a:srgbClr val="000000"/>
                </a:solidFill>
                <a:latin typeface="Arial"/>
                <a:ea typeface="Arial"/>
                <a:cs typeface="Arial"/>
                <a:sym typeface="Arial"/>
              </a:defRPr>
            </a:lvl8pPr>
            <a:lvl9pPr indent="-381000" lvl="8" marL="4114800" rtl="0">
              <a:lnSpc>
                <a:spcPct val="100000"/>
              </a:lnSpc>
              <a:spcBef>
                <a:spcPts val="0"/>
              </a:spcBef>
              <a:spcAft>
                <a:spcPts val="0"/>
              </a:spcAft>
              <a:buClr>
                <a:srgbClr val="000000"/>
              </a:buClr>
              <a:buSzPts val="2400"/>
              <a:buFont typeface="Arial"/>
              <a:buChar char="■"/>
              <a:defRPr sz="2400">
                <a:solidFill>
                  <a:srgbClr val="000000"/>
                </a:solidFill>
                <a:latin typeface="Arial"/>
                <a:ea typeface="Arial"/>
                <a:cs typeface="Arial"/>
                <a:sym typeface="Arial"/>
              </a:defRPr>
            </a:lvl9pPr>
          </a:lstStyle>
          <a:p/>
        </p:txBody>
      </p:sp>
      <p:sp>
        <p:nvSpPr>
          <p:cNvPr id="2253" name="Google Shape;2253;p72"/>
          <p:cNvSpPr txBox="1"/>
          <p:nvPr>
            <p:ph idx="12" type="sldNum"/>
          </p:nvPr>
        </p:nvSpPr>
        <p:spPr>
          <a:xfrm>
            <a:off x="11755800" y="6289440"/>
            <a:ext cx="432900" cy="494100"/>
          </a:xfrm>
          <a:prstGeom prst="rect">
            <a:avLst/>
          </a:prstGeom>
        </p:spPr>
        <p:txBody>
          <a:bodyPr anchorCtr="0" anchor="ctr" bIns="121900" lIns="121900" spcFirstLastPara="1" rIns="121900" wrap="square" tIns="121900">
            <a:noAutofit/>
          </a:bodyPr>
          <a:lstStyle>
            <a:lvl1pPr lvl="0" rtl="0" algn="ctr">
              <a:buNone/>
              <a:defRPr sz="1200">
                <a:solidFill>
                  <a:schemeClr val="dk1"/>
                </a:solidFill>
              </a:defRPr>
            </a:lvl1pPr>
            <a:lvl2pPr lvl="1" rtl="0" algn="ctr">
              <a:buNone/>
              <a:defRPr sz="1200">
                <a:solidFill>
                  <a:schemeClr val="dk1"/>
                </a:solidFill>
              </a:defRPr>
            </a:lvl2pPr>
            <a:lvl3pPr lvl="2" rtl="0" algn="ctr">
              <a:buNone/>
              <a:defRPr sz="1200">
                <a:solidFill>
                  <a:schemeClr val="dk1"/>
                </a:solidFill>
              </a:defRPr>
            </a:lvl3pPr>
            <a:lvl4pPr lvl="3" rtl="0" algn="ctr">
              <a:buNone/>
              <a:defRPr sz="1200">
                <a:solidFill>
                  <a:schemeClr val="dk1"/>
                </a:solidFill>
              </a:defRPr>
            </a:lvl4pPr>
            <a:lvl5pPr lvl="4" rtl="0" algn="ctr">
              <a:buNone/>
              <a:defRPr sz="1200">
                <a:solidFill>
                  <a:schemeClr val="dk1"/>
                </a:solidFill>
              </a:defRPr>
            </a:lvl5pPr>
            <a:lvl6pPr lvl="5" rtl="0" algn="ctr">
              <a:buNone/>
              <a:defRPr sz="1200">
                <a:solidFill>
                  <a:schemeClr val="dk1"/>
                </a:solidFill>
              </a:defRPr>
            </a:lvl6pPr>
            <a:lvl7pPr lvl="6" rtl="0" algn="ctr">
              <a:buNone/>
              <a:defRPr sz="1200">
                <a:solidFill>
                  <a:schemeClr val="dk1"/>
                </a:solidFill>
              </a:defRPr>
            </a:lvl7pPr>
            <a:lvl8pPr lvl="7" rtl="0" algn="ctr">
              <a:buNone/>
              <a:defRPr sz="1200">
                <a:solidFill>
                  <a:schemeClr val="dk1"/>
                </a:solidFill>
              </a:defRPr>
            </a:lvl8pPr>
            <a:lvl9pPr lvl="8" rtl="0" algn="ctr">
              <a:buNone/>
              <a:defRPr sz="1200">
                <a:solidFill>
                  <a:schemeClr val="dk1"/>
                </a:solidFill>
              </a:defRPr>
            </a:lvl9pPr>
          </a:lstStyle>
          <a:p>
            <a:pPr indent="0" lvl="0" marL="0" rtl="0" algn="ctr">
              <a:spcBef>
                <a:spcPts val="0"/>
              </a:spcBef>
              <a:spcAft>
                <a:spcPts val="0"/>
              </a:spcAft>
              <a:buNone/>
            </a:pPr>
            <a:fld id="{00000000-1234-1234-1234-123412341234}" type="slidenum">
              <a:rPr lang="en-US"/>
              <a:t>‹#›</a:t>
            </a:fld>
            <a:endParaRPr/>
          </a:p>
        </p:txBody>
      </p:sp>
      <p:pic>
        <p:nvPicPr>
          <p:cNvPr id="2254" name="Google Shape;2254;p72"/>
          <p:cNvPicPr preferRelativeResize="0"/>
          <p:nvPr/>
        </p:nvPicPr>
        <p:blipFill>
          <a:blip r:embed="rId2">
            <a:alphaModFix/>
          </a:blip>
          <a:stretch>
            <a:fillRect/>
          </a:stretch>
        </p:blipFill>
        <p:spPr>
          <a:xfrm>
            <a:off x="87903" y="67020"/>
            <a:ext cx="572400" cy="516678"/>
          </a:xfrm>
          <a:prstGeom prst="rect">
            <a:avLst/>
          </a:prstGeom>
          <a:noFill/>
          <a:ln>
            <a:noFill/>
          </a:ln>
        </p:spPr>
      </p:pic>
      <p:sp>
        <p:nvSpPr>
          <p:cNvPr id="2255" name="Google Shape;2255;p72"/>
          <p:cNvSpPr txBox="1"/>
          <p:nvPr>
            <p:ph idx="2" type="body"/>
          </p:nvPr>
        </p:nvSpPr>
        <p:spPr>
          <a:xfrm>
            <a:off x="6202400" y="1608569"/>
            <a:ext cx="5039100" cy="4719600"/>
          </a:xfrm>
          <a:prstGeom prst="rect">
            <a:avLst/>
          </a:prstGeom>
          <a:noFill/>
          <a:ln>
            <a:noFill/>
          </a:ln>
        </p:spPr>
        <p:txBody>
          <a:bodyPr anchorCtr="0" anchor="t" bIns="121900" lIns="121900" spcFirstLastPara="1" rIns="121900" wrap="square" tIns="121900">
            <a:noAutofit/>
          </a:bodyPr>
          <a:lstStyle>
            <a:lvl1pPr indent="-381000" lvl="0" marL="457200" rtl="0">
              <a:lnSpc>
                <a:spcPct val="100000"/>
              </a:lnSpc>
              <a:spcBef>
                <a:spcPts val="0"/>
              </a:spcBef>
              <a:spcAft>
                <a:spcPts val="0"/>
              </a:spcAft>
              <a:buClr>
                <a:srgbClr val="000000"/>
              </a:buClr>
              <a:buSzPts val="2400"/>
              <a:buFont typeface="Arial"/>
              <a:buChar char="●"/>
              <a:defRPr b="1" sz="2400">
                <a:solidFill>
                  <a:srgbClr val="000000"/>
                </a:solidFill>
                <a:latin typeface="Arial"/>
                <a:ea typeface="Arial"/>
                <a:cs typeface="Arial"/>
                <a:sym typeface="Arial"/>
              </a:defRPr>
            </a:lvl1pPr>
            <a:lvl2pPr indent="-381000" lvl="1" marL="914400" rtl="0">
              <a:lnSpc>
                <a:spcPct val="100000"/>
              </a:lnSpc>
              <a:spcBef>
                <a:spcPts val="0"/>
              </a:spcBef>
              <a:spcAft>
                <a:spcPts val="0"/>
              </a:spcAft>
              <a:buClr>
                <a:srgbClr val="000000"/>
              </a:buClr>
              <a:buSzPts val="2400"/>
              <a:buFont typeface="Arial"/>
              <a:buChar char="○"/>
              <a:defRPr sz="2400">
                <a:solidFill>
                  <a:srgbClr val="000000"/>
                </a:solidFill>
                <a:latin typeface="Arial"/>
                <a:ea typeface="Arial"/>
                <a:cs typeface="Arial"/>
                <a:sym typeface="Arial"/>
              </a:defRPr>
            </a:lvl2pPr>
            <a:lvl3pPr indent="-381000" lvl="2" marL="1371600" rtl="0">
              <a:lnSpc>
                <a:spcPct val="100000"/>
              </a:lnSpc>
              <a:spcBef>
                <a:spcPts val="0"/>
              </a:spcBef>
              <a:spcAft>
                <a:spcPts val="0"/>
              </a:spcAft>
              <a:buClr>
                <a:srgbClr val="000000"/>
              </a:buClr>
              <a:buSzPts val="2400"/>
              <a:buFont typeface="Arial"/>
              <a:buChar char="■"/>
              <a:defRPr sz="2400">
                <a:solidFill>
                  <a:srgbClr val="000000"/>
                </a:solidFill>
                <a:latin typeface="Arial"/>
                <a:ea typeface="Arial"/>
                <a:cs typeface="Arial"/>
                <a:sym typeface="Arial"/>
              </a:defRPr>
            </a:lvl3pPr>
            <a:lvl4pPr indent="-381000" lvl="3" marL="1828800" rtl="0">
              <a:lnSpc>
                <a:spcPct val="100000"/>
              </a:lnSpc>
              <a:spcBef>
                <a:spcPts val="0"/>
              </a:spcBef>
              <a:spcAft>
                <a:spcPts val="0"/>
              </a:spcAft>
              <a:buClr>
                <a:srgbClr val="000000"/>
              </a:buClr>
              <a:buSzPts val="2400"/>
              <a:buFont typeface="Arial"/>
              <a:buChar char="●"/>
              <a:defRPr sz="2400">
                <a:solidFill>
                  <a:srgbClr val="000000"/>
                </a:solidFill>
                <a:latin typeface="Arial"/>
                <a:ea typeface="Arial"/>
                <a:cs typeface="Arial"/>
                <a:sym typeface="Arial"/>
              </a:defRPr>
            </a:lvl4pPr>
            <a:lvl5pPr indent="-381000" lvl="4" marL="2286000" rtl="0">
              <a:lnSpc>
                <a:spcPct val="100000"/>
              </a:lnSpc>
              <a:spcBef>
                <a:spcPts val="0"/>
              </a:spcBef>
              <a:spcAft>
                <a:spcPts val="0"/>
              </a:spcAft>
              <a:buClr>
                <a:srgbClr val="000000"/>
              </a:buClr>
              <a:buSzPts val="2400"/>
              <a:buFont typeface="Arial"/>
              <a:buChar char="○"/>
              <a:defRPr sz="2400">
                <a:solidFill>
                  <a:srgbClr val="000000"/>
                </a:solidFill>
                <a:latin typeface="Arial"/>
                <a:ea typeface="Arial"/>
                <a:cs typeface="Arial"/>
                <a:sym typeface="Arial"/>
              </a:defRPr>
            </a:lvl5pPr>
            <a:lvl6pPr indent="-381000" lvl="5" marL="2743200" rtl="0">
              <a:lnSpc>
                <a:spcPct val="100000"/>
              </a:lnSpc>
              <a:spcBef>
                <a:spcPts val="0"/>
              </a:spcBef>
              <a:spcAft>
                <a:spcPts val="0"/>
              </a:spcAft>
              <a:buClr>
                <a:srgbClr val="000000"/>
              </a:buClr>
              <a:buSzPts val="2400"/>
              <a:buFont typeface="Arial"/>
              <a:buChar char="■"/>
              <a:defRPr sz="2400">
                <a:solidFill>
                  <a:srgbClr val="000000"/>
                </a:solidFill>
                <a:latin typeface="Arial"/>
                <a:ea typeface="Arial"/>
                <a:cs typeface="Arial"/>
                <a:sym typeface="Arial"/>
              </a:defRPr>
            </a:lvl6pPr>
            <a:lvl7pPr indent="-381000" lvl="6" marL="3200400" rtl="0">
              <a:lnSpc>
                <a:spcPct val="100000"/>
              </a:lnSpc>
              <a:spcBef>
                <a:spcPts val="0"/>
              </a:spcBef>
              <a:spcAft>
                <a:spcPts val="0"/>
              </a:spcAft>
              <a:buClr>
                <a:srgbClr val="000000"/>
              </a:buClr>
              <a:buSzPts val="2400"/>
              <a:buFont typeface="Arial"/>
              <a:buChar char="●"/>
              <a:defRPr sz="2400">
                <a:solidFill>
                  <a:srgbClr val="000000"/>
                </a:solidFill>
                <a:latin typeface="Arial"/>
                <a:ea typeface="Arial"/>
                <a:cs typeface="Arial"/>
                <a:sym typeface="Arial"/>
              </a:defRPr>
            </a:lvl7pPr>
            <a:lvl8pPr indent="-381000" lvl="7" marL="3657600" rtl="0">
              <a:lnSpc>
                <a:spcPct val="100000"/>
              </a:lnSpc>
              <a:spcBef>
                <a:spcPts val="0"/>
              </a:spcBef>
              <a:spcAft>
                <a:spcPts val="0"/>
              </a:spcAft>
              <a:buClr>
                <a:srgbClr val="000000"/>
              </a:buClr>
              <a:buSzPts val="2400"/>
              <a:buFont typeface="Arial"/>
              <a:buChar char="○"/>
              <a:defRPr sz="2400">
                <a:solidFill>
                  <a:srgbClr val="000000"/>
                </a:solidFill>
                <a:latin typeface="Arial"/>
                <a:ea typeface="Arial"/>
                <a:cs typeface="Arial"/>
                <a:sym typeface="Arial"/>
              </a:defRPr>
            </a:lvl8pPr>
            <a:lvl9pPr indent="-381000" lvl="8" marL="4114800" rtl="0">
              <a:lnSpc>
                <a:spcPct val="100000"/>
              </a:lnSpc>
              <a:spcBef>
                <a:spcPts val="0"/>
              </a:spcBef>
              <a:spcAft>
                <a:spcPts val="0"/>
              </a:spcAft>
              <a:buClr>
                <a:srgbClr val="000000"/>
              </a:buClr>
              <a:buSzPts val="2400"/>
              <a:buFont typeface="Arial"/>
              <a:buChar char="■"/>
              <a:defRPr sz="2400">
                <a:solidFill>
                  <a:srgbClr val="000000"/>
                </a:solidFill>
                <a:latin typeface="Arial"/>
                <a:ea typeface="Arial"/>
                <a:cs typeface="Arial"/>
                <a:sym typeface="Arial"/>
              </a:defRPr>
            </a:lvl9pPr>
          </a:lstStyle>
          <a:p/>
        </p:txBody>
      </p:sp>
      <p:cxnSp>
        <p:nvCxnSpPr>
          <p:cNvPr id="2256" name="Google Shape;2256;p72"/>
          <p:cNvCxnSpPr/>
          <p:nvPr/>
        </p:nvCxnSpPr>
        <p:spPr>
          <a:xfrm flipH="1">
            <a:off x="6105267" y="1927620"/>
            <a:ext cx="12000" cy="4466100"/>
          </a:xfrm>
          <a:prstGeom prst="straightConnector1">
            <a:avLst/>
          </a:prstGeom>
          <a:noFill/>
          <a:ln cap="flat" cmpd="sng" w="28575">
            <a:solidFill>
              <a:srgbClr val="003C71"/>
            </a:solidFill>
            <a:prstDash val="solid"/>
            <a:round/>
            <a:headEnd len="med" w="med" type="none"/>
            <a:tailEnd len="med" w="med" type="none"/>
          </a:ln>
        </p:spPr>
      </p:cxnSp>
    </p:spTree>
  </p:cSld>
  <p:clrMapOvr>
    <a:masterClrMapping/>
  </p:clrMapOvr>
  <p:extLst>
    <p:ext uri="{DCECCB84-F9BA-43D5-87BE-67443E8EF086}">
      <p15:sldGuideLst>
        <p15:guide id="1" orient="horz" pos="1215">
          <p15:clr>
            <a:srgbClr val="FA7B17"/>
          </p15:clr>
        </p15:guide>
        <p15:guide id="2" orient="horz" pos="917">
          <p15:clr>
            <a:srgbClr val="FA7B17"/>
          </p15:clr>
        </p15:guide>
        <p15:guide id="3" pos="7104">
          <p15:clr>
            <a:srgbClr val="FA7B17"/>
          </p15:clr>
        </p15:guide>
        <p15:guide id="4" pos="594">
          <p15:clr>
            <a:srgbClr val="FA7B17"/>
          </p15:clr>
        </p15:guide>
        <p15:guide id="5" orient="horz" pos="4061">
          <p15:clr>
            <a:srgbClr val="FA7B17"/>
          </p15:clr>
        </p15:guide>
        <p15:guide id="6" pos="497">
          <p15:clr>
            <a:srgbClr val="FA7B17"/>
          </p15:clr>
        </p15:guide>
        <p15:guide id="7" pos="3840">
          <p15:clr>
            <a:srgbClr val="FA7B17"/>
          </p15:clr>
        </p15:guide>
      </p15:sldGuideLst>
    </p:ext>
  </p:extLst>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ft text no sub-head">
  <p:cSld name="BLANK_2_1_1_1_4_1_1">
    <p:bg>
      <p:bgPr>
        <a:solidFill>
          <a:srgbClr val="FFFFFF"/>
        </a:solidFill>
      </p:bgPr>
    </p:bg>
    <p:spTree>
      <p:nvGrpSpPr>
        <p:cNvPr id="2257" name="Shape 2257"/>
        <p:cNvGrpSpPr/>
        <p:nvPr/>
      </p:nvGrpSpPr>
      <p:grpSpPr>
        <a:xfrm>
          <a:off x="0" y="0"/>
          <a:ext cx="0" cy="0"/>
          <a:chOff x="0" y="0"/>
          <a:chExt cx="0" cy="0"/>
        </a:xfrm>
      </p:grpSpPr>
      <p:sp>
        <p:nvSpPr>
          <p:cNvPr id="2258" name="Google Shape;2258;p73"/>
          <p:cNvSpPr/>
          <p:nvPr/>
        </p:nvSpPr>
        <p:spPr>
          <a:xfrm rot="5400000">
            <a:off x="8503336" y="3154740"/>
            <a:ext cx="6902100" cy="548700"/>
          </a:xfrm>
          <a:prstGeom prst="rect">
            <a:avLst/>
          </a:prstGeom>
          <a:solidFill>
            <a:srgbClr val="003C71"/>
          </a:solidFill>
          <a:ln>
            <a:noFill/>
          </a:ln>
        </p:spPr>
        <p:txBody>
          <a:bodyPr anchorCtr="0" anchor="ctr" bIns="121900" lIns="121900" spcFirstLastPara="1" rIns="121900" wrap="square" tIns="121900">
            <a:noAutofit/>
          </a:bodyPr>
          <a:lstStyle/>
          <a:p>
            <a:pPr indent="0" lvl="0" marL="0" rtl="0" algn="l">
              <a:lnSpc>
                <a:spcPct val="115000"/>
              </a:lnSpc>
              <a:spcBef>
                <a:spcPts val="0"/>
              </a:spcBef>
              <a:spcAft>
                <a:spcPts val="0"/>
              </a:spcAft>
              <a:buNone/>
            </a:pPr>
            <a:r>
              <a:t/>
            </a:r>
            <a:endParaRPr b="1" sz="1600">
              <a:solidFill>
                <a:srgbClr val="FFFFFF"/>
              </a:solidFill>
            </a:endParaRPr>
          </a:p>
        </p:txBody>
      </p:sp>
      <p:sp>
        <p:nvSpPr>
          <p:cNvPr id="2259" name="Google Shape;2259;p73"/>
          <p:cNvSpPr txBox="1"/>
          <p:nvPr>
            <p:ph type="title"/>
          </p:nvPr>
        </p:nvSpPr>
        <p:spPr>
          <a:xfrm>
            <a:off x="789000" y="432570"/>
            <a:ext cx="10850700" cy="1023900"/>
          </a:xfrm>
          <a:prstGeom prst="rect">
            <a:avLst/>
          </a:prstGeom>
          <a:noFill/>
          <a:ln>
            <a:noFill/>
          </a:ln>
        </p:spPr>
        <p:txBody>
          <a:bodyPr anchorCtr="0" anchor="b" bIns="121900" lIns="121900" spcFirstLastPara="1" rIns="121900" wrap="square" tIns="121900">
            <a:noAutofit/>
          </a:bodyPr>
          <a:lstStyle>
            <a:lvl1pPr lvl="0" rtl="0">
              <a:spcBef>
                <a:spcPts val="0"/>
              </a:spcBef>
              <a:spcAft>
                <a:spcPts val="0"/>
              </a:spcAft>
              <a:buNone/>
              <a:defRPr b="1" sz="4000">
                <a:solidFill>
                  <a:srgbClr val="003C71"/>
                </a:solidFill>
                <a:latin typeface="Arial"/>
                <a:ea typeface="Arial"/>
                <a:cs typeface="Arial"/>
                <a:sym typeface="Arial"/>
              </a:defRPr>
            </a:lvl1pPr>
            <a:lvl2pPr lvl="1" rtl="0">
              <a:spcBef>
                <a:spcPts val="0"/>
              </a:spcBef>
              <a:spcAft>
                <a:spcPts val="0"/>
              </a:spcAft>
              <a:buNone/>
              <a:defRPr b="1" sz="4800">
                <a:solidFill>
                  <a:srgbClr val="003C71"/>
                </a:solidFill>
                <a:latin typeface="Arial"/>
                <a:ea typeface="Arial"/>
                <a:cs typeface="Arial"/>
                <a:sym typeface="Arial"/>
              </a:defRPr>
            </a:lvl2pPr>
            <a:lvl3pPr lvl="2" rtl="0">
              <a:spcBef>
                <a:spcPts val="0"/>
              </a:spcBef>
              <a:spcAft>
                <a:spcPts val="0"/>
              </a:spcAft>
              <a:buNone/>
              <a:defRPr b="1" sz="4800">
                <a:solidFill>
                  <a:srgbClr val="003C71"/>
                </a:solidFill>
                <a:latin typeface="Arial"/>
                <a:ea typeface="Arial"/>
                <a:cs typeface="Arial"/>
                <a:sym typeface="Arial"/>
              </a:defRPr>
            </a:lvl3pPr>
            <a:lvl4pPr lvl="3" rtl="0">
              <a:spcBef>
                <a:spcPts val="0"/>
              </a:spcBef>
              <a:spcAft>
                <a:spcPts val="0"/>
              </a:spcAft>
              <a:buNone/>
              <a:defRPr b="1" sz="4800">
                <a:solidFill>
                  <a:srgbClr val="003C71"/>
                </a:solidFill>
                <a:latin typeface="Arial"/>
                <a:ea typeface="Arial"/>
                <a:cs typeface="Arial"/>
                <a:sym typeface="Arial"/>
              </a:defRPr>
            </a:lvl4pPr>
            <a:lvl5pPr lvl="4" rtl="0">
              <a:spcBef>
                <a:spcPts val="0"/>
              </a:spcBef>
              <a:spcAft>
                <a:spcPts val="0"/>
              </a:spcAft>
              <a:buNone/>
              <a:defRPr b="1" sz="4800">
                <a:solidFill>
                  <a:srgbClr val="003C71"/>
                </a:solidFill>
                <a:latin typeface="Arial"/>
                <a:ea typeface="Arial"/>
                <a:cs typeface="Arial"/>
                <a:sym typeface="Arial"/>
              </a:defRPr>
            </a:lvl5pPr>
            <a:lvl6pPr lvl="5" rtl="0">
              <a:spcBef>
                <a:spcPts val="0"/>
              </a:spcBef>
              <a:spcAft>
                <a:spcPts val="0"/>
              </a:spcAft>
              <a:buNone/>
              <a:defRPr b="1" sz="4800">
                <a:solidFill>
                  <a:srgbClr val="003C71"/>
                </a:solidFill>
                <a:latin typeface="Arial"/>
                <a:ea typeface="Arial"/>
                <a:cs typeface="Arial"/>
                <a:sym typeface="Arial"/>
              </a:defRPr>
            </a:lvl6pPr>
            <a:lvl7pPr lvl="6" rtl="0">
              <a:spcBef>
                <a:spcPts val="0"/>
              </a:spcBef>
              <a:spcAft>
                <a:spcPts val="0"/>
              </a:spcAft>
              <a:buNone/>
              <a:defRPr b="1" sz="4800">
                <a:solidFill>
                  <a:srgbClr val="003C71"/>
                </a:solidFill>
                <a:latin typeface="Arial"/>
                <a:ea typeface="Arial"/>
                <a:cs typeface="Arial"/>
                <a:sym typeface="Arial"/>
              </a:defRPr>
            </a:lvl7pPr>
            <a:lvl8pPr lvl="7" rtl="0">
              <a:spcBef>
                <a:spcPts val="0"/>
              </a:spcBef>
              <a:spcAft>
                <a:spcPts val="0"/>
              </a:spcAft>
              <a:buNone/>
              <a:defRPr b="1" sz="4800">
                <a:solidFill>
                  <a:srgbClr val="003C71"/>
                </a:solidFill>
                <a:latin typeface="Arial"/>
                <a:ea typeface="Arial"/>
                <a:cs typeface="Arial"/>
                <a:sym typeface="Arial"/>
              </a:defRPr>
            </a:lvl8pPr>
            <a:lvl9pPr lvl="8" rtl="0">
              <a:spcBef>
                <a:spcPts val="0"/>
              </a:spcBef>
              <a:spcAft>
                <a:spcPts val="0"/>
              </a:spcAft>
              <a:buNone/>
              <a:defRPr b="1" sz="4800">
                <a:solidFill>
                  <a:srgbClr val="003C71"/>
                </a:solidFill>
                <a:latin typeface="Arial"/>
                <a:ea typeface="Arial"/>
                <a:cs typeface="Arial"/>
                <a:sym typeface="Arial"/>
              </a:defRPr>
            </a:lvl9pPr>
          </a:lstStyle>
          <a:p/>
        </p:txBody>
      </p:sp>
      <p:cxnSp>
        <p:nvCxnSpPr>
          <p:cNvPr id="2260" name="Google Shape;2260;p73"/>
          <p:cNvCxnSpPr/>
          <p:nvPr/>
        </p:nvCxnSpPr>
        <p:spPr>
          <a:xfrm flipH="1" rot="10800000">
            <a:off x="942800" y="1368825"/>
            <a:ext cx="10334400" cy="10800"/>
          </a:xfrm>
          <a:prstGeom prst="straightConnector1">
            <a:avLst/>
          </a:prstGeom>
          <a:noFill/>
          <a:ln cap="flat" cmpd="sng" w="19050">
            <a:solidFill>
              <a:srgbClr val="003C71"/>
            </a:solidFill>
            <a:prstDash val="solid"/>
            <a:round/>
            <a:headEnd len="med" w="med" type="none"/>
            <a:tailEnd len="med" w="med" type="none"/>
          </a:ln>
        </p:spPr>
      </p:cxnSp>
      <p:sp>
        <p:nvSpPr>
          <p:cNvPr id="2261" name="Google Shape;2261;p73"/>
          <p:cNvSpPr txBox="1"/>
          <p:nvPr>
            <p:ph idx="1" type="body"/>
          </p:nvPr>
        </p:nvSpPr>
        <p:spPr>
          <a:xfrm>
            <a:off x="789000" y="1608580"/>
            <a:ext cx="5187300" cy="4719600"/>
          </a:xfrm>
          <a:prstGeom prst="rect">
            <a:avLst/>
          </a:prstGeom>
          <a:noFill/>
          <a:ln>
            <a:noFill/>
          </a:ln>
        </p:spPr>
        <p:txBody>
          <a:bodyPr anchorCtr="0" anchor="t" bIns="121900" lIns="121900" spcFirstLastPara="1" rIns="121900" wrap="square" tIns="121900">
            <a:noAutofit/>
          </a:bodyPr>
          <a:lstStyle>
            <a:lvl1pPr indent="-381000" lvl="0" marL="457200" rtl="0">
              <a:lnSpc>
                <a:spcPct val="100000"/>
              </a:lnSpc>
              <a:spcBef>
                <a:spcPts val="0"/>
              </a:spcBef>
              <a:spcAft>
                <a:spcPts val="0"/>
              </a:spcAft>
              <a:buClr>
                <a:srgbClr val="000000"/>
              </a:buClr>
              <a:buSzPts val="2400"/>
              <a:buFont typeface="Arial"/>
              <a:buChar char="●"/>
              <a:defRPr b="1" sz="2400">
                <a:solidFill>
                  <a:srgbClr val="000000"/>
                </a:solidFill>
                <a:latin typeface="Arial"/>
                <a:ea typeface="Arial"/>
                <a:cs typeface="Arial"/>
                <a:sym typeface="Arial"/>
              </a:defRPr>
            </a:lvl1pPr>
            <a:lvl2pPr indent="-381000" lvl="1" marL="914400" rtl="0">
              <a:lnSpc>
                <a:spcPct val="100000"/>
              </a:lnSpc>
              <a:spcBef>
                <a:spcPts val="0"/>
              </a:spcBef>
              <a:spcAft>
                <a:spcPts val="0"/>
              </a:spcAft>
              <a:buClr>
                <a:srgbClr val="000000"/>
              </a:buClr>
              <a:buSzPts val="2400"/>
              <a:buFont typeface="Arial"/>
              <a:buChar char="○"/>
              <a:defRPr sz="2400">
                <a:solidFill>
                  <a:srgbClr val="000000"/>
                </a:solidFill>
                <a:latin typeface="Arial"/>
                <a:ea typeface="Arial"/>
                <a:cs typeface="Arial"/>
                <a:sym typeface="Arial"/>
              </a:defRPr>
            </a:lvl2pPr>
            <a:lvl3pPr indent="-381000" lvl="2" marL="1371600" rtl="0">
              <a:lnSpc>
                <a:spcPct val="100000"/>
              </a:lnSpc>
              <a:spcBef>
                <a:spcPts val="0"/>
              </a:spcBef>
              <a:spcAft>
                <a:spcPts val="0"/>
              </a:spcAft>
              <a:buClr>
                <a:srgbClr val="000000"/>
              </a:buClr>
              <a:buSzPts val="2400"/>
              <a:buFont typeface="Arial"/>
              <a:buChar char="■"/>
              <a:defRPr sz="2400">
                <a:solidFill>
                  <a:srgbClr val="000000"/>
                </a:solidFill>
                <a:latin typeface="Arial"/>
                <a:ea typeface="Arial"/>
                <a:cs typeface="Arial"/>
                <a:sym typeface="Arial"/>
              </a:defRPr>
            </a:lvl3pPr>
            <a:lvl4pPr indent="-381000" lvl="3" marL="1828800" rtl="0">
              <a:lnSpc>
                <a:spcPct val="100000"/>
              </a:lnSpc>
              <a:spcBef>
                <a:spcPts val="0"/>
              </a:spcBef>
              <a:spcAft>
                <a:spcPts val="0"/>
              </a:spcAft>
              <a:buClr>
                <a:srgbClr val="000000"/>
              </a:buClr>
              <a:buSzPts val="2400"/>
              <a:buFont typeface="Arial"/>
              <a:buChar char="●"/>
              <a:defRPr sz="2400">
                <a:solidFill>
                  <a:srgbClr val="000000"/>
                </a:solidFill>
                <a:latin typeface="Arial"/>
                <a:ea typeface="Arial"/>
                <a:cs typeface="Arial"/>
                <a:sym typeface="Arial"/>
              </a:defRPr>
            </a:lvl4pPr>
            <a:lvl5pPr indent="-381000" lvl="4" marL="2286000" rtl="0">
              <a:lnSpc>
                <a:spcPct val="100000"/>
              </a:lnSpc>
              <a:spcBef>
                <a:spcPts val="0"/>
              </a:spcBef>
              <a:spcAft>
                <a:spcPts val="0"/>
              </a:spcAft>
              <a:buClr>
                <a:srgbClr val="000000"/>
              </a:buClr>
              <a:buSzPts val="2400"/>
              <a:buFont typeface="Arial"/>
              <a:buChar char="○"/>
              <a:defRPr sz="2400">
                <a:solidFill>
                  <a:srgbClr val="000000"/>
                </a:solidFill>
                <a:latin typeface="Arial"/>
                <a:ea typeface="Arial"/>
                <a:cs typeface="Arial"/>
                <a:sym typeface="Arial"/>
              </a:defRPr>
            </a:lvl5pPr>
            <a:lvl6pPr indent="-381000" lvl="5" marL="2743200" rtl="0">
              <a:lnSpc>
                <a:spcPct val="100000"/>
              </a:lnSpc>
              <a:spcBef>
                <a:spcPts val="0"/>
              </a:spcBef>
              <a:spcAft>
                <a:spcPts val="0"/>
              </a:spcAft>
              <a:buClr>
                <a:srgbClr val="000000"/>
              </a:buClr>
              <a:buSzPts val="2400"/>
              <a:buFont typeface="Arial"/>
              <a:buChar char="■"/>
              <a:defRPr sz="2400">
                <a:solidFill>
                  <a:srgbClr val="000000"/>
                </a:solidFill>
                <a:latin typeface="Arial"/>
                <a:ea typeface="Arial"/>
                <a:cs typeface="Arial"/>
                <a:sym typeface="Arial"/>
              </a:defRPr>
            </a:lvl6pPr>
            <a:lvl7pPr indent="-381000" lvl="6" marL="3200400" rtl="0">
              <a:lnSpc>
                <a:spcPct val="100000"/>
              </a:lnSpc>
              <a:spcBef>
                <a:spcPts val="0"/>
              </a:spcBef>
              <a:spcAft>
                <a:spcPts val="0"/>
              </a:spcAft>
              <a:buClr>
                <a:srgbClr val="000000"/>
              </a:buClr>
              <a:buSzPts val="2400"/>
              <a:buFont typeface="Arial"/>
              <a:buChar char="●"/>
              <a:defRPr sz="2400">
                <a:solidFill>
                  <a:srgbClr val="000000"/>
                </a:solidFill>
                <a:latin typeface="Arial"/>
                <a:ea typeface="Arial"/>
                <a:cs typeface="Arial"/>
                <a:sym typeface="Arial"/>
              </a:defRPr>
            </a:lvl7pPr>
            <a:lvl8pPr indent="-381000" lvl="7" marL="3657600" rtl="0">
              <a:lnSpc>
                <a:spcPct val="100000"/>
              </a:lnSpc>
              <a:spcBef>
                <a:spcPts val="0"/>
              </a:spcBef>
              <a:spcAft>
                <a:spcPts val="0"/>
              </a:spcAft>
              <a:buClr>
                <a:srgbClr val="000000"/>
              </a:buClr>
              <a:buSzPts val="2400"/>
              <a:buFont typeface="Arial"/>
              <a:buChar char="○"/>
              <a:defRPr sz="2400">
                <a:solidFill>
                  <a:srgbClr val="000000"/>
                </a:solidFill>
                <a:latin typeface="Arial"/>
                <a:ea typeface="Arial"/>
                <a:cs typeface="Arial"/>
                <a:sym typeface="Arial"/>
              </a:defRPr>
            </a:lvl8pPr>
            <a:lvl9pPr indent="-381000" lvl="8" marL="4114800" rtl="0">
              <a:lnSpc>
                <a:spcPct val="100000"/>
              </a:lnSpc>
              <a:spcBef>
                <a:spcPts val="0"/>
              </a:spcBef>
              <a:spcAft>
                <a:spcPts val="0"/>
              </a:spcAft>
              <a:buClr>
                <a:srgbClr val="000000"/>
              </a:buClr>
              <a:buSzPts val="2400"/>
              <a:buFont typeface="Arial"/>
              <a:buChar char="■"/>
              <a:defRPr sz="2400">
                <a:solidFill>
                  <a:srgbClr val="000000"/>
                </a:solidFill>
                <a:latin typeface="Arial"/>
                <a:ea typeface="Arial"/>
                <a:cs typeface="Arial"/>
                <a:sym typeface="Arial"/>
              </a:defRPr>
            </a:lvl9pPr>
          </a:lstStyle>
          <a:p/>
        </p:txBody>
      </p:sp>
      <p:sp>
        <p:nvSpPr>
          <p:cNvPr id="2262" name="Google Shape;2262;p73"/>
          <p:cNvSpPr txBox="1"/>
          <p:nvPr>
            <p:ph idx="12" type="sldNum"/>
          </p:nvPr>
        </p:nvSpPr>
        <p:spPr>
          <a:xfrm>
            <a:off x="11755800" y="6289440"/>
            <a:ext cx="432900" cy="494100"/>
          </a:xfrm>
          <a:prstGeom prst="rect">
            <a:avLst/>
          </a:prstGeom>
        </p:spPr>
        <p:txBody>
          <a:bodyPr anchorCtr="0" anchor="ctr" bIns="121900" lIns="121900" spcFirstLastPara="1" rIns="121900" wrap="square" tIns="121900">
            <a:noAutofit/>
          </a:bodyPr>
          <a:lstStyle>
            <a:lvl1pPr lvl="0" rtl="0" algn="ctr">
              <a:buNone/>
              <a:defRPr sz="1200">
                <a:solidFill>
                  <a:schemeClr val="dk1"/>
                </a:solidFill>
              </a:defRPr>
            </a:lvl1pPr>
            <a:lvl2pPr lvl="1" rtl="0" algn="ctr">
              <a:buNone/>
              <a:defRPr sz="1200">
                <a:solidFill>
                  <a:schemeClr val="dk1"/>
                </a:solidFill>
              </a:defRPr>
            </a:lvl2pPr>
            <a:lvl3pPr lvl="2" rtl="0" algn="ctr">
              <a:buNone/>
              <a:defRPr sz="1200">
                <a:solidFill>
                  <a:schemeClr val="dk1"/>
                </a:solidFill>
              </a:defRPr>
            </a:lvl3pPr>
            <a:lvl4pPr lvl="3" rtl="0" algn="ctr">
              <a:buNone/>
              <a:defRPr sz="1200">
                <a:solidFill>
                  <a:schemeClr val="dk1"/>
                </a:solidFill>
              </a:defRPr>
            </a:lvl4pPr>
            <a:lvl5pPr lvl="4" rtl="0" algn="ctr">
              <a:buNone/>
              <a:defRPr sz="1200">
                <a:solidFill>
                  <a:schemeClr val="dk1"/>
                </a:solidFill>
              </a:defRPr>
            </a:lvl5pPr>
            <a:lvl6pPr lvl="5" rtl="0" algn="ctr">
              <a:buNone/>
              <a:defRPr sz="1200">
                <a:solidFill>
                  <a:schemeClr val="dk1"/>
                </a:solidFill>
              </a:defRPr>
            </a:lvl6pPr>
            <a:lvl7pPr lvl="6" rtl="0" algn="ctr">
              <a:buNone/>
              <a:defRPr sz="1200">
                <a:solidFill>
                  <a:schemeClr val="dk1"/>
                </a:solidFill>
              </a:defRPr>
            </a:lvl7pPr>
            <a:lvl8pPr lvl="7" rtl="0" algn="ctr">
              <a:buNone/>
              <a:defRPr sz="1200">
                <a:solidFill>
                  <a:schemeClr val="dk1"/>
                </a:solidFill>
              </a:defRPr>
            </a:lvl8pPr>
            <a:lvl9pPr lvl="8" rtl="0" algn="ctr">
              <a:buNone/>
              <a:defRPr sz="1200">
                <a:solidFill>
                  <a:schemeClr val="dk1"/>
                </a:solidFill>
              </a:defRPr>
            </a:lvl9pPr>
          </a:lstStyle>
          <a:p>
            <a:pPr indent="0" lvl="0" marL="0" rtl="0" algn="ctr">
              <a:spcBef>
                <a:spcPts val="0"/>
              </a:spcBef>
              <a:spcAft>
                <a:spcPts val="0"/>
              </a:spcAft>
              <a:buNone/>
            </a:pPr>
            <a:fld id="{00000000-1234-1234-1234-123412341234}" type="slidenum">
              <a:rPr lang="en-US"/>
              <a:t>‹#›</a:t>
            </a:fld>
            <a:endParaRPr/>
          </a:p>
        </p:txBody>
      </p:sp>
      <p:pic>
        <p:nvPicPr>
          <p:cNvPr id="2263" name="Google Shape;2263;p73"/>
          <p:cNvPicPr preferRelativeResize="0"/>
          <p:nvPr/>
        </p:nvPicPr>
        <p:blipFill>
          <a:blip r:embed="rId2">
            <a:alphaModFix/>
          </a:blip>
          <a:stretch>
            <a:fillRect/>
          </a:stretch>
        </p:blipFill>
        <p:spPr>
          <a:xfrm>
            <a:off x="87903" y="67020"/>
            <a:ext cx="572400" cy="516678"/>
          </a:xfrm>
          <a:prstGeom prst="rect">
            <a:avLst/>
          </a:prstGeom>
          <a:noFill/>
          <a:ln>
            <a:noFill/>
          </a:ln>
        </p:spPr>
      </p:pic>
    </p:spTree>
  </p:cSld>
  <p:clrMapOvr>
    <a:masterClrMapping/>
  </p:clrMapOvr>
  <p:extLst>
    <p:ext uri="{DCECCB84-F9BA-43D5-87BE-67443E8EF086}">
      <p15:sldGuideLst>
        <p15:guide id="1" orient="horz" pos="1215">
          <p15:clr>
            <a:srgbClr val="FA7B17"/>
          </p15:clr>
        </p15:guide>
        <p15:guide id="2" orient="horz" pos="917">
          <p15:clr>
            <a:srgbClr val="FA7B17"/>
          </p15:clr>
        </p15:guide>
        <p15:guide id="3" pos="7104">
          <p15:clr>
            <a:srgbClr val="FA7B17"/>
          </p15:clr>
        </p15:guide>
        <p15:guide id="4" pos="594">
          <p15:clr>
            <a:srgbClr val="FA7B17"/>
          </p15:clr>
        </p15:guide>
        <p15:guide id="5" orient="horz" pos="4061">
          <p15:clr>
            <a:srgbClr val="FA7B17"/>
          </p15:clr>
        </p15:guide>
        <p15:guide id="6" pos="497">
          <p15:clr>
            <a:srgbClr val="FA7B17"/>
          </p15:clr>
        </p15:guide>
        <p15:guide id="7" pos="3840">
          <p15:clr>
            <a:srgbClr val="FA7B17"/>
          </p15:clr>
        </p15:guide>
      </p15:sldGuideLst>
    </p:ext>
  </p:extLst>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ll text no subhead">
  <p:cSld name="BLANK_2_1_1_1_4_1_1_1">
    <p:bg>
      <p:bgPr>
        <a:solidFill>
          <a:srgbClr val="FFFFFF"/>
        </a:solidFill>
      </p:bgPr>
    </p:bg>
    <p:spTree>
      <p:nvGrpSpPr>
        <p:cNvPr id="2264" name="Shape 2264"/>
        <p:cNvGrpSpPr/>
        <p:nvPr/>
      </p:nvGrpSpPr>
      <p:grpSpPr>
        <a:xfrm>
          <a:off x="0" y="0"/>
          <a:ext cx="0" cy="0"/>
          <a:chOff x="0" y="0"/>
          <a:chExt cx="0" cy="0"/>
        </a:xfrm>
      </p:grpSpPr>
      <p:sp>
        <p:nvSpPr>
          <p:cNvPr id="2265" name="Google Shape;2265;p74"/>
          <p:cNvSpPr/>
          <p:nvPr/>
        </p:nvSpPr>
        <p:spPr>
          <a:xfrm rot="5400000">
            <a:off x="8503336" y="3154740"/>
            <a:ext cx="6902100" cy="548700"/>
          </a:xfrm>
          <a:prstGeom prst="rect">
            <a:avLst/>
          </a:prstGeom>
          <a:solidFill>
            <a:srgbClr val="003C71"/>
          </a:solidFill>
          <a:ln>
            <a:noFill/>
          </a:ln>
        </p:spPr>
        <p:txBody>
          <a:bodyPr anchorCtr="0" anchor="ctr" bIns="121900" lIns="121900" spcFirstLastPara="1" rIns="121900" wrap="square" tIns="121900">
            <a:noAutofit/>
          </a:bodyPr>
          <a:lstStyle/>
          <a:p>
            <a:pPr indent="0" lvl="0" marL="0" rtl="0" algn="l">
              <a:lnSpc>
                <a:spcPct val="115000"/>
              </a:lnSpc>
              <a:spcBef>
                <a:spcPts val="0"/>
              </a:spcBef>
              <a:spcAft>
                <a:spcPts val="0"/>
              </a:spcAft>
              <a:buNone/>
            </a:pPr>
            <a:r>
              <a:t/>
            </a:r>
            <a:endParaRPr b="1" sz="1600">
              <a:solidFill>
                <a:srgbClr val="FFFFFF"/>
              </a:solidFill>
            </a:endParaRPr>
          </a:p>
        </p:txBody>
      </p:sp>
      <p:sp>
        <p:nvSpPr>
          <p:cNvPr id="2266" name="Google Shape;2266;p74"/>
          <p:cNvSpPr txBox="1"/>
          <p:nvPr>
            <p:ph type="title"/>
          </p:nvPr>
        </p:nvSpPr>
        <p:spPr>
          <a:xfrm>
            <a:off x="789000" y="432570"/>
            <a:ext cx="10850700" cy="1023900"/>
          </a:xfrm>
          <a:prstGeom prst="rect">
            <a:avLst/>
          </a:prstGeom>
          <a:noFill/>
          <a:ln>
            <a:noFill/>
          </a:ln>
        </p:spPr>
        <p:txBody>
          <a:bodyPr anchorCtr="0" anchor="b" bIns="121900" lIns="121900" spcFirstLastPara="1" rIns="121900" wrap="square" tIns="121900">
            <a:noAutofit/>
          </a:bodyPr>
          <a:lstStyle>
            <a:lvl1pPr lvl="0" rtl="0">
              <a:spcBef>
                <a:spcPts val="0"/>
              </a:spcBef>
              <a:spcAft>
                <a:spcPts val="0"/>
              </a:spcAft>
              <a:buNone/>
              <a:defRPr b="1" sz="4000">
                <a:solidFill>
                  <a:srgbClr val="003C71"/>
                </a:solidFill>
                <a:latin typeface="Arial"/>
                <a:ea typeface="Arial"/>
                <a:cs typeface="Arial"/>
                <a:sym typeface="Arial"/>
              </a:defRPr>
            </a:lvl1pPr>
            <a:lvl2pPr lvl="1" rtl="0">
              <a:spcBef>
                <a:spcPts val="0"/>
              </a:spcBef>
              <a:spcAft>
                <a:spcPts val="0"/>
              </a:spcAft>
              <a:buNone/>
              <a:defRPr b="1" sz="4800">
                <a:solidFill>
                  <a:srgbClr val="003C71"/>
                </a:solidFill>
                <a:latin typeface="Arial"/>
                <a:ea typeface="Arial"/>
                <a:cs typeface="Arial"/>
                <a:sym typeface="Arial"/>
              </a:defRPr>
            </a:lvl2pPr>
            <a:lvl3pPr lvl="2" rtl="0">
              <a:spcBef>
                <a:spcPts val="0"/>
              </a:spcBef>
              <a:spcAft>
                <a:spcPts val="0"/>
              </a:spcAft>
              <a:buNone/>
              <a:defRPr b="1" sz="4800">
                <a:solidFill>
                  <a:srgbClr val="003C71"/>
                </a:solidFill>
                <a:latin typeface="Arial"/>
                <a:ea typeface="Arial"/>
                <a:cs typeface="Arial"/>
                <a:sym typeface="Arial"/>
              </a:defRPr>
            </a:lvl3pPr>
            <a:lvl4pPr lvl="3" rtl="0">
              <a:spcBef>
                <a:spcPts val="0"/>
              </a:spcBef>
              <a:spcAft>
                <a:spcPts val="0"/>
              </a:spcAft>
              <a:buNone/>
              <a:defRPr b="1" sz="4800">
                <a:solidFill>
                  <a:srgbClr val="003C71"/>
                </a:solidFill>
                <a:latin typeface="Arial"/>
                <a:ea typeface="Arial"/>
                <a:cs typeface="Arial"/>
                <a:sym typeface="Arial"/>
              </a:defRPr>
            </a:lvl4pPr>
            <a:lvl5pPr lvl="4" rtl="0">
              <a:spcBef>
                <a:spcPts val="0"/>
              </a:spcBef>
              <a:spcAft>
                <a:spcPts val="0"/>
              </a:spcAft>
              <a:buNone/>
              <a:defRPr b="1" sz="4800">
                <a:solidFill>
                  <a:srgbClr val="003C71"/>
                </a:solidFill>
                <a:latin typeface="Arial"/>
                <a:ea typeface="Arial"/>
                <a:cs typeface="Arial"/>
                <a:sym typeface="Arial"/>
              </a:defRPr>
            </a:lvl5pPr>
            <a:lvl6pPr lvl="5" rtl="0">
              <a:spcBef>
                <a:spcPts val="0"/>
              </a:spcBef>
              <a:spcAft>
                <a:spcPts val="0"/>
              </a:spcAft>
              <a:buNone/>
              <a:defRPr b="1" sz="4800">
                <a:solidFill>
                  <a:srgbClr val="003C71"/>
                </a:solidFill>
                <a:latin typeface="Arial"/>
                <a:ea typeface="Arial"/>
                <a:cs typeface="Arial"/>
                <a:sym typeface="Arial"/>
              </a:defRPr>
            </a:lvl6pPr>
            <a:lvl7pPr lvl="6" rtl="0">
              <a:spcBef>
                <a:spcPts val="0"/>
              </a:spcBef>
              <a:spcAft>
                <a:spcPts val="0"/>
              </a:spcAft>
              <a:buNone/>
              <a:defRPr b="1" sz="4800">
                <a:solidFill>
                  <a:srgbClr val="003C71"/>
                </a:solidFill>
                <a:latin typeface="Arial"/>
                <a:ea typeface="Arial"/>
                <a:cs typeface="Arial"/>
                <a:sym typeface="Arial"/>
              </a:defRPr>
            </a:lvl7pPr>
            <a:lvl8pPr lvl="7" rtl="0">
              <a:spcBef>
                <a:spcPts val="0"/>
              </a:spcBef>
              <a:spcAft>
                <a:spcPts val="0"/>
              </a:spcAft>
              <a:buNone/>
              <a:defRPr b="1" sz="4800">
                <a:solidFill>
                  <a:srgbClr val="003C71"/>
                </a:solidFill>
                <a:latin typeface="Arial"/>
                <a:ea typeface="Arial"/>
                <a:cs typeface="Arial"/>
                <a:sym typeface="Arial"/>
              </a:defRPr>
            </a:lvl8pPr>
            <a:lvl9pPr lvl="8" rtl="0">
              <a:spcBef>
                <a:spcPts val="0"/>
              </a:spcBef>
              <a:spcAft>
                <a:spcPts val="0"/>
              </a:spcAft>
              <a:buNone/>
              <a:defRPr b="1" sz="4800">
                <a:solidFill>
                  <a:srgbClr val="003C71"/>
                </a:solidFill>
                <a:latin typeface="Arial"/>
                <a:ea typeface="Arial"/>
                <a:cs typeface="Arial"/>
                <a:sym typeface="Arial"/>
              </a:defRPr>
            </a:lvl9pPr>
          </a:lstStyle>
          <a:p/>
        </p:txBody>
      </p:sp>
      <p:cxnSp>
        <p:nvCxnSpPr>
          <p:cNvPr id="2267" name="Google Shape;2267;p74"/>
          <p:cNvCxnSpPr/>
          <p:nvPr/>
        </p:nvCxnSpPr>
        <p:spPr>
          <a:xfrm flipH="1" rot="10800000">
            <a:off x="942800" y="1368825"/>
            <a:ext cx="10334400" cy="10800"/>
          </a:xfrm>
          <a:prstGeom prst="straightConnector1">
            <a:avLst/>
          </a:prstGeom>
          <a:noFill/>
          <a:ln cap="flat" cmpd="sng" w="19050">
            <a:solidFill>
              <a:srgbClr val="003C71"/>
            </a:solidFill>
            <a:prstDash val="solid"/>
            <a:round/>
            <a:headEnd len="med" w="med" type="none"/>
            <a:tailEnd len="med" w="med" type="none"/>
          </a:ln>
        </p:spPr>
      </p:cxnSp>
      <p:sp>
        <p:nvSpPr>
          <p:cNvPr id="2268" name="Google Shape;2268;p74"/>
          <p:cNvSpPr txBox="1"/>
          <p:nvPr>
            <p:ph idx="1" type="body"/>
          </p:nvPr>
        </p:nvSpPr>
        <p:spPr>
          <a:xfrm>
            <a:off x="789000" y="1608570"/>
            <a:ext cx="10488300" cy="4719600"/>
          </a:xfrm>
          <a:prstGeom prst="rect">
            <a:avLst/>
          </a:prstGeom>
          <a:noFill/>
          <a:ln>
            <a:noFill/>
          </a:ln>
        </p:spPr>
        <p:txBody>
          <a:bodyPr anchorCtr="0" anchor="t" bIns="121900" lIns="121900" spcFirstLastPara="1" rIns="121900" wrap="square" tIns="121900">
            <a:noAutofit/>
          </a:bodyPr>
          <a:lstStyle>
            <a:lvl1pPr indent="-381000" lvl="0" marL="457200" rtl="0">
              <a:lnSpc>
                <a:spcPct val="100000"/>
              </a:lnSpc>
              <a:spcBef>
                <a:spcPts val="0"/>
              </a:spcBef>
              <a:spcAft>
                <a:spcPts val="0"/>
              </a:spcAft>
              <a:buClr>
                <a:srgbClr val="000000"/>
              </a:buClr>
              <a:buSzPts val="2400"/>
              <a:buFont typeface="Arial"/>
              <a:buChar char="●"/>
              <a:defRPr b="1" sz="2400">
                <a:solidFill>
                  <a:srgbClr val="000000"/>
                </a:solidFill>
                <a:latin typeface="Arial"/>
                <a:ea typeface="Arial"/>
                <a:cs typeface="Arial"/>
                <a:sym typeface="Arial"/>
              </a:defRPr>
            </a:lvl1pPr>
            <a:lvl2pPr indent="-381000" lvl="1" marL="914400" rtl="0">
              <a:lnSpc>
                <a:spcPct val="100000"/>
              </a:lnSpc>
              <a:spcBef>
                <a:spcPts val="0"/>
              </a:spcBef>
              <a:spcAft>
                <a:spcPts val="0"/>
              </a:spcAft>
              <a:buClr>
                <a:srgbClr val="000000"/>
              </a:buClr>
              <a:buSzPts val="2400"/>
              <a:buFont typeface="Arial"/>
              <a:buChar char="○"/>
              <a:defRPr sz="2400">
                <a:solidFill>
                  <a:srgbClr val="000000"/>
                </a:solidFill>
                <a:latin typeface="Arial"/>
                <a:ea typeface="Arial"/>
                <a:cs typeface="Arial"/>
                <a:sym typeface="Arial"/>
              </a:defRPr>
            </a:lvl2pPr>
            <a:lvl3pPr indent="-381000" lvl="2" marL="1371600" rtl="0">
              <a:lnSpc>
                <a:spcPct val="100000"/>
              </a:lnSpc>
              <a:spcBef>
                <a:spcPts val="0"/>
              </a:spcBef>
              <a:spcAft>
                <a:spcPts val="0"/>
              </a:spcAft>
              <a:buClr>
                <a:srgbClr val="000000"/>
              </a:buClr>
              <a:buSzPts val="2400"/>
              <a:buFont typeface="Arial"/>
              <a:buChar char="■"/>
              <a:defRPr sz="2400">
                <a:solidFill>
                  <a:srgbClr val="000000"/>
                </a:solidFill>
                <a:latin typeface="Arial"/>
                <a:ea typeface="Arial"/>
                <a:cs typeface="Arial"/>
                <a:sym typeface="Arial"/>
              </a:defRPr>
            </a:lvl3pPr>
            <a:lvl4pPr indent="-381000" lvl="3" marL="1828800" rtl="0">
              <a:lnSpc>
                <a:spcPct val="100000"/>
              </a:lnSpc>
              <a:spcBef>
                <a:spcPts val="0"/>
              </a:spcBef>
              <a:spcAft>
                <a:spcPts val="0"/>
              </a:spcAft>
              <a:buClr>
                <a:srgbClr val="000000"/>
              </a:buClr>
              <a:buSzPts val="2400"/>
              <a:buFont typeface="Arial"/>
              <a:buChar char="●"/>
              <a:defRPr sz="2400">
                <a:solidFill>
                  <a:srgbClr val="000000"/>
                </a:solidFill>
                <a:latin typeface="Arial"/>
                <a:ea typeface="Arial"/>
                <a:cs typeface="Arial"/>
                <a:sym typeface="Arial"/>
              </a:defRPr>
            </a:lvl4pPr>
            <a:lvl5pPr indent="-381000" lvl="4" marL="2286000" rtl="0">
              <a:lnSpc>
                <a:spcPct val="100000"/>
              </a:lnSpc>
              <a:spcBef>
                <a:spcPts val="0"/>
              </a:spcBef>
              <a:spcAft>
                <a:spcPts val="0"/>
              </a:spcAft>
              <a:buClr>
                <a:srgbClr val="000000"/>
              </a:buClr>
              <a:buSzPts val="2400"/>
              <a:buFont typeface="Arial"/>
              <a:buChar char="○"/>
              <a:defRPr sz="2400">
                <a:solidFill>
                  <a:srgbClr val="000000"/>
                </a:solidFill>
                <a:latin typeface="Arial"/>
                <a:ea typeface="Arial"/>
                <a:cs typeface="Arial"/>
                <a:sym typeface="Arial"/>
              </a:defRPr>
            </a:lvl5pPr>
            <a:lvl6pPr indent="-381000" lvl="5" marL="2743200" rtl="0">
              <a:lnSpc>
                <a:spcPct val="100000"/>
              </a:lnSpc>
              <a:spcBef>
                <a:spcPts val="0"/>
              </a:spcBef>
              <a:spcAft>
                <a:spcPts val="0"/>
              </a:spcAft>
              <a:buClr>
                <a:srgbClr val="000000"/>
              </a:buClr>
              <a:buSzPts val="2400"/>
              <a:buFont typeface="Arial"/>
              <a:buChar char="■"/>
              <a:defRPr sz="2400">
                <a:solidFill>
                  <a:srgbClr val="000000"/>
                </a:solidFill>
                <a:latin typeface="Arial"/>
                <a:ea typeface="Arial"/>
                <a:cs typeface="Arial"/>
                <a:sym typeface="Arial"/>
              </a:defRPr>
            </a:lvl6pPr>
            <a:lvl7pPr indent="-381000" lvl="6" marL="3200400" rtl="0">
              <a:lnSpc>
                <a:spcPct val="100000"/>
              </a:lnSpc>
              <a:spcBef>
                <a:spcPts val="0"/>
              </a:spcBef>
              <a:spcAft>
                <a:spcPts val="0"/>
              </a:spcAft>
              <a:buClr>
                <a:srgbClr val="000000"/>
              </a:buClr>
              <a:buSzPts val="2400"/>
              <a:buFont typeface="Arial"/>
              <a:buChar char="●"/>
              <a:defRPr sz="2400">
                <a:solidFill>
                  <a:srgbClr val="000000"/>
                </a:solidFill>
                <a:latin typeface="Arial"/>
                <a:ea typeface="Arial"/>
                <a:cs typeface="Arial"/>
                <a:sym typeface="Arial"/>
              </a:defRPr>
            </a:lvl7pPr>
            <a:lvl8pPr indent="-381000" lvl="7" marL="3657600" rtl="0">
              <a:lnSpc>
                <a:spcPct val="100000"/>
              </a:lnSpc>
              <a:spcBef>
                <a:spcPts val="0"/>
              </a:spcBef>
              <a:spcAft>
                <a:spcPts val="0"/>
              </a:spcAft>
              <a:buClr>
                <a:srgbClr val="000000"/>
              </a:buClr>
              <a:buSzPts val="2400"/>
              <a:buFont typeface="Arial"/>
              <a:buChar char="○"/>
              <a:defRPr sz="2400">
                <a:solidFill>
                  <a:srgbClr val="000000"/>
                </a:solidFill>
                <a:latin typeface="Arial"/>
                <a:ea typeface="Arial"/>
                <a:cs typeface="Arial"/>
                <a:sym typeface="Arial"/>
              </a:defRPr>
            </a:lvl8pPr>
            <a:lvl9pPr indent="-381000" lvl="8" marL="4114800" rtl="0">
              <a:lnSpc>
                <a:spcPct val="100000"/>
              </a:lnSpc>
              <a:spcBef>
                <a:spcPts val="0"/>
              </a:spcBef>
              <a:spcAft>
                <a:spcPts val="0"/>
              </a:spcAft>
              <a:buClr>
                <a:srgbClr val="000000"/>
              </a:buClr>
              <a:buSzPts val="2400"/>
              <a:buFont typeface="Arial"/>
              <a:buChar char="■"/>
              <a:defRPr sz="2400">
                <a:solidFill>
                  <a:srgbClr val="000000"/>
                </a:solidFill>
                <a:latin typeface="Arial"/>
                <a:ea typeface="Arial"/>
                <a:cs typeface="Arial"/>
                <a:sym typeface="Arial"/>
              </a:defRPr>
            </a:lvl9pPr>
          </a:lstStyle>
          <a:p/>
        </p:txBody>
      </p:sp>
      <p:sp>
        <p:nvSpPr>
          <p:cNvPr id="2269" name="Google Shape;2269;p74"/>
          <p:cNvSpPr txBox="1"/>
          <p:nvPr>
            <p:ph idx="12" type="sldNum"/>
          </p:nvPr>
        </p:nvSpPr>
        <p:spPr>
          <a:xfrm>
            <a:off x="11755800" y="6289440"/>
            <a:ext cx="432900" cy="494100"/>
          </a:xfrm>
          <a:prstGeom prst="rect">
            <a:avLst/>
          </a:prstGeom>
        </p:spPr>
        <p:txBody>
          <a:bodyPr anchorCtr="0" anchor="ctr" bIns="121900" lIns="121900" spcFirstLastPara="1" rIns="121900" wrap="square" tIns="121900">
            <a:noAutofit/>
          </a:bodyPr>
          <a:lstStyle>
            <a:lvl1pPr lvl="0" rtl="0" algn="ctr">
              <a:buNone/>
              <a:defRPr sz="1200">
                <a:solidFill>
                  <a:schemeClr val="dk1"/>
                </a:solidFill>
              </a:defRPr>
            </a:lvl1pPr>
            <a:lvl2pPr lvl="1" rtl="0" algn="ctr">
              <a:buNone/>
              <a:defRPr sz="1200">
                <a:solidFill>
                  <a:schemeClr val="dk1"/>
                </a:solidFill>
              </a:defRPr>
            </a:lvl2pPr>
            <a:lvl3pPr lvl="2" rtl="0" algn="ctr">
              <a:buNone/>
              <a:defRPr sz="1200">
                <a:solidFill>
                  <a:schemeClr val="dk1"/>
                </a:solidFill>
              </a:defRPr>
            </a:lvl3pPr>
            <a:lvl4pPr lvl="3" rtl="0" algn="ctr">
              <a:buNone/>
              <a:defRPr sz="1200">
                <a:solidFill>
                  <a:schemeClr val="dk1"/>
                </a:solidFill>
              </a:defRPr>
            </a:lvl4pPr>
            <a:lvl5pPr lvl="4" rtl="0" algn="ctr">
              <a:buNone/>
              <a:defRPr sz="1200">
                <a:solidFill>
                  <a:schemeClr val="dk1"/>
                </a:solidFill>
              </a:defRPr>
            </a:lvl5pPr>
            <a:lvl6pPr lvl="5" rtl="0" algn="ctr">
              <a:buNone/>
              <a:defRPr sz="1200">
                <a:solidFill>
                  <a:schemeClr val="dk1"/>
                </a:solidFill>
              </a:defRPr>
            </a:lvl6pPr>
            <a:lvl7pPr lvl="6" rtl="0" algn="ctr">
              <a:buNone/>
              <a:defRPr sz="1200">
                <a:solidFill>
                  <a:schemeClr val="dk1"/>
                </a:solidFill>
              </a:defRPr>
            </a:lvl7pPr>
            <a:lvl8pPr lvl="7" rtl="0" algn="ctr">
              <a:buNone/>
              <a:defRPr sz="1200">
                <a:solidFill>
                  <a:schemeClr val="dk1"/>
                </a:solidFill>
              </a:defRPr>
            </a:lvl8pPr>
            <a:lvl9pPr lvl="8" rtl="0" algn="ctr">
              <a:buNone/>
              <a:defRPr sz="1200">
                <a:solidFill>
                  <a:schemeClr val="dk1"/>
                </a:solidFill>
              </a:defRPr>
            </a:lvl9pPr>
          </a:lstStyle>
          <a:p>
            <a:pPr indent="0" lvl="0" marL="0" rtl="0" algn="ctr">
              <a:spcBef>
                <a:spcPts val="0"/>
              </a:spcBef>
              <a:spcAft>
                <a:spcPts val="0"/>
              </a:spcAft>
              <a:buNone/>
            </a:pPr>
            <a:fld id="{00000000-1234-1234-1234-123412341234}" type="slidenum">
              <a:rPr lang="en-US"/>
              <a:t>‹#›</a:t>
            </a:fld>
            <a:endParaRPr/>
          </a:p>
        </p:txBody>
      </p:sp>
      <p:pic>
        <p:nvPicPr>
          <p:cNvPr id="2270" name="Google Shape;2270;p74"/>
          <p:cNvPicPr preferRelativeResize="0"/>
          <p:nvPr/>
        </p:nvPicPr>
        <p:blipFill>
          <a:blip r:embed="rId2">
            <a:alphaModFix/>
          </a:blip>
          <a:stretch>
            <a:fillRect/>
          </a:stretch>
        </p:blipFill>
        <p:spPr>
          <a:xfrm>
            <a:off x="87903" y="67020"/>
            <a:ext cx="572400" cy="516678"/>
          </a:xfrm>
          <a:prstGeom prst="rect">
            <a:avLst/>
          </a:prstGeom>
          <a:noFill/>
          <a:ln>
            <a:noFill/>
          </a:ln>
        </p:spPr>
      </p:pic>
    </p:spTree>
  </p:cSld>
  <p:clrMapOvr>
    <a:masterClrMapping/>
  </p:clrMapOvr>
  <p:extLst>
    <p:ext uri="{DCECCB84-F9BA-43D5-87BE-67443E8EF086}">
      <p15:sldGuideLst>
        <p15:guide id="1" orient="horz" pos="1215">
          <p15:clr>
            <a:srgbClr val="FA7B17"/>
          </p15:clr>
        </p15:guide>
        <p15:guide id="2" orient="horz" pos="917">
          <p15:clr>
            <a:srgbClr val="FA7B17"/>
          </p15:clr>
        </p15:guide>
        <p15:guide id="3" pos="7104">
          <p15:clr>
            <a:srgbClr val="FA7B17"/>
          </p15:clr>
        </p15:guide>
        <p15:guide id="4" pos="594">
          <p15:clr>
            <a:srgbClr val="FA7B17"/>
          </p15:clr>
        </p15:guide>
        <p15:guide id="5" orient="horz" pos="4061">
          <p15:clr>
            <a:srgbClr val="FA7B17"/>
          </p15:clr>
        </p15:guide>
        <p15:guide id="6" pos="497">
          <p15:clr>
            <a:srgbClr val="FA7B17"/>
          </p15:clr>
        </p15:guide>
        <p15:guide id="7" pos="3840">
          <p15:clr>
            <a:srgbClr val="FA7B17"/>
          </p15:clr>
        </p15:guide>
      </p15:sldGuideLst>
    </p:ext>
  </p:extLst>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ll text no subhead 2">
  <p:cSld name="BLANK_2_1_1_1_4_1_1_1_2">
    <p:bg>
      <p:bgPr>
        <a:solidFill>
          <a:srgbClr val="FFFFFF"/>
        </a:solidFill>
      </p:bgPr>
    </p:bg>
    <p:spTree>
      <p:nvGrpSpPr>
        <p:cNvPr id="2271" name="Shape 2271"/>
        <p:cNvGrpSpPr/>
        <p:nvPr/>
      </p:nvGrpSpPr>
      <p:grpSpPr>
        <a:xfrm>
          <a:off x="0" y="0"/>
          <a:ext cx="0" cy="0"/>
          <a:chOff x="0" y="0"/>
          <a:chExt cx="0" cy="0"/>
        </a:xfrm>
      </p:grpSpPr>
      <p:sp>
        <p:nvSpPr>
          <p:cNvPr id="2272" name="Google Shape;2272;p75"/>
          <p:cNvSpPr/>
          <p:nvPr/>
        </p:nvSpPr>
        <p:spPr>
          <a:xfrm>
            <a:off x="0" y="4898910"/>
            <a:ext cx="12228900" cy="1981200"/>
          </a:xfrm>
          <a:prstGeom prst="rect">
            <a:avLst/>
          </a:prstGeom>
          <a:solidFill>
            <a:srgbClr val="EFEFEF"/>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73" name="Google Shape;2273;p75"/>
          <p:cNvSpPr/>
          <p:nvPr/>
        </p:nvSpPr>
        <p:spPr>
          <a:xfrm rot="5400000">
            <a:off x="8503336" y="3154740"/>
            <a:ext cx="6902100" cy="548700"/>
          </a:xfrm>
          <a:prstGeom prst="rect">
            <a:avLst/>
          </a:prstGeom>
          <a:solidFill>
            <a:srgbClr val="003C71"/>
          </a:solidFill>
          <a:ln>
            <a:noFill/>
          </a:ln>
        </p:spPr>
        <p:txBody>
          <a:bodyPr anchorCtr="0" anchor="ctr" bIns="121900" lIns="121900" spcFirstLastPara="1" rIns="121900" wrap="square" tIns="121900">
            <a:noAutofit/>
          </a:bodyPr>
          <a:lstStyle/>
          <a:p>
            <a:pPr indent="0" lvl="0" marL="0" rtl="0" algn="l">
              <a:lnSpc>
                <a:spcPct val="115000"/>
              </a:lnSpc>
              <a:spcBef>
                <a:spcPts val="0"/>
              </a:spcBef>
              <a:spcAft>
                <a:spcPts val="0"/>
              </a:spcAft>
              <a:buNone/>
            </a:pPr>
            <a:r>
              <a:t/>
            </a:r>
            <a:endParaRPr b="1" sz="1600">
              <a:solidFill>
                <a:srgbClr val="FFFFFF"/>
              </a:solidFill>
            </a:endParaRPr>
          </a:p>
        </p:txBody>
      </p:sp>
      <p:sp>
        <p:nvSpPr>
          <p:cNvPr id="2274" name="Google Shape;2274;p75"/>
          <p:cNvSpPr txBox="1"/>
          <p:nvPr>
            <p:ph type="title"/>
          </p:nvPr>
        </p:nvSpPr>
        <p:spPr>
          <a:xfrm>
            <a:off x="789000" y="432570"/>
            <a:ext cx="10850700" cy="1023900"/>
          </a:xfrm>
          <a:prstGeom prst="rect">
            <a:avLst/>
          </a:prstGeom>
          <a:noFill/>
          <a:ln>
            <a:noFill/>
          </a:ln>
        </p:spPr>
        <p:txBody>
          <a:bodyPr anchorCtr="0" anchor="b" bIns="121900" lIns="121900" spcFirstLastPara="1" rIns="121900" wrap="square" tIns="121900">
            <a:noAutofit/>
          </a:bodyPr>
          <a:lstStyle>
            <a:lvl1pPr lvl="0" rtl="0">
              <a:spcBef>
                <a:spcPts val="0"/>
              </a:spcBef>
              <a:spcAft>
                <a:spcPts val="0"/>
              </a:spcAft>
              <a:buNone/>
              <a:defRPr b="1" sz="4000">
                <a:solidFill>
                  <a:srgbClr val="003C71"/>
                </a:solidFill>
                <a:latin typeface="Arial"/>
                <a:ea typeface="Arial"/>
                <a:cs typeface="Arial"/>
                <a:sym typeface="Arial"/>
              </a:defRPr>
            </a:lvl1pPr>
            <a:lvl2pPr lvl="1" rtl="0">
              <a:spcBef>
                <a:spcPts val="0"/>
              </a:spcBef>
              <a:spcAft>
                <a:spcPts val="0"/>
              </a:spcAft>
              <a:buNone/>
              <a:defRPr b="1" sz="4800">
                <a:solidFill>
                  <a:srgbClr val="003C71"/>
                </a:solidFill>
                <a:latin typeface="Arial"/>
                <a:ea typeface="Arial"/>
                <a:cs typeface="Arial"/>
                <a:sym typeface="Arial"/>
              </a:defRPr>
            </a:lvl2pPr>
            <a:lvl3pPr lvl="2" rtl="0">
              <a:spcBef>
                <a:spcPts val="0"/>
              </a:spcBef>
              <a:spcAft>
                <a:spcPts val="0"/>
              </a:spcAft>
              <a:buNone/>
              <a:defRPr b="1" sz="4800">
                <a:solidFill>
                  <a:srgbClr val="003C71"/>
                </a:solidFill>
                <a:latin typeface="Arial"/>
                <a:ea typeface="Arial"/>
                <a:cs typeface="Arial"/>
                <a:sym typeface="Arial"/>
              </a:defRPr>
            </a:lvl3pPr>
            <a:lvl4pPr lvl="3" rtl="0">
              <a:spcBef>
                <a:spcPts val="0"/>
              </a:spcBef>
              <a:spcAft>
                <a:spcPts val="0"/>
              </a:spcAft>
              <a:buNone/>
              <a:defRPr b="1" sz="4800">
                <a:solidFill>
                  <a:srgbClr val="003C71"/>
                </a:solidFill>
                <a:latin typeface="Arial"/>
                <a:ea typeface="Arial"/>
                <a:cs typeface="Arial"/>
                <a:sym typeface="Arial"/>
              </a:defRPr>
            </a:lvl4pPr>
            <a:lvl5pPr lvl="4" rtl="0">
              <a:spcBef>
                <a:spcPts val="0"/>
              </a:spcBef>
              <a:spcAft>
                <a:spcPts val="0"/>
              </a:spcAft>
              <a:buNone/>
              <a:defRPr b="1" sz="4800">
                <a:solidFill>
                  <a:srgbClr val="003C71"/>
                </a:solidFill>
                <a:latin typeface="Arial"/>
                <a:ea typeface="Arial"/>
                <a:cs typeface="Arial"/>
                <a:sym typeface="Arial"/>
              </a:defRPr>
            </a:lvl5pPr>
            <a:lvl6pPr lvl="5" rtl="0">
              <a:spcBef>
                <a:spcPts val="0"/>
              </a:spcBef>
              <a:spcAft>
                <a:spcPts val="0"/>
              </a:spcAft>
              <a:buNone/>
              <a:defRPr b="1" sz="4800">
                <a:solidFill>
                  <a:srgbClr val="003C71"/>
                </a:solidFill>
                <a:latin typeface="Arial"/>
                <a:ea typeface="Arial"/>
                <a:cs typeface="Arial"/>
                <a:sym typeface="Arial"/>
              </a:defRPr>
            </a:lvl6pPr>
            <a:lvl7pPr lvl="6" rtl="0">
              <a:spcBef>
                <a:spcPts val="0"/>
              </a:spcBef>
              <a:spcAft>
                <a:spcPts val="0"/>
              </a:spcAft>
              <a:buNone/>
              <a:defRPr b="1" sz="4800">
                <a:solidFill>
                  <a:srgbClr val="003C71"/>
                </a:solidFill>
                <a:latin typeface="Arial"/>
                <a:ea typeface="Arial"/>
                <a:cs typeface="Arial"/>
                <a:sym typeface="Arial"/>
              </a:defRPr>
            </a:lvl7pPr>
            <a:lvl8pPr lvl="7" rtl="0">
              <a:spcBef>
                <a:spcPts val="0"/>
              </a:spcBef>
              <a:spcAft>
                <a:spcPts val="0"/>
              </a:spcAft>
              <a:buNone/>
              <a:defRPr b="1" sz="4800">
                <a:solidFill>
                  <a:srgbClr val="003C71"/>
                </a:solidFill>
                <a:latin typeface="Arial"/>
                <a:ea typeface="Arial"/>
                <a:cs typeface="Arial"/>
                <a:sym typeface="Arial"/>
              </a:defRPr>
            </a:lvl8pPr>
            <a:lvl9pPr lvl="8" rtl="0">
              <a:spcBef>
                <a:spcPts val="0"/>
              </a:spcBef>
              <a:spcAft>
                <a:spcPts val="0"/>
              </a:spcAft>
              <a:buNone/>
              <a:defRPr b="1" sz="4800">
                <a:solidFill>
                  <a:srgbClr val="003C71"/>
                </a:solidFill>
                <a:latin typeface="Arial"/>
                <a:ea typeface="Arial"/>
                <a:cs typeface="Arial"/>
                <a:sym typeface="Arial"/>
              </a:defRPr>
            </a:lvl9pPr>
          </a:lstStyle>
          <a:p/>
        </p:txBody>
      </p:sp>
      <p:cxnSp>
        <p:nvCxnSpPr>
          <p:cNvPr id="2275" name="Google Shape;2275;p75"/>
          <p:cNvCxnSpPr/>
          <p:nvPr/>
        </p:nvCxnSpPr>
        <p:spPr>
          <a:xfrm flipH="1" rot="10800000">
            <a:off x="942800" y="1368825"/>
            <a:ext cx="10334400" cy="10800"/>
          </a:xfrm>
          <a:prstGeom prst="straightConnector1">
            <a:avLst/>
          </a:prstGeom>
          <a:noFill/>
          <a:ln cap="flat" cmpd="sng" w="19050">
            <a:solidFill>
              <a:srgbClr val="003C71"/>
            </a:solidFill>
            <a:prstDash val="solid"/>
            <a:round/>
            <a:headEnd len="med" w="med" type="none"/>
            <a:tailEnd len="med" w="med" type="none"/>
          </a:ln>
        </p:spPr>
      </p:cxnSp>
      <p:sp>
        <p:nvSpPr>
          <p:cNvPr id="2276" name="Google Shape;2276;p75"/>
          <p:cNvSpPr txBox="1"/>
          <p:nvPr>
            <p:ph idx="1" type="body"/>
          </p:nvPr>
        </p:nvSpPr>
        <p:spPr>
          <a:xfrm>
            <a:off x="789000" y="1608570"/>
            <a:ext cx="10488300" cy="3290400"/>
          </a:xfrm>
          <a:prstGeom prst="rect">
            <a:avLst/>
          </a:prstGeom>
          <a:noFill/>
          <a:ln>
            <a:noFill/>
          </a:ln>
        </p:spPr>
        <p:txBody>
          <a:bodyPr anchorCtr="0" anchor="t" bIns="121900" lIns="121900" spcFirstLastPara="1" rIns="121900" wrap="square" tIns="121900">
            <a:noAutofit/>
          </a:bodyPr>
          <a:lstStyle>
            <a:lvl1pPr indent="-381000" lvl="0" marL="457200" rtl="0">
              <a:lnSpc>
                <a:spcPct val="100000"/>
              </a:lnSpc>
              <a:spcBef>
                <a:spcPts val="0"/>
              </a:spcBef>
              <a:spcAft>
                <a:spcPts val="0"/>
              </a:spcAft>
              <a:buClr>
                <a:srgbClr val="000000"/>
              </a:buClr>
              <a:buSzPts val="2400"/>
              <a:buFont typeface="Arial"/>
              <a:buChar char="●"/>
              <a:defRPr b="1" sz="2400">
                <a:solidFill>
                  <a:srgbClr val="000000"/>
                </a:solidFill>
                <a:latin typeface="Arial"/>
                <a:ea typeface="Arial"/>
                <a:cs typeface="Arial"/>
                <a:sym typeface="Arial"/>
              </a:defRPr>
            </a:lvl1pPr>
            <a:lvl2pPr indent="-381000" lvl="1" marL="914400" rtl="0">
              <a:lnSpc>
                <a:spcPct val="100000"/>
              </a:lnSpc>
              <a:spcBef>
                <a:spcPts val="0"/>
              </a:spcBef>
              <a:spcAft>
                <a:spcPts val="0"/>
              </a:spcAft>
              <a:buClr>
                <a:srgbClr val="000000"/>
              </a:buClr>
              <a:buSzPts val="2400"/>
              <a:buFont typeface="Arial"/>
              <a:buChar char="○"/>
              <a:defRPr sz="2400">
                <a:solidFill>
                  <a:srgbClr val="000000"/>
                </a:solidFill>
                <a:latin typeface="Arial"/>
                <a:ea typeface="Arial"/>
                <a:cs typeface="Arial"/>
                <a:sym typeface="Arial"/>
              </a:defRPr>
            </a:lvl2pPr>
            <a:lvl3pPr indent="-381000" lvl="2" marL="1371600" rtl="0">
              <a:lnSpc>
                <a:spcPct val="100000"/>
              </a:lnSpc>
              <a:spcBef>
                <a:spcPts val="0"/>
              </a:spcBef>
              <a:spcAft>
                <a:spcPts val="0"/>
              </a:spcAft>
              <a:buClr>
                <a:srgbClr val="000000"/>
              </a:buClr>
              <a:buSzPts val="2400"/>
              <a:buFont typeface="Arial"/>
              <a:buChar char="■"/>
              <a:defRPr sz="2400">
                <a:solidFill>
                  <a:srgbClr val="000000"/>
                </a:solidFill>
                <a:latin typeface="Arial"/>
                <a:ea typeface="Arial"/>
                <a:cs typeface="Arial"/>
                <a:sym typeface="Arial"/>
              </a:defRPr>
            </a:lvl3pPr>
            <a:lvl4pPr indent="-381000" lvl="3" marL="1828800" rtl="0">
              <a:lnSpc>
                <a:spcPct val="100000"/>
              </a:lnSpc>
              <a:spcBef>
                <a:spcPts val="0"/>
              </a:spcBef>
              <a:spcAft>
                <a:spcPts val="0"/>
              </a:spcAft>
              <a:buClr>
                <a:srgbClr val="000000"/>
              </a:buClr>
              <a:buSzPts val="2400"/>
              <a:buFont typeface="Arial"/>
              <a:buChar char="●"/>
              <a:defRPr sz="2400">
                <a:solidFill>
                  <a:srgbClr val="000000"/>
                </a:solidFill>
                <a:latin typeface="Arial"/>
                <a:ea typeface="Arial"/>
                <a:cs typeface="Arial"/>
                <a:sym typeface="Arial"/>
              </a:defRPr>
            </a:lvl4pPr>
            <a:lvl5pPr indent="-381000" lvl="4" marL="2286000" rtl="0">
              <a:lnSpc>
                <a:spcPct val="100000"/>
              </a:lnSpc>
              <a:spcBef>
                <a:spcPts val="0"/>
              </a:spcBef>
              <a:spcAft>
                <a:spcPts val="0"/>
              </a:spcAft>
              <a:buClr>
                <a:srgbClr val="000000"/>
              </a:buClr>
              <a:buSzPts val="2400"/>
              <a:buFont typeface="Arial"/>
              <a:buChar char="○"/>
              <a:defRPr sz="2400">
                <a:solidFill>
                  <a:srgbClr val="000000"/>
                </a:solidFill>
                <a:latin typeface="Arial"/>
                <a:ea typeface="Arial"/>
                <a:cs typeface="Arial"/>
                <a:sym typeface="Arial"/>
              </a:defRPr>
            </a:lvl5pPr>
            <a:lvl6pPr indent="-381000" lvl="5" marL="2743200" rtl="0">
              <a:lnSpc>
                <a:spcPct val="100000"/>
              </a:lnSpc>
              <a:spcBef>
                <a:spcPts val="0"/>
              </a:spcBef>
              <a:spcAft>
                <a:spcPts val="0"/>
              </a:spcAft>
              <a:buClr>
                <a:srgbClr val="000000"/>
              </a:buClr>
              <a:buSzPts val="2400"/>
              <a:buFont typeface="Arial"/>
              <a:buChar char="■"/>
              <a:defRPr sz="2400">
                <a:solidFill>
                  <a:srgbClr val="000000"/>
                </a:solidFill>
                <a:latin typeface="Arial"/>
                <a:ea typeface="Arial"/>
                <a:cs typeface="Arial"/>
                <a:sym typeface="Arial"/>
              </a:defRPr>
            </a:lvl6pPr>
            <a:lvl7pPr indent="-381000" lvl="6" marL="3200400" rtl="0">
              <a:lnSpc>
                <a:spcPct val="100000"/>
              </a:lnSpc>
              <a:spcBef>
                <a:spcPts val="0"/>
              </a:spcBef>
              <a:spcAft>
                <a:spcPts val="0"/>
              </a:spcAft>
              <a:buClr>
                <a:srgbClr val="000000"/>
              </a:buClr>
              <a:buSzPts val="2400"/>
              <a:buFont typeface="Arial"/>
              <a:buChar char="●"/>
              <a:defRPr sz="2400">
                <a:solidFill>
                  <a:srgbClr val="000000"/>
                </a:solidFill>
                <a:latin typeface="Arial"/>
                <a:ea typeface="Arial"/>
                <a:cs typeface="Arial"/>
                <a:sym typeface="Arial"/>
              </a:defRPr>
            </a:lvl7pPr>
            <a:lvl8pPr indent="-381000" lvl="7" marL="3657600" rtl="0">
              <a:lnSpc>
                <a:spcPct val="100000"/>
              </a:lnSpc>
              <a:spcBef>
                <a:spcPts val="0"/>
              </a:spcBef>
              <a:spcAft>
                <a:spcPts val="0"/>
              </a:spcAft>
              <a:buClr>
                <a:srgbClr val="000000"/>
              </a:buClr>
              <a:buSzPts val="2400"/>
              <a:buFont typeface="Arial"/>
              <a:buChar char="○"/>
              <a:defRPr sz="2400">
                <a:solidFill>
                  <a:srgbClr val="000000"/>
                </a:solidFill>
                <a:latin typeface="Arial"/>
                <a:ea typeface="Arial"/>
                <a:cs typeface="Arial"/>
                <a:sym typeface="Arial"/>
              </a:defRPr>
            </a:lvl8pPr>
            <a:lvl9pPr indent="-381000" lvl="8" marL="4114800" rtl="0">
              <a:lnSpc>
                <a:spcPct val="100000"/>
              </a:lnSpc>
              <a:spcBef>
                <a:spcPts val="0"/>
              </a:spcBef>
              <a:spcAft>
                <a:spcPts val="0"/>
              </a:spcAft>
              <a:buClr>
                <a:srgbClr val="000000"/>
              </a:buClr>
              <a:buSzPts val="2400"/>
              <a:buFont typeface="Arial"/>
              <a:buChar char="■"/>
              <a:defRPr sz="2400">
                <a:solidFill>
                  <a:srgbClr val="000000"/>
                </a:solidFill>
                <a:latin typeface="Arial"/>
                <a:ea typeface="Arial"/>
                <a:cs typeface="Arial"/>
                <a:sym typeface="Arial"/>
              </a:defRPr>
            </a:lvl9pPr>
          </a:lstStyle>
          <a:p/>
        </p:txBody>
      </p:sp>
      <p:sp>
        <p:nvSpPr>
          <p:cNvPr id="2277" name="Google Shape;2277;p75"/>
          <p:cNvSpPr txBox="1"/>
          <p:nvPr>
            <p:ph idx="12" type="sldNum"/>
          </p:nvPr>
        </p:nvSpPr>
        <p:spPr>
          <a:xfrm>
            <a:off x="11755800" y="6289440"/>
            <a:ext cx="432900" cy="494100"/>
          </a:xfrm>
          <a:prstGeom prst="rect">
            <a:avLst/>
          </a:prstGeom>
        </p:spPr>
        <p:txBody>
          <a:bodyPr anchorCtr="0" anchor="ctr" bIns="121900" lIns="121900" spcFirstLastPara="1" rIns="121900" wrap="square" tIns="121900">
            <a:noAutofit/>
          </a:bodyPr>
          <a:lstStyle>
            <a:lvl1pPr lvl="0" rtl="0" algn="ctr">
              <a:buNone/>
              <a:defRPr sz="1200">
                <a:solidFill>
                  <a:schemeClr val="dk1"/>
                </a:solidFill>
              </a:defRPr>
            </a:lvl1pPr>
            <a:lvl2pPr lvl="1" rtl="0" algn="ctr">
              <a:buNone/>
              <a:defRPr sz="1200">
                <a:solidFill>
                  <a:schemeClr val="dk1"/>
                </a:solidFill>
              </a:defRPr>
            </a:lvl2pPr>
            <a:lvl3pPr lvl="2" rtl="0" algn="ctr">
              <a:buNone/>
              <a:defRPr sz="1200">
                <a:solidFill>
                  <a:schemeClr val="dk1"/>
                </a:solidFill>
              </a:defRPr>
            </a:lvl3pPr>
            <a:lvl4pPr lvl="3" rtl="0" algn="ctr">
              <a:buNone/>
              <a:defRPr sz="1200">
                <a:solidFill>
                  <a:schemeClr val="dk1"/>
                </a:solidFill>
              </a:defRPr>
            </a:lvl4pPr>
            <a:lvl5pPr lvl="4" rtl="0" algn="ctr">
              <a:buNone/>
              <a:defRPr sz="1200">
                <a:solidFill>
                  <a:schemeClr val="dk1"/>
                </a:solidFill>
              </a:defRPr>
            </a:lvl5pPr>
            <a:lvl6pPr lvl="5" rtl="0" algn="ctr">
              <a:buNone/>
              <a:defRPr sz="1200">
                <a:solidFill>
                  <a:schemeClr val="dk1"/>
                </a:solidFill>
              </a:defRPr>
            </a:lvl6pPr>
            <a:lvl7pPr lvl="6" rtl="0" algn="ctr">
              <a:buNone/>
              <a:defRPr sz="1200">
                <a:solidFill>
                  <a:schemeClr val="dk1"/>
                </a:solidFill>
              </a:defRPr>
            </a:lvl7pPr>
            <a:lvl8pPr lvl="7" rtl="0" algn="ctr">
              <a:buNone/>
              <a:defRPr sz="1200">
                <a:solidFill>
                  <a:schemeClr val="dk1"/>
                </a:solidFill>
              </a:defRPr>
            </a:lvl8pPr>
            <a:lvl9pPr lvl="8" rtl="0" algn="ctr">
              <a:buNone/>
              <a:defRPr sz="1200">
                <a:solidFill>
                  <a:schemeClr val="dk1"/>
                </a:solidFill>
              </a:defRPr>
            </a:lvl9pPr>
          </a:lstStyle>
          <a:p>
            <a:pPr indent="0" lvl="0" marL="0" rtl="0" algn="ctr">
              <a:spcBef>
                <a:spcPts val="0"/>
              </a:spcBef>
              <a:spcAft>
                <a:spcPts val="0"/>
              </a:spcAft>
              <a:buNone/>
            </a:pPr>
            <a:fld id="{00000000-1234-1234-1234-123412341234}" type="slidenum">
              <a:rPr lang="en-US"/>
              <a:t>‹#›</a:t>
            </a:fld>
            <a:endParaRPr/>
          </a:p>
        </p:txBody>
      </p:sp>
      <p:pic>
        <p:nvPicPr>
          <p:cNvPr id="2278" name="Google Shape;2278;p75"/>
          <p:cNvPicPr preferRelativeResize="0"/>
          <p:nvPr/>
        </p:nvPicPr>
        <p:blipFill>
          <a:blip r:embed="rId2">
            <a:alphaModFix/>
          </a:blip>
          <a:stretch>
            <a:fillRect/>
          </a:stretch>
        </p:blipFill>
        <p:spPr>
          <a:xfrm>
            <a:off x="87903" y="67020"/>
            <a:ext cx="572400" cy="516678"/>
          </a:xfrm>
          <a:prstGeom prst="rect">
            <a:avLst/>
          </a:prstGeom>
          <a:noFill/>
          <a:ln>
            <a:noFill/>
          </a:ln>
        </p:spPr>
      </p:pic>
      <p:grpSp>
        <p:nvGrpSpPr>
          <p:cNvPr id="2279" name="Google Shape;2279;p75"/>
          <p:cNvGrpSpPr/>
          <p:nvPr/>
        </p:nvGrpSpPr>
        <p:grpSpPr>
          <a:xfrm>
            <a:off x="788980" y="5048820"/>
            <a:ext cx="10488471" cy="1793700"/>
            <a:chOff x="591750" y="4207350"/>
            <a:chExt cx="7866550" cy="1494750"/>
          </a:xfrm>
        </p:grpSpPr>
        <p:sp>
          <p:nvSpPr>
            <p:cNvPr id="2280" name="Google Shape;2280;p75"/>
            <p:cNvSpPr txBox="1"/>
            <p:nvPr/>
          </p:nvSpPr>
          <p:spPr>
            <a:xfrm>
              <a:off x="6054100" y="4765800"/>
              <a:ext cx="2404200" cy="692700"/>
            </a:xfrm>
            <a:prstGeom prst="rect">
              <a:avLst/>
            </a:prstGeom>
            <a:noFill/>
            <a:ln>
              <a:noFill/>
            </a:ln>
          </p:spPr>
          <p:txBody>
            <a:bodyPr anchorCtr="0" anchor="t" bIns="121900" lIns="121900" spcFirstLastPara="1" rIns="121900" wrap="square" tIns="121900">
              <a:spAutoFit/>
            </a:bodyPr>
            <a:lstStyle/>
            <a:p>
              <a:pPr indent="0" lvl="0" marL="0" rtl="0" algn="ctr">
                <a:spcBef>
                  <a:spcPts val="0"/>
                </a:spcBef>
                <a:spcAft>
                  <a:spcPts val="0"/>
                </a:spcAft>
                <a:buNone/>
              </a:pPr>
              <a:r>
                <a:rPr b="1" lang="en-US" sz="1900" u="sng">
                  <a:solidFill>
                    <a:schemeClr val="hlink"/>
                  </a:solidFill>
                  <a:hlinkClick r:id="rId3"/>
                </a:rPr>
                <a:t>Follow us on LinkedIn!</a:t>
              </a:r>
              <a:endParaRPr b="1" sz="1900"/>
            </a:p>
            <a:p>
              <a:pPr indent="0" lvl="0" marL="0" rtl="0" algn="ctr">
                <a:spcBef>
                  <a:spcPts val="0"/>
                </a:spcBef>
                <a:spcAft>
                  <a:spcPts val="0"/>
                </a:spcAft>
                <a:buNone/>
              </a:pPr>
              <a:r>
                <a:rPr b="1" lang="en-US" sz="1900"/>
                <a:t>#gsaprofessionalservices</a:t>
              </a:r>
              <a:endParaRPr b="1" sz="1900"/>
            </a:p>
          </p:txBody>
        </p:sp>
        <p:sp>
          <p:nvSpPr>
            <p:cNvPr id="2281" name="Google Shape;2281;p75"/>
            <p:cNvSpPr txBox="1"/>
            <p:nvPr/>
          </p:nvSpPr>
          <p:spPr>
            <a:xfrm>
              <a:off x="3050375" y="4765800"/>
              <a:ext cx="2698800" cy="936300"/>
            </a:xfrm>
            <a:prstGeom prst="rect">
              <a:avLst/>
            </a:prstGeom>
            <a:noFill/>
            <a:ln>
              <a:noFill/>
            </a:ln>
          </p:spPr>
          <p:txBody>
            <a:bodyPr anchorCtr="0" anchor="t" bIns="121900" lIns="121900" spcFirstLastPara="1" rIns="121900" wrap="square" tIns="121900">
              <a:spAutoFit/>
            </a:bodyPr>
            <a:lstStyle/>
            <a:p>
              <a:pPr indent="0" lvl="0" marL="0" rtl="0" algn="ctr">
                <a:spcBef>
                  <a:spcPts val="0"/>
                </a:spcBef>
                <a:spcAft>
                  <a:spcPts val="0"/>
                </a:spcAft>
                <a:buNone/>
              </a:pPr>
              <a:r>
                <a:rPr b="1" lang="en-US" sz="1900" u="sng">
                  <a:solidFill>
                    <a:schemeClr val="hlink"/>
                  </a:solidFill>
                  <a:hlinkClick r:id="rId4"/>
                </a:rPr>
                <a:t>Join the Professional Services Interact Community!</a:t>
              </a:r>
              <a:endParaRPr b="1" sz="1900"/>
            </a:p>
          </p:txBody>
        </p:sp>
        <p:sp>
          <p:nvSpPr>
            <p:cNvPr id="2282" name="Google Shape;2282;p75"/>
            <p:cNvSpPr txBox="1"/>
            <p:nvPr/>
          </p:nvSpPr>
          <p:spPr>
            <a:xfrm>
              <a:off x="591750" y="4765800"/>
              <a:ext cx="2033400" cy="692700"/>
            </a:xfrm>
            <a:prstGeom prst="rect">
              <a:avLst/>
            </a:prstGeom>
            <a:noFill/>
            <a:ln>
              <a:noFill/>
            </a:ln>
          </p:spPr>
          <p:txBody>
            <a:bodyPr anchorCtr="0" anchor="t" bIns="121900" lIns="121900" spcFirstLastPara="1" rIns="121900" wrap="square" tIns="121900">
              <a:spAutoFit/>
            </a:bodyPr>
            <a:lstStyle/>
            <a:p>
              <a:pPr indent="0" lvl="0" marL="0" rtl="0" algn="l">
                <a:spcBef>
                  <a:spcPts val="0"/>
                </a:spcBef>
                <a:spcAft>
                  <a:spcPts val="0"/>
                </a:spcAft>
                <a:buNone/>
              </a:pPr>
              <a:r>
                <a:rPr b="1" lang="en-US" sz="1900" u="sng">
                  <a:solidFill>
                    <a:schemeClr val="hlink"/>
                  </a:solidFill>
                  <a:hlinkClick r:id="rId5"/>
                </a:rPr>
                <a:t>Follow us on Twitter!</a:t>
              </a:r>
              <a:endParaRPr b="1" sz="1900"/>
            </a:p>
            <a:p>
              <a:pPr indent="0" lvl="0" marL="0" rtl="0" algn="ctr">
                <a:spcBef>
                  <a:spcPts val="0"/>
                </a:spcBef>
                <a:spcAft>
                  <a:spcPts val="0"/>
                </a:spcAft>
                <a:buNone/>
              </a:pPr>
              <a:r>
                <a:rPr b="1" lang="en-US" sz="1900"/>
                <a:t>@GSAProfServices</a:t>
              </a:r>
              <a:endParaRPr b="1" sz="1900"/>
            </a:p>
          </p:txBody>
        </p:sp>
        <p:pic>
          <p:nvPicPr>
            <p:cNvPr id="2283" name="Google Shape;2283;p75"/>
            <p:cNvPicPr preferRelativeResize="0"/>
            <p:nvPr/>
          </p:nvPicPr>
          <p:blipFill rotWithShape="1">
            <a:blip r:embed="rId6">
              <a:alphaModFix/>
            </a:blip>
            <a:srcRect b="0" l="15180" r="10553" t="0"/>
            <a:stretch/>
          </p:blipFill>
          <p:spPr>
            <a:xfrm>
              <a:off x="1265550" y="4207350"/>
              <a:ext cx="685800" cy="615600"/>
            </a:xfrm>
            <a:prstGeom prst="rect">
              <a:avLst/>
            </a:prstGeom>
            <a:noFill/>
            <a:ln>
              <a:noFill/>
            </a:ln>
          </p:spPr>
        </p:pic>
        <p:pic>
          <p:nvPicPr>
            <p:cNvPr id="2284" name="Google Shape;2284;p75"/>
            <p:cNvPicPr preferRelativeResize="0"/>
            <p:nvPr/>
          </p:nvPicPr>
          <p:blipFill>
            <a:blip r:embed="rId7">
              <a:alphaModFix/>
            </a:blip>
            <a:stretch>
              <a:fillRect/>
            </a:stretch>
          </p:blipFill>
          <p:spPr>
            <a:xfrm>
              <a:off x="6948400" y="4207350"/>
              <a:ext cx="615601" cy="615601"/>
            </a:xfrm>
            <a:prstGeom prst="rect">
              <a:avLst/>
            </a:prstGeom>
            <a:noFill/>
            <a:ln>
              <a:noFill/>
            </a:ln>
          </p:spPr>
        </p:pic>
        <p:pic>
          <p:nvPicPr>
            <p:cNvPr id="2285" name="Google Shape;2285;p75"/>
            <p:cNvPicPr preferRelativeResize="0"/>
            <p:nvPr/>
          </p:nvPicPr>
          <p:blipFill rotWithShape="1">
            <a:blip r:embed="rId8">
              <a:alphaModFix/>
            </a:blip>
            <a:srcRect b="7873" l="9309" r="7936" t="9936"/>
            <a:stretch/>
          </p:blipFill>
          <p:spPr>
            <a:xfrm>
              <a:off x="4056875" y="4256812"/>
              <a:ext cx="685800" cy="516675"/>
            </a:xfrm>
            <a:prstGeom prst="rect">
              <a:avLst/>
            </a:prstGeom>
            <a:noFill/>
            <a:ln>
              <a:noFill/>
            </a:ln>
          </p:spPr>
        </p:pic>
      </p:grpSp>
    </p:spTree>
  </p:cSld>
  <p:clrMapOvr>
    <a:masterClrMapping/>
  </p:clrMapOvr>
  <p:extLst>
    <p:ext uri="{DCECCB84-F9BA-43D5-87BE-67443E8EF086}">
      <p15:sldGuideLst>
        <p15:guide id="1" orient="horz" pos="1215">
          <p15:clr>
            <a:srgbClr val="FA7B17"/>
          </p15:clr>
        </p15:guide>
        <p15:guide id="2" orient="horz" pos="917">
          <p15:clr>
            <a:srgbClr val="FA7B17"/>
          </p15:clr>
        </p15:guide>
        <p15:guide id="3" pos="7104">
          <p15:clr>
            <a:srgbClr val="FA7B17"/>
          </p15:clr>
        </p15:guide>
        <p15:guide id="4" pos="594">
          <p15:clr>
            <a:srgbClr val="FA7B17"/>
          </p15:clr>
        </p15:guide>
        <p15:guide id="5" orient="horz" pos="4061">
          <p15:clr>
            <a:srgbClr val="FA7B17"/>
          </p15:clr>
        </p15:guide>
        <p15:guide id="6" pos="497">
          <p15:clr>
            <a:srgbClr val="FA7B17"/>
          </p15:clr>
        </p15:guide>
        <p15:guide id="7" pos="3840">
          <p15:clr>
            <a:srgbClr val="FA7B17"/>
          </p15:clr>
        </p15:guide>
      </p15:sldGuideLst>
    </p:ext>
  </p:extLst>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ll text no subhead 1">
  <p:cSld name="BLANK_2_1_1_1_4_1_1_1_1">
    <p:bg>
      <p:bgPr>
        <a:solidFill>
          <a:srgbClr val="FFFFFF"/>
        </a:solidFill>
      </p:bgPr>
    </p:bg>
    <p:spTree>
      <p:nvGrpSpPr>
        <p:cNvPr id="2286" name="Shape 2286"/>
        <p:cNvGrpSpPr/>
        <p:nvPr/>
      </p:nvGrpSpPr>
      <p:grpSpPr>
        <a:xfrm>
          <a:off x="0" y="0"/>
          <a:ext cx="0" cy="0"/>
          <a:chOff x="0" y="0"/>
          <a:chExt cx="0" cy="0"/>
        </a:xfrm>
      </p:grpSpPr>
      <p:sp>
        <p:nvSpPr>
          <p:cNvPr id="2287" name="Google Shape;2287;p76"/>
          <p:cNvSpPr/>
          <p:nvPr/>
        </p:nvSpPr>
        <p:spPr>
          <a:xfrm rot="5400000">
            <a:off x="8503336" y="3154740"/>
            <a:ext cx="6902100" cy="548700"/>
          </a:xfrm>
          <a:prstGeom prst="rect">
            <a:avLst/>
          </a:prstGeom>
          <a:solidFill>
            <a:srgbClr val="003C71"/>
          </a:solidFill>
          <a:ln>
            <a:noFill/>
          </a:ln>
        </p:spPr>
        <p:txBody>
          <a:bodyPr anchorCtr="0" anchor="ctr" bIns="121900" lIns="121900" spcFirstLastPara="1" rIns="121900" wrap="square" tIns="121900">
            <a:noAutofit/>
          </a:bodyPr>
          <a:lstStyle/>
          <a:p>
            <a:pPr indent="0" lvl="0" marL="0" rtl="0" algn="l">
              <a:lnSpc>
                <a:spcPct val="115000"/>
              </a:lnSpc>
              <a:spcBef>
                <a:spcPts val="0"/>
              </a:spcBef>
              <a:spcAft>
                <a:spcPts val="0"/>
              </a:spcAft>
              <a:buNone/>
            </a:pPr>
            <a:r>
              <a:t/>
            </a:r>
            <a:endParaRPr b="1" sz="1600">
              <a:solidFill>
                <a:srgbClr val="FFFFFF"/>
              </a:solidFill>
            </a:endParaRPr>
          </a:p>
        </p:txBody>
      </p:sp>
      <p:sp>
        <p:nvSpPr>
          <p:cNvPr id="2288" name="Google Shape;2288;p76"/>
          <p:cNvSpPr txBox="1"/>
          <p:nvPr>
            <p:ph type="title"/>
          </p:nvPr>
        </p:nvSpPr>
        <p:spPr>
          <a:xfrm>
            <a:off x="789000" y="432570"/>
            <a:ext cx="10850700" cy="1023900"/>
          </a:xfrm>
          <a:prstGeom prst="rect">
            <a:avLst/>
          </a:prstGeom>
          <a:noFill/>
          <a:ln>
            <a:noFill/>
          </a:ln>
        </p:spPr>
        <p:txBody>
          <a:bodyPr anchorCtr="0" anchor="b" bIns="121900" lIns="121900" spcFirstLastPara="1" rIns="121900" wrap="square" tIns="121900">
            <a:noAutofit/>
          </a:bodyPr>
          <a:lstStyle>
            <a:lvl1pPr lvl="0" rtl="0">
              <a:spcBef>
                <a:spcPts val="0"/>
              </a:spcBef>
              <a:spcAft>
                <a:spcPts val="0"/>
              </a:spcAft>
              <a:buNone/>
              <a:defRPr b="1" sz="4000">
                <a:solidFill>
                  <a:srgbClr val="003C71"/>
                </a:solidFill>
                <a:latin typeface="Arial"/>
                <a:ea typeface="Arial"/>
                <a:cs typeface="Arial"/>
                <a:sym typeface="Arial"/>
              </a:defRPr>
            </a:lvl1pPr>
            <a:lvl2pPr lvl="1" rtl="0">
              <a:spcBef>
                <a:spcPts val="0"/>
              </a:spcBef>
              <a:spcAft>
                <a:spcPts val="0"/>
              </a:spcAft>
              <a:buNone/>
              <a:defRPr b="1" sz="4800">
                <a:solidFill>
                  <a:srgbClr val="003C71"/>
                </a:solidFill>
                <a:latin typeface="Arial"/>
                <a:ea typeface="Arial"/>
                <a:cs typeface="Arial"/>
                <a:sym typeface="Arial"/>
              </a:defRPr>
            </a:lvl2pPr>
            <a:lvl3pPr lvl="2" rtl="0">
              <a:spcBef>
                <a:spcPts val="0"/>
              </a:spcBef>
              <a:spcAft>
                <a:spcPts val="0"/>
              </a:spcAft>
              <a:buNone/>
              <a:defRPr b="1" sz="4800">
                <a:solidFill>
                  <a:srgbClr val="003C71"/>
                </a:solidFill>
                <a:latin typeface="Arial"/>
                <a:ea typeface="Arial"/>
                <a:cs typeface="Arial"/>
                <a:sym typeface="Arial"/>
              </a:defRPr>
            </a:lvl3pPr>
            <a:lvl4pPr lvl="3" rtl="0">
              <a:spcBef>
                <a:spcPts val="0"/>
              </a:spcBef>
              <a:spcAft>
                <a:spcPts val="0"/>
              </a:spcAft>
              <a:buNone/>
              <a:defRPr b="1" sz="4800">
                <a:solidFill>
                  <a:srgbClr val="003C71"/>
                </a:solidFill>
                <a:latin typeface="Arial"/>
                <a:ea typeface="Arial"/>
                <a:cs typeface="Arial"/>
                <a:sym typeface="Arial"/>
              </a:defRPr>
            </a:lvl4pPr>
            <a:lvl5pPr lvl="4" rtl="0">
              <a:spcBef>
                <a:spcPts val="0"/>
              </a:spcBef>
              <a:spcAft>
                <a:spcPts val="0"/>
              </a:spcAft>
              <a:buNone/>
              <a:defRPr b="1" sz="4800">
                <a:solidFill>
                  <a:srgbClr val="003C71"/>
                </a:solidFill>
                <a:latin typeface="Arial"/>
                <a:ea typeface="Arial"/>
                <a:cs typeface="Arial"/>
                <a:sym typeface="Arial"/>
              </a:defRPr>
            </a:lvl5pPr>
            <a:lvl6pPr lvl="5" rtl="0">
              <a:spcBef>
                <a:spcPts val="0"/>
              </a:spcBef>
              <a:spcAft>
                <a:spcPts val="0"/>
              </a:spcAft>
              <a:buNone/>
              <a:defRPr b="1" sz="4800">
                <a:solidFill>
                  <a:srgbClr val="003C71"/>
                </a:solidFill>
                <a:latin typeface="Arial"/>
                <a:ea typeface="Arial"/>
                <a:cs typeface="Arial"/>
                <a:sym typeface="Arial"/>
              </a:defRPr>
            </a:lvl6pPr>
            <a:lvl7pPr lvl="6" rtl="0">
              <a:spcBef>
                <a:spcPts val="0"/>
              </a:spcBef>
              <a:spcAft>
                <a:spcPts val="0"/>
              </a:spcAft>
              <a:buNone/>
              <a:defRPr b="1" sz="4800">
                <a:solidFill>
                  <a:srgbClr val="003C71"/>
                </a:solidFill>
                <a:latin typeface="Arial"/>
                <a:ea typeface="Arial"/>
                <a:cs typeface="Arial"/>
                <a:sym typeface="Arial"/>
              </a:defRPr>
            </a:lvl7pPr>
            <a:lvl8pPr lvl="7" rtl="0">
              <a:spcBef>
                <a:spcPts val="0"/>
              </a:spcBef>
              <a:spcAft>
                <a:spcPts val="0"/>
              </a:spcAft>
              <a:buNone/>
              <a:defRPr b="1" sz="4800">
                <a:solidFill>
                  <a:srgbClr val="003C71"/>
                </a:solidFill>
                <a:latin typeface="Arial"/>
                <a:ea typeface="Arial"/>
                <a:cs typeface="Arial"/>
                <a:sym typeface="Arial"/>
              </a:defRPr>
            </a:lvl8pPr>
            <a:lvl9pPr lvl="8" rtl="0">
              <a:spcBef>
                <a:spcPts val="0"/>
              </a:spcBef>
              <a:spcAft>
                <a:spcPts val="0"/>
              </a:spcAft>
              <a:buNone/>
              <a:defRPr b="1" sz="4800">
                <a:solidFill>
                  <a:srgbClr val="003C71"/>
                </a:solidFill>
                <a:latin typeface="Arial"/>
                <a:ea typeface="Arial"/>
                <a:cs typeface="Arial"/>
                <a:sym typeface="Arial"/>
              </a:defRPr>
            </a:lvl9pPr>
          </a:lstStyle>
          <a:p/>
        </p:txBody>
      </p:sp>
      <p:cxnSp>
        <p:nvCxnSpPr>
          <p:cNvPr id="2289" name="Google Shape;2289;p76"/>
          <p:cNvCxnSpPr/>
          <p:nvPr/>
        </p:nvCxnSpPr>
        <p:spPr>
          <a:xfrm flipH="1" rot="10800000">
            <a:off x="942800" y="1368825"/>
            <a:ext cx="10334400" cy="10800"/>
          </a:xfrm>
          <a:prstGeom prst="straightConnector1">
            <a:avLst/>
          </a:prstGeom>
          <a:noFill/>
          <a:ln cap="flat" cmpd="sng" w="19050">
            <a:solidFill>
              <a:srgbClr val="003C71"/>
            </a:solidFill>
            <a:prstDash val="solid"/>
            <a:round/>
            <a:headEnd len="med" w="med" type="none"/>
            <a:tailEnd len="med" w="med" type="none"/>
          </a:ln>
        </p:spPr>
      </p:cxnSp>
      <p:sp>
        <p:nvSpPr>
          <p:cNvPr id="2290" name="Google Shape;2290;p76"/>
          <p:cNvSpPr txBox="1"/>
          <p:nvPr>
            <p:ph idx="12" type="sldNum"/>
          </p:nvPr>
        </p:nvSpPr>
        <p:spPr>
          <a:xfrm>
            <a:off x="11755800" y="6289440"/>
            <a:ext cx="432900" cy="494100"/>
          </a:xfrm>
          <a:prstGeom prst="rect">
            <a:avLst/>
          </a:prstGeom>
        </p:spPr>
        <p:txBody>
          <a:bodyPr anchorCtr="0" anchor="ctr" bIns="121900" lIns="121900" spcFirstLastPara="1" rIns="121900" wrap="square" tIns="121900">
            <a:noAutofit/>
          </a:bodyPr>
          <a:lstStyle>
            <a:lvl1pPr lvl="0" rtl="0" algn="ctr">
              <a:buNone/>
              <a:defRPr sz="1200">
                <a:solidFill>
                  <a:schemeClr val="dk1"/>
                </a:solidFill>
              </a:defRPr>
            </a:lvl1pPr>
            <a:lvl2pPr lvl="1" rtl="0" algn="ctr">
              <a:buNone/>
              <a:defRPr sz="1200">
                <a:solidFill>
                  <a:schemeClr val="dk1"/>
                </a:solidFill>
              </a:defRPr>
            </a:lvl2pPr>
            <a:lvl3pPr lvl="2" rtl="0" algn="ctr">
              <a:buNone/>
              <a:defRPr sz="1200">
                <a:solidFill>
                  <a:schemeClr val="dk1"/>
                </a:solidFill>
              </a:defRPr>
            </a:lvl3pPr>
            <a:lvl4pPr lvl="3" rtl="0" algn="ctr">
              <a:buNone/>
              <a:defRPr sz="1200">
                <a:solidFill>
                  <a:schemeClr val="dk1"/>
                </a:solidFill>
              </a:defRPr>
            </a:lvl4pPr>
            <a:lvl5pPr lvl="4" rtl="0" algn="ctr">
              <a:buNone/>
              <a:defRPr sz="1200">
                <a:solidFill>
                  <a:schemeClr val="dk1"/>
                </a:solidFill>
              </a:defRPr>
            </a:lvl5pPr>
            <a:lvl6pPr lvl="5" rtl="0" algn="ctr">
              <a:buNone/>
              <a:defRPr sz="1200">
                <a:solidFill>
                  <a:schemeClr val="dk1"/>
                </a:solidFill>
              </a:defRPr>
            </a:lvl6pPr>
            <a:lvl7pPr lvl="6" rtl="0" algn="ctr">
              <a:buNone/>
              <a:defRPr sz="1200">
                <a:solidFill>
                  <a:schemeClr val="dk1"/>
                </a:solidFill>
              </a:defRPr>
            </a:lvl7pPr>
            <a:lvl8pPr lvl="7" rtl="0" algn="ctr">
              <a:buNone/>
              <a:defRPr sz="1200">
                <a:solidFill>
                  <a:schemeClr val="dk1"/>
                </a:solidFill>
              </a:defRPr>
            </a:lvl8pPr>
            <a:lvl9pPr lvl="8" rtl="0" algn="ctr">
              <a:buNone/>
              <a:defRPr sz="1200">
                <a:solidFill>
                  <a:schemeClr val="dk1"/>
                </a:solidFill>
              </a:defRPr>
            </a:lvl9pPr>
          </a:lstStyle>
          <a:p>
            <a:pPr indent="0" lvl="0" marL="0" rtl="0" algn="ctr">
              <a:spcBef>
                <a:spcPts val="0"/>
              </a:spcBef>
              <a:spcAft>
                <a:spcPts val="0"/>
              </a:spcAft>
              <a:buNone/>
            </a:pPr>
            <a:fld id="{00000000-1234-1234-1234-123412341234}" type="slidenum">
              <a:rPr lang="en-US"/>
              <a:t>‹#›</a:t>
            </a:fld>
            <a:endParaRPr/>
          </a:p>
        </p:txBody>
      </p:sp>
      <p:pic>
        <p:nvPicPr>
          <p:cNvPr id="2291" name="Google Shape;2291;p76"/>
          <p:cNvPicPr preferRelativeResize="0"/>
          <p:nvPr/>
        </p:nvPicPr>
        <p:blipFill>
          <a:blip r:embed="rId2">
            <a:alphaModFix/>
          </a:blip>
          <a:stretch>
            <a:fillRect/>
          </a:stretch>
        </p:blipFill>
        <p:spPr>
          <a:xfrm>
            <a:off x="87903" y="67020"/>
            <a:ext cx="572400" cy="516678"/>
          </a:xfrm>
          <a:prstGeom prst="rect">
            <a:avLst/>
          </a:prstGeom>
          <a:noFill/>
          <a:ln>
            <a:noFill/>
          </a:ln>
        </p:spPr>
      </p:pic>
      <p:sp>
        <p:nvSpPr>
          <p:cNvPr id="2292" name="Google Shape;2292;p76"/>
          <p:cNvSpPr/>
          <p:nvPr/>
        </p:nvSpPr>
        <p:spPr>
          <a:xfrm>
            <a:off x="3057133" y="3171690"/>
            <a:ext cx="8139300" cy="1593900"/>
          </a:xfrm>
          <a:prstGeom prst="roundRect">
            <a:avLst>
              <a:gd fmla="val 16667" name="adj"/>
            </a:avLst>
          </a:prstGeom>
          <a:solidFill>
            <a:srgbClr val="4DD0E1"/>
          </a:solidFill>
          <a:ln cap="flat" cmpd="sng" w="9525">
            <a:solidFill>
              <a:srgbClr val="01528E"/>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93" name="Google Shape;2293;p76"/>
          <p:cNvSpPr/>
          <p:nvPr/>
        </p:nvSpPr>
        <p:spPr>
          <a:xfrm>
            <a:off x="3057133" y="1497480"/>
            <a:ext cx="8139300" cy="1593900"/>
          </a:xfrm>
          <a:prstGeom prst="roundRect">
            <a:avLst>
              <a:gd fmla="val 16667" name="adj"/>
            </a:avLst>
          </a:prstGeom>
          <a:solidFill>
            <a:srgbClr val="0FAFFF"/>
          </a:solidFill>
          <a:ln cap="flat" cmpd="sng" w="9525">
            <a:solidFill>
              <a:srgbClr val="01528E"/>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94" name="Google Shape;2294;p76"/>
          <p:cNvSpPr/>
          <p:nvPr/>
        </p:nvSpPr>
        <p:spPr>
          <a:xfrm>
            <a:off x="3057033" y="4852440"/>
            <a:ext cx="8139300" cy="1593900"/>
          </a:xfrm>
          <a:prstGeom prst="roundRect">
            <a:avLst>
              <a:gd fmla="val 16667" name="adj"/>
            </a:avLst>
          </a:prstGeom>
          <a:solidFill>
            <a:srgbClr val="E69138"/>
          </a:solidFill>
          <a:ln cap="flat" cmpd="sng" w="9525">
            <a:solidFill>
              <a:srgbClr val="01528E"/>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95" name="Google Shape;2295;p76"/>
          <p:cNvSpPr txBox="1"/>
          <p:nvPr>
            <p:ph idx="1" type="body"/>
          </p:nvPr>
        </p:nvSpPr>
        <p:spPr>
          <a:xfrm>
            <a:off x="3252300" y="1456410"/>
            <a:ext cx="7872900" cy="1593900"/>
          </a:xfrm>
          <a:prstGeom prst="rect">
            <a:avLst/>
          </a:prstGeom>
          <a:no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lvl1pPr indent="-400050" lvl="0" marL="457200" rtl="0">
              <a:lnSpc>
                <a:spcPct val="100000"/>
              </a:lnSpc>
              <a:spcBef>
                <a:spcPts val="0"/>
              </a:spcBef>
              <a:spcAft>
                <a:spcPts val="0"/>
              </a:spcAft>
              <a:buClr>
                <a:schemeClr val="dk1"/>
              </a:buClr>
              <a:buSzPts val="2700"/>
              <a:buFont typeface="Arial"/>
              <a:buChar char="●"/>
              <a:defRPr b="1" sz="2700">
                <a:solidFill>
                  <a:schemeClr val="dk1"/>
                </a:solidFill>
                <a:latin typeface="Arial"/>
                <a:ea typeface="Arial"/>
                <a:cs typeface="Arial"/>
                <a:sym typeface="Arial"/>
              </a:defRPr>
            </a:lvl1pPr>
            <a:lvl2pPr indent="-400050" lvl="1" marL="914400" rtl="0">
              <a:lnSpc>
                <a:spcPct val="100000"/>
              </a:lnSpc>
              <a:spcBef>
                <a:spcPts val="0"/>
              </a:spcBef>
              <a:spcAft>
                <a:spcPts val="0"/>
              </a:spcAft>
              <a:buClr>
                <a:schemeClr val="dk1"/>
              </a:buClr>
              <a:buSzPts val="2700"/>
              <a:buFont typeface="Arial"/>
              <a:buChar char="○"/>
              <a:defRPr sz="2700">
                <a:solidFill>
                  <a:schemeClr val="dk1"/>
                </a:solidFill>
                <a:latin typeface="Arial"/>
                <a:ea typeface="Arial"/>
                <a:cs typeface="Arial"/>
                <a:sym typeface="Arial"/>
              </a:defRPr>
            </a:lvl2pPr>
            <a:lvl3pPr indent="-400050" lvl="2" marL="1371600" rtl="0">
              <a:lnSpc>
                <a:spcPct val="100000"/>
              </a:lnSpc>
              <a:spcBef>
                <a:spcPts val="0"/>
              </a:spcBef>
              <a:spcAft>
                <a:spcPts val="0"/>
              </a:spcAft>
              <a:buClr>
                <a:schemeClr val="dk1"/>
              </a:buClr>
              <a:buSzPts val="2700"/>
              <a:buFont typeface="Arial"/>
              <a:buChar char="■"/>
              <a:defRPr sz="2700">
                <a:solidFill>
                  <a:schemeClr val="dk1"/>
                </a:solidFill>
                <a:latin typeface="Arial"/>
                <a:ea typeface="Arial"/>
                <a:cs typeface="Arial"/>
                <a:sym typeface="Arial"/>
              </a:defRPr>
            </a:lvl3pPr>
            <a:lvl4pPr indent="-400050" lvl="3" marL="1828800" rtl="0">
              <a:lnSpc>
                <a:spcPct val="100000"/>
              </a:lnSpc>
              <a:spcBef>
                <a:spcPts val="0"/>
              </a:spcBef>
              <a:spcAft>
                <a:spcPts val="0"/>
              </a:spcAft>
              <a:buClr>
                <a:schemeClr val="dk1"/>
              </a:buClr>
              <a:buSzPts val="2700"/>
              <a:buFont typeface="Arial"/>
              <a:buChar char="●"/>
              <a:defRPr sz="2700">
                <a:solidFill>
                  <a:schemeClr val="dk1"/>
                </a:solidFill>
                <a:latin typeface="Arial"/>
                <a:ea typeface="Arial"/>
                <a:cs typeface="Arial"/>
                <a:sym typeface="Arial"/>
              </a:defRPr>
            </a:lvl4pPr>
            <a:lvl5pPr indent="-400050" lvl="4" marL="2286000" rtl="0">
              <a:lnSpc>
                <a:spcPct val="100000"/>
              </a:lnSpc>
              <a:spcBef>
                <a:spcPts val="0"/>
              </a:spcBef>
              <a:spcAft>
                <a:spcPts val="0"/>
              </a:spcAft>
              <a:buClr>
                <a:schemeClr val="dk1"/>
              </a:buClr>
              <a:buSzPts val="2700"/>
              <a:buFont typeface="Arial"/>
              <a:buChar char="○"/>
              <a:defRPr sz="2700">
                <a:solidFill>
                  <a:schemeClr val="dk1"/>
                </a:solidFill>
                <a:latin typeface="Arial"/>
                <a:ea typeface="Arial"/>
                <a:cs typeface="Arial"/>
                <a:sym typeface="Arial"/>
              </a:defRPr>
            </a:lvl5pPr>
            <a:lvl6pPr indent="-400050" lvl="5" marL="2743200" rtl="0">
              <a:lnSpc>
                <a:spcPct val="100000"/>
              </a:lnSpc>
              <a:spcBef>
                <a:spcPts val="0"/>
              </a:spcBef>
              <a:spcAft>
                <a:spcPts val="0"/>
              </a:spcAft>
              <a:buClr>
                <a:schemeClr val="dk1"/>
              </a:buClr>
              <a:buSzPts val="2700"/>
              <a:buFont typeface="Arial"/>
              <a:buChar char="■"/>
              <a:defRPr sz="2700">
                <a:solidFill>
                  <a:schemeClr val="dk1"/>
                </a:solidFill>
                <a:latin typeface="Arial"/>
                <a:ea typeface="Arial"/>
                <a:cs typeface="Arial"/>
                <a:sym typeface="Arial"/>
              </a:defRPr>
            </a:lvl6pPr>
            <a:lvl7pPr indent="-400050" lvl="6" marL="3200400" rtl="0">
              <a:lnSpc>
                <a:spcPct val="100000"/>
              </a:lnSpc>
              <a:spcBef>
                <a:spcPts val="0"/>
              </a:spcBef>
              <a:spcAft>
                <a:spcPts val="0"/>
              </a:spcAft>
              <a:buClr>
                <a:schemeClr val="dk1"/>
              </a:buClr>
              <a:buSzPts val="2700"/>
              <a:buFont typeface="Arial"/>
              <a:buChar char="●"/>
              <a:defRPr sz="2700">
                <a:solidFill>
                  <a:schemeClr val="dk1"/>
                </a:solidFill>
                <a:latin typeface="Arial"/>
                <a:ea typeface="Arial"/>
                <a:cs typeface="Arial"/>
                <a:sym typeface="Arial"/>
              </a:defRPr>
            </a:lvl7pPr>
            <a:lvl8pPr indent="-400050" lvl="7" marL="3657600" rtl="0">
              <a:lnSpc>
                <a:spcPct val="100000"/>
              </a:lnSpc>
              <a:spcBef>
                <a:spcPts val="0"/>
              </a:spcBef>
              <a:spcAft>
                <a:spcPts val="0"/>
              </a:spcAft>
              <a:buClr>
                <a:schemeClr val="dk1"/>
              </a:buClr>
              <a:buSzPts val="2700"/>
              <a:buFont typeface="Arial"/>
              <a:buChar char="○"/>
              <a:defRPr sz="2700">
                <a:solidFill>
                  <a:schemeClr val="dk1"/>
                </a:solidFill>
                <a:latin typeface="Arial"/>
                <a:ea typeface="Arial"/>
                <a:cs typeface="Arial"/>
                <a:sym typeface="Arial"/>
              </a:defRPr>
            </a:lvl8pPr>
            <a:lvl9pPr indent="-400050" lvl="8" marL="4114800" rtl="0">
              <a:lnSpc>
                <a:spcPct val="100000"/>
              </a:lnSpc>
              <a:spcBef>
                <a:spcPts val="0"/>
              </a:spcBef>
              <a:spcAft>
                <a:spcPts val="0"/>
              </a:spcAft>
              <a:buClr>
                <a:schemeClr val="dk1"/>
              </a:buClr>
              <a:buSzPts val="2700"/>
              <a:buFont typeface="Arial"/>
              <a:buChar char="■"/>
              <a:defRPr sz="2700">
                <a:solidFill>
                  <a:schemeClr val="dk1"/>
                </a:solidFill>
                <a:latin typeface="Arial"/>
                <a:ea typeface="Arial"/>
                <a:cs typeface="Arial"/>
                <a:sym typeface="Arial"/>
              </a:defRPr>
            </a:lvl9pPr>
          </a:lstStyle>
          <a:p/>
        </p:txBody>
      </p:sp>
      <p:sp>
        <p:nvSpPr>
          <p:cNvPr id="2296" name="Google Shape;2296;p76"/>
          <p:cNvSpPr txBox="1"/>
          <p:nvPr>
            <p:ph idx="2" type="body"/>
          </p:nvPr>
        </p:nvSpPr>
        <p:spPr>
          <a:xfrm>
            <a:off x="3252300" y="3154425"/>
            <a:ext cx="7872900" cy="1593900"/>
          </a:xfrm>
          <a:prstGeom prst="rect">
            <a:avLst/>
          </a:prstGeom>
          <a:no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lvl1pPr indent="-400050" lvl="0" marL="457200" rtl="0">
              <a:lnSpc>
                <a:spcPct val="100000"/>
              </a:lnSpc>
              <a:spcBef>
                <a:spcPts val="0"/>
              </a:spcBef>
              <a:spcAft>
                <a:spcPts val="0"/>
              </a:spcAft>
              <a:buClr>
                <a:schemeClr val="dk1"/>
              </a:buClr>
              <a:buSzPts val="2700"/>
              <a:buFont typeface="Arial"/>
              <a:buChar char="●"/>
              <a:defRPr b="1" sz="2700">
                <a:solidFill>
                  <a:schemeClr val="dk1"/>
                </a:solidFill>
                <a:latin typeface="Arial"/>
                <a:ea typeface="Arial"/>
                <a:cs typeface="Arial"/>
                <a:sym typeface="Arial"/>
              </a:defRPr>
            </a:lvl1pPr>
            <a:lvl2pPr indent="-400050" lvl="1" marL="914400" rtl="0">
              <a:lnSpc>
                <a:spcPct val="100000"/>
              </a:lnSpc>
              <a:spcBef>
                <a:spcPts val="0"/>
              </a:spcBef>
              <a:spcAft>
                <a:spcPts val="0"/>
              </a:spcAft>
              <a:buClr>
                <a:schemeClr val="dk1"/>
              </a:buClr>
              <a:buSzPts val="2700"/>
              <a:buFont typeface="Arial"/>
              <a:buChar char="○"/>
              <a:defRPr sz="2700">
                <a:solidFill>
                  <a:schemeClr val="dk1"/>
                </a:solidFill>
                <a:latin typeface="Arial"/>
                <a:ea typeface="Arial"/>
                <a:cs typeface="Arial"/>
                <a:sym typeface="Arial"/>
              </a:defRPr>
            </a:lvl2pPr>
            <a:lvl3pPr indent="-400050" lvl="2" marL="1371600" rtl="0">
              <a:lnSpc>
                <a:spcPct val="100000"/>
              </a:lnSpc>
              <a:spcBef>
                <a:spcPts val="0"/>
              </a:spcBef>
              <a:spcAft>
                <a:spcPts val="0"/>
              </a:spcAft>
              <a:buClr>
                <a:schemeClr val="dk1"/>
              </a:buClr>
              <a:buSzPts val="2700"/>
              <a:buFont typeface="Arial"/>
              <a:buChar char="■"/>
              <a:defRPr sz="2700">
                <a:solidFill>
                  <a:schemeClr val="dk1"/>
                </a:solidFill>
                <a:latin typeface="Arial"/>
                <a:ea typeface="Arial"/>
                <a:cs typeface="Arial"/>
                <a:sym typeface="Arial"/>
              </a:defRPr>
            </a:lvl3pPr>
            <a:lvl4pPr indent="-400050" lvl="3" marL="1828800" rtl="0">
              <a:lnSpc>
                <a:spcPct val="100000"/>
              </a:lnSpc>
              <a:spcBef>
                <a:spcPts val="0"/>
              </a:spcBef>
              <a:spcAft>
                <a:spcPts val="0"/>
              </a:spcAft>
              <a:buClr>
                <a:schemeClr val="dk1"/>
              </a:buClr>
              <a:buSzPts val="2700"/>
              <a:buFont typeface="Arial"/>
              <a:buChar char="●"/>
              <a:defRPr sz="2700">
                <a:solidFill>
                  <a:schemeClr val="dk1"/>
                </a:solidFill>
                <a:latin typeface="Arial"/>
                <a:ea typeface="Arial"/>
                <a:cs typeface="Arial"/>
                <a:sym typeface="Arial"/>
              </a:defRPr>
            </a:lvl4pPr>
            <a:lvl5pPr indent="-400050" lvl="4" marL="2286000" rtl="0">
              <a:lnSpc>
                <a:spcPct val="100000"/>
              </a:lnSpc>
              <a:spcBef>
                <a:spcPts val="0"/>
              </a:spcBef>
              <a:spcAft>
                <a:spcPts val="0"/>
              </a:spcAft>
              <a:buClr>
                <a:schemeClr val="dk1"/>
              </a:buClr>
              <a:buSzPts val="2700"/>
              <a:buFont typeface="Arial"/>
              <a:buChar char="○"/>
              <a:defRPr sz="2700">
                <a:solidFill>
                  <a:schemeClr val="dk1"/>
                </a:solidFill>
                <a:latin typeface="Arial"/>
                <a:ea typeface="Arial"/>
                <a:cs typeface="Arial"/>
                <a:sym typeface="Arial"/>
              </a:defRPr>
            </a:lvl5pPr>
            <a:lvl6pPr indent="-400050" lvl="5" marL="2743200" rtl="0">
              <a:lnSpc>
                <a:spcPct val="100000"/>
              </a:lnSpc>
              <a:spcBef>
                <a:spcPts val="0"/>
              </a:spcBef>
              <a:spcAft>
                <a:spcPts val="0"/>
              </a:spcAft>
              <a:buClr>
                <a:schemeClr val="dk1"/>
              </a:buClr>
              <a:buSzPts val="2700"/>
              <a:buFont typeface="Arial"/>
              <a:buChar char="■"/>
              <a:defRPr sz="2700">
                <a:solidFill>
                  <a:schemeClr val="dk1"/>
                </a:solidFill>
                <a:latin typeface="Arial"/>
                <a:ea typeface="Arial"/>
                <a:cs typeface="Arial"/>
                <a:sym typeface="Arial"/>
              </a:defRPr>
            </a:lvl6pPr>
            <a:lvl7pPr indent="-400050" lvl="6" marL="3200400" rtl="0">
              <a:lnSpc>
                <a:spcPct val="100000"/>
              </a:lnSpc>
              <a:spcBef>
                <a:spcPts val="0"/>
              </a:spcBef>
              <a:spcAft>
                <a:spcPts val="0"/>
              </a:spcAft>
              <a:buClr>
                <a:schemeClr val="dk1"/>
              </a:buClr>
              <a:buSzPts val="2700"/>
              <a:buFont typeface="Arial"/>
              <a:buChar char="●"/>
              <a:defRPr sz="2700">
                <a:solidFill>
                  <a:schemeClr val="dk1"/>
                </a:solidFill>
                <a:latin typeface="Arial"/>
                <a:ea typeface="Arial"/>
                <a:cs typeface="Arial"/>
                <a:sym typeface="Arial"/>
              </a:defRPr>
            </a:lvl7pPr>
            <a:lvl8pPr indent="-400050" lvl="7" marL="3657600" rtl="0">
              <a:lnSpc>
                <a:spcPct val="100000"/>
              </a:lnSpc>
              <a:spcBef>
                <a:spcPts val="0"/>
              </a:spcBef>
              <a:spcAft>
                <a:spcPts val="0"/>
              </a:spcAft>
              <a:buClr>
                <a:schemeClr val="dk1"/>
              </a:buClr>
              <a:buSzPts val="2700"/>
              <a:buFont typeface="Arial"/>
              <a:buChar char="○"/>
              <a:defRPr sz="2700">
                <a:solidFill>
                  <a:schemeClr val="dk1"/>
                </a:solidFill>
                <a:latin typeface="Arial"/>
                <a:ea typeface="Arial"/>
                <a:cs typeface="Arial"/>
                <a:sym typeface="Arial"/>
              </a:defRPr>
            </a:lvl8pPr>
            <a:lvl9pPr indent="-400050" lvl="8" marL="4114800" rtl="0">
              <a:lnSpc>
                <a:spcPct val="100000"/>
              </a:lnSpc>
              <a:spcBef>
                <a:spcPts val="0"/>
              </a:spcBef>
              <a:spcAft>
                <a:spcPts val="0"/>
              </a:spcAft>
              <a:buClr>
                <a:schemeClr val="dk1"/>
              </a:buClr>
              <a:buSzPts val="2700"/>
              <a:buFont typeface="Arial"/>
              <a:buChar char="■"/>
              <a:defRPr sz="2700">
                <a:solidFill>
                  <a:schemeClr val="dk1"/>
                </a:solidFill>
                <a:latin typeface="Arial"/>
                <a:ea typeface="Arial"/>
                <a:cs typeface="Arial"/>
                <a:sym typeface="Arial"/>
              </a:defRPr>
            </a:lvl9pPr>
          </a:lstStyle>
          <a:p/>
        </p:txBody>
      </p:sp>
      <p:sp>
        <p:nvSpPr>
          <p:cNvPr id="2297" name="Google Shape;2297;p76"/>
          <p:cNvSpPr txBox="1"/>
          <p:nvPr>
            <p:ph idx="3" type="body"/>
          </p:nvPr>
        </p:nvSpPr>
        <p:spPr>
          <a:xfrm>
            <a:off x="3252300" y="4852470"/>
            <a:ext cx="7872900" cy="1593900"/>
          </a:xfrm>
          <a:prstGeom prst="rect">
            <a:avLst/>
          </a:prstGeom>
          <a:no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lvl1pPr indent="-400050" lvl="0" marL="457200" rtl="0">
              <a:lnSpc>
                <a:spcPct val="100000"/>
              </a:lnSpc>
              <a:spcBef>
                <a:spcPts val="0"/>
              </a:spcBef>
              <a:spcAft>
                <a:spcPts val="0"/>
              </a:spcAft>
              <a:buClr>
                <a:schemeClr val="dk1"/>
              </a:buClr>
              <a:buSzPts val="2700"/>
              <a:buFont typeface="Arial"/>
              <a:buChar char="●"/>
              <a:defRPr b="1" sz="2700">
                <a:solidFill>
                  <a:schemeClr val="dk1"/>
                </a:solidFill>
                <a:latin typeface="Arial"/>
                <a:ea typeface="Arial"/>
                <a:cs typeface="Arial"/>
                <a:sym typeface="Arial"/>
              </a:defRPr>
            </a:lvl1pPr>
            <a:lvl2pPr indent="-400050" lvl="1" marL="914400" rtl="0">
              <a:lnSpc>
                <a:spcPct val="100000"/>
              </a:lnSpc>
              <a:spcBef>
                <a:spcPts val="0"/>
              </a:spcBef>
              <a:spcAft>
                <a:spcPts val="0"/>
              </a:spcAft>
              <a:buClr>
                <a:schemeClr val="dk1"/>
              </a:buClr>
              <a:buSzPts val="2700"/>
              <a:buFont typeface="Arial"/>
              <a:buChar char="○"/>
              <a:defRPr sz="2700">
                <a:solidFill>
                  <a:schemeClr val="dk1"/>
                </a:solidFill>
                <a:latin typeface="Arial"/>
                <a:ea typeface="Arial"/>
                <a:cs typeface="Arial"/>
                <a:sym typeface="Arial"/>
              </a:defRPr>
            </a:lvl2pPr>
            <a:lvl3pPr indent="-400050" lvl="2" marL="1371600" rtl="0">
              <a:lnSpc>
                <a:spcPct val="100000"/>
              </a:lnSpc>
              <a:spcBef>
                <a:spcPts val="0"/>
              </a:spcBef>
              <a:spcAft>
                <a:spcPts val="0"/>
              </a:spcAft>
              <a:buClr>
                <a:schemeClr val="dk1"/>
              </a:buClr>
              <a:buSzPts val="2700"/>
              <a:buFont typeface="Arial"/>
              <a:buChar char="■"/>
              <a:defRPr sz="2700">
                <a:solidFill>
                  <a:schemeClr val="dk1"/>
                </a:solidFill>
                <a:latin typeface="Arial"/>
                <a:ea typeface="Arial"/>
                <a:cs typeface="Arial"/>
                <a:sym typeface="Arial"/>
              </a:defRPr>
            </a:lvl3pPr>
            <a:lvl4pPr indent="-400050" lvl="3" marL="1828800" rtl="0">
              <a:lnSpc>
                <a:spcPct val="100000"/>
              </a:lnSpc>
              <a:spcBef>
                <a:spcPts val="0"/>
              </a:spcBef>
              <a:spcAft>
                <a:spcPts val="0"/>
              </a:spcAft>
              <a:buClr>
                <a:schemeClr val="dk1"/>
              </a:buClr>
              <a:buSzPts val="2700"/>
              <a:buFont typeface="Arial"/>
              <a:buChar char="●"/>
              <a:defRPr sz="2700">
                <a:solidFill>
                  <a:schemeClr val="dk1"/>
                </a:solidFill>
                <a:latin typeface="Arial"/>
                <a:ea typeface="Arial"/>
                <a:cs typeface="Arial"/>
                <a:sym typeface="Arial"/>
              </a:defRPr>
            </a:lvl4pPr>
            <a:lvl5pPr indent="-400050" lvl="4" marL="2286000" rtl="0">
              <a:lnSpc>
                <a:spcPct val="100000"/>
              </a:lnSpc>
              <a:spcBef>
                <a:spcPts val="0"/>
              </a:spcBef>
              <a:spcAft>
                <a:spcPts val="0"/>
              </a:spcAft>
              <a:buClr>
                <a:schemeClr val="dk1"/>
              </a:buClr>
              <a:buSzPts val="2700"/>
              <a:buFont typeface="Arial"/>
              <a:buChar char="○"/>
              <a:defRPr sz="2700">
                <a:solidFill>
                  <a:schemeClr val="dk1"/>
                </a:solidFill>
                <a:latin typeface="Arial"/>
                <a:ea typeface="Arial"/>
                <a:cs typeface="Arial"/>
                <a:sym typeface="Arial"/>
              </a:defRPr>
            </a:lvl5pPr>
            <a:lvl6pPr indent="-400050" lvl="5" marL="2743200" rtl="0">
              <a:lnSpc>
                <a:spcPct val="100000"/>
              </a:lnSpc>
              <a:spcBef>
                <a:spcPts val="0"/>
              </a:spcBef>
              <a:spcAft>
                <a:spcPts val="0"/>
              </a:spcAft>
              <a:buClr>
                <a:schemeClr val="dk1"/>
              </a:buClr>
              <a:buSzPts val="2700"/>
              <a:buFont typeface="Arial"/>
              <a:buChar char="■"/>
              <a:defRPr sz="2700">
                <a:solidFill>
                  <a:schemeClr val="dk1"/>
                </a:solidFill>
                <a:latin typeface="Arial"/>
                <a:ea typeface="Arial"/>
                <a:cs typeface="Arial"/>
                <a:sym typeface="Arial"/>
              </a:defRPr>
            </a:lvl6pPr>
            <a:lvl7pPr indent="-400050" lvl="6" marL="3200400" rtl="0">
              <a:lnSpc>
                <a:spcPct val="100000"/>
              </a:lnSpc>
              <a:spcBef>
                <a:spcPts val="0"/>
              </a:spcBef>
              <a:spcAft>
                <a:spcPts val="0"/>
              </a:spcAft>
              <a:buClr>
                <a:schemeClr val="dk1"/>
              </a:buClr>
              <a:buSzPts val="2700"/>
              <a:buFont typeface="Arial"/>
              <a:buChar char="●"/>
              <a:defRPr sz="2700">
                <a:solidFill>
                  <a:schemeClr val="dk1"/>
                </a:solidFill>
                <a:latin typeface="Arial"/>
                <a:ea typeface="Arial"/>
                <a:cs typeface="Arial"/>
                <a:sym typeface="Arial"/>
              </a:defRPr>
            </a:lvl7pPr>
            <a:lvl8pPr indent="-400050" lvl="7" marL="3657600" rtl="0">
              <a:lnSpc>
                <a:spcPct val="100000"/>
              </a:lnSpc>
              <a:spcBef>
                <a:spcPts val="0"/>
              </a:spcBef>
              <a:spcAft>
                <a:spcPts val="0"/>
              </a:spcAft>
              <a:buClr>
                <a:schemeClr val="dk1"/>
              </a:buClr>
              <a:buSzPts val="2700"/>
              <a:buFont typeface="Arial"/>
              <a:buChar char="○"/>
              <a:defRPr sz="2700">
                <a:solidFill>
                  <a:schemeClr val="dk1"/>
                </a:solidFill>
                <a:latin typeface="Arial"/>
                <a:ea typeface="Arial"/>
                <a:cs typeface="Arial"/>
                <a:sym typeface="Arial"/>
              </a:defRPr>
            </a:lvl8pPr>
            <a:lvl9pPr indent="-400050" lvl="8" marL="4114800" rtl="0">
              <a:lnSpc>
                <a:spcPct val="100000"/>
              </a:lnSpc>
              <a:spcBef>
                <a:spcPts val="0"/>
              </a:spcBef>
              <a:spcAft>
                <a:spcPts val="0"/>
              </a:spcAft>
              <a:buClr>
                <a:schemeClr val="dk1"/>
              </a:buClr>
              <a:buSzPts val="2700"/>
              <a:buFont typeface="Arial"/>
              <a:buChar char="■"/>
              <a:defRPr sz="2700">
                <a:solidFill>
                  <a:schemeClr val="dk1"/>
                </a:solidFill>
                <a:latin typeface="Arial"/>
                <a:ea typeface="Arial"/>
                <a:cs typeface="Arial"/>
                <a:sym typeface="Arial"/>
              </a:defRPr>
            </a:lvl9pPr>
          </a:lstStyle>
          <a:p/>
        </p:txBody>
      </p:sp>
    </p:spTree>
  </p:cSld>
  <p:clrMapOvr>
    <a:masterClrMapping/>
  </p:clrMapOvr>
  <p:extLst>
    <p:ext uri="{DCECCB84-F9BA-43D5-87BE-67443E8EF086}">
      <p15:sldGuideLst>
        <p15:guide id="1" orient="horz" pos="1215">
          <p15:clr>
            <a:srgbClr val="FA7B17"/>
          </p15:clr>
        </p15:guide>
        <p15:guide id="2" orient="horz" pos="917">
          <p15:clr>
            <a:srgbClr val="FA7B17"/>
          </p15:clr>
        </p15:guide>
        <p15:guide id="3" pos="7104">
          <p15:clr>
            <a:srgbClr val="FA7B17"/>
          </p15:clr>
        </p15:guide>
        <p15:guide id="4" pos="594">
          <p15:clr>
            <a:srgbClr val="FA7B17"/>
          </p15:clr>
        </p15:guide>
        <p15:guide id="5" orient="horz" pos="4061">
          <p15:clr>
            <a:srgbClr val="FA7B17"/>
          </p15:clr>
        </p15:guide>
        <p15:guide id="6" pos="497">
          <p15:clr>
            <a:srgbClr val="FA7B17"/>
          </p15:clr>
        </p15:guide>
        <p15:guide id="7" pos="3840">
          <p15:clr>
            <a:srgbClr val="FA7B17"/>
          </p15:clr>
        </p15:guide>
      </p15:sldGuideLst>
    </p:ext>
  </p:extLst>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ight text no sub-head">
  <p:cSld name="BLANK_2_1_1_1_2">
    <p:bg>
      <p:bgPr>
        <a:solidFill>
          <a:srgbClr val="FFFFFF"/>
        </a:solidFill>
      </p:bgPr>
    </p:bg>
    <p:spTree>
      <p:nvGrpSpPr>
        <p:cNvPr id="2298" name="Shape 2298"/>
        <p:cNvGrpSpPr/>
        <p:nvPr/>
      </p:nvGrpSpPr>
      <p:grpSpPr>
        <a:xfrm>
          <a:off x="0" y="0"/>
          <a:ext cx="0" cy="0"/>
          <a:chOff x="0" y="0"/>
          <a:chExt cx="0" cy="0"/>
        </a:xfrm>
      </p:grpSpPr>
      <p:sp>
        <p:nvSpPr>
          <p:cNvPr id="2299" name="Google Shape;2299;p77"/>
          <p:cNvSpPr/>
          <p:nvPr/>
        </p:nvSpPr>
        <p:spPr>
          <a:xfrm rot="5400000">
            <a:off x="8503336" y="3154740"/>
            <a:ext cx="6902100" cy="548700"/>
          </a:xfrm>
          <a:prstGeom prst="rect">
            <a:avLst/>
          </a:prstGeom>
          <a:solidFill>
            <a:srgbClr val="003C71"/>
          </a:solidFill>
          <a:ln>
            <a:noFill/>
          </a:ln>
        </p:spPr>
        <p:txBody>
          <a:bodyPr anchorCtr="0" anchor="ctr" bIns="121900" lIns="121900" spcFirstLastPara="1" rIns="121900" wrap="square" tIns="121900">
            <a:noAutofit/>
          </a:bodyPr>
          <a:lstStyle/>
          <a:p>
            <a:pPr indent="0" lvl="0" marL="0" rtl="0" algn="l">
              <a:lnSpc>
                <a:spcPct val="115000"/>
              </a:lnSpc>
              <a:spcBef>
                <a:spcPts val="0"/>
              </a:spcBef>
              <a:spcAft>
                <a:spcPts val="0"/>
              </a:spcAft>
              <a:buNone/>
            </a:pPr>
            <a:r>
              <a:t/>
            </a:r>
            <a:endParaRPr b="1" sz="1600">
              <a:solidFill>
                <a:srgbClr val="FFFFFF"/>
              </a:solidFill>
            </a:endParaRPr>
          </a:p>
        </p:txBody>
      </p:sp>
      <p:sp>
        <p:nvSpPr>
          <p:cNvPr id="2300" name="Google Shape;2300;p77"/>
          <p:cNvSpPr txBox="1"/>
          <p:nvPr>
            <p:ph type="title"/>
          </p:nvPr>
        </p:nvSpPr>
        <p:spPr>
          <a:xfrm>
            <a:off x="789000" y="432570"/>
            <a:ext cx="10850700" cy="1023900"/>
          </a:xfrm>
          <a:prstGeom prst="rect">
            <a:avLst/>
          </a:prstGeom>
          <a:noFill/>
          <a:ln>
            <a:noFill/>
          </a:ln>
        </p:spPr>
        <p:txBody>
          <a:bodyPr anchorCtr="0" anchor="b" bIns="121900" lIns="121900" spcFirstLastPara="1" rIns="121900" wrap="square" tIns="121900">
            <a:noAutofit/>
          </a:bodyPr>
          <a:lstStyle>
            <a:lvl1pPr lvl="0" rtl="0">
              <a:spcBef>
                <a:spcPts val="0"/>
              </a:spcBef>
              <a:spcAft>
                <a:spcPts val="0"/>
              </a:spcAft>
              <a:buNone/>
              <a:defRPr b="1" sz="4000">
                <a:solidFill>
                  <a:srgbClr val="003C71"/>
                </a:solidFill>
                <a:latin typeface="Arial"/>
                <a:ea typeface="Arial"/>
                <a:cs typeface="Arial"/>
                <a:sym typeface="Arial"/>
              </a:defRPr>
            </a:lvl1pPr>
            <a:lvl2pPr lvl="1" rtl="0">
              <a:spcBef>
                <a:spcPts val="0"/>
              </a:spcBef>
              <a:spcAft>
                <a:spcPts val="0"/>
              </a:spcAft>
              <a:buNone/>
              <a:defRPr b="1" sz="4800">
                <a:solidFill>
                  <a:srgbClr val="003C71"/>
                </a:solidFill>
                <a:latin typeface="Arial"/>
                <a:ea typeface="Arial"/>
                <a:cs typeface="Arial"/>
                <a:sym typeface="Arial"/>
              </a:defRPr>
            </a:lvl2pPr>
            <a:lvl3pPr lvl="2" rtl="0">
              <a:spcBef>
                <a:spcPts val="0"/>
              </a:spcBef>
              <a:spcAft>
                <a:spcPts val="0"/>
              </a:spcAft>
              <a:buNone/>
              <a:defRPr b="1" sz="4800">
                <a:solidFill>
                  <a:srgbClr val="003C71"/>
                </a:solidFill>
                <a:latin typeface="Arial"/>
                <a:ea typeface="Arial"/>
                <a:cs typeface="Arial"/>
                <a:sym typeface="Arial"/>
              </a:defRPr>
            </a:lvl3pPr>
            <a:lvl4pPr lvl="3" rtl="0">
              <a:spcBef>
                <a:spcPts val="0"/>
              </a:spcBef>
              <a:spcAft>
                <a:spcPts val="0"/>
              </a:spcAft>
              <a:buNone/>
              <a:defRPr b="1" sz="4800">
                <a:solidFill>
                  <a:srgbClr val="003C71"/>
                </a:solidFill>
                <a:latin typeface="Arial"/>
                <a:ea typeface="Arial"/>
                <a:cs typeface="Arial"/>
                <a:sym typeface="Arial"/>
              </a:defRPr>
            </a:lvl4pPr>
            <a:lvl5pPr lvl="4" rtl="0">
              <a:spcBef>
                <a:spcPts val="0"/>
              </a:spcBef>
              <a:spcAft>
                <a:spcPts val="0"/>
              </a:spcAft>
              <a:buNone/>
              <a:defRPr b="1" sz="4800">
                <a:solidFill>
                  <a:srgbClr val="003C71"/>
                </a:solidFill>
                <a:latin typeface="Arial"/>
                <a:ea typeface="Arial"/>
                <a:cs typeface="Arial"/>
                <a:sym typeface="Arial"/>
              </a:defRPr>
            </a:lvl5pPr>
            <a:lvl6pPr lvl="5" rtl="0">
              <a:spcBef>
                <a:spcPts val="0"/>
              </a:spcBef>
              <a:spcAft>
                <a:spcPts val="0"/>
              </a:spcAft>
              <a:buNone/>
              <a:defRPr b="1" sz="4800">
                <a:solidFill>
                  <a:srgbClr val="003C71"/>
                </a:solidFill>
                <a:latin typeface="Arial"/>
                <a:ea typeface="Arial"/>
                <a:cs typeface="Arial"/>
                <a:sym typeface="Arial"/>
              </a:defRPr>
            </a:lvl6pPr>
            <a:lvl7pPr lvl="6" rtl="0">
              <a:spcBef>
                <a:spcPts val="0"/>
              </a:spcBef>
              <a:spcAft>
                <a:spcPts val="0"/>
              </a:spcAft>
              <a:buNone/>
              <a:defRPr b="1" sz="4800">
                <a:solidFill>
                  <a:srgbClr val="003C71"/>
                </a:solidFill>
                <a:latin typeface="Arial"/>
                <a:ea typeface="Arial"/>
                <a:cs typeface="Arial"/>
                <a:sym typeface="Arial"/>
              </a:defRPr>
            </a:lvl7pPr>
            <a:lvl8pPr lvl="7" rtl="0">
              <a:spcBef>
                <a:spcPts val="0"/>
              </a:spcBef>
              <a:spcAft>
                <a:spcPts val="0"/>
              </a:spcAft>
              <a:buNone/>
              <a:defRPr b="1" sz="4800">
                <a:solidFill>
                  <a:srgbClr val="003C71"/>
                </a:solidFill>
                <a:latin typeface="Arial"/>
                <a:ea typeface="Arial"/>
                <a:cs typeface="Arial"/>
                <a:sym typeface="Arial"/>
              </a:defRPr>
            </a:lvl8pPr>
            <a:lvl9pPr lvl="8" rtl="0">
              <a:spcBef>
                <a:spcPts val="0"/>
              </a:spcBef>
              <a:spcAft>
                <a:spcPts val="0"/>
              </a:spcAft>
              <a:buNone/>
              <a:defRPr b="1" sz="4800">
                <a:solidFill>
                  <a:srgbClr val="003C71"/>
                </a:solidFill>
                <a:latin typeface="Arial"/>
                <a:ea typeface="Arial"/>
                <a:cs typeface="Arial"/>
                <a:sym typeface="Arial"/>
              </a:defRPr>
            </a:lvl9pPr>
          </a:lstStyle>
          <a:p/>
        </p:txBody>
      </p:sp>
      <p:cxnSp>
        <p:nvCxnSpPr>
          <p:cNvPr id="2301" name="Google Shape;2301;p77"/>
          <p:cNvCxnSpPr/>
          <p:nvPr/>
        </p:nvCxnSpPr>
        <p:spPr>
          <a:xfrm flipH="1" rot="10800000">
            <a:off x="942800" y="1368825"/>
            <a:ext cx="10334400" cy="10800"/>
          </a:xfrm>
          <a:prstGeom prst="straightConnector1">
            <a:avLst/>
          </a:prstGeom>
          <a:noFill/>
          <a:ln cap="flat" cmpd="sng" w="19050">
            <a:solidFill>
              <a:srgbClr val="003C71"/>
            </a:solidFill>
            <a:prstDash val="solid"/>
            <a:round/>
            <a:headEnd len="med" w="med" type="none"/>
            <a:tailEnd len="med" w="med" type="none"/>
          </a:ln>
        </p:spPr>
      </p:cxnSp>
      <p:sp>
        <p:nvSpPr>
          <p:cNvPr id="2302" name="Google Shape;2302;p77"/>
          <p:cNvSpPr txBox="1"/>
          <p:nvPr>
            <p:ph idx="1" type="body"/>
          </p:nvPr>
        </p:nvSpPr>
        <p:spPr>
          <a:xfrm>
            <a:off x="6096000" y="1613010"/>
            <a:ext cx="5181600" cy="4833300"/>
          </a:xfrm>
          <a:prstGeom prst="rect">
            <a:avLst/>
          </a:prstGeom>
          <a:noFill/>
          <a:ln>
            <a:noFill/>
          </a:ln>
        </p:spPr>
        <p:txBody>
          <a:bodyPr anchorCtr="0" anchor="t" bIns="121900" lIns="121900" spcFirstLastPara="1" rIns="121900" wrap="square" tIns="121900">
            <a:noAutofit/>
          </a:bodyPr>
          <a:lstStyle>
            <a:lvl1pPr indent="-381000" lvl="0" marL="457200" rtl="0">
              <a:lnSpc>
                <a:spcPct val="100000"/>
              </a:lnSpc>
              <a:spcBef>
                <a:spcPts val="0"/>
              </a:spcBef>
              <a:spcAft>
                <a:spcPts val="0"/>
              </a:spcAft>
              <a:buClr>
                <a:srgbClr val="000000"/>
              </a:buClr>
              <a:buSzPts val="2400"/>
              <a:buFont typeface="Arial"/>
              <a:buChar char="●"/>
              <a:defRPr b="1" sz="2400">
                <a:solidFill>
                  <a:srgbClr val="000000"/>
                </a:solidFill>
                <a:latin typeface="Arial"/>
                <a:ea typeface="Arial"/>
                <a:cs typeface="Arial"/>
                <a:sym typeface="Arial"/>
              </a:defRPr>
            </a:lvl1pPr>
            <a:lvl2pPr indent="-381000" lvl="1" marL="914400" rtl="0">
              <a:lnSpc>
                <a:spcPct val="100000"/>
              </a:lnSpc>
              <a:spcBef>
                <a:spcPts val="0"/>
              </a:spcBef>
              <a:spcAft>
                <a:spcPts val="0"/>
              </a:spcAft>
              <a:buClr>
                <a:srgbClr val="000000"/>
              </a:buClr>
              <a:buSzPts val="2400"/>
              <a:buFont typeface="Arial"/>
              <a:buChar char="○"/>
              <a:defRPr sz="2400">
                <a:solidFill>
                  <a:srgbClr val="000000"/>
                </a:solidFill>
                <a:latin typeface="Arial"/>
                <a:ea typeface="Arial"/>
                <a:cs typeface="Arial"/>
                <a:sym typeface="Arial"/>
              </a:defRPr>
            </a:lvl2pPr>
            <a:lvl3pPr indent="-381000" lvl="2" marL="1371600" rtl="0">
              <a:lnSpc>
                <a:spcPct val="100000"/>
              </a:lnSpc>
              <a:spcBef>
                <a:spcPts val="0"/>
              </a:spcBef>
              <a:spcAft>
                <a:spcPts val="0"/>
              </a:spcAft>
              <a:buClr>
                <a:srgbClr val="000000"/>
              </a:buClr>
              <a:buSzPts val="2400"/>
              <a:buFont typeface="Arial"/>
              <a:buChar char="■"/>
              <a:defRPr sz="2400">
                <a:solidFill>
                  <a:srgbClr val="000000"/>
                </a:solidFill>
                <a:latin typeface="Arial"/>
                <a:ea typeface="Arial"/>
                <a:cs typeface="Arial"/>
                <a:sym typeface="Arial"/>
              </a:defRPr>
            </a:lvl3pPr>
            <a:lvl4pPr indent="-381000" lvl="3" marL="1828800" rtl="0">
              <a:lnSpc>
                <a:spcPct val="100000"/>
              </a:lnSpc>
              <a:spcBef>
                <a:spcPts val="0"/>
              </a:spcBef>
              <a:spcAft>
                <a:spcPts val="0"/>
              </a:spcAft>
              <a:buClr>
                <a:srgbClr val="000000"/>
              </a:buClr>
              <a:buSzPts val="2400"/>
              <a:buFont typeface="Arial"/>
              <a:buChar char="●"/>
              <a:defRPr sz="2400">
                <a:solidFill>
                  <a:srgbClr val="000000"/>
                </a:solidFill>
                <a:latin typeface="Arial"/>
                <a:ea typeface="Arial"/>
                <a:cs typeface="Arial"/>
                <a:sym typeface="Arial"/>
              </a:defRPr>
            </a:lvl4pPr>
            <a:lvl5pPr indent="-381000" lvl="4" marL="2286000" rtl="0">
              <a:lnSpc>
                <a:spcPct val="100000"/>
              </a:lnSpc>
              <a:spcBef>
                <a:spcPts val="0"/>
              </a:spcBef>
              <a:spcAft>
                <a:spcPts val="0"/>
              </a:spcAft>
              <a:buClr>
                <a:srgbClr val="000000"/>
              </a:buClr>
              <a:buSzPts val="2400"/>
              <a:buFont typeface="Arial"/>
              <a:buChar char="○"/>
              <a:defRPr sz="2400">
                <a:solidFill>
                  <a:srgbClr val="000000"/>
                </a:solidFill>
                <a:latin typeface="Arial"/>
                <a:ea typeface="Arial"/>
                <a:cs typeface="Arial"/>
                <a:sym typeface="Arial"/>
              </a:defRPr>
            </a:lvl5pPr>
            <a:lvl6pPr indent="-381000" lvl="5" marL="2743200" rtl="0">
              <a:lnSpc>
                <a:spcPct val="100000"/>
              </a:lnSpc>
              <a:spcBef>
                <a:spcPts val="0"/>
              </a:spcBef>
              <a:spcAft>
                <a:spcPts val="0"/>
              </a:spcAft>
              <a:buClr>
                <a:srgbClr val="000000"/>
              </a:buClr>
              <a:buSzPts val="2400"/>
              <a:buFont typeface="Arial"/>
              <a:buChar char="■"/>
              <a:defRPr sz="2400">
                <a:solidFill>
                  <a:srgbClr val="000000"/>
                </a:solidFill>
                <a:latin typeface="Arial"/>
                <a:ea typeface="Arial"/>
                <a:cs typeface="Arial"/>
                <a:sym typeface="Arial"/>
              </a:defRPr>
            </a:lvl6pPr>
            <a:lvl7pPr indent="-381000" lvl="6" marL="3200400" rtl="0">
              <a:lnSpc>
                <a:spcPct val="100000"/>
              </a:lnSpc>
              <a:spcBef>
                <a:spcPts val="0"/>
              </a:spcBef>
              <a:spcAft>
                <a:spcPts val="0"/>
              </a:spcAft>
              <a:buClr>
                <a:srgbClr val="000000"/>
              </a:buClr>
              <a:buSzPts val="2400"/>
              <a:buFont typeface="Arial"/>
              <a:buChar char="●"/>
              <a:defRPr sz="2400">
                <a:solidFill>
                  <a:srgbClr val="000000"/>
                </a:solidFill>
                <a:latin typeface="Arial"/>
                <a:ea typeface="Arial"/>
                <a:cs typeface="Arial"/>
                <a:sym typeface="Arial"/>
              </a:defRPr>
            </a:lvl7pPr>
            <a:lvl8pPr indent="-381000" lvl="7" marL="3657600" rtl="0">
              <a:lnSpc>
                <a:spcPct val="100000"/>
              </a:lnSpc>
              <a:spcBef>
                <a:spcPts val="0"/>
              </a:spcBef>
              <a:spcAft>
                <a:spcPts val="0"/>
              </a:spcAft>
              <a:buClr>
                <a:srgbClr val="000000"/>
              </a:buClr>
              <a:buSzPts val="2400"/>
              <a:buFont typeface="Arial"/>
              <a:buChar char="○"/>
              <a:defRPr sz="2400">
                <a:solidFill>
                  <a:srgbClr val="000000"/>
                </a:solidFill>
                <a:latin typeface="Arial"/>
                <a:ea typeface="Arial"/>
                <a:cs typeface="Arial"/>
                <a:sym typeface="Arial"/>
              </a:defRPr>
            </a:lvl8pPr>
            <a:lvl9pPr indent="-381000" lvl="8" marL="4114800" rtl="0">
              <a:lnSpc>
                <a:spcPct val="100000"/>
              </a:lnSpc>
              <a:spcBef>
                <a:spcPts val="0"/>
              </a:spcBef>
              <a:spcAft>
                <a:spcPts val="0"/>
              </a:spcAft>
              <a:buClr>
                <a:srgbClr val="000000"/>
              </a:buClr>
              <a:buSzPts val="2400"/>
              <a:buFont typeface="Arial"/>
              <a:buChar char="■"/>
              <a:defRPr sz="2400">
                <a:solidFill>
                  <a:srgbClr val="000000"/>
                </a:solidFill>
                <a:latin typeface="Arial"/>
                <a:ea typeface="Arial"/>
                <a:cs typeface="Arial"/>
                <a:sym typeface="Arial"/>
              </a:defRPr>
            </a:lvl9pPr>
          </a:lstStyle>
          <a:p/>
        </p:txBody>
      </p:sp>
      <p:sp>
        <p:nvSpPr>
          <p:cNvPr id="2303" name="Google Shape;2303;p77"/>
          <p:cNvSpPr txBox="1"/>
          <p:nvPr>
            <p:ph idx="12" type="sldNum"/>
          </p:nvPr>
        </p:nvSpPr>
        <p:spPr>
          <a:xfrm>
            <a:off x="11755800" y="6289440"/>
            <a:ext cx="432900" cy="494100"/>
          </a:xfrm>
          <a:prstGeom prst="rect">
            <a:avLst/>
          </a:prstGeom>
        </p:spPr>
        <p:txBody>
          <a:bodyPr anchorCtr="0" anchor="ctr" bIns="121900" lIns="121900" spcFirstLastPara="1" rIns="121900" wrap="square" tIns="121900">
            <a:noAutofit/>
          </a:bodyPr>
          <a:lstStyle>
            <a:lvl1pPr lvl="0" rtl="0" algn="ctr">
              <a:buNone/>
              <a:defRPr sz="1200">
                <a:solidFill>
                  <a:schemeClr val="dk1"/>
                </a:solidFill>
              </a:defRPr>
            </a:lvl1pPr>
            <a:lvl2pPr lvl="1" rtl="0" algn="ctr">
              <a:buNone/>
              <a:defRPr sz="1200">
                <a:solidFill>
                  <a:schemeClr val="dk1"/>
                </a:solidFill>
              </a:defRPr>
            </a:lvl2pPr>
            <a:lvl3pPr lvl="2" rtl="0" algn="ctr">
              <a:buNone/>
              <a:defRPr sz="1200">
                <a:solidFill>
                  <a:schemeClr val="dk1"/>
                </a:solidFill>
              </a:defRPr>
            </a:lvl3pPr>
            <a:lvl4pPr lvl="3" rtl="0" algn="ctr">
              <a:buNone/>
              <a:defRPr sz="1200">
                <a:solidFill>
                  <a:schemeClr val="dk1"/>
                </a:solidFill>
              </a:defRPr>
            </a:lvl4pPr>
            <a:lvl5pPr lvl="4" rtl="0" algn="ctr">
              <a:buNone/>
              <a:defRPr sz="1200">
                <a:solidFill>
                  <a:schemeClr val="dk1"/>
                </a:solidFill>
              </a:defRPr>
            </a:lvl5pPr>
            <a:lvl6pPr lvl="5" rtl="0" algn="ctr">
              <a:buNone/>
              <a:defRPr sz="1200">
                <a:solidFill>
                  <a:schemeClr val="dk1"/>
                </a:solidFill>
              </a:defRPr>
            </a:lvl6pPr>
            <a:lvl7pPr lvl="6" rtl="0" algn="ctr">
              <a:buNone/>
              <a:defRPr sz="1200">
                <a:solidFill>
                  <a:schemeClr val="dk1"/>
                </a:solidFill>
              </a:defRPr>
            </a:lvl7pPr>
            <a:lvl8pPr lvl="7" rtl="0" algn="ctr">
              <a:buNone/>
              <a:defRPr sz="1200">
                <a:solidFill>
                  <a:schemeClr val="dk1"/>
                </a:solidFill>
              </a:defRPr>
            </a:lvl8pPr>
            <a:lvl9pPr lvl="8" rtl="0" algn="ctr">
              <a:buNone/>
              <a:defRPr sz="1200">
                <a:solidFill>
                  <a:schemeClr val="dk1"/>
                </a:solidFill>
              </a:defRPr>
            </a:lvl9pPr>
          </a:lstStyle>
          <a:p>
            <a:pPr indent="0" lvl="0" marL="0" rtl="0" algn="ctr">
              <a:spcBef>
                <a:spcPts val="0"/>
              </a:spcBef>
              <a:spcAft>
                <a:spcPts val="0"/>
              </a:spcAft>
              <a:buNone/>
            </a:pPr>
            <a:fld id="{00000000-1234-1234-1234-123412341234}" type="slidenum">
              <a:rPr lang="en-US"/>
              <a:t>‹#›</a:t>
            </a:fld>
            <a:endParaRPr/>
          </a:p>
        </p:txBody>
      </p:sp>
      <p:pic>
        <p:nvPicPr>
          <p:cNvPr id="2304" name="Google Shape;2304;p77"/>
          <p:cNvPicPr preferRelativeResize="0"/>
          <p:nvPr/>
        </p:nvPicPr>
        <p:blipFill>
          <a:blip r:embed="rId2">
            <a:alphaModFix/>
          </a:blip>
          <a:stretch>
            <a:fillRect/>
          </a:stretch>
        </p:blipFill>
        <p:spPr>
          <a:xfrm>
            <a:off x="87903" y="67020"/>
            <a:ext cx="572400" cy="516678"/>
          </a:xfrm>
          <a:prstGeom prst="rect">
            <a:avLst/>
          </a:prstGeom>
          <a:noFill/>
          <a:ln>
            <a:noFill/>
          </a:ln>
        </p:spPr>
      </p:pic>
    </p:spTree>
  </p:cSld>
  <p:clrMapOvr>
    <a:masterClrMapping/>
  </p:clrMapOvr>
  <p:extLst>
    <p:ext uri="{DCECCB84-F9BA-43D5-87BE-67443E8EF086}">
      <p15:sldGuideLst>
        <p15:guide id="1" orient="horz" pos="1215">
          <p15:clr>
            <a:srgbClr val="FA7B17"/>
          </p15:clr>
        </p15:guide>
        <p15:guide id="2" orient="horz" pos="917">
          <p15:clr>
            <a:srgbClr val="FA7B17"/>
          </p15:clr>
        </p15:guide>
        <p15:guide id="3" pos="7104">
          <p15:clr>
            <a:srgbClr val="FA7B17"/>
          </p15:clr>
        </p15:guide>
        <p15:guide id="4" pos="594">
          <p15:clr>
            <a:srgbClr val="FA7B17"/>
          </p15:clr>
        </p15:guide>
        <p15:guide id="5" orient="horz" pos="4061">
          <p15:clr>
            <a:srgbClr val="FA7B17"/>
          </p15:clr>
        </p15:guide>
        <p15:guide id="6" pos="497">
          <p15:clr>
            <a:srgbClr val="FA7B17"/>
          </p15:clr>
        </p15:guide>
        <p15:guide id="7" pos="3840">
          <p15:clr>
            <a:srgbClr val="FA7B17"/>
          </p15:clr>
        </p15:guide>
      </p15:sldGuideLst>
    </p:ext>
  </p:extLst>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head only 2">
  <p:cSld name="BLANK_2_1_1_1_6_2">
    <p:bg>
      <p:bgPr>
        <a:solidFill>
          <a:srgbClr val="FFFFFF"/>
        </a:solidFill>
      </p:bgPr>
    </p:bg>
    <p:spTree>
      <p:nvGrpSpPr>
        <p:cNvPr id="2305" name="Shape 2305"/>
        <p:cNvGrpSpPr/>
        <p:nvPr/>
      </p:nvGrpSpPr>
      <p:grpSpPr>
        <a:xfrm>
          <a:off x="0" y="0"/>
          <a:ext cx="0" cy="0"/>
          <a:chOff x="0" y="0"/>
          <a:chExt cx="0" cy="0"/>
        </a:xfrm>
      </p:grpSpPr>
      <p:pic>
        <p:nvPicPr>
          <p:cNvPr id="2306" name="Google Shape;2306;p78"/>
          <p:cNvPicPr preferRelativeResize="0"/>
          <p:nvPr/>
        </p:nvPicPr>
        <p:blipFill>
          <a:blip r:embed="rId2">
            <a:alphaModFix/>
          </a:blip>
          <a:stretch>
            <a:fillRect/>
          </a:stretch>
        </p:blipFill>
        <p:spPr>
          <a:xfrm>
            <a:off x="5098933" y="1563630"/>
            <a:ext cx="4633700" cy="3944175"/>
          </a:xfrm>
          <a:prstGeom prst="rect">
            <a:avLst/>
          </a:prstGeom>
          <a:noFill/>
          <a:ln>
            <a:noFill/>
          </a:ln>
        </p:spPr>
      </p:pic>
      <p:sp>
        <p:nvSpPr>
          <p:cNvPr id="2307" name="Google Shape;2307;p78"/>
          <p:cNvSpPr/>
          <p:nvPr/>
        </p:nvSpPr>
        <p:spPr>
          <a:xfrm rot="5400000">
            <a:off x="8503336" y="3154740"/>
            <a:ext cx="6902100" cy="548700"/>
          </a:xfrm>
          <a:prstGeom prst="rect">
            <a:avLst/>
          </a:prstGeom>
          <a:solidFill>
            <a:srgbClr val="003C71"/>
          </a:solidFill>
          <a:ln>
            <a:noFill/>
          </a:ln>
        </p:spPr>
        <p:txBody>
          <a:bodyPr anchorCtr="0" anchor="ctr" bIns="121900" lIns="121900" spcFirstLastPara="1" rIns="121900" wrap="square" tIns="121900">
            <a:noAutofit/>
          </a:bodyPr>
          <a:lstStyle/>
          <a:p>
            <a:pPr indent="0" lvl="0" marL="0" rtl="0" algn="l">
              <a:lnSpc>
                <a:spcPct val="115000"/>
              </a:lnSpc>
              <a:spcBef>
                <a:spcPts val="0"/>
              </a:spcBef>
              <a:spcAft>
                <a:spcPts val="0"/>
              </a:spcAft>
              <a:buNone/>
            </a:pPr>
            <a:r>
              <a:t/>
            </a:r>
            <a:endParaRPr b="1" sz="1600">
              <a:solidFill>
                <a:srgbClr val="FFFFFF"/>
              </a:solidFill>
            </a:endParaRPr>
          </a:p>
        </p:txBody>
      </p:sp>
      <p:sp>
        <p:nvSpPr>
          <p:cNvPr id="2308" name="Google Shape;2308;p78"/>
          <p:cNvSpPr txBox="1"/>
          <p:nvPr>
            <p:ph type="title"/>
          </p:nvPr>
        </p:nvSpPr>
        <p:spPr>
          <a:xfrm>
            <a:off x="789000" y="432570"/>
            <a:ext cx="10850700" cy="1023900"/>
          </a:xfrm>
          <a:prstGeom prst="rect">
            <a:avLst/>
          </a:prstGeom>
          <a:noFill/>
          <a:ln>
            <a:noFill/>
          </a:ln>
        </p:spPr>
        <p:txBody>
          <a:bodyPr anchorCtr="0" anchor="b" bIns="121900" lIns="121900" spcFirstLastPara="1" rIns="121900" wrap="square" tIns="121900">
            <a:noAutofit/>
          </a:bodyPr>
          <a:lstStyle>
            <a:lvl1pPr lvl="0" rtl="0">
              <a:spcBef>
                <a:spcPts val="0"/>
              </a:spcBef>
              <a:spcAft>
                <a:spcPts val="0"/>
              </a:spcAft>
              <a:buNone/>
              <a:defRPr b="1" sz="4000">
                <a:solidFill>
                  <a:srgbClr val="003C71"/>
                </a:solidFill>
                <a:latin typeface="Arial"/>
                <a:ea typeface="Arial"/>
                <a:cs typeface="Arial"/>
                <a:sym typeface="Arial"/>
              </a:defRPr>
            </a:lvl1pPr>
            <a:lvl2pPr lvl="1" rtl="0">
              <a:spcBef>
                <a:spcPts val="0"/>
              </a:spcBef>
              <a:spcAft>
                <a:spcPts val="0"/>
              </a:spcAft>
              <a:buNone/>
              <a:defRPr b="1" sz="4000">
                <a:solidFill>
                  <a:srgbClr val="003C71"/>
                </a:solidFill>
                <a:latin typeface="Arial"/>
                <a:ea typeface="Arial"/>
                <a:cs typeface="Arial"/>
                <a:sym typeface="Arial"/>
              </a:defRPr>
            </a:lvl2pPr>
            <a:lvl3pPr lvl="2" rtl="0">
              <a:spcBef>
                <a:spcPts val="0"/>
              </a:spcBef>
              <a:spcAft>
                <a:spcPts val="0"/>
              </a:spcAft>
              <a:buNone/>
              <a:defRPr b="1" sz="4000">
                <a:solidFill>
                  <a:srgbClr val="003C71"/>
                </a:solidFill>
                <a:latin typeface="Arial"/>
                <a:ea typeface="Arial"/>
                <a:cs typeface="Arial"/>
                <a:sym typeface="Arial"/>
              </a:defRPr>
            </a:lvl3pPr>
            <a:lvl4pPr lvl="3" rtl="0">
              <a:spcBef>
                <a:spcPts val="0"/>
              </a:spcBef>
              <a:spcAft>
                <a:spcPts val="0"/>
              </a:spcAft>
              <a:buNone/>
              <a:defRPr b="1" sz="4000">
                <a:solidFill>
                  <a:srgbClr val="003C71"/>
                </a:solidFill>
                <a:latin typeface="Arial"/>
                <a:ea typeface="Arial"/>
                <a:cs typeface="Arial"/>
                <a:sym typeface="Arial"/>
              </a:defRPr>
            </a:lvl4pPr>
            <a:lvl5pPr lvl="4" rtl="0">
              <a:spcBef>
                <a:spcPts val="0"/>
              </a:spcBef>
              <a:spcAft>
                <a:spcPts val="0"/>
              </a:spcAft>
              <a:buNone/>
              <a:defRPr b="1" sz="4000">
                <a:solidFill>
                  <a:srgbClr val="003C71"/>
                </a:solidFill>
                <a:latin typeface="Arial"/>
                <a:ea typeface="Arial"/>
                <a:cs typeface="Arial"/>
                <a:sym typeface="Arial"/>
              </a:defRPr>
            </a:lvl5pPr>
            <a:lvl6pPr lvl="5" rtl="0">
              <a:spcBef>
                <a:spcPts val="0"/>
              </a:spcBef>
              <a:spcAft>
                <a:spcPts val="0"/>
              </a:spcAft>
              <a:buNone/>
              <a:defRPr b="1" sz="4000">
                <a:solidFill>
                  <a:srgbClr val="003C71"/>
                </a:solidFill>
                <a:latin typeface="Arial"/>
                <a:ea typeface="Arial"/>
                <a:cs typeface="Arial"/>
                <a:sym typeface="Arial"/>
              </a:defRPr>
            </a:lvl6pPr>
            <a:lvl7pPr lvl="6" rtl="0">
              <a:spcBef>
                <a:spcPts val="0"/>
              </a:spcBef>
              <a:spcAft>
                <a:spcPts val="0"/>
              </a:spcAft>
              <a:buNone/>
              <a:defRPr b="1" sz="4000">
                <a:solidFill>
                  <a:srgbClr val="003C71"/>
                </a:solidFill>
                <a:latin typeface="Arial"/>
                <a:ea typeface="Arial"/>
                <a:cs typeface="Arial"/>
                <a:sym typeface="Arial"/>
              </a:defRPr>
            </a:lvl7pPr>
            <a:lvl8pPr lvl="7" rtl="0">
              <a:spcBef>
                <a:spcPts val="0"/>
              </a:spcBef>
              <a:spcAft>
                <a:spcPts val="0"/>
              </a:spcAft>
              <a:buNone/>
              <a:defRPr b="1" sz="4000">
                <a:solidFill>
                  <a:srgbClr val="003C71"/>
                </a:solidFill>
                <a:latin typeface="Arial"/>
                <a:ea typeface="Arial"/>
                <a:cs typeface="Arial"/>
                <a:sym typeface="Arial"/>
              </a:defRPr>
            </a:lvl8pPr>
            <a:lvl9pPr lvl="8" rtl="0">
              <a:spcBef>
                <a:spcPts val="0"/>
              </a:spcBef>
              <a:spcAft>
                <a:spcPts val="0"/>
              </a:spcAft>
              <a:buNone/>
              <a:defRPr b="1" sz="4000">
                <a:solidFill>
                  <a:srgbClr val="003C71"/>
                </a:solidFill>
                <a:latin typeface="Arial"/>
                <a:ea typeface="Arial"/>
                <a:cs typeface="Arial"/>
                <a:sym typeface="Arial"/>
              </a:defRPr>
            </a:lvl9pPr>
          </a:lstStyle>
          <a:p/>
        </p:txBody>
      </p:sp>
      <p:cxnSp>
        <p:nvCxnSpPr>
          <p:cNvPr id="2309" name="Google Shape;2309;p78"/>
          <p:cNvCxnSpPr/>
          <p:nvPr/>
        </p:nvCxnSpPr>
        <p:spPr>
          <a:xfrm flipH="1" rot="10800000">
            <a:off x="942800" y="1368825"/>
            <a:ext cx="10334400" cy="10800"/>
          </a:xfrm>
          <a:prstGeom prst="straightConnector1">
            <a:avLst/>
          </a:prstGeom>
          <a:noFill/>
          <a:ln cap="flat" cmpd="sng" w="19050">
            <a:solidFill>
              <a:srgbClr val="003C71"/>
            </a:solidFill>
            <a:prstDash val="solid"/>
            <a:round/>
            <a:headEnd len="med" w="med" type="none"/>
            <a:tailEnd len="med" w="med" type="none"/>
          </a:ln>
        </p:spPr>
      </p:cxnSp>
      <p:sp>
        <p:nvSpPr>
          <p:cNvPr id="2310" name="Google Shape;2310;p78"/>
          <p:cNvSpPr txBox="1"/>
          <p:nvPr>
            <p:ph idx="12" type="sldNum"/>
          </p:nvPr>
        </p:nvSpPr>
        <p:spPr>
          <a:xfrm>
            <a:off x="11755800" y="6289440"/>
            <a:ext cx="432900" cy="387600"/>
          </a:xfrm>
          <a:prstGeom prst="rect">
            <a:avLst/>
          </a:prstGeom>
        </p:spPr>
        <p:txBody>
          <a:bodyPr anchorCtr="0" anchor="ctr" bIns="121900" lIns="121900" spcFirstLastPara="1" rIns="121900" wrap="square" tIns="121900">
            <a:noAutofit/>
          </a:bodyPr>
          <a:lstStyle>
            <a:lvl1pPr lvl="0" rtl="0" algn="ctr">
              <a:buNone/>
              <a:defRPr sz="1200">
                <a:solidFill>
                  <a:schemeClr val="dk1"/>
                </a:solidFill>
              </a:defRPr>
            </a:lvl1pPr>
            <a:lvl2pPr lvl="1" rtl="0" algn="ctr">
              <a:buNone/>
              <a:defRPr sz="1200">
                <a:solidFill>
                  <a:schemeClr val="dk1"/>
                </a:solidFill>
              </a:defRPr>
            </a:lvl2pPr>
            <a:lvl3pPr lvl="2" rtl="0" algn="ctr">
              <a:buNone/>
              <a:defRPr sz="1200">
                <a:solidFill>
                  <a:schemeClr val="dk1"/>
                </a:solidFill>
              </a:defRPr>
            </a:lvl3pPr>
            <a:lvl4pPr lvl="3" rtl="0" algn="ctr">
              <a:buNone/>
              <a:defRPr sz="1200">
                <a:solidFill>
                  <a:schemeClr val="dk1"/>
                </a:solidFill>
              </a:defRPr>
            </a:lvl4pPr>
            <a:lvl5pPr lvl="4" rtl="0" algn="ctr">
              <a:buNone/>
              <a:defRPr sz="1200">
                <a:solidFill>
                  <a:schemeClr val="dk1"/>
                </a:solidFill>
              </a:defRPr>
            </a:lvl5pPr>
            <a:lvl6pPr lvl="5" rtl="0" algn="ctr">
              <a:buNone/>
              <a:defRPr sz="1200">
                <a:solidFill>
                  <a:schemeClr val="dk1"/>
                </a:solidFill>
              </a:defRPr>
            </a:lvl6pPr>
            <a:lvl7pPr lvl="6" rtl="0" algn="ctr">
              <a:buNone/>
              <a:defRPr sz="1200">
                <a:solidFill>
                  <a:schemeClr val="dk1"/>
                </a:solidFill>
              </a:defRPr>
            </a:lvl7pPr>
            <a:lvl8pPr lvl="7" rtl="0" algn="ctr">
              <a:buNone/>
              <a:defRPr sz="1200">
                <a:solidFill>
                  <a:schemeClr val="dk1"/>
                </a:solidFill>
              </a:defRPr>
            </a:lvl8pPr>
            <a:lvl9pPr lvl="8" rtl="0" algn="ctr">
              <a:buNone/>
              <a:defRPr sz="1200">
                <a:solidFill>
                  <a:schemeClr val="dk1"/>
                </a:solidFill>
              </a:defRPr>
            </a:lvl9pPr>
          </a:lstStyle>
          <a:p>
            <a:pPr indent="0" lvl="0" marL="0" rtl="0" algn="ctr">
              <a:spcBef>
                <a:spcPts val="0"/>
              </a:spcBef>
              <a:spcAft>
                <a:spcPts val="0"/>
              </a:spcAft>
              <a:buNone/>
            </a:pPr>
            <a:fld id="{00000000-1234-1234-1234-123412341234}" type="slidenum">
              <a:rPr lang="en-US"/>
              <a:t>‹#›</a:t>
            </a:fld>
            <a:endParaRPr/>
          </a:p>
        </p:txBody>
      </p:sp>
      <p:pic>
        <p:nvPicPr>
          <p:cNvPr id="2311" name="Google Shape;2311;p78"/>
          <p:cNvPicPr preferRelativeResize="0"/>
          <p:nvPr/>
        </p:nvPicPr>
        <p:blipFill>
          <a:blip r:embed="rId3">
            <a:alphaModFix/>
          </a:blip>
          <a:stretch>
            <a:fillRect/>
          </a:stretch>
        </p:blipFill>
        <p:spPr>
          <a:xfrm>
            <a:off x="87903" y="67020"/>
            <a:ext cx="572400" cy="516678"/>
          </a:xfrm>
          <a:prstGeom prst="rect">
            <a:avLst/>
          </a:prstGeom>
          <a:noFill/>
          <a:ln>
            <a:noFill/>
          </a:ln>
        </p:spPr>
      </p:pic>
      <p:sp>
        <p:nvSpPr>
          <p:cNvPr id="2312" name="Google Shape;2312;p78"/>
          <p:cNvSpPr txBox="1"/>
          <p:nvPr/>
        </p:nvSpPr>
        <p:spPr>
          <a:xfrm flipH="1" rot="5400000">
            <a:off x="9143550" y="3548430"/>
            <a:ext cx="4467300" cy="538800"/>
          </a:xfrm>
          <a:prstGeom prst="rect">
            <a:avLst/>
          </a:prstGeom>
          <a:noFill/>
          <a:ln>
            <a:noFill/>
          </a:ln>
        </p:spPr>
        <p:txBody>
          <a:bodyPr anchorCtr="0" anchor="t" bIns="121900" lIns="121900" spcFirstLastPara="1" rIns="121900" wrap="square" tIns="121900">
            <a:spAutoFit/>
          </a:bodyPr>
          <a:lstStyle/>
          <a:p>
            <a:pPr indent="0" lvl="0" marL="0" rtl="0" algn="ctr">
              <a:spcBef>
                <a:spcPts val="0"/>
              </a:spcBef>
              <a:spcAft>
                <a:spcPts val="0"/>
              </a:spcAft>
              <a:buNone/>
            </a:pPr>
            <a:r>
              <a:rPr b="1" lang="en-US" sz="1900">
                <a:solidFill>
                  <a:schemeClr val="lt2"/>
                </a:solidFill>
              </a:rPr>
              <a:t>Contract maturity</a:t>
            </a:r>
            <a:endParaRPr b="1" sz="1900">
              <a:solidFill>
                <a:schemeClr val="lt2"/>
              </a:solidFill>
            </a:endParaRPr>
          </a:p>
        </p:txBody>
      </p:sp>
      <p:sp>
        <p:nvSpPr>
          <p:cNvPr id="2313" name="Google Shape;2313;p78"/>
          <p:cNvSpPr txBox="1"/>
          <p:nvPr>
            <p:ph idx="1" type="body"/>
          </p:nvPr>
        </p:nvSpPr>
        <p:spPr>
          <a:xfrm>
            <a:off x="775600" y="5023140"/>
            <a:ext cx="4323300" cy="572700"/>
          </a:xfrm>
          <a:prstGeom prst="rect">
            <a:avLst/>
          </a:prstGeom>
          <a:noFill/>
          <a:ln>
            <a:noFill/>
          </a:ln>
        </p:spPr>
        <p:txBody>
          <a:bodyPr anchorCtr="0" anchor="t" bIns="121900" lIns="121900" spcFirstLastPara="1" rIns="121900" wrap="square" tIns="121900">
            <a:noAutofit/>
          </a:bodyPr>
          <a:lstStyle>
            <a:lvl1pPr indent="-349250" lvl="0" marL="457200" rtl="0">
              <a:spcBef>
                <a:spcPts val="0"/>
              </a:spcBef>
              <a:spcAft>
                <a:spcPts val="0"/>
              </a:spcAft>
              <a:buClr>
                <a:srgbClr val="E69138"/>
              </a:buClr>
              <a:buSzPts val="1900"/>
              <a:buChar char="●"/>
              <a:defRPr b="1" sz="1900">
                <a:solidFill>
                  <a:srgbClr val="E69138"/>
                </a:solidFill>
              </a:defRPr>
            </a:lvl1pPr>
            <a:lvl2pPr indent="-349250" lvl="1" marL="914400" rtl="0">
              <a:spcBef>
                <a:spcPts val="0"/>
              </a:spcBef>
              <a:spcAft>
                <a:spcPts val="0"/>
              </a:spcAft>
              <a:buSzPts val="1900"/>
              <a:buChar char="○"/>
              <a:defRPr sz="1900"/>
            </a:lvl2pPr>
            <a:lvl3pPr indent="-349250" lvl="2" marL="1371600" rtl="0">
              <a:spcBef>
                <a:spcPts val="0"/>
              </a:spcBef>
              <a:spcAft>
                <a:spcPts val="0"/>
              </a:spcAft>
              <a:buSzPts val="1900"/>
              <a:buChar char="■"/>
              <a:defRPr sz="1900"/>
            </a:lvl3pPr>
            <a:lvl4pPr indent="-349250" lvl="3" marL="1828800" rtl="0">
              <a:spcBef>
                <a:spcPts val="0"/>
              </a:spcBef>
              <a:spcAft>
                <a:spcPts val="0"/>
              </a:spcAft>
              <a:buSzPts val="1900"/>
              <a:buChar char="●"/>
              <a:defRPr sz="1900"/>
            </a:lvl4pPr>
            <a:lvl5pPr indent="-349250" lvl="4" marL="2286000" rtl="0">
              <a:spcBef>
                <a:spcPts val="0"/>
              </a:spcBef>
              <a:spcAft>
                <a:spcPts val="0"/>
              </a:spcAft>
              <a:buSzPts val="1900"/>
              <a:buChar char="○"/>
              <a:defRPr sz="1900"/>
            </a:lvl5pPr>
            <a:lvl6pPr indent="-349250" lvl="5" marL="2743200" rtl="0">
              <a:spcBef>
                <a:spcPts val="0"/>
              </a:spcBef>
              <a:spcAft>
                <a:spcPts val="0"/>
              </a:spcAft>
              <a:buSzPts val="1900"/>
              <a:buChar char="■"/>
              <a:defRPr sz="1900"/>
            </a:lvl6pPr>
            <a:lvl7pPr indent="-349250" lvl="6" marL="3200400" rtl="0">
              <a:spcBef>
                <a:spcPts val="0"/>
              </a:spcBef>
              <a:spcAft>
                <a:spcPts val="0"/>
              </a:spcAft>
              <a:buSzPts val="1900"/>
              <a:buChar char="●"/>
              <a:defRPr sz="1900"/>
            </a:lvl7pPr>
            <a:lvl8pPr indent="-349250" lvl="7" marL="3657600" rtl="0">
              <a:spcBef>
                <a:spcPts val="0"/>
              </a:spcBef>
              <a:spcAft>
                <a:spcPts val="0"/>
              </a:spcAft>
              <a:buSzPts val="1900"/>
              <a:buChar char="○"/>
              <a:defRPr sz="1900"/>
            </a:lvl8pPr>
            <a:lvl9pPr indent="-349250" lvl="8" marL="4114800" rtl="0">
              <a:spcBef>
                <a:spcPts val="0"/>
              </a:spcBef>
              <a:spcAft>
                <a:spcPts val="0"/>
              </a:spcAft>
              <a:buSzPts val="1900"/>
              <a:buChar char="■"/>
              <a:defRPr sz="1900"/>
            </a:lvl9pPr>
          </a:lstStyle>
          <a:p/>
        </p:txBody>
      </p:sp>
      <p:sp>
        <p:nvSpPr>
          <p:cNvPr id="2314" name="Google Shape;2314;p78"/>
          <p:cNvSpPr txBox="1"/>
          <p:nvPr>
            <p:ph idx="2" type="body"/>
          </p:nvPr>
        </p:nvSpPr>
        <p:spPr>
          <a:xfrm>
            <a:off x="775600" y="4201860"/>
            <a:ext cx="5454900" cy="524700"/>
          </a:xfrm>
          <a:prstGeom prst="rect">
            <a:avLst/>
          </a:prstGeom>
          <a:noFill/>
          <a:ln>
            <a:noFill/>
          </a:ln>
        </p:spPr>
        <p:txBody>
          <a:bodyPr anchorCtr="0" anchor="t" bIns="121900" lIns="121900" spcFirstLastPara="1" rIns="121900" wrap="square" tIns="121900">
            <a:noAutofit/>
          </a:bodyPr>
          <a:lstStyle>
            <a:lvl1pPr indent="-349250" lvl="0" marL="457200" rtl="0">
              <a:spcBef>
                <a:spcPts val="0"/>
              </a:spcBef>
              <a:spcAft>
                <a:spcPts val="0"/>
              </a:spcAft>
              <a:buClr>
                <a:srgbClr val="F1C232"/>
              </a:buClr>
              <a:buSzPts val="1900"/>
              <a:buChar char="●"/>
              <a:defRPr b="1" sz="1900">
                <a:solidFill>
                  <a:srgbClr val="F1C232"/>
                </a:solidFill>
              </a:defRPr>
            </a:lvl1pPr>
            <a:lvl2pPr indent="-349250" lvl="1" marL="914400" rtl="0">
              <a:spcBef>
                <a:spcPts val="0"/>
              </a:spcBef>
              <a:spcAft>
                <a:spcPts val="0"/>
              </a:spcAft>
              <a:buSzPts val="1900"/>
              <a:buChar char="○"/>
              <a:defRPr sz="1900"/>
            </a:lvl2pPr>
            <a:lvl3pPr indent="-349250" lvl="2" marL="1371600" rtl="0">
              <a:spcBef>
                <a:spcPts val="0"/>
              </a:spcBef>
              <a:spcAft>
                <a:spcPts val="0"/>
              </a:spcAft>
              <a:buSzPts val="1900"/>
              <a:buChar char="■"/>
              <a:defRPr sz="1900"/>
            </a:lvl3pPr>
            <a:lvl4pPr indent="-349250" lvl="3" marL="1828800" rtl="0">
              <a:spcBef>
                <a:spcPts val="0"/>
              </a:spcBef>
              <a:spcAft>
                <a:spcPts val="0"/>
              </a:spcAft>
              <a:buSzPts val="1900"/>
              <a:buChar char="●"/>
              <a:defRPr sz="1900"/>
            </a:lvl4pPr>
            <a:lvl5pPr indent="-349250" lvl="4" marL="2286000" rtl="0">
              <a:spcBef>
                <a:spcPts val="0"/>
              </a:spcBef>
              <a:spcAft>
                <a:spcPts val="0"/>
              </a:spcAft>
              <a:buSzPts val="1900"/>
              <a:buChar char="○"/>
              <a:defRPr sz="1900"/>
            </a:lvl5pPr>
            <a:lvl6pPr indent="-349250" lvl="5" marL="2743200" rtl="0">
              <a:spcBef>
                <a:spcPts val="0"/>
              </a:spcBef>
              <a:spcAft>
                <a:spcPts val="0"/>
              </a:spcAft>
              <a:buSzPts val="1900"/>
              <a:buChar char="■"/>
              <a:defRPr sz="1900"/>
            </a:lvl6pPr>
            <a:lvl7pPr indent="-349250" lvl="6" marL="3200400" rtl="0">
              <a:spcBef>
                <a:spcPts val="0"/>
              </a:spcBef>
              <a:spcAft>
                <a:spcPts val="0"/>
              </a:spcAft>
              <a:buSzPts val="1900"/>
              <a:buChar char="●"/>
              <a:defRPr sz="1900"/>
            </a:lvl7pPr>
            <a:lvl8pPr indent="-349250" lvl="7" marL="3657600" rtl="0">
              <a:spcBef>
                <a:spcPts val="0"/>
              </a:spcBef>
              <a:spcAft>
                <a:spcPts val="0"/>
              </a:spcAft>
              <a:buSzPts val="1900"/>
              <a:buChar char="○"/>
              <a:defRPr sz="1900"/>
            </a:lvl8pPr>
            <a:lvl9pPr indent="-349250" lvl="8" marL="4114800" rtl="0">
              <a:spcBef>
                <a:spcPts val="0"/>
              </a:spcBef>
              <a:spcAft>
                <a:spcPts val="0"/>
              </a:spcAft>
              <a:buSzPts val="1900"/>
              <a:buChar char="■"/>
              <a:defRPr sz="1900"/>
            </a:lvl9pPr>
          </a:lstStyle>
          <a:p/>
        </p:txBody>
      </p:sp>
      <p:sp>
        <p:nvSpPr>
          <p:cNvPr id="2315" name="Google Shape;2315;p78"/>
          <p:cNvSpPr txBox="1"/>
          <p:nvPr>
            <p:ph idx="3" type="body"/>
          </p:nvPr>
        </p:nvSpPr>
        <p:spPr>
          <a:xfrm>
            <a:off x="775767" y="3391530"/>
            <a:ext cx="6552900" cy="524700"/>
          </a:xfrm>
          <a:prstGeom prst="rect">
            <a:avLst/>
          </a:prstGeom>
          <a:noFill/>
          <a:ln>
            <a:noFill/>
          </a:ln>
        </p:spPr>
        <p:txBody>
          <a:bodyPr anchorCtr="0" anchor="t" bIns="121900" lIns="121900" spcFirstLastPara="1" rIns="121900" wrap="square" tIns="121900">
            <a:noAutofit/>
          </a:bodyPr>
          <a:lstStyle>
            <a:lvl1pPr indent="-349250" lvl="0" marL="457200" rtl="0">
              <a:spcBef>
                <a:spcPts val="0"/>
              </a:spcBef>
              <a:spcAft>
                <a:spcPts val="0"/>
              </a:spcAft>
              <a:buClr>
                <a:srgbClr val="6AA84F"/>
              </a:buClr>
              <a:buSzPts val="1900"/>
              <a:buChar char="●"/>
              <a:defRPr b="1" sz="1900">
                <a:solidFill>
                  <a:srgbClr val="6AA84F"/>
                </a:solidFill>
              </a:defRPr>
            </a:lvl1pPr>
            <a:lvl2pPr indent="-349250" lvl="1" marL="914400" rtl="0">
              <a:spcBef>
                <a:spcPts val="0"/>
              </a:spcBef>
              <a:spcAft>
                <a:spcPts val="0"/>
              </a:spcAft>
              <a:buSzPts val="1900"/>
              <a:buChar char="○"/>
              <a:defRPr sz="1900"/>
            </a:lvl2pPr>
            <a:lvl3pPr indent="-349250" lvl="2" marL="1371600" rtl="0">
              <a:spcBef>
                <a:spcPts val="0"/>
              </a:spcBef>
              <a:spcAft>
                <a:spcPts val="0"/>
              </a:spcAft>
              <a:buSzPts val="1900"/>
              <a:buChar char="■"/>
              <a:defRPr sz="1900"/>
            </a:lvl3pPr>
            <a:lvl4pPr indent="-349250" lvl="3" marL="1828800" rtl="0">
              <a:spcBef>
                <a:spcPts val="0"/>
              </a:spcBef>
              <a:spcAft>
                <a:spcPts val="0"/>
              </a:spcAft>
              <a:buSzPts val="1900"/>
              <a:buChar char="●"/>
              <a:defRPr sz="1900"/>
            </a:lvl4pPr>
            <a:lvl5pPr indent="-349250" lvl="4" marL="2286000" rtl="0">
              <a:spcBef>
                <a:spcPts val="0"/>
              </a:spcBef>
              <a:spcAft>
                <a:spcPts val="0"/>
              </a:spcAft>
              <a:buSzPts val="1900"/>
              <a:buChar char="○"/>
              <a:defRPr sz="1900"/>
            </a:lvl5pPr>
            <a:lvl6pPr indent="-349250" lvl="5" marL="2743200" rtl="0">
              <a:spcBef>
                <a:spcPts val="0"/>
              </a:spcBef>
              <a:spcAft>
                <a:spcPts val="0"/>
              </a:spcAft>
              <a:buSzPts val="1900"/>
              <a:buChar char="■"/>
              <a:defRPr sz="1900"/>
            </a:lvl6pPr>
            <a:lvl7pPr indent="-349250" lvl="6" marL="3200400" rtl="0">
              <a:spcBef>
                <a:spcPts val="0"/>
              </a:spcBef>
              <a:spcAft>
                <a:spcPts val="0"/>
              </a:spcAft>
              <a:buSzPts val="1900"/>
              <a:buChar char="●"/>
              <a:defRPr sz="1900"/>
            </a:lvl7pPr>
            <a:lvl8pPr indent="-349250" lvl="7" marL="3657600" rtl="0">
              <a:spcBef>
                <a:spcPts val="0"/>
              </a:spcBef>
              <a:spcAft>
                <a:spcPts val="0"/>
              </a:spcAft>
              <a:buSzPts val="1900"/>
              <a:buChar char="○"/>
              <a:defRPr sz="1900"/>
            </a:lvl8pPr>
            <a:lvl9pPr indent="-349250" lvl="8" marL="4114800" rtl="0">
              <a:spcBef>
                <a:spcPts val="0"/>
              </a:spcBef>
              <a:spcAft>
                <a:spcPts val="0"/>
              </a:spcAft>
              <a:buSzPts val="1900"/>
              <a:buChar char="■"/>
              <a:defRPr sz="1900"/>
            </a:lvl9pPr>
          </a:lstStyle>
          <a:p/>
        </p:txBody>
      </p:sp>
      <p:sp>
        <p:nvSpPr>
          <p:cNvPr id="2316" name="Google Shape;2316;p78"/>
          <p:cNvSpPr txBox="1"/>
          <p:nvPr>
            <p:ph idx="4" type="body"/>
          </p:nvPr>
        </p:nvSpPr>
        <p:spPr>
          <a:xfrm>
            <a:off x="776000" y="2260320"/>
            <a:ext cx="7695600" cy="524700"/>
          </a:xfrm>
          <a:prstGeom prst="rect">
            <a:avLst/>
          </a:prstGeom>
          <a:noFill/>
          <a:ln>
            <a:noFill/>
          </a:ln>
        </p:spPr>
        <p:txBody>
          <a:bodyPr anchorCtr="0" anchor="t" bIns="121900" lIns="121900" spcFirstLastPara="1" rIns="121900" wrap="square" tIns="121900">
            <a:noAutofit/>
          </a:bodyPr>
          <a:lstStyle>
            <a:lvl1pPr indent="-349250" lvl="0" marL="457200" rtl="0">
              <a:spcBef>
                <a:spcPts val="0"/>
              </a:spcBef>
              <a:spcAft>
                <a:spcPts val="0"/>
              </a:spcAft>
              <a:buClr>
                <a:srgbClr val="0579BD"/>
              </a:buClr>
              <a:buSzPts val="1900"/>
              <a:buChar char="●"/>
              <a:defRPr b="1" sz="1900">
                <a:solidFill>
                  <a:srgbClr val="0579BD"/>
                </a:solidFill>
              </a:defRPr>
            </a:lvl1pPr>
            <a:lvl2pPr indent="-349250" lvl="1" marL="914400" rtl="0">
              <a:spcBef>
                <a:spcPts val="0"/>
              </a:spcBef>
              <a:spcAft>
                <a:spcPts val="0"/>
              </a:spcAft>
              <a:buSzPts val="1900"/>
              <a:buChar char="○"/>
              <a:defRPr sz="1900"/>
            </a:lvl2pPr>
            <a:lvl3pPr indent="-349250" lvl="2" marL="1371600" rtl="0">
              <a:spcBef>
                <a:spcPts val="0"/>
              </a:spcBef>
              <a:spcAft>
                <a:spcPts val="0"/>
              </a:spcAft>
              <a:buSzPts val="1900"/>
              <a:buChar char="■"/>
              <a:defRPr sz="1900"/>
            </a:lvl3pPr>
            <a:lvl4pPr indent="-349250" lvl="3" marL="1828800" rtl="0">
              <a:spcBef>
                <a:spcPts val="0"/>
              </a:spcBef>
              <a:spcAft>
                <a:spcPts val="0"/>
              </a:spcAft>
              <a:buSzPts val="1900"/>
              <a:buChar char="●"/>
              <a:defRPr sz="1900"/>
            </a:lvl4pPr>
            <a:lvl5pPr indent="-349250" lvl="4" marL="2286000" rtl="0">
              <a:spcBef>
                <a:spcPts val="0"/>
              </a:spcBef>
              <a:spcAft>
                <a:spcPts val="0"/>
              </a:spcAft>
              <a:buSzPts val="1900"/>
              <a:buChar char="○"/>
              <a:defRPr sz="1900"/>
            </a:lvl5pPr>
            <a:lvl6pPr indent="-349250" lvl="5" marL="2743200" rtl="0">
              <a:spcBef>
                <a:spcPts val="0"/>
              </a:spcBef>
              <a:spcAft>
                <a:spcPts val="0"/>
              </a:spcAft>
              <a:buSzPts val="1900"/>
              <a:buChar char="■"/>
              <a:defRPr sz="1900"/>
            </a:lvl6pPr>
            <a:lvl7pPr indent="-349250" lvl="6" marL="3200400" rtl="0">
              <a:spcBef>
                <a:spcPts val="0"/>
              </a:spcBef>
              <a:spcAft>
                <a:spcPts val="0"/>
              </a:spcAft>
              <a:buSzPts val="1900"/>
              <a:buChar char="●"/>
              <a:defRPr sz="1900"/>
            </a:lvl7pPr>
            <a:lvl8pPr indent="-349250" lvl="7" marL="3657600" rtl="0">
              <a:spcBef>
                <a:spcPts val="0"/>
              </a:spcBef>
              <a:spcAft>
                <a:spcPts val="0"/>
              </a:spcAft>
              <a:buSzPts val="1900"/>
              <a:buChar char="○"/>
              <a:defRPr sz="1900"/>
            </a:lvl8pPr>
            <a:lvl9pPr indent="-349250" lvl="8" marL="4114800" rtl="0">
              <a:spcBef>
                <a:spcPts val="0"/>
              </a:spcBef>
              <a:spcAft>
                <a:spcPts val="0"/>
              </a:spcAft>
              <a:buSzPts val="1900"/>
              <a:buChar char="■"/>
              <a:defRPr sz="1900"/>
            </a:lvl9pPr>
          </a:lstStyle>
          <a:p/>
        </p:txBody>
      </p:sp>
      <p:sp>
        <p:nvSpPr>
          <p:cNvPr id="2317" name="Google Shape;2317;p78"/>
          <p:cNvSpPr txBox="1"/>
          <p:nvPr>
            <p:ph idx="5" type="body"/>
          </p:nvPr>
        </p:nvSpPr>
        <p:spPr>
          <a:xfrm>
            <a:off x="8471600" y="2466299"/>
            <a:ext cx="2106900" cy="934800"/>
          </a:xfrm>
          <a:prstGeom prst="rect">
            <a:avLst/>
          </a:prstGeom>
          <a:noFill/>
          <a:ln>
            <a:noFill/>
          </a:ln>
        </p:spPr>
        <p:txBody>
          <a:bodyPr anchorCtr="0" anchor="ctr" bIns="121900" lIns="121900" spcFirstLastPara="1" rIns="121900" wrap="square" tIns="121900">
            <a:noAutofit/>
          </a:bodyPr>
          <a:lstStyle>
            <a:lvl1pPr indent="-406400" lvl="0" marL="457200" rtl="0" algn="ctr">
              <a:spcBef>
                <a:spcPts val="0"/>
              </a:spcBef>
              <a:spcAft>
                <a:spcPts val="0"/>
              </a:spcAft>
              <a:buClr>
                <a:schemeClr val="dk1"/>
              </a:buClr>
              <a:buSzPts val="2800"/>
              <a:buChar char="●"/>
              <a:defRPr b="1" sz="2800">
                <a:solidFill>
                  <a:schemeClr val="dk1"/>
                </a:solidFill>
              </a:defRPr>
            </a:lvl1pPr>
            <a:lvl2pPr indent="-349250" lvl="1" marL="914400" rtl="0" algn="ctr">
              <a:spcBef>
                <a:spcPts val="0"/>
              </a:spcBef>
              <a:spcAft>
                <a:spcPts val="0"/>
              </a:spcAft>
              <a:buClr>
                <a:schemeClr val="dk1"/>
              </a:buClr>
              <a:buSzPts val="1900"/>
              <a:buChar char="○"/>
              <a:defRPr b="1" sz="1900">
                <a:solidFill>
                  <a:schemeClr val="dk1"/>
                </a:solidFill>
              </a:defRPr>
            </a:lvl2pPr>
            <a:lvl3pPr indent="-349250" lvl="2" marL="1371600" rtl="0" algn="ctr">
              <a:spcBef>
                <a:spcPts val="0"/>
              </a:spcBef>
              <a:spcAft>
                <a:spcPts val="0"/>
              </a:spcAft>
              <a:buClr>
                <a:schemeClr val="dk1"/>
              </a:buClr>
              <a:buSzPts val="1900"/>
              <a:buChar char="■"/>
              <a:defRPr b="1" sz="1900">
                <a:solidFill>
                  <a:schemeClr val="dk1"/>
                </a:solidFill>
              </a:defRPr>
            </a:lvl3pPr>
            <a:lvl4pPr indent="-349250" lvl="3" marL="1828800" rtl="0" algn="ctr">
              <a:spcBef>
                <a:spcPts val="0"/>
              </a:spcBef>
              <a:spcAft>
                <a:spcPts val="0"/>
              </a:spcAft>
              <a:buClr>
                <a:schemeClr val="dk1"/>
              </a:buClr>
              <a:buSzPts val="1900"/>
              <a:buChar char="●"/>
              <a:defRPr b="1" sz="1900">
                <a:solidFill>
                  <a:schemeClr val="dk1"/>
                </a:solidFill>
              </a:defRPr>
            </a:lvl4pPr>
            <a:lvl5pPr indent="-349250" lvl="4" marL="2286000" rtl="0" algn="ctr">
              <a:spcBef>
                <a:spcPts val="0"/>
              </a:spcBef>
              <a:spcAft>
                <a:spcPts val="0"/>
              </a:spcAft>
              <a:buClr>
                <a:schemeClr val="dk1"/>
              </a:buClr>
              <a:buSzPts val="1900"/>
              <a:buChar char="○"/>
              <a:defRPr b="1" sz="1900">
                <a:solidFill>
                  <a:schemeClr val="dk1"/>
                </a:solidFill>
              </a:defRPr>
            </a:lvl5pPr>
            <a:lvl6pPr indent="-349250" lvl="5" marL="2743200" rtl="0" algn="ctr">
              <a:spcBef>
                <a:spcPts val="0"/>
              </a:spcBef>
              <a:spcAft>
                <a:spcPts val="0"/>
              </a:spcAft>
              <a:buClr>
                <a:schemeClr val="dk1"/>
              </a:buClr>
              <a:buSzPts val="1900"/>
              <a:buChar char="■"/>
              <a:defRPr b="1" sz="1900">
                <a:solidFill>
                  <a:schemeClr val="dk1"/>
                </a:solidFill>
              </a:defRPr>
            </a:lvl6pPr>
            <a:lvl7pPr indent="-349250" lvl="6" marL="3200400" rtl="0" algn="ctr">
              <a:spcBef>
                <a:spcPts val="0"/>
              </a:spcBef>
              <a:spcAft>
                <a:spcPts val="0"/>
              </a:spcAft>
              <a:buClr>
                <a:schemeClr val="dk1"/>
              </a:buClr>
              <a:buSzPts val="1900"/>
              <a:buChar char="●"/>
              <a:defRPr b="1" sz="1900">
                <a:solidFill>
                  <a:schemeClr val="dk1"/>
                </a:solidFill>
              </a:defRPr>
            </a:lvl7pPr>
            <a:lvl8pPr indent="-349250" lvl="7" marL="3657600" rtl="0" algn="ctr">
              <a:spcBef>
                <a:spcPts val="0"/>
              </a:spcBef>
              <a:spcAft>
                <a:spcPts val="0"/>
              </a:spcAft>
              <a:buClr>
                <a:schemeClr val="dk1"/>
              </a:buClr>
              <a:buSzPts val="1900"/>
              <a:buChar char="○"/>
              <a:defRPr b="1" sz="1900">
                <a:solidFill>
                  <a:schemeClr val="dk1"/>
                </a:solidFill>
              </a:defRPr>
            </a:lvl8pPr>
            <a:lvl9pPr indent="-349250" lvl="8" marL="4114800" rtl="0" algn="ctr">
              <a:spcBef>
                <a:spcPts val="0"/>
              </a:spcBef>
              <a:spcAft>
                <a:spcPts val="0"/>
              </a:spcAft>
              <a:buClr>
                <a:schemeClr val="dk1"/>
              </a:buClr>
              <a:buSzPts val="1900"/>
              <a:buChar char="■"/>
              <a:defRPr b="1" sz="1900">
                <a:solidFill>
                  <a:schemeClr val="dk1"/>
                </a:solidFill>
              </a:defRPr>
            </a:lvl9pPr>
          </a:lstStyle>
          <a:p/>
        </p:txBody>
      </p:sp>
      <p:sp>
        <p:nvSpPr>
          <p:cNvPr id="2318" name="Google Shape;2318;p78"/>
          <p:cNvSpPr txBox="1"/>
          <p:nvPr>
            <p:ph idx="6" type="body"/>
          </p:nvPr>
        </p:nvSpPr>
        <p:spPr>
          <a:xfrm>
            <a:off x="7328567" y="3269702"/>
            <a:ext cx="2106900" cy="961200"/>
          </a:xfrm>
          <a:prstGeom prst="rect">
            <a:avLst/>
          </a:prstGeom>
          <a:noFill/>
          <a:ln>
            <a:noFill/>
          </a:ln>
        </p:spPr>
        <p:txBody>
          <a:bodyPr anchorCtr="0" anchor="ctr" bIns="121900" lIns="121900" spcFirstLastPara="1" rIns="121900" wrap="square" tIns="121900">
            <a:noAutofit/>
          </a:bodyPr>
          <a:lstStyle>
            <a:lvl1pPr indent="-400050" lvl="0" marL="457200" rtl="0" algn="ctr">
              <a:spcBef>
                <a:spcPts val="0"/>
              </a:spcBef>
              <a:spcAft>
                <a:spcPts val="0"/>
              </a:spcAft>
              <a:buClr>
                <a:schemeClr val="dk1"/>
              </a:buClr>
              <a:buSzPts val="2700"/>
              <a:buChar char="●"/>
              <a:defRPr b="1" sz="2700">
                <a:solidFill>
                  <a:schemeClr val="dk1"/>
                </a:solidFill>
              </a:defRPr>
            </a:lvl1pPr>
            <a:lvl2pPr indent="-349250" lvl="1" marL="914400" rtl="0" algn="ctr">
              <a:spcBef>
                <a:spcPts val="0"/>
              </a:spcBef>
              <a:spcAft>
                <a:spcPts val="0"/>
              </a:spcAft>
              <a:buClr>
                <a:schemeClr val="dk1"/>
              </a:buClr>
              <a:buSzPts val="1900"/>
              <a:buChar char="○"/>
              <a:defRPr b="1" sz="1900">
                <a:solidFill>
                  <a:schemeClr val="dk1"/>
                </a:solidFill>
              </a:defRPr>
            </a:lvl2pPr>
            <a:lvl3pPr indent="-349250" lvl="2" marL="1371600" rtl="0" algn="ctr">
              <a:spcBef>
                <a:spcPts val="0"/>
              </a:spcBef>
              <a:spcAft>
                <a:spcPts val="0"/>
              </a:spcAft>
              <a:buClr>
                <a:schemeClr val="dk1"/>
              </a:buClr>
              <a:buSzPts val="1900"/>
              <a:buChar char="■"/>
              <a:defRPr b="1" sz="1900">
                <a:solidFill>
                  <a:schemeClr val="dk1"/>
                </a:solidFill>
              </a:defRPr>
            </a:lvl3pPr>
            <a:lvl4pPr indent="-349250" lvl="3" marL="1828800" rtl="0" algn="ctr">
              <a:spcBef>
                <a:spcPts val="0"/>
              </a:spcBef>
              <a:spcAft>
                <a:spcPts val="0"/>
              </a:spcAft>
              <a:buClr>
                <a:schemeClr val="dk1"/>
              </a:buClr>
              <a:buSzPts val="1900"/>
              <a:buChar char="●"/>
              <a:defRPr b="1" sz="1900">
                <a:solidFill>
                  <a:schemeClr val="dk1"/>
                </a:solidFill>
              </a:defRPr>
            </a:lvl4pPr>
            <a:lvl5pPr indent="-349250" lvl="4" marL="2286000" rtl="0" algn="ctr">
              <a:spcBef>
                <a:spcPts val="0"/>
              </a:spcBef>
              <a:spcAft>
                <a:spcPts val="0"/>
              </a:spcAft>
              <a:buClr>
                <a:schemeClr val="dk1"/>
              </a:buClr>
              <a:buSzPts val="1900"/>
              <a:buChar char="○"/>
              <a:defRPr b="1" sz="1900">
                <a:solidFill>
                  <a:schemeClr val="dk1"/>
                </a:solidFill>
              </a:defRPr>
            </a:lvl5pPr>
            <a:lvl6pPr indent="-349250" lvl="5" marL="2743200" rtl="0" algn="ctr">
              <a:spcBef>
                <a:spcPts val="0"/>
              </a:spcBef>
              <a:spcAft>
                <a:spcPts val="0"/>
              </a:spcAft>
              <a:buClr>
                <a:schemeClr val="dk1"/>
              </a:buClr>
              <a:buSzPts val="1900"/>
              <a:buChar char="■"/>
              <a:defRPr b="1" sz="1900">
                <a:solidFill>
                  <a:schemeClr val="dk1"/>
                </a:solidFill>
              </a:defRPr>
            </a:lvl6pPr>
            <a:lvl7pPr indent="-349250" lvl="6" marL="3200400" rtl="0" algn="ctr">
              <a:spcBef>
                <a:spcPts val="0"/>
              </a:spcBef>
              <a:spcAft>
                <a:spcPts val="0"/>
              </a:spcAft>
              <a:buClr>
                <a:schemeClr val="dk1"/>
              </a:buClr>
              <a:buSzPts val="1900"/>
              <a:buChar char="●"/>
              <a:defRPr b="1" sz="1900">
                <a:solidFill>
                  <a:schemeClr val="dk1"/>
                </a:solidFill>
              </a:defRPr>
            </a:lvl7pPr>
            <a:lvl8pPr indent="-349250" lvl="7" marL="3657600" rtl="0" algn="ctr">
              <a:spcBef>
                <a:spcPts val="0"/>
              </a:spcBef>
              <a:spcAft>
                <a:spcPts val="0"/>
              </a:spcAft>
              <a:buClr>
                <a:schemeClr val="dk1"/>
              </a:buClr>
              <a:buSzPts val="1900"/>
              <a:buChar char="○"/>
              <a:defRPr b="1" sz="1900">
                <a:solidFill>
                  <a:schemeClr val="dk1"/>
                </a:solidFill>
              </a:defRPr>
            </a:lvl8pPr>
            <a:lvl9pPr indent="-349250" lvl="8" marL="4114800" rtl="0" algn="ctr">
              <a:spcBef>
                <a:spcPts val="0"/>
              </a:spcBef>
              <a:spcAft>
                <a:spcPts val="0"/>
              </a:spcAft>
              <a:buClr>
                <a:schemeClr val="dk1"/>
              </a:buClr>
              <a:buSzPts val="1900"/>
              <a:buChar char="■"/>
              <a:defRPr b="1" sz="1900">
                <a:solidFill>
                  <a:schemeClr val="dk1"/>
                </a:solidFill>
              </a:defRPr>
            </a:lvl9pPr>
          </a:lstStyle>
          <a:p/>
        </p:txBody>
      </p:sp>
      <p:sp>
        <p:nvSpPr>
          <p:cNvPr id="2319" name="Google Shape;2319;p78"/>
          <p:cNvSpPr txBox="1"/>
          <p:nvPr>
            <p:ph idx="7" type="body"/>
          </p:nvPr>
        </p:nvSpPr>
        <p:spPr>
          <a:xfrm>
            <a:off x="6230400" y="4142430"/>
            <a:ext cx="2106900" cy="961200"/>
          </a:xfrm>
          <a:prstGeom prst="rect">
            <a:avLst/>
          </a:prstGeom>
          <a:noFill/>
          <a:ln>
            <a:noFill/>
          </a:ln>
        </p:spPr>
        <p:txBody>
          <a:bodyPr anchorCtr="0" anchor="ctr" bIns="121900" lIns="121900" spcFirstLastPara="1" rIns="121900" wrap="square" tIns="121900">
            <a:noAutofit/>
          </a:bodyPr>
          <a:lstStyle>
            <a:lvl1pPr indent="-406400" lvl="0" marL="457200" rtl="0" algn="ctr">
              <a:spcBef>
                <a:spcPts val="0"/>
              </a:spcBef>
              <a:spcAft>
                <a:spcPts val="0"/>
              </a:spcAft>
              <a:buClr>
                <a:schemeClr val="dk1"/>
              </a:buClr>
              <a:buSzPts val="2800"/>
              <a:buChar char="●"/>
              <a:defRPr b="1" sz="2800">
                <a:solidFill>
                  <a:schemeClr val="dk1"/>
                </a:solidFill>
              </a:defRPr>
            </a:lvl1pPr>
            <a:lvl2pPr indent="-349250" lvl="1" marL="914400" rtl="0" algn="ctr">
              <a:spcBef>
                <a:spcPts val="0"/>
              </a:spcBef>
              <a:spcAft>
                <a:spcPts val="0"/>
              </a:spcAft>
              <a:buClr>
                <a:schemeClr val="dk1"/>
              </a:buClr>
              <a:buSzPts val="1900"/>
              <a:buChar char="○"/>
              <a:defRPr b="1" sz="1900">
                <a:solidFill>
                  <a:schemeClr val="dk1"/>
                </a:solidFill>
              </a:defRPr>
            </a:lvl2pPr>
            <a:lvl3pPr indent="-349250" lvl="2" marL="1371600" rtl="0" algn="ctr">
              <a:spcBef>
                <a:spcPts val="0"/>
              </a:spcBef>
              <a:spcAft>
                <a:spcPts val="0"/>
              </a:spcAft>
              <a:buClr>
                <a:schemeClr val="dk1"/>
              </a:buClr>
              <a:buSzPts val="1900"/>
              <a:buChar char="■"/>
              <a:defRPr b="1" sz="1900">
                <a:solidFill>
                  <a:schemeClr val="dk1"/>
                </a:solidFill>
              </a:defRPr>
            </a:lvl3pPr>
            <a:lvl4pPr indent="-349250" lvl="3" marL="1828800" rtl="0" algn="ctr">
              <a:spcBef>
                <a:spcPts val="0"/>
              </a:spcBef>
              <a:spcAft>
                <a:spcPts val="0"/>
              </a:spcAft>
              <a:buClr>
                <a:schemeClr val="dk1"/>
              </a:buClr>
              <a:buSzPts val="1900"/>
              <a:buChar char="●"/>
              <a:defRPr b="1" sz="1900">
                <a:solidFill>
                  <a:schemeClr val="dk1"/>
                </a:solidFill>
              </a:defRPr>
            </a:lvl4pPr>
            <a:lvl5pPr indent="-349250" lvl="4" marL="2286000" rtl="0" algn="ctr">
              <a:spcBef>
                <a:spcPts val="0"/>
              </a:spcBef>
              <a:spcAft>
                <a:spcPts val="0"/>
              </a:spcAft>
              <a:buClr>
                <a:schemeClr val="dk1"/>
              </a:buClr>
              <a:buSzPts val="1900"/>
              <a:buChar char="○"/>
              <a:defRPr b="1" sz="1900">
                <a:solidFill>
                  <a:schemeClr val="dk1"/>
                </a:solidFill>
              </a:defRPr>
            </a:lvl5pPr>
            <a:lvl6pPr indent="-349250" lvl="5" marL="2743200" rtl="0" algn="ctr">
              <a:spcBef>
                <a:spcPts val="0"/>
              </a:spcBef>
              <a:spcAft>
                <a:spcPts val="0"/>
              </a:spcAft>
              <a:buClr>
                <a:schemeClr val="dk1"/>
              </a:buClr>
              <a:buSzPts val="1900"/>
              <a:buChar char="■"/>
              <a:defRPr b="1" sz="1900">
                <a:solidFill>
                  <a:schemeClr val="dk1"/>
                </a:solidFill>
              </a:defRPr>
            </a:lvl6pPr>
            <a:lvl7pPr indent="-349250" lvl="6" marL="3200400" rtl="0" algn="ctr">
              <a:spcBef>
                <a:spcPts val="0"/>
              </a:spcBef>
              <a:spcAft>
                <a:spcPts val="0"/>
              </a:spcAft>
              <a:buClr>
                <a:schemeClr val="dk1"/>
              </a:buClr>
              <a:buSzPts val="1900"/>
              <a:buChar char="●"/>
              <a:defRPr b="1" sz="1900">
                <a:solidFill>
                  <a:schemeClr val="dk1"/>
                </a:solidFill>
              </a:defRPr>
            </a:lvl7pPr>
            <a:lvl8pPr indent="-349250" lvl="7" marL="3657600" rtl="0" algn="ctr">
              <a:spcBef>
                <a:spcPts val="0"/>
              </a:spcBef>
              <a:spcAft>
                <a:spcPts val="0"/>
              </a:spcAft>
              <a:buClr>
                <a:schemeClr val="dk1"/>
              </a:buClr>
              <a:buSzPts val="1900"/>
              <a:buChar char="○"/>
              <a:defRPr b="1" sz="1900">
                <a:solidFill>
                  <a:schemeClr val="dk1"/>
                </a:solidFill>
              </a:defRPr>
            </a:lvl8pPr>
            <a:lvl9pPr indent="-349250" lvl="8" marL="4114800" rtl="0" algn="ctr">
              <a:spcBef>
                <a:spcPts val="0"/>
              </a:spcBef>
              <a:spcAft>
                <a:spcPts val="0"/>
              </a:spcAft>
              <a:buClr>
                <a:schemeClr val="dk1"/>
              </a:buClr>
              <a:buSzPts val="1900"/>
              <a:buChar char="■"/>
              <a:defRPr b="1" sz="1900">
                <a:solidFill>
                  <a:schemeClr val="dk1"/>
                </a:solidFill>
              </a:defRPr>
            </a:lvl9pPr>
          </a:lstStyle>
          <a:p/>
        </p:txBody>
      </p:sp>
      <p:sp>
        <p:nvSpPr>
          <p:cNvPr id="2320" name="Google Shape;2320;p78"/>
          <p:cNvSpPr txBox="1"/>
          <p:nvPr>
            <p:ph idx="8" type="body"/>
          </p:nvPr>
        </p:nvSpPr>
        <p:spPr>
          <a:xfrm>
            <a:off x="5098933" y="4939110"/>
            <a:ext cx="2106900" cy="961200"/>
          </a:xfrm>
          <a:prstGeom prst="rect">
            <a:avLst/>
          </a:prstGeom>
          <a:noFill/>
          <a:ln>
            <a:noFill/>
          </a:ln>
        </p:spPr>
        <p:txBody>
          <a:bodyPr anchorCtr="0" anchor="ctr" bIns="121900" lIns="121900" spcFirstLastPara="1" rIns="121900" wrap="square" tIns="121900">
            <a:noAutofit/>
          </a:bodyPr>
          <a:lstStyle>
            <a:lvl1pPr indent="-406400" lvl="0" marL="457200" rtl="0" algn="ctr">
              <a:spcBef>
                <a:spcPts val="0"/>
              </a:spcBef>
              <a:spcAft>
                <a:spcPts val="0"/>
              </a:spcAft>
              <a:buClr>
                <a:schemeClr val="dk1"/>
              </a:buClr>
              <a:buSzPts val="2800"/>
              <a:buChar char="●"/>
              <a:defRPr b="1" sz="2800">
                <a:solidFill>
                  <a:schemeClr val="dk1"/>
                </a:solidFill>
              </a:defRPr>
            </a:lvl1pPr>
            <a:lvl2pPr indent="-349250" lvl="1" marL="914400" rtl="0" algn="ctr">
              <a:spcBef>
                <a:spcPts val="0"/>
              </a:spcBef>
              <a:spcAft>
                <a:spcPts val="0"/>
              </a:spcAft>
              <a:buClr>
                <a:schemeClr val="dk1"/>
              </a:buClr>
              <a:buSzPts val="1900"/>
              <a:buChar char="○"/>
              <a:defRPr b="1" sz="1900">
                <a:solidFill>
                  <a:schemeClr val="dk1"/>
                </a:solidFill>
              </a:defRPr>
            </a:lvl2pPr>
            <a:lvl3pPr indent="-349250" lvl="2" marL="1371600" rtl="0" algn="ctr">
              <a:spcBef>
                <a:spcPts val="0"/>
              </a:spcBef>
              <a:spcAft>
                <a:spcPts val="0"/>
              </a:spcAft>
              <a:buClr>
                <a:schemeClr val="dk1"/>
              </a:buClr>
              <a:buSzPts val="1900"/>
              <a:buChar char="■"/>
              <a:defRPr b="1" sz="1900">
                <a:solidFill>
                  <a:schemeClr val="dk1"/>
                </a:solidFill>
              </a:defRPr>
            </a:lvl3pPr>
            <a:lvl4pPr indent="-349250" lvl="3" marL="1828800" rtl="0" algn="ctr">
              <a:spcBef>
                <a:spcPts val="0"/>
              </a:spcBef>
              <a:spcAft>
                <a:spcPts val="0"/>
              </a:spcAft>
              <a:buClr>
                <a:schemeClr val="dk1"/>
              </a:buClr>
              <a:buSzPts val="1900"/>
              <a:buChar char="●"/>
              <a:defRPr b="1" sz="1900">
                <a:solidFill>
                  <a:schemeClr val="dk1"/>
                </a:solidFill>
              </a:defRPr>
            </a:lvl4pPr>
            <a:lvl5pPr indent="-349250" lvl="4" marL="2286000" rtl="0" algn="ctr">
              <a:spcBef>
                <a:spcPts val="0"/>
              </a:spcBef>
              <a:spcAft>
                <a:spcPts val="0"/>
              </a:spcAft>
              <a:buClr>
                <a:schemeClr val="dk1"/>
              </a:buClr>
              <a:buSzPts val="1900"/>
              <a:buChar char="○"/>
              <a:defRPr b="1" sz="1900">
                <a:solidFill>
                  <a:schemeClr val="dk1"/>
                </a:solidFill>
              </a:defRPr>
            </a:lvl5pPr>
            <a:lvl6pPr indent="-349250" lvl="5" marL="2743200" rtl="0" algn="ctr">
              <a:spcBef>
                <a:spcPts val="0"/>
              </a:spcBef>
              <a:spcAft>
                <a:spcPts val="0"/>
              </a:spcAft>
              <a:buClr>
                <a:schemeClr val="dk1"/>
              </a:buClr>
              <a:buSzPts val="1900"/>
              <a:buChar char="■"/>
              <a:defRPr b="1" sz="1900">
                <a:solidFill>
                  <a:schemeClr val="dk1"/>
                </a:solidFill>
              </a:defRPr>
            </a:lvl6pPr>
            <a:lvl7pPr indent="-349250" lvl="6" marL="3200400" rtl="0" algn="ctr">
              <a:spcBef>
                <a:spcPts val="0"/>
              </a:spcBef>
              <a:spcAft>
                <a:spcPts val="0"/>
              </a:spcAft>
              <a:buClr>
                <a:schemeClr val="dk1"/>
              </a:buClr>
              <a:buSzPts val="1900"/>
              <a:buChar char="●"/>
              <a:defRPr b="1" sz="1900">
                <a:solidFill>
                  <a:schemeClr val="dk1"/>
                </a:solidFill>
              </a:defRPr>
            </a:lvl7pPr>
            <a:lvl8pPr indent="-349250" lvl="7" marL="3657600" rtl="0" algn="ctr">
              <a:spcBef>
                <a:spcPts val="0"/>
              </a:spcBef>
              <a:spcAft>
                <a:spcPts val="0"/>
              </a:spcAft>
              <a:buClr>
                <a:schemeClr val="dk1"/>
              </a:buClr>
              <a:buSzPts val="1900"/>
              <a:buChar char="○"/>
              <a:defRPr b="1" sz="1900">
                <a:solidFill>
                  <a:schemeClr val="dk1"/>
                </a:solidFill>
              </a:defRPr>
            </a:lvl8pPr>
            <a:lvl9pPr indent="-349250" lvl="8" marL="4114800" rtl="0" algn="ctr">
              <a:spcBef>
                <a:spcPts val="0"/>
              </a:spcBef>
              <a:spcAft>
                <a:spcPts val="0"/>
              </a:spcAft>
              <a:buClr>
                <a:schemeClr val="dk1"/>
              </a:buClr>
              <a:buSzPts val="1900"/>
              <a:buChar char="■"/>
              <a:defRPr b="1" sz="1900">
                <a:solidFill>
                  <a:schemeClr val="dk1"/>
                </a:solidFill>
              </a:defRPr>
            </a:lvl9pPr>
          </a:lstStyle>
          <a:p/>
        </p:txBody>
      </p:sp>
      <p:sp>
        <p:nvSpPr>
          <p:cNvPr id="2321" name="Google Shape;2321;p78"/>
          <p:cNvSpPr txBox="1"/>
          <p:nvPr>
            <p:ph idx="9" type="subTitle"/>
          </p:nvPr>
        </p:nvSpPr>
        <p:spPr>
          <a:xfrm>
            <a:off x="942800" y="1404510"/>
            <a:ext cx="10696800" cy="524700"/>
          </a:xfrm>
          <a:prstGeom prst="rect">
            <a:avLst/>
          </a:prstGeom>
          <a:noFill/>
          <a:ln>
            <a:noFill/>
          </a:ln>
        </p:spPr>
        <p:txBody>
          <a:bodyPr anchorCtr="0" anchor="ctr" bIns="121900" lIns="121900" spcFirstLastPara="1" rIns="121900" wrap="square" tIns="121900">
            <a:noAutofit/>
          </a:bodyPr>
          <a:lstStyle>
            <a:lvl1pPr lvl="0" rtl="0">
              <a:spcBef>
                <a:spcPts val="0"/>
              </a:spcBef>
              <a:spcAft>
                <a:spcPts val="0"/>
              </a:spcAft>
              <a:buNone/>
              <a:defRPr b="1" sz="3200">
                <a:solidFill>
                  <a:srgbClr val="0579BD"/>
                </a:solidFill>
                <a:latin typeface="Arial"/>
                <a:ea typeface="Arial"/>
                <a:cs typeface="Arial"/>
                <a:sym typeface="Arial"/>
              </a:defRPr>
            </a:lvl1pPr>
            <a:lvl2pPr lvl="1" rtl="0">
              <a:spcBef>
                <a:spcPts val="0"/>
              </a:spcBef>
              <a:spcAft>
                <a:spcPts val="0"/>
              </a:spcAft>
              <a:buNone/>
              <a:defRPr b="1" sz="3200">
                <a:solidFill>
                  <a:srgbClr val="0579BD"/>
                </a:solidFill>
                <a:latin typeface="Arial"/>
                <a:ea typeface="Arial"/>
                <a:cs typeface="Arial"/>
                <a:sym typeface="Arial"/>
              </a:defRPr>
            </a:lvl2pPr>
            <a:lvl3pPr lvl="2" rtl="0">
              <a:spcBef>
                <a:spcPts val="0"/>
              </a:spcBef>
              <a:spcAft>
                <a:spcPts val="0"/>
              </a:spcAft>
              <a:buNone/>
              <a:defRPr b="1" sz="3200">
                <a:solidFill>
                  <a:srgbClr val="0579BD"/>
                </a:solidFill>
                <a:latin typeface="Arial"/>
                <a:ea typeface="Arial"/>
                <a:cs typeface="Arial"/>
                <a:sym typeface="Arial"/>
              </a:defRPr>
            </a:lvl3pPr>
            <a:lvl4pPr lvl="3" rtl="0">
              <a:spcBef>
                <a:spcPts val="0"/>
              </a:spcBef>
              <a:spcAft>
                <a:spcPts val="0"/>
              </a:spcAft>
              <a:buNone/>
              <a:defRPr b="1" sz="3200">
                <a:solidFill>
                  <a:srgbClr val="0579BD"/>
                </a:solidFill>
                <a:latin typeface="Arial"/>
                <a:ea typeface="Arial"/>
                <a:cs typeface="Arial"/>
                <a:sym typeface="Arial"/>
              </a:defRPr>
            </a:lvl4pPr>
            <a:lvl5pPr lvl="4" rtl="0">
              <a:spcBef>
                <a:spcPts val="0"/>
              </a:spcBef>
              <a:spcAft>
                <a:spcPts val="0"/>
              </a:spcAft>
              <a:buNone/>
              <a:defRPr b="1" sz="3200">
                <a:solidFill>
                  <a:srgbClr val="0579BD"/>
                </a:solidFill>
                <a:latin typeface="Arial"/>
                <a:ea typeface="Arial"/>
                <a:cs typeface="Arial"/>
                <a:sym typeface="Arial"/>
              </a:defRPr>
            </a:lvl5pPr>
            <a:lvl6pPr lvl="5" rtl="0">
              <a:spcBef>
                <a:spcPts val="0"/>
              </a:spcBef>
              <a:spcAft>
                <a:spcPts val="0"/>
              </a:spcAft>
              <a:buNone/>
              <a:defRPr b="1" sz="3200">
                <a:solidFill>
                  <a:srgbClr val="0579BD"/>
                </a:solidFill>
                <a:latin typeface="Arial"/>
                <a:ea typeface="Arial"/>
                <a:cs typeface="Arial"/>
                <a:sym typeface="Arial"/>
              </a:defRPr>
            </a:lvl6pPr>
            <a:lvl7pPr lvl="6" rtl="0">
              <a:spcBef>
                <a:spcPts val="0"/>
              </a:spcBef>
              <a:spcAft>
                <a:spcPts val="0"/>
              </a:spcAft>
              <a:buNone/>
              <a:defRPr b="1" sz="3200">
                <a:solidFill>
                  <a:srgbClr val="0579BD"/>
                </a:solidFill>
                <a:latin typeface="Arial"/>
                <a:ea typeface="Arial"/>
                <a:cs typeface="Arial"/>
                <a:sym typeface="Arial"/>
              </a:defRPr>
            </a:lvl7pPr>
            <a:lvl8pPr lvl="7" rtl="0">
              <a:spcBef>
                <a:spcPts val="0"/>
              </a:spcBef>
              <a:spcAft>
                <a:spcPts val="0"/>
              </a:spcAft>
              <a:buNone/>
              <a:defRPr b="1" sz="3200">
                <a:solidFill>
                  <a:srgbClr val="0579BD"/>
                </a:solidFill>
                <a:latin typeface="Arial"/>
                <a:ea typeface="Arial"/>
                <a:cs typeface="Arial"/>
                <a:sym typeface="Arial"/>
              </a:defRPr>
            </a:lvl8pPr>
            <a:lvl9pPr lvl="8" rtl="0">
              <a:spcBef>
                <a:spcPts val="0"/>
              </a:spcBef>
              <a:spcAft>
                <a:spcPts val="0"/>
              </a:spcAft>
              <a:buNone/>
              <a:defRPr b="1" sz="3200">
                <a:solidFill>
                  <a:srgbClr val="0579BD"/>
                </a:solidFill>
                <a:latin typeface="Arial"/>
                <a:ea typeface="Arial"/>
                <a:cs typeface="Arial"/>
                <a:sym typeface="Arial"/>
              </a:defRPr>
            </a:lvl9pPr>
          </a:lstStyle>
          <a:p/>
        </p:txBody>
      </p:sp>
      <p:sp>
        <p:nvSpPr>
          <p:cNvPr id="2322" name="Google Shape;2322;p78"/>
          <p:cNvSpPr txBox="1"/>
          <p:nvPr/>
        </p:nvSpPr>
        <p:spPr>
          <a:xfrm rot="-1423010">
            <a:off x="6163585" y="5649983"/>
            <a:ext cx="1271702" cy="494152"/>
          </a:xfrm>
          <a:prstGeom prst="rect">
            <a:avLst/>
          </a:prstGeom>
          <a:noFill/>
          <a:ln>
            <a:noFill/>
          </a:ln>
        </p:spPr>
        <p:txBody>
          <a:bodyPr anchorCtr="0" anchor="t" bIns="121900" lIns="121900" spcFirstLastPara="1" rIns="121900" wrap="square" tIns="121900">
            <a:spAutoFit/>
          </a:bodyPr>
          <a:lstStyle/>
          <a:p>
            <a:pPr indent="0" lvl="0" marL="0" rtl="0" algn="ctr">
              <a:spcBef>
                <a:spcPts val="0"/>
              </a:spcBef>
              <a:spcAft>
                <a:spcPts val="0"/>
              </a:spcAft>
              <a:buNone/>
            </a:pPr>
            <a:r>
              <a:rPr b="1" lang="en-US" sz="1600">
                <a:solidFill>
                  <a:srgbClr val="E69138"/>
                </a:solidFill>
              </a:rPr>
              <a:t>Tier 0</a:t>
            </a:r>
            <a:endParaRPr b="1" sz="1600">
              <a:solidFill>
                <a:srgbClr val="E69138"/>
              </a:solidFill>
            </a:endParaRPr>
          </a:p>
        </p:txBody>
      </p:sp>
      <p:sp>
        <p:nvSpPr>
          <p:cNvPr id="2323" name="Google Shape;2323;p78"/>
          <p:cNvSpPr txBox="1"/>
          <p:nvPr/>
        </p:nvSpPr>
        <p:spPr>
          <a:xfrm rot="-1423010">
            <a:off x="7281185" y="4827023"/>
            <a:ext cx="1271702" cy="494152"/>
          </a:xfrm>
          <a:prstGeom prst="rect">
            <a:avLst/>
          </a:prstGeom>
          <a:noFill/>
          <a:ln>
            <a:noFill/>
          </a:ln>
        </p:spPr>
        <p:txBody>
          <a:bodyPr anchorCtr="0" anchor="t" bIns="121900" lIns="121900" spcFirstLastPara="1" rIns="121900" wrap="square" tIns="121900">
            <a:spAutoFit/>
          </a:bodyPr>
          <a:lstStyle/>
          <a:p>
            <a:pPr indent="0" lvl="0" marL="0" rtl="0" algn="ctr">
              <a:spcBef>
                <a:spcPts val="0"/>
              </a:spcBef>
              <a:spcAft>
                <a:spcPts val="0"/>
              </a:spcAft>
              <a:buNone/>
            </a:pPr>
            <a:r>
              <a:rPr b="1" lang="en-US" sz="1600">
                <a:solidFill>
                  <a:srgbClr val="F1C232"/>
                </a:solidFill>
              </a:rPr>
              <a:t>Tier 1</a:t>
            </a:r>
            <a:endParaRPr b="1" sz="1600">
              <a:solidFill>
                <a:srgbClr val="F1C232"/>
              </a:solidFill>
            </a:endParaRPr>
          </a:p>
        </p:txBody>
      </p:sp>
      <p:sp>
        <p:nvSpPr>
          <p:cNvPr id="2324" name="Google Shape;2324;p78"/>
          <p:cNvSpPr txBox="1"/>
          <p:nvPr/>
        </p:nvSpPr>
        <p:spPr>
          <a:xfrm rot="-1421568">
            <a:off x="8290710" y="3971046"/>
            <a:ext cx="1443138" cy="494415"/>
          </a:xfrm>
          <a:prstGeom prst="rect">
            <a:avLst/>
          </a:prstGeom>
          <a:noFill/>
          <a:ln>
            <a:noFill/>
          </a:ln>
        </p:spPr>
        <p:txBody>
          <a:bodyPr anchorCtr="0" anchor="t" bIns="121900" lIns="121900" spcFirstLastPara="1" rIns="121900" wrap="square" tIns="121900">
            <a:spAutoFit/>
          </a:bodyPr>
          <a:lstStyle/>
          <a:p>
            <a:pPr indent="0" lvl="0" marL="0" rtl="0" algn="ctr">
              <a:spcBef>
                <a:spcPts val="0"/>
              </a:spcBef>
              <a:spcAft>
                <a:spcPts val="0"/>
              </a:spcAft>
              <a:buNone/>
            </a:pPr>
            <a:r>
              <a:rPr b="1" lang="en-US" sz="1600">
                <a:solidFill>
                  <a:srgbClr val="6AA84F"/>
                </a:solidFill>
              </a:rPr>
              <a:t>Tier 2</a:t>
            </a:r>
            <a:endParaRPr b="1" sz="1600">
              <a:solidFill>
                <a:srgbClr val="6AA84F"/>
              </a:solidFill>
            </a:endParaRPr>
          </a:p>
        </p:txBody>
      </p:sp>
      <p:sp>
        <p:nvSpPr>
          <p:cNvPr id="2325" name="Google Shape;2325;p78"/>
          <p:cNvSpPr txBox="1"/>
          <p:nvPr/>
        </p:nvSpPr>
        <p:spPr>
          <a:xfrm rot="-1422384">
            <a:off x="9522746" y="3118829"/>
            <a:ext cx="1328939" cy="494152"/>
          </a:xfrm>
          <a:prstGeom prst="rect">
            <a:avLst/>
          </a:prstGeom>
          <a:noFill/>
          <a:ln>
            <a:noFill/>
          </a:ln>
        </p:spPr>
        <p:txBody>
          <a:bodyPr anchorCtr="0" anchor="t" bIns="121900" lIns="121900" spcFirstLastPara="1" rIns="121900" wrap="square" tIns="121900">
            <a:spAutoFit/>
          </a:bodyPr>
          <a:lstStyle/>
          <a:p>
            <a:pPr indent="0" lvl="0" marL="0" rtl="0" algn="ctr">
              <a:spcBef>
                <a:spcPts val="0"/>
              </a:spcBef>
              <a:spcAft>
                <a:spcPts val="0"/>
              </a:spcAft>
              <a:buNone/>
            </a:pPr>
            <a:r>
              <a:rPr b="1" lang="en-US" sz="1600">
                <a:solidFill>
                  <a:srgbClr val="0579BD"/>
                </a:solidFill>
              </a:rPr>
              <a:t>Tier 3 BIC</a:t>
            </a:r>
            <a:endParaRPr b="1" sz="1600">
              <a:solidFill>
                <a:srgbClr val="0579BD"/>
              </a:solidFill>
            </a:endParaRPr>
          </a:p>
        </p:txBody>
      </p:sp>
      <p:sp>
        <p:nvSpPr>
          <p:cNvPr id="2326" name="Google Shape;2326;p78"/>
          <p:cNvSpPr/>
          <p:nvPr/>
        </p:nvSpPr>
        <p:spPr>
          <a:xfrm flipH="1">
            <a:off x="7043467" y="3429000"/>
            <a:ext cx="3850500" cy="2687700"/>
          </a:xfrm>
          <a:prstGeom prst="rtTriangle">
            <a:avLst/>
          </a:prstGeom>
          <a:solidFill>
            <a:srgbClr val="B7B7B7"/>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27" name="Google Shape;2327;p78"/>
          <p:cNvSpPr txBox="1"/>
          <p:nvPr>
            <p:ph idx="13" type="body"/>
          </p:nvPr>
        </p:nvSpPr>
        <p:spPr>
          <a:xfrm>
            <a:off x="8606133" y="4539000"/>
            <a:ext cx="2288100" cy="1553100"/>
          </a:xfrm>
          <a:prstGeom prst="rect">
            <a:avLst/>
          </a:prstGeom>
          <a:noFill/>
          <a:ln>
            <a:noFill/>
          </a:ln>
        </p:spPr>
        <p:txBody>
          <a:bodyPr anchorCtr="0" anchor="t" bIns="121900" lIns="121900" spcFirstLastPara="1" rIns="121900" wrap="square" tIns="121900">
            <a:noAutofit/>
          </a:bodyPr>
          <a:lstStyle>
            <a:lvl1pPr indent="-323850" lvl="0" marL="457200" rtl="0" algn="r">
              <a:spcBef>
                <a:spcPts val="0"/>
              </a:spcBef>
              <a:spcAft>
                <a:spcPts val="0"/>
              </a:spcAft>
              <a:buSzPts val="1500"/>
              <a:buChar char="●"/>
              <a:defRPr i="1" sz="1500"/>
            </a:lvl1pPr>
            <a:lvl2pPr indent="-323850" lvl="1" marL="914400" rtl="0">
              <a:spcBef>
                <a:spcPts val="0"/>
              </a:spcBef>
              <a:spcAft>
                <a:spcPts val="0"/>
              </a:spcAft>
              <a:buSzPts val="1500"/>
              <a:buChar char="○"/>
              <a:defRPr i="1" sz="1500"/>
            </a:lvl2pPr>
            <a:lvl3pPr indent="-323850" lvl="2" marL="1371600" rtl="0">
              <a:spcBef>
                <a:spcPts val="0"/>
              </a:spcBef>
              <a:spcAft>
                <a:spcPts val="0"/>
              </a:spcAft>
              <a:buSzPts val="1500"/>
              <a:buChar char="■"/>
              <a:defRPr i="1" sz="1500"/>
            </a:lvl3pPr>
            <a:lvl4pPr indent="-323850" lvl="3" marL="1828800" rtl="0">
              <a:spcBef>
                <a:spcPts val="0"/>
              </a:spcBef>
              <a:spcAft>
                <a:spcPts val="0"/>
              </a:spcAft>
              <a:buSzPts val="1500"/>
              <a:buChar char="●"/>
              <a:defRPr i="1" sz="1500"/>
            </a:lvl4pPr>
            <a:lvl5pPr indent="-323850" lvl="4" marL="2286000" rtl="0">
              <a:spcBef>
                <a:spcPts val="0"/>
              </a:spcBef>
              <a:spcAft>
                <a:spcPts val="0"/>
              </a:spcAft>
              <a:buSzPts val="1500"/>
              <a:buChar char="○"/>
              <a:defRPr i="1" sz="1500"/>
            </a:lvl5pPr>
            <a:lvl6pPr indent="-323850" lvl="5" marL="2743200" rtl="0">
              <a:spcBef>
                <a:spcPts val="0"/>
              </a:spcBef>
              <a:spcAft>
                <a:spcPts val="0"/>
              </a:spcAft>
              <a:buSzPts val="1500"/>
              <a:buChar char="■"/>
              <a:defRPr i="1" sz="1500"/>
            </a:lvl6pPr>
            <a:lvl7pPr indent="-323850" lvl="6" marL="3200400" rtl="0">
              <a:spcBef>
                <a:spcPts val="0"/>
              </a:spcBef>
              <a:spcAft>
                <a:spcPts val="0"/>
              </a:spcAft>
              <a:buSzPts val="1500"/>
              <a:buChar char="●"/>
              <a:defRPr i="1" sz="1500"/>
            </a:lvl7pPr>
            <a:lvl8pPr indent="-323850" lvl="7" marL="3657600" rtl="0">
              <a:spcBef>
                <a:spcPts val="0"/>
              </a:spcBef>
              <a:spcAft>
                <a:spcPts val="0"/>
              </a:spcAft>
              <a:buSzPts val="1500"/>
              <a:buChar char="○"/>
              <a:defRPr i="1" sz="1500"/>
            </a:lvl8pPr>
            <a:lvl9pPr indent="-323850" lvl="8" marL="4114800" rtl="0">
              <a:spcBef>
                <a:spcPts val="0"/>
              </a:spcBef>
              <a:spcAft>
                <a:spcPts val="0"/>
              </a:spcAft>
              <a:buSzPts val="1500"/>
              <a:buChar char="■"/>
              <a:defRPr i="1" sz="1500"/>
            </a:lvl9pPr>
          </a:lstStyle>
          <a:p/>
        </p:txBody>
      </p:sp>
    </p:spTree>
  </p:cSld>
  <p:clrMapOvr>
    <a:masterClrMapping/>
  </p:clrMapOvr>
  <p:extLst>
    <p:ext uri="{DCECCB84-F9BA-43D5-87BE-67443E8EF086}">
      <p15:sldGuideLst>
        <p15:guide id="1" orient="horz" pos="1215">
          <p15:clr>
            <a:srgbClr val="FA7B17"/>
          </p15:clr>
        </p15:guide>
        <p15:guide id="2" orient="horz" pos="917">
          <p15:clr>
            <a:srgbClr val="FA7B17"/>
          </p15:clr>
        </p15:guide>
        <p15:guide id="3" pos="7104">
          <p15:clr>
            <a:srgbClr val="FA7B17"/>
          </p15:clr>
        </p15:guide>
        <p15:guide id="4" pos="594">
          <p15:clr>
            <a:srgbClr val="FA7B17"/>
          </p15:clr>
        </p15:guide>
        <p15:guide id="5" orient="horz" pos="4061">
          <p15:clr>
            <a:srgbClr val="FA7B17"/>
          </p15:clr>
        </p15:guide>
        <p15:guide id="6" pos="497">
          <p15:clr>
            <a:srgbClr val="FA7B17"/>
          </p15:clr>
        </p15:guide>
        <p15:guide id="7" pos="3840">
          <p15:clr>
            <a:srgbClr val="FA7B17"/>
          </p15:clr>
        </p15:guide>
        <p15:guide id="8" orient="horz" pos="2160">
          <p15:clr>
            <a:srgbClr val="FA7B17"/>
          </p15:clr>
        </p15:guide>
      </p15:sldGuideLst>
    </p:ext>
  </p:extLst>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head only 2 1">
  <p:cSld name="BLANK_2_1_1_1_6_2_1">
    <p:bg>
      <p:bgPr>
        <a:solidFill>
          <a:srgbClr val="FFFFFF"/>
        </a:solidFill>
      </p:bgPr>
    </p:bg>
    <p:spTree>
      <p:nvGrpSpPr>
        <p:cNvPr id="2328" name="Shape 2328"/>
        <p:cNvGrpSpPr/>
        <p:nvPr/>
      </p:nvGrpSpPr>
      <p:grpSpPr>
        <a:xfrm>
          <a:off x="0" y="0"/>
          <a:ext cx="0" cy="0"/>
          <a:chOff x="0" y="0"/>
          <a:chExt cx="0" cy="0"/>
        </a:xfrm>
      </p:grpSpPr>
      <p:pic>
        <p:nvPicPr>
          <p:cNvPr id="2329" name="Google Shape;2329;p79"/>
          <p:cNvPicPr preferRelativeResize="0"/>
          <p:nvPr/>
        </p:nvPicPr>
        <p:blipFill>
          <a:blip r:embed="rId2">
            <a:alphaModFix/>
          </a:blip>
          <a:stretch>
            <a:fillRect/>
          </a:stretch>
        </p:blipFill>
        <p:spPr>
          <a:xfrm>
            <a:off x="5098933" y="1563630"/>
            <a:ext cx="4633700" cy="3944175"/>
          </a:xfrm>
          <a:prstGeom prst="rect">
            <a:avLst/>
          </a:prstGeom>
          <a:noFill/>
          <a:ln>
            <a:noFill/>
          </a:ln>
        </p:spPr>
      </p:pic>
      <p:sp>
        <p:nvSpPr>
          <p:cNvPr id="2330" name="Google Shape;2330;p79"/>
          <p:cNvSpPr/>
          <p:nvPr/>
        </p:nvSpPr>
        <p:spPr>
          <a:xfrm rot="5400000">
            <a:off x="8503336" y="3154740"/>
            <a:ext cx="6902100" cy="548700"/>
          </a:xfrm>
          <a:prstGeom prst="rect">
            <a:avLst/>
          </a:prstGeom>
          <a:solidFill>
            <a:srgbClr val="003C71"/>
          </a:solidFill>
          <a:ln>
            <a:noFill/>
          </a:ln>
        </p:spPr>
        <p:txBody>
          <a:bodyPr anchorCtr="0" anchor="ctr" bIns="121900" lIns="121900" spcFirstLastPara="1" rIns="121900" wrap="square" tIns="121900">
            <a:noAutofit/>
          </a:bodyPr>
          <a:lstStyle/>
          <a:p>
            <a:pPr indent="0" lvl="0" marL="0" rtl="0" algn="l">
              <a:lnSpc>
                <a:spcPct val="115000"/>
              </a:lnSpc>
              <a:spcBef>
                <a:spcPts val="0"/>
              </a:spcBef>
              <a:spcAft>
                <a:spcPts val="0"/>
              </a:spcAft>
              <a:buNone/>
            </a:pPr>
            <a:r>
              <a:t/>
            </a:r>
            <a:endParaRPr b="1" sz="1600">
              <a:solidFill>
                <a:srgbClr val="FFFFFF"/>
              </a:solidFill>
            </a:endParaRPr>
          </a:p>
        </p:txBody>
      </p:sp>
      <p:sp>
        <p:nvSpPr>
          <p:cNvPr id="2331" name="Google Shape;2331;p79"/>
          <p:cNvSpPr txBox="1"/>
          <p:nvPr>
            <p:ph type="title"/>
          </p:nvPr>
        </p:nvSpPr>
        <p:spPr>
          <a:xfrm>
            <a:off x="789000" y="432570"/>
            <a:ext cx="10850700" cy="1023900"/>
          </a:xfrm>
          <a:prstGeom prst="rect">
            <a:avLst/>
          </a:prstGeom>
          <a:noFill/>
          <a:ln>
            <a:noFill/>
          </a:ln>
        </p:spPr>
        <p:txBody>
          <a:bodyPr anchorCtr="0" anchor="b" bIns="121900" lIns="121900" spcFirstLastPara="1" rIns="121900" wrap="square" tIns="121900">
            <a:noAutofit/>
          </a:bodyPr>
          <a:lstStyle>
            <a:lvl1pPr lvl="0" rtl="0">
              <a:spcBef>
                <a:spcPts val="0"/>
              </a:spcBef>
              <a:spcAft>
                <a:spcPts val="0"/>
              </a:spcAft>
              <a:buNone/>
              <a:defRPr b="1" sz="4000">
                <a:solidFill>
                  <a:srgbClr val="003C71"/>
                </a:solidFill>
                <a:latin typeface="Arial"/>
                <a:ea typeface="Arial"/>
                <a:cs typeface="Arial"/>
                <a:sym typeface="Arial"/>
              </a:defRPr>
            </a:lvl1pPr>
            <a:lvl2pPr lvl="1" rtl="0">
              <a:spcBef>
                <a:spcPts val="0"/>
              </a:spcBef>
              <a:spcAft>
                <a:spcPts val="0"/>
              </a:spcAft>
              <a:buNone/>
              <a:defRPr b="1" sz="4000">
                <a:solidFill>
                  <a:srgbClr val="003C71"/>
                </a:solidFill>
                <a:latin typeface="Arial"/>
                <a:ea typeface="Arial"/>
                <a:cs typeface="Arial"/>
                <a:sym typeface="Arial"/>
              </a:defRPr>
            </a:lvl2pPr>
            <a:lvl3pPr lvl="2" rtl="0">
              <a:spcBef>
                <a:spcPts val="0"/>
              </a:spcBef>
              <a:spcAft>
                <a:spcPts val="0"/>
              </a:spcAft>
              <a:buNone/>
              <a:defRPr b="1" sz="4000">
                <a:solidFill>
                  <a:srgbClr val="003C71"/>
                </a:solidFill>
                <a:latin typeface="Arial"/>
                <a:ea typeface="Arial"/>
                <a:cs typeface="Arial"/>
                <a:sym typeface="Arial"/>
              </a:defRPr>
            </a:lvl3pPr>
            <a:lvl4pPr lvl="3" rtl="0">
              <a:spcBef>
                <a:spcPts val="0"/>
              </a:spcBef>
              <a:spcAft>
                <a:spcPts val="0"/>
              </a:spcAft>
              <a:buNone/>
              <a:defRPr b="1" sz="4000">
                <a:solidFill>
                  <a:srgbClr val="003C71"/>
                </a:solidFill>
                <a:latin typeface="Arial"/>
                <a:ea typeface="Arial"/>
                <a:cs typeface="Arial"/>
                <a:sym typeface="Arial"/>
              </a:defRPr>
            </a:lvl4pPr>
            <a:lvl5pPr lvl="4" rtl="0">
              <a:spcBef>
                <a:spcPts val="0"/>
              </a:spcBef>
              <a:spcAft>
                <a:spcPts val="0"/>
              </a:spcAft>
              <a:buNone/>
              <a:defRPr b="1" sz="4000">
                <a:solidFill>
                  <a:srgbClr val="003C71"/>
                </a:solidFill>
                <a:latin typeface="Arial"/>
                <a:ea typeface="Arial"/>
                <a:cs typeface="Arial"/>
                <a:sym typeface="Arial"/>
              </a:defRPr>
            </a:lvl5pPr>
            <a:lvl6pPr lvl="5" rtl="0">
              <a:spcBef>
                <a:spcPts val="0"/>
              </a:spcBef>
              <a:spcAft>
                <a:spcPts val="0"/>
              </a:spcAft>
              <a:buNone/>
              <a:defRPr b="1" sz="4000">
                <a:solidFill>
                  <a:srgbClr val="003C71"/>
                </a:solidFill>
                <a:latin typeface="Arial"/>
                <a:ea typeface="Arial"/>
                <a:cs typeface="Arial"/>
                <a:sym typeface="Arial"/>
              </a:defRPr>
            </a:lvl6pPr>
            <a:lvl7pPr lvl="6" rtl="0">
              <a:spcBef>
                <a:spcPts val="0"/>
              </a:spcBef>
              <a:spcAft>
                <a:spcPts val="0"/>
              </a:spcAft>
              <a:buNone/>
              <a:defRPr b="1" sz="4000">
                <a:solidFill>
                  <a:srgbClr val="003C71"/>
                </a:solidFill>
                <a:latin typeface="Arial"/>
                <a:ea typeface="Arial"/>
                <a:cs typeface="Arial"/>
                <a:sym typeface="Arial"/>
              </a:defRPr>
            </a:lvl7pPr>
            <a:lvl8pPr lvl="7" rtl="0">
              <a:spcBef>
                <a:spcPts val="0"/>
              </a:spcBef>
              <a:spcAft>
                <a:spcPts val="0"/>
              </a:spcAft>
              <a:buNone/>
              <a:defRPr b="1" sz="4000">
                <a:solidFill>
                  <a:srgbClr val="003C71"/>
                </a:solidFill>
                <a:latin typeface="Arial"/>
                <a:ea typeface="Arial"/>
                <a:cs typeface="Arial"/>
                <a:sym typeface="Arial"/>
              </a:defRPr>
            </a:lvl8pPr>
            <a:lvl9pPr lvl="8" rtl="0">
              <a:spcBef>
                <a:spcPts val="0"/>
              </a:spcBef>
              <a:spcAft>
                <a:spcPts val="0"/>
              </a:spcAft>
              <a:buNone/>
              <a:defRPr b="1" sz="4000">
                <a:solidFill>
                  <a:srgbClr val="003C71"/>
                </a:solidFill>
                <a:latin typeface="Arial"/>
                <a:ea typeface="Arial"/>
                <a:cs typeface="Arial"/>
                <a:sym typeface="Arial"/>
              </a:defRPr>
            </a:lvl9pPr>
          </a:lstStyle>
          <a:p/>
        </p:txBody>
      </p:sp>
      <p:cxnSp>
        <p:nvCxnSpPr>
          <p:cNvPr id="2332" name="Google Shape;2332;p79"/>
          <p:cNvCxnSpPr/>
          <p:nvPr/>
        </p:nvCxnSpPr>
        <p:spPr>
          <a:xfrm flipH="1" rot="10800000">
            <a:off x="942800" y="1368825"/>
            <a:ext cx="10334400" cy="10800"/>
          </a:xfrm>
          <a:prstGeom prst="straightConnector1">
            <a:avLst/>
          </a:prstGeom>
          <a:noFill/>
          <a:ln cap="flat" cmpd="sng" w="19050">
            <a:solidFill>
              <a:srgbClr val="003C71"/>
            </a:solidFill>
            <a:prstDash val="solid"/>
            <a:round/>
            <a:headEnd len="med" w="med" type="none"/>
            <a:tailEnd len="med" w="med" type="none"/>
          </a:ln>
        </p:spPr>
      </p:cxnSp>
      <p:sp>
        <p:nvSpPr>
          <p:cNvPr id="2333" name="Google Shape;2333;p79"/>
          <p:cNvSpPr txBox="1"/>
          <p:nvPr>
            <p:ph idx="12" type="sldNum"/>
          </p:nvPr>
        </p:nvSpPr>
        <p:spPr>
          <a:xfrm>
            <a:off x="11755800" y="6289440"/>
            <a:ext cx="432900" cy="387600"/>
          </a:xfrm>
          <a:prstGeom prst="rect">
            <a:avLst/>
          </a:prstGeom>
        </p:spPr>
        <p:txBody>
          <a:bodyPr anchorCtr="0" anchor="ctr" bIns="121900" lIns="121900" spcFirstLastPara="1" rIns="121900" wrap="square" tIns="121900">
            <a:noAutofit/>
          </a:bodyPr>
          <a:lstStyle>
            <a:lvl1pPr lvl="0" rtl="0" algn="ctr">
              <a:buNone/>
              <a:defRPr sz="1200">
                <a:solidFill>
                  <a:schemeClr val="dk1"/>
                </a:solidFill>
              </a:defRPr>
            </a:lvl1pPr>
            <a:lvl2pPr lvl="1" rtl="0" algn="ctr">
              <a:buNone/>
              <a:defRPr sz="1200">
                <a:solidFill>
                  <a:schemeClr val="dk1"/>
                </a:solidFill>
              </a:defRPr>
            </a:lvl2pPr>
            <a:lvl3pPr lvl="2" rtl="0" algn="ctr">
              <a:buNone/>
              <a:defRPr sz="1200">
                <a:solidFill>
                  <a:schemeClr val="dk1"/>
                </a:solidFill>
              </a:defRPr>
            </a:lvl3pPr>
            <a:lvl4pPr lvl="3" rtl="0" algn="ctr">
              <a:buNone/>
              <a:defRPr sz="1200">
                <a:solidFill>
                  <a:schemeClr val="dk1"/>
                </a:solidFill>
              </a:defRPr>
            </a:lvl4pPr>
            <a:lvl5pPr lvl="4" rtl="0" algn="ctr">
              <a:buNone/>
              <a:defRPr sz="1200">
                <a:solidFill>
                  <a:schemeClr val="dk1"/>
                </a:solidFill>
              </a:defRPr>
            </a:lvl5pPr>
            <a:lvl6pPr lvl="5" rtl="0" algn="ctr">
              <a:buNone/>
              <a:defRPr sz="1200">
                <a:solidFill>
                  <a:schemeClr val="dk1"/>
                </a:solidFill>
              </a:defRPr>
            </a:lvl6pPr>
            <a:lvl7pPr lvl="6" rtl="0" algn="ctr">
              <a:buNone/>
              <a:defRPr sz="1200">
                <a:solidFill>
                  <a:schemeClr val="dk1"/>
                </a:solidFill>
              </a:defRPr>
            </a:lvl7pPr>
            <a:lvl8pPr lvl="7" rtl="0" algn="ctr">
              <a:buNone/>
              <a:defRPr sz="1200">
                <a:solidFill>
                  <a:schemeClr val="dk1"/>
                </a:solidFill>
              </a:defRPr>
            </a:lvl8pPr>
            <a:lvl9pPr lvl="8" rtl="0" algn="ctr">
              <a:buNone/>
              <a:defRPr sz="1200">
                <a:solidFill>
                  <a:schemeClr val="dk1"/>
                </a:solidFill>
              </a:defRPr>
            </a:lvl9pPr>
          </a:lstStyle>
          <a:p>
            <a:pPr indent="0" lvl="0" marL="0" rtl="0" algn="ctr">
              <a:spcBef>
                <a:spcPts val="0"/>
              </a:spcBef>
              <a:spcAft>
                <a:spcPts val="0"/>
              </a:spcAft>
              <a:buNone/>
            </a:pPr>
            <a:fld id="{00000000-1234-1234-1234-123412341234}" type="slidenum">
              <a:rPr lang="en-US"/>
              <a:t>‹#›</a:t>
            </a:fld>
            <a:endParaRPr/>
          </a:p>
        </p:txBody>
      </p:sp>
      <p:pic>
        <p:nvPicPr>
          <p:cNvPr id="2334" name="Google Shape;2334;p79"/>
          <p:cNvPicPr preferRelativeResize="0"/>
          <p:nvPr/>
        </p:nvPicPr>
        <p:blipFill>
          <a:blip r:embed="rId3">
            <a:alphaModFix/>
          </a:blip>
          <a:stretch>
            <a:fillRect/>
          </a:stretch>
        </p:blipFill>
        <p:spPr>
          <a:xfrm>
            <a:off x="87903" y="67020"/>
            <a:ext cx="572400" cy="516678"/>
          </a:xfrm>
          <a:prstGeom prst="rect">
            <a:avLst/>
          </a:prstGeom>
          <a:noFill/>
          <a:ln>
            <a:noFill/>
          </a:ln>
        </p:spPr>
      </p:pic>
      <p:sp>
        <p:nvSpPr>
          <p:cNvPr id="2335" name="Google Shape;2335;p79"/>
          <p:cNvSpPr txBox="1"/>
          <p:nvPr/>
        </p:nvSpPr>
        <p:spPr>
          <a:xfrm flipH="1" rot="5400000">
            <a:off x="9143550" y="3548430"/>
            <a:ext cx="4467300" cy="538800"/>
          </a:xfrm>
          <a:prstGeom prst="rect">
            <a:avLst/>
          </a:prstGeom>
          <a:noFill/>
          <a:ln>
            <a:noFill/>
          </a:ln>
        </p:spPr>
        <p:txBody>
          <a:bodyPr anchorCtr="0" anchor="t" bIns="121900" lIns="121900" spcFirstLastPara="1" rIns="121900" wrap="square" tIns="121900">
            <a:spAutoFit/>
          </a:bodyPr>
          <a:lstStyle/>
          <a:p>
            <a:pPr indent="0" lvl="0" marL="0" rtl="0" algn="ctr">
              <a:spcBef>
                <a:spcPts val="0"/>
              </a:spcBef>
              <a:spcAft>
                <a:spcPts val="0"/>
              </a:spcAft>
              <a:buNone/>
            </a:pPr>
            <a:r>
              <a:rPr b="1" lang="en-US" sz="1900">
                <a:solidFill>
                  <a:schemeClr val="lt2"/>
                </a:solidFill>
              </a:rPr>
              <a:t>Contract maturity</a:t>
            </a:r>
            <a:endParaRPr b="1" sz="1900">
              <a:solidFill>
                <a:schemeClr val="lt2"/>
              </a:solidFill>
            </a:endParaRPr>
          </a:p>
        </p:txBody>
      </p:sp>
      <p:sp>
        <p:nvSpPr>
          <p:cNvPr id="2336" name="Google Shape;2336;p79"/>
          <p:cNvSpPr txBox="1"/>
          <p:nvPr>
            <p:ph idx="1" type="body"/>
          </p:nvPr>
        </p:nvSpPr>
        <p:spPr>
          <a:xfrm>
            <a:off x="775600" y="5023140"/>
            <a:ext cx="4323300" cy="572700"/>
          </a:xfrm>
          <a:prstGeom prst="rect">
            <a:avLst/>
          </a:prstGeom>
          <a:noFill/>
          <a:ln>
            <a:noFill/>
          </a:ln>
        </p:spPr>
        <p:txBody>
          <a:bodyPr anchorCtr="0" anchor="t" bIns="121900" lIns="121900" spcFirstLastPara="1" rIns="121900" wrap="square" tIns="121900">
            <a:noAutofit/>
          </a:bodyPr>
          <a:lstStyle>
            <a:lvl1pPr indent="-349250" lvl="0" marL="457200" rtl="0">
              <a:spcBef>
                <a:spcPts val="0"/>
              </a:spcBef>
              <a:spcAft>
                <a:spcPts val="0"/>
              </a:spcAft>
              <a:buClr>
                <a:srgbClr val="E69138"/>
              </a:buClr>
              <a:buSzPts val="1900"/>
              <a:buChar char="●"/>
              <a:defRPr b="1" sz="1900">
                <a:solidFill>
                  <a:srgbClr val="E69138"/>
                </a:solidFill>
              </a:defRPr>
            </a:lvl1pPr>
            <a:lvl2pPr indent="-349250" lvl="1" marL="914400" rtl="0">
              <a:spcBef>
                <a:spcPts val="0"/>
              </a:spcBef>
              <a:spcAft>
                <a:spcPts val="0"/>
              </a:spcAft>
              <a:buSzPts val="1900"/>
              <a:buChar char="○"/>
              <a:defRPr sz="1900"/>
            </a:lvl2pPr>
            <a:lvl3pPr indent="-349250" lvl="2" marL="1371600" rtl="0">
              <a:spcBef>
                <a:spcPts val="0"/>
              </a:spcBef>
              <a:spcAft>
                <a:spcPts val="0"/>
              </a:spcAft>
              <a:buSzPts val="1900"/>
              <a:buChar char="■"/>
              <a:defRPr sz="1900"/>
            </a:lvl3pPr>
            <a:lvl4pPr indent="-349250" lvl="3" marL="1828800" rtl="0">
              <a:spcBef>
                <a:spcPts val="0"/>
              </a:spcBef>
              <a:spcAft>
                <a:spcPts val="0"/>
              </a:spcAft>
              <a:buSzPts val="1900"/>
              <a:buChar char="●"/>
              <a:defRPr sz="1900"/>
            </a:lvl4pPr>
            <a:lvl5pPr indent="-349250" lvl="4" marL="2286000" rtl="0">
              <a:spcBef>
                <a:spcPts val="0"/>
              </a:spcBef>
              <a:spcAft>
                <a:spcPts val="0"/>
              </a:spcAft>
              <a:buSzPts val="1900"/>
              <a:buChar char="○"/>
              <a:defRPr sz="1900"/>
            </a:lvl5pPr>
            <a:lvl6pPr indent="-349250" lvl="5" marL="2743200" rtl="0">
              <a:spcBef>
                <a:spcPts val="0"/>
              </a:spcBef>
              <a:spcAft>
                <a:spcPts val="0"/>
              </a:spcAft>
              <a:buSzPts val="1900"/>
              <a:buChar char="■"/>
              <a:defRPr sz="1900"/>
            </a:lvl6pPr>
            <a:lvl7pPr indent="-349250" lvl="6" marL="3200400" rtl="0">
              <a:spcBef>
                <a:spcPts val="0"/>
              </a:spcBef>
              <a:spcAft>
                <a:spcPts val="0"/>
              </a:spcAft>
              <a:buSzPts val="1900"/>
              <a:buChar char="●"/>
              <a:defRPr sz="1900"/>
            </a:lvl7pPr>
            <a:lvl8pPr indent="-349250" lvl="7" marL="3657600" rtl="0">
              <a:spcBef>
                <a:spcPts val="0"/>
              </a:spcBef>
              <a:spcAft>
                <a:spcPts val="0"/>
              </a:spcAft>
              <a:buSzPts val="1900"/>
              <a:buChar char="○"/>
              <a:defRPr sz="1900"/>
            </a:lvl8pPr>
            <a:lvl9pPr indent="-349250" lvl="8" marL="4114800" rtl="0">
              <a:spcBef>
                <a:spcPts val="0"/>
              </a:spcBef>
              <a:spcAft>
                <a:spcPts val="0"/>
              </a:spcAft>
              <a:buSzPts val="1900"/>
              <a:buChar char="■"/>
              <a:defRPr sz="1900"/>
            </a:lvl9pPr>
          </a:lstStyle>
          <a:p/>
        </p:txBody>
      </p:sp>
      <p:sp>
        <p:nvSpPr>
          <p:cNvPr id="2337" name="Google Shape;2337;p79"/>
          <p:cNvSpPr txBox="1"/>
          <p:nvPr>
            <p:ph idx="2" type="body"/>
          </p:nvPr>
        </p:nvSpPr>
        <p:spPr>
          <a:xfrm>
            <a:off x="775600" y="4201860"/>
            <a:ext cx="5454900" cy="524700"/>
          </a:xfrm>
          <a:prstGeom prst="rect">
            <a:avLst/>
          </a:prstGeom>
          <a:noFill/>
          <a:ln>
            <a:noFill/>
          </a:ln>
        </p:spPr>
        <p:txBody>
          <a:bodyPr anchorCtr="0" anchor="t" bIns="121900" lIns="121900" spcFirstLastPara="1" rIns="121900" wrap="square" tIns="121900">
            <a:noAutofit/>
          </a:bodyPr>
          <a:lstStyle>
            <a:lvl1pPr indent="-349250" lvl="0" marL="457200" rtl="0">
              <a:spcBef>
                <a:spcPts val="0"/>
              </a:spcBef>
              <a:spcAft>
                <a:spcPts val="0"/>
              </a:spcAft>
              <a:buClr>
                <a:srgbClr val="F1C232"/>
              </a:buClr>
              <a:buSzPts val="1900"/>
              <a:buChar char="●"/>
              <a:defRPr b="1" sz="1900">
                <a:solidFill>
                  <a:srgbClr val="F1C232"/>
                </a:solidFill>
              </a:defRPr>
            </a:lvl1pPr>
            <a:lvl2pPr indent="-349250" lvl="1" marL="914400" rtl="0">
              <a:spcBef>
                <a:spcPts val="0"/>
              </a:spcBef>
              <a:spcAft>
                <a:spcPts val="0"/>
              </a:spcAft>
              <a:buSzPts val="1900"/>
              <a:buChar char="○"/>
              <a:defRPr sz="1900"/>
            </a:lvl2pPr>
            <a:lvl3pPr indent="-349250" lvl="2" marL="1371600" rtl="0">
              <a:spcBef>
                <a:spcPts val="0"/>
              </a:spcBef>
              <a:spcAft>
                <a:spcPts val="0"/>
              </a:spcAft>
              <a:buSzPts val="1900"/>
              <a:buChar char="■"/>
              <a:defRPr sz="1900"/>
            </a:lvl3pPr>
            <a:lvl4pPr indent="-349250" lvl="3" marL="1828800" rtl="0">
              <a:spcBef>
                <a:spcPts val="0"/>
              </a:spcBef>
              <a:spcAft>
                <a:spcPts val="0"/>
              </a:spcAft>
              <a:buSzPts val="1900"/>
              <a:buChar char="●"/>
              <a:defRPr sz="1900"/>
            </a:lvl4pPr>
            <a:lvl5pPr indent="-349250" lvl="4" marL="2286000" rtl="0">
              <a:spcBef>
                <a:spcPts val="0"/>
              </a:spcBef>
              <a:spcAft>
                <a:spcPts val="0"/>
              </a:spcAft>
              <a:buSzPts val="1900"/>
              <a:buChar char="○"/>
              <a:defRPr sz="1900"/>
            </a:lvl5pPr>
            <a:lvl6pPr indent="-349250" lvl="5" marL="2743200" rtl="0">
              <a:spcBef>
                <a:spcPts val="0"/>
              </a:spcBef>
              <a:spcAft>
                <a:spcPts val="0"/>
              </a:spcAft>
              <a:buSzPts val="1900"/>
              <a:buChar char="■"/>
              <a:defRPr sz="1900"/>
            </a:lvl6pPr>
            <a:lvl7pPr indent="-349250" lvl="6" marL="3200400" rtl="0">
              <a:spcBef>
                <a:spcPts val="0"/>
              </a:spcBef>
              <a:spcAft>
                <a:spcPts val="0"/>
              </a:spcAft>
              <a:buSzPts val="1900"/>
              <a:buChar char="●"/>
              <a:defRPr sz="1900"/>
            </a:lvl7pPr>
            <a:lvl8pPr indent="-349250" lvl="7" marL="3657600" rtl="0">
              <a:spcBef>
                <a:spcPts val="0"/>
              </a:spcBef>
              <a:spcAft>
                <a:spcPts val="0"/>
              </a:spcAft>
              <a:buSzPts val="1900"/>
              <a:buChar char="○"/>
              <a:defRPr sz="1900"/>
            </a:lvl8pPr>
            <a:lvl9pPr indent="-349250" lvl="8" marL="4114800" rtl="0">
              <a:spcBef>
                <a:spcPts val="0"/>
              </a:spcBef>
              <a:spcAft>
                <a:spcPts val="0"/>
              </a:spcAft>
              <a:buSzPts val="1900"/>
              <a:buChar char="■"/>
              <a:defRPr sz="1900"/>
            </a:lvl9pPr>
          </a:lstStyle>
          <a:p/>
        </p:txBody>
      </p:sp>
      <p:sp>
        <p:nvSpPr>
          <p:cNvPr id="2338" name="Google Shape;2338;p79"/>
          <p:cNvSpPr txBox="1"/>
          <p:nvPr>
            <p:ph idx="3" type="body"/>
          </p:nvPr>
        </p:nvSpPr>
        <p:spPr>
          <a:xfrm>
            <a:off x="775767" y="3391530"/>
            <a:ext cx="6552900" cy="524700"/>
          </a:xfrm>
          <a:prstGeom prst="rect">
            <a:avLst/>
          </a:prstGeom>
          <a:noFill/>
          <a:ln>
            <a:noFill/>
          </a:ln>
        </p:spPr>
        <p:txBody>
          <a:bodyPr anchorCtr="0" anchor="t" bIns="121900" lIns="121900" spcFirstLastPara="1" rIns="121900" wrap="square" tIns="121900">
            <a:noAutofit/>
          </a:bodyPr>
          <a:lstStyle>
            <a:lvl1pPr indent="-349250" lvl="0" marL="457200" rtl="0">
              <a:spcBef>
                <a:spcPts val="0"/>
              </a:spcBef>
              <a:spcAft>
                <a:spcPts val="0"/>
              </a:spcAft>
              <a:buClr>
                <a:srgbClr val="6AA84F"/>
              </a:buClr>
              <a:buSzPts val="1900"/>
              <a:buChar char="●"/>
              <a:defRPr b="1" sz="1900">
                <a:solidFill>
                  <a:srgbClr val="6AA84F"/>
                </a:solidFill>
              </a:defRPr>
            </a:lvl1pPr>
            <a:lvl2pPr indent="-349250" lvl="1" marL="914400" rtl="0">
              <a:spcBef>
                <a:spcPts val="0"/>
              </a:spcBef>
              <a:spcAft>
                <a:spcPts val="0"/>
              </a:spcAft>
              <a:buSzPts val="1900"/>
              <a:buChar char="○"/>
              <a:defRPr sz="1900"/>
            </a:lvl2pPr>
            <a:lvl3pPr indent="-349250" lvl="2" marL="1371600" rtl="0">
              <a:spcBef>
                <a:spcPts val="0"/>
              </a:spcBef>
              <a:spcAft>
                <a:spcPts val="0"/>
              </a:spcAft>
              <a:buSzPts val="1900"/>
              <a:buChar char="■"/>
              <a:defRPr sz="1900"/>
            </a:lvl3pPr>
            <a:lvl4pPr indent="-349250" lvl="3" marL="1828800" rtl="0">
              <a:spcBef>
                <a:spcPts val="0"/>
              </a:spcBef>
              <a:spcAft>
                <a:spcPts val="0"/>
              </a:spcAft>
              <a:buSzPts val="1900"/>
              <a:buChar char="●"/>
              <a:defRPr sz="1900"/>
            </a:lvl4pPr>
            <a:lvl5pPr indent="-349250" lvl="4" marL="2286000" rtl="0">
              <a:spcBef>
                <a:spcPts val="0"/>
              </a:spcBef>
              <a:spcAft>
                <a:spcPts val="0"/>
              </a:spcAft>
              <a:buSzPts val="1900"/>
              <a:buChar char="○"/>
              <a:defRPr sz="1900"/>
            </a:lvl5pPr>
            <a:lvl6pPr indent="-349250" lvl="5" marL="2743200" rtl="0">
              <a:spcBef>
                <a:spcPts val="0"/>
              </a:spcBef>
              <a:spcAft>
                <a:spcPts val="0"/>
              </a:spcAft>
              <a:buSzPts val="1900"/>
              <a:buChar char="■"/>
              <a:defRPr sz="1900"/>
            </a:lvl6pPr>
            <a:lvl7pPr indent="-349250" lvl="6" marL="3200400" rtl="0">
              <a:spcBef>
                <a:spcPts val="0"/>
              </a:spcBef>
              <a:spcAft>
                <a:spcPts val="0"/>
              </a:spcAft>
              <a:buSzPts val="1900"/>
              <a:buChar char="●"/>
              <a:defRPr sz="1900"/>
            </a:lvl7pPr>
            <a:lvl8pPr indent="-349250" lvl="7" marL="3657600" rtl="0">
              <a:spcBef>
                <a:spcPts val="0"/>
              </a:spcBef>
              <a:spcAft>
                <a:spcPts val="0"/>
              </a:spcAft>
              <a:buSzPts val="1900"/>
              <a:buChar char="○"/>
              <a:defRPr sz="1900"/>
            </a:lvl8pPr>
            <a:lvl9pPr indent="-349250" lvl="8" marL="4114800" rtl="0">
              <a:spcBef>
                <a:spcPts val="0"/>
              </a:spcBef>
              <a:spcAft>
                <a:spcPts val="0"/>
              </a:spcAft>
              <a:buSzPts val="1900"/>
              <a:buChar char="■"/>
              <a:defRPr sz="1900"/>
            </a:lvl9pPr>
          </a:lstStyle>
          <a:p/>
        </p:txBody>
      </p:sp>
      <p:sp>
        <p:nvSpPr>
          <p:cNvPr id="2339" name="Google Shape;2339;p79"/>
          <p:cNvSpPr txBox="1"/>
          <p:nvPr>
            <p:ph idx="4" type="body"/>
          </p:nvPr>
        </p:nvSpPr>
        <p:spPr>
          <a:xfrm>
            <a:off x="776000" y="2260320"/>
            <a:ext cx="7695600" cy="524700"/>
          </a:xfrm>
          <a:prstGeom prst="rect">
            <a:avLst/>
          </a:prstGeom>
          <a:noFill/>
          <a:ln>
            <a:noFill/>
          </a:ln>
        </p:spPr>
        <p:txBody>
          <a:bodyPr anchorCtr="0" anchor="t" bIns="121900" lIns="121900" spcFirstLastPara="1" rIns="121900" wrap="square" tIns="121900">
            <a:noAutofit/>
          </a:bodyPr>
          <a:lstStyle>
            <a:lvl1pPr indent="-349250" lvl="0" marL="457200" rtl="0">
              <a:spcBef>
                <a:spcPts val="0"/>
              </a:spcBef>
              <a:spcAft>
                <a:spcPts val="0"/>
              </a:spcAft>
              <a:buClr>
                <a:srgbClr val="0579BD"/>
              </a:buClr>
              <a:buSzPts val="1900"/>
              <a:buChar char="●"/>
              <a:defRPr b="1" sz="1900">
                <a:solidFill>
                  <a:srgbClr val="0579BD"/>
                </a:solidFill>
              </a:defRPr>
            </a:lvl1pPr>
            <a:lvl2pPr indent="-349250" lvl="1" marL="914400" rtl="0">
              <a:spcBef>
                <a:spcPts val="0"/>
              </a:spcBef>
              <a:spcAft>
                <a:spcPts val="0"/>
              </a:spcAft>
              <a:buSzPts val="1900"/>
              <a:buChar char="○"/>
              <a:defRPr sz="1900"/>
            </a:lvl2pPr>
            <a:lvl3pPr indent="-349250" lvl="2" marL="1371600" rtl="0">
              <a:spcBef>
                <a:spcPts val="0"/>
              </a:spcBef>
              <a:spcAft>
                <a:spcPts val="0"/>
              </a:spcAft>
              <a:buSzPts val="1900"/>
              <a:buChar char="■"/>
              <a:defRPr sz="1900"/>
            </a:lvl3pPr>
            <a:lvl4pPr indent="-349250" lvl="3" marL="1828800" rtl="0">
              <a:spcBef>
                <a:spcPts val="0"/>
              </a:spcBef>
              <a:spcAft>
                <a:spcPts val="0"/>
              </a:spcAft>
              <a:buSzPts val="1900"/>
              <a:buChar char="●"/>
              <a:defRPr sz="1900"/>
            </a:lvl4pPr>
            <a:lvl5pPr indent="-349250" lvl="4" marL="2286000" rtl="0">
              <a:spcBef>
                <a:spcPts val="0"/>
              </a:spcBef>
              <a:spcAft>
                <a:spcPts val="0"/>
              </a:spcAft>
              <a:buSzPts val="1900"/>
              <a:buChar char="○"/>
              <a:defRPr sz="1900"/>
            </a:lvl5pPr>
            <a:lvl6pPr indent="-349250" lvl="5" marL="2743200" rtl="0">
              <a:spcBef>
                <a:spcPts val="0"/>
              </a:spcBef>
              <a:spcAft>
                <a:spcPts val="0"/>
              </a:spcAft>
              <a:buSzPts val="1900"/>
              <a:buChar char="■"/>
              <a:defRPr sz="1900"/>
            </a:lvl6pPr>
            <a:lvl7pPr indent="-349250" lvl="6" marL="3200400" rtl="0">
              <a:spcBef>
                <a:spcPts val="0"/>
              </a:spcBef>
              <a:spcAft>
                <a:spcPts val="0"/>
              </a:spcAft>
              <a:buSzPts val="1900"/>
              <a:buChar char="●"/>
              <a:defRPr sz="1900"/>
            </a:lvl7pPr>
            <a:lvl8pPr indent="-349250" lvl="7" marL="3657600" rtl="0">
              <a:spcBef>
                <a:spcPts val="0"/>
              </a:spcBef>
              <a:spcAft>
                <a:spcPts val="0"/>
              </a:spcAft>
              <a:buSzPts val="1900"/>
              <a:buChar char="○"/>
              <a:defRPr sz="1900"/>
            </a:lvl8pPr>
            <a:lvl9pPr indent="-349250" lvl="8" marL="4114800" rtl="0">
              <a:spcBef>
                <a:spcPts val="0"/>
              </a:spcBef>
              <a:spcAft>
                <a:spcPts val="0"/>
              </a:spcAft>
              <a:buSzPts val="1900"/>
              <a:buChar char="■"/>
              <a:defRPr sz="1900"/>
            </a:lvl9pPr>
          </a:lstStyle>
          <a:p/>
        </p:txBody>
      </p:sp>
      <p:sp>
        <p:nvSpPr>
          <p:cNvPr id="2340" name="Google Shape;2340;p79"/>
          <p:cNvSpPr txBox="1"/>
          <p:nvPr>
            <p:ph idx="5" type="body"/>
          </p:nvPr>
        </p:nvSpPr>
        <p:spPr>
          <a:xfrm>
            <a:off x="8471600" y="2466299"/>
            <a:ext cx="2106900" cy="934800"/>
          </a:xfrm>
          <a:prstGeom prst="rect">
            <a:avLst/>
          </a:prstGeom>
          <a:noFill/>
          <a:ln>
            <a:noFill/>
          </a:ln>
        </p:spPr>
        <p:txBody>
          <a:bodyPr anchorCtr="0" anchor="ctr" bIns="121900" lIns="121900" spcFirstLastPara="1" rIns="121900" wrap="square" tIns="121900">
            <a:noAutofit/>
          </a:bodyPr>
          <a:lstStyle>
            <a:lvl1pPr indent="-406400" lvl="0" marL="457200" rtl="0" algn="ctr">
              <a:spcBef>
                <a:spcPts val="0"/>
              </a:spcBef>
              <a:spcAft>
                <a:spcPts val="0"/>
              </a:spcAft>
              <a:buClr>
                <a:schemeClr val="dk1"/>
              </a:buClr>
              <a:buSzPts val="2800"/>
              <a:buChar char="●"/>
              <a:defRPr b="1" sz="2800">
                <a:solidFill>
                  <a:schemeClr val="dk1"/>
                </a:solidFill>
              </a:defRPr>
            </a:lvl1pPr>
            <a:lvl2pPr indent="-349250" lvl="1" marL="914400" rtl="0" algn="ctr">
              <a:spcBef>
                <a:spcPts val="0"/>
              </a:spcBef>
              <a:spcAft>
                <a:spcPts val="0"/>
              </a:spcAft>
              <a:buClr>
                <a:schemeClr val="dk1"/>
              </a:buClr>
              <a:buSzPts val="1900"/>
              <a:buChar char="○"/>
              <a:defRPr b="1" sz="1900">
                <a:solidFill>
                  <a:schemeClr val="dk1"/>
                </a:solidFill>
              </a:defRPr>
            </a:lvl2pPr>
            <a:lvl3pPr indent="-349250" lvl="2" marL="1371600" rtl="0" algn="ctr">
              <a:spcBef>
                <a:spcPts val="0"/>
              </a:spcBef>
              <a:spcAft>
                <a:spcPts val="0"/>
              </a:spcAft>
              <a:buClr>
                <a:schemeClr val="dk1"/>
              </a:buClr>
              <a:buSzPts val="1900"/>
              <a:buChar char="■"/>
              <a:defRPr b="1" sz="1900">
                <a:solidFill>
                  <a:schemeClr val="dk1"/>
                </a:solidFill>
              </a:defRPr>
            </a:lvl3pPr>
            <a:lvl4pPr indent="-349250" lvl="3" marL="1828800" rtl="0" algn="ctr">
              <a:spcBef>
                <a:spcPts val="0"/>
              </a:spcBef>
              <a:spcAft>
                <a:spcPts val="0"/>
              </a:spcAft>
              <a:buClr>
                <a:schemeClr val="dk1"/>
              </a:buClr>
              <a:buSzPts val="1900"/>
              <a:buChar char="●"/>
              <a:defRPr b="1" sz="1900">
                <a:solidFill>
                  <a:schemeClr val="dk1"/>
                </a:solidFill>
              </a:defRPr>
            </a:lvl4pPr>
            <a:lvl5pPr indent="-349250" lvl="4" marL="2286000" rtl="0" algn="ctr">
              <a:spcBef>
                <a:spcPts val="0"/>
              </a:spcBef>
              <a:spcAft>
                <a:spcPts val="0"/>
              </a:spcAft>
              <a:buClr>
                <a:schemeClr val="dk1"/>
              </a:buClr>
              <a:buSzPts val="1900"/>
              <a:buChar char="○"/>
              <a:defRPr b="1" sz="1900">
                <a:solidFill>
                  <a:schemeClr val="dk1"/>
                </a:solidFill>
              </a:defRPr>
            </a:lvl5pPr>
            <a:lvl6pPr indent="-349250" lvl="5" marL="2743200" rtl="0" algn="ctr">
              <a:spcBef>
                <a:spcPts val="0"/>
              </a:spcBef>
              <a:spcAft>
                <a:spcPts val="0"/>
              </a:spcAft>
              <a:buClr>
                <a:schemeClr val="dk1"/>
              </a:buClr>
              <a:buSzPts val="1900"/>
              <a:buChar char="■"/>
              <a:defRPr b="1" sz="1900">
                <a:solidFill>
                  <a:schemeClr val="dk1"/>
                </a:solidFill>
              </a:defRPr>
            </a:lvl6pPr>
            <a:lvl7pPr indent="-349250" lvl="6" marL="3200400" rtl="0" algn="ctr">
              <a:spcBef>
                <a:spcPts val="0"/>
              </a:spcBef>
              <a:spcAft>
                <a:spcPts val="0"/>
              </a:spcAft>
              <a:buClr>
                <a:schemeClr val="dk1"/>
              </a:buClr>
              <a:buSzPts val="1900"/>
              <a:buChar char="●"/>
              <a:defRPr b="1" sz="1900">
                <a:solidFill>
                  <a:schemeClr val="dk1"/>
                </a:solidFill>
              </a:defRPr>
            </a:lvl7pPr>
            <a:lvl8pPr indent="-349250" lvl="7" marL="3657600" rtl="0" algn="ctr">
              <a:spcBef>
                <a:spcPts val="0"/>
              </a:spcBef>
              <a:spcAft>
                <a:spcPts val="0"/>
              </a:spcAft>
              <a:buClr>
                <a:schemeClr val="dk1"/>
              </a:buClr>
              <a:buSzPts val="1900"/>
              <a:buChar char="○"/>
              <a:defRPr b="1" sz="1900">
                <a:solidFill>
                  <a:schemeClr val="dk1"/>
                </a:solidFill>
              </a:defRPr>
            </a:lvl8pPr>
            <a:lvl9pPr indent="-349250" lvl="8" marL="4114800" rtl="0" algn="ctr">
              <a:spcBef>
                <a:spcPts val="0"/>
              </a:spcBef>
              <a:spcAft>
                <a:spcPts val="0"/>
              </a:spcAft>
              <a:buClr>
                <a:schemeClr val="dk1"/>
              </a:buClr>
              <a:buSzPts val="1900"/>
              <a:buChar char="■"/>
              <a:defRPr b="1" sz="1900">
                <a:solidFill>
                  <a:schemeClr val="dk1"/>
                </a:solidFill>
              </a:defRPr>
            </a:lvl9pPr>
          </a:lstStyle>
          <a:p/>
        </p:txBody>
      </p:sp>
      <p:sp>
        <p:nvSpPr>
          <p:cNvPr id="2341" name="Google Shape;2341;p79"/>
          <p:cNvSpPr txBox="1"/>
          <p:nvPr>
            <p:ph idx="6" type="body"/>
          </p:nvPr>
        </p:nvSpPr>
        <p:spPr>
          <a:xfrm>
            <a:off x="7328567" y="3269702"/>
            <a:ext cx="2106900" cy="961200"/>
          </a:xfrm>
          <a:prstGeom prst="rect">
            <a:avLst/>
          </a:prstGeom>
          <a:noFill/>
          <a:ln>
            <a:noFill/>
          </a:ln>
        </p:spPr>
        <p:txBody>
          <a:bodyPr anchorCtr="0" anchor="ctr" bIns="121900" lIns="121900" spcFirstLastPara="1" rIns="121900" wrap="square" tIns="121900">
            <a:noAutofit/>
          </a:bodyPr>
          <a:lstStyle>
            <a:lvl1pPr indent="-400050" lvl="0" marL="457200" rtl="0" algn="ctr">
              <a:spcBef>
                <a:spcPts val="0"/>
              </a:spcBef>
              <a:spcAft>
                <a:spcPts val="0"/>
              </a:spcAft>
              <a:buClr>
                <a:schemeClr val="dk1"/>
              </a:buClr>
              <a:buSzPts val="2700"/>
              <a:buChar char="●"/>
              <a:defRPr b="1" sz="2700">
                <a:solidFill>
                  <a:schemeClr val="dk1"/>
                </a:solidFill>
              </a:defRPr>
            </a:lvl1pPr>
            <a:lvl2pPr indent="-349250" lvl="1" marL="914400" rtl="0" algn="ctr">
              <a:spcBef>
                <a:spcPts val="0"/>
              </a:spcBef>
              <a:spcAft>
                <a:spcPts val="0"/>
              </a:spcAft>
              <a:buClr>
                <a:schemeClr val="dk1"/>
              </a:buClr>
              <a:buSzPts val="1900"/>
              <a:buChar char="○"/>
              <a:defRPr b="1" sz="1900">
                <a:solidFill>
                  <a:schemeClr val="dk1"/>
                </a:solidFill>
              </a:defRPr>
            </a:lvl2pPr>
            <a:lvl3pPr indent="-349250" lvl="2" marL="1371600" rtl="0" algn="ctr">
              <a:spcBef>
                <a:spcPts val="0"/>
              </a:spcBef>
              <a:spcAft>
                <a:spcPts val="0"/>
              </a:spcAft>
              <a:buClr>
                <a:schemeClr val="dk1"/>
              </a:buClr>
              <a:buSzPts val="1900"/>
              <a:buChar char="■"/>
              <a:defRPr b="1" sz="1900">
                <a:solidFill>
                  <a:schemeClr val="dk1"/>
                </a:solidFill>
              </a:defRPr>
            </a:lvl3pPr>
            <a:lvl4pPr indent="-349250" lvl="3" marL="1828800" rtl="0" algn="ctr">
              <a:spcBef>
                <a:spcPts val="0"/>
              </a:spcBef>
              <a:spcAft>
                <a:spcPts val="0"/>
              </a:spcAft>
              <a:buClr>
                <a:schemeClr val="dk1"/>
              </a:buClr>
              <a:buSzPts val="1900"/>
              <a:buChar char="●"/>
              <a:defRPr b="1" sz="1900">
                <a:solidFill>
                  <a:schemeClr val="dk1"/>
                </a:solidFill>
              </a:defRPr>
            </a:lvl4pPr>
            <a:lvl5pPr indent="-349250" lvl="4" marL="2286000" rtl="0" algn="ctr">
              <a:spcBef>
                <a:spcPts val="0"/>
              </a:spcBef>
              <a:spcAft>
                <a:spcPts val="0"/>
              </a:spcAft>
              <a:buClr>
                <a:schemeClr val="dk1"/>
              </a:buClr>
              <a:buSzPts val="1900"/>
              <a:buChar char="○"/>
              <a:defRPr b="1" sz="1900">
                <a:solidFill>
                  <a:schemeClr val="dk1"/>
                </a:solidFill>
              </a:defRPr>
            </a:lvl5pPr>
            <a:lvl6pPr indent="-349250" lvl="5" marL="2743200" rtl="0" algn="ctr">
              <a:spcBef>
                <a:spcPts val="0"/>
              </a:spcBef>
              <a:spcAft>
                <a:spcPts val="0"/>
              </a:spcAft>
              <a:buClr>
                <a:schemeClr val="dk1"/>
              </a:buClr>
              <a:buSzPts val="1900"/>
              <a:buChar char="■"/>
              <a:defRPr b="1" sz="1900">
                <a:solidFill>
                  <a:schemeClr val="dk1"/>
                </a:solidFill>
              </a:defRPr>
            </a:lvl6pPr>
            <a:lvl7pPr indent="-349250" lvl="6" marL="3200400" rtl="0" algn="ctr">
              <a:spcBef>
                <a:spcPts val="0"/>
              </a:spcBef>
              <a:spcAft>
                <a:spcPts val="0"/>
              </a:spcAft>
              <a:buClr>
                <a:schemeClr val="dk1"/>
              </a:buClr>
              <a:buSzPts val="1900"/>
              <a:buChar char="●"/>
              <a:defRPr b="1" sz="1900">
                <a:solidFill>
                  <a:schemeClr val="dk1"/>
                </a:solidFill>
              </a:defRPr>
            </a:lvl7pPr>
            <a:lvl8pPr indent="-349250" lvl="7" marL="3657600" rtl="0" algn="ctr">
              <a:spcBef>
                <a:spcPts val="0"/>
              </a:spcBef>
              <a:spcAft>
                <a:spcPts val="0"/>
              </a:spcAft>
              <a:buClr>
                <a:schemeClr val="dk1"/>
              </a:buClr>
              <a:buSzPts val="1900"/>
              <a:buChar char="○"/>
              <a:defRPr b="1" sz="1900">
                <a:solidFill>
                  <a:schemeClr val="dk1"/>
                </a:solidFill>
              </a:defRPr>
            </a:lvl8pPr>
            <a:lvl9pPr indent="-349250" lvl="8" marL="4114800" rtl="0" algn="ctr">
              <a:spcBef>
                <a:spcPts val="0"/>
              </a:spcBef>
              <a:spcAft>
                <a:spcPts val="0"/>
              </a:spcAft>
              <a:buClr>
                <a:schemeClr val="dk1"/>
              </a:buClr>
              <a:buSzPts val="1900"/>
              <a:buChar char="■"/>
              <a:defRPr b="1" sz="1900">
                <a:solidFill>
                  <a:schemeClr val="dk1"/>
                </a:solidFill>
              </a:defRPr>
            </a:lvl9pPr>
          </a:lstStyle>
          <a:p/>
        </p:txBody>
      </p:sp>
      <p:sp>
        <p:nvSpPr>
          <p:cNvPr id="2342" name="Google Shape;2342;p79"/>
          <p:cNvSpPr txBox="1"/>
          <p:nvPr>
            <p:ph idx="7" type="body"/>
          </p:nvPr>
        </p:nvSpPr>
        <p:spPr>
          <a:xfrm>
            <a:off x="6230400" y="4142430"/>
            <a:ext cx="2106900" cy="961200"/>
          </a:xfrm>
          <a:prstGeom prst="rect">
            <a:avLst/>
          </a:prstGeom>
          <a:noFill/>
          <a:ln>
            <a:noFill/>
          </a:ln>
        </p:spPr>
        <p:txBody>
          <a:bodyPr anchorCtr="0" anchor="ctr" bIns="121900" lIns="121900" spcFirstLastPara="1" rIns="121900" wrap="square" tIns="121900">
            <a:noAutofit/>
          </a:bodyPr>
          <a:lstStyle>
            <a:lvl1pPr indent="-406400" lvl="0" marL="457200" rtl="0" algn="ctr">
              <a:spcBef>
                <a:spcPts val="0"/>
              </a:spcBef>
              <a:spcAft>
                <a:spcPts val="0"/>
              </a:spcAft>
              <a:buClr>
                <a:schemeClr val="dk1"/>
              </a:buClr>
              <a:buSzPts val="2800"/>
              <a:buChar char="●"/>
              <a:defRPr b="1" sz="2800">
                <a:solidFill>
                  <a:schemeClr val="dk1"/>
                </a:solidFill>
              </a:defRPr>
            </a:lvl1pPr>
            <a:lvl2pPr indent="-349250" lvl="1" marL="914400" rtl="0" algn="ctr">
              <a:spcBef>
                <a:spcPts val="0"/>
              </a:spcBef>
              <a:spcAft>
                <a:spcPts val="0"/>
              </a:spcAft>
              <a:buClr>
                <a:schemeClr val="dk1"/>
              </a:buClr>
              <a:buSzPts val="1900"/>
              <a:buChar char="○"/>
              <a:defRPr b="1" sz="1900">
                <a:solidFill>
                  <a:schemeClr val="dk1"/>
                </a:solidFill>
              </a:defRPr>
            </a:lvl2pPr>
            <a:lvl3pPr indent="-349250" lvl="2" marL="1371600" rtl="0" algn="ctr">
              <a:spcBef>
                <a:spcPts val="0"/>
              </a:spcBef>
              <a:spcAft>
                <a:spcPts val="0"/>
              </a:spcAft>
              <a:buClr>
                <a:schemeClr val="dk1"/>
              </a:buClr>
              <a:buSzPts val="1900"/>
              <a:buChar char="■"/>
              <a:defRPr b="1" sz="1900">
                <a:solidFill>
                  <a:schemeClr val="dk1"/>
                </a:solidFill>
              </a:defRPr>
            </a:lvl3pPr>
            <a:lvl4pPr indent="-349250" lvl="3" marL="1828800" rtl="0" algn="ctr">
              <a:spcBef>
                <a:spcPts val="0"/>
              </a:spcBef>
              <a:spcAft>
                <a:spcPts val="0"/>
              </a:spcAft>
              <a:buClr>
                <a:schemeClr val="dk1"/>
              </a:buClr>
              <a:buSzPts val="1900"/>
              <a:buChar char="●"/>
              <a:defRPr b="1" sz="1900">
                <a:solidFill>
                  <a:schemeClr val="dk1"/>
                </a:solidFill>
              </a:defRPr>
            </a:lvl4pPr>
            <a:lvl5pPr indent="-349250" lvl="4" marL="2286000" rtl="0" algn="ctr">
              <a:spcBef>
                <a:spcPts val="0"/>
              </a:spcBef>
              <a:spcAft>
                <a:spcPts val="0"/>
              </a:spcAft>
              <a:buClr>
                <a:schemeClr val="dk1"/>
              </a:buClr>
              <a:buSzPts val="1900"/>
              <a:buChar char="○"/>
              <a:defRPr b="1" sz="1900">
                <a:solidFill>
                  <a:schemeClr val="dk1"/>
                </a:solidFill>
              </a:defRPr>
            </a:lvl5pPr>
            <a:lvl6pPr indent="-349250" lvl="5" marL="2743200" rtl="0" algn="ctr">
              <a:spcBef>
                <a:spcPts val="0"/>
              </a:spcBef>
              <a:spcAft>
                <a:spcPts val="0"/>
              </a:spcAft>
              <a:buClr>
                <a:schemeClr val="dk1"/>
              </a:buClr>
              <a:buSzPts val="1900"/>
              <a:buChar char="■"/>
              <a:defRPr b="1" sz="1900">
                <a:solidFill>
                  <a:schemeClr val="dk1"/>
                </a:solidFill>
              </a:defRPr>
            </a:lvl6pPr>
            <a:lvl7pPr indent="-349250" lvl="6" marL="3200400" rtl="0" algn="ctr">
              <a:spcBef>
                <a:spcPts val="0"/>
              </a:spcBef>
              <a:spcAft>
                <a:spcPts val="0"/>
              </a:spcAft>
              <a:buClr>
                <a:schemeClr val="dk1"/>
              </a:buClr>
              <a:buSzPts val="1900"/>
              <a:buChar char="●"/>
              <a:defRPr b="1" sz="1900">
                <a:solidFill>
                  <a:schemeClr val="dk1"/>
                </a:solidFill>
              </a:defRPr>
            </a:lvl7pPr>
            <a:lvl8pPr indent="-349250" lvl="7" marL="3657600" rtl="0" algn="ctr">
              <a:spcBef>
                <a:spcPts val="0"/>
              </a:spcBef>
              <a:spcAft>
                <a:spcPts val="0"/>
              </a:spcAft>
              <a:buClr>
                <a:schemeClr val="dk1"/>
              </a:buClr>
              <a:buSzPts val="1900"/>
              <a:buChar char="○"/>
              <a:defRPr b="1" sz="1900">
                <a:solidFill>
                  <a:schemeClr val="dk1"/>
                </a:solidFill>
              </a:defRPr>
            </a:lvl8pPr>
            <a:lvl9pPr indent="-349250" lvl="8" marL="4114800" rtl="0" algn="ctr">
              <a:spcBef>
                <a:spcPts val="0"/>
              </a:spcBef>
              <a:spcAft>
                <a:spcPts val="0"/>
              </a:spcAft>
              <a:buClr>
                <a:schemeClr val="dk1"/>
              </a:buClr>
              <a:buSzPts val="1900"/>
              <a:buChar char="■"/>
              <a:defRPr b="1" sz="1900">
                <a:solidFill>
                  <a:schemeClr val="dk1"/>
                </a:solidFill>
              </a:defRPr>
            </a:lvl9pPr>
          </a:lstStyle>
          <a:p/>
        </p:txBody>
      </p:sp>
      <p:sp>
        <p:nvSpPr>
          <p:cNvPr id="2343" name="Google Shape;2343;p79"/>
          <p:cNvSpPr txBox="1"/>
          <p:nvPr>
            <p:ph idx="8" type="body"/>
          </p:nvPr>
        </p:nvSpPr>
        <p:spPr>
          <a:xfrm>
            <a:off x="5098933" y="4939110"/>
            <a:ext cx="2106900" cy="961200"/>
          </a:xfrm>
          <a:prstGeom prst="rect">
            <a:avLst/>
          </a:prstGeom>
          <a:noFill/>
          <a:ln>
            <a:noFill/>
          </a:ln>
        </p:spPr>
        <p:txBody>
          <a:bodyPr anchorCtr="0" anchor="ctr" bIns="121900" lIns="121900" spcFirstLastPara="1" rIns="121900" wrap="square" tIns="121900">
            <a:noAutofit/>
          </a:bodyPr>
          <a:lstStyle>
            <a:lvl1pPr indent="-406400" lvl="0" marL="457200" rtl="0" algn="ctr">
              <a:spcBef>
                <a:spcPts val="0"/>
              </a:spcBef>
              <a:spcAft>
                <a:spcPts val="0"/>
              </a:spcAft>
              <a:buClr>
                <a:schemeClr val="dk1"/>
              </a:buClr>
              <a:buSzPts val="2800"/>
              <a:buChar char="●"/>
              <a:defRPr b="1" sz="2800">
                <a:solidFill>
                  <a:schemeClr val="dk1"/>
                </a:solidFill>
              </a:defRPr>
            </a:lvl1pPr>
            <a:lvl2pPr indent="-349250" lvl="1" marL="914400" rtl="0" algn="ctr">
              <a:spcBef>
                <a:spcPts val="0"/>
              </a:spcBef>
              <a:spcAft>
                <a:spcPts val="0"/>
              </a:spcAft>
              <a:buClr>
                <a:schemeClr val="dk1"/>
              </a:buClr>
              <a:buSzPts val="1900"/>
              <a:buChar char="○"/>
              <a:defRPr b="1" sz="1900">
                <a:solidFill>
                  <a:schemeClr val="dk1"/>
                </a:solidFill>
              </a:defRPr>
            </a:lvl2pPr>
            <a:lvl3pPr indent="-349250" lvl="2" marL="1371600" rtl="0" algn="ctr">
              <a:spcBef>
                <a:spcPts val="0"/>
              </a:spcBef>
              <a:spcAft>
                <a:spcPts val="0"/>
              </a:spcAft>
              <a:buClr>
                <a:schemeClr val="dk1"/>
              </a:buClr>
              <a:buSzPts val="1900"/>
              <a:buChar char="■"/>
              <a:defRPr b="1" sz="1900">
                <a:solidFill>
                  <a:schemeClr val="dk1"/>
                </a:solidFill>
              </a:defRPr>
            </a:lvl3pPr>
            <a:lvl4pPr indent="-349250" lvl="3" marL="1828800" rtl="0" algn="ctr">
              <a:spcBef>
                <a:spcPts val="0"/>
              </a:spcBef>
              <a:spcAft>
                <a:spcPts val="0"/>
              </a:spcAft>
              <a:buClr>
                <a:schemeClr val="dk1"/>
              </a:buClr>
              <a:buSzPts val="1900"/>
              <a:buChar char="●"/>
              <a:defRPr b="1" sz="1900">
                <a:solidFill>
                  <a:schemeClr val="dk1"/>
                </a:solidFill>
              </a:defRPr>
            </a:lvl4pPr>
            <a:lvl5pPr indent="-349250" lvl="4" marL="2286000" rtl="0" algn="ctr">
              <a:spcBef>
                <a:spcPts val="0"/>
              </a:spcBef>
              <a:spcAft>
                <a:spcPts val="0"/>
              </a:spcAft>
              <a:buClr>
                <a:schemeClr val="dk1"/>
              </a:buClr>
              <a:buSzPts val="1900"/>
              <a:buChar char="○"/>
              <a:defRPr b="1" sz="1900">
                <a:solidFill>
                  <a:schemeClr val="dk1"/>
                </a:solidFill>
              </a:defRPr>
            </a:lvl5pPr>
            <a:lvl6pPr indent="-349250" lvl="5" marL="2743200" rtl="0" algn="ctr">
              <a:spcBef>
                <a:spcPts val="0"/>
              </a:spcBef>
              <a:spcAft>
                <a:spcPts val="0"/>
              </a:spcAft>
              <a:buClr>
                <a:schemeClr val="dk1"/>
              </a:buClr>
              <a:buSzPts val="1900"/>
              <a:buChar char="■"/>
              <a:defRPr b="1" sz="1900">
                <a:solidFill>
                  <a:schemeClr val="dk1"/>
                </a:solidFill>
              </a:defRPr>
            </a:lvl6pPr>
            <a:lvl7pPr indent="-349250" lvl="6" marL="3200400" rtl="0" algn="ctr">
              <a:spcBef>
                <a:spcPts val="0"/>
              </a:spcBef>
              <a:spcAft>
                <a:spcPts val="0"/>
              </a:spcAft>
              <a:buClr>
                <a:schemeClr val="dk1"/>
              </a:buClr>
              <a:buSzPts val="1900"/>
              <a:buChar char="●"/>
              <a:defRPr b="1" sz="1900">
                <a:solidFill>
                  <a:schemeClr val="dk1"/>
                </a:solidFill>
              </a:defRPr>
            </a:lvl7pPr>
            <a:lvl8pPr indent="-349250" lvl="7" marL="3657600" rtl="0" algn="ctr">
              <a:spcBef>
                <a:spcPts val="0"/>
              </a:spcBef>
              <a:spcAft>
                <a:spcPts val="0"/>
              </a:spcAft>
              <a:buClr>
                <a:schemeClr val="dk1"/>
              </a:buClr>
              <a:buSzPts val="1900"/>
              <a:buChar char="○"/>
              <a:defRPr b="1" sz="1900">
                <a:solidFill>
                  <a:schemeClr val="dk1"/>
                </a:solidFill>
              </a:defRPr>
            </a:lvl8pPr>
            <a:lvl9pPr indent="-349250" lvl="8" marL="4114800" rtl="0" algn="ctr">
              <a:spcBef>
                <a:spcPts val="0"/>
              </a:spcBef>
              <a:spcAft>
                <a:spcPts val="0"/>
              </a:spcAft>
              <a:buClr>
                <a:schemeClr val="dk1"/>
              </a:buClr>
              <a:buSzPts val="1900"/>
              <a:buChar char="■"/>
              <a:defRPr b="1" sz="1900">
                <a:solidFill>
                  <a:schemeClr val="dk1"/>
                </a:solidFill>
              </a:defRPr>
            </a:lvl9pPr>
          </a:lstStyle>
          <a:p/>
        </p:txBody>
      </p:sp>
      <p:sp>
        <p:nvSpPr>
          <p:cNvPr id="2344" name="Google Shape;2344;p79"/>
          <p:cNvSpPr txBox="1"/>
          <p:nvPr>
            <p:ph idx="9" type="subTitle"/>
          </p:nvPr>
        </p:nvSpPr>
        <p:spPr>
          <a:xfrm>
            <a:off x="942800" y="1404510"/>
            <a:ext cx="10696800" cy="524700"/>
          </a:xfrm>
          <a:prstGeom prst="rect">
            <a:avLst/>
          </a:prstGeom>
          <a:noFill/>
          <a:ln>
            <a:noFill/>
          </a:ln>
        </p:spPr>
        <p:txBody>
          <a:bodyPr anchorCtr="0" anchor="ctr" bIns="121900" lIns="121900" spcFirstLastPara="1" rIns="121900" wrap="square" tIns="121900">
            <a:noAutofit/>
          </a:bodyPr>
          <a:lstStyle>
            <a:lvl1pPr lvl="0" rtl="0">
              <a:spcBef>
                <a:spcPts val="0"/>
              </a:spcBef>
              <a:spcAft>
                <a:spcPts val="0"/>
              </a:spcAft>
              <a:buNone/>
              <a:defRPr b="1" sz="3200">
                <a:solidFill>
                  <a:srgbClr val="0579BD"/>
                </a:solidFill>
                <a:latin typeface="Arial"/>
                <a:ea typeface="Arial"/>
                <a:cs typeface="Arial"/>
                <a:sym typeface="Arial"/>
              </a:defRPr>
            </a:lvl1pPr>
            <a:lvl2pPr lvl="1" rtl="0">
              <a:spcBef>
                <a:spcPts val="0"/>
              </a:spcBef>
              <a:spcAft>
                <a:spcPts val="0"/>
              </a:spcAft>
              <a:buNone/>
              <a:defRPr b="1" sz="3200">
                <a:solidFill>
                  <a:srgbClr val="0579BD"/>
                </a:solidFill>
                <a:latin typeface="Arial"/>
                <a:ea typeface="Arial"/>
                <a:cs typeface="Arial"/>
                <a:sym typeface="Arial"/>
              </a:defRPr>
            </a:lvl2pPr>
            <a:lvl3pPr lvl="2" rtl="0">
              <a:spcBef>
                <a:spcPts val="0"/>
              </a:spcBef>
              <a:spcAft>
                <a:spcPts val="0"/>
              </a:spcAft>
              <a:buNone/>
              <a:defRPr b="1" sz="3200">
                <a:solidFill>
                  <a:srgbClr val="0579BD"/>
                </a:solidFill>
                <a:latin typeface="Arial"/>
                <a:ea typeface="Arial"/>
                <a:cs typeface="Arial"/>
                <a:sym typeface="Arial"/>
              </a:defRPr>
            </a:lvl3pPr>
            <a:lvl4pPr lvl="3" rtl="0">
              <a:spcBef>
                <a:spcPts val="0"/>
              </a:spcBef>
              <a:spcAft>
                <a:spcPts val="0"/>
              </a:spcAft>
              <a:buNone/>
              <a:defRPr b="1" sz="3200">
                <a:solidFill>
                  <a:srgbClr val="0579BD"/>
                </a:solidFill>
                <a:latin typeface="Arial"/>
                <a:ea typeface="Arial"/>
                <a:cs typeface="Arial"/>
                <a:sym typeface="Arial"/>
              </a:defRPr>
            </a:lvl4pPr>
            <a:lvl5pPr lvl="4" rtl="0">
              <a:spcBef>
                <a:spcPts val="0"/>
              </a:spcBef>
              <a:spcAft>
                <a:spcPts val="0"/>
              </a:spcAft>
              <a:buNone/>
              <a:defRPr b="1" sz="3200">
                <a:solidFill>
                  <a:srgbClr val="0579BD"/>
                </a:solidFill>
                <a:latin typeface="Arial"/>
                <a:ea typeface="Arial"/>
                <a:cs typeface="Arial"/>
                <a:sym typeface="Arial"/>
              </a:defRPr>
            </a:lvl5pPr>
            <a:lvl6pPr lvl="5" rtl="0">
              <a:spcBef>
                <a:spcPts val="0"/>
              </a:spcBef>
              <a:spcAft>
                <a:spcPts val="0"/>
              </a:spcAft>
              <a:buNone/>
              <a:defRPr b="1" sz="3200">
                <a:solidFill>
                  <a:srgbClr val="0579BD"/>
                </a:solidFill>
                <a:latin typeface="Arial"/>
                <a:ea typeface="Arial"/>
                <a:cs typeface="Arial"/>
                <a:sym typeface="Arial"/>
              </a:defRPr>
            </a:lvl6pPr>
            <a:lvl7pPr lvl="6" rtl="0">
              <a:spcBef>
                <a:spcPts val="0"/>
              </a:spcBef>
              <a:spcAft>
                <a:spcPts val="0"/>
              </a:spcAft>
              <a:buNone/>
              <a:defRPr b="1" sz="3200">
                <a:solidFill>
                  <a:srgbClr val="0579BD"/>
                </a:solidFill>
                <a:latin typeface="Arial"/>
                <a:ea typeface="Arial"/>
                <a:cs typeface="Arial"/>
                <a:sym typeface="Arial"/>
              </a:defRPr>
            </a:lvl7pPr>
            <a:lvl8pPr lvl="7" rtl="0">
              <a:spcBef>
                <a:spcPts val="0"/>
              </a:spcBef>
              <a:spcAft>
                <a:spcPts val="0"/>
              </a:spcAft>
              <a:buNone/>
              <a:defRPr b="1" sz="3200">
                <a:solidFill>
                  <a:srgbClr val="0579BD"/>
                </a:solidFill>
                <a:latin typeface="Arial"/>
                <a:ea typeface="Arial"/>
                <a:cs typeface="Arial"/>
                <a:sym typeface="Arial"/>
              </a:defRPr>
            </a:lvl8pPr>
            <a:lvl9pPr lvl="8" rtl="0">
              <a:spcBef>
                <a:spcPts val="0"/>
              </a:spcBef>
              <a:spcAft>
                <a:spcPts val="0"/>
              </a:spcAft>
              <a:buNone/>
              <a:defRPr b="1" sz="3200">
                <a:solidFill>
                  <a:srgbClr val="0579BD"/>
                </a:solidFill>
                <a:latin typeface="Arial"/>
                <a:ea typeface="Arial"/>
                <a:cs typeface="Arial"/>
                <a:sym typeface="Arial"/>
              </a:defRPr>
            </a:lvl9pPr>
          </a:lstStyle>
          <a:p/>
        </p:txBody>
      </p:sp>
      <p:sp>
        <p:nvSpPr>
          <p:cNvPr id="2345" name="Google Shape;2345;p79"/>
          <p:cNvSpPr txBox="1"/>
          <p:nvPr/>
        </p:nvSpPr>
        <p:spPr>
          <a:xfrm rot="-1423010">
            <a:off x="6163585" y="5649983"/>
            <a:ext cx="1271702" cy="494152"/>
          </a:xfrm>
          <a:prstGeom prst="rect">
            <a:avLst/>
          </a:prstGeom>
          <a:noFill/>
          <a:ln>
            <a:noFill/>
          </a:ln>
        </p:spPr>
        <p:txBody>
          <a:bodyPr anchorCtr="0" anchor="t" bIns="121900" lIns="121900" spcFirstLastPara="1" rIns="121900" wrap="square" tIns="121900">
            <a:spAutoFit/>
          </a:bodyPr>
          <a:lstStyle/>
          <a:p>
            <a:pPr indent="0" lvl="0" marL="0" rtl="0" algn="ctr">
              <a:spcBef>
                <a:spcPts val="0"/>
              </a:spcBef>
              <a:spcAft>
                <a:spcPts val="0"/>
              </a:spcAft>
              <a:buNone/>
            </a:pPr>
            <a:r>
              <a:rPr b="1" lang="en-US" sz="1600">
                <a:solidFill>
                  <a:srgbClr val="E69138"/>
                </a:solidFill>
              </a:rPr>
              <a:t>Tier 0</a:t>
            </a:r>
            <a:endParaRPr b="1" sz="1600">
              <a:solidFill>
                <a:srgbClr val="E69138"/>
              </a:solidFill>
            </a:endParaRPr>
          </a:p>
        </p:txBody>
      </p:sp>
      <p:sp>
        <p:nvSpPr>
          <p:cNvPr id="2346" name="Google Shape;2346;p79"/>
          <p:cNvSpPr txBox="1"/>
          <p:nvPr/>
        </p:nvSpPr>
        <p:spPr>
          <a:xfrm rot="-1423010">
            <a:off x="7281185" y="4827023"/>
            <a:ext cx="1271702" cy="494152"/>
          </a:xfrm>
          <a:prstGeom prst="rect">
            <a:avLst/>
          </a:prstGeom>
          <a:noFill/>
          <a:ln>
            <a:noFill/>
          </a:ln>
        </p:spPr>
        <p:txBody>
          <a:bodyPr anchorCtr="0" anchor="t" bIns="121900" lIns="121900" spcFirstLastPara="1" rIns="121900" wrap="square" tIns="121900">
            <a:spAutoFit/>
          </a:bodyPr>
          <a:lstStyle/>
          <a:p>
            <a:pPr indent="0" lvl="0" marL="0" rtl="0" algn="ctr">
              <a:spcBef>
                <a:spcPts val="0"/>
              </a:spcBef>
              <a:spcAft>
                <a:spcPts val="0"/>
              </a:spcAft>
              <a:buNone/>
            </a:pPr>
            <a:r>
              <a:rPr b="1" lang="en-US" sz="1600">
                <a:solidFill>
                  <a:srgbClr val="F1C232"/>
                </a:solidFill>
              </a:rPr>
              <a:t>Tier 1</a:t>
            </a:r>
            <a:endParaRPr b="1" sz="1600">
              <a:solidFill>
                <a:srgbClr val="F1C232"/>
              </a:solidFill>
            </a:endParaRPr>
          </a:p>
        </p:txBody>
      </p:sp>
      <p:sp>
        <p:nvSpPr>
          <p:cNvPr id="2347" name="Google Shape;2347;p79"/>
          <p:cNvSpPr txBox="1"/>
          <p:nvPr/>
        </p:nvSpPr>
        <p:spPr>
          <a:xfrm rot="-1421568">
            <a:off x="8290710" y="3971046"/>
            <a:ext cx="1443138" cy="494415"/>
          </a:xfrm>
          <a:prstGeom prst="rect">
            <a:avLst/>
          </a:prstGeom>
          <a:noFill/>
          <a:ln>
            <a:noFill/>
          </a:ln>
        </p:spPr>
        <p:txBody>
          <a:bodyPr anchorCtr="0" anchor="t" bIns="121900" lIns="121900" spcFirstLastPara="1" rIns="121900" wrap="square" tIns="121900">
            <a:spAutoFit/>
          </a:bodyPr>
          <a:lstStyle/>
          <a:p>
            <a:pPr indent="0" lvl="0" marL="0" rtl="0" algn="ctr">
              <a:spcBef>
                <a:spcPts val="0"/>
              </a:spcBef>
              <a:spcAft>
                <a:spcPts val="0"/>
              </a:spcAft>
              <a:buNone/>
            </a:pPr>
            <a:r>
              <a:rPr b="1" lang="en-US" sz="1600">
                <a:solidFill>
                  <a:srgbClr val="6AA84F"/>
                </a:solidFill>
              </a:rPr>
              <a:t>Tier 2</a:t>
            </a:r>
            <a:endParaRPr b="1" sz="1600">
              <a:solidFill>
                <a:srgbClr val="6AA84F"/>
              </a:solidFill>
            </a:endParaRPr>
          </a:p>
        </p:txBody>
      </p:sp>
      <p:sp>
        <p:nvSpPr>
          <p:cNvPr id="2348" name="Google Shape;2348;p79"/>
          <p:cNvSpPr txBox="1"/>
          <p:nvPr/>
        </p:nvSpPr>
        <p:spPr>
          <a:xfrm rot="-1422384">
            <a:off x="9522746" y="3118829"/>
            <a:ext cx="1328939" cy="494152"/>
          </a:xfrm>
          <a:prstGeom prst="rect">
            <a:avLst/>
          </a:prstGeom>
          <a:noFill/>
          <a:ln>
            <a:noFill/>
          </a:ln>
        </p:spPr>
        <p:txBody>
          <a:bodyPr anchorCtr="0" anchor="t" bIns="121900" lIns="121900" spcFirstLastPara="1" rIns="121900" wrap="square" tIns="121900">
            <a:spAutoFit/>
          </a:bodyPr>
          <a:lstStyle/>
          <a:p>
            <a:pPr indent="0" lvl="0" marL="0" rtl="0" algn="ctr">
              <a:spcBef>
                <a:spcPts val="0"/>
              </a:spcBef>
              <a:spcAft>
                <a:spcPts val="0"/>
              </a:spcAft>
              <a:buNone/>
            </a:pPr>
            <a:r>
              <a:rPr b="1" lang="en-US" sz="1600">
                <a:solidFill>
                  <a:srgbClr val="0579BD"/>
                </a:solidFill>
              </a:rPr>
              <a:t>Tier 3 BIC</a:t>
            </a:r>
            <a:endParaRPr b="1" sz="1600">
              <a:solidFill>
                <a:srgbClr val="0579BD"/>
              </a:solidFill>
            </a:endParaRPr>
          </a:p>
        </p:txBody>
      </p:sp>
      <p:sp>
        <p:nvSpPr>
          <p:cNvPr id="2349" name="Google Shape;2349;p79"/>
          <p:cNvSpPr/>
          <p:nvPr/>
        </p:nvSpPr>
        <p:spPr>
          <a:xfrm flipH="1">
            <a:off x="7043467" y="3429000"/>
            <a:ext cx="3850500" cy="2687700"/>
          </a:xfrm>
          <a:prstGeom prst="rtTriangle">
            <a:avLst/>
          </a:prstGeom>
          <a:solidFill>
            <a:srgbClr val="B7B7B7"/>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50" name="Google Shape;2350;p79"/>
          <p:cNvSpPr txBox="1"/>
          <p:nvPr>
            <p:ph idx="13" type="body"/>
          </p:nvPr>
        </p:nvSpPr>
        <p:spPr>
          <a:xfrm>
            <a:off x="8606133" y="4539000"/>
            <a:ext cx="2288100" cy="1553100"/>
          </a:xfrm>
          <a:prstGeom prst="rect">
            <a:avLst/>
          </a:prstGeom>
          <a:noFill/>
          <a:ln>
            <a:noFill/>
          </a:ln>
        </p:spPr>
        <p:txBody>
          <a:bodyPr anchorCtr="0" anchor="t" bIns="121900" lIns="121900" spcFirstLastPara="1" rIns="121900" wrap="square" tIns="121900">
            <a:noAutofit/>
          </a:bodyPr>
          <a:lstStyle>
            <a:lvl1pPr indent="-323850" lvl="0" marL="457200" rtl="0" algn="r">
              <a:spcBef>
                <a:spcPts val="0"/>
              </a:spcBef>
              <a:spcAft>
                <a:spcPts val="0"/>
              </a:spcAft>
              <a:buSzPts val="1500"/>
              <a:buChar char="●"/>
              <a:defRPr i="1" sz="1500"/>
            </a:lvl1pPr>
            <a:lvl2pPr indent="-323850" lvl="1" marL="914400" rtl="0">
              <a:spcBef>
                <a:spcPts val="0"/>
              </a:spcBef>
              <a:spcAft>
                <a:spcPts val="0"/>
              </a:spcAft>
              <a:buSzPts val="1500"/>
              <a:buChar char="○"/>
              <a:defRPr i="1" sz="1500"/>
            </a:lvl2pPr>
            <a:lvl3pPr indent="-323850" lvl="2" marL="1371600" rtl="0">
              <a:spcBef>
                <a:spcPts val="0"/>
              </a:spcBef>
              <a:spcAft>
                <a:spcPts val="0"/>
              </a:spcAft>
              <a:buSzPts val="1500"/>
              <a:buChar char="■"/>
              <a:defRPr i="1" sz="1500"/>
            </a:lvl3pPr>
            <a:lvl4pPr indent="-323850" lvl="3" marL="1828800" rtl="0">
              <a:spcBef>
                <a:spcPts val="0"/>
              </a:spcBef>
              <a:spcAft>
                <a:spcPts val="0"/>
              </a:spcAft>
              <a:buSzPts val="1500"/>
              <a:buChar char="●"/>
              <a:defRPr i="1" sz="1500"/>
            </a:lvl4pPr>
            <a:lvl5pPr indent="-323850" lvl="4" marL="2286000" rtl="0">
              <a:spcBef>
                <a:spcPts val="0"/>
              </a:spcBef>
              <a:spcAft>
                <a:spcPts val="0"/>
              </a:spcAft>
              <a:buSzPts val="1500"/>
              <a:buChar char="○"/>
              <a:defRPr i="1" sz="1500"/>
            </a:lvl5pPr>
            <a:lvl6pPr indent="-323850" lvl="5" marL="2743200" rtl="0">
              <a:spcBef>
                <a:spcPts val="0"/>
              </a:spcBef>
              <a:spcAft>
                <a:spcPts val="0"/>
              </a:spcAft>
              <a:buSzPts val="1500"/>
              <a:buChar char="■"/>
              <a:defRPr i="1" sz="1500"/>
            </a:lvl6pPr>
            <a:lvl7pPr indent="-323850" lvl="6" marL="3200400" rtl="0">
              <a:spcBef>
                <a:spcPts val="0"/>
              </a:spcBef>
              <a:spcAft>
                <a:spcPts val="0"/>
              </a:spcAft>
              <a:buSzPts val="1500"/>
              <a:buChar char="●"/>
              <a:defRPr i="1" sz="1500"/>
            </a:lvl7pPr>
            <a:lvl8pPr indent="-323850" lvl="7" marL="3657600" rtl="0">
              <a:spcBef>
                <a:spcPts val="0"/>
              </a:spcBef>
              <a:spcAft>
                <a:spcPts val="0"/>
              </a:spcAft>
              <a:buSzPts val="1500"/>
              <a:buChar char="○"/>
              <a:defRPr i="1" sz="1500"/>
            </a:lvl8pPr>
            <a:lvl9pPr indent="-323850" lvl="8" marL="4114800" rtl="0">
              <a:spcBef>
                <a:spcPts val="0"/>
              </a:spcBef>
              <a:spcAft>
                <a:spcPts val="0"/>
              </a:spcAft>
              <a:buSzPts val="1500"/>
              <a:buChar char="■"/>
              <a:defRPr i="1" sz="1500"/>
            </a:lvl9pPr>
          </a:lstStyle>
          <a:p/>
        </p:txBody>
      </p:sp>
      <p:sp>
        <p:nvSpPr>
          <p:cNvPr id="2351" name="Google Shape;2351;p79"/>
          <p:cNvSpPr/>
          <p:nvPr/>
        </p:nvSpPr>
        <p:spPr>
          <a:xfrm rot="5400000">
            <a:off x="8503336" y="3154740"/>
            <a:ext cx="6902100" cy="548700"/>
          </a:xfrm>
          <a:prstGeom prst="rect">
            <a:avLst/>
          </a:prstGeom>
          <a:solidFill>
            <a:srgbClr val="FF0000"/>
          </a:solidFill>
          <a:ln>
            <a:noFill/>
          </a:ln>
        </p:spPr>
        <p:txBody>
          <a:bodyPr anchorCtr="0" anchor="ctr" bIns="121900" lIns="121900" spcFirstLastPara="1" rIns="121900" wrap="square" tIns="121900">
            <a:noAutofit/>
          </a:bodyPr>
          <a:lstStyle/>
          <a:p>
            <a:pPr indent="0" lvl="0" marL="0" rtl="0" algn="ctr">
              <a:lnSpc>
                <a:spcPct val="115000"/>
              </a:lnSpc>
              <a:spcBef>
                <a:spcPts val="0"/>
              </a:spcBef>
              <a:spcAft>
                <a:spcPts val="0"/>
              </a:spcAft>
              <a:buNone/>
            </a:pPr>
            <a:r>
              <a:rPr b="1" lang="en-US" sz="1600">
                <a:solidFill>
                  <a:srgbClr val="FFFFFF"/>
                </a:solidFill>
              </a:rPr>
              <a:t>Delete/replace this slide before sending</a:t>
            </a:r>
            <a:endParaRPr b="1" sz="1600">
              <a:solidFill>
                <a:srgbClr val="FFFFFF"/>
              </a:solidFill>
            </a:endParaRPr>
          </a:p>
        </p:txBody>
      </p:sp>
    </p:spTree>
  </p:cSld>
  <p:clrMapOvr>
    <a:masterClrMapping/>
  </p:clrMapOvr>
  <p:extLst>
    <p:ext uri="{DCECCB84-F9BA-43D5-87BE-67443E8EF086}">
      <p15:sldGuideLst>
        <p15:guide id="1" orient="horz" pos="1215">
          <p15:clr>
            <a:srgbClr val="FA7B17"/>
          </p15:clr>
        </p15:guide>
        <p15:guide id="2" orient="horz" pos="917">
          <p15:clr>
            <a:srgbClr val="FA7B17"/>
          </p15:clr>
        </p15:guide>
        <p15:guide id="3" pos="7104">
          <p15:clr>
            <a:srgbClr val="FA7B17"/>
          </p15:clr>
        </p15:guide>
        <p15:guide id="4" pos="594">
          <p15:clr>
            <a:srgbClr val="FA7B17"/>
          </p15:clr>
        </p15:guide>
        <p15:guide id="5" orient="horz" pos="4061">
          <p15:clr>
            <a:srgbClr val="FA7B17"/>
          </p15:clr>
        </p15:guide>
        <p15:guide id="6" pos="497">
          <p15:clr>
            <a:srgbClr val="FA7B17"/>
          </p15:clr>
        </p15:guide>
        <p15:guide id="7" pos="3840">
          <p15:clr>
            <a:srgbClr val="FA7B17"/>
          </p15:clr>
        </p15:guide>
        <p15:guide id="8" orient="horz" pos="2160">
          <p15:clr>
            <a:srgbClr val="FA7B17"/>
          </p15:clr>
        </p15:guide>
      </p15:sldGuideLst>
    </p:ext>
  </p:extLst>
</p:sldLayout>
</file>

<file path=ppt/slideLayouts/slideLayout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st Items - Same Slide - NUMBERED">
  <p:cSld name="CAPTION_ONLY">
    <p:bg>
      <p:bgPr>
        <a:solidFill>
          <a:srgbClr val="FFFFFF"/>
        </a:solidFill>
      </p:bgPr>
    </p:bg>
    <p:spTree>
      <p:nvGrpSpPr>
        <p:cNvPr id="2352" name="Shape 2352"/>
        <p:cNvGrpSpPr/>
        <p:nvPr/>
      </p:nvGrpSpPr>
      <p:grpSpPr>
        <a:xfrm>
          <a:off x="0" y="0"/>
          <a:ext cx="0" cy="0"/>
          <a:chOff x="0" y="0"/>
          <a:chExt cx="0" cy="0"/>
        </a:xfrm>
      </p:grpSpPr>
      <p:sp>
        <p:nvSpPr>
          <p:cNvPr id="2353" name="Google Shape;2353;p80"/>
          <p:cNvSpPr txBox="1"/>
          <p:nvPr>
            <p:ph type="title"/>
          </p:nvPr>
        </p:nvSpPr>
        <p:spPr>
          <a:xfrm>
            <a:off x="789011" y="249674"/>
            <a:ext cx="10136400" cy="1173600"/>
          </a:xfrm>
          <a:prstGeom prst="rect">
            <a:avLst/>
          </a:prstGeom>
          <a:noFill/>
          <a:ln>
            <a:noFill/>
          </a:ln>
        </p:spPr>
        <p:txBody>
          <a:bodyPr anchorCtr="0" anchor="b" bIns="121900" lIns="121900" spcFirstLastPara="1" rIns="121900" wrap="square" tIns="121900">
            <a:noAutofit/>
          </a:bodyPr>
          <a:lstStyle>
            <a:lvl1pPr lvl="0" rtl="0" algn="l">
              <a:lnSpc>
                <a:spcPct val="100000"/>
              </a:lnSpc>
              <a:spcBef>
                <a:spcPts val="0"/>
              </a:spcBef>
              <a:spcAft>
                <a:spcPts val="0"/>
              </a:spcAft>
              <a:buSzPts val="4300"/>
              <a:buNone/>
              <a:defRPr b="1" sz="4800">
                <a:solidFill>
                  <a:srgbClr val="003C71"/>
                </a:solidFill>
                <a:latin typeface="Arial"/>
                <a:ea typeface="Arial"/>
                <a:cs typeface="Arial"/>
                <a:sym typeface="Arial"/>
              </a:defRPr>
            </a:lvl1pPr>
            <a:lvl2pPr lvl="1" rtl="0" algn="l">
              <a:lnSpc>
                <a:spcPct val="100000"/>
              </a:lnSpc>
              <a:spcBef>
                <a:spcPts val="0"/>
              </a:spcBef>
              <a:spcAft>
                <a:spcPts val="0"/>
              </a:spcAft>
              <a:buSzPts val="4300"/>
              <a:buNone/>
              <a:defRPr b="1" sz="4800">
                <a:solidFill>
                  <a:srgbClr val="003C71"/>
                </a:solidFill>
                <a:latin typeface="Arial"/>
                <a:ea typeface="Arial"/>
                <a:cs typeface="Arial"/>
                <a:sym typeface="Arial"/>
              </a:defRPr>
            </a:lvl2pPr>
            <a:lvl3pPr lvl="2" rtl="0" algn="l">
              <a:lnSpc>
                <a:spcPct val="100000"/>
              </a:lnSpc>
              <a:spcBef>
                <a:spcPts val="0"/>
              </a:spcBef>
              <a:spcAft>
                <a:spcPts val="0"/>
              </a:spcAft>
              <a:buSzPts val="4300"/>
              <a:buNone/>
              <a:defRPr b="1" sz="4800">
                <a:solidFill>
                  <a:srgbClr val="003C71"/>
                </a:solidFill>
                <a:latin typeface="Arial"/>
                <a:ea typeface="Arial"/>
                <a:cs typeface="Arial"/>
                <a:sym typeface="Arial"/>
              </a:defRPr>
            </a:lvl3pPr>
            <a:lvl4pPr lvl="3" rtl="0" algn="l">
              <a:lnSpc>
                <a:spcPct val="100000"/>
              </a:lnSpc>
              <a:spcBef>
                <a:spcPts val="0"/>
              </a:spcBef>
              <a:spcAft>
                <a:spcPts val="0"/>
              </a:spcAft>
              <a:buSzPts val="4300"/>
              <a:buNone/>
              <a:defRPr b="1" sz="4800">
                <a:solidFill>
                  <a:srgbClr val="003C71"/>
                </a:solidFill>
                <a:latin typeface="Arial"/>
                <a:ea typeface="Arial"/>
                <a:cs typeface="Arial"/>
                <a:sym typeface="Arial"/>
              </a:defRPr>
            </a:lvl4pPr>
            <a:lvl5pPr lvl="4" rtl="0" algn="l">
              <a:lnSpc>
                <a:spcPct val="100000"/>
              </a:lnSpc>
              <a:spcBef>
                <a:spcPts val="0"/>
              </a:spcBef>
              <a:spcAft>
                <a:spcPts val="0"/>
              </a:spcAft>
              <a:buSzPts val="4300"/>
              <a:buNone/>
              <a:defRPr b="1" sz="4800">
                <a:solidFill>
                  <a:srgbClr val="003C71"/>
                </a:solidFill>
                <a:latin typeface="Arial"/>
                <a:ea typeface="Arial"/>
                <a:cs typeface="Arial"/>
                <a:sym typeface="Arial"/>
              </a:defRPr>
            </a:lvl5pPr>
            <a:lvl6pPr lvl="5" rtl="0" algn="l">
              <a:lnSpc>
                <a:spcPct val="100000"/>
              </a:lnSpc>
              <a:spcBef>
                <a:spcPts val="0"/>
              </a:spcBef>
              <a:spcAft>
                <a:spcPts val="0"/>
              </a:spcAft>
              <a:buSzPts val="4300"/>
              <a:buNone/>
              <a:defRPr b="1" sz="4800">
                <a:solidFill>
                  <a:srgbClr val="003C71"/>
                </a:solidFill>
                <a:latin typeface="Arial"/>
                <a:ea typeface="Arial"/>
                <a:cs typeface="Arial"/>
                <a:sym typeface="Arial"/>
              </a:defRPr>
            </a:lvl6pPr>
            <a:lvl7pPr lvl="6" rtl="0" algn="l">
              <a:lnSpc>
                <a:spcPct val="100000"/>
              </a:lnSpc>
              <a:spcBef>
                <a:spcPts val="0"/>
              </a:spcBef>
              <a:spcAft>
                <a:spcPts val="0"/>
              </a:spcAft>
              <a:buSzPts val="4300"/>
              <a:buNone/>
              <a:defRPr b="1" sz="4800">
                <a:solidFill>
                  <a:srgbClr val="003C71"/>
                </a:solidFill>
                <a:latin typeface="Arial"/>
                <a:ea typeface="Arial"/>
                <a:cs typeface="Arial"/>
                <a:sym typeface="Arial"/>
              </a:defRPr>
            </a:lvl7pPr>
            <a:lvl8pPr lvl="7" rtl="0" algn="l">
              <a:lnSpc>
                <a:spcPct val="100000"/>
              </a:lnSpc>
              <a:spcBef>
                <a:spcPts val="0"/>
              </a:spcBef>
              <a:spcAft>
                <a:spcPts val="0"/>
              </a:spcAft>
              <a:buSzPts val="4300"/>
              <a:buNone/>
              <a:defRPr b="1" sz="4800">
                <a:solidFill>
                  <a:srgbClr val="003C71"/>
                </a:solidFill>
                <a:latin typeface="Arial"/>
                <a:ea typeface="Arial"/>
                <a:cs typeface="Arial"/>
                <a:sym typeface="Arial"/>
              </a:defRPr>
            </a:lvl8pPr>
            <a:lvl9pPr lvl="8" rtl="0" algn="l">
              <a:lnSpc>
                <a:spcPct val="100000"/>
              </a:lnSpc>
              <a:spcBef>
                <a:spcPts val="0"/>
              </a:spcBef>
              <a:spcAft>
                <a:spcPts val="0"/>
              </a:spcAft>
              <a:buSzPts val="4300"/>
              <a:buNone/>
              <a:defRPr b="1" sz="4800">
                <a:solidFill>
                  <a:srgbClr val="003C71"/>
                </a:solidFill>
                <a:latin typeface="Arial"/>
                <a:ea typeface="Arial"/>
                <a:cs typeface="Arial"/>
                <a:sym typeface="Arial"/>
              </a:defRPr>
            </a:lvl9pPr>
          </a:lstStyle>
          <a:p/>
        </p:txBody>
      </p:sp>
      <p:cxnSp>
        <p:nvCxnSpPr>
          <p:cNvPr id="2354" name="Google Shape;2354;p80"/>
          <p:cNvCxnSpPr/>
          <p:nvPr/>
        </p:nvCxnSpPr>
        <p:spPr>
          <a:xfrm>
            <a:off x="942800" y="1379625"/>
            <a:ext cx="9639900" cy="0"/>
          </a:xfrm>
          <a:prstGeom prst="straightConnector1">
            <a:avLst/>
          </a:prstGeom>
          <a:noFill/>
          <a:ln cap="flat" cmpd="sng" w="19050">
            <a:solidFill>
              <a:srgbClr val="000000"/>
            </a:solidFill>
            <a:prstDash val="solid"/>
            <a:round/>
            <a:headEnd len="sm" w="sm" type="none"/>
            <a:tailEnd len="sm" w="sm" type="none"/>
          </a:ln>
        </p:spPr>
      </p:cxnSp>
      <p:sp>
        <p:nvSpPr>
          <p:cNvPr id="2355" name="Google Shape;2355;p80"/>
          <p:cNvSpPr/>
          <p:nvPr/>
        </p:nvSpPr>
        <p:spPr>
          <a:xfrm>
            <a:off x="615400" y="5465130"/>
            <a:ext cx="10241100" cy="1114500"/>
          </a:xfrm>
          <a:prstGeom prst="roundRect">
            <a:avLst>
              <a:gd fmla="val 16667" name="adj"/>
            </a:avLst>
          </a:prstGeom>
          <a:solidFill>
            <a:srgbClr val="003C7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2356" name="Google Shape;2356;p80"/>
          <p:cNvSpPr txBox="1"/>
          <p:nvPr/>
        </p:nvSpPr>
        <p:spPr>
          <a:xfrm>
            <a:off x="878833" y="5615776"/>
            <a:ext cx="872100" cy="813300"/>
          </a:xfrm>
          <a:prstGeom prst="rect">
            <a:avLst/>
          </a:prstGeom>
          <a:no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6100"/>
              <a:buFont typeface="Arial"/>
              <a:buNone/>
            </a:pPr>
            <a:r>
              <a:rPr b="1" lang="en-US" sz="6100">
                <a:solidFill>
                  <a:schemeClr val="dk1"/>
                </a:solidFill>
              </a:rPr>
              <a:t>3</a:t>
            </a:r>
            <a:endParaRPr b="1" i="0" sz="6100" u="none" cap="none" strike="noStrike">
              <a:solidFill>
                <a:schemeClr val="dk1"/>
              </a:solidFill>
              <a:latin typeface="Arial"/>
              <a:ea typeface="Arial"/>
              <a:cs typeface="Arial"/>
              <a:sym typeface="Arial"/>
            </a:endParaRPr>
          </a:p>
        </p:txBody>
      </p:sp>
      <p:sp>
        <p:nvSpPr>
          <p:cNvPr id="2357" name="Google Shape;2357;p80"/>
          <p:cNvSpPr/>
          <p:nvPr/>
        </p:nvSpPr>
        <p:spPr>
          <a:xfrm>
            <a:off x="615400" y="3698250"/>
            <a:ext cx="10241100" cy="1620300"/>
          </a:xfrm>
          <a:prstGeom prst="roundRect">
            <a:avLst>
              <a:gd fmla="val 16667" name="adj"/>
            </a:avLst>
          </a:prstGeom>
          <a:solidFill>
            <a:srgbClr val="003C7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2358" name="Google Shape;2358;p80"/>
          <p:cNvSpPr txBox="1"/>
          <p:nvPr/>
        </p:nvSpPr>
        <p:spPr>
          <a:xfrm>
            <a:off x="878833" y="3917145"/>
            <a:ext cx="872100" cy="1182300"/>
          </a:xfrm>
          <a:prstGeom prst="rect">
            <a:avLst/>
          </a:prstGeom>
          <a:no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6100"/>
              <a:buFont typeface="Arial"/>
              <a:buNone/>
            </a:pPr>
            <a:r>
              <a:rPr b="1" i="0" lang="en-US" sz="6100" u="none" cap="none" strike="noStrike">
                <a:solidFill>
                  <a:schemeClr val="dk1"/>
                </a:solidFill>
                <a:latin typeface="Arial"/>
                <a:ea typeface="Arial"/>
                <a:cs typeface="Arial"/>
                <a:sym typeface="Arial"/>
              </a:rPr>
              <a:t>2</a:t>
            </a:r>
            <a:endParaRPr b="1" i="0" sz="6100" u="none" cap="none" strike="noStrike">
              <a:solidFill>
                <a:schemeClr val="dk1"/>
              </a:solidFill>
              <a:latin typeface="Arial"/>
              <a:ea typeface="Arial"/>
              <a:cs typeface="Arial"/>
              <a:sym typeface="Arial"/>
            </a:endParaRPr>
          </a:p>
        </p:txBody>
      </p:sp>
      <p:sp>
        <p:nvSpPr>
          <p:cNvPr id="2359" name="Google Shape;2359;p80"/>
          <p:cNvSpPr/>
          <p:nvPr/>
        </p:nvSpPr>
        <p:spPr>
          <a:xfrm>
            <a:off x="615400" y="2078610"/>
            <a:ext cx="10241100" cy="1472700"/>
          </a:xfrm>
          <a:prstGeom prst="roundRect">
            <a:avLst>
              <a:gd fmla="val 16667" name="adj"/>
            </a:avLst>
          </a:prstGeom>
          <a:solidFill>
            <a:srgbClr val="003C7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2360" name="Google Shape;2360;p80"/>
          <p:cNvSpPr txBox="1"/>
          <p:nvPr/>
        </p:nvSpPr>
        <p:spPr>
          <a:xfrm>
            <a:off x="878833" y="2277709"/>
            <a:ext cx="872100" cy="1074900"/>
          </a:xfrm>
          <a:prstGeom prst="rect">
            <a:avLst/>
          </a:prstGeom>
          <a:no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6100"/>
              <a:buFont typeface="Arial"/>
              <a:buNone/>
            </a:pPr>
            <a:r>
              <a:rPr b="1" i="0" lang="en-US" sz="6100" u="none" cap="none" strike="noStrike">
                <a:solidFill>
                  <a:schemeClr val="dk1"/>
                </a:solidFill>
                <a:latin typeface="Arial"/>
                <a:ea typeface="Arial"/>
                <a:cs typeface="Arial"/>
                <a:sym typeface="Arial"/>
              </a:rPr>
              <a:t>1</a:t>
            </a:r>
            <a:endParaRPr b="1" i="0" sz="6100" u="none" cap="none" strike="noStrike">
              <a:solidFill>
                <a:schemeClr val="dk1"/>
              </a:solidFill>
              <a:latin typeface="Arial"/>
              <a:ea typeface="Arial"/>
              <a:cs typeface="Arial"/>
              <a:sym typeface="Arial"/>
            </a:endParaRPr>
          </a:p>
        </p:txBody>
      </p:sp>
      <p:sp>
        <p:nvSpPr>
          <p:cNvPr id="2361" name="Google Shape;2361;p80"/>
          <p:cNvSpPr txBox="1"/>
          <p:nvPr>
            <p:ph idx="1" type="body"/>
          </p:nvPr>
        </p:nvSpPr>
        <p:spPr>
          <a:xfrm>
            <a:off x="1712067" y="2102910"/>
            <a:ext cx="9008400" cy="1448700"/>
          </a:xfrm>
          <a:prstGeom prst="rect">
            <a:avLst/>
          </a:prstGeom>
          <a:noFill/>
          <a:ln>
            <a:noFill/>
          </a:ln>
          <a:effectLst>
            <a:outerShdw blurRad="57150" rotWithShape="0" algn="bl" dir="5400000" dist="19050">
              <a:srgbClr val="000000">
                <a:alpha val="50000"/>
              </a:srgbClr>
            </a:outerShdw>
          </a:effectLst>
        </p:spPr>
        <p:txBody>
          <a:bodyPr anchorCtr="0" anchor="ctr" bIns="0" lIns="0" spcFirstLastPara="1" rIns="0" wrap="square" tIns="0">
            <a:noAutofit/>
          </a:bodyPr>
          <a:lstStyle>
            <a:lvl1pPr indent="-412750" lvl="0" marL="457200" rtl="0" algn="l">
              <a:lnSpc>
                <a:spcPct val="100000"/>
              </a:lnSpc>
              <a:spcBef>
                <a:spcPts val="0"/>
              </a:spcBef>
              <a:spcAft>
                <a:spcPts val="0"/>
              </a:spcAft>
              <a:buClr>
                <a:schemeClr val="dk1"/>
              </a:buClr>
              <a:buSzPts val="2900"/>
              <a:buFont typeface="Arial"/>
              <a:buChar char="●"/>
              <a:defRPr sz="2900">
                <a:solidFill>
                  <a:schemeClr val="dk1"/>
                </a:solidFill>
                <a:latin typeface="Arial"/>
                <a:ea typeface="Arial"/>
                <a:cs typeface="Arial"/>
                <a:sym typeface="Arial"/>
              </a:defRPr>
            </a:lvl1pPr>
          </a:lstStyle>
          <a:p/>
        </p:txBody>
      </p:sp>
      <p:sp>
        <p:nvSpPr>
          <p:cNvPr id="2362" name="Google Shape;2362;p80"/>
          <p:cNvSpPr txBox="1"/>
          <p:nvPr>
            <p:ph idx="2" type="body"/>
          </p:nvPr>
        </p:nvSpPr>
        <p:spPr>
          <a:xfrm>
            <a:off x="1712067" y="5465130"/>
            <a:ext cx="9008400" cy="1114500"/>
          </a:xfrm>
          <a:prstGeom prst="rect">
            <a:avLst/>
          </a:prstGeom>
          <a:noFill/>
          <a:ln>
            <a:noFill/>
          </a:ln>
          <a:effectLst>
            <a:outerShdw blurRad="57150" rotWithShape="0" algn="bl" dir="5400000" dist="19050">
              <a:srgbClr val="000000">
                <a:alpha val="50000"/>
              </a:srgbClr>
            </a:outerShdw>
          </a:effectLst>
        </p:spPr>
        <p:txBody>
          <a:bodyPr anchorCtr="0" anchor="ctr" bIns="0" lIns="0" spcFirstLastPara="1" rIns="0" wrap="square" tIns="0">
            <a:noAutofit/>
          </a:bodyPr>
          <a:lstStyle>
            <a:lvl1pPr indent="-412750" lvl="0" marL="457200" rtl="0" algn="l">
              <a:lnSpc>
                <a:spcPct val="100000"/>
              </a:lnSpc>
              <a:spcBef>
                <a:spcPts val="0"/>
              </a:spcBef>
              <a:spcAft>
                <a:spcPts val="0"/>
              </a:spcAft>
              <a:buClr>
                <a:schemeClr val="dk1"/>
              </a:buClr>
              <a:buSzPts val="2900"/>
              <a:buFont typeface="Arial"/>
              <a:buChar char="●"/>
              <a:defRPr sz="2900">
                <a:solidFill>
                  <a:schemeClr val="dk1"/>
                </a:solidFill>
                <a:latin typeface="Arial"/>
                <a:ea typeface="Arial"/>
                <a:cs typeface="Arial"/>
                <a:sym typeface="Arial"/>
              </a:defRPr>
            </a:lvl1pPr>
          </a:lstStyle>
          <a:p/>
        </p:txBody>
      </p:sp>
      <p:sp>
        <p:nvSpPr>
          <p:cNvPr id="2363" name="Google Shape;2363;p80"/>
          <p:cNvSpPr txBox="1"/>
          <p:nvPr>
            <p:ph idx="3" type="body"/>
          </p:nvPr>
        </p:nvSpPr>
        <p:spPr>
          <a:xfrm>
            <a:off x="1712067" y="3698250"/>
            <a:ext cx="9008400" cy="1620300"/>
          </a:xfrm>
          <a:prstGeom prst="rect">
            <a:avLst/>
          </a:prstGeom>
          <a:noFill/>
          <a:ln>
            <a:noFill/>
          </a:ln>
          <a:effectLst>
            <a:outerShdw blurRad="57150" rotWithShape="0" algn="bl" dir="5400000" dist="19050">
              <a:srgbClr val="000000">
                <a:alpha val="50000"/>
              </a:srgbClr>
            </a:outerShdw>
          </a:effectLst>
        </p:spPr>
        <p:txBody>
          <a:bodyPr anchorCtr="0" anchor="ctr" bIns="0" lIns="0" spcFirstLastPara="1" rIns="0" wrap="square" tIns="0">
            <a:noAutofit/>
          </a:bodyPr>
          <a:lstStyle>
            <a:lvl1pPr indent="-412750" lvl="0" marL="457200" rtl="0" algn="l">
              <a:lnSpc>
                <a:spcPct val="100000"/>
              </a:lnSpc>
              <a:spcBef>
                <a:spcPts val="0"/>
              </a:spcBef>
              <a:spcAft>
                <a:spcPts val="0"/>
              </a:spcAft>
              <a:buClr>
                <a:schemeClr val="dk1"/>
              </a:buClr>
              <a:buSzPts val="2900"/>
              <a:buFont typeface="Arial"/>
              <a:buChar char="●"/>
              <a:defRPr sz="2900">
                <a:solidFill>
                  <a:schemeClr val="dk1"/>
                </a:solidFill>
                <a:latin typeface="Arial"/>
                <a:ea typeface="Arial"/>
                <a:cs typeface="Arial"/>
                <a:sym typeface="Arial"/>
              </a:defRPr>
            </a:lvl1pPr>
          </a:lstStyle>
          <a:p/>
        </p:txBody>
      </p:sp>
      <p:sp>
        <p:nvSpPr>
          <p:cNvPr id="2364" name="Google Shape;2364;p80"/>
          <p:cNvSpPr/>
          <p:nvPr/>
        </p:nvSpPr>
        <p:spPr>
          <a:xfrm rot="5400000">
            <a:off x="8503336" y="3154740"/>
            <a:ext cx="6902100" cy="548700"/>
          </a:xfrm>
          <a:prstGeom prst="rect">
            <a:avLst/>
          </a:prstGeom>
          <a:solidFill>
            <a:srgbClr val="003C71"/>
          </a:solidFill>
          <a:ln>
            <a:noFill/>
          </a:ln>
        </p:spPr>
        <p:txBody>
          <a:bodyPr anchorCtr="0" anchor="ctr" bIns="121900" lIns="121900" spcFirstLastPara="1" rIns="121900" wrap="square" tIns="121900">
            <a:noAutofit/>
          </a:bodyPr>
          <a:lstStyle/>
          <a:p>
            <a:pPr indent="0" lvl="0" marL="0" rtl="0" algn="l">
              <a:lnSpc>
                <a:spcPct val="115000"/>
              </a:lnSpc>
              <a:spcBef>
                <a:spcPts val="0"/>
              </a:spcBef>
              <a:spcAft>
                <a:spcPts val="0"/>
              </a:spcAft>
              <a:buNone/>
            </a:pPr>
            <a:r>
              <a:t/>
            </a:r>
            <a:endParaRPr b="1" sz="1600">
              <a:solidFill>
                <a:srgbClr val="FFFFFF"/>
              </a:solidFill>
            </a:endParaRPr>
          </a:p>
        </p:txBody>
      </p:sp>
      <p:sp>
        <p:nvSpPr>
          <p:cNvPr id="2365" name="Google Shape;2365;p80"/>
          <p:cNvSpPr txBox="1"/>
          <p:nvPr>
            <p:ph idx="12" type="sldNum"/>
          </p:nvPr>
        </p:nvSpPr>
        <p:spPr>
          <a:xfrm>
            <a:off x="11755800" y="6289440"/>
            <a:ext cx="432900" cy="494100"/>
          </a:xfrm>
          <a:prstGeom prst="rect">
            <a:avLst/>
          </a:prstGeom>
        </p:spPr>
        <p:txBody>
          <a:bodyPr anchorCtr="0" anchor="ctr" bIns="121900" lIns="121900" spcFirstLastPara="1" rIns="121900" wrap="square" tIns="121900">
            <a:noAutofit/>
          </a:bodyPr>
          <a:lstStyle>
            <a:lvl1pPr lvl="0" rtl="0" algn="ctr">
              <a:buNone/>
              <a:defRPr sz="1200">
                <a:solidFill>
                  <a:schemeClr val="dk1"/>
                </a:solidFill>
              </a:defRPr>
            </a:lvl1pPr>
            <a:lvl2pPr lvl="1" rtl="0" algn="ctr">
              <a:buNone/>
              <a:defRPr sz="1200">
                <a:solidFill>
                  <a:schemeClr val="dk1"/>
                </a:solidFill>
              </a:defRPr>
            </a:lvl2pPr>
            <a:lvl3pPr lvl="2" rtl="0" algn="ctr">
              <a:buNone/>
              <a:defRPr sz="1200">
                <a:solidFill>
                  <a:schemeClr val="dk1"/>
                </a:solidFill>
              </a:defRPr>
            </a:lvl3pPr>
            <a:lvl4pPr lvl="3" rtl="0" algn="ctr">
              <a:buNone/>
              <a:defRPr sz="1200">
                <a:solidFill>
                  <a:schemeClr val="dk1"/>
                </a:solidFill>
              </a:defRPr>
            </a:lvl4pPr>
            <a:lvl5pPr lvl="4" rtl="0" algn="ctr">
              <a:buNone/>
              <a:defRPr sz="1200">
                <a:solidFill>
                  <a:schemeClr val="dk1"/>
                </a:solidFill>
              </a:defRPr>
            </a:lvl5pPr>
            <a:lvl6pPr lvl="5" rtl="0" algn="ctr">
              <a:buNone/>
              <a:defRPr sz="1200">
                <a:solidFill>
                  <a:schemeClr val="dk1"/>
                </a:solidFill>
              </a:defRPr>
            </a:lvl6pPr>
            <a:lvl7pPr lvl="6" rtl="0" algn="ctr">
              <a:buNone/>
              <a:defRPr sz="1200">
                <a:solidFill>
                  <a:schemeClr val="dk1"/>
                </a:solidFill>
              </a:defRPr>
            </a:lvl7pPr>
            <a:lvl8pPr lvl="7" rtl="0" algn="ctr">
              <a:buNone/>
              <a:defRPr sz="1200">
                <a:solidFill>
                  <a:schemeClr val="dk1"/>
                </a:solidFill>
              </a:defRPr>
            </a:lvl8pPr>
            <a:lvl9pPr lvl="8" rtl="0" algn="ctr">
              <a:buNone/>
              <a:defRPr sz="1200">
                <a:solidFill>
                  <a:schemeClr val="dk1"/>
                </a:solidFill>
              </a:defRPr>
            </a:lvl9pPr>
          </a:lstStyle>
          <a:p>
            <a:pPr indent="0" lvl="0" marL="0" rtl="0" algn="ctr">
              <a:spcBef>
                <a:spcPts val="0"/>
              </a:spcBef>
              <a:spcAft>
                <a:spcPts val="0"/>
              </a:spcAft>
              <a:buNone/>
            </a:pPr>
            <a:fld id="{00000000-1234-1234-1234-123412341234}" type="slidenum">
              <a:rPr lang="en-US"/>
              <a:t>‹#›</a:t>
            </a:fld>
            <a:endParaRPr/>
          </a:p>
        </p:txBody>
      </p:sp>
      <p:sp>
        <p:nvSpPr>
          <p:cNvPr id="2366" name="Google Shape;2366;p80"/>
          <p:cNvSpPr txBox="1"/>
          <p:nvPr>
            <p:ph idx="4" type="subTitle"/>
          </p:nvPr>
        </p:nvSpPr>
        <p:spPr>
          <a:xfrm>
            <a:off x="942800" y="1404510"/>
            <a:ext cx="10697100" cy="524700"/>
          </a:xfrm>
          <a:prstGeom prst="rect">
            <a:avLst/>
          </a:prstGeom>
          <a:noFill/>
          <a:ln>
            <a:noFill/>
          </a:ln>
        </p:spPr>
        <p:txBody>
          <a:bodyPr anchorCtr="0" anchor="ctr" bIns="121900" lIns="121900" spcFirstLastPara="1" rIns="121900" wrap="square" tIns="121900">
            <a:noAutofit/>
          </a:bodyPr>
          <a:lstStyle>
            <a:lvl1pPr lvl="0" rtl="0">
              <a:spcBef>
                <a:spcPts val="0"/>
              </a:spcBef>
              <a:spcAft>
                <a:spcPts val="0"/>
              </a:spcAft>
              <a:buNone/>
              <a:defRPr b="1" sz="3200">
                <a:solidFill>
                  <a:srgbClr val="0579BD"/>
                </a:solidFill>
                <a:latin typeface="Arial"/>
                <a:ea typeface="Arial"/>
                <a:cs typeface="Arial"/>
                <a:sym typeface="Arial"/>
              </a:defRPr>
            </a:lvl1pPr>
            <a:lvl2pPr lvl="1" rtl="0">
              <a:spcBef>
                <a:spcPts val="0"/>
              </a:spcBef>
              <a:spcAft>
                <a:spcPts val="0"/>
              </a:spcAft>
              <a:buNone/>
              <a:defRPr b="1" sz="3200">
                <a:solidFill>
                  <a:srgbClr val="0579BD"/>
                </a:solidFill>
                <a:latin typeface="Arial"/>
                <a:ea typeface="Arial"/>
                <a:cs typeface="Arial"/>
                <a:sym typeface="Arial"/>
              </a:defRPr>
            </a:lvl2pPr>
            <a:lvl3pPr lvl="2" rtl="0">
              <a:spcBef>
                <a:spcPts val="0"/>
              </a:spcBef>
              <a:spcAft>
                <a:spcPts val="0"/>
              </a:spcAft>
              <a:buNone/>
              <a:defRPr b="1" sz="3200">
                <a:solidFill>
                  <a:srgbClr val="0579BD"/>
                </a:solidFill>
                <a:latin typeface="Arial"/>
                <a:ea typeface="Arial"/>
                <a:cs typeface="Arial"/>
                <a:sym typeface="Arial"/>
              </a:defRPr>
            </a:lvl3pPr>
            <a:lvl4pPr lvl="3" rtl="0">
              <a:spcBef>
                <a:spcPts val="0"/>
              </a:spcBef>
              <a:spcAft>
                <a:spcPts val="0"/>
              </a:spcAft>
              <a:buNone/>
              <a:defRPr b="1" sz="3200">
                <a:solidFill>
                  <a:srgbClr val="0579BD"/>
                </a:solidFill>
                <a:latin typeface="Arial"/>
                <a:ea typeface="Arial"/>
                <a:cs typeface="Arial"/>
                <a:sym typeface="Arial"/>
              </a:defRPr>
            </a:lvl4pPr>
            <a:lvl5pPr lvl="4" rtl="0">
              <a:spcBef>
                <a:spcPts val="0"/>
              </a:spcBef>
              <a:spcAft>
                <a:spcPts val="0"/>
              </a:spcAft>
              <a:buNone/>
              <a:defRPr b="1" sz="3200">
                <a:solidFill>
                  <a:srgbClr val="0579BD"/>
                </a:solidFill>
                <a:latin typeface="Arial"/>
                <a:ea typeface="Arial"/>
                <a:cs typeface="Arial"/>
                <a:sym typeface="Arial"/>
              </a:defRPr>
            </a:lvl5pPr>
            <a:lvl6pPr lvl="5" rtl="0">
              <a:spcBef>
                <a:spcPts val="0"/>
              </a:spcBef>
              <a:spcAft>
                <a:spcPts val="0"/>
              </a:spcAft>
              <a:buNone/>
              <a:defRPr b="1" sz="3200">
                <a:solidFill>
                  <a:srgbClr val="0579BD"/>
                </a:solidFill>
                <a:latin typeface="Arial"/>
                <a:ea typeface="Arial"/>
                <a:cs typeface="Arial"/>
                <a:sym typeface="Arial"/>
              </a:defRPr>
            </a:lvl6pPr>
            <a:lvl7pPr lvl="6" rtl="0">
              <a:spcBef>
                <a:spcPts val="0"/>
              </a:spcBef>
              <a:spcAft>
                <a:spcPts val="0"/>
              </a:spcAft>
              <a:buNone/>
              <a:defRPr b="1" sz="3200">
                <a:solidFill>
                  <a:srgbClr val="0579BD"/>
                </a:solidFill>
                <a:latin typeface="Arial"/>
                <a:ea typeface="Arial"/>
                <a:cs typeface="Arial"/>
                <a:sym typeface="Arial"/>
              </a:defRPr>
            </a:lvl7pPr>
            <a:lvl8pPr lvl="7" rtl="0">
              <a:spcBef>
                <a:spcPts val="0"/>
              </a:spcBef>
              <a:spcAft>
                <a:spcPts val="0"/>
              </a:spcAft>
              <a:buNone/>
              <a:defRPr b="1" sz="3200">
                <a:solidFill>
                  <a:srgbClr val="0579BD"/>
                </a:solidFill>
                <a:latin typeface="Arial"/>
                <a:ea typeface="Arial"/>
                <a:cs typeface="Arial"/>
                <a:sym typeface="Arial"/>
              </a:defRPr>
            </a:lvl8pPr>
            <a:lvl9pPr lvl="8" rtl="0">
              <a:spcBef>
                <a:spcPts val="0"/>
              </a:spcBef>
              <a:spcAft>
                <a:spcPts val="0"/>
              </a:spcAft>
              <a:buNone/>
              <a:defRPr b="1" sz="3200">
                <a:solidFill>
                  <a:srgbClr val="0579BD"/>
                </a:solidFill>
                <a:latin typeface="Arial"/>
                <a:ea typeface="Arial"/>
                <a:cs typeface="Arial"/>
                <a:sym typeface="Arial"/>
              </a:defRPr>
            </a:lvl9pPr>
          </a:lstStyle>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st Items - Same Slide - NOT NUMBERED">
  <p:cSld name="List Items - Same Slide - NOT NUMBERED">
    <p:bg>
      <p:bgPr>
        <a:solidFill>
          <a:srgbClr val="FFFFFF"/>
        </a:solidFill>
      </p:bgPr>
    </p:bg>
    <p:spTree>
      <p:nvGrpSpPr>
        <p:cNvPr id="2367" name="Shape 2367"/>
        <p:cNvGrpSpPr/>
        <p:nvPr/>
      </p:nvGrpSpPr>
      <p:grpSpPr>
        <a:xfrm>
          <a:off x="0" y="0"/>
          <a:ext cx="0" cy="0"/>
          <a:chOff x="0" y="0"/>
          <a:chExt cx="0" cy="0"/>
        </a:xfrm>
      </p:grpSpPr>
      <p:sp>
        <p:nvSpPr>
          <p:cNvPr id="2368" name="Google Shape;2368;p81"/>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rtl="0" algn="r">
              <a:lnSpc>
                <a:spcPct val="100000"/>
              </a:lnSpc>
              <a:spcBef>
                <a:spcPts val="0"/>
              </a:spcBef>
              <a:spcAft>
                <a:spcPts val="0"/>
              </a:spcAft>
              <a:buClr>
                <a:srgbClr val="ADADAD"/>
              </a:buClr>
              <a:buSzPts val="1300"/>
              <a:buFont typeface="Arial"/>
              <a:buNone/>
              <a:defRPr b="0" i="0" sz="1300" u="none" cap="none" strike="noStrike">
                <a:solidFill>
                  <a:srgbClr val="ADADAD"/>
                </a:solidFill>
                <a:latin typeface="Arial"/>
                <a:ea typeface="Arial"/>
                <a:cs typeface="Arial"/>
                <a:sym typeface="Arial"/>
              </a:defRPr>
            </a:lvl1pPr>
            <a:lvl2pPr indent="0" lvl="1" marL="0" marR="0" rtl="0" algn="r">
              <a:lnSpc>
                <a:spcPct val="100000"/>
              </a:lnSpc>
              <a:spcBef>
                <a:spcPts val="0"/>
              </a:spcBef>
              <a:spcAft>
                <a:spcPts val="0"/>
              </a:spcAft>
              <a:buClr>
                <a:srgbClr val="ADADAD"/>
              </a:buClr>
              <a:buSzPts val="1300"/>
              <a:buFont typeface="Arial"/>
              <a:buNone/>
              <a:defRPr b="0" i="0" sz="1300" u="none" cap="none" strike="noStrike">
                <a:solidFill>
                  <a:srgbClr val="ADADAD"/>
                </a:solidFill>
                <a:latin typeface="Arial"/>
                <a:ea typeface="Arial"/>
                <a:cs typeface="Arial"/>
                <a:sym typeface="Arial"/>
              </a:defRPr>
            </a:lvl2pPr>
            <a:lvl3pPr indent="0" lvl="2" marL="0" marR="0" rtl="0" algn="r">
              <a:lnSpc>
                <a:spcPct val="100000"/>
              </a:lnSpc>
              <a:spcBef>
                <a:spcPts val="0"/>
              </a:spcBef>
              <a:spcAft>
                <a:spcPts val="0"/>
              </a:spcAft>
              <a:buClr>
                <a:srgbClr val="ADADAD"/>
              </a:buClr>
              <a:buSzPts val="1300"/>
              <a:buFont typeface="Arial"/>
              <a:buNone/>
              <a:defRPr b="0" i="0" sz="1300" u="none" cap="none" strike="noStrike">
                <a:solidFill>
                  <a:srgbClr val="ADADAD"/>
                </a:solidFill>
                <a:latin typeface="Arial"/>
                <a:ea typeface="Arial"/>
                <a:cs typeface="Arial"/>
                <a:sym typeface="Arial"/>
              </a:defRPr>
            </a:lvl3pPr>
            <a:lvl4pPr indent="0" lvl="3" marL="0" marR="0" rtl="0" algn="r">
              <a:lnSpc>
                <a:spcPct val="100000"/>
              </a:lnSpc>
              <a:spcBef>
                <a:spcPts val="0"/>
              </a:spcBef>
              <a:spcAft>
                <a:spcPts val="0"/>
              </a:spcAft>
              <a:buClr>
                <a:srgbClr val="ADADAD"/>
              </a:buClr>
              <a:buSzPts val="1300"/>
              <a:buFont typeface="Arial"/>
              <a:buNone/>
              <a:defRPr b="0" i="0" sz="1300" u="none" cap="none" strike="noStrike">
                <a:solidFill>
                  <a:srgbClr val="ADADAD"/>
                </a:solidFill>
                <a:latin typeface="Arial"/>
                <a:ea typeface="Arial"/>
                <a:cs typeface="Arial"/>
                <a:sym typeface="Arial"/>
              </a:defRPr>
            </a:lvl4pPr>
            <a:lvl5pPr indent="0" lvl="4" marL="0" marR="0" rtl="0" algn="r">
              <a:lnSpc>
                <a:spcPct val="100000"/>
              </a:lnSpc>
              <a:spcBef>
                <a:spcPts val="0"/>
              </a:spcBef>
              <a:spcAft>
                <a:spcPts val="0"/>
              </a:spcAft>
              <a:buClr>
                <a:srgbClr val="ADADAD"/>
              </a:buClr>
              <a:buSzPts val="1300"/>
              <a:buFont typeface="Arial"/>
              <a:buNone/>
              <a:defRPr b="0" i="0" sz="1300" u="none" cap="none" strike="noStrike">
                <a:solidFill>
                  <a:srgbClr val="ADADAD"/>
                </a:solidFill>
                <a:latin typeface="Arial"/>
                <a:ea typeface="Arial"/>
                <a:cs typeface="Arial"/>
                <a:sym typeface="Arial"/>
              </a:defRPr>
            </a:lvl5pPr>
            <a:lvl6pPr indent="0" lvl="5" marL="0" marR="0" rtl="0" algn="r">
              <a:lnSpc>
                <a:spcPct val="100000"/>
              </a:lnSpc>
              <a:spcBef>
                <a:spcPts val="0"/>
              </a:spcBef>
              <a:spcAft>
                <a:spcPts val="0"/>
              </a:spcAft>
              <a:buClr>
                <a:srgbClr val="ADADAD"/>
              </a:buClr>
              <a:buSzPts val="1300"/>
              <a:buFont typeface="Arial"/>
              <a:buNone/>
              <a:defRPr b="0" i="0" sz="1300" u="none" cap="none" strike="noStrike">
                <a:solidFill>
                  <a:srgbClr val="ADADAD"/>
                </a:solidFill>
                <a:latin typeface="Arial"/>
                <a:ea typeface="Arial"/>
                <a:cs typeface="Arial"/>
                <a:sym typeface="Arial"/>
              </a:defRPr>
            </a:lvl6pPr>
            <a:lvl7pPr indent="0" lvl="6" marL="0" marR="0" rtl="0" algn="r">
              <a:lnSpc>
                <a:spcPct val="100000"/>
              </a:lnSpc>
              <a:spcBef>
                <a:spcPts val="0"/>
              </a:spcBef>
              <a:spcAft>
                <a:spcPts val="0"/>
              </a:spcAft>
              <a:buClr>
                <a:srgbClr val="ADADAD"/>
              </a:buClr>
              <a:buSzPts val="1300"/>
              <a:buFont typeface="Arial"/>
              <a:buNone/>
              <a:defRPr b="0" i="0" sz="1300" u="none" cap="none" strike="noStrike">
                <a:solidFill>
                  <a:srgbClr val="ADADAD"/>
                </a:solidFill>
                <a:latin typeface="Arial"/>
                <a:ea typeface="Arial"/>
                <a:cs typeface="Arial"/>
                <a:sym typeface="Arial"/>
              </a:defRPr>
            </a:lvl7pPr>
            <a:lvl8pPr indent="0" lvl="7" marL="0" marR="0" rtl="0" algn="r">
              <a:lnSpc>
                <a:spcPct val="100000"/>
              </a:lnSpc>
              <a:spcBef>
                <a:spcPts val="0"/>
              </a:spcBef>
              <a:spcAft>
                <a:spcPts val="0"/>
              </a:spcAft>
              <a:buClr>
                <a:srgbClr val="ADADAD"/>
              </a:buClr>
              <a:buSzPts val="1300"/>
              <a:buFont typeface="Arial"/>
              <a:buNone/>
              <a:defRPr b="0" i="0" sz="1300" u="none" cap="none" strike="noStrike">
                <a:solidFill>
                  <a:srgbClr val="ADADAD"/>
                </a:solidFill>
                <a:latin typeface="Arial"/>
                <a:ea typeface="Arial"/>
                <a:cs typeface="Arial"/>
                <a:sym typeface="Arial"/>
              </a:defRPr>
            </a:lvl8pPr>
            <a:lvl9pPr indent="0" lvl="8" marL="0" marR="0" rtl="0" algn="r">
              <a:lnSpc>
                <a:spcPct val="100000"/>
              </a:lnSpc>
              <a:spcBef>
                <a:spcPts val="0"/>
              </a:spcBef>
              <a:spcAft>
                <a:spcPts val="0"/>
              </a:spcAft>
              <a:buClr>
                <a:srgbClr val="ADADAD"/>
              </a:buClr>
              <a:buSzPts val="1300"/>
              <a:buFont typeface="Arial"/>
              <a:buNone/>
              <a:defRPr b="0" i="0" sz="1300" u="none" cap="none" strike="noStrike">
                <a:solidFill>
                  <a:srgbClr val="ADADAD"/>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2369" name="Google Shape;2369;p81"/>
          <p:cNvSpPr/>
          <p:nvPr/>
        </p:nvSpPr>
        <p:spPr>
          <a:xfrm>
            <a:off x="615400" y="5008150"/>
            <a:ext cx="10241100" cy="1114500"/>
          </a:xfrm>
          <a:prstGeom prst="roundRect">
            <a:avLst>
              <a:gd fmla="val 16667" name="adj"/>
            </a:avLst>
          </a:prstGeom>
          <a:solidFill>
            <a:srgbClr val="003C71">
              <a:alpha val="21180"/>
            </a:srgb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2370" name="Google Shape;2370;p81"/>
          <p:cNvSpPr/>
          <p:nvPr/>
        </p:nvSpPr>
        <p:spPr>
          <a:xfrm>
            <a:off x="615400" y="3722588"/>
            <a:ext cx="10241100" cy="1114500"/>
          </a:xfrm>
          <a:prstGeom prst="roundRect">
            <a:avLst>
              <a:gd fmla="val 16667" name="adj"/>
            </a:avLst>
          </a:prstGeom>
          <a:solidFill>
            <a:srgbClr val="003C71">
              <a:alpha val="21180"/>
            </a:srgb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2371" name="Google Shape;2371;p81"/>
          <p:cNvSpPr/>
          <p:nvPr/>
        </p:nvSpPr>
        <p:spPr>
          <a:xfrm>
            <a:off x="615400" y="2437025"/>
            <a:ext cx="10241100" cy="1114500"/>
          </a:xfrm>
          <a:prstGeom prst="roundRect">
            <a:avLst>
              <a:gd fmla="val 16667" name="adj"/>
            </a:avLst>
          </a:prstGeom>
          <a:solidFill>
            <a:srgbClr val="003C71">
              <a:alpha val="21180"/>
            </a:srgb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2372" name="Google Shape;2372;p81"/>
          <p:cNvSpPr txBox="1"/>
          <p:nvPr>
            <p:ph idx="1" type="body"/>
          </p:nvPr>
        </p:nvSpPr>
        <p:spPr>
          <a:xfrm>
            <a:off x="1146000" y="2522700"/>
            <a:ext cx="10136400" cy="940800"/>
          </a:xfrm>
          <a:prstGeom prst="rect">
            <a:avLst/>
          </a:prstGeom>
          <a:noFill/>
          <a:ln>
            <a:noFill/>
          </a:ln>
        </p:spPr>
        <p:txBody>
          <a:bodyPr anchorCtr="0" anchor="ctr" bIns="121900" lIns="121900" spcFirstLastPara="1" rIns="121900" wrap="square" tIns="121900">
            <a:noAutofit/>
          </a:bodyPr>
          <a:lstStyle>
            <a:lvl1pPr indent="-412750" lvl="0" marL="457200" rtl="0" algn="l">
              <a:lnSpc>
                <a:spcPct val="100000"/>
              </a:lnSpc>
              <a:spcBef>
                <a:spcPts val="0"/>
              </a:spcBef>
              <a:spcAft>
                <a:spcPts val="0"/>
              </a:spcAft>
              <a:buClr>
                <a:srgbClr val="000000"/>
              </a:buClr>
              <a:buSzPts val="2900"/>
              <a:buFont typeface="Arial"/>
              <a:buChar char="●"/>
              <a:defRPr sz="2900">
                <a:solidFill>
                  <a:srgbClr val="000000"/>
                </a:solidFill>
                <a:latin typeface="Arial"/>
                <a:ea typeface="Arial"/>
                <a:cs typeface="Arial"/>
                <a:sym typeface="Arial"/>
              </a:defRPr>
            </a:lvl1pPr>
            <a:lvl2pPr indent="-349250" lvl="1" marL="914400" rtl="0" algn="l">
              <a:lnSpc>
                <a:spcPct val="100000"/>
              </a:lnSpc>
              <a:spcBef>
                <a:spcPts val="800"/>
              </a:spcBef>
              <a:spcAft>
                <a:spcPts val="0"/>
              </a:spcAft>
              <a:buSzPts val="1900"/>
              <a:buFont typeface="Arial"/>
              <a:buChar char="○"/>
              <a:defRPr sz="1900">
                <a:latin typeface="Arial"/>
                <a:ea typeface="Arial"/>
                <a:cs typeface="Arial"/>
                <a:sym typeface="Arial"/>
              </a:defRPr>
            </a:lvl2pPr>
            <a:lvl3pPr indent="-349250" lvl="2" marL="1371600" rtl="0" algn="l">
              <a:lnSpc>
                <a:spcPct val="100000"/>
              </a:lnSpc>
              <a:spcBef>
                <a:spcPts val="800"/>
              </a:spcBef>
              <a:spcAft>
                <a:spcPts val="0"/>
              </a:spcAft>
              <a:buSzPts val="1900"/>
              <a:buFont typeface="Arial"/>
              <a:buChar char="■"/>
              <a:defRPr sz="1900">
                <a:latin typeface="Arial"/>
                <a:ea typeface="Arial"/>
                <a:cs typeface="Arial"/>
                <a:sym typeface="Arial"/>
              </a:defRPr>
            </a:lvl3pPr>
            <a:lvl4pPr indent="-349250" lvl="3" marL="1828800" rtl="0" algn="l">
              <a:lnSpc>
                <a:spcPct val="100000"/>
              </a:lnSpc>
              <a:spcBef>
                <a:spcPts val="800"/>
              </a:spcBef>
              <a:spcAft>
                <a:spcPts val="0"/>
              </a:spcAft>
              <a:buSzPts val="1900"/>
              <a:buFont typeface="Arial"/>
              <a:buChar char="●"/>
              <a:defRPr sz="1900">
                <a:latin typeface="Arial"/>
                <a:ea typeface="Arial"/>
                <a:cs typeface="Arial"/>
                <a:sym typeface="Arial"/>
              </a:defRPr>
            </a:lvl4pPr>
            <a:lvl5pPr indent="-349250" lvl="4" marL="2286000" rtl="0" algn="l">
              <a:lnSpc>
                <a:spcPct val="100000"/>
              </a:lnSpc>
              <a:spcBef>
                <a:spcPts val="800"/>
              </a:spcBef>
              <a:spcAft>
                <a:spcPts val="0"/>
              </a:spcAft>
              <a:buSzPts val="1900"/>
              <a:buFont typeface="Arial"/>
              <a:buChar char="○"/>
              <a:defRPr sz="1900">
                <a:latin typeface="Arial"/>
                <a:ea typeface="Arial"/>
                <a:cs typeface="Arial"/>
                <a:sym typeface="Arial"/>
              </a:defRPr>
            </a:lvl5pPr>
            <a:lvl6pPr indent="-349250" lvl="5" marL="2743200" rtl="0" algn="l">
              <a:lnSpc>
                <a:spcPct val="100000"/>
              </a:lnSpc>
              <a:spcBef>
                <a:spcPts val="800"/>
              </a:spcBef>
              <a:spcAft>
                <a:spcPts val="0"/>
              </a:spcAft>
              <a:buSzPts val="1900"/>
              <a:buFont typeface="Arial"/>
              <a:buChar char="■"/>
              <a:defRPr sz="1900">
                <a:latin typeface="Arial"/>
                <a:ea typeface="Arial"/>
                <a:cs typeface="Arial"/>
                <a:sym typeface="Arial"/>
              </a:defRPr>
            </a:lvl6pPr>
            <a:lvl7pPr indent="-349250" lvl="6" marL="3200400" rtl="0" algn="l">
              <a:lnSpc>
                <a:spcPct val="100000"/>
              </a:lnSpc>
              <a:spcBef>
                <a:spcPts val="800"/>
              </a:spcBef>
              <a:spcAft>
                <a:spcPts val="0"/>
              </a:spcAft>
              <a:buSzPts val="1900"/>
              <a:buFont typeface="Arial"/>
              <a:buChar char="●"/>
              <a:defRPr sz="1900">
                <a:latin typeface="Arial"/>
                <a:ea typeface="Arial"/>
                <a:cs typeface="Arial"/>
                <a:sym typeface="Arial"/>
              </a:defRPr>
            </a:lvl7pPr>
            <a:lvl8pPr indent="-349250" lvl="7" marL="3657600" rtl="0" algn="l">
              <a:lnSpc>
                <a:spcPct val="100000"/>
              </a:lnSpc>
              <a:spcBef>
                <a:spcPts val="800"/>
              </a:spcBef>
              <a:spcAft>
                <a:spcPts val="0"/>
              </a:spcAft>
              <a:buSzPts val="1900"/>
              <a:buFont typeface="Arial"/>
              <a:buChar char="○"/>
              <a:defRPr sz="1900">
                <a:latin typeface="Arial"/>
                <a:ea typeface="Arial"/>
                <a:cs typeface="Arial"/>
                <a:sym typeface="Arial"/>
              </a:defRPr>
            </a:lvl8pPr>
            <a:lvl9pPr indent="-349250" lvl="8" marL="4114800" rtl="0" algn="l">
              <a:lnSpc>
                <a:spcPct val="100000"/>
              </a:lnSpc>
              <a:spcBef>
                <a:spcPts val="800"/>
              </a:spcBef>
              <a:spcAft>
                <a:spcPts val="800"/>
              </a:spcAft>
              <a:buSzPts val="1900"/>
              <a:buFont typeface="Arial"/>
              <a:buChar char="■"/>
              <a:defRPr sz="1900">
                <a:latin typeface="Arial"/>
                <a:ea typeface="Arial"/>
                <a:cs typeface="Arial"/>
                <a:sym typeface="Arial"/>
              </a:defRPr>
            </a:lvl9pPr>
          </a:lstStyle>
          <a:p/>
        </p:txBody>
      </p:sp>
      <p:sp>
        <p:nvSpPr>
          <p:cNvPr id="2373" name="Google Shape;2373;p81"/>
          <p:cNvSpPr txBox="1"/>
          <p:nvPr>
            <p:ph idx="2" type="body"/>
          </p:nvPr>
        </p:nvSpPr>
        <p:spPr>
          <a:xfrm>
            <a:off x="1146000" y="5113500"/>
            <a:ext cx="10136400" cy="940800"/>
          </a:xfrm>
          <a:prstGeom prst="rect">
            <a:avLst/>
          </a:prstGeom>
          <a:noFill/>
          <a:ln>
            <a:noFill/>
          </a:ln>
        </p:spPr>
        <p:txBody>
          <a:bodyPr anchorCtr="0" anchor="ctr" bIns="121900" lIns="121900" spcFirstLastPara="1" rIns="121900" wrap="square" tIns="121900">
            <a:noAutofit/>
          </a:bodyPr>
          <a:lstStyle>
            <a:lvl1pPr indent="-412750" lvl="0" marL="457200" rtl="0" algn="l">
              <a:lnSpc>
                <a:spcPct val="100000"/>
              </a:lnSpc>
              <a:spcBef>
                <a:spcPts val="0"/>
              </a:spcBef>
              <a:spcAft>
                <a:spcPts val="0"/>
              </a:spcAft>
              <a:buClr>
                <a:srgbClr val="000000"/>
              </a:buClr>
              <a:buSzPts val="2900"/>
              <a:buFont typeface="Arial"/>
              <a:buChar char="●"/>
              <a:defRPr sz="2900">
                <a:solidFill>
                  <a:srgbClr val="000000"/>
                </a:solidFill>
                <a:latin typeface="Arial"/>
                <a:ea typeface="Arial"/>
                <a:cs typeface="Arial"/>
                <a:sym typeface="Arial"/>
              </a:defRPr>
            </a:lvl1pPr>
            <a:lvl2pPr indent="-349250" lvl="1" marL="914400" rtl="0" algn="l">
              <a:lnSpc>
                <a:spcPct val="100000"/>
              </a:lnSpc>
              <a:spcBef>
                <a:spcPts val="800"/>
              </a:spcBef>
              <a:spcAft>
                <a:spcPts val="0"/>
              </a:spcAft>
              <a:buSzPts val="1900"/>
              <a:buFont typeface="Arial"/>
              <a:buChar char="○"/>
              <a:defRPr sz="1900">
                <a:latin typeface="Arial"/>
                <a:ea typeface="Arial"/>
                <a:cs typeface="Arial"/>
                <a:sym typeface="Arial"/>
              </a:defRPr>
            </a:lvl2pPr>
            <a:lvl3pPr indent="-349250" lvl="2" marL="1371600" rtl="0" algn="l">
              <a:lnSpc>
                <a:spcPct val="100000"/>
              </a:lnSpc>
              <a:spcBef>
                <a:spcPts val="800"/>
              </a:spcBef>
              <a:spcAft>
                <a:spcPts val="0"/>
              </a:spcAft>
              <a:buSzPts val="1900"/>
              <a:buFont typeface="Arial"/>
              <a:buChar char="■"/>
              <a:defRPr sz="1900">
                <a:latin typeface="Arial"/>
                <a:ea typeface="Arial"/>
                <a:cs typeface="Arial"/>
                <a:sym typeface="Arial"/>
              </a:defRPr>
            </a:lvl3pPr>
            <a:lvl4pPr indent="-349250" lvl="3" marL="1828800" rtl="0" algn="l">
              <a:lnSpc>
                <a:spcPct val="100000"/>
              </a:lnSpc>
              <a:spcBef>
                <a:spcPts val="800"/>
              </a:spcBef>
              <a:spcAft>
                <a:spcPts val="0"/>
              </a:spcAft>
              <a:buSzPts val="1900"/>
              <a:buFont typeface="Arial"/>
              <a:buChar char="●"/>
              <a:defRPr sz="1900">
                <a:latin typeface="Arial"/>
                <a:ea typeface="Arial"/>
                <a:cs typeface="Arial"/>
                <a:sym typeface="Arial"/>
              </a:defRPr>
            </a:lvl4pPr>
            <a:lvl5pPr indent="-349250" lvl="4" marL="2286000" rtl="0" algn="l">
              <a:lnSpc>
                <a:spcPct val="100000"/>
              </a:lnSpc>
              <a:spcBef>
                <a:spcPts val="800"/>
              </a:spcBef>
              <a:spcAft>
                <a:spcPts val="0"/>
              </a:spcAft>
              <a:buSzPts val="1900"/>
              <a:buFont typeface="Arial"/>
              <a:buChar char="○"/>
              <a:defRPr sz="1900">
                <a:latin typeface="Arial"/>
                <a:ea typeface="Arial"/>
                <a:cs typeface="Arial"/>
                <a:sym typeface="Arial"/>
              </a:defRPr>
            </a:lvl5pPr>
            <a:lvl6pPr indent="-349250" lvl="5" marL="2743200" rtl="0" algn="l">
              <a:lnSpc>
                <a:spcPct val="100000"/>
              </a:lnSpc>
              <a:spcBef>
                <a:spcPts val="800"/>
              </a:spcBef>
              <a:spcAft>
                <a:spcPts val="0"/>
              </a:spcAft>
              <a:buSzPts val="1900"/>
              <a:buFont typeface="Arial"/>
              <a:buChar char="■"/>
              <a:defRPr sz="1900">
                <a:latin typeface="Arial"/>
                <a:ea typeface="Arial"/>
                <a:cs typeface="Arial"/>
                <a:sym typeface="Arial"/>
              </a:defRPr>
            </a:lvl6pPr>
            <a:lvl7pPr indent="-349250" lvl="6" marL="3200400" rtl="0" algn="l">
              <a:lnSpc>
                <a:spcPct val="100000"/>
              </a:lnSpc>
              <a:spcBef>
                <a:spcPts val="800"/>
              </a:spcBef>
              <a:spcAft>
                <a:spcPts val="0"/>
              </a:spcAft>
              <a:buSzPts val="1900"/>
              <a:buFont typeface="Arial"/>
              <a:buChar char="●"/>
              <a:defRPr sz="1900">
                <a:latin typeface="Arial"/>
                <a:ea typeface="Arial"/>
                <a:cs typeface="Arial"/>
                <a:sym typeface="Arial"/>
              </a:defRPr>
            </a:lvl7pPr>
            <a:lvl8pPr indent="-349250" lvl="7" marL="3657600" rtl="0" algn="l">
              <a:lnSpc>
                <a:spcPct val="100000"/>
              </a:lnSpc>
              <a:spcBef>
                <a:spcPts val="800"/>
              </a:spcBef>
              <a:spcAft>
                <a:spcPts val="0"/>
              </a:spcAft>
              <a:buSzPts val="1900"/>
              <a:buFont typeface="Arial"/>
              <a:buChar char="○"/>
              <a:defRPr sz="1900">
                <a:latin typeface="Arial"/>
                <a:ea typeface="Arial"/>
                <a:cs typeface="Arial"/>
                <a:sym typeface="Arial"/>
              </a:defRPr>
            </a:lvl8pPr>
            <a:lvl9pPr indent="-349250" lvl="8" marL="4114800" rtl="0" algn="l">
              <a:lnSpc>
                <a:spcPct val="100000"/>
              </a:lnSpc>
              <a:spcBef>
                <a:spcPts val="800"/>
              </a:spcBef>
              <a:spcAft>
                <a:spcPts val="800"/>
              </a:spcAft>
              <a:buSzPts val="1900"/>
              <a:buFont typeface="Arial"/>
              <a:buChar char="■"/>
              <a:defRPr sz="1900">
                <a:latin typeface="Arial"/>
                <a:ea typeface="Arial"/>
                <a:cs typeface="Arial"/>
                <a:sym typeface="Arial"/>
              </a:defRPr>
            </a:lvl9pPr>
          </a:lstStyle>
          <a:p/>
        </p:txBody>
      </p:sp>
      <p:sp>
        <p:nvSpPr>
          <p:cNvPr id="2374" name="Google Shape;2374;p81"/>
          <p:cNvSpPr txBox="1"/>
          <p:nvPr>
            <p:ph idx="3" type="body"/>
          </p:nvPr>
        </p:nvSpPr>
        <p:spPr>
          <a:xfrm>
            <a:off x="1146000" y="3818100"/>
            <a:ext cx="10136400" cy="940800"/>
          </a:xfrm>
          <a:prstGeom prst="rect">
            <a:avLst/>
          </a:prstGeom>
          <a:noFill/>
          <a:ln>
            <a:noFill/>
          </a:ln>
        </p:spPr>
        <p:txBody>
          <a:bodyPr anchorCtr="0" anchor="ctr" bIns="121900" lIns="121900" spcFirstLastPara="1" rIns="121900" wrap="square" tIns="121900">
            <a:noAutofit/>
          </a:bodyPr>
          <a:lstStyle>
            <a:lvl1pPr indent="-412750" lvl="0" marL="457200" rtl="0" algn="l">
              <a:lnSpc>
                <a:spcPct val="100000"/>
              </a:lnSpc>
              <a:spcBef>
                <a:spcPts val="0"/>
              </a:spcBef>
              <a:spcAft>
                <a:spcPts val="0"/>
              </a:spcAft>
              <a:buClr>
                <a:srgbClr val="000000"/>
              </a:buClr>
              <a:buSzPts val="2900"/>
              <a:buFont typeface="Arial"/>
              <a:buChar char="●"/>
              <a:defRPr sz="2900">
                <a:solidFill>
                  <a:srgbClr val="000000"/>
                </a:solidFill>
                <a:latin typeface="Arial"/>
                <a:ea typeface="Arial"/>
                <a:cs typeface="Arial"/>
                <a:sym typeface="Arial"/>
              </a:defRPr>
            </a:lvl1pPr>
            <a:lvl2pPr indent="-349250" lvl="1" marL="914400" rtl="0" algn="l">
              <a:lnSpc>
                <a:spcPct val="100000"/>
              </a:lnSpc>
              <a:spcBef>
                <a:spcPts val="800"/>
              </a:spcBef>
              <a:spcAft>
                <a:spcPts val="0"/>
              </a:spcAft>
              <a:buSzPts val="1900"/>
              <a:buFont typeface="Arial"/>
              <a:buChar char="○"/>
              <a:defRPr sz="1900">
                <a:latin typeface="Arial"/>
                <a:ea typeface="Arial"/>
                <a:cs typeface="Arial"/>
                <a:sym typeface="Arial"/>
              </a:defRPr>
            </a:lvl2pPr>
            <a:lvl3pPr indent="-349250" lvl="2" marL="1371600" rtl="0" algn="l">
              <a:lnSpc>
                <a:spcPct val="100000"/>
              </a:lnSpc>
              <a:spcBef>
                <a:spcPts val="800"/>
              </a:spcBef>
              <a:spcAft>
                <a:spcPts val="0"/>
              </a:spcAft>
              <a:buSzPts val="1900"/>
              <a:buFont typeface="Arial"/>
              <a:buChar char="■"/>
              <a:defRPr sz="1900">
                <a:latin typeface="Arial"/>
                <a:ea typeface="Arial"/>
                <a:cs typeface="Arial"/>
                <a:sym typeface="Arial"/>
              </a:defRPr>
            </a:lvl3pPr>
            <a:lvl4pPr indent="-349250" lvl="3" marL="1828800" rtl="0" algn="l">
              <a:lnSpc>
                <a:spcPct val="100000"/>
              </a:lnSpc>
              <a:spcBef>
                <a:spcPts val="800"/>
              </a:spcBef>
              <a:spcAft>
                <a:spcPts val="0"/>
              </a:spcAft>
              <a:buSzPts val="1900"/>
              <a:buFont typeface="Arial"/>
              <a:buChar char="●"/>
              <a:defRPr sz="1900">
                <a:latin typeface="Arial"/>
                <a:ea typeface="Arial"/>
                <a:cs typeface="Arial"/>
                <a:sym typeface="Arial"/>
              </a:defRPr>
            </a:lvl4pPr>
            <a:lvl5pPr indent="-349250" lvl="4" marL="2286000" rtl="0" algn="l">
              <a:lnSpc>
                <a:spcPct val="100000"/>
              </a:lnSpc>
              <a:spcBef>
                <a:spcPts val="800"/>
              </a:spcBef>
              <a:spcAft>
                <a:spcPts val="0"/>
              </a:spcAft>
              <a:buSzPts val="1900"/>
              <a:buFont typeface="Arial"/>
              <a:buChar char="○"/>
              <a:defRPr sz="1900">
                <a:latin typeface="Arial"/>
                <a:ea typeface="Arial"/>
                <a:cs typeface="Arial"/>
                <a:sym typeface="Arial"/>
              </a:defRPr>
            </a:lvl5pPr>
            <a:lvl6pPr indent="-349250" lvl="5" marL="2743200" rtl="0" algn="l">
              <a:lnSpc>
                <a:spcPct val="100000"/>
              </a:lnSpc>
              <a:spcBef>
                <a:spcPts val="800"/>
              </a:spcBef>
              <a:spcAft>
                <a:spcPts val="0"/>
              </a:spcAft>
              <a:buSzPts val="1900"/>
              <a:buFont typeface="Arial"/>
              <a:buChar char="■"/>
              <a:defRPr sz="1900">
                <a:latin typeface="Arial"/>
                <a:ea typeface="Arial"/>
                <a:cs typeface="Arial"/>
                <a:sym typeface="Arial"/>
              </a:defRPr>
            </a:lvl6pPr>
            <a:lvl7pPr indent="-349250" lvl="6" marL="3200400" rtl="0" algn="l">
              <a:lnSpc>
                <a:spcPct val="100000"/>
              </a:lnSpc>
              <a:spcBef>
                <a:spcPts val="800"/>
              </a:spcBef>
              <a:spcAft>
                <a:spcPts val="0"/>
              </a:spcAft>
              <a:buSzPts val="1900"/>
              <a:buFont typeface="Arial"/>
              <a:buChar char="●"/>
              <a:defRPr sz="1900">
                <a:latin typeface="Arial"/>
                <a:ea typeface="Arial"/>
                <a:cs typeface="Arial"/>
                <a:sym typeface="Arial"/>
              </a:defRPr>
            </a:lvl7pPr>
            <a:lvl8pPr indent="-349250" lvl="7" marL="3657600" rtl="0" algn="l">
              <a:lnSpc>
                <a:spcPct val="100000"/>
              </a:lnSpc>
              <a:spcBef>
                <a:spcPts val="800"/>
              </a:spcBef>
              <a:spcAft>
                <a:spcPts val="0"/>
              </a:spcAft>
              <a:buSzPts val="1900"/>
              <a:buFont typeface="Arial"/>
              <a:buChar char="○"/>
              <a:defRPr sz="1900">
                <a:latin typeface="Arial"/>
                <a:ea typeface="Arial"/>
                <a:cs typeface="Arial"/>
                <a:sym typeface="Arial"/>
              </a:defRPr>
            </a:lvl8pPr>
            <a:lvl9pPr indent="-349250" lvl="8" marL="4114800" rtl="0" algn="l">
              <a:lnSpc>
                <a:spcPct val="100000"/>
              </a:lnSpc>
              <a:spcBef>
                <a:spcPts val="800"/>
              </a:spcBef>
              <a:spcAft>
                <a:spcPts val="800"/>
              </a:spcAft>
              <a:buSzPts val="1900"/>
              <a:buFont typeface="Arial"/>
              <a:buChar char="■"/>
              <a:defRPr sz="1900">
                <a:latin typeface="Arial"/>
                <a:ea typeface="Arial"/>
                <a:cs typeface="Arial"/>
                <a:sym typeface="Arial"/>
              </a:defRPr>
            </a:lvl9pPr>
          </a:lstStyle>
          <a:p/>
        </p:txBody>
      </p:sp>
      <p:sp>
        <p:nvSpPr>
          <p:cNvPr id="2375" name="Google Shape;2375;p81"/>
          <p:cNvSpPr txBox="1"/>
          <p:nvPr>
            <p:ph type="title"/>
          </p:nvPr>
        </p:nvSpPr>
        <p:spPr>
          <a:xfrm>
            <a:off x="789011" y="249674"/>
            <a:ext cx="10136400" cy="1173600"/>
          </a:xfrm>
          <a:prstGeom prst="rect">
            <a:avLst/>
          </a:prstGeom>
          <a:noFill/>
          <a:ln>
            <a:noFill/>
          </a:ln>
        </p:spPr>
        <p:txBody>
          <a:bodyPr anchorCtr="0" anchor="b" bIns="121900" lIns="121900" spcFirstLastPara="1" rIns="121900" wrap="square" tIns="121900">
            <a:noAutofit/>
          </a:bodyPr>
          <a:lstStyle>
            <a:lvl1pPr lvl="0" rtl="0" algn="l">
              <a:lnSpc>
                <a:spcPct val="100000"/>
              </a:lnSpc>
              <a:spcBef>
                <a:spcPts val="0"/>
              </a:spcBef>
              <a:spcAft>
                <a:spcPts val="0"/>
              </a:spcAft>
              <a:buSzPts val="4300"/>
              <a:buNone/>
              <a:defRPr b="1" sz="4800">
                <a:solidFill>
                  <a:srgbClr val="003C71"/>
                </a:solidFill>
                <a:latin typeface="Arial"/>
                <a:ea typeface="Arial"/>
                <a:cs typeface="Arial"/>
                <a:sym typeface="Arial"/>
              </a:defRPr>
            </a:lvl1pPr>
            <a:lvl2pPr lvl="1" rtl="0" algn="l">
              <a:lnSpc>
                <a:spcPct val="100000"/>
              </a:lnSpc>
              <a:spcBef>
                <a:spcPts val="0"/>
              </a:spcBef>
              <a:spcAft>
                <a:spcPts val="0"/>
              </a:spcAft>
              <a:buSzPts val="4300"/>
              <a:buNone/>
              <a:defRPr b="1" sz="4800">
                <a:solidFill>
                  <a:srgbClr val="003C71"/>
                </a:solidFill>
                <a:latin typeface="Arial"/>
                <a:ea typeface="Arial"/>
                <a:cs typeface="Arial"/>
                <a:sym typeface="Arial"/>
              </a:defRPr>
            </a:lvl2pPr>
            <a:lvl3pPr lvl="2" rtl="0" algn="l">
              <a:lnSpc>
                <a:spcPct val="100000"/>
              </a:lnSpc>
              <a:spcBef>
                <a:spcPts val="0"/>
              </a:spcBef>
              <a:spcAft>
                <a:spcPts val="0"/>
              </a:spcAft>
              <a:buSzPts val="4300"/>
              <a:buNone/>
              <a:defRPr b="1" sz="4800">
                <a:solidFill>
                  <a:srgbClr val="003C71"/>
                </a:solidFill>
                <a:latin typeface="Arial"/>
                <a:ea typeface="Arial"/>
                <a:cs typeface="Arial"/>
                <a:sym typeface="Arial"/>
              </a:defRPr>
            </a:lvl3pPr>
            <a:lvl4pPr lvl="3" rtl="0" algn="l">
              <a:lnSpc>
                <a:spcPct val="100000"/>
              </a:lnSpc>
              <a:spcBef>
                <a:spcPts val="0"/>
              </a:spcBef>
              <a:spcAft>
                <a:spcPts val="0"/>
              </a:spcAft>
              <a:buSzPts val="4300"/>
              <a:buNone/>
              <a:defRPr b="1" sz="4800">
                <a:solidFill>
                  <a:srgbClr val="003C71"/>
                </a:solidFill>
                <a:latin typeface="Arial"/>
                <a:ea typeface="Arial"/>
                <a:cs typeface="Arial"/>
                <a:sym typeface="Arial"/>
              </a:defRPr>
            </a:lvl4pPr>
            <a:lvl5pPr lvl="4" rtl="0" algn="l">
              <a:lnSpc>
                <a:spcPct val="100000"/>
              </a:lnSpc>
              <a:spcBef>
                <a:spcPts val="0"/>
              </a:spcBef>
              <a:spcAft>
                <a:spcPts val="0"/>
              </a:spcAft>
              <a:buSzPts val="4300"/>
              <a:buNone/>
              <a:defRPr b="1" sz="4800">
                <a:solidFill>
                  <a:srgbClr val="003C71"/>
                </a:solidFill>
                <a:latin typeface="Arial"/>
                <a:ea typeface="Arial"/>
                <a:cs typeface="Arial"/>
                <a:sym typeface="Arial"/>
              </a:defRPr>
            </a:lvl5pPr>
            <a:lvl6pPr lvl="5" rtl="0" algn="l">
              <a:lnSpc>
                <a:spcPct val="100000"/>
              </a:lnSpc>
              <a:spcBef>
                <a:spcPts val="0"/>
              </a:spcBef>
              <a:spcAft>
                <a:spcPts val="0"/>
              </a:spcAft>
              <a:buSzPts val="4300"/>
              <a:buNone/>
              <a:defRPr b="1" sz="4800">
                <a:solidFill>
                  <a:srgbClr val="003C71"/>
                </a:solidFill>
                <a:latin typeface="Arial"/>
                <a:ea typeface="Arial"/>
                <a:cs typeface="Arial"/>
                <a:sym typeface="Arial"/>
              </a:defRPr>
            </a:lvl6pPr>
            <a:lvl7pPr lvl="6" rtl="0" algn="l">
              <a:lnSpc>
                <a:spcPct val="100000"/>
              </a:lnSpc>
              <a:spcBef>
                <a:spcPts val="0"/>
              </a:spcBef>
              <a:spcAft>
                <a:spcPts val="0"/>
              </a:spcAft>
              <a:buSzPts val="4300"/>
              <a:buNone/>
              <a:defRPr b="1" sz="4800">
                <a:solidFill>
                  <a:srgbClr val="003C71"/>
                </a:solidFill>
                <a:latin typeface="Arial"/>
                <a:ea typeface="Arial"/>
                <a:cs typeface="Arial"/>
                <a:sym typeface="Arial"/>
              </a:defRPr>
            </a:lvl7pPr>
            <a:lvl8pPr lvl="7" rtl="0" algn="l">
              <a:lnSpc>
                <a:spcPct val="100000"/>
              </a:lnSpc>
              <a:spcBef>
                <a:spcPts val="0"/>
              </a:spcBef>
              <a:spcAft>
                <a:spcPts val="0"/>
              </a:spcAft>
              <a:buSzPts val="4300"/>
              <a:buNone/>
              <a:defRPr b="1" sz="4800">
                <a:solidFill>
                  <a:srgbClr val="003C71"/>
                </a:solidFill>
                <a:latin typeface="Arial"/>
                <a:ea typeface="Arial"/>
                <a:cs typeface="Arial"/>
                <a:sym typeface="Arial"/>
              </a:defRPr>
            </a:lvl8pPr>
            <a:lvl9pPr lvl="8" rtl="0" algn="l">
              <a:lnSpc>
                <a:spcPct val="100000"/>
              </a:lnSpc>
              <a:spcBef>
                <a:spcPts val="0"/>
              </a:spcBef>
              <a:spcAft>
                <a:spcPts val="0"/>
              </a:spcAft>
              <a:buSzPts val="4300"/>
              <a:buNone/>
              <a:defRPr b="1" sz="4800">
                <a:solidFill>
                  <a:srgbClr val="003C71"/>
                </a:solidFill>
                <a:latin typeface="Arial"/>
                <a:ea typeface="Arial"/>
                <a:cs typeface="Arial"/>
                <a:sym typeface="Arial"/>
              </a:defRPr>
            </a:lvl9pPr>
          </a:lstStyle>
          <a:p/>
        </p:txBody>
      </p:sp>
      <p:cxnSp>
        <p:nvCxnSpPr>
          <p:cNvPr id="2376" name="Google Shape;2376;p81"/>
          <p:cNvCxnSpPr/>
          <p:nvPr/>
        </p:nvCxnSpPr>
        <p:spPr>
          <a:xfrm>
            <a:off x="942800" y="1379625"/>
            <a:ext cx="9639900" cy="0"/>
          </a:xfrm>
          <a:prstGeom prst="straightConnector1">
            <a:avLst/>
          </a:prstGeom>
          <a:noFill/>
          <a:ln cap="flat" cmpd="sng" w="19050">
            <a:solidFill>
              <a:srgbClr val="000000"/>
            </a:solidFill>
            <a:prstDash val="solid"/>
            <a:round/>
            <a:headEnd len="sm" w="sm" type="none"/>
            <a:tailEnd len="sm" w="sm" type="none"/>
          </a:ln>
        </p:spPr>
      </p:cxnSp>
      <p:sp>
        <p:nvSpPr>
          <p:cNvPr id="2377" name="Google Shape;2377;p81"/>
          <p:cNvSpPr/>
          <p:nvPr/>
        </p:nvSpPr>
        <p:spPr>
          <a:xfrm rot="5400000">
            <a:off x="8503336" y="3154740"/>
            <a:ext cx="6902100" cy="548700"/>
          </a:xfrm>
          <a:prstGeom prst="rect">
            <a:avLst/>
          </a:prstGeom>
          <a:solidFill>
            <a:srgbClr val="003C71"/>
          </a:solidFill>
          <a:ln>
            <a:noFill/>
          </a:ln>
        </p:spPr>
        <p:txBody>
          <a:bodyPr anchorCtr="0" anchor="ctr" bIns="121900" lIns="121900" spcFirstLastPara="1" rIns="121900" wrap="square" tIns="121900">
            <a:noAutofit/>
          </a:bodyPr>
          <a:lstStyle/>
          <a:p>
            <a:pPr indent="0" lvl="0" marL="0" rtl="0" algn="l">
              <a:lnSpc>
                <a:spcPct val="115000"/>
              </a:lnSpc>
              <a:spcBef>
                <a:spcPts val="0"/>
              </a:spcBef>
              <a:spcAft>
                <a:spcPts val="0"/>
              </a:spcAft>
              <a:buNone/>
            </a:pPr>
            <a:r>
              <a:t/>
            </a:r>
            <a:endParaRPr b="1" sz="1600">
              <a:solidFill>
                <a:srgbClr val="FFFFFF"/>
              </a:solidFill>
            </a:endParaRPr>
          </a:p>
        </p:txBody>
      </p:sp>
      <p:sp>
        <p:nvSpPr>
          <p:cNvPr id="2378" name="Google Shape;2378;p81"/>
          <p:cNvSpPr txBox="1"/>
          <p:nvPr>
            <p:ph idx="4" type="sldNum"/>
          </p:nvPr>
        </p:nvSpPr>
        <p:spPr>
          <a:xfrm>
            <a:off x="11755800" y="6289440"/>
            <a:ext cx="432900" cy="494100"/>
          </a:xfrm>
          <a:prstGeom prst="rect">
            <a:avLst/>
          </a:prstGeom>
        </p:spPr>
        <p:txBody>
          <a:bodyPr anchorCtr="0" anchor="ctr" bIns="121900" lIns="121900" spcFirstLastPara="1" rIns="121900" wrap="square" tIns="121900">
            <a:noAutofit/>
          </a:bodyPr>
          <a:lstStyle>
            <a:lvl1pPr lvl="0" rtl="0" algn="ctr">
              <a:buNone/>
              <a:defRPr sz="1200">
                <a:solidFill>
                  <a:schemeClr val="dk1"/>
                </a:solidFill>
              </a:defRPr>
            </a:lvl1pPr>
            <a:lvl2pPr lvl="1" rtl="0" algn="ctr">
              <a:buNone/>
              <a:defRPr sz="1200">
                <a:solidFill>
                  <a:schemeClr val="dk1"/>
                </a:solidFill>
              </a:defRPr>
            </a:lvl2pPr>
            <a:lvl3pPr lvl="2" rtl="0" algn="ctr">
              <a:buNone/>
              <a:defRPr sz="1200">
                <a:solidFill>
                  <a:schemeClr val="dk1"/>
                </a:solidFill>
              </a:defRPr>
            </a:lvl3pPr>
            <a:lvl4pPr lvl="3" rtl="0" algn="ctr">
              <a:buNone/>
              <a:defRPr sz="1200">
                <a:solidFill>
                  <a:schemeClr val="dk1"/>
                </a:solidFill>
              </a:defRPr>
            </a:lvl4pPr>
            <a:lvl5pPr lvl="4" rtl="0" algn="ctr">
              <a:buNone/>
              <a:defRPr sz="1200">
                <a:solidFill>
                  <a:schemeClr val="dk1"/>
                </a:solidFill>
              </a:defRPr>
            </a:lvl5pPr>
            <a:lvl6pPr lvl="5" rtl="0" algn="ctr">
              <a:buNone/>
              <a:defRPr sz="1200">
                <a:solidFill>
                  <a:schemeClr val="dk1"/>
                </a:solidFill>
              </a:defRPr>
            </a:lvl6pPr>
            <a:lvl7pPr lvl="6" rtl="0" algn="ctr">
              <a:buNone/>
              <a:defRPr sz="1200">
                <a:solidFill>
                  <a:schemeClr val="dk1"/>
                </a:solidFill>
              </a:defRPr>
            </a:lvl7pPr>
            <a:lvl8pPr lvl="7" rtl="0" algn="ctr">
              <a:buNone/>
              <a:defRPr sz="1200">
                <a:solidFill>
                  <a:schemeClr val="dk1"/>
                </a:solidFill>
              </a:defRPr>
            </a:lvl8pPr>
            <a:lvl9pPr lvl="8" rtl="0" algn="ctr">
              <a:buNone/>
              <a:defRPr sz="1200">
                <a:solidFill>
                  <a:schemeClr val="dk1"/>
                </a:solidFill>
              </a:defRPr>
            </a:lvl9pPr>
          </a:lstStyle>
          <a:p>
            <a:pPr indent="0" lvl="0" marL="0" rtl="0" algn="ctr">
              <a:spcBef>
                <a:spcPts val="0"/>
              </a:spcBef>
              <a:spcAft>
                <a:spcPts val="0"/>
              </a:spcAft>
              <a:buNone/>
            </a:pPr>
            <a:fld id="{00000000-1234-1234-1234-123412341234}" type="slidenum">
              <a:rPr lang="en-US"/>
              <a:t>‹#›</a:t>
            </a:fld>
            <a:endParaRPr/>
          </a:p>
        </p:txBody>
      </p:sp>
      <p:sp>
        <p:nvSpPr>
          <p:cNvPr id="2379" name="Google Shape;2379;p81"/>
          <p:cNvSpPr txBox="1"/>
          <p:nvPr>
            <p:ph idx="5" type="subTitle"/>
          </p:nvPr>
        </p:nvSpPr>
        <p:spPr>
          <a:xfrm>
            <a:off x="942800" y="1404510"/>
            <a:ext cx="10697100" cy="524700"/>
          </a:xfrm>
          <a:prstGeom prst="rect">
            <a:avLst/>
          </a:prstGeom>
          <a:noFill/>
          <a:ln>
            <a:noFill/>
          </a:ln>
        </p:spPr>
        <p:txBody>
          <a:bodyPr anchorCtr="0" anchor="ctr" bIns="121900" lIns="121900" spcFirstLastPara="1" rIns="121900" wrap="square" tIns="121900">
            <a:noAutofit/>
          </a:bodyPr>
          <a:lstStyle>
            <a:lvl1pPr lvl="0" rtl="0">
              <a:spcBef>
                <a:spcPts val="0"/>
              </a:spcBef>
              <a:spcAft>
                <a:spcPts val="0"/>
              </a:spcAft>
              <a:buNone/>
              <a:defRPr b="1" sz="3200">
                <a:solidFill>
                  <a:srgbClr val="0579BD"/>
                </a:solidFill>
                <a:latin typeface="Arial"/>
                <a:ea typeface="Arial"/>
                <a:cs typeface="Arial"/>
                <a:sym typeface="Arial"/>
              </a:defRPr>
            </a:lvl1pPr>
            <a:lvl2pPr lvl="1" rtl="0">
              <a:spcBef>
                <a:spcPts val="0"/>
              </a:spcBef>
              <a:spcAft>
                <a:spcPts val="0"/>
              </a:spcAft>
              <a:buNone/>
              <a:defRPr b="1" sz="3200">
                <a:solidFill>
                  <a:srgbClr val="0579BD"/>
                </a:solidFill>
                <a:latin typeface="Arial"/>
                <a:ea typeface="Arial"/>
                <a:cs typeface="Arial"/>
                <a:sym typeface="Arial"/>
              </a:defRPr>
            </a:lvl2pPr>
            <a:lvl3pPr lvl="2" rtl="0">
              <a:spcBef>
                <a:spcPts val="0"/>
              </a:spcBef>
              <a:spcAft>
                <a:spcPts val="0"/>
              </a:spcAft>
              <a:buNone/>
              <a:defRPr b="1" sz="3200">
                <a:solidFill>
                  <a:srgbClr val="0579BD"/>
                </a:solidFill>
                <a:latin typeface="Arial"/>
                <a:ea typeface="Arial"/>
                <a:cs typeface="Arial"/>
                <a:sym typeface="Arial"/>
              </a:defRPr>
            </a:lvl3pPr>
            <a:lvl4pPr lvl="3" rtl="0">
              <a:spcBef>
                <a:spcPts val="0"/>
              </a:spcBef>
              <a:spcAft>
                <a:spcPts val="0"/>
              </a:spcAft>
              <a:buNone/>
              <a:defRPr b="1" sz="3200">
                <a:solidFill>
                  <a:srgbClr val="0579BD"/>
                </a:solidFill>
                <a:latin typeface="Arial"/>
                <a:ea typeface="Arial"/>
                <a:cs typeface="Arial"/>
                <a:sym typeface="Arial"/>
              </a:defRPr>
            </a:lvl4pPr>
            <a:lvl5pPr lvl="4" rtl="0">
              <a:spcBef>
                <a:spcPts val="0"/>
              </a:spcBef>
              <a:spcAft>
                <a:spcPts val="0"/>
              </a:spcAft>
              <a:buNone/>
              <a:defRPr b="1" sz="3200">
                <a:solidFill>
                  <a:srgbClr val="0579BD"/>
                </a:solidFill>
                <a:latin typeface="Arial"/>
                <a:ea typeface="Arial"/>
                <a:cs typeface="Arial"/>
                <a:sym typeface="Arial"/>
              </a:defRPr>
            </a:lvl5pPr>
            <a:lvl6pPr lvl="5" rtl="0">
              <a:spcBef>
                <a:spcPts val="0"/>
              </a:spcBef>
              <a:spcAft>
                <a:spcPts val="0"/>
              </a:spcAft>
              <a:buNone/>
              <a:defRPr b="1" sz="3200">
                <a:solidFill>
                  <a:srgbClr val="0579BD"/>
                </a:solidFill>
                <a:latin typeface="Arial"/>
                <a:ea typeface="Arial"/>
                <a:cs typeface="Arial"/>
                <a:sym typeface="Arial"/>
              </a:defRPr>
            </a:lvl6pPr>
            <a:lvl7pPr lvl="6" rtl="0">
              <a:spcBef>
                <a:spcPts val="0"/>
              </a:spcBef>
              <a:spcAft>
                <a:spcPts val="0"/>
              </a:spcAft>
              <a:buNone/>
              <a:defRPr b="1" sz="3200">
                <a:solidFill>
                  <a:srgbClr val="0579BD"/>
                </a:solidFill>
                <a:latin typeface="Arial"/>
                <a:ea typeface="Arial"/>
                <a:cs typeface="Arial"/>
                <a:sym typeface="Arial"/>
              </a:defRPr>
            </a:lvl7pPr>
            <a:lvl8pPr lvl="7" rtl="0">
              <a:spcBef>
                <a:spcPts val="0"/>
              </a:spcBef>
              <a:spcAft>
                <a:spcPts val="0"/>
              </a:spcAft>
              <a:buNone/>
              <a:defRPr b="1" sz="3200">
                <a:solidFill>
                  <a:srgbClr val="0579BD"/>
                </a:solidFill>
                <a:latin typeface="Arial"/>
                <a:ea typeface="Arial"/>
                <a:cs typeface="Arial"/>
                <a:sym typeface="Arial"/>
              </a:defRPr>
            </a:lvl8pPr>
            <a:lvl9pPr lvl="8" rtl="0">
              <a:spcBef>
                <a:spcPts val="0"/>
              </a:spcBef>
              <a:spcAft>
                <a:spcPts val="0"/>
              </a:spcAft>
              <a:buNone/>
              <a:defRPr b="1" sz="3200">
                <a:solidFill>
                  <a:srgbClr val="0579BD"/>
                </a:solidFill>
                <a:latin typeface="Arial"/>
                <a:ea typeface="Arial"/>
                <a:cs typeface="Arial"/>
                <a:sym typeface="Arial"/>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s - LIGHT ON DARK">
  <p:cSld name="1_Bullets - LIGHT ON DARK 7">
    <p:spTree>
      <p:nvGrpSpPr>
        <p:cNvPr id="248" name="Shape 248"/>
        <p:cNvGrpSpPr/>
        <p:nvPr/>
      </p:nvGrpSpPr>
      <p:grpSpPr>
        <a:xfrm>
          <a:off x="0" y="0"/>
          <a:ext cx="0" cy="0"/>
          <a:chOff x="0" y="0"/>
          <a:chExt cx="0" cy="0"/>
        </a:xfrm>
      </p:grpSpPr>
      <p:sp>
        <p:nvSpPr>
          <p:cNvPr id="249" name="Google Shape;249;p9"/>
          <p:cNvSpPr/>
          <p:nvPr/>
        </p:nvSpPr>
        <p:spPr>
          <a:xfrm>
            <a:off x="621474" y="1061841"/>
            <a:ext cx="10332720" cy="0"/>
          </a:xfrm>
          <a:prstGeom prst="rect">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50" name="Google Shape;250;p9"/>
          <p:cNvSpPr txBox="1"/>
          <p:nvPr>
            <p:ph type="title"/>
          </p:nvPr>
        </p:nvSpPr>
        <p:spPr>
          <a:xfrm>
            <a:off x="621474" y="-17752"/>
            <a:ext cx="10562869" cy="1057173"/>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3200"/>
              <a:buNone/>
              <a:defRPr b="1" sz="3200">
                <a:solidFill>
                  <a:schemeClr val="dk1"/>
                </a:solidFill>
                <a:latin typeface="Arial"/>
                <a:ea typeface="Arial"/>
                <a:cs typeface="Arial"/>
                <a:sym typeface="Arial"/>
              </a:defRPr>
            </a:lvl1pPr>
            <a:lvl2pPr lvl="1" algn="l">
              <a:lnSpc>
                <a:spcPct val="100000"/>
              </a:lnSpc>
              <a:spcBef>
                <a:spcPts val="0"/>
              </a:spcBef>
              <a:spcAft>
                <a:spcPts val="0"/>
              </a:spcAft>
              <a:buSzPts val="3200"/>
              <a:buNone/>
              <a:defRPr b="1" sz="3600">
                <a:solidFill>
                  <a:srgbClr val="FFFFFF"/>
                </a:solidFill>
                <a:latin typeface="Arial"/>
                <a:ea typeface="Arial"/>
                <a:cs typeface="Arial"/>
                <a:sym typeface="Arial"/>
              </a:defRPr>
            </a:lvl2pPr>
            <a:lvl3pPr lvl="2" algn="l">
              <a:lnSpc>
                <a:spcPct val="100000"/>
              </a:lnSpc>
              <a:spcBef>
                <a:spcPts val="0"/>
              </a:spcBef>
              <a:spcAft>
                <a:spcPts val="0"/>
              </a:spcAft>
              <a:buSzPts val="3200"/>
              <a:buNone/>
              <a:defRPr b="1" sz="3600">
                <a:solidFill>
                  <a:srgbClr val="FFFFFF"/>
                </a:solidFill>
                <a:latin typeface="Arial"/>
                <a:ea typeface="Arial"/>
                <a:cs typeface="Arial"/>
                <a:sym typeface="Arial"/>
              </a:defRPr>
            </a:lvl3pPr>
            <a:lvl4pPr lvl="3" algn="l">
              <a:lnSpc>
                <a:spcPct val="100000"/>
              </a:lnSpc>
              <a:spcBef>
                <a:spcPts val="0"/>
              </a:spcBef>
              <a:spcAft>
                <a:spcPts val="0"/>
              </a:spcAft>
              <a:buSzPts val="3200"/>
              <a:buNone/>
              <a:defRPr b="1" sz="3600">
                <a:solidFill>
                  <a:srgbClr val="FFFFFF"/>
                </a:solidFill>
                <a:latin typeface="Arial"/>
                <a:ea typeface="Arial"/>
                <a:cs typeface="Arial"/>
                <a:sym typeface="Arial"/>
              </a:defRPr>
            </a:lvl4pPr>
            <a:lvl5pPr lvl="4" algn="l">
              <a:lnSpc>
                <a:spcPct val="100000"/>
              </a:lnSpc>
              <a:spcBef>
                <a:spcPts val="0"/>
              </a:spcBef>
              <a:spcAft>
                <a:spcPts val="0"/>
              </a:spcAft>
              <a:buSzPts val="3200"/>
              <a:buNone/>
              <a:defRPr b="1" sz="3600">
                <a:solidFill>
                  <a:srgbClr val="FFFFFF"/>
                </a:solidFill>
                <a:latin typeface="Arial"/>
                <a:ea typeface="Arial"/>
                <a:cs typeface="Arial"/>
                <a:sym typeface="Arial"/>
              </a:defRPr>
            </a:lvl5pPr>
            <a:lvl6pPr lvl="5" algn="l">
              <a:lnSpc>
                <a:spcPct val="100000"/>
              </a:lnSpc>
              <a:spcBef>
                <a:spcPts val="0"/>
              </a:spcBef>
              <a:spcAft>
                <a:spcPts val="0"/>
              </a:spcAft>
              <a:buSzPts val="3200"/>
              <a:buNone/>
              <a:defRPr b="1" sz="3600">
                <a:solidFill>
                  <a:srgbClr val="FFFFFF"/>
                </a:solidFill>
                <a:latin typeface="Arial"/>
                <a:ea typeface="Arial"/>
                <a:cs typeface="Arial"/>
                <a:sym typeface="Arial"/>
              </a:defRPr>
            </a:lvl6pPr>
            <a:lvl7pPr lvl="6" algn="l">
              <a:lnSpc>
                <a:spcPct val="100000"/>
              </a:lnSpc>
              <a:spcBef>
                <a:spcPts val="0"/>
              </a:spcBef>
              <a:spcAft>
                <a:spcPts val="0"/>
              </a:spcAft>
              <a:buSzPts val="3200"/>
              <a:buNone/>
              <a:defRPr b="1" sz="3600">
                <a:solidFill>
                  <a:srgbClr val="FFFFFF"/>
                </a:solidFill>
                <a:latin typeface="Arial"/>
                <a:ea typeface="Arial"/>
                <a:cs typeface="Arial"/>
                <a:sym typeface="Arial"/>
              </a:defRPr>
            </a:lvl7pPr>
            <a:lvl8pPr lvl="7" algn="l">
              <a:lnSpc>
                <a:spcPct val="100000"/>
              </a:lnSpc>
              <a:spcBef>
                <a:spcPts val="0"/>
              </a:spcBef>
              <a:spcAft>
                <a:spcPts val="0"/>
              </a:spcAft>
              <a:buSzPts val="3200"/>
              <a:buNone/>
              <a:defRPr b="1" sz="3600">
                <a:solidFill>
                  <a:srgbClr val="FFFFFF"/>
                </a:solidFill>
                <a:latin typeface="Arial"/>
                <a:ea typeface="Arial"/>
                <a:cs typeface="Arial"/>
                <a:sym typeface="Arial"/>
              </a:defRPr>
            </a:lvl8pPr>
            <a:lvl9pPr lvl="8" algn="l">
              <a:lnSpc>
                <a:spcPct val="100000"/>
              </a:lnSpc>
              <a:spcBef>
                <a:spcPts val="0"/>
              </a:spcBef>
              <a:spcAft>
                <a:spcPts val="0"/>
              </a:spcAft>
              <a:buSzPts val="3200"/>
              <a:buNone/>
              <a:defRPr b="1" sz="3600">
                <a:solidFill>
                  <a:srgbClr val="FFFFFF"/>
                </a:solidFill>
                <a:latin typeface="Arial"/>
                <a:ea typeface="Arial"/>
                <a:cs typeface="Arial"/>
                <a:sym typeface="Arial"/>
              </a:defRPr>
            </a:lvl9pPr>
          </a:lstStyle>
          <a:p/>
        </p:txBody>
      </p:sp>
      <p:grpSp>
        <p:nvGrpSpPr>
          <p:cNvPr id="251" name="Google Shape;251;p9"/>
          <p:cNvGrpSpPr/>
          <p:nvPr/>
        </p:nvGrpSpPr>
        <p:grpSpPr>
          <a:xfrm>
            <a:off x="614952" y="1190632"/>
            <a:ext cx="3418253" cy="5390007"/>
            <a:chOff x="621474" y="1190632"/>
            <a:chExt cx="3418253" cy="5390007"/>
          </a:xfrm>
        </p:grpSpPr>
        <p:sp>
          <p:nvSpPr>
            <p:cNvPr id="252" name="Google Shape;252;p9"/>
            <p:cNvSpPr/>
            <p:nvPr/>
          </p:nvSpPr>
          <p:spPr>
            <a:xfrm>
              <a:off x="623855" y="1870271"/>
              <a:ext cx="3413490" cy="4710368"/>
            </a:xfrm>
            <a:custGeom>
              <a:rect b="b" l="l" r="r" t="t"/>
              <a:pathLst>
                <a:path extrusionOk="0" h="2800" w="1323">
                  <a:moveTo>
                    <a:pt x="1323" y="2626"/>
                  </a:moveTo>
                  <a:lnTo>
                    <a:pt x="661" y="2800"/>
                  </a:lnTo>
                  <a:lnTo>
                    <a:pt x="0" y="2626"/>
                  </a:lnTo>
                  <a:lnTo>
                    <a:pt x="0" y="0"/>
                  </a:lnTo>
                  <a:lnTo>
                    <a:pt x="1323" y="0"/>
                  </a:lnTo>
                  <a:lnTo>
                    <a:pt x="1323" y="2626"/>
                  </a:lnTo>
                  <a:close/>
                </a:path>
              </a:pathLst>
            </a:custGeom>
            <a:solidFill>
              <a:schemeClr val="accent1"/>
            </a:solidFill>
            <a:ln>
              <a:noFill/>
            </a:ln>
            <a:effectLst>
              <a:outerShdw blurRad="152400" sx="90000" rotWithShape="0" dir="5400000" dist="317500" sy="-19000">
                <a:srgbClr val="000000">
                  <a:alpha val="1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2400" u="none" cap="none" strike="noStrike">
                <a:solidFill>
                  <a:schemeClr val="lt1"/>
                </a:solidFill>
                <a:latin typeface="Arial"/>
                <a:ea typeface="Arial"/>
                <a:cs typeface="Arial"/>
                <a:sym typeface="Arial"/>
              </a:endParaRPr>
            </a:p>
          </p:txBody>
        </p:sp>
        <p:sp>
          <p:nvSpPr>
            <p:cNvPr id="253" name="Google Shape;253;p9"/>
            <p:cNvSpPr/>
            <p:nvPr/>
          </p:nvSpPr>
          <p:spPr>
            <a:xfrm>
              <a:off x="623855" y="1190632"/>
              <a:ext cx="3413490" cy="679639"/>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2400" u="none" cap="none" strike="noStrike">
                <a:solidFill>
                  <a:schemeClr val="lt1"/>
                </a:solidFill>
                <a:latin typeface="Arial"/>
                <a:ea typeface="Arial"/>
                <a:cs typeface="Arial"/>
                <a:sym typeface="Arial"/>
              </a:endParaRPr>
            </a:p>
          </p:txBody>
        </p:sp>
        <p:sp>
          <p:nvSpPr>
            <p:cNvPr id="254" name="Google Shape;254;p9"/>
            <p:cNvSpPr/>
            <p:nvPr/>
          </p:nvSpPr>
          <p:spPr>
            <a:xfrm>
              <a:off x="621474" y="1190632"/>
              <a:ext cx="3418253" cy="144675"/>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2400" u="none" cap="none" strike="noStrike">
                <a:solidFill>
                  <a:schemeClr val="lt1"/>
                </a:solidFill>
                <a:latin typeface="Arial"/>
                <a:ea typeface="Arial"/>
                <a:cs typeface="Arial"/>
                <a:sym typeface="Arial"/>
              </a:endParaRPr>
            </a:p>
          </p:txBody>
        </p:sp>
      </p:grpSp>
      <p:grpSp>
        <p:nvGrpSpPr>
          <p:cNvPr id="255" name="Google Shape;255;p9"/>
          <p:cNvGrpSpPr/>
          <p:nvPr/>
        </p:nvGrpSpPr>
        <p:grpSpPr>
          <a:xfrm>
            <a:off x="4102097" y="1190632"/>
            <a:ext cx="3413490" cy="5390007"/>
            <a:chOff x="4098219" y="1190632"/>
            <a:chExt cx="3413490" cy="5390007"/>
          </a:xfrm>
        </p:grpSpPr>
        <p:sp>
          <p:nvSpPr>
            <p:cNvPr id="256" name="Google Shape;256;p9"/>
            <p:cNvSpPr/>
            <p:nvPr/>
          </p:nvSpPr>
          <p:spPr>
            <a:xfrm>
              <a:off x="4098219" y="1870271"/>
              <a:ext cx="3413490" cy="4710368"/>
            </a:xfrm>
            <a:custGeom>
              <a:rect b="b" l="l" r="r" t="t"/>
              <a:pathLst>
                <a:path extrusionOk="0" h="2800" w="1323">
                  <a:moveTo>
                    <a:pt x="1323" y="2626"/>
                  </a:moveTo>
                  <a:lnTo>
                    <a:pt x="661" y="2800"/>
                  </a:lnTo>
                  <a:lnTo>
                    <a:pt x="0" y="2626"/>
                  </a:lnTo>
                  <a:lnTo>
                    <a:pt x="0" y="0"/>
                  </a:lnTo>
                  <a:lnTo>
                    <a:pt x="1323" y="0"/>
                  </a:lnTo>
                  <a:lnTo>
                    <a:pt x="1323" y="2626"/>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2400" u="none" cap="none" strike="noStrike">
                <a:solidFill>
                  <a:schemeClr val="lt1"/>
                </a:solidFill>
                <a:latin typeface="Arial"/>
                <a:ea typeface="Arial"/>
                <a:cs typeface="Arial"/>
                <a:sym typeface="Arial"/>
              </a:endParaRPr>
            </a:p>
          </p:txBody>
        </p:sp>
        <p:grpSp>
          <p:nvGrpSpPr>
            <p:cNvPr id="257" name="Google Shape;257;p9"/>
            <p:cNvGrpSpPr/>
            <p:nvPr/>
          </p:nvGrpSpPr>
          <p:grpSpPr>
            <a:xfrm>
              <a:off x="4098219" y="1190632"/>
              <a:ext cx="3413490" cy="679639"/>
              <a:chOff x="4098219" y="1190632"/>
              <a:chExt cx="3413490" cy="679639"/>
            </a:xfrm>
          </p:grpSpPr>
          <p:sp>
            <p:nvSpPr>
              <p:cNvPr id="258" name="Google Shape;258;p9"/>
              <p:cNvSpPr/>
              <p:nvPr/>
            </p:nvSpPr>
            <p:spPr>
              <a:xfrm>
                <a:off x="4098219" y="1190632"/>
                <a:ext cx="3413490" cy="679639"/>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2400" u="none" cap="none" strike="noStrike">
                  <a:solidFill>
                    <a:schemeClr val="lt1"/>
                  </a:solidFill>
                  <a:latin typeface="Arial"/>
                  <a:ea typeface="Arial"/>
                  <a:cs typeface="Arial"/>
                  <a:sym typeface="Arial"/>
                </a:endParaRPr>
              </a:p>
            </p:txBody>
          </p:sp>
          <p:sp>
            <p:nvSpPr>
              <p:cNvPr id="259" name="Google Shape;259;p9"/>
              <p:cNvSpPr/>
              <p:nvPr/>
            </p:nvSpPr>
            <p:spPr>
              <a:xfrm>
                <a:off x="4098219" y="1190632"/>
                <a:ext cx="3413490" cy="679639"/>
              </a:xfrm>
              <a:custGeom>
                <a:rect b="b" l="l" r="r" t="t"/>
                <a:pathLst>
                  <a:path extrusionOk="0" h="641350" w="2100263">
                    <a:moveTo>
                      <a:pt x="581025" y="0"/>
                    </a:moveTo>
                    <a:cubicBezTo>
                      <a:pt x="581025" y="0"/>
                      <a:pt x="581025" y="0"/>
                      <a:pt x="1519238" y="0"/>
                    </a:cubicBezTo>
                    <a:cubicBezTo>
                      <a:pt x="1519238" y="0"/>
                      <a:pt x="1519238" y="0"/>
                      <a:pt x="1519238" y="30274"/>
                    </a:cubicBezTo>
                    <a:lnTo>
                      <a:pt x="1519238" y="52388"/>
                    </a:lnTo>
                    <a:lnTo>
                      <a:pt x="2100263" y="52388"/>
                    </a:lnTo>
                    <a:lnTo>
                      <a:pt x="2100263" y="192088"/>
                    </a:lnTo>
                    <a:lnTo>
                      <a:pt x="1519238" y="192088"/>
                    </a:lnTo>
                    <a:lnTo>
                      <a:pt x="1519238" y="242195"/>
                    </a:lnTo>
                    <a:cubicBezTo>
                      <a:pt x="1519238" y="322927"/>
                      <a:pt x="1519238" y="430569"/>
                      <a:pt x="1519238" y="574092"/>
                    </a:cubicBezTo>
                    <a:cubicBezTo>
                      <a:pt x="1519238" y="598113"/>
                      <a:pt x="1516832" y="619732"/>
                      <a:pt x="1512021" y="641350"/>
                    </a:cubicBezTo>
                    <a:cubicBezTo>
                      <a:pt x="1512021" y="641350"/>
                      <a:pt x="1512021" y="641350"/>
                      <a:pt x="588242" y="641350"/>
                    </a:cubicBezTo>
                    <a:cubicBezTo>
                      <a:pt x="583431" y="619732"/>
                      <a:pt x="581025" y="598113"/>
                      <a:pt x="581025" y="574092"/>
                    </a:cubicBezTo>
                    <a:cubicBezTo>
                      <a:pt x="581025" y="574092"/>
                      <a:pt x="581025" y="574092"/>
                      <a:pt x="581025" y="266162"/>
                    </a:cubicBezTo>
                    <a:lnTo>
                      <a:pt x="581025" y="192088"/>
                    </a:lnTo>
                    <a:lnTo>
                      <a:pt x="0" y="192088"/>
                    </a:lnTo>
                    <a:lnTo>
                      <a:pt x="0" y="52388"/>
                    </a:lnTo>
                    <a:lnTo>
                      <a:pt x="581025" y="52388"/>
                    </a:lnTo>
                    <a:close/>
                  </a:path>
                </a:pathLst>
              </a:custGeom>
              <a:solidFill>
                <a:schemeClr val="lt1">
                  <a:alpha val="4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2400" u="none" cap="none" strike="noStrike">
                  <a:solidFill>
                    <a:schemeClr val="lt1"/>
                  </a:solidFill>
                  <a:latin typeface="Arial"/>
                  <a:ea typeface="Arial"/>
                  <a:cs typeface="Arial"/>
                  <a:sym typeface="Arial"/>
                </a:endParaRPr>
              </a:p>
            </p:txBody>
          </p:sp>
          <p:sp>
            <p:nvSpPr>
              <p:cNvPr id="260" name="Google Shape;260;p9"/>
              <p:cNvSpPr/>
              <p:nvPr/>
            </p:nvSpPr>
            <p:spPr>
              <a:xfrm>
                <a:off x="4098219" y="1190632"/>
                <a:ext cx="3413490" cy="144675"/>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2400" u="none" cap="none" strike="noStrike">
                  <a:solidFill>
                    <a:schemeClr val="lt1"/>
                  </a:solidFill>
                  <a:latin typeface="Arial"/>
                  <a:ea typeface="Arial"/>
                  <a:cs typeface="Arial"/>
                  <a:sym typeface="Arial"/>
                </a:endParaRPr>
              </a:p>
            </p:txBody>
          </p:sp>
        </p:grpSp>
      </p:grpSp>
      <p:sp>
        <p:nvSpPr>
          <p:cNvPr id="261" name="Google Shape;261;p9"/>
          <p:cNvSpPr/>
          <p:nvPr/>
        </p:nvSpPr>
        <p:spPr>
          <a:xfrm>
            <a:off x="7566332" y="1870271"/>
            <a:ext cx="3413490" cy="4710368"/>
          </a:xfrm>
          <a:custGeom>
            <a:rect b="b" l="l" r="r" t="t"/>
            <a:pathLst>
              <a:path extrusionOk="0" h="2800" w="1323">
                <a:moveTo>
                  <a:pt x="1323" y="2626"/>
                </a:moveTo>
                <a:lnTo>
                  <a:pt x="661" y="2800"/>
                </a:lnTo>
                <a:lnTo>
                  <a:pt x="0" y="2626"/>
                </a:lnTo>
                <a:lnTo>
                  <a:pt x="0" y="0"/>
                </a:lnTo>
                <a:lnTo>
                  <a:pt x="1323" y="0"/>
                </a:lnTo>
                <a:lnTo>
                  <a:pt x="1323" y="2626"/>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2400" u="none" cap="none" strike="noStrike">
              <a:solidFill>
                <a:schemeClr val="lt1"/>
              </a:solidFill>
              <a:latin typeface="Arial"/>
              <a:ea typeface="Arial"/>
              <a:cs typeface="Arial"/>
              <a:sym typeface="Arial"/>
            </a:endParaRPr>
          </a:p>
        </p:txBody>
      </p:sp>
      <p:grpSp>
        <p:nvGrpSpPr>
          <p:cNvPr id="262" name="Google Shape;262;p9"/>
          <p:cNvGrpSpPr/>
          <p:nvPr/>
        </p:nvGrpSpPr>
        <p:grpSpPr>
          <a:xfrm>
            <a:off x="7566332" y="1190632"/>
            <a:ext cx="3413490" cy="809175"/>
            <a:chOff x="7566332" y="1190632"/>
            <a:chExt cx="3413490" cy="809175"/>
          </a:xfrm>
        </p:grpSpPr>
        <p:sp>
          <p:nvSpPr>
            <p:cNvPr id="263" name="Google Shape;263;p9"/>
            <p:cNvSpPr/>
            <p:nvPr/>
          </p:nvSpPr>
          <p:spPr>
            <a:xfrm>
              <a:off x="7566332" y="1870271"/>
              <a:ext cx="3413490" cy="129536"/>
            </a:xfrm>
            <a:prstGeom prst="rect">
              <a:avLst/>
            </a:prstGeom>
            <a:solidFill>
              <a:srgbClr val="7B7B7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2400" u="none" cap="none" strike="noStrike">
                <a:solidFill>
                  <a:schemeClr val="lt1"/>
                </a:solidFill>
                <a:latin typeface="Arial"/>
                <a:ea typeface="Arial"/>
                <a:cs typeface="Arial"/>
                <a:sym typeface="Arial"/>
              </a:endParaRPr>
            </a:p>
          </p:txBody>
        </p:sp>
        <p:sp>
          <p:nvSpPr>
            <p:cNvPr id="264" name="Google Shape;264;p9"/>
            <p:cNvSpPr/>
            <p:nvPr/>
          </p:nvSpPr>
          <p:spPr>
            <a:xfrm>
              <a:off x="7566332" y="1190632"/>
              <a:ext cx="3413490" cy="679639"/>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2400" u="none" cap="none" strike="noStrike">
                <a:solidFill>
                  <a:schemeClr val="lt1"/>
                </a:solidFill>
                <a:latin typeface="Arial"/>
                <a:ea typeface="Arial"/>
                <a:cs typeface="Arial"/>
                <a:sym typeface="Arial"/>
              </a:endParaRPr>
            </a:p>
          </p:txBody>
        </p:sp>
        <p:sp>
          <p:nvSpPr>
            <p:cNvPr id="265" name="Google Shape;265;p9"/>
            <p:cNvSpPr/>
            <p:nvPr/>
          </p:nvSpPr>
          <p:spPr>
            <a:xfrm>
              <a:off x="7566332" y="1190632"/>
              <a:ext cx="3413490" cy="679639"/>
            </a:xfrm>
            <a:custGeom>
              <a:rect b="b" l="l" r="r" t="t"/>
              <a:pathLst>
                <a:path extrusionOk="0" h="641350" w="2100263">
                  <a:moveTo>
                    <a:pt x="581025" y="0"/>
                  </a:moveTo>
                  <a:cubicBezTo>
                    <a:pt x="581025" y="0"/>
                    <a:pt x="581025" y="0"/>
                    <a:pt x="1519238" y="0"/>
                  </a:cubicBezTo>
                  <a:cubicBezTo>
                    <a:pt x="1519238" y="0"/>
                    <a:pt x="1519238" y="0"/>
                    <a:pt x="1519238" y="30274"/>
                  </a:cubicBezTo>
                  <a:lnTo>
                    <a:pt x="1519238" y="52388"/>
                  </a:lnTo>
                  <a:lnTo>
                    <a:pt x="2100263" y="52388"/>
                  </a:lnTo>
                  <a:lnTo>
                    <a:pt x="2100263" y="192088"/>
                  </a:lnTo>
                  <a:lnTo>
                    <a:pt x="1519238" y="192088"/>
                  </a:lnTo>
                  <a:lnTo>
                    <a:pt x="1519238" y="242195"/>
                  </a:lnTo>
                  <a:cubicBezTo>
                    <a:pt x="1519238" y="322927"/>
                    <a:pt x="1519238" y="430569"/>
                    <a:pt x="1519238" y="574092"/>
                  </a:cubicBezTo>
                  <a:cubicBezTo>
                    <a:pt x="1519238" y="598113"/>
                    <a:pt x="1516832" y="619732"/>
                    <a:pt x="1512021" y="641350"/>
                  </a:cubicBezTo>
                  <a:cubicBezTo>
                    <a:pt x="1512021" y="641350"/>
                    <a:pt x="1512021" y="641350"/>
                    <a:pt x="588242" y="641350"/>
                  </a:cubicBezTo>
                  <a:cubicBezTo>
                    <a:pt x="583431" y="619732"/>
                    <a:pt x="581025" y="598113"/>
                    <a:pt x="581025" y="574092"/>
                  </a:cubicBezTo>
                  <a:cubicBezTo>
                    <a:pt x="581025" y="574092"/>
                    <a:pt x="581025" y="574092"/>
                    <a:pt x="581025" y="266162"/>
                  </a:cubicBezTo>
                  <a:lnTo>
                    <a:pt x="581025" y="192088"/>
                  </a:lnTo>
                  <a:lnTo>
                    <a:pt x="0" y="192088"/>
                  </a:lnTo>
                  <a:lnTo>
                    <a:pt x="0" y="52388"/>
                  </a:lnTo>
                  <a:lnTo>
                    <a:pt x="581025" y="52388"/>
                  </a:lnTo>
                  <a:close/>
                </a:path>
              </a:pathLst>
            </a:custGeom>
            <a:solidFill>
              <a:schemeClr val="lt1">
                <a:alpha val="4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2400" u="none" cap="none" strike="noStrike">
                <a:solidFill>
                  <a:schemeClr val="lt1"/>
                </a:solidFill>
                <a:latin typeface="Arial"/>
                <a:ea typeface="Arial"/>
                <a:cs typeface="Arial"/>
                <a:sym typeface="Arial"/>
              </a:endParaRPr>
            </a:p>
          </p:txBody>
        </p:sp>
        <p:sp>
          <p:nvSpPr>
            <p:cNvPr id="266" name="Google Shape;266;p9"/>
            <p:cNvSpPr/>
            <p:nvPr/>
          </p:nvSpPr>
          <p:spPr>
            <a:xfrm>
              <a:off x="7566332" y="1190632"/>
              <a:ext cx="3413490" cy="144675"/>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2400" u="none" cap="none" strike="noStrike">
                <a:solidFill>
                  <a:schemeClr val="lt1"/>
                </a:solidFill>
                <a:latin typeface="Arial"/>
                <a:ea typeface="Arial"/>
                <a:cs typeface="Arial"/>
                <a:sym typeface="Arial"/>
              </a:endParaRPr>
            </a:p>
          </p:txBody>
        </p:sp>
      </p:grpSp>
      <p:sp>
        <p:nvSpPr>
          <p:cNvPr id="267" name="Google Shape;267;p9"/>
          <p:cNvSpPr txBox="1"/>
          <p:nvPr>
            <p:ph idx="1" type="body"/>
          </p:nvPr>
        </p:nvSpPr>
        <p:spPr>
          <a:xfrm>
            <a:off x="617896" y="1331035"/>
            <a:ext cx="3413125" cy="534987"/>
          </a:xfrm>
          <a:prstGeom prst="rect">
            <a:avLst/>
          </a:prstGeom>
          <a:noFill/>
          <a:ln>
            <a:noFill/>
          </a:ln>
        </p:spPr>
        <p:txBody>
          <a:bodyPr anchorCtr="0" anchor="ctr" bIns="91425" lIns="91425" spcFirstLastPara="1" rIns="91425" wrap="square" tIns="91425">
            <a:noAutofit/>
          </a:bodyPr>
          <a:lstStyle>
            <a:lvl1pPr indent="-228600" lvl="0" marL="457200" algn="ctr">
              <a:lnSpc>
                <a:spcPct val="100000"/>
              </a:lnSpc>
              <a:spcBef>
                <a:spcPts val="0"/>
              </a:spcBef>
              <a:spcAft>
                <a:spcPts val="0"/>
              </a:spcAft>
              <a:buSzPts val="1800"/>
              <a:buFont typeface="Arial"/>
              <a:buNone/>
              <a:defRPr b="1" i="0" sz="1800">
                <a:solidFill>
                  <a:schemeClr val="accent2"/>
                </a:solidFill>
                <a:latin typeface="Arial"/>
                <a:ea typeface="Arial"/>
                <a:cs typeface="Arial"/>
                <a:sym typeface="Arial"/>
              </a:defRPr>
            </a:lvl1pPr>
            <a:lvl2pPr indent="-228600" lvl="1" marL="914400" algn="l">
              <a:lnSpc>
                <a:spcPct val="100000"/>
              </a:lnSpc>
              <a:spcBef>
                <a:spcPts val="600"/>
              </a:spcBef>
              <a:spcAft>
                <a:spcPts val="0"/>
              </a:spcAft>
              <a:buSzPts val="1600"/>
              <a:buFont typeface="Arial"/>
              <a:buNone/>
              <a:defRPr b="1" i="1">
                <a:latin typeface="Arial"/>
                <a:ea typeface="Arial"/>
                <a:cs typeface="Arial"/>
                <a:sym typeface="Arial"/>
              </a:defRPr>
            </a:lvl2pPr>
            <a:lvl3pPr indent="-228600" lvl="2" marL="1371600" algn="l">
              <a:lnSpc>
                <a:spcPct val="100000"/>
              </a:lnSpc>
              <a:spcBef>
                <a:spcPts val="800"/>
              </a:spcBef>
              <a:spcAft>
                <a:spcPts val="0"/>
              </a:spcAft>
              <a:buSzPts val="1400"/>
              <a:buFont typeface="Arial"/>
              <a:buNone/>
              <a:defRPr b="1" i="1">
                <a:latin typeface="Arial"/>
                <a:ea typeface="Arial"/>
                <a:cs typeface="Arial"/>
                <a:sym typeface="Arial"/>
              </a:defRPr>
            </a:lvl3pPr>
            <a:lvl4pPr indent="-228600" lvl="3" marL="1828800" algn="l">
              <a:lnSpc>
                <a:spcPct val="100000"/>
              </a:lnSpc>
              <a:spcBef>
                <a:spcPts val="800"/>
              </a:spcBef>
              <a:spcAft>
                <a:spcPts val="0"/>
              </a:spcAft>
              <a:buSzPts val="1400"/>
              <a:buFont typeface="Arial"/>
              <a:buNone/>
              <a:defRPr b="1" i="1">
                <a:latin typeface="Arial"/>
                <a:ea typeface="Arial"/>
                <a:cs typeface="Arial"/>
                <a:sym typeface="Arial"/>
              </a:defRPr>
            </a:lvl4pPr>
            <a:lvl5pPr indent="-228600" lvl="4" marL="2286000" algn="l">
              <a:lnSpc>
                <a:spcPct val="100000"/>
              </a:lnSpc>
              <a:spcBef>
                <a:spcPts val="800"/>
              </a:spcBef>
              <a:spcAft>
                <a:spcPts val="0"/>
              </a:spcAft>
              <a:buSzPts val="1400"/>
              <a:buFont typeface="Arial"/>
              <a:buNone/>
              <a:defRPr b="1" i="1">
                <a:latin typeface="Arial"/>
                <a:ea typeface="Arial"/>
                <a:cs typeface="Arial"/>
                <a:sym typeface="Arial"/>
              </a:defRPr>
            </a:lvl5pPr>
            <a:lvl6pPr indent="-228600" lvl="5" marL="2743200" algn="l">
              <a:lnSpc>
                <a:spcPct val="100000"/>
              </a:lnSpc>
              <a:spcBef>
                <a:spcPts val="80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268" name="Google Shape;268;p9"/>
          <p:cNvSpPr txBox="1"/>
          <p:nvPr>
            <p:ph idx="2" type="body"/>
          </p:nvPr>
        </p:nvSpPr>
        <p:spPr>
          <a:xfrm>
            <a:off x="4102280" y="1326585"/>
            <a:ext cx="3413125" cy="534987"/>
          </a:xfrm>
          <a:prstGeom prst="rect">
            <a:avLst/>
          </a:prstGeom>
          <a:noFill/>
          <a:ln>
            <a:noFill/>
          </a:ln>
        </p:spPr>
        <p:txBody>
          <a:bodyPr anchorCtr="0" anchor="ctr" bIns="91425" lIns="91425" spcFirstLastPara="1" rIns="91425" wrap="square" tIns="91425">
            <a:noAutofit/>
          </a:bodyPr>
          <a:lstStyle>
            <a:lvl1pPr indent="-228600" lvl="0" marL="457200" algn="ctr">
              <a:lnSpc>
                <a:spcPct val="100000"/>
              </a:lnSpc>
              <a:spcBef>
                <a:spcPts val="0"/>
              </a:spcBef>
              <a:spcAft>
                <a:spcPts val="0"/>
              </a:spcAft>
              <a:buSzPts val="1800"/>
              <a:buFont typeface="Arial"/>
              <a:buNone/>
              <a:defRPr b="1" i="0" sz="1800">
                <a:solidFill>
                  <a:schemeClr val="accent2"/>
                </a:solidFill>
                <a:latin typeface="Arial"/>
                <a:ea typeface="Arial"/>
                <a:cs typeface="Arial"/>
                <a:sym typeface="Arial"/>
              </a:defRPr>
            </a:lvl1pPr>
            <a:lvl2pPr indent="-228600" lvl="1" marL="914400" algn="l">
              <a:lnSpc>
                <a:spcPct val="100000"/>
              </a:lnSpc>
              <a:spcBef>
                <a:spcPts val="600"/>
              </a:spcBef>
              <a:spcAft>
                <a:spcPts val="0"/>
              </a:spcAft>
              <a:buSzPts val="1600"/>
              <a:buFont typeface="Arial"/>
              <a:buNone/>
              <a:defRPr b="1" i="1">
                <a:latin typeface="Arial"/>
                <a:ea typeface="Arial"/>
                <a:cs typeface="Arial"/>
                <a:sym typeface="Arial"/>
              </a:defRPr>
            </a:lvl2pPr>
            <a:lvl3pPr indent="-228600" lvl="2" marL="1371600" algn="l">
              <a:lnSpc>
                <a:spcPct val="100000"/>
              </a:lnSpc>
              <a:spcBef>
                <a:spcPts val="800"/>
              </a:spcBef>
              <a:spcAft>
                <a:spcPts val="0"/>
              </a:spcAft>
              <a:buSzPts val="1400"/>
              <a:buFont typeface="Arial"/>
              <a:buNone/>
              <a:defRPr b="1" i="1">
                <a:latin typeface="Arial"/>
                <a:ea typeface="Arial"/>
                <a:cs typeface="Arial"/>
                <a:sym typeface="Arial"/>
              </a:defRPr>
            </a:lvl3pPr>
            <a:lvl4pPr indent="-228600" lvl="3" marL="1828800" algn="l">
              <a:lnSpc>
                <a:spcPct val="100000"/>
              </a:lnSpc>
              <a:spcBef>
                <a:spcPts val="800"/>
              </a:spcBef>
              <a:spcAft>
                <a:spcPts val="0"/>
              </a:spcAft>
              <a:buSzPts val="1400"/>
              <a:buFont typeface="Arial"/>
              <a:buNone/>
              <a:defRPr b="1" i="1">
                <a:latin typeface="Arial"/>
                <a:ea typeface="Arial"/>
                <a:cs typeface="Arial"/>
                <a:sym typeface="Arial"/>
              </a:defRPr>
            </a:lvl4pPr>
            <a:lvl5pPr indent="-228600" lvl="4" marL="2286000" algn="l">
              <a:lnSpc>
                <a:spcPct val="100000"/>
              </a:lnSpc>
              <a:spcBef>
                <a:spcPts val="800"/>
              </a:spcBef>
              <a:spcAft>
                <a:spcPts val="0"/>
              </a:spcAft>
              <a:buSzPts val="1400"/>
              <a:buFont typeface="Arial"/>
              <a:buNone/>
              <a:defRPr b="1" i="1">
                <a:latin typeface="Arial"/>
                <a:ea typeface="Arial"/>
                <a:cs typeface="Arial"/>
                <a:sym typeface="Arial"/>
              </a:defRPr>
            </a:lvl5pPr>
            <a:lvl6pPr indent="-228600" lvl="5" marL="2743200" algn="l">
              <a:lnSpc>
                <a:spcPct val="100000"/>
              </a:lnSpc>
              <a:spcBef>
                <a:spcPts val="80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269" name="Google Shape;269;p9"/>
          <p:cNvSpPr txBox="1"/>
          <p:nvPr>
            <p:ph idx="3" type="body"/>
          </p:nvPr>
        </p:nvSpPr>
        <p:spPr>
          <a:xfrm>
            <a:off x="7566515" y="1326585"/>
            <a:ext cx="3413125" cy="534987"/>
          </a:xfrm>
          <a:prstGeom prst="rect">
            <a:avLst/>
          </a:prstGeom>
          <a:noFill/>
          <a:ln>
            <a:noFill/>
          </a:ln>
        </p:spPr>
        <p:txBody>
          <a:bodyPr anchorCtr="0" anchor="ctr" bIns="91425" lIns="91425" spcFirstLastPara="1" rIns="91425" wrap="square" tIns="91425">
            <a:noAutofit/>
          </a:bodyPr>
          <a:lstStyle>
            <a:lvl1pPr indent="-228600" lvl="0" marL="457200" algn="ctr">
              <a:lnSpc>
                <a:spcPct val="100000"/>
              </a:lnSpc>
              <a:spcBef>
                <a:spcPts val="0"/>
              </a:spcBef>
              <a:spcAft>
                <a:spcPts val="0"/>
              </a:spcAft>
              <a:buSzPts val="1800"/>
              <a:buFont typeface="Arial"/>
              <a:buNone/>
              <a:defRPr b="1" i="0" sz="1800">
                <a:solidFill>
                  <a:schemeClr val="accent2"/>
                </a:solidFill>
                <a:latin typeface="Arial"/>
                <a:ea typeface="Arial"/>
                <a:cs typeface="Arial"/>
                <a:sym typeface="Arial"/>
              </a:defRPr>
            </a:lvl1pPr>
            <a:lvl2pPr indent="-228600" lvl="1" marL="914400" algn="l">
              <a:lnSpc>
                <a:spcPct val="100000"/>
              </a:lnSpc>
              <a:spcBef>
                <a:spcPts val="600"/>
              </a:spcBef>
              <a:spcAft>
                <a:spcPts val="0"/>
              </a:spcAft>
              <a:buSzPts val="1600"/>
              <a:buFont typeface="Arial"/>
              <a:buNone/>
              <a:defRPr b="1" i="1">
                <a:latin typeface="Arial"/>
                <a:ea typeface="Arial"/>
                <a:cs typeface="Arial"/>
                <a:sym typeface="Arial"/>
              </a:defRPr>
            </a:lvl2pPr>
            <a:lvl3pPr indent="-228600" lvl="2" marL="1371600" algn="l">
              <a:lnSpc>
                <a:spcPct val="100000"/>
              </a:lnSpc>
              <a:spcBef>
                <a:spcPts val="800"/>
              </a:spcBef>
              <a:spcAft>
                <a:spcPts val="0"/>
              </a:spcAft>
              <a:buSzPts val="1400"/>
              <a:buFont typeface="Arial"/>
              <a:buNone/>
              <a:defRPr b="1" i="1">
                <a:latin typeface="Arial"/>
                <a:ea typeface="Arial"/>
                <a:cs typeface="Arial"/>
                <a:sym typeface="Arial"/>
              </a:defRPr>
            </a:lvl3pPr>
            <a:lvl4pPr indent="-228600" lvl="3" marL="1828800" algn="l">
              <a:lnSpc>
                <a:spcPct val="100000"/>
              </a:lnSpc>
              <a:spcBef>
                <a:spcPts val="800"/>
              </a:spcBef>
              <a:spcAft>
                <a:spcPts val="0"/>
              </a:spcAft>
              <a:buSzPts val="1400"/>
              <a:buFont typeface="Arial"/>
              <a:buNone/>
              <a:defRPr b="1" i="1">
                <a:latin typeface="Arial"/>
                <a:ea typeface="Arial"/>
                <a:cs typeface="Arial"/>
                <a:sym typeface="Arial"/>
              </a:defRPr>
            </a:lvl4pPr>
            <a:lvl5pPr indent="-228600" lvl="4" marL="2286000" algn="l">
              <a:lnSpc>
                <a:spcPct val="100000"/>
              </a:lnSpc>
              <a:spcBef>
                <a:spcPts val="800"/>
              </a:spcBef>
              <a:spcAft>
                <a:spcPts val="0"/>
              </a:spcAft>
              <a:buSzPts val="1400"/>
              <a:buFont typeface="Arial"/>
              <a:buNone/>
              <a:defRPr b="1" i="1">
                <a:latin typeface="Arial"/>
                <a:ea typeface="Arial"/>
                <a:cs typeface="Arial"/>
                <a:sym typeface="Arial"/>
              </a:defRPr>
            </a:lvl5pPr>
            <a:lvl6pPr indent="-228600" lvl="5" marL="2743200" algn="l">
              <a:lnSpc>
                <a:spcPct val="100000"/>
              </a:lnSpc>
              <a:spcBef>
                <a:spcPts val="80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270" name="Google Shape;270;p9"/>
          <p:cNvSpPr txBox="1"/>
          <p:nvPr>
            <p:ph idx="4" type="body"/>
          </p:nvPr>
        </p:nvSpPr>
        <p:spPr>
          <a:xfrm>
            <a:off x="4103486" y="1871192"/>
            <a:ext cx="3410712" cy="531986"/>
          </a:xfrm>
          <a:prstGeom prst="rect">
            <a:avLst/>
          </a:prstGeom>
          <a:solidFill>
            <a:srgbClr val="C55A11"/>
          </a:solidFill>
          <a:ln>
            <a:noFill/>
          </a:ln>
        </p:spPr>
        <p:txBody>
          <a:bodyPr anchorCtr="0" anchor="b" bIns="91425" lIns="91425" spcFirstLastPara="1" rIns="91425" wrap="square" tIns="0">
            <a:noAutofit/>
          </a:bodyPr>
          <a:lstStyle>
            <a:lvl1pPr indent="-228600" lvl="0" marL="457200" algn="l">
              <a:lnSpc>
                <a:spcPct val="100000"/>
              </a:lnSpc>
              <a:spcBef>
                <a:spcPts val="0"/>
              </a:spcBef>
              <a:spcAft>
                <a:spcPts val="0"/>
              </a:spcAft>
              <a:buSzPts val="1400"/>
              <a:buFont typeface="Arial"/>
              <a:buNone/>
              <a:defRPr b="1" i="1" sz="1400">
                <a:solidFill>
                  <a:schemeClr val="lt1"/>
                </a:solidFill>
                <a:latin typeface="Arial"/>
                <a:ea typeface="Arial"/>
                <a:cs typeface="Arial"/>
                <a:sym typeface="Arial"/>
              </a:defRPr>
            </a:lvl1pPr>
            <a:lvl2pPr indent="-228600" lvl="1" marL="914400" algn="l">
              <a:lnSpc>
                <a:spcPct val="100000"/>
              </a:lnSpc>
              <a:spcBef>
                <a:spcPts val="600"/>
              </a:spcBef>
              <a:spcAft>
                <a:spcPts val="0"/>
              </a:spcAft>
              <a:buSzPts val="1600"/>
              <a:buFont typeface="Arial"/>
              <a:buNone/>
              <a:defRPr b="1">
                <a:latin typeface="Arial"/>
                <a:ea typeface="Arial"/>
                <a:cs typeface="Arial"/>
                <a:sym typeface="Arial"/>
              </a:defRPr>
            </a:lvl2pPr>
            <a:lvl3pPr indent="-228600" lvl="2" marL="1371600" algn="l">
              <a:lnSpc>
                <a:spcPct val="100000"/>
              </a:lnSpc>
              <a:spcBef>
                <a:spcPts val="800"/>
              </a:spcBef>
              <a:spcAft>
                <a:spcPts val="0"/>
              </a:spcAft>
              <a:buSzPts val="1400"/>
              <a:buFont typeface="Arial"/>
              <a:buNone/>
              <a:defRPr b="1">
                <a:latin typeface="Arial"/>
                <a:ea typeface="Arial"/>
                <a:cs typeface="Arial"/>
                <a:sym typeface="Arial"/>
              </a:defRPr>
            </a:lvl3pPr>
            <a:lvl4pPr indent="-228600" lvl="3" marL="1828800" algn="l">
              <a:lnSpc>
                <a:spcPct val="100000"/>
              </a:lnSpc>
              <a:spcBef>
                <a:spcPts val="800"/>
              </a:spcBef>
              <a:spcAft>
                <a:spcPts val="0"/>
              </a:spcAft>
              <a:buSzPts val="1400"/>
              <a:buFont typeface="Arial"/>
              <a:buNone/>
              <a:defRPr b="1">
                <a:latin typeface="Arial"/>
                <a:ea typeface="Arial"/>
                <a:cs typeface="Arial"/>
                <a:sym typeface="Arial"/>
              </a:defRPr>
            </a:lvl4pPr>
            <a:lvl5pPr indent="-228600" lvl="4" marL="2286000" algn="l">
              <a:lnSpc>
                <a:spcPct val="100000"/>
              </a:lnSpc>
              <a:spcBef>
                <a:spcPts val="800"/>
              </a:spcBef>
              <a:spcAft>
                <a:spcPts val="0"/>
              </a:spcAft>
              <a:buSzPts val="1400"/>
              <a:buFont typeface="Arial"/>
              <a:buNone/>
              <a:defRPr b="1">
                <a:latin typeface="Arial"/>
                <a:ea typeface="Arial"/>
                <a:cs typeface="Arial"/>
                <a:sym typeface="Arial"/>
              </a:defRPr>
            </a:lvl5pPr>
            <a:lvl6pPr indent="-228600" lvl="5" marL="2743200" algn="l">
              <a:lnSpc>
                <a:spcPct val="100000"/>
              </a:lnSpc>
              <a:spcBef>
                <a:spcPts val="80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271" name="Google Shape;271;p9"/>
          <p:cNvSpPr txBox="1"/>
          <p:nvPr>
            <p:ph idx="5" type="body"/>
          </p:nvPr>
        </p:nvSpPr>
        <p:spPr>
          <a:xfrm>
            <a:off x="7567721" y="1876903"/>
            <a:ext cx="3410712" cy="519633"/>
          </a:xfrm>
          <a:prstGeom prst="rect">
            <a:avLst/>
          </a:prstGeom>
          <a:solidFill>
            <a:srgbClr val="7F7F7F"/>
          </a:solidFill>
          <a:ln>
            <a:noFill/>
          </a:ln>
        </p:spPr>
        <p:txBody>
          <a:bodyPr anchorCtr="0" anchor="b" bIns="91425" lIns="91425" spcFirstLastPara="1" rIns="91425" wrap="square" tIns="0">
            <a:noAutofit/>
          </a:bodyPr>
          <a:lstStyle>
            <a:lvl1pPr indent="-228600" lvl="0" marL="457200" algn="l">
              <a:lnSpc>
                <a:spcPct val="100000"/>
              </a:lnSpc>
              <a:spcBef>
                <a:spcPts val="0"/>
              </a:spcBef>
              <a:spcAft>
                <a:spcPts val="0"/>
              </a:spcAft>
              <a:buSzPts val="1400"/>
              <a:buFont typeface="Arial"/>
              <a:buNone/>
              <a:defRPr b="1" i="1" sz="1400">
                <a:solidFill>
                  <a:schemeClr val="lt1"/>
                </a:solidFill>
                <a:latin typeface="Arial"/>
                <a:ea typeface="Arial"/>
                <a:cs typeface="Arial"/>
                <a:sym typeface="Arial"/>
              </a:defRPr>
            </a:lvl1pPr>
            <a:lvl2pPr indent="-228600" lvl="1" marL="914400" algn="l">
              <a:lnSpc>
                <a:spcPct val="100000"/>
              </a:lnSpc>
              <a:spcBef>
                <a:spcPts val="600"/>
              </a:spcBef>
              <a:spcAft>
                <a:spcPts val="0"/>
              </a:spcAft>
              <a:buSzPts val="1600"/>
              <a:buFont typeface="Arial"/>
              <a:buNone/>
              <a:defRPr b="1">
                <a:latin typeface="Arial"/>
                <a:ea typeface="Arial"/>
                <a:cs typeface="Arial"/>
                <a:sym typeface="Arial"/>
              </a:defRPr>
            </a:lvl2pPr>
            <a:lvl3pPr indent="-228600" lvl="2" marL="1371600" algn="l">
              <a:lnSpc>
                <a:spcPct val="100000"/>
              </a:lnSpc>
              <a:spcBef>
                <a:spcPts val="800"/>
              </a:spcBef>
              <a:spcAft>
                <a:spcPts val="0"/>
              </a:spcAft>
              <a:buSzPts val="1400"/>
              <a:buFont typeface="Arial"/>
              <a:buNone/>
              <a:defRPr b="1">
                <a:latin typeface="Arial"/>
                <a:ea typeface="Arial"/>
                <a:cs typeface="Arial"/>
                <a:sym typeface="Arial"/>
              </a:defRPr>
            </a:lvl3pPr>
            <a:lvl4pPr indent="-228600" lvl="3" marL="1828800" algn="l">
              <a:lnSpc>
                <a:spcPct val="100000"/>
              </a:lnSpc>
              <a:spcBef>
                <a:spcPts val="800"/>
              </a:spcBef>
              <a:spcAft>
                <a:spcPts val="0"/>
              </a:spcAft>
              <a:buSzPts val="1400"/>
              <a:buFont typeface="Arial"/>
              <a:buNone/>
              <a:defRPr b="1">
                <a:latin typeface="Arial"/>
                <a:ea typeface="Arial"/>
                <a:cs typeface="Arial"/>
                <a:sym typeface="Arial"/>
              </a:defRPr>
            </a:lvl4pPr>
            <a:lvl5pPr indent="-228600" lvl="4" marL="2286000" algn="l">
              <a:lnSpc>
                <a:spcPct val="100000"/>
              </a:lnSpc>
              <a:spcBef>
                <a:spcPts val="800"/>
              </a:spcBef>
              <a:spcAft>
                <a:spcPts val="0"/>
              </a:spcAft>
              <a:buSzPts val="1400"/>
              <a:buFont typeface="Arial"/>
              <a:buNone/>
              <a:defRPr b="1">
                <a:latin typeface="Arial"/>
                <a:ea typeface="Arial"/>
                <a:cs typeface="Arial"/>
                <a:sym typeface="Arial"/>
              </a:defRPr>
            </a:lvl5pPr>
            <a:lvl6pPr indent="-228600" lvl="5" marL="2743200" algn="l">
              <a:lnSpc>
                <a:spcPct val="100000"/>
              </a:lnSpc>
              <a:spcBef>
                <a:spcPts val="80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272" name="Google Shape;272;p9"/>
          <p:cNvSpPr txBox="1"/>
          <p:nvPr>
            <p:ph idx="6" type="body"/>
          </p:nvPr>
        </p:nvSpPr>
        <p:spPr>
          <a:xfrm>
            <a:off x="624246" y="2411413"/>
            <a:ext cx="3400425" cy="3875087"/>
          </a:xfrm>
          <a:prstGeom prst="rect">
            <a:avLst/>
          </a:prstGeom>
          <a:noFill/>
          <a:ln>
            <a:noFill/>
          </a:ln>
        </p:spPr>
        <p:txBody>
          <a:bodyPr anchorCtr="0" anchor="t" bIns="91425" lIns="91425" spcFirstLastPara="1" rIns="91425" wrap="square" tIns="91425">
            <a:noAutofit/>
          </a:bodyPr>
          <a:lstStyle>
            <a:lvl1pPr indent="-330200" lvl="0" marL="457200" algn="l">
              <a:lnSpc>
                <a:spcPct val="100000"/>
              </a:lnSpc>
              <a:spcBef>
                <a:spcPts val="600"/>
              </a:spcBef>
              <a:spcAft>
                <a:spcPts val="0"/>
              </a:spcAft>
              <a:buClr>
                <a:schemeClr val="accent2"/>
              </a:buClr>
              <a:buSzPts val="1600"/>
              <a:buFont typeface="Arial"/>
              <a:buChar char="•"/>
              <a:defRPr sz="1600">
                <a:solidFill>
                  <a:schemeClr val="lt1"/>
                </a:solidFill>
                <a:latin typeface="Arial"/>
                <a:ea typeface="Arial"/>
                <a:cs typeface="Arial"/>
                <a:sym typeface="Arial"/>
              </a:defRPr>
            </a:lvl1pPr>
            <a:lvl2pPr indent="-320040" lvl="1" marL="914400" algn="l">
              <a:lnSpc>
                <a:spcPct val="100000"/>
              </a:lnSpc>
              <a:spcBef>
                <a:spcPts val="600"/>
              </a:spcBef>
              <a:spcAft>
                <a:spcPts val="0"/>
              </a:spcAft>
              <a:buClr>
                <a:schemeClr val="accent2"/>
              </a:buClr>
              <a:buSzPts val="1440"/>
              <a:buFont typeface="Noto Sans Symbols"/>
              <a:buChar char="✔"/>
              <a:defRPr sz="1200">
                <a:solidFill>
                  <a:schemeClr val="lt1"/>
                </a:solidFill>
                <a:latin typeface="Arial"/>
                <a:ea typeface="Arial"/>
                <a:cs typeface="Arial"/>
                <a:sym typeface="Arial"/>
              </a:defRPr>
            </a:lvl2pPr>
            <a:lvl3pPr indent="-317500" lvl="2" marL="1371600" algn="l">
              <a:lnSpc>
                <a:spcPct val="100000"/>
              </a:lnSpc>
              <a:spcBef>
                <a:spcPts val="800"/>
              </a:spcBef>
              <a:spcAft>
                <a:spcPts val="0"/>
              </a:spcAft>
              <a:buClr>
                <a:schemeClr val="lt1"/>
              </a:buClr>
              <a:buSzPts val="1400"/>
              <a:buFont typeface="Arial"/>
              <a:buChar char="•"/>
              <a:defRPr>
                <a:solidFill>
                  <a:schemeClr val="lt1"/>
                </a:solidFill>
              </a:defRPr>
            </a:lvl3pPr>
            <a:lvl4pPr indent="-317500" lvl="3" marL="1828800" algn="l">
              <a:lnSpc>
                <a:spcPct val="100000"/>
              </a:lnSpc>
              <a:spcBef>
                <a:spcPts val="800"/>
              </a:spcBef>
              <a:spcAft>
                <a:spcPts val="0"/>
              </a:spcAft>
              <a:buClr>
                <a:schemeClr val="lt1"/>
              </a:buClr>
              <a:buSzPts val="1400"/>
              <a:buFont typeface="Arial"/>
              <a:buChar char="•"/>
              <a:defRPr>
                <a:solidFill>
                  <a:schemeClr val="lt1"/>
                </a:solidFill>
              </a:defRPr>
            </a:lvl4pPr>
            <a:lvl5pPr indent="-317500" lvl="4" marL="2286000" algn="l">
              <a:lnSpc>
                <a:spcPct val="100000"/>
              </a:lnSpc>
              <a:spcBef>
                <a:spcPts val="800"/>
              </a:spcBef>
              <a:spcAft>
                <a:spcPts val="0"/>
              </a:spcAft>
              <a:buClr>
                <a:schemeClr val="lt1"/>
              </a:buClr>
              <a:buSzPts val="1400"/>
              <a:buFont typeface="Arial"/>
              <a:buChar char="•"/>
              <a:defRPr>
                <a:solidFill>
                  <a:schemeClr val="lt1"/>
                </a:solidFill>
              </a:defRPr>
            </a:lvl5pPr>
            <a:lvl6pPr indent="-228600" lvl="5" marL="2743200" algn="l">
              <a:lnSpc>
                <a:spcPct val="100000"/>
              </a:lnSpc>
              <a:spcBef>
                <a:spcPts val="80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273" name="Google Shape;273;p9"/>
          <p:cNvSpPr txBox="1"/>
          <p:nvPr>
            <p:ph idx="7" type="body"/>
          </p:nvPr>
        </p:nvSpPr>
        <p:spPr>
          <a:xfrm>
            <a:off x="7572865" y="2396536"/>
            <a:ext cx="3400425" cy="3875087"/>
          </a:xfrm>
          <a:prstGeom prst="rect">
            <a:avLst/>
          </a:prstGeom>
          <a:noFill/>
          <a:ln>
            <a:noFill/>
          </a:ln>
        </p:spPr>
        <p:txBody>
          <a:bodyPr anchorCtr="0" anchor="t" bIns="91425" lIns="91425" spcFirstLastPara="1" rIns="91425" wrap="square" tIns="91425">
            <a:noAutofit/>
          </a:bodyPr>
          <a:lstStyle>
            <a:lvl1pPr indent="-330200" lvl="0" marL="457200" algn="l">
              <a:lnSpc>
                <a:spcPct val="100000"/>
              </a:lnSpc>
              <a:spcBef>
                <a:spcPts val="600"/>
              </a:spcBef>
              <a:spcAft>
                <a:spcPts val="0"/>
              </a:spcAft>
              <a:buClr>
                <a:srgbClr val="C55A11"/>
              </a:buClr>
              <a:buSzPts val="1600"/>
              <a:buFont typeface="Arial"/>
              <a:buChar char="•"/>
              <a:defRPr sz="1600">
                <a:solidFill>
                  <a:schemeClr val="lt1"/>
                </a:solidFill>
                <a:latin typeface="Arial"/>
                <a:ea typeface="Arial"/>
                <a:cs typeface="Arial"/>
                <a:sym typeface="Arial"/>
              </a:defRPr>
            </a:lvl1pPr>
            <a:lvl2pPr indent="-320040" lvl="1" marL="914400" algn="l">
              <a:lnSpc>
                <a:spcPct val="100000"/>
              </a:lnSpc>
              <a:spcBef>
                <a:spcPts val="600"/>
              </a:spcBef>
              <a:spcAft>
                <a:spcPts val="0"/>
              </a:spcAft>
              <a:buClr>
                <a:srgbClr val="C55A11"/>
              </a:buClr>
              <a:buSzPts val="1440"/>
              <a:buFont typeface="Noto Sans Symbols"/>
              <a:buChar char="✔"/>
              <a:defRPr sz="1200">
                <a:solidFill>
                  <a:schemeClr val="lt1"/>
                </a:solidFill>
                <a:latin typeface="Arial"/>
                <a:ea typeface="Arial"/>
                <a:cs typeface="Arial"/>
                <a:sym typeface="Arial"/>
              </a:defRPr>
            </a:lvl2pPr>
            <a:lvl3pPr indent="-317500" lvl="2" marL="1371600" algn="l">
              <a:lnSpc>
                <a:spcPct val="100000"/>
              </a:lnSpc>
              <a:spcBef>
                <a:spcPts val="800"/>
              </a:spcBef>
              <a:spcAft>
                <a:spcPts val="0"/>
              </a:spcAft>
              <a:buClr>
                <a:schemeClr val="lt1"/>
              </a:buClr>
              <a:buSzPts val="1400"/>
              <a:buFont typeface="Arial"/>
              <a:buChar char="•"/>
              <a:defRPr>
                <a:solidFill>
                  <a:schemeClr val="lt1"/>
                </a:solidFill>
              </a:defRPr>
            </a:lvl3pPr>
            <a:lvl4pPr indent="-317500" lvl="3" marL="1828800" algn="l">
              <a:lnSpc>
                <a:spcPct val="100000"/>
              </a:lnSpc>
              <a:spcBef>
                <a:spcPts val="800"/>
              </a:spcBef>
              <a:spcAft>
                <a:spcPts val="0"/>
              </a:spcAft>
              <a:buClr>
                <a:schemeClr val="lt1"/>
              </a:buClr>
              <a:buSzPts val="1400"/>
              <a:buFont typeface="Arial"/>
              <a:buChar char="•"/>
              <a:defRPr>
                <a:solidFill>
                  <a:schemeClr val="lt1"/>
                </a:solidFill>
              </a:defRPr>
            </a:lvl4pPr>
            <a:lvl5pPr indent="-317500" lvl="4" marL="2286000" algn="l">
              <a:lnSpc>
                <a:spcPct val="100000"/>
              </a:lnSpc>
              <a:spcBef>
                <a:spcPts val="800"/>
              </a:spcBef>
              <a:spcAft>
                <a:spcPts val="0"/>
              </a:spcAft>
              <a:buClr>
                <a:schemeClr val="lt1"/>
              </a:buClr>
              <a:buSzPts val="1400"/>
              <a:buFont typeface="Arial"/>
              <a:buChar char="•"/>
              <a:defRPr>
                <a:solidFill>
                  <a:schemeClr val="lt1"/>
                </a:solidFill>
              </a:defRPr>
            </a:lvl5pPr>
            <a:lvl6pPr indent="-228600" lvl="5" marL="2743200" algn="l">
              <a:lnSpc>
                <a:spcPct val="100000"/>
              </a:lnSpc>
              <a:spcBef>
                <a:spcPts val="80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274" name="Google Shape;274;p9"/>
          <p:cNvSpPr txBox="1"/>
          <p:nvPr>
            <p:ph idx="8" type="body"/>
          </p:nvPr>
        </p:nvSpPr>
        <p:spPr>
          <a:xfrm>
            <a:off x="4108630" y="2411413"/>
            <a:ext cx="3400425" cy="3875087"/>
          </a:xfrm>
          <a:prstGeom prst="rect">
            <a:avLst/>
          </a:prstGeom>
          <a:noFill/>
          <a:ln>
            <a:noFill/>
          </a:ln>
        </p:spPr>
        <p:txBody>
          <a:bodyPr anchorCtr="0" anchor="t" bIns="91425" lIns="91425" spcFirstLastPara="1" rIns="91425" wrap="square" tIns="91425">
            <a:noAutofit/>
          </a:bodyPr>
          <a:lstStyle>
            <a:lvl1pPr indent="-330200" lvl="0" marL="457200" algn="l">
              <a:lnSpc>
                <a:spcPct val="100000"/>
              </a:lnSpc>
              <a:spcBef>
                <a:spcPts val="600"/>
              </a:spcBef>
              <a:spcAft>
                <a:spcPts val="0"/>
              </a:spcAft>
              <a:buClr>
                <a:schemeClr val="lt1"/>
              </a:buClr>
              <a:buSzPts val="1600"/>
              <a:buFont typeface="Arial"/>
              <a:buChar char="•"/>
              <a:defRPr sz="1600">
                <a:solidFill>
                  <a:schemeClr val="lt1"/>
                </a:solidFill>
                <a:latin typeface="Arial"/>
                <a:ea typeface="Arial"/>
                <a:cs typeface="Arial"/>
                <a:sym typeface="Arial"/>
              </a:defRPr>
            </a:lvl1pPr>
            <a:lvl2pPr indent="-320040" lvl="1" marL="914400" algn="l">
              <a:lnSpc>
                <a:spcPct val="100000"/>
              </a:lnSpc>
              <a:spcBef>
                <a:spcPts val="600"/>
              </a:spcBef>
              <a:spcAft>
                <a:spcPts val="0"/>
              </a:spcAft>
              <a:buClr>
                <a:schemeClr val="lt1"/>
              </a:buClr>
              <a:buSzPts val="1440"/>
              <a:buFont typeface="Noto Sans Symbols"/>
              <a:buChar char="✔"/>
              <a:defRPr sz="1200">
                <a:solidFill>
                  <a:schemeClr val="lt1"/>
                </a:solidFill>
                <a:latin typeface="Arial"/>
                <a:ea typeface="Arial"/>
                <a:cs typeface="Arial"/>
                <a:sym typeface="Arial"/>
              </a:defRPr>
            </a:lvl2pPr>
            <a:lvl3pPr indent="-317500" lvl="2" marL="1371600" algn="l">
              <a:lnSpc>
                <a:spcPct val="100000"/>
              </a:lnSpc>
              <a:spcBef>
                <a:spcPts val="800"/>
              </a:spcBef>
              <a:spcAft>
                <a:spcPts val="0"/>
              </a:spcAft>
              <a:buClr>
                <a:schemeClr val="lt1"/>
              </a:buClr>
              <a:buSzPts val="1400"/>
              <a:buFont typeface="Arial"/>
              <a:buChar char="•"/>
              <a:defRPr>
                <a:solidFill>
                  <a:schemeClr val="lt1"/>
                </a:solidFill>
              </a:defRPr>
            </a:lvl3pPr>
            <a:lvl4pPr indent="-317500" lvl="3" marL="1828800" algn="l">
              <a:lnSpc>
                <a:spcPct val="100000"/>
              </a:lnSpc>
              <a:spcBef>
                <a:spcPts val="800"/>
              </a:spcBef>
              <a:spcAft>
                <a:spcPts val="0"/>
              </a:spcAft>
              <a:buClr>
                <a:schemeClr val="lt1"/>
              </a:buClr>
              <a:buSzPts val="1400"/>
              <a:buFont typeface="Arial"/>
              <a:buChar char="•"/>
              <a:defRPr>
                <a:solidFill>
                  <a:schemeClr val="lt1"/>
                </a:solidFill>
              </a:defRPr>
            </a:lvl4pPr>
            <a:lvl5pPr indent="-317500" lvl="4" marL="2286000" algn="l">
              <a:lnSpc>
                <a:spcPct val="100000"/>
              </a:lnSpc>
              <a:spcBef>
                <a:spcPts val="800"/>
              </a:spcBef>
              <a:spcAft>
                <a:spcPts val="0"/>
              </a:spcAft>
              <a:buClr>
                <a:schemeClr val="lt1"/>
              </a:buClr>
              <a:buSzPts val="1400"/>
              <a:buFont typeface="Arial"/>
              <a:buChar char="•"/>
              <a:defRPr>
                <a:solidFill>
                  <a:schemeClr val="lt1"/>
                </a:solidFill>
              </a:defRPr>
            </a:lvl5pPr>
            <a:lvl6pPr indent="-228600" lvl="5" marL="2743200" algn="l">
              <a:lnSpc>
                <a:spcPct val="100000"/>
              </a:lnSpc>
              <a:spcBef>
                <a:spcPts val="80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275" name="Google Shape;275;p9"/>
          <p:cNvSpPr txBox="1"/>
          <p:nvPr>
            <p:ph idx="9" type="body"/>
          </p:nvPr>
        </p:nvSpPr>
        <p:spPr>
          <a:xfrm>
            <a:off x="619102" y="1876448"/>
            <a:ext cx="3410712" cy="531986"/>
          </a:xfrm>
          <a:prstGeom prst="rect">
            <a:avLst/>
          </a:prstGeom>
          <a:solidFill>
            <a:srgbClr val="2F5496"/>
          </a:solidFill>
          <a:ln>
            <a:noFill/>
          </a:ln>
        </p:spPr>
        <p:txBody>
          <a:bodyPr anchorCtr="0" anchor="b" bIns="91425" lIns="91425" spcFirstLastPara="1" rIns="91425" wrap="square" tIns="0">
            <a:noAutofit/>
          </a:bodyPr>
          <a:lstStyle>
            <a:lvl1pPr indent="-228600" lvl="0" marL="457200" algn="l">
              <a:lnSpc>
                <a:spcPct val="100000"/>
              </a:lnSpc>
              <a:spcBef>
                <a:spcPts val="0"/>
              </a:spcBef>
              <a:spcAft>
                <a:spcPts val="0"/>
              </a:spcAft>
              <a:buSzPts val="1400"/>
              <a:buFont typeface="Arial"/>
              <a:buNone/>
              <a:defRPr b="1" i="1" sz="1400">
                <a:solidFill>
                  <a:schemeClr val="lt1"/>
                </a:solidFill>
                <a:latin typeface="Arial"/>
                <a:ea typeface="Arial"/>
                <a:cs typeface="Arial"/>
                <a:sym typeface="Arial"/>
              </a:defRPr>
            </a:lvl1pPr>
            <a:lvl2pPr indent="-228600" lvl="1" marL="914400" algn="l">
              <a:lnSpc>
                <a:spcPct val="100000"/>
              </a:lnSpc>
              <a:spcBef>
                <a:spcPts val="600"/>
              </a:spcBef>
              <a:spcAft>
                <a:spcPts val="0"/>
              </a:spcAft>
              <a:buSzPts val="1600"/>
              <a:buFont typeface="Arial"/>
              <a:buNone/>
              <a:defRPr b="1">
                <a:latin typeface="Arial"/>
                <a:ea typeface="Arial"/>
                <a:cs typeface="Arial"/>
                <a:sym typeface="Arial"/>
              </a:defRPr>
            </a:lvl2pPr>
            <a:lvl3pPr indent="-228600" lvl="2" marL="1371600" algn="l">
              <a:lnSpc>
                <a:spcPct val="100000"/>
              </a:lnSpc>
              <a:spcBef>
                <a:spcPts val="800"/>
              </a:spcBef>
              <a:spcAft>
                <a:spcPts val="0"/>
              </a:spcAft>
              <a:buSzPts val="1400"/>
              <a:buFont typeface="Arial"/>
              <a:buNone/>
              <a:defRPr b="1">
                <a:latin typeface="Arial"/>
                <a:ea typeface="Arial"/>
                <a:cs typeface="Arial"/>
                <a:sym typeface="Arial"/>
              </a:defRPr>
            </a:lvl3pPr>
            <a:lvl4pPr indent="-228600" lvl="3" marL="1828800" algn="l">
              <a:lnSpc>
                <a:spcPct val="100000"/>
              </a:lnSpc>
              <a:spcBef>
                <a:spcPts val="800"/>
              </a:spcBef>
              <a:spcAft>
                <a:spcPts val="0"/>
              </a:spcAft>
              <a:buSzPts val="1400"/>
              <a:buFont typeface="Arial"/>
              <a:buNone/>
              <a:defRPr b="1">
                <a:latin typeface="Arial"/>
                <a:ea typeface="Arial"/>
                <a:cs typeface="Arial"/>
                <a:sym typeface="Arial"/>
              </a:defRPr>
            </a:lvl4pPr>
            <a:lvl5pPr indent="-228600" lvl="4" marL="2286000" algn="l">
              <a:lnSpc>
                <a:spcPct val="100000"/>
              </a:lnSpc>
              <a:spcBef>
                <a:spcPts val="800"/>
              </a:spcBef>
              <a:spcAft>
                <a:spcPts val="0"/>
              </a:spcAft>
              <a:buSzPts val="1400"/>
              <a:buFont typeface="Arial"/>
              <a:buNone/>
              <a:defRPr b="1">
                <a:latin typeface="Arial"/>
                <a:ea typeface="Arial"/>
                <a:cs typeface="Arial"/>
                <a:sym typeface="Arial"/>
              </a:defRPr>
            </a:lvl5pPr>
            <a:lvl6pPr indent="-228600" lvl="5" marL="2743200" algn="l">
              <a:lnSpc>
                <a:spcPct val="100000"/>
              </a:lnSpc>
              <a:spcBef>
                <a:spcPts val="80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grpSp>
        <p:nvGrpSpPr>
          <p:cNvPr id="276" name="Google Shape;276;p9"/>
          <p:cNvGrpSpPr/>
          <p:nvPr/>
        </p:nvGrpSpPr>
        <p:grpSpPr>
          <a:xfrm>
            <a:off x="11278585" y="0"/>
            <a:ext cx="913415" cy="6866252"/>
            <a:chOff x="11278585" y="0"/>
            <a:chExt cx="913415" cy="6866252"/>
          </a:xfrm>
        </p:grpSpPr>
        <p:cxnSp>
          <p:nvCxnSpPr>
            <p:cNvPr id="277" name="Google Shape;277;p9"/>
            <p:cNvCxnSpPr/>
            <p:nvPr/>
          </p:nvCxnSpPr>
          <p:spPr>
            <a:xfrm>
              <a:off x="11402167" y="0"/>
              <a:ext cx="0" cy="6841500"/>
            </a:xfrm>
            <a:prstGeom prst="straightConnector1">
              <a:avLst/>
            </a:prstGeom>
            <a:noFill/>
            <a:ln cap="flat" cmpd="sng" w="76200">
              <a:solidFill>
                <a:schemeClr val="lt1"/>
              </a:solidFill>
              <a:prstDash val="solid"/>
              <a:round/>
              <a:headEnd len="sm" w="sm" type="none"/>
              <a:tailEnd len="sm" w="sm" type="none"/>
            </a:ln>
          </p:spPr>
        </p:cxnSp>
        <p:cxnSp>
          <p:nvCxnSpPr>
            <p:cNvPr id="278" name="Google Shape;278;p9"/>
            <p:cNvCxnSpPr/>
            <p:nvPr/>
          </p:nvCxnSpPr>
          <p:spPr>
            <a:xfrm>
              <a:off x="11278585" y="0"/>
              <a:ext cx="0" cy="6841500"/>
            </a:xfrm>
            <a:prstGeom prst="straightConnector1">
              <a:avLst/>
            </a:prstGeom>
            <a:noFill/>
            <a:ln cap="flat" cmpd="sng" w="28575">
              <a:solidFill>
                <a:schemeClr val="lt1"/>
              </a:solidFill>
              <a:prstDash val="solid"/>
              <a:round/>
              <a:headEnd len="sm" w="sm" type="none"/>
              <a:tailEnd len="sm" w="sm" type="none"/>
            </a:ln>
          </p:spPr>
        </p:cxnSp>
        <p:sp>
          <p:nvSpPr>
            <p:cNvPr descr="Banner along right of screen with the label OGP Office of Government-wide Policy." id="279" name="Google Shape;279;p9"/>
            <p:cNvSpPr txBox="1"/>
            <p:nvPr/>
          </p:nvSpPr>
          <p:spPr>
            <a:xfrm rot="5400000">
              <a:off x="8426141" y="3100393"/>
              <a:ext cx="6866252" cy="665466"/>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500"/>
                <a:buFont typeface="Arial"/>
                <a:buNone/>
              </a:pPr>
              <a:r>
                <a:rPr b="1" i="0" lang="en-US" sz="1500" u="none" cap="none" strike="noStrike">
                  <a:solidFill>
                    <a:srgbClr val="003C71"/>
                  </a:solidFill>
                  <a:latin typeface="Arial"/>
                  <a:ea typeface="Arial"/>
                  <a:cs typeface="Arial"/>
                  <a:sym typeface="Arial"/>
                </a:rPr>
                <a:t>Office of Professional Services &amp; Human Capital </a:t>
              </a:r>
              <a:endParaRPr b="1" i="0" sz="1500" u="none" cap="none" strike="noStrike">
                <a:solidFill>
                  <a:srgbClr val="003C71"/>
                </a:solidFill>
                <a:latin typeface="Arial"/>
                <a:ea typeface="Arial"/>
                <a:cs typeface="Arial"/>
                <a:sym typeface="Arial"/>
              </a:endParaRPr>
            </a:p>
          </p:txBody>
        </p:sp>
      </p:grpSp>
    </p:spTree>
  </p:cSld>
  <p:clrMapOvr>
    <a:masterClrMapping/>
  </p:clrMapOvr>
</p:sldLayout>
</file>

<file path=ppt/slideLayouts/slideLayout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s - DARK ON LIGHT">
  <p:cSld name="TITLE_AND_BODY_1">
    <p:bg>
      <p:bgPr>
        <a:solidFill>
          <a:srgbClr val="FFFFFF"/>
        </a:solidFill>
      </p:bgPr>
    </p:bg>
    <p:spTree>
      <p:nvGrpSpPr>
        <p:cNvPr id="2380" name="Shape 2380"/>
        <p:cNvGrpSpPr/>
        <p:nvPr/>
      </p:nvGrpSpPr>
      <p:grpSpPr>
        <a:xfrm>
          <a:off x="0" y="0"/>
          <a:ext cx="0" cy="0"/>
          <a:chOff x="0" y="0"/>
          <a:chExt cx="0" cy="0"/>
        </a:xfrm>
      </p:grpSpPr>
      <p:sp>
        <p:nvSpPr>
          <p:cNvPr id="2381" name="Google Shape;2381;p82"/>
          <p:cNvSpPr/>
          <p:nvPr/>
        </p:nvSpPr>
        <p:spPr>
          <a:xfrm>
            <a:off x="11539919" y="0"/>
            <a:ext cx="634800" cy="6841500"/>
          </a:xfrm>
          <a:prstGeom prst="rect">
            <a:avLst/>
          </a:prstGeom>
          <a:solidFill>
            <a:srgbClr val="003C71"/>
          </a:solidFill>
          <a:ln cap="flat" cmpd="sng" w="9525">
            <a:solidFill>
              <a:srgbClr val="003C71"/>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FFFFFF"/>
              </a:solidFill>
              <a:latin typeface="Arial"/>
              <a:ea typeface="Arial"/>
              <a:cs typeface="Arial"/>
              <a:sym typeface="Arial"/>
            </a:endParaRPr>
          </a:p>
        </p:txBody>
      </p:sp>
      <p:sp>
        <p:nvSpPr>
          <p:cNvPr id="2382" name="Google Shape;2382;p82"/>
          <p:cNvSpPr txBox="1"/>
          <p:nvPr>
            <p:ph idx="12" type="sldNum"/>
          </p:nvPr>
        </p:nvSpPr>
        <p:spPr>
          <a:xfrm>
            <a:off x="11296611" y="6217623"/>
            <a:ext cx="731700" cy="524700"/>
          </a:xfrm>
          <a:prstGeom prst="rect">
            <a:avLst/>
          </a:prstGeom>
          <a:noFill/>
          <a:ln>
            <a:noFill/>
          </a:ln>
        </p:spPr>
        <p:txBody>
          <a:bodyPr anchorCtr="0" anchor="ctr" bIns="121900" lIns="121900" spcFirstLastPara="1" rIns="121900" wrap="square" tIns="121900">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2383" name="Google Shape;2383;p82"/>
          <p:cNvSpPr txBox="1"/>
          <p:nvPr>
            <p:ph idx="1" type="body"/>
          </p:nvPr>
        </p:nvSpPr>
        <p:spPr>
          <a:xfrm>
            <a:off x="680267" y="2341921"/>
            <a:ext cx="9736500" cy="2277300"/>
          </a:xfrm>
          <a:prstGeom prst="rect">
            <a:avLst/>
          </a:prstGeom>
          <a:noFill/>
          <a:ln>
            <a:noFill/>
          </a:ln>
        </p:spPr>
        <p:txBody>
          <a:bodyPr anchorCtr="0" anchor="t" bIns="121900" lIns="121900" spcFirstLastPara="1" rIns="121900" wrap="square" tIns="121900">
            <a:noAutofit/>
          </a:bodyPr>
          <a:lstStyle>
            <a:lvl1pPr indent="-431800" lvl="0" marL="457200" rtl="0" algn="l">
              <a:lnSpc>
                <a:spcPct val="100000"/>
              </a:lnSpc>
              <a:spcBef>
                <a:spcPts val="0"/>
              </a:spcBef>
              <a:spcAft>
                <a:spcPts val="0"/>
              </a:spcAft>
              <a:buClr>
                <a:srgbClr val="0579BD"/>
              </a:buClr>
              <a:buSzPts val="3200"/>
              <a:buFont typeface="Arial"/>
              <a:buChar char="●"/>
              <a:defRPr b="1" sz="3200">
                <a:solidFill>
                  <a:srgbClr val="003C71"/>
                </a:solidFill>
                <a:latin typeface="Arial"/>
                <a:ea typeface="Arial"/>
                <a:cs typeface="Arial"/>
                <a:sym typeface="Arial"/>
              </a:defRPr>
            </a:lvl1pPr>
            <a:lvl2pPr indent="-431800" lvl="1" marL="914400" rtl="0" algn="l">
              <a:lnSpc>
                <a:spcPct val="100000"/>
              </a:lnSpc>
              <a:spcBef>
                <a:spcPts val="1100"/>
              </a:spcBef>
              <a:spcAft>
                <a:spcPts val="0"/>
              </a:spcAft>
              <a:buClr>
                <a:srgbClr val="00A6FB"/>
              </a:buClr>
              <a:buSzPts val="3200"/>
              <a:buFont typeface="Arial"/>
              <a:buChar char="○"/>
              <a:defRPr b="1" sz="3200">
                <a:solidFill>
                  <a:srgbClr val="003C71"/>
                </a:solidFill>
                <a:latin typeface="Arial"/>
                <a:ea typeface="Arial"/>
                <a:cs typeface="Arial"/>
                <a:sym typeface="Arial"/>
              </a:defRPr>
            </a:lvl2pPr>
            <a:lvl3pPr indent="-431800" lvl="2" marL="1371600" rtl="0" algn="l">
              <a:lnSpc>
                <a:spcPct val="100000"/>
              </a:lnSpc>
              <a:spcBef>
                <a:spcPts val="1100"/>
              </a:spcBef>
              <a:spcAft>
                <a:spcPts val="0"/>
              </a:spcAft>
              <a:buClr>
                <a:srgbClr val="0579BD"/>
              </a:buClr>
              <a:buSzPts val="3200"/>
              <a:buFont typeface="Arial"/>
              <a:buChar char="■"/>
              <a:defRPr b="1" sz="3200">
                <a:solidFill>
                  <a:srgbClr val="003C71"/>
                </a:solidFill>
                <a:latin typeface="Arial"/>
                <a:ea typeface="Arial"/>
                <a:cs typeface="Arial"/>
                <a:sym typeface="Arial"/>
              </a:defRPr>
            </a:lvl3pPr>
            <a:lvl4pPr indent="-431800" lvl="3" marL="1828800" rtl="0" algn="l">
              <a:lnSpc>
                <a:spcPct val="100000"/>
              </a:lnSpc>
              <a:spcBef>
                <a:spcPts val="1100"/>
              </a:spcBef>
              <a:spcAft>
                <a:spcPts val="0"/>
              </a:spcAft>
              <a:buClr>
                <a:srgbClr val="0579BD"/>
              </a:buClr>
              <a:buSzPts val="3200"/>
              <a:buFont typeface="Arial"/>
              <a:buChar char="●"/>
              <a:defRPr b="1" sz="3200">
                <a:solidFill>
                  <a:srgbClr val="003C71"/>
                </a:solidFill>
                <a:latin typeface="Arial"/>
                <a:ea typeface="Arial"/>
                <a:cs typeface="Arial"/>
                <a:sym typeface="Arial"/>
              </a:defRPr>
            </a:lvl4pPr>
            <a:lvl5pPr indent="-431800" lvl="4" marL="2286000" rtl="0" algn="l">
              <a:lnSpc>
                <a:spcPct val="100000"/>
              </a:lnSpc>
              <a:spcBef>
                <a:spcPts val="1100"/>
              </a:spcBef>
              <a:spcAft>
                <a:spcPts val="0"/>
              </a:spcAft>
              <a:buClr>
                <a:srgbClr val="00A6FB"/>
              </a:buClr>
              <a:buSzPts val="3200"/>
              <a:buFont typeface="Arial"/>
              <a:buChar char="○"/>
              <a:defRPr b="1" sz="3200">
                <a:solidFill>
                  <a:srgbClr val="003C71"/>
                </a:solidFill>
                <a:latin typeface="Arial"/>
                <a:ea typeface="Arial"/>
                <a:cs typeface="Arial"/>
                <a:sym typeface="Arial"/>
              </a:defRPr>
            </a:lvl5pPr>
            <a:lvl6pPr indent="-431800" lvl="5" marL="2743200" rtl="0" algn="l">
              <a:lnSpc>
                <a:spcPct val="100000"/>
              </a:lnSpc>
              <a:spcBef>
                <a:spcPts val="1100"/>
              </a:spcBef>
              <a:spcAft>
                <a:spcPts val="0"/>
              </a:spcAft>
              <a:buClr>
                <a:srgbClr val="0579BD"/>
              </a:buClr>
              <a:buSzPts val="3200"/>
              <a:buFont typeface="Arial"/>
              <a:buChar char="■"/>
              <a:defRPr b="1" sz="3200">
                <a:solidFill>
                  <a:srgbClr val="003C71"/>
                </a:solidFill>
                <a:latin typeface="Arial"/>
                <a:ea typeface="Arial"/>
                <a:cs typeface="Arial"/>
                <a:sym typeface="Arial"/>
              </a:defRPr>
            </a:lvl6pPr>
            <a:lvl7pPr indent="-431800" lvl="6" marL="3200400" rtl="0" algn="l">
              <a:lnSpc>
                <a:spcPct val="100000"/>
              </a:lnSpc>
              <a:spcBef>
                <a:spcPts val="1100"/>
              </a:spcBef>
              <a:spcAft>
                <a:spcPts val="0"/>
              </a:spcAft>
              <a:buClr>
                <a:srgbClr val="0579BD"/>
              </a:buClr>
              <a:buSzPts val="3200"/>
              <a:buFont typeface="Arial"/>
              <a:buChar char="●"/>
              <a:defRPr b="1" sz="3200">
                <a:solidFill>
                  <a:srgbClr val="003C71"/>
                </a:solidFill>
                <a:latin typeface="Arial"/>
                <a:ea typeface="Arial"/>
                <a:cs typeface="Arial"/>
                <a:sym typeface="Arial"/>
              </a:defRPr>
            </a:lvl7pPr>
            <a:lvl8pPr indent="-431800" lvl="7" marL="3657600" rtl="0" algn="l">
              <a:lnSpc>
                <a:spcPct val="100000"/>
              </a:lnSpc>
              <a:spcBef>
                <a:spcPts val="1100"/>
              </a:spcBef>
              <a:spcAft>
                <a:spcPts val="0"/>
              </a:spcAft>
              <a:buClr>
                <a:srgbClr val="00A6FB"/>
              </a:buClr>
              <a:buSzPts val="3200"/>
              <a:buFont typeface="Arial"/>
              <a:buChar char="○"/>
              <a:defRPr b="1" sz="3200">
                <a:solidFill>
                  <a:srgbClr val="003C71"/>
                </a:solidFill>
                <a:latin typeface="Arial"/>
                <a:ea typeface="Arial"/>
                <a:cs typeface="Arial"/>
                <a:sym typeface="Arial"/>
              </a:defRPr>
            </a:lvl8pPr>
            <a:lvl9pPr indent="-431800" lvl="8" marL="4114800" rtl="0" algn="l">
              <a:lnSpc>
                <a:spcPct val="100000"/>
              </a:lnSpc>
              <a:spcBef>
                <a:spcPts val="1100"/>
              </a:spcBef>
              <a:spcAft>
                <a:spcPts val="1100"/>
              </a:spcAft>
              <a:buClr>
                <a:srgbClr val="0579BD"/>
              </a:buClr>
              <a:buSzPts val="3200"/>
              <a:buFont typeface="Arial"/>
              <a:buChar char="■"/>
              <a:defRPr b="1" sz="3200">
                <a:solidFill>
                  <a:srgbClr val="003C71"/>
                </a:solidFill>
                <a:latin typeface="Arial"/>
                <a:ea typeface="Arial"/>
                <a:cs typeface="Arial"/>
                <a:sym typeface="Arial"/>
              </a:defRPr>
            </a:lvl9pPr>
          </a:lstStyle>
          <a:p/>
        </p:txBody>
      </p:sp>
      <p:cxnSp>
        <p:nvCxnSpPr>
          <p:cNvPr id="2384" name="Google Shape;2384;p82"/>
          <p:cNvCxnSpPr/>
          <p:nvPr/>
        </p:nvCxnSpPr>
        <p:spPr>
          <a:xfrm>
            <a:off x="11402167" y="0"/>
            <a:ext cx="0" cy="6841500"/>
          </a:xfrm>
          <a:prstGeom prst="straightConnector1">
            <a:avLst/>
          </a:prstGeom>
          <a:noFill/>
          <a:ln cap="flat" cmpd="sng" w="76200">
            <a:solidFill>
              <a:srgbClr val="0579BD"/>
            </a:solidFill>
            <a:prstDash val="solid"/>
            <a:round/>
            <a:headEnd len="sm" w="sm" type="none"/>
            <a:tailEnd len="sm" w="sm" type="none"/>
          </a:ln>
        </p:spPr>
      </p:cxnSp>
      <p:cxnSp>
        <p:nvCxnSpPr>
          <p:cNvPr id="2385" name="Google Shape;2385;p82"/>
          <p:cNvCxnSpPr/>
          <p:nvPr/>
        </p:nvCxnSpPr>
        <p:spPr>
          <a:xfrm>
            <a:off x="11278585" y="0"/>
            <a:ext cx="0" cy="6841500"/>
          </a:xfrm>
          <a:prstGeom prst="straightConnector1">
            <a:avLst/>
          </a:prstGeom>
          <a:noFill/>
          <a:ln cap="flat" cmpd="sng" w="28575">
            <a:solidFill>
              <a:srgbClr val="0579BD"/>
            </a:solidFill>
            <a:prstDash val="solid"/>
            <a:round/>
            <a:headEnd len="sm" w="sm" type="none"/>
            <a:tailEnd len="sm" w="sm" type="none"/>
          </a:ln>
        </p:spPr>
      </p:cxnSp>
      <p:sp>
        <p:nvSpPr>
          <p:cNvPr id="2386" name="Google Shape;2386;p82"/>
          <p:cNvSpPr txBox="1"/>
          <p:nvPr>
            <p:ph type="title"/>
          </p:nvPr>
        </p:nvSpPr>
        <p:spPr>
          <a:xfrm>
            <a:off x="789000" y="249675"/>
            <a:ext cx="9794100" cy="1173600"/>
          </a:xfrm>
          <a:prstGeom prst="rect">
            <a:avLst/>
          </a:prstGeom>
          <a:noFill/>
          <a:ln>
            <a:noFill/>
          </a:ln>
        </p:spPr>
        <p:txBody>
          <a:bodyPr anchorCtr="0" anchor="b" bIns="121900" lIns="121900" spcFirstLastPara="1" rIns="121900" wrap="square" tIns="121900">
            <a:noAutofit/>
          </a:bodyPr>
          <a:lstStyle>
            <a:lvl1pPr lvl="0" rtl="0" algn="l">
              <a:lnSpc>
                <a:spcPct val="100000"/>
              </a:lnSpc>
              <a:spcBef>
                <a:spcPts val="0"/>
              </a:spcBef>
              <a:spcAft>
                <a:spcPts val="0"/>
              </a:spcAft>
              <a:buSzPts val="4300"/>
              <a:buNone/>
              <a:defRPr b="1" sz="4800">
                <a:solidFill>
                  <a:srgbClr val="003C71"/>
                </a:solidFill>
                <a:latin typeface="Arial"/>
                <a:ea typeface="Arial"/>
                <a:cs typeface="Arial"/>
                <a:sym typeface="Arial"/>
              </a:defRPr>
            </a:lvl1pPr>
            <a:lvl2pPr lvl="1" rtl="0" algn="l">
              <a:lnSpc>
                <a:spcPct val="100000"/>
              </a:lnSpc>
              <a:spcBef>
                <a:spcPts val="0"/>
              </a:spcBef>
              <a:spcAft>
                <a:spcPts val="0"/>
              </a:spcAft>
              <a:buSzPts val="4300"/>
              <a:buNone/>
              <a:defRPr b="1" sz="4800">
                <a:solidFill>
                  <a:srgbClr val="003C71"/>
                </a:solidFill>
                <a:latin typeface="Arial"/>
                <a:ea typeface="Arial"/>
                <a:cs typeface="Arial"/>
                <a:sym typeface="Arial"/>
              </a:defRPr>
            </a:lvl2pPr>
            <a:lvl3pPr lvl="2" rtl="0" algn="l">
              <a:lnSpc>
                <a:spcPct val="100000"/>
              </a:lnSpc>
              <a:spcBef>
                <a:spcPts val="0"/>
              </a:spcBef>
              <a:spcAft>
                <a:spcPts val="0"/>
              </a:spcAft>
              <a:buSzPts val="4300"/>
              <a:buNone/>
              <a:defRPr b="1" sz="4800">
                <a:solidFill>
                  <a:srgbClr val="003C71"/>
                </a:solidFill>
                <a:latin typeface="Arial"/>
                <a:ea typeface="Arial"/>
                <a:cs typeface="Arial"/>
                <a:sym typeface="Arial"/>
              </a:defRPr>
            </a:lvl3pPr>
            <a:lvl4pPr lvl="3" rtl="0" algn="l">
              <a:lnSpc>
                <a:spcPct val="100000"/>
              </a:lnSpc>
              <a:spcBef>
                <a:spcPts val="0"/>
              </a:spcBef>
              <a:spcAft>
                <a:spcPts val="0"/>
              </a:spcAft>
              <a:buSzPts val="4300"/>
              <a:buNone/>
              <a:defRPr b="1" sz="4800">
                <a:solidFill>
                  <a:srgbClr val="003C71"/>
                </a:solidFill>
                <a:latin typeface="Arial"/>
                <a:ea typeface="Arial"/>
                <a:cs typeface="Arial"/>
                <a:sym typeface="Arial"/>
              </a:defRPr>
            </a:lvl4pPr>
            <a:lvl5pPr lvl="4" rtl="0" algn="l">
              <a:lnSpc>
                <a:spcPct val="100000"/>
              </a:lnSpc>
              <a:spcBef>
                <a:spcPts val="0"/>
              </a:spcBef>
              <a:spcAft>
                <a:spcPts val="0"/>
              </a:spcAft>
              <a:buSzPts val="4300"/>
              <a:buNone/>
              <a:defRPr b="1" sz="4800">
                <a:solidFill>
                  <a:srgbClr val="003C71"/>
                </a:solidFill>
                <a:latin typeface="Arial"/>
                <a:ea typeface="Arial"/>
                <a:cs typeface="Arial"/>
                <a:sym typeface="Arial"/>
              </a:defRPr>
            </a:lvl5pPr>
            <a:lvl6pPr lvl="5" rtl="0" algn="l">
              <a:lnSpc>
                <a:spcPct val="100000"/>
              </a:lnSpc>
              <a:spcBef>
                <a:spcPts val="0"/>
              </a:spcBef>
              <a:spcAft>
                <a:spcPts val="0"/>
              </a:spcAft>
              <a:buSzPts val="4300"/>
              <a:buNone/>
              <a:defRPr b="1" sz="4800">
                <a:solidFill>
                  <a:srgbClr val="003C71"/>
                </a:solidFill>
                <a:latin typeface="Arial"/>
                <a:ea typeface="Arial"/>
                <a:cs typeface="Arial"/>
                <a:sym typeface="Arial"/>
              </a:defRPr>
            </a:lvl6pPr>
            <a:lvl7pPr lvl="6" rtl="0" algn="l">
              <a:lnSpc>
                <a:spcPct val="100000"/>
              </a:lnSpc>
              <a:spcBef>
                <a:spcPts val="0"/>
              </a:spcBef>
              <a:spcAft>
                <a:spcPts val="0"/>
              </a:spcAft>
              <a:buSzPts val="4300"/>
              <a:buNone/>
              <a:defRPr b="1" sz="4800">
                <a:solidFill>
                  <a:srgbClr val="003C71"/>
                </a:solidFill>
                <a:latin typeface="Arial"/>
                <a:ea typeface="Arial"/>
                <a:cs typeface="Arial"/>
                <a:sym typeface="Arial"/>
              </a:defRPr>
            </a:lvl7pPr>
            <a:lvl8pPr lvl="7" rtl="0" algn="l">
              <a:lnSpc>
                <a:spcPct val="100000"/>
              </a:lnSpc>
              <a:spcBef>
                <a:spcPts val="0"/>
              </a:spcBef>
              <a:spcAft>
                <a:spcPts val="0"/>
              </a:spcAft>
              <a:buSzPts val="4300"/>
              <a:buNone/>
              <a:defRPr b="1" sz="4800">
                <a:solidFill>
                  <a:srgbClr val="003C71"/>
                </a:solidFill>
                <a:latin typeface="Arial"/>
                <a:ea typeface="Arial"/>
                <a:cs typeface="Arial"/>
                <a:sym typeface="Arial"/>
              </a:defRPr>
            </a:lvl8pPr>
            <a:lvl9pPr lvl="8" rtl="0" algn="l">
              <a:lnSpc>
                <a:spcPct val="100000"/>
              </a:lnSpc>
              <a:spcBef>
                <a:spcPts val="0"/>
              </a:spcBef>
              <a:spcAft>
                <a:spcPts val="0"/>
              </a:spcAft>
              <a:buSzPts val="4300"/>
              <a:buNone/>
              <a:defRPr b="1" sz="4800">
                <a:solidFill>
                  <a:srgbClr val="003C71"/>
                </a:solidFill>
                <a:latin typeface="Arial"/>
                <a:ea typeface="Arial"/>
                <a:cs typeface="Arial"/>
                <a:sym typeface="Arial"/>
              </a:defRPr>
            </a:lvl9pPr>
          </a:lstStyle>
          <a:p/>
        </p:txBody>
      </p:sp>
      <p:sp>
        <p:nvSpPr>
          <p:cNvPr id="2387" name="Google Shape;2387;p82"/>
          <p:cNvSpPr txBox="1"/>
          <p:nvPr>
            <p:ph idx="2" type="subTitle"/>
          </p:nvPr>
        </p:nvSpPr>
        <p:spPr>
          <a:xfrm>
            <a:off x="789000" y="1402400"/>
            <a:ext cx="9794100" cy="524700"/>
          </a:xfrm>
          <a:prstGeom prst="rect">
            <a:avLst/>
          </a:prstGeom>
          <a:noFill/>
          <a:ln>
            <a:noFill/>
          </a:ln>
        </p:spPr>
        <p:txBody>
          <a:bodyPr anchorCtr="0" anchor="t" bIns="121900" lIns="121900" spcFirstLastPara="1" rIns="121900" wrap="square" tIns="121900">
            <a:noAutofit/>
          </a:bodyPr>
          <a:lstStyle>
            <a:lvl1pPr lvl="0" rtl="0" algn="l">
              <a:lnSpc>
                <a:spcPct val="115000"/>
              </a:lnSpc>
              <a:spcBef>
                <a:spcPts val="0"/>
              </a:spcBef>
              <a:spcAft>
                <a:spcPts val="0"/>
              </a:spcAft>
              <a:buSzPts val="2400"/>
              <a:buNone/>
              <a:defRPr b="1" i="1" sz="3200">
                <a:solidFill>
                  <a:srgbClr val="0579BD"/>
                </a:solidFill>
                <a:latin typeface="Arial"/>
                <a:ea typeface="Arial"/>
                <a:cs typeface="Arial"/>
                <a:sym typeface="Arial"/>
              </a:defRPr>
            </a:lvl1pPr>
            <a:lvl2pPr lvl="1" rtl="0" algn="l">
              <a:lnSpc>
                <a:spcPct val="115000"/>
              </a:lnSpc>
              <a:spcBef>
                <a:spcPts val="2100"/>
              </a:spcBef>
              <a:spcAft>
                <a:spcPts val="0"/>
              </a:spcAft>
              <a:buSzPts val="1900"/>
              <a:buNone/>
              <a:defRPr b="1" i="1" sz="3200">
                <a:solidFill>
                  <a:srgbClr val="0579BD"/>
                </a:solidFill>
                <a:latin typeface="Arial"/>
                <a:ea typeface="Arial"/>
                <a:cs typeface="Arial"/>
                <a:sym typeface="Arial"/>
              </a:defRPr>
            </a:lvl2pPr>
            <a:lvl3pPr lvl="2" rtl="0" algn="l">
              <a:lnSpc>
                <a:spcPct val="115000"/>
              </a:lnSpc>
              <a:spcBef>
                <a:spcPts val="2100"/>
              </a:spcBef>
              <a:spcAft>
                <a:spcPts val="0"/>
              </a:spcAft>
              <a:buSzPts val="1900"/>
              <a:buNone/>
              <a:defRPr b="1" i="1" sz="3200">
                <a:solidFill>
                  <a:srgbClr val="0579BD"/>
                </a:solidFill>
                <a:latin typeface="Arial"/>
                <a:ea typeface="Arial"/>
                <a:cs typeface="Arial"/>
                <a:sym typeface="Arial"/>
              </a:defRPr>
            </a:lvl3pPr>
            <a:lvl4pPr lvl="3" rtl="0" algn="l">
              <a:lnSpc>
                <a:spcPct val="115000"/>
              </a:lnSpc>
              <a:spcBef>
                <a:spcPts val="2100"/>
              </a:spcBef>
              <a:spcAft>
                <a:spcPts val="0"/>
              </a:spcAft>
              <a:buSzPts val="1900"/>
              <a:buNone/>
              <a:defRPr b="1" i="1" sz="3200">
                <a:solidFill>
                  <a:srgbClr val="0579BD"/>
                </a:solidFill>
                <a:latin typeface="Arial"/>
                <a:ea typeface="Arial"/>
                <a:cs typeface="Arial"/>
                <a:sym typeface="Arial"/>
              </a:defRPr>
            </a:lvl4pPr>
            <a:lvl5pPr lvl="4" rtl="0" algn="l">
              <a:lnSpc>
                <a:spcPct val="115000"/>
              </a:lnSpc>
              <a:spcBef>
                <a:spcPts val="2100"/>
              </a:spcBef>
              <a:spcAft>
                <a:spcPts val="0"/>
              </a:spcAft>
              <a:buSzPts val="1900"/>
              <a:buNone/>
              <a:defRPr b="1" i="1" sz="3200">
                <a:solidFill>
                  <a:srgbClr val="0579BD"/>
                </a:solidFill>
                <a:latin typeface="Arial"/>
                <a:ea typeface="Arial"/>
                <a:cs typeface="Arial"/>
                <a:sym typeface="Arial"/>
              </a:defRPr>
            </a:lvl5pPr>
            <a:lvl6pPr lvl="5" rtl="0" algn="l">
              <a:lnSpc>
                <a:spcPct val="115000"/>
              </a:lnSpc>
              <a:spcBef>
                <a:spcPts val="2100"/>
              </a:spcBef>
              <a:spcAft>
                <a:spcPts val="0"/>
              </a:spcAft>
              <a:buSzPts val="1900"/>
              <a:buNone/>
              <a:defRPr b="1" i="1" sz="3200">
                <a:solidFill>
                  <a:srgbClr val="0579BD"/>
                </a:solidFill>
                <a:latin typeface="Arial"/>
                <a:ea typeface="Arial"/>
                <a:cs typeface="Arial"/>
                <a:sym typeface="Arial"/>
              </a:defRPr>
            </a:lvl6pPr>
            <a:lvl7pPr lvl="6" rtl="0" algn="l">
              <a:lnSpc>
                <a:spcPct val="115000"/>
              </a:lnSpc>
              <a:spcBef>
                <a:spcPts val="2100"/>
              </a:spcBef>
              <a:spcAft>
                <a:spcPts val="0"/>
              </a:spcAft>
              <a:buSzPts val="1900"/>
              <a:buNone/>
              <a:defRPr b="1" i="1" sz="3200">
                <a:solidFill>
                  <a:srgbClr val="0579BD"/>
                </a:solidFill>
                <a:latin typeface="Arial"/>
                <a:ea typeface="Arial"/>
                <a:cs typeface="Arial"/>
                <a:sym typeface="Arial"/>
              </a:defRPr>
            </a:lvl7pPr>
            <a:lvl8pPr lvl="7" rtl="0" algn="l">
              <a:lnSpc>
                <a:spcPct val="115000"/>
              </a:lnSpc>
              <a:spcBef>
                <a:spcPts val="2100"/>
              </a:spcBef>
              <a:spcAft>
                <a:spcPts val="0"/>
              </a:spcAft>
              <a:buSzPts val="1900"/>
              <a:buNone/>
              <a:defRPr b="1" i="1" sz="3200">
                <a:solidFill>
                  <a:srgbClr val="0579BD"/>
                </a:solidFill>
                <a:latin typeface="Arial"/>
                <a:ea typeface="Arial"/>
                <a:cs typeface="Arial"/>
                <a:sym typeface="Arial"/>
              </a:defRPr>
            </a:lvl8pPr>
            <a:lvl9pPr lvl="8" rtl="0" algn="l">
              <a:lnSpc>
                <a:spcPct val="115000"/>
              </a:lnSpc>
              <a:spcBef>
                <a:spcPts val="2100"/>
              </a:spcBef>
              <a:spcAft>
                <a:spcPts val="2100"/>
              </a:spcAft>
              <a:buSzPts val="1900"/>
              <a:buNone/>
              <a:defRPr b="1" i="1" sz="3200">
                <a:solidFill>
                  <a:srgbClr val="0579BD"/>
                </a:solidFill>
                <a:latin typeface="Arial"/>
                <a:ea typeface="Arial"/>
                <a:cs typeface="Arial"/>
                <a:sym typeface="Arial"/>
              </a:defRPr>
            </a:lvl9pPr>
          </a:lstStyle>
          <a:p/>
        </p:txBody>
      </p:sp>
      <p:cxnSp>
        <p:nvCxnSpPr>
          <p:cNvPr id="2388" name="Google Shape;2388;p82"/>
          <p:cNvCxnSpPr/>
          <p:nvPr/>
        </p:nvCxnSpPr>
        <p:spPr>
          <a:xfrm>
            <a:off x="942800" y="1379625"/>
            <a:ext cx="9639900" cy="0"/>
          </a:xfrm>
          <a:prstGeom prst="straightConnector1">
            <a:avLst/>
          </a:prstGeom>
          <a:noFill/>
          <a:ln cap="flat" cmpd="sng" w="19050">
            <a:solidFill>
              <a:srgbClr val="000000"/>
            </a:solidFill>
            <a:prstDash val="solid"/>
            <a:round/>
            <a:headEnd len="sm" w="sm" type="none"/>
            <a:tailEnd len="sm" w="sm" type="none"/>
          </a:ln>
        </p:spPr>
      </p:cxnSp>
    </p:spTree>
  </p:cSld>
  <p:clrMapOvr>
    <a:masterClrMapping/>
  </p:clrMapOvr>
</p:sldLayout>
</file>

<file path=ppt/slideLayouts/slideLayout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s - DARK ON LIGHT - 2 COLUMNS">
  <p:cSld name="TITLE_AND_BODY_1_1">
    <p:bg>
      <p:bgPr>
        <a:solidFill>
          <a:srgbClr val="FFFFFF"/>
        </a:solidFill>
      </p:bgPr>
    </p:bg>
    <p:spTree>
      <p:nvGrpSpPr>
        <p:cNvPr id="2389" name="Shape 2389"/>
        <p:cNvGrpSpPr/>
        <p:nvPr/>
      </p:nvGrpSpPr>
      <p:grpSpPr>
        <a:xfrm>
          <a:off x="0" y="0"/>
          <a:ext cx="0" cy="0"/>
          <a:chOff x="0" y="0"/>
          <a:chExt cx="0" cy="0"/>
        </a:xfrm>
      </p:grpSpPr>
      <p:sp>
        <p:nvSpPr>
          <p:cNvPr id="2390" name="Google Shape;2390;p83"/>
          <p:cNvSpPr/>
          <p:nvPr/>
        </p:nvSpPr>
        <p:spPr>
          <a:xfrm>
            <a:off x="11539919" y="0"/>
            <a:ext cx="634800" cy="6841500"/>
          </a:xfrm>
          <a:prstGeom prst="rect">
            <a:avLst/>
          </a:prstGeom>
          <a:solidFill>
            <a:srgbClr val="003C71"/>
          </a:solidFill>
          <a:ln cap="flat" cmpd="sng" w="9525">
            <a:solidFill>
              <a:srgbClr val="003C71"/>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FFFFFF"/>
              </a:solidFill>
              <a:latin typeface="Arial"/>
              <a:ea typeface="Arial"/>
              <a:cs typeface="Arial"/>
              <a:sym typeface="Arial"/>
            </a:endParaRPr>
          </a:p>
        </p:txBody>
      </p:sp>
      <p:sp>
        <p:nvSpPr>
          <p:cNvPr id="2391" name="Google Shape;2391;p83"/>
          <p:cNvSpPr txBox="1"/>
          <p:nvPr>
            <p:ph idx="12" type="sldNum"/>
          </p:nvPr>
        </p:nvSpPr>
        <p:spPr>
          <a:xfrm>
            <a:off x="11296611" y="6217623"/>
            <a:ext cx="731700" cy="524700"/>
          </a:xfrm>
          <a:prstGeom prst="rect">
            <a:avLst/>
          </a:prstGeom>
          <a:noFill/>
          <a:ln>
            <a:noFill/>
          </a:ln>
        </p:spPr>
        <p:txBody>
          <a:bodyPr anchorCtr="0" anchor="ctr" bIns="121900" lIns="121900" spcFirstLastPara="1" rIns="121900" wrap="square" tIns="121900">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cxnSp>
        <p:nvCxnSpPr>
          <p:cNvPr id="2392" name="Google Shape;2392;p83"/>
          <p:cNvCxnSpPr/>
          <p:nvPr/>
        </p:nvCxnSpPr>
        <p:spPr>
          <a:xfrm>
            <a:off x="11402167" y="0"/>
            <a:ext cx="0" cy="6841500"/>
          </a:xfrm>
          <a:prstGeom prst="straightConnector1">
            <a:avLst/>
          </a:prstGeom>
          <a:noFill/>
          <a:ln cap="flat" cmpd="sng" w="76200">
            <a:solidFill>
              <a:srgbClr val="0579BD"/>
            </a:solidFill>
            <a:prstDash val="solid"/>
            <a:round/>
            <a:headEnd len="sm" w="sm" type="none"/>
            <a:tailEnd len="sm" w="sm" type="none"/>
          </a:ln>
        </p:spPr>
      </p:cxnSp>
      <p:cxnSp>
        <p:nvCxnSpPr>
          <p:cNvPr id="2393" name="Google Shape;2393;p83"/>
          <p:cNvCxnSpPr/>
          <p:nvPr/>
        </p:nvCxnSpPr>
        <p:spPr>
          <a:xfrm>
            <a:off x="11278585" y="0"/>
            <a:ext cx="0" cy="6841500"/>
          </a:xfrm>
          <a:prstGeom prst="straightConnector1">
            <a:avLst/>
          </a:prstGeom>
          <a:noFill/>
          <a:ln cap="flat" cmpd="sng" w="28575">
            <a:solidFill>
              <a:srgbClr val="0579BD"/>
            </a:solidFill>
            <a:prstDash val="solid"/>
            <a:round/>
            <a:headEnd len="sm" w="sm" type="none"/>
            <a:tailEnd len="sm" w="sm" type="none"/>
          </a:ln>
        </p:spPr>
      </p:cxnSp>
      <p:sp>
        <p:nvSpPr>
          <p:cNvPr id="2394" name="Google Shape;2394;p83" title="Vertical white banner with GSA OGP title"/>
          <p:cNvSpPr txBox="1"/>
          <p:nvPr/>
        </p:nvSpPr>
        <p:spPr>
          <a:xfrm rot="5400000">
            <a:off x="8461013" y="3036151"/>
            <a:ext cx="6858000" cy="769200"/>
          </a:xfrm>
          <a:prstGeom prst="rect">
            <a:avLst/>
          </a:prstGeom>
          <a:no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2000"/>
              <a:buFont typeface="Arial"/>
              <a:buNone/>
            </a:pPr>
            <a:r>
              <a:t/>
            </a:r>
            <a:endParaRPr b="1" i="0" sz="2000" u="none" cap="none" strike="noStrike">
              <a:solidFill>
                <a:srgbClr val="FFFFFF"/>
              </a:solidFill>
              <a:latin typeface="Arial"/>
              <a:ea typeface="Arial"/>
              <a:cs typeface="Arial"/>
              <a:sym typeface="Arial"/>
            </a:endParaRPr>
          </a:p>
        </p:txBody>
      </p:sp>
      <p:sp>
        <p:nvSpPr>
          <p:cNvPr id="2395" name="Google Shape;2395;p83"/>
          <p:cNvSpPr txBox="1"/>
          <p:nvPr>
            <p:ph type="title"/>
          </p:nvPr>
        </p:nvSpPr>
        <p:spPr>
          <a:xfrm>
            <a:off x="789000" y="249675"/>
            <a:ext cx="9794100" cy="1173600"/>
          </a:xfrm>
          <a:prstGeom prst="rect">
            <a:avLst/>
          </a:prstGeom>
          <a:noFill/>
          <a:ln>
            <a:noFill/>
          </a:ln>
        </p:spPr>
        <p:txBody>
          <a:bodyPr anchorCtr="0" anchor="b" bIns="121900" lIns="121900" spcFirstLastPara="1" rIns="121900" wrap="square" tIns="121900">
            <a:noAutofit/>
          </a:bodyPr>
          <a:lstStyle>
            <a:lvl1pPr lvl="0" rtl="0" algn="l">
              <a:lnSpc>
                <a:spcPct val="100000"/>
              </a:lnSpc>
              <a:spcBef>
                <a:spcPts val="0"/>
              </a:spcBef>
              <a:spcAft>
                <a:spcPts val="0"/>
              </a:spcAft>
              <a:buSzPts val="4300"/>
              <a:buNone/>
              <a:defRPr b="1" sz="4800">
                <a:solidFill>
                  <a:srgbClr val="003C71"/>
                </a:solidFill>
                <a:latin typeface="Arial"/>
                <a:ea typeface="Arial"/>
                <a:cs typeface="Arial"/>
                <a:sym typeface="Arial"/>
              </a:defRPr>
            </a:lvl1pPr>
            <a:lvl2pPr lvl="1" rtl="0" algn="l">
              <a:lnSpc>
                <a:spcPct val="100000"/>
              </a:lnSpc>
              <a:spcBef>
                <a:spcPts val="0"/>
              </a:spcBef>
              <a:spcAft>
                <a:spcPts val="0"/>
              </a:spcAft>
              <a:buSzPts val="4300"/>
              <a:buNone/>
              <a:defRPr b="1" sz="4800">
                <a:solidFill>
                  <a:srgbClr val="003C71"/>
                </a:solidFill>
                <a:latin typeface="Arial"/>
                <a:ea typeface="Arial"/>
                <a:cs typeface="Arial"/>
                <a:sym typeface="Arial"/>
              </a:defRPr>
            </a:lvl2pPr>
            <a:lvl3pPr lvl="2" rtl="0" algn="l">
              <a:lnSpc>
                <a:spcPct val="100000"/>
              </a:lnSpc>
              <a:spcBef>
                <a:spcPts val="0"/>
              </a:spcBef>
              <a:spcAft>
                <a:spcPts val="0"/>
              </a:spcAft>
              <a:buSzPts val="4300"/>
              <a:buNone/>
              <a:defRPr b="1" sz="4800">
                <a:solidFill>
                  <a:srgbClr val="003C71"/>
                </a:solidFill>
                <a:latin typeface="Arial"/>
                <a:ea typeface="Arial"/>
                <a:cs typeface="Arial"/>
                <a:sym typeface="Arial"/>
              </a:defRPr>
            </a:lvl3pPr>
            <a:lvl4pPr lvl="3" rtl="0" algn="l">
              <a:lnSpc>
                <a:spcPct val="100000"/>
              </a:lnSpc>
              <a:spcBef>
                <a:spcPts val="0"/>
              </a:spcBef>
              <a:spcAft>
                <a:spcPts val="0"/>
              </a:spcAft>
              <a:buSzPts val="4300"/>
              <a:buNone/>
              <a:defRPr b="1" sz="4800">
                <a:solidFill>
                  <a:srgbClr val="003C71"/>
                </a:solidFill>
                <a:latin typeface="Arial"/>
                <a:ea typeface="Arial"/>
                <a:cs typeface="Arial"/>
                <a:sym typeface="Arial"/>
              </a:defRPr>
            </a:lvl4pPr>
            <a:lvl5pPr lvl="4" rtl="0" algn="l">
              <a:lnSpc>
                <a:spcPct val="100000"/>
              </a:lnSpc>
              <a:spcBef>
                <a:spcPts val="0"/>
              </a:spcBef>
              <a:spcAft>
                <a:spcPts val="0"/>
              </a:spcAft>
              <a:buSzPts val="4300"/>
              <a:buNone/>
              <a:defRPr b="1" sz="4800">
                <a:solidFill>
                  <a:srgbClr val="003C71"/>
                </a:solidFill>
                <a:latin typeface="Arial"/>
                <a:ea typeface="Arial"/>
                <a:cs typeface="Arial"/>
                <a:sym typeface="Arial"/>
              </a:defRPr>
            </a:lvl5pPr>
            <a:lvl6pPr lvl="5" rtl="0" algn="l">
              <a:lnSpc>
                <a:spcPct val="100000"/>
              </a:lnSpc>
              <a:spcBef>
                <a:spcPts val="0"/>
              </a:spcBef>
              <a:spcAft>
                <a:spcPts val="0"/>
              </a:spcAft>
              <a:buSzPts val="4300"/>
              <a:buNone/>
              <a:defRPr b="1" sz="4800">
                <a:solidFill>
                  <a:srgbClr val="003C71"/>
                </a:solidFill>
                <a:latin typeface="Arial"/>
                <a:ea typeface="Arial"/>
                <a:cs typeface="Arial"/>
                <a:sym typeface="Arial"/>
              </a:defRPr>
            </a:lvl6pPr>
            <a:lvl7pPr lvl="6" rtl="0" algn="l">
              <a:lnSpc>
                <a:spcPct val="100000"/>
              </a:lnSpc>
              <a:spcBef>
                <a:spcPts val="0"/>
              </a:spcBef>
              <a:spcAft>
                <a:spcPts val="0"/>
              </a:spcAft>
              <a:buSzPts val="4300"/>
              <a:buNone/>
              <a:defRPr b="1" sz="4800">
                <a:solidFill>
                  <a:srgbClr val="003C71"/>
                </a:solidFill>
                <a:latin typeface="Arial"/>
                <a:ea typeface="Arial"/>
                <a:cs typeface="Arial"/>
                <a:sym typeface="Arial"/>
              </a:defRPr>
            </a:lvl7pPr>
            <a:lvl8pPr lvl="7" rtl="0" algn="l">
              <a:lnSpc>
                <a:spcPct val="100000"/>
              </a:lnSpc>
              <a:spcBef>
                <a:spcPts val="0"/>
              </a:spcBef>
              <a:spcAft>
                <a:spcPts val="0"/>
              </a:spcAft>
              <a:buSzPts val="4300"/>
              <a:buNone/>
              <a:defRPr b="1" sz="4800">
                <a:solidFill>
                  <a:srgbClr val="003C71"/>
                </a:solidFill>
                <a:latin typeface="Arial"/>
                <a:ea typeface="Arial"/>
                <a:cs typeface="Arial"/>
                <a:sym typeface="Arial"/>
              </a:defRPr>
            </a:lvl8pPr>
            <a:lvl9pPr lvl="8" rtl="0" algn="l">
              <a:lnSpc>
                <a:spcPct val="100000"/>
              </a:lnSpc>
              <a:spcBef>
                <a:spcPts val="0"/>
              </a:spcBef>
              <a:spcAft>
                <a:spcPts val="0"/>
              </a:spcAft>
              <a:buSzPts val="4300"/>
              <a:buNone/>
              <a:defRPr b="1" sz="4800">
                <a:solidFill>
                  <a:srgbClr val="003C71"/>
                </a:solidFill>
                <a:latin typeface="Arial"/>
                <a:ea typeface="Arial"/>
                <a:cs typeface="Arial"/>
                <a:sym typeface="Arial"/>
              </a:defRPr>
            </a:lvl9pPr>
          </a:lstStyle>
          <a:p/>
        </p:txBody>
      </p:sp>
      <p:sp>
        <p:nvSpPr>
          <p:cNvPr id="2396" name="Google Shape;2396;p83"/>
          <p:cNvSpPr txBox="1"/>
          <p:nvPr>
            <p:ph idx="1" type="subTitle"/>
          </p:nvPr>
        </p:nvSpPr>
        <p:spPr>
          <a:xfrm>
            <a:off x="789000" y="1402400"/>
            <a:ext cx="9794100" cy="524700"/>
          </a:xfrm>
          <a:prstGeom prst="rect">
            <a:avLst/>
          </a:prstGeom>
          <a:noFill/>
          <a:ln>
            <a:noFill/>
          </a:ln>
        </p:spPr>
        <p:txBody>
          <a:bodyPr anchorCtr="0" anchor="t" bIns="121900" lIns="121900" spcFirstLastPara="1" rIns="121900" wrap="square" tIns="121900">
            <a:noAutofit/>
          </a:bodyPr>
          <a:lstStyle>
            <a:lvl1pPr lvl="0" rtl="0" algn="l">
              <a:lnSpc>
                <a:spcPct val="115000"/>
              </a:lnSpc>
              <a:spcBef>
                <a:spcPts val="0"/>
              </a:spcBef>
              <a:spcAft>
                <a:spcPts val="0"/>
              </a:spcAft>
              <a:buSzPts val="2400"/>
              <a:buNone/>
              <a:defRPr b="1" i="1" sz="3200">
                <a:solidFill>
                  <a:srgbClr val="0579BD"/>
                </a:solidFill>
                <a:latin typeface="Arial"/>
                <a:ea typeface="Arial"/>
                <a:cs typeface="Arial"/>
                <a:sym typeface="Arial"/>
              </a:defRPr>
            </a:lvl1pPr>
            <a:lvl2pPr lvl="1" rtl="0" algn="l">
              <a:lnSpc>
                <a:spcPct val="115000"/>
              </a:lnSpc>
              <a:spcBef>
                <a:spcPts val="2100"/>
              </a:spcBef>
              <a:spcAft>
                <a:spcPts val="0"/>
              </a:spcAft>
              <a:buSzPts val="1900"/>
              <a:buNone/>
              <a:defRPr b="1" i="1" sz="3200">
                <a:solidFill>
                  <a:srgbClr val="0579BD"/>
                </a:solidFill>
                <a:latin typeface="Arial"/>
                <a:ea typeface="Arial"/>
                <a:cs typeface="Arial"/>
                <a:sym typeface="Arial"/>
              </a:defRPr>
            </a:lvl2pPr>
            <a:lvl3pPr lvl="2" rtl="0" algn="l">
              <a:lnSpc>
                <a:spcPct val="115000"/>
              </a:lnSpc>
              <a:spcBef>
                <a:spcPts val="2100"/>
              </a:spcBef>
              <a:spcAft>
                <a:spcPts val="0"/>
              </a:spcAft>
              <a:buSzPts val="1900"/>
              <a:buNone/>
              <a:defRPr b="1" i="1" sz="3200">
                <a:solidFill>
                  <a:srgbClr val="0579BD"/>
                </a:solidFill>
                <a:latin typeface="Arial"/>
                <a:ea typeface="Arial"/>
                <a:cs typeface="Arial"/>
                <a:sym typeface="Arial"/>
              </a:defRPr>
            </a:lvl3pPr>
            <a:lvl4pPr lvl="3" rtl="0" algn="l">
              <a:lnSpc>
                <a:spcPct val="115000"/>
              </a:lnSpc>
              <a:spcBef>
                <a:spcPts val="2100"/>
              </a:spcBef>
              <a:spcAft>
                <a:spcPts val="0"/>
              </a:spcAft>
              <a:buSzPts val="1900"/>
              <a:buNone/>
              <a:defRPr b="1" i="1" sz="3200">
                <a:solidFill>
                  <a:srgbClr val="0579BD"/>
                </a:solidFill>
                <a:latin typeface="Arial"/>
                <a:ea typeface="Arial"/>
                <a:cs typeface="Arial"/>
                <a:sym typeface="Arial"/>
              </a:defRPr>
            </a:lvl4pPr>
            <a:lvl5pPr lvl="4" rtl="0" algn="l">
              <a:lnSpc>
                <a:spcPct val="115000"/>
              </a:lnSpc>
              <a:spcBef>
                <a:spcPts val="2100"/>
              </a:spcBef>
              <a:spcAft>
                <a:spcPts val="0"/>
              </a:spcAft>
              <a:buSzPts val="1900"/>
              <a:buNone/>
              <a:defRPr b="1" i="1" sz="3200">
                <a:solidFill>
                  <a:srgbClr val="0579BD"/>
                </a:solidFill>
                <a:latin typeface="Arial"/>
                <a:ea typeface="Arial"/>
                <a:cs typeface="Arial"/>
                <a:sym typeface="Arial"/>
              </a:defRPr>
            </a:lvl5pPr>
            <a:lvl6pPr lvl="5" rtl="0" algn="l">
              <a:lnSpc>
                <a:spcPct val="115000"/>
              </a:lnSpc>
              <a:spcBef>
                <a:spcPts val="2100"/>
              </a:spcBef>
              <a:spcAft>
                <a:spcPts val="0"/>
              </a:spcAft>
              <a:buSzPts val="1900"/>
              <a:buNone/>
              <a:defRPr b="1" i="1" sz="3200">
                <a:solidFill>
                  <a:srgbClr val="0579BD"/>
                </a:solidFill>
                <a:latin typeface="Arial"/>
                <a:ea typeface="Arial"/>
                <a:cs typeface="Arial"/>
                <a:sym typeface="Arial"/>
              </a:defRPr>
            </a:lvl6pPr>
            <a:lvl7pPr lvl="6" rtl="0" algn="l">
              <a:lnSpc>
                <a:spcPct val="115000"/>
              </a:lnSpc>
              <a:spcBef>
                <a:spcPts val="2100"/>
              </a:spcBef>
              <a:spcAft>
                <a:spcPts val="0"/>
              </a:spcAft>
              <a:buSzPts val="1900"/>
              <a:buNone/>
              <a:defRPr b="1" i="1" sz="3200">
                <a:solidFill>
                  <a:srgbClr val="0579BD"/>
                </a:solidFill>
                <a:latin typeface="Arial"/>
                <a:ea typeface="Arial"/>
                <a:cs typeface="Arial"/>
                <a:sym typeface="Arial"/>
              </a:defRPr>
            </a:lvl7pPr>
            <a:lvl8pPr lvl="7" rtl="0" algn="l">
              <a:lnSpc>
                <a:spcPct val="115000"/>
              </a:lnSpc>
              <a:spcBef>
                <a:spcPts val="2100"/>
              </a:spcBef>
              <a:spcAft>
                <a:spcPts val="0"/>
              </a:spcAft>
              <a:buSzPts val="1900"/>
              <a:buNone/>
              <a:defRPr b="1" i="1" sz="3200">
                <a:solidFill>
                  <a:srgbClr val="0579BD"/>
                </a:solidFill>
                <a:latin typeface="Arial"/>
                <a:ea typeface="Arial"/>
                <a:cs typeface="Arial"/>
                <a:sym typeface="Arial"/>
              </a:defRPr>
            </a:lvl8pPr>
            <a:lvl9pPr lvl="8" rtl="0" algn="l">
              <a:lnSpc>
                <a:spcPct val="115000"/>
              </a:lnSpc>
              <a:spcBef>
                <a:spcPts val="2100"/>
              </a:spcBef>
              <a:spcAft>
                <a:spcPts val="2100"/>
              </a:spcAft>
              <a:buSzPts val="1900"/>
              <a:buNone/>
              <a:defRPr b="1" i="1" sz="3200">
                <a:solidFill>
                  <a:srgbClr val="0579BD"/>
                </a:solidFill>
                <a:latin typeface="Arial"/>
                <a:ea typeface="Arial"/>
                <a:cs typeface="Arial"/>
                <a:sym typeface="Arial"/>
              </a:defRPr>
            </a:lvl9pPr>
          </a:lstStyle>
          <a:p/>
        </p:txBody>
      </p:sp>
      <p:cxnSp>
        <p:nvCxnSpPr>
          <p:cNvPr id="2397" name="Google Shape;2397;p83"/>
          <p:cNvCxnSpPr/>
          <p:nvPr/>
        </p:nvCxnSpPr>
        <p:spPr>
          <a:xfrm>
            <a:off x="942800" y="1379625"/>
            <a:ext cx="9639900" cy="0"/>
          </a:xfrm>
          <a:prstGeom prst="straightConnector1">
            <a:avLst/>
          </a:prstGeom>
          <a:noFill/>
          <a:ln cap="flat" cmpd="sng" w="19050">
            <a:solidFill>
              <a:srgbClr val="000000"/>
            </a:solidFill>
            <a:prstDash val="solid"/>
            <a:round/>
            <a:headEnd len="sm" w="sm" type="none"/>
            <a:tailEnd len="sm" w="sm" type="none"/>
          </a:ln>
        </p:spPr>
      </p:cxnSp>
      <p:sp>
        <p:nvSpPr>
          <p:cNvPr id="2398" name="Google Shape;2398;p83"/>
          <p:cNvSpPr txBox="1"/>
          <p:nvPr>
            <p:ph idx="2" type="body"/>
          </p:nvPr>
        </p:nvSpPr>
        <p:spPr>
          <a:xfrm>
            <a:off x="680267" y="2338128"/>
            <a:ext cx="4903200" cy="2277300"/>
          </a:xfrm>
          <a:prstGeom prst="rect">
            <a:avLst/>
          </a:prstGeom>
          <a:noFill/>
          <a:ln>
            <a:noFill/>
          </a:ln>
        </p:spPr>
        <p:txBody>
          <a:bodyPr anchorCtr="0" anchor="t" bIns="121900" lIns="121900" spcFirstLastPara="1" rIns="121900" wrap="square" tIns="121900">
            <a:noAutofit/>
          </a:bodyPr>
          <a:lstStyle>
            <a:lvl1pPr indent="-431800" lvl="0" marL="457200" rtl="0" algn="l">
              <a:lnSpc>
                <a:spcPct val="100000"/>
              </a:lnSpc>
              <a:spcBef>
                <a:spcPts val="0"/>
              </a:spcBef>
              <a:spcAft>
                <a:spcPts val="0"/>
              </a:spcAft>
              <a:buClr>
                <a:srgbClr val="0579BD"/>
              </a:buClr>
              <a:buSzPts val="3200"/>
              <a:buFont typeface="Arial"/>
              <a:buChar char="●"/>
              <a:defRPr b="1" sz="3200">
                <a:solidFill>
                  <a:srgbClr val="003C71"/>
                </a:solidFill>
                <a:latin typeface="Arial"/>
                <a:ea typeface="Arial"/>
                <a:cs typeface="Arial"/>
                <a:sym typeface="Arial"/>
              </a:defRPr>
            </a:lvl1pPr>
            <a:lvl2pPr indent="-431800" lvl="1" marL="914400" rtl="0" algn="l">
              <a:lnSpc>
                <a:spcPct val="100000"/>
              </a:lnSpc>
              <a:spcBef>
                <a:spcPts val="1100"/>
              </a:spcBef>
              <a:spcAft>
                <a:spcPts val="0"/>
              </a:spcAft>
              <a:buClr>
                <a:srgbClr val="00A6FB"/>
              </a:buClr>
              <a:buSzPts val="3200"/>
              <a:buFont typeface="Arial"/>
              <a:buChar char="○"/>
              <a:defRPr b="1" sz="3200">
                <a:solidFill>
                  <a:srgbClr val="003C71"/>
                </a:solidFill>
                <a:latin typeface="Arial"/>
                <a:ea typeface="Arial"/>
                <a:cs typeface="Arial"/>
                <a:sym typeface="Arial"/>
              </a:defRPr>
            </a:lvl2pPr>
            <a:lvl3pPr indent="-431800" lvl="2" marL="1371600" rtl="0" algn="l">
              <a:lnSpc>
                <a:spcPct val="100000"/>
              </a:lnSpc>
              <a:spcBef>
                <a:spcPts val="1100"/>
              </a:spcBef>
              <a:spcAft>
                <a:spcPts val="0"/>
              </a:spcAft>
              <a:buClr>
                <a:srgbClr val="0579BD"/>
              </a:buClr>
              <a:buSzPts val="3200"/>
              <a:buFont typeface="Arial"/>
              <a:buChar char="■"/>
              <a:defRPr b="1" sz="3200">
                <a:solidFill>
                  <a:srgbClr val="003C71"/>
                </a:solidFill>
                <a:latin typeface="Arial"/>
                <a:ea typeface="Arial"/>
                <a:cs typeface="Arial"/>
                <a:sym typeface="Arial"/>
              </a:defRPr>
            </a:lvl3pPr>
            <a:lvl4pPr indent="-431800" lvl="3" marL="1828800" rtl="0" algn="l">
              <a:lnSpc>
                <a:spcPct val="100000"/>
              </a:lnSpc>
              <a:spcBef>
                <a:spcPts val="1100"/>
              </a:spcBef>
              <a:spcAft>
                <a:spcPts val="0"/>
              </a:spcAft>
              <a:buClr>
                <a:srgbClr val="0579BD"/>
              </a:buClr>
              <a:buSzPts val="3200"/>
              <a:buFont typeface="Arial"/>
              <a:buChar char="●"/>
              <a:defRPr b="1" sz="3200">
                <a:solidFill>
                  <a:srgbClr val="003C71"/>
                </a:solidFill>
                <a:latin typeface="Arial"/>
                <a:ea typeface="Arial"/>
                <a:cs typeface="Arial"/>
                <a:sym typeface="Arial"/>
              </a:defRPr>
            </a:lvl4pPr>
            <a:lvl5pPr indent="-431800" lvl="4" marL="2286000" rtl="0" algn="l">
              <a:lnSpc>
                <a:spcPct val="100000"/>
              </a:lnSpc>
              <a:spcBef>
                <a:spcPts val="1100"/>
              </a:spcBef>
              <a:spcAft>
                <a:spcPts val="0"/>
              </a:spcAft>
              <a:buClr>
                <a:srgbClr val="00A6FB"/>
              </a:buClr>
              <a:buSzPts val="3200"/>
              <a:buFont typeface="Arial"/>
              <a:buChar char="○"/>
              <a:defRPr b="1" sz="3200">
                <a:solidFill>
                  <a:srgbClr val="003C71"/>
                </a:solidFill>
                <a:latin typeface="Arial"/>
                <a:ea typeface="Arial"/>
                <a:cs typeface="Arial"/>
                <a:sym typeface="Arial"/>
              </a:defRPr>
            </a:lvl5pPr>
            <a:lvl6pPr indent="-431800" lvl="5" marL="2743200" rtl="0" algn="l">
              <a:lnSpc>
                <a:spcPct val="100000"/>
              </a:lnSpc>
              <a:spcBef>
                <a:spcPts val="1100"/>
              </a:spcBef>
              <a:spcAft>
                <a:spcPts val="0"/>
              </a:spcAft>
              <a:buClr>
                <a:srgbClr val="0579BD"/>
              </a:buClr>
              <a:buSzPts val="3200"/>
              <a:buFont typeface="Arial"/>
              <a:buChar char="■"/>
              <a:defRPr b="1" sz="3200">
                <a:solidFill>
                  <a:srgbClr val="003C71"/>
                </a:solidFill>
                <a:latin typeface="Arial"/>
                <a:ea typeface="Arial"/>
                <a:cs typeface="Arial"/>
                <a:sym typeface="Arial"/>
              </a:defRPr>
            </a:lvl6pPr>
            <a:lvl7pPr indent="-431800" lvl="6" marL="3200400" rtl="0" algn="l">
              <a:lnSpc>
                <a:spcPct val="100000"/>
              </a:lnSpc>
              <a:spcBef>
                <a:spcPts val="1100"/>
              </a:spcBef>
              <a:spcAft>
                <a:spcPts val="0"/>
              </a:spcAft>
              <a:buClr>
                <a:srgbClr val="0579BD"/>
              </a:buClr>
              <a:buSzPts val="3200"/>
              <a:buFont typeface="Arial"/>
              <a:buChar char="●"/>
              <a:defRPr b="1" sz="3200">
                <a:solidFill>
                  <a:srgbClr val="003C71"/>
                </a:solidFill>
                <a:latin typeface="Arial"/>
                <a:ea typeface="Arial"/>
                <a:cs typeface="Arial"/>
                <a:sym typeface="Arial"/>
              </a:defRPr>
            </a:lvl7pPr>
            <a:lvl8pPr indent="-431800" lvl="7" marL="3657600" rtl="0" algn="l">
              <a:lnSpc>
                <a:spcPct val="100000"/>
              </a:lnSpc>
              <a:spcBef>
                <a:spcPts val="1100"/>
              </a:spcBef>
              <a:spcAft>
                <a:spcPts val="0"/>
              </a:spcAft>
              <a:buClr>
                <a:srgbClr val="003C71"/>
              </a:buClr>
              <a:buSzPts val="3200"/>
              <a:buFont typeface="Arial"/>
              <a:buChar char="○"/>
              <a:defRPr b="1" sz="3200">
                <a:solidFill>
                  <a:srgbClr val="003C71"/>
                </a:solidFill>
                <a:latin typeface="Arial"/>
                <a:ea typeface="Arial"/>
                <a:cs typeface="Arial"/>
                <a:sym typeface="Arial"/>
              </a:defRPr>
            </a:lvl8pPr>
            <a:lvl9pPr indent="-431800" lvl="8" marL="4114800" rtl="0" algn="l">
              <a:lnSpc>
                <a:spcPct val="100000"/>
              </a:lnSpc>
              <a:spcBef>
                <a:spcPts val="1100"/>
              </a:spcBef>
              <a:spcAft>
                <a:spcPts val="1100"/>
              </a:spcAft>
              <a:buClr>
                <a:srgbClr val="0579BD"/>
              </a:buClr>
              <a:buSzPts val="3200"/>
              <a:buFont typeface="Arial"/>
              <a:buChar char="■"/>
              <a:defRPr b="1" sz="3200">
                <a:solidFill>
                  <a:srgbClr val="003C71"/>
                </a:solidFill>
                <a:latin typeface="Arial"/>
                <a:ea typeface="Arial"/>
                <a:cs typeface="Arial"/>
                <a:sym typeface="Arial"/>
              </a:defRPr>
            </a:lvl9pPr>
          </a:lstStyle>
          <a:p/>
        </p:txBody>
      </p:sp>
      <p:sp>
        <p:nvSpPr>
          <p:cNvPr id="2399" name="Google Shape;2399;p83"/>
          <p:cNvSpPr txBox="1"/>
          <p:nvPr>
            <p:ph idx="3" type="body"/>
          </p:nvPr>
        </p:nvSpPr>
        <p:spPr>
          <a:xfrm>
            <a:off x="5861867" y="2325475"/>
            <a:ext cx="4903200" cy="2277300"/>
          </a:xfrm>
          <a:prstGeom prst="rect">
            <a:avLst/>
          </a:prstGeom>
          <a:noFill/>
          <a:ln>
            <a:noFill/>
          </a:ln>
        </p:spPr>
        <p:txBody>
          <a:bodyPr anchorCtr="0" anchor="t" bIns="121900" lIns="121900" spcFirstLastPara="1" rIns="121900" wrap="square" tIns="121900">
            <a:noAutofit/>
          </a:bodyPr>
          <a:lstStyle>
            <a:lvl1pPr indent="-431800" lvl="0" marL="457200" rtl="0" algn="l">
              <a:lnSpc>
                <a:spcPct val="100000"/>
              </a:lnSpc>
              <a:spcBef>
                <a:spcPts val="0"/>
              </a:spcBef>
              <a:spcAft>
                <a:spcPts val="0"/>
              </a:spcAft>
              <a:buClr>
                <a:srgbClr val="0579BD"/>
              </a:buClr>
              <a:buSzPts val="3200"/>
              <a:buFont typeface="Arial"/>
              <a:buChar char="●"/>
              <a:defRPr b="1" sz="3200">
                <a:solidFill>
                  <a:srgbClr val="003C71"/>
                </a:solidFill>
                <a:latin typeface="Arial"/>
                <a:ea typeface="Arial"/>
                <a:cs typeface="Arial"/>
                <a:sym typeface="Arial"/>
              </a:defRPr>
            </a:lvl1pPr>
            <a:lvl2pPr indent="-431800" lvl="1" marL="914400" rtl="0" algn="l">
              <a:lnSpc>
                <a:spcPct val="100000"/>
              </a:lnSpc>
              <a:spcBef>
                <a:spcPts val="1100"/>
              </a:spcBef>
              <a:spcAft>
                <a:spcPts val="0"/>
              </a:spcAft>
              <a:buClr>
                <a:srgbClr val="00A6FB"/>
              </a:buClr>
              <a:buSzPts val="3200"/>
              <a:buFont typeface="Arial"/>
              <a:buChar char="○"/>
              <a:defRPr b="1" sz="3200">
                <a:solidFill>
                  <a:srgbClr val="003C71"/>
                </a:solidFill>
                <a:latin typeface="Arial"/>
                <a:ea typeface="Arial"/>
                <a:cs typeface="Arial"/>
                <a:sym typeface="Arial"/>
              </a:defRPr>
            </a:lvl2pPr>
            <a:lvl3pPr indent="-431800" lvl="2" marL="1371600" rtl="0" algn="l">
              <a:lnSpc>
                <a:spcPct val="100000"/>
              </a:lnSpc>
              <a:spcBef>
                <a:spcPts val="1100"/>
              </a:spcBef>
              <a:spcAft>
                <a:spcPts val="0"/>
              </a:spcAft>
              <a:buClr>
                <a:srgbClr val="0579BD"/>
              </a:buClr>
              <a:buSzPts val="3200"/>
              <a:buFont typeface="Arial"/>
              <a:buChar char="■"/>
              <a:defRPr b="1" sz="3200">
                <a:solidFill>
                  <a:srgbClr val="003C71"/>
                </a:solidFill>
                <a:latin typeface="Arial"/>
                <a:ea typeface="Arial"/>
                <a:cs typeface="Arial"/>
                <a:sym typeface="Arial"/>
              </a:defRPr>
            </a:lvl3pPr>
            <a:lvl4pPr indent="-431800" lvl="3" marL="1828800" rtl="0" algn="l">
              <a:lnSpc>
                <a:spcPct val="100000"/>
              </a:lnSpc>
              <a:spcBef>
                <a:spcPts val="1100"/>
              </a:spcBef>
              <a:spcAft>
                <a:spcPts val="0"/>
              </a:spcAft>
              <a:buClr>
                <a:srgbClr val="0579BD"/>
              </a:buClr>
              <a:buSzPts val="3200"/>
              <a:buFont typeface="Arial"/>
              <a:buChar char="●"/>
              <a:defRPr b="1" sz="3200">
                <a:solidFill>
                  <a:srgbClr val="003C71"/>
                </a:solidFill>
                <a:latin typeface="Arial"/>
                <a:ea typeface="Arial"/>
                <a:cs typeface="Arial"/>
                <a:sym typeface="Arial"/>
              </a:defRPr>
            </a:lvl4pPr>
            <a:lvl5pPr indent="-431800" lvl="4" marL="2286000" rtl="0" algn="l">
              <a:lnSpc>
                <a:spcPct val="100000"/>
              </a:lnSpc>
              <a:spcBef>
                <a:spcPts val="1100"/>
              </a:spcBef>
              <a:spcAft>
                <a:spcPts val="0"/>
              </a:spcAft>
              <a:buClr>
                <a:srgbClr val="00A6FB"/>
              </a:buClr>
              <a:buSzPts val="3200"/>
              <a:buFont typeface="Arial"/>
              <a:buChar char="○"/>
              <a:defRPr b="1" sz="3200">
                <a:solidFill>
                  <a:srgbClr val="003C71"/>
                </a:solidFill>
                <a:latin typeface="Arial"/>
                <a:ea typeface="Arial"/>
                <a:cs typeface="Arial"/>
                <a:sym typeface="Arial"/>
              </a:defRPr>
            </a:lvl5pPr>
            <a:lvl6pPr indent="-431800" lvl="5" marL="2743200" rtl="0" algn="l">
              <a:lnSpc>
                <a:spcPct val="100000"/>
              </a:lnSpc>
              <a:spcBef>
                <a:spcPts val="1100"/>
              </a:spcBef>
              <a:spcAft>
                <a:spcPts val="0"/>
              </a:spcAft>
              <a:buClr>
                <a:srgbClr val="0579BD"/>
              </a:buClr>
              <a:buSzPts val="3200"/>
              <a:buFont typeface="Arial"/>
              <a:buChar char="■"/>
              <a:defRPr b="1" sz="3200">
                <a:solidFill>
                  <a:srgbClr val="003C71"/>
                </a:solidFill>
                <a:latin typeface="Arial"/>
                <a:ea typeface="Arial"/>
                <a:cs typeface="Arial"/>
                <a:sym typeface="Arial"/>
              </a:defRPr>
            </a:lvl6pPr>
            <a:lvl7pPr indent="-431800" lvl="6" marL="3200400" rtl="0" algn="l">
              <a:lnSpc>
                <a:spcPct val="100000"/>
              </a:lnSpc>
              <a:spcBef>
                <a:spcPts val="1100"/>
              </a:spcBef>
              <a:spcAft>
                <a:spcPts val="0"/>
              </a:spcAft>
              <a:buClr>
                <a:srgbClr val="0579BD"/>
              </a:buClr>
              <a:buSzPts val="3200"/>
              <a:buFont typeface="Arial"/>
              <a:buChar char="●"/>
              <a:defRPr b="1" sz="3200">
                <a:solidFill>
                  <a:srgbClr val="003C71"/>
                </a:solidFill>
                <a:latin typeface="Arial"/>
                <a:ea typeface="Arial"/>
                <a:cs typeface="Arial"/>
                <a:sym typeface="Arial"/>
              </a:defRPr>
            </a:lvl7pPr>
            <a:lvl8pPr indent="-431800" lvl="7" marL="3657600" rtl="0" algn="l">
              <a:lnSpc>
                <a:spcPct val="100000"/>
              </a:lnSpc>
              <a:spcBef>
                <a:spcPts val="1100"/>
              </a:spcBef>
              <a:spcAft>
                <a:spcPts val="0"/>
              </a:spcAft>
              <a:buClr>
                <a:srgbClr val="00A6FB"/>
              </a:buClr>
              <a:buSzPts val="3200"/>
              <a:buFont typeface="Arial"/>
              <a:buChar char="○"/>
              <a:defRPr b="1" sz="3200">
                <a:solidFill>
                  <a:srgbClr val="003C71"/>
                </a:solidFill>
                <a:latin typeface="Arial"/>
                <a:ea typeface="Arial"/>
                <a:cs typeface="Arial"/>
                <a:sym typeface="Arial"/>
              </a:defRPr>
            </a:lvl8pPr>
            <a:lvl9pPr indent="-431800" lvl="8" marL="4114800" rtl="0" algn="l">
              <a:lnSpc>
                <a:spcPct val="100000"/>
              </a:lnSpc>
              <a:spcBef>
                <a:spcPts val="1100"/>
              </a:spcBef>
              <a:spcAft>
                <a:spcPts val="1100"/>
              </a:spcAft>
              <a:buClr>
                <a:srgbClr val="0579BD"/>
              </a:buClr>
              <a:buSzPts val="3200"/>
              <a:buFont typeface="Arial"/>
              <a:buChar char="■"/>
              <a:defRPr b="1" sz="3200">
                <a:solidFill>
                  <a:srgbClr val="003C71"/>
                </a:solidFill>
                <a:latin typeface="Arial"/>
                <a:ea typeface="Arial"/>
                <a:cs typeface="Arial"/>
                <a:sym typeface="Arial"/>
              </a:defRPr>
            </a:lvl9pPr>
          </a:lstStyle>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s - DARK ON LIGHT 1">
  <p:cSld name="Bullets - DARK ON LIGHT">
    <p:bg>
      <p:bgPr>
        <a:solidFill>
          <a:srgbClr val="FFFFFF"/>
        </a:solidFill>
      </p:bgPr>
    </p:bg>
    <p:spTree>
      <p:nvGrpSpPr>
        <p:cNvPr id="2400" name="Shape 2400"/>
        <p:cNvGrpSpPr/>
        <p:nvPr/>
      </p:nvGrpSpPr>
      <p:grpSpPr>
        <a:xfrm>
          <a:off x="0" y="0"/>
          <a:ext cx="0" cy="0"/>
          <a:chOff x="0" y="0"/>
          <a:chExt cx="0" cy="0"/>
        </a:xfrm>
      </p:grpSpPr>
      <p:sp>
        <p:nvSpPr>
          <p:cNvPr id="2401" name="Google Shape;2401;p84"/>
          <p:cNvSpPr/>
          <p:nvPr/>
        </p:nvSpPr>
        <p:spPr>
          <a:xfrm>
            <a:off x="11539919" y="0"/>
            <a:ext cx="634800" cy="6841500"/>
          </a:xfrm>
          <a:prstGeom prst="rect">
            <a:avLst/>
          </a:prstGeom>
          <a:solidFill>
            <a:srgbClr val="003C71"/>
          </a:solidFill>
          <a:ln cap="flat" cmpd="sng" w="9525">
            <a:solidFill>
              <a:srgbClr val="003C71"/>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FFFFFF"/>
              </a:solidFill>
              <a:latin typeface="Arial"/>
              <a:ea typeface="Arial"/>
              <a:cs typeface="Arial"/>
              <a:sym typeface="Arial"/>
            </a:endParaRPr>
          </a:p>
        </p:txBody>
      </p:sp>
      <p:sp>
        <p:nvSpPr>
          <p:cNvPr id="2402" name="Google Shape;2402;p84"/>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rtl="0" algn="r">
              <a:lnSpc>
                <a:spcPct val="100000"/>
              </a:lnSpc>
              <a:spcBef>
                <a:spcPts val="0"/>
              </a:spcBef>
              <a:spcAft>
                <a:spcPts val="0"/>
              </a:spcAft>
              <a:buClr>
                <a:srgbClr val="ADADAD"/>
              </a:buClr>
              <a:buSzPts val="1300"/>
              <a:buFont typeface="Arial"/>
              <a:buNone/>
              <a:defRPr b="0" i="0" sz="1300" u="none" cap="none" strike="noStrike">
                <a:solidFill>
                  <a:srgbClr val="ADADAD"/>
                </a:solidFill>
                <a:latin typeface="Arial"/>
                <a:ea typeface="Arial"/>
                <a:cs typeface="Arial"/>
                <a:sym typeface="Arial"/>
              </a:defRPr>
            </a:lvl1pPr>
            <a:lvl2pPr indent="0" lvl="1" marL="0" marR="0" rtl="0" algn="r">
              <a:lnSpc>
                <a:spcPct val="100000"/>
              </a:lnSpc>
              <a:spcBef>
                <a:spcPts val="0"/>
              </a:spcBef>
              <a:spcAft>
                <a:spcPts val="0"/>
              </a:spcAft>
              <a:buClr>
                <a:srgbClr val="ADADAD"/>
              </a:buClr>
              <a:buSzPts val="1300"/>
              <a:buFont typeface="Arial"/>
              <a:buNone/>
              <a:defRPr b="0" i="0" sz="1300" u="none" cap="none" strike="noStrike">
                <a:solidFill>
                  <a:srgbClr val="ADADAD"/>
                </a:solidFill>
                <a:latin typeface="Arial"/>
                <a:ea typeface="Arial"/>
                <a:cs typeface="Arial"/>
                <a:sym typeface="Arial"/>
              </a:defRPr>
            </a:lvl2pPr>
            <a:lvl3pPr indent="0" lvl="2" marL="0" marR="0" rtl="0" algn="r">
              <a:lnSpc>
                <a:spcPct val="100000"/>
              </a:lnSpc>
              <a:spcBef>
                <a:spcPts val="0"/>
              </a:spcBef>
              <a:spcAft>
                <a:spcPts val="0"/>
              </a:spcAft>
              <a:buClr>
                <a:srgbClr val="ADADAD"/>
              </a:buClr>
              <a:buSzPts val="1300"/>
              <a:buFont typeface="Arial"/>
              <a:buNone/>
              <a:defRPr b="0" i="0" sz="1300" u="none" cap="none" strike="noStrike">
                <a:solidFill>
                  <a:srgbClr val="ADADAD"/>
                </a:solidFill>
                <a:latin typeface="Arial"/>
                <a:ea typeface="Arial"/>
                <a:cs typeface="Arial"/>
                <a:sym typeface="Arial"/>
              </a:defRPr>
            </a:lvl3pPr>
            <a:lvl4pPr indent="0" lvl="3" marL="0" marR="0" rtl="0" algn="r">
              <a:lnSpc>
                <a:spcPct val="100000"/>
              </a:lnSpc>
              <a:spcBef>
                <a:spcPts val="0"/>
              </a:spcBef>
              <a:spcAft>
                <a:spcPts val="0"/>
              </a:spcAft>
              <a:buClr>
                <a:srgbClr val="ADADAD"/>
              </a:buClr>
              <a:buSzPts val="1300"/>
              <a:buFont typeface="Arial"/>
              <a:buNone/>
              <a:defRPr b="0" i="0" sz="1300" u="none" cap="none" strike="noStrike">
                <a:solidFill>
                  <a:srgbClr val="ADADAD"/>
                </a:solidFill>
                <a:latin typeface="Arial"/>
                <a:ea typeface="Arial"/>
                <a:cs typeface="Arial"/>
                <a:sym typeface="Arial"/>
              </a:defRPr>
            </a:lvl4pPr>
            <a:lvl5pPr indent="0" lvl="4" marL="0" marR="0" rtl="0" algn="r">
              <a:lnSpc>
                <a:spcPct val="100000"/>
              </a:lnSpc>
              <a:spcBef>
                <a:spcPts val="0"/>
              </a:spcBef>
              <a:spcAft>
                <a:spcPts val="0"/>
              </a:spcAft>
              <a:buClr>
                <a:srgbClr val="ADADAD"/>
              </a:buClr>
              <a:buSzPts val="1300"/>
              <a:buFont typeface="Arial"/>
              <a:buNone/>
              <a:defRPr b="0" i="0" sz="1300" u="none" cap="none" strike="noStrike">
                <a:solidFill>
                  <a:srgbClr val="ADADAD"/>
                </a:solidFill>
                <a:latin typeface="Arial"/>
                <a:ea typeface="Arial"/>
                <a:cs typeface="Arial"/>
                <a:sym typeface="Arial"/>
              </a:defRPr>
            </a:lvl5pPr>
            <a:lvl6pPr indent="0" lvl="5" marL="0" marR="0" rtl="0" algn="r">
              <a:lnSpc>
                <a:spcPct val="100000"/>
              </a:lnSpc>
              <a:spcBef>
                <a:spcPts val="0"/>
              </a:spcBef>
              <a:spcAft>
                <a:spcPts val="0"/>
              </a:spcAft>
              <a:buClr>
                <a:srgbClr val="ADADAD"/>
              </a:buClr>
              <a:buSzPts val="1300"/>
              <a:buFont typeface="Arial"/>
              <a:buNone/>
              <a:defRPr b="0" i="0" sz="1300" u="none" cap="none" strike="noStrike">
                <a:solidFill>
                  <a:srgbClr val="ADADAD"/>
                </a:solidFill>
                <a:latin typeface="Arial"/>
                <a:ea typeface="Arial"/>
                <a:cs typeface="Arial"/>
                <a:sym typeface="Arial"/>
              </a:defRPr>
            </a:lvl6pPr>
            <a:lvl7pPr indent="0" lvl="6" marL="0" marR="0" rtl="0" algn="r">
              <a:lnSpc>
                <a:spcPct val="100000"/>
              </a:lnSpc>
              <a:spcBef>
                <a:spcPts val="0"/>
              </a:spcBef>
              <a:spcAft>
                <a:spcPts val="0"/>
              </a:spcAft>
              <a:buClr>
                <a:srgbClr val="ADADAD"/>
              </a:buClr>
              <a:buSzPts val="1300"/>
              <a:buFont typeface="Arial"/>
              <a:buNone/>
              <a:defRPr b="0" i="0" sz="1300" u="none" cap="none" strike="noStrike">
                <a:solidFill>
                  <a:srgbClr val="ADADAD"/>
                </a:solidFill>
                <a:latin typeface="Arial"/>
                <a:ea typeface="Arial"/>
                <a:cs typeface="Arial"/>
                <a:sym typeface="Arial"/>
              </a:defRPr>
            </a:lvl7pPr>
            <a:lvl8pPr indent="0" lvl="7" marL="0" marR="0" rtl="0" algn="r">
              <a:lnSpc>
                <a:spcPct val="100000"/>
              </a:lnSpc>
              <a:spcBef>
                <a:spcPts val="0"/>
              </a:spcBef>
              <a:spcAft>
                <a:spcPts val="0"/>
              </a:spcAft>
              <a:buClr>
                <a:srgbClr val="ADADAD"/>
              </a:buClr>
              <a:buSzPts val="1300"/>
              <a:buFont typeface="Arial"/>
              <a:buNone/>
              <a:defRPr b="0" i="0" sz="1300" u="none" cap="none" strike="noStrike">
                <a:solidFill>
                  <a:srgbClr val="ADADAD"/>
                </a:solidFill>
                <a:latin typeface="Arial"/>
                <a:ea typeface="Arial"/>
                <a:cs typeface="Arial"/>
                <a:sym typeface="Arial"/>
              </a:defRPr>
            </a:lvl8pPr>
            <a:lvl9pPr indent="0" lvl="8" marL="0" marR="0" rtl="0" algn="r">
              <a:lnSpc>
                <a:spcPct val="100000"/>
              </a:lnSpc>
              <a:spcBef>
                <a:spcPts val="0"/>
              </a:spcBef>
              <a:spcAft>
                <a:spcPts val="0"/>
              </a:spcAft>
              <a:buClr>
                <a:srgbClr val="ADADAD"/>
              </a:buClr>
              <a:buSzPts val="1300"/>
              <a:buFont typeface="Arial"/>
              <a:buNone/>
              <a:defRPr b="0" i="0" sz="1300" u="none" cap="none" strike="noStrike">
                <a:solidFill>
                  <a:srgbClr val="ADADAD"/>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2403" name="Google Shape;2403;p84"/>
          <p:cNvSpPr txBox="1"/>
          <p:nvPr>
            <p:ph idx="1" type="body"/>
          </p:nvPr>
        </p:nvSpPr>
        <p:spPr>
          <a:xfrm>
            <a:off x="680267" y="2341921"/>
            <a:ext cx="9736500" cy="2277300"/>
          </a:xfrm>
          <a:prstGeom prst="rect">
            <a:avLst/>
          </a:prstGeom>
          <a:noFill/>
          <a:ln>
            <a:noFill/>
          </a:ln>
        </p:spPr>
        <p:txBody>
          <a:bodyPr anchorCtr="0" anchor="t" bIns="121900" lIns="121900" spcFirstLastPara="1" rIns="121900" wrap="square" tIns="121900">
            <a:noAutofit/>
          </a:bodyPr>
          <a:lstStyle>
            <a:lvl1pPr indent="-431800" lvl="0" marL="457200" rtl="0" algn="l">
              <a:lnSpc>
                <a:spcPct val="100000"/>
              </a:lnSpc>
              <a:spcBef>
                <a:spcPts val="0"/>
              </a:spcBef>
              <a:spcAft>
                <a:spcPts val="0"/>
              </a:spcAft>
              <a:buClr>
                <a:srgbClr val="000000"/>
              </a:buClr>
              <a:buSzPts val="3200"/>
              <a:buFont typeface="Arial"/>
              <a:buChar char="•"/>
              <a:defRPr b="0" sz="3200">
                <a:solidFill>
                  <a:srgbClr val="005390"/>
                </a:solidFill>
                <a:latin typeface="Lato"/>
                <a:ea typeface="Lato"/>
                <a:cs typeface="Lato"/>
                <a:sym typeface="Lato"/>
              </a:defRPr>
            </a:lvl1pPr>
            <a:lvl2pPr indent="-431800" lvl="1" marL="914400" rtl="0" algn="l">
              <a:lnSpc>
                <a:spcPct val="100000"/>
              </a:lnSpc>
              <a:spcBef>
                <a:spcPts val="1100"/>
              </a:spcBef>
              <a:spcAft>
                <a:spcPts val="0"/>
              </a:spcAft>
              <a:buClr>
                <a:srgbClr val="000000"/>
              </a:buClr>
              <a:buSzPts val="3200"/>
              <a:buFont typeface="Lato"/>
              <a:buChar char="○"/>
              <a:defRPr b="1" sz="3200">
                <a:solidFill>
                  <a:srgbClr val="000000"/>
                </a:solidFill>
                <a:latin typeface="Lato"/>
                <a:ea typeface="Lato"/>
                <a:cs typeface="Lato"/>
                <a:sym typeface="Lato"/>
              </a:defRPr>
            </a:lvl2pPr>
            <a:lvl3pPr indent="-431800" lvl="2" marL="1371600" rtl="0" algn="l">
              <a:lnSpc>
                <a:spcPct val="100000"/>
              </a:lnSpc>
              <a:spcBef>
                <a:spcPts val="1100"/>
              </a:spcBef>
              <a:spcAft>
                <a:spcPts val="0"/>
              </a:spcAft>
              <a:buClr>
                <a:srgbClr val="000000"/>
              </a:buClr>
              <a:buSzPts val="3200"/>
              <a:buFont typeface="Lato"/>
              <a:buChar char="■"/>
              <a:defRPr b="1" sz="3200">
                <a:solidFill>
                  <a:srgbClr val="000000"/>
                </a:solidFill>
                <a:latin typeface="Lato"/>
                <a:ea typeface="Lato"/>
                <a:cs typeface="Lato"/>
                <a:sym typeface="Lato"/>
              </a:defRPr>
            </a:lvl3pPr>
            <a:lvl4pPr indent="-431800" lvl="3" marL="1828800" rtl="0" algn="l">
              <a:lnSpc>
                <a:spcPct val="100000"/>
              </a:lnSpc>
              <a:spcBef>
                <a:spcPts val="1100"/>
              </a:spcBef>
              <a:spcAft>
                <a:spcPts val="0"/>
              </a:spcAft>
              <a:buClr>
                <a:srgbClr val="000000"/>
              </a:buClr>
              <a:buSzPts val="3200"/>
              <a:buFont typeface="Lato"/>
              <a:buChar char="●"/>
              <a:defRPr b="1" sz="3200">
                <a:solidFill>
                  <a:srgbClr val="000000"/>
                </a:solidFill>
                <a:latin typeface="Lato"/>
                <a:ea typeface="Lato"/>
                <a:cs typeface="Lato"/>
                <a:sym typeface="Lato"/>
              </a:defRPr>
            </a:lvl4pPr>
            <a:lvl5pPr indent="-431800" lvl="4" marL="2286000" rtl="0" algn="l">
              <a:lnSpc>
                <a:spcPct val="100000"/>
              </a:lnSpc>
              <a:spcBef>
                <a:spcPts val="1100"/>
              </a:spcBef>
              <a:spcAft>
                <a:spcPts val="0"/>
              </a:spcAft>
              <a:buClr>
                <a:srgbClr val="000000"/>
              </a:buClr>
              <a:buSzPts val="3200"/>
              <a:buFont typeface="Lato"/>
              <a:buChar char="○"/>
              <a:defRPr b="1" sz="3200">
                <a:solidFill>
                  <a:srgbClr val="000000"/>
                </a:solidFill>
                <a:latin typeface="Lato"/>
                <a:ea typeface="Lato"/>
                <a:cs typeface="Lato"/>
                <a:sym typeface="Lato"/>
              </a:defRPr>
            </a:lvl5pPr>
            <a:lvl6pPr indent="-431800" lvl="5" marL="2743200" rtl="0" algn="l">
              <a:lnSpc>
                <a:spcPct val="100000"/>
              </a:lnSpc>
              <a:spcBef>
                <a:spcPts val="1100"/>
              </a:spcBef>
              <a:spcAft>
                <a:spcPts val="0"/>
              </a:spcAft>
              <a:buClr>
                <a:srgbClr val="000000"/>
              </a:buClr>
              <a:buSzPts val="3200"/>
              <a:buFont typeface="Lato"/>
              <a:buChar char="■"/>
              <a:defRPr b="1" sz="3200">
                <a:solidFill>
                  <a:srgbClr val="000000"/>
                </a:solidFill>
                <a:latin typeface="Lato"/>
                <a:ea typeface="Lato"/>
                <a:cs typeface="Lato"/>
                <a:sym typeface="Lato"/>
              </a:defRPr>
            </a:lvl6pPr>
            <a:lvl7pPr indent="-431800" lvl="6" marL="3200400" rtl="0" algn="l">
              <a:lnSpc>
                <a:spcPct val="100000"/>
              </a:lnSpc>
              <a:spcBef>
                <a:spcPts val="1100"/>
              </a:spcBef>
              <a:spcAft>
                <a:spcPts val="0"/>
              </a:spcAft>
              <a:buClr>
                <a:srgbClr val="000000"/>
              </a:buClr>
              <a:buSzPts val="3200"/>
              <a:buFont typeface="Lato"/>
              <a:buChar char="●"/>
              <a:defRPr b="1" sz="3200">
                <a:solidFill>
                  <a:srgbClr val="000000"/>
                </a:solidFill>
                <a:latin typeface="Lato"/>
                <a:ea typeface="Lato"/>
                <a:cs typeface="Lato"/>
                <a:sym typeface="Lato"/>
              </a:defRPr>
            </a:lvl7pPr>
            <a:lvl8pPr indent="-431800" lvl="7" marL="3657600" rtl="0" algn="l">
              <a:lnSpc>
                <a:spcPct val="100000"/>
              </a:lnSpc>
              <a:spcBef>
                <a:spcPts val="1100"/>
              </a:spcBef>
              <a:spcAft>
                <a:spcPts val="0"/>
              </a:spcAft>
              <a:buClr>
                <a:srgbClr val="000000"/>
              </a:buClr>
              <a:buSzPts val="3200"/>
              <a:buFont typeface="Lato"/>
              <a:buChar char="○"/>
              <a:defRPr b="1" sz="3200">
                <a:solidFill>
                  <a:srgbClr val="000000"/>
                </a:solidFill>
                <a:latin typeface="Lato"/>
                <a:ea typeface="Lato"/>
                <a:cs typeface="Lato"/>
                <a:sym typeface="Lato"/>
              </a:defRPr>
            </a:lvl8pPr>
            <a:lvl9pPr indent="-431800" lvl="8" marL="4114800" rtl="0" algn="l">
              <a:lnSpc>
                <a:spcPct val="100000"/>
              </a:lnSpc>
              <a:spcBef>
                <a:spcPts val="1100"/>
              </a:spcBef>
              <a:spcAft>
                <a:spcPts val="1100"/>
              </a:spcAft>
              <a:buClr>
                <a:srgbClr val="000000"/>
              </a:buClr>
              <a:buSzPts val="3200"/>
              <a:buFont typeface="Lato"/>
              <a:buChar char="■"/>
              <a:defRPr b="1" sz="3200">
                <a:solidFill>
                  <a:srgbClr val="000000"/>
                </a:solidFill>
                <a:latin typeface="Lato"/>
                <a:ea typeface="Lato"/>
                <a:cs typeface="Lato"/>
                <a:sym typeface="Lato"/>
              </a:defRPr>
            </a:lvl9pPr>
          </a:lstStyle>
          <a:p/>
        </p:txBody>
      </p:sp>
      <p:cxnSp>
        <p:nvCxnSpPr>
          <p:cNvPr id="2404" name="Google Shape;2404;p84"/>
          <p:cNvCxnSpPr/>
          <p:nvPr/>
        </p:nvCxnSpPr>
        <p:spPr>
          <a:xfrm>
            <a:off x="11402167" y="0"/>
            <a:ext cx="0" cy="6841500"/>
          </a:xfrm>
          <a:prstGeom prst="straightConnector1">
            <a:avLst/>
          </a:prstGeom>
          <a:noFill/>
          <a:ln cap="flat" cmpd="sng" w="76200">
            <a:solidFill>
              <a:srgbClr val="0579BD"/>
            </a:solidFill>
            <a:prstDash val="solid"/>
            <a:round/>
            <a:headEnd len="sm" w="sm" type="none"/>
            <a:tailEnd len="sm" w="sm" type="none"/>
          </a:ln>
        </p:spPr>
      </p:cxnSp>
      <p:cxnSp>
        <p:nvCxnSpPr>
          <p:cNvPr id="2405" name="Google Shape;2405;p84"/>
          <p:cNvCxnSpPr/>
          <p:nvPr/>
        </p:nvCxnSpPr>
        <p:spPr>
          <a:xfrm>
            <a:off x="11278585" y="0"/>
            <a:ext cx="0" cy="6841500"/>
          </a:xfrm>
          <a:prstGeom prst="straightConnector1">
            <a:avLst/>
          </a:prstGeom>
          <a:noFill/>
          <a:ln cap="flat" cmpd="sng" w="28575">
            <a:solidFill>
              <a:srgbClr val="0579BD"/>
            </a:solidFill>
            <a:prstDash val="solid"/>
            <a:round/>
            <a:headEnd len="sm" w="sm" type="none"/>
            <a:tailEnd len="sm" w="sm" type="none"/>
          </a:ln>
        </p:spPr>
      </p:cxnSp>
      <p:sp>
        <p:nvSpPr>
          <p:cNvPr id="2406" name="Google Shape;2406;p84"/>
          <p:cNvSpPr txBox="1"/>
          <p:nvPr/>
        </p:nvSpPr>
        <p:spPr>
          <a:xfrm rot="5400000">
            <a:off x="8461014" y="3036150"/>
            <a:ext cx="6858000" cy="769200"/>
          </a:xfrm>
          <a:prstGeom prst="rect">
            <a:avLst/>
          </a:prstGeom>
          <a:no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2000"/>
              <a:buFont typeface="Arial"/>
              <a:buNone/>
            </a:pPr>
            <a:r>
              <a:t/>
            </a:r>
            <a:endParaRPr b="1" i="0" sz="2000" u="none" cap="none" strike="noStrike">
              <a:solidFill>
                <a:srgbClr val="FFFFFF"/>
              </a:solidFill>
              <a:latin typeface="Arial"/>
              <a:ea typeface="Arial"/>
              <a:cs typeface="Arial"/>
              <a:sym typeface="Arial"/>
            </a:endParaRPr>
          </a:p>
        </p:txBody>
      </p:sp>
      <p:sp>
        <p:nvSpPr>
          <p:cNvPr id="2407" name="Google Shape;2407;p84"/>
          <p:cNvSpPr txBox="1"/>
          <p:nvPr>
            <p:ph type="title"/>
          </p:nvPr>
        </p:nvSpPr>
        <p:spPr>
          <a:xfrm>
            <a:off x="789000" y="249675"/>
            <a:ext cx="9794100" cy="1173600"/>
          </a:xfrm>
          <a:prstGeom prst="rect">
            <a:avLst/>
          </a:prstGeom>
          <a:noFill/>
          <a:ln>
            <a:noFill/>
          </a:ln>
        </p:spPr>
        <p:txBody>
          <a:bodyPr anchorCtr="0" anchor="b" bIns="121900" lIns="121900" spcFirstLastPara="1" rIns="121900" wrap="square" tIns="121900">
            <a:noAutofit/>
          </a:bodyPr>
          <a:lstStyle>
            <a:lvl1pPr lvl="0" rtl="0" algn="l">
              <a:lnSpc>
                <a:spcPct val="100000"/>
              </a:lnSpc>
              <a:spcBef>
                <a:spcPts val="0"/>
              </a:spcBef>
              <a:spcAft>
                <a:spcPts val="0"/>
              </a:spcAft>
              <a:buSzPts val="4300"/>
              <a:buNone/>
              <a:defRPr b="1" sz="4800">
                <a:solidFill>
                  <a:srgbClr val="003C71"/>
                </a:solidFill>
                <a:latin typeface="Lato"/>
                <a:ea typeface="Lato"/>
                <a:cs typeface="Lato"/>
                <a:sym typeface="Lato"/>
              </a:defRPr>
            </a:lvl1pPr>
            <a:lvl2pPr lvl="1" rtl="0" algn="l">
              <a:lnSpc>
                <a:spcPct val="100000"/>
              </a:lnSpc>
              <a:spcBef>
                <a:spcPts val="0"/>
              </a:spcBef>
              <a:spcAft>
                <a:spcPts val="0"/>
              </a:spcAft>
              <a:buSzPts val="4300"/>
              <a:buNone/>
              <a:defRPr b="1" sz="4800">
                <a:solidFill>
                  <a:srgbClr val="003C71"/>
                </a:solidFill>
                <a:latin typeface="Arial"/>
                <a:ea typeface="Arial"/>
                <a:cs typeface="Arial"/>
                <a:sym typeface="Arial"/>
              </a:defRPr>
            </a:lvl2pPr>
            <a:lvl3pPr lvl="2" rtl="0" algn="l">
              <a:lnSpc>
                <a:spcPct val="100000"/>
              </a:lnSpc>
              <a:spcBef>
                <a:spcPts val="0"/>
              </a:spcBef>
              <a:spcAft>
                <a:spcPts val="0"/>
              </a:spcAft>
              <a:buSzPts val="4300"/>
              <a:buNone/>
              <a:defRPr b="1" sz="4800">
                <a:solidFill>
                  <a:srgbClr val="003C71"/>
                </a:solidFill>
                <a:latin typeface="Arial"/>
                <a:ea typeface="Arial"/>
                <a:cs typeface="Arial"/>
                <a:sym typeface="Arial"/>
              </a:defRPr>
            </a:lvl3pPr>
            <a:lvl4pPr lvl="3" rtl="0" algn="l">
              <a:lnSpc>
                <a:spcPct val="100000"/>
              </a:lnSpc>
              <a:spcBef>
                <a:spcPts val="0"/>
              </a:spcBef>
              <a:spcAft>
                <a:spcPts val="0"/>
              </a:spcAft>
              <a:buSzPts val="4300"/>
              <a:buNone/>
              <a:defRPr b="1" sz="4800">
                <a:solidFill>
                  <a:srgbClr val="003C71"/>
                </a:solidFill>
                <a:latin typeface="Arial"/>
                <a:ea typeface="Arial"/>
                <a:cs typeface="Arial"/>
                <a:sym typeface="Arial"/>
              </a:defRPr>
            </a:lvl4pPr>
            <a:lvl5pPr lvl="4" rtl="0" algn="l">
              <a:lnSpc>
                <a:spcPct val="100000"/>
              </a:lnSpc>
              <a:spcBef>
                <a:spcPts val="0"/>
              </a:spcBef>
              <a:spcAft>
                <a:spcPts val="0"/>
              </a:spcAft>
              <a:buSzPts val="4300"/>
              <a:buNone/>
              <a:defRPr b="1" sz="4800">
                <a:solidFill>
                  <a:srgbClr val="003C71"/>
                </a:solidFill>
                <a:latin typeface="Arial"/>
                <a:ea typeface="Arial"/>
                <a:cs typeface="Arial"/>
                <a:sym typeface="Arial"/>
              </a:defRPr>
            </a:lvl5pPr>
            <a:lvl6pPr lvl="5" rtl="0" algn="l">
              <a:lnSpc>
                <a:spcPct val="100000"/>
              </a:lnSpc>
              <a:spcBef>
                <a:spcPts val="0"/>
              </a:spcBef>
              <a:spcAft>
                <a:spcPts val="0"/>
              </a:spcAft>
              <a:buSzPts val="4300"/>
              <a:buNone/>
              <a:defRPr b="1" sz="4800">
                <a:solidFill>
                  <a:srgbClr val="003C71"/>
                </a:solidFill>
                <a:latin typeface="Arial"/>
                <a:ea typeface="Arial"/>
                <a:cs typeface="Arial"/>
                <a:sym typeface="Arial"/>
              </a:defRPr>
            </a:lvl6pPr>
            <a:lvl7pPr lvl="6" rtl="0" algn="l">
              <a:lnSpc>
                <a:spcPct val="100000"/>
              </a:lnSpc>
              <a:spcBef>
                <a:spcPts val="0"/>
              </a:spcBef>
              <a:spcAft>
                <a:spcPts val="0"/>
              </a:spcAft>
              <a:buSzPts val="4300"/>
              <a:buNone/>
              <a:defRPr b="1" sz="4800">
                <a:solidFill>
                  <a:srgbClr val="003C71"/>
                </a:solidFill>
                <a:latin typeface="Arial"/>
                <a:ea typeface="Arial"/>
                <a:cs typeface="Arial"/>
                <a:sym typeface="Arial"/>
              </a:defRPr>
            </a:lvl7pPr>
            <a:lvl8pPr lvl="7" rtl="0" algn="l">
              <a:lnSpc>
                <a:spcPct val="100000"/>
              </a:lnSpc>
              <a:spcBef>
                <a:spcPts val="0"/>
              </a:spcBef>
              <a:spcAft>
                <a:spcPts val="0"/>
              </a:spcAft>
              <a:buSzPts val="4300"/>
              <a:buNone/>
              <a:defRPr b="1" sz="4800">
                <a:solidFill>
                  <a:srgbClr val="003C71"/>
                </a:solidFill>
                <a:latin typeface="Arial"/>
                <a:ea typeface="Arial"/>
                <a:cs typeface="Arial"/>
                <a:sym typeface="Arial"/>
              </a:defRPr>
            </a:lvl8pPr>
            <a:lvl9pPr lvl="8" rtl="0" algn="l">
              <a:lnSpc>
                <a:spcPct val="100000"/>
              </a:lnSpc>
              <a:spcBef>
                <a:spcPts val="0"/>
              </a:spcBef>
              <a:spcAft>
                <a:spcPts val="0"/>
              </a:spcAft>
              <a:buSzPts val="4300"/>
              <a:buNone/>
              <a:defRPr b="1" sz="4800">
                <a:solidFill>
                  <a:srgbClr val="003C71"/>
                </a:solidFill>
                <a:latin typeface="Arial"/>
                <a:ea typeface="Arial"/>
                <a:cs typeface="Arial"/>
                <a:sym typeface="Arial"/>
              </a:defRPr>
            </a:lvl9pPr>
          </a:lstStyle>
          <a:p/>
        </p:txBody>
      </p:sp>
      <p:sp>
        <p:nvSpPr>
          <p:cNvPr id="2408" name="Google Shape;2408;p84"/>
          <p:cNvSpPr txBox="1"/>
          <p:nvPr>
            <p:ph idx="2" type="subTitle"/>
          </p:nvPr>
        </p:nvSpPr>
        <p:spPr>
          <a:xfrm>
            <a:off x="789000" y="1402400"/>
            <a:ext cx="9794100" cy="524700"/>
          </a:xfrm>
          <a:prstGeom prst="rect">
            <a:avLst/>
          </a:prstGeom>
          <a:noFill/>
          <a:ln>
            <a:noFill/>
          </a:ln>
        </p:spPr>
        <p:txBody>
          <a:bodyPr anchorCtr="0" anchor="t" bIns="121900" lIns="121900" spcFirstLastPara="1" rIns="121900" wrap="square" tIns="121900">
            <a:noAutofit/>
          </a:bodyPr>
          <a:lstStyle>
            <a:lvl1pPr lvl="0" rtl="0" algn="l">
              <a:lnSpc>
                <a:spcPct val="115000"/>
              </a:lnSpc>
              <a:spcBef>
                <a:spcPts val="0"/>
              </a:spcBef>
              <a:spcAft>
                <a:spcPts val="0"/>
              </a:spcAft>
              <a:buSzPts val="2400"/>
              <a:buNone/>
              <a:defRPr b="1" i="1" sz="3200">
                <a:solidFill>
                  <a:srgbClr val="0579BD"/>
                </a:solidFill>
                <a:latin typeface="Lato"/>
                <a:ea typeface="Lato"/>
                <a:cs typeface="Lato"/>
                <a:sym typeface="Lato"/>
              </a:defRPr>
            </a:lvl1pPr>
            <a:lvl2pPr lvl="1" rtl="0" algn="l">
              <a:lnSpc>
                <a:spcPct val="115000"/>
              </a:lnSpc>
              <a:spcBef>
                <a:spcPts val="2100"/>
              </a:spcBef>
              <a:spcAft>
                <a:spcPts val="0"/>
              </a:spcAft>
              <a:buSzPts val="1900"/>
              <a:buNone/>
              <a:defRPr b="1" i="1" sz="3200">
                <a:solidFill>
                  <a:srgbClr val="0579BD"/>
                </a:solidFill>
                <a:latin typeface="Arial"/>
                <a:ea typeface="Arial"/>
                <a:cs typeface="Arial"/>
                <a:sym typeface="Arial"/>
              </a:defRPr>
            </a:lvl2pPr>
            <a:lvl3pPr lvl="2" rtl="0" algn="l">
              <a:lnSpc>
                <a:spcPct val="115000"/>
              </a:lnSpc>
              <a:spcBef>
                <a:spcPts val="2100"/>
              </a:spcBef>
              <a:spcAft>
                <a:spcPts val="0"/>
              </a:spcAft>
              <a:buSzPts val="1900"/>
              <a:buNone/>
              <a:defRPr b="1" i="1" sz="3200">
                <a:solidFill>
                  <a:srgbClr val="0579BD"/>
                </a:solidFill>
                <a:latin typeface="Arial"/>
                <a:ea typeface="Arial"/>
                <a:cs typeface="Arial"/>
                <a:sym typeface="Arial"/>
              </a:defRPr>
            </a:lvl3pPr>
            <a:lvl4pPr lvl="3" rtl="0" algn="l">
              <a:lnSpc>
                <a:spcPct val="115000"/>
              </a:lnSpc>
              <a:spcBef>
                <a:spcPts val="2100"/>
              </a:spcBef>
              <a:spcAft>
                <a:spcPts val="0"/>
              </a:spcAft>
              <a:buSzPts val="1900"/>
              <a:buNone/>
              <a:defRPr b="1" i="1" sz="3200">
                <a:solidFill>
                  <a:srgbClr val="0579BD"/>
                </a:solidFill>
                <a:latin typeface="Arial"/>
                <a:ea typeface="Arial"/>
                <a:cs typeface="Arial"/>
                <a:sym typeface="Arial"/>
              </a:defRPr>
            </a:lvl4pPr>
            <a:lvl5pPr lvl="4" rtl="0" algn="l">
              <a:lnSpc>
                <a:spcPct val="115000"/>
              </a:lnSpc>
              <a:spcBef>
                <a:spcPts val="2100"/>
              </a:spcBef>
              <a:spcAft>
                <a:spcPts val="0"/>
              </a:spcAft>
              <a:buSzPts val="1900"/>
              <a:buNone/>
              <a:defRPr b="1" i="1" sz="3200">
                <a:solidFill>
                  <a:srgbClr val="0579BD"/>
                </a:solidFill>
                <a:latin typeface="Arial"/>
                <a:ea typeface="Arial"/>
                <a:cs typeface="Arial"/>
                <a:sym typeface="Arial"/>
              </a:defRPr>
            </a:lvl5pPr>
            <a:lvl6pPr lvl="5" rtl="0" algn="l">
              <a:lnSpc>
                <a:spcPct val="115000"/>
              </a:lnSpc>
              <a:spcBef>
                <a:spcPts val="2100"/>
              </a:spcBef>
              <a:spcAft>
                <a:spcPts val="0"/>
              </a:spcAft>
              <a:buSzPts val="1900"/>
              <a:buNone/>
              <a:defRPr b="1" i="1" sz="3200">
                <a:solidFill>
                  <a:srgbClr val="0579BD"/>
                </a:solidFill>
                <a:latin typeface="Arial"/>
                <a:ea typeface="Arial"/>
                <a:cs typeface="Arial"/>
                <a:sym typeface="Arial"/>
              </a:defRPr>
            </a:lvl6pPr>
            <a:lvl7pPr lvl="6" rtl="0" algn="l">
              <a:lnSpc>
                <a:spcPct val="115000"/>
              </a:lnSpc>
              <a:spcBef>
                <a:spcPts val="2100"/>
              </a:spcBef>
              <a:spcAft>
                <a:spcPts val="0"/>
              </a:spcAft>
              <a:buSzPts val="1900"/>
              <a:buNone/>
              <a:defRPr b="1" i="1" sz="3200">
                <a:solidFill>
                  <a:srgbClr val="0579BD"/>
                </a:solidFill>
                <a:latin typeface="Arial"/>
                <a:ea typeface="Arial"/>
                <a:cs typeface="Arial"/>
                <a:sym typeface="Arial"/>
              </a:defRPr>
            </a:lvl7pPr>
            <a:lvl8pPr lvl="7" rtl="0" algn="l">
              <a:lnSpc>
                <a:spcPct val="115000"/>
              </a:lnSpc>
              <a:spcBef>
                <a:spcPts val="2100"/>
              </a:spcBef>
              <a:spcAft>
                <a:spcPts val="0"/>
              </a:spcAft>
              <a:buSzPts val="1900"/>
              <a:buNone/>
              <a:defRPr b="1" i="1" sz="3200">
                <a:solidFill>
                  <a:srgbClr val="0579BD"/>
                </a:solidFill>
                <a:latin typeface="Arial"/>
                <a:ea typeface="Arial"/>
                <a:cs typeface="Arial"/>
                <a:sym typeface="Arial"/>
              </a:defRPr>
            </a:lvl8pPr>
            <a:lvl9pPr lvl="8" rtl="0" algn="l">
              <a:lnSpc>
                <a:spcPct val="115000"/>
              </a:lnSpc>
              <a:spcBef>
                <a:spcPts val="2100"/>
              </a:spcBef>
              <a:spcAft>
                <a:spcPts val="2100"/>
              </a:spcAft>
              <a:buSzPts val="1900"/>
              <a:buNone/>
              <a:defRPr b="1" i="1" sz="3200">
                <a:solidFill>
                  <a:srgbClr val="0579BD"/>
                </a:solidFill>
                <a:latin typeface="Arial"/>
                <a:ea typeface="Arial"/>
                <a:cs typeface="Arial"/>
                <a:sym typeface="Arial"/>
              </a:defRPr>
            </a:lvl9pPr>
          </a:lstStyle>
          <a:p/>
        </p:txBody>
      </p:sp>
      <p:cxnSp>
        <p:nvCxnSpPr>
          <p:cNvPr id="2409" name="Google Shape;2409;p84"/>
          <p:cNvCxnSpPr/>
          <p:nvPr/>
        </p:nvCxnSpPr>
        <p:spPr>
          <a:xfrm>
            <a:off x="942800" y="1379625"/>
            <a:ext cx="9639900" cy="0"/>
          </a:xfrm>
          <a:prstGeom prst="straightConnector1">
            <a:avLst/>
          </a:prstGeom>
          <a:noFill/>
          <a:ln cap="flat" cmpd="sng" w="19050">
            <a:solidFill>
              <a:srgbClr val="000000"/>
            </a:solidFill>
            <a:prstDash val="solid"/>
            <a:round/>
            <a:headEnd len="sm" w="sm" type="none"/>
            <a:tailEnd len="sm" w="sm" type="none"/>
          </a:ln>
        </p:spPr>
      </p:cxnSp>
    </p:spTree>
  </p:cSld>
  <p:clrMapOvr>
    <a:masterClrMapping/>
  </p:clrMapOvr>
</p:sldLayout>
</file>

<file path=ppt/slideLayouts/slideLayout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2 - Four Slots">
  <p:cSld name="BLANK_2_1_2_1">
    <p:spTree>
      <p:nvGrpSpPr>
        <p:cNvPr id="2410" name="Shape 2410"/>
        <p:cNvGrpSpPr/>
        <p:nvPr/>
      </p:nvGrpSpPr>
      <p:grpSpPr>
        <a:xfrm>
          <a:off x="0" y="0"/>
          <a:ext cx="0" cy="0"/>
          <a:chOff x="0" y="0"/>
          <a:chExt cx="0" cy="0"/>
        </a:xfrm>
      </p:grpSpPr>
      <p:sp>
        <p:nvSpPr>
          <p:cNvPr id="2411" name="Google Shape;2411;p85"/>
          <p:cNvSpPr txBox="1"/>
          <p:nvPr>
            <p:ph type="title"/>
          </p:nvPr>
        </p:nvSpPr>
        <p:spPr>
          <a:xfrm>
            <a:off x="800507" y="902788"/>
            <a:ext cx="10294800" cy="524400"/>
          </a:xfrm>
          <a:prstGeom prst="rect">
            <a:avLst/>
          </a:prstGeom>
          <a:noFill/>
          <a:ln>
            <a:noFill/>
          </a:ln>
        </p:spPr>
        <p:txBody>
          <a:bodyPr anchorCtr="0" anchor="b" bIns="121900" lIns="121900" spcFirstLastPara="1" rIns="121900" wrap="square" tIns="121900">
            <a:noAutofit/>
          </a:bodyPr>
          <a:lstStyle>
            <a:lvl1pPr lvl="0" rtl="0" algn="l">
              <a:lnSpc>
                <a:spcPct val="100000"/>
              </a:lnSpc>
              <a:spcBef>
                <a:spcPts val="0"/>
              </a:spcBef>
              <a:spcAft>
                <a:spcPts val="0"/>
              </a:spcAft>
              <a:buSzPts val="4300"/>
              <a:buNone/>
              <a:defRPr b="1" sz="4800">
                <a:solidFill>
                  <a:srgbClr val="FFFFFF"/>
                </a:solidFill>
                <a:latin typeface="Arial"/>
                <a:ea typeface="Arial"/>
                <a:cs typeface="Arial"/>
                <a:sym typeface="Arial"/>
              </a:defRPr>
            </a:lvl1pPr>
            <a:lvl2pPr lvl="1" rtl="0" algn="l">
              <a:lnSpc>
                <a:spcPct val="100000"/>
              </a:lnSpc>
              <a:spcBef>
                <a:spcPts val="0"/>
              </a:spcBef>
              <a:spcAft>
                <a:spcPts val="0"/>
              </a:spcAft>
              <a:buSzPts val="4300"/>
              <a:buNone/>
              <a:defRPr b="1" sz="4800">
                <a:solidFill>
                  <a:srgbClr val="FFFFFF"/>
                </a:solidFill>
                <a:latin typeface="Arial"/>
                <a:ea typeface="Arial"/>
                <a:cs typeface="Arial"/>
                <a:sym typeface="Arial"/>
              </a:defRPr>
            </a:lvl2pPr>
            <a:lvl3pPr lvl="2" rtl="0" algn="l">
              <a:lnSpc>
                <a:spcPct val="100000"/>
              </a:lnSpc>
              <a:spcBef>
                <a:spcPts val="0"/>
              </a:spcBef>
              <a:spcAft>
                <a:spcPts val="0"/>
              </a:spcAft>
              <a:buSzPts val="4300"/>
              <a:buNone/>
              <a:defRPr b="1" sz="4800">
                <a:solidFill>
                  <a:srgbClr val="FFFFFF"/>
                </a:solidFill>
                <a:latin typeface="Arial"/>
                <a:ea typeface="Arial"/>
                <a:cs typeface="Arial"/>
                <a:sym typeface="Arial"/>
              </a:defRPr>
            </a:lvl3pPr>
            <a:lvl4pPr lvl="3" rtl="0" algn="l">
              <a:lnSpc>
                <a:spcPct val="100000"/>
              </a:lnSpc>
              <a:spcBef>
                <a:spcPts val="0"/>
              </a:spcBef>
              <a:spcAft>
                <a:spcPts val="0"/>
              </a:spcAft>
              <a:buSzPts val="4300"/>
              <a:buNone/>
              <a:defRPr b="1" sz="4800">
                <a:solidFill>
                  <a:srgbClr val="FFFFFF"/>
                </a:solidFill>
                <a:latin typeface="Arial"/>
                <a:ea typeface="Arial"/>
                <a:cs typeface="Arial"/>
                <a:sym typeface="Arial"/>
              </a:defRPr>
            </a:lvl4pPr>
            <a:lvl5pPr lvl="4" rtl="0" algn="l">
              <a:lnSpc>
                <a:spcPct val="100000"/>
              </a:lnSpc>
              <a:spcBef>
                <a:spcPts val="0"/>
              </a:spcBef>
              <a:spcAft>
                <a:spcPts val="0"/>
              </a:spcAft>
              <a:buSzPts val="4300"/>
              <a:buNone/>
              <a:defRPr b="1" sz="4800">
                <a:solidFill>
                  <a:srgbClr val="FFFFFF"/>
                </a:solidFill>
                <a:latin typeface="Arial"/>
                <a:ea typeface="Arial"/>
                <a:cs typeface="Arial"/>
                <a:sym typeface="Arial"/>
              </a:defRPr>
            </a:lvl5pPr>
            <a:lvl6pPr lvl="5" rtl="0" algn="l">
              <a:lnSpc>
                <a:spcPct val="100000"/>
              </a:lnSpc>
              <a:spcBef>
                <a:spcPts val="0"/>
              </a:spcBef>
              <a:spcAft>
                <a:spcPts val="0"/>
              </a:spcAft>
              <a:buSzPts val="4300"/>
              <a:buNone/>
              <a:defRPr b="1" sz="4800">
                <a:solidFill>
                  <a:srgbClr val="FFFFFF"/>
                </a:solidFill>
                <a:latin typeface="Arial"/>
                <a:ea typeface="Arial"/>
                <a:cs typeface="Arial"/>
                <a:sym typeface="Arial"/>
              </a:defRPr>
            </a:lvl6pPr>
            <a:lvl7pPr lvl="6" rtl="0" algn="l">
              <a:lnSpc>
                <a:spcPct val="100000"/>
              </a:lnSpc>
              <a:spcBef>
                <a:spcPts val="0"/>
              </a:spcBef>
              <a:spcAft>
                <a:spcPts val="0"/>
              </a:spcAft>
              <a:buSzPts val="4300"/>
              <a:buNone/>
              <a:defRPr b="1" sz="4800">
                <a:solidFill>
                  <a:srgbClr val="FFFFFF"/>
                </a:solidFill>
                <a:latin typeface="Arial"/>
                <a:ea typeface="Arial"/>
                <a:cs typeface="Arial"/>
                <a:sym typeface="Arial"/>
              </a:defRPr>
            </a:lvl7pPr>
            <a:lvl8pPr lvl="7" rtl="0" algn="l">
              <a:lnSpc>
                <a:spcPct val="100000"/>
              </a:lnSpc>
              <a:spcBef>
                <a:spcPts val="0"/>
              </a:spcBef>
              <a:spcAft>
                <a:spcPts val="0"/>
              </a:spcAft>
              <a:buSzPts val="4300"/>
              <a:buNone/>
              <a:defRPr b="1" sz="4800">
                <a:solidFill>
                  <a:srgbClr val="FFFFFF"/>
                </a:solidFill>
                <a:latin typeface="Arial"/>
                <a:ea typeface="Arial"/>
                <a:cs typeface="Arial"/>
                <a:sym typeface="Arial"/>
              </a:defRPr>
            </a:lvl8pPr>
            <a:lvl9pPr lvl="8" rtl="0" algn="l">
              <a:lnSpc>
                <a:spcPct val="100000"/>
              </a:lnSpc>
              <a:spcBef>
                <a:spcPts val="0"/>
              </a:spcBef>
              <a:spcAft>
                <a:spcPts val="0"/>
              </a:spcAft>
              <a:buSzPts val="4300"/>
              <a:buNone/>
              <a:defRPr b="1" sz="4800">
                <a:solidFill>
                  <a:srgbClr val="FFFFFF"/>
                </a:solidFill>
                <a:latin typeface="Arial"/>
                <a:ea typeface="Arial"/>
                <a:cs typeface="Arial"/>
                <a:sym typeface="Arial"/>
              </a:defRPr>
            </a:lvl9pPr>
          </a:lstStyle>
          <a:p/>
        </p:txBody>
      </p:sp>
      <p:grpSp>
        <p:nvGrpSpPr>
          <p:cNvPr id="2412" name="Google Shape;2412;p85"/>
          <p:cNvGrpSpPr/>
          <p:nvPr/>
        </p:nvGrpSpPr>
        <p:grpSpPr>
          <a:xfrm>
            <a:off x="-19466" y="1716719"/>
            <a:ext cx="11214353" cy="1151579"/>
            <a:chOff x="-14600" y="1630542"/>
            <a:chExt cx="8410975" cy="991800"/>
          </a:xfrm>
        </p:grpSpPr>
        <p:sp>
          <p:nvSpPr>
            <p:cNvPr id="2413" name="Google Shape;2413;p85"/>
            <p:cNvSpPr/>
            <p:nvPr/>
          </p:nvSpPr>
          <p:spPr>
            <a:xfrm>
              <a:off x="-14600" y="1710438"/>
              <a:ext cx="7602300" cy="8619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2414" name="Google Shape;2414;p85"/>
            <p:cNvSpPr/>
            <p:nvPr/>
          </p:nvSpPr>
          <p:spPr>
            <a:xfrm>
              <a:off x="7190375" y="1630542"/>
              <a:ext cx="1206000" cy="991800"/>
            </a:xfrm>
            <a:prstGeom prst="ellipse">
              <a:avLst/>
            </a:prstGeom>
            <a:solidFill>
              <a:srgbClr val="FFFFFF"/>
            </a:solidFill>
            <a:ln cap="flat" cmpd="sng" w="38100">
              <a:solidFill>
                <a:srgbClr val="003C71"/>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grpSp>
      <p:sp>
        <p:nvSpPr>
          <p:cNvPr id="2415" name="Google Shape;2415;p85"/>
          <p:cNvSpPr txBox="1"/>
          <p:nvPr>
            <p:ph idx="1" type="subTitle"/>
          </p:nvPr>
        </p:nvSpPr>
        <p:spPr>
          <a:xfrm>
            <a:off x="810621" y="2052535"/>
            <a:ext cx="9046800" cy="584100"/>
          </a:xfrm>
          <a:prstGeom prst="rect">
            <a:avLst/>
          </a:prstGeom>
          <a:noFill/>
          <a:ln>
            <a:noFill/>
          </a:ln>
        </p:spPr>
        <p:txBody>
          <a:bodyPr anchorCtr="0" anchor="t" bIns="121900" lIns="121900" spcFirstLastPara="1" rIns="121900" wrap="square" tIns="121900">
            <a:noAutofit/>
          </a:bodyPr>
          <a:lstStyle>
            <a:lvl1pPr lvl="0" rtl="0" algn="l">
              <a:lnSpc>
                <a:spcPct val="115000"/>
              </a:lnSpc>
              <a:spcBef>
                <a:spcPts val="0"/>
              </a:spcBef>
              <a:spcAft>
                <a:spcPts val="0"/>
              </a:spcAft>
              <a:buSzPts val="2400"/>
              <a:buNone/>
              <a:defRPr b="1" sz="2900">
                <a:solidFill>
                  <a:srgbClr val="000000"/>
                </a:solidFill>
                <a:latin typeface="Arial"/>
                <a:ea typeface="Arial"/>
                <a:cs typeface="Arial"/>
                <a:sym typeface="Arial"/>
              </a:defRPr>
            </a:lvl1pPr>
            <a:lvl2pPr lvl="1" rtl="0" algn="l">
              <a:lnSpc>
                <a:spcPct val="115000"/>
              </a:lnSpc>
              <a:spcBef>
                <a:spcPts val="2100"/>
              </a:spcBef>
              <a:spcAft>
                <a:spcPts val="0"/>
              </a:spcAft>
              <a:buSzPts val="1900"/>
              <a:buNone/>
              <a:defRPr b="1" sz="2900">
                <a:solidFill>
                  <a:srgbClr val="000000"/>
                </a:solidFill>
                <a:latin typeface="Arial"/>
                <a:ea typeface="Arial"/>
                <a:cs typeface="Arial"/>
                <a:sym typeface="Arial"/>
              </a:defRPr>
            </a:lvl2pPr>
            <a:lvl3pPr lvl="2" rtl="0" algn="l">
              <a:lnSpc>
                <a:spcPct val="115000"/>
              </a:lnSpc>
              <a:spcBef>
                <a:spcPts val="2100"/>
              </a:spcBef>
              <a:spcAft>
                <a:spcPts val="0"/>
              </a:spcAft>
              <a:buSzPts val="1900"/>
              <a:buNone/>
              <a:defRPr b="1" sz="2900">
                <a:solidFill>
                  <a:srgbClr val="000000"/>
                </a:solidFill>
                <a:latin typeface="Arial"/>
                <a:ea typeface="Arial"/>
                <a:cs typeface="Arial"/>
                <a:sym typeface="Arial"/>
              </a:defRPr>
            </a:lvl3pPr>
            <a:lvl4pPr lvl="3" rtl="0" algn="l">
              <a:lnSpc>
                <a:spcPct val="115000"/>
              </a:lnSpc>
              <a:spcBef>
                <a:spcPts val="2100"/>
              </a:spcBef>
              <a:spcAft>
                <a:spcPts val="0"/>
              </a:spcAft>
              <a:buSzPts val="1900"/>
              <a:buNone/>
              <a:defRPr b="1" sz="2900">
                <a:solidFill>
                  <a:srgbClr val="000000"/>
                </a:solidFill>
                <a:latin typeface="Arial"/>
                <a:ea typeface="Arial"/>
                <a:cs typeface="Arial"/>
                <a:sym typeface="Arial"/>
              </a:defRPr>
            </a:lvl4pPr>
            <a:lvl5pPr lvl="4" rtl="0" algn="l">
              <a:lnSpc>
                <a:spcPct val="115000"/>
              </a:lnSpc>
              <a:spcBef>
                <a:spcPts val="2100"/>
              </a:spcBef>
              <a:spcAft>
                <a:spcPts val="0"/>
              </a:spcAft>
              <a:buSzPts val="1900"/>
              <a:buNone/>
              <a:defRPr b="1" sz="2900">
                <a:solidFill>
                  <a:srgbClr val="000000"/>
                </a:solidFill>
                <a:latin typeface="Arial"/>
                <a:ea typeface="Arial"/>
                <a:cs typeface="Arial"/>
                <a:sym typeface="Arial"/>
              </a:defRPr>
            </a:lvl5pPr>
            <a:lvl6pPr lvl="5" rtl="0" algn="l">
              <a:lnSpc>
                <a:spcPct val="115000"/>
              </a:lnSpc>
              <a:spcBef>
                <a:spcPts val="2100"/>
              </a:spcBef>
              <a:spcAft>
                <a:spcPts val="0"/>
              </a:spcAft>
              <a:buSzPts val="1900"/>
              <a:buNone/>
              <a:defRPr b="1" sz="2900">
                <a:solidFill>
                  <a:srgbClr val="000000"/>
                </a:solidFill>
                <a:latin typeface="Arial"/>
                <a:ea typeface="Arial"/>
                <a:cs typeface="Arial"/>
                <a:sym typeface="Arial"/>
              </a:defRPr>
            </a:lvl6pPr>
            <a:lvl7pPr lvl="6" rtl="0" algn="l">
              <a:lnSpc>
                <a:spcPct val="115000"/>
              </a:lnSpc>
              <a:spcBef>
                <a:spcPts val="2100"/>
              </a:spcBef>
              <a:spcAft>
                <a:spcPts val="0"/>
              </a:spcAft>
              <a:buSzPts val="1900"/>
              <a:buNone/>
              <a:defRPr b="1" sz="2900">
                <a:solidFill>
                  <a:srgbClr val="000000"/>
                </a:solidFill>
                <a:latin typeface="Arial"/>
                <a:ea typeface="Arial"/>
                <a:cs typeface="Arial"/>
                <a:sym typeface="Arial"/>
              </a:defRPr>
            </a:lvl7pPr>
            <a:lvl8pPr lvl="7" rtl="0" algn="l">
              <a:lnSpc>
                <a:spcPct val="115000"/>
              </a:lnSpc>
              <a:spcBef>
                <a:spcPts val="2100"/>
              </a:spcBef>
              <a:spcAft>
                <a:spcPts val="0"/>
              </a:spcAft>
              <a:buSzPts val="1900"/>
              <a:buNone/>
              <a:defRPr b="1" sz="2900">
                <a:solidFill>
                  <a:srgbClr val="000000"/>
                </a:solidFill>
                <a:latin typeface="Arial"/>
                <a:ea typeface="Arial"/>
                <a:cs typeface="Arial"/>
                <a:sym typeface="Arial"/>
              </a:defRPr>
            </a:lvl8pPr>
            <a:lvl9pPr lvl="8" rtl="0" algn="l">
              <a:lnSpc>
                <a:spcPct val="115000"/>
              </a:lnSpc>
              <a:spcBef>
                <a:spcPts val="2100"/>
              </a:spcBef>
              <a:spcAft>
                <a:spcPts val="2100"/>
              </a:spcAft>
              <a:buSzPts val="1900"/>
              <a:buNone/>
              <a:defRPr b="1" sz="2900">
                <a:solidFill>
                  <a:srgbClr val="000000"/>
                </a:solidFill>
                <a:latin typeface="Arial"/>
                <a:ea typeface="Arial"/>
                <a:cs typeface="Arial"/>
                <a:sym typeface="Arial"/>
              </a:defRPr>
            </a:lvl9pPr>
          </a:lstStyle>
          <a:p/>
        </p:txBody>
      </p:sp>
      <p:sp>
        <p:nvSpPr>
          <p:cNvPr id="2416" name="Google Shape;2416;p85"/>
          <p:cNvSpPr txBox="1"/>
          <p:nvPr>
            <p:ph idx="2" type="subTitle"/>
          </p:nvPr>
        </p:nvSpPr>
        <p:spPr>
          <a:xfrm>
            <a:off x="10079429" y="1985083"/>
            <a:ext cx="2081700" cy="584100"/>
          </a:xfrm>
          <a:prstGeom prst="rect">
            <a:avLst/>
          </a:prstGeom>
          <a:noFill/>
          <a:ln>
            <a:noFill/>
          </a:ln>
        </p:spPr>
        <p:txBody>
          <a:bodyPr anchorCtr="0" anchor="t" bIns="121900" lIns="121900" spcFirstLastPara="1" rIns="121900" wrap="square" tIns="121900">
            <a:noAutofit/>
          </a:bodyPr>
          <a:lstStyle>
            <a:lvl1pPr lvl="0" rtl="0" algn="l">
              <a:lnSpc>
                <a:spcPct val="115000"/>
              </a:lnSpc>
              <a:spcBef>
                <a:spcPts val="0"/>
              </a:spcBef>
              <a:spcAft>
                <a:spcPts val="0"/>
              </a:spcAft>
              <a:buSzPts val="2400"/>
              <a:buNone/>
              <a:defRPr b="1" sz="4300">
                <a:solidFill>
                  <a:srgbClr val="0579BD"/>
                </a:solidFill>
                <a:latin typeface="Arial"/>
                <a:ea typeface="Arial"/>
                <a:cs typeface="Arial"/>
                <a:sym typeface="Arial"/>
              </a:defRPr>
            </a:lvl1pPr>
            <a:lvl2pPr lvl="1" rtl="0" algn="l">
              <a:lnSpc>
                <a:spcPct val="115000"/>
              </a:lnSpc>
              <a:spcBef>
                <a:spcPts val="2100"/>
              </a:spcBef>
              <a:spcAft>
                <a:spcPts val="0"/>
              </a:spcAft>
              <a:buSzPts val="1900"/>
              <a:buNone/>
              <a:defRPr b="1" sz="4300">
                <a:solidFill>
                  <a:srgbClr val="0579BD"/>
                </a:solidFill>
                <a:latin typeface="Arial"/>
                <a:ea typeface="Arial"/>
                <a:cs typeface="Arial"/>
                <a:sym typeface="Arial"/>
              </a:defRPr>
            </a:lvl2pPr>
            <a:lvl3pPr lvl="2" rtl="0" algn="l">
              <a:lnSpc>
                <a:spcPct val="115000"/>
              </a:lnSpc>
              <a:spcBef>
                <a:spcPts val="2100"/>
              </a:spcBef>
              <a:spcAft>
                <a:spcPts val="0"/>
              </a:spcAft>
              <a:buSzPts val="1900"/>
              <a:buNone/>
              <a:defRPr b="1" sz="4300">
                <a:solidFill>
                  <a:srgbClr val="0579BD"/>
                </a:solidFill>
                <a:latin typeface="Arial"/>
                <a:ea typeface="Arial"/>
                <a:cs typeface="Arial"/>
                <a:sym typeface="Arial"/>
              </a:defRPr>
            </a:lvl3pPr>
            <a:lvl4pPr lvl="3" rtl="0" algn="l">
              <a:lnSpc>
                <a:spcPct val="115000"/>
              </a:lnSpc>
              <a:spcBef>
                <a:spcPts val="2100"/>
              </a:spcBef>
              <a:spcAft>
                <a:spcPts val="0"/>
              </a:spcAft>
              <a:buSzPts val="1900"/>
              <a:buNone/>
              <a:defRPr b="1" sz="4300">
                <a:solidFill>
                  <a:srgbClr val="0579BD"/>
                </a:solidFill>
                <a:latin typeface="Arial"/>
                <a:ea typeface="Arial"/>
                <a:cs typeface="Arial"/>
                <a:sym typeface="Arial"/>
              </a:defRPr>
            </a:lvl4pPr>
            <a:lvl5pPr lvl="4" rtl="0" algn="l">
              <a:lnSpc>
                <a:spcPct val="115000"/>
              </a:lnSpc>
              <a:spcBef>
                <a:spcPts val="2100"/>
              </a:spcBef>
              <a:spcAft>
                <a:spcPts val="0"/>
              </a:spcAft>
              <a:buSzPts val="1900"/>
              <a:buNone/>
              <a:defRPr b="1" sz="4300">
                <a:solidFill>
                  <a:srgbClr val="0579BD"/>
                </a:solidFill>
                <a:latin typeface="Arial"/>
                <a:ea typeface="Arial"/>
                <a:cs typeface="Arial"/>
                <a:sym typeface="Arial"/>
              </a:defRPr>
            </a:lvl5pPr>
            <a:lvl6pPr lvl="5" rtl="0" algn="l">
              <a:lnSpc>
                <a:spcPct val="115000"/>
              </a:lnSpc>
              <a:spcBef>
                <a:spcPts val="2100"/>
              </a:spcBef>
              <a:spcAft>
                <a:spcPts val="0"/>
              </a:spcAft>
              <a:buSzPts val="1900"/>
              <a:buNone/>
              <a:defRPr b="1" sz="4300">
                <a:solidFill>
                  <a:srgbClr val="0579BD"/>
                </a:solidFill>
                <a:latin typeface="Arial"/>
                <a:ea typeface="Arial"/>
                <a:cs typeface="Arial"/>
                <a:sym typeface="Arial"/>
              </a:defRPr>
            </a:lvl6pPr>
            <a:lvl7pPr lvl="6" rtl="0" algn="l">
              <a:lnSpc>
                <a:spcPct val="115000"/>
              </a:lnSpc>
              <a:spcBef>
                <a:spcPts val="2100"/>
              </a:spcBef>
              <a:spcAft>
                <a:spcPts val="0"/>
              </a:spcAft>
              <a:buSzPts val="1900"/>
              <a:buNone/>
              <a:defRPr b="1" sz="4300">
                <a:solidFill>
                  <a:srgbClr val="0579BD"/>
                </a:solidFill>
                <a:latin typeface="Arial"/>
                <a:ea typeface="Arial"/>
                <a:cs typeface="Arial"/>
                <a:sym typeface="Arial"/>
              </a:defRPr>
            </a:lvl7pPr>
            <a:lvl8pPr lvl="7" rtl="0" algn="l">
              <a:lnSpc>
                <a:spcPct val="115000"/>
              </a:lnSpc>
              <a:spcBef>
                <a:spcPts val="2100"/>
              </a:spcBef>
              <a:spcAft>
                <a:spcPts val="0"/>
              </a:spcAft>
              <a:buSzPts val="1900"/>
              <a:buNone/>
              <a:defRPr b="1" sz="4300">
                <a:solidFill>
                  <a:srgbClr val="0579BD"/>
                </a:solidFill>
                <a:latin typeface="Arial"/>
                <a:ea typeface="Arial"/>
                <a:cs typeface="Arial"/>
                <a:sym typeface="Arial"/>
              </a:defRPr>
            </a:lvl8pPr>
            <a:lvl9pPr lvl="8" rtl="0" algn="l">
              <a:lnSpc>
                <a:spcPct val="115000"/>
              </a:lnSpc>
              <a:spcBef>
                <a:spcPts val="2100"/>
              </a:spcBef>
              <a:spcAft>
                <a:spcPts val="2100"/>
              </a:spcAft>
              <a:buSzPts val="1900"/>
              <a:buNone/>
              <a:defRPr b="1" sz="4300">
                <a:solidFill>
                  <a:srgbClr val="0579BD"/>
                </a:solidFill>
                <a:latin typeface="Arial"/>
                <a:ea typeface="Arial"/>
                <a:cs typeface="Arial"/>
                <a:sym typeface="Arial"/>
              </a:defRPr>
            </a:lvl9pPr>
          </a:lstStyle>
          <a:p/>
        </p:txBody>
      </p:sp>
      <p:grpSp>
        <p:nvGrpSpPr>
          <p:cNvPr id="2417" name="Google Shape;2417;p85"/>
          <p:cNvGrpSpPr/>
          <p:nvPr/>
        </p:nvGrpSpPr>
        <p:grpSpPr>
          <a:xfrm>
            <a:off x="5764" y="2896735"/>
            <a:ext cx="11214353" cy="1151579"/>
            <a:chOff x="-14600" y="1630542"/>
            <a:chExt cx="8410975" cy="991800"/>
          </a:xfrm>
        </p:grpSpPr>
        <p:sp>
          <p:nvSpPr>
            <p:cNvPr id="2418" name="Google Shape;2418;p85"/>
            <p:cNvSpPr/>
            <p:nvPr/>
          </p:nvSpPr>
          <p:spPr>
            <a:xfrm>
              <a:off x="-14600" y="1710438"/>
              <a:ext cx="7602300" cy="8619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2419" name="Google Shape;2419;p85"/>
            <p:cNvSpPr/>
            <p:nvPr/>
          </p:nvSpPr>
          <p:spPr>
            <a:xfrm>
              <a:off x="7190375" y="1630542"/>
              <a:ext cx="1206000" cy="991800"/>
            </a:xfrm>
            <a:prstGeom prst="ellipse">
              <a:avLst/>
            </a:prstGeom>
            <a:solidFill>
              <a:srgbClr val="FFFFFF"/>
            </a:solidFill>
            <a:ln cap="flat" cmpd="sng" w="38100">
              <a:solidFill>
                <a:srgbClr val="003C71"/>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grpSp>
      <p:sp>
        <p:nvSpPr>
          <p:cNvPr id="2420" name="Google Shape;2420;p85"/>
          <p:cNvSpPr txBox="1"/>
          <p:nvPr>
            <p:ph idx="3" type="subTitle"/>
          </p:nvPr>
        </p:nvSpPr>
        <p:spPr>
          <a:xfrm>
            <a:off x="835839" y="3244593"/>
            <a:ext cx="9046800" cy="584100"/>
          </a:xfrm>
          <a:prstGeom prst="rect">
            <a:avLst/>
          </a:prstGeom>
          <a:noFill/>
          <a:ln>
            <a:noFill/>
          </a:ln>
        </p:spPr>
        <p:txBody>
          <a:bodyPr anchorCtr="0" anchor="t" bIns="121900" lIns="121900" spcFirstLastPara="1" rIns="121900" wrap="square" tIns="121900">
            <a:noAutofit/>
          </a:bodyPr>
          <a:lstStyle>
            <a:lvl1pPr lvl="0" rtl="0" algn="l">
              <a:lnSpc>
                <a:spcPct val="115000"/>
              </a:lnSpc>
              <a:spcBef>
                <a:spcPts val="0"/>
              </a:spcBef>
              <a:spcAft>
                <a:spcPts val="0"/>
              </a:spcAft>
              <a:buSzPts val="2400"/>
              <a:buNone/>
              <a:defRPr b="1" sz="2900">
                <a:solidFill>
                  <a:srgbClr val="000000"/>
                </a:solidFill>
                <a:latin typeface="Arial"/>
                <a:ea typeface="Arial"/>
                <a:cs typeface="Arial"/>
                <a:sym typeface="Arial"/>
              </a:defRPr>
            </a:lvl1pPr>
            <a:lvl2pPr lvl="1" rtl="0" algn="l">
              <a:lnSpc>
                <a:spcPct val="115000"/>
              </a:lnSpc>
              <a:spcBef>
                <a:spcPts val="2100"/>
              </a:spcBef>
              <a:spcAft>
                <a:spcPts val="0"/>
              </a:spcAft>
              <a:buSzPts val="1900"/>
              <a:buNone/>
              <a:defRPr b="1" sz="2900">
                <a:solidFill>
                  <a:srgbClr val="000000"/>
                </a:solidFill>
                <a:latin typeface="Arial"/>
                <a:ea typeface="Arial"/>
                <a:cs typeface="Arial"/>
                <a:sym typeface="Arial"/>
              </a:defRPr>
            </a:lvl2pPr>
            <a:lvl3pPr lvl="2" rtl="0" algn="l">
              <a:lnSpc>
                <a:spcPct val="115000"/>
              </a:lnSpc>
              <a:spcBef>
                <a:spcPts val="2100"/>
              </a:spcBef>
              <a:spcAft>
                <a:spcPts val="0"/>
              </a:spcAft>
              <a:buSzPts val="1900"/>
              <a:buNone/>
              <a:defRPr b="1" sz="2900">
                <a:solidFill>
                  <a:srgbClr val="000000"/>
                </a:solidFill>
                <a:latin typeface="Arial"/>
                <a:ea typeface="Arial"/>
                <a:cs typeface="Arial"/>
                <a:sym typeface="Arial"/>
              </a:defRPr>
            </a:lvl3pPr>
            <a:lvl4pPr lvl="3" rtl="0" algn="l">
              <a:lnSpc>
                <a:spcPct val="115000"/>
              </a:lnSpc>
              <a:spcBef>
                <a:spcPts val="2100"/>
              </a:spcBef>
              <a:spcAft>
                <a:spcPts val="0"/>
              </a:spcAft>
              <a:buSzPts val="1900"/>
              <a:buNone/>
              <a:defRPr b="1" sz="2900">
                <a:solidFill>
                  <a:srgbClr val="000000"/>
                </a:solidFill>
                <a:latin typeface="Arial"/>
                <a:ea typeface="Arial"/>
                <a:cs typeface="Arial"/>
                <a:sym typeface="Arial"/>
              </a:defRPr>
            </a:lvl4pPr>
            <a:lvl5pPr lvl="4" rtl="0" algn="l">
              <a:lnSpc>
                <a:spcPct val="115000"/>
              </a:lnSpc>
              <a:spcBef>
                <a:spcPts val="2100"/>
              </a:spcBef>
              <a:spcAft>
                <a:spcPts val="0"/>
              </a:spcAft>
              <a:buSzPts val="1900"/>
              <a:buNone/>
              <a:defRPr b="1" sz="2900">
                <a:solidFill>
                  <a:srgbClr val="000000"/>
                </a:solidFill>
                <a:latin typeface="Arial"/>
                <a:ea typeface="Arial"/>
                <a:cs typeface="Arial"/>
                <a:sym typeface="Arial"/>
              </a:defRPr>
            </a:lvl5pPr>
            <a:lvl6pPr lvl="5" rtl="0" algn="l">
              <a:lnSpc>
                <a:spcPct val="115000"/>
              </a:lnSpc>
              <a:spcBef>
                <a:spcPts val="2100"/>
              </a:spcBef>
              <a:spcAft>
                <a:spcPts val="0"/>
              </a:spcAft>
              <a:buSzPts val="1900"/>
              <a:buNone/>
              <a:defRPr b="1" sz="2900">
                <a:solidFill>
                  <a:srgbClr val="000000"/>
                </a:solidFill>
                <a:latin typeface="Arial"/>
                <a:ea typeface="Arial"/>
                <a:cs typeface="Arial"/>
                <a:sym typeface="Arial"/>
              </a:defRPr>
            </a:lvl6pPr>
            <a:lvl7pPr lvl="6" rtl="0" algn="l">
              <a:lnSpc>
                <a:spcPct val="115000"/>
              </a:lnSpc>
              <a:spcBef>
                <a:spcPts val="2100"/>
              </a:spcBef>
              <a:spcAft>
                <a:spcPts val="0"/>
              </a:spcAft>
              <a:buSzPts val="1900"/>
              <a:buNone/>
              <a:defRPr b="1" sz="2900">
                <a:solidFill>
                  <a:srgbClr val="000000"/>
                </a:solidFill>
                <a:latin typeface="Arial"/>
                <a:ea typeface="Arial"/>
                <a:cs typeface="Arial"/>
                <a:sym typeface="Arial"/>
              </a:defRPr>
            </a:lvl7pPr>
            <a:lvl8pPr lvl="7" rtl="0" algn="l">
              <a:lnSpc>
                <a:spcPct val="115000"/>
              </a:lnSpc>
              <a:spcBef>
                <a:spcPts val="2100"/>
              </a:spcBef>
              <a:spcAft>
                <a:spcPts val="0"/>
              </a:spcAft>
              <a:buSzPts val="1900"/>
              <a:buNone/>
              <a:defRPr b="1" sz="2900">
                <a:solidFill>
                  <a:srgbClr val="000000"/>
                </a:solidFill>
                <a:latin typeface="Arial"/>
                <a:ea typeface="Arial"/>
                <a:cs typeface="Arial"/>
                <a:sym typeface="Arial"/>
              </a:defRPr>
            </a:lvl8pPr>
            <a:lvl9pPr lvl="8" rtl="0" algn="l">
              <a:lnSpc>
                <a:spcPct val="115000"/>
              </a:lnSpc>
              <a:spcBef>
                <a:spcPts val="2100"/>
              </a:spcBef>
              <a:spcAft>
                <a:spcPts val="2100"/>
              </a:spcAft>
              <a:buSzPts val="1900"/>
              <a:buNone/>
              <a:defRPr b="1" sz="2900">
                <a:solidFill>
                  <a:srgbClr val="000000"/>
                </a:solidFill>
                <a:latin typeface="Arial"/>
                <a:ea typeface="Arial"/>
                <a:cs typeface="Arial"/>
                <a:sym typeface="Arial"/>
              </a:defRPr>
            </a:lvl9pPr>
          </a:lstStyle>
          <a:p/>
        </p:txBody>
      </p:sp>
      <p:sp>
        <p:nvSpPr>
          <p:cNvPr id="2421" name="Google Shape;2421;p85"/>
          <p:cNvSpPr txBox="1"/>
          <p:nvPr>
            <p:ph idx="4" type="subTitle"/>
          </p:nvPr>
        </p:nvSpPr>
        <p:spPr>
          <a:xfrm>
            <a:off x="10104647" y="3162424"/>
            <a:ext cx="2081700" cy="584100"/>
          </a:xfrm>
          <a:prstGeom prst="rect">
            <a:avLst/>
          </a:prstGeom>
          <a:noFill/>
          <a:ln>
            <a:noFill/>
          </a:ln>
        </p:spPr>
        <p:txBody>
          <a:bodyPr anchorCtr="0" anchor="t" bIns="121900" lIns="121900" spcFirstLastPara="1" rIns="121900" wrap="square" tIns="121900">
            <a:noAutofit/>
          </a:bodyPr>
          <a:lstStyle>
            <a:lvl1pPr lvl="0" rtl="0" algn="l">
              <a:lnSpc>
                <a:spcPct val="115000"/>
              </a:lnSpc>
              <a:spcBef>
                <a:spcPts val="0"/>
              </a:spcBef>
              <a:spcAft>
                <a:spcPts val="0"/>
              </a:spcAft>
              <a:buSzPts val="2400"/>
              <a:buNone/>
              <a:defRPr b="1" sz="4300">
                <a:solidFill>
                  <a:srgbClr val="0579BD"/>
                </a:solidFill>
                <a:latin typeface="Arial"/>
                <a:ea typeface="Arial"/>
                <a:cs typeface="Arial"/>
                <a:sym typeface="Arial"/>
              </a:defRPr>
            </a:lvl1pPr>
            <a:lvl2pPr lvl="1" rtl="0" algn="l">
              <a:lnSpc>
                <a:spcPct val="115000"/>
              </a:lnSpc>
              <a:spcBef>
                <a:spcPts val="2100"/>
              </a:spcBef>
              <a:spcAft>
                <a:spcPts val="0"/>
              </a:spcAft>
              <a:buSzPts val="1900"/>
              <a:buNone/>
              <a:defRPr b="1" sz="4300">
                <a:solidFill>
                  <a:srgbClr val="0579BD"/>
                </a:solidFill>
                <a:latin typeface="Arial"/>
                <a:ea typeface="Arial"/>
                <a:cs typeface="Arial"/>
                <a:sym typeface="Arial"/>
              </a:defRPr>
            </a:lvl2pPr>
            <a:lvl3pPr lvl="2" rtl="0" algn="l">
              <a:lnSpc>
                <a:spcPct val="115000"/>
              </a:lnSpc>
              <a:spcBef>
                <a:spcPts val="2100"/>
              </a:spcBef>
              <a:spcAft>
                <a:spcPts val="0"/>
              </a:spcAft>
              <a:buSzPts val="1900"/>
              <a:buNone/>
              <a:defRPr b="1" sz="4300">
                <a:solidFill>
                  <a:srgbClr val="0579BD"/>
                </a:solidFill>
                <a:latin typeface="Arial"/>
                <a:ea typeface="Arial"/>
                <a:cs typeface="Arial"/>
                <a:sym typeface="Arial"/>
              </a:defRPr>
            </a:lvl3pPr>
            <a:lvl4pPr lvl="3" rtl="0" algn="l">
              <a:lnSpc>
                <a:spcPct val="115000"/>
              </a:lnSpc>
              <a:spcBef>
                <a:spcPts val="2100"/>
              </a:spcBef>
              <a:spcAft>
                <a:spcPts val="0"/>
              </a:spcAft>
              <a:buSzPts val="1900"/>
              <a:buNone/>
              <a:defRPr b="1" sz="4300">
                <a:solidFill>
                  <a:srgbClr val="0579BD"/>
                </a:solidFill>
                <a:latin typeface="Arial"/>
                <a:ea typeface="Arial"/>
                <a:cs typeface="Arial"/>
                <a:sym typeface="Arial"/>
              </a:defRPr>
            </a:lvl4pPr>
            <a:lvl5pPr lvl="4" rtl="0" algn="l">
              <a:lnSpc>
                <a:spcPct val="115000"/>
              </a:lnSpc>
              <a:spcBef>
                <a:spcPts val="2100"/>
              </a:spcBef>
              <a:spcAft>
                <a:spcPts val="0"/>
              </a:spcAft>
              <a:buSzPts val="1900"/>
              <a:buNone/>
              <a:defRPr b="1" sz="4300">
                <a:solidFill>
                  <a:srgbClr val="0579BD"/>
                </a:solidFill>
                <a:latin typeface="Arial"/>
                <a:ea typeface="Arial"/>
                <a:cs typeface="Arial"/>
                <a:sym typeface="Arial"/>
              </a:defRPr>
            </a:lvl5pPr>
            <a:lvl6pPr lvl="5" rtl="0" algn="l">
              <a:lnSpc>
                <a:spcPct val="115000"/>
              </a:lnSpc>
              <a:spcBef>
                <a:spcPts val="2100"/>
              </a:spcBef>
              <a:spcAft>
                <a:spcPts val="0"/>
              </a:spcAft>
              <a:buSzPts val="1900"/>
              <a:buNone/>
              <a:defRPr b="1" sz="4300">
                <a:solidFill>
                  <a:srgbClr val="0579BD"/>
                </a:solidFill>
                <a:latin typeface="Arial"/>
                <a:ea typeface="Arial"/>
                <a:cs typeface="Arial"/>
                <a:sym typeface="Arial"/>
              </a:defRPr>
            </a:lvl6pPr>
            <a:lvl7pPr lvl="6" rtl="0" algn="l">
              <a:lnSpc>
                <a:spcPct val="115000"/>
              </a:lnSpc>
              <a:spcBef>
                <a:spcPts val="2100"/>
              </a:spcBef>
              <a:spcAft>
                <a:spcPts val="0"/>
              </a:spcAft>
              <a:buSzPts val="1900"/>
              <a:buNone/>
              <a:defRPr b="1" sz="4300">
                <a:solidFill>
                  <a:srgbClr val="0579BD"/>
                </a:solidFill>
                <a:latin typeface="Arial"/>
                <a:ea typeface="Arial"/>
                <a:cs typeface="Arial"/>
                <a:sym typeface="Arial"/>
              </a:defRPr>
            </a:lvl7pPr>
            <a:lvl8pPr lvl="7" rtl="0" algn="l">
              <a:lnSpc>
                <a:spcPct val="115000"/>
              </a:lnSpc>
              <a:spcBef>
                <a:spcPts val="2100"/>
              </a:spcBef>
              <a:spcAft>
                <a:spcPts val="0"/>
              </a:spcAft>
              <a:buSzPts val="1900"/>
              <a:buNone/>
              <a:defRPr b="1" sz="4300">
                <a:solidFill>
                  <a:srgbClr val="0579BD"/>
                </a:solidFill>
                <a:latin typeface="Arial"/>
                <a:ea typeface="Arial"/>
                <a:cs typeface="Arial"/>
                <a:sym typeface="Arial"/>
              </a:defRPr>
            </a:lvl8pPr>
            <a:lvl9pPr lvl="8" rtl="0" algn="l">
              <a:lnSpc>
                <a:spcPct val="115000"/>
              </a:lnSpc>
              <a:spcBef>
                <a:spcPts val="2100"/>
              </a:spcBef>
              <a:spcAft>
                <a:spcPts val="2100"/>
              </a:spcAft>
              <a:buSzPts val="1900"/>
              <a:buNone/>
              <a:defRPr b="1" sz="4300">
                <a:solidFill>
                  <a:srgbClr val="0579BD"/>
                </a:solidFill>
                <a:latin typeface="Arial"/>
                <a:ea typeface="Arial"/>
                <a:cs typeface="Arial"/>
                <a:sym typeface="Arial"/>
              </a:defRPr>
            </a:lvl9pPr>
          </a:lstStyle>
          <a:p/>
        </p:txBody>
      </p:sp>
      <p:grpSp>
        <p:nvGrpSpPr>
          <p:cNvPr id="2422" name="Google Shape;2422;p85"/>
          <p:cNvGrpSpPr/>
          <p:nvPr/>
        </p:nvGrpSpPr>
        <p:grpSpPr>
          <a:xfrm>
            <a:off x="5764" y="4076753"/>
            <a:ext cx="11214353" cy="1151579"/>
            <a:chOff x="-14600" y="1630542"/>
            <a:chExt cx="8410975" cy="991800"/>
          </a:xfrm>
        </p:grpSpPr>
        <p:sp>
          <p:nvSpPr>
            <p:cNvPr id="2423" name="Google Shape;2423;p85"/>
            <p:cNvSpPr/>
            <p:nvPr/>
          </p:nvSpPr>
          <p:spPr>
            <a:xfrm>
              <a:off x="-14600" y="1710438"/>
              <a:ext cx="7602300" cy="8619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2424" name="Google Shape;2424;p85"/>
            <p:cNvSpPr/>
            <p:nvPr/>
          </p:nvSpPr>
          <p:spPr>
            <a:xfrm>
              <a:off x="7190375" y="1630542"/>
              <a:ext cx="1206000" cy="991800"/>
            </a:xfrm>
            <a:prstGeom prst="ellipse">
              <a:avLst/>
            </a:prstGeom>
            <a:solidFill>
              <a:srgbClr val="FFFFFF"/>
            </a:solidFill>
            <a:ln cap="flat" cmpd="sng" w="38100">
              <a:solidFill>
                <a:srgbClr val="003C71"/>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grpSp>
      <p:sp>
        <p:nvSpPr>
          <p:cNvPr id="2425" name="Google Shape;2425;p85"/>
          <p:cNvSpPr txBox="1"/>
          <p:nvPr>
            <p:ph idx="5" type="subTitle"/>
          </p:nvPr>
        </p:nvSpPr>
        <p:spPr>
          <a:xfrm>
            <a:off x="835839" y="4417535"/>
            <a:ext cx="9046800" cy="584100"/>
          </a:xfrm>
          <a:prstGeom prst="rect">
            <a:avLst/>
          </a:prstGeom>
          <a:noFill/>
          <a:ln>
            <a:noFill/>
          </a:ln>
        </p:spPr>
        <p:txBody>
          <a:bodyPr anchorCtr="0" anchor="t" bIns="121900" lIns="121900" spcFirstLastPara="1" rIns="121900" wrap="square" tIns="121900">
            <a:noAutofit/>
          </a:bodyPr>
          <a:lstStyle>
            <a:lvl1pPr lvl="0" rtl="0" algn="l">
              <a:lnSpc>
                <a:spcPct val="115000"/>
              </a:lnSpc>
              <a:spcBef>
                <a:spcPts val="0"/>
              </a:spcBef>
              <a:spcAft>
                <a:spcPts val="0"/>
              </a:spcAft>
              <a:buSzPts val="2400"/>
              <a:buNone/>
              <a:defRPr b="1" sz="2900">
                <a:solidFill>
                  <a:srgbClr val="000000"/>
                </a:solidFill>
                <a:latin typeface="Arial"/>
                <a:ea typeface="Arial"/>
                <a:cs typeface="Arial"/>
                <a:sym typeface="Arial"/>
              </a:defRPr>
            </a:lvl1pPr>
            <a:lvl2pPr lvl="1" rtl="0" algn="l">
              <a:lnSpc>
                <a:spcPct val="115000"/>
              </a:lnSpc>
              <a:spcBef>
                <a:spcPts val="2100"/>
              </a:spcBef>
              <a:spcAft>
                <a:spcPts val="0"/>
              </a:spcAft>
              <a:buSzPts val="1900"/>
              <a:buNone/>
              <a:defRPr b="1" sz="2900">
                <a:solidFill>
                  <a:srgbClr val="000000"/>
                </a:solidFill>
                <a:latin typeface="Arial"/>
                <a:ea typeface="Arial"/>
                <a:cs typeface="Arial"/>
                <a:sym typeface="Arial"/>
              </a:defRPr>
            </a:lvl2pPr>
            <a:lvl3pPr lvl="2" rtl="0" algn="l">
              <a:lnSpc>
                <a:spcPct val="115000"/>
              </a:lnSpc>
              <a:spcBef>
                <a:spcPts val="2100"/>
              </a:spcBef>
              <a:spcAft>
                <a:spcPts val="0"/>
              </a:spcAft>
              <a:buSzPts val="1900"/>
              <a:buNone/>
              <a:defRPr b="1" sz="2900">
                <a:solidFill>
                  <a:srgbClr val="000000"/>
                </a:solidFill>
                <a:latin typeface="Arial"/>
                <a:ea typeface="Arial"/>
                <a:cs typeface="Arial"/>
                <a:sym typeface="Arial"/>
              </a:defRPr>
            </a:lvl3pPr>
            <a:lvl4pPr lvl="3" rtl="0" algn="l">
              <a:lnSpc>
                <a:spcPct val="115000"/>
              </a:lnSpc>
              <a:spcBef>
                <a:spcPts val="2100"/>
              </a:spcBef>
              <a:spcAft>
                <a:spcPts val="0"/>
              </a:spcAft>
              <a:buSzPts val="1900"/>
              <a:buNone/>
              <a:defRPr b="1" sz="2900">
                <a:solidFill>
                  <a:srgbClr val="000000"/>
                </a:solidFill>
                <a:latin typeface="Arial"/>
                <a:ea typeface="Arial"/>
                <a:cs typeface="Arial"/>
                <a:sym typeface="Arial"/>
              </a:defRPr>
            </a:lvl4pPr>
            <a:lvl5pPr lvl="4" rtl="0" algn="l">
              <a:lnSpc>
                <a:spcPct val="115000"/>
              </a:lnSpc>
              <a:spcBef>
                <a:spcPts val="2100"/>
              </a:spcBef>
              <a:spcAft>
                <a:spcPts val="0"/>
              </a:spcAft>
              <a:buSzPts val="1900"/>
              <a:buNone/>
              <a:defRPr b="1" sz="2900">
                <a:solidFill>
                  <a:srgbClr val="000000"/>
                </a:solidFill>
                <a:latin typeface="Arial"/>
                <a:ea typeface="Arial"/>
                <a:cs typeface="Arial"/>
                <a:sym typeface="Arial"/>
              </a:defRPr>
            </a:lvl5pPr>
            <a:lvl6pPr lvl="5" rtl="0" algn="l">
              <a:lnSpc>
                <a:spcPct val="115000"/>
              </a:lnSpc>
              <a:spcBef>
                <a:spcPts val="2100"/>
              </a:spcBef>
              <a:spcAft>
                <a:spcPts val="0"/>
              </a:spcAft>
              <a:buSzPts val="1900"/>
              <a:buNone/>
              <a:defRPr b="1" sz="2900">
                <a:solidFill>
                  <a:srgbClr val="000000"/>
                </a:solidFill>
                <a:latin typeface="Arial"/>
                <a:ea typeface="Arial"/>
                <a:cs typeface="Arial"/>
                <a:sym typeface="Arial"/>
              </a:defRPr>
            </a:lvl6pPr>
            <a:lvl7pPr lvl="6" rtl="0" algn="l">
              <a:lnSpc>
                <a:spcPct val="115000"/>
              </a:lnSpc>
              <a:spcBef>
                <a:spcPts val="2100"/>
              </a:spcBef>
              <a:spcAft>
                <a:spcPts val="0"/>
              </a:spcAft>
              <a:buSzPts val="1900"/>
              <a:buNone/>
              <a:defRPr b="1" sz="2900">
                <a:solidFill>
                  <a:srgbClr val="000000"/>
                </a:solidFill>
                <a:latin typeface="Arial"/>
                <a:ea typeface="Arial"/>
                <a:cs typeface="Arial"/>
                <a:sym typeface="Arial"/>
              </a:defRPr>
            </a:lvl7pPr>
            <a:lvl8pPr lvl="7" rtl="0" algn="l">
              <a:lnSpc>
                <a:spcPct val="115000"/>
              </a:lnSpc>
              <a:spcBef>
                <a:spcPts val="2100"/>
              </a:spcBef>
              <a:spcAft>
                <a:spcPts val="0"/>
              </a:spcAft>
              <a:buSzPts val="1900"/>
              <a:buNone/>
              <a:defRPr b="1" sz="2900">
                <a:solidFill>
                  <a:srgbClr val="000000"/>
                </a:solidFill>
                <a:latin typeface="Arial"/>
                <a:ea typeface="Arial"/>
                <a:cs typeface="Arial"/>
                <a:sym typeface="Arial"/>
              </a:defRPr>
            </a:lvl8pPr>
            <a:lvl9pPr lvl="8" rtl="0" algn="l">
              <a:lnSpc>
                <a:spcPct val="115000"/>
              </a:lnSpc>
              <a:spcBef>
                <a:spcPts val="2100"/>
              </a:spcBef>
              <a:spcAft>
                <a:spcPts val="2100"/>
              </a:spcAft>
              <a:buSzPts val="1900"/>
              <a:buNone/>
              <a:defRPr b="1" sz="2900">
                <a:solidFill>
                  <a:srgbClr val="000000"/>
                </a:solidFill>
                <a:latin typeface="Arial"/>
                <a:ea typeface="Arial"/>
                <a:cs typeface="Arial"/>
                <a:sym typeface="Arial"/>
              </a:defRPr>
            </a:lvl9pPr>
          </a:lstStyle>
          <a:p/>
        </p:txBody>
      </p:sp>
      <p:sp>
        <p:nvSpPr>
          <p:cNvPr id="2426" name="Google Shape;2426;p85"/>
          <p:cNvSpPr txBox="1"/>
          <p:nvPr>
            <p:ph idx="6" type="subTitle"/>
          </p:nvPr>
        </p:nvSpPr>
        <p:spPr>
          <a:xfrm>
            <a:off x="10104647" y="4350083"/>
            <a:ext cx="2081700" cy="584100"/>
          </a:xfrm>
          <a:prstGeom prst="rect">
            <a:avLst/>
          </a:prstGeom>
          <a:noFill/>
          <a:ln>
            <a:noFill/>
          </a:ln>
        </p:spPr>
        <p:txBody>
          <a:bodyPr anchorCtr="0" anchor="t" bIns="121900" lIns="121900" spcFirstLastPara="1" rIns="121900" wrap="square" tIns="121900">
            <a:noAutofit/>
          </a:bodyPr>
          <a:lstStyle>
            <a:lvl1pPr lvl="0" rtl="0" algn="l">
              <a:lnSpc>
                <a:spcPct val="115000"/>
              </a:lnSpc>
              <a:spcBef>
                <a:spcPts val="0"/>
              </a:spcBef>
              <a:spcAft>
                <a:spcPts val="0"/>
              </a:spcAft>
              <a:buSzPts val="2400"/>
              <a:buNone/>
              <a:defRPr b="1" sz="4300">
                <a:solidFill>
                  <a:srgbClr val="0579BD"/>
                </a:solidFill>
                <a:latin typeface="Arial"/>
                <a:ea typeface="Arial"/>
                <a:cs typeface="Arial"/>
                <a:sym typeface="Arial"/>
              </a:defRPr>
            </a:lvl1pPr>
            <a:lvl2pPr lvl="1" rtl="0" algn="l">
              <a:lnSpc>
                <a:spcPct val="115000"/>
              </a:lnSpc>
              <a:spcBef>
                <a:spcPts val="2100"/>
              </a:spcBef>
              <a:spcAft>
                <a:spcPts val="0"/>
              </a:spcAft>
              <a:buSzPts val="1900"/>
              <a:buNone/>
              <a:defRPr b="1" sz="4300">
                <a:solidFill>
                  <a:srgbClr val="0579BD"/>
                </a:solidFill>
                <a:latin typeface="Arial"/>
                <a:ea typeface="Arial"/>
                <a:cs typeface="Arial"/>
                <a:sym typeface="Arial"/>
              </a:defRPr>
            </a:lvl2pPr>
            <a:lvl3pPr lvl="2" rtl="0" algn="l">
              <a:lnSpc>
                <a:spcPct val="115000"/>
              </a:lnSpc>
              <a:spcBef>
                <a:spcPts val="2100"/>
              </a:spcBef>
              <a:spcAft>
                <a:spcPts val="0"/>
              </a:spcAft>
              <a:buSzPts val="1900"/>
              <a:buNone/>
              <a:defRPr b="1" sz="4300">
                <a:solidFill>
                  <a:srgbClr val="0579BD"/>
                </a:solidFill>
                <a:latin typeface="Arial"/>
                <a:ea typeface="Arial"/>
                <a:cs typeface="Arial"/>
                <a:sym typeface="Arial"/>
              </a:defRPr>
            </a:lvl3pPr>
            <a:lvl4pPr lvl="3" rtl="0" algn="l">
              <a:lnSpc>
                <a:spcPct val="115000"/>
              </a:lnSpc>
              <a:spcBef>
                <a:spcPts val="2100"/>
              </a:spcBef>
              <a:spcAft>
                <a:spcPts val="0"/>
              </a:spcAft>
              <a:buSzPts val="1900"/>
              <a:buNone/>
              <a:defRPr b="1" sz="4300">
                <a:solidFill>
                  <a:srgbClr val="0579BD"/>
                </a:solidFill>
                <a:latin typeface="Arial"/>
                <a:ea typeface="Arial"/>
                <a:cs typeface="Arial"/>
                <a:sym typeface="Arial"/>
              </a:defRPr>
            </a:lvl4pPr>
            <a:lvl5pPr lvl="4" rtl="0" algn="l">
              <a:lnSpc>
                <a:spcPct val="115000"/>
              </a:lnSpc>
              <a:spcBef>
                <a:spcPts val="2100"/>
              </a:spcBef>
              <a:spcAft>
                <a:spcPts val="0"/>
              </a:spcAft>
              <a:buSzPts val="1900"/>
              <a:buNone/>
              <a:defRPr b="1" sz="4300">
                <a:solidFill>
                  <a:srgbClr val="0579BD"/>
                </a:solidFill>
                <a:latin typeface="Arial"/>
                <a:ea typeface="Arial"/>
                <a:cs typeface="Arial"/>
                <a:sym typeface="Arial"/>
              </a:defRPr>
            </a:lvl5pPr>
            <a:lvl6pPr lvl="5" rtl="0" algn="l">
              <a:lnSpc>
                <a:spcPct val="115000"/>
              </a:lnSpc>
              <a:spcBef>
                <a:spcPts val="2100"/>
              </a:spcBef>
              <a:spcAft>
                <a:spcPts val="0"/>
              </a:spcAft>
              <a:buSzPts val="1900"/>
              <a:buNone/>
              <a:defRPr b="1" sz="4300">
                <a:solidFill>
                  <a:srgbClr val="0579BD"/>
                </a:solidFill>
                <a:latin typeface="Arial"/>
                <a:ea typeface="Arial"/>
                <a:cs typeface="Arial"/>
                <a:sym typeface="Arial"/>
              </a:defRPr>
            </a:lvl6pPr>
            <a:lvl7pPr lvl="6" rtl="0" algn="l">
              <a:lnSpc>
                <a:spcPct val="115000"/>
              </a:lnSpc>
              <a:spcBef>
                <a:spcPts val="2100"/>
              </a:spcBef>
              <a:spcAft>
                <a:spcPts val="0"/>
              </a:spcAft>
              <a:buSzPts val="1900"/>
              <a:buNone/>
              <a:defRPr b="1" sz="4300">
                <a:solidFill>
                  <a:srgbClr val="0579BD"/>
                </a:solidFill>
                <a:latin typeface="Arial"/>
                <a:ea typeface="Arial"/>
                <a:cs typeface="Arial"/>
                <a:sym typeface="Arial"/>
              </a:defRPr>
            </a:lvl7pPr>
            <a:lvl8pPr lvl="7" rtl="0" algn="l">
              <a:lnSpc>
                <a:spcPct val="115000"/>
              </a:lnSpc>
              <a:spcBef>
                <a:spcPts val="2100"/>
              </a:spcBef>
              <a:spcAft>
                <a:spcPts val="0"/>
              </a:spcAft>
              <a:buSzPts val="1900"/>
              <a:buNone/>
              <a:defRPr b="1" sz="4300">
                <a:solidFill>
                  <a:srgbClr val="0579BD"/>
                </a:solidFill>
                <a:latin typeface="Arial"/>
                <a:ea typeface="Arial"/>
                <a:cs typeface="Arial"/>
                <a:sym typeface="Arial"/>
              </a:defRPr>
            </a:lvl8pPr>
            <a:lvl9pPr lvl="8" rtl="0" algn="l">
              <a:lnSpc>
                <a:spcPct val="115000"/>
              </a:lnSpc>
              <a:spcBef>
                <a:spcPts val="2100"/>
              </a:spcBef>
              <a:spcAft>
                <a:spcPts val="2100"/>
              </a:spcAft>
              <a:buSzPts val="1900"/>
              <a:buNone/>
              <a:defRPr b="1" sz="4300">
                <a:solidFill>
                  <a:srgbClr val="0579BD"/>
                </a:solidFill>
                <a:latin typeface="Arial"/>
                <a:ea typeface="Arial"/>
                <a:cs typeface="Arial"/>
                <a:sym typeface="Arial"/>
              </a:defRPr>
            </a:lvl9pPr>
          </a:lstStyle>
          <a:p/>
        </p:txBody>
      </p:sp>
      <p:grpSp>
        <p:nvGrpSpPr>
          <p:cNvPr id="2427" name="Google Shape;2427;p85"/>
          <p:cNvGrpSpPr/>
          <p:nvPr/>
        </p:nvGrpSpPr>
        <p:grpSpPr>
          <a:xfrm>
            <a:off x="5764" y="5256769"/>
            <a:ext cx="11214353" cy="1151579"/>
            <a:chOff x="-14600" y="1630542"/>
            <a:chExt cx="8410975" cy="991800"/>
          </a:xfrm>
        </p:grpSpPr>
        <p:sp>
          <p:nvSpPr>
            <p:cNvPr id="2428" name="Google Shape;2428;p85"/>
            <p:cNvSpPr/>
            <p:nvPr/>
          </p:nvSpPr>
          <p:spPr>
            <a:xfrm>
              <a:off x="-14600" y="1710438"/>
              <a:ext cx="7602300" cy="8619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2429" name="Google Shape;2429;p85"/>
            <p:cNvSpPr/>
            <p:nvPr/>
          </p:nvSpPr>
          <p:spPr>
            <a:xfrm>
              <a:off x="7190375" y="1630542"/>
              <a:ext cx="1206000" cy="991800"/>
            </a:xfrm>
            <a:prstGeom prst="ellipse">
              <a:avLst/>
            </a:prstGeom>
            <a:solidFill>
              <a:srgbClr val="FFFFFF"/>
            </a:solidFill>
            <a:ln cap="flat" cmpd="sng" w="38100">
              <a:solidFill>
                <a:srgbClr val="003C71"/>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grpSp>
      <p:sp>
        <p:nvSpPr>
          <p:cNvPr id="2430" name="Google Shape;2430;p85"/>
          <p:cNvSpPr txBox="1"/>
          <p:nvPr>
            <p:ph idx="7" type="subTitle"/>
          </p:nvPr>
        </p:nvSpPr>
        <p:spPr>
          <a:xfrm>
            <a:off x="835839" y="5592585"/>
            <a:ext cx="9046800" cy="584100"/>
          </a:xfrm>
          <a:prstGeom prst="rect">
            <a:avLst/>
          </a:prstGeom>
          <a:noFill/>
          <a:ln>
            <a:noFill/>
          </a:ln>
        </p:spPr>
        <p:txBody>
          <a:bodyPr anchorCtr="0" anchor="t" bIns="121900" lIns="121900" spcFirstLastPara="1" rIns="121900" wrap="square" tIns="121900">
            <a:noAutofit/>
          </a:bodyPr>
          <a:lstStyle>
            <a:lvl1pPr lvl="0" rtl="0" algn="l">
              <a:lnSpc>
                <a:spcPct val="115000"/>
              </a:lnSpc>
              <a:spcBef>
                <a:spcPts val="0"/>
              </a:spcBef>
              <a:spcAft>
                <a:spcPts val="0"/>
              </a:spcAft>
              <a:buSzPts val="2400"/>
              <a:buNone/>
              <a:defRPr b="1" sz="2900">
                <a:solidFill>
                  <a:srgbClr val="000000"/>
                </a:solidFill>
                <a:latin typeface="Arial"/>
                <a:ea typeface="Arial"/>
                <a:cs typeface="Arial"/>
                <a:sym typeface="Arial"/>
              </a:defRPr>
            </a:lvl1pPr>
            <a:lvl2pPr lvl="1" rtl="0" algn="l">
              <a:lnSpc>
                <a:spcPct val="115000"/>
              </a:lnSpc>
              <a:spcBef>
                <a:spcPts val="2100"/>
              </a:spcBef>
              <a:spcAft>
                <a:spcPts val="0"/>
              </a:spcAft>
              <a:buSzPts val="1900"/>
              <a:buNone/>
              <a:defRPr b="1" sz="2900">
                <a:solidFill>
                  <a:srgbClr val="000000"/>
                </a:solidFill>
                <a:latin typeface="Arial"/>
                <a:ea typeface="Arial"/>
                <a:cs typeface="Arial"/>
                <a:sym typeface="Arial"/>
              </a:defRPr>
            </a:lvl2pPr>
            <a:lvl3pPr lvl="2" rtl="0" algn="l">
              <a:lnSpc>
                <a:spcPct val="115000"/>
              </a:lnSpc>
              <a:spcBef>
                <a:spcPts val="2100"/>
              </a:spcBef>
              <a:spcAft>
                <a:spcPts val="0"/>
              </a:spcAft>
              <a:buSzPts val="1900"/>
              <a:buNone/>
              <a:defRPr b="1" sz="2900">
                <a:solidFill>
                  <a:srgbClr val="000000"/>
                </a:solidFill>
                <a:latin typeface="Arial"/>
                <a:ea typeface="Arial"/>
                <a:cs typeface="Arial"/>
                <a:sym typeface="Arial"/>
              </a:defRPr>
            </a:lvl3pPr>
            <a:lvl4pPr lvl="3" rtl="0" algn="l">
              <a:lnSpc>
                <a:spcPct val="115000"/>
              </a:lnSpc>
              <a:spcBef>
                <a:spcPts val="2100"/>
              </a:spcBef>
              <a:spcAft>
                <a:spcPts val="0"/>
              </a:spcAft>
              <a:buSzPts val="1900"/>
              <a:buNone/>
              <a:defRPr b="1" sz="2900">
                <a:solidFill>
                  <a:srgbClr val="000000"/>
                </a:solidFill>
                <a:latin typeface="Arial"/>
                <a:ea typeface="Arial"/>
                <a:cs typeface="Arial"/>
                <a:sym typeface="Arial"/>
              </a:defRPr>
            </a:lvl4pPr>
            <a:lvl5pPr lvl="4" rtl="0" algn="l">
              <a:lnSpc>
                <a:spcPct val="115000"/>
              </a:lnSpc>
              <a:spcBef>
                <a:spcPts val="2100"/>
              </a:spcBef>
              <a:spcAft>
                <a:spcPts val="0"/>
              </a:spcAft>
              <a:buSzPts val="1900"/>
              <a:buNone/>
              <a:defRPr b="1" sz="2900">
                <a:solidFill>
                  <a:srgbClr val="000000"/>
                </a:solidFill>
                <a:latin typeface="Arial"/>
                <a:ea typeface="Arial"/>
                <a:cs typeface="Arial"/>
                <a:sym typeface="Arial"/>
              </a:defRPr>
            </a:lvl5pPr>
            <a:lvl6pPr lvl="5" rtl="0" algn="l">
              <a:lnSpc>
                <a:spcPct val="115000"/>
              </a:lnSpc>
              <a:spcBef>
                <a:spcPts val="2100"/>
              </a:spcBef>
              <a:spcAft>
                <a:spcPts val="0"/>
              </a:spcAft>
              <a:buSzPts val="1900"/>
              <a:buNone/>
              <a:defRPr b="1" sz="2900">
                <a:solidFill>
                  <a:srgbClr val="000000"/>
                </a:solidFill>
                <a:latin typeface="Arial"/>
                <a:ea typeface="Arial"/>
                <a:cs typeface="Arial"/>
                <a:sym typeface="Arial"/>
              </a:defRPr>
            </a:lvl6pPr>
            <a:lvl7pPr lvl="6" rtl="0" algn="l">
              <a:lnSpc>
                <a:spcPct val="115000"/>
              </a:lnSpc>
              <a:spcBef>
                <a:spcPts val="2100"/>
              </a:spcBef>
              <a:spcAft>
                <a:spcPts val="0"/>
              </a:spcAft>
              <a:buSzPts val="1900"/>
              <a:buNone/>
              <a:defRPr b="1" sz="2900">
                <a:solidFill>
                  <a:srgbClr val="000000"/>
                </a:solidFill>
                <a:latin typeface="Arial"/>
                <a:ea typeface="Arial"/>
                <a:cs typeface="Arial"/>
                <a:sym typeface="Arial"/>
              </a:defRPr>
            </a:lvl7pPr>
            <a:lvl8pPr lvl="7" rtl="0" algn="l">
              <a:lnSpc>
                <a:spcPct val="115000"/>
              </a:lnSpc>
              <a:spcBef>
                <a:spcPts val="2100"/>
              </a:spcBef>
              <a:spcAft>
                <a:spcPts val="0"/>
              </a:spcAft>
              <a:buSzPts val="1900"/>
              <a:buNone/>
              <a:defRPr b="1" sz="2900">
                <a:solidFill>
                  <a:srgbClr val="000000"/>
                </a:solidFill>
                <a:latin typeface="Arial"/>
                <a:ea typeface="Arial"/>
                <a:cs typeface="Arial"/>
                <a:sym typeface="Arial"/>
              </a:defRPr>
            </a:lvl8pPr>
            <a:lvl9pPr lvl="8" rtl="0" algn="l">
              <a:lnSpc>
                <a:spcPct val="115000"/>
              </a:lnSpc>
              <a:spcBef>
                <a:spcPts val="2100"/>
              </a:spcBef>
              <a:spcAft>
                <a:spcPts val="2100"/>
              </a:spcAft>
              <a:buSzPts val="1900"/>
              <a:buNone/>
              <a:defRPr b="1" sz="2900">
                <a:solidFill>
                  <a:srgbClr val="000000"/>
                </a:solidFill>
                <a:latin typeface="Arial"/>
                <a:ea typeface="Arial"/>
                <a:cs typeface="Arial"/>
                <a:sym typeface="Arial"/>
              </a:defRPr>
            </a:lvl9pPr>
          </a:lstStyle>
          <a:p/>
        </p:txBody>
      </p:sp>
      <p:sp>
        <p:nvSpPr>
          <p:cNvPr id="2431" name="Google Shape;2431;p85"/>
          <p:cNvSpPr txBox="1"/>
          <p:nvPr>
            <p:ph idx="8" type="subTitle"/>
          </p:nvPr>
        </p:nvSpPr>
        <p:spPr>
          <a:xfrm>
            <a:off x="10104647" y="5525132"/>
            <a:ext cx="2081700" cy="584100"/>
          </a:xfrm>
          <a:prstGeom prst="rect">
            <a:avLst/>
          </a:prstGeom>
          <a:noFill/>
          <a:ln>
            <a:noFill/>
          </a:ln>
        </p:spPr>
        <p:txBody>
          <a:bodyPr anchorCtr="0" anchor="t" bIns="121900" lIns="121900" spcFirstLastPara="1" rIns="121900" wrap="square" tIns="121900">
            <a:noAutofit/>
          </a:bodyPr>
          <a:lstStyle>
            <a:lvl1pPr lvl="0" rtl="0" algn="l">
              <a:lnSpc>
                <a:spcPct val="115000"/>
              </a:lnSpc>
              <a:spcBef>
                <a:spcPts val="0"/>
              </a:spcBef>
              <a:spcAft>
                <a:spcPts val="0"/>
              </a:spcAft>
              <a:buSzPts val="2400"/>
              <a:buNone/>
              <a:defRPr b="1" sz="4300">
                <a:solidFill>
                  <a:srgbClr val="0579BD"/>
                </a:solidFill>
                <a:latin typeface="Arial"/>
                <a:ea typeface="Arial"/>
                <a:cs typeface="Arial"/>
                <a:sym typeface="Arial"/>
              </a:defRPr>
            </a:lvl1pPr>
            <a:lvl2pPr lvl="1" rtl="0" algn="l">
              <a:lnSpc>
                <a:spcPct val="115000"/>
              </a:lnSpc>
              <a:spcBef>
                <a:spcPts val="2100"/>
              </a:spcBef>
              <a:spcAft>
                <a:spcPts val="0"/>
              </a:spcAft>
              <a:buSzPts val="1900"/>
              <a:buNone/>
              <a:defRPr b="1" sz="4300">
                <a:solidFill>
                  <a:srgbClr val="0579BD"/>
                </a:solidFill>
                <a:latin typeface="Arial"/>
                <a:ea typeface="Arial"/>
                <a:cs typeface="Arial"/>
                <a:sym typeface="Arial"/>
              </a:defRPr>
            </a:lvl2pPr>
            <a:lvl3pPr lvl="2" rtl="0" algn="l">
              <a:lnSpc>
                <a:spcPct val="115000"/>
              </a:lnSpc>
              <a:spcBef>
                <a:spcPts val="2100"/>
              </a:spcBef>
              <a:spcAft>
                <a:spcPts val="0"/>
              </a:spcAft>
              <a:buSzPts val="1900"/>
              <a:buNone/>
              <a:defRPr b="1" sz="4300">
                <a:solidFill>
                  <a:srgbClr val="0579BD"/>
                </a:solidFill>
                <a:latin typeface="Arial"/>
                <a:ea typeface="Arial"/>
                <a:cs typeface="Arial"/>
                <a:sym typeface="Arial"/>
              </a:defRPr>
            </a:lvl3pPr>
            <a:lvl4pPr lvl="3" rtl="0" algn="l">
              <a:lnSpc>
                <a:spcPct val="115000"/>
              </a:lnSpc>
              <a:spcBef>
                <a:spcPts val="2100"/>
              </a:spcBef>
              <a:spcAft>
                <a:spcPts val="0"/>
              </a:spcAft>
              <a:buSzPts val="1900"/>
              <a:buNone/>
              <a:defRPr b="1" sz="4300">
                <a:solidFill>
                  <a:srgbClr val="0579BD"/>
                </a:solidFill>
                <a:latin typeface="Arial"/>
                <a:ea typeface="Arial"/>
                <a:cs typeface="Arial"/>
                <a:sym typeface="Arial"/>
              </a:defRPr>
            </a:lvl4pPr>
            <a:lvl5pPr lvl="4" rtl="0" algn="l">
              <a:lnSpc>
                <a:spcPct val="115000"/>
              </a:lnSpc>
              <a:spcBef>
                <a:spcPts val="2100"/>
              </a:spcBef>
              <a:spcAft>
                <a:spcPts val="0"/>
              </a:spcAft>
              <a:buSzPts val="1900"/>
              <a:buNone/>
              <a:defRPr b="1" sz="4300">
                <a:solidFill>
                  <a:srgbClr val="0579BD"/>
                </a:solidFill>
                <a:latin typeface="Arial"/>
                <a:ea typeface="Arial"/>
                <a:cs typeface="Arial"/>
                <a:sym typeface="Arial"/>
              </a:defRPr>
            </a:lvl5pPr>
            <a:lvl6pPr lvl="5" rtl="0" algn="l">
              <a:lnSpc>
                <a:spcPct val="115000"/>
              </a:lnSpc>
              <a:spcBef>
                <a:spcPts val="2100"/>
              </a:spcBef>
              <a:spcAft>
                <a:spcPts val="0"/>
              </a:spcAft>
              <a:buSzPts val="1900"/>
              <a:buNone/>
              <a:defRPr b="1" sz="4300">
                <a:solidFill>
                  <a:srgbClr val="0579BD"/>
                </a:solidFill>
                <a:latin typeface="Arial"/>
                <a:ea typeface="Arial"/>
                <a:cs typeface="Arial"/>
                <a:sym typeface="Arial"/>
              </a:defRPr>
            </a:lvl6pPr>
            <a:lvl7pPr lvl="6" rtl="0" algn="l">
              <a:lnSpc>
                <a:spcPct val="115000"/>
              </a:lnSpc>
              <a:spcBef>
                <a:spcPts val="2100"/>
              </a:spcBef>
              <a:spcAft>
                <a:spcPts val="0"/>
              </a:spcAft>
              <a:buSzPts val="1900"/>
              <a:buNone/>
              <a:defRPr b="1" sz="4300">
                <a:solidFill>
                  <a:srgbClr val="0579BD"/>
                </a:solidFill>
                <a:latin typeface="Arial"/>
                <a:ea typeface="Arial"/>
                <a:cs typeface="Arial"/>
                <a:sym typeface="Arial"/>
              </a:defRPr>
            </a:lvl7pPr>
            <a:lvl8pPr lvl="7" rtl="0" algn="l">
              <a:lnSpc>
                <a:spcPct val="115000"/>
              </a:lnSpc>
              <a:spcBef>
                <a:spcPts val="2100"/>
              </a:spcBef>
              <a:spcAft>
                <a:spcPts val="0"/>
              </a:spcAft>
              <a:buSzPts val="1900"/>
              <a:buNone/>
              <a:defRPr b="1" sz="4300">
                <a:solidFill>
                  <a:srgbClr val="0579BD"/>
                </a:solidFill>
                <a:latin typeface="Arial"/>
                <a:ea typeface="Arial"/>
                <a:cs typeface="Arial"/>
                <a:sym typeface="Arial"/>
              </a:defRPr>
            </a:lvl8pPr>
            <a:lvl9pPr lvl="8" rtl="0" algn="l">
              <a:lnSpc>
                <a:spcPct val="115000"/>
              </a:lnSpc>
              <a:spcBef>
                <a:spcPts val="2100"/>
              </a:spcBef>
              <a:spcAft>
                <a:spcPts val="2100"/>
              </a:spcAft>
              <a:buSzPts val="1900"/>
              <a:buNone/>
              <a:defRPr b="1" sz="4300">
                <a:solidFill>
                  <a:srgbClr val="0579BD"/>
                </a:solidFill>
                <a:latin typeface="Arial"/>
                <a:ea typeface="Arial"/>
                <a:cs typeface="Arial"/>
                <a:sym typeface="Arial"/>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s - LIGHT ON DARK">
  <p:cSld name="1_Bullets - LIGHT ON DARK 8">
    <p:spTree>
      <p:nvGrpSpPr>
        <p:cNvPr id="280" name="Shape 280"/>
        <p:cNvGrpSpPr/>
        <p:nvPr/>
      </p:nvGrpSpPr>
      <p:grpSpPr>
        <a:xfrm>
          <a:off x="0" y="0"/>
          <a:ext cx="0" cy="0"/>
          <a:chOff x="0" y="0"/>
          <a:chExt cx="0" cy="0"/>
        </a:xfrm>
      </p:grpSpPr>
      <p:sp>
        <p:nvSpPr>
          <p:cNvPr id="281" name="Google Shape;281;p10"/>
          <p:cNvSpPr txBox="1"/>
          <p:nvPr/>
        </p:nvSpPr>
        <p:spPr>
          <a:xfrm rot="5400000">
            <a:off x="8459863" y="3045550"/>
            <a:ext cx="6842700" cy="7516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t/>
            </a:r>
            <a:endParaRPr b="1" i="0" sz="1600" u="none" cap="none" strike="noStrike">
              <a:solidFill>
                <a:srgbClr val="003C71"/>
              </a:solidFill>
              <a:latin typeface="Open Sans"/>
              <a:ea typeface="Open Sans"/>
              <a:cs typeface="Open Sans"/>
              <a:sym typeface="Open Sans"/>
            </a:endParaRPr>
          </a:p>
        </p:txBody>
      </p:sp>
      <p:sp>
        <p:nvSpPr>
          <p:cNvPr id="282" name="Google Shape;282;p10"/>
          <p:cNvSpPr/>
          <p:nvPr/>
        </p:nvSpPr>
        <p:spPr>
          <a:xfrm>
            <a:off x="621474" y="1061841"/>
            <a:ext cx="10058400" cy="0"/>
          </a:xfrm>
          <a:prstGeom prst="rect">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83" name="Google Shape;283;p10"/>
          <p:cNvSpPr txBox="1"/>
          <p:nvPr>
            <p:ph type="title"/>
          </p:nvPr>
        </p:nvSpPr>
        <p:spPr>
          <a:xfrm>
            <a:off x="612465" y="4663"/>
            <a:ext cx="10562869" cy="1057173"/>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3200"/>
              <a:buNone/>
              <a:defRPr b="1" sz="3200">
                <a:solidFill>
                  <a:schemeClr val="dk1"/>
                </a:solidFill>
                <a:latin typeface="Arial"/>
                <a:ea typeface="Arial"/>
                <a:cs typeface="Arial"/>
                <a:sym typeface="Arial"/>
              </a:defRPr>
            </a:lvl1pPr>
            <a:lvl2pPr lvl="1" algn="l">
              <a:lnSpc>
                <a:spcPct val="100000"/>
              </a:lnSpc>
              <a:spcBef>
                <a:spcPts val="0"/>
              </a:spcBef>
              <a:spcAft>
                <a:spcPts val="0"/>
              </a:spcAft>
              <a:buSzPts val="3200"/>
              <a:buNone/>
              <a:defRPr b="1" sz="3600">
                <a:solidFill>
                  <a:srgbClr val="FFFFFF"/>
                </a:solidFill>
                <a:latin typeface="Arial"/>
                <a:ea typeface="Arial"/>
                <a:cs typeface="Arial"/>
                <a:sym typeface="Arial"/>
              </a:defRPr>
            </a:lvl2pPr>
            <a:lvl3pPr lvl="2" algn="l">
              <a:lnSpc>
                <a:spcPct val="100000"/>
              </a:lnSpc>
              <a:spcBef>
                <a:spcPts val="0"/>
              </a:spcBef>
              <a:spcAft>
                <a:spcPts val="0"/>
              </a:spcAft>
              <a:buSzPts val="3200"/>
              <a:buNone/>
              <a:defRPr b="1" sz="3600">
                <a:solidFill>
                  <a:srgbClr val="FFFFFF"/>
                </a:solidFill>
                <a:latin typeface="Arial"/>
                <a:ea typeface="Arial"/>
                <a:cs typeface="Arial"/>
                <a:sym typeface="Arial"/>
              </a:defRPr>
            </a:lvl3pPr>
            <a:lvl4pPr lvl="3" algn="l">
              <a:lnSpc>
                <a:spcPct val="100000"/>
              </a:lnSpc>
              <a:spcBef>
                <a:spcPts val="0"/>
              </a:spcBef>
              <a:spcAft>
                <a:spcPts val="0"/>
              </a:spcAft>
              <a:buSzPts val="3200"/>
              <a:buNone/>
              <a:defRPr b="1" sz="3600">
                <a:solidFill>
                  <a:srgbClr val="FFFFFF"/>
                </a:solidFill>
                <a:latin typeface="Arial"/>
                <a:ea typeface="Arial"/>
                <a:cs typeface="Arial"/>
                <a:sym typeface="Arial"/>
              </a:defRPr>
            </a:lvl4pPr>
            <a:lvl5pPr lvl="4" algn="l">
              <a:lnSpc>
                <a:spcPct val="100000"/>
              </a:lnSpc>
              <a:spcBef>
                <a:spcPts val="0"/>
              </a:spcBef>
              <a:spcAft>
                <a:spcPts val="0"/>
              </a:spcAft>
              <a:buSzPts val="3200"/>
              <a:buNone/>
              <a:defRPr b="1" sz="3600">
                <a:solidFill>
                  <a:srgbClr val="FFFFFF"/>
                </a:solidFill>
                <a:latin typeface="Arial"/>
                <a:ea typeface="Arial"/>
                <a:cs typeface="Arial"/>
                <a:sym typeface="Arial"/>
              </a:defRPr>
            </a:lvl5pPr>
            <a:lvl6pPr lvl="5" algn="l">
              <a:lnSpc>
                <a:spcPct val="100000"/>
              </a:lnSpc>
              <a:spcBef>
                <a:spcPts val="0"/>
              </a:spcBef>
              <a:spcAft>
                <a:spcPts val="0"/>
              </a:spcAft>
              <a:buSzPts val="3200"/>
              <a:buNone/>
              <a:defRPr b="1" sz="3600">
                <a:solidFill>
                  <a:srgbClr val="FFFFFF"/>
                </a:solidFill>
                <a:latin typeface="Arial"/>
                <a:ea typeface="Arial"/>
                <a:cs typeface="Arial"/>
                <a:sym typeface="Arial"/>
              </a:defRPr>
            </a:lvl6pPr>
            <a:lvl7pPr lvl="6" algn="l">
              <a:lnSpc>
                <a:spcPct val="100000"/>
              </a:lnSpc>
              <a:spcBef>
                <a:spcPts val="0"/>
              </a:spcBef>
              <a:spcAft>
                <a:spcPts val="0"/>
              </a:spcAft>
              <a:buSzPts val="3200"/>
              <a:buNone/>
              <a:defRPr b="1" sz="3600">
                <a:solidFill>
                  <a:srgbClr val="FFFFFF"/>
                </a:solidFill>
                <a:latin typeface="Arial"/>
                <a:ea typeface="Arial"/>
                <a:cs typeface="Arial"/>
                <a:sym typeface="Arial"/>
              </a:defRPr>
            </a:lvl7pPr>
            <a:lvl8pPr lvl="7" algn="l">
              <a:lnSpc>
                <a:spcPct val="100000"/>
              </a:lnSpc>
              <a:spcBef>
                <a:spcPts val="0"/>
              </a:spcBef>
              <a:spcAft>
                <a:spcPts val="0"/>
              </a:spcAft>
              <a:buSzPts val="3200"/>
              <a:buNone/>
              <a:defRPr b="1" sz="3600">
                <a:solidFill>
                  <a:srgbClr val="FFFFFF"/>
                </a:solidFill>
                <a:latin typeface="Arial"/>
                <a:ea typeface="Arial"/>
                <a:cs typeface="Arial"/>
                <a:sym typeface="Arial"/>
              </a:defRPr>
            </a:lvl8pPr>
            <a:lvl9pPr lvl="8" algn="l">
              <a:lnSpc>
                <a:spcPct val="100000"/>
              </a:lnSpc>
              <a:spcBef>
                <a:spcPts val="0"/>
              </a:spcBef>
              <a:spcAft>
                <a:spcPts val="0"/>
              </a:spcAft>
              <a:buSzPts val="3200"/>
              <a:buNone/>
              <a:defRPr b="1" sz="3600">
                <a:solidFill>
                  <a:srgbClr val="FFFFFF"/>
                </a:solidFill>
                <a:latin typeface="Arial"/>
                <a:ea typeface="Arial"/>
                <a:cs typeface="Arial"/>
                <a:sym typeface="Arial"/>
              </a:defRPr>
            </a:lvl9pPr>
          </a:lstStyle>
          <a:p/>
        </p:txBody>
      </p:sp>
      <p:sp>
        <p:nvSpPr>
          <p:cNvPr id="284" name="Google Shape;284;p10"/>
          <p:cNvSpPr/>
          <p:nvPr/>
        </p:nvSpPr>
        <p:spPr>
          <a:xfrm>
            <a:off x="-452452" y="4708860"/>
            <a:ext cx="1323291" cy="2406832"/>
          </a:xfrm>
          <a:custGeom>
            <a:rect b="b" l="l" r="r" t="t"/>
            <a:pathLst>
              <a:path extrusionOk="0" h="1235" w="679">
                <a:moveTo>
                  <a:pt x="558" y="1235"/>
                </a:moveTo>
                <a:cubicBezTo>
                  <a:pt x="558" y="1235"/>
                  <a:pt x="455" y="806"/>
                  <a:pt x="517" y="546"/>
                </a:cubicBezTo>
                <a:cubicBezTo>
                  <a:pt x="580" y="285"/>
                  <a:pt x="679" y="231"/>
                  <a:pt x="669" y="191"/>
                </a:cubicBezTo>
                <a:cubicBezTo>
                  <a:pt x="660" y="151"/>
                  <a:pt x="609" y="170"/>
                  <a:pt x="593" y="207"/>
                </a:cubicBezTo>
                <a:cubicBezTo>
                  <a:pt x="577" y="243"/>
                  <a:pt x="512" y="323"/>
                  <a:pt x="451" y="310"/>
                </a:cubicBezTo>
                <a:cubicBezTo>
                  <a:pt x="391" y="297"/>
                  <a:pt x="375" y="49"/>
                  <a:pt x="331" y="25"/>
                </a:cubicBezTo>
                <a:cubicBezTo>
                  <a:pt x="287" y="0"/>
                  <a:pt x="302" y="114"/>
                  <a:pt x="319" y="214"/>
                </a:cubicBezTo>
                <a:cubicBezTo>
                  <a:pt x="336" y="313"/>
                  <a:pt x="252" y="258"/>
                  <a:pt x="199" y="139"/>
                </a:cubicBezTo>
                <a:cubicBezTo>
                  <a:pt x="146" y="20"/>
                  <a:pt x="115" y="54"/>
                  <a:pt x="110" y="71"/>
                </a:cubicBezTo>
                <a:cubicBezTo>
                  <a:pt x="104" y="88"/>
                  <a:pt x="225" y="300"/>
                  <a:pt x="216" y="311"/>
                </a:cubicBezTo>
                <a:cubicBezTo>
                  <a:pt x="208" y="321"/>
                  <a:pt x="55" y="145"/>
                  <a:pt x="40" y="150"/>
                </a:cubicBezTo>
                <a:cubicBezTo>
                  <a:pt x="26" y="155"/>
                  <a:pt x="0" y="169"/>
                  <a:pt x="37" y="224"/>
                </a:cubicBezTo>
                <a:cubicBezTo>
                  <a:pt x="73" y="280"/>
                  <a:pt x="187" y="373"/>
                  <a:pt x="180" y="388"/>
                </a:cubicBezTo>
                <a:cubicBezTo>
                  <a:pt x="173" y="404"/>
                  <a:pt x="78" y="319"/>
                  <a:pt x="44" y="317"/>
                </a:cubicBezTo>
                <a:cubicBezTo>
                  <a:pt x="9" y="315"/>
                  <a:pt x="23" y="364"/>
                  <a:pt x="85" y="408"/>
                </a:cubicBezTo>
                <a:cubicBezTo>
                  <a:pt x="147" y="452"/>
                  <a:pt x="298" y="501"/>
                  <a:pt x="303" y="668"/>
                </a:cubicBezTo>
                <a:cubicBezTo>
                  <a:pt x="308" y="835"/>
                  <a:pt x="275" y="1139"/>
                  <a:pt x="275" y="1139"/>
                </a:cubicBezTo>
              </a:path>
            </a:pathLst>
          </a:custGeom>
          <a:solidFill>
            <a:srgbClr val="D8D8D8"/>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85" name="Google Shape;285;p10"/>
          <p:cNvSpPr/>
          <p:nvPr/>
        </p:nvSpPr>
        <p:spPr>
          <a:xfrm>
            <a:off x="-709382" y="2488293"/>
            <a:ext cx="2542087" cy="2324322"/>
          </a:xfrm>
          <a:custGeom>
            <a:rect b="b" l="l" r="r" t="t"/>
            <a:pathLst>
              <a:path extrusionOk="0" h="1192" w="1261">
                <a:moveTo>
                  <a:pt x="388" y="1185"/>
                </a:moveTo>
                <a:cubicBezTo>
                  <a:pt x="388" y="1185"/>
                  <a:pt x="0" y="615"/>
                  <a:pt x="659" y="0"/>
                </a:cubicBezTo>
                <a:cubicBezTo>
                  <a:pt x="659" y="0"/>
                  <a:pt x="1261" y="710"/>
                  <a:pt x="490" y="1192"/>
                </a:cubicBezTo>
                <a:cubicBezTo>
                  <a:pt x="490" y="1192"/>
                  <a:pt x="508" y="734"/>
                  <a:pt x="595" y="548"/>
                </a:cubicBezTo>
                <a:cubicBezTo>
                  <a:pt x="595" y="548"/>
                  <a:pt x="363" y="953"/>
                  <a:pt x="388" y="1185"/>
                </a:cubicBezTo>
                <a:close/>
              </a:path>
            </a:pathLst>
          </a:custGeom>
          <a:noFill/>
          <a:ln cap="flat" cmpd="sng" w="25400">
            <a:solidFill>
              <a:schemeClr val="accent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286" name="Google Shape;286;p10"/>
          <p:cNvSpPr/>
          <p:nvPr/>
        </p:nvSpPr>
        <p:spPr>
          <a:xfrm>
            <a:off x="233689" y="3027712"/>
            <a:ext cx="508519" cy="370609"/>
          </a:xfrm>
          <a:custGeom>
            <a:rect b="b" l="l" r="r" t="t"/>
            <a:pathLst>
              <a:path extrusionOk="0" h="2700" w="3538">
                <a:moveTo>
                  <a:pt x="1116" y="0"/>
                </a:moveTo>
                <a:lnTo>
                  <a:pt x="2423" y="0"/>
                </a:lnTo>
                <a:lnTo>
                  <a:pt x="2467" y="3"/>
                </a:lnTo>
                <a:lnTo>
                  <a:pt x="2510" y="12"/>
                </a:lnTo>
                <a:lnTo>
                  <a:pt x="2550" y="26"/>
                </a:lnTo>
                <a:lnTo>
                  <a:pt x="2587" y="45"/>
                </a:lnTo>
                <a:lnTo>
                  <a:pt x="2622" y="68"/>
                </a:lnTo>
                <a:lnTo>
                  <a:pt x="2653" y="96"/>
                </a:lnTo>
                <a:lnTo>
                  <a:pt x="2681" y="127"/>
                </a:lnTo>
                <a:lnTo>
                  <a:pt x="2704" y="163"/>
                </a:lnTo>
                <a:lnTo>
                  <a:pt x="2724" y="201"/>
                </a:lnTo>
                <a:lnTo>
                  <a:pt x="2738" y="241"/>
                </a:lnTo>
                <a:lnTo>
                  <a:pt x="2746" y="283"/>
                </a:lnTo>
                <a:lnTo>
                  <a:pt x="2749" y="328"/>
                </a:lnTo>
                <a:lnTo>
                  <a:pt x="2749" y="822"/>
                </a:lnTo>
                <a:lnTo>
                  <a:pt x="2746" y="866"/>
                </a:lnTo>
                <a:lnTo>
                  <a:pt x="2738" y="909"/>
                </a:lnTo>
                <a:lnTo>
                  <a:pt x="2724" y="949"/>
                </a:lnTo>
                <a:lnTo>
                  <a:pt x="2704" y="987"/>
                </a:lnTo>
                <a:lnTo>
                  <a:pt x="2681" y="1022"/>
                </a:lnTo>
                <a:lnTo>
                  <a:pt x="2653" y="1054"/>
                </a:lnTo>
                <a:lnTo>
                  <a:pt x="2622" y="1081"/>
                </a:lnTo>
                <a:lnTo>
                  <a:pt x="2587" y="1104"/>
                </a:lnTo>
                <a:lnTo>
                  <a:pt x="2550" y="1124"/>
                </a:lnTo>
                <a:lnTo>
                  <a:pt x="2510" y="1138"/>
                </a:lnTo>
                <a:lnTo>
                  <a:pt x="2467" y="1146"/>
                </a:lnTo>
                <a:lnTo>
                  <a:pt x="2423" y="1150"/>
                </a:lnTo>
                <a:lnTo>
                  <a:pt x="1851" y="1150"/>
                </a:lnTo>
                <a:lnTo>
                  <a:pt x="1851" y="1584"/>
                </a:lnTo>
                <a:lnTo>
                  <a:pt x="2737" y="1584"/>
                </a:lnTo>
                <a:lnTo>
                  <a:pt x="2784" y="1588"/>
                </a:lnTo>
                <a:lnTo>
                  <a:pt x="2829" y="1596"/>
                </a:lnTo>
                <a:lnTo>
                  <a:pt x="2873" y="1610"/>
                </a:lnTo>
                <a:lnTo>
                  <a:pt x="2914" y="1629"/>
                </a:lnTo>
                <a:lnTo>
                  <a:pt x="2953" y="1652"/>
                </a:lnTo>
                <a:lnTo>
                  <a:pt x="2987" y="1680"/>
                </a:lnTo>
                <a:lnTo>
                  <a:pt x="3020" y="1712"/>
                </a:lnTo>
                <a:lnTo>
                  <a:pt x="3047" y="1747"/>
                </a:lnTo>
                <a:lnTo>
                  <a:pt x="3070" y="1786"/>
                </a:lnTo>
                <a:lnTo>
                  <a:pt x="3090" y="1827"/>
                </a:lnTo>
                <a:lnTo>
                  <a:pt x="3104" y="1870"/>
                </a:lnTo>
                <a:lnTo>
                  <a:pt x="3112" y="1917"/>
                </a:lnTo>
                <a:lnTo>
                  <a:pt x="3115" y="1964"/>
                </a:lnTo>
                <a:lnTo>
                  <a:pt x="3115" y="2072"/>
                </a:lnTo>
                <a:lnTo>
                  <a:pt x="3351" y="2072"/>
                </a:lnTo>
                <a:lnTo>
                  <a:pt x="3384" y="2074"/>
                </a:lnTo>
                <a:lnTo>
                  <a:pt x="3417" y="2084"/>
                </a:lnTo>
                <a:lnTo>
                  <a:pt x="3446" y="2097"/>
                </a:lnTo>
                <a:lnTo>
                  <a:pt x="3471" y="2116"/>
                </a:lnTo>
                <a:lnTo>
                  <a:pt x="3494" y="2139"/>
                </a:lnTo>
                <a:lnTo>
                  <a:pt x="3513" y="2165"/>
                </a:lnTo>
                <a:lnTo>
                  <a:pt x="3526" y="2194"/>
                </a:lnTo>
                <a:lnTo>
                  <a:pt x="3536" y="2226"/>
                </a:lnTo>
                <a:lnTo>
                  <a:pt x="3538" y="2259"/>
                </a:lnTo>
                <a:lnTo>
                  <a:pt x="3538" y="2512"/>
                </a:lnTo>
                <a:lnTo>
                  <a:pt x="3536" y="2545"/>
                </a:lnTo>
                <a:lnTo>
                  <a:pt x="3526" y="2578"/>
                </a:lnTo>
                <a:lnTo>
                  <a:pt x="3512" y="2607"/>
                </a:lnTo>
                <a:lnTo>
                  <a:pt x="3494" y="2633"/>
                </a:lnTo>
                <a:lnTo>
                  <a:pt x="3471" y="2655"/>
                </a:lnTo>
                <a:lnTo>
                  <a:pt x="3446" y="2674"/>
                </a:lnTo>
                <a:lnTo>
                  <a:pt x="3417" y="2688"/>
                </a:lnTo>
                <a:lnTo>
                  <a:pt x="3384" y="2696"/>
                </a:lnTo>
                <a:lnTo>
                  <a:pt x="3351" y="2700"/>
                </a:lnTo>
                <a:lnTo>
                  <a:pt x="2716" y="2700"/>
                </a:lnTo>
                <a:lnTo>
                  <a:pt x="2682" y="2696"/>
                </a:lnTo>
                <a:lnTo>
                  <a:pt x="2651" y="2688"/>
                </a:lnTo>
                <a:lnTo>
                  <a:pt x="2622" y="2674"/>
                </a:lnTo>
                <a:lnTo>
                  <a:pt x="2595" y="2655"/>
                </a:lnTo>
                <a:lnTo>
                  <a:pt x="2572" y="2633"/>
                </a:lnTo>
                <a:lnTo>
                  <a:pt x="2554" y="2607"/>
                </a:lnTo>
                <a:lnTo>
                  <a:pt x="2540" y="2578"/>
                </a:lnTo>
                <a:lnTo>
                  <a:pt x="2531" y="2545"/>
                </a:lnTo>
                <a:lnTo>
                  <a:pt x="2528" y="2512"/>
                </a:lnTo>
                <a:lnTo>
                  <a:pt x="2528" y="2259"/>
                </a:lnTo>
                <a:lnTo>
                  <a:pt x="2531" y="2226"/>
                </a:lnTo>
                <a:lnTo>
                  <a:pt x="2540" y="2194"/>
                </a:lnTo>
                <a:lnTo>
                  <a:pt x="2554" y="2165"/>
                </a:lnTo>
                <a:lnTo>
                  <a:pt x="2572" y="2139"/>
                </a:lnTo>
                <a:lnTo>
                  <a:pt x="2595" y="2116"/>
                </a:lnTo>
                <a:lnTo>
                  <a:pt x="2622" y="2097"/>
                </a:lnTo>
                <a:lnTo>
                  <a:pt x="2651" y="2084"/>
                </a:lnTo>
                <a:lnTo>
                  <a:pt x="2682" y="2074"/>
                </a:lnTo>
                <a:lnTo>
                  <a:pt x="2716" y="2072"/>
                </a:lnTo>
                <a:lnTo>
                  <a:pt x="2952" y="2072"/>
                </a:lnTo>
                <a:lnTo>
                  <a:pt x="2952" y="1964"/>
                </a:lnTo>
                <a:lnTo>
                  <a:pt x="2949" y="1929"/>
                </a:lnTo>
                <a:lnTo>
                  <a:pt x="2941" y="1896"/>
                </a:lnTo>
                <a:lnTo>
                  <a:pt x="2928" y="1865"/>
                </a:lnTo>
                <a:lnTo>
                  <a:pt x="2910" y="1837"/>
                </a:lnTo>
                <a:lnTo>
                  <a:pt x="2888" y="1811"/>
                </a:lnTo>
                <a:lnTo>
                  <a:pt x="2864" y="1789"/>
                </a:lnTo>
                <a:lnTo>
                  <a:pt x="2836" y="1772"/>
                </a:lnTo>
                <a:lnTo>
                  <a:pt x="2805" y="1759"/>
                </a:lnTo>
                <a:lnTo>
                  <a:pt x="2771" y="1750"/>
                </a:lnTo>
                <a:lnTo>
                  <a:pt x="2736" y="1748"/>
                </a:lnTo>
                <a:lnTo>
                  <a:pt x="1851" y="1748"/>
                </a:lnTo>
                <a:lnTo>
                  <a:pt x="1851" y="2072"/>
                </a:lnTo>
                <a:lnTo>
                  <a:pt x="2087" y="2072"/>
                </a:lnTo>
                <a:lnTo>
                  <a:pt x="2120" y="2074"/>
                </a:lnTo>
                <a:lnTo>
                  <a:pt x="2153" y="2083"/>
                </a:lnTo>
                <a:lnTo>
                  <a:pt x="2182" y="2097"/>
                </a:lnTo>
                <a:lnTo>
                  <a:pt x="2207" y="2116"/>
                </a:lnTo>
                <a:lnTo>
                  <a:pt x="2230" y="2139"/>
                </a:lnTo>
                <a:lnTo>
                  <a:pt x="2248" y="2165"/>
                </a:lnTo>
                <a:lnTo>
                  <a:pt x="2262" y="2194"/>
                </a:lnTo>
                <a:lnTo>
                  <a:pt x="2271" y="2226"/>
                </a:lnTo>
                <a:lnTo>
                  <a:pt x="2274" y="2259"/>
                </a:lnTo>
                <a:lnTo>
                  <a:pt x="2274" y="2512"/>
                </a:lnTo>
                <a:lnTo>
                  <a:pt x="2271" y="2545"/>
                </a:lnTo>
                <a:lnTo>
                  <a:pt x="2262" y="2578"/>
                </a:lnTo>
                <a:lnTo>
                  <a:pt x="2248" y="2607"/>
                </a:lnTo>
                <a:lnTo>
                  <a:pt x="2230" y="2633"/>
                </a:lnTo>
                <a:lnTo>
                  <a:pt x="2207" y="2655"/>
                </a:lnTo>
                <a:lnTo>
                  <a:pt x="2182" y="2674"/>
                </a:lnTo>
                <a:lnTo>
                  <a:pt x="2153" y="2688"/>
                </a:lnTo>
                <a:lnTo>
                  <a:pt x="2120" y="2696"/>
                </a:lnTo>
                <a:lnTo>
                  <a:pt x="2087" y="2700"/>
                </a:lnTo>
                <a:lnTo>
                  <a:pt x="1452" y="2700"/>
                </a:lnTo>
                <a:lnTo>
                  <a:pt x="1418" y="2696"/>
                </a:lnTo>
                <a:lnTo>
                  <a:pt x="1387" y="2688"/>
                </a:lnTo>
                <a:lnTo>
                  <a:pt x="1358" y="2674"/>
                </a:lnTo>
                <a:lnTo>
                  <a:pt x="1331" y="2655"/>
                </a:lnTo>
                <a:lnTo>
                  <a:pt x="1308" y="2633"/>
                </a:lnTo>
                <a:lnTo>
                  <a:pt x="1290" y="2607"/>
                </a:lnTo>
                <a:lnTo>
                  <a:pt x="1276" y="2578"/>
                </a:lnTo>
                <a:lnTo>
                  <a:pt x="1267" y="2545"/>
                </a:lnTo>
                <a:lnTo>
                  <a:pt x="1264" y="2512"/>
                </a:lnTo>
                <a:lnTo>
                  <a:pt x="1264" y="2259"/>
                </a:lnTo>
                <a:lnTo>
                  <a:pt x="1267" y="2226"/>
                </a:lnTo>
                <a:lnTo>
                  <a:pt x="1276" y="2194"/>
                </a:lnTo>
                <a:lnTo>
                  <a:pt x="1290" y="2165"/>
                </a:lnTo>
                <a:lnTo>
                  <a:pt x="1308" y="2139"/>
                </a:lnTo>
                <a:lnTo>
                  <a:pt x="1331" y="2116"/>
                </a:lnTo>
                <a:lnTo>
                  <a:pt x="1358" y="2097"/>
                </a:lnTo>
                <a:lnTo>
                  <a:pt x="1387" y="2083"/>
                </a:lnTo>
                <a:lnTo>
                  <a:pt x="1418" y="2074"/>
                </a:lnTo>
                <a:lnTo>
                  <a:pt x="1452" y="2072"/>
                </a:lnTo>
                <a:lnTo>
                  <a:pt x="1688" y="2072"/>
                </a:lnTo>
                <a:lnTo>
                  <a:pt x="1688" y="1748"/>
                </a:lnTo>
                <a:lnTo>
                  <a:pt x="803" y="1748"/>
                </a:lnTo>
                <a:lnTo>
                  <a:pt x="767" y="1750"/>
                </a:lnTo>
                <a:lnTo>
                  <a:pt x="735" y="1759"/>
                </a:lnTo>
                <a:lnTo>
                  <a:pt x="704" y="1772"/>
                </a:lnTo>
                <a:lnTo>
                  <a:pt x="676" y="1789"/>
                </a:lnTo>
                <a:lnTo>
                  <a:pt x="650" y="1811"/>
                </a:lnTo>
                <a:lnTo>
                  <a:pt x="628" y="1837"/>
                </a:lnTo>
                <a:lnTo>
                  <a:pt x="611" y="1865"/>
                </a:lnTo>
                <a:lnTo>
                  <a:pt x="598" y="1896"/>
                </a:lnTo>
                <a:lnTo>
                  <a:pt x="590" y="1929"/>
                </a:lnTo>
                <a:lnTo>
                  <a:pt x="586" y="1964"/>
                </a:lnTo>
                <a:lnTo>
                  <a:pt x="586" y="2072"/>
                </a:lnTo>
                <a:lnTo>
                  <a:pt x="823" y="2072"/>
                </a:lnTo>
                <a:lnTo>
                  <a:pt x="856" y="2074"/>
                </a:lnTo>
                <a:lnTo>
                  <a:pt x="889" y="2084"/>
                </a:lnTo>
                <a:lnTo>
                  <a:pt x="918" y="2097"/>
                </a:lnTo>
                <a:lnTo>
                  <a:pt x="943" y="2116"/>
                </a:lnTo>
                <a:lnTo>
                  <a:pt x="966" y="2139"/>
                </a:lnTo>
                <a:lnTo>
                  <a:pt x="984" y="2165"/>
                </a:lnTo>
                <a:lnTo>
                  <a:pt x="998" y="2194"/>
                </a:lnTo>
                <a:lnTo>
                  <a:pt x="1007" y="2226"/>
                </a:lnTo>
                <a:lnTo>
                  <a:pt x="1010" y="2259"/>
                </a:lnTo>
                <a:lnTo>
                  <a:pt x="1010" y="2512"/>
                </a:lnTo>
                <a:lnTo>
                  <a:pt x="1007" y="2545"/>
                </a:lnTo>
                <a:lnTo>
                  <a:pt x="998" y="2578"/>
                </a:lnTo>
                <a:lnTo>
                  <a:pt x="984" y="2607"/>
                </a:lnTo>
                <a:lnTo>
                  <a:pt x="966" y="2633"/>
                </a:lnTo>
                <a:lnTo>
                  <a:pt x="943" y="2655"/>
                </a:lnTo>
                <a:lnTo>
                  <a:pt x="918" y="2674"/>
                </a:lnTo>
                <a:lnTo>
                  <a:pt x="889" y="2688"/>
                </a:lnTo>
                <a:lnTo>
                  <a:pt x="856" y="2696"/>
                </a:lnTo>
                <a:lnTo>
                  <a:pt x="823" y="2700"/>
                </a:lnTo>
                <a:lnTo>
                  <a:pt x="187" y="2700"/>
                </a:lnTo>
                <a:lnTo>
                  <a:pt x="154" y="2696"/>
                </a:lnTo>
                <a:lnTo>
                  <a:pt x="123" y="2688"/>
                </a:lnTo>
                <a:lnTo>
                  <a:pt x="93" y="2674"/>
                </a:lnTo>
                <a:lnTo>
                  <a:pt x="67" y="2655"/>
                </a:lnTo>
                <a:lnTo>
                  <a:pt x="44" y="2633"/>
                </a:lnTo>
                <a:lnTo>
                  <a:pt x="26" y="2607"/>
                </a:lnTo>
                <a:lnTo>
                  <a:pt x="12" y="2578"/>
                </a:lnTo>
                <a:lnTo>
                  <a:pt x="3" y="2545"/>
                </a:lnTo>
                <a:lnTo>
                  <a:pt x="0" y="2512"/>
                </a:lnTo>
                <a:lnTo>
                  <a:pt x="0" y="2259"/>
                </a:lnTo>
                <a:lnTo>
                  <a:pt x="3" y="2226"/>
                </a:lnTo>
                <a:lnTo>
                  <a:pt x="12" y="2194"/>
                </a:lnTo>
                <a:lnTo>
                  <a:pt x="26" y="2165"/>
                </a:lnTo>
                <a:lnTo>
                  <a:pt x="44" y="2139"/>
                </a:lnTo>
                <a:lnTo>
                  <a:pt x="67" y="2116"/>
                </a:lnTo>
                <a:lnTo>
                  <a:pt x="93" y="2097"/>
                </a:lnTo>
                <a:lnTo>
                  <a:pt x="123" y="2084"/>
                </a:lnTo>
                <a:lnTo>
                  <a:pt x="154" y="2074"/>
                </a:lnTo>
                <a:lnTo>
                  <a:pt x="187" y="2072"/>
                </a:lnTo>
                <a:lnTo>
                  <a:pt x="424" y="2072"/>
                </a:lnTo>
                <a:lnTo>
                  <a:pt x="424" y="1964"/>
                </a:lnTo>
                <a:lnTo>
                  <a:pt x="427" y="1917"/>
                </a:lnTo>
                <a:lnTo>
                  <a:pt x="436" y="1870"/>
                </a:lnTo>
                <a:lnTo>
                  <a:pt x="449" y="1827"/>
                </a:lnTo>
                <a:lnTo>
                  <a:pt x="468" y="1786"/>
                </a:lnTo>
                <a:lnTo>
                  <a:pt x="492" y="1747"/>
                </a:lnTo>
                <a:lnTo>
                  <a:pt x="520" y="1712"/>
                </a:lnTo>
                <a:lnTo>
                  <a:pt x="551" y="1680"/>
                </a:lnTo>
                <a:lnTo>
                  <a:pt x="586" y="1652"/>
                </a:lnTo>
                <a:lnTo>
                  <a:pt x="624" y="1629"/>
                </a:lnTo>
                <a:lnTo>
                  <a:pt x="666" y="1610"/>
                </a:lnTo>
                <a:lnTo>
                  <a:pt x="709" y="1596"/>
                </a:lnTo>
                <a:lnTo>
                  <a:pt x="755" y="1588"/>
                </a:lnTo>
                <a:lnTo>
                  <a:pt x="803" y="1584"/>
                </a:lnTo>
                <a:lnTo>
                  <a:pt x="1688" y="1584"/>
                </a:lnTo>
                <a:lnTo>
                  <a:pt x="1688" y="1150"/>
                </a:lnTo>
                <a:lnTo>
                  <a:pt x="1116" y="1150"/>
                </a:lnTo>
                <a:lnTo>
                  <a:pt x="1071" y="1146"/>
                </a:lnTo>
                <a:lnTo>
                  <a:pt x="1030" y="1138"/>
                </a:lnTo>
                <a:lnTo>
                  <a:pt x="989" y="1124"/>
                </a:lnTo>
                <a:lnTo>
                  <a:pt x="951" y="1104"/>
                </a:lnTo>
                <a:lnTo>
                  <a:pt x="917" y="1081"/>
                </a:lnTo>
                <a:lnTo>
                  <a:pt x="885" y="1054"/>
                </a:lnTo>
                <a:lnTo>
                  <a:pt x="857" y="1022"/>
                </a:lnTo>
                <a:lnTo>
                  <a:pt x="834" y="987"/>
                </a:lnTo>
                <a:lnTo>
                  <a:pt x="815" y="949"/>
                </a:lnTo>
                <a:lnTo>
                  <a:pt x="801" y="909"/>
                </a:lnTo>
                <a:lnTo>
                  <a:pt x="793" y="866"/>
                </a:lnTo>
                <a:lnTo>
                  <a:pt x="790" y="822"/>
                </a:lnTo>
                <a:lnTo>
                  <a:pt x="790" y="328"/>
                </a:lnTo>
                <a:lnTo>
                  <a:pt x="793" y="283"/>
                </a:lnTo>
                <a:lnTo>
                  <a:pt x="801" y="241"/>
                </a:lnTo>
                <a:lnTo>
                  <a:pt x="815" y="201"/>
                </a:lnTo>
                <a:lnTo>
                  <a:pt x="834" y="163"/>
                </a:lnTo>
                <a:lnTo>
                  <a:pt x="857" y="127"/>
                </a:lnTo>
                <a:lnTo>
                  <a:pt x="885" y="96"/>
                </a:lnTo>
                <a:lnTo>
                  <a:pt x="917" y="68"/>
                </a:lnTo>
                <a:lnTo>
                  <a:pt x="951" y="45"/>
                </a:lnTo>
                <a:lnTo>
                  <a:pt x="989" y="26"/>
                </a:lnTo>
                <a:lnTo>
                  <a:pt x="1030" y="12"/>
                </a:lnTo>
                <a:lnTo>
                  <a:pt x="1071" y="3"/>
                </a:lnTo>
                <a:lnTo>
                  <a:pt x="1116" y="0"/>
                </a:lnTo>
                <a:close/>
              </a:path>
            </a:pathLst>
          </a:custGeom>
          <a:solidFill>
            <a:schemeClr val="dk1"/>
          </a:solidFill>
          <a:ln cap="flat" cmpd="sng" w="9525">
            <a:solidFill>
              <a:schemeClr val="accent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descr="blue button" id="287" name="Google Shape;287;p10"/>
          <p:cNvPicPr preferRelativeResize="0"/>
          <p:nvPr/>
        </p:nvPicPr>
        <p:blipFill rotWithShape="1">
          <a:blip r:embed="rId2">
            <a:alphaModFix amt="38000"/>
          </a:blip>
          <a:srcRect b="5871" l="0" r="0" t="0"/>
          <a:stretch/>
        </p:blipFill>
        <p:spPr>
          <a:xfrm>
            <a:off x="4791456" y="2679192"/>
            <a:ext cx="6199632" cy="3772975"/>
          </a:xfrm>
          <a:prstGeom prst="roundRect">
            <a:avLst>
              <a:gd fmla="val 4167" name="adj"/>
            </a:avLst>
          </a:prstGeom>
          <a:solidFill>
            <a:srgbClr val="FFFFFF"/>
          </a:solidFill>
          <a:ln cap="sq" cmpd="sng" w="38100">
            <a:solidFill>
              <a:schemeClr val="accent2"/>
            </a:solidFill>
            <a:prstDash val="solid"/>
            <a:miter lim="800000"/>
            <a:headEnd len="sm" w="sm" type="none"/>
            <a:tailEnd len="sm" w="sm" type="none"/>
          </a:ln>
          <a:effectLst>
            <a:reflection blurRad="0" dir="5400000" dist="5000" endA="0" endPos="28000" kx="0" rotWithShape="0" algn="bl" stA="28000" stPos="0" sy="-100000" ky="0"/>
          </a:effectLst>
        </p:spPr>
      </p:pic>
      <p:grpSp>
        <p:nvGrpSpPr>
          <p:cNvPr id="288" name="Google Shape;288;p10"/>
          <p:cNvGrpSpPr/>
          <p:nvPr/>
        </p:nvGrpSpPr>
        <p:grpSpPr>
          <a:xfrm>
            <a:off x="11278585" y="0"/>
            <a:ext cx="913415" cy="6866252"/>
            <a:chOff x="11278585" y="0"/>
            <a:chExt cx="913415" cy="6866252"/>
          </a:xfrm>
        </p:grpSpPr>
        <p:cxnSp>
          <p:nvCxnSpPr>
            <p:cNvPr id="289" name="Google Shape;289;p10"/>
            <p:cNvCxnSpPr/>
            <p:nvPr/>
          </p:nvCxnSpPr>
          <p:spPr>
            <a:xfrm>
              <a:off x="11402167" y="0"/>
              <a:ext cx="0" cy="6841500"/>
            </a:xfrm>
            <a:prstGeom prst="straightConnector1">
              <a:avLst/>
            </a:prstGeom>
            <a:noFill/>
            <a:ln cap="flat" cmpd="sng" w="76200">
              <a:solidFill>
                <a:schemeClr val="accent2"/>
              </a:solidFill>
              <a:prstDash val="solid"/>
              <a:round/>
              <a:headEnd len="sm" w="sm" type="none"/>
              <a:tailEnd len="sm" w="sm" type="none"/>
            </a:ln>
          </p:spPr>
        </p:cxnSp>
        <p:cxnSp>
          <p:nvCxnSpPr>
            <p:cNvPr id="290" name="Google Shape;290;p10"/>
            <p:cNvCxnSpPr/>
            <p:nvPr/>
          </p:nvCxnSpPr>
          <p:spPr>
            <a:xfrm>
              <a:off x="11278585" y="0"/>
              <a:ext cx="0" cy="6841500"/>
            </a:xfrm>
            <a:prstGeom prst="straightConnector1">
              <a:avLst/>
            </a:prstGeom>
            <a:noFill/>
            <a:ln cap="flat" cmpd="sng" w="28575">
              <a:solidFill>
                <a:schemeClr val="accent2"/>
              </a:solidFill>
              <a:prstDash val="solid"/>
              <a:round/>
              <a:headEnd len="sm" w="sm" type="none"/>
              <a:tailEnd len="sm" w="sm" type="none"/>
            </a:ln>
          </p:spPr>
        </p:cxnSp>
        <p:grpSp>
          <p:nvGrpSpPr>
            <p:cNvPr id="291" name="Google Shape;291;p10"/>
            <p:cNvGrpSpPr/>
            <p:nvPr/>
          </p:nvGrpSpPr>
          <p:grpSpPr>
            <a:xfrm>
              <a:off x="11524488" y="0"/>
              <a:ext cx="667512" cy="6866252"/>
              <a:chOff x="11524488" y="0"/>
              <a:chExt cx="667512" cy="6866252"/>
            </a:xfrm>
          </p:grpSpPr>
          <p:sp>
            <p:nvSpPr>
              <p:cNvPr descr="Banner along right of screen with the label OGP Office of Government-wide Policy." id="292" name="Google Shape;292;p10"/>
              <p:cNvSpPr txBox="1"/>
              <p:nvPr/>
            </p:nvSpPr>
            <p:spPr>
              <a:xfrm rot="5400000">
                <a:off x="8426141" y="3100393"/>
                <a:ext cx="6866252" cy="665466"/>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500"/>
                  <a:buFont typeface="Arial"/>
                  <a:buNone/>
                </a:pPr>
                <a:r>
                  <a:rPr b="1" i="0" lang="en-US" sz="1500" u="none" cap="none" strike="noStrike">
                    <a:solidFill>
                      <a:schemeClr val="lt1"/>
                    </a:solidFill>
                    <a:latin typeface="Arial"/>
                    <a:ea typeface="Arial"/>
                    <a:cs typeface="Arial"/>
                    <a:sym typeface="Arial"/>
                  </a:rPr>
                  <a:t>OASIS DPA Training</a:t>
                </a:r>
                <a:endParaRPr b="1" i="0" sz="1500" u="none" cap="none" strike="noStrike">
                  <a:solidFill>
                    <a:schemeClr val="lt1"/>
                  </a:solidFill>
                  <a:latin typeface="Arial"/>
                  <a:ea typeface="Arial"/>
                  <a:cs typeface="Arial"/>
                  <a:sym typeface="Arial"/>
                </a:endParaRPr>
              </a:p>
            </p:txBody>
          </p:sp>
          <p:sp>
            <p:nvSpPr>
              <p:cNvPr id="293" name="Google Shape;293;p10"/>
              <p:cNvSpPr/>
              <p:nvPr/>
            </p:nvSpPr>
            <p:spPr>
              <a:xfrm>
                <a:off x="11603985" y="162640"/>
                <a:ext cx="508519" cy="370609"/>
              </a:xfrm>
              <a:custGeom>
                <a:rect b="b" l="l" r="r" t="t"/>
                <a:pathLst>
                  <a:path extrusionOk="0" h="2700" w="3538">
                    <a:moveTo>
                      <a:pt x="1116" y="0"/>
                    </a:moveTo>
                    <a:lnTo>
                      <a:pt x="2423" y="0"/>
                    </a:lnTo>
                    <a:lnTo>
                      <a:pt x="2467" y="3"/>
                    </a:lnTo>
                    <a:lnTo>
                      <a:pt x="2510" y="12"/>
                    </a:lnTo>
                    <a:lnTo>
                      <a:pt x="2550" y="26"/>
                    </a:lnTo>
                    <a:lnTo>
                      <a:pt x="2587" y="45"/>
                    </a:lnTo>
                    <a:lnTo>
                      <a:pt x="2622" y="68"/>
                    </a:lnTo>
                    <a:lnTo>
                      <a:pt x="2653" y="96"/>
                    </a:lnTo>
                    <a:lnTo>
                      <a:pt x="2681" y="127"/>
                    </a:lnTo>
                    <a:lnTo>
                      <a:pt x="2704" y="163"/>
                    </a:lnTo>
                    <a:lnTo>
                      <a:pt x="2724" y="201"/>
                    </a:lnTo>
                    <a:lnTo>
                      <a:pt x="2738" y="241"/>
                    </a:lnTo>
                    <a:lnTo>
                      <a:pt x="2746" y="283"/>
                    </a:lnTo>
                    <a:lnTo>
                      <a:pt x="2749" y="328"/>
                    </a:lnTo>
                    <a:lnTo>
                      <a:pt x="2749" y="822"/>
                    </a:lnTo>
                    <a:lnTo>
                      <a:pt x="2746" y="866"/>
                    </a:lnTo>
                    <a:lnTo>
                      <a:pt x="2738" y="909"/>
                    </a:lnTo>
                    <a:lnTo>
                      <a:pt x="2724" y="949"/>
                    </a:lnTo>
                    <a:lnTo>
                      <a:pt x="2704" y="987"/>
                    </a:lnTo>
                    <a:lnTo>
                      <a:pt x="2681" y="1022"/>
                    </a:lnTo>
                    <a:lnTo>
                      <a:pt x="2653" y="1054"/>
                    </a:lnTo>
                    <a:lnTo>
                      <a:pt x="2622" y="1081"/>
                    </a:lnTo>
                    <a:lnTo>
                      <a:pt x="2587" y="1104"/>
                    </a:lnTo>
                    <a:lnTo>
                      <a:pt x="2550" y="1124"/>
                    </a:lnTo>
                    <a:lnTo>
                      <a:pt x="2510" y="1138"/>
                    </a:lnTo>
                    <a:lnTo>
                      <a:pt x="2467" y="1146"/>
                    </a:lnTo>
                    <a:lnTo>
                      <a:pt x="2423" y="1150"/>
                    </a:lnTo>
                    <a:lnTo>
                      <a:pt x="1851" y="1150"/>
                    </a:lnTo>
                    <a:lnTo>
                      <a:pt x="1851" y="1584"/>
                    </a:lnTo>
                    <a:lnTo>
                      <a:pt x="2737" y="1584"/>
                    </a:lnTo>
                    <a:lnTo>
                      <a:pt x="2784" y="1588"/>
                    </a:lnTo>
                    <a:lnTo>
                      <a:pt x="2829" y="1596"/>
                    </a:lnTo>
                    <a:lnTo>
                      <a:pt x="2873" y="1610"/>
                    </a:lnTo>
                    <a:lnTo>
                      <a:pt x="2914" y="1629"/>
                    </a:lnTo>
                    <a:lnTo>
                      <a:pt x="2953" y="1652"/>
                    </a:lnTo>
                    <a:lnTo>
                      <a:pt x="2987" y="1680"/>
                    </a:lnTo>
                    <a:lnTo>
                      <a:pt x="3020" y="1712"/>
                    </a:lnTo>
                    <a:lnTo>
                      <a:pt x="3047" y="1747"/>
                    </a:lnTo>
                    <a:lnTo>
                      <a:pt x="3070" y="1786"/>
                    </a:lnTo>
                    <a:lnTo>
                      <a:pt x="3090" y="1827"/>
                    </a:lnTo>
                    <a:lnTo>
                      <a:pt x="3104" y="1870"/>
                    </a:lnTo>
                    <a:lnTo>
                      <a:pt x="3112" y="1917"/>
                    </a:lnTo>
                    <a:lnTo>
                      <a:pt x="3115" y="1964"/>
                    </a:lnTo>
                    <a:lnTo>
                      <a:pt x="3115" y="2072"/>
                    </a:lnTo>
                    <a:lnTo>
                      <a:pt x="3351" y="2072"/>
                    </a:lnTo>
                    <a:lnTo>
                      <a:pt x="3384" y="2074"/>
                    </a:lnTo>
                    <a:lnTo>
                      <a:pt x="3417" y="2084"/>
                    </a:lnTo>
                    <a:lnTo>
                      <a:pt x="3446" y="2097"/>
                    </a:lnTo>
                    <a:lnTo>
                      <a:pt x="3471" y="2116"/>
                    </a:lnTo>
                    <a:lnTo>
                      <a:pt x="3494" y="2139"/>
                    </a:lnTo>
                    <a:lnTo>
                      <a:pt x="3513" y="2165"/>
                    </a:lnTo>
                    <a:lnTo>
                      <a:pt x="3526" y="2194"/>
                    </a:lnTo>
                    <a:lnTo>
                      <a:pt x="3536" y="2226"/>
                    </a:lnTo>
                    <a:lnTo>
                      <a:pt x="3538" y="2259"/>
                    </a:lnTo>
                    <a:lnTo>
                      <a:pt x="3538" y="2512"/>
                    </a:lnTo>
                    <a:lnTo>
                      <a:pt x="3536" y="2545"/>
                    </a:lnTo>
                    <a:lnTo>
                      <a:pt x="3526" y="2578"/>
                    </a:lnTo>
                    <a:lnTo>
                      <a:pt x="3512" y="2607"/>
                    </a:lnTo>
                    <a:lnTo>
                      <a:pt x="3494" y="2633"/>
                    </a:lnTo>
                    <a:lnTo>
                      <a:pt x="3471" y="2655"/>
                    </a:lnTo>
                    <a:lnTo>
                      <a:pt x="3446" y="2674"/>
                    </a:lnTo>
                    <a:lnTo>
                      <a:pt x="3417" y="2688"/>
                    </a:lnTo>
                    <a:lnTo>
                      <a:pt x="3384" y="2696"/>
                    </a:lnTo>
                    <a:lnTo>
                      <a:pt x="3351" y="2700"/>
                    </a:lnTo>
                    <a:lnTo>
                      <a:pt x="2716" y="2700"/>
                    </a:lnTo>
                    <a:lnTo>
                      <a:pt x="2682" y="2696"/>
                    </a:lnTo>
                    <a:lnTo>
                      <a:pt x="2651" y="2688"/>
                    </a:lnTo>
                    <a:lnTo>
                      <a:pt x="2622" y="2674"/>
                    </a:lnTo>
                    <a:lnTo>
                      <a:pt x="2595" y="2655"/>
                    </a:lnTo>
                    <a:lnTo>
                      <a:pt x="2572" y="2633"/>
                    </a:lnTo>
                    <a:lnTo>
                      <a:pt x="2554" y="2607"/>
                    </a:lnTo>
                    <a:lnTo>
                      <a:pt x="2540" y="2578"/>
                    </a:lnTo>
                    <a:lnTo>
                      <a:pt x="2531" y="2545"/>
                    </a:lnTo>
                    <a:lnTo>
                      <a:pt x="2528" y="2512"/>
                    </a:lnTo>
                    <a:lnTo>
                      <a:pt x="2528" y="2259"/>
                    </a:lnTo>
                    <a:lnTo>
                      <a:pt x="2531" y="2226"/>
                    </a:lnTo>
                    <a:lnTo>
                      <a:pt x="2540" y="2194"/>
                    </a:lnTo>
                    <a:lnTo>
                      <a:pt x="2554" y="2165"/>
                    </a:lnTo>
                    <a:lnTo>
                      <a:pt x="2572" y="2139"/>
                    </a:lnTo>
                    <a:lnTo>
                      <a:pt x="2595" y="2116"/>
                    </a:lnTo>
                    <a:lnTo>
                      <a:pt x="2622" y="2097"/>
                    </a:lnTo>
                    <a:lnTo>
                      <a:pt x="2651" y="2084"/>
                    </a:lnTo>
                    <a:lnTo>
                      <a:pt x="2682" y="2074"/>
                    </a:lnTo>
                    <a:lnTo>
                      <a:pt x="2716" y="2072"/>
                    </a:lnTo>
                    <a:lnTo>
                      <a:pt x="2952" y="2072"/>
                    </a:lnTo>
                    <a:lnTo>
                      <a:pt x="2952" y="1964"/>
                    </a:lnTo>
                    <a:lnTo>
                      <a:pt x="2949" y="1929"/>
                    </a:lnTo>
                    <a:lnTo>
                      <a:pt x="2941" y="1896"/>
                    </a:lnTo>
                    <a:lnTo>
                      <a:pt x="2928" y="1865"/>
                    </a:lnTo>
                    <a:lnTo>
                      <a:pt x="2910" y="1837"/>
                    </a:lnTo>
                    <a:lnTo>
                      <a:pt x="2888" y="1811"/>
                    </a:lnTo>
                    <a:lnTo>
                      <a:pt x="2864" y="1789"/>
                    </a:lnTo>
                    <a:lnTo>
                      <a:pt x="2836" y="1772"/>
                    </a:lnTo>
                    <a:lnTo>
                      <a:pt x="2805" y="1759"/>
                    </a:lnTo>
                    <a:lnTo>
                      <a:pt x="2771" y="1750"/>
                    </a:lnTo>
                    <a:lnTo>
                      <a:pt x="2736" y="1748"/>
                    </a:lnTo>
                    <a:lnTo>
                      <a:pt x="1851" y="1748"/>
                    </a:lnTo>
                    <a:lnTo>
                      <a:pt x="1851" y="2072"/>
                    </a:lnTo>
                    <a:lnTo>
                      <a:pt x="2087" y="2072"/>
                    </a:lnTo>
                    <a:lnTo>
                      <a:pt x="2120" y="2074"/>
                    </a:lnTo>
                    <a:lnTo>
                      <a:pt x="2153" y="2083"/>
                    </a:lnTo>
                    <a:lnTo>
                      <a:pt x="2182" y="2097"/>
                    </a:lnTo>
                    <a:lnTo>
                      <a:pt x="2207" y="2116"/>
                    </a:lnTo>
                    <a:lnTo>
                      <a:pt x="2230" y="2139"/>
                    </a:lnTo>
                    <a:lnTo>
                      <a:pt x="2248" y="2165"/>
                    </a:lnTo>
                    <a:lnTo>
                      <a:pt x="2262" y="2194"/>
                    </a:lnTo>
                    <a:lnTo>
                      <a:pt x="2271" y="2226"/>
                    </a:lnTo>
                    <a:lnTo>
                      <a:pt x="2274" y="2259"/>
                    </a:lnTo>
                    <a:lnTo>
                      <a:pt x="2274" y="2512"/>
                    </a:lnTo>
                    <a:lnTo>
                      <a:pt x="2271" y="2545"/>
                    </a:lnTo>
                    <a:lnTo>
                      <a:pt x="2262" y="2578"/>
                    </a:lnTo>
                    <a:lnTo>
                      <a:pt x="2248" y="2607"/>
                    </a:lnTo>
                    <a:lnTo>
                      <a:pt x="2230" y="2633"/>
                    </a:lnTo>
                    <a:lnTo>
                      <a:pt x="2207" y="2655"/>
                    </a:lnTo>
                    <a:lnTo>
                      <a:pt x="2182" y="2674"/>
                    </a:lnTo>
                    <a:lnTo>
                      <a:pt x="2153" y="2688"/>
                    </a:lnTo>
                    <a:lnTo>
                      <a:pt x="2120" y="2696"/>
                    </a:lnTo>
                    <a:lnTo>
                      <a:pt x="2087" y="2700"/>
                    </a:lnTo>
                    <a:lnTo>
                      <a:pt x="1452" y="2700"/>
                    </a:lnTo>
                    <a:lnTo>
                      <a:pt x="1418" y="2696"/>
                    </a:lnTo>
                    <a:lnTo>
                      <a:pt x="1387" y="2688"/>
                    </a:lnTo>
                    <a:lnTo>
                      <a:pt x="1358" y="2674"/>
                    </a:lnTo>
                    <a:lnTo>
                      <a:pt x="1331" y="2655"/>
                    </a:lnTo>
                    <a:lnTo>
                      <a:pt x="1308" y="2633"/>
                    </a:lnTo>
                    <a:lnTo>
                      <a:pt x="1290" y="2607"/>
                    </a:lnTo>
                    <a:lnTo>
                      <a:pt x="1276" y="2578"/>
                    </a:lnTo>
                    <a:lnTo>
                      <a:pt x="1267" y="2545"/>
                    </a:lnTo>
                    <a:lnTo>
                      <a:pt x="1264" y="2512"/>
                    </a:lnTo>
                    <a:lnTo>
                      <a:pt x="1264" y="2259"/>
                    </a:lnTo>
                    <a:lnTo>
                      <a:pt x="1267" y="2226"/>
                    </a:lnTo>
                    <a:lnTo>
                      <a:pt x="1276" y="2194"/>
                    </a:lnTo>
                    <a:lnTo>
                      <a:pt x="1290" y="2165"/>
                    </a:lnTo>
                    <a:lnTo>
                      <a:pt x="1308" y="2139"/>
                    </a:lnTo>
                    <a:lnTo>
                      <a:pt x="1331" y="2116"/>
                    </a:lnTo>
                    <a:lnTo>
                      <a:pt x="1358" y="2097"/>
                    </a:lnTo>
                    <a:lnTo>
                      <a:pt x="1387" y="2083"/>
                    </a:lnTo>
                    <a:lnTo>
                      <a:pt x="1418" y="2074"/>
                    </a:lnTo>
                    <a:lnTo>
                      <a:pt x="1452" y="2072"/>
                    </a:lnTo>
                    <a:lnTo>
                      <a:pt x="1688" y="2072"/>
                    </a:lnTo>
                    <a:lnTo>
                      <a:pt x="1688" y="1748"/>
                    </a:lnTo>
                    <a:lnTo>
                      <a:pt x="803" y="1748"/>
                    </a:lnTo>
                    <a:lnTo>
                      <a:pt x="767" y="1750"/>
                    </a:lnTo>
                    <a:lnTo>
                      <a:pt x="735" y="1759"/>
                    </a:lnTo>
                    <a:lnTo>
                      <a:pt x="704" y="1772"/>
                    </a:lnTo>
                    <a:lnTo>
                      <a:pt x="676" y="1789"/>
                    </a:lnTo>
                    <a:lnTo>
                      <a:pt x="650" y="1811"/>
                    </a:lnTo>
                    <a:lnTo>
                      <a:pt x="628" y="1837"/>
                    </a:lnTo>
                    <a:lnTo>
                      <a:pt x="611" y="1865"/>
                    </a:lnTo>
                    <a:lnTo>
                      <a:pt x="598" y="1896"/>
                    </a:lnTo>
                    <a:lnTo>
                      <a:pt x="590" y="1929"/>
                    </a:lnTo>
                    <a:lnTo>
                      <a:pt x="586" y="1964"/>
                    </a:lnTo>
                    <a:lnTo>
                      <a:pt x="586" y="2072"/>
                    </a:lnTo>
                    <a:lnTo>
                      <a:pt x="823" y="2072"/>
                    </a:lnTo>
                    <a:lnTo>
                      <a:pt x="856" y="2074"/>
                    </a:lnTo>
                    <a:lnTo>
                      <a:pt x="889" y="2084"/>
                    </a:lnTo>
                    <a:lnTo>
                      <a:pt x="918" y="2097"/>
                    </a:lnTo>
                    <a:lnTo>
                      <a:pt x="943" y="2116"/>
                    </a:lnTo>
                    <a:lnTo>
                      <a:pt x="966" y="2139"/>
                    </a:lnTo>
                    <a:lnTo>
                      <a:pt x="984" y="2165"/>
                    </a:lnTo>
                    <a:lnTo>
                      <a:pt x="998" y="2194"/>
                    </a:lnTo>
                    <a:lnTo>
                      <a:pt x="1007" y="2226"/>
                    </a:lnTo>
                    <a:lnTo>
                      <a:pt x="1010" y="2259"/>
                    </a:lnTo>
                    <a:lnTo>
                      <a:pt x="1010" y="2512"/>
                    </a:lnTo>
                    <a:lnTo>
                      <a:pt x="1007" y="2545"/>
                    </a:lnTo>
                    <a:lnTo>
                      <a:pt x="998" y="2578"/>
                    </a:lnTo>
                    <a:lnTo>
                      <a:pt x="984" y="2607"/>
                    </a:lnTo>
                    <a:lnTo>
                      <a:pt x="966" y="2633"/>
                    </a:lnTo>
                    <a:lnTo>
                      <a:pt x="943" y="2655"/>
                    </a:lnTo>
                    <a:lnTo>
                      <a:pt x="918" y="2674"/>
                    </a:lnTo>
                    <a:lnTo>
                      <a:pt x="889" y="2688"/>
                    </a:lnTo>
                    <a:lnTo>
                      <a:pt x="856" y="2696"/>
                    </a:lnTo>
                    <a:lnTo>
                      <a:pt x="823" y="2700"/>
                    </a:lnTo>
                    <a:lnTo>
                      <a:pt x="187" y="2700"/>
                    </a:lnTo>
                    <a:lnTo>
                      <a:pt x="154" y="2696"/>
                    </a:lnTo>
                    <a:lnTo>
                      <a:pt x="123" y="2688"/>
                    </a:lnTo>
                    <a:lnTo>
                      <a:pt x="93" y="2674"/>
                    </a:lnTo>
                    <a:lnTo>
                      <a:pt x="67" y="2655"/>
                    </a:lnTo>
                    <a:lnTo>
                      <a:pt x="44" y="2633"/>
                    </a:lnTo>
                    <a:lnTo>
                      <a:pt x="26" y="2607"/>
                    </a:lnTo>
                    <a:lnTo>
                      <a:pt x="12" y="2578"/>
                    </a:lnTo>
                    <a:lnTo>
                      <a:pt x="3" y="2545"/>
                    </a:lnTo>
                    <a:lnTo>
                      <a:pt x="0" y="2512"/>
                    </a:lnTo>
                    <a:lnTo>
                      <a:pt x="0" y="2259"/>
                    </a:lnTo>
                    <a:lnTo>
                      <a:pt x="3" y="2226"/>
                    </a:lnTo>
                    <a:lnTo>
                      <a:pt x="12" y="2194"/>
                    </a:lnTo>
                    <a:lnTo>
                      <a:pt x="26" y="2165"/>
                    </a:lnTo>
                    <a:lnTo>
                      <a:pt x="44" y="2139"/>
                    </a:lnTo>
                    <a:lnTo>
                      <a:pt x="67" y="2116"/>
                    </a:lnTo>
                    <a:lnTo>
                      <a:pt x="93" y="2097"/>
                    </a:lnTo>
                    <a:lnTo>
                      <a:pt x="123" y="2084"/>
                    </a:lnTo>
                    <a:lnTo>
                      <a:pt x="154" y="2074"/>
                    </a:lnTo>
                    <a:lnTo>
                      <a:pt x="187" y="2072"/>
                    </a:lnTo>
                    <a:lnTo>
                      <a:pt x="424" y="2072"/>
                    </a:lnTo>
                    <a:lnTo>
                      <a:pt x="424" y="1964"/>
                    </a:lnTo>
                    <a:lnTo>
                      <a:pt x="427" y="1917"/>
                    </a:lnTo>
                    <a:lnTo>
                      <a:pt x="436" y="1870"/>
                    </a:lnTo>
                    <a:lnTo>
                      <a:pt x="449" y="1827"/>
                    </a:lnTo>
                    <a:lnTo>
                      <a:pt x="468" y="1786"/>
                    </a:lnTo>
                    <a:lnTo>
                      <a:pt x="492" y="1747"/>
                    </a:lnTo>
                    <a:lnTo>
                      <a:pt x="520" y="1712"/>
                    </a:lnTo>
                    <a:lnTo>
                      <a:pt x="551" y="1680"/>
                    </a:lnTo>
                    <a:lnTo>
                      <a:pt x="586" y="1652"/>
                    </a:lnTo>
                    <a:lnTo>
                      <a:pt x="624" y="1629"/>
                    </a:lnTo>
                    <a:lnTo>
                      <a:pt x="666" y="1610"/>
                    </a:lnTo>
                    <a:lnTo>
                      <a:pt x="709" y="1596"/>
                    </a:lnTo>
                    <a:lnTo>
                      <a:pt x="755" y="1588"/>
                    </a:lnTo>
                    <a:lnTo>
                      <a:pt x="803" y="1584"/>
                    </a:lnTo>
                    <a:lnTo>
                      <a:pt x="1688" y="1584"/>
                    </a:lnTo>
                    <a:lnTo>
                      <a:pt x="1688" y="1150"/>
                    </a:lnTo>
                    <a:lnTo>
                      <a:pt x="1116" y="1150"/>
                    </a:lnTo>
                    <a:lnTo>
                      <a:pt x="1071" y="1146"/>
                    </a:lnTo>
                    <a:lnTo>
                      <a:pt x="1030" y="1138"/>
                    </a:lnTo>
                    <a:lnTo>
                      <a:pt x="989" y="1124"/>
                    </a:lnTo>
                    <a:lnTo>
                      <a:pt x="951" y="1104"/>
                    </a:lnTo>
                    <a:lnTo>
                      <a:pt x="917" y="1081"/>
                    </a:lnTo>
                    <a:lnTo>
                      <a:pt x="885" y="1054"/>
                    </a:lnTo>
                    <a:lnTo>
                      <a:pt x="857" y="1022"/>
                    </a:lnTo>
                    <a:lnTo>
                      <a:pt x="834" y="987"/>
                    </a:lnTo>
                    <a:lnTo>
                      <a:pt x="815" y="949"/>
                    </a:lnTo>
                    <a:lnTo>
                      <a:pt x="801" y="909"/>
                    </a:lnTo>
                    <a:lnTo>
                      <a:pt x="793" y="866"/>
                    </a:lnTo>
                    <a:lnTo>
                      <a:pt x="790" y="822"/>
                    </a:lnTo>
                    <a:lnTo>
                      <a:pt x="790" y="328"/>
                    </a:lnTo>
                    <a:lnTo>
                      <a:pt x="793" y="283"/>
                    </a:lnTo>
                    <a:lnTo>
                      <a:pt x="801" y="241"/>
                    </a:lnTo>
                    <a:lnTo>
                      <a:pt x="815" y="201"/>
                    </a:lnTo>
                    <a:lnTo>
                      <a:pt x="834" y="163"/>
                    </a:lnTo>
                    <a:lnTo>
                      <a:pt x="857" y="127"/>
                    </a:lnTo>
                    <a:lnTo>
                      <a:pt x="885" y="96"/>
                    </a:lnTo>
                    <a:lnTo>
                      <a:pt x="917" y="68"/>
                    </a:lnTo>
                    <a:lnTo>
                      <a:pt x="951" y="45"/>
                    </a:lnTo>
                    <a:lnTo>
                      <a:pt x="989" y="26"/>
                    </a:lnTo>
                    <a:lnTo>
                      <a:pt x="1030" y="12"/>
                    </a:lnTo>
                    <a:lnTo>
                      <a:pt x="1071" y="3"/>
                    </a:lnTo>
                    <a:lnTo>
                      <a:pt x="1116" y="0"/>
                    </a:lnTo>
                    <a:close/>
                  </a:path>
                </a:pathLst>
              </a:custGeom>
              <a:solidFill>
                <a:schemeClr val="dk1"/>
              </a:solidFill>
              <a:ln cap="flat" cmpd="sng" w="9525">
                <a:solidFill>
                  <a:schemeClr val="accent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id="294" name="Google Shape;294;p10"/>
              <p:cNvPicPr preferRelativeResize="0"/>
              <p:nvPr/>
            </p:nvPicPr>
            <p:blipFill rotWithShape="1">
              <a:blip r:embed="rId3">
                <a:alphaModFix/>
              </a:blip>
              <a:srcRect b="0" l="0" r="0" t="0"/>
              <a:stretch/>
            </p:blipFill>
            <p:spPr>
              <a:xfrm>
                <a:off x="11524488" y="624914"/>
                <a:ext cx="667512" cy="258662"/>
              </a:xfrm>
              <a:prstGeom prst="rect">
                <a:avLst/>
              </a:prstGeom>
              <a:noFill/>
              <a:ln>
                <a:noFill/>
              </a:ln>
            </p:spPr>
          </p:pic>
        </p:grpSp>
      </p:grpSp>
    </p:spTree>
  </p:cSld>
  <p:clrMapOvr>
    <a:masterClrMapping/>
  </p:clrMapOvr>
</p:sldLayout>
</file>

<file path=ppt/slideMasters/_rels/slideMaster1.xml.rels><?xml version="1.0" encoding="UTF-8" standalone="yes"?><Relationships xmlns="http://schemas.openxmlformats.org/package/2006/relationships"><Relationship Id="rId40" Type="http://schemas.openxmlformats.org/officeDocument/2006/relationships/slideLayout" Target="../slideLayouts/slideLayout40.xml"/><Relationship Id="rId42" Type="http://schemas.openxmlformats.org/officeDocument/2006/relationships/slideLayout" Target="../slideLayouts/slideLayout42.xml"/><Relationship Id="rId41" Type="http://schemas.openxmlformats.org/officeDocument/2006/relationships/slideLayout" Target="../slideLayouts/slideLayout41.xml"/><Relationship Id="rId44" Type="http://schemas.openxmlformats.org/officeDocument/2006/relationships/slideLayout" Target="../slideLayouts/slideLayout44.xml"/><Relationship Id="rId43" Type="http://schemas.openxmlformats.org/officeDocument/2006/relationships/slideLayout" Target="../slideLayouts/slideLayout43.xml"/><Relationship Id="rId46" Type="http://schemas.openxmlformats.org/officeDocument/2006/relationships/slideLayout" Target="../slideLayouts/slideLayout46.xml"/><Relationship Id="rId45" Type="http://schemas.openxmlformats.org/officeDocument/2006/relationships/slideLayout" Target="../slideLayouts/slideLayout45.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48" Type="http://schemas.openxmlformats.org/officeDocument/2006/relationships/slideLayout" Target="../slideLayouts/slideLayout48.xml"/><Relationship Id="rId47" Type="http://schemas.openxmlformats.org/officeDocument/2006/relationships/slideLayout" Target="../slideLayouts/slideLayout47.xml"/><Relationship Id="rId49" Type="http://schemas.openxmlformats.org/officeDocument/2006/relationships/slideLayout" Target="../slideLayouts/slideLayout4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33" Type="http://schemas.openxmlformats.org/officeDocument/2006/relationships/slideLayout" Target="../slideLayouts/slideLayout33.xml"/><Relationship Id="rId32" Type="http://schemas.openxmlformats.org/officeDocument/2006/relationships/slideLayout" Target="../slideLayouts/slideLayout32.xml"/><Relationship Id="rId35" Type="http://schemas.openxmlformats.org/officeDocument/2006/relationships/slideLayout" Target="../slideLayouts/slideLayout35.xml"/><Relationship Id="rId34" Type="http://schemas.openxmlformats.org/officeDocument/2006/relationships/slideLayout" Target="../slideLayouts/slideLayout34.xml"/><Relationship Id="rId37" Type="http://schemas.openxmlformats.org/officeDocument/2006/relationships/slideLayout" Target="../slideLayouts/slideLayout37.xml"/><Relationship Id="rId36" Type="http://schemas.openxmlformats.org/officeDocument/2006/relationships/slideLayout" Target="../slideLayouts/slideLayout36.xml"/><Relationship Id="rId39" Type="http://schemas.openxmlformats.org/officeDocument/2006/relationships/slideLayout" Target="../slideLayouts/slideLayout39.xml"/><Relationship Id="rId38" Type="http://schemas.openxmlformats.org/officeDocument/2006/relationships/slideLayout" Target="../slideLayouts/slideLayout38.xml"/><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29" Type="http://schemas.openxmlformats.org/officeDocument/2006/relationships/slideLayout" Target="../slideLayouts/slideLayout29.xml"/><Relationship Id="rId51" Type="http://schemas.openxmlformats.org/officeDocument/2006/relationships/slideLayout" Target="../slideLayouts/slideLayout51.xml"/><Relationship Id="rId50" Type="http://schemas.openxmlformats.org/officeDocument/2006/relationships/slideLayout" Target="../slideLayouts/slideLayout50.xml"/><Relationship Id="rId5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52.xml"/><Relationship Id="rId2" Type="http://schemas.openxmlformats.org/officeDocument/2006/relationships/slideLayout" Target="../slideLayouts/slideLayout53.xml"/><Relationship Id="rId3" Type="http://schemas.openxmlformats.org/officeDocument/2006/relationships/slideLayout" Target="../slideLayouts/slideLayout54.xml"/><Relationship Id="rId4" Type="http://schemas.openxmlformats.org/officeDocument/2006/relationships/slideLayout" Target="../slideLayouts/slideLayout55.xml"/><Relationship Id="rId9" Type="http://schemas.openxmlformats.org/officeDocument/2006/relationships/slideLayout" Target="../slideLayouts/slideLayout60.xml"/><Relationship Id="rId5" Type="http://schemas.openxmlformats.org/officeDocument/2006/relationships/slideLayout" Target="../slideLayouts/slideLayout56.xml"/><Relationship Id="rId6" Type="http://schemas.openxmlformats.org/officeDocument/2006/relationships/slideLayout" Target="../slideLayouts/slideLayout57.xml"/><Relationship Id="rId7" Type="http://schemas.openxmlformats.org/officeDocument/2006/relationships/slideLayout" Target="../slideLayouts/slideLayout58.xml"/><Relationship Id="rId8" Type="http://schemas.openxmlformats.org/officeDocument/2006/relationships/slideLayout" Target="../slideLayouts/slideLayout59.xml"/><Relationship Id="rId31" Type="http://schemas.openxmlformats.org/officeDocument/2006/relationships/slideLayout" Target="../slideLayouts/slideLayout82.xml"/><Relationship Id="rId30" Type="http://schemas.openxmlformats.org/officeDocument/2006/relationships/slideLayout" Target="../slideLayouts/slideLayout81.xml"/><Relationship Id="rId33" Type="http://schemas.openxmlformats.org/officeDocument/2006/relationships/theme" Target="../theme/theme3.xml"/><Relationship Id="rId32" Type="http://schemas.openxmlformats.org/officeDocument/2006/relationships/slideLayout" Target="../slideLayouts/slideLayout83.xml"/><Relationship Id="rId20" Type="http://schemas.openxmlformats.org/officeDocument/2006/relationships/slideLayout" Target="../slideLayouts/slideLayout71.xml"/><Relationship Id="rId22" Type="http://schemas.openxmlformats.org/officeDocument/2006/relationships/slideLayout" Target="../slideLayouts/slideLayout73.xml"/><Relationship Id="rId21" Type="http://schemas.openxmlformats.org/officeDocument/2006/relationships/slideLayout" Target="../slideLayouts/slideLayout72.xml"/><Relationship Id="rId24" Type="http://schemas.openxmlformats.org/officeDocument/2006/relationships/slideLayout" Target="../slideLayouts/slideLayout75.xml"/><Relationship Id="rId23" Type="http://schemas.openxmlformats.org/officeDocument/2006/relationships/slideLayout" Target="../slideLayouts/slideLayout74.xml"/><Relationship Id="rId26" Type="http://schemas.openxmlformats.org/officeDocument/2006/relationships/slideLayout" Target="../slideLayouts/slideLayout77.xml"/><Relationship Id="rId25" Type="http://schemas.openxmlformats.org/officeDocument/2006/relationships/slideLayout" Target="../slideLayouts/slideLayout76.xml"/><Relationship Id="rId28" Type="http://schemas.openxmlformats.org/officeDocument/2006/relationships/slideLayout" Target="../slideLayouts/slideLayout79.xml"/><Relationship Id="rId27" Type="http://schemas.openxmlformats.org/officeDocument/2006/relationships/slideLayout" Target="../slideLayouts/slideLayout78.xml"/><Relationship Id="rId29" Type="http://schemas.openxmlformats.org/officeDocument/2006/relationships/slideLayout" Target="../slideLayouts/slideLayout80.xml"/><Relationship Id="rId11" Type="http://schemas.openxmlformats.org/officeDocument/2006/relationships/slideLayout" Target="../slideLayouts/slideLayout62.xml"/><Relationship Id="rId10" Type="http://schemas.openxmlformats.org/officeDocument/2006/relationships/slideLayout" Target="../slideLayouts/slideLayout61.xml"/><Relationship Id="rId13" Type="http://schemas.openxmlformats.org/officeDocument/2006/relationships/slideLayout" Target="../slideLayouts/slideLayout64.xml"/><Relationship Id="rId12" Type="http://schemas.openxmlformats.org/officeDocument/2006/relationships/slideLayout" Target="../slideLayouts/slideLayout63.xml"/><Relationship Id="rId15" Type="http://schemas.openxmlformats.org/officeDocument/2006/relationships/slideLayout" Target="../slideLayouts/slideLayout66.xml"/><Relationship Id="rId14" Type="http://schemas.openxmlformats.org/officeDocument/2006/relationships/slideLayout" Target="../slideLayouts/slideLayout65.xml"/><Relationship Id="rId17" Type="http://schemas.openxmlformats.org/officeDocument/2006/relationships/slideLayout" Target="../slideLayouts/slideLayout68.xml"/><Relationship Id="rId16" Type="http://schemas.openxmlformats.org/officeDocument/2006/relationships/slideLayout" Target="../slideLayouts/slideLayout67.xml"/><Relationship Id="rId19" Type="http://schemas.openxmlformats.org/officeDocument/2006/relationships/slideLayout" Target="../slideLayouts/slideLayout70.xml"/><Relationship Id="rId18" Type="http://schemas.openxmlformats.org/officeDocument/2006/relationships/slideLayout" Target="../slideLayouts/slideLayout6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3C7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612465" y="0"/>
            <a:ext cx="10562869" cy="1060704"/>
          </a:xfrm>
          <a:prstGeom prst="rect">
            <a:avLst/>
          </a:prstGeom>
          <a:noFill/>
          <a:ln>
            <a:noFill/>
          </a:ln>
        </p:spPr>
        <p:txBody>
          <a:bodyPr anchorCtr="0" anchor="ctr" bIns="45700" lIns="91425" spcFirstLastPara="1" rIns="91425" wrap="square" tIns="45700">
            <a:normAutofit/>
          </a:bodyPr>
          <a:lstStyle>
            <a:lvl1pPr lvl="0" marR="0" rtl="0" algn="l">
              <a:lnSpc>
                <a:spcPct val="100000"/>
              </a:lnSpc>
              <a:spcBef>
                <a:spcPts val="0"/>
              </a:spcBef>
              <a:spcAft>
                <a:spcPts val="0"/>
              </a:spcAft>
              <a:buSzPts val="1400"/>
              <a:buNone/>
              <a:defRPr b="1" i="0" sz="32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1" name="Google Shape;11;p1"/>
          <p:cNvSpPr txBox="1"/>
          <p:nvPr>
            <p:ph idx="1" type="body"/>
          </p:nvPr>
        </p:nvSpPr>
        <p:spPr>
          <a:xfrm>
            <a:off x="612465" y="1600696"/>
            <a:ext cx="10562868" cy="4590784"/>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00000"/>
              </a:lnSpc>
              <a:spcBef>
                <a:spcPts val="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1pPr>
            <a:lvl2pPr indent="-330200" lvl="1" marL="914400" marR="0" rtl="0" algn="l">
              <a:lnSpc>
                <a:spcPct val="100000"/>
              </a:lnSpc>
              <a:spcBef>
                <a:spcPts val="600"/>
              </a:spcBef>
              <a:spcAft>
                <a:spcPts val="0"/>
              </a:spcAft>
              <a:buClr>
                <a:schemeClr val="lt1"/>
              </a:buClr>
              <a:buSzPts val="1600"/>
              <a:buFont typeface="Courier New"/>
              <a:buChar char="o"/>
              <a:defRPr b="0" i="0" sz="1600" u="none" cap="none" strike="noStrike">
                <a:solidFill>
                  <a:schemeClr val="lt1"/>
                </a:solidFill>
                <a:latin typeface="Arial"/>
                <a:ea typeface="Arial"/>
                <a:cs typeface="Arial"/>
                <a:sym typeface="Arial"/>
              </a:defRPr>
            </a:lvl2pPr>
            <a:lvl3pPr indent="-317500" lvl="2" marL="1371600" marR="0" rtl="0" algn="l">
              <a:lnSpc>
                <a:spcPct val="100000"/>
              </a:lnSpc>
              <a:spcBef>
                <a:spcPts val="800"/>
              </a:spcBef>
              <a:spcAft>
                <a:spcPts val="0"/>
              </a:spcAft>
              <a:buClr>
                <a:schemeClr val="lt1"/>
              </a:buClr>
              <a:buSzPts val="1400"/>
              <a:buFont typeface="Noto Sans Symbols"/>
              <a:buChar char="▪"/>
              <a:defRPr b="0" i="0" sz="1400" u="none" cap="none" strike="noStrike">
                <a:solidFill>
                  <a:schemeClr val="lt1"/>
                </a:solidFill>
                <a:latin typeface="Arial"/>
                <a:ea typeface="Arial"/>
                <a:cs typeface="Arial"/>
                <a:sym typeface="Arial"/>
              </a:defRPr>
            </a:lvl3pPr>
            <a:lvl4pPr indent="-317500" lvl="3" marL="1828800" marR="0" rtl="0" algn="l">
              <a:lnSpc>
                <a:spcPct val="100000"/>
              </a:lnSpc>
              <a:spcBef>
                <a:spcPts val="800"/>
              </a:spcBef>
              <a:spcAft>
                <a:spcPts val="0"/>
              </a:spcAft>
              <a:buClr>
                <a:schemeClr val="lt1"/>
              </a:buClr>
              <a:buSzPts val="1400"/>
              <a:buFont typeface="Arial"/>
              <a:buChar char="•"/>
              <a:defRPr b="0" i="0" sz="1400" u="none" cap="none" strike="noStrike">
                <a:solidFill>
                  <a:schemeClr val="lt1"/>
                </a:solidFill>
                <a:latin typeface="Arial"/>
                <a:ea typeface="Arial"/>
                <a:cs typeface="Arial"/>
                <a:sym typeface="Arial"/>
              </a:defRPr>
            </a:lvl4pPr>
            <a:lvl5pPr indent="-317500" lvl="4" marL="2286000" marR="0" rtl="0" algn="l">
              <a:lnSpc>
                <a:spcPct val="100000"/>
              </a:lnSpc>
              <a:spcBef>
                <a:spcPts val="800"/>
              </a:spcBef>
              <a:spcAft>
                <a:spcPts val="0"/>
              </a:spcAft>
              <a:buClr>
                <a:schemeClr val="lt1"/>
              </a:buClr>
              <a:buSzPts val="1400"/>
              <a:buFont typeface="Noto Sans Symbols"/>
              <a:buChar char="▪"/>
              <a:defRPr b="0" i="0" sz="1400" u="none" cap="none" strike="noStrike">
                <a:solidFill>
                  <a:schemeClr val="lt1"/>
                </a:solidFill>
                <a:latin typeface="Arial"/>
                <a:ea typeface="Arial"/>
                <a:cs typeface="Arial"/>
                <a:sym typeface="Arial"/>
              </a:defRPr>
            </a:lvl5pPr>
            <a:lvl6pPr indent="-228600" lvl="5" marL="2743200" marR="0" rtl="0" algn="l">
              <a:lnSpc>
                <a:spcPct val="100000"/>
              </a:lnSpc>
              <a:spcBef>
                <a:spcPts val="80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 id="2147483688" r:id="rId41"/>
    <p:sldLayoutId id="2147483689" r:id="rId42"/>
    <p:sldLayoutId id="2147483690" r:id="rId43"/>
    <p:sldLayoutId id="2147483691" r:id="rId44"/>
    <p:sldLayoutId id="2147483692" r:id="rId45"/>
    <p:sldLayoutId id="2147483693" r:id="rId46"/>
    <p:sldLayoutId id="2147483694" r:id="rId47"/>
    <p:sldLayoutId id="2147483695" r:id="rId48"/>
    <p:sldLayoutId id="2147483696" r:id="rId49"/>
    <p:sldLayoutId id="2147483697" r:id="rId50"/>
    <p:sldLayoutId id="2147483698" r:id="rId5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2160">
          <p15:clr>
            <a:srgbClr val="F26B43"/>
          </p15:clr>
        </p15:guide>
        <p15:guide id="2"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dark-2">
    <p:bg>
      <p:bgPr>
        <a:solidFill>
          <a:srgbClr val="003C71"/>
        </a:solidFill>
      </p:bgPr>
    </p:bg>
    <p:spTree>
      <p:nvGrpSpPr>
        <p:cNvPr id="2029" name="Shape 2029"/>
        <p:cNvGrpSpPr/>
        <p:nvPr/>
      </p:nvGrpSpPr>
      <p:grpSpPr>
        <a:xfrm>
          <a:off x="0" y="0"/>
          <a:ext cx="0" cy="0"/>
          <a:chOff x="0" y="0"/>
          <a:chExt cx="0" cy="0"/>
        </a:xfrm>
      </p:grpSpPr>
      <p:sp>
        <p:nvSpPr>
          <p:cNvPr id="2030" name="Google Shape;2030;p53"/>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lvl="0" rtl="0" algn="r">
              <a:buNone/>
              <a:defRPr sz="1300">
                <a:solidFill>
                  <a:schemeClr val="dk1"/>
                </a:solidFill>
              </a:defRPr>
            </a:lvl1pPr>
            <a:lvl2pPr lvl="1" rtl="0" algn="r">
              <a:buNone/>
              <a:defRPr sz="1300">
                <a:solidFill>
                  <a:schemeClr val="dk1"/>
                </a:solidFill>
              </a:defRPr>
            </a:lvl2pPr>
            <a:lvl3pPr lvl="2" rtl="0" algn="r">
              <a:buNone/>
              <a:defRPr sz="1300">
                <a:solidFill>
                  <a:schemeClr val="dk1"/>
                </a:solidFill>
              </a:defRPr>
            </a:lvl3pPr>
            <a:lvl4pPr lvl="3" rtl="0" algn="r">
              <a:buNone/>
              <a:defRPr sz="1300">
                <a:solidFill>
                  <a:schemeClr val="dk1"/>
                </a:solidFill>
              </a:defRPr>
            </a:lvl4pPr>
            <a:lvl5pPr lvl="4" rtl="0" algn="r">
              <a:buNone/>
              <a:defRPr sz="1300">
                <a:solidFill>
                  <a:schemeClr val="dk1"/>
                </a:solidFill>
              </a:defRPr>
            </a:lvl5pPr>
            <a:lvl6pPr lvl="5" rtl="0" algn="r">
              <a:buNone/>
              <a:defRPr sz="1300">
                <a:solidFill>
                  <a:schemeClr val="dk1"/>
                </a:solidFill>
              </a:defRPr>
            </a:lvl6pPr>
            <a:lvl7pPr lvl="6" rtl="0" algn="r">
              <a:buNone/>
              <a:defRPr sz="1300">
                <a:solidFill>
                  <a:schemeClr val="dk1"/>
                </a:solidFill>
              </a:defRPr>
            </a:lvl7pPr>
            <a:lvl8pPr lvl="7" rtl="0" algn="r">
              <a:buNone/>
              <a:defRPr sz="1300">
                <a:solidFill>
                  <a:schemeClr val="dk1"/>
                </a:solidFill>
              </a:defRPr>
            </a:lvl8pPr>
            <a:lvl9pPr lvl="8" rtl="0" algn="r">
              <a:buNone/>
              <a:defRPr sz="1300">
                <a:solidFill>
                  <a:schemeClr val="dk1"/>
                </a:solidFil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 id="2147483713" r:id="rId15"/>
    <p:sldLayoutId id="2147483714" r:id="rId16"/>
    <p:sldLayoutId id="2147483715" r:id="rId17"/>
    <p:sldLayoutId id="2147483716" r:id="rId18"/>
    <p:sldLayoutId id="2147483717" r:id="rId19"/>
    <p:sldLayoutId id="2147483718" r:id="rId20"/>
    <p:sldLayoutId id="2147483719" r:id="rId21"/>
    <p:sldLayoutId id="2147483720" r:id="rId22"/>
    <p:sldLayoutId id="2147483721" r:id="rId23"/>
    <p:sldLayoutId id="2147483722" r:id="rId24"/>
    <p:sldLayoutId id="2147483723" r:id="rId25"/>
    <p:sldLayoutId id="2147483724" r:id="rId26"/>
    <p:sldLayoutId id="2147483725" r:id="rId27"/>
    <p:sldLayoutId id="2147483726" r:id="rId28"/>
    <p:sldLayoutId id="2147483727" r:id="rId29"/>
    <p:sldLayoutId id="2147483728" r:id="rId30"/>
    <p:sldLayoutId id="2147483729" r:id="rId31"/>
    <p:sldLayoutId id="2147483730" r:id="rId3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hyperlink" Target="https://www.acquisition.gov/far/subpart-8.4" TargetMode="External"/><Relationship Id="rId4" Type="http://schemas.openxmlformats.org/officeDocument/2006/relationships/hyperlink" Target="https://www.acquisition.gov/far/16.505"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2.xml"/><Relationship Id="rId3" Type="http://schemas.openxmlformats.org/officeDocument/2006/relationships/hyperlink" Target="https://www.acquisition.gov/far/16.505"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5.xml"/><Relationship Id="rId3" Type="http://schemas.openxmlformats.org/officeDocument/2006/relationships/hyperlink" Target="https://www.gsa.gov/cdnstatic/NEW_NAICS_Definitions_-_March_2020.pdf"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6.xml"/><Relationship Id="rId3" Type="http://schemas.openxmlformats.org/officeDocument/2006/relationships/hyperlink" Target="https://www.gsa.gov/cdnstatic/APPENDIX_A_OASIS_Pools_NAICS.docx" TargetMode="External"/><Relationship Id="rId4" Type="http://schemas.openxmlformats.org/officeDocument/2006/relationships/hyperlink" Target="https://www.gsa.gov/cdnstatic/OASIS%20SB%20and%20OASIS%20Unrestricted%20Contractor%20List%20040121.xlsx" TargetMode="External"/><Relationship Id="rId5" Type="http://schemas.openxmlformats.org/officeDocument/2006/relationships/hyperlink" Target="https://www.gsa.gov/cdnstatic/OASIS%20SB%20and%20OASIS%20Unrestricted%20Contractor%20List%20040121.xlsx" TargetMode="External"/><Relationship Id="rId6" Type="http://schemas.openxmlformats.org/officeDocument/2006/relationships/hyperlink" Target="https://www.gsaelibrary.gsa.gov/ElibMain/home.do"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Relationship Id="rId3" Type="http://schemas.openxmlformats.org/officeDocument/2006/relationships/hyperlink" Target="https://www.gsa.gov/cdnstatic/NEW_NAICS_Definitions_-_March_2020.pdf"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6.xml"/><Relationship Id="rId3" Type="http://schemas.openxmlformats.org/officeDocument/2006/relationships/hyperlink" Target="https://www.acquisition.gov/far/16.505" TargetMode="External"/><Relationship Id="rId4" Type="http://schemas.openxmlformats.org/officeDocument/2006/relationships/hyperlink" Target="https://www.ebuy.gsa.gov/ebuy/" TargetMode="External"/><Relationship Id="rId9" Type="http://schemas.openxmlformats.org/officeDocument/2006/relationships/hyperlink" Target="https://www.acquisition.gov/content/16505-ordering" TargetMode="External"/><Relationship Id="rId5" Type="http://schemas.openxmlformats.org/officeDocument/2006/relationships/hyperlink" Target="https://oasis.app.cloud.gov/" TargetMode="External"/><Relationship Id="rId6" Type="http://schemas.openxmlformats.org/officeDocument/2006/relationships/hyperlink" Target="https://www.acquisition.gov/far/16.505" TargetMode="External"/><Relationship Id="rId7" Type="http://schemas.openxmlformats.org/officeDocument/2006/relationships/hyperlink" Target="mailto:oasisawards@gsa.gov" TargetMode="External"/><Relationship Id="rId8" Type="http://schemas.openxmlformats.org/officeDocument/2006/relationships/hyperlink" Target="https://www.acquisition.gov/far/4.804" TargetMode="External"/><Relationship Id="rId11" Type="http://schemas.openxmlformats.org/officeDocument/2006/relationships/hyperlink" Target="https://www.gsa.gov/buying-selling/products-services/professional-services/buy-services/oasis-and-oasis-small-business/buyers-guidance-and-resources/request-a-delegation-of-procurement-authority-dpa" TargetMode="External"/><Relationship Id="rId10" Type="http://schemas.openxmlformats.org/officeDocument/2006/relationships/hyperlink" Target="https://www.acquisition.gov/content/subpart-4215-contractor-performance-information" TargetMode="External"/><Relationship Id="rId12" Type="http://schemas.openxmlformats.org/officeDocument/2006/relationships/hyperlink" Target="https://www.gsa.gov/buying-selling/products-services/professional-services/buy-services/oasis-and-oasis-small-business/buyers-guidance-and-resources/request-a-delegation-of-procurement-authority-dpa"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8.xml"/><Relationship Id="rId3" Type="http://schemas.openxmlformats.org/officeDocument/2006/relationships/image" Target="../media/image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9.xml"/><Relationship Id="rId3" Type="http://schemas.openxmlformats.org/officeDocument/2006/relationships/hyperlink" Target="https://www.gsa.gov/buy-through-us/products-and-services/professional-services/buy-services/oasis-and-oasis-small-business/buyers-guidance-and-resources" TargetMode="External"/><Relationship Id="rId4" Type="http://schemas.openxmlformats.org/officeDocument/2006/relationships/hyperlink" Target="https://www.gsa.gov/buy-through-us/products-and-services/professional-services/buy-services/oasis-and-oasis-small-business/buyers-guidance-and-resources" TargetMode="External"/><Relationship Id="rId9" Type="http://schemas.openxmlformats.org/officeDocument/2006/relationships/hyperlink" Target="https://d2d.gsa.gov/report/fas-schedule-sales-query-plus-ssq" TargetMode="External"/><Relationship Id="rId5" Type="http://schemas.openxmlformats.org/officeDocument/2006/relationships/hyperlink" Target="https://www.gsa.gov/buying-selling/products-services/human-capital/human-capital-and-training-solutions-hcats/buyers-guidance-and-resources" TargetMode="External"/><Relationship Id="rId6" Type="http://schemas.openxmlformats.org/officeDocument/2006/relationships/hyperlink" Target="https://www.gsa.gov/buy-through-us/purchasing-programs/multiple-award-schedule/help-with-mas-buying" TargetMode="External"/><Relationship Id="rId7" Type="http://schemas.openxmlformats.org/officeDocument/2006/relationships/hyperlink" Target="https://www.gsa.gov/buy-through-us/purchasing-programs/multiple-award-schedule/help-with-mas-buying/use-our-bpas-for-mas-products-and-services" TargetMode="External"/><Relationship Id="rId8" Type="http://schemas.openxmlformats.org/officeDocument/2006/relationships/hyperlink" Target="https://d2d.gsa.gov/report/gsa-fas-oasis-and-hcats-dashboard" TargetMode="External"/><Relationship Id="rId11" Type="http://schemas.openxmlformats.org/officeDocument/2006/relationships/hyperlink" Target="https://buy.gsa.gov/find-samples-templates-tips?page=1&amp;sort_by=title&amp;sort_order=asc" TargetMode="External"/><Relationship Id="rId10" Type="http://schemas.openxmlformats.org/officeDocument/2006/relationships/hyperlink" Target="https://www.acquisition.gov/far/16.505" TargetMode="External"/><Relationship Id="rId13" Type="http://schemas.openxmlformats.org/officeDocument/2006/relationships/hyperlink" Target="https://www.gsa.gov/buying-selling/products-services/human-capital/human-capital-and-training-solutions-hcats" TargetMode="External"/><Relationship Id="rId12" Type="http://schemas.openxmlformats.org/officeDocument/2006/relationships/hyperlink" Target="https://www.gsa.gov/oasis" TargetMode="External"/><Relationship Id="rId15" Type="http://schemas.openxmlformats.org/officeDocument/2006/relationships/hyperlink" Target="https://www.gsaelibrary.gsa.gov/ElibMain/home.do" TargetMode="External"/><Relationship Id="rId14" Type="http://schemas.openxmlformats.org/officeDocument/2006/relationships/hyperlink" Target="https://www.gsa.gov/buy-through-us/purchasing-programs/multiple-award-schedule?topnav=buy-through-us" TargetMode="External"/><Relationship Id="rId16" Type="http://schemas.openxmlformats.org/officeDocument/2006/relationships/hyperlink" Target="https://buy.gsa.gov/pricin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8.png"/><Relationship Id="rId4" Type="http://schemas.openxmlformats.org/officeDocument/2006/relationships/image" Target="../media/image4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30.xml"/><Relationship Id="rId3" Type="http://schemas.openxmlformats.org/officeDocument/2006/relationships/hyperlink" Target="https://www.gsa.gov/buying-selling/products-services/professional-services/buy-services/oasis/training-and-scope-reviews"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31.xml"/><Relationship Id="rId3" Type="http://schemas.openxmlformats.org/officeDocument/2006/relationships/hyperlink" Target="mailto:OASIS@gsa.gov" TargetMode="External"/><Relationship Id="rId4" Type="http://schemas.openxmlformats.org/officeDocument/2006/relationships/hyperlink" Target="mailto:OASISdpa@gsa.gov" TargetMode="External"/><Relationship Id="rId5" Type="http://schemas.openxmlformats.org/officeDocument/2006/relationships/hyperlink" Target="mailto:OASIS@gsa.gov" TargetMode="External"/><Relationship Id="rId6" Type="http://schemas.openxmlformats.org/officeDocument/2006/relationships/hyperlink" Target="mailto:oasisawards@gsa.gov"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38.xml"/><Relationship Id="rId3" Type="http://schemas.openxmlformats.org/officeDocument/2006/relationships/hyperlink" Target="https://www.acquisition.gov/far/part-7" TargetMode="External"/><Relationship Id="rId4" Type="http://schemas.openxmlformats.org/officeDocument/2006/relationships/hyperlink" Target="https://www.gsa.gov/cdnstatic/NEW_NAICS_Definitions_-_March_2020.pdf" TargetMode="External"/><Relationship Id="rId9" Type="http://schemas.openxmlformats.org/officeDocument/2006/relationships/hyperlink" Target="https://www.gsa.gov/buying-selling/products-services/professional-services/buy-services/oasis-and-oasis-small-business/buyers-guidance-and-resources" TargetMode="External"/><Relationship Id="rId5" Type="http://schemas.openxmlformats.org/officeDocument/2006/relationships/hyperlink" Target="https://www.acquisition.gov/content/16505-ordering" TargetMode="External"/><Relationship Id="rId6" Type="http://schemas.openxmlformats.org/officeDocument/2006/relationships/hyperlink" Target="https://www.acquisition.gov/far/16.505" TargetMode="External"/><Relationship Id="rId7" Type="http://schemas.openxmlformats.org/officeDocument/2006/relationships/hyperlink" Target="https://www.gsa.gov/buying-selling/products-services/professional-services/buy-services/oasis-and-oasis-small-business/buyers-guidance-and-resources" TargetMode="External"/><Relationship Id="rId8" Type="http://schemas.openxmlformats.org/officeDocument/2006/relationships/hyperlink" Target="https://www.gsa.gov/buying-selling/products-services/professional-services/buy-services/oasis-and-oasis-small-business/buyers-guidance-and-resources" TargetMode="External"/><Relationship Id="rId11" Type="http://schemas.openxmlformats.org/officeDocument/2006/relationships/hyperlink" Target="https://www.gsa.gov/buying-selling/products-services/professional-services/buy-services/oasis-and-oasis-small-business/buyers-guidance-and-resources" TargetMode="External"/><Relationship Id="rId10" Type="http://schemas.openxmlformats.org/officeDocument/2006/relationships/hyperlink" Target="https://www.gsa.gov/buying-selling/products-services/professional-services/buy-services/oasis-and-oasis-small-business/buyers-guidance-and-resources"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39.xml"/><Relationship Id="rId3" Type="http://schemas.openxmlformats.org/officeDocument/2006/relationships/hyperlink" Target="https://www.acquisition.gov/far/16.505" TargetMode="External"/><Relationship Id="rId4" Type="http://schemas.openxmlformats.org/officeDocument/2006/relationships/hyperlink" Target="https://www.gsa.gov/cdnstatic/APPENDIX_B_TO_Solicitation_Template.docx" TargetMode="External"/><Relationship Id="rId5" Type="http://schemas.openxmlformats.org/officeDocument/2006/relationships/hyperlink" Target="https://www.gsa.gov/cdnstatic/CONSOLIDATED_OASIS_U_SB_8%28a%29Ordering_Guide_512020.pdf"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40.xml"/><Relationship Id="rId3" Type="http://schemas.openxmlformats.org/officeDocument/2006/relationships/hyperlink" Target="https://www.ebuy.gsa.gov/ebuy/" TargetMode="External"/><Relationship Id="rId4" Type="http://schemas.openxmlformats.org/officeDocument/2006/relationships/hyperlink" Target="https://oasis.app.cloud.gov/" TargetMode="External"/><Relationship Id="rId9" Type="http://schemas.openxmlformats.org/officeDocument/2006/relationships/hyperlink" Target="https://gettingstarted.apexlogic.com/support/home" TargetMode="External"/><Relationship Id="rId5" Type="http://schemas.openxmlformats.org/officeDocument/2006/relationships/hyperlink" Target="https://youtu.be/cQ4zVfA8MAY" TargetMode="External"/><Relationship Id="rId6" Type="http://schemas.openxmlformats.org/officeDocument/2006/relationships/hyperlink" Target="https://programsupport.apexlogic.com/support/solutions/articles/35000211063-how-to-complete-government-registration" TargetMode="External"/><Relationship Id="rId7" Type="http://schemas.openxmlformats.org/officeDocument/2006/relationships/hyperlink" Target="https://www.youtube.com/watch?v=LXkqNV88FJI" TargetMode="External"/><Relationship Id="rId8" Type="http://schemas.openxmlformats.org/officeDocument/2006/relationships/hyperlink" Target="https://www.gsa.gov/cdnstatic/Final_-_Symphony_Customer_Rollout_Presentation_%282022-03-17%29_.pdf" TargetMode="External"/><Relationship Id="rId11" Type="http://schemas.openxmlformats.org/officeDocument/2006/relationships/hyperlink" Target="https://oasis.app.cloud.gov/" TargetMode="External"/><Relationship Id="rId10" Type="http://schemas.openxmlformats.org/officeDocument/2006/relationships/hyperlink" Target="https://www.ebuy.gsa.gov/ebuy/" TargetMode="External"/><Relationship Id="rId13" Type="http://schemas.openxmlformats.org/officeDocument/2006/relationships/hyperlink" Target="https://www.acquisition.gov/far/16.505" TargetMode="External"/><Relationship Id="rId12" Type="http://schemas.openxmlformats.org/officeDocument/2006/relationships/hyperlink" Target="https://www.acquisition.gov/far/16.505" TargetMode="External"/><Relationship Id="rId14" Type="http://schemas.openxmlformats.org/officeDocument/2006/relationships/hyperlink" Target="https://www.gsa.gov/buying-selling/products-services/professional-services/buy-services/oasis-and-oasis-small-business/buyers-guidance-and-resources/request-a-delegation-of-procurement-authority-dpa"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41.xml"/><Relationship Id="rId3" Type="http://schemas.openxmlformats.org/officeDocument/2006/relationships/hyperlink" Target="https://www.acquisition.gov/far/16.505" TargetMode="External"/><Relationship Id="rId4" Type="http://schemas.openxmlformats.org/officeDocument/2006/relationships/hyperlink" Target="https://www.acquisition.gov/far/16.505"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42.xml"/><Relationship Id="rId3" Type="http://schemas.openxmlformats.org/officeDocument/2006/relationships/hyperlink" Target="https://www.acquisition.gov/content/16505-ordering" TargetMode="External"/><Relationship Id="rId4" Type="http://schemas.openxmlformats.org/officeDocument/2006/relationships/hyperlink" Target="https://www.gsa.gov/cdnstatic/Appendix_C_OASIS_August_2020.docx" TargetMode="External"/><Relationship Id="rId9" Type="http://schemas.openxmlformats.org/officeDocument/2006/relationships/hyperlink" Target="https://www.acquisition.gov/far/16.505" TargetMode="External"/><Relationship Id="rId5" Type="http://schemas.openxmlformats.org/officeDocument/2006/relationships/hyperlink" Target="mailto:OASISAWARDS@gsa.gov" TargetMode="External"/><Relationship Id="rId6" Type="http://schemas.openxmlformats.org/officeDocument/2006/relationships/hyperlink" Target="https://beta.sam.gov/" TargetMode="External"/><Relationship Id="rId7" Type="http://schemas.openxmlformats.org/officeDocument/2006/relationships/hyperlink" Target="https://www.acquisition.gov/content/16505-ordering" TargetMode="External"/><Relationship Id="rId8" Type="http://schemas.openxmlformats.org/officeDocument/2006/relationships/hyperlink" Target="https://www.acquisition.gov/content/subpart-331-protests" TargetMode="External"/><Relationship Id="rId10" Type="http://schemas.openxmlformats.org/officeDocument/2006/relationships/hyperlink" Target="https://www.gsa.gov/cdnstatic/Appendix_C_OASIS_August_2020.docx"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hyperlink" Target="https://www.gsa.gov/buying-selling/products-services/professional-services/buy-services/oasis-and-oasis-small-business/buyers-guidance-and-resources/request-a-delegation-of-procurement-authority-dpa" TargetMode="External"/><Relationship Id="rId4" Type="http://schemas.openxmlformats.org/officeDocument/2006/relationships/hyperlink" Target="mailto:OASISDPA@GSA.GOV" TargetMode="External"/><Relationship Id="rId5" Type="http://schemas.openxmlformats.org/officeDocument/2006/relationships/hyperlink" Target="mailto:OASISDPA@GSA.GOV" TargetMode="External"/><Relationship Id="rId6" Type="http://schemas.openxmlformats.org/officeDocument/2006/relationships/hyperlink" Target="https://www.gsa.gov/buying-selling/products-services/professional-services/buy-services/oasis-and-oasis-small-business/buyers-guidance-and-resources/request-a-delegation-of-procurement-authority-dpa" TargetMode="External"/><Relationship Id="rId7" Type="http://schemas.openxmlformats.org/officeDocument/2006/relationships/hyperlink" Target="https://www.gsa.gov/buying-selling/products-services/professional-services/buy-services/oasis-and-oasis-small-business/buyers-guidance-and-resources/request-a-delegation-of-procurement-authority-dpa" TargetMode="External"/><Relationship Id="rId8" Type="http://schemas.openxmlformats.org/officeDocument/2006/relationships/hyperlink" Target="https://dau.csod.com/LMS/BrowseTraining/BrowseTraining.aspx#f=1&amp;o=1"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5" name="Shape 2435"/>
        <p:cNvGrpSpPr/>
        <p:nvPr/>
      </p:nvGrpSpPr>
      <p:grpSpPr>
        <a:xfrm>
          <a:off x="0" y="0"/>
          <a:ext cx="0" cy="0"/>
          <a:chOff x="0" y="0"/>
          <a:chExt cx="0" cy="0"/>
        </a:xfrm>
      </p:grpSpPr>
      <p:sp>
        <p:nvSpPr>
          <p:cNvPr id="2436" name="Google Shape;2436;p86"/>
          <p:cNvSpPr txBox="1"/>
          <p:nvPr>
            <p:ph idx="1" type="subTitle"/>
          </p:nvPr>
        </p:nvSpPr>
        <p:spPr>
          <a:xfrm>
            <a:off x="4792456" y="6043500"/>
            <a:ext cx="6796000" cy="591600"/>
          </a:xfrm>
          <a:prstGeom prst="rect">
            <a:avLst/>
          </a:prstGeom>
          <a:noFill/>
          <a:ln>
            <a:noFill/>
          </a:ln>
        </p:spPr>
        <p:txBody>
          <a:bodyPr anchorCtr="0" anchor="b" bIns="91425" lIns="91425" spcFirstLastPara="1" rIns="91425" wrap="square" tIns="91425">
            <a:noAutofit/>
          </a:bodyPr>
          <a:lstStyle/>
          <a:p>
            <a:pPr indent="-228600" lvl="0" marL="228600" rtl="0" algn="r">
              <a:lnSpc>
                <a:spcPct val="100000"/>
              </a:lnSpc>
              <a:spcBef>
                <a:spcPts val="0"/>
              </a:spcBef>
              <a:spcAft>
                <a:spcPts val="0"/>
              </a:spcAft>
              <a:buSzPts val="1800"/>
              <a:buNone/>
            </a:pPr>
            <a:r>
              <a:rPr lang="en-US"/>
              <a:t>Last updated June 6, 2025</a:t>
            </a:r>
            <a:endParaRPr/>
          </a:p>
          <a:p>
            <a:pPr indent="-228600" lvl="0" marL="228600" rtl="0" algn="r">
              <a:lnSpc>
                <a:spcPct val="100000"/>
              </a:lnSpc>
              <a:spcBef>
                <a:spcPts val="0"/>
              </a:spcBef>
              <a:spcAft>
                <a:spcPts val="0"/>
              </a:spcAft>
              <a:buSzPts val="1800"/>
              <a:buNone/>
            </a:pPr>
            <a:r>
              <a:t/>
            </a:r>
            <a:endParaRPr/>
          </a:p>
        </p:txBody>
      </p:sp>
      <p:sp>
        <p:nvSpPr>
          <p:cNvPr id="2437" name="Google Shape;2437;p86"/>
          <p:cNvSpPr txBox="1"/>
          <p:nvPr>
            <p:ph type="title"/>
          </p:nvPr>
        </p:nvSpPr>
        <p:spPr>
          <a:xfrm>
            <a:off x="4792456" y="2144975"/>
            <a:ext cx="6796000" cy="748553"/>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200"/>
              <a:buNone/>
            </a:pPr>
            <a:r>
              <a:rPr lang="en-US"/>
              <a:t>Delegation of Procurement Authority</a:t>
            </a:r>
            <a:endParaRPr/>
          </a:p>
        </p:txBody>
      </p:sp>
      <p:sp>
        <p:nvSpPr>
          <p:cNvPr id="2438" name="Google Shape;2438;p86"/>
          <p:cNvSpPr txBox="1"/>
          <p:nvPr>
            <p:ph idx="2" type="title"/>
          </p:nvPr>
        </p:nvSpPr>
        <p:spPr>
          <a:xfrm>
            <a:off x="4792500" y="3128226"/>
            <a:ext cx="6795900" cy="851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200"/>
              <a:buNone/>
            </a:pPr>
            <a:r>
              <a:rPr lang="en-US"/>
              <a:t>OASIS DPA Training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3C71"/>
        </a:solidFill>
      </p:bgPr>
    </p:bg>
    <p:spTree>
      <p:nvGrpSpPr>
        <p:cNvPr id="2611" name="Shape 2611"/>
        <p:cNvGrpSpPr/>
        <p:nvPr/>
      </p:nvGrpSpPr>
      <p:grpSpPr>
        <a:xfrm>
          <a:off x="0" y="0"/>
          <a:ext cx="0" cy="0"/>
          <a:chOff x="0" y="0"/>
          <a:chExt cx="0" cy="0"/>
        </a:xfrm>
      </p:grpSpPr>
      <p:sp>
        <p:nvSpPr>
          <p:cNvPr id="2612" name="Google Shape;2612;p95"/>
          <p:cNvSpPr txBox="1"/>
          <p:nvPr>
            <p:ph idx="1" type="body"/>
          </p:nvPr>
        </p:nvSpPr>
        <p:spPr>
          <a:xfrm>
            <a:off x="612465" y="1193168"/>
            <a:ext cx="10789700" cy="365760"/>
          </a:xfrm>
          <a:prstGeom prst="rect">
            <a:avLst/>
          </a:prstGeom>
          <a:noFill/>
          <a:ln>
            <a:noFill/>
          </a:ln>
        </p:spPr>
        <p:txBody>
          <a:bodyPr anchorCtr="0" anchor="t" bIns="0" lIns="182875" spcFirstLastPara="1" rIns="91425" wrap="square" tIns="0">
            <a:noAutofit/>
          </a:bodyPr>
          <a:lstStyle/>
          <a:p>
            <a:pPr indent="0" lvl="0" marL="76200" rtl="0" algn="l">
              <a:lnSpc>
                <a:spcPct val="100000"/>
              </a:lnSpc>
              <a:spcBef>
                <a:spcPts val="0"/>
              </a:spcBef>
              <a:spcAft>
                <a:spcPts val="0"/>
              </a:spcAft>
              <a:buClr>
                <a:schemeClr val="lt1"/>
              </a:buClr>
              <a:buSzPts val="1800"/>
              <a:buFont typeface="Arial"/>
              <a:buNone/>
            </a:pPr>
            <a:r>
              <a:rPr lang="en-US" sz="2200"/>
              <a:t>Choosing from GSA’s comprehensive professional services solutions</a:t>
            </a:r>
            <a:endParaRPr sz="2200"/>
          </a:p>
        </p:txBody>
      </p:sp>
      <p:sp>
        <p:nvSpPr>
          <p:cNvPr id="2613" name="Google Shape;2613;p95"/>
          <p:cNvSpPr txBox="1"/>
          <p:nvPr>
            <p:ph type="title"/>
          </p:nvPr>
        </p:nvSpPr>
        <p:spPr>
          <a:xfrm>
            <a:off x="612465" y="4663"/>
            <a:ext cx="10562869" cy="1057173"/>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200"/>
              <a:buNone/>
            </a:pPr>
            <a:r>
              <a:rPr lang="en-US"/>
              <a:t>PSHC OASIS vs. PSHC MAS Contracts</a:t>
            </a:r>
            <a:endParaRPr/>
          </a:p>
        </p:txBody>
      </p:sp>
      <p:sp>
        <p:nvSpPr>
          <p:cNvPr id="2614" name="Google Shape;2614;p95"/>
          <p:cNvSpPr txBox="1"/>
          <p:nvPr>
            <p:ph idx="2" type="body"/>
          </p:nvPr>
        </p:nvSpPr>
        <p:spPr>
          <a:xfrm>
            <a:off x="2721775" y="2109197"/>
            <a:ext cx="1861576" cy="698351"/>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SzPts val="1800"/>
              <a:buFont typeface="Arial"/>
              <a:buNone/>
            </a:pPr>
            <a:r>
              <a:rPr lang="en-US"/>
              <a:t>PSHC MACs</a:t>
            </a:r>
            <a:endParaRPr/>
          </a:p>
        </p:txBody>
      </p:sp>
      <p:sp>
        <p:nvSpPr>
          <p:cNvPr id="2615" name="Google Shape;2615;p95"/>
          <p:cNvSpPr txBox="1"/>
          <p:nvPr>
            <p:ph idx="3" type="body"/>
          </p:nvPr>
        </p:nvSpPr>
        <p:spPr>
          <a:xfrm>
            <a:off x="7186043" y="2109196"/>
            <a:ext cx="2410307" cy="698351"/>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SzPts val="1800"/>
              <a:buFont typeface="Arial"/>
              <a:buNone/>
            </a:pPr>
            <a:r>
              <a:rPr lang="en-US"/>
              <a:t>PSHC MAS Contracts</a:t>
            </a:r>
            <a:endParaRPr/>
          </a:p>
        </p:txBody>
      </p:sp>
      <p:graphicFrame>
        <p:nvGraphicFramePr>
          <p:cNvPr id="2616" name="Google Shape;2616;p95"/>
          <p:cNvGraphicFramePr/>
          <p:nvPr/>
        </p:nvGraphicFramePr>
        <p:xfrm>
          <a:off x="6075363" y="3019425"/>
          <a:ext cx="3000000" cy="3000000"/>
        </p:xfrm>
        <a:graphic>
          <a:graphicData uri="http://schemas.openxmlformats.org/drawingml/2006/table">
            <a:tbl>
              <a:tblPr bandRow="1" firstRow="1">
                <a:noFill/>
                <a:tableStyleId>{E727BE91-5861-4F30-BED7-8590FA77E7A7}</a:tableStyleId>
              </a:tblPr>
              <a:tblGrid>
                <a:gridCol w="1308425"/>
                <a:gridCol w="3647750"/>
              </a:tblGrid>
              <a:tr h="537950">
                <a:tc>
                  <a:txBody>
                    <a:bodyPr/>
                    <a:lstStyle/>
                    <a:p>
                      <a:pPr indent="0" lvl="0" marL="0" marR="0" rtl="0" algn="l">
                        <a:lnSpc>
                          <a:spcPct val="100000"/>
                        </a:lnSpc>
                        <a:spcBef>
                          <a:spcPts val="0"/>
                        </a:spcBef>
                        <a:spcAft>
                          <a:spcPts val="0"/>
                        </a:spcAft>
                        <a:buNone/>
                      </a:pPr>
                      <a:r>
                        <a:rPr b="1" lang="en-US" sz="1400" u="none" cap="none" strike="noStrike">
                          <a:solidFill>
                            <a:schemeClr val="lt1"/>
                          </a:solidFill>
                        </a:rPr>
                        <a:t>Ordering procedures</a:t>
                      </a:r>
                      <a:endParaRPr/>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400"/>
                        <a:buFont typeface="Arial"/>
                        <a:buNone/>
                      </a:pPr>
                      <a:r>
                        <a:rPr b="0" lang="en-US" sz="1400" u="sng" cap="none" strike="noStrike">
                          <a:solidFill>
                            <a:schemeClr val="hlink"/>
                          </a:solidFill>
                          <a:hlinkClick r:id="rId3"/>
                        </a:rPr>
                        <a:t>FAR 8.4</a:t>
                      </a:r>
                      <a:r>
                        <a:rPr b="0" lang="en-US" sz="1400" u="none" cap="none" strike="noStrike"/>
                        <a:t> </a:t>
                      </a:r>
                      <a:r>
                        <a:rPr b="0" i="0" lang="en-US" sz="1400" u="none" cap="none" strike="noStrike">
                          <a:solidFill>
                            <a:schemeClr val="dk1"/>
                          </a:solidFill>
                          <a:latin typeface="Arial"/>
                          <a:ea typeface="Arial"/>
                          <a:cs typeface="Arial"/>
                          <a:sym typeface="Arial"/>
                        </a:rPr>
                        <a:t>streamlined ordering process under MAS</a:t>
                      </a:r>
                      <a:endParaRPr b="0" sz="1400" u="none" cap="none" strike="noStrike"/>
                    </a:p>
                  </a:txBody>
                  <a:tcPr marT="45725" marB="45725" marR="91450" marL="91450" anchor="ctr"/>
                </a:tc>
              </a:tr>
              <a:tr h="527550">
                <a:tc>
                  <a:txBody>
                    <a:bodyPr/>
                    <a:lstStyle/>
                    <a:p>
                      <a:pPr indent="0" lvl="0" marL="0" marR="0" rtl="0" algn="l">
                        <a:lnSpc>
                          <a:spcPct val="100000"/>
                        </a:lnSpc>
                        <a:spcBef>
                          <a:spcPts val="0"/>
                        </a:spcBef>
                        <a:spcAft>
                          <a:spcPts val="0"/>
                        </a:spcAft>
                        <a:buNone/>
                      </a:pPr>
                      <a:r>
                        <a:rPr b="1" lang="en-US" sz="1400" u="none" cap="none" strike="noStrike"/>
                        <a:t>Used for--</a:t>
                      </a:r>
                      <a:endParaRPr/>
                    </a:p>
                  </a:txBody>
                  <a:tcPr marT="45725" marB="45725" marR="91450" marL="91450" anchor="ctr"/>
                </a:tc>
                <a:tc>
                  <a:txBody>
                    <a:bodyPr/>
                    <a:lstStyle/>
                    <a:p>
                      <a:pPr indent="0" lvl="0" marL="0" marR="0" rtl="0" algn="l">
                        <a:lnSpc>
                          <a:spcPct val="100000"/>
                        </a:lnSpc>
                        <a:spcBef>
                          <a:spcPts val="0"/>
                        </a:spcBef>
                        <a:spcAft>
                          <a:spcPts val="0"/>
                        </a:spcAft>
                        <a:buNone/>
                      </a:pPr>
                      <a:r>
                        <a:rPr lang="en-US" sz="1400" u="none" cap="none" strike="noStrike"/>
                        <a:t>Volume buying -- routine, repetitive, simple buys for commercial services</a:t>
                      </a:r>
                      <a:endParaRPr/>
                    </a:p>
                  </a:txBody>
                  <a:tcPr marT="45725" marB="45725" marR="91450" marL="91450" anchor="ctr"/>
                </a:tc>
              </a:tr>
              <a:tr h="537950">
                <a:tc>
                  <a:txBody>
                    <a:bodyPr/>
                    <a:lstStyle/>
                    <a:p>
                      <a:pPr indent="0" lvl="0" marL="0" marR="0" rtl="0" algn="l">
                        <a:lnSpc>
                          <a:spcPct val="100000"/>
                        </a:lnSpc>
                        <a:spcBef>
                          <a:spcPts val="0"/>
                        </a:spcBef>
                        <a:spcAft>
                          <a:spcPts val="0"/>
                        </a:spcAft>
                        <a:buNone/>
                      </a:pPr>
                      <a:r>
                        <a:rPr b="1" lang="en-US" sz="1400" u="none" cap="none" strike="noStrike"/>
                        <a:t>Contract types</a:t>
                      </a:r>
                      <a:endParaRPr/>
                    </a:p>
                  </a:txBody>
                  <a:tcPr marT="45725" marB="45725" marR="91450" marL="91450" anchor="ctr"/>
                </a:tc>
                <a:tc>
                  <a:txBody>
                    <a:bodyPr/>
                    <a:lstStyle/>
                    <a:p>
                      <a:pPr indent="0" lvl="0" marL="0" marR="0" rtl="0" algn="l">
                        <a:lnSpc>
                          <a:spcPct val="100000"/>
                        </a:lnSpc>
                        <a:spcBef>
                          <a:spcPts val="0"/>
                        </a:spcBef>
                        <a:spcAft>
                          <a:spcPts val="0"/>
                        </a:spcAft>
                        <a:buNone/>
                      </a:pPr>
                      <a:r>
                        <a:rPr lang="en-US" sz="1400" u="none" cap="none" strike="noStrike"/>
                        <a:t>Firm fixed-price with EPA, labor-hour, time-and-materials contracts</a:t>
                      </a:r>
                      <a:endParaRPr/>
                    </a:p>
                  </a:txBody>
                  <a:tcPr marT="45725" marB="45725" marR="91450" marL="91450" anchor="ctr"/>
                </a:tc>
              </a:tr>
              <a:tr h="537950">
                <a:tc>
                  <a:txBody>
                    <a:bodyPr/>
                    <a:lstStyle/>
                    <a:p>
                      <a:pPr indent="0" lvl="0" marL="0" marR="0" rtl="0" algn="l">
                        <a:lnSpc>
                          <a:spcPct val="100000"/>
                        </a:lnSpc>
                        <a:spcBef>
                          <a:spcPts val="0"/>
                        </a:spcBef>
                        <a:spcAft>
                          <a:spcPts val="0"/>
                        </a:spcAft>
                        <a:buNone/>
                      </a:pPr>
                      <a:r>
                        <a:rPr b="1" lang="en-US" sz="1400" u="none" cap="none" strike="noStrike"/>
                        <a:t>BPAs allowed?</a:t>
                      </a:r>
                      <a:endParaRPr/>
                    </a:p>
                  </a:txBody>
                  <a:tcPr marT="45725" marB="45725" marR="91450" marL="91450" anchor="ctr"/>
                </a:tc>
                <a:tc>
                  <a:txBody>
                    <a:bodyPr/>
                    <a:lstStyle/>
                    <a:p>
                      <a:pPr indent="0" lvl="0" marL="0" marR="0" rtl="0" algn="l">
                        <a:lnSpc>
                          <a:spcPct val="100000"/>
                        </a:lnSpc>
                        <a:spcBef>
                          <a:spcPts val="0"/>
                        </a:spcBef>
                        <a:spcAft>
                          <a:spcPts val="0"/>
                        </a:spcAft>
                        <a:buNone/>
                      </a:pPr>
                      <a:r>
                        <a:rPr b="1" i="1" lang="en-US" sz="1600" u="none" cap="none" strike="noStrike">
                          <a:solidFill>
                            <a:schemeClr val="accent6"/>
                          </a:solidFill>
                        </a:rPr>
                        <a:t>YES</a:t>
                      </a:r>
                      <a:r>
                        <a:rPr b="1" lang="en-US" sz="1400" u="none" cap="none" strike="noStrike"/>
                        <a:t>; </a:t>
                      </a:r>
                      <a:r>
                        <a:rPr lang="en-US" sz="1400" u="none" cap="none" strike="noStrike"/>
                        <a:t>BPAs may be established in</a:t>
                      </a:r>
                      <a:endParaRPr/>
                    </a:p>
                    <a:p>
                      <a:pPr indent="0" lvl="0" marL="0" marR="0" rtl="0" algn="l">
                        <a:lnSpc>
                          <a:spcPct val="100000"/>
                        </a:lnSpc>
                        <a:spcBef>
                          <a:spcPts val="0"/>
                        </a:spcBef>
                        <a:spcAft>
                          <a:spcPts val="0"/>
                        </a:spcAft>
                        <a:buNone/>
                      </a:pPr>
                      <a:r>
                        <a:rPr lang="en-US" sz="1400" u="none" cap="none" strike="noStrike"/>
                        <a:t>accordance with FAR 8.405-3</a:t>
                      </a:r>
                      <a:endParaRPr/>
                    </a:p>
                  </a:txBody>
                  <a:tcPr marT="45725" marB="45725" marR="91450" marL="91450" anchor="ctr"/>
                </a:tc>
              </a:tr>
              <a:tr h="759475">
                <a:tc>
                  <a:txBody>
                    <a:bodyPr/>
                    <a:lstStyle/>
                    <a:p>
                      <a:pPr indent="0" lvl="0" marL="0" marR="0" rtl="0" algn="l">
                        <a:lnSpc>
                          <a:spcPct val="100000"/>
                        </a:lnSpc>
                        <a:spcBef>
                          <a:spcPts val="0"/>
                        </a:spcBef>
                        <a:spcAft>
                          <a:spcPts val="0"/>
                        </a:spcAft>
                        <a:buNone/>
                      </a:pPr>
                      <a:r>
                        <a:rPr b="1" lang="en-US" sz="1400" u="none" cap="none" strike="noStrike"/>
                        <a:t>Pricing</a:t>
                      </a:r>
                      <a:endParaRPr/>
                    </a:p>
                  </a:txBody>
                  <a:tcPr marT="45725" marB="45725" marR="91450" marL="91450" anchor="ctr"/>
                </a:tc>
                <a:tc>
                  <a:txBody>
                    <a:bodyPr/>
                    <a:lstStyle/>
                    <a:p>
                      <a:pPr indent="0" lvl="0" marL="0" marR="0" rtl="0" algn="l">
                        <a:lnSpc>
                          <a:spcPct val="100000"/>
                        </a:lnSpc>
                        <a:spcBef>
                          <a:spcPts val="0"/>
                        </a:spcBef>
                        <a:spcAft>
                          <a:spcPts val="0"/>
                        </a:spcAft>
                        <a:buNone/>
                      </a:pPr>
                      <a:r>
                        <a:rPr lang="en-US" sz="1400" u="none" cap="none" strike="noStrike"/>
                        <a:t>Negotiated contract ceiling prices,</a:t>
                      </a:r>
                      <a:endParaRPr/>
                    </a:p>
                    <a:p>
                      <a:pPr indent="0" lvl="0" marL="0" marR="0" rtl="0" algn="l">
                        <a:lnSpc>
                          <a:spcPct val="100000"/>
                        </a:lnSpc>
                        <a:spcBef>
                          <a:spcPts val="0"/>
                        </a:spcBef>
                        <a:spcAft>
                          <a:spcPts val="0"/>
                        </a:spcAft>
                        <a:buNone/>
                      </a:pPr>
                      <a:r>
                        <a:rPr lang="en-US" sz="1400" u="none" cap="none" strike="noStrike"/>
                        <a:t>opportunities for discounts at the order level</a:t>
                      </a:r>
                      <a:endParaRPr/>
                    </a:p>
                  </a:txBody>
                  <a:tcPr marT="45725" marB="45725" marR="91450" marL="91450" anchor="ctr"/>
                </a:tc>
              </a:tr>
              <a:tr h="759475">
                <a:tc>
                  <a:txBody>
                    <a:bodyPr/>
                    <a:lstStyle/>
                    <a:p>
                      <a:pPr indent="0" lvl="0" marL="0" marR="0" rtl="0" algn="l">
                        <a:lnSpc>
                          <a:spcPct val="100000"/>
                        </a:lnSpc>
                        <a:spcBef>
                          <a:spcPts val="0"/>
                        </a:spcBef>
                        <a:spcAft>
                          <a:spcPts val="0"/>
                        </a:spcAft>
                        <a:buNone/>
                      </a:pPr>
                      <a:r>
                        <a:rPr b="1" lang="en-US" sz="1400" u="none" cap="none" strike="noStrike"/>
                        <a:t>Other</a:t>
                      </a:r>
                      <a:endParaRPr/>
                    </a:p>
                  </a:txBody>
                  <a:tcPr marT="45725" marB="45725" marR="91450" marL="91450" anchor="ctr"/>
                </a:tc>
                <a:tc>
                  <a:txBody>
                    <a:bodyPr/>
                    <a:lstStyle/>
                    <a:p>
                      <a:pPr indent="0" lvl="0" marL="0" marR="0" rtl="0" algn="l">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Up to 33% order value: Services/items not priced in MAS Contract may be added to order via OLM method</a:t>
                      </a:r>
                      <a:endParaRPr sz="1400" u="none" cap="none" strike="noStrike"/>
                    </a:p>
                  </a:txBody>
                  <a:tcPr marT="45725" marB="45725" marR="91450" marL="91450" anchor="ctr"/>
                </a:tc>
              </a:tr>
            </a:tbl>
          </a:graphicData>
        </a:graphic>
      </p:graphicFrame>
      <p:graphicFrame>
        <p:nvGraphicFramePr>
          <p:cNvPr id="2617" name="Google Shape;2617;p95"/>
          <p:cNvGraphicFramePr/>
          <p:nvPr/>
        </p:nvGraphicFramePr>
        <p:xfrm>
          <a:off x="612775" y="3019425"/>
          <a:ext cx="3000000" cy="3000000"/>
        </p:xfrm>
        <a:graphic>
          <a:graphicData uri="http://schemas.openxmlformats.org/drawingml/2006/table">
            <a:tbl>
              <a:tblPr bandRow="1" firstRow="1">
                <a:noFill/>
                <a:tableStyleId>{DB2592C6-1366-4E10-9758-344484785CFB}</a:tableStyleId>
              </a:tblPr>
              <a:tblGrid>
                <a:gridCol w="1275975"/>
                <a:gridCol w="3680200"/>
              </a:tblGrid>
              <a:tr h="612825">
                <a:tc>
                  <a:txBody>
                    <a:bodyPr/>
                    <a:lstStyle/>
                    <a:p>
                      <a:pPr indent="0" lvl="0" marL="0" marR="0" rtl="0" algn="l">
                        <a:lnSpc>
                          <a:spcPct val="100000"/>
                        </a:lnSpc>
                        <a:spcBef>
                          <a:spcPts val="0"/>
                        </a:spcBef>
                        <a:spcAft>
                          <a:spcPts val="0"/>
                        </a:spcAft>
                        <a:buNone/>
                      </a:pPr>
                      <a:r>
                        <a:rPr b="1" lang="en-US" sz="1400" u="none" cap="none" strike="noStrike">
                          <a:solidFill>
                            <a:schemeClr val="lt1"/>
                          </a:solidFill>
                        </a:rPr>
                        <a:t>Ordering procedures</a:t>
                      </a:r>
                      <a:endParaRPr/>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400"/>
                        <a:buFont typeface="Arial"/>
                        <a:buNone/>
                      </a:pPr>
                      <a:r>
                        <a:rPr b="0" lang="en-US" sz="1400" u="sng" cap="none" strike="noStrike">
                          <a:solidFill>
                            <a:schemeClr val="hlink"/>
                          </a:solidFill>
                          <a:hlinkClick r:id="rId4"/>
                        </a:rPr>
                        <a:t>FAR 16.505</a:t>
                      </a:r>
                      <a:r>
                        <a:rPr b="0" lang="en-US" sz="1400" u="none" cap="none" strike="noStrike"/>
                        <a:t> streamlined ordering process for multi-award IDIQ vehicles</a:t>
                      </a:r>
                      <a:endParaRPr b="0" sz="1400" u="none" cap="none" strike="noStrike">
                        <a:solidFill>
                          <a:schemeClr val="accent6"/>
                        </a:solidFill>
                      </a:endParaRPr>
                    </a:p>
                  </a:txBody>
                  <a:tcPr marT="45725" marB="45725" marR="91450" marL="91450" anchor="ctr"/>
                </a:tc>
              </a:tr>
              <a:tr h="612825">
                <a:tc>
                  <a:txBody>
                    <a:bodyPr/>
                    <a:lstStyle/>
                    <a:p>
                      <a:pPr indent="0" lvl="0" marL="0" marR="0" rtl="0" algn="l">
                        <a:lnSpc>
                          <a:spcPct val="100000"/>
                        </a:lnSpc>
                        <a:spcBef>
                          <a:spcPts val="0"/>
                        </a:spcBef>
                        <a:spcAft>
                          <a:spcPts val="0"/>
                        </a:spcAft>
                        <a:buNone/>
                      </a:pPr>
                      <a:r>
                        <a:rPr b="1" lang="en-US" sz="1400" u="none" cap="none" strike="noStrike"/>
                        <a:t>Used for--</a:t>
                      </a:r>
                      <a:endParaRPr/>
                    </a:p>
                  </a:txBody>
                  <a:tcPr marT="45725" marB="45725" marR="91450" marL="91450" anchor="ctr"/>
                </a:tc>
                <a:tc>
                  <a:txBody>
                    <a:bodyPr/>
                    <a:lstStyle/>
                    <a:p>
                      <a:pPr indent="0" lvl="0" marL="0" marR="0" rtl="0" algn="l">
                        <a:lnSpc>
                          <a:spcPct val="100000"/>
                        </a:lnSpc>
                        <a:spcBef>
                          <a:spcPts val="0"/>
                        </a:spcBef>
                        <a:spcAft>
                          <a:spcPts val="0"/>
                        </a:spcAft>
                        <a:buNone/>
                      </a:pPr>
                      <a:r>
                        <a:rPr lang="en-US" sz="1400" u="none" cap="none" strike="noStrike"/>
                        <a:t>Complex, customized, or multidisciplinary commercial &amp; non-commercial services</a:t>
                      </a:r>
                      <a:endParaRPr/>
                    </a:p>
                  </a:txBody>
                  <a:tcPr marT="45725" marB="45725" marR="91450" marL="91450" anchor="ctr"/>
                </a:tc>
              </a:tr>
              <a:tr h="612825">
                <a:tc>
                  <a:txBody>
                    <a:bodyPr/>
                    <a:lstStyle/>
                    <a:p>
                      <a:pPr indent="0" lvl="0" marL="0" marR="0" rtl="0" algn="l">
                        <a:lnSpc>
                          <a:spcPct val="100000"/>
                        </a:lnSpc>
                        <a:spcBef>
                          <a:spcPts val="0"/>
                        </a:spcBef>
                        <a:spcAft>
                          <a:spcPts val="0"/>
                        </a:spcAft>
                        <a:buNone/>
                      </a:pPr>
                      <a:r>
                        <a:rPr b="1" lang="en-US" sz="1400" u="none" cap="none" strike="noStrike"/>
                        <a:t>Contract types</a:t>
                      </a:r>
                      <a:endParaRPr/>
                    </a:p>
                  </a:txBody>
                  <a:tcPr marT="45725" marB="45725" marR="91450" marL="91450" anchor="ctr"/>
                </a:tc>
                <a:tc>
                  <a:txBody>
                    <a:bodyPr/>
                    <a:lstStyle/>
                    <a:p>
                      <a:pPr indent="0" lvl="0" marL="0" marR="0" rtl="0" algn="l">
                        <a:lnSpc>
                          <a:spcPct val="100000"/>
                        </a:lnSpc>
                        <a:spcBef>
                          <a:spcPts val="0"/>
                        </a:spcBef>
                        <a:spcAft>
                          <a:spcPts val="0"/>
                        </a:spcAft>
                        <a:buNone/>
                      </a:pPr>
                      <a:r>
                        <a:rPr lang="en-US" sz="1400" u="none" cap="none" strike="noStrike"/>
                        <a:t>Fixed-price, labor-hour, time-and-materials, cost-reimbursement, &amp; hybrids</a:t>
                      </a:r>
                      <a:endParaRPr/>
                    </a:p>
                  </a:txBody>
                  <a:tcPr marT="45725" marB="45725" marR="91450" marL="91450" anchor="ctr"/>
                </a:tc>
              </a:tr>
              <a:tr h="865150">
                <a:tc>
                  <a:txBody>
                    <a:bodyPr/>
                    <a:lstStyle/>
                    <a:p>
                      <a:pPr indent="0" lvl="0" marL="0" marR="0" rtl="0" algn="l">
                        <a:lnSpc>
                          <a:spcPct val="100000"/>
                        </a:lnSpc>
                        <a:spcBef>
                          <a:spcPts val="0"/>
                        </a:spcBef>
                        <a:spcAft>
                          <a:spcPts val="0"/>
                        </a:spcAft>
                        <a:buNone/>
                      </a:pPr>
                      <a:r>
                        <a:rPr b="1" lang="en-US" sz="1400" u="none" cap="none" strike="noStrike"/>
                        <a:t>BPAs allowed?</a:t>
                      </a:r>
                      <a:endParaRPr/>
                    </a:p>
                  </a:txBody>
                  <a:tcPr marT="45725" marB="45725" marR="91450" marL="91450" anchor="ctr"/>
                </a:tc>
                <a:tc>
                  <a:txBody>
                    <a:bodyPr/>
                    <a:lstStyle/>
                    <a:p>
                      <a:pPr indent="0" lvl="0" marL="0" marR="0" rtl="0" algn="l">
                        <a:lnSpc>
                          <a:spcPct val="100000"/>
                        </a:lnSpc>
                        <a:spcBef>
                          <a:spcPts val="0"/>
                        </a:spcBef>
                        <a:spcAft>
                          <a:spcPts val="0"/>
                        </a:spcAft>
                        <a:buNone/>
                      </a:pPr>
                      <a:r>
                        <a:rPr b="1" i="1" lang="en-US" sz="1600" u="none" cap="none" strike="noStrike">
                          <a:solidFill>
                            <a:srgbClr val="FF0000"/>
                          </a:solidFill>
                        </a:rPr>
                        <a:t>NO </a:t>
                      </a:r>
                      <a:r>
                        <a:rPr b="1" lang="en-US" sz="1400" u="none" cap="none" strike="noStrike"/>
                        <a:t>; </a:t>
                      </a:r>
                      <a:r>
                        <a:rPr lang="en-US" sz="1400" u="none" cap="none" strike="noStrike"/>
                        <a:t>however, </a:t>
                      </a:r>
                      <a:r>
                        <a:rPr b="0" i="0" lang="en-US" sz="1400" u="none" cap="none" strike="noStrike">
                          <a:solidFill>
                            <a:schemeClr val="dk1"/>
                          </a:solidFill>
                          <a:latin typeface="Arial"/>
                          <a:ea typeface="Arial"/>
                          <a:cs typeface="Arial"/>
                          <a:sym typeface="Arial"/>
                        </a:rPr>
                        <a:t>other flexibilities allowed (optional CLINS, Cost-type Technical Direction Methods, etc.)</a:t>
                      </a:r>
                      <a:endParaRPr sz="1400" u="none" cap="none" strike="noStrike"/>
                    </a:p>
                  </a:txBody>
                  <a:tcPr marT="45725" marB="45725" marR="91450" marL="91450" anchor="ctr"/>
                </a:tc>
              </a:tr>
              <a:tr h="438575">
                <a:tc>
                  <a:txBody>
                    <a:bodyPr/>
                    <a:lstStyle/>
                    <a:p>
                      <a:pPr indent="0" lvl="0" marL="0" marR="0" rtl="0" algn="l">
                        <a:lnSpc>
                          <a:spcPct val="100000"/>
                        </a:lnSpc>
                        <a:spcBef>
                          <a:spcPts val="0"/>
                        </a:spcBef>
                        <a:spcAft>
                          <a:spcPts val="0"/>
                        </a:spcAft>
                        <a:buNone/>
                      </a:pPr>
                      <a:r>
                        <a:rPr b="1" lang="en-US" sz="1400" u="none" cap="none" strike="noStrike"/>
                        <a:t>Pricing</a:t>
                      </a:r>
                      <a:endParaRPr/>
                    </a:p>
                  </a:txBody>
                  <a:tcPr marT="45725" marB="45725" marR="91450" marL="91450" anchor="ctr"/>
                </a:tc>
                <a:tc>
                  <a:txBody>
                    <a:bodyPr/>
                    <a:lstStyle/>
                    <a:p>
                      <a:pPr indent="0" lvl="0" marL="0" marR="0" rtl="0" algn="l">
                        <a:lnSpc>
                          <a:spcPct val="100000"/>
                        </a:lnSpc>
                        <a:spcBef>
                          <a:spcPts val="0"/>
                        </a:spcBef>
                        <a:spcAft>
                          <a:spcPts val="0"/>
                        </a:spcAft>
                        <a:buNone/>
                      </a:pPr>
                      <a:r>
                        <a:rPr lang="en-US" sz="1400" u="none" cap="none" strike="noStrike"/>
                        <a:t>Order-level pricing based on competition</a:t>
                      </a:r>
                      <a:endParaRPr/>
                    </a:p>
                  </a:txBody>
                  <a:tcPr marT="45725" marB="45725" marR="91450" marL="91450" anchor="ctr"/>
                </a:tc>
              </a:tr>
              <a:tr h="359300">
                <a:tc>
                  <a:txBody>
                    <a:bodyPr/>
                    <a:lstStyle/>
                    <a:p>
                      <a:pPr indent="0" lvl="0" marL="0" marR="0" rtl="0" algn="l">
                        <a:lnSpc>
                          <a:spcPct val="100000"/>
                        </a:lnSpc>
                        <a:spcBef>
                          <a:spcPts val="0"/>
                        </a:spcBef>
                        <a:spcAft>
                          <a:spcPts val="0"/>
                        </a:spcAft>
                        <a:buNone/>
                      </a:pPr>
                      <a:r>
                        <a:rPr b="1" lang="en-US" sz="1400" u="none" cap="none" strike="noStrike"/>
                        <a:t>Other</a:t>
                      </a:r>
                      <a:endParaRPr/>
                    </a:p>
                  </a:txBody>
                  <a:tcPr marT="45725" marB="45725" marR="91450" marL="91450" anchor="ctr"/>
                </a:tc>
                <a:tc>
                  <a:txBody>
                    <a:bodyPr/>
                    <a:lstStyle/>
                    <a:p>
                      <a:pPr indent="0" lvl="0" marL="0" marR="0" rtl="0" algn="l">
                        <a:lnSpc>
                          <a:spcPct val="100000"/>
                        </a:lnSpc>
                        <a:spcBef>
                          <a:spcPts val="0"/>
                        </a:spcBef>
                        <a:spcAft>
                          <a:spcPts val="0"/>
                        </a:spcAft>
                        <a:buNone/>
                      </a:pPr>
                      <a:r>
                        <a:rPr lang="en-US" sz="1400" u="none" cap="none" strike="noStrike"/>
                        <a:t>DPA required for OCO signing task order</a:t>
                      </a:r>
                      <a:endParaRPr/>
                    </a:p>
                    <a:p>
                      <a:pPr indent="0" lvl="0" marL="0" marR="0" rtl="0" algn="l">
                        <a:lnSpc>
                          <a:spcPct val="100000"/>
                        </a:lnSpc>
                        <a:spcBef>
                          <a:spcPts val="0"/>
                        </a:spcBef>
                        <a:spcAft>
                          <a:spcPts val="0"/>
                        </a:spcAft>
                        <a:buNone/>
                      </a:pPr>
                      <a:r>
                        <a:rPr lang="en-US" sz="1400" u="none" cap="none" strike="noStrike"/>
                        <a:t>(NOT applicable to assisted acquisitions)</a:t>
                      </a:r>
                      <a:endParaRPr/>
                    </a:p>
                  </a:txBody>
                  <a:tcPr marT="45725" marB="45725" marR="91450" marL="91450" anchor="ctr"/>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1" name="Shape 2621"/>
        <p:cNvGrpSpPr/>
        <p:nvPr/>
      </p:nvGrpSpPr>
      <p:grpSpPr>
        <a:xfrm>
          <a:off x="0" y="0"/>
          <a:ext cx="0" cy="0"/>
          <a:chOff x="0" y="0"/>
          <a:chExt cx="0" cy="0"/>
        </a:xfrm>
      </p:grpSpPr>
      <p:sp>
        <p:nvSpPr>
          <p:cNvPr id="2622" name="Google Shape;2622;p96"/>
          <p:cNvSpPr txBox="1"/>
          <p:nvPr>
            <p:ph type="title"/>
          </p:nvPr>
        </p:nvSpPr>
        <p:spPr>
          <a:xfrm>
            <a:off x="612465" y="4663"/>
            <a:ext cx="10562869" cy="1057173"/>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200"/>
              <a:buNone/>
            </a:pPr>
            <a:r>
              <a:rPr lang="en-US"/>
              <a:t>How Customer Use OASIS</a:t>
            </a:r>
            <a:endParaRPr/>
          </a:p>
        </p:txBody>
      </p:sp>
      <p:sp>
        <p:nvSpPr>
          <p:cNvPr id="2623" name="Google Shape;2623;p96"/>
          <p:cNvSpPr txBox="1"/>
          <p:nvPr>
            <p:ph idx="1" type="body"/>
          </p:nvPr>
        </p:nvSpPr>
        <p:spPr>
          <a:xfrm>
            <a:off x="612465" y="1193168"/>
            <a:ext cx="10542519" cy="365760"/>
          </a:xfrm>
          <a:prstGeom prst="rect">
            <a:avLst/>
          </a:prstGeom>
          <a:noFill/>
          <a:ln>
            <a:noFill/>
          </a:ln>
        </p:spPr>
        <p:txBody>
          <a:bodyPr anchorCtr="0" anchor="t" bIns="0" lIns="182875" spcFirstLastPara="1" rIns="91425" wrap="square" tIns="0">
            <a:noAutofit/>
          </a:bodyPr>
          <a:lstStyle/>
          <a:p>
            <a:pPr indent="0" lvl="0" marL="76200" rtl="0" algn="l">
              <a:lnSpc>
                <a:spcPct val="100000"/>
              </a:lnSpc>
              <a:spcBef>
                <a:spcPts val="0"/>
              </a:spcBef>
              <a:spcAft>
                <a:spcPts val="0"/>
              </a:spcAft>
              <a:buClr>
                <a:schemeClr val="lt1"/>
              </a:buClr>
              <a:buSzPts val="1800"/>
              <a:buFont typeface="Arial"/>
              <a:buNone/>
            </a:pPr>
            <a:r>
              <a:rPr lang="en-US" sz="2200"/>
              <a:t>Direct Ordering Vs. Assisted Ordering</a:t>
            </a:r>
            <a:endParaRPr sz="2200"/>
          </a:p>
        </p:txBody>
      </p:sp>
      <p:sp>
        <p:nvSpPr>
          <p:cNvPr id="2624" name="Google Shape;2624;p96"/>
          <p:cNvSpPr txBox="1"/>
          <p:nvPr>
            <p:ph idx="2" type="body"/>
          </p:nvPr>
        </p:nvSpPr>
        <p:spPr>
          <a:xfrm>
            <a:off x="620713" y="2295427"/>
            <a:ext cx="4741862" cy="4402137"/>
          </a:xfrm>
          <a:prstGeom prst="rect">
            <a:avLst/>
          </a:prstGeom>
          <a:noFill/>
          <a:ln>
            <a:noFill/>
          </a:ln>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Clr>
                <a:srgbClr val="003C71"/>
              </a:buClr>
              <a:buSzPts val="1800"/>
              <a:buFont typeface="Arial"/>
              <a:buChar char="•"/>
            </a:pPr>
            <a:r>
              <a:rPr lang="en-US"/>
              <a:t> GSA - IDIQ Vehicles:</a:t>
            </a:r>
            <a:endParaRPr/>
          </a:p>
          <a:p>
            <a:pPr indent="-317500" lvl="1" marL="914400" rtl="0" algn="l">
              <a:lnSpc>
                <a:spcPct val="100000"/>
              </a:lnSpc>
              <a:spcBef>
                <a:spcPts val="600"/>
              </a:spcBef>
              <a:spcAft>
                <a:spcPts val="0"/>
              </a:spcAft>
              <a:buSzPts val="1600"/>
              <a:buChar char="•"/>
            </a:pPr>
            <a:r>
              <a:rPr lang="en-US"/>
              <a:t> CO must obtain DPA Certificate</a:t>
            </a:r>
            <a:endParaRPr/>
          </a:p>
          <a:p>
            <a:pPr indent="-317500" lvl="1" marL="914400" rtl="0" algn="l">
              <a:lnSpc>
                <a:spcPct val="100000"/>
              </a:lnSpc>
              <a:spcBef>
                <a:spcPts val="800"/>
              </a:spcBef>
              <a:spcAft>
                <a:spcPts val="0"/>
              </a:spcAft>
              <a:buSzPts val="1600"/>
              <a:buChar char="•"/>
            </a:pPr>
            <a:r>
              <a:rPr lang="en-US"/>
              <a:t>Pay Contract Access Fee (CAF):</a:t>
            </a:r>
            <a:br>
              <a:rPr lang="en-US"/>
            </a:br>
            <a:r>
              <a:rPr lang="en-US"/>
              <a:t>           </a:t>
            </a:r>
            <a:endParaRPr/>
          </a:p>
          <a:p>
            <a:pPr indent="-342900" lvl="0" marL="457200" rtl="0" algn="l">
              <a:lnSpc>
                <a:spcPct val="100000"/>
              </a:lnSpc>
              <a:spcBef>
                <a:spcPts val="800"/>
              </a:spcBef>
              <a:spcAft>
                <a:spcPts val="0"/>
              </a:spcAft>
              <a:buClr>
                <a:srgbClr val="003C71"/>
              </a:buClr>
              <a:buSzPts val="1800"/>
              <a:buFont typeface="Arial"/>
              <a:buChar char="•"/>
            </a:pPr>
            <a:r>
              <a:rPr lang="en-US"/>
              <a:t>GSA – Multiple Award Schedule:</a:t>
            </a:r>
            <a:endParaRPr/>
          </a:p>
          <a:p>
            <a:pPr indent="-317500" lvl="1" marL="914400" rtl="0" algn="l">
              <a:lnSpc>
                <a:spcPct val="100000"/>
              </a:lnSpc>
              <a:spcBef>
                <a:spcPts val="600"/>
              </a:spcBef>
              <a:spcAft>
                <a:spcPts val="0"/>
              </a:spcAft>
              <a:buSzPts val="1600"/>
              <a:buChar char="•"/>
            </a:pPr>
            <a:r>
              <a:rPr lang="en-US"/>
              <a:t>Professional Services and Human Capital</a:t>
            </a:r>
            <a:endParaRPr/>
          </a:p>
          <a:p>
            <a:pPr indent="-317500" lvl="2" marL="1371600" rtl="0" algn="l">
              <a:lnSpc>
                <a:spcPct val="100000"/>
              </a:lnSpc>
              <a:spcBef>
                <a:spcPts val="800"/>
              </a:spcBef>
              <a:spcAft>
                <a:spcPts val="0"/>
              </a:spcAft>
              <a:buSzPts val="1400"/>
              <a:buChar char="•"/>
            </a:pPr>
            <a:r>
              <a:rPr lang="en-US"/>
              <a:t>No Training Needed</a:t>
            </a:r>
            <a:endParaRPr/>
          </a:p>
          <a:p>
            <a:pPr indent="-317500" lvl="2" marL="1371600" rtl="0" algn="l">
              <a:lnSpc>
                <a:spcPct val="100000"/>
              </a:lnSpc>
              <a:spcBef>
                <a:spcPts val="800"/>
              </a:spcBef>
              <a:spcAft>
                <a:spcPts val="0"/>
              </a:spcAft>
              <a:buSzPts val="1400"/>
              <a:buChar char="•"/>
            </a:pPr>
            <a:r>
              <a:rPr lang="en-US"/>
              <a:t>IFF is built into schedule pricing</a:t>
            </a:r>
            <a:endParaRPr/>
          </a:p>
          <a:p>
            <a:pPr indent="-228600" lvl="2" marL="1371600" rtl="0" algn="l">
              <a:lnSpc>
                <a:spcPct val="100000"/>
              </a:lnSpc>
              <a:spcBef>
                <a:spcPts val="800"/>
              </a:spcBef>
              <a:spcAft>
                <a:spcPts val="0"/>
              </a:spcAft>
              <a:buSzPts val="1400"/>
              <a:buNone/>
            </a:pPr>
            <a:r>
              <a:t/>
            </a:r>
            <a:endParaRPr/>
          </a:p>
          <a:p>
            <a:pPr indent="0" lvl="0" marL="114300" rtl="0" algn="l">
              <a:lnSpc>
                <a:spcPct val="100000"/>
              </a:lnSpc>
              <a:spcBef>
                <a:spcPts val="800"/>
              </a:spcBef>
              <a:spcAft>
                <a:spcPts val="0"/>
              </a:spcAft>
              <a:buSzPts val="1800"/>
              <a:buNone/>
            </a:pPr>
            <a:r>
              <a:rPr lang="en-US"/>
              <a:t>* </a:t>
            </a:r>
            <a:r>
              <a:rPr b="1" lang="en-US" sz="1600"/>
              <a:t>Customer</a:t>
            </a:r>
            <a:r>
              <a:rPr lang="en-US" sz="1600"/>
              <a:t> conducts Pre/Post Award Process </a:t>
            </a:r>
            <a:endParaRPr/>
          </a:p>
          <a:p>
            <a:pPr indent="0" lvl="0" marL="114300" rtl="0" algn="l">
              <a:lnSpc>
                <a:spcPct val="100000"/>
              </a:lnSpc>
              <a:spcBef>
                <a:spcPts val="600"/>
              </a:spcBef>
              <a:spcAft>
                <a:spcPts val="0"/>
              </a:spcAft>
              <a:buSzPts val="1800"/>
              <a:buNone/>
            </a:pPr>
            <a:r>
              <a:t/>
            </a:r>
            <a:endParaRPr/>
          </a:p>
        </p:txBody>
      </p:sp>
      <p:sp>
        <p:nvSpPr>
          <p:cNvPr id="2625" name="Google Shape;2625;p96"/>
          <p:cNvSpPr txBox="1"/>
          <p:nvPr>
            <p:ph idx="3" type="body"/>
          </p:nvPr>
        </p:nvSpPr>
        <p:spPr>
          <a:xfrm>
            <a:off x="5938239" y="2295427"/>
            <a:ext cx="4741862" cy="4402137"/>
          </a:xfrm>
          <a:prstGeom prst="rect">
            <a:avLst/>
          </a:prstGeom>
          <a:noFill/>
          <a:ln>
            <a:noFill/>
          </a:ln>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Clr>
                <a:srgbClr val="003C71"/>
              </a:buClr>
              <a:buSzPts val="1800"/>
              <a:buFont typeface="Arial"/>
              <a:buChar char="•"/>
            </a:pPr>
            <a:r>
              <a:rPr lang="en-US"/>
              <a:t>AAS team acts on behalf of customer </a:t>
            </a:r>
            <a:br>
              <a:rPr lang="en-US"/>
            </a:br>
            <a:endParaRPr/>
          </a:p>
          <a:p>
            <a:pPr indent="-342900" lvl="0" marL="457200" rtl="0" algn="l">
              <a:lnSpc>
                <a:spcPct val="100000"/>
              </a:lnSpc>
              <a:spcBef>
                <a:spcPts val="600"/>
              </a:spcBef>
              <a:spcAft>
                <a:spcPts val="0"/>
              </a:spcAft>
              <a:buClr>
                <a:srgbClr val="003C71"/>
              </a:buClr>
              <a:buSzPts val="1800"/>
              <a:buFont typeface="Arial"/>
              <a:buChar char="•"/>
            </a:pPr>
            <a:r>
              <a:rPr lang="en-US"/>
              <a:t>Utilize contract vehicle that fits the customer requirement</a:t>
            </a:r>
            <a:br>
              <a:rPr lang="en-US"/>
            </a:br>
            <a:endParaRPr/>
          </a:p>
          <a:p>
            <a:pPr indent="-342900" lvl="0" marL="457200" rtl="0" algn="l">
              <a:lnSpc>
                <a:spcPct val="100000"/>
              </a:lnSpc>
              <a:spcBef>
                <a:spcPts val="600"/>
              </a:spcBef>
              <a:spcAft>
                <a:spcPts val="0"/>
              </a:spcAft>
              <a:buClr>
                <a:srgbClr val="003C71"/>
              </a:buClr>
              <a:buSzPts val="1800"/>
              <a:buFont typeface="Arial"/>
              <a:buChar char="•"/>
            </a:pPr>
            <a:r>
              <a:rPr lang="en-US"/>
              <a:t>Gives priority to GSA vehicle, but may use Open Market</a:t>
            </a:r>
            <a:br>
              <a:rPr lang="en-US"/>
            </a:br>
            <a:endParaRPr/>
          </a:p>
          <a:p>
            <a:pPr indent="-342900" lvl="0" marL="457200" rtl="0" algn="l">
              <a:lnSpc>
                <a:spcPct val="100000"/>
              </a:lnSpc>
              <a:spcBef>
                <a:spcPts val="600"/>
              </a:spcBef>
              <a:spcAft>
                <a:spcPts val="0"/>
              </a:spcAft>
              <a:buClr>
                <a:srgbClr val="003C71"/>
              </a:buClr>
              <a:buSzPts val="1800"/>
              <a:buFont typeface="Arial"/>
              <a:buChar char="•"/>
            </a:pPr>
            <a:r>
              <a:rPr lang="en-US"/>
              <a:t>AAS Fee:</a:t>
            </a:r>
            <a:endParaRPr/>
          </a:p>
          <a:p>
            <a:pPr indent="-317500" lvl="1" marL="914400" rtl="0" algn="l">
              <a:lnSpc>
                <a:spcPct val="100000"/>
              </a:lnSpc>
              <a:spcBef>
                <a:spcPts val="600"/>
              </a:spcBef>
              <a:spcAft>
                <a:spcPts val="0"/>
              </a:spcAft>
              <a:buSzPts val="1600"/>
              <a:buChar char="•"/>
            </a:pPr>
            <a:r>
              <a:rPr lang="en-US"/>
              <a:t>Negotiable(~Avg of 4%)</a:t>
            </a:r>
            <a:endParaRPr/>
          </a:p>
          <a:p>
            <a:pPr indent="-317500" lvl="1" marL="914400" rtl="0" algn="l">
              <a:lnSpc>
                <a:spcPct val="100000"/>
              </a:lnSpc>
              <a:spcBef>
                <a:spcPts val="800"/>
              </a:spcBef>
              <a:spcAft>
                <a:spcPts val="0"/>
              </a:spcAft>
              <a:buSzPts val="1600"/>
              <a:buChar char="•"/>
            </a:pPr>
            <a:r>
              <a:rPr lang="en-US"/>
              <a:t>Based on magnitude/complexity of requirement</a:t>
            </a:r>
            <a:endParaRPr/>
          </a:p>
          <a:p>
            <a:pPr indent="0" lvl="0" marL="139700" rtl="0" algn="l">
              <a:lnSpc>
                <a:spcPct val="100000"/>
              </a:lnSpc>
              <a:spcBef>
                <a:spcPts val="800"/>
              </a:spcBef>
              <a:spcAft>
                <a:spcPts val="0"/>
              </a:spcAft>
              <a:buSzPts val="1600"/>
              <a:buNone/>
            </a:pPr>
            <a:r>
              <a:rPr lang="en-US" sz="1600"/>
              <a:t>* </a:t>
            </a:r>
            <a:r>
              <a:rPr b="1" lang="en-US" sz="1600"/>
              <a:t>GSA</a:t>
            </a:r>
            <a:r>
              <a:rPr lang="en-US" sz="1600"/>
              <a:t> conducts Pre/Post Award Process </a:t>
            </a:r>
            <a:endParaRPr/>
          </a:p>
          <a:p>
            <a:pPr indent="0" lvl="0" marL="139700" rtl="0" algn="l">
              <a:lnSpc>
                <a:spcPct val="100000"/>
              </a:lnSpc>
              <a:spcBef>
                <a:spcPts val="600"/>
              </a:spcBef>
              <a:spcAft>
                <a:spcPts val="0"/>
              </a:spcAft>
              <a:buSzPts val="1800"/>
              <a:buNone/>
            </a:pPr>
            <a:r>
              <a:t/>
            </a:r>
            <a:endParaRPr/>
          </a:p>
          <a:p>
            <a:pPr indent="-228600" lvl="0" marL="457200" rtl="0" algn="l">
              <a:lnSpc>
                <a:spcPct val="100000"/>
              </a:lnSpc>
              <a:spcBef>
                <a:spcPts val="600"/>
              </a:spcBef>
              <a:spcAft>
                <a:spcPts val="0"/>
              </a:spcAft>
              <a:buClr>
                <a:srgbClr val="003C71"/>
              </a:buClr>
              <a:buSzPts val="1800"/>
              <a:buFont typeface="Arial"/>
              <a:buNone/>
            </a:pPr>
            <a:r>
              <a:t/>
            </a:r>
            <a:endParaRPr/>
          </a:p>
        </p:txBody>
      </p:sp>
      <p:sp>
        <p:nvSpPr>
          <p:cNvPr id="2626" name="Google Shape;2626;p96"/>
          <p:cNvSpPr txBox="1"/>
          <p:nvPr>
            <p:ph idx="4" type="body"/>
          </p:nvPr>
        </p:nvSpPr>
        <p:spPr>
          <a:xfrm>
            <a:off x="620713" y="1696939"/>
            <a:ext cx="4756150" cy="566738"/>
          </a:xfrm>
          <a:prstGeom prst="rect">
            <a:avLst/>
          </a:prstGeom>
          <a:noFill/>
          <a:ln>
            <a:noFill/>
          </a:ln>
        </p:spPr>
        <p:txBody>
          <a:bodyPr anchorCtr="0" anchor="t" bIns="91425" lIns="91425" spcFirstLastPara="1" rIns="91425" wrap="square" tIns="91425">
            <a:noAutofit/>
          </a:bodyPr>
          <a:lstStyle/>
          <a:p>
            <a:pPr indent="0" lvl="0" marL="114300" rtl="0" algn="l">
              <a:lnSpc>
                <a:spcPct val="100000"/>
              </a:lnSpc>
              <a:spcBef>
                <a:spcPts val="0"/>
              </a:spcBef>
              <a:spcAft>
                <a:spcPts val="0"/>
              </a:spcAft>
              <a:buSzPts val="2000"/>
              <a:buFont typeface="Arial"/>
              <a:buNone/>
            </a:pPr>
            <a:r>
              <a:rPr lang="en-US"/>
              <a:t>Direct Buy</a:t>
            </a:r>
            <a:endParaRPr/>
          </a:p>
        </p:txBody>
      </p:sp>
      <p:sp>
        <p:nvSpPr>
          <p:cNvPr id="2627" name="Google Shape;2627;p96"/>
          <p:cNvSpPr txBox="1"/>
          <p:nvPr>
            <p:ph idx="5" type="body"/>
          </p:nvPr>
        </p:nvSpPr>
        <p:spPr>
          <a:xfrm>
            <a:off x="5931095" y="1718861"/>
            <a:ext cx="4756150" cy="566738"/>
          </a:xfrm>
          <a:prstGeom prst="rect">
            <a:avLst/>
          </a:prstGeom>
          <a:noFill/>
          <a:ln>
            <a:noFill/>
          </a:ln>
        </p:spPr>
        <p:txBody>
          <a:bodyPr anchorCtr="0" anchor="t" bIns="91425" lIns="91425" spcFirstLastPara="1" rIns="91425" wrap="square" tIns="91425">
            <a:noAutofit/>
          </a:bodyPr>
          <a:lstStyle/>
          <a:p>
            <a:pPr indent="0" lvl="0" marL="114300" rtl="0" algn="l">
              <a:lnSpc>
                <a:spcPct val="100000"/>
              </a:lnSpc>
              <a:spcBef>
                <a:spcPts val="0"/>
              </a:spcBef>
              <a:spcAft>
                <a:spcPts val="0"/>
              </a:spcAft>
              <a:buSzPts val="2000"/>
              <a:buFont typeface="Arial"/>
              <a:buNone/>
            </a:pPr>
            <a:r>
              <a:rPr lang="en-US"/>
              <a:t>Assisted Acquisition Service</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2" name="Shape 2632"/>
        <p:cNvGrpSpPr/>
        <p:nvPr/>
      </p:nvGrpSpPr>
      <p:grpSpPr>
        <a:xfrm>
          <a:off x="0" y="0"/>
          <a:ext cx="0" cy="0"/>
          <a:chOff x="0" y="0"/>
          <a:chExt cx="0" cy="0"/>
        </a:xfrm>
      </p:grpSpPr>
      <p:sp>
        <p:nvSpPr>
          <p:cNvPr id="2633" name="Google Shape;2633;p97"/>
          <p:cNvSpPr txBox="1"/>
          <p:nvPr>
            <p:ph type="title"/>
          </p:nvPr>
        </p:nvSpPr>
        <p:spPr>
          <a:xfrm>
            <a:off x="621474" y="-17752"/>
            <a:ext cx="10562869" cy="1057173"/>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200"/>
              <a:buNone/>
            </a:pPr>
            <a:r>
              <a:rPr lang="en-US"/>
              <a:t>OASIS Benefits</a:t>
            </a:r>
            <a:endParaRPr/>
          </a:p>
        </p:txBody>
      </p:sp>
      <p:sp>
        <p:nvSpPr>
          <p:cNvPr id="2634" name="Google Shape;2634;p97"/>
          <p:cNvSpPr txBox="1"/>
          <p:nvPr>
            <p:ph idx="1" type="body"/>
          </p:nvPr>
        </p:nvSpPr>
        <p:spPr>
          <a:xfrm>
            <a:off x="617896" y="1331035"/>
            <a:ext cx="3413125" cy="534987"/>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800"/>
              <a:buFont typeface="Arial"/>
              <a:buNone/>
            </a:pPr>
            <a:r>
              <a:rPr lang="en-US"/>
              <a:t>Easy to Use</a:t>
            </a:r>
            <a:endParaRPr/>
          </a:p>
        </p:txBody>
      </p:sp>
      <p:sp>
        <p:nvSpPr>
          <p:cNvPr id="2635" name="Google Shape;2635;p97"/>
          <p:cNvSpPr txBox="1"/>
          <p:nvPr>
            <p:ph idx="2" type="body"/>
          </p:nvPr>
        </p:nvSpPr>
        <p:spPr>
          <a:xfrm>
            <a:off x="4102280" y="1326585"/>
            <a:ext cx="3413125" cy="534987"/>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800"/>
              <a:buFont typeface="Arial"/>
              <a:buNone/>
            </a:pPr>
            <a:r>
              <a:rPr lang="en-US"/>
              <a:t>Flexible</a:t>
            </a:r>
            <a:endParaRPr/>
          </a:p>
        </p:txBody>
      </p:sp>
      <p:sp>
        <p:nvSpPr>
          <p:cNvPr id="2636" name="Google Shape;2636;p97"/>
          <p:cNvSpPr txBox="1"/>
          <p:nvPr>
            <p:ph idx="3" type="body"/>
          </p:nvPr>
        </p:nvSpPr>
        <p:spPr>
          <a:xfrm>
            <a:off x="7566515" y="1326585"/>
            <a:ext cx="3413125" cy="534987"/>
          </a:xfrm>
          <a:prstGeom prst="rect">
            <a:avLst/>
          </a:prstGeom>
          <a:noFill/>
          <a:ln>
            <a:noFill/>
          </a:ln>
        </p:spPr>
        <p:txBody>
          <a:bodyPr anchorCtr="0" anchor="ctr" bIns="91425" lIns="91425" spcFirstLastPara="1" rIns="91425" wrap="square" tIns="91425">
            <a:normAutofit/>
          </a:bodyPr>
          <a:lstStyle/>
          <a:p>
            <a:pPr indent="0" lvl="0" marL="0" rtl="0" algn="ctr">
              <a:lnSpc>
                <a:spcPct val="100000"/>
              </a:lnSpc>
              <a:spcBef>
                <a:spcPts val="0"/>
              </a:spcBef>
              <a:spcAft>
                <a:spcPts val="0"/>
              </a:spcAft>
              <a:buSzPts val="1800"/>
              <a:buFont typeface="Arial"/>
              <a:buNone/>
            </a:pPr>
            <a:r>
              <a:rPr lang="en-US"/>
              <a:t>Interagency Acquisition</a:t>
            </a:r>
            <a:endParaRPr/>
          </a:p>
        </p:txBody>
      </p:sp>
      <p:sp>
        <p:nvSpPr>
          <p:cNvPr id="2637" name="Google Shape;2637;p97"/>
          <p:cNvSpPr txBox="1"/>
          <p:nvPr>
            <p:ph idx="4" type="body"/>
          </p:nvPr>
        </p:nvSpPr>
        <p:spPr>
          <a:xfrm>
            <a:off x="4103486" y="1871192"/>
            <a:ext cx="3410712" cy="531986"/>
          </a:xfrm>
          <a:prstGeom prst="rect">
            <a:avLst/>
          </a:prstGeom>
          <a:solidFill>
            <a:srgbClr val="C55A11"/>
          </a:solidFill>
          <a:ln>
            <a:noFill/>
          </a:ln>
        </p:spPr>
        <p:txBody>
          <a:bodyPr anchorCtr="0" anchor="b" bIns="91425" lIns="91425" spcFirstLastPara="1" rIns="91425" wrap="square" tIns="0">
            <a:noAutofit/>
          </a:bodyPr>
          <a:lstStyle/>
          <a:p>
            <a:pPr indent="0" lvl="0" marL="182880" rtl="0" algn="l">
              <a:lnSpc>
                <a:spcPct val="100000"/>
              </a:lnSpc>
              <a:spcBef>
                <a:spcPts val="0"/>
              </a:spcBef>
              <a:spcAft>
                <a:spcPts val="0"/>
              </a:spcAft>
              <a:buSzPts val="1400"/>
              <a:buFont typeface="Arial"/>
              <a:buNone/>
            </a:pPr>
            <a:r>
              <a:rPr lang="en-US"/>
              <a:t>The ordering Contracting Officer has control.</a:t>
            </a:r>
            <a:endParaRPr/>
          </a:p>
        </p:txBody>
      </p:sp>
      <p:sp>
        <p:nvSpPr>
          <p:cNvPr id="2638" name="Google Shape;2638;p97"/>
          <p:cNvSpPr txBox="1"/>
          <p:nvPr>
            <p:ph idx="5" type="body"/>
          </p:nvPr>
        </p:nvSpPr>
        <p:spPr>
          <a:xfrm>
            <a:off x="7567721" y="1876903"/>
            <a:ext cx="3410712" cy="519633"/>
          </a:xfrm>
          <a:prstGeom prst="rect">
            <a:avLst/>
          </a:prstGeom>
          <a:solidFill>
            <a:srgbClr val="7F7F7F"/>
          </a:solidFill>
          <a:ln>
            <a:noFill/>
          </a:ln>
        </p:spPr>
        <p:txBody>
          <a:bodyPr anchorCtr="0" anchor="b" bIns="91425" lIns="91425" spcFirstLastPara="1" rIns="91425" wrap="square" tIns="0">
            <a:noAutofit/>
          </a:bodyPr>
          <a:lstStyle/>
          <a:p>
            <a:pPr indent="0" lvl="0" marL="182880" rtl="0" algn="l">
              <a:lnSpc>
                <a:spcPct val="100000"/>
              </a:lnSpc>
              <a:spcBef>
                <a:spcPts val="0"/>
              </a:spcBef>
              <a:spcAft>
                <a:spcPts val="0"/>
              </a:spcAft>
              <a:buSzPts val="1400"/>
              <a:buFont typeface="Arial"/>
              <a:buNone/>
            </a:pPr>
            <a:r>
              <a:rPr lang="en-US"/>
              <a:t>Leverage GSA’s governmentwide authority &amp; existing infrastructure.</a:t>
            </a:r>
            <a:endParaRPr/>
          </a:p>
        </p:txBody>
      </p:sp>
      <p:sp>
        <p:nvSpPr>
          <p:cNvPr id="2639" name="Google Shape;2639;p97"/>
          <p:cNvSpPr txBox="1"/>
          <p:nvPr>
            <p:ph idx="6" type="body"/>
          </p:nvPr>
        </p:nvSpPr>
        <p:spPr>
          <a:xfrm>
            <a:off x="624246" y="2411413"/>
            <a:ext cx="3400425" cy="3875087"/>
          </a:xfrm>
          <a:prstGeom prst="rect">
            <a:avLst/>
          </a:prstGeom>
          <a:noFill/>
          <a:ln>
            <a:noFill/>
          </a:ln>
        </p:spPr>
        <p:txBody>
          <a:bodyPr anchorCtr="0" anchor="t" bIns="91425" lIns="91425" spcFirstLastPara="1" rIns="91425" wrap="square" tIns="91425">
            <a:normAutofit fontScale="85000" lnSpcReduction="20000"/>
          </a:bodyPr>
          <a:lstStyle/>
          <a:p>
            <a:pPr indent="-335280" lvl="0" marL="457200" rtl="0" algn="l">
              <a:lnSpc>
                <a:spcPct val="100000"/>
              </a:lnSpc>
              <a:spcBef>
                <a:spcPts val="0"/>
              </a:spcBef>
              <a:spcAft>
                <a:spcPts val="0"/>
              </a:spcAft>
              <a:buClr>
                <a:schemeClr val="accent2"/>
              </a:buClr>
              <a:buSzPct val="100000"/>
              <a:buFont typeface="Arial"/>
              <a:buChar char="•"/>
            </a:pPr>
            <a:r>
              <a:rPr lang="en-US"/>
              <a:t>FAR 15.3 source selection procedures not applicable</a:t>
            </a:r>
            <a:endParaRPr/>
          </a:p>
          <a:p>
            <a:pPr indent="-335280" lvl="0" marL="457200" rtl="0" algn="l">
              <a:lnSpc>
                <a:spcPct val="100000"/>
              </a:lnSpc>
              <a:spcBef>
                <a:spcPts val="1200"/>
              </a:spcBef>
              <a:spcAft>
                <a:spcPts val="0"/>
              </a:spcAft>
              <a:buClr>
                <a:schemeClr val="accent2"/>
              </a:buClr>
              <a:buSzPct val="100000"/>
              <a:buFont typeface="Arial"/>
              <a:buChar char="•"/>
            </a:pPr>
            <a:r>
              <a:rPr lang="en-US"/>
              <a:t>Speed bumps already cleared for you at the IDIQ level</a:t>
            </a:r>
            <a:endParaRPr/>
          </a:p>
          <a:p>
            <a:pPr indent="-310642" lvl="1" marL="914400" rtl="0" algn="l">
              <a:lnSpc>
                <a:spcPct val="100000"/>
              </a:lnSpc>
              <a:spcBef>
                <a:spcPts val="1200"/>
              </a:spcBef>
              <a:spcAft>
                <a:spcPts val="0"/>
              </a:spcAft>
              <a:buSzPct val="119999"/>
              <a:buChar char="✔"/>
            </a:pPr>
            <a:r>
              <a:rPr lang="en-US"/>
              <a:t>No synopsizing or posting solicitations on beta.sam.gov</a:t>
            </a:r>
            <a:endParaRPr/>
          </a:p>
          <a:p>
            <a:pPr indent="-310642" lvl="1" marL="914400" rtl="0" algn="l">
              <a:lnSpc>
                <a:spcPct val="100000"/>
              </a:lnSpc>
              <a:spcBef>
                <a:spcPts val="1400"/>
              </a:spcBef>
              <a:spcAft>
                <a:spcPts val="0"/>
              </a:spcAft>
              <a:buSzPct val="119999"/>
              <a:buChar char="✔"/>
            </a:pPr>
            <a:r>
              <a:rPr lang="en-US"/>
              <a:t>No FAR 9.1 responsibility determination for each order</a:t>
            </a:r>
            <a:endParaRPr/>
          </a:p>
          <a:p>
            <a:pPr indent="-310642" lvl="1" marL="914400" rtl="0" algn="l">
              <a:lnSpc>
                <a:spcPct val="100000"/>
              </a:lnSpc>
              <a:spcBef>
                <a:spcPts val="1400"/>
              </a:spcBef>
              <a:spcAft>
                <a:spcPts val="0"/>
              </a:spcAft>
              <a:buSzPct val="119999"/>
              <a:buChar char="✔"/>
            </a:pPr>
            <a:r>
              <a:rPr lang="en-US"/>
              <a:t>No EEO compliance for each order</a:t>
            </a:r>
            <a:endParaRPr/>
          </a:p>
          <a:p>
            <a:pPr indent="-310642" lvl="1" marL="914400" rtl="0" algn="l">
              <a:lnSpc>
                <a:spcPct val="100000"/>
              </a:lnSpc>
              <a:spcBef>
                <a:spcPts val="1400"/>
              </a:spcBef>
              <a:spcAft>
                <a:spcPts val="0"/>
              </a:spcAft>
              <a:buSzPct val="119999"/>
              <a:buChar char="✔"/>
            </a:pPr>
            <a:r>
              <a:rPr lang="en-US"/>
              <a:t>No Congressional notifications required for each order (agency policy may differ)</a:t>
            </a:r>
            <a:endParaRPr/>
          </a:p>
          <a:p>
            <a:pPr indent="-310642" lvl="1" marL="914400" rtl="0" algn="l">
              <a:lnSpc>
                <a:spcPct val="100000"/>
              </a:lnSpc>
              <a:spcBef>
                <a:spcPts val="1400"/>
              </a:spcBef>
              <a:spcAft>
                <a:spcPts val="0"/>
              </a:spcAft>
              <a:buSzPct val="119999"/>
              <a:buChar char="✔"/>
            </a:pPr>
            <a:r>
              <a:rPr lang="en-US"/>
              <a:t>No protests on orders ≤$10M</a:t>
            </a:r>
            <a:endParaRPr/>
          </a:p>
          <a:p>
            <a:pPr indent="-310642" lvl="1" marL="914400" rtl="0" algn="l">
              <a:lnSpc>
                <a:spcPct val="100000"/>
              </a:lnSpc>
              <a:spcBef>
                <a:spcPts val="1400"/>
              </a:spcBef>
              <a:spcAft>
                <a:spcPts val="0"/>
              </a:spcAft>
              <a:buSzPct val="119999"/>
              <a:buChar char="✔"/>
            </a:pPr>
            <a:r>
              <a:rPr lang="en-US"/>
              <a:t>All required and applicable FAR matrix clauses automatically apply to each order per contract section I.1 Task Order Clauses</a:t>
            </a:r>
            <a:endParaRPr/>
          </a:p>
        </p:txBody>
      </p:sp>
      <p:sp>
        <p:nvSpPr>
          <p:cNvPr id="2640" name="Google Shape;2640;p97"/>
          <p:cNvSpPr txBox="1"/>
          <p:nvPr>
            <p:ph idx="7" type="body"/>
          </p:nvPr>
        </p:nvSpPr>
        <p:spPr>
          <a:xfrm>
            <a:off x="7572865" y="2396536"/>
            <a:ext cx="3400425" cy="3875087"/>
          </a:xfrm>
          <a:prstGeom prst="rect">
            <a:avLst/>
          </a:prstGeom>
          <a:noFill/>
          <a:ln>
            <a:noFill/>
          </a:ln>
        </p:spPr>
        <p:txBody>
          <a:bodyPr anchorCtr="0" anchor="t" bIns="91425" lIns="91425" spcFirstLastPara="1" rIns="91425" wrap="square" tIns="91425">
            <a:normAutofit lnSpcReduction="10000"/>
          </a:bodyPr>
          <a:lstStyle/>
          <a:p>
            <a:pPr indent="-342900" lvl="0" marL="457200" rtl="0" algn="l">
              <a:lnSpc>
                <a:spcPct val="100000"/>
              </a:lnSpc>
              <a:spcBef>
                <a:spcPts val="0"/>
              </a:spcBef>
              <a:spcAft>
                <a:spcPts val="0"/>
              </a:spcAft>
              <a:buClr>
                <a:srgbClr val="C55A11"/>
              </a:buClr>
              <a:buSzPts val="1600"/>
              <a:buFont typeface="Arial"/>
              <a:buChar char="•"/>
            </a:pPr>
            <a:r>
              <a:rPr lang="en-US"/>
              <a:t>Using OASIS simplifies acquisition planning documentation</a:t>
            </a:r>
            <a:endParaRPr/>
          </a:p>
          <a:p>
            <a:pPr indent="-317500" lvl="1" marL="914400" rtl="0" algn="l">
              <a:lnSpc>
                <a:spcPct val="100000"/>
              </a:lnSpc>
              <a:spcBef>
                <a:spcPts val="1200"/>
              </a:spcBef>
              <a:spcAft>
                <a:spcPts val="0"/>
              </a:spcAft>
              <a:buSzPts val="1440"/>
              <a:buChar char="✔"/>
            </a:pPr>
            <a:r>
              <a:rPr lang="en-US"/>
              <a:t>Satisfies FAR 7.102(a) requiring appropriate consideration of pre-existing contracts</a:t>
            </a:r>
            <a:endParaRPr/>
          </a:p>
          <a:p>
            <a:pPr indent="-317500" lvl="1" marL="914400" rtl="0" algn="l">
              <a:lnSpc>
                <a:spcPct val="100000"/>
              </a:lnSpc>
              <a:spcBef>
                <a:spcPts val="1400"/>
              </a:spcBef>
              <a:spcAft>
                <a:spcPts val="0"/>
              </a:spcAft>
              <a:buSzPts val="1440"/>
              <a:buChar char="✔"/>
            </a:pPr>
            <a:r>
              <a:rPr lang="en-US"/>
              <a:t>No Determination &amp; Finding (D&amp;F) or Justification &amp; Approval (J&amp;A) required</a:t>
            </a:r>
            <a:endParaRPr/>
          </a:p>
          <a:p>
            <a:pPr indent="-342900" lvl="0" marL="457200" rtl="0" algn="l">
              <a:lnSpc>
                <a:spcPct val="100000"/>
              </a:lnSpc>
              <a:spcBef>
                <a:spcPts val="1400"/>
              </a:spcBef>
              <a:spcAft>
                <a:spcPts val="0"/>
              </a:spcAft>
              <a:buClr>
                <a:srgbClr val="C55A11"/>
              </a:buClr>
              <a:buSzPts val="1600"/>
              <a:buFont typeface="Arial"/>
              <a:buChar char="•"/>
            </a:pPr>
            <a:r>
              <a:rPr lang="en-US"/>
              <a:t>Economy Act (FAR 17.502-2) does not apply to OASIS TOs</a:t>
            </a:r>
            <a:endParaRPr/>
          </a:p>
          <a:p>
            <a:pPr indent="-317500" lvl="1" marL="914400" rtl="0" algn="l">
              <a:lnSpc>
                <a:spcPct val="100000"/>
              </a:lnSpc>
              <a:spcBef>
                <a:spcPts val="1200"/>
              </a:spcBef>
              <a:spcAft>
                <a:spcPts val="0"/>
              </a:spcAft>
              <a:buSzPts val="1440"/>
              <a:buChar char="✔"/>
            </a:pPr>
            <a:r>
              <a:rPr lang="en-US"/>
              <a:t>Authority for OASIS: 40 U.S.C. 501</a:t>
            </a:r>
            <a:endParaRPr/>
          </a:p>
          <a:p>
            <a:pPr indent="-317500" lvl="1" marL="914400" rtl="0" algn="l">
              <a:lnSpc>
                <a:spcPct val="100000"/>
              </a:lnSpc>
              <a:spcBef>
                <a:spcPts val="1400"/>
              </a:spcBef>
              <a:spcAft>
                <a:spcPts val="0"/>
              </a:spcAft>
              <a:buSzPts val="1440"/>
              <a:buChar char="✔"/>
            </a:pPr>
            <a:r>
              <a:rPr lang="en-US"/>
              <a:t>Federal Property &amp; Administrative Services Act</a:t>
            </a:r>
            <a:endParaRPr/>
          </a:p>
        </p:txBody>
      </p:sp>
      <p:sp>
        <p:nvSpPr>
          <p:cNvPr id="2641" name="Google Shape;2641;p97"/>
          <p:cNvSpPr txBox="1"/>
          <p:nvPr>
            <p:ph idx="8" type="body"/>
          </p:nvPr>
        </p:nvSpPr>
        <p:spPr>
          <a:xfrm>
            <a:off x="4108630" y="2411413"/>
            <a:ext cx="3400425" cy="3875087"/>
          </a:xfrm>
          <a:prstGeom prst="rect">
            <a:avLst/>
          </a:prstGeom>
          <a:noFill/>
          <a:ln>
            <a:noFill/>
          </a:ln>
        </p:spPr>
        <p:txBody>
          <a:bodyPr anchorCtr="0" anchor="t" bIns="91425" lIns="91425" spcFirstLastPara="1" rIns="91425" wrap="square" tIns="91425">
            <a:normAutofit fontScale="92500" lnSpcReduction="10000"/>
          </a:bodyPr>
          <a:lstStyle/>
          <a:p>
            <a:pPr indent="-342900" lvl="0" marL="457200" rtl="0" algn="l">
              <a:lnSpc>
                <a:spcPct val="100000"/>
              </a:lnSpc>
              <a:spcBef>
                <a:spcPts val="0"/>
              </a:spcBef>
              <a:spcAft>
                <a:spcPts val="0"/>
              </a:spcAft>
              <a:buClr>
                <a:schemeClr val="lt1"/>
              </a:buClr>
              <a:buSzPct val="100000"/>
              <a:buFont typeface="Arial"/>
              <a:buChar char="•"/>
            </a:pPr>
            <a:r>
              <a:rPr lang="en-US" sz="1400"/>
              <a:t>Broad discretion for COs developing TO placement procedures to access highly qualified contractors</a:t>
            </a:r>
            <a:endParaRPr/>
          </a:p>
          <a:p>
            <a:pPr indent="-342900" lvl="0" marL="457200" rtl="0" algn="l">
              <a:lnSpc>
                <a:spcPct val="100000"/>
              </a:lnSpc>
              <a:spcBef>
                <a:spcPts val="1200"/>
              </a:spcBef>
              <a:spcAft>
                <a:spcPts val="0"/>
              </a:spcAft>
              <a:buClr>
                <a:schemeClr val="lt1"/>
              </a:buClr>
              <a:buSzPct val="100000"/>
              <a:buFont typeface="Arial"/>
              <a:buChar char="•"/>
            </a:pPr>
            <a:r>
              <a:rPr lang="en-US" sz="1400"/>
              <a:t>Ordering CO determines--</a:t>
            </a:r>
            <a:endParaRPr/>
          </a:p>
          <a:p>
            <a:pPr indent="-317500" lvl="1" marL="914400" rtl="0" algn="l">
              <a:lnSpc>
                <a:spcPct val="100000"/>
              </a:lnSpc>
              <a:spcBef>
                <a:spcPts val="1200"/>
              </a:spcBef>
              <a:spcAft>
                <a:spcPts val="0"/>
              </a:spcAft>
              <a:buSzPct val="120000"/>
              <a:buChar char="✔"/>
            </a:pPr>
            <a:r>
              <a:rPr lang="en-US" sz="1000"/>
              <a:t>Contract type (allows FFP, T&amp;M, Cost, Hybrids)</a:t>
            </a:r>
            <a:endParaRPr/>
          </a:p>
          <a:p>
            <a:pPr indent="-317500" lvl="1" marL="914400" rtl="0" algn="l">
              <a:lnSpc>
                <a:spcPct val="100000"/>
              </a:lnSpc>
              <a:spcBef>
                <a:spcPts val="1400"/>
              </a:spcBef>
              <a:spcAft>
                <a:spcPts val="0"/>
              </a:spcAft>
              <a:buSzPct val="120000"/>
              <a:buChar char="✔"/>
            </a:pPr>
            <a:r>
              <a:rPr lang="en-US" sz="1000"/>
              <a:t>Evaluation criteria</a:t>
            </a:r>
            <a:endParaRPr/>
          </a:p>
          <a:p>
            <a:pPr indent="-317500" lvl="1" marL="914400" rtl="0" algn="l">
              <a:lnSpc>
                <a:spcPct val="100000"/>
              </a:lnSpc>
              <a:spcBef>
                <a:spcPts val="1400"/>
              </a:spcBef>
              <a:spcAft>
                <a:spcPts val="0"/>
              </a:spcAft>
              <a:buSzPct val="120000"/>
              <a:buChar char="✔"/>
            </a:pPr>
            <a:r>
              <a:rPr lang="en-US" sz="1000"/>
              <a:t>Method of award</a:t>
            </a:r>
            <a:endParaRPr/>
          </a:p>
          <a:p>
            <a:pPr indent="-317500" lvl="1" marL="914400" rtl="0" algn="l">
              <a:lnSpc>
                <a:spcPct val="100000"/>
              </a:lnSpc>
              <a:spcBef>
                <a:spcPts val="1400"/>
              </a:spcBef>
              <a:spcAft>
                <a:spcPts val="0"/>
              </a:spcAft>
              <a:buSzPct val="120000"/>
              <a:buChar char="✔"/>
            </a:pPr>
            <a:r>
              <a:rPr lang="en-US" sz="1000"/>
              <a:t>Terms &amp; conditions and/or provisions &amp; clauses</a:t>
            </a:r>
            <a:endParaRPr/>
          </a:p>
          <a:p>
            <a:pPr indent="-342900" lvl="0" marL="457200" rtl="0" algn="l">
              <a:lnSpc>
                <a:spcPct val="100000"/>
              </a:lnSpc>
              <a:spcBef>
                <a:spcPts val="1400"/>
              </a:spcBef>
              <a:spcAft>
                <a:spcPts val="0"/>
              </a:spcAft>
              <a:buClr>
                <a:schemeClr val="lt1"/>
              </a:buClr>
              <a:buSzPct val="100000"/>
              <a:buFont typeface="Arial"/>
              <a:buChar char="•"/>
            </a:pPr>
            <a:r>
              <a:rPr lang="en-US" sz="1400"/>
              <a:t>Ordering CO must include--</a:t>
            </a:r>
            <a:endParaRPr/>
          </a:p>
          <a:p>
            <a:pPr indent="-317500" lvl="1" marL="914400" rtl="0" algn="l">
              <a:lnSpc>
                <a:spcPct val="100000"/>
              </a:lnSpc>
              <a:spcBef>
                <a:spcPts val="1200"/>
              </a:spcBef>
              <a:spcAft>
                <a:spcPts val="0"/>
              </a:spcAft>
              <a:buSzPct val="120000"/>
              <a:buChar char="✔"/>
            </a:pPr>
            <a:r>
              <a:rPr lang="en-US" sz="1000"/>
              <a:t>FAR provisions/clauses needing fill-ins by full text</a:t>
            </a:r>
            <a:endParaRPr/>
          </a:p>
          <a:p>
            <a:pPr indent="-317500" lvl="1" marL="914400" rtl="0" algn="l">
              <a:lnSpc>
                <a:spcPct val="100000"/>
              </a:lnSpc>
              <a:spcBef>
                <a:spcPts val="1400"/>
              </a:spcBef>
              <a:spcAft>
                <a:spcPts val="0"/>
              </a:spcAft>
              <a:buSzPct val="120000"/>
              <a:buChar char="✔"/>
            </a:pPr>
            <a:r>
              <a:rPr lang="en-US" sz="1000"/>
              <a:t>Any optional FAR and/or agency specific provisions/clauses needed (e.g., DFARS for DoD)</a:t>
            </a:r>
            <a:endParaRPr sz="1400"/>
          </a:p>
        </p:txBody>
      </p:sp>
      <p:sp>
        <p:nvSpPr>
          <p:cNvPr id="2642" name="Google Shape;2642;p97"/>
          <p:cNvSpPr txBox="1"/>
          <p:nvPr>
            <p:ph idx="9" type="body"/>
          </p:nvPr>
        </p:nvSpPr>
        <p:spPr>
          <a:xfrm>
            <a:off x="619102" y="1876448"/>
            <a:ext cx="3410712" cy="531986"/>
          </a:xfrm>
          <a:prstGeom prst="rect">
            <a:avLst/>
          </a:prstGeom>
          <a:solidFill>
            <a:srgbClr val="2F5496"/>
          </a:solidFill>
          <a:ln>
            <a:noFill/>
          </a:ln>
        </p:spPr>
        <p:txBody>
          <a:bodyPr anchorCtr="0" anchor="b" bIns="91425" lIns="91425" spcFirstLastPara="1" rIns="91425" wrap="square" tIns="0">
            <a:normAutofit/>
          </a:bodyPr>
          <a:lstStyle/>
          <a:p>
            <a:pPr indent="0" lvl="0" marL="182880" rtl="0" algn="l">
              <a:lnSpc>
                <a:spcPct val="100000"/>
              </a:lnSpc>
              <a:spcBef>
                <a:spcPts val="0"/>
              </a:spcBef>
              <a:spcAft>
                <a:spcPts val="0"/>
              </a:spcAft>
              <a:buSzPts val="1400"/>
              <a:buFont typeface="Arial"/>
              <a:buNone/>
            </a:pPr>
            <a:r>
              <a:rPr lang="en-US" u="sng">
                <a:solidFill>
                  <a:schemeClr val="hlink"/>
                </a:solidFill>
                <a:hlinkClick r:id="rId3"/>
              </a:rPr>
              <a:t>FAR 16.505</a:t>
            </a:r>
            <a:r>
              <a:rPr lang="en-US"/>
              <a:t> streamlined acquisition procedures keep it simple.</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7" name="Shape 2647"/>
        <p:cNvGrpSpPr/>
        <p:nvPr/>
      </p:nvGrpSpPr>
      <p:grpSpPr>
        <a:xfrm>
          <a:off x="0" y="0"/>
          <a:ext cx="0" cy="0"/>
          <a:chOff x="0" y="0"/>
          <a:chExt cx="0" cy="0"/>
        </a:xfrm>
      </p:grpSpPr>
      <p:sp>
        <p:nvSpPr>
          <p:cNvPr id="2648" name="Google Shape;2648;p98"/>
          <p:cNvSpPr txBox="1"/>
          <p:nvPr>
            <p:ph type="title"/>
          </p:nvPr>
        </p:nvSpPr>
        <p:spPr>
          <a:xfrm>
            <a:off x="612465" y="4663"/>
            <a:ext cx="10563000" cy="10572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200"/>
              <a:buNone/>
            </a:pPr>
            <a:r>
              <a:rPr lang="en-US"/>
              <a:t>OASIS Overview</a:t>
            </a:r>
            <a:endParaRPr/>
          </a:p>
        </p:txBody>
      </p:sp>
      <p:sp>
        <p:nvSpPr>
          <p:cNvPr id="2649" name="Google Shape;2649;p98"/>
          <p:cNvSpPr txBox="1"/>
          <p:nvPr>
            <p:ph idx="1" type="body"/>
          </p:nvPr>
        </p:nvSpPr>
        <p:spPr>
          <a:xfrm>
            <a:off x="612465" y="1193168"/>
            <a:ext cx="10542600" cy="365700"/>
          </a:xfrm>
          <a:prstGeom prst="rect">
            <a:avLst/>
          </a:prstGeom>
          <a:noFill/>
          <a:ln>
            <a:noFill/>
          </a:ln>
        </p:spPr>
        <p:txBody>
          <a:bodyPr anchorCtr="0" anchor="t" bIns="0" lIns="182875" spcFirstLastPara="1" rIns="91425" wrap="square" tIns="0">
            <a:noAutofit/>
          </a:bodyPr>
          <a:lstStyle/>
          <a:p>
            <a:pPr indent="0" lvl="0" marL="76200" rtl="0" algn="l">
              <a:lnSpc>
                <a:spcPct val="100000"/>
              </a:lnSpc>
              <a:spcBef>
                <a:spcPts val="0"/>
              </a:spcBef>
              <a:spcAft>
                <a:spcPts val="0"/>
              </a:spcAft>
              <a:buClr>
                <a:schemeClr val="lt1"/>
              </a:buClr>
              <a:buSzPts val="1800"/>
              <a:buFont typeface="Arial"/>
              <a:buNone/>
            </a:pPr>
            <a:r>
              <a:rPr lang="en-US" sz="2200"/>
              <a:t>OASIS contract scope includes, but is not limited to:</a:t>
            </a:r>
            <a:endParaRPr sz="2200"/>
          </a:p>
        </p:txBody>
      </p:sp>
      <p:sp>
        <p:nvSpPr>
          <p:cNvPr id="2650" name="Google Shape;2650;p98"/>
          <p:cNvSpPr txBox="1"/>
          <p:nvPr>
            <p:ph idx="2" type="body"/>
          </p:nvPr>
        </p:nvSpPr>
        <p:spPr>
          <a:xfrm>
            <a:off x="620713" y="2295427"/>
            <a:ext cx="3353702" cy="4402137"/>
          </a:xfrm>
          <a:prstGeom prst="rect">
            <a:avLst/>
          </a:prstGeom>
          <a:noFill/>
          <a:ln>
            <a:noFill/>
          </a:ln>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Clr>
                <a:srgbClr val="003C71"/>
              </a:buClr>
              <a:buSzPts val="1800"/>
              <a:buFont typeface="Arial"/>
              <a:buChar char="•"/>
            </a:pPr>
            <a:r>
              <a:rPr lang="en-US"/>
              <a:t>Multidisciplinary gov-wide contract for </a:t>
            </a:r>
            <a:r>
              <a:rPr b="1" lang="en-US"/>
              <a:t>complex professional services</a:t>
            </a:r>
            <a:r>
              <a:rPr lang="en-US"/>
              <a:t> requirements</a:t>
            </a:r>
            <a:endParaRPr/>
          </a:p>
          <a:p>
            <a:pPr indent="-342900" lvl="0" marL="457200" rtl="0" algn="l">
              <a:lnSpc>
                <a:spcPct val="100000"/>
              </a:lnSpc>
              <a:spcBef>
                <a:spcPts val="600"/>
              </a:spcBef>
              <a:spcAft>
                <a:spcPts val="0"/>
              </a:spcAft>
              <a:buClr>
                <a:srgbClr val="003C71"/>
              </a:buClr>
              <a:buSzPts val="1800"/>
              <a:buFont typeface="Arial"/>
              <a:buChar char="•"/>
            </a:pPr>
            <a:r>
              <a:rPr lang="en-US"/>
              <a:t>Multiple technical areas/mission spaces</a:t>
            </a:r>
            <a:endParaRPr/>
          </a:p>
          <a:p>
            <a:pPr indent="-342900" lvl="0" marL="457200" rtl="0" algn="l">
              <a:lnSpc>
                <a:spcPct val="100000"/>
              </a:lnSpc>
              <a:spcBef>
                <a:spcPts val="600"/>
              </a:spcBef>
              <a:spcAft>
                <a:spcPts val="0"/>
              </a:spcAft>
              <a:buClr>
                <a:srgbClr val="003C71"/>
              </a:buClr>
              <a:buSzPts val="1800"/>
              <a:buFont typeface="Arial"/>
              <a:buChar char="•"/>
            </a:pPr>
            <a:r>
              <a:rPr b="1" lang="en-US"/>
              <a:t>Maximum flexibility for ancillary support</a:t>
            </a:r>
            <a:endParaRPr/>
          </a:p>
          <a:p>
            <a:pPr indent="-317500" lvl="1" marL="914400" rtl="0" algn="l">
              <a:lnSpc>
                <a:spcPct val="100000"/>
              </a:lnSpc>
              <a:spcBef>
                <a:spcPts val="600"/>
              </a:spcBef>
              <a:spcAft>
                <a:spcPts val="0"/>
              </a:spcAft>
              <a:buSzPts val="1600"/>
              <a:buChar char="•"/>
            </a:pPr>
            <a:r>
              <a:rPr lang="en-US"/>
              <a:t>Labor &amp; materials</a:t>
            </a:r>
            <a:endParaRPr/>
          </a:p>
          <a:p>
            <a:pPr indent="-317500" lvl="1" marL="914400" rtl="0" algn="l">
              <a:lnSpc>
                <a:spcPct val="100000"/>
              </a:lnSpc>
              <a:spcBef>
                <a:spcPts val="800"/>
              </a:spcBef>
              <a:spcAft>
                <a:spcPts val="0"/>
              </a:spcAft>
              <a:buSzPts val="1600"/>
              <a:buChar char="•"/>
            </a:pPr>
            <a:r>
              <a:rPr lang="en-US"/>
              <a:t>Other direct costs (ODCs)</a:t>
            </a:r>
            <a:endParaRPr/>
          </a:p>
          <a:p>
            <a:pPr indent="-342900" lvl="0" marL="457200" rtl="0" algn="l">
              <a:lnSpc>
                <a:spcPct val="100000"/>
              </a:lnSpc>
              <a:spcBef>
                <a:spcPts val="800"/>
              </a:spcBef>
              <a:spcAft>
                <a:spcPts val="0"/>
              </a:spcAft>
              <a:buClr>
                <a:srgbClr val="003C71"/>
              </a:buClr>
              <a:buSzPts val="1800"/>
              <a:buFont typeface="Arial"/>
              <a:buChar char="•"/>
            </a:pPr>
            <a:r>
              <a:rPr b="1" lang="en-US"/>
              <a:t>Unpriced</a:t>
            </a:r>
            <a:r>
              <a:rPr lang="en-US"/>
              <a:t> except for sole source T&amp;M orders</a:t>
            </a:r>
            <a:endParaRPr/>
          </a:p>
        </p:txBody>
      </p:sp>
      <p:sp>
        <p:nvSpPr>
          <p:cNvPr id="2651" name="Google Shape;2651;p98"/>
          <p:cNvSpPr txBox="1"/>
          <p:nvPr>
            <p:ph idx="3" type="body"/>
          </p:nvPr>
        </p:nvSpPr>
        <p:spPr>
          <a:xfrm>
            <a:off x="7767039" y="2295427"/>
            <a:ext cx="3353702" cy="4402137"/>
          </a:xfrm>
          <a:prstGeom prst="rect">
            <a:avLst/>
          </a:prstGeom>
          <a:noFill/>
          <a:ln>
            <a:noFill/>
          </a:ln>
        </p:spPr>
        <p:txBody>
          <a:bodyPr anchorCtr="0" anchor="t" bIns="91425" lIns="91425" spcFirstLastPara="1" rIns="91425" wrap="square" tIns="91425">
            <a:normAutofit fontScale="92500"/>
          </a:bodyPr>
          <a:lstStyle/>
          <a:p>
            <a:pPr indent="-342900" lvl="0" marL="457200" rtl="0" algn="l">
              <a:lnSpc>
                <a:spcPct val="100000"/>
              </a:lnSpc>
              <a:spcBef>
                <a:spcPts val="0"/>
              </a:spcBef>
              <a:spcAft>
                <a:spcPts val="0"/>
              </a:spcAft>
              <a:buClr>
                <a:srgbClr val="003C71"/>
              </a:buClr>
              <a:buSzPct val="100000"/>
              <a:buFont typeface="Arial"/>
              <a:buChar char="•"/>
            </a:pPr>
            <a:r>
              <a:rPr lang="en-US"/>
              <a:t>Intelligence, Surveillance, and Reconnaissance</a:t>
            </a:r>
            <a:endParaRPr/>
          </a:p>
          <a:p>
            <a:pPr indent="-342900" lvl="0" marL="457200" rtl="0" algn="l">
              <a:lnSpc>
                <a:spcPct val="100000"/>
              </a:lnSpc>
              <a:spcBef>
                <a:spcPts val="600"/>
              </a:spcBef>
              <a:spcAft>
                <a:spcPts val="0"/>
              </a:spcAft>
              <a:buClr>
                <a:srgbClr val="003C71"/>
              </a:buClr>
              <a:buSzPct val="100000"/>
              <a:buFont typeface="Arial"/>
              <a:buChar char="•"/>
            </a:pPr>
            <a:r>
              <a:rPr lang="en-US"/>
              <a:t>Compliance</a:t>
            </a:r>
            <a:endParaRPr/>
          </a:p>
          <a:p>
            <a:pPr indent="-342900" lvl="0" marL="457200" rtl="0" algn="l">
              <a:lnSpc>
                <a:spcPct val="100000"/>
              </a:lnSpc>
              <a:spcBef>
                <a:spcPts val="600"/>
              </a:spcBef>
              <a:spcAft>
                <a:spcPts val="0"/>
              </a:spcAft>
              <a:buClr>
                <a:srgbClr val="003C71"/>
              </a:buClr>
              <a:buSzPct val="100000"/>
              <a:buFont typeface="Arial"/>
              <a:buChar char="•"/>
            </a:pPr>
            <a:r>
              <a:rPr lang="en-US"/>
              <a:t>Defense</a:t>
            </a:r>
            <a:endParaRPr/>
          </a:p>
          <a:p>
            <a:pPr indent="-342900" lvl="0" marL="457200" rtl="0" algn="l">
              <a:lnSpc>
                <a:spcPct val="100000"/>
              </a:lnSpc>
              <a:spcBef>
                <a:spcPts val="600"/>
              </a:spcBef>
              <a:spcAft>
                <a:spcPts val="0"/>
              </a:spcAft>
              <a:buClr>
                <a:srgbClr val="003C71"/>
              </a:buClr>
              <a:buSzPct val="100000"/>
              <a:buFont typeface="Arial"/>
              <a:buChar char="•"/>
            </a:pPr>
            <a:r>
              <a:rPr lang="en-US"/>
              <a:t>Disaster</a:t>
            </a:r>
            <a:endParaRPr/>
          </a:p>
          <a:p>
            <a:pPr indent="-342900" lvl="0" marL="457200" rtl="0" algn="l">
              <a:lnSpc>
                <a:spcPct val="100000"/>
              </a:lnSpc>
              <a:spcBef>
                <a:spcPts val="600"/>
              </a:spcBef>
              <a:spcAft>
                <a:spcPts val="0"/>
              </a:spcAft>
              <a:buClr>
                <a:srgbClr val="003C71"/>
              </a:buClr>
              <a:buSzPct val="100000"/>
              <a:buFont typeface="Arial"/>
              <a:buChar char="•"/>
            </a:pPr>
            <a:r>
              <a:rPr lang="en-US"/>
              <a:t>Energy</a:t>
            </a:r>
            <a:endParaRPr/>
          </a:p>
          <a:p>
            <a:pPr indent="-342900" lvl="0" marL="457200" rtl="0" algn="l">
              <a:lnSpc>
                <a:spcPct val="100000"/>
              </a:lnSpc>
              <a:spcBef>
                <a:spcPts val="600"/>
              </a:spcBef>
              <a:spcAft>
                <a:spcPts val="0"/>
              </a:spcAft>
              <a:buClr>
                <a:srgbClr val="003C71"/>
              </a:buClr>
              <a:buSzPct val="100000"/>
              <a:buFont typeface="Arial"/>
              <a:buChar char="•"/>
            </a:pPr>
            <a:r>
              <a:rPr lang="en-US"/>
              <a:t>Research and Development</a:t>
            </a:r>
            <a:endParaRPr/>
          </a:p>
          <a:p>
            <a:pPr indent="-342900" lvl="0" marL="457200" rtl="0" algn="l">
              <a:lnSpc>
                <a:spcPct val="100000"/>
              </a:lnSpc>
              <a:spcBef>
                <a:spcPts val="600"/>
              </a:spcBef>
              <a:spcAft>
                <a:spcPts val="0"/>
              </a:spcAft>
              <a:buClr>
                <a:srgbClr val="003C71"/>
              </a:buClr>
              <a:buSzPct val="100000"/>
              <a:buFont typeface="Arial"/>
              <a:buChar char="•"/>
            </a:pPr>
            <a:r>
              <a:rPr lang="en-US"/>
              <a:t>Environment</a:t>
            </a:r>
            <a:endParaRPr/>
          </a:p>
          <a:p>
            <a:pPr indent="-342900" lvl="0" marL="457200" rtl="0" algn="l">
              <a:lnSpc>
                <a:spcPct val="100000"/>
              </a:lnSpc>
              <a:spcBef>
                <a:spcPts val="600"/>
              </a:spcBef>
              <a:spcAft>
                <a:spcPts val="0"/>
              </a:spcAft>
              <a:buClr>
                <a:srgbClr val="003C71"/>
              </a:buClr>
              <a:buSzPct val="100000"/>
              <a:buFont typeface="Arial"/>
              <a:buChar char="•"/>
            </a:pPr>
            <a:r>
              <a:rPr lang="en-US"/>
              <a:t>Health</a:t>
            </a:r>
            <a:endParaRPr/>
          </a:p>
          <a:p>
            <a:pPr indent="-342900" lvl="0" marL="457200" rtl="0" algn="l">
              <a:lnSpc>
                <a:spcPct val="100000"/>
              </a:lnSpc>
              <a:spcBef>
                <a:spcPts val="600"/>
              </a:spcBef>
              <a:spcAft>
                <a:spcPts val="0"/>
              </a:spcAft>
              <a:buClr>
                <a:srgbClr val="003C71"/>
              </a:buClr>
              <a:buSzPct val="100000"/>
              <a:buFont typeface="Arial"/>
              <a:buChar char="•"/>
            </a:pPr>
            <a:r>
              <a:rPr lang="en-US"/>
              <a:t>Communication</a:t>
            </a:r>
            <a:endParaRPr/>
          </a:p>
          <a:p>
            <a:pPr indent="-342900" lvl="0" marL="457200" rtl="0" algn="l">
              <a:lnSpc>
                <a:spcPct val="100000"/>
              </a:lnSpc>
              <a:spcBef>
                <a:spcPts val="600"/>
              </a:spcBef>
              <a:spcAft>
                <a:spcPts val="0"/>
              </a:spcAft>
              <a:buClr>
                <a:srgbClr val="003C71"/>
              </a:buClr>
              <a:buSzPct val="100000"/>
              <a:buFont typeface="Arial"/>
              <a:buChar char="•"/>
            </a:pPr>
            <a:r>
              <a:rPr lang="en-US"/>
              <a:t>Security</a:t>
            </a:r>
            <a:endParaRPr/>
          </a:p>
          <a:p>
            <a:pPr indent="-342900" lvl="0" marL="457200" rtl="0" algn="l">
              <a:lnSpc>
                <a:spcPct val="100000"/>
              </a:lnSpc>
              <a:spcBef>
                <a:spcPts val="600"/>
              </a:spcBef>
              <a:spcAft>
                <a:spcPts val="0"/>
              </a:spcAft>
              <a:buClr>
                <a:srgbClr val="003C71"/>
              </a:buClr>
              <a:buSzPct val="100000"/>
              <a:buFont typeface="Arial"/>
              <a:buChar char="•"/>
            </a:pPr>
            <a:r>
              <a:rPr lang="en-US"/>
              <a:t>Transportation</a:t>
            </a:r>
            <a:endParaRPr/>
          </a:p>
          <a:p>
            <a:pPr indent="-342900" lvl="0" marL="457200" rtl="0" algn="l">
              <a:lnSpc>
                <a:spcPct val="100000"/>
              </a:lnSpc>
              <a:spcBef>
                <a:spcPts val="600"/>
              </a:spcBef>
              <a:spcAft>
                <a:spcPts val="0"/>
              </a:spcAft>
              <a:buClr>
                <a:srgbClr val="003C71"/>
              </a:buClr>
              <a:buSzPct val="100000"/>
              <a:buFont typeface="Arial"/>
              <a:buChar char="•"/>
            </a:pPr>
            <a:r>
              <a:rPr lang="en-US"/>
              <a:t>Artificial Intelligence</a:t>
            </a:r>
            <a:endParaRPr/>
          </a:p>
        </p:txBody>
      </p:sp>
      <p:sp>
        <p:nvSpPr>
          <p:cNvPr id="2652" name="Google Shape;2652;p98"/>
          <p:cNvSpPr txBox="1"/>
          <p:nvPr>
            <p:ph idx="4" type="body"/>
          </p:nvPr>
        </p:nvSpPr>
        <p:spPr>
          <a:xfrm>
            <a:off x="7759895" y="1718861"/>
            <a:ext cx="3363807" cy="566738"/>
          </a:xfrm>
          <a:prstGeom prst="rect">
            <a:avLst/>
          </a:prstGeom>
          <a:noFill/>
          <a:ln>
            <a:noFill/>
          </a:ln>
        </p:spPr>
        <p:txBody>
          <a:bodyPr anchorCtr="0" anchor="t" bIns="91425" lIns="91425" spcFirstLastPara="1" rIns="91425" wrap="square" tIns="91425">
            <a:normAutofit/>
          </a:bodyPr>
          <a:lstStyle/>
          <a:p>
            <a:pPr indent="0" lvl="0" marL="114300" rtl="0" algn="l">
              <a:lnSpc>
                <a:spcPct val="100000"/>
              </a:lnSpc>
              <a:spcBef>
                <a:spcPts val="0"/>
              </a:spcBef>
              <a:spcAft>
                <a:spcPts val="0"/>
              </a:spcAft>
              <a:buSzPts val="2000"/>
              <a:buFont typeface="Arial"/>
              <a:buNone/>
            </a:pPr>
            <a:r>
              <a:rPr lang="en-US"/>
              <a:t>Areas of Expertise</a:t>
            </a:r>
            <a:endParaRPr/>
          </a:p>
        </p:txBody>
      </p:sp>
      <p:sp>
        <p:nvSpPr>
          <p:cNvPr id="2653" name="Google Shape;2653;p98"/>
          <p:cNvSpPr txBox="1"/>
          <p:nvPr>
            <p:ph idx="4294967295" type="body"/>
          </p:nvPr>
        </p:nvSpPr>
        <p:spPr>
          <a:xfrm>
            <a:off x="4217048" y="2295427"/>
            <a:ext cx="3353702" cy="4402137"/>
          </a:xfrm>
          <a:prstGeom prst="rect">
            <a:avLst/>
          </a:prstGeom>
          <a:noFill/>
          <a:ln>
            <a:noFill/>
          </a:ln>
        </p:spPr>
        <p:txBody>
          <a:bodyPr anchorCtr="0" anchor="t" bIns="91425" lIns="91425" spcFirstLastPara="1" rIns="91425" wrap="square" tIns="91425">
            <a:noAutofit/>
          </a:bodyPr>
          <a:lstStyle/>
          <a:p>
            <a:pPr indent="-228600" lvl="0" marL="228600" rtl="0" algn="l">
              <a:lnSpc>
                <a:spcPct val="100000"/>
              </a:lnSpc>
              <a:spcBef>
                <a:spcPts val="0"/>
              </a:spcBef>
              <a:spcAft>
                <a:spcPts val="0"/>
              </a:spcAft>
              <a:buClr>
                <a:srgbClr val="003C71"/>
              </a:buClr>
              <a:buSzPts val="1800"/>
              <a:buChar char="•"/>
            </a:pPr>
            <a:r>
              <a:rPr lang="en-US">
                <a:solidFill>
                  <a:srgbClr val="003C71"/>
                </a:solidFill>
              </a:rPr>
              <a:t>Program management</a:t>
            </a:r>
            <a:endParaRPr/>
          </a:p>
          <a:p>
            <a:pPr indent="-228600" lvl="0" marL="228600" rtl="0" algn="l">
              <a:lnSpc>
                <a:spcPct val="100000"/>
              </a:lnSpc>
              <a:spcBef>
                <a:spcPts val="600"/>
              </a:spcBef>
              <a:spcAft>
                <a:spcPts val="0"/>
              </a:spcAft>
              <a:buClr>
                <a:srgbClr val="003C71"/>
              </a:buClr>
              <a:buSzPts val="1800"/>
              <a:buChar char="•"/>
            </a:pPr>
            <a:r>
              <a:rPr lang="en-US">
                <a:solidFill>
                  <a:srgbClr val="003C71"/>
                </a:solidFill>
              </a:rPr>
              <a:t>Management Consulting</a:t>
            </a:r>
            <a:endParaRPr/>
          </a:p>
          <a:p>
            <a:pPr indent="-228600" lvl="0" marL="228600" rtl="0" algn="l">
              <a:lnSpc>
                <a:spcPct val="100000"/>
              </a:lnSpc>
              <a:spcBef>
                <a:spcPts val="600"/>
              </a:spcBef>
              <a:spcAft>
                <a:spcPts val="0"/>
              </a:spcAft>
              <a:buClr>
                <a:srgbClr val="003C71"/>
              </a:buClr>
              <a:buSzPts val="1800"/>
              <a:buChar char="•"/>
            </a:pPr>
            <a:r>
              <a:rPr lang="en-US">
                <a:solidFill>
                  <a:srgbClr val="003C71"/>
                </a:solidFill>
              </a:rPr>
              <a:t>Engineering services</a:t>
            </a:r>
            <a:endParaRPr/>
          </a:p>
          <a:p>
            <a:pPr indent="-228600" lvl="0" marL="228600" rtl="0" algn="l">
              <a:lnSpc>
                <a:spcPct val="100000"/>
              </a:lnSpc>
              <a:spcBef>
                <a:spcPts val="600"/>
              </a:spcBef>
              <a:spcAft>
                <a:spcPts val="0"/>
              </a:spcAft>
              <a:buClr>
                <a:srgbClr val="003C71"/>
              </a:buClr>
              <a:buSzPts val="1800"/>
              <a:buChar char="•"/>
            </a:pPr>
            <a:r>
              <a:rPr lang="en-US">
                <a:solidFill>
                  <a:srgbClr val="003C71"/>
                </a:solidFill>
              </a:rPr>
              <a:t>Logistics services</a:t>
            </a:r>
            <a:endParaRPr/>
          </a:p>
          <a:p>
            <a:pPr indent="-228600" lvl="0" marL="228600" rtl="0" algn="l">
              <a:lnSpc>
                <a:spcPct val="100000"/>
              </a:lnSpc>
              <a:spcBef>
                <a:spcPts val="600"/>
              </a:spcBef>
              <a:spcAft>
                <a:spcPts val="0"/>
              </a:spcAft>
              <a:buClr>
                <a:srgbClr val="003C71"/>
              </a:buClr>
              <a:buSzPts val="1800"/>
              <a:buChar char="•"/>
            </a:pPr>
            <a:r>
              <a:rPr lang="en-US">
                <a:solidFill>
                  <a:srgbClr val="003C71"/>
                </a:solidFill>
              </a:rPr>
              <a:t>Scientific services</a:t>
            </a:r>
            <a:endParaRPr/>
          </a:p>
          <a:p>
            <a:pPr indent="-228600" lvl="0" marL="228600" rtl="0" algn="l">
              <a:lnSpc>
                <a:spcPct val="100000"/>
              </a:lnSpc>
              <a:spcBef>
                <a:spcPts val="600"/>
              </a:spcBef>
              <a:spcAft>
                <a:spcPts val="0"/>
              </a:spcAft>
              <a:buClr>
                <a:srgbClr val="003C71"/>
              </a:buClr>
              <a:buSzPts val="1800"/>
              <a:buChar char="•"/>
            </a:pPr>
            <a:r>
              <a:rPr lang="en-US">
                <a:solidFill>
                  <a:srgbClr val="003C71"/>
                </a:solidFill>
              </a:rPr>
              <a:t>Financial services</a:t>
            </a:r>
            <a:endParaRPr/>
          </a:p>
          <a:p>
            <a:pPr indent="-228600" lvl="0" marL="228600" rtl="0" algn="l">
              <a:lnSpc>
                <a:spcPct val="100000"/>
              </a:lnSpc>
              <a:spcBef>
                <a:spcPts val="600"/>
              </a:spcBef>
              <a:spcAft>
                <a:spcPts val="0"/>
              </a:spcAft>
              <a:buClr>
                <a:srgbClr val="003C71"/>
              </a:buClr>
              <a:buSzPts val="1800"/>
              <a:buChar char="•"/>
            </a:pPr>
            <a:r>
              <a:rPr lang="en-US">
                <a:solidFill>
                  <a:srgbClr val="003C71"/>
                </a:solidFill>
              </a:rPr>
              <a:t>All types of research &amp; development (R&amp;D)</a:t>
            </a:r>
            <a:endParaRPr/>
          </a:p>
        </p:txBody>
      </p:sp>
      <p:sp>
        <p:nvSpPr>
          <p:cNvPr id="2654" name="Google Shape;2654;p98"/>
          <p:cNvSpPr txBox="1"/>
          <p:nvPr/>
        </p:nvSpPr>
        <p:spPr>
          <a:xfrm>
            <a:off x="648731" y="1728689"/>
            <a:ext cx="3363807" cy="566738"/>
          </a:xfrm>
          <a:prstGeom prst="rect">
            <a:avLst/>
          </a:prstGeom>
          <a:noFill/>
          <a:ln>
            <a:noFill/>
          </a:ln>
        </p:spPr>
        <p:txBody>
          <a:bodyPr anchorCtr="0" anchor="t" bIns="91425" lIns="91425" spcFirstLastPara="1" rIns="91425" wrap="square" tIns="91425">
            <a:normAutofit/>
          </a:bodyPr>
          <a:lstStyle/>
          <a:p>
            <a:pPr indent="0" lvl="0" marL="114300" marR="0" rtl="0" algn="l">
              <a:lnSpc>
                <a:spcPct val="100000"/>
              </a:lnSpc>
              <a:spcBef>
                <a:spcPts val="0"/>
              </a:spcBef>
              <a:spcAft>
                <a:spcPts val="0"/>
              </a:spcAft>
              <a:buClr>
                <a:schemeClr val="lt1"/>
              </a:buClr>
              <a:buSzPts val="2000"/>
              <a:buFont typeface="Arial"/>
              <a:buNone/>
            </a:pPr>
            <a:r>
              <a:rPr b="1" i="0" lang="en-US" sz="2000" u="none" cap="none" strike="noStrike">
                <a:solidFill>
                  <a:srgbClr val="003C71"/>
                </a:solidFill>
                <a:latin typeface="Arial"/>
                <a:ea typeface="Arial"/>
                <a:cs typeface="Arial"/>
                <a:sym typeface="Arial"/>
              </a:rPr>
              <a:t>Contract Features</a:t>
            </a:r>
            <a:endParaRPr/>
          </a:p>
        </p:txBody>
      </p:sp>
      <p:sp>
        <p:nvSpPr>
          <p:cNvPr id="2655" name="Google Shape;2655;p98"/>
          <p:cNvSpPr txBox="1"/>
          <p:nvPr/>
        </p:nvSpPr>
        <p:spPr>
          <a:xfrm>
            <a:off x="4396088" y="1718861"/>
            <a:ext cx="3363807" cy="566738"/>
          </a:xfrm>
          <a:prstGeom prst="rect">
            <a:avLst/>
          </a:prstGeom>
          <a:noFill/>
          <a:ln>
            <a:noFill/>
          </a:ln>
        </p:spPr>
        <p:txBody>
          <a:bodyPr anchorCtr="0" anchor="t" bIns="91425" lIns="91425" spcFirstLastPara="1" rIns="91425" wrap="square" tIns="91425">
            <a:normAutofit/>
          </a:bodyPr>
          <a:lstStyle/>
          <a:p>
            <a:pPr indent="0" lvl="0" marL="114300" marR="0" rtl="0" algn="l">
              <a:lnSpc>
                <a:spcPct val="100000"/>
              </a:lnSpc>
              <a:spcBef>
                <a:spcPts val="0"/>
              </a:spcBef>
              <a:spcAft>
                <a:spcPts val="0"/>
              </a:spcAft>
              <a:buClr>
                <a:schemeClr val="lt1"/>
              </a:buClr>
              <a:buSzPts val="2000"/>
              <a:buFont typeface="Arial"/>
              <a:buNone/>
            </a:pPr>
            <a:r>
              <a:rPr b="1" i="0" lang="en-US" sz="2000" u="none" cap="none" strike="noStrike">
                <a:solidFill>
                  <a:srgbClr val="003C71"/>
                </a:solidFill>
                <a:latin typeface="Arial"/>
                <a:ea typeface="Arial"/>
                <a:cs typeface="Arial"/>
                <a:sym typeface="Arial"/>
              </a:rPr>
              <a:t>Core Disciplines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9" name="Shape 2659"/>
        <p:cNvGrpSpPr/>
        <p:nvPr/>
      </p:nvGrpSpPr>
      <p:grpSpPr>
        <a:xfrm>
          <a:off x="0" y="0"/>
          <a:ext cx="0" cy="0"/>
          <a:chOff x="0" y="0"/>
          <a:chExt cx="0" cy="0"/>
        </a:xfrm>
      </p:grpSpPr>
      <p:sp>
        <p:nvSpPr>
          <p:cNvPr id="2660" name="Google Shape;2660;p99"/>
          <p:cNvSpPr txBox="1"/>
          <p:nvPr>
            <p:ph idx="1" type="body"/>
          </p:nvPr>
        </p:nvSpPr>
        <p:spPr>
          <a:xfrm>
            <a:off x="612465" y="1193168"/>
            <a:ext cx="10542519" cy="365760"/>
          </a:xfrm>
          <a:prstGeom prst="rect">
            <a:avLst/>
          </a:prstGeom>
          <a:noFill/>
          <a:ln>
            <a:noFill/>
          </a:ln>
        </p:spPr>
        <p:txBody>
          <a:bodyPr anchorCtr="0" anchor="t" bIns="0" lIns="182875" spcFirstLastPara="1" rIns="91425" wrap="square" tIns="0">
            <a:noAutofit/>
          </a:bodyPr>
          <a:lstStyle/>
          <a:p>
            <a:pPr indent="0" lvl="0" marL="76200" rtl="0" algn="l">
              <a:lnSpc>
                <a:spcPct val="100000"/>
              </a:lnSpc>
              <a:spcBef>
                <a:spcPts val="0"/>
              </a:spcBef>
              <a:spcAft>
                <a:spcPts val="0"/>
              </a:spcAft>
              <a:buClr>
                <a:schemeClr val="lt1"/>
              </a:buClr>
              <a:buSzPts val="1800"/>
              <a:buFont typeface="Arial"/>
              <a:buNone/>
            </a:pPr>
            <a:r>
              <a:rPr lang="en-US" sz="2200"/>
              <a:t>OASIS pools explained</a:t>
            </a:r>
            <a:endParaRPr sz="2200"/>
          </a:p>
        </p:txBody>
      </p:sp>
      <p:sp>
        <p:nvSpPr>
          <p:cNvPr id="2661" name="Google Shape;2661;p99"/>
          <p:cNvSpPr txBox="1"/>
          <p:nvPr>
            <p:ph type="title"/>
          </p:nvPr>
        </p:nvSpPr>
        <p:spPr>
          <a:xfrm>
            <a:off x="612465" y="4663"/>
            <a:ext cx="10562869" cy="1057173"/>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200"/>
              <a:buNone/>
            </a:pPr>
            <a:r>
              <a:rPr lang="en-US"/>
              <a:t>OASIS Scope</a:t>
            </a:r>
            <a:endParaRPr/>
          </a:p>
        </p:txBody>
      </p:sp>
      <p:sp>
        <p:nvSpPr>
          <p:cNvPr id="2662" name="Google Shape;2662;p99"/>
          <p:cNvSpPr txBox="1"/>
          <p:nvPr>
            <p:ph idx="2" type="body"/>
          </p:nvPr>
        </p:nvSpPr>
        <p:spPr>
          <a:xfrm>
            <a:off x="620713" y="1647825"/>
            <a:ext cx="10534650" cy="4511237"/>
          </a:xfrm>
          <a:prstGeom prst="rect">
            <a:avLst/>
          </a:prstGeom>
          <a:noFill/>
          <a:ln>
            <a:noFill/>
          </a:ln>
        </p:spPr>
        <p:txBody>
          <a:bodyPr anchorCtr="0" anchor="t" bIns="91425" lIns="91425" spcFirstLastPara="1" rIns="91425" wrap="square" tIns="91425">
            <a:noAutofit/>
          </a:bodyPr>
          <a:lstStyle/>
          <a:p>
            <a:pPr indent="-228600" lvl="0" marL="228600" rtl="0" algn="l">
              <a:lnSpc>
                <a:spcPct val="100000"/>
              </a:lnSpc>
              <a:spcBef>
                <a:spcPts val="0"/>
              </a:spcBef>
              <a:spcAft>
                <a:spcPts val="0"/>
              </a:spcAft>
              <a:buClr>
                <a:schemeClr val="lt1"/>
              </a:buClr>
              <a:buSzPts val="1800"/>
              <a:buChar char="•"/>
            </a:pPr>
            <a:r>
              <a:rPr lang="en-US"/>
              <a:t>OASIS has 3 contract families totaling 19 separate MAC task order contracts</a:t>
            </a:r>
            <a:endParaRPr/>
          </a:p>
          <a:p>
            <a:pPr indent="-228600" lvl="0" marL="228600" rtl="0" algn="l">
              <a:lnSpc>
                <a:spcPct val="100000"/>
              </a:lnSpc>
              <a:spcBef>
                <a:spcPts val="600"/>
              </a:spcBef>
              <a:spcAft>
                <a:spcPts val="0"/>
              </a:spcAft>
              <a:buClr>
                <a:schemeClr val="lt1"/>
              </a:buClr>
              <a:buSzPts val="1800"/>
              <a:buChar char="•"/>
            </a:pPr>
            <a:r>
              <a:rPr lang="en-US"/>
              <a:t>Each pool is a separate OASIS MAC task order contract:</a:t>
            </a:r>
            <a:endParaRPr/>
          </a:p>
          <a:p>
            <a:pPr indent="-228600" lvl="1" marL="685800" rtl="0" algn="l">
              <a:lnSpc>
                <a:spcPct val="100000"/>
              </a:lnSpc>
              <a:spcBef>
                <a:spcPts val="600"/>
              </a:spcBef>
              <a:spcAft>
                <a:spcPts val="0"/>
              </a:spcAft>
              <a:buSzPts val="1600"/>
              <a:buChar char="o"/>
            </a:pPr>
            <a:r>
              <a:rPr b="1" lang="en-US"/>
              <a:t>OASIS SB </a:t>
            </a:r>
            <a:r>
              <a:rPr lang="en-US"/>
              <a:t>– seven small business set-aside contract pools (including SDVOSB, WOSB, HubZone)</a:t>
            </a:r>
            <a:endParaRPr/>
          </a:p>
          <a:p>
            <a:pPr indent="-228600" lvl="1" marL="685800" rtl="0" algn="l">
              <a:lnSpc>
                <a:spcPct val="100000"/>
              </a:lnSpc>
              <a:spcBef>
                <a:spcPts val="800"/>
              </a:spcBef>
              <a:spcAft>
                <a:spcPts val="0"/>
              </a:spcAft>
              <a:buSzPts val="1600"/>
              <a:buChar char="o"/>
            </a:pPr>
            <a:r>
              <a:rPr b="1" lang="en-US"/>
              <a:t>OASIS 8(a) </a:t>
            </a:r>
            <a:r>
              <a:rPr lang="en-US"/>
              <a:t>– five 8(a) only Set Aside contract pools</a:t>
            </a:r>
            <a:endParaRPr/>
          </a:p>
          <a:p>
            <a:pPr indent="-228600" lvl="1" marL="685800" rtl="0" algn="l">
              <a:lnSpc>
                <a:spcPct val="100000"/>
              </a:lnSpc>
              <a:spcBef>
                <a:spcPts val="800"/>
              </a:spcBef>
              <a:spcAft>
                <a:spcPts val="0"/>
              </a:spcAft>
              <a:buSzPts val="1600"/>
              <a:buChar char="o"/>
            </a:pPr>
            <a:r>
              <a:rPr b="1" lang="en-US"/>
              <a:t>OASIS U – </a:t>
            </a:r>
            <a:r>
              <a:rPr lang="en-US"/>
              <a:t>seven unrestricted contract pools</a:t>
            </a:r>
            <a:endParaRPr/>
          </a:p>
          <a:p>
            <a:pPr indent="-228600" lvl="0" marL="228600" rtl="0" algn="l">
              <a:lnSpc>
                <a:spcPct val="100000"/>
              </a:lnSpc>
              <a:spcBef>
                <a:spcPts val="800"/>
              </a:spcBef>
              <a:spcAft>
                <a:spcPts val="0"/>
              </a:spcAft>
              <a:buClr>
                <a:schemeClr val="lt1"/>
              </a:buClr>
              <a:buSzPts val="1800"/>
              <a:buChar char="•"/>
            </a:pPr>
            <a:r>
              <a:rPr lang="en-US"/>
              <a:t>29 NAICS codes</a:t>
            </a:r>
            <a:endParaRPr/>
          </a:p>
          <a:p>
            <a:pPr indent="-228600" lvl="0" marL="228600" rtl="0" algn="l">
              <a:lnSpc>
                <a:spcPct val="100000"/>
              </a:lnSpc>
              <a:spcBef>
                <a:spcPts val="600"/>
              </a:spcBef>
              <a:spcAft>
                <a:spcPts val="0"/>
              </a:spcAft>
              <a:buClr>
                <a:schemeClr val="lt1"/>
              </a:buClr>
              <a:buSzPts val="1800"/>
              <a:buChar char="•"/>
            </a:pPr>
            <a:r>
              <a:rPr lang="en-US"/>
              <a:t>6 NAICS code exceptions</a:t>
            </a:r>
            <a:endParaRPr/>
          </a:p>
          <a:p>
            <a:pPr indent="-228600" lvl="0" marL="228600" rtl="0" algn="l">
              <a:lnSpc>
                <a:spcPct val="100000"/>
              </a:lnSpc>
              <a:spcBef>
                <a:spcPts val="600"/>
              </a:spcBef>
              <a:spcAft>
                <a:spcPts val="0"/>
              </a:spcAft>
              <a:buClr>
                <a:schemeClr val="lt1"/>
              </a:buClr>
              <a:buSzPts val="1800"/>
              <a:buChar char="•"/>
            </a:pPr>
            <a:r>
              <a:rPr lang="en-US"/>
              <a:t>Economic subsector 541, Professional, Scientific, and Technical Services</a:t>
            </a:r>
            <a:endParaRPr/>
          </a:p>
          <a:p>
            <a:pPr indent="-228600" lvl="0" marL="228600" rtl="0" algn="l">
              <a:lnSpc>
                <a:spcPct val="100000"/>
              </a:lnSpc>
              <a:spcBef>
                <a:spcPts val="600"/>
              </a:spcBef>
              <a:spcAft>
                <a:spcPts val="0"/>
              </a:spcAft>
              <a:buClr>
                <a:schemeClr val="lt1"/>
              </a:buClr>
              <a:buSzPts val="1800"/>
              <a:buChar char="•"/>
            </a:pPr>
            <a:r>
              <a:rPr lang="en-US"/>
              <a:t>Scope is exactly the same across families (e.g. OASIS SB Pool 1, OASIS 8(a) Pool 1 and OASIS U Pool 1 have the exact same scope)</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6" name="Shape 2666"/>
        <p:cNvGrpSpPr/>
        <p:nvPr/>
      </p:nvGrpSpPr>
      <p:grpSpPr>
        <a:xfrm>
          <a:off x="0" y="0"/>
          <a:ext cx="0" cy="0"/>
          <a:chOff x="0" y="0"/>
          <a:chExt cx="0" cy="0"/>
        </a:xfrm>
      </p:grpSpPr>
      <p:sp>
        <p:nvSpPr>
          <p:cNvPr id="2667" name="Google Shape;2667;p100"/>
          <p:cNvSpPr txBox="1"/>
          <p:nvPr>
            <p:ph type="title"/>
          </p:nvPr>
        </p:nvSpPr>
        <p:spPr>
          <a:xfrm>
            <a:off x="612465" y="4663"/>
            <a:ext cx="10562869" cy="1057173"/>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200"/>
              <a:buNone/>
            </a:pPr>
            <a:r>
              <a:rPr lang="en-US" sz="2800"/>
              <a:t>Identical scope for OASIS-SB, OASIS-U, &amp; OASIS-8(a) pools</a:t>
            </a:r>
            <a:endParaRPr/>
          </a:p>
        </p:txBody>
      </p:sp>
      <p:graphicFrame>
        <p:nvGraphicFramePr>
          <p:cNvPr id="2668" name="Google Shape;2668;p100"/>
          <p:cNvGraphicFramePr/>
          <p:nvPr/>
        </p:nvGraphicFramePr>
        <p:xfrm>
          <a:off x="106041" y="1061836"/>
          <a:ext cx="3000000" cy="3000000"/>
        </p:xfrm>
        <a:graphic>
          <a:graphicData uri="http://schemas.openxmlformats.org/drawingml/2006/table">
            <a:tbl>
              <a:tblPr bandRow="1" firstRow="1">
                <a:noFill/>
                <a:tableStyleId>{111D0BE3-4D96-4AFC-AC5B-66AFA902C9BD}</a:tableStyleId>
              </a:tblPr>
              <a:tblGrid>
                <a:gridCol w="4555400"/>
                <a:gridCol w="5188225"/>
                <a:gridCol w="1325650"/>
              </a:tblGrid>
              <a:tr h="390600">
                <a:tc>
                  <a:txBody>
                    <a:bodyPr/>
                    <a:lstStyle/>
                    <a:p>
                      <a:pPr indent="0" lvl="0" marL="0" marR="0" rtl="0" algn="ctr">
                        <a:lnSpc>
                          <a:spcPct val="100000"/>
                        </a:lnSpc>
                        <a:spcBef>
                          <a:spcPts val="0"/>
                        </a:spcBef>
                        <a:spcAft>
                          <a:spcPts val="0"/>
                        </a:spcAft>
                        <a:buClr>
                          <a:srgbClr val="000000"/>
                        </a:buClr>
                        <a:buSzPts val="1400"/>
                        <a:buFont typeface="Arial"/>
                        <a:buNone/>
                      </a:pPr>
                      <a:r>
                        <a:rPr b="1" lang="en-US" sz="1400" u="none" cap="none" strike="noStrike">
                          <a:solidFill>
                            <a:srgbClr val="FFFFFF"/>
                          </a:solidFill>
                          <a:latin typeface="Arial"/>
                          <a:ea typeface="Arial"/>
                          <a:cs typeface="Arial"/>
                          <a:sym typeface="Arial"/>
                        </a:rPr>
                        <a:t>OASIS Pool</a:t>
                      </a:r>
                      <a:endParaRPr b="1" sz="1400" u="none" cap="none" strike="noStrike">
                        <a:solidFill>
                          <a:srgbClr val="FFFFFF"/>
                        </a:solidFill>
                        <a:latin typeface="Arial"/>
                        <a:ea typeface="Arial"/>
                        <a:cs typeface="Arial"/>
                        <a:sym typeface="Arial"/>
                      </a:endParaRPr>
                    </a:p>
                  </a:txBody>
                  <a:tcPr marT="91425" marB="91425" marR="91425" marL="91425" anchor="ctr"/>
                </a:tc>
                <a:tc>
                  <a:txBody>
                    <a:bodyPr/>
                    <a:lstStyle/>
                    <a:p>
                      <a:pPr indent="0" lvl="0" marL="0" marR="0" rtl="0" algn="ctr">
                        <a:lnSpc>
                          <a:spcPct val="100000"/>
                        </a:lnSpc>
                        <a:spcBef>
                          <a:spcPts val="0"/>
                        </a:spcBef>
                        <a:spcAft>
                          <a:spcPts val="0"/>
                        </a:spcAft>
                        <a:buClr>
                          <a:srgbClr val="000000"/>
                        </a:buClr>
                        <a:buSzPts val="1400"/>
                        <a:buFont typeface="Arial"/>
                        <a:buNone/>
                      </a:pPr>
                      <a:r>
                        <a:rPr b="1" lang="en-US" sz="1400" u="none" cap="none" strike="noStrike">
                          <a:solidFill>
                            <a:srgbClr val="FFFFFF"/>
                          </a:solidFill>
                          <a:latin typeface="Arial"/>
                          <a:ea typeface="Arial"/>
                          <a:cs typeface="Arial"/>
                          <a:sym typeface="Arial"/>
                        </a:rPr>
                        <a:t>NAICS</a:t>
                      </a:r>
                      <a:endParaRPr b="1" sz="1400" u="none" cap="none" strike="noStrike">
                        <a:solidFill>
                          <a:srgbClr val="FFFFFF"/>
                        </a:solidFill>
                        <a:latin typeface="Arial"/>
                        <a:ea typeface="Arial"/>
                        <a:cs typeface="Arial"/>
                        <a:sym typeface="Arial"/>
                      </a:endParaRPr>
                    </a:p>
                  </a:txBody>
                  <a:tcPr marT="91425" marB="91425" marR="91425" marL="91425" anchor="ctr"/>
                </a:tc>
                <a:tc>
                  <a:txBody>
                    <a:bodyPr/>
                    <a:lstStyle/>
                    <a:p>
                      <a:pPr indent="0" lvl="0" marL="0" marR="0" rtl="0" algn="ctr">
                        <a:lnSpc>
                          <a:spcPct val="100000"/>
                        </a:lnSpc>
                        <a:spcBef>
                          <a:spcPts val="0"/>
                        </a:spcBef>
                        <a:spcAft>
                          <a:spcPts val="0"/>
                        </a:spcAft>
                        <a:buClr>
                          <a:srgbClr val="000000"/>
                        </a:buClr>
                        <a:buSzPts val="1400"/>
                        <a:buFont typeface="Arial"/>
                        <a:buNone/>
                      </a:pPr>
                      <a:r>
                        <a:rPr b="1" lang="en-US" sz="1400" u="none" cap="none" strike="noStrike">
                          <a:solidFill>
                            <a:srgbClr val="FFFFFF"/>
                          </a:solidFill>
                          <a:latin typeface="Arial"/>
                          <a:ea typeface="Arial"/>
                          <a:cs typeface="Arial"/>
                          <a:sym typeface="Arial"/>
                        </a:rPr>
                        <a:t>Size </a:t>
                      </a:r>
                      <a:endParaRPr b="1" sz="1400" u="none" cap="none" strike="noStrike">
                        <a:solidFill>
                          <a:srgbClr val="FFFFFF"/>
                        </a:solidFill>
                        <a:latin typeface="Arial"/>
                        <a:ea typeface="Arial"/>
                        <a:cs typeface="Arial"/>
                        <a:sym typeface="Arial"/>
                      </a:endParaRPr>
                    </a:p>
                  </a:txBody>
                  <a:tcPr marT="91425" marB="91425" marR="91425" marL="91425" anchor="ctr"/>
                </a:tc>
              </a:tr>
              <a:tr h="1021600">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latin typeface="Arial"/>
                          <a:ea typeface="Arial"/>
                          <a:cs typeface="Arial"/>
                          <a:sym typeface="Arial"/>
                        </a:rPr>
                        <a:t>Pool 1: </a:t>
                      </a:r>
                      <a:r>
                        <a:rPr lang="en-US" sz="1400" u="none" cap="none" strike="noStrike">
                          <a:latin typeface="Arial"/>
                          <a:ea typeface="Arial"/>
                          <a:cs typeface="Arial"/>
                          <a:sym typeface="Arial"/>
                        </a:rPr>
                        <a:t>Engineering Services, Human Resources Consulting, Environmental Consulting, Scientific and Technical Consulting, and Other Management consulting Services</a:t>
                      </a:r>
                      <a:endParaRPr sz="1400" u="none" cap="none" strike="noStrike">
                        <a:latin typeface="Arial"/>
                        <a:ea typeface="Arial"/>
                        <a:cs typeface="Arial"/>
                        <a:sym typeface="Arial"/>
                      </a:endParaRPr>
                    </a:p>
                  </a:txBody>
                  <a:tcPr marT="91425" marB="91425" marR="91425" marL="91425" anchor="ctr"/>
                </a:tc>
                <a:tc>
                  <a:txBody>
                    <a:bodyPr/>
                    <a:lstStyle/>
                    <a:p>
                      <a:pPr indent="0" lvl="0" marL="0" marR="0" rtl="0" algn="l">
                        <a:lnSpc>
                          <a:spcPct val="100000"/>
                        </a:lnSpc>
                        <a:spcBef>
                          <a:spcPts val="0"/>
                        </a:spcBef>
                        <a:spcAft>
                          <a:spcPts val="0"/>
                        </a:spcAft>
                        <a:buNone/>
                      </a:pPr>
                      <a:r>
                        <a:rPr b="1" lang="en-US" sz="1200" u="sng" cap="none" strike="noStrike">
                          <a:solidFill>
                            <a:schemeClr val="hlink"/>
                          </a:solidFill>
                          <a:hlinkClick r:id="rId3"/>
                        </a:rPr>
                        <a:t>NAICS covered by Pool 1</a:t>
                      </a:r>
                      <a:endParaRPr b="1" sz="1200" u="none" cap="none" strike="noStrike"/>
                    </a:p>
                  </a:txBody>
                  <a:tcPr marT="91425" marB="91425" marR="91425" marL="91425" anchor="ctr"/>
                </a:tc>
                <a:tc>
                  <a:txBody>
                    <a:bodyPr/>
                    <a:lstStyle/>
                    <a:p>
                      <a:pPr indent="0" lvl="0" marL="0" marR="0" rtl="0" algn="ctr">
                        <a:lnSpc>
                          <a:spcPct val="100000"/>
                        </a:lnSpc>
                        <a:spcBef>
                          <a:spcPts val="0"/>
                        </a:spcBef>
                        <a:spcAft>
                          <a:spcPts val="0"/>
                        </a:spcAft>
                        <a:buNone/>
                      </a:pPr>
                      <a:r>
                        <a:rPr b="1" lang="en-US" sz="1200" u="none" cap="none" strike="noStrike"/>
                        <a:t>$16.5M Size Standard(SS)</a:t>
                      </a:r>
                      <a:endParaRPr/>
                    </a:p>
                  </a:txBody>
                  <a:tcPr marT="91425" marB="91425" marR="91425" marL="91425" anchor="ctr"/>
                </a:tc>
              </a:tr>
              <a:tr h="1081700">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latin typeface="Arial"/>
                          <a:ea typeface="Arial"/>
                          <a:cs typeface="Arial"/>
                          <a:sym typeface="Arial"/>
                        </a:rPr>
                        <a:t>Pool 2: </a:t>
                      </a:r>
                      <a:r>
                        <a:rPr lang="en-US" sz="1400" u="none" cap="none" strike="noStrike">
                          <a:latin typeface="Arial"/>
                          <a:ea typeface="Arial"/>
                          <a:cs typeface="Arial"/>
                          <a:sym typeface="Arial"/>
                        </a:rPr>
                        <a:t>Financial, Accounting Services, R&amp;D Social Sciences</a:t>
                      </a:r>
                      <a:endParaRPr sz="1400" u="none" cap="none" strike="noStrike">
                        <a:latin typeface="Arial"/>
                        <a:ea typeface="Arial"/>
                        <a:cs typeface="Arial"/>
                        <a:sym typeface="Arial"/>
                      </a:endParaRPr>
                    </a:p>
                  </a:txBody>
                  <a:tcPr marT="91425" marB="91425" marR="91425" marL="91425" anchor="ctr"/>
                </a:tc>
                <a:tc>
                  <a:txBody>
                    <a:bodyPr/>
                    <a:lstStyle/>
                    <a:p>
                      <a:pPr indent="0" lvl="0" marL="0" marR="0" rtl="0" algn="l">
                        <a:lnSpc>
                          <a:spcPct val="100000"/>
                        </a:lnSpc>
                        <a:spcBef>
                          <a:spcPts val="0"/>
                        </a:spcBef>
                        <a:spcAft>
                          <a:spcPts val="0"/>
                        </a:spcAft>
                        <a:buClr>
                          <a:srgbClr val="000000"/>
                        </a:buClr>
                        <a:buSzPts val="1200"/>
                        <a:buFont typeface="Arial"/>
                        <a:buNone/>
                      </a:pPr>
                      <a:r>
                        <a:rPr b="1" lang="en-US" sz="1200" u="none" cap="none" strike="noStrike">
                          <a:latin typeface="Arial"/>
                          <a:ea typeface="Arial"/>
                          <a:cs typeface="Arial"/>
                          <a:sym typeface="Arial"/>
                        </a:rPr>
                        <a:t>541211</a:t>
                      </a:r>
                      <a:r>
                        <a:rPr lang="en-US" sz="1200" u="none" cap="none" strike="noStrike">
                          <a:latin typeface="Arial"/>
                          <a:ea typeface="Arial"/>
                          <a:cs typeface="Arial"/>
                          <a:sym typeface="Arial"/>
                        </a:rPr>
                        <a:t>, Offices of Certified Public Accountants</a:t>
                      </a:r>
                      <a:endParaRPr/>
                    </a:p>
                    <a:p>
                      <a:pPr indent="0" lvl="0" marL="0" marR="0" rtl="0" algn="l">
                        <a:lnSpc>
                          <a:spcPct val="100000"/>
                        </a:lnSpc>
                        <a:spcBef>
                          <a:spcPts val="0"/>
                        </a:spcBef>
                        <a:spcAft>
                          <a:spcPts val="0"/>
                        </a:spcAft>
                        <a:buClr>
                          <a:srgbClr val="000000"/>
                        </a:buClr>
                        <a:buSzPts val="1200"/>
                        <a:buFont typeface="Arial"/>
                        <a:buNone/>
                      </a:pPr>
                      <a:r>
                        <a:rPr b="1" lang="en-US" sz="1200" u="none" cap="none" strike="noStrike">
                          <a:latin typeface="Arial"/>
                          <a:ea typeface="Arial"/>
                          <a:cs typeface="Arial"/>
                          <a:sym typeface="Arial"/>
                        </a:rPr>
                        <a:t>541213</a:t>
                      </a:r>
                      <a:r>
                        <a:rPr lang="en-US" sz="1200" u="none" cap="none" strike="noStrike">
                          <a:latin typeface="Arial"/>
                          <a:ea typeface="Arial"/>
                          <a:cs typeface="Arial"/>
                          <a:sym typeface="Arial"/>
                        </a:rPr>
                        <a:t>, Tax Prep Services</a:t>
                      </a:r>
                      <a:endParaRPr/>
                    </a:p>
                    <a:p>
                      <a:pPr indent="0" lvl="0" marL="0" marR="0" rtl="0" algn="l">
                        <a:lnSpc>
                          <a:spcPct val="100000"/>
                        </a:lnSpc>
                        <a:spcBef>
                          <a:spcPts val="0"/>
                        </a:spcBef>
                        <a:spcAft>
                          <a:spcPts val="0"/>
                        </a:spcAft>
                        <a:buClr>
                          <a:srgbClr val="000000"/>
                        </a:buClr>
                        <a:buSzPts val="1200"/>
                        <a:buFont typeface="Arial"/>
                        <a:buNone/>
                      </a:pPr>
                      <a:r>
                        <a:rPr b="1" lang="en-US" sz="1200" u="none" cap="none" strike="noStrike">
                          <a:latin typeface="Arial"/>
                          <a:ea typeface="Arial"/>
                          <a:cs typeface="Arial"/>
                          <a:sym typeface="Arial"/>
                        </a:rPr>
                        <a:t>541214</a:t>
                      </a:r>
                      <a:r>
                        <a:rPr lang="en-US" sz="1200" u="none" cap="none" strike="noStrike">
                          <a:latin typeface="Arial"/>
                          <a:ea typeface="Arial"/>
                          <a:cs typeface="Arial"/>
                          <a:sym typeface="Arial"/>
                        </a:rPr>
                        <a:t>, Payroll Services</a:t>
                      </a:r>
                      <a:endParaRPr/>
                    </a:p>
                    <a:p>
                      <a:pPr indent="0" lvl="0" marL="0" marR="0" rtl="0" algn="l">
                        <a:lnSpc>
                          <a:spcPct val="100000"/>
                        </a:lnSpc>
                        <a:spcBef>
                          <a:spcPts val="0"/>
                        </a:spcBef>
                        <a:spcAft>
                          <a:spcPts val="0"/>
                        </a:spcAft>
                        <a:buClr>
                          <a:srgbClr val="000000"/>
                        </a:buClr>
                        <a:buSzPts val="1200"/>
                        <a:buFont typeface="Arial"/>
                        <a:buNone/>
                      </a:pPr>
                      <a:r>
                        <a:rPr b="1" lang="en-US" sz="1200" u="none" cap="none" strike="noStrike">
                          <a:latin typeface="Arial"/>
                          <a:ea typeface="Arial"/>
                          <a:cs typeface="Arial"/>
                          <a:sym typeface="Arial"/>
                        </a:rPr>
                        <a:t>541219</a:t>
                      </a:r>
                      <a:r>
                        <a:rPr lang="en-US" sz="1200" u="none" cap="none" strike="noStrike">
                          <a:latin typeface="Arial"/>
                          <a:ea typeface="Arial"/>
                          <a:cs typeface="Arial"/>
                          <a:sym typeface="Arial"/>
                        </a:rPr>
                        <a:t>, Other Accounting Services</a:t>
                      </a:r>
                      <a:endParaRPr/>
                    </a:p>
                    <a:p>
                      <a:pPr indent="0" lvl="0" marL="0" marR="0" rtl="0" algn="l">
                        <a:lnSpc>
                          <a:spcPct val="100000"/>
                        </a:lnSpc>
                        <a:spcBef>
                          <a:spcPts val="0"/>
                        </a:spcBef>
                        <a:spcAft>
                          <a:spcPts val="0"/>
                        </a:spcAft>
                        <a:buClr>
                          <a:srgbClr val="000000"/>
                        </a:buClr>
                        <a:buSzPts val="1200"/>
                        <a:buFont typeface="Arial"/>
                        <a:buNone/>
                      </a:pPr>
                      <a:r>
                        <a:rPr b="1" lang="en-US" sz="1200" u="none" cap="none" strike="noStrike">
                          <a:latin typeface="Arial"/>
                          <a:ea typeface="Arial"/>
                          <a:cs typeface="Arial"/>
                          <a:sym typeface="Arial"/>
                        </a:rPr>
                        <a:t>541720</a:t>
                      </a:r>
                      <a:r>
                        <a:rPr lang="en-US" sz="1200" u="none" cap="none" strike="noStrike">
                          <a:latin typeface="Arial"/>
                          <a:ea typeface="Arial"/>
                          <a:cs typeface="Arial"/>
                          <a:sym typeface="Arial"/>
                        </a:rPr>
                        <a:t>, R&amp;D: Social Sciences &amp; Humanities</a:t>
                      </a:r>
                      <a:endParaRPr sz="1200" u="none" cap="none" strike="noStrike">
                        <a:latin typeface="Arial"/>
                        <a:ea typeface="Arial"/>
                        <a:cs typeface="Arial"/>
                        <a:sym typeface="Arial"/>
                      </a:endParaRPr>
                    </a:p>
                  </a:txBody>
                  <a:tcPr marT="91425" marB="91425" marR="91425" marL="91425" anchor="ctr"/>
                </a:tc>
                <a:tc>
                  <a:txBody>
                    <a:bodyPr/>
                    <a:lstStyle/>
                    <a:p>
                      <a:pPr indent="0" lvl="0" marL="0" marR="0" rtl="0" algn="ctr">
                        <a:lnSpc>
                          <a:spcPct val="100000"/>
                        </a:lnSpc>
                        <a:spcBef>
                          <a:spcPts val="0"/>
                        </a:spcBef>
                        <a:spcAft>
                          <a:spcPts val="0"/>
                        </a:spcAft>
                        <a:buClr>
                          <a:srgbClr val="000000"/>
                        </a:buClr>
                        <a:buSzPts val="1200"/>
                        <a:buFont typeface="Arial"/>
                        <a:buNone/>
                      </a:pPr>
                      <a:r>
                        <a:rPr b="1" lang="en-US" sz="1200" u="none" cap="none" strike="noStrike">
                          <a:latin typeface="Arial"/>
                          <a:ea typeface="Arial"/>
                          <a:cs typeface="Arial"/>
                          <a:sym typeface="Arial"/>
                        </a:rPr>
                        <a:t>$22M Size Standard</a:t>
                      </a:r>
                      <a:endParaRPr b="1" sz="1200" u="none" cap="none" strike="noStrike">
                        <a:latin typeface="Arial"/>
                        <a:ea typeface="Arial"/>
                        <a:cs typeface="Arial"/>
                        <a:sym typeface="Arial"/>
                      </a:endParaRPr>
                    </a:p>
                  </a:txBody>
                  <a:tcPr marT="91425" marB="91425" marR="91425" marL="91425" anchor="ctr"/>
                </a:tc>
              </a:tr>
              <a:tr h="721125">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latin typeface="Arial"/>
                          <a:ea typeface="Arial"/>
                          <a:cs typeface="Arial"/>
                          <a:sym typeface="Arial"/>
                        </a:rPr>
                        <a:t>Pool 3: </a:t>
                      </a:r>
                      <a:r>
                        <a:rPr lang="en-US" sz="1400" u="none" cap="none" strike="noStrike">
                          <a:latin typeface="Arial"/>
                          <a:ea typeface="Arial"/>
                          <a:cs typeface="Arial"/>
                          <a:sym typeface="Arial"/>
                        </a:rPr>
                        <a:t>Engineering Exceptions: Military, Marine Engineering, Energy Act</a:t>
                      </a:r>
                      <a:endParaRPr sz="1400" u="none" cap="none" strike="noStrike">
                        <a:latin typeface="Arial"/>
                        <a:ea typeface="Arial"/>
                        <a:cs typeface="Arial"/>
                        <a:sym typeface="Arial"/>
                      </a:endParaRPr>
                    </a:p>
                  </a:txBody>
                  <a:tcPr marT="91425" marB="91425" marR="91425" marL="91425" anchor="ctr"/>
                </a:tc>
                <a:tc>
                  <a:txBody>
                    <a:bodyPr/>
                    <a:lstStyle/>
                    <a:p>
                      <a:pPr indent="0" lvl="0" marL="0" marR="0" rtl="0" algn="l">
                        <a:lnSpc>
                          <a:spcPct val="100000"/>
                        </a:lnSpc>
                        <a:spcBef>
                          <a:spcPts val="0"/>
                        </a:spcBef>
                        <a:spcAft>
                          <a:spcPts val="0"/>
                        </a:spcAft>
                        <a:buClr>
                          <a:srgbClr val="000000"/>
                        </a:buClr>
                        <a:buSzPts val="1200"/>
                        <a:buFont typeface="Arial"/>
                        <a:buNone/>
                      </a:pPr>
                      <a:r>
                        <a:rPr b="1" lang="en-US" sz="1200" u="none" cap="none" strike="noStrike">
                          <a:latin typeface="Arial"/>
                          <a:ea typeface="Arial"/>
                          <a:cs typeface="Arial"/>
                          <a:sym typeface="Arial"/>
                        </a:rPr>
                        <a:t>541330 Exception A</a:t>
                      </a:r>
                      <a:r>
                        <a:rPr lang="en-US" sz="1200" u="none" cap="none" strike="noStrike">
                          <a:latin typeface="Arial"/>
                          <a:ea typeface="Arial"/>
                          <a:cs typeface="Arial"/>
                          <a:sym typeface="Arial"/>
                        </a:rPr>
                        <a:t>, Military &amp; Aerospace Equipment</a:t>
                      </a:r>
                      <a:endParaRPr/>
                    </a:p>
                    <a:p>
                      <a:pPr indent="0" lvl="0" marL="0" marR="0" rtl="0" algn="l">
                        <a:lnSpc>
                          <a:spcPct val="100000"/>
                        </a:lnSpc>
                        <a:spcBef>
                          <a:spcPts val="0"/>
                        </a:spcBef>
                        <a:spcAft>
                          <a:spcPts val="0"/>
                        </a:spcAft>
                        <a:buClr>
                          <a:srgbClr val="000000"/>
                        </a:buClr>
                        <a:buSzPts val="1200"/>
                        <a:buFont typeface="Arial"/>
                        <a:buNone/>
                      </a:pPr>
                      <a:r>
                        <a:rPr b="1" lang="en-US" sz="1200" u="none" cap="none" strike="noStrike">
                          <a:latin typeface="Arial"/>
                          <a:ea typeface="Arial"/>
                          <a:cs typeface="Arial"/>
                          <a:sym typeface="Arial"/>
                        </a:rPr>
                        <a:t>541330 Exception B</a:t>
                      </a:r>
                      <a:r>
                        <a:rPr lang="en-US" sz="1200" u="none" cap="none" strike="noStrike">
                          <a:latin typeface="Arial"/>
                          <a:ea typeface="Arial"/>
                          <a:cs typeface="Arial"/>
                          <a:sym typeface="Arial"/>
                        </a:rPr>
                        <a:t>, Contracts &amp; Subcontracts for Energy Act Services</a:t>
                      </a:r>
                      <a:endParaRPr/>
                    </a:p>
                    <a:p>
                      <a:pPr indent="0" lvl="0" marL="0" marR="0" rtl="0" algn="l">
                        <a:lnSpc>
                          <a:spcPct val="100000"/>
                        </a:lnSpc>
                        <a:spcBef>
                          <a:spcPts val="0"/>
                        </a:spcBef>
                        <a:spcAft>
                          <a:spcPts val="0"/>
                        </a:spcAft>
                        <a:buClr>
                          <a:srgbClr val="000000"/>
                        </a:buClr>
                        <a:buSzPts val="1200"/>
                        <a:buFont typeface="Arial"/>
                        <a:buNone/>
                      </a:pPr>
                      <a:r>
                        <a:rPr b="1" lang="en-US" sz="1200" u="none" cap="none" strike="noStrike">
                          <a:latin typeface="Arial"/>
                          <a:ea typeface="Arial"/>
                          <a:cs typeface="Arial"/>
                          <a:sym typeface="Arial"/>
                        </a:rPr>
                        <a:t>541330 Exception C</a:t>
                      </a:r>
                      <a:r>
                        <a:rPr lang="en-US" sz="1200" u="none" cap="none" strike="noStrike">
                          <a:latin typeface="Arial"/>
                          <a:ea typeface="Arial"/>
                          <a:cs typeface="Arial"/>
                          <a:sym typeface="Arial"/>
                        </a:rPr>
                        <a:t>, Marine Engineering &amp; Naval Architecture</a:t>
                      </a:r>
                      <a:endParaRPr sz="1200" u="none" cap="none" strike="noStrike">
                        <a:latin typeface="Arial"/>
                        <a:ea typeface="Arial"/>
                        <a:cs typeface="Arial"/>
                        <a:sym typeface="Arial"/>
                      </a:endParaRPr>
                    </a:p>
                  </a:txBody>
                  <a:tcPr marT="91425" marB="91425" marR="91425" marL="91425" anchor="ctr"/>
                </a:tc>
                <a:tc>
                  <a:txBody>
                    <a:bodyPr/>
                    <a:lstStyle/>
                    <a:p>
                      <a:pPr indent="0" lvl="0" marL="0" marR="0" rtl="0" algn="ctr">
                        <a:lnSpc>
                          <a:spcPct val="100000"/>
                        </a:lnSpc>
                        <a:spcBef>
                          <a:spcPts val="0"/>
                        </a:spcBef>
                        <a:spcAft>
                          <a:spcPts val="0"/>
                        </a:spcAft>
                        <a:buClr>
                          <a:srgbClr val="000000"/>
                        </a:buClr>
                        <a:buSzPts val="1200"/>
                        <a:buFont typeface="Arial"/>
                        <a:buNone/>
                      </a:pPr>
                      <a:r>
                        <a:rPr b="1" lang="en-US" sz="1200" u="none" cap="none" strike="noStrike">
                          <a:latin typeface="Arial"/>
                          <a:ea typeface="Arial"/>
                          <a:cs typeface="Arial"/>
                          <a:sym typeface="Arial"/>
                        </a:rPr>
                        <a:t>$41.5M Size Standard</a:t>
                      </a:r>
                      <a:endParaRPr b="1" sz="1200" u="none" cap="none" strike="noStrike">
                        <a:latin typeface="Arial"/>
                        <a:ea typeface="Arial"/>
                        <a:cs typeface="Arial"/>
                        <a:sym typeface="Arial"/>
                      </a:endParaRPr>
                    </a:p>
                  </a:txBody>
                  <a:tcPr marT="91425" marB="91425" marR="91425" marL="91425" anchor="ctr"/>
                </a:tc>
              </a:tr>
              <a:tr h="901425">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latin typeface="Arial"/>
                          <a:ea typeface="Arial"/>
                          <a:cs typeface="Arial"/>
                          <a:sym typeface="Arial"/>
                        </a:rPr>
                        <a:t>Pool 4: </a:t>
                      </a:r>
                      <a:r>
                        <a:rPr lang="en-US" sz="1400" u="none" cap="none" strike="noStrike">
                          <a:latin typeface="Arial"/>
                          <a:ea typeface="Arial"/>
                          <a:cs typeface="Arial"/>
                          <a:sym typeface="Arial"/>
                        </a:rPr>
                        <a:t>Scientific R&amp;D</a:t>
                      </a:r>
                      <a:endParaRPr sz="1400" u="none" cap="none" strike="noStrike">
                        <a:latin typeface="Arial"/>
                        <a:ea typeface="Arial"/>
                        <a:cs typeface="Arial"/>
                        <a:sym typeface="Arial"/>
                      </a:endParaRPr>
                    </a:p>
                  </a:txBody>
                  <a:tcPr marT="91425" marB="91425" marR="91425" marL="91425" anchor="ctr"/>
                </a:tc>
                <a:tc>
                  <a:txBody>
                    <a:bodyPr/>
                    <a:lstStyle/>
                    <a:p>
                      <a:pPr indent="0" lvl="0" marL="0" marR="0" rtl="0" algn="l">
                        <a:lnSpc>
                          <a:spcPct val="100000"/>
                        </a:lnSpc>
                        <a:spcBef>
                          <a:spcPts val="0"/>
                        </a:spcBef>
                        <a:spcAft>
                          <a:spcPts val="0"/>
                        </a:spcAft>
                        <a:buClr>
                          <a:srgbClr val="000000"/>
                        </a:buClr>
                        <a:buSzPts val="1200"/>
                        <a:buFont typeface="Arial"/>
                        <a:buNone/>
                      </a:pPr>
                      <a:r>
                        <a:rPr b="1" lang="en-US" sz="1200" u="none" cap="none" strike="noStrike">
                          <a:latin typeface="Arial"/>
                          <a:ea typeface="Arial"/>
                          <a:cs typeface="Arial"/>
                          <a:sym typeface="Arial"/>
                        </a:rPr>
                        <a:t>541713</a:t>
                      </a:r>
                      <a:r>
                        <a:rPr lang="en-US" sz="1200" u="none" cap="none" strike="noStrike">
                          <a:latin typeface="Arial"/>
                          <a:ea typeface="Arial"/>
                          <a:cs typeface="Arial"/>
                          <a:sym typeface="Arial"/>
                        </a:rPr>
                        <a:t>, R&amp;D: Nanotechnology</a:t>
                      </a:r>
                      <a:endParaRPr/>
                    </a:p>
                    <a:p>
                      <a:pPr indent="0" lvl="0" marL="0" marR="0" rtl="0" algn="l">
                        <a:lnSpc>
                          <a:spcPct val="100000"/>
                        </a:lnSpc>
                        <a:spcBef>
                          <a:spcPts val="0"/>
                        </a:spcBef>
                        <a:spcAft>
                          <a:spcPts val="0"/>
                        </a:spcAft>
                        <a:buClr>
                          <a:srgbClr val="000000"/>
                        </a:buClr>
                        <a:buSzPts val="1200"/>
                        <a:buFont typeface="Arial"/>
                        <a:buNone/>
                      </a:pPr>
                      <a:r>
                        <a:rPr b="1" lang="en-US" sz="1200" u="none" cap="none" strike="noStrike">
                          <a:latin typeface="Arial"/>
                          <a:ea typeface="Arial"/>
                          <a:cs typeface="Arial"/>
                          <a:sym typeface="Arial"/>
                        </a:rPr>
                        <a:t>541714</a:t>
                      </a:r>
                      <a:r>
                        <a:rPr lang="en-US" sz="1200" u="none" cap="none" strike="noStrike">
                          <a:latin typeface="Arial"/>
                          <a:ea typeface="Arial"/>
                          <a:cs typeface="Arial"/>
                          <a:sym typeface="Arial"/>
                        </a:rPr>
                        <a:t>, R&amp;D: Biotechnology (except nanotech)</a:t>
                      </a:r>
                      <a:endParaRPr/>
                    </a:p>
                    <a:p>
                      <a:pPr indent="0" lvl="0" marL="0" marR="0" rtl="0" algn="l">
                        <a:lnSpc>
                          <a:spcPct val="100000"/>
                        </a:lnSpc>
                        <a:spcBef>
                          <a:spcPts val="0"/>
                        </a:spcBef>
                        <a:spcAft>
                          <a:spcPts val="0"/>
                        </a:spcAft>
                        <a:buClr>
                          <a:srgbClr val="000000"/>
                        </a:buClr>
                        <a:buSzPts val="1200"/>
                        <a:buFont typeface="Arial"/>
                        <a:buNone/>
                      </a:pPr>
                      <a:r>
                        <a:rPr b="1" lang="en-US" sz="1200" u="none" cap="none" strike="noStrike">
                          <a:latin typeface="Arial"/>
                          <a:ea typeface="Arial"/>
                          <a:cs typeface="Arial"/>
                          <a:sym typeface="Arial"/>
                        </a:rPr>
                        <a:t>541715</a:t>
                      </a:r>
                      <a:r>
                        <a:rPr lang="en-US" sz="1200" u="none" cap="none" strike="noStrike">
                          <a:latin typeface="Arial"/>
                          <a:ea typeface="Arial"/>
                          <a:cs typeface="Arial"/>
                          <a:sym typeface="Arial"/>
                        </a:rPr>
                        <a:t>, R&amp;D: Physical, Engineering, Life Sciences (except nano &amp; biotech)</a:t>
                      </a:r>
                      <a:endParaRPr sz="1200" u="none" cap="none" strike="noStrike">
                        <a:latin typeface="Arial"/>
                        <a:ea typeface="Arial"/>
                        <a:cs typeface="Arial"/>
                        <a:sym typeface="Arial"/>
                      </a:endParaRPr>
                    </a:p>
                  </a:txBody>
                  <a:tcPr marT="91425" marB="91425" marR="91425" marL="91425" anchor="ctr"/>
                </a:tc>
                <a:tc>
                  <a:txBody>
                    <a:bodyPr/>
                    <a:lstStyle/>
                    <a:p>
                      <a:pPr indent="0" lvl="0" marL="0" marR="0" rtl="0" algn="ctr">
                        <a:lnSpc>
                          <a:spcPct val="100000"/>
                        </a:lnSpc>
                        <a:spcBef>
                          <a:spcPts val="0"/>
                        </a:spcBef>
                        <a:spcAft>
                          <a:spcPts val="0"/>
                        </a:spcAft>
                        <a:buClr>
                          <a:srgbClr val="000000"/>
                        </a:buClr>
                        <a:buSzPts val="1200"/>
                        <a:buFont typeface="Arial"/>
                        <a:buNone/>
                      </a:pPr>
                      <a:r>
                        <a:rPr b="1" lang="en-US" sz="1200" u="none" cap="none" strike="noStrike">
                          <a:latin typeface="Arial"/>
                          <a:ea typeface="Arial"/>
                          <a:cs typeface="Arial"/>
                          <a:sym typeface="Arial"/>
                        </a:rPr>
                        <a:t>1K Employee Business Size Standard (EBSS)</a:t>
                      </a:r>
                      <a:endParaRPr b="1" sz="1200" u="none" cap="none" strike="noStrike">
                        <a:latin typeface="Arial"/>
                        <a:ea typeface="Arial"/>
                        <a:cs typeface="Arial"/>
                        <a:sym typeface="Arial"/>
                      </a:endParaRPr>
                    </a:p>
                  </a:txBody>
                  <a:tcPr marT="91425" marB="91425" marR="91425" marL="91425" anchor="ctr"/>
                </a:tc>
              </a:tr>
              <a:tr h="600925">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latin typeface="Arial"/>
                          <a:ea typeface="Arial"/>
                          <a:cs typeface="Arial"/>
                          <a:sym typeface="Arial"/>
                        </a:rPr>
                        <a:t>Pool 5a: </a:t>
                      </a:r>
                      <a:r>
                        <a:rPr lang="en-US" sz="1400" u="none" cap="none" strike="noStrike">
                          <a:latin typeface="Arial"/>
                          <a:ea typeface="Arial"/>
                          <a:cs typeface="Arial"/>
                          <a:sym typeface="Arial"/>
                        </a:rPr>
                        <a:t>Other Aircraft Parts &amp; Auxiliary Equipment R&amp;D</a:t>
                      </a:r>
                      <a:endParaRPr sz="1400" u="none" cap="none" strike="noStrike">
                        <a:latin typeface="Arial"/>
                        <a:ea typeface="Arial"/>
                        <a:cs typeface="Arial"/>
                        <a:sym typeface="Arial"/>
                      </a:endParaRPr>
                    </a:p>
                  </a:txBody>
                  <a:tcPr marT="91425" marB="91425" marR="91425" marL="91425" anchor="ctr"/>
                </a:tc>
                <a:tc>
                  <a:txBody>
                    <a:bodyPr/>
                    <a:lstStyle/>
                    <a:p>
                      <a:pPr indent="0" lvl="0" marL="0" marR="0" rtl="0" algn="l">
                        <a:lnSpc>
                          <a:spcPct val="100000"/>
                        </a:lnSpc>
                        <a:spcBef>
                          <a:spcPts val="0"/>
                        </a:spcBef>
                        <a:spcAft>
                          <a:spcPts val="0"/>
                        </a:spcAft>
                        <a:buClr>
                          <a:srgbClr val="000000"/>
                        </a:buClr>
                        <a:buSzPts val="1200"/>
                        <a:buFont typeface="Arial"/>
                        <a:buNone/>
                      </a:pPr>
                      <a:r>
                        <a:rPr b="1" lang="en-US" sz="1200" u="none" cap="none" strike="noStrike">
                          <a:latin typeface="Arial"/>
                          <a:ea typeface="Arial"/>
                          <a:cs typeface="Arial"/>
                          <a:sym typeface="Arial"/>
                        </a:rPr>
                        <a:t>541715 Exception B</a:t>
                      </a:r>
                      <a:r>
                        <a:rPr lang="en-US" sz="1200" u="none" cap="none" strike="noStrike">
                          <a:latin typeface="Arial"/>
                          <a:ea typeface="Arial"/>
                          <a:cs typeface="Arial"/>
                          <a:sym typeface="Arial"/>
                        </a:rPr>
                        <a:t>, R&amp;D: Aircraft Parts &amp; Auxiliary Equipment</a:t>
                      </a:r>
                      <a:endParaRPr sz="1200" u="none" cap="none" strike="noStrike">
                        <a:latin typeface="Arial"/>
                        <a:ea typeface="Arial"/>
                        <a:cs typeface="Arial"/>
                        <a:sym typeface="Arial"/>
                      </a:endParaRPr>
                    </a:p>
                  </a:txBody>
                  <a:tcPr marT="91425" marB="91425" marR="91425" marL="91425" anchor="ctr"/>
                </a:tc>
                <a:tc>
                  <a:txBody>
                    <a:bodyPr/>
                    <a:lstStyle/>
                    <a:p>
                      <a:pPr indent="0" lvl="0" marL="0" marR="0" rtl="0" algn="ctr">
                        <a:lnSpc>
                          <a:spcPct val="100000"/>
                        </a:lnSpc>
                        <a:spcBef>
                          <a:spcPts val="0"/>
                        </a:spcBef>
                        <a:spcAft>
                          <a:spcPts val="0"/>
                        </a:spcAft>
                        <a:buClr>
                          <a:srgbClr val="000000"/>
                        </a:buClr>
                        <a:buSzPts val="1200"/>
                        <a:buFont typeface="Arial"/>
                        <a:buNone/>
                      </a:pPr>
                      <a:r>
                        <a:rPr b="1" lang="en-US" sz="1200" u="none" cap="none" strike="noStrike">
                          <a:latin typeface="Arial"/>
                          <a:ea typeface="Arial"/>
                          <a:cs typeface="Arial"/>
                          <a:sym typeface="Arial"/>
                        </a:rPr>
                        <a:t>1,250 EBSS</a:t>
                      </a:r>
                      <a:endParaRPr b="1" sz="1200" u="none" cap="none" strike="noStrike">
                        <a:latin typeface="Arial"/>
                        <a:ea typeface="Arial"/>
                        <a:cs typeface="Arial"/>
                        <a:sym typeface="Arial"/>
                      </a:endParaRPr>
                    </a:p>
                  </a:txBody>
                  <a:tcPr marT="91425" marB="91425" marR="91425" marL="91425" anchor="ctr"/>
                </a:tc>
              </a:tr>
              <a:tr h="540850">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latin typeface="Arial"/>
                          <a:ea typeface="Arial"/>
                          <a:cs typeface="Arial"/>
                          <a:sym typeface="Arial"/>
                        </a:rPr>
                        <a:t>Pool 5b: </a:t>
                      </a:r>
                      <a:r>
                        <a:rPr lang="en-US" sz="1400" u="none" cap="none" strike="noStrike">
                          <a:latin typeface="Arial"/>
                          <a:ea typeface="Arial"/>
                          <a:cs typeface="Arial"/>
                          <a:sym typeface="Arial"/>
                        </a:rPr>
                        <a:t>Space &amp; Missiles R&amp;D</a:t>
                      </a:r>
                      <a:endParaRPr sz="1400" u="none" cap="none" strike="noStrike">
                        <a:latin typeface="Arial"/>
                        <a:ea typeface="Arial"/>
                        <a:cs typeface="Arial"/>
                        <a:sym typeface="Arial"/>
                      </a:endParaRPr>
                    </a:p>
                  </a:txBody>
                  <a:tcPr marT="91425" marB="91425" marR="91425" marL="91425" anchor="ctr"/>
                </a:tc>
                <a:tc>
                  <a:txBody>
                    <a:bodyPr/>
                    <a:lstStyle/>
                    <a:p>
                      <a:pPr indent="0" lvl="0" marL="0" marR="0" rtl="0" algn="l">
                        <a:lnSpc>
                          <a:spcPct val="100000"/>
                        </a:lnSpc>
                        <a:spcBef>
                          <a:spcPts val="0"/>
                        </a:spcBef>
                        <a:spcAft>
                          <a:spcPts val="0"/>
                        </a:spcAft>
                        <a:buClr>
                          <a:srgbClr val="000000"/>
                        </a:buClr>
                        <a:buSzPts val="1200"/>
                        <a:buFont typeface="Arial"/>
                        <a:buNone/>
                      </a:pPr>
                      <a:r>
                        <a:rPr b="1" lang="en-US" sz="1200" u="none" cap="none" strike="noStrike">
                          <a:latin typeface="Arial"/>
                          <a:ea typeface="Arial"/>
                          <a:cs typeface="Arial"/>
                          <a:sym typeface="Arial"/>
                        </a:rPr>
                        <a:t>541715 Exception C</a:t>
                      </a:r>
                      <a:r>
                        <a:rPr lang="en-US" sz="1200" u="none" cap="none" strike="noStrike">
                          <a:latin typeface="Arial"/>
                          <a:ea typeface="Arial"/>
                          <a:cs typeface="Arial"/>
                          <a:sym typeface="Arial"/>
                        </a:rPr>
                        <a:t>, R&amp;D: Guided Missiles &amp; Space Vehicles, their Propulsion Units, &amp; their Propulsion Units Parts</a:t>
                      </a:r>
                      <a:endParaRPr sz="1200" u="none" cap="none" strike="noStrike">
                        <a:latin typeface="Arial"/>
                        <a:ea typeface="Arial"/>
                        <a:cs typeface="Arial"/>
                        <a:sym typeface="Arial"/>
                      </a:endParaRPr>
                    </a:p>
                  </a:txBody>
                  <a:tcPr marT="91425" marB="91425" marR="91425" marL="91425" anchor="ctr"/>
                </a:tc>
                <a:tc>
                  <a:txBody>
                    <a:bodyPr/>
                    <a:lstStyle/>
                    <a:p>
                      <a:pPr indent="0" lvl="0" marL="0" marR="0" rtl="0" algn="ctr">
                        <a:lnSpc>
                          <a:spcPct val="100000"/>
                        </a:lnSpc>
                        <a:spcBef>
                          <a:spcPts val="0"/>
                        </a:spcBef>
                        <a:spcAft>
                          <a:spcPts val="0"/>
                        </a:spcAft>
                        <a:buClr>
                          <a:srgbClr val="000000"/>
                        </a:buClr>
                        <a:buSzPts val="1200"/>
                        <a:buFont typeface="Arial"/>
                        <a:buNone/>
                      </a:pPr>
                      <a:r>
                        <a:rPr b="1" lang="en-US" sz="1200" u="none" cap="none" strike="noStrike">
                          <a:latin typeface="Arial"/>
                          <a:ea typeface="Arial"/>
                          <a:cs typeface="Arial"/>
                          <a:sym typeface="Arial"/>
                        </a:rPr>
                        <a:t>1,250 EBSS</a:t>
                      </a:r>
                      <a:endParaRPr b="1" sz="1200" u="none" cap="none" strike="noStrike">
                        <a:latin typeface="Arial"/>
                        <a:ea typeface="Arial"/>
                        <a:cs typeface="Arial"/>
                        <a:sym typeface="Arial"/>
                      </a:endParaRPr>
                    </a:p>
                  </a:txBody>
                  <a:tcPr marT="91425" marB="91425" marR="91425" marL="91425" anchor="ctr"/>
                </a:tc>
              </a:tr>
              <a:tr h="390600">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latin typeface="Arial"/>
                          <a:ea typeface="Arial"/>
                          <a:cs typeface="Arial"/>
                          <a:sym typeface="Arial"/>
                        </a:rPr>
                        <a:t>Pool 6: </a:t>
                      </a:r>
                      <a:r>
                        <a:rPr lang="en-US" sz="1400" u="none" cap="none" strike="noStrike">
                          <a:latin typeface="Arial"/>
                          <a:ea typeface="Arial"/>
                          <a:cs typeface="Arial"/>
                          <a:sym typeface="Arial"/>
                        </a:rPr>
                        <a:t>Aircraft, Aircraft Engine &amp; Engine Parts R&amp;D</a:t>
                      </a:r>
                      <a:endParaRPr sz="1400" u="none" cap="none" strike="noStrike">
                        <a:latin typeface="Arial"/>
                        <a:ea typeface="Arial"/>
                        <a:cs typeface="Arial"/>
                        <a:sym typeface="Arial"/>
                      </a:endParaRPr>
                    </a:p>
                  </a:txBody>
                  <a:tcPr marT="91425" marB="91425" marR="91425" marL="91425" anchor="ctr"/>
                </a:tc>
                <a:tc>
                  <a:txBody>
                    <a:bodyPr/>
                    <a:lstStyle/>
                    <a:p>
                      <a:pPr indent="0" lvl="0" marL="0" marR="0" rtl="0" algn="l">
                        <a:lnSpc>
                          <a:spcPct val="100000"/>
                        </a:lnSpc>
                        <a:spcBef>
                          <a:spcPts val="0"/>
                        </a:spcBef>
                        <a:spcAft>
                          <a:spcPts val="0"/>
                        </a:spcAft>
                        <a:buClr>
                          <a:srgbClr val="000000"/>
                        </a:buClr>
                        <a:buSzPts val="1200"/>
                        <a:buFont typeface="Arial"/>
                        <a:buNone/>
                      </a:pPr>
                      <a:r>
                        <a:rPr b="1" lang="en-US" sz="1200" u="none" cap="none" strike="noStrike">
                          <a:latin typeface="Arial"/>
                          <a:ea typeface="Arial"/>
                          <a:cs typeface="Arial"/>
                          <a:sym typeface="Arial"/>
                        </a:rPr>
                        <a:t>541715 Exception A</a:t>
                      </a:r>
                      <a:r>
                        <a:rPr lang="en-US" sz="1200" u="none" cap="none" strike="noStrike">
                          <a:latin typeface="Arial"/>
                          <a:ea typeface="Arial"/>
                          <a:cs typeface="Arial"/>
                          <a:sym typeface="Arial"/>
                        </a:rPr>
                        <a:t>, R&amp;D: Aircraft, Aircraft Engine, Aircraft Engine Parts</a:t>
                      </a:r>
                      <a:endParaRPr sz="1200" u="none" cap="none" strike="noStrike">
                        <a:latin typeface="Arial"/>
                        <a:ea typeface="Arial"/>
                        <a:cs typeface="Arial"/>
                        <a:sym typeface="Arial"/>
                      </a:endParaRPr>
                    </a:p>
                  </a:txBody>
                  <a:tcPr marT="91425" marB="91425" marR="91425" marL="91425" anchor="ctr"/>
                </a:tc>
                <a:tc>
                  <a:txBody>
                    <a:bodyPr/>
                    <a:lstStyle/>
                    <a:p>
                      <a:pPr indent="0" lvl="0" marL="0" marR="0" rtl="0" algn="ctr">
                        <a:lnSpc>
                          <a:spcPct val="100000"/>
                        </a:lnSpc>
                        <a:spcBef>
                          <a:spcPts val="0"/>
                        </a:spcBef>
                        <a:spcAft>
                          <a:spcPts val="0"/>
                        </a:spcAft>
                        <a:buClr>
                          <a:srgbClr val="000000"/>
                        </a:buClr>
                        <a:buSzPts val="1200"/>
                        <a:buFont typeface="Arial"/>
                        <a:buNone/>
                      </a:pPr>
                      <a:r>
                        <a:rPr b="1" lang="en-US" sz="1200" u="none" cap="none" strike="noStrike">
                          <a:latin typeface="Arial"/>
                          <a:ea typeface="Arial"/>
                          <a:cs typeface="Arial"/>
                          <a:sym typeface="Arial"/>
                        </a:rPr>
                        <a:t>1,500 EBSS</a:t>
                      </a:r>
                      <a:endParaRPr b="1" sz="1200" u="none" cap="none" strike="noStrike">
                        <a:latin typeface="Arial"/>
                        <a:ea typeface="Arial"/>
                        <a:cs typeface="Arial"/>
                        <a:sym typeface="Arial"/>
                      </a:endParaRPr>
                    </a:p>
                  </a:txBody>
                  <a:tcPr marT="91425" marB="91425" marR="91425" marL="91425" anchor="ctr"/>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2" name="Shape 2672"/>
        <p:cNvGrpSpPr/>
        <p:nvPr/>
      </p:nvGrpSpPr>
      <p:grpSpPr>
        <a:xfrm>
          <a:off x="0" y="0"/>
          <a:ext cx="0" cy="0"/>
          <a:chOff x="0" y="0"/>
          <a:chExt cx="0" cy="0"/>
        </a:xfrm>
      </p:grpSpPr>
      <p:sp>
        <p:nvSpPr>
          <p:cNvPr id="2673" name="Google Shape;2673;p101"/>
          <p:cNvSpPr txBox="1"/>
          <p:nvPr>
            <p:ph idx="1" type="body"/>
          </p:nvPr>
        </p:nvSpPr>
        <p:spPr>
          <a:xfrm>
            <a:off x="612465" y="1193168"/>
            <a:ext cx="10542519" cy="365760"/>
          </a:xfrm>
          <a:prstGeom prst="rect">
            <a:avLst/>
          </a:prstGeom>
          <a:noFill/>
          <a:ln>
            <a:noFill/>
          </a:ln>
        </p:spPr>
        <p:txBody>
          <a:bodyPr anchorCtr="0" anchor="t" bIns="0" lIns="182875" spcFirstLastPara="1" rIns="91425" wrap="square" tIns="0">
            <a:noAutofit/>
          </a:bodyPr>
          <a:lstStyle/>
          <a:p>
            <a:pPr indent="0" lvl="0" marL="76200" rtl="0" algn="l">
              <a:lnSpc>
                <a:spcPct val="100000"/>
              </a:lnSpc>
              <a:spcBef>
                <a:spcPts val="0"/>
              </a:spcBef>
              <a:spcAft>
                <a:spcPts val="0"/>
              </a:spcAft>
              <a:buClr>
                <a:schemeClr val="lt1"/>
              </a:buClr>
              <a:buSzPts val="1800"/>
              <a:buFont typeface="Arial"/>
              <a:buNone/>
            </a:pPr>
            <a:r>
              <a:rPr lang="en-US" sz="2200"/>
              <a:t>Contractor counts for parallel OASIS-SB, OASIS-U, &amp; OASIS-8(a) pools*</a:t>
            </a:r>
            <a:endParaRPr sz="2200"/>
          </a:p>
        </p:txBody>
      </p:sp>
      <p:sp>
        <p:nvSpPr>
          <p:cNvPr id="2674" name="Google Shape;2674;p101"/>
          <p:cNvSpPr txBox="1"/>
          <p:nvPr>
            <p:ph type="title"/>
          </p:nvPr>
        </p:nvSpPr>
        <p:spPr>
          <a:xfrm>
            <a:off x="612465" y="4663"/>
            <a:ext cx="10562869" cy="1057173"/>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200"/>
              <a:buNone/>
            </a:pPr>
            <a:r>
              <a:rPr lang="en-US"/>
              <a:t>OASIS Contractors</a:t>
            </a:r>
            <a:endParaRPr/>
          </a:p>
        </p:txBody>
      </p:sp>
      <p:graphicFrame>
        <p:nvGraphicFramePr>
          <p:cNvPr id="2675" name="Google Shape;2675;p101"/>
          <p:cNvGraphicFramePr/>
          <p:nvPr/>
        </p:nvGraphicFramePr>
        <p:xfrm>
          <a:off x="749922" y="1547473"/>
          <a:ext cx="3000000" cy="3000000"/>
        </p:xfrm>
        <a:graphic>
          <a:graphicData uri="http://schemas.openxmlformats.org/drawingml/2006/table">
            <a:tbl>
              <a:tblPr bandRow="1" firstRow="1">
                <a:noFill/>
                <a:tableStyleId>{111D0BE3-4D96-4AFC-AC5B-66AFA902C9BD}</a:tableStyleId>
              </a:tblPr>
              <a:tblGrid>
                <a:gridCol w="4579925"/>
                <a:gridCol w="1822450"/>
                <a:gridCol w="2101850"/>
                <a:gridCol w="1543050"/>
              </a:tblGrid>
              <a:tr h="822675">
                <a:tc>
                  <a:txBody>
                    <a:bodyPr/>
                    <a:lstStyle/>
                    <a:p>
                      <a:pPr indent="0" lvl="0" marL="0" marR="0" rtl="0" algn="ctr">
                        <a:lnSpc>
                          <a:spcPct val="100000"/>
                        </a:lnSpc>
                        <a:spcBef>
                          <a:spcPts val="0"/>
                        </a:spcBef>
                        <a:spcAft>
                          <a:spcPts val="0"/>
                        </a:spcAft>
                        <a:buClr>
                          <a:srgbClr val="000000"/>
                        </a:buClr>
                        <a:buSzPts val="1400"/>
                        <a:buFont typeface="Arial"/>
                        <a:buNone/>
                      </a:pPr>
                      <a:r>
                        <a:rPr b="1" lang="en-US" sz="1400" u="sng" cap="none" strike="noStrike">
                          <a:solidFill>
                            <a:schemeClr val="hlink"/>
                          </a:solidFill>
                          <a:latin typeface="Arial"/>
                          <a:ea typeface="Arial"/>
                          <a:cs typeface="Arial"/>
                          <a:sym typeface="Arial"/>
                          <a:hlinkClick r:id="rId3"/>
                        </a:rPr>
                        <a:t>OASIS Pool</a:t>
                      </a:r>
                      <a:endParaRPr b="1" sz="1400" u="none" cap="none" strike="noStrike">
                        <a:solidFill>
                          <a:srgbClr val="FFFFFF"/>
                        </a:solidFill>
                        <a:latin typeface="Arial"/>
                        <a:ea typeface="Arial"/>
                        <a:cs typeface="Arial"/>
                        <a:sym typeface="Arial"/>
                      </a:endParaRPr>
                    </a:p>
                  </a:txBody>
                  <a:tcPr marT="91425" marB="91425" marR="91425" marL="91425" anchor="ctr"/>
                </a:tc>
                <a:tc>
                  <a:txBody>
                    <a:bodyPr/>
                    <a:lstStyle/>
                    <a:p>
                      <a:pPr indent="0" lvl="0" marL="0" marR="0" rtl="0" algn="ctr">
                        <a:lnSpc>
                          <a:spcPct val="100000"/>
                        </a:lnSpc>
                        <a:spcBef>
                          <a:spcPts val="0"/>
                        </a:spcBef>
                        <a:spcAft>
                          <a:spcPts val="0"/>
                        </a:spcAft>
                        <a:buClr>
                          <a:srgbClr val="000000"/>
                        </a:buClr>
                        <a:buSzPts val="1400"/>
                        <a:buFont typeface="Arial"/>
                        <a:buNone/>
                      </a:pPr>
                      <a:r>
                        <a:rPr b="1" lang="en-US" sz="1400" cap="none" strike="sngStrike">
                          <a:solidFill>
                            <a:schemeClr val="lt2"/>
                          </a:solidFill>
                          <a:latin typeface="Arial"/>
                          <a:ea typeface="Arial"/>
                          <a:cs typeface="Arial"/>
                          <a:sym typeface="Arial"/>
                        </a:rPr>
                        <a:t>OASIS SB</a:t>
                      </a:r>
                      <a:endParaRPr strike="sngStrike">
                        <a:solidFill>
                          <a:schemeClr val="lt2"/>
                        </a:solidFill>
                      </a:endParaRPr>
                    </a:p>
                    <a:p>
                      <a:pPr indent="0" lvl="0" marL="0" marR="0" rtl="0" algn="ctr">
                        <a:lnSpc>
                          <a:spcPct val="100000"/>
                        </a:lnSpc>
                        <a:spcBef>
                          <a:spcPts val="0"/>
                        </a:spcBef>
                        <a:spcAft>
                          <a:spcPts val="0"/>
                        </a:spcAft>
                        <a:buClr>
                          <a:srgbClr val="000000"/>
                        </a:buClr>
                        <a:buSzPts val="1400"/>
                        <a:buFont typeface="Arial"/>
                        <a:buNone/>
                      </a:pPr>
                      <a:r>
                        <a:rPr b="1" lang="en-US" sz="1400" cap="none" strike="sngStrike">
                          <a:solidFill>
                            <a:schemeClr val="lt2"/>
                          </a:solidFill>
                          <a:latin typeface="Arial"/>
                          <a:ea typeface="Arial"/>
                          <a:cs typeface="Arial"/>
                          <a:sym typeface="Arial"/>
                        </a:rPr>
                        <a:t>Contractors</a:t>
                      </a:r>
                      <a:endParaRPr b="1" sz="1400" cap="none" strike="sngStrike">
                        <a:solidFill>
                          <a:schemeClr val="lt2"/>
                        </a:solidFill>
                        <a:latin typeface="Arial"/>
                        <a:ea typeface="Arial"/>
                        <a:cs typeface="Arial"/>
                        <a:sym typeface="Arial"/>
                      </a:endParaRPr>
                    </a:p>
                  </a:txBody>
                  <a:tcPr marT="91425" marB="91425" marR="91425" marL="91425" anchor="ctr"/>
                </a:tc>
                <a:tc>
                  <a:txBody>
                    <a:bodyPr/>
                    <a:lstStyle/>
                    <a:p>
                      <a:pPr indent="0" lvl="0" marL="0" marR="0" rtl="0" algn="ctr">
                        <a:lnSpc>
                          <a:spcPct val="100000"/>
                        </a:lnSpc>
                        <a:spcBef>
                          <a:spcPts val="0"/>
                        </a:spcBef>
                        <a:spcAft>
                          <a:spcPts val="0"/>
                        </a:spcAft>
                        <a:buClr>
                          <a:srgbClr val="000000"/>
                        </a:buClr>
                        <a:buSzPts val="1400"/>
                        <a:buFont typeface="Arial"/>
                        <a:buNone/>
                      </a:pPr>
                      <a:r>
                        <a:rPr b="1" lang="en-US" sz="1400" cap="none" strike="sngStrike">
                          <a:solidFill>
                            <a:schemeClr val="lt2"/>
                          </a:solidFill>
                          <a:latin typeface="Arial"/>
                          <a:ea typeface="Arial"/>
                          <a:cs typeface="Arial"/>
                          <a:sym typeface="Arial"/>
                        </a:rPr>
                        <a:t>OASIS 8(a) Pool</a:t>
                      </a:r>
                      <a:endParaRPr strike="sngStrike">
                        <a:solidFill>
                          <a:schemeClr val="lt2"/>
                        </a:solidFill>
                      </a:endParaRPr>
                    </a:p>
                    <a:p>
                      <a:pPr indent="0" lvl="0" marL="0" marR="0" rtl="0" algn="ctr">
                        <a:lnSpc>
                          <a:spcPct val="100000"/>
                        </a:lnSpc>
                        <a:spcBef>
                          <a:spcPts val="0"/>
                        </a:spcBef>
                        <a:spcAft>
                          <a:spcPts val="0"/>
                        </a:spcAft>
                        <a:buClr>
                          <a:srgbClr val="000000"/>
                        </a:buClr>
                        <a:buSzPts val="1400"/>
                        <a:buFont typeface="Arial"/>
                        <a:buNone/>
                      </a:pPr>
                      <a:r>
                        <a:rPr b="1" lang="en-US" sz="1400" cap="none" strike="sngStrike">
                          <a:solidFill>
                            <a:schemeClr val="lt2"/>
                          </a:solidFill>
                          <a:latin typeface="Arial"/>
                          <a:ea typeface="Arial"/>
                          <a:cs typeface="Arial"/>
                          <a:sym typeface="Arial"/>
                        </a:rPr>
                        <a:t>Contractors</a:t>
                      </a:r>
                      <a:endParaRPr b="1" sz="1400" cap="none" strike="sngStrike">
                        <a:solidFill>
                          <a:schemeClr val="lt2"/>
                        </a:solidFill>
                        <a:latin typeface="Arial"/>
                        <a:ea typeface="Arial"/>
                        <a:cs typeface="Arial"/>
                        <a:sym typeface="Arial"/>
                      </a:endParaRPr>
                    </a:p>
                  </a:txBody>
                  <a:tcPr marT="91425" marB="91425" marR="91425" marL="91425" anchor="ctr"/>
                </a:tc>
                <a:tc>
                  <a:txBody>
                    <a:bodyPr/>
                    <a:lstStyle/>
                    <a:p>
                      <a:pPr indent="0" lvl="0" marL="0" marR="0" rtl="0" algn="ctr">
                        <a:lnSpc>
                          <a:spcPct val="100000"/>
                        </a:lnSpc>
                        <a:spcBef>
                          <a:spcPts val="0"/>
                        </a:spcBef>
                        <a:spcAft>
                          <a:spcPts val="0"/>
                        </a:spcAft>
                        <a:buClr>
                          <a:srgbClr val="000000"/>
                        </a:buClr>
                        <a:buSzPts val="1400"/>
                        <a:buFont typeface="Arial"/>
                        <a:buNone/>
                      </a:pPr>
                      <a:r>
                        <a:rPr b="1" lang="en-US" sz="1400" u="sng" cap="none" strike="noStrike">
                          <a:solidFill>
                            <a:schemeClr val="hlink"/>
                          </a:solidFill>
                          <a:latin typeface="Arial"/>
                          <a:ea typeface="Arial"/>
                          <a:cs typeface="Arial"/>
                          <a:sym typeface="Arial"/>
                          <a:hlinkClick r:id="rId4"/>
                        </a:rPr>
                        <a:t>OASIS Unrestricted</a:t>
                      </a:r>
                      <a:endParaRPr/>
                    </a:p>
                    <a:p>
                      <a:pPr indent="0" lvl="0" marL="0" marR="0" rtl="0" algn="ctr">
                        <a:lnSpc>
                          <a:spcPct val="100000"/>
                        </a:lnSpc>
                        <a:spcBef>
                          <a:spcPts val="0"/>
                        </a:spcBef>
                        <a:spcAft>
                          <a:spcPts val="0"/>
                        </a:spcAft>
                        <a:buClr>
                          <a:srgbClr val="000000"/>
                        </a:buClr>
                        <a:buSzPts val="1400"/>
                        <a:buFont typeface="Arial"/>
                        <a:buNone/>
                      </a:pPr>
                      <a:r>
                        <a:rPr b="1" lang="en-US" sz="1400" u="sng" cap="none" strike="noStrike">
                          <a:solidFill>
                            <a:schemeClr val="hlink"/>
                          </a:solidFill>
                          <a:latin typeface="Arial"/>
                          <a:ea typeface="Arial"/>
                          <a:cs typeface="Arial"/>
                          <a:sym typeface="Arial"/>
                          <a:hlinkClick r:id="rId5"/>
                        </a:rPr>
                        <a:t>Contractors</a:t>
                      </a:r>
                      <a:endParaRPr b="1" sz="1400" u="none" cap="none" strike="noStrike">
                        <a:solidFill>
                          <a:srgbClr val="FFFFFF"/>
                        </a:solidFill>
                        <a:latin typeface="Arial"/>
                        <a:ea typeface="Arial"/>
                        <a:cs typeface="Arial"/>
                        <a:sym typeface="Arial"/>
                      </a:endParaRPr>
                    </a:p>
                  </a:txBody>
                  <a:tcPr marT="91425" marB="91425" marR="91425" marL="91425" anchor="ctr"/>
                </a:tc>
              </a:tr>
              <a:tr h="444125">
                <a:tc>
                  <a:txBody>
                    <a:bodyPr/>
                    <a:lstStyle/>
                    <a:p>
                      <a:pPr indent="0" lvl="0" marL="0" marR="0" rtl="0" algn="l">
                        <a:lnSpc>
                          <a:spcPct val="100000"/>
                        </a:lnSpc>
                        <a:spcBef>
                          <a:spcPts val="0"/>
                        </a:spcBef>
                        <a:spcAft>
                          <a:spcPts val="0"/>
                        </a:spcAft>
                        <a:buClr>
                          <a:srgbClr val="000000"/>
                        </a:buClr>
                        <a:buSzPts val="1500"/>
                        <a:buFont typeface="Arial"/>
                        <a:buNone/>
                      </a:pPr>
                      <a:r>
                        <a:rPr b="1" lang="en-US" sz="1500" u="none" cap="none" strike="noStrike">
                          <a:latin typeface="Arial"/>
                          <a:ea typeface="Arial"/>
                          <a:cs typeface="Arial"/>
                          <a:sym typeface="Arial"/>
                        </a:rPr>
                        <a:t>Pool 1: </a:t>
                      </a:r>
                      <a:r>
                        <a:rPr lang="en-US" sz="1500" u="none" cap="none" strike="noStrike">
                          <a:latin typeface="Arial"/>
                          <a:ea typeface="Arial"/>
                          <a:cs typeface="Arial"/>
                          <a:sym typeface="Arial"/>
                        </a:rPr>
                        <a:t>Management Scientific &amp; Technical Services</a:t>
                      </a:r>
                      <a:endParaRPr sz="1500" u="none" cap="none" strike="noStrike">
                        <a:latin typeface="Arial"/>
                        <a:ea typeface="Arial"/>
                        <a:cs typeface="Arial"/>
                        <a:sym typeface="Arial"/>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rPr lang="en-US" strike="sngStrike">
                          <a:solidFill>
                            <a:schemeClr val="accent3"/>
                          </a:solidFill>
                        </a:rPr>
                        <a:t>239</a:t>
                      </a:r>
                      <a:endParaRPr sz="1400" u="none" cap="none" strike="sngStrike">
                        <a:solidFill>
                          <a:schemeClr val="accent3"/>
                        </a:solidFill>
                        <a:latin typeface="Arial"/>
                        <a:ea typeface="Arial"/>
                        <a:cs typeface="Arial"/>
                        <a:sym typeface="Arial"/>
                      </a:endParaRPr>
                    </a:p>
                  </a:txBody>
                  <a:tcPr marT="91425" marB="91425" marR="91425" marL="91425" anchor="ct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sngStrike">
                          <a:solidFill>
                            <a:schemeClr val="accent3"/>
                          </a:solidFill>
                          <a:latin typeface="Arial"/>
                          <a:ea typeface="Arial"/>
                          <a:cs typeface="Arial"/>
                          <a:sym typeface="Arial"/>
                        </a:rPr>
                        <a:t>9</a:t>
                      </a:r>
                      <a:r>
                        <a:rPr lang="en-US" strike="sngStrike">
                          <a:solidFill>
                            <a:schemeClr val="accent3"/>
                          </a:solidFill>
                        </a:rPr>
                        <a:t>4</a:t>
                      </a:r>
                      <a:endParaRPr sz="1400" u="none" cap="none" strike="sngStrike">
                        <a:solidFill>
                          <a:schemeClr val="accent3"/>
                        </a:solidFill>
                        <a:latin typeface="Arial"/>
                        <a:ea typeface="Arial"/>
                        <a:cs typeface="Arial"/>
                        <a:sym typeface="Arial"/>
                      </a:endParaRPr>
                    </a:p>
                  </a:txBody>
                  <a:tcPr marT="91425" marB="91425" marR="91425" marL="91425" anchor="ctr"/>
                </a:tc>
                <a:tc>
                  <a:txBody>
                    <a:bodyPr/>
                    <a:lstStyle/>
                    <a:p>
                      <a:pPr indent="0" lvl="0" marL="0" marR="0" rtl="0" algn="ctr">
                        <a:lnSpc>
                          <a:spcPct val="100000"/>
                        </a:lnSpc>
                        <a:spcBef>
                          <a:spcPts val="0"/>
                        </a:spcBef>
                        <a:spcAft>
                          <a:spcPts val="0"/>
                        </a:spcAft>
                        <a:buClr>
                          <a:srgbClr val="000000"/>
                        </a:buClr>
                        <a:buSzPts val="1400"/>
                        <a:buFont typeface="Arial"/>
                        <a:buNone/>
                      </a:pPr>
                      <a:r>
                        <a:rPr lang="en-US"/>
                        <a:t>96</a:t>
                      </a:r>
                      <a:endParaRPr sz="1400" u="none" cap="none" strike="noStrike"/>
                    </a:p>
                  </a:txBody>
                  <a:tcPr marT="91425" marB="91425" marR="91425" marL="91425" anchor="ctr"/>
                </a:tc>
              </a:tr>
              <a:tr h="670325">
                <a:tc>
                  <a:txBody>
                    <a:bodyPr/>
                    <a:lstStyle/>
                    <a:p>
                      <a:pPr indent="0" lvl="0" marL="0" marR="0" rtl="0" algn="l">
                        <a:lnSpc>
                          <a:spcPct val="100000"/>
                        </a:lnSpc>
                        <a:spcBef>
                          <a:spcPts val="0"/>
                        </a:spcBef>
                        <a:spcAft>
                          <a:spcPts val="0"/>
                        </a:spcAft>
                        <a:buClr>
                          <a:srgbClr val="000000"/>
                        </a:buClr>
                        <a:buSzPts val="1500"/>
                        <a:buFont typeface="Arial"/>
                        <a:buNone/>
                      </a:pPr>
                      <a:r>
                        <a:rPr b="1" lang="en-US" sz="1500" u="none" cap="none" strike="noStrike">
                          <a:latin typeface="Arial"/>
                          <a:ea typeface="Arial"/>
                          <a:cs typeface="Arial"/>
                          <a:sym typeface="Arial"/>
                        </a:rPr>
                        <a:t>Pool 2: </a:t>
                      </a:r>
                      <a:r>
                        <a:rPr lang="en-US" sz="1500" u="none" cap="none" strike="noStrike">
                          <a:latin typeface="Arial"/>
                          <a:ea typeface="Arial"/>
                          <a:cs typeface="Arial"/>
                          <a:sym typeface="Arial"/>
                        </a:rPr>
                        <a:t>Financial, Accounting Services, R&amp;D Social Sciences</a:t>
                      </a:r>
                      <a:endParaRPr sz="1500" u="none" cap="none" strike="noStrike">
                        <a:latin typeface="Arial"/>
                        <a:ea typeface="Arial"/>
                        <a:cs typeface="Arial"/>
                        <a:sym typeface="Arial"/>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sngStrike">
                          <a:solidFill>
                            <a:schemeClr val="accent3"/>
                          </a:solidFill>
                          <a:latin typeface="Arial"/>
                          <a:ea typeface="Arial"/>
                          <a:cs typeface="Arial"/>
                          <a:sym typeface="Arial"/>
                        </a:rPr>
                        <a:t>3</a:t>
                      </a:r>
                      <a:r>
                        <a:rPr lang="en-US" strike="sngStrike">
                          <a:solidFill>
                            <a:schemeClr val="accent3"/>
                          </a:solidFill>
                        </a:rPr>
                        <a:t>5</a:t>
                      </a:r>
                      <a:endParaRPr sz="1400" u="none" cap="none" strike="sngStrike">
                        <a:solidFill>
                          <a:schemeClr val="accent3"/>
                        </a:solidFill>
                        <a:latin typeface="Arial"/>
                        <a:ea typeface="Arial"/>
                        <a:cs typeface="Arial"/>
                        <a:sym typeface="Arial"/>
                      </a:endParaRPr>
                    </a:p>
                  </a:txBody>
                  <a:tcPr marT="91425" marB="91425" marR="91425" marL="91425" anchor="ct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sngStrike">
                          <a:solidFill>
                            <a:schemeClr val="accent3"/>
                          </a:solidFill>
                          <a:latin typeface="Arial"/>
                          <a:ea typeface="Arial"/>
                          <a:cs typeface="Arial"/>
                          <a:sym typeface="Arial"/>
                        </a:rPr>
                        <a:t>9 </a:t>
                      </a:r>
                      <a:endParaRPr sz="1400" u="none" cap="none" strike="sngStrike">
                        <a:solidFill>
                          <a:schemeClr val="accent3"/>
                        </a:solidFill>
                        <a:latin typeface="Arial"/>
                        <a:ea typeface="Arial"/>
                        <a:cs typeface="Arial"/>
                        <a:sym typeface="Arial"/>
                      </a:endParaRPr>
                    </a:p>
                  </a:txBody>
                  <a:tcPr marT="91425" marB="91425" marR="91425" marL="91425" anchor="ct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t>3</a:t>
                      </a:r>
                      <a:r>
                        <a:rPr lang="en-US"/>
                        <a:t>3</a:t>
                      </a:r>
                      <a:endParaRPr sz="1400" u="none" cap="none" strike="noStrike"/>
                    </a:p>
                  </a:txBody>
                  <a:tcPr marT="91425" marB="91425" marR="91425" marL="91425" anchor="ctr"/>
                </a:tc>
              </a:tr>
              <a:tr h="670325">
                <a:tc>
                  <a:txBody>
                    <a:bodyPr/>
                    <a:lstStyle/>
                    <a:p>
                      <a:pPr indent="0" lvl="0" marL="0" marR="0" rtl="0" algn="l">
                        <a:lnSpc>
                          <a:spcPct val="100000"/>
                        </a:lnSpc>
                        <a:spcBef>
                          <a:spcPts val="0"/>
                        </a:spcBef>
                        <a:spcAft>
                          <a:spcPts val="0"/>
                        </a:spcAft>
                        <a:buClr>
                          <a:srgbClr val="000000"/>
                        </a:buClr>
                        <a:buSzPts val="1500"/>
                        <a:buFont typeface="Arial"/>
                        <a:buNone/>
                      </a:pPr>
                      <a:r>
                        <a:rPr b="1" lang="en-US" sz="1500" u="none" cap="none" strike="noStrike">
                          <a:latin typeface="Arial"/>
                          <a:ea typeface="Arial"/>
                          <a:cs typeface="Arial"/>
                          <a:sym typeface="Arial"/>
                        </a:rPr>
                        <a:t>Pool 3: </a:t>
                      </a:r>
                      <a:r>
                        <a:rPr lang="en-US" sz="1500" u="none" cap="none" strike="noStrike">
                          <a:latin typeface="Arial"/>
                          <a:ea typeface="Arial"/>
                          <a:cs typeface="Arial"/>
                          <a:sym typeface="Arial"/>
                        </a:rPr>
                        <a:t>Engineering Exceptions: Military, Marine Engineering, Energy Act</a:t>
                      </a:r>
                      <a:endParaRPr sz="1500" u="none" cap="none" strike="noStrike">
                        <a:latin typeface="Arial"/>
                        <a:ea typeface="Arial"/>
                        <a:cs typeface="Arial"/>
                        <a:sym typeface="Arial"/>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sngStrike">
                          <a:solidFill>
                            <a:schemeClr val="accent3"/>
                          </a:solidFill>
                          <a:latin typeface="Arial"/>
                          <a:ea typeface="Arial"/>
                          <a:cs typeface="Arial"/>
                          <a:sym typeface="Arial"/>
                        </a:rPr>
                        <a:t>19</a:t>
                      </a:r>
                      <a:r>
                        <a:rPr lang="en-US" strike="sngStrike">
                          <a:solidFill>
                            <a:schemeClr val="accent3"/>
                          </a:solidFill>
                        </a:rPr>
                        <a:t>2</a:t>
                      </a:r>
                      <a:endParaRPr sz="1400" u="none" cap="none" strike="sngStrike">
                        <a:solidFill>
                          <a:schemeClr val="accent3"/>
                        </a:solidFill>
                        <a:latin typeface="Arial"/>
                        <a:ea typeface="Arial"/>
                        <a:cs typeface="Arial"/>
                        <a:sym typeface="Arial"/>
                      </a:endParaRPr>
                    </a:p>
                  </a:txBody>
                  <a:tcPr marT="91425" marB="91425" marR="91425" marL="91425" anchor="ct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sngStrike">
                          <a:solidFill>
                            <a:schemeClr val="accent3"/>
                          </a:solidFill>
                          <a:latin typeface="Arial"/>
                          <a:ea typeface="Arial"/>
                          <a:cs typeface="Arial"/>
                          <a:sym typeface="Arial"/>
                        </a:rPr>
                        <a:t>4</a:t>
                      </a:r>
                      <a:r>
                        <a:rPr lang="en-US" strike="sngStrike">
                          <a:solidFill>
                            <a:schemeClr val="accent3"/>
                          </a:solidFill>
                        </a:rPr>
                        <a:t>5</a:t>
                      </a:r>
                      <a:endParaRPr sz="1400" u="none" cap="none" strike="sngStrike">
                        <a:solidFill>
                          <a:schemeClr val="accent3"/>
                        </a:solidFill>
                        <a:latin typeface="Arial"/>
                        <a:ea typeface="Arial"/>
                        <a:cs typeface="Arial"/>
                        <a:sym typeface="Arial"/>
                      </a:endParaRPr>
                    </a:p>
                  </a:txBody>
                  <a:tcPr marT="91425" marB="91425" marR="91425" marL="91425" anchor="ct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t>8</a:t>
                      </a:r>
                      <a:r>
                        <a:rPr lang="en-US"/>
                        <a:t>0</a:t>
                      </a:r>
                      <a:endParaRPr sz="1400" u="none" cap="none" strike="noStrike"/>
                    </a:p>
                  </a:txBody>
                  <a:tcPr marT="91425" marB="91425" marR="91425" marL="91425" anchor="ctr"/>
                </a:tc>
              </a:tr>
              <a:tr h="444125">
                <a:tc>
                  <a:txBody>
                    <a:bodyPr/>
                    <a:lstStyle/>
                    <a:p>
                      <a:pPr indent="0" lvl="0" marL="0" marR="0" rtl="0" algn="l">
                        <a:lnSpc>
                          <a:spcPct val="100000"/>
                        </a:lnSpc>
                        <a:spcBef>
                          <a:spcPts val="0"/>
                        </a:spcBef>
                        <a:spcAft>
                          <a:spcPts val="0"/>
                        </a:spcAft>
                        <a:buClr>
                          <a:srgbClr val="000000"/>
                        </a:buClr>
                        <a:buSzPts val="1500"/>
                        <a:buFont typeface="Arial"/>
                        <a:buNone/>
                      </a:pPr>
                      <a:r>
                        <a:rPr b="1" lang="en-US" sz="1500" u="none" cap="none" strike="noStrike">
                          <a:latin typeface="Arial"/>
                          <a:ea typeface="Arial"/>
                          <a:cs typeface="Arial"/>
                          <a:sym typeface="Arial"/>
                        </a:rPr>
                        <a:t>Pool 4: </a:t>
                      </a:r>
                      <a:r>
                        <a:rPr lang="en-US" sz="1500" u="none" cap="none" strike="noStrike">
                          <a:latin typeface="Arial"/>
                          <a:ea typeface="Arial"/>
                          <a:cs typeface="Arial"/>
                          <a:sym typeface="Arial"/>
                        </a:rPr>
                        <a:t>Scientific R&amp;D</a:t>
                      </a:r>
                      <a:endParaRPr sz="1500" u="none" cap="none" strike="noStrike">
                        <a:latin typeface="Arial"/>
                        <a:ea typeface="Arial"/>
                        <a:cs typeface="Arial"/>
                        <a:sym typeface="Arial"/>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rPr lang="en-US" strike="sngStrike">
                          <a:solidFill>
                            <a:schemeClr val="accent3"/>
                          </a:solidFill>
                        </a:rPr>
                        <a:t>98</a:t>
                      </a:r>
                      <a:endParaRPr sz="1400" u="none" cap="none" strike="sngStrike">
                        <a:solidFill>
                          <a:schemeClr val="accent3"/>
                        </a:solidFill>
                        <a:latin typeface="Arial"/>
                        <a:ea typeface="Arial"/>
                        <a:cs typeface="Arial"/>
                        <a:sym typeface="Arial"/>
                      </a:endParaRPr>
                    </a:p>
                  </a:txBody>
                  <a:tcPr marT="91425" marB="91425" marR="91425" marL="91425" anchor="ct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sngStrike">
                          <a:solidFill>
                            <a:schemeClr val="accent3"/>
                          </a:solidFill>
                          <a:latin typeface="Arial"/>
                          <a:ea typeface="Arial"/>
                          <a:cs typeface="Arial"/>
                          <a:sym typeface="Arial"/>
                        </a:rPr>
                        <a:t>12</a:t>
                      </a:r>
                      <a:endParaRPr sz="1400" u="none" cap="none" strike="sngStrike">
                        <a:solidFill>
                          <a:schemeClr val="accent3"/>
                        </a:solidFill>
                        <a:latin typeface="Arial"/>
                        <a:ea typeface="Arial"/>
                        <a:cs typeface="Arial"/>
                        <a:sym typeface="Arial"/>
                      </a:endParaRPr>
                    </a:p>
                  </a:txBody>
                  <a:tcPr marT="91425" marB="91425" marR="91425" marL="91425" anchor="ctr"/>
                </a:tc>
                <a:tc>
                  <a:txBody>
                    <a:bodyPr/>
                    <a:lstStyle/>
                    <a:p>
                      <a:pPr indent="0" lvl="0" marL="0" marR="0" rtl="0" algn="ctr">
                        <a:lnSpc>
                          <a:spcPct val="100000"/>
                        </a:lnSpc>
                        <a:spcBef>
                          <a:spcPts val="0"/>
                        </a:spcBef>
                        <a:spcAft>
                          <a:spcPts val="0"/>
                        </a:spcAft>
                        <a:buClr>
                          <a:srgbClr val="000000"/>
                        </a:buClr>
                        <a:buSzPts val="1400"/>
                        <a:buFont typeface="Arial"/>
                        <a:buNone/>
                      </a:pPr>
                      <a:r>
                        <a:rPr lang="en-US"/>
                        <a:t>72</a:t>
                      </a:r>
                      <a:endParaRPr sz="1400" u="none" cap="none" strike="noStrike"/>
                    </a:p>
                  </a:txBody>
                  <a:tcPr marT="91425" marB="91425" marR="91425" marL="91425" anchor="ctr"/>
                </a:tc>
              </a:tr>
              <a:tr h="670325">
                <a:tc>
                  <a:txBody>
                    <a:bodyPr/>
                    <a:lstStyle/>
                    <a:p>
                      <a:pPr indent="0" lvl="0" marL="0" marR="0" rtl="0" algn="l">
                        <a:lnSpc>
                          <a:spcPct val="100000"/>
                        </a:lnSpc>
                        <a:spcBef>
                          <a:spcPts val="0"/>
                        </a:spcBef>
                        <a:spcAft>
                          <a:spcPts val="0"/>
                        </a:spcAft>
                        <a:buClr>
                          <a:srgbClr val="000000"/>
                        </a:buClr>
                        <a:buSzPts val="1500"/>
                        <a:buFont typeface="Arial"/>
                        <a:buNone/>
                      </a:pPr>
                      <a:r>
                        <a:rPr b="1" lang="en-US" sz="1500" u="none" cap="none" strike="noStrike">
                          <a:latin typeface="Arial"/>
                          <a:ea typeface="Arial"/>
                          <a:cs typeface="Arial"/>
                          <a:sym typeface="Arial"/>
                        </a:rPr>
                        <a:t>Pool 5a: </a:t>
                      </a:r>
                      <a:r>
                        <a:rPr lang="en-US" sz="1500" u="none" cap="none" strike="noStrike">
                          <a:latin typeface="Arial"/>
                          <a:ea typeface="Arial"/>
                          <a:cs typeface="Arial"/>
                          <a:sym typeface="Arial"/>
                        </a:rPr>
                        <a:t>Other Aircraft Parts and Auxiliary Equipment R&amp;D</a:t>
                      </a:r>
                      <a:endParaRPr sz="1500" u="none" cap="none" strike="noStrike">
                        <a:latin typeface="Arial"/>
                        <a:ea typeface="Arial"/>
                        <a:cs typeface="Arial"/>
                        <a:sym typeface="Arial"/>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sngStrike">
                          <a:solidFill>
                            <a:schemeClr val="accent3"/>
                          </a:solidFill>
                          <a:latin typeface="Arial"/>
                          <a:ea typeface="Arial"/>
                          <a:cs typeface="Arial"/>
                          <a:sym typeface="Arial"/>
                        </a:rPr>
                        <a:t>2</a:t>
                      </a:r>
                      <a:r>
                        <a:rPr lang="en-US" strike="sngStrike">
                          <a:solidFill>
                            <a:schemeClr val="accent3"/>
                          </a:solidFill>
                        </a:rPr>
                        <a:t>2</a:t>
                      </a:r>
                      <a:endParaRPr sz="1400" u="none" cap="none" strike="sngStrike">
                        <a:solidFill>
                          <a:schemeClr val="accent3"/>
                        </a:solidFill>
                        <a:latin typeface="Arial"/>
                        <a:ea typeface="Arial"/>
                        <a:cs typeface="Arial"/>
                        <a:sym typeface="Arial"/>
                      </a:endParaRPr>
                    </a:p>
                  </a:txBody>
                  <a:tcPr marT="91425" marB="91425" marR="91425" marL="91425" anchor="ct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sngStrike">
                          <a:solidFill>
                            <a:schemeClr val="accent3"/>
                          </a:solidFill>
                          <a:latin typeface="Arial"/>
                          <a:ea typeface="Arial"/>
                          <a:cs typeface="Arial"/>
                          <a:sym typeface="Arial"/>
                        </a:rPr>
                        <a:t>No 8(a)</a:t>
                      </a:r>
                      <a:endParaRPr sz="1400" u="none" cap="none" strike="sngStrike">
                        <a:solidFill>
                          <a:schemeClr val="accent3"/>
                        </a:solidFill>
                        <a:latin typeface="Arial"/>
                        <a:ea typeface="Arial"/>
                        <a:cs typeface="Arial"/>
                        <a:sym typeface="Arial"/>
                      </a:endParaRPr>
                    </a:p>
                  </a:txBody>
                  <a:tcPr marT="91425" marB="91425" marR="91425" marL="91425" anchor="ct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t>2</a:t>
                      </a:r>
                      <a:r>
                        <a:rPr lang="en-US"/>
                        <a:t>0</a:t>
                      </a:r>
                      <a:endParaRPr sz="1400" u="none" cap="none" strike="noStrike"/>
                    </a:p>
                  </a:txBody>
                  <a:tcPr marT="91425" marB="91425" marR="91425" marL="91425" anchor="ctr"/>
                </a:tc>
              </a:tr>
              <a:tr h="444125">
                <a:tc>
                  <a:txBody>
                    <a:bodyPr/>
                    <a:lstStyle/>
                    <a:p>
                      <a:pPr indent="0" lvl="0" marL="0" marR="0" rtl="0" algn="l">
                        <a:lnSpc>
                          <a:spcPct val="100000"/>
                        </a:lnSpc>
                        <a:spcBef>
                          <a:spcPts val="0"/>
                        </a:spcBef>
                        <a:spcAft>
                          <a:spcPts val="0"/>
                        </a:spcAft>
                        <a:buClr>
                          <a:srgbClr val="000000"/>
                        </a:buClr>
                        <a:buSzPts val="1500"/>
                        <a:buFont typeface="Arial"/>
                        <a:buNone/>
                      </a:pPr>
                      <a:r>
                        <a:rPr b="1" lang="en-US" sz="1500" u="none" cap="none" strike="noStrike">
                          <a:latin typeface="Arial"/>
                          <a:ea typeface="Arial"/>
                          <a:cs typeface="Arial"/>
                          <a:sym typeface="Arial"/>
                        </a:rPr>
                        <a:t>Pool 5b: </a:t>
                      </a:r>
                      <a:r>
                        <a:rPr lang="en-US" sz="1500" u="none" cap="none" strike="noStrike">
                          <a:latin typeface="Arial"/>
                          <a:ea typeface="Arial"/>
                          <a:cs typeface="Arial"/>
                          <a:sym typeface="Arial"/>
                        </a:rPr>
                        <a:t>Space &amp; Missiles R&amp;D</a:t>
                      </a:r>
                      <a:endParaRPr sz="1500" u="none" cap="none" strike="noStrike">
                        <a:latin typeface="Arial"/>
                        <a:ea typeface="Arial"/>
                        <a:cs typeface="Arial"/>
                        <a:sym typeface="Arial"/>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sngStrike">
                          <a:solidFill>
                            <a:schemeClr val="accent3"/>
                          </a:solidFill>
                          <a:latin typeface="Arial"/>
                          <a:ea typeface="Arial"/>
                          <a:cs typeface="Arial"/>
                          <a:sym typeface="Arial"/>
                        </a:rPr>
                        <a:t>2</a:t>
                      </a:r>
                      <a:r>
                        <a:rPr lang="en-US" strike="sngStrike">
                          <a:solidFill>
                            <a:schemeClr val="accent3"/>
                          </a:solidFill>
                        </a:rPr>
                        <a:t>4</a:t>
                      </a:r>
                      <a:endParaRPr sz="1400" u="none" cap="none" strike="sngStrike">
                        <a:solidFill>
                          <a:schemeClr val="accent3"/>
                        </a:solidFill>
                        <a:latin typeface="Arial"/>
                        <a:ea typeface="Arial"/>
                        <a:cs typeface="Arial"/>
                        <a:sym typeface="Arial"/>
                      </a:endParaRPr>
                    </a:p>
                  </a:txBody>
                  <a:tcPr marT="91425" marB="91425" marR="91425" marL="91425" anchor="ct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sngStrike">
                          <a:solidFill>
                            <a:schemeClr val="accent3"/>
                          </a:solidFill>
                          <a:latin typeface="Arial"/>
                          <a:ea typeface="Arial"/>
                          <a:cs typeface="Arial"/>
                          <a:sym typeface="Arial"/>
                        </a:rPr>
                        <a:t>3</a:t>
                      </a:r>
                      <a:endParaRPr sz="1400" u="none" cap="none" strike="sngStrike">
                        <a:solidFill>
                          <a:schemeClr val="accent3"/>
                        </a:solidFill>
                        <a:latin typeface="Arial"/>
                        <a:ea typeface="Arial"/>
                        <a:cs typeface="Arial"/>
                        <a:sym typeface="Arial"/>
                      </a:endParaRPr>
                    </a:p>
                  </a:txBody>
                  <a:tcPr marT="91425" marB="91425" marR="91425" marL="91425" anchor="ct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t>22</a:t>
                      </a:r>
                      <a:endParaRPr sz="1400" u="none" cap="none" strike="noStrike"/>
                    </a:p>
                  </a:txBody>
                  <a:tcPr marT="91425" marB="91425" marR="91425" marL="91425" anchor="ctr"/>
                </a:tc>
              </a:tr>
              <a:tr h="444125">
                <a:tc>
                  <a:txBody>
                    <a:bodyPr/>
                    <a:lstStyle/>
                    <a:p>
                      <a:pPr indent="0" lvl="0" marL="0" marR="0" rtl="0" algn="l">
                        <a:lnSpc>
                          <a:spcPct val="100000"/>
                        </a:lnSpc>
                        <a:spcBef>
                          <a:spcPts val="0"/>
                        </a:spcBef>
                        <a:spcAft>
                          <a:spcPts val="0"/>
                        </a:spcAft>
                        <a:buClr>
                          <a:srgbClr val="000000"/>
                        </a:buClr>
                        <a:buSzPts val="1500"/>
                        <a:buFont typeface="Arial"/>
                        <a:buNone/>
                      </a:pPr>
                      <a:r>
                        <a:rPr b="1" lang="en-US" sz="1500" u="none" cap="none" strike="noStrike">
                          <a:latin typeface="Arial"/>
                          <a:ea typeface="Arial"/>
                          <a:cs typeface="Arial"/>
                          <a:sym typeface="Arial"/>
                        </a:rPr>
                        <a:t>Pool 6: </a:t>
                      </a:r>
                      <a:r>
                        <a:rPr lang="en-US" sz="1500" u="none" cap="none" strike="noStrike">
                          <a:latin typeface="Arial"/>
                          <a:ea typeface="Arial"/>
                          <a:cs typeface="Arial"/>
                          <a:sym typeface="Arial"/>
                        </a:rPr>
                        <a:t>Aircraft, Aircraft Engine and Engine Parts R&amp;D</a:t>
                      </a:r>
                      <a:endParaRPr sz="1500" u="none" cap="none" strike="noStrike">
                        <a:latin typeface="Arial"/>
                        <a:ea typeface="Arial"/>
                        <a:cs typeface="Arial"/>
                        <a:sym typeface="Arial"/>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sngStrike">
                          <a:solidFill>
                            <a:schemeClr val="accent3"/>
                          </a:solidFill>
                          <a:latin typeface="Arial"/>
                          <a:ea typeface="Arial"/>
                          <a:cs typeface="Arial"/>
                          <a:sym typeface="Arial"/>
                        </a:rPr>
                        <a:t>4</a:t>
                      </a:r>
                      <a:r>
                        <a:rPr lang="en-US" strike="sngStrike">
                          <a:solidFill>
                            <a:schemeClr val="accent3"/>
                          </a:solidFill>
                        </a:rPr>
                        <a:t>0</a:t>
                      </a:r>
                      <a:endParaRPr sz="1400" u="none" cap="none" strike="sngStrike">
                        <a:solidFill>
                          <a:schemeClr val="accent3"/>
                        </a:solidFill>
                        <a:latin typeface="Arial"/>
                        <a:ea typeface="Arial"/>
                        <a:cs typeface="Arial"/>
                        <a:sym typeface="Arial"/>
                      </a:endParaRPr>
                    </a:p>
                  </a:txBody>
                  <a:tcPr marT="91425" marB="91425" marR="91425" marL="91425" anchor="ct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sngStrike">
                          <a:solidFill>
                            <a:schemeClr val="accent3"/>
                          </a:solidFill>
                          <a:latin typeface="Arial"/>
                          <a:ea typeface="Arial"/>
                          <a:cs typeface="Arial"/>
                          <a:sym typeface="Arial"/>
                        </a:rPr>
                        <a:t>No 8(a)</a:t>
                      </a:r>
                      <a:endParaRPr strike="sngStrike">
                        <a:solidFill>
                          <a:schemeClr val="accent3"/>
                        </a:solidFill>
                      </a:endParaRPr>
                    </a:p>
                  </a:txBody>
                  <a:tcPr marT="91425" marB="91425" marR="91425" marL="91425" anchor="ctr"/>
                </a:tc>
                <a:tc>
                  <a:txBody>
                    <a:bodyPr/>
                    <a:lstStyle/>
                    <a:p>
                      <a:pPr indent="0" lvl="0" marL="0" marR="0" rtl="0" algn="ctr">
                        <a:lnSpc>
                          <a:spcPct val="100000"/>
                        </a:lnSpc>
                        <a:spcBef>
                          <a:spcPts val="0"/>
                        </a:spcBef>
                        <a:spcAft>
                          <a:spcPts val="0"/>
                        </a:spcAft>
                        <a:buClr>
                          <a:srgbClr val="000000"/>
                        </a:buClr>
                        <a:buSzPts val="1400"/>
                        <a:buFont typeface="Arial"/>
                        <a:buNone/>
                      </a:pPr>
                      <a:r>
                        <a:rPr lang="en-US"/>
                        <a:t>34</a:t>
                      </a:r>
                      <a:endParaRPr sz="1400" u="none" cap="none" strike="noStrike"/>
                    </a:p>
                  </a:txBody>
                  <a:tcPr marT="91425" marB="91425" marR="91425" marL="91425" anchor="ctr"/>
                </a:tc>
              </a:tr>
            </a:tbl>
          </a:graphicData>
        </a:graphic>
      </p:graphicFrame>
      <p:sp>
        <p:nvSpPr>
          <p:cNvPr id="2676" name="Google Shape;2676;p101"/>
          <p:cNvSpPr txBox="1"/>
          <p:nvPr/>
        </p:nvSpPr>
        <p:spPr>
          <a:xfrm>
            <a:off x="749926" y="6550225"/>
            <a:ext cx="7718100" cy="276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200" u="none" cap="none" strike="noStrike">
                <a:solidFill>
                  <a:schemeClr val="dk1"/>
                </a:solidFill>
                <a:latin typeface="Arial"/>
                <a:ea typeface="Arial"/>
                <a:cs typeface="Arial"/>
                <a:sym typeface="Arial"/>
              </a:rPr>
              <a:t>* Please refer to </a:t>
            </a:r>
            <a:r>
              <a:rPr b="0" i="0" lang="en-US" sz="1200" u="sng" cap="none" strike="noStrike">
                <a:solidFill>
                  <a:schemeClr val="hlink"/>
                </a:solidFill>
                <a:latin typeface="Arial"/>
                <a:ea typeface="Arial"/>
                <a:cs typeface="Arial"/>
                <a:sym typeface="Arial"/>
                <a:hlinkClick r:id="rId6"/>
              </a:rPr>
              <a:t>eLibrary</a:t>
            </a:r>
            <a:r>
              <a:rPr b="0" i="0" lang="en-US" sz="1200" u="none" cap="none" strike="noStrike">
                <a:solidFill>
                  <a:schemeClr val="dk1"/>
                </a:solidFill>
                <a:latin typeface="Arial"/>
                <a:ea typeface="Arial"/>
                <a:cs typeface="Arial"/>
                <a:sym typeface="Arial"/>
              </a:rPr>
              <a:t>  for current pool contractor counts. Numbers reflect end of J</a:t>
            </a:r>
            <a:r>
              <a:rPr lang="en-US" sz="1200">
                <a:solidFill>
                  <a:schemeClr val="dk1"/>
                </a:solidFill>
              </a:rPr>
              <a:t>an</a:t>
            </a:r>
            <a:r>
              <a:rPr b="0" i="0" lang="en-US" sz="1200" u="none" cap="none" strike="noStrike">
                <a:solidFill>
                  <a:schemeClr val="dk1"/>
                </a:solidFill>
                <a:latin typeface="Arial"/>
                <a:ea typeface="Arial"/>
                <a:cs typeface="Arial"/>
                <a:sym typeface="Arial"/>
              </a:rPr>
              <a:t> 6, 2025</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0" name="Shape 2680"/>
        <p:cNvGrpSpPr/>
        <p:nvPr/>
      </p:nvGrpSpPr>
      <p:grpSpPr>
        <a:xfrm>
          <a:off x="0" y="0"/>
          <a:ext cx="0" cy="0"/>
          <a:chOff x="0" y="0"/>
          <a:chExt cx="0" cy="0"/>
        </a:xfrm>
      </p:grpSpPr>
      <p:sp>
        <p:nvSpPr>
          <p:cNvPr id="2681" name="Google Shape;2681;p102"/>
          <p:cNvSpPr txBox="1"/>
          <p:nvPr>
            <p:ph type="title"/>
          </p:nvPr>
        </p:nvSpPr>
        <p:spPr>
          <a:xfrm>
            <a:off x="612465" y="4663"/>
            <a:ext cx="10562869" cy="1057173"/>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200"/>
              <a:buNone/>
            </a:pPr>
            <a:r>
              <a:rPr lang="en-US"/>
              <a:t>Additional OASIS Contract Features</a:t>
            </a:r>
            <a:endParaRPr/>
          </a:p>
        </p:txBody>
      </p:sp>
      <p:sp>
        <p:nvSpPr>
          <p:cNvPr id="2682" name="Google Shape;2682;p102"/>
          <p:cNvSpPr txBox="1"/>
          <p:nvPr>
            <p:ph idx="2" type="body"/>
          </p:nvPr>
        </p:nvSpPr>
        <p:spPr>
          <a:xfrm>
            <a:off x="612465" y="1061836"/>
            <a:ext cx="10534650" cy="4511237"/>
          </a:xfrm>
          <a:prstGeom prst="rect">
            <a:avLst/>
          </a:prstGeom>
          <a:noFill/>
          <a:ln>
            <a:noFill/>
          </a:ln>
        </p:spPr>
        <p:txBody>
          <a:bodyPr anchorCtr="0" anchor="t" bIns="91425" lIns="91425" spcFirstLastPara="1" rIns="91425" wrap="square" tIns="91425">
            <a:noAutofit/>
          </a:bodyPr>
          <a:lstStyle/>
          <a:p>
            <a:pPr indent="-228600" lvl="0" marL="228600" rtl="0" algn="l">
              <a:lnSpc>
                <a:spcPct val="100000"/>
              </a:lnSpc>
              <a:spcBef>
                <a:spcPts val="0"/>
              </a:spcBef>
              <a:spcAft>
                <a:spcPts val="0"/>
              </a:spcAft>
              <a:buClr>
                <a:schemeClr val="lt1"/>
              </a:buClr>
              <a:buSzPts val="1400"/>
              <a:buChar char="•"/>
            </a:pPr>
            <a:r>
              <a:rPr b="1" lang="en-US" sz="1400" strike="sngStrike"/>
              <a:t>100% 8(a) pools </a:t>
            </a:r>
            <a:r>
              <a:rPr lang="en-US" sz="1400" strike="sngStrike"/>
              <a:t>allow for both competitive &amp; sole source (direct) awards</a:t>
            </a:r>
            <a:endParaRPr strike="sngStrike"/>
          </a:p>
          <a:p>
            <a:pPr indent="-228600" lvl="1" marL="685800" rtl="0" algn="l">
              <a:lnSpc>
                <a:spcPct val="100000"/>
              </a:lnSpc>
              <a:spcBef>
                <a:spcPts val="600"/>
              </a:spcBef>
              <a:spcAft>
                <a:spcPts val="0"/>
              </a:spcAft>
              <a:buSzPts val="1400"/>
              <a:buChar char="o"/>
            </a:pPr>
            <a:r>
              <a:rPr lang="en-US" sz="1400" strike="sngStrike"/>
              <a:t>Offer/acceptance with SBA—</a:t>
            </a:r>
            <a:endParaRPr strike="sngStrike"/>
          </a:p>
          <a:p>
            <a:pPr indent="-228600" lvl="2" marL="1143000" rtl="0" algn="l">
              <a:lnSpc>
                <a:spcPct val="100000"/>
              </a:lnSpc>
              <a:spcBef>
                <a:spcPts val="800"/>
              </a:spcBef>
              <a:spcAft>
                <a:spcPts val="0"/>
              </a:spcAft>
              <a:buSzPts val="1300"/>
              <a:buChar char="▪"/>
            </a:pPr>
            <a:r>
              <a:rPr b="1" lang="en-US" sz="1300" strike="sngStrike"/>
              <a:t>NOT REQUIRED </a:t>
            </a:r>
            <a:r>
              <a:rPr lang="en-US" sz="1300" strike="sngStrike"/>
              <a:t>for competitive orders (completed at the IDIQ level)</a:t>
            </a:r>
            <a:endParaRPr strike="sngStrike"/>
          </a:p>
          <a:p>
            <a:pPr indent="-228600" lvl="2" marL="1143000" rtl="0" algn="l">
              <a:lnSpc>
                <a:spcPct val="100000"/>
              </a:lnSpc>
              <a:spcBef>
                <a:spcPts val="800"/>
              </a:spcBef>
              <a:spcAft>
                <a:spcPts val="0"/>
              </a:spcAft>
              <a:buSzPts val="1300"/>
              <a:buChar char="▪"/>
            </a:pPr>
            <a:r>
              <a:rPr b="1" lang="en-US" sz="1300" strike="sngStrike"/>
              <a:t>IS REQUIRED </a:t>
            </a:r>
            <a:r>
              <a:rPr lang="en-US" sz="1300" strike="sngStrike"/>
              <a:t>for sole source (direct) order awards</a:t>
            </a:r>
            <a:endParaRPr strike="sngStrike"/>
          </a:p>
          <a:p>
            <a:pPr indent="-228600" lvl="1" marL="685800" rtl="0" algn="l">
              <a:lnSpc>
                <a:spcPct val="100000"/>
              </a:lnSpc>
              <a:spcBef>
                <a:spcPts val="800"/>
              </a:spcBef>
              <a:spcAft>
                <a:spcPts val="0"/>
              </a:spcAft>
              <a:buSzPts val="1400"/>
              <a:buChar char="o"/>
            </a:pPr>
            <a:r>
              <a:rPr lang="en-US" sz="1400" strike="sngStrike"/>
              <a:t>Current  sole source (direct) order threshold</a:t>
            </a:r>
            <a:endParaRPr strike="sngStrike"/>
          </a:p>
          <a:p>
            <a:pPr indent="-228600" lvl="2" marL="1143000" rtl="0" algn="l">
              <a:lnSpc>
                <a:spcPct val="100000"/>
              </a:lnSpc>
              <a:spcBef>
                <a:spcPts val="800"/>
              </a:spcBef>
              <a:spcAft>
                <a:spcPts val="0"/>
              </a:spcAft>
              <a:buSzPts val="1300"/>
              <a:buChar char="▪"/>
            </a:pPr>
            <a:r>
              <a:rPr lang="en-US" sz="1300" strike="sngStrike"/>
              <a:t>$4.5M </a:t>
            </a:r>
            <a:endParaRPr strike="sngStrike"/>
          </a:p>
          <a:p>
            <a:pPr indent="-228600" lvl="2" marL="1143000" rtl="0" algn="l">
              <a:lnSpc>
                <a:spcPct val="100000"/>
              </a:lnSpc>
              <a:spcBef>
                <a:spcPts val="800"/>
              </a:spcBef>
              <a:spcAft>
                <a:spcPts val="0"/>
              </a:spcAft>
              <a:buSzPts val="1300"/>
              <a:buChar char="▪"/>
            </a:pPr>
            <a:r>
              <a:rPr lang="en-US" sz="1300" strike="sngStrike"/>
              <a:t>$25M Alaska Native Corporation (ANC)/Tribal Owned</a:t>
            </a:r>
            <a:endParaRPr strike="sngStrike"/>
          </a:p>
          <a:p>
            <a:pPr indent="-228600" lvl="2" marL="1143000" rtl="0" algn="l">
              <a:lnSpc>
                <a:spcPct val="100000"/>
              </a:lnSpc>
              <a:spcBef>
                <a:spcPts val="800"/>
              </a:spcBef>
              <a:spcAft>
                <a:spcPts val="0"/>
              </a:spcAft>
              <a:buSzPts val="1300"/>
              <a:buChar char="▪"/>
            </a:pPr>
            <a:r>
              <a:rPr lang="en-US" sz="1300" strike="sngStrike"/>
              <a:t>$100M (DoD Only)-ANC/Tribal Owned/Native Hawaiian Organization (NHO)</a:t>
            </a:r>
            <a:endParaRPr strike="sngStrike"/>
          </a:p>
          <a:p>
            <a:pPr indent="-228600" lvl="0" marL="228600" rtl="0" algn="l">
              <a:lnSpc>
                <a:spcPct val="100000"/>
              </a:lnSpc>
              <a:spcBef>
                <a:spcPts val="800"/>
              </a:spcBef>
              <a:spcAft>
                <a:spcPts val="0"/>
              </a:spcAft>
              <a:buClr>
                <a:schemeClr val="lt1"/>
              </a:buClr>
              <a:buSzPts val="1400"/>
              <a:buChar char="•"/>
            </a:pPr>
            <a:r>
              <a:rPr lang="en-US" sz="1400"/>
              <a:t>Minimum/Maximum Order Value</a:t>
            </a:r>
            <a:endParaRPr/>
          </a:p>
          <a:p>
            <a:pPr indent="-228600" lvl="1" marL="685800" rtl="0" algn="l">
              <a:lnSpc>
                <a:spcPct val="100000"/>
              </a:lnSpc>
              <a:spcBef>
                <a:spcPts val="600"/>
              </a:spcBef>
              <a:spcAft>
                <a:spcPts val="0"/>
              </a:spcAft>
              <a:buSzPts val="1300"/>
              <a:buChar char="o"/>
            </a:pPr>
            <a:r>
              <a:rPr lang="en-US" sz="1300"/>
              <a:t>No maximum order value or ceiling limitations</a:t>
            </a:r>
            <a:endParaRPr/>
          </a:p>
          <a:p>
            <a:pPr indent="-228600" lvl="1" marL="685800" rtl="0" algn="l">
              <a:lnSpc>
                <a:spcPct val="100000"/>
              </a:lnSpc>
              <a:spcBef>
                <a:spcPts val="800"/>
              </a:spcBef>
              <a:spcAft>
                <a:spcPts val="0"/>
              </a:spcAft>
              <a:buSzPts val="1300"/>
              <a:buChar char="o"/>
            </a:pPr>
            <a:r>
              <a:rPr lang="en-US" sz="1300"/>
              <a:t>Minimum order value is the Simplified Acquisition Thresholds (SAT)</a:t>
            </a:r>
            <a:endParaRPr/>
          </a:p>
          <a:p>
            <a:pPr indent="-228600" lvl="0" marL="228600" rtl="0" algn="l">
              <a:lnSpc>
                <a:spcPct val="100000"/>
              </a:lnSpc>
              <a:spcBef>
                <a:spcPts val="800"/>
              </a:spcBef>
              <a:spcAft>
                <a:spcPts val="0"/>
              </a:spcAft>
              <a:buClr>
                <a:schemeClr val="lt1"/>
              </a:buClr>
              <a:buSzPts val="1400"/>
              <a:buChar char="•"/>
            </a:pPr>
            <a:r>
              <a:rPr lang="en-US" sz="1400"/>
              <a:t>Direct access to socio-economic industry partners to maximize small business participation</a:t>
            </a:r>
            <a:endParaRPr/>
          </a:p>
          <a:p>
            <a:pPr indent="-228600" lvl="0" marL="228600" rtl="0" algn="l">
              <a:lnSpc>
                <a:spcPct val="100000"/>
              </a:lnSpc>
              <a:spcBef>
                <a:spcPts val="600"/>
              </a:spcBef>
              <a:spcAft>
                <a:spcPts val="0"/>
              </a:spcAft>
              <a:buClr>
                <a:schemeClr val="lt1"/>
              </a:buClr>
              <a:buSzPts val="1400"/>
              <a:buChar char="•"/>
            </a:pPr>
            <a:r>
              <a:rPr lang="en-US" sz="1400"/>
              <a:t>Highest Technically Rated Contractors</a:t>
            </a:r>
            <a:endParaRPr/>
          </a:p>
          <a:p>
            <a:pPr indent="-228600" lvl="1" marL="685800" rtl="0" algn="l">
              <a:lnSpc>
                <a:spcPct val="100000"/>
              </a:lnSpc>
              <a:spcBef>
                <a:spcPts val="600"/>
              </a:spcBef>
              <a:spcAft>
                <a:spcPts val="0"/>
              </a:spcAft>
              <a:buSzPts val="1300"/>
              <a:buChar char="o"/>
            </a:pPr>
            <a:r>
              <a:rPr lang="en-US" sz="1300"/>
              <a:t>Experience</a:t>
            </a:r>
            <a:endParaRPr/>
          </a:p>
          <a:p>
            <a:pPr indent="-228600" lvl="1" marL="685800" rtl="0" algn="l">
              <a:lnSpc>
                <a:spcPct val="100000"/>
              </a:lnSpc>
              <a:spcBef>
                <a:spcPts val="800"/>
              </a:spcBef>
              <a:spcAft>
                <a:spcPts val="0"/>
              </a:spcAft>
              <a:buSzPts val="1300"/>
              <a:buChar char="o"/>
            </a:pPr>
            <a:r>
              <a:rPr lang="en-US" sz="1300"/>
              <a:t>Past Performance</a:t>
            </a:r>
            <a:endParaRPr/>
          </a:p>
          <a:p>
            <a:pPr indent="-228600" lvl="1" marL="685800" rtl="0" algn="l">
              <a:lnSpc>
                <a:spcPct val="100000"/>
              </a:lnSpc>
              <a:spcBef>
                <a:spcPts val="800"/>
              </a:spcBef>
              <a:spcAft>
                <a:spcPts val="0"/>
              </a:spcAft>
              <a:buSzPts val="1300"/>
              <a:buChar char="o"/>
            </a:pPr>
            <a:r>
              <a:rPr lang="en-US" sz="1300"/>
              <a:t>Certifications</a:t>
            </a:r>
            <a:endParaRPr/>
          </a:p>
          <a:p>
            <a:pPr indent="-228600" lvl="0" marL="228600" rtl="0" algn="l">
              <a:lnSpc>
                <a:spcPct val="100000"/>
              </a:lnSpc>
              <a:spcBef>
                <a:spcPts val="800"/>
              </a:spcBef>
              <a:spcAft>
                <a:spcPts val="0"/>
              </a:spcAft>
              <a:buClr>
                <a:schemeClr val="lt1"/>
              </a:buClr>
              <a:buSzPts val="1400"/>
              <a:buChar char="•"/>
            </a:pPr>
            <a:r>
              <a:rPr lang="en-US" sz="1400"/>
              <a:t>Designed for long periods of use</a:t>
            </a:r>
            <a:endParaRPr/>
          </a:p>
          <a:p>
            <a:pPr indent="-228600" lvl="1" marL="685800" rtl="0" algn="l">
              <a:lnSpc>
                <a:spcPct val="100000"/>
              </a:lnSpc>
              <a:spcBef>
                <a:spcPts val="600"/>
              </a:spcBef>
              <a:spcAft>
                <a:spcPts val="0"/>
              </a:spcAft>
              <a:buClr>
                <a:srgbClr val="333333"/>
              </a:buClr>
              <a:buSzPts val="1300"/>
              <a:buChar char="o"/>
            </a:pPr>
            <a:r>
              <a:rPr b="1" lang="en-US" sz="1300">
                <a:solidFill>
                  <a:srgbClr val="333333"/>
                </a:solidFill>
                <a:highlight>
                  <a:schemeClr val="accent4"/>
                </a:highlight>
              </a:rPr>
              <a:t>UR </a:t>
            </a:r>
            <a:r>
              <a:rPr b="1" lang="en-US" sz="1300">
                <a:solidFill>
                  <a:srgbClr val="333333"/>
                </a:solidFill>
                <a:highlight>
                  <a:schemeClr val="accent4"/>
                </a:highlight>
              </a:rPr>
              <a:t>Task orders can be awarded through March 01, 2025</a:t>
            </a:r>
            <a:endParaRPr b="1">
              <a:solidFill>
                <a:srgbClr val="333333"/>
              </a:solidFill>
              <a:highlight>
                <a:schemeClr val="accent4"/>
              </a:highlight>
            </a:endParaRPr>
          </a:p>
          <a:p>
            <a:pPr indent="-228600" lvl="1" marL="685800" rtl="0" algn="l">
              <a:lnSpc>
                <a:spcPct val="100000"/>
              </a:lnSpc>
              <a:spcBef>
                <a:spcPts val="800"/>
              </a:spcBef>
              <a:spcAft>
                <a:spcPts val="0"/>
              </a:spcAft>
              <a:buClr>
                <a:srgbClr val="333333"/>
              </a:buClr>
              <a:buSzPts val="1300"/>
              <a:buChar char="o"/>
            </a:pPr>
            <a:r>
              <a:rPr b="1" lang="en-US" sz="1300">
                <a:solidFill>
                  <a:srgbClr val="333333"/>
                </a:solidFill>
                <a:highlight>
                  <a:schemeClr val="accent4"/>
                </a:highlight>
              </a:rPr>
              <a:t>UR </a:t>
            </a:r>
            <a:r>
              <a:rPr b="1" lang="en-US" sz="1300">
                <a:solidFill>
                  <a:srgbClr val="333333"/>
                </a:solidFill>
                <a:highlight>
                  <a:schemeClr val="accent4"/>
                </a:highlight>
              </a:rPr>
              <a:t>Task order Period of Performance may be through February 28, 2030</a:t>
            </a:r>
            <a:endParaRPr b="1">
              <a:solidFill>
                <a:srgbClr val="333333"/>
              </a:solidFill>
              <a:highlight>
                <a:schemeClr val="accent4"/>
              </a:highlight>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7" name="Shape 2687"/>
        <p:cNvGrpSpPr/>
        <p:nvPr/>
      </p:nvGrpSpPr>
      <p:grpSpPr>
        <a:xfrm>
          <a:off x="0" y="0"/>
          <a:ext cx="0" cy="0"/>
          <a:chOff x="0" y="0"/>
          <a:chExt cx="0" cy="0"/>
        </a:xfrm>
      </p:grpSpPr>
      <p:sp>
        <p:nvSpPr>
          <p:cNvPr id="2688" name="Google Shape;2688;p103"/>
          <p:cNvSpPr txBox="1"/>
          <p:nvPr>
            <p:ph type="title"/>
          </p:nvPr>
        </p:nvSpPr>
        <p:spPr>
          <a:xfrm>
            <a:off x="612465" y="4663"/>
            <a:ext cx="10562869" cy="1057173"/>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200"/>
              <a:buNone/>
            </a:pPr>
            <a:r>
              <a:rPr lang="en-US"/>
              <a:t>How Agencies Use OASIS</a:t>
            </a:r>
            <a:endParaRPr/>
          </a:p>
        </p:txBody>
      </p:sp>
      <p:sp>
        <p:nvSpPr>
          <p:cNvPr id="2689" name="Google Shape;2689;p103"/>
          <p:cNvSpPr txBox="1"/>
          <p:nvPr>
            <p:ph idx="1" type="body"/>
          </p:nvPr>
        </p:nvSpPr>
        <p:spPr>
          <a:xfrm>
            <a:off x="612465" y="1193168"/>
            <a:ext cx="10542519" cy="365760"/>
          </a:xfrm>
          <a:prstGeom prst="rect">
            <a:avLst/>
          </a:prstGeom>
          <a:noFill/>
          <a:ln>
            <a:noFill/>
          </a:ln>
        </p:spPr>
        <p:txBody>
          <a:bodyPr anchorCtr="0" anchor="t" bIns="0" lIns="182875" spcFirstLastPara="1" rIns="91425" wrap="square" tIns="0">
            <a:noAutofit/>
          </a:bodyPr>
          <a:lstStyle/>
          <a:p>
            <a:pPr indent="0" lvl="0" marL="76200" rtl="0" algn="l">
              <a:lnSpc>
                <a:spcPct val="100000"/>
              </a:lnSpc>
              <a:spcBef>
                <a:spcPts val="0"/>
              </a:spcBef>
              <a:spcAft>
                <a:spcPts val="0"/>
              </a:spcAft>
              <a:buClr>
                <a:schemeClr val="lt1"/>
              </a:buClr>
              <a:buSzPts val="1800"/>
              <a:buFont typeface="Arial"/>
              <a:buNone/>
            </a:pPr>
            <a:r>
              <a:rPr lang="en-US" sz="2200"/>
              <a:t>What can I acquire with an OASIS task order?</a:t>
            </a:r>
            <a:endParaRPr sz="2200"/>
          </a:p>
        </p:txBody>
      </p:sp>
      <p:sp>
        <p:nvSpPr>
          <p:cNvPr id="2690" name="Google Shape;2690;p103"/>
          <p:cNvSpPr txBox="1"/>
          <p:nvPr>
            <p:ph idx="2" type="body"/>
          </p:nvPr>
        </p:nvSpPr>
        <p:spPr>
          <a:xfrm>
            <a:off x="620713" y="2295427"/>
            <a:ext cx="4741862" cy="4402137"/>
          </a:xfrm>
          <a:prstGeom prst="rect">
            <a:avLst/>
          </a:prstGeom>
          <a:noFill/>
          <a:ln>
            <a:noFill/>
          </a:ln>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SzPts val="1800"/>
              <a:buChar char="•"/>
            </a:pPr>
            <a:r>
              <a:rPr b="1" lang="en-US">
                <a:solidFill>
                  <a:srgbClr val="548135"/>
                </a:solidFill>
              </a:rPr>
              <a:t>Complex professional services requirements </a:t>
            </a:r>
            <a:r>
              <a:rPr lang="en-US">
                <a:solidFill>
                  <a:srgbClr val="548135"/>
                </a:solidFill>
              </a:rPr>
              <a:t>where the preponderance of the labor to be performed on a task order is professional labor</a:t>
            </a:r>
            <a:endParaRPr/>
          </a:p>
          <a:p>
            <a:pPr indent="-342900" lvl="0" marL="457200" rtl="0" algn="l">
              <a:lnSpc>
                <a:spcPct val="100000"/>
              </a:lnSpc>
              <a:spcBef>
                <a:spcPts val="600"/>
              </a:spcBef>
              <a:spcAft>
                <a:spcPts val="0"/>
              </a:spcAft>
              <a:buSzPts val="1800"/>
              <a:buChar char="•"/>
            </a:pPr>
            <a:r>
              <a:rPr b="1" lang="en-US">
                <a:solidFill>
                  <a:srgbClr val="548135"/>
                </a:solidFill>
              </a:rPr>
              <a:t>‘Complex’ requirements =</a:t>
            </a:r>
            <a:endParaRPr/>
          </a:p>
          <a:p>
            <a:pPr indent="-317500" lvl="1" marL="914400" rtl="0" algn="l">
              <a:lnSpc>
                <a:spcPct val="100000"/>
              </a:lnSpc>
              <a:spcBef>
                <a:spcPts val="600"/>
              </a:spcBef>
              <a:spcAft>
                <a:spcPts val="0"/>
              </a:spcAft>
              <a:buSzPts val="1600"/>
              <a:buChar char="•"/>
            </a:pPr>
            <a:r>
              <a:rPr lang="en-US">
                <a:solidFill>
                  <a:srgbClr val="548135"/>
                </a:solidFill>
              </a:rPr>
              <a:t>Cross multiple disciplines</a:t>
            </a:r>
            <a:endParaRPr/>
          </a:p>
          <a:p>
            <a:pPr indent="-317500" lvl="1" marL="914400" rtl="0" algn="l">
              <a:lnSpc>
                <a:spcPct val="100000"/>
              </a:lnSpc>
              <a:spcBef>
                <a:spcPts val="800"/>
              </a:spcBef>
              <a:spcAft>
                <a:spcPts val="0"/>
              </a:spcAft>
              <a:buSzPts val="1600"/>
              <a:buChar char="•"/>
            </a:pPr>
            <a:r>
              <a:rPr i="1" lang="en-US">
                <a:solidFill>
                  <a:srgbClr val="548135"/>
                </a:solidFill>
              </a:rPr>
              <a:t>May</a:t>
            </a:r>
            <a:r>
              <a:rPr lang="en-US">
                <a:solidFill>
                  <a:srgbClr val="548135"/>
                </a:solidFill>
              </a:rPr>
              <a:t> include IT components but are NOT principle IT requirements</a:t>
            </a:r>
            <a:endParaRPr/>
          </a:p>
          <a:p>
            <a:pPr indent="-317500" lvl="1" marL="914400" rtl="0" algn="l">
              <a:lnSpc>
                <a:spcPct val="100000"/>
              </a:lnSpc>
              <a:spcBef>
                <a:spcPts val="800"/>
              </a:spcBef>
              <a:spcAft>
                <a:spcPts val="0"/>
              </a:spcAft>
              <a:buSzPts val="1600"/>
              <a:buChar char="•"/>
            </a:pPr>
            <a:r>
              <a:rPr lang="en-US">
                <a:solidFill>
                  <a:srgbClr val="548135"/>
                </a:solidFill>
              </a:rPr>
              <a:t>Entail Other Direct Costs (ODCs)</a:t>
            </a:r>
            <a:endParaRPr/>
          </a:p>
          <a:p>
            <a:pPr indent="-317500" lvl="1" marL="914400" rtl="0" algn="l">
              <a:lnSpc>
                <a:spcPct val="100000"/>
              </a:lnSpc>
              <a:spcBef>
                <a:spcPts val="800"/>
              </a:spcBef>
              <a:spcAft>
                <a:spcPts val="0"/>
              </a:spcAft>
              <a:buSzPts val="1600"/>
              <a:buChar char="•"/>
            </a:pPr>
            <a:r>
              <a:rPr lang="en-US">
                <a:solidFill>
                  <a:srgbClr val="548135"/>
                </a:solidFill>
              </a:rPr>
              <a:t>Require flexibility of contract type (e.g., cost-reimbursement, hybrid)</a:t>
            </a:r>
            <a:endParaRPr/>
          </a:p>
          <a:p>
            <a:pPr indent="-317500" lvl="1" marL="914400" rtl="0" algn="l">
              <a:lnSpc>
                <a:spcPct val="100000"/>
              </a:lnSpc>
              <a:spcBef>
                <a:spcPts val="800"/>
              </a:spcBef>
              <a:spcAft>
                <a:spcPts val="0"/>
              </a:spcAft>
              <a:buSzPts val="1600"/>
              <a:buChar char="•"/>
            </a:pPr>
            <a:r>
              <a:rPr lang="en-US">
                <a:solidFill>
                  <a:srgbClr val="548135"/>
                </a:solidFill>
              </a:rPr>
              <a:t>Any one or combination of all of the above</a:t>
            </a:r>
            <a:endParaRPr/>
          </a:p>
        </p:txBody>
      </p:sp>
      <p:sp>
        <p:nvSpPr>
          <p:cNvPr id="2691" name="Google Shape;2691;p103"/>
          <p:cNvSpPr txBox="1"/>
          <p:nvPr>
            <p:ph idx="3" type="body"/>
          </p:nvPr>
        </p:nvSpPr>
        <p:spPr>
          <a:xfrm>
            <a:off x="5938239" y="2295427"/>
            <a:ext cx="4741862" cy="4402137"/>
          </a:xfrm>
          <a:prstGeom prst="rect">
            <a:avLst/>
          </a:prstGeom>
          <a:noFill/>
          <a:ln>
            <a:noFill/>
          </a:ln>
        </p:spPr>
        <p:txBody>
          <a:bodyPr anchorCtr="0" anchor="t" bIns="0" lIns="91425" spcFirstLastPara="1" rIns="91425" wrap="square" tIns="91425">
            <a:normAutofit lnSpcReduction="20000"/>
          </a:bodyPr>
          <a:lstStyle/>
          <a:p>
            <a:pPr indent="-342900" lvl="0" marL="457200" rtl="0" algn="l">
              <a:lnSpc>
                <a:spcPct val="100000"/>
              </a:lnSpc>
              <a:spcBef>
                <a:spcPts val="0"/>
              </a:spcBef>
              <a:spcAft>
                <a:spcPts val="0"/>
              </a:spcAft>
              <a:buSzPts val="1800"/>
              <a:buChar char="•"/>
            </a:pPr>
            <a:r>
              <a:rPr lang="en-US">
                <a:solidFill>
                  <a:srgbClr val="C00000"/>
                </a:solidFill>
              </a:rPr>
              <a:t>Principle purpose IT (exception: review contract section C.3)</a:t>
            </a:r>
            <a:endParaRPr/>
          </a:p>
          <a:p>
            <a:pPr indent="-342900" lvl="0" marL="457200" rtl="0" algn="l">
              <a:lnSpc>
                <a:spcPct val="100000"/>
              </a:lnSpc>
              <a:spcBef>
                <a:spcPts val="600"/>
              </a:spcBef>
              <a:spcAft>
                <a:spcPts val="0"/>
              </a:spcAft>
              <a:buSzPts val="1800"/>
              <a:buChar char="•"/>
            </a:pPr>
            <a:r>
              <a:rPr lang="en-US">
                <a:solidFill>
                  <a:srgbClr val="C00000"/>
                </a:solidFill>
              </a:rPr>
              <a:t>Requirements NOT covered by OASIS NAICS codes</a:t>
            </a:r>
            <a:endParaRPr/>
          </a:p>
          <a:p>
            <a:pPr indent="-342900" lvl="0" marL="457200" rtl="0" algn="l">
              <a:lnSpc>
                <a:spcPct val="100000"/>
              </a:lnSpc>
              <a:spcBef>
                <a:spcPts val="600"/>
              </a:spcBef>
              <a:spcAft>
                <a:spcPts val="0"/>
              </a:spcAft>
              <a:buSzPts val="1800"/>
              <a:buChar char="•"/>
            </a:pPr>
            <a:r>
              <a:rPr lang="en-US">
                <a:solidFill>
                  <a:srgbClr val="C00000"/>
                </a:solidFill>
              </a:rPr>
              <a:t>Inherently governmental functions (FAR 7.503(a))</a:t>
            </a:r>
            <a:endParaRPr/>
          </a:p>
          <a:p>
            <a:pPr indent="-342900" lvl="0" marL="457200" rtl="0" algn="l">
              <a:lnSpc>
                <a:spcPct val="100000"/>
              </a:lnSpc>
              <a:spcBef>
                <a:spcPts val="600"/>
              </a:spcBef>
              <a:spcAft>
                <a:spcPts val="0"/>
              </a:spcAft>
              <a:buSzPts val="1800"/>
              <a:buChar char="•"/>
            </a:pPr>
            <a:r>
              <a:rPr lang="en-US">
                <a:solidFill>
                  <a:srgbClr val="C00000"/>
                </a:solidFill>
              </a:rPr>
              <a:t>Personal services (FAR 37.104(a))</a:t>
            </a:r>
            <a:endParaRPr/>
          </a:p>
          <a:p>
            <a:pPr indent="-342900" lvl="0" marL="457200" rtl="0" algn="l">
              <a:lnSpc>
                <a:spcPct val="100000"/>
              </a:lnSpc>
              <a:spcBef>
                <a:spcPts val="600"/>
              </a:spcBef>
              <a:spcAft>
                <a:spcPts val="0"/>
              </a:spcAft>
              <a:buSzPts val="1800"/>
              <a:buChar char="•"/>
            </a:pPr>
            <a:r>
              <a:rPr lang="en-US">
                <a:solidFill>
                  <a:srgbClr val="C00000"/>
                </a:solidFill>
              </a:rPr>
              <a:t>A&amp;E services subject to the Brooks Act*</a:t>
            </a:r>
            <a:endParaRPr>
              <a:solidFill>
                <a:srgbClr val="C00000"/>
              </a:solidFill>
            </a:endParaRPr>
          </a:p>
          <a:p>
            <a:pPr indent="-342900" lvl="0" marL="457200" rtl="0" algn="l">
              <a:lnSpc>
                <a:spcPct val="100000"/>
              </a:lnSpc>
              <a:spcBef>
                <a:spcPts val="600"/>
              </a:spcBef>
              <a:spcAft>
                <a:spcPts val="0"/>
              </a:spcAft>
              <a:buClr>
                <a:srgbClr val="C00000"/>
              </a:buClr>
              <a:buSzPts val="1800"/>
              <a:buChar char="•"/>
            </a:pPr>
            <a:r>
              <a:rPr lang="en-US">
                <a:solidFill>
                  <a:srgbClr val="C00000"/>
                </a:solidFill>
              </a:rPr>
              <a:t>Construction</a:t>
            </a:r>
            <a:endParaRPr>
              <a:solidFill>
                <a:srgbClr val="C00000"/>
              </a:solidFill>
            </a:endParaRPr>
          </a:p>
          <a:p>
            <a:pPr indent="-342900" lvl="0" marL="457200" rtl="0" algn="l">
              <a:lnSpc>
                <a:spcPct val="100000"/>
              </a:lnSpc>
              <a:spcBef>
                <a:spcPts val="600"/>
              </a:spcBef>
              <a:spcAft>
                <a:spcPts val="0"/>
              </a:spcAft>
              <a:buSzPts val="1800"/>
              <a:buChar char="•"/>
            </a:pPr>
            <a:r>
              <a:rPr b="1" lang="en-US">
                <a:solidFill>
                  <a:srgbClr val="C00000"/>
                </a:solidFill>
              </a:rPr>
              <a:t>Blanket Purchase Agreements are NOT allowed</a:t>
            </a:r>
            <a:r>
              <a:rPr lang="en-US">
                <a:solidFill>
                  <a:srgbClr val="C00000"/>
                </a:solidFill>
              </a:rPr>
              <a:t>, </a:t>
            </a:r>
            <a:r>
              <a:rPr i="1" lang="en-US">
                <a:solidFill>
                  <a:srgbClr val="C00000"/>
                </a:solidFill>
              </a:rPr>
              <a:t>but </a:t>
            </a:r>
            <a:r>
              <a:rPr lang="en-US">
                <a:solidFill>
                  <a:srgbClr val="C00000"/>
                </a:solidFill>
              </a:rPr>
              <a:t>you--</a:t>
            </a:r>
            <a:endParaRPr/>
          </a:p>
          <a:p>
            <a:pPr indent="-317500" lvl="1" marL="914400" rtl="0" algn="l">
              <a:lnSpc>
                <a:spcPct val="100000"/>
              </a:lnSpc>
              <a:spcBef>
                <a:spcPts val="600"/>
              </a:spcBef>
              <a:spcAft>
                <a:spcPts val="0"/>
              </a:spcAft>
              <a:buSzPts val="1600"/>
              <a:buChar char="•"/>
            </a:pPr>
            <a:r>
              <a:rPr lang="en-US">
                <a:solidFill>
                  <a:srgbClr val="548135"/>
                </a:solidFill>
              </a:rPr>
              <a:t>CAN Leverage optional CLINs</a:t>
            </a:r>
            <a:endParaRPr/>
          </a:p>
          <a:p>
            <a:pPr indent="-317500" lvl="1" marL="914400" rtl="0" algn="l">
              <a:lnSpc>
                <a:spcPct val="100000"/>
              </a:lnSpc>
              <a:spcBef>
                <a:spcPts val="800"/>
              </a:spcBef>
              <a:spcAft>
                <a:spcPts val="0"/>
              </a:spcAft>
              <a:buSzPts val="1600"/>
              <a:buChar char="•"/>
            </a:pPr>
            <a:r>
              <a:rPr lang="en-US">
                <a:solidFill>
                  <a:srgbClr val="548135"/>
                </a:solidFill>
              </a:rPr>
              <a:t>CAN Leverage T&amp;M/Cost-type orders with incrementally funded Technical Direction Letters</a:t>
            </a:r>
            <a:endParaRPr/>
          </a:p>
          <a:p>
            <a:pPr indent="-228600" lvl="0" marL="457200" rtl="0" algn="l">
              <a:lnSpc>
                <a:spcPct val="100000"/>
              </a:lnSpc>
              <a:spcBef>
                <a:spcPts val="800"/>
              </a:spcBef>
              <a:spcAft>
                <a:spcPts val="0"/>
              </a:spcAft>
              <a:buClr>
                <a:srgbClr val="003C71"/>
              </a:buClr>
              <a:buSzPts val="1800"/>
              <a:buFont typeface="Arial"/>
              <a:buNone/>
            </a:pPr>
            <a:r>
              <a:t/>
            </a:r>
            <a:endParaRPr/>
          </a:p>
        </p:txBody>
      </p:sp>
      <p:sp>
        <p:nvSpPr>
          <p:cNvPr id="2692" name="Google Shape;2692;p103"/>
          <p:cNvSpPr txBox="1"/>
          <p:nvPr>
            <p:ph idx="4" type="body"/>
          </p:nvPr>
        </p:nvSpPr>
        <p:spPr>
          <a:xfrm>
            <a:off x="620713" y="1696939"/>
            <a:ext cx="4756150" cy="566738"/>
          </a:xfrm>
          <a:prstGeom prst="rect">
            <a:avLst/>
          </a:prstGeom>
          <a:noFill/>
          <a:ln>
            <a:noFill/>
          </a:ln>
        </p:spPr>
        <p:txBody>
          <a:bodyPr anchorCtr="0" anchor="t" bIns="91425" lIns="91425" spcFirstLastPara="1" rIns="91425" wrap="square" tIns="91425">
            <a:noAutofit/>
          </a:bodyPr>
          <a:lstStyle/>
          <a:p>
            <a:pPr indent="0" lvl="0" marL="114300" rtl="0" algn="l">
              <a:lnSpc>
                <a:spcPct val="100000"/>
              </a:lnSpc>
              <a:spcBef>
                <a:spcPts val="0"/>
              </a:spcBef>
              <a:spcAft>
                <a:spcPts val="0"/>
              </a:spcAft>
              <a:buSzPts val="2000"/>
              <a:buFont typeface="Arial"/>
              <a:buNone/>
            </a:pPr>
            <a:r>
              <a:rPr i="1" lang="en-US"/>
              <a:t>DO</a:t>
            </a:r>
            <a:r>
              <a:rPr lang="en-US"/>
              <a:t> use it for complex requirements:</a:t>
            </a:r>
            <a:endParaRPr/>
          </a:p>
        </p:txBody>
      </p:sp>
      <p:sp>
        <p:nvSpPr>
          <p:cNvPr id="2693" name="Google Shape;2693;p103"/>
          <p:cNvSpPr txBox="1"/>
          <p:nvPr>
            <p:ph idx="5" type="body"/>
          </p:nvPr>
        </p:nvSpPr>
        <p:spPr>
          <a:xfrm>
            <a:off x="5931095" y="1718861"/>
            <a:ext cx="4756150" cy="566738"/>
          </a:xfrm>
          <a:prstGeom prst="rect">
            <a:avLst/>
          </a:prstGeom>
          <a:noFill/>
          <a:ln>
            <a:noFill/>
          </a:ln>
        </p:spPr>
        <p:txBody>
          <a:bodyPr anchorCtr="0" anchor="t" bIns="91425" lIns="91425" spcFirstLastPara="1" rIns="91425" wrap="square" tIns="91425">
            <a:noAutofit/>
          </a:bodyPr>
          <a:lstStyle/>
          <a:p>
            <a:pPr indent="0" lvl="0" marL="114300" rtl="0" algn="l">
              <a:lnSpc>
                <a:spcPct val="100000"/>
              </a:lnSpc>
              <a:spcBef>
                <a:spcPts val="0"/>
              </a:spcBef>
              <a:spcAft>
                <a:spcPts val="0"/>
              </a:spcAft>
              <a:buSzPts val="2000"/>
              <a:buFont typeface="Arial"/>
              <a:buNone/>
            </a:pPr>
            <a:r>
              <a:rPr i="1" lang="en-US"/>
              <a:t>DON’T</a:t>
            </a:r>
            <a:r>
              <a:rPr lang="en-US"/>
              <a:t> use it for these requirements:</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7" name="Shape 2697"/>
        <p:cNvGrpSpPr/>
        <p:nvPr/>
      </p:nvGrpSpPr>
      <p:grpSpPr>
        <a:xfrm>
          <a:off x="0" y="0"/>
          <a:ext cx="0" cy="0"/>
          <a:chOff x="0" y="0"/>
          <a:chExt cx="0" cy="0"/>
        </a:xfrm>
      </p:grpSpPr>
      <p:sp>
        <p:nvSpPr>
          <p:cNvPr id="2698" name="Google Shape;2698;p104"/>
          <p:cNvSpPr txBox="1"/>
          <p:nvPr>
            <p:ph type="title"/>
          </p:nvPr>
        </p:nvSpPr>
        <p:spPr>
          <a:xfrm>
            <a:off x="612465" y="4663"/>
            <a:ext cx="10562869" cy="1057173"/>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200"/>
              <a:buNone/>
            </a:pPr>
            <a:r>
              <a:rPr lang="en-US"/>
              <a:t>How Agencies Use OASIS</a:t>
            </a:r>
            <a:endParaRPr/>
          </a:p>
        </p:txBody>
      </p:sp>
      <p:sp>
        <p:nvSpPr>
          <p:cNvPr id="2699" name="Google Shape;2699;p104"/>
          <p:cNvSpPr txBox="1"/>
          <p:nvPr>
            <p:ph idx="1" type="body"/>
          </p:nvPr>
        </p:nvSpPr>
        <p:spPr>
          <a:xfrm>
            <a:off x="2035925" y="2240875"/>
            <a:ext cx="7224000" cy="4442400"/>
          </a:xfrm>
          <a:prstGeom prst="rect">
            <a:avLst/>
          </a:prstGeom>
          <a:noFill/>
          <a:ln>
            <a:noFill/>
          </a:ln>
        </p:spPr>
        <p:txBody>
          <a:bodyPr anchorCtr="0" anchor="t" bIns="0" lIns="91425" spcFirstLastPara="1" rIns="0" wrap="square" tIns="91425">
            <a:normAutofit lnSpcReduction="10000"/>
          </a:bodyPr>
          <a:lstStyle/>
          <a:p>
            <a:pPr indent="-285750" lvl="0" marL="400050" rtl="0" algn="l">
              <a:lnSpc>
                <a:spcPct val="100000"/>
              </a:lnSpc>
              <a:spcBef>
                <a:spcPts val="0"/>
              </a:spcBef>
              <a:spcAft>
                <a:spcPts val="0"/>
              </a:spcAft>
              <a:buClr>
                <a:schemeClr val="lt1"/>
              </a:buClr>
              <a:buSzPts val="1400"/>
              <a:buFont typeface="Arial"/>
              <a:buChar char="•"/>
            </a:pPr>
            <a:r>
              <a:rPr lang="en-US" sz="1400"/>
              <a:t>Geophysical Surveying and Mapping Services</a:t>
            </a:r>
            <a:endParaRPr/>
          </a:p>
          <a:p>
            <a:pPr indent="-285750" lvl="0" marL="400050" rtl="0" algn="l">
              <a:lnSpc>
                <a:spcPct val="100000"/>
              </a:lnSpc>
              <a:spcBef>
                <a:spcPts val="1800"/>
              </a:spcBef>
              <a:spcAft>
                <a:spcPts val="0"/>
              </a:spcAft>
              <a:buClr>
                <a:schemeClr val="lt1"/>
              </a:buClr>
              <a:buSzPts val="1400"/>
              <a:buFont typeface="Arial"/>
              <a:buChar char="•"/>
            </a:pPr>
            <a:r>
              <a:rPr lang="en-US" sz="1400"/>
              <a:t>Testing Laboratories</a:t>
            </a:r>
            <a:endParaRPr/>
          </a:p>
          <a:p>
            <a:pPr indent="-317500" lvl="1" marL="914400" rtl="0" algn="l">
              <a:lnSpc>
                <a:spcPct val="100000"/>
              </a:lnSpc>
              <a:spcBef>
                <a:spcPts val="800"/>
              </a:spcBef>
              <a:spcAft>
                <a:spcPts val="0"/>
              </a:spcAft>
              <a:buSzPts val="1200"/>
              <a:buChar char="o"/>
            </a:pPr>
            <a:r>
              <a:rPr lang="en-US" sz="1200"/>
              <a:t>Physical, chemical, and other analytical testing services, such as acoustics or vibration testing, assaying, biological testing (except medical and veterinary), calibration testing, electrical and electronic testing, geotechnical testing, mechanical testing, nondestructive testing, or thermal testing</a:t>
            </a:r>
            <a:endParaRPr/>
          </a:p>
          <a:p>
            <a:pPr indent="-285750" lvl="0" marL="400050" rtl="0" algn="l">
              <a:lnSpc>
                <a:spcPct val="100000"/>
              </a:lnSpc>
              <a:spcBef>
                <a:spcPts val="2000"/>
              </a:spcBef>
              <a:spcAft>
                <a:spcPts val="0"/>
              </a:spcAft>
              <a:buClr>
                <a:schemeClr val="lt1"/>
              </a:buClr>
              <a:buSzPts val="1400"/>
              <a:buFont typeface="Arial"/>
              <a:buChar char="•"/>
            </a:pPr>
            <a:r>
              <a:rPr lang="en-US" sz="1400"/>
              <a:t>Marketing, Advertising and Public Relations</a:t>
            </a:r>
            <a:endParaRPr sz="1400"/>
          </a:p>
          <a:p>
            <a:pPr indent="-292100" lvl="1" marL="914400" rtl="0" algn="l">
              <a:lnSpc>
                <a:spcPct val="100000"/>
              </a:lnSpc>
              <a:spcBef>
                <a:spcPts val="2000"/>
              </a:spcBef>
              <a:spcAft>
                <a:spcPts val="0"/>
              </a:spcAft>
              <a:buSzPts val="1200"/>
              <a:buChar char="o"/>
            </a:pPr>
            <a:r>
              <a:rPr lang="en-US" sz="1200"/>
              <a:t>Social media support services</a:t>
            </a:r>
            <a:endParaRPr sz="1200"/>
          </a:p>
          <a:p>
            <a:pPr indent="-285750" lvl="0" marL="400050" rtl="0" algn="l">
              <a:lnSpc>
                <a:spcPct val="100000"/>
              </a:lnSpc>
              <a:spcBef>
                <a:spcPts val="1800"/>
              </a:spcBef>
              <a:spcAft>
                <a:spcPts val="0"/>
              </a:spcAft>
              <a:buClr>
                <a:schemeClr val="lt1"/>
              </a:buClr>
              <a:buSzPts val="1400"/>
              <a:buFont typeface="Arial"/>
              <a:buChar char="•"/>
            </a:pPr>
            <a:r>
              <a:rPr lang="en-US" sz="1400"/>
              <a:t>Acquisition management support services</a:t>
            </a:r>
            <a:endParaRPr/>
          </a:p>
          <a:p>
            <a:pPr indent="-317500" lvl="1" marL="914400" rtl="0" algn="l">
              <a:lnSpc>
                <a:spcPct val="100000"/>
              </a:lnSpc>
              <a:spcBef>
                <a:spcPts val="800"/>
              </a:spcBef>
              <a:spcAft>
                <a:spcPts val="0"/>
              </a:spcAft>
              <a:buSzPts val="1200"/>
              <a:buChar char="o"/>
            </a:pPr>
            <a:r>
              <a:rPr lang="en-US" sz="1200"/>
              <a:t>SOW &amp; RFP writing services</a:t>
            </a:r>
            <a:endParaRPr/>
          </a:p>
          <a:p>
            <a:pPr indent="-285750" lvl="0" marL="400050" rtl="0" algn="l">
              <a:lnSpc>
                <a:spcPct val="100000"/>
              </a:lnSpc>
              <a:spcBef>
                <a:spcPts val="2000"/>
              </a:spcBef>
              <a:spcAft>
                <a:spcPts val="0"/>
              </a:spcAft>
              <a:buClr>
                <a:schemeClr val="lt1"/>
              </a:buClr>
              <a:buSzPts val="1400"/>
              <a:buFont typeface="Arial"/>
              <a:buChar char="•"/>
            </a:pPr>
            <a:r>
              <a:rPr lang="en-US" sz="1400"/>
              <a:t>Variety of business-related professional services</a:t>
            </a:r>
            <a:endParaRPr/>
          </a:p>
          <a:p>
            <a:pPr indent="-313944" lvl="1" marL="914400" rtl="0" algn="l">
              <a:lnSpc>
                <a:spcPct val="100000"/>
              </a:lnSpc>
              <a:spcBef>
                <a:spcPts val="1000"/>
              </a:spcBef>
              <a:spcAft>
                <a:spcPts val="0"/>
              </a:spcAft>
              <a:buSzPts val="1200"/>
              <a:buChar char="o"/>
            </a:pPr>
            <a:r>
              <a:rPr lang="en-US" sz="1200"/>
              <a:t>Program management</a:t>
            </a:r>
            <a:endParaRPr/>
          </a:p>
          <a:p>
            <a:pPr indent="-313944" lvl="1" marL="914400" rtl="0" algn="l">
              <a:lnSpc>
                <a:spcPct val="100000"/>
              </a:lnSpc>
              <a:spcBef>
                <a:spcPts val="1000"/>
              </a:spcBef>
              <a:spcAft>
                <a:spcPts val="0"/>
              </a:spcAft>
              <a:buSzPts val="1200"/>
              <a:buChar char="o"/>
            </a:pPr>
            <a:r>
              <a:rPr lang="en-US" sz="1200"/>
              <a:t>Contractor assessment</a:t>
            </a:r>
            <a:endParaRPr/>
          </a:p>
          <a:p>
            <a:pPr indent="-313944" lvl="1" marL="914400" rtl="0" algn="l">
              <a:lnSpc>
                <a:spcPct val="100000"/>
              </a:lnSpc>
              <a:spcBef>
                <a:spcPts val="1000"/>
              </a:spcBef>
              <a:spcAft>
                <a:spcPts val="0"/>
              </a:spcAft>
              <a:buSzPts val="1200"/>
              <a:buChar char="o"/>
            </a:pPr>
            <a:r>
              <a:rPr lang="en-US" sz="1200"/>
              <a:t>Contractor intelligence estimates</a:t>
            </a:r>
            <a:endParaRPr/>
          </a:p>
        </p:txBody>
      </p:sp>
      <p:sp>
        <p:nvSpPr>
          <p:cNvPr id="2700" name="Google Shape;2700;p104"/>
          <p:cNvSpPr txBox="1"/>
          <p:nvPr>
            <p:ph idx="2" type="body"/>
          </p:nvPr>
        </p:nvSpPr>
        <p:spPr>
          <a:xfrm>
            <a:off x="1232927" y="1157005"/>
            <a:ext cx="9432517" cy="886944"/>
          </a:xfrm>
          <a:prstGeom prst="rect">
            <a:avLst/>
          </a:prstGeom>
          <a:noFill/>
          <a:ln>
            <a:noFill/>
          </a:ln>
        </p:spPr>
        <p:txBody>
          <a:bodyPr anchorCtr="0" anchor="ctr" bIns="0" lIns="182875" spcFirstLastPara="1" rIns="91425" wrap="square" tIns="0">
            <a:noAutofit/>
          </a:bodyPr>
          <a:lstStyle/>
          <a:p>
            <a:pPr indent="0" lvl="0" marL="76200" rtl="0" algn="l">
              <a:lnSpc>
                <a:spcPct val="100000"/>
              </a:lnSpc>
              <a:spcBef>
                <a:spcPts val="0"/>
              </a:spcBef>
              <a:spcAft>
                <a:spcPts val="0"/>
              </a:spcAft>
              <a:buClr>
                <a:schemeClr val="accent2"/>
              </a:buClr>
              <a:buSzPts val="1800"/>
              <a:buFont typeface="Arial"/>
              <a:buNone/>
            </a:pPr>
            <a:r>
              <a:rPr lang="en-US" sz="1800"/>
              <a:t>Pool 1 │</a:t>
            </a:r>
            <a:r>
              <a:rPr lang="en-US" sz="1800">
                <a:latin typeface="Arial"/>
                <a:ea typeface="Arial"/>
                <a:cs typeface="Arial"/>
                <a:sym typeface="Arial"/>
              </a:rPr>
              <a:t> Engineering Services, Human Resources Consulting, Environmental Consulting, Scientific and Technical Consulting, and Other Management consulting Services</a:t>
            </a:r>
            <a:endParaRPr sz="1800"/>
          </a:p>
        </p:txBody>
      </p:sp>
      <p:sp>
        <p:nvSpPr>
          <p:cNvPr id="2701" name="Google Shape;2701;p104"/>
          <p:cNvSpPr txBox="1"/>
          <p:nvPr>
            <p:ph idx="3" type="body"/>
          </p:nvPr>
        </p:nvSpPr>
        <p:spPr>
          <a:xfrm>
            <a:off x="9259800" y="5783006"/>
            <a:ext cx="1390650" cy="248478"/>
          </a:xfrm>
          <a:prstGeom prst="rect">
            <a:avLst/>
          </a:prstGeom>
          <a:noFill/>
          <a:ln>
            <a:noFill/>
          </a:ln>
        </p:spPr>
        <p:txBody>
          <a:bodyPr anchorCtr="0" anchor="t" bIns="0" lIns="0" spcFirstLastPara="1" rIns="0" wrap="square" tIns="0">
            <a:noAutofit/>
          </a:bodyPr>
          <a:lstStyle/>
          <a:p>
            <a:pPr indent="0" lvl="0" marL="0" rtl="0" algn="ctr">
              <a:lnSpc>
                <a:spcPct val="100000"/>
              </a:lnSpc>
              <a:spcBef>
                <a:spcPts val="0"/>
              </a:spcBef>
              <a:spcAft>
                <a:spcPts val="0"/>
              </a:spcAft>
              <a:buSzPts val="1600"/>
              <a:buNone/>
            </a:pPr>
            <a:r>
              <a:rPr lang="en-US" u="sng">
                <a:solidFill>
                  <a:schemeClr val="hlink"/>
                </a:solidFill>
                <a:hlinkClick r:id="rId3"/>
              </a:rPr>
              <a:t>21 NAICS covered by Pool 1</a:t>
            </a:r>
            <a:endParaRPr/>
          </a:p>
          <a:p>
            <a:pPr indent="0" lvl="0" marL="0" rtl="0" algn="ctr">
              <a:lnSpc>
                <a:spcPct val="100000"/>
              </a:lnSpc>
              <a:spcBef>
                <a:spcPts val="600"/>
              </a:spcBef>
              <a:spcAft>
                <a:spcPts val="0"/>
              </a:spcAft>
              <a:buSzPts val="1600"/>
              <a:buNone/>
            </a:pPr>
            <a:r>
              <a:t/>
            </a:r>
            <a:endParaRPr/>
          </a:p>
          <a:p>
            <a:pPr indent="0" lvl="0" marL="0" rtl="0" algn="ctr">
              <a:lnSpc>
                <a:spcPct val="100000"/>
              </a:lnSpc>
              <a:spcBef>
                <a:spcPts val="600"/>
              </a:spcBef>
              <a:spcAft>
                <a:spcPts val="0"/>
              </a:spcAft>
              <a:buSzPts val="1600"/>
              <a:buNone/>
            </a:pPr>
            <a:r>
              <a:t/>
            </a:r>
            <a:endParaRPr/>
          </a:p>
          <a:p>
            <a:pPr indent="0" lvl="0" marL="0" rtl="0" algn="ctr">
              <a:lnSpc>
                <a:spcPct val="100000"/>
              </a:lnSpc>
              <a:spcBef>
                <a:spcPts val="600"/>
              </a:spcBef>
              <a:spcAft>
                <a:spcPts val="0"/>
              </a:spcAft>
              <a:buSzPts val="1600"/>
              <a:buNone/>
            </a:pPr>
            <a:r>
              <a:t/>
            </a:r>
            <a:endParaRPr/>
          </a:p>
          <a:p>
            <a:pPr indent="0" lvl="0" marL="0" rtl="0" algn="ctr">
              <a:lnSpc>
                <a:spcPct val="100000"/>
              </a:lnSpc>
              <a:spcBef>
                <a:spcPts val="600"/>
              </a:spcBef>
              <a:spcAft>
                <a:spcPts val="0"/>
              </a:spcAft>
              <a:buSzPts val="1600"/>
              <a:buNone/>
            </a:pPr>
            <a:r>
              <a:t/>
            </a:r>
            <a:endParaRPr/>
          </a:p>
        </p:txBody>
      </p:sp>
      <p:grpSp>
        <p:nvGrpSpPr>
          <p:cNvPr id="2702" name="Google Shape;2702;p104"/>
          <p:cNvGrpSpPr/>
          <p:nvPr/>
        </p:nvGrpSpPr>
        <p:grpSpPr>
          <a:xfrm>
            <a:off x="366960" y="2844019"/>
            <a:ext cx="378740" cy="551114"/>
            <a:chOff x="4075113" y="1909763"/>
            <a:chExt cx="247650" cy="360363"/>
          </a:xfrm>
        </p:grpSpPr>
        <p:sp>
          <p:nvSpPr>
            <p:cNvPr id="2703" name="Google Shape;2703;p104"/>
            <p:cNvSpPr/>
            <p:nvPr/>
          </p:nvSpPr>
          <p:spPr>
            <a:xfrm>
              <a:off x="4075113" y="1909763"/>
              <a:ext cx="247650" cy="360363"/>
            </a:xfrm>
            <a:custGeom>
              <a:rect b="b" l="l" r="r" t="t"/>
              <a:pathLst>
                <a:path extrusionOk="0" h="123" w="85">
                  <a:moveTo>
                    <a:pt x="42" y="0"/>
                  </a:moveTo>
                  <a:cubicBezTo>
                    <a:pt x="19" y="0"/>
                    <a:pt x="0" y="19"/>
                    <a:pt x="0" y="42"/>
                  </a:cubicBezTo>
                  <a:cubicBezTo>
                    <a:pt x="0" y="57"/>
                    <a:pt x="14" y="74"/>
                    <a:pt x="19" y="88"/>
                  </a:cubicBezTo>
                  <a:cubicBezTo>
                    <a:pt x="27" y="110"/>
                    <a:pt x="26" y="123"/>
                    <a:pt x="42" y="123"/>
                  </a:cubicBezTo>
                  <a:cubicBezTo>
                    <a:pt x="59" y="123"/>
                    <a:pt x="58" y="110"/>
                    <a:pt x="65" y="88"/>
                  </a:cubicBezTo>
                  <a:cubicBezTo>
                    <a:pt x="70" y="74"/>
                    <a:pt x="85" y="57"/>
                    <a:pt x="85" y="42"/>
                  </a:cubicBezTo>
                  <a:cubicBezTo>
                    <a:pt x="85" y="19"/>
                    <a:pt x="66" y="0"/>
                    <a:pt x="42" y="0"/>
                  </a:cubicBezTo>
                  <a:close/>
                  <a:moveTo>
                    <a:pt x="52" y="104"/>
                  </a:moveTo>
                  <a:cubicBezTo>
                    <a:pt x="33" y="106"/>
                    <a:pt x="33" y="106"/>
                    <a:pt x="33" y="106"/>
                  </a:cubicBezTo>
                  <a:cubicBezTo>
                    <a:pt x="33" y="104"/>
                    <a:pt x="32" y="102"/>
                    <a:pt x="31" y="99"/>
                  </a:cubicBezTo>
                  <a:cubicBezTo>
                    <a:pt x="31" y="99"/>
                    <a:pt x="31" y="99"/>
                    <a:pt x="31" y="99"/>
                  </a:cubicBezTo>
                  <a:cubicBezTo>
                    <a:pt x="55" y="96"/>
                    <a:pt x="55" y="96"/>
                    <a:pt x="55" y="96"/>
                  </a:cubicBezTo>
                  <a:cubicBezTo>
                    <a:pt x="54" y="97"/>
                    <a:pt x="54" y="98"/>
                    <a:pt x="54" y="99"/>
                  </a:cubicBezTo>
                  <a:cubicBezTo>
                    <a:pt x="53" y="101"/>
                    <a:pt x="53" y="103"/>
                    <a:pt x="52" y="104"/>
                  </a:cubicBezTo>
                  <a:close/>
                  <a:moveTo>
                    <a:pt x="30" y="95"/>
                  </a:moveTo>
                  <a:cubicBezTo>
                    <a:pt x="29" y="93"/>
                    <a:pt x="28" y="91"/>
                    <a:pt x="27" y="88"/>
                  </a:cubicBezTo>
                  <a:cubicBezTo>
                    <a:pt x="57" y="88"/>
                    <a:pt x="57" y="88"/>
                    <a:pt x="57" y="88"/>
                  </a:cubicBezTo>
                  <a:cubicBezTo>
                    <a:pt x="57" y="89"/>
                    <a:pt x="56" y="91"/>
                    <a:pt x="56" y="92"/>
                  </a:cubicBezTo>
                  <a:lnTo>
                    <a:pt x="30" y="95"/>
                  </a:lnTo>
                  <a:close/>
                  <a:moveTo>
                    <a:pt x="42" y="115"/>
                  </a:moveTo>
                  <a:cubicBezTo>
                    <a:pt x="38" y="115"/>
                    <a:pt x="37" y="114"/>
                    <a:pt x="35" y="110"/>
                  </a:cubicBezTo>
                  <a:cubicBezTo>
                    <a:pt x="51" y="108"/>
                    <a:pt x="51" y="108"/>
                    <a:pt x="51" y="108"/>
                  </a:cubicBezTo>
                  <a:cubicBezTo>
                    <a:pt x="49" y="114"/>
                    <a:pt x="47" y="115"/>
                    <a:pt x="42" y="115"/>
                  </a:cubicBezTo>
                  <a:close/>
                  <a:moveTo>
                    <a:pt x="60" y="80"/>
                  </a:moveTo>
                  <a:cubicBezTo>
                    <a:pt x="24" y="80"/>
                    <a:pt x="24" y="80"/>
                    <a:pt x="24" y="80"/>
                  </a:cubicBezTo>
                  <a:cubicBezTo>
                    <a:pt x="23" y="76"/>
                    <a:pt x="20" y="72"/>
                    <a:pt x="18" y="68"/>
                  </a:cubicBezTo>
                  <a:cubicBezTo>
                    <a:pt x="13" y="59"/>
                    <a:pt x="8" y="50"/>
                    <a:pt x="8" y="42"/>
                  </a:cubicBezTo>
                  <a:cubicBezTo>
                    <a:pt x="8" y="23"/>
                    <a:pt x="23" y="8"/>
                    <a:pt x="42" y="8"/>
                  </a:cubicBezTo>
                  <a:cubicBezTo>
                    <a:pt x="61" y="8"/>
                    <a:pt x="77" y="23"/>
                    <a:pt x="77" y="42"/>
                  </a:cubicBezTo>
                  <a:cubicBezTo>
                    <a:pt x="77" y="50"/>
                    <a:pt x="72" y="59"/>
                    <a:pt x="67" y="68"/>
                  </a:cubicBezTo>
                  <a:cubicBezTo>
                    <a:pt x="64" y="72"/>
                    <a:pt x="62" y="76"/>
                    <a:pt x="60" y="80"/>
                  </a:cubicBezTo>
                  <a:close/>
                  <a:moveTo>
                    <a:pt x="60" y="80"/>
                  </a:moveTo>
                  <a:cubicBezTo>
                    <a:pt x="60" y="80"/>
                    <a:pt x="60" y="80"/>
                    <a:pt x="60" y="80"/>
                  </a:cubicBezTo>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704" name="Google Shape;2704;p104"/>
            <p:cNvSpPr/>
            <p:nvPr/>
          </p:nvSpPr>
          <p:spPr>
            <a:xfrm>
              <a:off x="4130675" y="1965326"/>
              <a:ext cx="73025" cy="73025"/>
            </a:xfrm>
            <a:custGeom>
              <a:rect b="b" l="l" r="r" t="t"/>
              <a:pathLst>
                <a:path extrusionOk="0" h="25" w="25">
                  <a:moveTo>
                    <a:pt x="23" y="0"/>
                  </a:moveTo>
                  <a:cubicBezTo>
                    <a:pt x="11" y="0"/>
                    <a:pt x="0" y="10"/>
                    <a:pt x="0" y="23"/>
                  </a:cubicBezTo>
                  <a:cubicBezTo>
                    <a:pt x="0" y="24"/>
                    <a:pt x="1" y="25"/>
                    <a:pt x="2" y="25"/>
                  </a:cubicBezTo>
                  <a:cubicBezTo>
                    <a:pt x="3" y="25"/>
                    <a:pt x="4" y="24"/>
                    <a:pt x="4" y="23"/>
                  </a:cubicBezTo>
                  <a:cubicBezTo>
                    <a:pt x="4" y="12"/>
                    <a:pt x="13" y="4"/>
                    <a:pt x="23" y="4"/>
                  </a:cubicBezTo>
                  <a:cubicBezTo>
                    <a:pt x="24" y="4"/>
                    <a:pt x="25" y="3"/>
                    <a:pt x="25" y="2"/>
                  </a:cubicBezTo>
                  <a:cubicBezTo>
                    <a:pt x="25" y="1"/>
                    <a:pt x="24" y="0"/>
                    <a:pt x="23" y="0"/>
                  </a:cubicBezTo>
                  <a:close/>
                  <a:moveTo>
                    <a:pt x="23" y="0"/>
                  </a:moveTo>
                  <a:cubicBezTo>
                    <a:pt x="23" y="0"/>
                    <a:pt x="23" y="0"/>
                    <a:pt x="23" y="0"/>
                  </a:cubicBezTo>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2705" name="Google Shape;2705;p104"/>
          <p:cNvGrpSpPr/>
          <p:nvPr/>
        </p:nvGrpSpPr>
        <p:grpSpPr>
          <a:xfrm>
            <a:off x="1546225" y="2332899"/>
            <a:ext cx="582420" cy="651933"/>
            <a:chOff x="5681479" y="3650805"/>
            <a:chExt cx="829042" cy="927990"/>
          </a:xfrm>
        </p:grpSpPr>
        <p:grpSp>
          <p:nvGrpSpPr>
            <p:cNvPr id="2706" name="Google Shape;2706;p104"/>
            <p:cNvGrpSpPr/>
            <p:nvPr/>
          </p:nvGrpSpPr>
          <p:grpSpPr>
            <a:xfrm>
              <a:off x="5954261" y="3650805"/>
              <a:ext cx="556260" cy="556259"/>
              <a:chOff x="5954261" y="3650805"/>
              <a:chExt cx="556260" cy="556259"/>
            </a:xfrm>
          </p:grpSpPr>
          <p:sp>
            <p:nvSpPr>
              <p:cNvPr id="2707" name="Google Shape;2707;p104"/>
              <p:cNvSpPr/>
              <p:nvPr/>
            </p:nvSpPr>
            <p:spPr>
              <a:xfrm>
                <a:off x="5954261" y="3650805"/>
                <a:ext cx="556260" cy="556259"/>
              </a:xfrm>
              <a:custGeom>
                <a:rect b="b" l="l" r="r" t="t"/>
                <a:pathLst>
                  <a:path extrusionOk="0" h="2076" w="2077">
                    <a:moveTo>
                      <a:pt x="971" y="140"/>
                    </a:moveTo>
                    <a:lnTo>
                      <a:pt x="967" y="140"/>
                    </a:lnTo>
                    <a:lnTo>
                      <a:pt x="964" y="142"/>
                    </a:lnTo>
                    <a:lnTo>
                      <a:pt x="961" y="145"/>
                    </a:lnTo>
                    <a:lnTo>
                      <a:pt x="959" y="149"/>
                    </a:lnTo>
                    <a:lnTo>
                      <a:pt x="958" y="152"/>
                    </a:lnTo>
                    <a:lnTo>
                      <a:pt x="958" y="277"/>
                    </a:lnTo>
                    <a:lnTo>
                      <a:pt x="956" y="296"/>
                    </a:lnTo>
                    <a:lnTo>
                      <a:pt x="948" y="314"/>
                    </a:lnTo>
                    <a:lnTo>
                      <a:pt x="936" y="329"/>
                    </a:lnTo>
                    <a:lnTo>
                      <a:pt x="920" y="340"/>
                    </a:lnTo>
                    <a:lnTo>
                      <a:pt x="902" y="346"/>
                    </a:lnTo>
                    <a:lnTo>
                      <a:pt x="849" y="360"/>
                    </a:lnTo>
                    <a:lnTo>
                      <a:pt x="796" y="377"/>
                    </a:lnTo>
                    <a:lnTo>
                      <a:pt x="745" y="397"/>
                    </a:lnTo>
                    <a:lnTo>
                      <a:pt x="697" y="422"/>
                    </a:lnTo>
                    <a:lnTo>
                      <a:pt x="649" y="451"/>
                    </a:lnTo>
                    <a:lnTo>
                      <a:pt x="631" y="460"/>
                    </a:lnTo>
                    <a:lnTo>
                      <a:pt x="612" y="463"/>
                    </a:lnTo>
                    <a:lnTo>
                      <a:pt x="594" y="461"/>
                    </a:lnTo>
                    <a:lnTo>
                      <a:pt x="576" y="455"/>
                    </a:lnTo>
                    <a:lnTo>
                      <a:pt x="561" y="443"/>
                    </a:lnTo>
                    <a:lnTo>
                      <a:pt x="471" y="352"/>
                    </a:lnTo>
                    <a:lnTo>
                      <a:pt x="468" y="350"/>
                    </a:lnTo>
                    <a:lnTo>
                      <a:pt x="465" y="349"/>
                    </a:lnTo>
                    <a:lnTo>
                      <a:pt x="462" y="349"/>
                    </a:lnTo>
                    <a:lnTo>
                      <a:pt x="459" y="349"/>
                    </a:lnTo>
                    <a:lnTo>
                      <a:pt x="456" y="350"/>
                    </a:lnTo>
                    <a:lnTo>
                      <a:pt x="453" y="352"/>
                    </a:lnTo>
                    <a:lnTo>
                      <a:pt x="356" y="450"/>
                    </a:lnTo>
                    <a:lnTo>
                      <a:pt x="353" y="456"/>
                    </a:lnTo>
                    <a:lnTo>
                      <a:pt x="353" y="462"/>
                    </a:lnTo>
                    <a:lnTo>
                      <a:pt x="356" y="467"/>
                    </a:lnTo>
                    <a:lnTo>
                      <a:pt x="446" y="557"/>
                    </a:lnTo>
                    <a:lnTo>
                      <a:pt x="457" y="573"/>
                    </a:lnTo>
                    <a:lnTo>
                      <a:pt x="465" y="591"/>
                    </a:lnTo>
                    <a:lnTo>
                      <a:pt x="466" y="610"/>
                    </a:lnTo>
                    <a:lnTo>
                      <a:pt x="462" y="629"/>
                    </a:lnTo>
                    <a:lnTo>
                      <a:pt x="454" y="645"/>
                    </a:lnTo>
                    <a:lnTo>
                      <a:pt x="425" y="693"/>
                    </a:lnTo>
                    <a:lnTo>
                      <a:pt x="400" y="742"/>
                    </a:lnTo>
                    <a:lnTo>
                      <a:pt x="379" y="793"/>
                    </a:lnTo>
                    <a:lnTo>
                      <a:pt x="362" y="845"/>
                    </a:lnTo>
                    <a:lnTo>
                      <a:pt x="350" y="899"/>
                    </a:lnTo>
                    <a:lnTo>
                      <a:pt x="343" y="918"/>
                    </a:lnTo>
                    <a:lnTo>
                      <a:pt x="332" y="933"/>
                    </a:lnTo>
                    <a:lnTo>
                      <a:pt x="317" y="945"/>
                    </a:lnTo>
                    <a:lnTo>
                      <a:pt x="300" y="952"/>
                    </a:lnTo>
                    <a:lnTo>
                      <a:pt x="281" y="955"/>
                    </a:lnTo>
                    <a:lnTo>
                      <a:pt x="153" y="955"/>
                    </a:lnTo>
                    <a:lnTo>
                      <a:pt x="150" y="955"/>
                    </a:lnTo>
                    <a:lnTo>
                      <a:pt x="147" y="958"/>
                    </a:lnTo>
                    <a:lnTo>
                      <a:pt x="144" y="961"/>
                    </a:lnTo>
                    <a:lnTo>
                      <a:pt x="143" y="964"/>
                    </a:lnTo>
                    <a:lnTo>
                      <a:pt x="142" y="967"/>
                    </a:lnTo>
                    <a:lnTo>
                      <a:pt x="142" y="1105"/>
                    </a:lnTo>
                    <a:lnTo>
                      <a:pt x="143" y="1109"/>
                    </a:lnTo>
                    <a:lnTo>
                      <a:pt x="144" y="1113"/>
                    </a:lnTo>
                    <a:lnTo>
                      <a:pt x="147" y="1115"/>
                    </a:lnTo>
                    <a:lnTo>
                      <a:pt x="150" y="1117"/>
                    </a:lnTo>
                    <a:lnTo>
                      <a:pt x="153" y="1118"/>
                    </a:lnTo>
                    <a:lnTo>
                      <a:pt x="281" y="1118"/>
                    </a:lnTo>
                    <a:lnTo>
                      <a:pt x="300" y="1120"/>
                    </a:lnTo>
                    <a:lnTo>
                      <a:pt x="317" y="1128"/>
                    </a:lnTo>
                    <a:lnTo>
                      <a:pt x="332" y="1140"/>
                    </a:lnTo>
                    <a:lnTo>
                      <a:pt x="343" y="1156"/>
                    </a:lnTo>
                    <a:lnTo>
                      <a:pt x="350" y="1174"/>
                    </a:lnTo>
                    <a:lnTo>
                      <a:pt x="362" y="1228"/>
                    </a:lnTo>
                    <a:lnTo>
                      <a:pt x="379" y="1280"/>
                    </a:lnTo>
                    <a:lnTo>
                      <a:pt x="400" y="1331"/>
                    </a:lnTo>
                    <a:lnTo>
                      <a:pt x="425" y="1379"/>
                    </a:lnTo>
                    <a:lnTo>
                      <a:pt x="454" y="1427"/>
                    </a:lnTo>
                    <a:lnTo>
                      <a:pt x="462" y="1445"/>
                    </a:lnTo>
                    <a:lnTo>
                      <a:pt x="467" y="1464"/>
                    </a:lnTo>
                    <a:lnTo>
                      <a:pt x="465" y="1483"/>
                    </a:lnTo>
                    <a:lnTo>
                      <a:pt x="457" y="1500"/>
                    </a:lnTo>
                    <a:lnTo>
                      <a:pt x="446" y="1515"/>
                    </a:lnTo>
                    <a:lnTo>
                      <a:pt x="356" y="1606"/>
                    </a:lnTo>
                    <a:lnTo>
                      <a:pt x="353" y="1611"/>
                    </a:lnTo>
                    <a:lnTo>
                      <a:pt x="353" y="1617"/>
                    </a:lnTo>
                    <a:lnTo>
                      <a:pt x="356" y="1623"/>
                    </a:lnTo>
                    <a:lnTo>
                      <a:pt x="453" y="1720"/>
                    </a:lnTo>
                    <a:lnTo>
                      <a:pt x="456" y="1722"/>
                    </a:lnTo>
                    <a:lnTo>
                      <a:pt x="459" y="1723"/>
                    </a:lnTo>
                    <a:lnTo>
                      <a:pt x="462" y="1724"/>
                    </a:lnTo>
                    <a:lnTo>
                      <a:pt x="465" y="1723"/>
                    </a:lnTo>
                    <a:lnTo>
                      <a:pt x="468" y="1722"/>
                    </a:lnTo>
                    <a:lnTo>
                      <a:pt x="471" y="1720"/>
                    </a:lnTo>
                    <a:lnTo>
                      <a:pt x="559" y="1630"/>
                    </a:lnTo>
                    <a:lnTo>
                      <a:pt x="574" y="1619"/>
                    </a:lnTo>
                    <a:lnTo>
                      <a:pt x="591" y="1612"/>
                    </a:lnTo>
                    <a:lnTo>
                      <a:pt x="609" y="1610"/>
                    </a:lnTo>
                    <a:lnTo>
                      <a:pt x="629" y="1614"/>
                    </a:lnTo>
                    <a:lnTo>
                      <a:pt x="648" y="1622"/>
                    </a:lnTo>
                    <a:lnTo>
                      <a:pt x="695" y="1651"/>
                    </a:lnTo>
                    <a:lnTo>
                      <a:pt x="744" y="1676"/>
                    </a:lnTo>
                    <a:lnTo>
                      <a:pt x="795" y="1697"/>
                    </a:lnTo>
                    <a:lnTo>
                      <a:pt x="846" y="1714"/>
                    </a:lnTo>
                    <a:lnTo>
                      <a:pt x="900" y="1726"/>
                    </a:lnTo>
                    <a:lnTo>
                      <a:pt x="919" y="1733"/>
                    </a:lnTo>
                    <a:lnTo>
                      <a:pt x="935" y="1744"/>
                    </a:lnTo>
                    <a:lnTo>
                      <a:pt x="947" y="1759"/>
                    </a:lnTo>
                    <a:lnTo>
                      <a:pt x="955" y="1776"/>
                    </a:lnTo>
                    <a:lnTo>
                      <a:pt x="957" y="1796"/>
                    </a:lnTo>
                    <a:lnTo>
                      <a:pt x="957" y="1922"/>
                    </a:lnTo>
                    <a:lnTo>
                      <a:pt x="958" y="1926"/>
                    </a:lnTo>
                    <a:lnTo>
                      <a:pt x="959" y="1929"/>
                    </a:lnTo>
                    <a:lnTo>
                      <a:pt x="963" y="1932"/>
                    </a:lnTo>
                    <a:lnTo>
                      <a:pt x="966" y="1934"/>
                    </a:lnTo>
                    <a:lnTo>
                      <a:pt x="970" y="1934"/>
                    </a:lnTo>
                    <a:lnTo>
                      <a:pt x="1108" y="1934"/>
                    </a:lnTo>
                    <a:lnTo>
                      <a:pt x="1111" y="1934"/>
                    </a:lnTo>
                    <a:lnTo>
                      <a:pt x="1114" y="1932"/>
                    </a:lnTo>
                    <a:lnTo>
                      <a:pt x="1118" y="1929"/>
                    </a:lnTo>
                    <a:lnTo>
                      <a:pt x="1119" y="1926"/>
                    </a:lnTo>
                    <a:lnTo>
                      <a:pt x="1120" y="1922"/>
                    </a:lnTo>
                    <a:lnTo>
                      <a:pt x="1120" y="1796"/>
                    </a:lnTo>
                    <a:lnTo>
                      <a:pt x="1123" y="1776"/>
                    </a:lnTo>
                    <a:lnTo>
                      <a:pt x="1130" y="1759"/>
                    </a:lnTo>
                    <a:lnTo>
                      <a:pt x="1142" y="1744"/>
                    </a:lnTo>
                    <a:lnTo>
                      <a:pt x="1158" y="1733"/>
                    </a:lnTo>
                    <a:lnTo>
                      <a:pt x="1177" y="1726"/>
                    </a:lnTo>
                    <a:lnTo>
                      <a:pt x="1231" y="1714"/>
                    </a:lnTo>
                    <a:lnTo>
                      <a:pt x="1282" y="1697"/>
                    </a:lnTo>
                    <a:lnTo>
                      <a:pt x="1333" y="1676"/>
                    </a:lnTo>
                    <a:lnTo>
                      <a:pt x="1382" y="1650"/>
                    </a:lnTo>
                    <a:lnTo>
                      <a:pt x="1430" y="1622"/>
                    </a:lnTo>
                    <a:lnTo>
                      <a:pt x="1447" y="1614"/>
                    </a:lnTo>
                    <a:lnTo>
                      <a:pt x="1466" y="1610"/>
                    </a:lnTo>
                    <a:lnTo>
                      <a:pt x="1485" y="1611"/>
                    </a:lnTo>
                    <a:lnTo>
                      <a:pt x="1503" y="1619"/>
                    </a:lnTo>
                    <a:lnTo>
                      <a:pt x="1518" y="1630"/>
                    </a:lnTo>
                    <a:lnTo>
                      <a:pt x="1608" y="1720"/>
                    </a:lnTo>
                    <a:lnTo>
                      <a:pt x="1611" y="1722"/>
                    </a:lnTo>
                    <a:lnTo>
                      <a:pt x="1614" y="1723"/>
                    </a:lnTo>
                    <a:lnTo>
                      <a:pt x="1617" y="1724"/>
                    </a:lnTo>
                    <a:lnTo>
                      <a:pt x="1619" y="1723"/>
                    </a:lnTo>
                    <a:lnTo>
                      <a:pt x="1622" y="1722"/>
                    </a:lnTo>
                    <a:lnTo>
                      <a:pt x="1625" y="1720"/>
                    </a:lnTo>
                    <a:lnTo>
                      <a:pt x="1723" y="1623"/>
                    </a:lnTo>
                    <a:lnTo>
                      <a:pt x="1726" y="1618"/>
                    </a:lnTo>
                    <a:lnTo>
                      <a:pt x="1726" y="1611"/>
                    </a:lnTo>
                    <a:lnTo>
                      <a:pt x="1723" y="1606"/>
                    </a:lnTo>
                    <a:lnTo>
                      <a:pt x="1633" y="1516"/>
                    </a:lnTo>
                    <a:lnTo>
                      <a:pt x="1621" y="1501"/>
                    </a:lnTo>
                    <a:lnTo>
                      <a:pt x="1615" y="1483"/>
                    </a:lnTo>
                    <a:lnTo>
                      <a:pt x="1613" y="1464"/>
                    </a:lnTo>
                    <a:lnTo>
                      <a:pt x="1616" y="1446"/>
                    </a:lnTo>
                    <a:lnTo>
                      <a:pt x="1624" y="1428"/>
                    </a:lnTo>
                    <a:lnTo>
                      <a:pt x="1654" y="1380"/>
                    </a:lnTo>
                    <a:lnTo>
                      <a:pt x="1679" y="1332"/>
                    </a:lnTo>
                    <a:lnTo>
                      <a:pt x="1700" y="1281"/>
                    </a:lnTo>
                    <a:lnTo>
                      <a:pt x="1717" y="1229"/>
                    </a:lnTo>
                    <a:lnTo>
                      <a:pt x="1730" y="1175"/>
                    </a:lnTo>
                    <a:lnTo>
                      <a:pt x="1736" y="1156"/>
                    </a:lnTo>
                    <a:lnTo>
                      <a:pt x="1747" y="1141"/>
                    </a:lnTo>
                    <a:lnTo>
                      <a:pt x="1761" y="1128"/>
                    </a:lnTo>
                    <a:lnTo>
                      <a:pt x="1779" y="1121"/>
                    </a:lnTo>
                    <a:lnTo>
                      <a:pt x="1798" y="1119"/>
                    </a:lnTo>
                    <a:lnTo>
                      <a:pt x="1925" y="1119"/>
                    </a:lnTo>
                    <a:lnTo>
                      <a:pt x="1929" y="1118"/>
                    </a:lnTo>
                    <a:lnTo>
                      <a:pt x="1932" y="1117"/>
                    </a:lnTo>
                    <a:lnTo>
                      <a:pt x="1934" y="1114"/>
                    </a:lnTo>
                    <a:lnTo>
                      <a:pt x="1936" y="1110"/>
                    </a:lnTo>
                    <a:lnTo>
                      <a:pt x="1936" y="1107"/>
                    </a:lnTo>
                    <a:lnTo>
                      <a:pt x="1936" y="969"/>
                    </a:lnTo>
                    <a:lnTo>
                      <a:pt x="1936" y="965"/>
                    </a:lnTo>
                    <a:lnTo>
                      <a:pt x="1934" y="962"/>
                    </a:lnTo>
                    <a:lnTo>
                      <a:pt x="1932" y="959"/>
                    </a:lnTo>
                    <a:lnTo>
                      <a:pt x="1929" y="958"/>
                    </a:lnTo>
                    <a:lnTo>
                      <a:pt x="1925" y="957"/>
                    </a:lnTo>
                    <a:lnTo>
                      <a:pt x="1798" y="957"/>
                    </a:lnTo>
                    <a:lnTo>
                      <a:pt x="1779" y="954"/>
                    </a:lnTo>
                    <a:lnTo>
                      <a:pt x="1761" y="946"/>
                    </a:lnTo>
                    <a:lnTo>
                      <a:pt x="1747" y="934"/>
                    </a:lnTo>
                    <a:lnTo>
                      <a:pt x="1736" y="919"/>
                    </a:lnTo>
                    <a:lnTo>
                      <a:pt x="1730" y="900"/>
                    </a:lnTo>
                    <a:lnTo>
                      <a:pt x="1716" y="847"/>
                    </a:lnTo>
                    <a:lnTo>
                      <a:pt x="1699" y="794"/>
                    </a:lnTo>
                    <a:lnTo>
                      <a:pt x="1678" y="744"/>
                    </a:lnTo>
                    <a:lnTo>
                      <a:pt x="1654" y="694"/>
                    </a:lnTo>
                    <a:lnTo>
                      <a:pt x="1624" y="648"/>
                    </a:lnTo>
                    <a:lnTo>
                      <a:pt x="1616" y="630"/>
                    </a:lnTo>
                    <a:lnTo>
                      <a:pt x="1613" y="611"/>
                    </a:lnTo>
                    <a:lnTo>
                      <a:pt x="1615" y="592"/>
                    </a:lnTo>
                    <a:lnTo>
                      <a:pt x="1621" y="574"/>
                    </a:lnTo>
                    <a:lnTo>
                      <a:pt x="1633" y="559"/>
                    </a:lnTo>
                    <a:lnTo>
                      <a:pt x="1724" y="468"/>
                    </a:lnTo>
                    <a:lnTo>
                      <a:pt x="1728" y="463"/>
                    </a:lnTo>
                    <a:lnTo>
                      <a:pt x="1728" y="457"/>
                    </a:lnTo>
                    <a:lnTo>
                      <a:pt x="1724" y="451"/>
                    </a:lnTo>
                    <a:lnTo>
                      <a:pt x="1626" y="354"/>
                    </a:lnTo>
                    <a:lnTo>
                      <a:pt x="1623" y="351"/>
                    </a:lnTo>
                    <a:lnTo>
                      <a:pt x="1621" y="350"/>
                    </a:lnTo>
                    <a:lnTo>
                      <a:pt x="1618" y="350"/>
                    </a:lnTo>
                    <a:lnTo>
                      <a:pt x="1616" y="350"/>
                    </a:lnTo>
                    <a:lnTo>
                      <a:pt x="1613" y="351"/>
                    </a:lnTo>
                    <a:lnTo>
                      <a:pt x="1609" y="354"/>
                    </a:lnTo>
                    <a:lnTo>
                      <a:pt x="1520" y="444"/>
                    </a:lnTo>
                    <a:lnTo>
                      <a:pt x="1504" y="456"/>
                    </a:lnTo>
                    <a:lnTo>
                      <a:pt x="1486" y="462"/>
                    </a:lnTo>
                    <a:lnTo>
                      <a:pt x="1467" y="464"/>
                    </a:lnTo>
                    <a:lnTo>
                      <a:pt x="1449" y="461"/>
                    </a:lnTo>
                    <a:lnTo>
                      <a:pt x="1431" y="452"/>
                    </a:lnTo>
                    <a:lnTo>
                      <a:pt x="1384" y="423"/>
                    </a:lnTo>
                    <a:lnTo>
                      <a:pt x="1335" y="399"/>
                    </a:lnTo>
                    <a:lnTo>
                      <a:pt x="1284" y="378"/>
                    </a:lnTo>
                    <a:lnTo>
                      <a:pt x="1232" y="361"/>
                    </a:lnTo>
                    <a:lnTo>
                      <a:pt x="1178" y="348"/>
                    </a:lnTo>
                    <a:lnTo>
                      <a:pt x="1159" y="341"/>
                    </a:lnTo>
                    <a:lnTo>
                      <a:pt x="1143" y="330"/>
                    </a:lnTo>
                    <a:lnTo>
                      <a:pt x="1131" y="315"/>
                    </a:lnTo>
                    <a:lnTo>
                      <a:pt x="1124" y="298"/>
                    </a:lnTo>
                    <a:lnTo>
                      <a:pt x="1121" y="278"/>
                    </a:lnTo>
                    <a:lnTo>
                      <a:pt x="1121" y="152"/>
                    </a:lnTo>
                    <a:lnTo>
                      <a:pt x="1121" y="149"/>
                    </a:lnTo>
                    <a:lnTo>
                      <a:pt x="1119" y="145"/>
                    </a:lnTo>
                    <a:lnTo>
                      <a:pt x="1117" y="142"/>
                    </a:lnTo>
                    <a:lnTo>
                      <a:pt x="1112" y="140"/>
                    </a:lnTo>
                    <a:lnTo>
                      <a:pt x="1109" y="140"/>
                    </a:lnTo>
                    <a:lnTo>
                      <a:pt x="971" y="140"/>
                    </a:lnTo>
                    <a:close/>
                    <a:moveTo>
                      <a:pt x="970" y="0"/>
                    </a:moveTo>
                    <a:lnTo>
                      <a:pt x="1108" y="0"/>
                    </a:lnTo>
                    <a:lnTo>
                      <a:pt x="1139" y="3"/>
                    </a:lnTo>
                    <a:lnTo>
                      <a:pt x="1167" y="12"/>
                    </a:lnTo>
                    <a:lnTo>
                      <a:pt x="1193" y="25"/>
                    </a:lnTo>
                    <a:lnTo>
                      <a:pt x="1216" y="44"/>
                    </a:lnTo>
                    <a:lnTo>
                      <a:pt x="1234" y="66"/>
                    </a:lnTo>
                    <a:lnTo>
                      <a:pt x="1248" y="93"/>
                    </a:lnTo>
                    <a:lnTo>
                      <a:pt x="1257" y="121"/>
                    </a:lnTo>
                    <a:lnTo>
                      <a:pt x="1260" y="152"/>
                    </a:lnTo>
                    <a:lnTo>
                      <a:pt x="1260" y="223"/>
                    </a:lnTo>
                    <a:lnTo>
                      <a:pt x="1329" y="245"/>
                    </a:lnTo>
                    <a:lnTo>
                      <a:pt x="1394" y="272"/>
                    </a:lnTo>
                    <a:lnTo>
                      <a:pt x="1457" y="305"/>
                    </a:lnTo>
                    <a:lnTo>
                      <a:pt x="1508" y="255"/>
                    </a:lnTo>
                    <a:lnTo>
                      <a:pt x="1527" y="239"/>
                    </a:lnTo>
                    <a:lnTo>
                      <a:pt x="1547" y="227"/>
                    </a:lnTo>
                    <a:lnTo>
                      <a:pt x="1569" y="217"/>
                    </a:lnTo>
                    <a:lnTo>
                      <a:pt x="1592" y="212"/>
                    </a:lnTo>
                    <a:lnTo>
                      <a:pt x="1616" y="210"/>
                    </a:lnTo>
                    <a:lnTo>
                      <a:pt x="1640" y="212"/>
                    </a:lnTo>
                    <a:lnTo>
                      <a:pt x="1663" y="217"/>
                    </a:lnTo>
                    <a:lnTo>
                      <a:pt x="1684" y="227"/>
                    </a:lnTo>
                    <a:lnTo>
                      <a:pt x="1705" y="239"/>
                    </a:lnTo>
                    <a:lnTo>
                      <a:pt x="1723" y="255"/>
                    </a:lnTo>
                    <a:lnTo>
                      <a:pt x="1821" y="352"/>
                    </a:lnTo>
                    <a:lnTo>
                      <a:pt x="1839" y="373"/>
                    </a:lnTo>
                    <a:lnTo>
                      <a:pt x="1852" y="397"/>
                    </a:lnTo>
                    <a:lnTo>
                      <a:pt x="1862" y="422"/>
                    </a:lnTo>
                    <a:lnTo>
                      <a:pt x="1866" y="447"/>
                    </a:lnTo>
                    <a:lnTo>
                      <a:pt x="1866" y="474"/>
                    </a:lnTo>
                    <a:lnTo>
                      <a:pt x="1862" y="499"/>
                    </a:lnTo>
                    <a:lnTo>
                      <a:pt x="1852" y="523"/>
                    </a:lnTo>
                    <a:lnTo>
                      <a:pt x="1839" y="546"/>
                    </a:lnTo>
                    <a:lnTo>
                      <a:pt x="1821" y="567"/>
                    </a:lnTo>
                    <a:lnTo>
                      <a:pt x="1771" y="618"/>
                    </a:lnTo>
                    <a:lnTo>
                      <a:pt x="1796" y="665"/>
                    </a:lnTo>
                    <a:lnTo>
                      <a:pt x="1819" y="714"/>
                    </a:lnTo>
                    <a:lnTo>
                      <a:pt x="1837" y="765"/>
                    </a:lnTo>
                    <a:lnTo>
                      <a:pt x="1853" y="816"/>
                    </a:lnTo>
                    <a:lnTo>
                      <a:pt x="1925" y="816"/>
                    </a:lnTo>
                    <a:lnTo>
                      <a:pt x="1955" y="818"/>
                    </a:lnTo>
                    <a:lnTo>
                      <a:pt x="1984" y="828"/>
                    </a:lnTo>
                    <a:lnTo>
                      <a:pt x="2010" y="842"/>
                    </a:lnTo>
                    <a:lnTo>
                      <a:pt x="2032" y="861"/>
                    </a:lnTo>
                    <a:lnTo>
                      <a:pt x="2051" y="883"/>
                    </a:lnTo>
                    <a:lnTo>
                      <a:pt x="2065" y="909"/>
                    </a:lnTo>
                    <a:lnTo>
                      <a:pt x="2075" y="938"/>
                    </a:lnTo>
                    <a:lnTo>
                      <a:pt x="2077" y="968"/>
                    </a:lnTo>
                    <a:lnTo>
                      <a:pt x="2077" y="1106"/>
                    </a:lnTo>
                    <a:lnTo>
                      <a:pt x="2075" y="1137"/>
                    </a:lnTo>
                    <a:lnTo>
                      <a:pt x="2065" y="1165"/>
                    </a:lnTo>
                    <a:lnTo>
                      <a:pt x="2051" y="1192"/>
                    </a:lnTo>
                    <a:lnTo>
                      <a:pt x="2032" y="1214"/>
                    </a:lnTo>
                    <a:lnTo>
                      <a:pt x="2010" y="1233"/>
                    </a:lnTo>
                    <a:lnTo>
                      <a:pt x="1984" y="1247"/>
                    </a:lnTo>
                    <a:lnTo>
                      <a:pt x="1955" y="1255"/>
                    </a:lnTo>
                    <a:lnTo>
                      <a:pt x="1925" y="1258"/>
                    </a:lnTo>
                    <a:lnTo>
                      <a:pt x="1925" y="1259"/>
                    </a:lnTo>
                    <a:lnTo>
                      <a:pt x="1853" y="1259"/>
                    </a:lnTo>
                    <a:lnTo>
                      <a:pt x="1831" y="1328"/>
                    </a:lnTo>
                    <a:lnTo>
                      <a:pt x="1803" y="1393"/>
                    </a:lnTo>
                    <a:lnTo>
                      <a:pt x="1771" y="1456"/>
                    </a:lnTo>
                    <a:lnTo>
                      <a:pt x="1821" y="1507"/>
                    </a:lnTo>
                    <a:lnTo>
                      <a:pt x="1839" y="1528"/>
                    </a:lnTo>
                    <a:lnTo>
                      <a:pt x="1852" y="1551"/>
                    </a:lnTo>
                    <a:lnTo>
                      <a:pt x="1862" y="1577"/>
                    </a:lnTo>
                    <a:lnTo>
                      <a:pt x="1866" y="1602"/>
                    </a:lnTo>
                    <a:lnTo>
                      <a:pt x="1866" y="1628"/>
                    </a:lnTo>
                    <a:lnTo>
                      <a:pt x="1862" y="1654"/>
                    </a:lnTo>
                    <a:lnTo>
                      <a:pt x="1852" y="1678"/>
                    </a:lnTo>
                    <a:lnTo>
                      <a:pt x="1839" y="1701"/>
                    </a:lnTo>
                    <a:lnTo>
                      <a:pt x="1821" y="1722"/>
                    </a:lnTo>
                    <a:lnTo>
                      <a:pt x="1723" y="1820"/>
                    </a:lnTo>
                    <a:lnTo>
                      <a:pt x="1705" y="1836"/>
                    </a:lnTo>
                    <a:lnTo>
                      <a:pt x="1684" y="1849"/>
                    </a:lnTo>
                    <a:lnTo>
                      <a:pt x="1663" y="1857"/>
                    </a:lnTo>
                    <a:lnTo>
                      <a:pt x="1640" y="1863"/>
                    </a:lnTo>
                    <a:lnTo>
                      <a:pt x="1616" y="1864"/>
                    </a:lnTo>
                    <a:lnTo>
                      <a:pt x="1592" y="1863"/>
                    </a:lnTo>
                    <a:lnTo>
                      <a:pt x="1569" y="1857"/>
                    </a:lnTo>
                    <a:lnTo>
                      <a:pt x="1547" y="1849"/>
                    </a:lnTo>
                    <a:lnTo>
                      <a:pt x="1527" y="1836"/>
                    </a:lnTo>
                    <a:lnTo>
                      <a:pt x="1508" y="1820"/>
                    </a:lnTo>
                    <a:lnTo>
                      <a:pt x="1457" y="1770"/>
                    </a:lnTo>
                    <a:lnTo>
                      <a:pt x="1410" y="1796"/>
                    </a:lnTo>
                    <a:lnTo>
                      <a:pt x="1361" y="1818"/>
                    </a:lnTo>
                    <a:lnTo>
                      <a:pt x="1312" y="1837"/>
                    </a:lnTo>
                    <a:lnTo>
                      <a:pt x="1260" y="1852"/>
                    </a:lnTo>
                    <a:lnTo>
                      <a:pt x="1260" y="1924"/>
                    </a:lnTo>
                    <a:lnTo>
                      <a:pt x="1257" y="1954"/>
                    </a:lnTo>
                    <a:lnTo>
                      <a:pt x="1248" y="1983"/>
                    </a:lnTo>
                    <a:lnTo>
                      <a:pt x="1234" y="2009"/>
                    </a:lnTo>
                    <a:lnTo>
                      <a:pt x="1216" y="2031"/>
                    </a:lnTo>
                    <a:lnTo>
                      <a:pt x="1193" y="2050"/>
                    </a:lnTo>
                    <a:lnTo>
                      <a:pt x="1167" y="2064"/>
                    </a:lnTo>
                    <a:lnTo>
                      <a:pt x="1139" y="2073"/>
                    </a:lnTo>
                    <a:lnTo>
                      <a:pt x="1108" y="2076"/>
                    </a:lnTo>
                    <a:lnTo>
                      <a:pt x="970" y="2076"/>
                    </a:lnTo>
                    <a:lnTo>
                      <a:pt x="938" y="2073"/>
                    </a:lnTo>
                    <a:lnTo>
                      <a:pt x="910" y="2064"/>
                    </a:lnTo>
                    <a:lnTo>
                      <a:pt x="884" y="2050"/>
                    </a:lnTo>
                    <a:lnTo>
                      <a:pt x="861" y="2031"/>
                    </a:lnTo>
                    <a:lnTo>
                      <a:pt x="843" y="2009"/>
                    </a:lnTo>
                    <a:lnTo>
                      <a:pt x="829" y="1983"/>
                    </a:lnTo>
                    <a:lnTo>
                      <a:pt x="820" y="1954"/>
                    </a:lnTo>
                    <a:lnTo>
                      <a:pt x="817" y="1924"/>
                    </a:lnTo>
                    <a:lnTo>
                      <a:pt x="817" y="1852"/>
                    </a:lnTo>
                    <a:lnTo>
                      <a:pt x="748" y="1831"/>
                    </a:lnTo>
                    <a:lnTo>
                      <a:pt x="683" y="1802"/>
                    </a:lnTo>
                    <a:lnTo>
                      <a:pt x="620" y="1770"/>
                    </a:lnTo>
                    <a:lnTo>
                      <a:pt x="569" y="1820"/>
                    </a:lnTo>
                    <a:lnTo>
                      <a:pt x="550" y="1836"/>
                    </a:lnTo>
                    <a:lnTo>
                      <a:pt x="530" y="1849"/>
                    </a:lnTo>
                    <a:lnTo>
                      <a:pt x="508" y="1857"/>
                    </a:lnTo>
                    <a:lnTo>
                      <a:pt x="486" y="1863"/>
                    </a:lnTo>
                    <a:lnTo>
                      <a:pt x="461" y="1864"/>
                    </a:lnTo>
                    <a:lnTo>
                      <a:pt x="437" y="1863"/>
                    </a:lnTo>
                    <a:lnTo>
                      <a:pt x="414" y="1857"/>
                    </a:lnTo>
                    <a:lnTo>
                      <a:pt x="393" y="1849"/>
                    </a:lnTo>
                    <a:lnTo>
                      <a:pt x="372" y="1836"/>
                    </a:lnTo>
                    <a:lnTo>
                      <a:pt x="354" y="1820"/>
                    </a:lnTo>
                    <a:lnTo>
                      <a:pt x="256" y="1722"/>
                    </a:lnTo>
                    <a:lnTo>
                      <a:pt x="238" y="1701"/>
                    </a:lnTo>
                    <a:lnTo>
                      <a:pt x="225" y="1678"/>
                    </a:lnTo>
                    <a:lnTo>
                      <a:pt x="216" y="1654"/>
                    </a:lnTo>
                    <a:lnTo>
                      <a:pt x="211" y="1628"/>
                    </a:lnTo>
                    <a:lnTo>
                      <a:pt x="211" y="1602"/>
                    </a:lnTo>
                    <a:lnTo>
                      <a:pt x="216" y="1577"/>
                    </a:lnTo>
                    <a:lnTo>
                      <a:pt x="225" y="1551"/>
                    </a:lnTo>
                    <a:lnTo>
                      <a:pt x="238" y="1528"/>
                    </a:lnTo>
                    <a:lnTo>
                      <a:pt x="256" y="1507"/>
                    </a:lnTo>
                    <a:lnTo>
                      <a:pt x="306" y="1456"/>
                    </a:lnTo>
                    <a:lnTo>
                      <a:pt x="281" y="1410"/>
                    </a:lnTo>
                    <a:lnTo>
                      <a:pt x="259" y="1360"/>
                    </a:lnTo>
                    <a:lnTo>
                      <a:pt x="240" y="1311"/>
                    </a:lnTo>
                    <a:lnTo>
                      <a:pt x="224" y="1259"/>
                    </a:lnTo>
                    <a:lnTo>
                      <a:pt x="152" y="1259"/>
                    </a:lnTo>
                    <a:lnTo>
                      <a:pt x="122" y="1256"/>
                    </a:lnTo>
                    <a:lnTo>
                      <a:pt x="93" y="1248"/>
                    </a:lnTo>
                    <a:lnTo>
                      <a:pt x="67" y="1233"/>
                    </a:lnTo>
                    <a:lnTo>
                      <a:pt x="45" y="1215"/>
                    </a:lnTo>
                    <a:lnTo>
                      <a:pt x="26" y="1192"/>
                    </a:lnTo>
                    <a:lnTo>
                      <a:pt x="12" y="1166"/>
                    </a:lnTo>
                    <a:lnTo>
                      <a:pt x="3" y="1138"/>
                    </a:lnTo>
                    <a:lnTo>
                      <a:pt x="0" y="1107"/>
                    </a:lnTo>
                    <a:lnTo>
                      <a:pt x="0" y="969"/>
                    </a:lnTo>
                    <a:lnTo>
                      <a:pt x="3" y="938"/>
                    </a:lnTo>
                    <a:lnTo>
                      <a:pt x="12" y="909"/>
                    </a:lnTo>
                    <a:lnTo>
                      <a:pt x="26" y="884"/>
                    </a:lnTo>
                    <a:lnTo>
                      <a:pt x="45" y="861"/>
                    </a:lnTo>
                    <a:lnTo>
                      <a:pt x="67" y="843"/>
                    </a:lnTo>
                    <a:lnTo>
                      <a:pt x="93" y="829"/>
                    </a:lnTo>
                    <a:lnTo>
                      <a:pt x="122" y="819"/>
                    </a:lnTo>
                    <a:lnTo>
                      <a:pt x="152" y="816"/>
                    </a:lnTo>
                    <a:lnTo>
                      <a:pt x="224" y="816"/>
                    </a:lnTo>
                    <a:lnTo>
                      <a:pt x="246" y="748"/>
                    </a:lnTo>
                    <a:lnTo>
                      <a:pt x="274" y="682"/>
                    </a:lnTo>
                    <a:lnTo>
                      <a:pt x="306" y="619"/>
                    </a:lnTo>
                    <a:lnTo>
                      <a:pt x="256" y="568"/>
                    </a:lnTo>
                    <a:lnTo>
                      <a:pt x="238" y="547"/>
                    </a:lnTo>
                    <a:lnTo>
                      <a:pt x="225" y="524"/>
                    </a:lnTo>
                    <a:lnTo>
                      <a:pt x="216" y="500"/>
                    </a:lnTo>
                    <a:lnTo>
                      <a:pt x="211" y="474"/>
                    </a:lnTo>
                    <a:lnTo>
                      <a:pt x="211" y="448"/>
                    </a:lnTo>
                    <a:lnTo>
                      <a:pt x="216" y="422"/>
                    </a:lnTo>
                    <a:lnTo>
                      <a:pt x="225" y="398"/>
                    </a:lnTo>
                    <a:lnTo>
                      <a:pt x="238" y="374"/>
                    </a:lnTo>
                    <a:lnTo>
                      <a:pt x="256" y="353"/>
                    </a:lnTo>
                    <a:lnTo>
                      <a:pt x="354" y="255"/>
                    </a:lnTo>
                    <a:lnTo>
                      <a:pt x="372" y="239"/>
                    </a:lnTo>
                    <a:lnTo>
                      <a:pt x="393" y="227"/>
                    </a:lnTo>
                    <a:lnTo>
                      <a:pt x="414" y="218"/>
                    </a:lnTo>
                    <a:lnTo>
                      <a:pt x="437" y="213"/>
                    </a:lnTo>
                    <a:lnTo>
                      <a:pt x="461" y="211"/>
                    </a:lnTo>
                    <a:lnTo>
                      <a:pt x="486" y="213"/>
                    </a:lnTo>
                    <a:lnTo>
                      <a:pt x="508" y="218"/>
                    </a:lnTo>
                    <a:lnTo>
                      <a:pt x="530" y="227"/>
                    </a:lnTo>
                    <a:lnTo>
                      <a:pt x="550" y="239"/>
                    </a:lnTo>
                    <a:lnTo>
                      <a:pt x="569" y="255"/>
                    </a:lnTo>
                    <a:lnTo>
                      <a:pt x="620" y="306"/>
                    </a:lnTo>
                    <a:lnTo>
                      <a:pt x="667" y="281"/>
                    </a:lnTo>
                    <a:lnTo>
                      <a:pt x="716" y="258"/>
                    </a:lnTo>
                    <a:lnTo>
                      <a:pt x="765" y="239"/>
                    </a:lnTo>
                    <a:lnTo>
                      <a:pt x="817" y="224"/>
                    </a:lnTo>
                    <a:lnTo>
                      <a:pt x="817" y="152"/>
                    </a:lnTo>
                    <a:lnTo>
                      <a:pt x="820" y="121"/>
                    </a:lnTo>
                    <a:lnTo>
                      <a:pt x="829" y="93"/>
                    </a:lnTo>
                    <a:lnTo>
                      <a:pt x="843" y="66"/>
                    </a:lnTo>
                    <a:lnTo>
                      <a:pt x="861" y="44"/>
                    </a:lnTo>
                    <a:lnTo>
                      <a:pt x="884" y="25"/>
                    </a:lnTo>
                    <a:lnTo>
                      <a:pt x="910" y="12"/>
                    </a:lnTo>
                    <a:lnTo>
                      <a:pt x="938" y="3"/>
                    </a:lnTo>
                    <a:lnTo>
                      <a:pt x="970"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708" name="Google Shape;2708;p104"/>
              <p:cNvSpPr/>
              <p:nvPr/>
            </p:nvSpPr>
            <p:spPr>
              <a:xfrm>
                <a:off x="6114720" y="3811264"/>
                <a:ext cx="235341" cy="235340"/>
              </a:xfrm>
              <a:custGeom>
                <a:rect b="b" l="l" r="r" t="t"/>
                <a:pathLst>
                  <a:path extrusionOk="0" h="884" w="886">
                    <a:moveTo>
                      <a:pt x="443" y="140"/>
                    </a:moveTo>
                    <a:lnTo>
                      <a:pt x="398" y="143"/>
                    </a:lnTo>
                    <a:lnTo>
                      <a:pt x="356" y="153"/>
                    </a:lnTo>
                    <a:lnTo>
                      <a:pt x="316" y="169"/>
                    </a:lnTo>
                    <a:lnTo>
                      <a:pt x="279" y="189"/>
                    </a:lnTo>
                    <a:lnTo>
                      <a:pt x="245" y="214"/>
                    </a:lnTo>
                    <a:lnTo>
                      <a:pt x="215" y="243"/>
                    </a:lnTo>
                    <a:lnTo>
                      <a:pt x="189" y="277"/>
                    </a:lnTo>
                    <a:lnTo>
                      <a:pt x="169" y="315"/>
                    </a:lnTo>
                    <a:lnTo>
                      <a:pt x="153" y="355"/>
                    </a:lnTo>
                    <a:lnTo>
                      <a:pt x="144" y="397"/>
                    </a:lnTo>
                    <a:lnTo>
                      <a:pt x="141" y="442"/>
                    </a:lnTo>
                    <a:lnTo>
                      <a:pt x="144" y="486"/>
                    </a:lnTo>
                    <a:lnTo>
                      <a:pt x="153" y="529"/>
                    </a:lnTo>
                    <a:lnTo>
                      <a:pt x="169" y="569"/>
                    </a:lnTo>
                    <a:lnTo>
                      <a:pt x="189" y="606"/>
                    </a:lnTo>
                    <a:lnTo>
                      <a:pt x="215" y="640"/>
                    </a:lnTo>
                    <a:lnTo>
                      <a:pt x="245" y="669"/>
                    </a:lnTo>
                    <a:lnTo>
                      <a:pt x="279" y="695"/>
                    </a:lnTo>
                    <a:lnTo>
                      <a:pt x="316" y="716"/>
                    </a:lnTo>
                    <a:lnTo>
                      <a:pt x="356" y="731"/>
                    </a:lnTo>
                    <a:lnTo>
                      <a:pt x="398" y="740"/>
                    </a:lnTo>
                    <a:lnTo>
                      <a:pt x="443" y="743"/>
                    </a:lnTo>
                    <a:lnTo>
                      <a:pt x="488" y="740"/>
                    </a:lnTo>
                    <a:lnTo>
                      <a:pt x="530" y="731"/>
                    </a:lnTo>
                    <a:lnTo>
                      <a:pt x="570" y="716"/>
                    </a:lnTo>
                    <a:lnTo>
                      <a:pt x="607" y="695"/>
                    </a:lnTo>
                    <a:lnTo>
                      <a:pt x="641" y="669"/>
                    </a:lnTo>
                    <a:lnTo>
                      <a:pt x="670" y="640"/>
                    </a:lnTo>
                    <a:lnTo>
                      <a:pt x="696" y="606"/>
                    </a:lnTo>
                    <a:lnTo>
                      <a:pt x="717" y="569"/>
                    </a:lnTo>
                    <a:lnTo>
                      <a:pt x="732" y="529"/>
                    </a:lnTo>
                    <a:lnTo>
                      <a:pt x="741" y="486"/>
                    </a:lnTo>
                    <a:lnTo>
                      <a:pt x="745" y="442"/>
                    </a:lnTo>
                    <a:lnTo>
                      <a:pt x="741" y="397"/>
                    </a:lnTo>
                    <a:lnTo>
                      <a:pt x="732" y="355"/>
                    </a:lnTo>
                    <a:lnTo>
                      <a:pt x="717" y="315"/>
                    </a:lnTo>
                    <a:lnTo>
                      <a:pt x="696" y="277"/>
                    </a:lnTo>
                    <a:lnTo>
                      <a:pt x="670" y="243"/>
                    </a:lnTo>
                    <a:lnTo>
                      <a:pt x="641" y="214"/>
                    </a:lnTo>
                    <a:lnTo>
                      <a:pt x="607" y="189"/>
                    </a:lnTo>
                    <a:lnTo>
                      <a:pt x="570" y="169"/>
                    </a:lnTo>
                    <a:lnTo>
                      <a:pt x="530" y="153"/>
                    </a:lnTo>
                    <a:lnTo>
                      <a:pt x="488" y="143"/>
                    </a:lnTo>
                    <a:lnTo>
                      <a:pt x="443" y="140"/>
                    </a:lnTo>
                    <a:close/>
                    <a:moveTo>
                      <a:pt x="443" y="0"/>
                    </a:moveTo>
                    <a:lnTo>
                      <a:pt x="494" y="3"/>
                    </a:lnTo>
                    <a:lnTo>
                      <a:pt x="544" y="11"/>
                    </a:lnTo>
                    <a:lnTo>
                      <a:pt x="592" y="25"/>
                    </a:lnTo>
                    <a:lnTo>
                      <a:pt x="638" y="45"/>
                    </a:lnTo>
                    <a:lnTo>
                      <a:pt x="680" y="68"/>
                    </a:lnTo>
                    <a:lnTo>
                      <a:pt x="719" y="97"/>
                    </a:lnTo>
                    <a:lnTo>
                      <a:pt x="756" y="130"/>
                    </a:lnTo>
                    <a:lnTo>
                      <a:pt x="788" y="165"/>
                    </a:lnTo>
                    <a:lnTo>
                      <a:pt x="816" y="205"/>
                    </a:lnTo>
                    <a:lnTo>
                      <a:pt x="840" y="248"/>
                    </a:lnTo>
                    <a:lnTo>
                      <a:pt x="859" y="293"/>
                    </a:lnTo>
                    <a:lnTo>
                      <a:pt x="873" y="340"/>
                    </a:lnTo>
                    <a:lnTo>
                      <a:pt x="883" y="390"/>
                    </a:lnTo>
                    <a:lnTo>
                      <a:pt x="886" y="442"/>
                    </a:lnTo>
                    <a:lnTo>
                      <a:pt x="883" y="493"/>
                    </a:lnTo>
                    <a:lnTo>
                      <a:pt x="873" y="543"/>
                    </a:lnTo>
                    <a:lnTo>
                      <a:pt x="859" y="590"/>
                    </a:lnTo>
                    <a:lnTo>
                      <a:pt x="840" y="636"/>
                    </a:lnTo>
                    <a:lnTo>
                      <a:pt x="816" y="679"/>
                    </a:lnTo>
                    <a:lnTo>
                      <a:pt x="788" y="718"/>
                    </a:lnTo>
                    <a:lnTo>
                      <a:pt x="756" y="754"/>
                    </a:lnTo>
                    <a:lnTo>
                      <a:pt x="719" y="787"/>
                    </a:lnTo>
                    <a:lnTo>
                      <a:pt x="680" y="815"/>
                    </a:lnTo>
                    <a:lnTo>
                      <a:pt x="638" y="839"/>
                    </a:lnTo>
                    <a:lnTo>
                      <a:pt x="592" y="858"/>
                    </a:lnTo>
                    <a:lnTo>
                      <a:pt x="544" y="872"/>
                    </a:lnTo>
                    <a:lnTo>
                      <a:pt x="494" y="880"/>
                    </a:lnTo>
                    <a:lnTo>
                      <a:pt x="443" y="884"/>
                    </a:lnTo>
                    <a:lnTo>
                      <a:pt x="392" y="880"/>
                    </a:lnTo>
                    <a:lnTo>
                      <a:pt x="341" y="872"/>
                    </a:lnTo>
                    <a:lnTo>
                      <a:pt x="294" y="858"/>
                    </a:lnTo>
                    <a:lnTo>
                      <a:pt x="248" y="839"/>
                    </a:lnTo>
                    <a:lnTo>
                      <a:pt x="206" y="815"/>
                    </a:lnTo>
                    <a:lnTo>
                      <a:pt x="166" y="787"/>
                    </a:lnTo>
                    <a:lnTo>
                      <a:pt x="130" y="754"/>
                    </a:lnTo>
                    <a:lnTo>
                      <a:pt x="97" y="718"/>
                    </a:lnTo>
                    <a:lnTo>
                      <a:pt x="70" y="679"/>
                    </a:lnTo>
                    <a:lnTo>
                      <a:pt x="46" y="636"/>
                    </a:lnTo>
                    <a:lnTo>
                      <a:pt x="27" y="590"/>
                    </a:lnTo>
                    <a:lnTo>
                      <a:pt x="12" y="543"/>
                    </a:lnTo>
                    <a:lnTo>
                      <a:pt x="4" y="493"/>
                    </a:lnTo>
                    <a:lnTo>
                      <a:pt x="0" y="442"/>
                    </a:lnTo>
                    <a:lnTo>
                      <a:pt x="4" y="390"/>
                    </a:lnTo>
                    <a:lnTo>
                      <a:pt x="12" y="340"/>
                    </a:lnTo>
                    <a:lnTo>
                      <a:pt x="27" y="293"/>
                    </a:lnTo>
                    <a:lnTo>
                      <a:pt x="46" y="248"/>
                    </a:lnTo>
                    <a:lnTo>
                      <a:pt x="70" y="205"/>
                    </a:lnTo>
                    <a:lnTo>
                      <a:pt x="97" y="165"/>
                    </a:lnTo>
                    <a:lnTo>
                      <a:pt x="130" y="130"/>
                    </a:lnTo>
                    <a:lnTo>
                      <a:pt x="166" y="97"/>
                    </a:lnTo>
                    <a:lnTo>
                      <a:pt x="206" y="68"/>
                    </a:lnTo>
                    <a:lnTo>
                      <a:pt x="248" y="45"/>
                    </a:lnTo>
                    <a:lnTo>
                      <a:pt x="294" y="25"/>
                    </a:lnTo>
                    <a:lnTo>
                      <a:pt x="341" y="11"/>
                    </a:lnTo>
                    <a:lnTo>
                      <a:pt x="392" y="3"/>
                    </a:lnTo>
                    <a:lnTo>
                      <a:pt x="443"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2709" name="Google Shape;2709;p104"/>
            <p:cNvSpPr/>
            <p:nvPr/>
          </p:nvSpPr>
          <p:spPr>
            <a:xfrm>
              <a:off x="5681479" y="3803242"/>
              <a:ext cx="679280" cy="775553"/>
            </a:xfrm>
            <a:custGeom>
              <a:rect b="b" l="l" r="r" t="t"/>
              <a:pathLst>
                <a:path extrusionOk="0" h="2906" w="2541">
                  <a:moveTo>
                    <a:pt x="1063" y="0"/>
                  </a:moveTo>
                  <a:lnTo>
                    <a:pt x="1082" y="1"/>
                  </a:lnTo>
                  <a:lnTo>
                    <a:pt x="1098" y="8"/>
                  </a:lnTo>
                  <a:lnTo>
                    <a:pt x="1113" y="17"/>
                  </a:lnTo>
                  <a:lnTo>
                    <a:pt x="1125" y="31"/>
                  </a:lnTo>
                  <a:lnTo>
                    <a:pt x="1133" y="48"/>
                  </a:lnTo>
                  <a:lnTo>
                    <a:pt x="1137" y="66"/>
                  </a:lnTo>
                  <a:lnTo>
                    <a:pt x="1135" y="85"/>
                  </a:lnTo>
                  <a:lnTo>
                    <a:pt x="1130" y="102"/>
                  </a:lnTo>
                  <a:lnTo>
                    <a:pt x="1121" y="116"/>
                  </a:lnTo>
                  <a:lnTo>
                    <a:pt x="1107" y="128"/>
                  </a:lnTo>
                  <a:lnTo>
                    <a:pt x="1090" y="136"/>
                  </a:lnTo>
                  <a:lnTo>
                    <a:pt x="1036" y="156"/>
                  </a:lnTo>
                  <a:lnTo>
                    <a:pt x="983" y="180"/>
                  </a:lnTo>
                  <a:lnTo>
                    <a:pt x="917" y="214"/>
                  </a:lnTo>
                  <a:lnTo>
                    <a:pt x="854" y="252"/>
                  </a:lnTo>
                  <a:lnTo>
                    <a:pt x="793" y="295"/>
                  </a:lnTo>
                  <a:lnTo>
                    <a:pt x="736" y="341"/>
                  </a:lnTo>
                  <a:lnTo>
                    <a:pt x="684" y="392"/>
                  </a:lnTo>
                  <a:lnTo>
                    <a:pt x="634" y="444"/>
                  </a:lnTo>
                  <a:lnTo>
                    <a:pt x="590" y="501"/>
                  </a:lnTo>
                  <a:lnTo>
                    <a:pt x="549" y="561"/>
                  </a:lnTo>
                  <a:lnTo>
                    <a:pt x="512" y="624"/>
                  </a:lnTo>
                  <a:lnTo>
                    <a:pt x="479" y="688"/>
                  </a:lnTo>
                  <a:lnTo>
                    <a:pt x="452" y="755"/>
                  </a:lnTo>
                  <a:lnTo>
                    <a:pt x="428" y="824"/>
                  </a:lnTo>
                  <a:lnTo>
                    <a:pt x="409" y="895"/>
                  </a:lnTo>
                  <a:lnTo>
                    <a:pt x="397" y="966"/>
                  </a:lnTo>
                  <a:lnTo>
                    <a:pt x="388" y="1040"/>
                  </a:lnTo>
                  <a:lnTo>
                    <a:pt x="386" y="1114"/>
                  </a:lnTo>
                  <a:lnTo>
                    <a:pt x="386" y="1297"/>
                  </a:lnTo>
                  <a:lnTo>
                    <a:pt x="384" y="1314"/>
                  </a:lnTo>
                  <a:lnTo>
                    <a:pt x="378" y="1330"/>
                  </a:lnTo>
                  <a:lnTo>
                    <a:pt x="154" y="1758"/>
                  </a:lnTo>
                  <a:lnTo>
                    <a:pt x="147" y="1775"/>
                  </a:lnTo>
                  <a:lnTo>
                    <a:pt x="141" y="1791"/>
                  </a:lnTo>
                  <a:lnTo>
                    <a:pt x="139" y="1806"/>
                  </a:lnTo>
                  <a:lnTo>
                    <a:pt x="140" y="1818"/>
                  </a:lnTo>
                  <a:lnTo>
                    <a:pt x="145" y="1829"/>
                  </a:lnTo>
                  <a:lnTo>
                    <a:pt x="154" y="1838"/>
                  </a:lnTo>
                  <a:lnTo>
                    <a:pt x="169" y="1846"/>
                  </a:lnTo>
                  <a:lnTo>
                    <a:pt x="188" y="1851"/>
                  </a:lnTo>
                  <a:lnTo>
                    <a:pt x="211" y="1852"/>
                  </a:lnTo>
                  <a:lnTo>
                    <a:pt x="317" y="1852"/>
                  </a:lnTo>
                  <a:lnTo>
                    <a:pt x="336" y="1855"/>
                  </a:lnTo>
                  <a:lnTo>
                    <a:pt x="352" y="1862"/>
                  </a:lnTo>
                  <a:lnTo>
                    <a:pt x="366" y="1873"/>
                  </a:lnTo>
                  <a:lnTo>
                    <a:pt x="377" y="1887"/>
                  </a:lnTo>
                  <a:lnTo>
                    <a:pt x="384" y="1904"/>
                  </a:lnTo>
                  <a:lnTo>
                    <a:pt x="386" y="1923"/>
                  </a:lnTo>
                  <a:lnTo>
                    <a:pt x="386" y="2330"/>
                  </a:lnTo>
                  <a:lnTo>
                    <a:pt x="389" y="2362"/>
                  </a:lnTo>
                  <a:lnTo>
                    <a:pt x="399" y="2392"/>
                  </a:lnTo>
                  <a:lnTo>
                    <a:pt x="414" y="2418"/>
                  </a:lnTo>
                  <a:lnTo>
                    <a:pt x="433" y="2443"/>
                  </a:lnTo>
                  <a:lnTo>
                    <a:pt x="456" y="2463"/>
                  </a:lnTo>
                  <a:lnTo>
                    <a:pt x="482" y="2477"/>
                  </a:lnTo>
                  <a:lnTo>
                    <a:pt x="512" y="2487"/>
                  </a:lnTo>
                  <a:lnTo>
                    <a:pt x="543" y="2491"/>
                  </a:lnTo>
                  <a:lnTo>
                    <a:pt x="856" y="2445"/>
                  </a:lnTo>
                  <a:lnTo>
                    <a:pt x="870" y="2444"/>
                  </a:lnTo>
                  <a:lnTo>
                    <a:pt x="885" y="2447"/>
                  </a:lnTo>
                  <a:lnTo>
                    <a:pt x="899" y="2452"/>
                  </a:lnTo>
                  <a:lnTo>
                    <a:pt x="912" y="2461"/>
                  </a:lnTo>
                  <a:lnTo>
                    <a:pt x="924" y="2476"/>
                  </a:lnTo>
                  <a:lnTo>
                    <a:pt x="933" y="2494"/>
                  </a:lnTo>
                  <a:lnTo>
                    <a:pt x="936" y="2514"/>
                  </a:lnTo>
                  <a:lnTo>
                    <a:pt x="936" y="2764"/>
                  </a:lnTo>
                  <a:lnTo>
                    <a:pt x="2099" y="2764"/>
                  </a:lnTo>
                  <a:lnTo>
                    <a:pt x="2099" y="1925"/>
                  </a:lnTo>
                  <a:lnTo>
                    <a:pt x="2101" y="1906"/>
                  </a:lnTo>
                  <a:lnTo>
                    <a:pt x="2109" y="1888"/>
                  </a:lnTo>
                  <a:lnTo>
                    <a:pt x="2121" y="1873"/>
                  </a:lnTo>
                  <a:lnTo>
                    <a:pt x="2175" y="1820"/>
                  </a:lnTo>
                  <a:lnTo>
                    <a:pt x="2224" y="1763"/>
                  </a:lnTo>
                  <a:lnTo>
                    <a:pt x="2270" y="1703"/>
                  </a:lnTo>
                  <a:lnTo>
                    <a:pt x="2310" y="1640"/>
                  </a:lnTo>
                  <a:lnTo>
                    <a:pt x="2347" y="1575"/>
                  </a:lnTo>
                  <a:lnTo>
                    <a:pt x="2377" y="1506"/>
                  </a:lnTo>
                  <a:lnTo>
                    <a:pt x="2404" y="1436"/>
                  </a:lnTo>
                  <a:lnTo>
                    <a:pt x="2412" y="1419"/>
                  </a:lnTo>
                  <a:lnTo>
                    <a:pt x="2424" y="1405"/>
                  </a:lnTo>
                  <a:lnTo>
                    <a:pt x="2438" y="1395"/>
                  </a:lnTo>
                  <a:lnTo>
                    <a:pt x="2455" y="1389"/>
                  </a:lnTo>
                  <a:lnTo>
                    <a:pt x="2474" y="1388"/>
                  </a:lnTo>
                  <a:lnTo>
                    <a:pt x="2492" y="1391"/>
                  </a:lnTo>
                  <a:lnTo>
                    <a:pt x="2509" y="1400"/>
                  </a:lnTo>
                  <a:lnTo>
                    <a:pt x="2523" y="1411"/>
                  </a:lnTo>
                  <a:lnTo>
                    <a:pt x="2533" y="1426"/>
                  </a:lnTo>
                  <a:lnTo>
                    <a:pt x="2539" y="1443"/>
                  </a:lnTo>
                  <a:lnTo>
                    <a:pt x="2541" y="1461"/>
                  </a:lnTo>
                  <a:lnTo>
                    <a:pt x="2537" y="1480"/>
                  </a:lnTo>
                  <a:lnTo>
                    <a:pt x="2509" y="1556"/>
                  </a:lnTo>
                  <a:lnTo>
                    <a:pt x="2476" y="1630"/>
                  </a:lnTo>
                  <a:lnTo>
                    <a:pt x="2438" y="1701"/>
                  </a:lnTo>
                  <a:lnTo>
                    <a:pt x="2395" y="1770"/>
                  </a:lnTo>
                  <a:lnTo>
                    <a:pt x="2348" y="1835"/>
                  </a:lnTo>
                  <a:lnTo>
                    <a:pt x="2295" y="1896"/>
                  </a:lnTo>
                  <a:lnTo>
                    <a:pt x="2239" y="1955"/>
                  </a:lnTo>
                  <a:lnTo>
                    <a:pt x="2239" y="2835"/>
                  </a:lnTo>
                  <a:lnTo>
                    <a:pt x="2236" y="2854"/>
                  </a:lnTo>
                  <a:lnTo>
                    <a:pt x="2230" y="2871"/>
                  </a:lnTo>
                  <a:lnTo>
                    <a:pt x="2218" y="2884"/>
                  </a:lnTo>
                  <a:lnTo>
                    <a:pt x="2204" y="2896"/>
                  </a:lnTo>
                  <a:lnTo>
                    <a:pt x="2187" y="2902"/>
                  </a:lnTo>
                  <a:lnTo>
                    <a:pt x="2168" y="2906"/>
                  </a:lnTo>
                  <a:lnTo>
                    <a:pt x="865" y="2906"/>
                  </a:lnTo>
                  <a:lnTo>
                    <a:pt x="847" y="2902"/>
                  </a:lnTo>
                  <a:lnTo>
                    <a:pt x="830" y="2896"/>
                  </a:lnTo>
                  <a:lnTo>
                    <a:pt x="816" y="2884"/>
                  </a:lnTo>
                  <a:lnTo>
                    <a:pt x="805" y="2871"/>
                  </a:lnTo>
                  <a:lnTo>
                    <a:pt x="798" y="2854"/>
                  </a:lnTo>
                  <a:lnTo>
                    <a:pt x="796" y="2835"/>
                  </a:lnTo>
                  <a:lnTo>
                    <a:pt x="796" y="2596"/>
                  </a:lnTo>
                  <a:lnTo>
                    <a:pt x="558" y="2631"/>
                  </a:lnTo>
                  <a:lnTo>
                    <a:pt x="555" y="2631"/>
                  </a:lnTo>
                  <a:lnTo>
                    <a:pt x="551" y="2631"/>
                  </a:lnTo>
                  <a:lnTo>
                    <a:pt x="549" y="2630"/>
                  </a:lnTo>
                  <a:lnTo>
                    <a:pt x="503" y="2627"/>
                  </a:lnTo>
                  <a:lnTo>
                    <a:pt x="461" y="2618"/>
                  </a:lnTo>
                  <a:lnTo>
                    <a:pt x="421" y="2602"/>
                  </a:lnTo>
                  <a:lnTo>
                    <a:pt x="384" y="2582"/>
                  </a:lnTo>
                  <a:lnTo>
                    <a:pt x="350" y="2557"/>
                  </a:lnTo>
                  <a:lnTo>
                    <a:pt x="321" y="2526"/>
                  </a:lnTo>
                  <a:lnTo>
                    <a:pt x="295" y="2493"/>
                  </a:lnTo>
                  <a:lnTo>
                    <a:pt x="274" y="2455"/>
                  </a:lnTo>
                  <a:lnTo>
                    <a:pt x="260" y="2415"/>
                  </a:lnTo>
                  <a:lnTo>
                    <a:pt x="249" y="2373"/>
                  </a:lnTo>
                  <a:lnTo>
                    <a:pt x="246" y="2329"/>
                  </a:lnTo>
                  <a:lnTo>
                    <a:pt x="246" y="1991"/>
                  </a:lnTo>
                  <a:lnTo>
                    <a:pt x="211" y="1991"/>
                  </a:lnTo>
                  <a:lnTo>
                    <a:pt x="176" y="1989"/>
                  </a:lnTo>
                  <a:lnTo>
                    <a:pt x="143" y="1983"/>
                  </a:lnTo>
                  <a:lnTo>
                    <a:pt x="114" y="1973"/>
                  </a:lnTo>
                  <a:lnTo>
                    <a:pt x="87" y="1961"/>
                  </a:lnTo>
                  <a:lnTo>
                    <a:pt x="62" y="1944"/>
                  </a:lnTo>
                  <a:lnTo>
                    <a:pt x="41" y="1924"/>
                  </a:lnTo>
                  <a:lnTo>
                    <a:pt x="24" y="1900"/>
                  </a:lnTo>
                  <a:lnTo>
                    <a:pt x="12" y="1874"/>
                  </a:lnTo>
                  <a:lnTo>
                    <a:pt x="3" y="1846"/>
                  </a:lnTo>
                  <a:lnTo>
                    <a:pt x="0" y="1817"/>
                  </a:lnTo>
                  <a:lnTo>
                    <a:pt x="0" y="1787"/>
                  </a:lnTo>
                  <a:lnTo>
                    <a:pt x="5" y="1756"/>
                  </a:lnTo>
                  <a:lnTo>
                    <a:pt x="16" y="1724"/>
                  </a:lnTo>
                  <a:lnTo>
                    <a:pt x="30" y="1693"/>
                  </a:lnTo>
                  <a:lnTo>
                    <a:pt x="247" y="1279"/>
                  </a:lnTo>
                  <a:lnTo>
                    <a:pt x="247" y="1114"/>
                  </a:lnTo>
                  <a:lnTo>
                    <a:pt x="250" y="1034"/>
                  </a:lnTo>
                  <a:lnTo>
                    <a:pt x="257" y="956"/>
                  </a:lnTo>
                  <a:lnTo>
                    <a:pt x="271" y="878"/>
                  </a:lnTo>
                  <a:lnTo>
                    <a:pt x="289" y="802"/>
                  </a:lnTo>
                  <a:lnTo>
                    <a:pt x="313" y="728"/>
                  </a:lnTo>
                  <a:lnTo>
                    <a:pt x="341" y="655"/>
                  </a:lnTo>
                  <a:lnTo>
                    <a:pt x="374" y="586"/>
                  </a:lnTo>
                  <a:lnTo>
                    <a:pt x="412" y="518"/>
                  </a:lnTo>
                  <a:lnTo>
                    <a:pt x="453" y="453"/>
                  </a:lnTo>
                  <a:lnTo>
                    <a:pt x="498" y="390"/>
                  </a:lnTo>
                  <a:lnTo>
                    <a:pt x="549" y="330"/>
                  </a:lnTo>
                  <a:lnTo>
                    <a:pt x="602" y="274"/>
                  </a:lnTo>
                  <a:lnTo>
                    <a:pt x="659" y="223"/>
                  </a:lnTo>
                  <a:lnTo>
                    <a:pt x="721" y="173"/>
                  </a:lnTo>
                  <a:lnTo>
                    <a:pt x="785" y="129"/>
                  </a:lnTo>
                  <a:lnTo>
                    <a:pt x="854" y="89"/>
                  </a:lnTo>
                  <a:lnTo>
                    <a:pt x="924" y="52"/>
                  </a:lnTo>
                  <a:lnTo>
                    <a:pt x="983" y="27"/>
                  </a:lnTo>
                  <a:lnTo>
                    <a:pt x="1045" y="3"/>
                  </a:lnTo>
                  <a:lnTo>
                    <a:pt x="1063"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2710" name="Google Shape;2710;p104"/>
          <p:cNvGrpSpPr/>
          <p:nvPr/>
        </p:nvGrpSpPr>
        <p:grpSpPr>
          <a:xfrm>
            <a:off x="1637977" y="3282505"/>
            <a:ext cx="590550" cy="593725"/>
            <a:chOff x="9104313" y="3441701"/>
            <a:chExt cx="590550" cy="593725"/>
          </a:xfrm>
        </p:grpSpPr>
        <p:sp>
          <p:nvSpPr>
            <p:cNvPr id="2711" name="Google Shape;2711;p104"/>
            <p:cNvSpPr/>
            <p:nvPr/>
          </p:nvSpPr>
          <p:spPr>
            <a:xfrm>
              <a:off x="9190038" y="3544888"/>
              <a:ext cx="131763" cy="25400"/>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712" name="Google Shape;2712;p104"/>
            <p:cNvSpPr/>
            <p:nvPr/>
          </p:nvSpPr>
          <p:spPr>
            <a:xfrm>
              <a:off x="9190038" y="3619501"/>
              <a:ext cx="131763" cy="25400"/>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713" name="Google Shape;2713;p104"/>
            <p:cNvSpPr/>
            <p:nvPr/>
          </p:nvSpPr>
          <p:spPr>
            <a:xfrm>
              <a:off x="9190038" y="3692526"/>
              <a:ext cx="309563" cy="25400"/>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714" name="Google Shape;2714;p104"/>
            <p:cNvSpPr/>
            <p:nvPr/>
          </p:nvSpPr>
          <p:spPr>
            <a:xfrm>
              <a:off x="9190038" y="3765551"/>
              <a:ext cx="309563" cy="25400"/>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715" name="Google Shape;2715;p104"/>
            <p:cNvSpPr/>
            <p:nvPr/>
          </p:nvSpPr>
          <p:spPr>
            <a:xfrm>
              <a:off x="9104313" y="3441701"/>
              <a:ext cx="590550" cy="593725"/>
            </a:xfrm>
            <a:custGeom>
              <a:rect b="b" l="l" r="r" t="t"/>
              <a:pathLst>
                <a:path extrusionOk="0" h="3369" w="3348">
                  <a:moveTo>
                    <a:pt x="3051" y="1700"/>
                  </a:moveTo>
                  <a:lnTo>
                    <a:pt x="3027" y="1704"/>
                  </a:lnTo>
                  <a:lnTo>
                    <a:pt x="3004" y="1713"/>
                  </a:lnTo>
                  <a:lnTo>
                    <a:pt x="2982" y="1725"/>
                  </a:lnTo>
                  <a:lnTo>
                    <a:pt x="2962" y="1741"/>
                  </a:lnTo>
                  <a:lnTo>
                    <a:pt x="2025" y="2684"/>
                  </a:lnTo>
                  <a:lnTo>
                    <a:pt x="1987" y="2925"/>
                  </a:lnTo>
                  <a:lnTo>
                    <a:pt x="2226" y="2886"/>
                  </a:lnTo>
                  <a:lnTo>
                    <a:pt x="3163" y="1943"/>
                  </a:lnTo>
                  <a:lnTo>
                    <a:pt x="3180" y="1923"/>
                  </a:lnTo>
                  <a:lnTo>
                    <a:pt x="3192" y="1901"/>
                  </a:lnTo>
                  <a:lnTo>
                    <a:pt x="3200" y="1879"/>
                  </a:lnTo>
                  <a:lnTo>
                    <a:pt x="3204" y="1854"/>
                  </a:lnTo>
                  <a:lnTo>
                    <a:pt x="3204" y="1830"/>
                  </a:lnTo>
                  <a:lnTo>
                    <a:pt x="3200" y="1806"/>
                  </a:lnTo>
                  <a:lnTo>
                    <a:pt x="3192" y="1782"/>
                  </a:lnTo>
                  <a:lnTo>
                    <a:pt x="3180" y="1761"/>
                  </a:lnTo>
                  <a:lnTo>
                    <a:pt x="3163" y="1741"/>
                  </a:lnTo>
                  <a:lnTo>
                    <a:pt x="3144" y="1725"/>
                  </a:lnTo>
                  <a:lnTo>
                    <a:pt x="3122" y="1713"/>
                  </a:lnTo>
                  <a:lnTo>
                    <a:pt x="3099" y="1704"/>
                  </a:lnTo>
                  <a:lnTo>
                    <a:pt x="3075" y="1700"/>
                  </a:lnTo>
                  <a:lnTo>
                    <a:pt x="3051" y="1700"/>
                  </a:lnTo>
                  <a:close/>
                  <a:moveTo>
                    <a:pt x="1768" y="244"/>
                  </a:moveTo>
                  <a:lnTo>
                    <a:pt x="1768" y="946"/>
                  </a:lnTo>
                  <a:lnTo>
                    <a:pt x="2466" y="946"/>
                  </a:lnTo>
                  <a:lnTo>
                    <a:pt x="1768" y="244"/>
                  </a:lnTo>
                  <a:close/>
                  <a:moveTo>
                    <a:pt x="143" y="144"/>
                  </a:moveTo>
                  <a:lnTo>
                    <a:pt x="143" y="3225"/>
                  </a:lnTo>
                  <a:lnTo>
                    <a:pt x="2567" y="3225"/>
                  </a:lnTo>
                  <a:lnTo>
                    <a:pt x="2567" y="2748"/>
                  </a:lnTo>
                  <a:lnTo>
                    <a:pt x="2290" y="3026"/>
                  </a:lnTo>
                  <a:lnTo>
                    <a:pt x="1826" y="3087"/>
                  </a:lnTo>
                  <a:lnTo>
                    <a:pt x="1887" y="2619"/>
                  </a:lnTo>
                  <a:lnTo>
                    <a:pt x="2566" y="1936"/>
                  </a:lnTo>
                  <a:lnTo>
                    <a:pt x="2566" y="1089"/>
                  </a:lnTo>
                  <a:lnTo>
                    <a:pt x="1697" y="1089"/>
                  </a:lnTo>
                  <a:lnTo>
                    <a:pt x="1677" y="1087"/>
                  </a:lnTo>
                  <a:lnTo>
                    <a:pt x="1659" y="1081"/>
                  </a:lnTo>
                  <a:lnTo>
                    <a:pt x="1645" y="1070"/>
                  </a:lnTo>
                  <a:lnTo>
                    <a:pt x="1635" y="1055"/>
                  </a:lnTo>
                  <a:lnTo>
                    <a:pt x="1628" y="1038"/>
                  </a:lnTo>
                  <a:lnTo>
                    <a:pt x="1626" y="1018"/>
                  </a:lnTo>
                  <a:lnTo>
                    <a:pt x="1626" y="144"/>
                  </a:lnTo>
                  <a:lnTo>
                    <a:pt x="143" y="144"/>
                  </a:lnTo>
                  <a:close/>
                  <a:moveTo>
                    <a:pt x="71" y="0"/>
                  </a:moveTo>
                  <a:lnTo>
                    <a:pt x="1697" y="0"/>
                  </a:lnTo>
                  <a:lnTo>
                    <a:pt x="1711" y="2"/>
                  </a:lnTo>
                  <a:lnTo>
                    <a:pt x="1724" y="6"/>
                  </a:lnTo>
                  <a:lnTo>
                    <a:pt x="1736" y="12"/>
                  </a:lnTo>
                  <a:lnTo>
                    <a:pt x="1747" y="22"/>
                  </a:lnTo>
                  <a:lnTo>
                    <a:pt x="2687" y="968"/>
                  </a:lnTo>
                  <a:lnTo>
                    <a:pt x="2696" y="978"/>
                  </a:lnTo>
                  <a:lnTo>
                    <a:pt x="2703" y="991"/>
                  </a:lnTo>
                  <a:lnTo>
                    <a:pt x="2708" y="1003"/>
                  </a:lnTo>
                  <a:lnTo>
                    <a:pt x="2709" y="1018"/>
                  </a:lnTo>
                  <a:lnTo>
                    <a:pt x="2709" y="1793"/>
                  </a:lnTo>
                  <a:lnTo>
                    <a:pt x="2859" y="1641"/>
                  </a:lnTo>
                  <a:lnTo>
                    <a:pt x="2889" y="1615"/>
                  </a:lnTo>
                  <a:lnTo>
                    <a:pt x="2921" y="1594"/>
                  </a:lnTo>
                  <a:lnTo>
                    <a:pt x="2954" y="1577"/>
                  </a:lnTo>
                  <a:lnTo>
                    <a:pt x="2989" y="1566"/>
                  </a:lnTo>
                  <a:lnTo>
                    <a:pt x="3026" y="1559"/>
                  </a:lnTo>
                  <a:lnTo>
                    <a:pt x="3061" y="1557"/>
                  </a:lnTo>
                  <a:lnTo>
                    <a:pt x="3098" y="1559"/>
                  </a:lnTo>
                  <a:lnTo>
                    <a:pt x="3135" y="1566"/>
                  </a:lnTo>
                  <a:lnTo>
                    <a:pt x="3170" y="1577"/>
                  </a:lnTo>
                  <a:lnTo>
                    <a:pt x="3203" y="1594"/>
                  </a:lnTo>
                  <a:lnTo>
                    <a:pt x="3235" y="1615"/>
                  </a:lnTo>
                  <a:lnTo>
                    <a:pt x="3264" y="1641"/>
                  </a:lnTo>
                  <a:lnTo>
                    <a:pt x="3290" y="1671"/>
                  </a:lnTo>
                  <a:lnTo>
                    <a:pt x="3310" y="1702"/>
                  </a:lnTo>
                  <a:lnTo>
                    <a:pt x="3327" y="1736"/>
                  </a:lnTo>
                  <a:lnTo>
                    <a:pt x="3339" y="1771"/>
                  </a:lnTo>
                  <a:lnTo>
                    <a:pt x="3345" y="1807"/>
                  </a:lnTo>
                  <a:lnTo>
                    <a:pt x="3348" y="1844"/>
                  </a:lnTo>
                  <a:lnTo>
                    <a:pt x="3345" y="1881"/>
                  </a:lnTo>
                  <a:lnTo>
                    <a:pt x="3339" y="1917"/>
                  </a:lnTo>
                  <a:lnTo>
                    <a:pt x="3327" y="1952"/>
                  </a:lnTo>
                  <a:lnTo>
                    <a:pt x="3310" y="1985"/>
                  </a:lnTo>
                  <a:lnTo>
                    <a:pt x="3290" y="2017"/>
                  </a:lnTo>
                  <a:lnTo>
                    <a:pt x="3264" y="2047"/>
                  </a:lnTo>
                  <a:lnTo>
                    <a:pt x="2709" y="2606"/>
                  </a:lnTo>
                  <a:lnTo>
                    <a:pt x="2709" y="3290"/>
                  </a:lnTo>
                  <a:lnTo>
                    <a:pt x="2707" y="3309"/>
                  </a:lnTo>
                  <a:lnTo>
                    <a:pt x="2701" y="3327"/>
                  </a:lnTo>
                  <a:lnTo>
                    <a:pt x="2693" y="3341"/>
                  </a:lnTo>
                  <a:lnTo>
                    <a:pt x="2683" y="3353"/>
                  </a:lnTo>
                  <a:lnTo>
                    <a:pt x="2670" y="3362"/>
                  </a:lnTo>
                  <a:lnTo>
                    <a:pt x="2655" y="3367"/>
                  </a:lnTo>
                  <a:lnTo>
                    <a:pt x="2637" y="3369"/>
                  </a:lnTo>
                  <a:lnTo>
                    <a:pt x="71" y="3369"/>
                  </a:lnTo>
                  <a:lnTo>
                    <a:pt x="52" y="3366"/>
                  </a:lnTo>
                  <a:lnTo>
                    <a:pt x="35" y="3360"/>
                  </a:lnTo>
                  <a:lnTo>
                    <a:pt x="20" y="3348"/>
                  </a:lnTo>
                  <a:lnTo>
                    <a:pt x="9" y="3334"/>
                  </a:lnTo>
                  <a:lnTo>
                    <a:pt x="3" y="3316"/>
                  </a:lnTo>
                  <a:lnTo>
                    <a:pt x="0" y="3297"/>
                  </a:lnTo>
                  <a:lnTo>
                    <a:pt x="0" y="72"/>
                  </a:lnTo>
                  <a:lnTo>
                    <a:pt x="3" y="52"/>
                  </a:lnTo>
                  <a:lnTo>
                    <a:pt x="9" y="35"/>
                  </a:lnTo>
                  <a:lnTo>
                    <a:pt x="20" y="21"/>
                  </a:lnTo>
                  <a:lnTo>
                    <a:pt x="35" y="9"/>
                  </a:lnTo>
                  <a:lnTo>
                    <a:pt x="52" y="3"/>
                  </a:lnTo>
                  <a:lnTo>
                    <a:pt x="71"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aphicFrame>
        <p:nvGraphicFramePr>
          <p:cNvPr id="2716" name="Google Shape;2716;p104"/>
          <p:cNvGraphicFramePr/>
          <p:nvPr/>
        </p:nvGraphicFramePr>
        <p:xfrm>
          <a:off x="9279796" y="2517513"/>
          <a:ext cx="3000000" cy="3000000"/>
        </p:xfrm>
        <a:graphic>
          <a:graphicData uri="http://schemas.openxmlformats.org/drawingml/2006/table">
            <a:tbl>
              <a:tblPr>
                <a:noFill/>
                <a:tableStyleId>{BE12EF19-B718-4373-A37E-BE9B35CE513D}</a:tableStyleId>
              </a:tblPr>
              <a:tblGrid>
                <a:gridCol w="702825"/>
                <a:gridCol w="702825"/>
              </a:tblGrid>
              <a:tr h="296875">
                <a:tc>
                  <a:txBody>
                    <a:bodyPr/>
                    <a:lstStyle/>
                    <a:p>
                      <a:pPr indent="0" lvl="0" marL="0" marR="0" rtl="0" algn="l">
                        <a:lnSpc>
                          <a:spcPct val="100000"/>
                        </a:lnSpc>
                        <a:spcBef>
                          <a:spcPts val="0"/>
                        </a:spcBef>
                        <a:spcAft>
                          <a:spcPts val="0"/>
                        </a:spcAft>
                        <a:buNone/>
                      </a:pPr>
                      <a:r>
                        <a:rPr b="0" lang="en-US" sz="1200" u="none" cap="none" strike="noStrike"/>
                        <a:t>541330</a:t>
                      </a:r>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541810</a:t>
                      </a:r>
                      <a:endParaRPr/>
                    </a:p>
                  </a:txBody>
                  <a:tcPr marT="45725" marB="45725" marR="91450" marL="91450"/>
                </a:tc>
              </a:tr>
              <a:tr h="296875">
                <a:tc>
                  <a:txBody>
                    <a:bodyPr/>
                    <a:lstStyle/>
                    <a:p>
                      <a:pPr indent="0" lvl="0" marL="0" marR="0" rtl="0" algn="l">
                        <a:lnSpc>
                          <a:spcPct val="100000"/>
                        </a:lnSpc>
                        <a:spcBef>
                          <a:spcPts val="0"/>
                        </a:spcBef>
                        <a:spcAft>
                          <a:spcPts val="0"/>
                        </a:spcAft>
                        <a:buNone/>
                      </a:pPr>
                      <a:r>
                        <a:rPr lang="en-US" sz="1200" u="none" cap="none" strike="noStrike"/>
                        <a:t>541360</a:t>
                      </a:r>
                      <a:endParaRPr/>
                    </a:p>
                  </a:txBody>
                  <a:tcPr marT="45725" marB="45725" marR="91450" marL="91450"/>
                </a:tc>
                <a:tc>
                  <a:txBody>
                    <a:bodyPr/>
                    <a:lstStyle/>
                    <a:p>
                      <a:pPr indent="0" lvl="0" marL="0" marR="0" rtl="0" algn="l">
                        <a:lnSpc>
                          <a:spcPct val="100000"/>
                        </a:lnSpc>
                        <a:spcBef>
                          <a:spcPts val="0"/>
                        </a:spcBef>
                        <a:spcAft>
                          <a:spcPts val="0"/>
                        </a:spcAft>
                        <a:buNone/>
                      </a:pPr>
                      <a:r>
                        <a:rPr lang="en-US" sz="1200" u="none" cap="none" strike="noStrike"/>
                        <a:t>541820</a:t>
                      </a:r>
                      <a:endParaRPr/>
                    </a:p>
                  </a:txBody>
                  <a:tcPr marT="45725" marB="45725" marR="91450" marL="91450"/>
                </a:tc>
              </a:tr>
              <a:tr h="296875">
                <a:tc>
                  <a:txBody>
                    <a:bodyPr/>
                    <a:lstStyle/>
                    <a:p>
                      <a:pPr indent="0" lvl="0" marL="0" marR="0" rtl="0" algn="l">
                        <a:lnSpc>
                          <a:spcPct val="100000"/>
                        </a:lnSpc>
                        <a:spcBef>
                          <a:spcPts val="0"/>
                        </a:spcBef>
                        <a:spcAft>
                          <a:spcPts val="0"/>
                        </a:spcAft>
                        <a:buNone/>
                      </a:pPr>
                      <a:r>
                        <a:rPr lang="en-US" sz="1200" u="none" cap="none" strike="noStrike"/>
                        <a:t>541370</a:t>
                      </a:r>
                      <a:endParaRPr/>
                    </a:p>
                  </a:txBody>
                  <a:tcPr marT="45725" marB="45725" marR="91450" marL="91450"/>
                </a:tc>
                <a:tc>
                  <a:txBody>
                    <a:bodyPr/>
                    <a:lstStyle/>
                    <a:p>
                      <a:pPr indent="0" lvl="0" marL="0" marR="0" rtl="0" algn="l">
                        <a:lnSpc>
                          <a:spcPct val="100000"/>
                        </a:lnSpc>
                        <a:spcBef>
                          <a:spcPts val="0"/>
                        </a:spcBef>
                        <a:spcAft>
                          <a:spcPts val="0"/>
                        </a:spcAft>
                        <a:buNone/>
                      </a:pPr>
                      <a:r>
                        <a:rPr lang="en-US" sz="1200" u="none" cap="none" strike="noStrike"/>
                        <a:t>541830</a:t>
                      </a:r>
                      <a:endParaRPr/>
                    </a:p>
                  </a:txBody>
                  <a:tcPr marT="45725" marB="45725" marR="91450" marL="91450"/>
                </a:tc>
              </a:tr>
              <a:tr h="296875">
                <a:tc>
                  <a:txBody>
                    <a:bodyPr/>
                    <a:lstStyle/>
                    <a:p>
                      <a:pPr indent="0" lvl="0" marL="0" marR="0" rtl="0" algn="l">
                        <a:lnSpc>
                          <a:spcPct val="100000"/>
                        </a:lnSpc>
                        <a:spcBef>
                          <a:spcPts val="0"/>
                        </a:spcBef>
                        <a:spcAft>
                          <a:spcPts val="0"/>
                        </a:spcAft>
                        <a:buNone/>
                      </a:pPr>
                      <a:r>
                        <a:rPr lang="en-US" sz="1200" u="none" cap="none" strike="noStrike"/>
                        <a:t>541380</a:t>
                      </a:r>
                      <a:endParaRPr/>
                    </a:p>
                  </a:txBody>
                  <a:tcPr marT="45725" marB="45725" marR="91450" marL="91450"/>
                </a:tc>
                <a:tc>
                  <a:txBody>
                    <a:bodyPr/>
                    <a:lstStyle/>
                    <a:p>
                      <a:pPr indent="0" lvl="0" marL="0" marR="0" rtl="0" algn="l">
                        <a:lnSpc>
                          <a:spcPct val="100000"/>
                        </a:lnSpc>
                        <a:spcBef>
                          <a:spcPts val="0"/>
                        </a:spcBef>
                        <a:spcAft>
                          <a:spcPts val="0"/>
                        </a:spcAft>
                        <a:buNone/>
                      </a:pPr>
                      <a:r>
                        <a:rPr lang="en-US" sz="1200" u="none" cap="none" strike="noStrike"/>
                        <a:t>541840</a:t>
                      </a:r>
                      <a:endParaRPr/>
                    </a:p>
                  </a:txBody>
                  <a:tcPr marT="45725" marB="45725" marR="91450" marL="91450"/>
                </a:tc>
              </a:tr>
              <a:tr h="296875">
                <a:tc>
                  <a:txBody>
                    <a:bodyPr/>
                    <a:lstStyle/>
                    <a:p>
                      <a:pPr indent="0" lvl="0" marL="0" marR="0" rtl="0" algn="l">
                        <a:lnSpc>
                          <a:spcPct val="100000"/>
                        </a:lnSpc>
                        <a:spcBef>
                          <a:spcPts val="0"/>
                        </a:spcBef>
                        <a:spcAft>
                          <a:spcPts val="0"/>
                        </a:spcAft>
                        <a:buNone/>
                      </a:pPr>
                      <a:r>
                        <a:rPr lang="en-US" sz="1200" u="none" cap="none" strike="noStrike"/>
                        <a:t>541611</a:t>
                      </a:r>
                      <a:endParaRPr/>
                    </a:p>
                  </a:txBody>
                  <a:tcPr marT="45725" marB="45725" marR="91450" marL="91450"/>
                </a:tc>
                <a:tc>
                  <a:txBody>
                    <a:bodyPr/>
                    <a:lstStyle/>
                    <a:p>
                      <a:pPr indent="0" lvl="0" marL="0" marR="0" rtl="0" algn="l">
                        <a:lnSpc>
                          <a:spcPct val="100000"/>
                        </a:lnSpc>
                        <a:spcBef>
                          <a:spcPts val="0"/>
                        </a:spcBef>
                        <a:spcAft>
                          <a:spcPts val="0"/>
                        </a:spcAft>
                        <a:buNone/>
                      </a:pPr>
                      <a:r>
                        <a:rPr lang="en-US" sz="1200" u="none" cap="none" strike="noStrike"/>
                        <a:t>541850</a:t>
                      </a:r>
                      <a:endParaRPr/>
                    </a:p>
                  </a:txBody>
                  <a:tcPr marT="45725" marB="45725" marR="91450" marL="91450"/>
                </a:tc>
              </a:tr>
              <a:tr h="296875">
                <a:tc>
                  <a:txBody>
                    <a:bodyPr/>
                    <a:lstStyle/>
                    <a:p>
                      <a:pPr indent="0" lvl="0" marL="0" marR="0" rtl="0" algn="l">
                        <a:lnSpc>
                          <a:spcPct val="100000"/>
                        </a:lnSpc>
                        <a:spcBef>
                          <a:spcPts val="0"/>
                        </a:spcBef>
                        <a:spcAft>
                          <a:spcPts val="0"/>
                        </a:spcAft>
                        <a:buNone/>
                      </a:pPr>
                      <a:r>
                        <a:rPr lang="en-US" sz="1200" u="none" cap="none" strike="noStrike"/>
                        <a:t>541612</a:t>
                      </a:r>
                      <a:endParaRPr/>
                    </a:p>
                  </a:txBody>
                  <a:tcPr marT="45725" marB="45725" marR="91450" marL="91450"/>
                </a:tc>
                <a:tc>
                  <a:txBody>
                    <a:bodyPr/>
                    <a:lstStyle/>
                    <a:p>
                      <a:pPr indent="0" lvl="0" marL="0" marR="0" rtl="0" algn="l">
                        <a:lnSpc>
                          <a:spcPct val="100000"/>
                        </a:lnSpc>
                        <a:spcBef>
                          <a:spcPts val="0"/>
                        </a:spcBef>
                        <a:spcAft>
                          <a:spcPts val="0"/>
                        </a:spcAft>
                        <a:buNone/>
                      </a:pPr>
                      <a:r>
                        <a:rPr lang="en-US" sz="1200" u="none" cap="none" strike="noStrike"/>
                        <a:t>541860</a:t>
                      </a:r>
                      <a:endParaRPr/>
                    </a:p>
                  </a:txBody>
                  <a:tcPr marT="45725" marB="45725" marR="91450" marL="91450"/>
                </a:tc>
              </a:tr>
              <a:tr h="296875">
                <a:tc>
                  <a:txBody>
                    <a:bodyPr/>
                    <a:lstStyle/>
                    <a:p>
                      <a:pPr indent="0" lvl="0" marL="0" marR="0" rtl="0" algn="l">
                        <a:lnSpc>
                          <a:spcPct val="100000"/>
                        </a:lnSpc>
                        <a:spcBef>
                          <a:spcPts val="0"/>
                        </a:spcBef>
                        <a:spcAft>
                          <a:spcPts val="0"/>
                        </a:spcAft>
                        <a:buNone/>
                      </a:pPr>
                      <a:r>
                        <a:rPr lang="en-US" sz="1200" u="none" cap="none" strike="noStrike"/>
                        <a:t>541613</a:t>
                      </a:r>
                      <a:endParaRPr/>
                    </a:p>
                  </a:txBody>
                  <a:tcPr marT="45725" marB="45725" marR="91450" marL="91450"/>
                </a:tc>
                <a:tc>
                  <a:txBody>
                    <a:bodyPr/>
                    <a:lstStyle/>
                    <a:p>
                      <a:pPr indent="0" lvl="0" marL="0" marR="0" rtl="0" algn="l">
                        <a:lnSpc>
                          <a:spcPct val="100000"/>
                        </a:lnSpc>
                        <a:spcBef>
                          <a:spcPts val="0"/>
                        </a:spcBef>
                        <a:spcAft>
                          <a:spcPts val="0"/>
                        </a:spcAft>
                        <a:buNone/>
                      </a:pPr>
                      <a:r>
                        <a:rPr lang="en-US" sz="1200" u="none" cap="none" strike="noStrike"/>
                        <a:t>541870</a:t>
                      </a:r>
                      <a:endParaRPr/>
                    </a:p>
                  </a:txBody>
                  <a:tcPr marT="45725" marB="45725" marR="91450" marL="91450"/>
                </a:tc>
              </a:tr>
              <a:tr h="296875">
                <a:tc>
                  <a:txBody>
                    <a:bodyPr/>
                    <a:lstStyle/>
                    <a:p>
                      <a:pPr indent="0" lvl="0" marL="0" marR="0" rtl="0" algn="l">
                        <a:lnSpc>
                          <a:spcPct val="100000"/>
                        </a:lnSpc>
                        <a:spcBef>
                          <a:spcPts val="0"/>
                        </a:spcBef>
                        <a:spcAft>
                          <a:spcPts val="0"/>
                        </a:spcAft>
                        <a:buNone/>
                      </a:pPr>
                      <a:r>
                        <a:rPr lang="en-US" sz="1200" u="none" cap="none" strike="noStrike"/>
                        <a:t>541614</a:t>
                      </a:r>
                      <a:endParaRPr/>
                    </a:p>
                  </a:txBody>
                  <a:tcPr marT="45725" marB="45725" marR="91450" marL="91450"/>
                </a:tc>
                <a:tc>
                  <a:txBody>
                    <a:bodyPr/>
                    <a:lstStyle/>
                    <a:p>
                      <a:pPr indent="0" lvl="0" marL="0" marR="0" rtl="0" algn="l">
                        <a:lnSpc>
                          <a:spcPct val="100000"/>
                        </a:lnSpc>
                        <a:spcBef>
                          <a:spcPts val="0"/>
                        </a:spcBef>
                        <a:spcAft>
                          <a:spcPts val="0"/>
                        </a:spcAft>
                        <a:buNone/>
                      </a:pPr>
                      <a:r>
                        <a:rPr lang="en-US" sz="1200" u="none" cap="none" strike="noStrike"/>
                        <a:t>541890</a:t>
                      </a:r>
                      <a:endParaRPr/>
                    </a:p>
                  </a:txBody>
                  <a:tcPr marT="45725" marB="45725" marR="91450" marL="91450"/>
                </a:tc>
              </a:tr>
              <a:tr h="296875">
                <a:tc>
                  <a:txBody>
                    <a:bodyPr/>
                    <a:lstStyle/>
                    <a:p>
                      <a:pPr indent="0" lvl="0" marL="0" marR="0" rtl="0" algn="l">
                        <a:lnSpc>
                          <a:spcPct val="100000"/>
                        </a:lnSpc>
                        <a:spcBef>
                          <a:spcPts val="0"/>
                        </a:spcBef>
                        <a:spcAft>
                          <a:spcPts val="0"/>
                        </a:spcAft>
                        <a:buNone/>
                      </a:pPr>
                      <a:r>
                        <a:rPr lang="en-US" sz="1200" u="none" cap="none" strike="noStrike"/>
                        <a:t>541618</a:t>
                      </a:r>
                      <a:endParaRPr/>
                    </a:p>
                  </a:txBody>
                  <a:tcPr marT="45725" marB="45725" marR="91450" marL="91450"/>
                </a:tc>
                <a:tc>
                  <a:txBody>
                    <a:bodyPr/>
                    <a:lstStyle/>
                    <a:p>
                      <a:pPr indent="0" lvl="0" marL="0" marR="0" rtl="0" algn="l">
                        <a:lnSpc>
                          <a:spcPct val="100000"/>
                        </a:lnSpc>
                        <a:spcBef>
                          <a:spcPts val="0"/>
                        </a:spcBef>
                        <a:spcAft>
                          <a:spcPts val="0"/>
                        </a:spcAft>
                        <a:buNone/>
                      </a:pPr>
                      <a:r>
                        <a:rPr lang="en-US" sz="1200" u="none" cap="none" strike="noStrike"/>
                        <a:t>541910</a:t>
                      </a:r>
                      <a:endParaRPr/>
                    </a:p>
                  </a:txBody>
                  <a:tcPr marT="45725" marB="45725" marR="91450" marL="91450"/>
                </a:tc>
              </a:tr>
              <a:tr h="296875">
                <a:tc>
                  <a:txBody>
                    <a:bodyPr/>
                    <a:lstStyle/>
                    <a:p>
                      <a:pPr indent="0" lvl="0" marL="0" marR="0" rtl="0" algn="l">
                        <a:lnSpc>
                          <a:spcPct val="100000"/>
                        </a:lnSpc>
                        <a:spcBef>
                          <a:spcPts val="0"/>
                        </a:spcBef>
                        <a:spcAft>
                          <a:spcPts val="0"/>
                        </a:spcAft>
                        <a:buNone/>
                      </a:pPr>
                      <a:r>
                        <a:rPr lang="en-US" sz="1200" u="none" cap="none" strike="noStrike"/>
                        <a:t>541620</a:t>
                      </a:r>
                      <a:endParaRPr/>
                    </a:p>
                  </a:txBody>
                  <a:tcPr marT="45725" marB="45725" marR="91450" marL="91450"/>
                </a:tc>
                <a:tc>
                  <a:txBody>
                    <a:bodyPr/>
                    <a:lstStyle/>
                    <a:p>
                      <a:pPr indent="0" lvl="0" marL="0" marR="0" rtl="0" algn="l">
                        <a:lnSpc>
                          <a:spcPct val="100000"/>
                        </a:lnSpc>
                        <a:spcBef>
                          <a:spcPts val="0"/>
                        </a:spcBef>
                        <a:spcAft>
                          <a:spcPts val="0"/>
                        </a:spcAft>
                        <a:buNone/>
                      </a:pPr>
                      <a:r>
                        <a:rPr lang="en-US" sz="1200" u="none" cap="none" strike="noStrike"/>
                        <a:t>541990</a:t>
                      </a:r>
                      <a:endParaRPr/>
                    </a:p>
                  </a:txBody>
                  <a:tcPr marT="45725" marB="45725" marR="91450" marL="91450"/>
                </a:tc>
              </a:tr>
              <a:tr h="296875">
                <a:tc>
                  <a:txBody>
                    <a:bodyPr/>
                    <a:lstStyle/>
                    <a:p>
                      <a:pPr indent="0" lvl="0" marL="0" marR="0" rtl="0" algn="l">
                        <a:lnSpc>
                          <a:spcPct val="100000"/>
                        </a:lnSpc>
                        <a:spcBef>
                          <a:spcPts val="0"/>
                        </a:spcBef>
                        <a:spcAft>
                          <a:spcPts val="0"/>
                        </a:spcAft>
                        <a:buNone/>
                      </a:pPr>
                      <a:r>
                        <a:rPr lang="en-US" sz="1200" u="none" cap="none" strike="noStrike"/>
                        <a:t>541690</a:t>
                      </a:r>
                      <a:endParaRPr/>
                    </a:p>
                  </a:txBody>
                  <a:tcPr marT="45725" marB="45725" marR="91450" marL="91450"/>
                </a:tc>
                <a:tc>
                  <a:txBody>
                    <a:bodyPr/>
                    <a:lstStyle/>
                    <a:p>
                      <a:pPr indent="0" lvl="0" marL="0" marR="0" rtl="0" algn="l">
                        <a:lnSpc>
                          <a:spcPct val="100000"/>
                        </a:lnSpc>
                        <a:spcBef>
                          <a:spcPts val="0"/>
                        </a:spcBef>
                        <a:spcAft>
                          <a:spcPts val="0"/>
                        </a:spcAft>
                        <a:buNone/>
                      </a:pPr>
                      <a:r>
                        <a:t/>
                      </a:r>
                      <a:endParaRPr sz="1200" u="none" cap="none" strike="noStrike"/>
                    </a:p>
                  </a:txBody>
                  <a:tcPr marT="45725" marB="45725" marR="91450" marL="91450"/>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3" name="Shape 2443"/>
        <p:cNvGrpSpPr/>
        <p:nvPr/>
      </p:nvGrpSpPr>
      <p:grpSpPr>
        <a:xfrm>
          <a:off x="0" y="0"/>
          <a:ext cx="0" cy="0"/>
          <a:chOff x="0" y="0"/>
          <a:chExt cx="0" cy="0"/>
        </a:xfrm>
      </p:grpSpPr>
      <p:sp>
        <p:nvSpPr>
          <p:cNvPr id="2444" name="Google Shape;2444;p87"/>
          <p:cNvSpPr txBox="1"/>
          <p:nvPr>
            <p:ph idx="2" type="body"/>
          </p:nvPr>
        </p:nvSpPr>
        <p:spPr>
          <a:xfrm>
            <a:off x="612465" y="1193168"/>
            <a:ext cx="10542519" cy="365760"/>
          </a:xfrm>
          <a:prstGeom prst="rect">
            <a:avLst/>
          </a:prstGeom>
          <a:noFill/>
          <a:ln>
            <a:noFill/>
          </a:ln>
        </p:spPr>
        <p:txBody>
          <a:bodyPr anchorCtr="0" anchor="t" bIns="0" lIns="182875" spcFirstLastPara="1" rIns="91425" wrap="square" tIns="0">
            <a:noAutofit/>
          </a:bodyPr>
          <a:lstStyle/>
          <a:p>
            <a:pPr indent="0" lvl="0" marL="76200" rtl="0" algn="l">
              <a:lnSpc>
                <a:spcPct val="100000"/>
              </a:lnSpc>
              <a:spcBef>
                <a:spcPts val="0"/>
              </a:spcBef>
              <a:spcAft>
                <a:spcPts val="0"/>
              </a:spcAft>
              <a:buClr>
                <a:schemeClr val="lt1"/>
              </a:buClr>
              <a:buSzPts val="1800"/>
              <a:buFont typeface="Arial"/>
              <a:buNone/>
            </a:pPr>
            <a:r>
              <a:rPr lang="en-US" sz="2200"/>
              <a:t>Agenda &amp; Key Acronyms</a:t>
            </a:r>
            <a:endParaRPr sz="2200"/>
          </a:p>
        </p:txBody>
      </p:sp>
      <p:sp>
        <p:nvSpPr>
          <p:cNvPr id="2445" name="Google Shape;2445;p87"/>
          <p:cNvSpPr txBox="1"/>
          <p:nvPr>
            <p:ph type="title"/>
          </p:nvPr>
        </p:nvSpPr>
        <p:spPr>
          <a:xfrm>
            <a:off x="612465" y="4663"/>
            <a:ext cx="10562869" cy="1057173"/>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200"/>
              <a:buNone/>
            </a:pPr>
            <a:r>
              <a:rPr lang="en-US"/>
              <a:t>Welcome!</a:t>
            </a:r>
            <a:endParaRPr/>
          </a:p>
        </p:txBody>
      </p:sp>
      <p:grpSp>
        <p:nvGrpSpPr>
          <p:cNvPr id="2446" name="Google Shape;2446;p87"/>
          <p:cNvGrpSpPr/>
          <p:nvPr/>
        </p:nvGrpSpPr>
        <p:grpSpPr>
          <a:xfrm>
            <a:off x="612502" y="1872244"/>
            <a:ext cx="10586290" cy="1099842"/>
            <a:chOff x="604877" y="1585844"/>
            <a:chExt cx="10586290" cy="1099842"/>
          </a:xfrm>
        </p:grpSpPr>
        <p:sp>
          <p:nvSpPr>
            <p:cNvPr id="2447" name="Google Shape;2447;p87"/>
            <p:cNvSpPr txBox="1"/>
            <p:nvPr/>
          </p:nvSpPr>
          <p:spPr>
            <a:xfrm>
              <a:off x="6448767" y="1792886"/>
              <a:ext cx="4742400" cy="892800"/>
            </a:xfrm>
            <a:prstGeom prst="rect">
              <a:avLst/>
            </a:prstGeom>
            <a:noFill/>
            <a:ln>
              <a:noFill/>
            </a:ln>
          </p:spPr>
          <p:txBody>
            <a:bodyPr anchorCtr="0" anchor="ctr" bIns="91425" lIns="18287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Noto Sans Symbols"/>
                <a:buNone/>
              </a:pPr>
              <a:r>
                <a:rPr b="1" i="0" lang="en-US" sz="1800" u="none" cap="none" strike="noStrike">
                  <a:solidFill>
                    <a:schemeClr val="lt2"/>
                  </a:solidFill>
                  <a:latin typeface="Arial"/>
                  <a:ea typeface="Arial"/>
                  <a:cs typeface="Arial"/>
                  <a:sym typeface="Arial"/>
                </a:rPr>
                <a:t>BIC </a:t>
              </a:r>
              <a:r>
                <a:rPr b="0" i="0" lang="en-US" sz="1800" u="none" cap="none" strike="noStrike">
                  <a:solidFill>
                    <a:schemeClr val="lt2"/>
                  </a:solidFill>
                  <a:latin typeface="Arial"/>
                  <a:ea typeface="Arial"/>
                  <a:cs typeface="Arial"/>
                  <a:sym typeface="Arial"/>
                </a:rPr>
                <a:t>• Best-in-Class</a:t>
              </a:r>
              <a:endParaRPr/>
            </a:p>
            <a:p>
              <a:pPr indent="0" lvl="0" marL="0" marR="0" rtl="0" algn="l">
                <a:lnSpc>
                  <a:spcPct val="100000"/>
                </a:lnSpc>
                <a:spcBef>
                  <a:spcPts val="1200"/>
                </a:spcBef>
                <a:spcAft>
                  <a:spcPts val="0"/>
                </a:spcAft>
                <a:buClr>
                  <a:srgbClr val="000000"/>
                </a:buClr>
                <a:buSzPts val="1800"/>
                <a:buFont typeface="Noto Sans Symbols"/>
                <a:buNone/>
              </a:pPr>
              <a:r>
                <a:rPr b="1" i="0" lang="en-US" sz="1800" u="none" cap="none" strike="noStrike">
                  <a:solidFill>
                    <a:schemeClr val="lt2"/>
                  </a:solidFill>
                  <a:latin typeface="Arial"/>
                  <a:ea typeface="Arial"/>
                  <a:cs typeface="Arial"/>
                  <a:sym typeface="Arial"/>
                </a:rPr>
                <a:t>SUM</a:t>
              </a:r>
              <a:r>
                <a:rPr b="0" i="0" lang="en-US" sz="1800" u="none" cap="none" strike="noStrike">
                  <a:solidFill>
                    <a:schemeClr val="lt2"/>
                  </a:solidFill>
                  <a:latin typeface="Arial"/>
                  <a:ea typeface="Arial"/>
                  <a:cs typeface="Arial"/>
                  <a:sym typeface="Arial"/>
                </a:rPr>
                <a:t> •  Spend Under Management</a:t>
              </a:r>
              <a:endParaRPr/>
            </a:p>
          </p:txBody>
        </p:sp>
        <p:grpSp>
          <p:nvGrpSpPr>
            <p:cNvPr id="2448" name="Google Shape;2448;p87"/>
            <p:cNvGrpSpPr/>
            <p:nvPr/>
          </p:nvGrpSpPr>
          <p:grpSpPr>
            <a:xfrm>
              <a:off x="604877" y="1585844"/>
              <a:ext cx="5852160" cy="1034735"/>
              <a:chOff x="604877" y="1585844"/>
              <a:chExt cx="5852160" cy="1034735"/>
            </a:xfrm>
          </p:grpSpPr>
          <p:grpSp>
            <p:nvGrpSpPr>
              <p:cNvPr id="2449" name="Google Shape;2449;p87"/>
              <p:cNvGrpSpPr/>
              <p:nvPr/>
            </p:nvGrpSpPr>
            <p:grpSpPr>
              <a:xfrm>
                <a:off x="604877" y="1585844"/>
                <a:ext cx="5852160" cy="1034735"/>
                <a:chOff x="508001" y="2040843"/>
                <a:chExt cx="5784850" cy="1083542"/>
              </a:xfrm>
            </p:grpSpPr>
            <p:grpSp>
              <p:nvGrpSpPr>
                <p:cNvPr id="2450" name="Google Shape;2450;p87"/>
                <p:cNvGrpSpPr/>
                <p:nvPr/>
              </p:nvGrpSpPr>
              <p:grpSpPr>
                <a:xfrm>
                  <a:off x="876301" y="2066241"/>
                  <a:ext cx="5416550" cy="1058144"/>
                  <a:chOff x="876301" y="2066241"/>
                  <a:chExt cx="5416550" cy="1058144"/>
                </a:xfrm>
              </p:grpSpPr>
              <p:sp>
                <p:nvSpPr>
                  <p:cNvPr id="2451" name="Google Shape;2451;p87"/>
                  <p:cNvSpPr/>
                  <p:nvPr/>
                </p:nvSpPr>
                <p:spPr>
                  <a:xfrm>
                    <a:off x="3857628" y="2066241"/>
                    <a:ext cx="912631" cy="1058144"/>
                  </a:xfrm>
                  <a:custGeom>
                    <a:rect b="b" l="l" r="r" t="t"/>
                    <a:pathLst>
                      <a:path extrusionOk="0" h="10000" w="10105">
                        <a:moveTo>
                          <a:pt x="0" y="6761"/>
                        </a:moveTo>
                        <a:lnTo>
                          <a:pt x="10105" y="10000"/>
                        </a:lnTo>
                        <a:cubicBezTo>
                          <a:pt x="10105" y="8340"/>
                          <a:pt x="10000" y="6820"/>
                          <a:pt x="10000" y="5160"/>
                        </a:cubicBezTo>
                        <a:lnTo>
                          <a:pt x="0" y="0"/>
                        </a:lnTo>
                        <a:lnTo>
                          <a:pt x="0" y="6761"/>
                        </a:lnTo>
                        <a:close/>
                      </a:path>
                    </a:pathLst>
                  </a:custGeom>
                  <a:solidFill>
                    <a:srgbClr val="7B7B7B"/>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452" name="Google Shape;2452;p87"/>
                  <p:cNvSpPr/>
                  <p:nvPr/>
                </p:nvSpPr>
                <p:spPr>
                  <a:xfrm>
                    <a:off x="876301" y="2066242"/>
                    <a:ext cx="2981325" cy="718148"/>
                  </a:xfrm>
                  <a:prstGeom prst="rect">
                    <a:avLst/>
                  </a:prstGeom>
                  <a:solidFill>
                    <a:schemeClr val="accent3"/>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453" name="Google Shape;2453;p87"/>
                  <p:cNvSpPr/>
                  <p:nvPr/>
                </p:nvSpPr>
                <p:spPr>
                  <a:xfrm>
                    <a:off x="4751389" y="2595562"/>
                    <a:ext cx="1541462" cy="526642"/>
                  </a:xfrm>
                  <a:prstGeom prst="homePlate">
                    <a:avLst>
                      <a:gd fmla="val 50000" name="adj"/>
                    </a:avLst>
                  </a:prstGeom>
                  <a:solidFill>
                    <a:schemeClr val="accent3"/>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2454" name="Google Shape;2454;p87"/>
                <p:cNvSpPr/>
                <p:nvPr/>
              </p:nvSpPr>
              <p:spPr>
                <a:xfrm>
                  <a:off x="508001" y="2040843"/>
                  <a:ext cx="730250" cy="731838"/>
                </a:xfrm>
                <a:prstGeom prst="ellipse">
                  <a:avLst/>
                </a:prstGeom>
                <a:solidFill>
                  <a:schemeClr val="accent3"/>
                </a:solidFill>
                <a:ln cap="flat" cmpd="sng" w="381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1" i="0" lang="en-US" sz="2000" u="none" cap="none" strike="noStrike">
                      <a:solidFill>
                        <a:schemeClr val="lt1"/>
                      </a:solidFill>
                      <a:latin typeface="Arial"/>
                      <a:ea typeface="Arial"/>
                      <a:cs typeface="Arial"/>
                      <a:sym typeface="Arial"/>
                    </a:rPr>
                    <a:t>01</a:t>
                  </a:r>
                  <a:endParaRPr/>
                </a:p>
              </p:txBody>
            </p:sp>
          </p:grpSp>
          <p:sp>
            <p:nvSpPr>
              <p:cNvPr id="2455" name="Google Shape;2455;p87"/>
              <p:cNvSpPr txBox="1"/>
              <p:nvPr/>
            </p:nvSpPr>
            <p:spPr>
              <a:xfrm>
                <a:off x="1323787" y="1697881"/>
                <a:ext cx="2649900" cy="492600"/>
              </a:xfrm>
              <a:prstGeom prst="rect">
                <a:avLst/>
              </a:prstGeom>
              <a:noFill/>
              <a:ln>
                <a:noFill/>
              </a:ln>
            </p:spPr>
            <p:txBody>
              <a:bodyPr anchorCtr="0" anchor="ctr"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000"/>
                  <a:buFont typeface="Noto Sans Symbols"/>
                  <a:buNone/>
                </a:pPr>
                <a:r>
                  <a:rPr b="1" i="0" lang="en-US" sz="2000" u="none" cap="none" strike="noStrike">
                    <a:solidFill>
                      <a:schemeClr val="lt1"/>
                    </a:solidFill>
                    <a:latin typeface="Arial"/>
                    <a:ea typeface="Arial"/>
                    <a:cs typeface="Arial"/>
                    <a:sym typeface="Arial"/>
                  </a:rPr>
                  <a:t>Introduction</a:t>
                </a:r>
                <a:endParaRPr b="0" i="0" sz="1400" u="none" cap="none" strike="noStrike">
                  <a:solidFill>
                    <a:schemeClr val="lt1"/>
                  </a:solidFill>
                  <a:latin typeface="Arial"/>
                  <a:ea typeface="Arial"/>
                  <a:cs typeface="Arial"/>
                  <a:sym typeface="Arial"/>
                </a:endParaRPr>
              </a:p>
            </p:txBody>
          </p:sp>
          <p:grpSp>
            <p:nvGrpSpPr>
              <p:cNvPr id="2456" name="Google Shape;2456;p87"/>
              <p:cNvGrpSpPr/>
              <p:nvPr/>
            </p:nvGrpSpPr>
            <p:grpSpPr>
              <a:xfrm>
                <a:off x="4936786" y="2167962"/>
                <a:ext cx="359461" cy="402478"/>
                <a:chOff x="4936786" y="2176465"/>
                <a:chExt cx="359461" cy="402478"/>
              </a:xfrm>
            </p:grpSpPr>
            <p:sp>
              <p:nvSpPr>
                <p:cNvPr id="2457" name="Google Shape;2457;p87"/>
                <p:cNvSpPr/>
                <p:nvPr/>
              </p:nvSpPr>
              <p:spPr>
                <a:xfrm>
                  <a:off x="4936786" y="2176465"/>
                  <a:ext cx="359461" cy="402478"/>
                </a:xfrm>
                <a:custGeom>
                  <a:rect b="b" l="l" r="r" t="t"/>
                  <a:pathLst>
                    <a:path extrusionOk="0" h="3358" w="2693">
                      <a:moveTo>
                        <a:pt x="1345" y="190"/>
                      </a:moveTo>
                      <a:lnTo>
                        <a:pt x="1260" y="193"/>
                      </a:lnTo>
                      <a:lnTo>
                        <a:pt x="1175" y="202"/>
                      </a:lnTo>
                      <a:lnTo>
                        <a:pt x="1093" y="218"/>
                      </a:lnTo>
                      <a:lnTo>
                        <a:pt x="1013" y="239"/>
                      </a:lnTo>
                      <a:lnTo>
                        <a:pt x="935" y="266"/>
                      </a:lnTo>
                      <a:lnTo>
                        <a:pt x="859" y="297"/>
                      </a:lnTo>
                      <a:lnTo>
                        <a:pt x="787" y="335"/>
                      </a:lnTo>
                      <a:lnTo>
                        <a:pt x="718" y="377"/>
                      </a:lnTo>
                      <a:lnTo>
                        <a:pt x="651" y="423"/>
                      </a:lnTo>
                      <a:lnTo>
                        <a:pt x="588" y="474"/>
                      </a:lnTo>
                      <a:lnTo>
                        <a:pt x="530" y="529"/>
                      </a:lnTo>
                      <a:lnTo>
                        <a:pt x="475" y="588"/>
                      </a:lnTo>
                      <a:lnTo>
                        <a:pt x="424" y="651"/>
                      </a:lnTo>
                      <a:lnTo>
                        <a:pt x="377" y="717"/>
                      </a:lnTo>
                      <a:lnTo>
                        <a:pt x="335" y="786"/>
                      </a:lnTo>
                      <a:lnTo>
                        <a:pt x="298" y="859"/>
                      </a:lnTo>
                      <a:lnTo>
                        <a:pt x="266" y="934"/>
                      </a:lnTo>
                      <a:lnTo>
                        <a:pt x="240" y="1012"/>
                      </a:lnTo>
                      <a:lnTo>
                        <a:pt x="218" y="1093"/>
                      </a:lnTo>
                      <a:lnTo>
                        <a:pt x="203" y="1175"/>
                      </a:lnTo>
                      <a:lnTo>
                        <a:pt x="194" y="1259"/>
                      </a:lnTo>
                      <a:lnTo>
                        <a:pt x="191" y="1346"/>
                      </a:lnTo>
                      <a:lnTo>
                        <a:pt x="193" y="1420"/>
                      </a:lnTo>
                      <a:lnTo>
                        <a:pt x="200" y="1493"/>
                      </a:lnTo>
                      <a:lnTo>
                        <a:pt x="211" y="1566"/>
                      </a:lnTo>
                      <a:lnTo>
                        <a:pt x="211" y="1568"/>
                      </a:lnTo>
                      <a:lnTo>
                        <a:pt x="212" y="1569"/>
                      </a:lnTo>
                      <a:lnTo>
                        <a:pt x="212" y="1571"/>
                      </a:lnTo>
                      <a:lnTo>
                        <a:pt x="213" y="1576"/>
                      </a:lnTo>
                      <a:lnTo>
                        <a:pt x="215" y="1586"/>
                      </a:lnTo>
                      <a:lnTo>
                        <a:pt x="218" y="1600"/>
                      </a:lnTo>
                      <a:lnTo>
                        <a:pt x="218" y="1602"/>
                      </a:lnTo>
                      <a:lnTo>
                        <a:pt x="240" y="1680"/>
                      </a:lnTo>
                      <a:lnTo>
                        <a:pt x="265" y="1757"/>
                      </a:lnTo>
                      <a:lnTo>
                        <a:pt x="297" y="1831"/>
                      </a:lnTo>
                      <a:lnTo>
                        <a:pt x="297" y="1832"/>
                      </a:lnTo>
                      <a:lnTo>
                        <a:pt x="297" y="1833"/>
                      </a:lnTo>
                      <a:lnTo>
                        <a:pt x="298" y="1834"/>
                      </a:lnTo>
                      <a:lnTo>
                        <a:pt x="323" y="1891"/>
                      </a:lnTo>
                      <a:lnTo>
                        <a:pt x="351" y="1951"/>
                      </a:lnTo>
                      <a:lnTo>
                        <a:pt x="384" y="2014"/>
                      </a:lnTo>
                      <a:lnTo>
                        <a:pt x="420" y="2080"/>
                      </a:lnTo>
                      <a:lnTo>
                        <a:pt x="459" y="2149"/>
                      </a:lnTo>
                      <a:lnTo>
                        <a:pt x="504" y="2220"/>
                      </a:lnTo>
                      <a:lnTo>
                        <a:pt x="553" y="2295"/>
                      </a:lnTo>
                      <a:lnTo>
                        <a:pt x="607" y="2371"/>
                      </a:lnTo>
                      <a:lnTo>
                        <a:pt x="666" y="2449"/>
                      </a:lnTo>
                      <a:lnTo>
                        <a:pt x="730" y="2531"/>
                      </a:lnTo>
                      <a:lnTo>
                        <a:pt x="800" y="2612"/>
                      </a:lnTo>
                      <a:lnTo>
                        <a:pt x="876" y="2697"/>
                      </a:lnTo>
                      <a:lnTo>
                        <a:pt x="956" y="2783"/>
                      </a:lnTo>
                      <a:lnTo>
                        <a:pt x="1044" y="2871"/>
                      </a:lnTo>
                      <a:lnTo>
                        <a:pt x="1138" y="2960"/>
                      </a:lnTo>
                      <a:lnTo>
                        <a:pt x="1238" y="3049"/>
                      </a:lnTo>
                      <a:lnTo>
                        <a:pt x="1345" y="3140"/>
                      </a:lnTo>
                      <a:lnTo>
                        <a:pt x="1453" y="3049"/>
                      </a:lnTo>
                      <a:lnTo>
                        <a:pt x="1554" y="2960"/>
                      </a:lnTo>
                      <a:lnTo>
                        <a:pt x="1648" y="2871"/>
                      </a:lnTo>
                      <a:lnTo>
                        <a:pt x="1735" y="2783"/>
                      </a:lnTo>
                      <a:lnTo>
                        <a:pt x="1816" y="2697"/>
                      </a:lnTo>
                      <a:lnTo>
                        <a:pt x="1892" y="2612"/>
                      </a:lnTo>
                      <a:lnTo>
                        <a:pt x="1961" y="2531"/>
                      </a:lnTo>
                      <a:lnTo>
                        <a:pt x="2025" y="2449"/>
                      </a:lnTo>
                      <a:lnTo>
                        <a:pt x="2084" y="2371"/>
                      </a:lnTo>
                      <a:lnTo>
                        <a:pt x="2139" y="2295"/>
                      </a:lnTo>
                      <a:lnTo>
                        <a:pt x="2188" y="2220"/>
                      </a:lnTo>
                      <a:lnTo>
                        <a:pt x="2232" y="2149"/>
                      </a:lnTo>
                      <a:lnTo>
                        <a:pt x="2272" y="2080"/>
                      </a:lnTo>
                      <a:lnTo>
                        <a:pt x="2308" y="2014"/>
                      </a:lnTo>
                      <a:lnTo>
                        <a:pt x="2341" y="1951"/>
                      </a:lnTo>
                      <a:lnTo>
                        <a:pt x="2368" y="1891"/>
                      </a:lnTo>
                      <a:lnTo>
                        <a:pt x="2394" y="1834"/>
                      </a:lnTo>
                      <a:lnTo>
                        <a:pt x="2394" y="1833"/>
                      </a:lnTo>
                      <a:lnTo>
                        <a:pt x="2395" y="1832"/>
                      </a:lnTo>
                      <a:lnTo>
                        <a:pt x="2395" y="1831"/>
                      </a:lnTo>
                      <a:lnTo>
                        <a:pt x="2426" y="1757"/>
                      </a:lnTo>
                      <a:lnTo>
                        <a:pt x="2453" y="1680"/>
                      </a:lnTo>
                      <a:lnTo>
                        <a:pt x="2473" y="1602"/>
                      </a:lnTo>
                      <a:lnTo>
                        <a:pt x="2473" y="1600"/>
                      </a:lnTo>
                      <a:lnTo>
                        <a:pt x="2476" y="1586"/>
                      </a:lnTo>
                      <a:lnTo>
                        <a:pt x="2478" y="1576"/>
                      </a:lnTo>
                      <a:lnTo>
                        <a:pt x="2479" y="1571"/>
                      </a:lnTo>
                      <a:lnTo>
                        <a:pt x="2479" y="1568"/>
                      </a:lnTo>
                      <a:lnTo>
                        <a:pt x="2481" y="1566"/>
                      </a:lnTo>
                      <a:lnTo>
                        <a:pt x="2492" y="1494"/>
                      </a:lnTo>
                      <a:lnTo>
                        <a:pt x="2499" y="1420"/>
                      </a:lnTo>
                      <a:lnTo>
                        <a:pt x="2501" y="1346"/>
                      </a:lnTo>
                      <a:lnTo>
                        <a:pt x="2498" y="1259"/>
                      </a:lnTo>
                      <a:lnTo>
                        <a:pt x="2489" y="1175"/>
                      </a:lnTo>
                      <a:lnTo>
                        <a:pt x="2473" y="1093"/>
                      </a:lnTo>
                      <a:lnTo>
                        <a:pt x="2452" y="1012"/>
                      </a:lnTo>
                      <a:lnTo>
                        <a:pt x="2425" y="934"/>
                      </a:lnTo>
                      <a:lnTo>
                        <a:pt x="2394" y="859"/>
                      </a:lnTo>
                      <a:lnTo>
                        <a:pt x="2357" y="786"/>
                      </a:lnTo>
                      <a:lnTo>
                        <a:pt x="2315" y="717"/>
                      </a:lnTo>
                      <a:lnTo>
                        <a:pt x="2268" y="651"/>
                      </a:lnTo>
                      <a:lnTo>
                        <a:pt x="2217" y="588"/>
                      </a:lnTo>
                      <a:lnTo>
                        <a:pt x="2162" y="529"/>
                      </a:lnTo>
                      <a:lnTo>
                        <a:pt x="2103" y="474"/>
                      </a:lnTo>
                      <a:lnTo>
                        <a:pt x="2041" y="423"/>
                      </a:lnTo>
                      <a:lnTo>
                        <a:pt x="1974" y="377"/>
                      </a:lnTo>
                      <a:lnTo>
                        <a:pt x="1905" y="335"/>
                      </a:lnTo>
                      <a:lnTo>
                        <a:pt x="1832" y="297"/>
                      </a:lnTo>
                      <a:lnTo>
                        <a:pt x="1757" y="266"/>
                      </a:lnTo>
                      <a:lnTo>
                        <a:pt x="1679" y="239"/>
                      </a:lnTo>
                      <a:lnTo>
                        <a:pt x="1599" y="218"/>
                      </a:lnTo>
                      <a:lnTo>
                        <a:pt x="1516" y="202"/>
                      </a:lnTo>
                      <a:lnTo>
                        <a:pt x="1432" y="193"/>
                      </a:lnTo>
                      <a:lnTo>
                        <a:pt x="1345" y="190"/>
                      </a:lnTo>
                      <a:close/>
                      <a:moveTo>
                        <a:pt x="1345" y="0"/>
                      </a:moveTo>
                      <a:lnTo>
                        <a:pt x="1437" y="3"/>
                      </a:lnTo>
                      <a:lnTo>
                        <a:pt x="1528" y="13"/>
                      </a:lnTo>
                      <a:lnTo>
                        <a:pt x="1617" y="28"/>
                      </a:lnTo>
                      <a:lnTo>
                        <a:pt x="1703" y="49"/>
                      </a:lnTo>
                      <a:lnTo>
                        <a:pt x="1787" y="75"/>
                      </a:lnTo>
                      <a:lnTo>
                        <a:pt x="1869" y="106"/>
                      </a:lnTo>
                      <a:lnTo>
                        <a:pt x="1948" y="143"/>
                      </a:lnTo>
                      <a:lnTo>
                        <a:pt x="2024" y="185"/>
                      </a:lnTo>
                      <a:lnTo>
                        <a:pt x="2098" y="231"/>
                      </a:lnTo>
                      <a:lnTo>
                        <a:pt x="2167" y="281"/>
                      </a:lnTo>
                      <a:lnTo>
                        <a:pt x="2233" y="336"/>
                      </a:lnTo>
                      <a:lnTo>
                        <a:pt x="2297" y="395"/>
                      </a:lnTo>
                      <a:lnTo>
                        <a:pt x="2356" y="458"/>
                      </a:lnTo>
                      <a:lnTo>
                        <a:pt x="2411" y="525"/>
                      </a:lnTo>
                      <a:lnTo>
                        <a:pt x="2461" y="594"/>
                      </a:lnTo>
                      <a:lnTo>
                        <a:pt x="2507" y="668"/>
                      </a:lnTo>
                      <a:lnTo>
                        <a:pt x="2549" y="744"/>
                      </a:lnTo>
                      <a:lnTo>
                        <a:pt x="2586" y="823"/>
                      </a:lnTo>
                      <a:lnTo>
                        <a:pt x="2617" y="905"/>
                      </a:lnTo>
                      <a:lnTo>
                        <a:pt x="2644" y="989"/>
                      </a:lnTo>
                      <a:lnTo>
                        <a:pt x="2664" y="1075"/>
                      </a:lnTo>
                      <a:lnTo>
                        <a:pt x="2680" y="1164"/>
                      </a:lnTo>
                      <a:lnTo>
                        <a:pt x="2689" y="1254"/>
                      </a:lnTo>
                      <a:lnTo>
                        <a:pt x="2693" y="1346"/>
                      </a:lnTo>
                      <a:lnTo>
                        <a:pt x="2690" y="1431"/>
                      </a:lnTo>
                      <a:lnTo>
                        <a:pt x="2682" y="1516"/>
                      </a:lnTo>
                      <a:lnTo>
                        <a:pt x="2668" y="1599"/>
                      </a:lnTo>
                      <a:lnTo>
                        <a:pt x="2667" y="1604"/>
                      </a:lnTo>
                      <a:lnTo>
                        <a:pt x="2666" y="1614"/>
                      </a:lnTo>
                      <a:lnTo>
                        <a:pt x="2663" y="1627"/>
                      </a:lnTo>
                      <a:lnTo>
                        <a:pt x="2659" y="1644"/>
                      </a:lnTo>
                      <a:lnTo>
                        <a:pt x="2642" y="1713"/>
                      </a:lnTo>
                      <a:lnTo>
                        <a:pt x="2621" y="1779"/>
                      </a:lnTo>
                      <a:lnTo>
                        <a:pt x="2597" y="1845"/>
                      </a:lnTo>
                      <a:lnTo>
                        <a:pt x="2569" y="1910"/>
                      </a:lnTo>
                      <a:lnTo>
                        <a:pt x="2544" y="1968"/>
                      </a:lnTo>
                      <a:lnTo>
                        <a:pt x="2514" y="2030"/>
                      </a:lnTo>
                      <a:lnTo>
                        <a:pt x="2482" y="2095"/>
                      </a:lnTo>
                      <a:lnTo>
                        <a:pt x="2445" y="2163"/>
                      </a:lnTo>
                      <a:lnTo>
                        <a:pt x="2404" y="2233"/>
                      </a:lnTo>
                      <a:lnTo>
                        <a:pt x="2359" y="2307"/>
                      </a:lnTo>
                      <a:lnTo>
                        <a:pt x="2309" y="2383"/>
                      </a:lnTo>
                      <a:lnTo>
                        <a:pt x="2255" y="2460"/>
                      </a:lnTo>
                      <a:lnTo>
                        <a:pt x="2196" y="2541"/>
                      </a:lnTo>
                      <a:lnTo>
                        <a:pt x="2131" y="2623"/>
                      </a:lnTo>
                      <a:lnTo>
                        <a:pt x="2061" y="2707"/>
                      </a:lnTo>
                      <a:lnTo>
                        <a:pt x="1986" y="2793"/>
                      </a:lnTo>
                      <a:lnTo>
                        <a:pt x="1905" y="2881"/>
                      </a:lnTo>
                      <a:lnTo>
                        <a:pt x="1818" y="2970"/>
                      </a:lnTo>
                      <a:lnTo>
                        <a:pt x="1725" y="3060"/>
                      </a:lnTo>
                      <a:lnTo>
                        <a:pt x="1625" y="3152"/>
                      </a:lnTo>
                      <a:lnTo>
                        <a:pt x="1519" y="3243"/>
                      </a:lnTo>
                      <a:lnTo>
                        <a:pt x="1407" y="3337"/>
                      </a:lnTo>
                      <a:lnTo>
                        <a:pt x="1387" y="3349"/>
                      </a:lnTo>
                      <a:lnTo>
                        <a:pt x="1368" y="3356"/>
                      </a:lnTo>
                      <a:lnTo>
                        <a:pt x="1346" y="3358"/>
                      </a:lnTo>
                      <a:lnTo>
                        <a:pt x="1325" y="3356"/>
                      </a:lnTo>
                      <a:lnTo>
                        <a:pt x="1306" y="3349"/>
                      </a:lnTo>
                      <a:lnTo>
                        <a:pt x="1286" y="3337"/>
                      </a:lnTo>
                      <a:lnTo>
                        <a:pt x="1174" y="3243"/>
                      </a:lnTo>
                      <a:lnTo>
                        <a:pt x="1068" y="3152"/>
                      </a:lnTo>
                      <a:lnTo>
                        <a:pt x="968" y="3060"/>
                      </a:lnTo>
                      <a:lnTo>
                        <a:pt x="875" y="2970"/>
                      </a:lnTo>
                      <a:lnTo>
                        <a:pt x="787" y="2881"/>
                      </a:lnTo>
                      <a:lnTo>
                        <a:pt x="706" y="2793"/>
                      </a:lnTo>
                      <a:lnTo>
                        <a:pt x="631" y="2707"/>
                      </a:lnTo>
                      <a:lnTo>
                        <a:pt x="561" y="2623"/>
                      </a:lnTo>
                      <a:lnTo>
                        <a:pt x="497" y="2541"/>
                      </a:lnTo>
                      <a:lnTo>
                        <a:pt x="438" y="2460"/>
                      </a:lnTo>
                      <a:lnTo>
                        <a:pt x="384" y="2383"/>
                      </a:lnTo>
                      <a:lnTo>
                        <a:pt x="334" y="2307"/>
                      </a:lnTo>
                      <a:lnTo>
                        <a:pt x="289" y="2233"/>
                      </a:lnTo>
                      <a:lnTo>
                        <a:pt x="248" y="2163"/>
                      </a:lnTo>
                      <a:lnTo>
                        <a:pt x="211" y="2095"/>
                      </a:lnTo>
                      <a:lnTo>
                        <a:pt x="179" y="2030"/>
                      </a:lnTo>
                      <a:lnTo>
                        <a:pt x="149" y="1968"/>
                      </a:lnTo>
                      <a:lnTo>
                        <a:pt x="123" y="1910"/>
                      </a:lnTo>
                      <a:lnTo>
                        <a:pt x="96" y="1845"/>
                      </a:lnTo>
                      <a:lnTo>
                        <a:pt x="71" y="1779"/>
                      </a:lnTo>
                      <a:lnTo>
                        <a:pt x="51" y="1712"/>
                      </a:lnTo>
                      <a:lnTo>
                        <a:pt x="34" y="1644"/>
                      </a:lnTo>
                      <a:lnTo>
                        <a:pt x="30" y="1627"/>
                      </a:lnTo>
                      <a:lnTo>
                        <a:pt x="28" y="1614"/>
                      </a:lnTo>
                      <a:lnTo>
                        <a:pt x="25" y="1604"/>
                      </a:lnTo>
                      <a:lnTo>
                        <a:pt x="24" y="1599"/>
                      </a:lnTo>
                      <a:lnTo>
                        <a:pt x="11" y="1516"/>
                      </a:lnTo>
                      <a:lnTo>
                        <a:pt x="3" y="1431"/>
                      </a:lnTo>
                      <a:lnTo>
                        <a:pt x="0" y="1346"/>
                      </a:lnTo>
                      <a:lnTo>
                        <a:pt x="3" y="1254"/>
                      </a:lnTo>
                      <a:lnTo>
                        <a:pt x="12" y="1164"/>
                      </a:lnTo>
                      <a:lnTo>
                        <a:pt x="28" y="1075"/>
                      </a:lnTo>
                      <a:lnTo>
                        <a:pt x="49" y="989"/>
                      </a:lnTo>
                      <a:lnTo>
                        <a:pt x="74" y="905"/>
                      </a:lnTo>
                      <a:lnTo>
                        <a:pt x="106" y="823"/>
                      </a:lnTo>
                      <a:lnTo>
                        <a:pt x="143" y="744"/>
                      </a:lnTo>
                      <a:lnTo>
                        <a:pt x="185" y="668"/>
                      </a:lnTo>
                      <a:lnTo>
                        <a:pt x="231" y="594"/>
                      </a:lnTo>
                      <a:lnTo>
                        <a:pt x="281" y="525"/>
                      </a:lnTo>
                      <a:lnTo>
                        <a:pt x="336" y="458"/>
                      </a:lnTo>
                      <a:lnTo>
                        <a:pt x="395" y="395"/>
                      </a:lnTo>
                      <a:lnTo>
                        <a:pt x="457" y="336"/>
                      </a:lnTo>
                      <a:lnTo>
                        <a:pt x="525" y="281"/>
                      </a:lnTo>
                      <a:lnTo>
                        <a:pt x="594" y="231"/>
                      </a:lnTo>
                      <a:lnTo>
                        <a:pt x="668" y="185"/>
                      </a:lnTo>
                      <a:lnTo>
                        <a:pt x="743" y="143"/>
                      </a:lnTo>
                      <a:lnTo>
                        <a:pt x="823" y="106"/>
                      </a:lnTo>
                      <a:lnTo>
                        <a:pt x="904" y="75"/>
                      </a:lnTo>
                      <a:lnTo>
                        <a:pt x="988" y="49"/>
                      </a:lnTo>
                      <a:lnTo>
                        <a:pt x="1075" y="28"/>
                      </a:lnTo>
                      <a:lnTo>
                        <a:pt x="1164" y="13"/>
                      </a:lnTo>
                      <a:lnTo>
                        <a:pt x="1254" y="3"/>
                      </a:lnTo>
                      <a:lnTo>
                        <a:pt x="1345" y="0"/>
                      </a:lnTo>
                      <a:close/>
                    </a:path>
                  </a:pathLst>
                </a:custGeom>
                <a:solidFill>
                  <a:schemeClr val="lt1"/>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458" name="Google Shape;2458;p87"/>
                <p:cNvSpPr/>
                <p:nvPr/>
              </p:nvSpPr>
              <p:spPr>
                <a:xfrm>
                  <a:off x="5002264" y="2237556"/>
                  <a:ext cx="228505" cy="204833"/>
                </a:xfrm>
                <a:custGeom>
                  <a:rect b="b" l="l" r="r" t="t"/>
                  <a:pathLst>
                    <a:path extrusionOk="0" h="1709" w="1708">
                      <a:moveTo>
                        <a:pt x="853" y="190"/>
                      </a:moveTo>
                      <a:lnTo>
                        <a:pt x="790" y="193"/>
                      </a:lnTo>
                      <a:lnTo>
                        <a:pt x="728" y="202"/>
                      </a:lnTo>
                      <a:lnTo>
                        <a:pt x="668" y="216"/>
                      </a:lnTo>
                      <a:lnTo>
                        <a:pt x="609" y="237"/>
                      </a:lnTo>
                      <a:lnTo>
                        <a:pt x="554" y="261"/>
                      </a:lnTo>
                      <a:lnTo>
                        <a:pt x="501" y="291"/>
                      </a:lnTo>
                      <a:lnTo>
                        <a:pt x="452" y="325"/>
                      </a:lnTo>
                      <a:lnTo>
                        <a:pt x="406" y="364"/>
                      </a:lnTo>
                      <a:lnTo>
                        <a:pt x="363" y="406"/>
                      </a:lnTo>
                      <a:lnTo>
                        <a:pt x="326" y="453"/>
                      </a:lnTo>
                      <a:lnTo>
                        <a:pt x="291" y="502"/>
                      </a:lnTo>
                      <a:lnTo>
                        <a:pt x="261" y="555"/>
                      </a:lnTo>
                      <a:lnTo>
                        <a:pt x="236" y="610"/>
                      </a:lnTo>
                      <a:lnTo>
                        <a:pt x="216" y="668"/>
                      </a:lnTo>
                      <a:lnTo>
                        <a:pt x="201" y="728"/>
                      </a:lnTo>
                      <a:lnTo>
                        <a:pt x="193" y="790"/>
                      </a:lnTo>
                      <a:lnTo>
                        <a:pt x="190" y="854"/>
                      </a:lnTo>
                      <a:lnTo>
                        <a:pt x="193" y="918"/>
                      </a:lnTo>
                      <a:lnTo>
                        <a:pt x="201" y="980"/>
                      </a:lnTo>
                      <a:lnTo>
                        <a:pt x="216" y="1040"/>
                      </a:lnTo>
                      <a:lnTo>
                        <a:pt x="236" y="1098"/>
                      </a:lnTo>
                      <a:lnTo>
                        <a:pt x="261" y="1154"/>
                      </a:lnTo>
                      <a:lnTo>
                        <a:pt x="291" y="1207"/>
                      </a:lnTo>
                      <a:lnTo>
                        <a:pt x="325" y="1256"/>
                      </a:lnTo>
                      <a:lnTo>
                        <a:pt x="363" y="1302"/>
                      </a:lnTo>
                      <a:lnTo>
                        <a:pt x="406" y="1345"/>
                      </a:lnTo>
                      <a:lnTo>
                        <a:pt x="452" y="1383"/>
                      </a:lnTo>
                      <a:lnTo>
                        <a:pt x="501" y="1417"/>
                      </a:lnTo>
                      <a:lnTo>
                        <a:pt x="554" y="1447"/>
                      </a:lnTo>
                      <a:lnTo>
                        <a:pt x="609" y="1472"/>
                      </a:lnTo>
                      <a:lnTo>
                        <a:pt x="668" y="1492"/>
                      </a:lnTo>
                      <a:lnTo>
                        <a:pt x="728" y="1507"/>
                      </a:lnTo>
                      <a:lnTo>
                        <a:pt x="790" y="1516"/>
                      </a:lnTo>
                      <a:lnTo>
                        <a:pt x="853" y="1519"/>
                      </a:lnTo>
                      <a:lnTo>
                        <a:pt x="918" y="1516"/>
                      </a:lnTo>
                      <a:lnTo>
                        <a:pt x="980" y="1507"/>
                      </a:lnTo>
                      <a:lnTo>
                        <a:pt x="1040" y="1492"/>
                      </a:lnTo>
                      <a:lnTo>
                        <a:pt x="1098" y="1472"/>
                      </a:lnTo>
                      <a:lnTo>
                        <a:pt x="1153" y="1447"/>
                      </a:lnTo>
                      <a:lnTo>
                        <a:pt x="1207" y="1417"/>
                      </a:lnTo>
                      <a:lnTo>
                        <a:pt x="1256" y="1383"/>
                      </a:lnTo>
                      <a:lnTo>
                        <a:pt x="1302" y="1345"/>
                      </a:lnTo>
                      <a:lnTo>
                        <a:pt x="1344" y="1302"/>
                      </a:lnTo>
                      <a:lnTo>
                        <a:pt x="1382" y="1256"/>
                      </a:lnTo>
                      <a:lnTo>
                        <a:pt x="1417" y="1207"/>
                      </a:lnTo>
                      <a:lnTo>
                        <a:pt x="1446" y="1154"/>
                      </a:lnTo>
                      <a:lnTo>
                        <a:pt x="1472" y="1098"/>
                      </a:lnTo>
                      <a:lnTo>
                        <a:pt x="1491" y="1040"/>
                      </a:lnTo>
                      <a:lnTo>
                        <a:pt x="1506" y="980"/>
                      </a:lnTo>
                      <a:lnTo>
                        <a:pt x="1515" y="918"/>
                      </a:lnTo>
                      <a:lnTo>
                        <a:pt x="1518" y="854"/>
                      </a:lnTo>
                      <a:lnTo>
                        <a:pt x="1515" y="790"/>
                      </a:lnTo>
                      <a:lnTo>
                        <a:pt x="1506" y="728"/>
                      </a:lnTo>
                      <a:lnTo>
                        <a:pt x="1491" y="668"/>
                      </a:lnTo>
                      <a:lnTo>
                        <a:pt x="1471" y="610"/>
                      </a:lnTo>
                      <a:lnTo>
                        <a:pt x="1446" y="555"/>
                      </a:lnTo>
                      <a:lnTo>
                        <a:pt x="1417" y="502"/>
                      </a:lnTo>
                      <a:lnTo>
                        <a:pt x="1382" y="453"/>
                      </a:lnTo>
                      <a:lnTo>
                        <a:pt x="1343" y="406"/>
                      </a:lnTo>
                      <a:lnTo>
                        <a:pt x="1302" y="364"/>
                      </a:lnTo>
                      <a:lnTo>
                        <a:pt x="1256" y="325"/>
                      </a:lnTo>
                      <a:lnTo>
                        <a:pt x="1206" y="291"/>
                      </a:lnTo>
                      <a:lnTo>
                        <a:pt x="1153" y="261"/>
                      </a:lnTo>
                      <a:lnTo>
                        <a:pt x="1097" y="237"/>
                      </a:lnTo>
                      <a:lnTo>
                        <a:pt x="1040" y="216"/>
                      </a:lnTo>
                      <a:lnTo>
                        <a:pt x="980" y="202"/>
                      </a:lnTo>
                      <a:lnTo>
                        <a:pt x="918" y="193"/>
                      </a:lnTo>
                      <a:lnTo>
                        <a:pt x="853" y="190"/>
                      </a:lnTo>
                      <a:close/>
                      <a:moveTo>
                        <a:pt x="853" y="0"/>
                      </a:moveTo>
                      <a:lnTo>
                        <a:pt x="927" y="3"/>
                      </a:lnTo>
                      <a:lnTo>
                        <a:pt x="999" y="12"/>
                      </a:lnTo>
                      <a:lnTo>
                        <a:pt x="1069" y="27"/>
                      </a:lnTo>
                      <a:lnTo>
                        <a:pt x="1137" y="48"/>
                      </a:lnTo>
                      <a:lnTo>
                        <a:pt x="1201" y="74"/>
                      </a:lnTo>
                      <a:lnTo>
                        <a:pt x="1265" y="105"/>
                      </a:lnTo>
                      <a:lnTo>
                        <a:pt x="1324" y="142"/>
                      </a:lnTo>
                      <a:lnTo>
                        <a:pt x="1380" y="181"/>
                      </a:lnTo>
                      <a:lnTo>
                        <a:pt x="1432" y="226"/>
                      </a:lnTo>
                      <a:lnTo>
                        <a:pt x="1481" y="275"/>
                      </a:lnTo>
                      <a:lnTo>
                        <a:pt x="1526" y="327"/>
                      </a:lnTo>
                      <a:lnTo>
                        <a:pt x="1567" y="384"/>
                      </a:lnTo>
                      <a:lnTo>
                        <a:pt x="1603" y="444"/>
                      </a:lnTo>
                      <a:lnTo>
                        <a:pt x="1633" y="506"/>
                      </a:lnTo>
                      <a:lnTo>
                        <a:pt x="1660" y="571"/>
                      </a:lnTo>
                      <a:lnTo>
                        <a:pt x="1680" y="639"/>
                      </a:lnTo>
                      <a:lnTo>
                        <a:pt x="1696" y="708"/>
                      </a:lnTo>
                      <a:lnTo>
                        <a:pt x="1705" y="781"/>
                      </a:lnTo>
                      <a:lnTo>
                        <a:pt x="1708" y="854"/>
                      </a:lnTo>
                      <a:lnTo>
                        <a:pt x="1705" y="928"/>
                      </a:lnTo>
                      <a:lnTo>
                        <a:pt x="1696" y="999"/>
                      </a:lnTo>
                      <a:lnTo>
                        <a:pt x="1680" y="1070"/>
                      </a:lnTo>
                      <a:lnTo>
                        <a:pt x="1660" y="1137"/>
                      </a:lnTo>
                      <a:lnTo>
                        <a:pt x="1633" y="1203"/>
                      </a:lnTo>
                      <a:lnTo>
                        <a:pt x="1603" y="1265"/>
                      </a:lnTo>
                      <a:lnTo>
                        <a:pt x="1567" y="1324"/>
                      </a:lnTo>
                      <a:lnTo>
                        <a:pt x="1526" y="1380"/>
                      </a:lnTo>
                      <a:lnTo>
                        <a:pt x="1481" y="1433"/>
                      </a:lnTo>
                      <a:lnTo>
                        <a:pt x="1432" y="1482"/>
                      </a:lnTo>
                      <a:lnTo>
                        <a:pt x="1380" y="1527"/>
                      </a:lnTo>
                      <a:lnTo>
                        <a:pt x="1324" y="1567"/>
                      </a:lnTo>
                      <a:lnTo>
                        <a:pt x="1265" y="1603"/>
                      </a:lnTo>
                      <a:lnTo>
                        <a:pt x="1201" y="1635"/>
                      </a:lnTo>
                      <a:lnTo>
                        <a:pt x="1137" y="1660"/>
                      </a:lnTo>
                      <a:lnTo>
                        <a:pt x="1069" y="1682"/>
                      </a:lnTo>
                      <a:lnTo>
                        <a:pt x="999" y="1697"/>
                      </a:lnTo>
                      <a:lnTo>
                        <a:pt x="927" y="1706"/>
                      </a:lnTo>
                      <a:lnTo>
                        <a:pt x="853" y="1709"/>
                      </a:lnTo>
                      <a:lnTo>
                        <a:pt x="780" y="1706"/>
                      </a:lnTo>
                      <a:lnTo>
                        <a:pt x="708" y="1697"/>
                      </a:lnTo>
                      <a:lnTo>
                        <a:pt x="638" y="1682"/>
                      </a:lnTo>
                      <a:lnTo>
                        <a:pt x="571" y="1660"/>
                      </a:lnTo>
                      <a:lnTo>
                        <a:pt x="505" y="1635"/>
                      </a:lnTo>
                      <a:lnTo>
                        <a:pt x="443" y="1603"/>
                      </a:lnTo>
                      <a:lnTo>
                        <a:pt x="384" y="1567"/>
                      </a:lnTo>
                      <a:lnTo>
                        <a:pt x="328" y="1527"/>
                      </a:lnTo>
                      <a:lnTo>
                        <a:pt x="275" y="1482"/>
                      </a:lnTo>
                      <a:lnTo>
                        <a:pt x="227" y="1433"/>
                      </a:lnTo>
                      <a:lnTo>
                        <a:pt x="182" y="1380"/>
                      </a:lnTo>
                      <a:lnTo>
                        <a:pt x="141" y="1324"/>
                      </a:lnTo>
                      <a:lnTo>
                        <a:pt x="105" y="1265"/>
                      </a:lnTo>
                      <a:lnTo>
                        <a:pt x="73" y="1203"/>
                      </a:lnTo>
                      <a:lnTo>
                        <a:pt x="48" y="1137"/>
                      </a:lnTo>
                      <a:lnTo>
                        <a:pt x="27" y="1070"/>
                      </a:lnTo>
                      <a:lnTo>
                        <a:pt x="12" y="999"/>
                      </a:lnTo>
                      <a:lnTo>
                        <a:pt x="3" y="928"/>
                      </a:lnTo>
                      <a:lnTo>
                        <a:pt x="0" y="854"/>
                      </a:lnTo>
                      <a:lnTo>
                        <a:pt x="3" y="781"/>
                      </a:lnTo>
                      <a:lnTo>
                        <a:pt x="12" y="708"/>
                      </a:lnTo>
                      <a:lnTo>
                        <a:pt x="27" y="639"/>
                      </a:lnTo>
                      <a:lnTo>
                        <a:pt x="48" y="571"/>
                      </a:lnTo>
                      <a:lnTo>
                        <a:pt x="73" y="506"/>
                      </a:lnTo>
                      <a:lnTo>
                        <a:pt x="105" y="444"/>
                      </a:lnTo>
                      <a:lnTo>
                        <a:pt x="141" y="384"/>
                      </a:lnTo>
                      <a:lnTo>
                        <a:pt x="182" y="327"/>
                      </a:lnTo>
                      <a:lnTo>
                        <a:pt x="227" y="275"/>
                      </a:lnTo>
                      <a:lnTo>
                        <a:pt x="275" y="226"/>
                      </a:lnTo>
                      <a:lnTo>
                        <a:pt x="328" y="181"/>
                      </a:lnTo>
                      <a:lnTo>
                        <a:pt x="384" y="142"/>
                      </a:lnTo>
                      <a:lnTo>
                        <a:pt x="443" y="105"/>
                      </a:lnTo>
                      <a:lnTo>
                        <a:pt x="505" y="74"/>
                      </a:lnTo>
                      <a:lnTo>
                        <a:pt x="571" y="48"/>
                      </a:lnTo>
                      <a:lnTo>
                        <a:pt x="638" y="27"/>
                      </a:lnTo>
                      <a:lnTo>
                        <a:pt x="708" y="12"/>
                      </a:lnTo>
                      <a:lnTo>
                        <a:pt x="780" y="3"/>
                      </a:lnTo>
                      <a:lnTo>
                        <a:pt x="853" y="0"/>
                      </a:lnTo>
                      <a:close/>
                    </a:path>
                  </a:pathLst>
                </a:custGeom>
                <a:solidFill>
                  <a:schemeClr val="lt1"/>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grpSp>
      <p:grpSp>
        <p:nvGrpSpPr>
          <p:cNvPr id="2459" name="Google Shape;2459;p87"/>
          <p:cNvGrpSpPr/>
          <p:nvPr/>
        </p:nvGrpSpPr>
        <p:grpSpPr>
          <a:xfrm>
            <a:off x="618264" y="3428999"/>
            <a:ext cx="10574745" cy="1206482"/>
            <a:chOff x="604877" y="2670387"/>
            <a:chExt cx="10574745" cy="1206482"/>
          </a:xfrm>
        </p:grpSpPr>
        <p:sp>
          <p:nvSpPr>
            <p:cNvPr id="2460" name="Google Shape;2460;p87"/>
            <p:cNvSpPr txBox="1"/>
            <p:nvPr/>
          </p:nvSpPr>
          <p:spPr>
            <a:xfrm>
              <a:off x="6822107" y="2707318"/>
              <a:ext cx="4357515" cy="1169551"/>
            </a:xfrm>
            <a:prstGeom prst="rect">
              <a:avLst/>
            </a:prstGeom>
            <a:noFill/>
            <a:ln>
              <a:noFill/>
            </a:ln>
          </p:spPr>
          <p:txBody>
            <a:bodyPr anchorCtr="0" anchor="ctr" bIns="91425" lIns="18287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Noto Sans Symbols"/>
                <a:buNone/>
              </a:pPr>
              <a:r>
                <a:rPr b="1" i="0" lang="en-US" sz="1800" u="none" cap="none" strike="noStrike">
                  <a:solidFill>
                    <a:schemeClr val="accent2"/>
                  </a:solidFill>
                  <a:latin typeface="Arial"/>
                  <a:ea typeface="Arial"/>
                  <a:cs typeface="Arial"/>
                  <a:sym typeface="Arial"/>
                </a:rPr>
                <a:t>DPA</a:t>
              </a:r>
              <a:r>
                <a:rPr b="0" i="0" lang="en-US" sz="1800" u="none" cap="none" strike="noStrike">
                  <a:solidFill>
                    <a:schemeClr val="accent2"/>
                  </a:solidFill>
                  <a:latin typeface="Arial"/>
                  <a:ea typeface="Arial"/>
                  <a:cs typeface="Arial"/>
                  <a:sym typeface="Arial"/>
                </a:rPr>
                <a:t> • Delegated Procurement Authority</a:t>
              </a:r>
              <a:endParaRPr/>
            </a:p>
            <a:p>
              <a:pPr indent="0" lvl="0" marL="0" marR="0" rtl="0" algn="l">
                <a:lnSpc>
                  <a:spcPct val="100000"/>
                </a:lnSpc>
                <a:spcBef>
                  <a:spcPts val="1200"/>
                </a:spcBef>
                <a:spcAft>
                  <a:spcPts val="0"/>
                </a:spcAft>
                <a:buClr>
                  <a:srgbClr val="000000"/>
                </a:buClr>
                <a:buSzPts val="1800"/>
                <a:buFont typeface="Noto Sans Symbols"/>
                <a:buNone/>
              </a:pPr>
              <a:r>
                <a:rPr b="1" i="0" lang="en-US" sz="1800" u="none" cap="none" strike="noStrike">
                  <a:solidFill>
                    <a:schemeClr val="accent2"/>
                  </a:solidFill>
                  <a:latin typeface="Arial"/>
                  <a:ea typeface="Arial"/>
                  <a:cs typeface="Arial"/>
                  <a:sym typeface="Arial"/>
                </a:rPr>
                <a:t>OASIS</a:t>
              </a:r>
              <a:r>
                <a:rPr b="0" i="0" lang="en-US" sz="1800" u="none" cap="none" strike="noStrike">
                  <a:solidFill>
                    <a:schemeClr val="accent2"/>
                  </a:solidFill>
                  <a:latin typeface="Arial"/>
                  <a:ea typeface="Arial"/>
                  <a:cs typeface="Arial"/>
                  <a:sym typeface="Arial"/>
                </a:rPr>
                <a:t> • One Acquisition Solution for Integrated Services</a:t>
              </a:r>
              <a:endParaRPr/>
            </a:p>
          </p:txBody>
        </p:sp>
        <p:grpSp>
          <p:nvGrpSpPr>
            <p:cNvPr id="2461" name="Google Shape;2461;p87"/>
            <p:cNvGrpSpPr/>
            <p:nvPr/>
          </p:nvGrpSpPr>
          <p:grpSpPr>
            <a:xfrm>
              <a:off x="604877" y="2670387"/>
              <a:ext cx="6204535" cy="842862"/>
              <a:chOff x="585039" y="2644279"/>
              <a:chExt cx="6204535" cy="842862"/>
            </a:xfrm>
          </p:grpSpPr>
          <p:grpSp>
            <p:nvGrpSpPr>
              <p:cNvPr id="2462" name="Google Shape;2462;p87"/>
              <p:cNvGrpSpPr/>
              <p:nvPr/>
            </p:nvGrpSpPr>
            <p:grpSpPr>
              <a:xfrm>
                <a:off x="585039" y="2644279"/>
                <a:ext cx="6204535" cy="842862"/>
                <a:chOff x="585039" y="2693433"/>
                <a:chExt cx="6204535" cy="842862"/>
              </a:xfrm>
            </p:grpSpPr>
            <p:grpSp>
              <p:nvGrpSpPr>
                <p:cNvPr id="2463" name="Google Shape;2463;p87"/>
                <p:cNvGrpSpPr/>
                <p:nvPr/>
              </p:nvGrpSpPr>
              <p:grpSpPr>
                <a:xfrm>
                  <a:off x="953339" y="2713970"/>
                  <a:ext cx="5836235" cy="822325"/>
                  <a:chOff x="876301" y="2906031"/>
                  <a:chExt cx="5836235" cy="822325"/>
                </a:xfrm>
              </p:grpSpPr>
              <p:sp>
                <p:nvSpPr>
                  <p:cNvPr id="2464" name="Google Shape;2464;p87"/>
                  <p:cNvSpPr/>
                  <p:nvPr/>
                </p:nvSpPr>
                <p:spPr>
                  <a:xfrm>
                    <a:off x="876301" y="2906031"/>
                    <a:ext cx="2981325" cy="688975"/>
                  </a:xfrm>
                  <a:prstGeom prst="rect">
                    <a:avLst/>
                  </a:prstGeom>
                  <a:solidFill>
                    <a:schemeClr val="accent2"/>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465" name="Google Shape;2465;p87"/>
                  <p:cNvSpPr/>
                  <p:nvPr/>
                </p:nvSpPr>
                <p:spPr>
                  <a:xfrm>
                    <a:off x="3857626" y="2906031"/>
                    <a:ext cx="893763" cy="822325"/>
                  </a:xfrm>
                  <a:custGeom>
                    <a:rect b="b" l="l" r="r" t="t"/>
                    <a:pathLst>
                      <a:path extrusionOk="0" h="136" w="148">
                        <a:moveTo>
                          <a:pt x="0" y="114"/>
                        </a:moveTo>
                        <a:cubicBezTo>
                          <a:pt x="49" y="121"/>
                          <a:pt x="99" y="128"/>
                          <a:pt x="148" y="136"/>
                        </a:cubicBezTo>
                        <a:cubicBezTo>
                          <a:pt x="148" y="108"/>
                          <a:pt x="148" y="80"/>
                          <a:pt x="148" y="52"/>
                        </a:cubicBezTo>
                        <a:cubicBezTo>
                          <a:pt x="99" y="35"/>
                          <a:pt x="49" y="17"/>
                          <a:pt x="0" y="0"/>
                        </a:cubicBezTo>
                        <a:cubicBezTo>
                          <a:pt x="0" y="38"/>
                          <a:pt x="0" y="76"/>
                          <a:pt x="0" y="114"/>
                        </a:cubicBezTo>
                        <a:close/>
                      </a:path>
                    </a:pathLst>
                  </a:custGeom>
                  <a:solidFill>
                    <a:srgbClr val="C55A11"/>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466" name="Google Shape;2466;p87"/>
                  <p:cNvSpPr/>
                  <p:nvPr/>
                </p:nvSpPr>
                <p:spPr>
                  <a:xfrm>
                    <a:off x="4751390" y="3224214"/>
                    <a:ext cx="1961146" cy="499380"/>
                  </a:xfrm>
                  <a:prstGeom prst="homePlate">
                    <a:avLst>
                      <a:gd fmla="val 50000" name="adj"/>
                    </a:avLst>
                  </a:prstGeom>
                  <a:solidFill>
                    <a:schemeClr val="accent2"/>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2467" name="Google Shape;2467;p87"/>
                <p:cNvSpPr/>
                <p:nvPr/>
              </p:nvSpPr>
              <p:spPr>
                <a:xfrm>
                  <a:off x="585039" y="2693433"/>
                  <a:ext cx="730250" cy="731838"/>
                </a:xfrm>
                <a:prstGeom prst="ellipse">
                  <a:avLst/>
                </a:prstGeom>
                <a:solidFill>
                  <a:schemeClr val="accent2"/>
                </a:solidFill>
                <a:ln cap="flat" cmpd="sng" w="381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1" i="0" lang="en-US" sz="2000" u="none" cap="none" strike="noStrike">
                      <a:solidFill>
                        <a:schemeClr val="lt1"/>
                      </a:solidFill>
                      <a:latin typeface="Arial"/>
                      <a:ea typeface="Arial"/>
                      <a:cs typeface="Arial"/>
                      <a:sym typeface="Arial"/>
                    </a:rPr>
                    <a:t>02</a:t>
                  </a:r>
                  <a:endParaRPr/>
                </a:p>
              </p:txBody>
            </p:sp>
            <p:sp>
              <p:nvSpPr>
                <p:cNvPr id="2468" name="Google Shape;2468;p87"/>
                <p:cNvSpPr/>
                <p:nvPr/>
              </p:nvSpPr>
              <p:spPr>
                <a:xfrm>
                  <a:off x="4871680" y="3101282"/>
                  <a:ext cx="508519" cy="370609"/>
                </a:xfrm>
                <a:custGeom>
                  <a:rect b="b" l="l" r="r" t="t"/>
                  <a:pathLst>
                    <a:path extrusionOk="0" h="2700" w="3538">
                      <a:moveTo>
                        <a:pt x="1116" y="0"/>
                      </a:moveTo>
                      <a:lnTo>
                        <a:pt x="2423" y="0"/>
                      </a:lnTo>
                      <a:lnTo>
                        <a:pt x="2467" y="3"/>
                      </a:lnTo>
                      <a:lnTo>
                        <a:pt x="2510" y="12"/>
                      </a:lnTo>
                      <a:lnTo>
                        <a:pt x="2550" y="26"/>
                      </a:lnTo>
                      <a:lnTo>
                        <a:pt x="2587" y="45"/>
                      </a:lnTo>
                      <a:lnTo>
                        <a:pt x="2622" y="68"/>
                      </a:lnTo>
                      <a:lnTo>
                        <a:pt x="2653" y="96"/>
                      </a:lnTo>
                      <a:lnTo>
                        <a:pt x="2681" y="127"/>
                      </a:lnTo>
                      <a:lnTo>
                        <a:pt x="2704" y="163"/>
                      </a:lnTo>
                      <a:lnTo>
                        <a:pt x="2724" y="201"/>
                      </a:lnTo>
                      <a:lnTo>
                        <a:pt x="2738" y="241"/>
                      </a:lnTo>
                      <a:lnTo>
                        <a:pt x="2746" y="283"/>
                      </a:lnTo>
                      <a:lnTo>
                        <a:pt x="2749" y="328"/>
                      </a:lnTo>
                      <a:lnTo>
                        <a:pt x="2749" y="822"/>
                      </a:lnTo>
                      <a:lnTo>
                        <a:pt x="2746" y="866"/>
                      </a:lnTo>
                      <a:lnTo>
                        <a:pt x="2738" y="909"/>
                      </a:lnTo>
                      <a:lnTo>
                        <a:pt x="2724" y="949"/>
                      </a:lnTo>
                      <a:lnTo>
                        <a:pt x="2704" y="987"/>
                      </a:lnTo>
                      <a:lnTo>
                        <a:pt x="2681" y="1022"/>
                      </a:lnTo>
                      <a:lnTo>
                        <a:pt x="2653" y="1054"/>
                      </a:lnTo>
                      <a:lnTo>
                        <a:pt x="2622" y="1081"/>
                      </a:lnTo>
                      <a:lnTo>
                        <a:pt x="2587" y="1104"/>
                      </a:lnTo>
                      <a:lnTo>
                        <a:pt x="2550" y="1124"/>
                      </a:lnTo>
                      <a:lnTo>
                        <a:pt x="2510" y="1138"/>
                      </a:lnTo>
                      <a:lnTo>
                        <a:pt x="2467" y="1146"/>
                      </a:lnTo>
                      <a:lnTo>
                        <a:pt x="2423" y="1150"/>
                      </a:lnTo>
                      <a:lnTo>
                        <a:pt x="1851" y="1150"/>
                      </a:lnTo>
                      <a:lnTo>
                        <a:pt x="1851" y="1584"/>
                      </a:lnTo>
                      <a:lnTo>
                        <a:pt x="2737" y="1584"/>
                      </a:lnTo>
                      <a:lnTo>
                        <a:pt x="2784" y="1588"/>
                      </a:lnTo>
                      <a:lnTo>
                        <a:pt x="2829" y="1596"/>
                      </a:lnTo>
                      <a:lnTo>
                        <a:pt x="2873" y="1610"/>
                      </a:lnTo>
                      <a:lnTo>
                        <a:pt x="2914" y="1629"/>
                      </a:lnTo>
                      <a:lnTo>
                        <a:pt x="2953" y="1652"/>
                      </a:lnTo>
                      <a:lnTo>
                        <a:pt x="2987" y="1680"/>
                      </a:lnTo>
                      <a:lnTo>
                        <a:pt x="3020" y="1712"/>
                      </a:lnTo>
                      <a:lnTo>
                        <a:pt x="3047" y="1747"/>
                      </a:lnTo>
                      <a:lnTo>
                        <a:pt x="3070" y="1786"/>
                      </a:lnTo>
                      <a:lnTo>
                        <a:pt x="3090" y="1827"/>
                      </a:lnTo>
                      <a:lnTo>
                        <a:pt x="3104" y="1870"/>
                      </a:lnTo>
                      <a:lnTo>
                        <a:pt x="3112" y="1917"/>
                      </a:lnTo>
                      <a:lnTo>
                        <a:pt x="3115" y="1964"/>
                      </a:lnTo>
                      <a:lnTo>
                        <a:pt x="3115" y="2072"/>
                      </a:lnTo>
                      <a:lnTo>
                        <a:pt x="3351" y="2072"/>
                      </a:lnTo>
                      <a:lnTo>
                        <a:pt x="3384" y="2074"/>
                      </a:lnTo>
                      <a:lnTo>
                        <a:pt x="3417" y="2084"/>
                      </a:lnTo>
                      <a:lnTo>
                        <a:pt x="3446" y="2097"/>
                      </a:lnTo>
                      <a:lnTo>
                        <a:pt x="3471" y="2116"/>
                      </a:lnTo>
                      <a:lnTo>
                        <a:pt x="3494" y="2139"/>
                      </a:lnTo>
                      <a:lnTo>
                        <a:pt x="3513" y="2165"/>
                      </a:lnTo>
                      <a:lnTo>
                        <a:pt x="3526" y="2194"/>
                      </a:lnTo>
                      <a:lnTo>
                        <a:pt x="3536" y="2226"/>
                      </a:lnTo>
                      <a:lnTo>
                        <a:pt x="3538" y="2259"/>
                      </a:lnTo>
                      <a:lnTo>
                        <a:pt x="3538" y="2512"/>
                      </a:lnTo>
                      <a:lnTo>
                        <a:pt x="3536" y="2545"/>
                      </a:lnTo>
                      <a:lnTo>
                        <a:pt x="3526" y="2578"/>
                      </a:lnTo>
                      <a:lnTo>
                        <a:pt x="3512" y="2607"/>
                      </a:lnTo>
                      <a:lnTo>
                        <a:pt x="3494" y="2633"/>
                      </a:lnTo>
                      <a:lnTo>
                        <a:pt x="3471" y="2655"/>
                      </a:lnTo>
                      <a:lnTo>
                        <a:pt x="3446" y="2674"/>
                      </a:lnTo>
                      <a:lnTo>
                        <a:pt x="3417" y="2688"/>
                      </a:lnTo>
                      <a:lnTo>
                        <a:pt x="3384" y="2696"/>
                      </a:lnTo>
                      <a:lnTo>
                        <a:pt x="3351" y="2700"/>
                      </a:lnTo>
                      <a:lnTo>
                        <a:pt x="2716" y="2700"/>
                      </a:lnTo>
                      <a:lnTo>
                        <a:pt x="2682" y="2696"/>
                      </a:lnTo>
                      <a:lnTo>
                        <a:pt x="2651" y="2688"/>
                      </a:lnTo>
                      <a:lnTo>
                        <a:pt x="2622" y="2674"/>
                      </a:lnTo>
                      <a:lnTo>
                        <a:pt x="2595" y="2655"/>
                      </a:lnTo>
                      <a:lnTo>
                        <a:pt x="2572" y="2633"/>
                      </a:lnTo>
                      <a:lnTo>
                        <a:pt x="2554" y="2607"/>
                      </a:lnTo>
                      <a:lnTo>
                        <a:pt x="2540" y="2578"/>
                      </a:lnTo>
                      <a:lnTo>
                        <a:pt x="2531" y="2545"/>
                      </a:lnTo>
                      <a:lnTo>
                        <a:pt x="2528" y="2512"/>
                      </a:lnTo>
                      <a:lnTo>
                        <a:pt x="2528" y="2259"/>
                      </a:lnTo>
                      <a:lnTo>
                        <a:pt x="2531" y="2226"/>
                      </a:lnTo>
                      <a:lnTo>
                        <a:pt x="2540" y="2194"/>
                      </a:lnTo>
                      <a:lnTo>
                        <a:pt x="2554" y="2165"/>
                      </a:lnTo>
                      <a:lnTo>
                        <a:pt x="2572" y="2139"/>
                      </a:lnTo>
                      <a:lnTo>
                        <a:pt x="2595" y="2116"/>
                      </a:lnTo>
                      <a:lnTo>
                        <a:pt x="2622" y="2097"/>
                      </a:lnTo>
                      <a:lnTo>
                        <a:pt x="2651" y="2084"/>
                      </a:lnTo>
                      <a:lnTo>
                        <a:pt x="2682" y="2074"/>
                      </a:lnTo>
                      <a:lnTo>
                        <a:pt x="2716" y="2072"/>
                      </a:lnTo>
                      <a:lnTo>
                        <a:pt x="2952" y="2072"/>
                      </a:lnTo>
                      <a:lnTo>
                        <a:pt x="2952" y="1964"/>
                      </a:lnTo>
                      <a:lnTo>
                        <a:pt x="2949" y="1929"/>
                      </a:lnTo>
                      <a:lnTo>
                        <a:pt x="2941" y="1896"/>
                      </a:lnTo>
                      <a:lnTo>
                        <a:pt x="2928" y="1865"/>
                      </a:lnTo>
                      <a:lnTo>
                        <a:pt x="2910" y="1837"/>
                      </a:lnTo>
                      <a:lnTo>
                        <a:pt x="2888" y="1811"/>
                      </a:lnTo>
                      <a:lnTo>
                        <a:pt x="2864" y="1789"/>
                      </a:lnTo>
                      <a:lnTo>
                        <a:pt x="2836" y="1772"/>
                      </a:lnTo>
                      <a:lnTo>
                        <a:pt x="2805" y="1759"/>
                      </a:lnTo>
                      <a:lnTo>
                        <a:pt x="2771" y="1750"/>
                      </a:lnTo>
                      <a:lnTo>
                        <a:pt x="2736" y="1748"/>
                      </a:lnTo>
                      <a:lnTo>
                        <a:pt x="1851" y="1748"/>
                      </a:lnTo>
                      <a:lnTo>
                        <a:pt x="1851" y="2072"/>
                      </a:lnTo>
                      <a:lnTo>
                        <a:pt x="2087" y="2072"/>
                      </a:lnTo>
                      <a:lnTo>
                        <a:pt x="2120" y="2074"/>
                      </a:lnTo>
                      <a:lnTo>
                        <a:pt x="2153" y="2083"/>
                      </a:lnTo>
                      <a:lnTo>
                        <a:pt x="2182" y="2097"/>
                      </a:lnTo>
                      <a:lnTo>
                        <a:pt x="2207" y="2116"/>
                      </a:lnTo>
                      <a:lnTo>
                        <a:pt x="2230" y="2139"/>
                      </a:lnTo>
                      <a:lnTo>
                        <a:pt x="2248" y="2165"/>
                      </a:lnTo>
                      <a:lnTo>
                        <a:pt x="2262" y="2194"/>
                      </a:lnTo>
                      <a:lnTo>
                        <a:pt x="2271" y="2226"/>
                      </a:lnTo>
                      <a:lnTo>
                        <a:pt x="2274" y="2259"/>
                      </a:lnTo>
                      <a:lnTo>
                        <a:pt x="2274" y="2512"/>
                      </a:lnTo>
                      <a:lnTo>
                        <a:pt x="2271" y="2545"/>
                      </a:lnTo>
                      <a:lnTo>
                        <a:pt x="2262" y="2578"/>
                      </a:lnTo>
                      <a:lnTo>
                        <a:pt x="2248" y="2607"/>
                      </a:lnTo>
                      <a:lnTo>
                        <a:pt x="2230" y="2633"/>
                      </a:lnTo>
                      <a:lnTo>
                        <a:pt x="2207" y="2655"/>
                      </a:lnTo>
                      <a:lnTo>
                        <a:pt x="2182" y="2674"/>
                      </a:lnTo>
                      <a:lnTo>
                        <a:pt x="2153" y="2688"/>
                      </a:lnTo>
                      <a:lnTo>
                        <a:pt x="2120" y="2696"/>
                      </a:lnTo>
                      <a:lnTo>
                        <a:pt x="2087" y="2700"/>
                      </a:lnTo>
                      <a:lnTo>
                        <a:pt x="1452" y="2700"/>
                      </a:lnTo>
                      <a:lnTo>
                        <a:pt x="1418" y="2696"/>
                      </a:lnTo>
                      <a:lnTo>
                        <a:pt x="1387" y="2688"/>
                      </a:lnTo>
                      <a:lnTo>
                        <a:pt x="1358" y="2674"/>
                      </a:lnTo>
                      <a:lnTo>
                        <a:pt x="1331" y="2655"/>
                      </a:lnTo>
                      <a:lnTo>
                        <a:pt x="1308" y="2633"/>
                      </a:lnTo>
                      <a:lnTo>
                        <a:pt x="1290" y="2607"/>
                      </a:lnTo>
                      <a:lnTo>
                        <a:pt x="1276" y="2578"/>
                      </a:lnTo>
                      <a:lnTo>
                        <a:pt x="1267" y="2545"/>
                      </a:lnTo>
                      <a:lnTo>
                        <a:pt x="1264" y="2512"/>
                      </a:lnTo>
                      <a:lnTo>
                        <a:pt x="1264" y="2259"/>
                      </a:lnTo>
                      <a:lnTo>
                        <a:pt x="1267" y="2226"/>
                      </a:lnTo>
                      <a:lnTo>
                        <a:pt x="1276" y="2194"/>
                      </a:lnTo>
                      <a:lnTo>
                        <a:pt x="1290" y="2165"/>
                      </a:lnTo>
                      <a:lnTo>
                        <a:pt x="1308" y="2139"/>
                      </a:lnTo>
                      <a:lnTo>
                        <a:pt x="1331" y="2116"/>
                      </a:lnTo>
                      <a:lnTo>
                        <a:pt x="1358" y="2097"/>
                      </a:lnTo>
                      <a:lnTo>
                        <a:pt x="1387" y="2083"/>
                      </a:lnTo>
                      <a:lnTo>
                        <a:pt x="1418" y="2074"/>
                      </a:lnTo>
                      <a:lnTo>
                        <a:pt x="1452" y="2072"/>
                      </a:lnTo>
                      <a:lnTo>
                        <a:pt x="1688" y="2072"/>
                      </a:lnTo>
                      <a:lnTo>
                        <a:pt x="1688" y="1748"/>
                      </a:lnTo>
                      <a:lnTo>
                        <a:pt x="803" y="1748"/>
                      </a:lnTo>
                      <a:lnTo>
                        <a:pt x="767" y="1750"/>
                      </a:lnTo>
                      <a:lnTo>
                        <a:pt x="735" y="1759"/>
                      </a:lnTo>
                      <a:lnTo>
                        <a:pt x="704" y="1772"/>
                      </a:lnTo>
                      <a:lnTo>
                        <a:pt x="676" y="1789"/>
                      </a:lnTo>
                      <a:lnTo>
                        <a:pt x="650" y="1811"/>
                      </a:lnTo>
                      <a:lnTo>
                        <a:pt x="628" y="1837"/>
                      </a:lnTo>
                      <a:lnTo>
                        <a:pt x="611" y="1865"/>
                      </a:lnTo>
                      <a:lnTo>
                        <a:pt x="598" y="1896"/>
                      </a:lnTo>
                      <a:lnTo>
                        <a:pt x="590" y="1929"/>
                      </a:lnTo>
                      <a:lnTo>
                        <a:pt x="586" y="1964"/>
                      </a:lnTo>
                      <a:lnTo>
                        <a:pt x="586" y="2072"/>
                      </a:lnTo>
                      <a:lnTo>
                        <a:pt x="823" y="2072"/>
                      </a:lnTo>
                      <a:lnTo>
                        <a:pt x="856" y="2074"/>
                      </a:lnTo>
                      <a:lnTo>
                        <a:pt x="889" y="2084"/>
                      </a:lnTo>
                      <a:lnTo>
                        <a:pt x="918" y="2097"/>
                      </a:lnTo>
                      <a:lnTo>
                        <a:pt x="943" y="2116"/>
                      </a:lnTo>
                      <a:lnTo>
                        <a:pt x="966" y="2139"/>
                      </a:lnTo>
                      <a:lnTo>
                        <a:pt x="984" y="2165"/>
                      </a:lnTo>
                      <a:lnTo>
                        <a:pt x="998" y="2194"/>
                      </a:lnTo>
                      <a:lnTo>
                        <a:pt x="1007" y="2226"/>
                      </a:lnTo>
                      <a:lnTo>
                        <a:pt x="1010" y="2259"/>
                      </a:lnTo>
                      <a:lnTo>
                        <a:pt x="1010" y="2512"/>
                      </a:lnTo>
                      <a:lnTo>
                        <a:pt x="1007" y="2545"/>
                      </a:lnTo>
                      <a:lnTo>
                        <a:pt x="998" y="2578"/>
                      </a:lnTo>
                      <a:lnTo>
                        <a:pt x="984" y="2607"/>
                      </a:lnTo>
                      <a:lnTo>
                        <a:pt x="966" y="2633"/>
                      </a:lnTo>
                      <a:lnTo>
                        <a:pt x="943" y="2655"/>
                      </a:lnTo>
                      <a:lnTo>
                        <a:pt x="918" y="2674"/>
                      </a:lnTo>
                      <a:lnTo>
                        <a:pt x="889" y="2688"/>
                      </a:lnTo>
                      <a:lnTo>
                        <a:pt x="856" y="2696"/>
                      </a:lnTo>
                      <a:lnTo>
                        <a:pt x="823" y="2700"/>
                      </a:lnTo>
                      <a:lnTo>
                        <a:pt x="187" y="2700"/>
                      </a:lnTo>
                      <a:lnTo>
                        <a:pt x="154" y="2696"/>
                      </a:lnTo>
                      <a:lnTo>
                        <a:pt x="123" y="2688"/>
                      </a:lnTo>
                      <a:lnTo>
                        <a:pt x="93" y="2674"/>
                      </a:lnTo>
                      <a:lnTo>
                        <a:pt x="67" y="2655"/>
                      </a:lnTo>
                      <a:lnTo>
                        <a:pt x="44" y="2633"/>
                      </a:lnTo>
                      <a:lnTo>
                        <a:pt x="26" y="2607"/>
                      </a:lnTo>
                      <a:lnTo>
                        <a:pt x="12" y="2578"/>
                      </a:lnTo>
                      <a:lnTo>
                        <a:pt x="3" y="2545"/>
                      </a:lnTo>
                      <a:lnTo>
                        <a:pt x="0" y="2512"/>
                      </a:lnTo>
                      <a:lnTo>
                        <a:pt x="0" y="2259"/>
                      </a:lnTo>
                      <a:lnTo>
                        <a:pt x="3" y="2226"/>
                      </a:lnTo>
                      <a:lnTo>
                        <a:pt x="12" y="2194"/>
                      </a:lnTo>
                      <a:lnTo>
                        <a:pt x="26" y="2165"/>
                      </a:lnTo>
                      <a:lnTo>
                        <a:pt x="44" y="2139"/>
                      </a:lnTo>
                      <a:lnTo>
                        <a:pt x="67" y="2116"/>
                      </a:lnTo>
                      <a:lnTo>
                        <a:pt x="93" y="2097"/>
                      </a:lnTo>
                      <a:lnTo>
                        <a:pt x="123" y="2084"/>
                      </a:lnTo>
                      <a:lnTo>
                        <a:pt x="154" y="2074"/>
                      </a:lnTo>
                      <a:lnTo>
                        <a:pt x="187" y="2072"/>
                      </a:lnTo>
                      <a:lnTo>
                        <a:pt x="424" y="2072"/>
                      </a:lnTo>
                      <a:lnTo>
                        <a:pt x="424" y="1964"/>
                      </a:lnTo>
                      <a:lnTo>
                        <a:pt x="427" y="1917"/>
                      </a:lnTo>
                      <a:lnTo>
                        <a:pt x="436" y="1870"/>
                      </a:lnTo>
                      <a:lnTo>
                        <a:pt x="449" y="1827"/>
                      </a:lnTo>
                      <a:lnTo>
                        <a:pt x="468" y="1786"/>
                      </a:lnTo>
                      <a:lnTo>
                        <a:pt x="492" y="1747"/>
                      </a:lnTo>
                      <a:lnTo>
                        <a:pt x="520" y="1712"/>
                      </a:lnTo>
                      <a:lnTo>
                        <a:pt x="551" y="1680"/>
                      </a:lnTo>
                      <a:lnTo>
                        <a:pt x="586" y="1652"/>
                      </a:lnTo>
                      <a:lnTo>
                        <a:pt x="624" y="1629"/>
                      </a:lnTo>
                      <a:lnTo>
                        <a:pt x="666" y="1610"/>
                      </a:lnTo>
                      <a:lnTo>
                        <a:pt x="709" y="1596"/>
                      </a:lnTo>
                      <a:lnTo>
                        <a:pt x="755" y="1588"/>
                      </a:lnTo>
                      <a:lnTo>
                        <a:pt x="803" y="1584"/>
                      </a:lnTo>
                      <a:lnTo>
                        <a:pt x="1688" y="1584"/>
                      </a:lnTo>
                      <a:lnTo>
                        <a:pt x="1688" y="1150"/>
                      </a:lnTo>
                      <a:lnTo>
                        <a:pt x="1116" y="1150"/>
                      </a:lnTo>
                      <a:lnTo>
                        <a:pt x="1071" y="1146"/>
                      </a:lnTo>
                      <a:lnTo>
                        <a:pt x="1030" y="1138"/>
                      </a:lnTo>
                      <a:lnTo>
                        <a:pt x="989" y="1124"/>
                      </a:lnTo>
                      <a:lnTo>
                        <a:pt x="951" y="1104"/>
                      </a:lnTo>
                      <a:lnTo>
                        <a:pt x="917" y="1081"/>
                      </a:lnTo>
                      <a:lnTo>
                        <a:pt x="885" y="1054"/>
                      </a:lnTo>
                      <a:lnTo>
                        <a:pt x="857" y="1022"/>
                      </a:lnTo>
                      <a:lnTo>
                        <a:pt x="834" y="987"/>
                      </a:lnTo>
                      <a:lnTo>
                        <a:pt x="815" y="949"/>
                      </a:lnTo>
                      <a:lnTo>
                        <a:pt x="801" y="909"/>
                      </a:lnTo>
                      <a:lnTo>
                        <a:pt x="793" y="866"/>
                      </a:lnTo>
                      <a:lnTo>
                        <a:pt x="790" y="822"/>
                      </a:lnTo>
                      <a:lnTo>
                        <a:pt x="790" y="328"/>
                      </a:lnTo>
                      <a:lnTo>
                        <a:pt x="793" y="283"/>
                      </a:lnTo>
                      <a:lnTo>
                        <a:pt x="801" y="241"/>
                      </a:lnTo>
                      <a:lnTo>
                        <a:pt x="815" y="201"/>
                      </a:lnTo>
                      <a:lnTo>
                        <a:pt x="834" y="163"/>
                      </a:lnTo>
                      <a:lnTo>
                        <a:pt x="857" y="127"/>
                      </a:lnTo>
                      <a:lnTo>
                        <a:pt x="885" y="96"/>
                      </a:lnTo>
                      <a:lnTo>
                        <a:pt x="917" y="68"/>
                      </a:lnTo>
                      <a:lnTo>
                        <a:pt x="951" y="45"/>
                      </a:lnTo>
                      <a:lnTo>
                        <a:pt x="989" y="26"/>
                      </a:lnTo>
                      <a:lnTo>
                        <a:pt x="1030" y="12"/>
                      </a:lnTo>
                      <a:lnTo>
                        <a:pt x="1071" y="3"/>
                      </a:lnTo>
                      <a:lnTo>
                        <a:pt x="1116" y="0"/>
                      </a:lnTo>
                      <a:close/>
                    </a:path>
                  </a:pathLst>
                </a:custGeom>
                <a:noFill/>
                <a:ln cap="flat" cmpd="sng" w="19050">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2469" name="Google Shape;2469;p87"/>
              <p:cNvSpPr txBox="1"/>
              <p:nvPr/>
            </p:nvSpPr>
            <p:spPr>
              <a:xfrm>
                <a:off x="1323786" y="2810082"/>
                <a:ext cx="2610900" cy="492600"/>
              </a:xfrm>
              <a:prstGeom prst="rect">
                <a:avLst/>
              </a:prstGeom>
              <a:noFill/>
              <a:ln>
                <a:noFill/>
              </a:ln>
            </p:spPr>
            <p:txBody>
              <a:bodyPr anchorCtr="0" anchor="ctr"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000"/>
                  <a:buFont typeface="Noto Sans Symbols"/>
                  <a:buNone/>
                </a:pPr>
                <a:r>
                  <a:rPr b="1" i="0" lang="en-US" sz="2000" u="none" cap="none" strike="noStrike">
                    <a:solidFill>
                      <a:schemeClr val="lt1"/>
                    </a:solidFill>
                    <a:latin typeface="Arial"/>
                    <a:ea typeface="Arial"/>
                    <a:cs typeface="Arial"/>
                    <a:sym typeface="Arial"/>
                  </a:rPr>
                  <a:t>OASIS </a:t>
                </a:r>
                <a:r>
                  <a:rPr b="1" i="0" lang="en-US" sz="2000" u="none" cap="none" strike="noStrike">
                    <a:solidFill>
                      <a:schemeClr val="lt1"/>
                    </a:solidFill>
                    <a:latin typeface="Arial"/>
                    <a:ea typeface="Arial"/>
                    <a:cs typeface="Arial"/>
                    <a:sym typeface="Arial"/>
                  </a:rPr>
                  <a:t>DPA</a:t>
                </a:r>
                <a:endParaRPr b="0" i="0" sz="1400" u="none" cap="none" strike="noStrike">
                  <a:solidFill>
                    <a:schemeClr val="lt1"/>
                  </a:solidFill>
                  <a:latin typeface="Arial"/>
                  <a:ea typeface="Arial"/>
                  <a:cs typeface="Arial"/>
                  <a:sym typeface="Arial"/>
                </a:endParaRPr>
              </a:p>
            </p:txBody>
          </p:sp>
        </p:grpSp>
      </p:grpSp>
      <p:grpSp>
        <p:nvGrpSpPr>
          <p:cNvPr id="2470" name="Google Shape;2470;p87"/>
          <p:cNvGrpSpPr/>
          <p:nvPr/>
        </p:nvGrpSpPr>
        <p:grpSpPr>
          <a:xfrm>
            <a:off x="612465" y="4653738"/>
            <a:ext cx="10550024" cy="967323"/>
            <a:chOff x="604877" y="5527798"/>
            <a:chExt cx="10550024" cy="967323"/>
          </a:xfrm>
        </p:grpSpPr>
        <p:sp>
          <p:nvSpPr>
            <p:cNvPr id="2471" name="Google Shape;2471;p87"/>
            <p:cNvSpPr/>
            <p:nvPr/>
          </p:nvSpPr>
          <p:spPr>
            <a:xfrm>
              <a:off x="973177" y="5780746"/>
              <a:ext cx="2981325" cy="688975"/>
            </a:xfrm>
            <a:prstGeom prst="rect">
              <a:avLst/>
            </a:prstGeom>
            <a:solidFill>
              <a:schemeClr val="accent6"/>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2472" name="Google Shape;2472;p87"/>
            <p:cNvGrpSpPr/>
            <p:nvPr/>
          </p:nvGrpSpPr>
          <p:grpSpPr>
            <a:xfrm>
              <a:off x="604877" y="5527798"/>
              <a:ext cx="10550024" cy="967323"/>
              <a:chOff x="604877" y="5527798"/>
              <a:chExt cx="10550024" cy="967323"/>
            </a:xfrm>
          </p:grpSpPr>
          <p:sp>
            <p:nvSpPr>
              <p:cNvPr id="2473" name="Google Shape;2473;p87"/>
              <p:cNvSpPr txBox="1"/>
              <p:nvPr/>
            </p:nvSpPr>
            <p:spPr>
              <a:xfrm>
                <a:off x="7696201" y="5527798"/>
                <a:ext cx="3458700" cy="738600"/>
              </a:xfrm>
              <a:prstGeom prst="rect">
                <a:avLst/>
              </a:prstGeom>
              <a:noFill/>
              <a:ln>
                <a:noFill/>
              </a:ln>
            </p:spPr>
            <p:txBody>
              <a:bodyPr anchorCtr="0" anchor="ctr" bIns="91425" lIns="18287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Noto Sans Symbols"/>
                  <a:buNone/>
                </a:pPr>
                <a:r>
                  <a:rPr b="1" i="0" lang="en-US" sz="1800" u="none" cap="none" strike="noStrike">
                    <a:solidFill>
                      <a:schemeClr val="accent6"/>
                    </a:solidFill>
                    <a:latin typeface="Arial"/>
                    <a:ea typeface="Arial"/>
                    <a:cs typeface="Arial"/>
                    <a:sym typeface="Arial"/>
                  </a:rPr>
                  <a:t>Digital Tools and Online Resources</a:t>
                </a:r>
                <a:endParaRPr b="0" i="0" sz="1800" u="none" cap="none" strike="noStrike">
                  <a:solidFill>
                    <a:schemeClr val="accent6"/>
                  </a:solidFill>
                  <a:latin typeface="Arial"/>
                  <a:ea typeface="Arial"/>
                  <a:cs typeface="Arial"/>
                  <a:sym typeface="Arial"/>
                </a:endParaRPr>
              </a:p>
            </p:txBody>
          </p:sp>
          <p:sp>
            <p:nvSpPr>
              <p:cNvPr id="2474" name="Google Shape;2474;p87"/>
              <p:cNvSpPr/>
              <p:nvPr/>
            </p:nvSpPr>
            <p:spPr>
              <a:xfrm>
                <a:off x="3954502" y="5649848"/>
                <a:ext cx="929568" cy="819874"/>
              </a:xfrm>
              <a:custGeom>
                <a:rect b="b" l="l" r="r" t="t"/>
                <a:pathLst>
                  <a:path extrusionOk="0" h="10000" w="10000">
                    <a:moveTo>
                      <a:pt x="0" y="10000"/>
                    </a:moveTo>
                    <a:lnTo>
                      <a:pt x="9789" y="6111"/>
                    </a:lnTo>
                    <a:cubicBezTo>
                      <a:pt x="9859" y="4112"/>
                      <a:pt x="9930" y="1999"/>
                      <a:pt x="10000" y="0"/>
                    </a:cubicBezTo>
                    <a:lnTo>
                      <a:pt x="3439" y="911"/>
                    </a:lnTo>
                    <a:lnTo>
                      <a:pt x="0" y="1514"/>
                    </a:lnTo>
                    <a:lnTo>
                      <a:pt x="0" y="10000"/>
                    </a:lnTo>
                    <a:close/>
                  </a:path>
                </a:pathLst>
              </a:custGeom>
              <a:solidFill>
                <a:srgbClr val="548135"/>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475" name="Google Shape;2475;p87"/>
              <p:cNvSpPr/>
              <p:nvPr/>
            </p:nvSpPr>
            <p:spPr>
              <a:xfrm>
                <a:off x="4848265" y="5656016"/>
                <a:ext cx="2974260" cy="502556"/>
              </a:xfrm>
              <a:prstGeom prst="homePlate">
                <a:avLst>
                  <a:gd fmla="val 50000" name="adj"/>
                </a:avLst>
              </a:prstGeom>
              <a:solidFill>
                <a:schemeClr val="accent6"/>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476" name="Google Shape;2476;p87"/>
              <p:cNvSpPr/>
              <p:nvPr/>
            </p:nvSpPr>
            <p:spPr>
              <a:xfrm>
                <a:off x="604877" y="5763283"/>
                <a:ext cx="730250" cy="731838"/>
              </a:xfrm>
              <a:prstGeom prst="ellipse">
                <a:avLst/>
              </a:prstGeom>
              <a:solidFill>
                <a:schemeClr val="accent6"/>
              </a:solidFill>
              <a:ln cap="flat" cmpd="sng" w="381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1" i="0" lang="en-US" sz="2000" u="none" cap="none" strike="noStrike">
                    <a:solidFill>
                      <a:schemeClr val="lt1"/>
                    </a:solidFill>
                    <a:latin typeface="Arial"/>
                    <a:ea typeface="Arial"/>
                    <a:cs typeface="Arial"/>
                    <a:sym typeface="Arial"/>
                  </a:rPr>
                  <a:t>0</a:t>
                </a:r>
                <a:r>
                  <a:rPr b="1" lang="en-US" sz="2000">
                    <a:solidFill>
                      <a:schemeClr val="lt1"/>
                    </a:solidFill>
                  </a:rPr>
                  <a:t>3</a:t>
                </a:r>
                <a:endParaRPr/>
              </a:p>
            </p:txBody>
          </p:sp>
          <p:sp>
            <p:nvSpPr>
              <p:cNvPr id="2477" name="Google Shape;2477;p87"/>
              <p:cNvSpPr/>
              <p:nvPr/>
            </p:nvSpPr>
            <p:spPr>
              <a:xfrm>
                <a:off x="4959293" y="5703536"/>
                <a:ext cx="401273" cy="397721"/>
              </a:xfrm>
              <a:custGeom>
                <a:rect b="b" l="l" r="r" t="t"/>
                <a:pathLst>
                  <a:path extrusionOk="0" h="63" w="68">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noFill/>
              <a:ln cap="flat" cmpd="sng" w="1905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478" name="Google Shape;2478;p87"/>
              <p:cNvSpPr txBox="1"/>
              <p:nvPr/>
            </p:nvSpPr>
            <p:spPr>
              <a:xfrm>
                <a:off x="1295212" y="5866256"/>
                <a:ext cx="2610900" cy="492300"/>
              </a:xfrm>
              <a:prstGeom prst="rect">
                <a:avLst/>
              </a:prstGeom>
              <a:noFill/>
              <a:ln>
                <a:noFill/>
              </a:ln>
            </p:spPr>
            <p:txBody>
              <a:bodyPr anchorCtr="0" anchor="ctr"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000"/>
                  <a:buFont typeface="Noto Sans Symbols"/>
                  <a:buNone/>
                </a:pPr>
                <a:r>
                  <a:rPr b="1" i="0" lang="en-US" sz="2000" u="none" cap="none" strike="noStrike">
                    <a:solidFill>
                      <a:schemeClr val="lt1"/>
                    </a:solidFill>
                    <a:latin typeface="Arial"/>
                    <a:ea typeface="Arial"/>
                    <a:cs typeface="Arial"/>
                    <a:sym typeface="Arial"/>
                  </a:rPr>
                  <a:t>Tools &amp; Resources</a:t>
                </a:r>
                <a:endParaRPr b="0" i="0" sz="2000" u="none" cap="none" strike="noStrike">
                  <a:solidFill>
                    <a:schemeClr val="lt1"/>
                  </a:solidFill>
                  <a:latin typeface="Arial"/>
                  <a:ea typeface="Arial"/>
                  <a:cs typeface="Arial"/>
                  <a:sym typeface="Arial"/>
                </a:endParaRPr>
              </a:p>
            </p:txBody>
          </p:sp>
        </p:grpSp>
      </p:gr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0" name="Shape 2720"/>
        <p:cNvGrpSpPr/>
        <p:nvPr/>
      </p:nvGrpSpPr>
      <p:grpSpPr>
        <a:xfrm>
          <a:off x="0" y="0"/>
          <a:ext cx="0" cy="0"/>
          <a:chOff x="0" y="0"/>
          <a:chExt cx="0" cy="0"/>
        </a:xfrm>
      </p:grpSpPr>
      <p:sp>
        <p:nvSpPr>
          <p:cNvPr id="2721" name="Google Shape;2721;p105"/>
          <p:cNvSpPr txBox="1"/>
          <p:nvPr>
            <p:ph type="title"/>
          </p:nvPr>
        </p:nvSpPr>
        <p:spPr>
          <a:xfrm>
            <a:off x="612465" y="4663"/>
            <a:ext cx="10562869" cy="1057173"/>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200"/>
              <a:buNone/>
            </a:pPr>
            <a:r>
              <a:rPr lang="en-US"/>
              <a:t>How Agencies Use OASIS</a:t>
            </a:r>
            <a:endParaRPr/>
          </a:p>
        </p:txBody>
      </p:sp>
      <p:sp>
        <p:nvSpPr>
          <p:cNvPr id="2722" name="Google Shape;2722;p105"/>
          <p:cNvSpPr txBox="1"/>
          <p:nvPr>
            <p:ph idx="1" type="body"/>
          </p:nvPr>
        </p:nvSpPr>
        <p:spPr>
          <a:xfrm>
            <a:off x="2035914" y="2240868"/>
            <a:ext cx="7223886" cy="4252042"/>
          </a:xfrm>
          <a:prstGeom prst="rect">
            <a:avLst/>
          </a:prstGeom>
          <a:noFill/>
          <a:ln>
            <a:noFill/>
          </a:ln>
        </p:spPr>
        <p:txBody>
          <a:bodyPr anchorCtr="0" anchor="t" bIns="91425" lIns="91425" spcFirstLastPara="1" rIns="91425" wrap="square" tIns="91425">
            <a:normAutofit fontScale="92500" lnSpcReduction="20000"/>
          </a:bodyPr>
          <a:lstStyle/>
          <a:p>
            <a:pPr indent="-285750" lvl="0" marL="400050" rtl="0" algn="l">
              <a:lnSpc>
                <a:spcPct val="100000"/>
              </a:lnSpc>
              <a:spcBef>
                <a:spcPts val="0"/>
              </a:spcBef>
              <a:spcAft>
                <a:spcPts val="0"/>
              </a:spcAft>
              <a:buClr>
                <a:schemeClr val="lt1"/>
              </a:buClr>
              <a:buSzPct val="100000"/>
              <a:buFont typeface="Arial"/>
              <a:buChar char="•"/>
            </a:pPr>
            <a:r>
              <a:rPr lang="en-US"/>
              <a:t>CPA services</a:t>
            </a:r>
            <a:endParaRPr/>
          </a:p>
          <a:p>
            <a:pPr indent="-317500" lvl="1" marL="914400" rtl="0" algn="l">
              <a:lnSpc>
                <a:spcPct val="100000"/>
              </a:lnSpc>
              <a:spcBef>
                <a:spcPts val="800"/>
              </a:spcBef>
              <a:spcAft>
                <a:spcPts val="0"/>
              </a:spcAft>
              <a:buSzPct val="100000"/>
              <a:buChar char="o"/>
            </a:pPr>
            <a:r>
              <a:rPr lang="en-US"/>
              <a:t>Internal control documentation </a:t>
            </a:r>
            <a:endParaRPr/>
          </a:p>
          <a:p>
            <a:pPr indent="-285750" lvl="0" marL="400050" rtl="0" algn="l">
              <a:lnSpc>
                <a:spcPct val="100000"/>
              </a:lnSpc>
              <a:spcBef>
                <a:spcPts val="2000"/>
              </a:spcBef>
              <a:spcAft>
                <a:spcPts val="0"/>
              </a:spcAft>
              <a:buClr>
                <a:schemeClr val="lt1"/>
              </a:buClr>
              <a:buSzPct val="100000"/>
              <a:buFont typeface="Arial"/>
              <a:buChar char="•"/>
            </a:pPr>
            <a:r>
              <a:rPr lang="en-US"/>
              <a:t>Accounting Services</a:t>
            </a:r>
            <a:endParaRPr/>
          </a:p>
          <a:p>
            <a:pPr indent="-317500" lvl="1" marL="914400" rtl="0" algn="l">
              <a:lnSpc>
                <a:spcPct val="100000"/>
              </a:lnSpc>
              <a:spcBef>
                <a:spcPts val="800"/>
              </a:spcBef>
              <a:spcAft>
                <a:spcPts val="0"/>
              </a:spcAft>
              <a:buSzPct val="100000"/>
              <a:buChar char="o"/>
            </a:pPr>
            <a:r>
              <a:rPr lang="en-US"/>
              <a:t>Income tax withholdings for locally employed staff</a:t>
            </a:r>
            <a:endParaRPr/>
          </a:p>
          <a:p>
            <a:pPr indent="-317500" lvl="1" marL="914400" rtl="0" algn="l">
              <a:lnSpc>
                <a:spcPct val="100000"/>
              </a:lnSpc>
              <a:spcBef>
                <a:spcPts val="1000"/>
              </a:spcBef>
              <a:spcAft>
                <a:spcPts val="0"/>
              </a:spcAft>
              <a:buSzPct val="100000"/>
              <a:buChar char="o"/>
            </a:pPr>
            <a:r>
              <a:rPr lang="en-US"/>
              <a:t>Biweekly payroll</a:t>
            </a:r>
            <a:endParaRPr/>
          </a:p>
          <a:p>
            <a:pPr indent="-285750" lvl="0" marL="400050" rtl="0" algn="l">
              <a:lnSpc>
                <a:spcPct val="100000"/>
              </a:lnSpc>
              <a:spcBef>
                <a:spcPts val="2000"/>
              </a:spcBef>
              <a:spcAft>
                <a:spcPts val="0"/>
              </a:spcAft>
              <a:buClr>
                <a:schemeClr val="lt1"/>
              </a:buClr>
              <a:buSzPct val="100000"/>
              <a:buFont typeface="Arial"/>
              <a:buChar char="•"/>
            </a:pPr>
            <a:r>
              <a:rPr lang="en-US"/>
              <a:t>R&amp;D on Social Sciences &amp; Humanities</a:t>
            </a:r>
            <a:endParaRPr/>
          </a:p>
          <a:p>
            <a:pPr indent="-317500" lvl="1" marL="914400" rtl="0" algn="l">
              <a:lnSpc>
                <a:spcPct val="100000"/>
              </a:lnSpc>
              <a:spcBef>
                <a:spcPts val="800"/>
              </a:spcBef>
              <a:spcAft>
                <a:spcPts val="0"/>
              </a:spcAft>
              <a:buSzPct val="100000"/>
              <a:buChar char="o"/>
            </a:pPr>
            <a:r>
              <a:rPr lang="en-US"/>
              <a:t>Business research &amp; development</a:t>
            </a:r>
            <a:endParaRPr/>
          </a:p>
          <a:p>
            <a:pPr indent="-317500" lvl="1" marL="914400" rtl="0" algn="l">
              <a:lnSpc>
                <a:spcPct val="100000"/>
              </a:lnSpc>
              <a:spcBef>
                <a:spcPts val="1000"/>
              </a:spcBef>
              <a:spcAft>
                <a:spcPts val="0"/>
              </a:spcAft>
              <a:buSzPct val="100000"/>
              <a:buChar char="o"/>
            </a:pPr>
            <a:r>
              <a:rPr lang="en-US"/>
              <a:t>Cognitive research &amp; development</a:t>
            </a:r>
            <a:endParaRPr/>
          </a:p>
          <a:p>
            <a:pPr indent="-317500" lvl="1" marL="914400" rtl="0" algn="l">
              <a:lnSpc>
                <a:spcPct val="100000"/>
              </a:lnSpc>
              <a:spcBef>
                <a:spcPts val="1000"/>
              </a:spcBef>
              <a:spcAft>
                <a:spcPts val="0"/>
              </a:spcAft>
              <a:buSzPct val="100000"/>
              <a:buChar char="o"/>
            </a:pPr>
            <a:r>
              <a:rPr lang="en-US"/>
              <a:t>Economic research &amp; development</a:t>
            </a:r>
            <a:endParaRPr/>
          </a:p>
          <a:p>
            <a:pPr indent="-317500" lvl="1" marL="914400" rtl="0" algn="l">
              <a:lnSpc>
                <a:spcPct val="100000"/>
              </a:lnSpc>
              <a:spcBef>
                <a:spcPts val="1000"/>
              </a:spcBef>
              <a:spcAft>
                <a:spcPts val="0"/>
              </a:spcAft>
              <a:buSzPct val="100000"/>
              <a:buChar char="o"/>
            </a:pPr>
            <a:r>
              <a:rPr lang="en-US"/>
              <a:t>Psychology research &amp; development</a:t>
            </a:r>
            <a:endParaRPr/>
          </a:p>
          <a:p>
            <a:pPr indent="-317500" lvl="1" marL="914400" rtl="0" algn="l">
              <a:lnSpc>
                <a:spcPct val="100000"/>
              </a:lnSpc>
              <a:spcBef>
                <a:spcPts val="1000"/>
              </a:spcBef>
              <a:spcAft>
                <a:spcPts val="0"/>
              </a:spcAft>
              <a:buSzPct val="100000"/>
              <a:buChar char="o"/>
            </a:pPr>
            <a:r>
              <a:rPr lang="en-US"/>
              <a:t>Social science research &amp; development</a:t>
            </a:r>
            <a:endParaRPr/>
          </a:p>
          <a:p>
            <a:pPr indent="-317500" lvl="1" marL="914400" rtl="0" algn="l">
              <a:lnSpc>
                <a:spcPct val="100000"/>
              </a:lnSpc>
              <a:spcBef>
                <a:spcPts val="1000"/>
              </a:spcBef>
              <a:spcAft>
                <a:spcPts val="0"/>
              </a:spcAft>
              <a:buSzPct val="100000"/>
              <a:buChar char="o"/>
            </a:pPr>
            <a:r>
              <a:rPr lang="en-US"/>
              <a:t>Sociological research &amp; development</a:t>
            </a:r>
            <a:endParaRPr/>
          </a:p>
        </p:txBody>
      </p:sp>
      <p:sp>
        <p:nvSpPr>
          <p:cNvPr id="2723" name="Google Shape;2723;p105"/>
          <p:cNvSpPr txBox="1"/>
          <p:nvPr>
            <p:ph idx="2" type="body"/>
          </p:nvPr>
        </p:nvSpPr>
        <p:spPr>
          <a:xfrm>
            <a:off x="1232927" y="1157005"/>
            <a:ext cx="9432517" cy="886944"/>
          </a:xfrm>
          <a:prstGeom prst="rect">
            <a:avLst/>
          </a:prstGeom>
          <a:noFill/>
          <a:ln>
            <a:noFill/>
          </a:ln>
        </p:spPr>
        <p:txBody>
          <a:bodyPr anchorCtr="0" anchor="ctr" bIns="0" lIns="182875" spcFirstLastPara="1" rIns="91425" wrap="square" tIns="0">
            <a:noAutofit/>
          </a:bodyPr>
          <a:lstStyle/>
          <a:p>
            <a:pPr indent="0" lvl="0" marL="76200" rtl="0" algn="l">
              <a:lnSpc>
                <a:spcPct val="100000"/>
              </a:lnSpc>
              <a:spcBef>
                <a:spcPts val="0"/>
              </a:spcBef>
              <a:spcAft>
                <a:spcPts val="0"/>
              </a:spcAft>
              <a:buClr>
                <a:schemeClr val="accent2"/>
              </a:buClr>
              <a:buSzPts val="2400"/>
              <a:buFont typeface="Arial"/>
              <a:buNone/>
            </a:pPr>
            <a:r>
              <a:rPr lang="en-US"/>
              <a:t>Pool 2 │Financial services, social science R&amp;D</a:t>
            </a:r>
            <a:endParaRPr/>
          </a:p>
        </p:txBody>
      </p:sp>
      <p:sp>
        <p:nvSpPr>
          <p:cNvPr id="2724" name="Google Shape;2724;p105"/>
          <p:cNvSpPr txBox="1"/>
          <p:nvPr>
            <p:ph idx="3" type="body"/>
          </p:nvPr>
        </p:nvSpPr>
        <p:spPr>
          <a:xfrm>
            <a:off x="9262179" y="2488293"/>
            <a:ext cx="1390650" cy="4010116"/>
          </a:xfrm>
          <a:prstGeom prst="rect">
            <a:avLst/>
          </a:prstGeom>
          <a:noFill/>
          <a:ln>
            <a:noFill/>
          </a:ln>
        </p:spPr>
        <p:txBody>
          <a:bodyPr anchorCtr="0" anchor="t" bIns="0" lIns="0" spcFirstLastPara="1" rIns="0" wrap="square" tIns="0">
            <a:noAutofit/>
          </a:bodyPr>
          <a:lstStyle/>
          <a:p>
            <a:pPr indent="0" lvl="0" marL="0" rtl="0" algn="ctr">
              <a:lnSpc>
                <a:spcPct val="100000"/>
              </a:lnSpc>
              <a:spcBef>
                <a:spcPts val="0"/>
              </a:spcBef>
              <a:spcAft>
                <a:spcPts val="0"/>
              </a:spcAft>
              <a:buSzPts val="1600"/>
              <a:buNone/>
            </a:pPr>
            <a:r>
              <a:rPr lang="en-US"/>
              <a:t>541211</a:t>
            </a:r>
            <a:endParaRPr/>
          </a:p>
          <a:p>
            <a:pPr indent="0" lvl="0" marL="0" rtl="0" algn="ctr">
              <a:lnSpc>
                <a:spcPct val="100000"/>
              </a:lnSpc>
              <a:spcBef>
                <a:spcPts val="600"/>
              </a:spcBef>
              <a:spcAft>
                <a:spcPts val="0"/>
              </a:spcAft>
              <a:buSzPts val="1600"/>
              <a:buNone/>
            </a:pPr>
            <a:r>
              <a:rPr lang="en-US"/>
              <a:t>541213</a:t>
            </a:r>
            <a:endParaRPr/>
          </a:p>
          <a:p>
            <a:pPr indent="0" lvl="0" marL="0" rtl="0" algn="ctr">
              <a:lnSpc>
                <a:spcPct val="100000"/>
              </a:lnSpc>
              <a:spcBef>
                <a:spcPts val="600"/>
              </a:spcBef>
              <a:spcAft>
                <a:spcPts val="0"/>
              </a:spcAft>
              <a:buSzPts val="1600"/>
              <a:buNone/>
            </a:pPr>
            <a:r>
              <a:rPr lang="en-US"/>
              <a:t>541214</a:t>
            </a:r>
            <a:endParaRPr/>
          </a:p>
          <a:p>
            <a:pPr indent="0" lvl="0" marL="0" rtl="0" algn="ctr">
              <a:lnSpc>
                <a:spcPct val="100000"/>
              </a:lnSpc>
              <a:spcBef>
                <a:spcPts val="600"/>
              </a:spcBef>
              <a:spcAft>
                <a:spcPts val="0"/>
              </a:spcAft>
              <a:buSzPts val="1600"/>
              <a:buNone/>
            </a:pPr>
            <a:r>
              <a:rPr lang="en-US"/>
              <a:t>541219</a:t>
            </a:r>
            <a:endParaRPr/>
          </a:p>
          <a:p>
            <a:pPr indent="0" lvl="0" marL="0" rtl="0" algn="ctr">
              <a:lnSpc>
                <a:spcPct val="100000"/>
              </a:lnSpc>
              <a:spcBef>
                <a:spcPts val="600"/>
              </a:spcBef>
              <a:spcAft>
                <a:spcPts val="0"/>
              </a:spcAft>
              <a:buSzPts val="1600"/>
              <a:buNone/>
            </a:pPr>
            <a:r>
              <a:rPr lang="en-US"/>
              <a:t>541720</a:t>
            </a:r>
            <a:endParaRPr/>
          </a:p>
        </p:txBody>
      </p:sp>
      <p:grpSp>
        <p:nvGrpSpPr>
          <p:cNvPr id="2725" name="Google Shape;2725;p105"/>
          <p:cNvGrpSpPr/>
          <p:nvPr/>
        </p:nvGrpSpPr>
        <p:grpSpPr>
          <a:xfrm>
            <a:off x="240066" y="2851046"/>
            <a:ext cx="552451" cy="487363"/>
            <a:chOff x="10048875" y="5038725"/>
            <a:chExt cx="552451" cy="487363"/>
          </a:xfrm>
        </p:grpSpPr>
        <p:sp>
          <p:nvSpPr>
            <p:cNvPr id="2726" name="Google Shape;2726;p105"/>
            <p:cNvSpPr/>
            <p:nvPr/>
          </p:nvSpPr>
          <p:spPr>
            <a:xfrm>
              <a:off x="10215563" y="5038725"/>
              <a:ext cx="219075" cy="233363"/>
            </a:xfrm>
            <a:custGeom>
              <a:rect b="b" l="l" r="r" t="t"/>
              <a:pathLst>
                <a:path extrusionOk="0" h="1472" w="1376">
                  <a:moveTo>
                    <a:pt x="661" y="0"/>
                  </a:moveTo>
                  <a:lnTo>
                    <a:pt x="716" y="0"/>
                  </a:lnTo>
                  <a:lnTo>
                    <a:pt x="760" y="3"/>
                  </a:lnTo>
                  <a:lnTo>
                    <a:pt x="802" y="13"/>
                  </a:lnTo>
                  <a:lnTo>
                    <a:pt x="842" y="29"/>
                  </a:lnTo>
                  <a:lnTo>
                    <a:pt x="879" y="49"/>
                  </a:lnTo>
                  <a:lnTo>
                    <a:pt x="912" y="74"/>
                  </a:lnTo>
                  <a:lnTo>
                    <a:pt x="942" y="103"/>
                  </a:lnTo>
                  <a:lnTo>
                    <a:pt x="967" y="136"/>
                  </a:lnTo>
                  <a:lnTo>
                    <a:pt x="987" y="173"/>
                  </a:lnTo>
                  <a:lnTo>
                    <a:pt x="1002" y="213"/>
                  </a:lnTo>
                  <a:lnTo>
                    <a:pt x="1011" y="254"/>
                  </a:lnTo>
                  <a:lnTo>
                    <a:pt x="1015" y="298"/>
                  </a:lnTo>
                  <a:lnTo>
                    <a:pt x="1015" y="552"/>
                  </a:lnTo>
                  <a:lnTo>
                    <a:pt x="1012" y="581"/>
                  </a:lnTo>
                  <a:lnTo>
                    <a:pt x="1006" y="608"/>
                  </a:lnTo>
                  <a:lnTo>
                    <a:pt x="996" y="634"/>
                  </a:lnTo>
                  <a:lnTo>
                    <a:pt x="982" y="658"/>
                  </a:lnTo>
                  <a:lnTo>
                    <a:pt x="964" y="679"/>
                  </a:lnTo>
                  <a:lnTo>
                    <a:pt x="964" y="856"/>
                  </a:lnTo>
                  <a:lnTo>
                    <a:pt x="986" y="868"/>
                  </a:lnTo>
                  <a:lnTo>
                    <a:pt x="1012" y="881"/>
                  </a:lnTo>
                  <a:lnTo>
                    <a:pt x="1042" y="898"/>
                  </a:lnTo>
                  <a:lnTo>
                    <a:pt x="1075" y="918"/>
                  </a:lnTo>
                  <a:lnTo>
                    <a:pt x="1110" y="939"/>
                  </a:lnTo>
                  <a:lnTo>
                    <a:pt x="1148" y="964"/>
                  </a:lnTo>
                  <a:lnTo>
                    <a:pt x="1186" y="989"/>
                  </a:lnTo>
                  <a:lnTo>
                    <a:pt x="1226" y="1017"/>
                  </a:lnTo>
                  <a:lnTo>
                    <a:pt x="1266" y="1047"/>
                  </a:lnTo>
                  <a:lnTo>
                    <a:pt x="1306" y="1078"/>
                  </a:lnTo>
                  <a:lnTo>
                    <a:pt x="1328" y="1098"/>
                  </a:lnTo>
                  <a:lnTo>
                    <a:pt x="1345" y="1121"/>
                  </a:lnTo>
                  <a:lnTo>
                    <a:pt x="1358" y="1145"/>
                  </a:lnTo>
                  <a:lnTo>
                    <a:pt x="1369" y="1171"/>
                  </a:lnTo>
                  <a:lnTo>
                    <a:pt x="1374" y="1199"/>
                  </a:lnTo>
                  <a:lnTo>
                    <a:pt x="1376" y="1227"/>
                  </a:lnTo>
                  <a:lnTo>
                    <a:pt x="1376" y="1401"/>
                  </a:lnTo>
                  <a:lnTo>
                    <a:pt x="1374" y="1420"/>
                  </a:lnTo>
                  <a:lnTo>
                    <a:pt x="1367" y="1437"/>
                  </a:lnTo>
                  <a:lnTo>
                    <a:pt x="1356" y="1451"/>
                  </a:lnTo>
                  <a:lnTo>
                    <a:pt x="1342" y="1461"/>
                  </a:lnTo>
                  <a:lnTo>
                    <a:pt x="1325" y="1468"/>
                  </a:lnTo>
                  <a:lnTo>
                    <a:pt x="1306" y="1472"/>
                  </a:lnTo>
                  <a:lnTo>
                    <a:pt x="1287" y="1468"/>
                  </a:lnTo>
                  <a:lnTo>
                    <a:pt x="1270" y="1461"/>
                  </a:lnTo>
                  <a:lnTo>
                    <a:pt x="1257" y="1451"/>
                  </a:lnTo>
                  <a:lnTo>
                    <a:pt x="1245" y="1437"/>
                  </a:lnTo>
                  <a:lnTo>
                    <a:pt x="1239" y="1420"/>
                  </a:lnTo>
                  <a:lnTo>
                    <a:pt x="1236" y="1401"/>
                  </a:lnTo>
                  <a:lnTo>
                    <a:pt x="1236" y="1227"/>
                  </a:lnTo>
                  <a:lnTo>
                    <a:pt x="1233" y="1212"/>
                  </a:lnTo>
                  <a:lnTo>
                    <a:pt x="1227" y="1198"/>
                  </a:lnTo>
                  <a:lnTo>
                    <a:pt x="1217" y="1186"/>
                  </a:lnTo>
                  <a:lnTo>
                    <a:pt x="1178" y="1156"/>
                  </a:lnTo>
                  <a:lnTo>
                    <a:pt x="1140" y="1128"/>
                  </a:lnTo>
                  <a:lnTo>
                    <a:pt x="1102" y="1102"/>
                  </a:lnTo>
                  <a:lnTo>
                    <a:pt x="1066" y="1077"/>
                  </a:lnTo>
                  <a:lnTo>
                    <a:pt x="1030" y="1054"/>
                  </a:lnTo>
                  <a:lnTo>
                    <a:pt x="998" y="1034"/>
                  </a:lnTo>
                  <a:lnTo>
                    <a:pt x="967" y="1016"/>
                  </a:lnTo>
                  <a:lnTo>
                    <a:pt x="939" y="1001"/>
                  </a:lnTo>
                  <a:lnTo>
                    <a:pt x="915" y="988"/>
                  </a:lnTo>
                  <a:lnTo>
                    <a:pt x="895" y="977"/>
                  </a:lnTo>
                  <a:lnTo>
                    <a:pt x="879" y="970"/>
                  </a:lnTo>
                  <a:lnTo>
                    <a:pt x="869" y="965"/>
                  </a:lnTo>
                  <a:lnTo>
                    <a:pt x="854" y="954"/>
                  </a:lnTo>
                  <a:lnTo>
                    <a:pt x="841" y="941"/>
                  </a:lnTo>
                  <a:lnTo>
                    <a:pt x="832" y="927"/>
                  </a:lnTo>
                  <a:lnTo>
                    <a:pt x="825" y="910"/>
                  </a:lnTo>
                  <a:lnTo>
                    <a:pt x="823" y="891"/>
                  </a:lnTo>
                  <a:lnTo>
                    <a:pt x="823" y="647"/>
                  </a:lnTo>
                  <a:lnTo>
                    <a:pt x="825" y="629"/>
                  </a:lnTo>
                  <a:lnTo>
                    <a:pt x="832" y="614"/>
                  </a:lnTo>
                  <a:lnTo>
                    <a:pt x="841" y="600"/>
                  </a:lnTo>
                  <a:lnTo>
                    <a:pt x="855" y="589"/>
                  </a:lnTo>
                  <a:lnTo>
                    <a:pt x="865" y="579"/>
                  </a:lnTo>
                  <a:lnTo>
                    <a:pt x="872" y="566"/>
                  </a:lnTo>
                  <a:lnTo>
                    <a:pt x="874" y="552"/>
                  </a:lnTo>
                  <a:lnTo>
                    <a:pt x="874" y="298"/>
                  </a:lnTo>
                  <a:lnTo>
                    <a:pt x="871" y="267"/>
                  </a:lnTo>
                  <a:lnTo>
                    <a:pt x="862" y="237"/>
                  </a:lnTo>
                  <a:lnTo>
                    <a:pt x="847" y="210"/>
                  </a:lnTo>
                  <a:lnTo>
                    <a:pt x="828" y="187"/>
                  </a:lnTo>
                  <a:lnTo>
                    <a:pt x="804" y="168"/>
                  </a:lnTo>
                  <a:lnTo>
                    <a:pt x="778" y="153"/>
                  </a:lnTo>
                  <a:lnTo>
                    <a:pt x="748" y="143"/>
                  </a:lnTo>
                  <a:lnTo>
                    <a:pt x="716" y="140"/>
                  </a:lnTo>
                  <a:lnTo>
                    <a:pt x="661" y="140"/>
                  </a:lnTo>
                  <a:lnTo>
                    <a:pt x="630" y="143"/>
                  </a:lnTo>
                  <a:lnTo>
                    <a:pt x="600" y="153"/>
                  </a:lnTo>
                  <a:lnTo>
                    <a:pt x="572" y="168"/>
                  </a:lnTo>
                  <a:lnTo>
                    <a:pt x="549" y="187"/>
                  </a:lnTo>
                  <a:lnTo>
                    <a:pt x="530" y="210"/>
                  </a:lnTo>
                  <a:lnTo>
                    <a:pt x="515" y="237"/>
                  </a:lnTo>
                  <a:lnTo>
                    <a:pt x="506" y="267"/>
                  </a:lnTo>
                  <a:lnTo>
                    <a:pt x="503" y="298"/>
                  </a:lnTo>
                  <a:lnTo>
                    <a:pt x="503" y="552"/>
                  </a:lnTo>
                  <a:lnTo>
                    <a:pt x="505" y="566"/>
                  </a:lnTo>
                  <a:lnTo>
                    <a:pt x="512" y="579"/>
                  </a:lnTo>
                  <a:lnTo>
                    <a:pt x="523" y="589"/>
                  </a:lnTo>
                  <a:lnTo>
                    <a:pt x="535" y="600"/>
                  </a:lnTo>
                  <a:lnTo>
                    <a:pt x="546" y="614"/>
                  </a:lnTo>
                  <a:lnTo>
                    <a:pt x="551" y="629"/>
                  </a:lnTo>
                  <a:lnTo>
                    <a:pt x="555" y="647"/>
                  </a:lnTo>
                  <a:lnTo>
                    <a:pt x="555" y="891"/>
                  </a:lnTo>
                  <a:lnTo>
                    <a:pt x="552" y="909"/>
                  </a:lnTo>
                  <a:lnTo>
                    <a:pt x="546" y="927"/>
                  </a:lnTo>
                  <a:lnTo>
                    <a:pt x="537" y="941"/>
                  </a:lnTo>
                  <a:lnTo>
                    <a:pt x="524" y="954"/>
                  </a:lnTo>
                  <a:lnTo>
                    <a:pt x="509" y="965"/>
                  </a:lnTo>
                  <a:lnTo>
                    <a:pt x="497" y="969"/>
                  </a:lnTo>
                  <a:lnTo>
                    <a:pt x="483" y="977"/>
                  </a:lnTo>
                  <a:lnTo>
                    <a:pt x="463" y="988"/>
                  </a:lnTo>
                  <a:lnTo>
                    <a:pt x="438" y="1000"/>
                  </a:lnTo>
                  <a:lnTo>
                    <a:pt x="411" y="1016"/>
                  </a:lnTo>
                  <a:lnTo>
                    <a:pt x="380" y="1034"/>
                  </a:lnTo>
                  <a:lnTo>
                    <a:pt x="346" y="1054"/>
                  </a:lnTo>
                  <a:lnTo>
                    <a:pt x="311" y="1076"/>
                  </a:lnTo>
                  <a:lnTo>
                    <a:pt x="274" y="1102"/>
                  </a:lnTo>
                  <a:lnTo>
                    <a:pt x="237" y="1128"/>
                  </a:lnTo>
                  <a:lnTo>
                    <a:pt x="198" y="1156"/>
                  </a:lnTo>
                  <a:lnTo>
                    <a:pt x="160" y="1186"/>
                  </a:lnTo>
                  <a:lnTo>
                    <a:pt x="151" y="1198"/>
                  </a:lnTo>
                  <a:lnTo>
                    <a:pt x="143" y="1211"/>
                  </a:lnTo>
                  <a:lnTo>
                    <a:pt x="141" y="1227"/>
                  </a:lnTo>
                  <a:lnTo>
                    <a:pt x="141" y="1400"/>
                  </a:lnTo>
                  <a:lnTo>
                    <a:pt x="139" y="1419"/>
                  </a:lnTo>
                  <a:lnTo>
                    <a:pt x="131" y="1436"/>
                  </a:lnTo>
                  <a:lnTo>
                    <a:pt x="121" y="1449"/>
                  </a:lnTo>
                  <a:lnTo>
                    <a:pt x="106" y="1461"/>
                  </a:lnTo>
                  <a:lnTo>
                    <a:pt x="89" y="1467"/>
                  </a:lnTo>
                  <a:lnTo>
                    <a:pt x="71" y="1471"/>
                  </a:lnTo>
                  <a:lnTo>
                    <a:pt x="52" y="1467"/>
                  </a:lnTo>
                  <a:lnTo>
                    <a:pt x="35" y="1461"/>
                  </a:lnTo>
                  <a:lnTo>
                    <a:pt x="21" y="1449"/>
                  </a:lnTo>
                  <a:lnTo>
                    <a:pt x="10" y="1436"/>
                  </a:lnTo>
                  <a:lnTo>
                    <a:pt x="4" y="1419"/>
                  </a:lnTo>
                  <a:lnTo>
                    <a:pt x="0" y="1400"/>
                  </a:lnTo>
                  <a:lnTo>
                    <a:pt x="0" y="1227"/>
                  </a:lnTo>
                  <a:lnTo>
                    <a:pt x="2" y="1199"/>
                  </a:lnTo>
                  <a:lnTo>
                    <a:pt x="9" y="1170"/>
                  </a:lnTo>
                  <a:lnTo>
                    <a:pt x="19" y="1145"/>
                  </a:lnTo>
                  <a:lnTo>
                    <a:pt x="33" y="1121"/>
                  </a:lnTo>
                  <a:lnTo>
                    <a:pt x="50" y="1097"/>
                  </a:lnTo>
                  <a:lnTo>
                    <a:pt x="71" y="1078"/>
                  </a:lnTo>
                  <a:lnTo>
                    <a:pt x="111" y="1047"/>
                  </a:lnTo>
                  <a:lnTo>
                    <a:pt x="152" y="1016"/>
                  </a:lnTo>
                  <a:lnTo>
                    <a:pt x="191" y="989"/>
                  </a:lnTo>
                  <a:lnTo>
                    <a:pt x="230" y="962"/>
                  </a:lnTo>
                  <a:lnTo>
                    <a:pt x="267" y="938"/>
                  </a:lnTo>
                  <a:lnTo>
                    <a:pt x="303" y="917"/>
                  </a:lnTo>
                  <a:lnTo>
                    <a:pt x="336" y="898"/>
                  </a:lnTo>
                  <a:lnTo>
                    <a:pt x="365" y="881"/>
                  </a:lnTo>
                  <a:lnTo>
                    <a:pt x="392" y="867"/>
                  </a:lnTo>
                  <a:lnTo>
                    <a:pt x="414" y="855"/>
                  </a:lnTo>
                  <a:lnTo>
                    <a:pt x="414" y="679"/>
                  </a:lnTo>
                  <a:lnTo>
                    <a:pt x="396" y="658"/>
                  </a:lnTo>
                  <a:lnTo>
                    <a:pt x="381" y="634"/>
                  </a:lnTo>
                  <a:lnTo>
                    <a:pt x="370" y="608"/>
                  </a:lnTo>
                  <a:lnTo>
                    <a:pt x="364" y="581"/>
                  </a:lnTo>
                  <a:lnTo>
                    <a:pt x="362" y="552"/>
                  </a:lnTo>
                  <a:lnTo>
                    <a:pt x="362" y="298"/>
                  </a:lnTo>
                  <a:lnTo>
                    <a:pt x="365" y="254"/>
                  </a:lnTo>
                  <a:lnTo>
                    <a:pt x="375" y="213"/>
                  </a:lnTo>
                  <a:lnTo>
                    <a:pt x="390" y="173"/>
                  </a:lnTo>
                  <a:lnTo>
                    <a:pt x="411" y="136"/>
                  </a:lnTo>
                  <a:lnTo>
                    <a:pt x="436" y="103"/>
                  </a:lnTo>
                  <a:lnTo>
                    <a:pt x="466" y="74"/>
                  </a:lnTo>
                  <a:lnTo>
                    <a:pt x="498" y="49"/>
                  </a:lnTo>
                  <a:lnTo>
                    <a:pt x="535" y="29"/>
                  </a:lnTo>
                  <a:lnTo>
                    <a:pt x="575" y="13"/>
                  </a:lnTo>
                  <a:lnTo>
                    <a:pt x="617" y="3"/>
                  </a:lnTo>
                  <a:lnTo>
                    <a:pt x="661"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727" name="Google Shape;2727;p105"/>
            <p:cNvSpPr/>
            <p:nvPr/>
          </p:nvSpPr>
          <p:spPr>
            <a:xfrm>
              <a:off x="10383838" y="5292725"/>
              <a:ext cx="217488" cy="233363"/>
            </a:xfrm>
            <a:custGeom>
              <a:rect b="b" l="l" r="r" t="t"/>
              <a:pathLst>
                <a:path extrusionOk="0" h="1471" w="1376">
                  <a:moveTo>
                    <a:pt x="661" y="0"/>
                  </a:moveTo>
                  <a:lnTo>
                    <a:pt x="715" y="0"/>
                  </a:lnTo>
                  <a:lnTo>
                    <a:pt x="759" y="3"/>
                  </a:lnTo>
                  <a:lnTo>
                    <a:pt x="801" y="13"/>
                  </a:lnTo>
                  <a:lnTo>
                    <a:pt x="840" y="27"/>
                  </a:lnTo>
                  <a:lnTo>
                    <a:pt x="877" y="48"/>
                  </a:lnTo>
                  <a:lnTo>
                    <a:pt x="911" y="73"/>
                  </a:lnTo>
                  <a:lnTo>
                    <a:pt x="941" y="102"/>
                  </a:lnTo>
                  <a:lnTo>
                    <a:pt x="965" y="136"/>
                  </a:lnTo>
                  <a:lnTo>
                    <a:pt x="986" y="173"/>
                  </a:lnTo>
                  <a:lnTo>
                    <a:pt x="1001" y="212"/>
                  </a:lnTo>
                  <a:lnTo>
                    <a:pt x="1011" y="254"/>
                  </a:lnTo>
                  <a:lnTo>
                    <a:pt x="1014" y="298"/>
                  </a:lnTo>
                  <a:lnTo>
                    <a:pt x="1014" y="551"/>
                  </a:lnTo>
                  <a:lnTo>
                    <a:pt x="1012" y="580"/>
                  </a:lnTo>
                  <a:lnTo>
                    <a:pt x="1005" y="607"/>
                  </a:lnTo>
                  <a:lnTo>
                    <a:pt x="995" y="634"/>
                  </a:lnTo>
                  <a:lnTo>
                    <a:pt x="981" y="657"/>
                  </a:lnTo>
                  <a:lnTo>
                    <a:pt x="963" y="679"/>
                  </a:lnTo>
                  <a:lnTo>
                    <a:pt x="963" y="855"/>
                  </a:lnTo>
                  <a:lnTo>
                    <a:pt x="985" y="867"/>
                  </a:lnTo>
                  <a:lnTo>
                    <a:pt x="1011" y="881"/>
                  </a:lnTo>
                  <a:lnTo>
                    <a:pt x="1041" y="898"/>
                  </a:lnTo>
                  <a:lnTo>
                    <a:pt x="1074" y="917"/>
                  </a:lnTo>
                  <a:lnTo>
                    <a:pt x="1109" y="939"/>
                  </a:lnTo>
                  <a:lnTo>
                    <a:pt x="1146" y="962"/>
                  </a:lnTo>
                  <a:lnTo>
                    <a:pt x="1185" y="989"/>
                  </a:lnTo>
                  <a:lnTo>
                    <a:pt x="1224" y="1016"/>
                  </a:lnTo>
                  <a:lnTo>
                    <a:pt x="1265" y="1047"/>
                  </a:lnTo>
                  <a:lnTo>
                    <a:pt x="1305" y="1078"/>
                  </a:lnTo>
                  <a:lnTo>
                    <a:pt x="1326" y="1097"/>
                  </a:lnTo>
                  <a:lnTo>
                    <a:pt x="1343" y="1120"/>
                  </a:lnTo>
                  <a:lnTo>
                    <a:pt x="1358" y="1145"/>
                  </a:lnTo>
                  <a:lnTo>
                    <a:pt x="1367" y="1170"/>
                  </a:lnTo>
                  <a:lnTo>
                    <a:pt x="1373" y="1199"/>
                  </a:lnTo>
                  <a:lnTo>
                    <a:pt x="1376" y="1227"/>
                  </a:lnTo>
                  <a:lnTo>
                    <a:pt x="1376" y="1400"/>
                  </a:lnTo>
                  <a:lnTo>
                    <a:pt x="1373" y="1419"/>
                  </a:lnTo>
                  <a:lnTo>
                    <a:pt x="1366" y="1436"/>
                  </a:lnTo>
                  <a:lnTo>
                    <a:pt x="1356" y="1450"/>
                  </a:lnTo>
                  <a:lnTo>
                    <a:pt x="1341" y="1461"/>
                  </a:lnTo>
                  <a:lnTo>
                    <a:pt x="1324" y="1468"/>
                  </a:lnTo>
                  <a:lnTo>
                    <a:pt x="1305" y="1471"/>
                  </a:lnTo>
                  <a:lnTo>
                    <a:pt x="1287" y="1468"/>
                  </a:lnTo>
                  <a:lnTo>
                    <a:pt x="1270" y="1461"/>
                  </a:lnTo>
                  <a:lnTo>
                    <a:pt x="1255" y="1450"/>
                  </a:lnTo>
                  <a:lnTo>
                    <a:pt x="1244" y="1436"/>
                  </a:lnTo>
                  <a:lnTo>
                    <a:pt x="1237" y="1419"/>
                  </a:lnTo>
                  <a:lnTo>
                    <a:pt x="1235" y="1400"/>
                  </a:lnTo>
                  <a:lnTo>
                    <a:pt x="1235" y="1227"/>
                  </a:lnTo>
                  <a:lnTo>
                    <a:pt x="1233" y="1212"/>
                  </a:lnTo>
                  <a:lnTo>
                    <a:pt x="1226" y="1198"/>
                  </a:lnTo>
                  <a:lnTo>
                    <a:pt x="1216" y="1187"/>
                  </a:lnTo>
                  <a:lnTo>
                    <a:pt x="1178" y="1156"/>
                  </a:lnTo>
                  <a:lnTo>
                    <a:pt x="1140" y="1128"/>
                  </a:lnTo>
                  <a:lnTo>
                    <a:pt x="1102" y="1102"/>
                  </a:lnTo>
                  <a:lnTo>
                    <a:pt x="1065" y="1077"/>
                  </a:lnTo>
                  <a:lnTo>
                    <a:pt x="1030" y="1055"/>
                  </a:lnTo>
                  <a:lnTo>
                    <a:pt x="996" y="1035"/>
                  </a:lnTo>
                  <a:lnTo>
                    <a:pt x="965" y="1017"/>
                  </a:lnTo>
                  <a:lnTo>
                    <a:pt x="938" y="1001"/>
                  </a:lnTo>
                  <a:lnTo>
                    <a:pt x="913" y="988"/>
                  </a:lnTo>
                  <a:lnTo>
                    <a:pt x="893" y="977"/>
                  </a:lnTo>
                  <a:lnTo>
                    <a:pt x="879" y="970"/>
                  </a:lnTo>
                  <a:lnTo>
                    <a:pt x="868" y="965"/>
                  </a:lnTo>
                  <a:lnTo>
                    <a:pt x="852" y="954"/>
                  </a:lnTo>
                  <a:lnTo>
                    <a:pt x="839" y="941"/>
                  </a:lnTo>
                  <a:lnTo>
                    <a:pt x="830" y="927"/>
                  </a:lnTo>
                  <a:lnTo>
                    <a:pt x="825" y="910"/>
                  </a:lnTo>
                  <a:lnTo>
                    <a:pt x="822" y="891"/>
                  </a:lnTo>
                  <a:lnTo>
                    <a:pt x="822" y="647"/>
                  </a:lnTo>
                  <a:lnTo>
                    <a:pt x="825" y="630"/>
                  </a:lnTo>
                  <a:lnTo>
                    <a:pt x="830" y="614"/>
                  </a:lnTo>
                  <a:lnTo>
                    <a:pt x="840" y="600"/>
                  </a:lnTo>
                  <a:lnTo>
                    <a:pt x="853" y="589"/>
                  </a:lnTo>
                  <a:lnTo>
                    <a:pt x="864" y="579"/>
                  </a:lnTo>
                  <a:lnTo>
                    <a:pt x="871" y="566"/>
                  </a:lnTo>
                  <a:lnTo>
                    <a:pt x="873" y="552"/>
                  </a:lnTo>
                  <a:lnTo>
                    <a:pt x="873" y="298"/>
                  </a:lnTo>
                  <a:lnTo>
                    <a:pt x="870" y="267"/>
                  </a:lnTo>
                  <a:lnTo>
                    <a:pt x="861" y="237"/>
                  </a:lnTo>
                  <a:lnTo>
                    <a:pt x="846" y="211"/>
                  </a:lnTo>
                  <a:lnTo>
                    <a:pt x="827" y="187"/>
                  </a:lnTo>
                  <a:lnTo>
                    <a:pt x="803" y="168"/>
                  </a:lnTo>
                  <a:lnTo>
                    <a:pt x="776" y="153"/>
                  </a:lnTo>
                  <a:lnTo>
                    <a:pt x="746" y="143"/>
                  </a:lnTo>
                  <a:lnTo>
                    <a:pt x="715" y="140"/>
                  </a:lnTo>
                  <a:lnTo>
                    <a:pt x="661" y="140"/>
                  </a:lnTo>
                  <a:lnTo>
                    <a:pt x="628" y="143"/>
                  </a:lnTo>
                  <a:lnTo>
                    <a:pt x="598" y="153"/>
                  </a:lnTo>
                  <a:lnTo>
                    <a:pt x="572" y="168"/>
                  </a:lnTo>
                  <a:lnTo>
                    <a:pt x="549" y="187"/>
                  </a:lnTo>
                  <a:lnTo>
                    <a:pt x="528" y="211"/>
                  </a:lnTo>
                  <a:lnTo>
                    <a:pt x="514" y="237"/>
                  </a:lnTo>
                  <a:lnTo>
                    <a:pt x="505" y="267"/>
                  </a:lnTo>
                  <a:lnTo>
                    <a:pt x="502" y="298"/>
                  </a:lnTo>
                  <a:lnTo>
                    <a:pt x="502" y="552"/>
                  </a:lnTo>
                  <a:lnTo>
                    <a:pt x="504" y="566"/>
                  </a:lnTo>
                  <a:lnTo>
                    <a:pt x="512" y="579"/>
                  </a:lnTo>
                  <a:lnTo>
                    <a:pt x="521" y="589"/>
                  </a:lnTo>
                  <a:lnTo>
                    <a:pt x="535" y="600"/>
                  </a:lnTo>
                  <a:lnTo>
                    <a:pt x="544" y="614"/>
                  </a:lnTo>
                  <a:lnTo>
                    <a:pt x="551" y="630"/>
                  </a:lnTo>
                  <a:lnTo>
                    <a:pt x="553" y="647"/>
                  </a:lnTo>
                  <a:lnTo>
                    <a:pt x="553" y="891"/>
                  </a:lnTo>
                  <a:lnTo>
                    <a:pt x="551" y="910"/>
                  </a:lnTo>
                  <a:lnTo>
                    <a:pt x="544" y="927"/>
                  </a:lnTo>
                  <a:lnTo>
                    <a:pt x="536" y="941"/>
                  </a:lnTo>
                  <a:lnTo>
                    <a:pt x="523" y="954"/>
                  </a:lnTo>
                  <a:lnTo>
                    <a:pt x="507" y="965"/>
                  </a:lnTo>
                  <a:lnTo>
                    <a:pt x="497" y="970"/>
                  </a:lnTo>
                  <a:lnTo>
                    <a:pt x="481" y="977"/>
                  </a:lnTo>
                  <a:lnTo>
                    <a:pt x="461" y="988"/>
                  </a:lnTo>
                  <a:lnTo>
                    <a:pt x="436" y="1000"/>
                  </a:lnTo>
                  <a:lnTo>
                    <a:pt x="409" y="1016"/>
                  </a:lnTo>
                  <a:lnTo>
                    <a:pt x="378" y="1034"/>
                  </a:lnTo>
                  <a:lnTo>
                    <a:pt x="346" y="1054"/>
                  </a:lnTo>
                  <a:lnTo>
                    <a:pt x="310" y="1077"/>
                  </a:lnTo>
                  <a:lnTo>
                    <a:pt x="274" y="1102"/>
                  </a:lnTo>
                  <a:lnTo>
                    <a:pt x="236" y="1128"/>
                  </a:lnTo>
                  <a:lnTo>
                    <a:pt x="197" y="1156"/>
                  </a:lnTo>
                  <a:lnTo>
                    <a:pt x="159" y="1187"/>
                  </a:lnTo>
                  <a:lnTo>
                    <a:pt x="149" y="1198"/>
                  </a:lnTo>
                  <a:lnTo>
                    <a:pt x="142" y="1212"/>
                  </a:lnTo>
                  <a:lnTo>
                    <a:pt x="140" y="1227"/>
                  </a:lnTo>
                  <a:lnTo>
                    <a:pt x="140" y="1400"/>
                  </a:lnTo>
                  <a:lnTo>
                    <a:pt x="137" y="1419"/>
                  </a:lnTo>
                  <a:lnTo>
                    <a:pt x="131" y="1436"/>
                  </a:lnTo>
                  <a:lnTo>
                    <a:pt x="119" y="1450"/>
                  </a:lnTo>
                  <a:lnTo>
                    <a:pt x="105" y="1461"/>
                  </a:lnTo>
                  <a:lnTo>
                    <a:pt x="89" y="1468"/>
                  </a:lnTo>
                  <a:lnTo>
                    <a:pt x="69" y="1471"/>
                  </a:lnTo>
                  <a:lnTo>
                    <a:pt x="52" y="1468"/>
                  </a:lnTo>
                  <a:lnTo>
                    <a:pt x="35" y="1461"/>
                  </a:lnTo>
                  <a:lnTo>
                    <a:pt x="20" y="1450"/>
                  </a:lnTo>
                  <a:lnTo>
                    <a:pt x="9" y="1436"/>
                  </a:lnTo>
                  <a:lnTo>
                    <a:pt x="2" y="1419"/>
                  </a:lnTo>
                  <a:lnTo>
                    <a:pt x="0" y="1400"/>
                  </a:lnTo>
                  <a:lnTo>
                    <a:pt x="0" y="1227"/>
                  </a:lnTo>
                  <a:lnTo>
                    <a:pt x="2" y="1199"/>
                  </a:lnTo>
                  <a:lnTo>
                    <a:pt x="8" y="1171"/>
                  </a:lnTo>
                  <a:lnTo>
                    <a:pt x="18" y="1145"/>
                  </a:lnTo>
                  <a:lnTo>
                    <a:pt x="31" y="1121"/>
                  </a:lnTo>
                  <a:lnTo>
                    <a:pt x="49" y="1098"/>
                  </a:lnTo>
                  <a:lnTo>
                    <a:pt x="69" y="1078"/>
                  </a:lnTo>
                  <a:lnTo>
                    <a:pt x="110" y="1047"/>
                  </a:lnTo>
                  <a:lnTo>
                    <a:pt x="150" y="1016"/>
                  </a:lnTo>
                  <a:lnTo>
                    <a:pt x="190" y="989"/>
                  </a:lnTo>
                  <a:lnTo>
                    <a:pt x="229" y="962"/>
                  </a:lnTo>
                  <a:lnTo>
                    <a:pt x="266" y="939"/>
                  </a:lnTo>
                  <a:lnTo>
                    <a:pt x="301" y="917"/>
                  </a:lnTo>
                  <a:lnTo>
                    <a:pt x="334" y="898"/>
                  </a:lnTo>
                  <a:lnTo>
                    <a:pt x="363" y="881"/>
                  </a:lnTo>
                  <a:lnTo>
                    <a:pt x="390" y="867"/>
                  </a:lnTo>
                  <a:lnTo>
                    <a:pt x="412" y="855"/>
                  </a:lnTo>
                  <a:lnTo>
                    <a:pt x="412" y="679"/>
                  </a:lnTo>
                  <a:lnTo>
                    <a:pt x="394" y="657"/>
                  </a:lnTo>
                  <a:lnTo>
                    <a:pt x="380" y="634"/>
                  </a:lnTo>
                  <a:lnTo>
                    <a:pt x="370" y="607"/>
                  </a:lnTo>
                  <a:lnTo>
                    <a:pt x="363" y="580"/>
                  </a:lnTo>
                  <a:lnTo>
                    <a:pt x="361" y="551"/>
                  </a:lnTo>
                  <a:lnTo>
                    <a:pt x="361" y="298"/>
                  </a:lnTo>
                  <a:lnTo>
                    <a:pt x="365" y="254"/>
                  </a:lnTo>
                  <a:lnTo>
                    <a:pt x="374" y="212"/>
                  </a:lnTo>
                  <a:lnTo>
                    <a:pt x="389" y="173"/>
                  </a:lnTo>
                  <a:lnTo>
                    <a:pt x="409" y="136"/>
                  </a:lnTo>
                  <a:lnTo>
                    <a:pt x="434" y="102"/>
                  </a:lnTo>
                  <a:lnTo>
                    <a:pt x="464" y="73"/>
                  </a:lnTo>
                  <a:lnTo>
                    <a:pt x="498" y="48"/>
                  </a:lnTo>
                  <a:lnTo>
                    <a:pt x="534" y="27"/>
                  </a:lnTo>
                  <a:lnTo>
                    <a:pt x="574" y="13"/>
                  </a:lnTo>
                  <a:lnTo>
                    <a:pt x="616" y="3"/>
                  </a:lnTo>
                  <a:lnTo>
                    <a:pt x="661"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728" name="Google Shape;2728;p105"/>
            <p:cNvSpPr/>
            <p:nvPr/>
          </p:nvSpPr>
          <p:spPr>
            <a:xfrm>
              <a:off x="10048875" y="5292725"/>
              <a:ext cx="219075" cy="233363"/>
            </a:xfrm>
            <a:custGeom>
              <a:rect b="b" l="l" r="r" t="t"/>
              <a:pathLst>
                <a:path extrusionOk="0" h="1472" w="1376">
                  <a:moveTo>
                    <a:pt x="661" y="0"/>
                  </a:moveTo>
                  <a:lnTo>
                    <a:pt x="715" y="0"/>
                  </a:lnTo>
                  <a:lnTo>
                    <a:pt x="759" y="4"/>
                  </a:lnTo>
                  <a:lnTo>
                    <a:pt x="802" y="13"/>
                  </a:lnTo>
                  <a:lnTo>
                    <a:pt x="842" y="29"/>
                  </a:lnTo>
                  <a:lnTo>
                    <a:pt x="878" y="49"/>
                  </a:lnTo>
                  <a:lnTo>
                    <a:pt x="912" y="74"/>
                  </a:lnTo>
                  <a:lnTo>
                    <a:pt x="941" y="103"/>
                  </a:lnTo>
                  <a:lnTo>
                    <a:pt x="967" y="136"/>
                  </a:lnTo>
                  <a:lnTo>
                    <a:pt x="987" y="173"/>
                  </a:lnTo>
                  <a:lnTo>
                    <a:pt x="1002" y="213"/>
                  </a:lnTo>
                  <a:lnTo>
                    <a:pt x="1011" y="255"/>
                  </a:lnTo>
                  <a:lnTo>
                    <a:pt x="1014" y="298"/>
                  </a:lnTo>
                  <a:lnTo>
                    <a:pt x="1014" y="552"/>
                  </a:lnTo>
                  <a:lnTo>
                    <a:pt x="1012" y="581"/>
                  </a:lnTo>
                  <a:lnTo>
                    <a:pt x="1006" y="608"/>
                  </a:lnTo>
                  <a:lnTo>
                    <a:pt x="995" y="634"/>
                  </a:lnTo>
                  <a:lnTo>
                    <a:pt x="981" y="658"/>
                  </a:lnTo>
                  <a:lnTo>
                    <a:pt x="963" y="680"/>
                  </a:lnTo>
                  <a:lnTo>
                    <a:pt x="963" y="856"/>
                  </a:lnTo>
                  <a:lnTo>
                    <a:pt x="986" y="868"/>
                  </a:lnTo>
                  <a:lnTo>
                    <a:pt x="1012" y="882"/>
                  </a:lnTo>
                  <a:lnTo>
                    <a:pt x="1042" y="899"/>
                  </a:lnTo>
                  <a:lnTo>
                    <a:pt x="1074" y="918"/>
                  </a:lnTo>
                  <a:lnTo>
                    <a:pt x="1109" y="939"/>
                  </a:lnTo>
                  <a:lnTo>
                    <a:pt x="1146" y="964"/>
                  </a:lnTo>
                  <a:lnTo>
                    <a:pt x="1186" y="989"/>
                  </a:lnTo>
                  <a:lnTo>
                    <a:pt x="1226" y="1017"/>
                  </a:lnTo>
                  <a:lnTo>
                    <a:pt x="1266" y="1047"/>
                  </a:lnTo>
                  <a:lnTo>
                    <a:pt x="1306" y="1079"/>
                  </a:lnTo>
                  <a:lnTo>
                    <a:pt x="1326" y="1098"/>
                  </a:lnTo>
                  <a:lnTo>
                    <a:pt x="1344" y="1121"/>
                  </a:lnTo>
                  <a:lnTo>
                    <a:pt x="1358" y="1145"/>
                  </a:lnTo>
                  <a:lnTo>
                    <a:pt x="1367" y="1171"/>
                  </a:lnTo>
                  <a:lnTo>
                    <a:pt x="1374" y="1199"/>
                  </a:lnTo>
                  <a:lnTo>
                    <a:pt x="1376" y="1228"/>
                  </a:lnTo>
                  <a:lnTo>
                    <a:pt x="1376" y="1401"/>
                  </a:lnTo>
                  <a:lnTo>
                    <a:pt x="1374" y="1420"/>
                  </a:lnTo>
                  <a:lnTo>
                    <a:pt x="1366" y="1437"/>
                  </a:lnTo>
                  <a:lnTo>
                    <a:pt x="1356" y="1450"/>
                  </a:lnTo>
                  <a:lnTo>
                    <a:pt x="1341" y="1462"/>
                  </a:lnTo>
                  <a:lnTo>
                    <a:pt x="1324" y="1468"/>
                  </a:lnTo>
                  <a:lnTo>
                    <a:pt x="1306" y="1472"/>
                  </a:lnTo>
                  <a:lnTo>
                    <a:pt x="1287" y="1468"/>
                  </a:lnTo>
                  <a:lnTo>
                    <a:pt x="1270" y="1462"/>
                  </a:lnTo>
                  <a:lnTo>
                    <a:pt x="1256" y="1450"/>
                  </a:lnTo>
                  <a:lnTo>
                    <a:pt x="1245" y="1437"/>
                  </a:lnTo>
                  <a:lnTo>
                    <a:pt x="1238" y="1420"/>
                  </a:lnTo>
                  <a:lnTo>
                    <a:pt x="1235" y="1401"/>
                  </a:lnTo>
                  <a:lnTo>
                    <a:pt x="1235" y="1228"/>
                  </a:lnTo>
                  <a:lnTo>
                    <a:pt x="1233" y="1212"/>
                  </a:lnTo>
                  <a:lnTo>
                    <a:pt x="1227" y="1199"/>
                  </a:lnTo>
                  <a:lnTo>
                    <a:pt x="1216" y="1187"/>
                  </a:lnTo>
                  <a:lnTo>
                    <a:pt x="1178" y="1157"/>
                  </a:lnTo>
                  <a:lnTo>
                    <a:pt x="1140" y="1129"/>
                  </a:lnTo>
                  <a:lnTo>
                    <a:pt x="1102" y="1103"/>
                  </a:lnTo>
                  <a:lnTo>
                    <a:pt x="1065" y="1077"/>
                  </a:lnTo>
                  <a:lnTo>
                    <a:pt x="1030" y="1055"/>
                  </a:lnTo>
                  <a:lnTo>
                    <a:pt x="997" y="1035"/>
                  </a:lnTo>
                  <a:lnTo>
                    <a:pt x="967" y="1017"/>
                  </a:lnTo>
                  <a:lnTo>
                    <a:pt x="938" y="1001"/>
                  </a:lnTo>
                  <a:lnTo>
                    <a:pt x="915" y="989"/>
                  </a:lnTo>
                  <a:lnTo>
                    <a:pt x="895" y="978"/>
                  </a:lnTo>
                  <a:lnTo>
                    <a:pt x="879" y="970"/>
                  </a:lnTo>
                  <a:lnTo>
                    <a:pt x="868" y="965"/>
                  </a:lnTo>
                  <a:lnTo>
                    <a:pt x="852" y="955"/>
                  </a:lnTo>
                  <a:lnTo>
                    <a:pt x="840" y="942"/>
                  </a:lnTo>
                  <a:lnTo>
                    <a:pt x="830" y="928"/>
                  </a:lnTo>
                  <a:lnTo>
                    <a:pt x="825" y="911"/>
                  </a:lnTo>
                  <a:lnTo>
                    <a:pt x="823" y="892"/>
                  </a:lnTo>
                  <a:lnTo>
                    <a:pt x="823" y="647"/>
                  </a:lnTo>
                  <a:lnTo>
                    <a:pt x="825" y="630"/>
                  </a:lnTo>
                  <a:lnTo>
                    <a:pt x="831" y="615"/>
                  </a:lnTo>
                  <a:lnTo>
                    <a:pt x="841" y="601"/>
                  </a:lnTo>
                  <a:lnTo>
                    <a:pt x="853" y="589"/>
                  </a:lnTo>
                  <a:lnTo>
                    <a:pt x="865" y="580"/>
                  </a:lnTo>
                  <a:lnTo>
                    <a:pt x="871" y="567"/>
                  </a:lnTo>
                  <a:lnTo>
                    <a:pt x="874" y="552"/>
                  </a:lnTo>
                  <a:lnTo>
                    <a:pt x="874" y="299"/>
                  </a:lnTo>
                  <a:lnTo>
                    <a:pt x="870" y="268"/>
                  </a:lnTo>
                  <a:lnTo>
                    <a:pt x="861" y="238"/>
                  </a:lnTo>
                  <a:lnTo>
                    <a:pt x="847" y="211"/>
                  </a:lnTo>
                  <a:lnTo>
                    <a:pt x="827" y="188"/>
                  </a:lnTo>
                  <a:lnTo>
                    <a:pt x="804" y="169"/>
                  </a:lnTo>
                  <a:lnTo>
                    <a:pt x="777" y="154"/>
                  </a:lnTo>
                  <a:lnTo>
                    <a:pt x="748" y="144"/>
                  </a:lnTo>
                  <a:lnTo>
                    <a:pt x="715" y="141"/>
                  </a:lnTo>
                  <a:lnTo>
                    <a:pt x="661" y="141"/>
                  </a:lnTo>
                  <a:lnTo>
                    <a:pt x="629" y="144"/>
                  </a:lnTo>
                  <a:lnTo>
                    <a:pt x="599" y="154"/>
                  </a:lnTo>
                  <a:lnTo>
                    <a:pt x="572" y="169"/>
                  </a:lnTo>
                  <a:lnTo>
                    <a:pt x="549" y="188"/>
                  </a:lnTo>
                  <a:lnTo>
                    <a:pt x="530" y="211"/>
                  </a:lnTo>
                  <a:lnTo>
                    <a:pt x="515" y="238"/>
                  </a:lnTo>
                  <a:lnTo>
                    <a:pt x="506" y="268"/>
                  </a:lnTo>
                  <a:lnTo>
                    <a:pt x="502" y="299"/>
                  </a:lnTo>
                  <a:lnTo>
                    <a:pt x="502" y="552"/>
                  </a:lnTo>
                  <a:lnTo>
                    <a:pt x="504" y="567"/>
                  </a:lnTo>
                  <a:lnTo>
                    <a:pt x="512" y="580"/>
                  </a:lnTo>
                  <a:lnTo>
                    <a:pt x="522" y="589"/>
                  </a:lnTo>
                  <a:lnTo>
                    <a:pt x="535" y="601"/>
                  </a:lnTo>
                  <a:lnTo>
                    <a:pt x="545" y="615"/>
                  </a:lnTo>
                  <a:lnTo>
                    <a:pt x="551" y="630"/>
                  </a:lnTo>
                  <a:lnTo>
                    <a:pt x="553" y="647"/>
                  </a:lnTo>
                  <a:lnTo>
                    <a:pt x="553" y="892"/>
                  </a:lnTo>
                  <a:lnTo>
                    <a:pt x="551" y="911"/>
                  </a:lnTo>
                  <a:lnTo>
                    <a:pt x="546" y="928"/>
                  </a:lnTo>
                  <a:lnTo>
                    <a:pt x="536" y="942"/>
                  </a:lnTo>
                  <a:lnTo>
                    <a:pt x="524" y="955"/>
                  </a:lnTo>
                  <a:lnTo>
                    <a:pt x="508" y="965"/>
                  </a:lnTo>
                  <a:lnTo>
                    <a:pt x="497" y="970"/>
                  </a:lnTo>
                  <a:lnTo>
                    <a:pt x="481" y="978"/>
                  </a:lnTo>
                  <a:lnTo>
                    <a:pt x="461" y="989"/>
                  </a:lnTo>
                  <a:lnTo>
                    <a:pt x="437" y="1001"/>
                  </a:lnTo>
                  <a:lnTo>
                    <a:pt x="409" y="1017"/>
                  </a:lnTo>
                  <a:lnTo>
                    <a:pt x="379" y="1035"/>
                  </a:lnTo>
                  <a:lnTo>
                    <a:pt x="346" y="1055"/>
                  </a:lnTo>
                  <a:lnTo>
                    <a:pt x="311" y="1077"/>
                  </a:lnTo>
                  <a:lnTo>
                    <a:pt x="274" y="1102"/>
                  </a:lnTo>
                  <a:lnTo>
                    <a:pt x="236" y="1129"/>
                  </a:lnTo>
                  <a:lnTo>
                    <a:pt x="198" y="1157"/>
                  </a:lnTo>
                  <a:lnTo>
                    <a:pt x="160" y="1187"/>
                  </a:lnTo>
                  <a:lnTo>
                    <a:pt x="149" y="1199"/>
                  </a:lnTo>
                  <a:lnTo>
                    <a:pt x="143" y="1212"/>
                  </a:lnTo>
                  <a:lnTo>
                    <a:pt x="141" y="1228"/>
                  </a:lnTo>
                  <a:lnTo>
                    <a:pt x="141" y="1401"/>
                  </a:lnTo>
                  <a:lnTo>
                    <a:pt x="139" y="1420"/>
                  </a:lnTo>
                  <a:lnTo>
                    <a:pt x="131" y="1437"/>
                  </a:lnTo>
                  <a:lnTo>
                    <a:pt x="121" y="1450"/>
                  </a:lnTo>
                  <a:lnTo>
                    <a:pt x="106" y="1462"/>
                  </a:lnTo>
                  <a:lnTo>
                    <a:pt x="89" y="1468"/>
                  </a:lnTo>
                  <a:lnTo>
                    <a:pt x="71" y="1472"/>
                  </a:lnTo>
                  <a:lnTo>
                    <a:pt x="52" y="1468"/>
                  </a:lnTo>
                  <a:lnTo>
                    <a:pt x="35" y="1462"/>
                  </a:lnTo>
                  <a:lnTo>
                    <a:pt x="20" y="1450"/>
                  </a:lnTo>
                  <a:lnTo>
                    <a:pt x="10" y="1437"/>
                  </a:lnTo>
                  <a:lnTo>
                    <a:pt x="2" y="1420"/>
                  </a:lnTo>
                  <a:lnTo>
                    <a:pt x="0" y="1401"/>
                  </a:lnTo>
                  <a:lnTo>
                    <a:pt x="0" y="1228"/>
                  </a:lnTo>
                  <a:lnTo>
                    <a:pt x="2" y="1199"/>
                  </a:lnTo>
                  <a:lnTo>
                    <a:pt x="8" y="1171"/>
                  </a:lnTo>
                  <a:lnTo>
                    <a:pt x="18" y="1145"/>
                  </a:lnTo>
                  <a:lnTo>
                    <a:pt x="32" y="1121"/>
                  </a:lnTo>
                  <a:lnTo>
                    <a:pt x="50" y="1098"/>
                  </a:lnTo>
                  <a:lnTo>
                    <a:pt x="71" y="1079"/>
                  </a:lnTo>
                  <a:lnTo>
                    <a:pt x="111" y="1047"/>
                  </a:lnTo>
                  <a:lnTo>
                    <a:pt x="151" y="1017"/>
                  </a:lnTo>
                  <a:lnTo>
                    <a:pt x="190" y="989"/>
                  </a:lnTo>
                  <a:lnTo>
                    <a:pt x="229" y="964"/>
                  </a:lnTo>
                  <a:lnTo>
                    <a:pt x="267" y="939"/>
                  </a:lnTo>
                  <a:lnTo>
                    <a:pt x="301" y="918"/>
                  </a:lnTo>
                  <a:lnTo>
                    <a:pt x="334" y="899"/>
                  </a:lnTo>
                  <a:lnTo>
                    <a:pt x="364" y="882"/>
                  </a:lnTo>
                  <a:lnTo>
                    <a:pt x="390" y="868"/>
                  </a:lnTo>
                  <a:lnTo>
                    <a:pt x="412" y="856"/>
                  </a:lnTo>
                  <a:lnTo>
                    <a:pt x="412" y="680"/>
                  </a:lnTo>
                  <a:lnTo>
                    <a:pt x="394" y="658"/>
                  </a:lnTo>
                  <a:lnTo>
                    <a:pt x="381" y="634"/>
                  </a:lnTo>
                  <a:lnTo>
                    <a:pt x="370" y="608"/>
                  </a:lnTo>
                  <a:lnTo>
                    <a:pt x="364" y="581"/>
                  </a:lnTo>
                  <a:lnTo>
                    <a:pt x="362" y="552"/>
                  </a:lnTo>
                  <a:lnTo>
                    <a:pt x="362" y="298"/>
                  </a:lnTo>
                  <a:lnTo>
                    <a:pt x="365" y="255"/>
                  </a:lnTo>
                  <a:lnTo>
                    <a:pt x="374" y="213"/>
                  </a:lnTo>
                  <a:lnTo>
                    <a:pt x="389" y="173"/>
                  </a:lnTo>
                  <a:lnTo>
                    <a:pt x="410" y="136"/>
                  </a:lnTo>
                  <a:lnTo>
                    <a:pt x="435" y="103"/>
                  </a:lnTo>
                  <a:lnTo>
                    <a:pt x="464" y="74"/>
                  </a:lnTo>
                  <a:lnTo>
                    <a:pt x="498" y="49"/>
                  </a:lnTo>
                  <a:lnTo>
                    <a:pt x="535" y="29"/>
                  </a:lnTo>
                  <a:lnTo>
                    <a:pt x="574" y="13"/>
                  </a:lnTo>
                  <a:lnTo>
                    <a:pt x="617" y="4"/>
                  </a:lnTo>
                  <a:lnTo>
                    <a:pt x="661"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729" name="Google Shape;2729;p105"/>
            <p:cNvSpPr/>
            <p:nvPr/>
          </p:nvSpPr>
          <p:spPr>
            <a:xfrm>
              <a:off x="10274300" y="5249863"/>
              <a:ext cx="101600" cy="182563"/>
            </a:xfrm>
            <a:custGeom>
              <a:rect b="b" l="l" r="r" t="t"/>
              <a:pathLst>
                <a:path extrusionOk="0" h="1149" w="640">
                  <a:moveTo>
                    <a:pt x="320" y="0"/>
                  </a:moveTo>
                  <a:lnTo>
                    <a:pt x="339" y="3"/>
                  </a:lnTo>
                  <a:lnTo>
                    <a:pt x="355" y="10"/>
                  </a:lnTo>
                  <a:lnTo>
                    <a:pt x="369" y="20"/>
                  </a:lnTo>
                  <a:lnTo>
                    <a:pt x="380" y="34"/>
                  </a:lnTo>
                  <a:lnTo>
                    <a:pt x="387" y="51"/>
                  </a:lnTo>
                  <a:lnTo>
                    <a:pt x="390" y="70"/>
                  </a:lnTo>
                  <a:lnTo>
                    <a:pt x="390" y="163"/>
                  </a:lnTo>
                  <a:lnTo>
                    <a:pt x="518" y="163"/>
                  </a:lnTo>
                  <a:lnTo>
                    <a:pt x="536" y="165"/>
                  </a:lnTo>
                  <a:lnTo>
                    <a:pt x="552" y="172"/>
                  </a:lnTo>
                  <a:lnTo>
                    <a:pt x="567" y="183"/>
                  </a:lnTo>
                  <a:lnTo>
                    <a:pt x="578" y="198"/>
                  </a:lnTo>
                  <a:lnTo>
                    <a:pt x="585" y="214"/>
                  </a:lnTo>
                  <a:lnTo>
                    <a:pt x="587" y="233"/>
                  </a:lnTo>
                  <a:lnTo>
                    <a:pt x="585" y="251"/>
                  </a:lnTo>
                  <a:lnTo>
                    <a:pt x="578" y="268"/>
                  </a:lnTo>
                  <a:lnTo>
                    <a:pt x="567" y="283"/>
                  </a:lnTo>
                  <a:lnTo>
                    <a:pt x="552" y="293"/>
                  </a:lnTo>
                  <a:lnTo>
                    <a:pt x="536" y="301"/>
                  </a:lnTo>
                  <a:lnTo>
                    <a:pt x="518" y="303"/>
                  </a:lnTo>
                  <a:lnTo>
                    <a:pt x="243" y="303"/>
                  </a:lnTo>
                  <a:lnTo>
                    <a:pt x="219" y="306"/>
                  </a:lnTo>
                  <a:lnTo>
                    <a:pt x="198" y="313"/>
                  </a:lnTo>
                  <a:lnTo>
                    <a:pt x="179" y="325"/>
                  </a:lnTo>
                  <a:lnTo>
                    <a:pt x="163" y="340"/>
                  </a:lnTo>
                  <a:lnTo>
                    <a:pt x="152" y="359"/>
                  </a:lnTo>
                  <a:lnTo>
                    <a:pt x="144" y="380"/>
                  </a:lnTo>
                  <a:lnTo>
                    <a:pt x="141" y="403"/>
                  </a:lnTo>
                  <a:lnTo>
                    <a:pt x="144" y="426"/>
                  </a:lnTo>
                  <a:lnTo>
                    <a:pt x="152" y="447"/>
                  </a:lnTo>
                  <a:lnTo>
                    <a:pt x="163" y="465"/>
                  </a:lnTo>
                  <a:lnTo>
                    <a:pt x="179" y="481"/>
                  </a:lnTo>
                  <a:lnTo>
                    <a:pt x="198" y="493"/>
                  </a:lnTo>
                  <a:lnTo>
                    <a:pt x="219" y="501"/>
                  </a:lnTo>
                  <a:lnTo>
                    <a:pt x="243" y="503"/>
                  </a:lnTo>
                  <a:lnTo>
                    <a:pt x="398" y="503"/>
                  </a:lnTo>
                  <a:lnTo>
                    <a:pt x="437" y="506"/>
                  </a:lnTo>
                  <a:lnTo>
                    <a:pt x="475" y="516"/>
                  </a:lnTo>
                  <a:lnTo>
                    <a:pt x="509" y="531"/>
                  </a:lnTo>
                  <a:lnTo>
                    <a:pt x="541" y="550"/>
                  </a:lnTo>
                  <a:lnTo>
                    <a:pt x="569" y="574"/>
                  </a:lnTo>
                  <a:lnTo>
                    <a:pt x="594" y="602"/>
                  </a:lnTo>
                  <a:lnTo>
                    <a:pt x="613" y="633"/>
                  </a:lnTo>
                  <a:lnTo>
                    <a:pt x="628" y="668"/>
                  </a:lnTo>
                  <a:lnTo>
                    <a:pt x="637" y="705"/>
                  </a:lnTo>
                  <a:lnTo>
                    <a:pt x="640" y="745"/>
                  </a:lnTo>
                  <a:lnTo>
                    <a:pt x="637" y="784"/>
                  </a:lnTo>
                  <a:lnTo>
                    <a:pt x="628" y="820"/>
                  </a:lnTo>
                  <a:lnTo>
                    <a:pt x="613" y="855"/>
                  </a:lnTo>
                  <a:lnTo>
                    <a:pt x="594" y="886"/>
                  </a:lnTo>
                  <a:lnTo>
                    <a:pt x="569" y="914"/>
                  </a:lnTo>
                  <a:lnTo>
                    <a:pt x="541" y="939"/>
                  </a:lnTo>
                  <a:lnTo>
                    <a:pt x="509" y="957"/>
                  </a:lnTo>
                  <a:lnTo>
                    <a:pt x="474" y="972"/>
                  </a:lnTo>
                  <a:lnTo>
                    <a:pt x="437" y="982"/>
                  </a:lnTo>
                  <a:lnTo>
                    <a:pt x="398" y="985"/>
                  </a:lnTo>
                  <a:lnTo>
                    <a:pt x="391" y="985"/>
                  </a:lnTo>
                  <a:lnTo>
                    <a:pt x="391" y="1079"/>
                  </a:lnTo>
                  <a:lnTo>
                    <a:pt x="389" y="1098"/>
                  </a:lnTo>
                  <a:lnTo>
                    <a:pt x="381" y="1115"/>
                  </a:lnTo>
                  <a:lnTo>
                    <a:pt x="371" y="1128"/>
                  </a:lnTo>
                  <a:lnTo>
                    <a:pt x="356" y="1140"/>
                  </a:lnTo>
                  <a:lnTo>
                    <a:pt x="339" y="1146"/>
                  </a:lnTo>
                  <a:lnTo>
                    <a:pt x="320" y="1149"/>
                  </a:lnTo>
                  <a:lnTo>
                    <a:pt x="302" y="1146"/>
                  </a:lnTo>
                  <a:lnTo>
                    <a:pt x="285" y="1140"/>
                  </a:lnTo>
                  <a:lnTo>
                    <a:pt x="270" y="1128"/>
                  </a:lnTo>
                  <a:lnTo>
                    <a:pt x="259" y="1115"/>
                  </a:lnTo>
                  <a:lnTo>
                    <a:pt x="252" y="1098"/>
                  </a:lnTo>
                  <a:lnTo>
                    <a:pt x="250" y="1080"/>
                  </a:lnTo>
                  <a:lnTo>
                    <a:pt x="250" y="986"/>
                  </a:lnTo>
                  <a:lnTo>
                    <a:pt x="118" y="986"/>
                  </a:lnTo>
                  <a:lnTo>
                    <a:pt x="99" y="983"/>
                  </a:lnTo>
                  <a:lnTo>
                    <a:pt x="82" y="976"/>
                  </a:lnTo>
                  <a:lnTo>
                    <a:pt x="68" y="965"/>
                  </a:lnTo>
                  <a:lnTo>
                    <a:pt x="57" y="951"/>
                  </a:lnTo>
                  <a:lnTo>
                    <a:pt x="50" y="934"/>
                  </a:lnTo>
                  <a:lnTo>
                    <a:pt x="48" y="915"/>
                  </a:lnTo>
                  <a:lnTo>
                    <a:pt x="50" y="896"/>
                  </a:lnTo>
                  <a:lnTo>
                    <a:pt x="57" y="879"/>
                  </a:lnTo>
                  <a:lnTo>
                    <a:pt x="68" y="866"/>
                  </a:lnTo>
                  <a:lnTo>
                    <a:pt x="82" y="855"/>
                  </a:lnTo>
                  <a:lnTo>
                    <a:pt x="99" y="848"/>
                  </a:lnTo>
                  <a:lnTo>
                    <a:pt x="118" y="846"/>
                  </a:lnTo>
                  <a:lnTo>
                    <a:pt x="398" y="846"/>
                  </a:lnTo>
                  <a:lnTo>
                    <a:pt x="421" y="843"/>
                  </a:lnTo>
                  <a:lnTo>
                    <a:pt x="442" y="835"/>
                  </a:lnTo>
                  <a:lnTo>
                    <a:pt x="461" y="824"/>
                  </a:lnTo>
                  <a:lnTo>
                    <a:pt x="477" y="808"/>
                  </a:lnTo>
                  <a:lnTo>
                    <a:pt x="489" y="789"/>
                  </a:lnTo>
                  <a:lnTo>
                    <a:pt x="496" y="768"/>
                  </a:lnTo>
                  <a:lnTo>
                    <a:pt x="500" y="745"/>
                  </a:lnTo>
                  <a:lnTo>
                    <a:pt x="496" y="721"/>
                  </a:lnTo>
                  <a:lnTo>
                    <a:pt x="489" y="700"/>
                  </a:lnTo>
                  <a:lnTo>
                    <a:pt x="477" y="682"/>
                  </a:lnTo>
                  <a:lnTo>
                    <a:pt x="461" y="667"/>
                  </a:lnTo>
                  <a:lnTo>
                    <a:pt x="442" y="655"/>
                  </a:lnTo>
                  <a:lnTo>
                    <a:pt x="421" y="647"/>
                  </a:lnTo>
                  <a:lnTo>
                    <a:pt x="398" y="644"/>
                  </a:lnTo>
                  <a:lnTo>
                    <a:pt x="243" y="644"/>
                  </a:lnTo>
                  <a:lnTo>
                    <a:pt x="202" y="641"/>
                  </a:lnTo>
                  <a:lnTo>
                    <a:pt x="165" y="632"/>
                  </a:lnTo>
                  <a:lnTo>
                    <a:pt x="132" y="617"/>
                  </a:lnTo>
                  <a:lnTo>
                    <a:pt x="100" y="598"/>
                  </a:lnTo>
                  <a:lnTo>
                    <a:pt x="71" y="574"/>
                  </a:lnTo>
                  <a:lnTo>
                    <a:pt x="47" y="545"/>
                  </a:lnTo>
                  <a:lnTo>
                    <a:pt x="28" y="514"/>
                  </a:lnTo>
                  <a:lnTo>
                    <a:pt x="13" y="479"/>
                  </a:lnTo>
                  <a:lnTo>
                    <a:pt x="4" y="442"/>
                  </a:lnTo>
                  <a:lnTo>
                    <a:pt x="0" y="403"/>
                  </a:lnTo>
                  <a:lnTo>
                    <a:pt x="4" y="364"/>
                  </a:lnTo>
                  <a:lnTo>
                    <a:pt x="13" y="327"/>
                  </a:lnTo>
                  <a:lnTo>
                    <a:pt x="28" y="292"/>
                  </a:lnTo>
                  <a:lnTo>
                    <a:pt x="47" y="261"/>
                  </a:lnTo>
                  <a:lnTo>
                    <a:pt x="71" y="233"/>
                  </a:lnTo>
                  <a:lnTo>
                    <a:pt x="100" y="209"/>
                  </a:lnTo>
                  <a:lnTo>
                    <a:pt x="132" y="189"/>
                  </a:lnTo>
                  <a:lnTo>
                    <a:pt x="166" y="175"/>
                  </a:lnTo>
                  <a:lnTo>
                    <a:pt x="203" y="166"/>
                  </a:lnTo>
                  <a:lnTo>
                    <a:pt x="243" y="163"/>
                  </a:lnTo>
                  <a:lnTo>
                    <a:pt x="249" y="163"/>
                  </a:lnTo>
                  <a:lnTo>
                    <a:pt x="249" y="70"/>
                  </a:lnTo>
                  <a:lnTo>
                    <a:pt x="252" y="51"/>
                  </a:lnTo>
                  <a:lnTo>
                    <a:pt x="258" y="34"/>
                  </a:lnTo>
                  <a:lnTo>
                    <a:pt x="270" y="20"/>
                  </a:lnTo>
                  <a:lnTo>
                    <a:pt x="284" y="10"/>
                  </a:lnTo>
                  <a:lnTo>
                    <a:pt x="301" y="3"/>
                  </a:lnTo>
                  <a:lnTo>
                    <a:pt x="320"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2730" name="Google Shape;2730;p105"/>
          <p:cNvGrpSpPr/>
          <p:nvPr/>
        </p:nvGrpSpPr>
        <p:grpSpPr>
          <a:xfrm>
            <a:off x="1547483" y="3184888"/>
            <a:ext cx="546026" cy="634378"/>
            <a:chOff x="1547483" y="3184888"/>
            <a:chExt cx="546026" cy="634378"/>
          </a:xfrm>
        </p:grpSpPr>
        <p:sp>
          <p:nvSpPr>
            <p:cNvPr id="2731" name="Google Shape;2731;p105"/>
            <p:cNvSpPr/>
            <p:nvPr/>
          </p:nvSpPr>
          <p:spPr>
            <a:xfrm>
              <a:off x="1747163" y="3361595"/>
              <a:ext cx="146668" cy="280964"/>
            </a:xfrm>
            <a:custGeom>
              <a:rect b="b" l="l" r="r" t="t"/>
              <a:pathLst>
                <a:path extrusionOk="0" h="1593" w="827">
                  <a:moveTo>
                    <a:pt x="371" y="0"/>
                  </a:moveTo>
                  <a:lnTo>
                    <a:pt x="415" y="0"/>
                  </a:lnTo>
                  <a:lnTo>
                    <a:pt x="445" y="0"/>
                  </a:lnTo>
                  <a:lnTo>
                    <a:pt x="468" y="1"/>
                  </a:lnTo>
                  <a:lnTo>
                    <a:pt x="485" y="3"/>
                  </a:lnTo>
                  <a:lnTo>
                    <a:pt x="498" y="8"/>
                  </a:lnTo>
                  <a:lnTo>
                    <a:pt x="506" y="17"/>
                  </a:lnTo>
                  <a:lnTo>
                    <a:pt x="512" y="29"/>
                  </a:lnTo>
                  <a:lnTo>
                    <a:pt x="515" y="47"/>
                  </a:lnTo>
                  <a:lnTo>
                    <a:pt x="516" y="70"/>
                  </a:lnTo>
                  <a:lnTo>
                    <a:pt x="516" y="99"/>
                  </a:lnTo>
                  <a:lnTo>
                    <a:pt x="516" y="123"/>
                  </a:lnTo>
                  <a:lnTo>
                    <a:pt x="517" y="141"/>
                  </a:lnTo>
                  <a:lnTo>
                    <a:pt x="519" y="154"/>
                  </a:lnTo>
                  <a:lnTo>
                    <a:pt x="525" y="163"/>
                  </a:lnTo>
                  <a:lnTo>
                    <a:pt x="533" y="169"/>
                  </a:lnTo>
                  <a:lnTo>
                    <a:pt x="545" y="173"/>
                  </a:lnTo>
                  <a:lnTo>
                    <a:pt x="563" y="178"/>
                  </a:lnTo>
                  <a:lnTo>
                    <a:pt x="586" y="181"/>
                  </a:lnTo>
                  <a:lnTo>
                    <a:pt x="640" y="192"/>
                  </a:lnTo>
                  <a:lnTo>
                    <a:pt x="691" y="207"/>
                  </a:lnTo>
                  <a:lnTo>
                    <a:pt x="742" y="228"/>
                  </a:lnTo>
                  <a:lnTo>
                    <a:pt x="756" y="236"/>
                  </a:lnTo>
                  <a:lnTo>
                    <a:pt x="767" y="246"/>
                  </a:lnTo>
                  <a:lnTo>
                    <a:pt x="772" y="258"/>
                  </a:lnTo>
                  <a:lnTo>
                    <a:pt x="775" y="271"/>
                  </a:lnTo>
                  <a:lnTo>
                    <a:pt x="771" y="287"/>
                  </a:lnTo>
                  <a:lnTo>
                    <a:pt x="753" y="352"/>
                  </a:lnTo>
                  <a:lnTo>
                    <a:pt x="733" y="416"/>
                  </a:lnTo>
                  <a:lnTo>
                    <a:pt x="726" y="434"/>
                  </a:lnTo>
                  <a:lnTo>
                    <a:pt x="720" y="446"/>
                  </a:lnTo>
                  <a:lnTo>
                    <a:pt x="711" y="452"/>
                  </a:lnTo>
                  <a:lnTo>
                    <a:pt x="700" y="455"/>
                  </a:lnTo>
                  <a:lnTo>
                    <a:pt x="686" y="451"/>
                  </a:lnTo>
                  <a:lnTo>
                    <a:pt x="668" y="445"/>
                  </a:lnTo>
                  <a:lnTo>
                    <a:pt x="621" y="425"/>
                  </a:lnTo>
                  <a:lnTo>
                    <a:pt x="573" y="410"/>
                  </a:lnTo>
                  <a:lnTo>
                    <a:pt x="524" y="400"/>
                  </a:lnTo>
                  <a:lnTo>
                    <a:pt x="473" y="396"/>
                  </a:lnTo>
                  <a:lnTo>
                    <a:pt x="422" y="396"/>
                  </a:lnTo>
                  <a:lnTo>
                    <a:pt x="399" y="398"/>
                  </a:lnTo>
                  <a:lnTo>
                    <a:pt x="377" y="402"/>
                  </a:lnTo>
                  <a:lnTo>
                    <a:pt x="356" y="409"/>
                  </a:lnTo>
                  <a:lnTo>
                    <a:pt x="333" y="422"/>
                  </a:lnTo>
                  <a:lnTo>
                    <a:pt x="315" y="437"/>
                  </a:lnTo>
                  <a:lnTo>
                    <a:pt x="302" y="456"/>
                  </a:lnTo>
                  <a:lnTo>
                    <a:pt x="295" y="475"/>
                  </a:lnTo>
                  <a:lnTo>
                    <a:pt x="291" y="496"/>
                  </a:lnTo>
                  <a:lnTo>
                    <a:pt x="293" y="517"/>
                  </a:lnTo>
                  <a:lnTo>
                    <a:pt x="301" y="538"/>
                  </a:lnTo>
                  <a:lnTo>
                    <a:pt x="314" y="557"/>
                  </a:lnTo>
                  <a:lnTo>
                    <a:pt x="333" y="575"/>
                  </a:lnTo>
                  <a:lnTo>
                    <a:pt x="366" y="598"/>
                  </a:lnTo>
                  <a:lnTo>
                    <a:pt x="402" y="618"/>
                  </a:lnTo>
                  <a:lnTo>
                    <a:pt x="440" y="635"/>
                  </a:lnTo>
                  <a:lnTo>
                    <a:pt x="506" y="662"/>
                  </a:lnTo>
                  <a:lnTo>
                    <a:pt x="572" y="691"/>
                  </a:lnTo>
                  <a:lnTo>
                    <a:pt x="635" y="724"/>
                  </a:lnTo>
                  <a:lnTo>
                    <a:pt x="676" y="749"/>
                  </a:lnTo>
                  <a:lnTo>
                    <a:pt x="712" y="778"/>
                  </a:lnTo>
                  <a:lnTo>
                    <a:pt x="743" y="811"/>
                  </a:lnTo>
                  <a:lnTo>
                    <a:pt x="770" y="847"/>
                  </a:lnTo>
                  <a:lnTo>
                    <a:pt x="791" y="886"/>
                  </a:lnTo>
                  <a:lnTo>
                    <a:pt x="808" y="925"/>
                  </a:lnTo>
                  <a:lnTo>
                    <a:pt x="819" y="967"/>
                  </a:lnTo>
                  <a:lnTo>
                    <a:pt x="826" y="1009"/>
                  </a:lnTo>
                  <a:lnTo>
                    <a:pt x="827" y="1052"/>
                  </a:lnTo>
                  <a:lnTo>
                    <a:pt x="822" y="1095"/>
                  </a:lnTo>
                  <a:lnTo>
                    <a:pt x="812" y="1137"/>
                  </a:lnTo>
                  <a:lnTo>
                    <a:pt x="796" y="1179"/>
                  </a:lnTo>
                  <a:lnTo>
                    <a:pt x="775" y="1218"/>
                  </a:lnTo>
                  <a:lnTo>
                    <a:pt x="747" y="1256"/>
                  </a:lnTo>
                  <a:lnTo>
                    <a:pt x="715" y="1290"/>
                  </a:lnTo>
                  <a:lnTo>
                    <a:pt x="679" y="1320"/>
                  </a:lnTo>
                  <a:lnTo>
                    <a:pt x="640" y="1345"/>
                  </a:lnTo>
                  <a:lnTo>
                    <a:pt x="598" y="1366"/>
                  </a:lnTo>
                  <a:lnTo>
                    <a:pt x="553" y="1380"/>
                  </a:lnTo>
                  <a:lnTo>
                    <a:pt x="535" y="1387"/>
                  </a:lnTo>
                  <a:lnTo>
                    <a:pt x="521" y="1396"/>
                  </a:lnTo>
                  <a:lnTo>
                    <a:pt x="512" y="1407"/>
                  </a:lnTo>
                  <a:lnTo>
                    <a:pt x="506" y="1423"/>
                  </a:lnTo>
                  <a:lnTo>
                    <a:pt x="505" y="1442"/>
                  </a:lnTo>
                  <a:lnTo>
                    <a:pt x="506" y="1493"/>
                  </a:lnTo>
                  <a:lnTo>
                    <a:pt x="505" y="1545"/>
                  </a:lnTo>
                  <a:lnTo>
                    <a:pt x="504" y="1562"/>
                  </a:lnTo>
                  <a:lnTo>
                    <a:pt x="497" y="1575"/>
                  </a:lnTo>
                  <a:lnTo>
                    <a:pt x="489" y="1585"/>
                  </a:lnTo>
                  <a:lnTo>
                    <a:pt x="475" y="1590"/>
                  </a:lnTo>
                  <a:lnTo>
                    <a:pt x="459" y="1593"/>
                  </a:lnTo>
                  <a:lnTo>
                    <a:pt x="404" y="1593"/>
                  </a:lnTo>
                  <a:lnTo>
                    <a:pt x="348" y="1593"/>
                  </a:lnTo>
                  <a:lnTo>
                    <a:pt x="331" y="1590"/>
                  </a:lnTo>
                  <a:lnTo>
                    <a:pt x="318" y="1584"/>
                  </a:lnTo>
                  <a:lnTo>
                    <a:pt x="308" y="1574"/>
                  </a:lnTo>
                  <a:lnTo>
                    <a:pt x="302" y="1559"/>
                  </a:lnTo>
                  <a:lnTo>
                    <a:pt x="300" y="1542"/>
                  </a:lnTo>
                  <a:lnTo>
                    <a:pt x="300" y="1505"/>
                  </a:lnTo>
                  <a:lnTo>
                    <a:pt x="299" y="1466"/>
                  </a:lnTo>
                  <a:lnTo>
                    <a:pt x="299" y="1446"/>
                  </a:lnTo>
                  <a:lnTo>
                    <a:pt x="298" y="1431"/>
                  </a:lnTo>
                  <a:lnTo>
                    <a:pt x="293" y="1421"/>
                  </a:lnTo>
                  <a:lnTo>
                    <a:pt x="288" y="1413"/>
                  </a:lnTo>
                  <a:lnTo>
                    <a:pt x="278" y="1407"/>
                  </a:lnTo>
                  <a:lnTo>
                    <a:pt x="264" y="1404"/>
                  </a:lnTo>
                  <a:lnTo>
                    <a:pt x="244" y="1401"/>
                  </a:lnTo>
                  <a:lnTo>
                    <a:pt x="193" y="1392"/>
                  </a:lnTo>
                  <a:lnTo>
                    <a:pt x="142" y="1380"/>
                  </a:lnTo>
                  <a:lnTo>
                    <a:pt x="94" y="1365"/>
                  </a:lnTo>
                  <a:lnTo>
                    <a:pt x="46" y="1345"/>
                  </a:lnTo>
                  <a:lnTo>
                    <a:pt x="28" y="1335"/>
                  </a:lnTo>
                  <a:lnTo>
                    <a:pt x="14" y="1325"/>
                  </a:lnTo>
                  <a:lnTo>
                    <a:pt x="5" y="1317"/>
                  </a:lnTo>
                  <a:lnTo>
                    <a:pt x="1" y="1306"/>
                  </a:lnTo>
                  <a:lnTo>
                    <a:pt x="0" y="1293"/>
                  </a:lnTo>
                  <a:lnTo>
                    <a:pt x="2" y="1277"/>
                  </a:lnTo>
                  <a:lnTo>
                    <a:pt x="6" y="1256"/>
                  </a:lnTo>
                  <a:lnTo>
                    <a:pt x="23" y="1198"/>
                  </a:lnTo>
                  <a:lnTo>
                    <a:pt x="39" y="1142"/>
                  </a:lnTo>
                  <a:lnTo>
                    <a:pt x="45" y="1125"/>
                  </a:lnTo>
                  <a:lnTo>
                    <a:pt x="51" y="1113"/>
                  </a:lnTo>
                  <a:lnTo>
                    <a:pt x="58" y="1105"/>
                  </a:lnTo>
                  <a:lnTo>
                    <a:pt x="67" y="1102"/>
                  </a:lnTo>
                  <a:lnTo>
                    <a:pt x="78" y="1102"/>
                  </a:lnTo>
                  <a:lnTo>
                    <a:pt x="90" y="1107"/>
                  </a:lnTo>
                  <a:lnTo>
                    <a:pt x="106" y="1113"/>
                  </a:lnTo>
                  <a:lnTo>
                    <a:pt x="159" y="1137"/>
                  </a:lnTo>
                  <a:lnTo>
                    <a:pt x="212" y="1157"/>
                  </a:lnTo>
                  <a:lnTo>
                    <a:pt x="268" y="1170"/>
                  </a:lnTo>
                  <a:lnTo>
                    <a:pt x="325" y="1180"/>
                  </a:lnTo>
                  <a:lnTo>
                    <a:pt x="363" y="1182"/>
                  </a:lnTo>
                  <a:lnTo>
                    <a:pt x="399" y="1180"/>
                  </a:lnTo>
                  <a:lnTo>
                    <a:pt x="435" y="1173"/>
                  </a:lnTo>
                  <a:lnTo>
                    <a:pt x="469" y="1161"/>
                  </a:lnTo>
                  <a:lnTo>
                    <a:pt x="493" y="1148"/>
                  </a:lnTo>
                  <a:lnTo>
                    <a:pt x="512" y="1132"/>
                  </a:lnTo>
                  <a:lnTo>
                    <a:pt x="527" y="1113"/>
                  </a:lnTo>
                  <a:lnTo>
                    <a:pt x="537" y="1092"/>
                  </a:lnTo>
                  <a:lnTo>
                    <a:pt x="542" y="1070"/>
                  </a:lnTo>
                  <a:lnTo>
                    <a:pt x="542" y="1049"/>
                  </a:lnTo>
                  <a:lnTo>
                    <a:pt x="539" y="1026"/>
                  </a:lnTo>
                  <a:lnTo>
                    <a:pt x="529" y="1004"/>
                  </a:lnTo>
                  <a:lnTo>
                    <a:pt x="516" y="983"/>
                  </a:lnTo>
                  <a:lnTo>
                    <a:pt x="496" y="964"/>
                  </a:lnTo>
                  <a:lnTo>
                    <a:pt x="471" y="946"/>
                  </a:lnTo>
                  <a:lnTo>
                    <a:pt x="444" y="929"/>
                  </a:lnTo>
                  <a:lnTo>
                    <a:pt x="414" y="916"/>
                  </a:lnTo>
                  <a:lnTo>
                    <a:pt x="369" y="898"/>
                  </a:lnTo>
                  <a:lnTo>
                    <a:pt x="323" y="879"/>
                  </a:lnTo>
                  <a:lnTo>
                    <a:pt x="278" y="860"/>
                  </a:lnTo>
                  <a:lnTo>
                    <a:pt x="233" y="840"/>
                  </a:lnTo>
                  <a:lnTo>
                    <a:pt x="189" y="816"/>
                  </a:lnTo>
                  <a:lnTo>
                    <a:pt x="157" y="795"/>
                  </a:lnTo>
                  <a:lnTo>
                    <a:pt x="126" y="772"/>
                  </a:lnTo>
                  <a:lnTo>
                    <a:pt x="98" y="747"/>
                  </a:lnTo>
                  <a:lnTo>
                    <a:pt x="74" y="720"/>
                  </a:lnTo>
                  <a:lnTo>
                    <a:pt x="54" y="691"/>
                  </a:lnTo>
                  <a:lnTo>
                    <a:pt x="37" y="660"/>
                  </a:lnTo>
                  <a:lnTo>
                    <a:pt x="24" y="627"/>
                  </a:lnTo>
                  <a:lnTo>
                    <a:pt x="15" y="591"/>
                  </a:lnTo>
                  <a:lnTo>
                    <a:pt x="10" y="553"/>
                  </a:lnTo>
                  <a:lnTo>
                    <a:pt x="10" y="513"/>
                  </a:lnTo>
                  <a:lnTo>
                    <a:pt x="15" y="467"/>
                  </a:lnTo>
                  <a:lnTo>
                    <a:pt x="25" y="425"/>
                  </a:lnTo>
                  <a:lnTo>
                    <a:pt x="39" y="386"/>
                  </a:lnTo>
                  <a:lnTo>
                    <a:pt x="58" y="351"/>
                  </a:lnTo>
                  <a:lnTo>
                    <a:pt x="81" y="318"/>
                  </a:lnTo>
                  <a:lnTo>
                    <a:pt x="108" y="289"/>
                  </a:lnTo>
                  <a:lnTo>
                    <a:pt x="139" y="263"/>
                  </a:lnTo>
                  <a:lnTo>
                    <a:pt x="174" y="240"/>
                  </a:lnTo>
                  <a:lnTo>
                    <a:pt x="212" y="220"/>
                  </a:lnTo>
                  <a:lnTo>
                    <a:pt x="254" y="203"/>
                  </a:lnTo>
                  <a:lnTo>
                    <a:pt x="274" y="195"/>
                  </a:lnTo>
                  <a:lnTo>
                    <a:pt x="289" y="190"/>
                  </a:lnTo>
                  <a:lnTo>
                    <a:pt x="300" y="183"/>
                  </a:lnTo>
                  <a:lnTo>
                    <a:pt x="308" y="177"/>
                  </a:lnTo>
                  <a:lnTo>
                    <a:pt x="312" y="168"/>
                  </a:lnTo>
                  <a:lnTo>
                    <a:pt x="314" y="156"/>
                  </a:lnTo>
                  <a:lnTo>
                    <a:pt x="315" y="141"/>
                  </a:lnTo>
                  <a:lnTo>
                    <a:pt x="315" y="120"/>
                  </a:lnTo>
                  <a:lnTo>
                    <a:pt x="315" y="87"/>
                  </a:lnTo>
                  <a:lnTo>
                    <a:pt x="315" y="56"/>
                  </a:lnTo>
                  <a:lnTo>
                    <a:pt x="316" y="36"/>
                  </a:lnTo>
                  <a:lnTo>
                    <a:pt x="320" y="21"/>
                  </a:lnTo>
                  <a:lnTo>
                    <a:pt x="326" y="10"/>
                  </a:lnTo>
                  <a:lnTo>
                    <a:pt x="336" y="5"/>
                  </a:lnTo>
                  <a:lnTo>
                    <a:pt x="352" y="1"/>
                  </a:lnTo>
                  <a:lnTo>
                    <a:pt x="371"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732" name="Google Shape;2732;p105"/>
            <p:cNvSpPr/>
            <p:nvPr/>
          </p:nvSpPr>
          <p:spPr>
            <a:xfrm>
              <a:off x="1547483" y="3184888"/>
              <a:ext cx="546026" cy="634378"/>
            </a:xfrm>
            <a:custGeom>
              <a:rect b="b" l="l" r="r" t="t"/>
              <a:pathLst>
                <a:path extrusionOk="0" h="3592" w="3088">
                  <a:moveTo>
                    <a:pt x="1544" y="632"/>
                  </a:moveTo>
                  <a:lnTo>
                    <a:pt x="1453" y="635"/>
                  </a:lnTo>
                  <a:lnTo>
                    <a:pt x="1363" y="646"/>
                  </a:lnTo>
                  <a:lnTo>
                    <a:pt x="1277" y="663"/>
                  </a:lnTo>
                  <a:lnTo>
                    <a:pt x="1192" y="686"/>
                  </a:lnTo>
                  <a:lnTo>
                    <a:pt x="1110" y="715"/>
                  </a:lnTo>
                  <a:lnTo>
                    <a:pt x="1031" y="750"/>
                  </a:lnTo>
                  <a:lnTo>
                    <a:pt x="955" y="791"/>
                  </a:lnTo>
                  <a:lnTo>
                    <a:pt x="883" y="837"/>
                  </a:lnTo>
                  <a:lnTo>
                    <a:pt x="814" y="888"/>
                  </a:lnTo>
                  <a:lnTo>
                    <a:pt x="749" y="944"/>
                  </a:lnTo>
                  <a:lnTo>
                    <a:pt x="689" y="1004"/>
                  </a:lnTo>
                  <a:lnTo>
                    <a:pt x="634" y="1068"/>
                  </a:lnTo>
                  <a:lnTo>
                    <a:pt x="583" y="1136"/>
                  </a:lnTo>
                  <a:lnTo>
                    <a:pt x="537" y="1208"/>
                  </a:lnTo>
                  <a:lnTo>
                    <a:pt x="496" y="1284"/>
                  </a:lnTo>
                  <a:lnTo>
                    <a:pt x="461" y="1363"/>
                  </a:lnTo>
                  <a:lnTo>
                    <a:pt x="432" y="1445"/>
                  </a:lnTo>
                  <a:lnTo>
                    <a:pt x="409" y="1529"/>
                  </a:lnTo>
                  <a:lnTo>
                    <a:pt x="391" y="1617"/>
                  </a:lnTo>
                  <a:lnTo>
                    <a:pt x="381" y="1705"/>
                  </a:lnTo>
                  <a:lnTo>
                    <a:pt x="378" y="1796"/>
                  </a:lnTo>
                  <a:lnTo>
                    <a:pt x="381" y="1887"/>
                  </a:lnTo>
                  <a:lnTo>
                    <a:pt x="391" y="1976"/>
                  </a:lnTo>
                  <a:lnTo>
                    <a:pt x="409" y="2063"/>
                  </a:lnTo>
                  <a:lnTo>
                    <a:pt x="432" y="2148"/>
                  </a:lnTo>
                  <a:lnTo>
                    <a:pt x="461" y="2229"/>
                  </a:lnTo>
                  <a:lnTo>
                    <a:pt x="496" y="2308"/>
                  </a:lnTo>
                  <a:lnTo>
                    <a:pt x="537" y="2383"/>
                  </a:lnTo>
                  <a:lnTo>
                    <a:pt x="583" y="2456"/>
                  </a:lnTo>
                  <a:lnTo>
                    <a:pt x="634" y="2524"/>
                  </a:lnTo>
                  <a:lnTo>
                    <a:pt x="689" y="2589"/>
                  </a:lnTo>
                  <a:lnTo>
                    <a:pt x="749" y="2649"/>
                  </a:lnTo>
                  <a:lnTo>
                    <a:pt x="814" y="2705"/>
                  </a:lnTo>
                  <a:lnTo>
                    <a:pt x="883" y="2755"/>
                  </a:lnTo>
                  <a:lnTo>
                    <a:pt x="955" y="2801"/>
                  </a:lnTo>
                  <a:lnTo>
                    <a:pt x="1031" y="2842"/>
                  </a:lnTo>
                  <a:lnTo>
                    <a:pt x="1110" y="2877"/>
                  </a:lnTo>
                  <a:lnTo>
                    <a:pt x="1192" y="2906"/>
                  </a:lnTo>
                  <a:lnTo>
                    <a:pt x="1277" y="2929"/>
                  </a:lnTo>
                  <a:lnTo>
                    <a:pt x="1363" y="2947"/>
                  </a:lnTo>
                  <a:lnTo>
                    <a:pt x="1453" y="2957"/>
                  </a:lnTo>
                  <a:lnTo>
                    <a:pt x="1544" y="2961"/>
                  </a:lnTo>
                  <a:lnTo>
                    <a:pt x="1630" y="2958"/>
                  </a:lnTo>
                  <a:lnTo>
                    <a:pt x="1716" y="2948"/>
                  </a:lnTo>
                  <a:lnTo>
                    <a:pt x="1799" y="2933"/>
                  </a:lnTo>
                  <a:lnTo>
                    <a:pt x="1881" y="2911"/>
                  </a:lnTo>
                  <a:lnTo>
                    <a:pt x="1959" y="2884"/>
                  </a:lnTo>
                  <a:lnTo>
                    <a:pt x="2036" y="2853"/>
                  </a:lnTo>
                  <a:lnTo>
                    <a:pt x="2109" y="2815"/>
                  </a:lnTo>
                  <a:lnTo>
                    <a:pt x="2179" y="2773"/>
                  </a:lnTo>
                  <a:lnTo>
                    <a:pt x="2246" y="2726"/>
                  </a:lnTo>
                  <a:lnTo>
                    <a:pt x="2309" y="2674"/>
                  </a:lnTo>
                  <a:lnTo>
                    <a:pt x="2369" y="2620"/>
                  </a:lnTo>
                  <a:lnTo>
                    <a:pt x="2424" y="2559"/>
                  </a:lnTo>
                  <a:lnTo>
                    <a:pt x="2475" y="2497"/>
                  </a:lnTo>
                  <a:lnTo>
                    <a:pt x="2522" y="2430"/>
                  </a:lnTo>
                  <a:lnTo>
                    <a:pt x="2564" y="2360"/>
                  </a:lnTo>
                  <a:lnTo>
                    <a:pt x="2601" y="2287"/>
                  </a:lnTo>
                  <a:lnTo>
                    <a:pt x="2634" y="2211"/>
                  </a:lnTo>
                  <a:lnTo>
                    <a:pt x="2660" y="2133"/>
                  </a:lnTo>
                  <a:lnTo>
                    <a:pt x="2682" y="2052"/>
                  </a:lnTo>
                  <a:lnTo>
                    <a:pt x="2698" y="1969"/>
                  </a:lnTo>
                  <a:lnTo>
                    <a:pt x="2706" y="1883"/>
                  </a:lnTo>
                  <a:lnTo>
                    <a:pt x="2710" y="1796"/>
                  </a:lnTo>
                  <a:lnTo>
                    <a:pt x="2706" y="1705"/>
                  </a:lnTo>
                  <a:lnTo>
                    <a:pt x="2697" y="1617"/>
                  </a:lnTo>
                  <a:lnTo>
                    <a:pt x="2679" y="1529"/>
                  </a:lnTo>
                  <a:lnTo>
                    <a:pt x="2656" y="1445"/>
                  </a:lnTo>
                  <a:lnTo>
                    <a:pt x="2627" y="1363"/>
                  </a:lnTo>
                  <a:lnTo>
                    <a:pt x="2591" y="1284"/>
                  </a:lnTo>
                  <a:lnTo>
                    <a:pt x="2551" y="1208"/>
                  </a:lnTo>
                  <a:lnTo>
                    <a:pt x="2505" y="1136"/>
                  </a:lnTo>
                  <a:lnTo>
                    <a:pt x="2453" y="1068"/>
                  </a:lnTo>
                  <a:lnTo>
                    <a:pt x="2397" y="1004"/>
                  </a:lnTo>
                  <a:lnTo>
                    <a:pt x="2337" y="944"/>
                  </a:lnTo>
                  <a:lnTo>
                    <a:pt x="2274" y="888"/>
                  </a:lnTo>
                  <a:lnTo>
                    <a:pt x="2205" y="837"/>
                  </a:lnTo>
                  <a:lnTo>
                    <a:pt x="2132" y="791"/>
                  </a:lnTo>
                  <a:lnTo>
                    <a:pt x="2057" y="750"/>
                  </a:lnTo>
                  <a:lnTo>
                    <a:pt x="1978" y="715"/>
                  </a:lnTo>
                  <a:lnTo>
                    <a:pt x="1896" y="686"/>
                  </a:lnTo>
                  <a:lnTo>
                    <a:pt x="1811" y="663"/>
                  </a:lnTo>
                  <a:lnTo>
                    <a:pt x="1725" y="646"/>
                  </a:lnTo>
                  <a:lnTo>
                    <a:pt x="1635" y="635"/>
                  </a:lnTo>
                  <a:lnTo>
                    <a:pt x="1544" y="632"/>
                  </a:lnTo>
                  <a:close/>
                  <a:moveTo>
                    <a:pt x="1545" y="0"/>
                  </a:moveTo>
                  <a:lnTo>
                    <a:pt x="1557" y="1"/>
                  </a:lnTo>
                  <a:lnTo>
                    <a:pt x="1569" y="6"/>
                  </a:lnTo>
                  <a:lnTo>
                    <a:pt x="1583" y="14"/>
                  </a:lnTo>
                  <a:lnTo>
                    <a:pt x="1600" y="25"/>
                  </a:lnTo>
                  <a:lnTo>
                    <a:pt x="1621" y="39"/>
                  </a:lnTo>
                  <a:lnTo>
                    <a:pt x="1716" y="104"/>
                  </a:lnTo>
                  <a:lnTo>
                    <a:pt x="1812" y="165"/>
                  </a:lnTo>
                  <a:lnTo>
                    <a:pt x="1910" y="223"/>
                  </a:lnTo>
                  <a:lnTo>
                    <a:pt x="2010" y="278"/>
                  </a:lnTo>
                  <a:lnTo>
                    <a:pt x="2112" y="329"/>
                  </a:lnTo>
                  <a:lnTo>
                    <a:pt x="2215" y="375"/>
                  </a:lnTo>
                  <a:lnTo>
                    <a:pt x="2320" y="418"/>
                  </a:lnTo>
                  <a:lnTo>
                    <a:pt x="2427" y="456"/>
                  </a:lnTo>
                  <a:lnTo>
                    <a:pt x="2537" y="489"/>
                  </a:lnTo>
                  <a:lnTo>
                    <a:pt x="2648" y="516"/>
                  </a:lnTo>
                  <a:lnTo>
                    <a:pt x="2738" y="532"/>
                  </a:lnTo>
                  <a:lnTo>
                    <a:pt x="2828" y="546"/>
                  </a:lnTo>
                  <a:lnTo>
                    <a:pt x="2919" y="556"/>
                  </a:lnTo>
                  <a:lnTo>
                    <a:pt x="3010" y="567"/>
                  </a:lnTo>
                  <a:lnTo>
                    <a:pt x="3032" y="572"/>
                  </a:lnTo>
                  <a:lnTo>
                    <a:pt x="3051" y="577"/>
                  </a:lnTo>
                  <a:lnTo>
                    <a:pt x="3065" y="586"/>
                  </a:lnTo>
                  <a:lnTo>
                    <a:pt x="3075" y="597"/>
                  </a:lnTo>
                  <a:lnTo>
                    <a:pt x="3082" y="611"/>
                  </a:lnTo>
                  <a:lnTo>
                    <a:pt x="3087" y="630"/>
                  </a:lnTo>
                  <a:lnTo>
                    <a:pt x="3088" y="653"/>
                  </a:lnTo>
                  <a:lnTo>
                    <a:pt x="3088" y="1352"/>
                  </a:lnTo>
                  <a:lnTo>
                    <a:pt x="3088" y="1580"/>
                  </a:lnTo>
                  <a:lnTo>
                    <a:pt x="3086" y="1810"/>
                  </a:lnTo>
                  <a:lnTo>
                    <a:pt x="3080" y="2039"/>
                  </a:lnTo>
                  <a:lnTo>
                    <a:pt x="3074" y="2115"/>
                  </a:lnTo>
                  <a:lnTo>
                    <a:pt x="3063" y="2190"/>
                  </a:lnTo>
                  <a:lnTo>
                    <a:pt x="3046" y="2262"/>
                  </a:lnTo>
                  <a:lnTo>
                    <a:pt x="3025" y="2333"/>
                  </a:lnTo>
                  <a:lnTo>
                    <a:pt x="3000" y="2402"/>
                  </a:lnTo>
                  <a:lnTo>
                    <a:pt x="2972" y="2470"/>
                  </a:lnTo>
                  <a:lnTo>
                    <a:pt x="2938" y="2537"/>
                  </a:lnTo>
                  <a:lnTo>
                    <a:pt x="2900" y="2601"/>
                  </a:lnTo>
                  <a:lnTo>
                    <a:pt x="2860" y="2664"/>
                  </a:lnTo>
                  <a:lnTo>
                    <a:pt x="2817" y="2727"/>
                  </a:lnTo>
                  <a:lnTo>
                    <a:pt x="2757" y="2805"/>
                  </a:lnTo>
                  <a:lnTo>
                    <a:pt x="2693" y="2878"/>
                  </a:lnTo>
                  <a:lnTo>
                    <a:pt x="2627" y="2948"/>
                  </a:lnTo>
                  <a:lnTo>
                    <a:pt x="2556" y="3015"/>
                  </a:lnTo>
                  <a:lnTo>
                    <a:pt x="2484" y="3078"/>
                  </a:lnTo>
                  <a:lnTo>
                    <a:pt x="2410" y="3138"/>
                  </a:lnTo>
                  <a:lnTo>
                    <a:pt x="2332" y="3195"/>
                  </a:lnTo>
                  <a:lnTo>
                    <a:pt x="2252" y="3249"/>
                  </a:lnTo>
                  <a:lnTo>
                    <a:pt x="2171" y="3300"/>
                  </a:lnTo>
                  <a:lnTo>
                    <a:pt x="2086" y="3349"/>
                  </a:lnTo>
                  <a:lnTo>
                    <a:pt x="2001" y="3396"/>
                  </a:lnTo>
                  <a:lnTo>
                    <a:pt x="1900" y="3447"/>
                  </a:lnTo>
                  <a:lnTo>
                    <a:pt x="1796" y="3494"/>
                  </a:lnTo>
                  <a:lnTo>
                    <a:pt x="1692" y="3540"/>
                  </a:lnTo>
                  <a:lnTo>
                    <a:pt x="1588" y="3583"/>
                  </a:lnTo>
                  <a:lnTo>
                    <a:pt x="1570" y="3590"/>
                  </a:lnTo>
                  <a:lnTo>
                    <a:pt x="1549" y="3592"/>
                  </a:lnTo>
                  <a:lnTo>
                    <a:pt x="1530" y="3592"/>
                  </a:lnTo>
                  <a:lnTo>
                    <a:pt x="1511" y="3588"/>
                  </a:lnTo>
                  <a:lnTo>
                    <a:pt x="1404" y="3545"/>
                  </a:lnTo>
                  <a:lnTo>
                    <a:pt x="1296" y="3499"/>
                  </a:lnTo>
                  <a:lnTo>
                    <a:pt x="1192" y="3451"/>
                  </a:lnTo>
                  <a:lnTo>
                    <a:pt x="1089" y="3399"/>
                  </a:lnTo>
                  <a:lnTo>
                    <a:pt x="989" y="3343"/>
                  </a:lnTo>
                  <a:lnTo>
                    <a:pt x="891" y="3284"/>
                  </a:lnTo>
                  <a:lnTo>
                    <a:pt x="796" y="3220"/>
                  </a:lnTo>
                  <a:lnTo>
                    <a:pt x="702" y="3152"/>
                  </a:lnTo>
                  <a:lnTo>
                    <a:pt x="613" y="3081"/>
                  </a:lnTo>
                  <a:lnTo>
                    <a:pt x="525" y="3005"/>
                  </a:lnTo>
                  <a:lnTo>
                    <a:pt x="440" y="2924"/>
                  </a:lnTo>
                  <a:lnTo>
                    <a:pt x="385" y="2865"/>
                  </a:lnTo>
                  <a:lnTo>
                    <a:pt x="331" y="2803"/>
                  </a:lnTo>
                  <a:lnTo>
                    <a:pt x="282" y="2741"/>
                  </a:lnTo>
                  <a:lnTo>
                    <a:pt x="234" y="2677"/>
                  </a:lnTo>
                  <a:lnTo>
                    <a:pt x="192" y="2610"/>
                  </a:lnTo>
                  <a:lnTo>
                    <a:pt x="153" y="2540"/>
                  </a:lnTo>
                  <a:lnTo>
                    <a:pt x="118" y="2469"/>
                  </a:lnTo>
                  <a:lnTo>
                    <a:pt x="88" y="2394"/>
                  </a:lnTo>
                  <a:lnTo>
                    <a:pt x="62" y="2318"/>
                  </a:lnTo>
                  <a:lnTo>
                    <a:pt x="42" y="2239"/>
                  </a:lnTo>
                  <a:lnTo>
                    <a:pt x="25" y="2161"/>
                  </a:lnTo>
                  <a:lnTo>
                    <a:pt x="13" y="2084"/>
                  </a:lnTo>
                  <a:lnTo>
                    <a:pt x="5" y="2004"/>
                  </a:lnTo>
                  <a:lnTo>
                    <a:pt x="3" y="1925"/>
                  </a:lnTo>
                  <a:lnTo>
                    <a:pt x="0" y="1506"/>
                  </a:lnTo>
                  <a:lnTo>
                    <a:pt x="0" y="1087"/>
                  </a:lnTo>
                  <a:lnTo>
                    <a:pt x="1" y="668"/>
                  </a:lnTo>
                  <a:lnTo>
                    <a:pt x="1" y="642"/>
                  </a:lnTo>
                  <a:lnTo>
                    <a:pt x="3" y="621"/>
                  </a:lnTo>
                  <a:lnTo>
                    <a:pt x="9" y="604"/>
                  </a:lnTo>
                  <a:lnTo>
                    <a:pt x="16" y="591"/>
                  </a:lnTo>
                  <a:lnTo>
                    <a:pt x="28" y="582"/>
                  </a:lnTo>
                  <a:lnTo>
                    <a:pt x="44" y="575"/>
                  </a:lnTo>
                  <a:lnTo>
                    <a:pt x="65" y="571"/>
                  </a:lnTo>
                  <a:lnTo>
                    <a:pt x="91" y="569"/>
                  </a:lnTo>
                  <a:lnTo>
                    <a:pt x="209" y="558"/>
                  </a:lnTo>
                  <a:lnTo>
                    <a:pt x="324" y="541"/>
                  </a:lnTo>
                  <a:lnTo>
                    <a:pt x="437" y="518"/>
                  </a:lnTo>
                  <a:lnTo>
                    <a:pt x="548" y="491"/>
                  </a:lnTo>
                  <a:lnTo>
                    <a:pt x="657" y="458"/>
                  </a:lnTo>
                  <a:lnTo>
                    <a:pt x="764" y="420"/>
                  </a:lnTo>
                  <a:lnTo>
                    <a:pt x="869" y="377"/>
                  </a:lnTo>
                  <a:lnTo>
                    <a:pt x="973" y="330"/>
                  </a:lnTo>
                  <a:lnTo>
                    <a:pt x="1075" y="279"/>
                  </a:lnTo>
                  <a:lnTo>
                    <a:pt x="1176" y="224"/>
                  </a:lnTo>
                  <a:lnTo>
                    <a:pt x="1274" y="165"/>
                  </a:lnTo>
                  <a:lnTo>
                    <a:pt x="1372" y="102"/>
                  </a:lnTo>
                  <a:lnTo>
                    <a:pt x="1468" y="38"/>
                  </a:lnTo>
                  <a:lnTo>
                    <a:pt x="1489" y="24"/>
                  </a:lnTo>
                  <a:lnTo>
                    <a:pt x="1507" y="13"/>
                  </a:lnTo>
                  <a:lnTo>
                    <a:pt x="1521" y="5"/>
                  </a:lnTo>
                  <a:lnTo>
                    <a:pt x="1534" y="1"/>
                  </a:lnTo>
                  <a:lnTo>
                    <a:pt x="1545"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2733" name="Google Shape;2733;p105"/>
          <p:cNvSpPr/>
          <p:nvPr/>
        </p:nvSpPr>
        <p:spPr>
          <a:xfrm>
            <a:off x="1510731" y="2176728"/>
            <a:ext cx="715512" cy="760510"/>
          </a:xfrm>
          <a:custGeom>
            <a:rect b="b" l="l" r="r" t="t"/>
            <a:pathLst>
              <a:path extrusionOk="0" h="3385" w="3184">
                <a:moveTo>
                  <a:pt x="2579" y="2364"/>
                </a:moveTo>
                <a:lnTo>
                  <a:pt x="2528" y="2367"/>
                </a:lnTo>
                <a:lnTo>
                  <a:pt x="2478" y="2377"/>
                </a:lnTo>
                <a:lnTo>
                  <a:pt x="2429" y="2392"/>
                </a:lnTo>
                <a:lnTo>
                  <a:pt x="2385" y="2413"/>
                </a:lnTo>
                <a:lnTo>
                  <a:pt x="2343" y="2439"/>
                </a:lnTo>
                <a:lnTo>
                  <a:pt x="2304" y="2469"/>
                </a:lnTo>
                <a:lnTo>
                  <a:pt x="2270" y="2504"/>
                </a:lnTo>
                <a:lnTo>
                  <a:pt x="2239" y="2542"/>
                </a:lnTo>
                <a:lnTo>
                  <a:pt x="2213" y="2584"/>
                </a:lnTo>
                <a:lnTo>
                  <a:pt x="2193" y="2630"/>
                </a:lnTo>
                <a:lnTo>
                  <a:pt x="2177" y="2677"/>
                </a:lnTo>
                <a:lnTo>
                  <a:pt x="2168" y="2727"/>
                </a:lnTo>
                <a:lnTo>
                  <a:pt x="2165" y="2779"/>
                </a:lnTo>
                <a:lnTo>
                  <a:pt x="2168" y="2831"/>
                </a:lnTo>
                <a:lnTo>
                  <a:pt x="2177" y="2882"/>
                </a:lnTo>
                <a:lnTo>
                  <a:pt x="2193" y="2929"/>
                </a:lnTo>
                <a:lnTo>
                  <a:pt x="2213" y="2975"/>
                </a:lnTo>
                <a:lnTo>
                  <a:pt x="2239" y="3017"/>
                </a:lnTo>
                <a:lnTo>
                  <a:pt x="2270" y="3055"/>
                </a:lnTo>
                <a:lnTo>
                  <a:pt x="2304" y="3090"/>
                </a:lnTo>
                <a:lnTo>
                  <a:pt x="2343" y="3120"/>
                </a:lnTo>
                <a:lnTo>
                  <a:pt x="2385" y="3146"/>
                </a:lnTo>
                <a:lnTo>
                  <a:pt x="2429" y="3166"/>
                </a:lnTo>
                <a:lnTo>
                  <a:pt x="2478" y="3182"/>
                </a:lnTo>
                <a:lnTo>
                  <a:pt x="2528" y="3191"/>
                </a:lnTo>
                <a:lnTo>
                  <a:pt x="2579" y="3195"/>
                </a:lnTo>
                <a:lnTo>
                  <a:pt x="2632" y="3191"/>
                </a:lnTo>
                <a:lnTo>
                  <a:pt x="2681" y="3182"/>
                </a:lnTo>
                <a:lnTo>
                  <a:pt x="2729" y="3166"/>
                </a:lnTo>
                <a:lnTo>
                  <a:pt x="2774" y="3146"/>
                </a:lnTo>
                <a:lnTo>
                  <a:pt x="2816" y="3120"/>
                </a:lnTo>
                <a:lnTo>
                  <a:pt x="2855" y="3090"/>
                </a:lnTo>
                <a:lnTo>
                  <a:pt x="2889" y="3055"/>
                </a:lnTo>
                <a:lnTo>
                  <a:pt x="2920" y="3017"/>
                </a:lnTo>
                <a:lnTo>
                  <a:pt x="2945" y="2975"/>
                </a:lnTo>
                <a:lnTo>
                  <a:pt x="2966" y="2929"/>
                </a:lnTo>
                <a:lnTo>
                  <a:pt x="2981" y="2882"/>
                </a:lnTo>
                <a:lnTo>
                  <a:pt x="2991" y="2831"/>
                </a:lnTo>
                <a:lnTo>
                  <a:pt x="2994" y="2779"/>
                </a:lnTo>
                <a:lnTo>
                  <a:pt x="2991" y="2727"/>
                </a:lnTo>
                <a:lnTo>
                  <a:pt x="2981" y="2677"/>
                </a:lnTo>
                <a:lnTo>
                  <a:pt x="2966" y="2630"/>
                </a:lnTo>
                <a:lnTo>
                  <a:pt x="2945" y="2584"/>
                </a:lnTo>
                <a:lnTo>
                  <a:pt x="2920" y="2542"/>
                </a:lnTo>
                <a:lnTo>
                  <a:pt x="2889" y="2504"/>
                </a:lnTo>
                <a:lnTo>
                  <a:pt x="2855" y="2469"/>
                </a:lnTo>
                <a:lnTo>
                  <a:pt x="2816" y="2439"/>
                </a:lnTo>
                <a:lnTo>
                  <a:pt x="2774" y="2413"/>
                </a:lnTo>
                <a:lnTo>
                  <a:pt x="2729" y="2392"/>
                </a:lnTo>
                <a:lnTo>
                  <a:pt x="2681" y="2377"/>
                </a:lnTo>
                <a:lnTo>
                  <a:pt x="2632" y="2367"/>
                </a:lnTo>
                <a:lnTo>
                  <a:pt x="2579" y="2364"/>
                </a:lnTo>
                <a:close/>
                <a:moveTo>
                  <a:pt x="604" y="1277"/>
                </a:moveTo>
                <a:lnTo>
                  <a:pt x="553" y="1280"/>
                </a:lnTo>
                <a:lnTo>
                  <a:pt x="503" y="1289"/>
                </a:lnTo>
                <a:lnTo>
                  <a:pt x="454" y="1305"/>
                </a:lnTo>
                <a:lnTo>
                  <a:pt x="410" y="1325"/>
                </a:lnTo>
                <a:lnTo>
                  <a:pt x="368" y="1351"/>
                </a:lnTo>
                <a:lnTo>
                  <a:pt x="329" y="1382"/>
                </a:lnTo>
                <a:lnTo>
                  <a:pt x="295" y="1416"/>
                </a:lnTo>
                <a:lnTo>
                  <a:pt x="264" y="1455"/>
                </a:lnTo>
                <a:lnTo>
                  <a:pt x="238" y="1497"/>
                </a:lnTo>
                <a:lnTo>
                  <a:pt x="218" y="1543"/>
                </a:lnTo>
                <a:lnTo>
                  <a:pt x="202" y="1590"/>
                </a:lnTo>
                <a:lnTo>
                  <a:pt x="193" y="1640"/>
                </a:lnTo>
                <a:lnTo>
                  <a:pt x="190" y="1692"/>
                </a:lnTo>
                <a:lnTo>
                  <a:pt x="193" y="1744"/>
                </a:lnTo>
                <a:lnTo>
                  <a:pt x="202" y="1794"/>
                </a:lnTo>
                <a:lnTo>
                  <a:pt x="218" y="1842"/>
                </a:lnTo>
                <a:lnTo>
                  <a:pt x="238" y="1888"/>
                </a:lnTo>
                <a:lnTo>
                  <a:pt x="264" y="1929"/>
                </a:lnTo>
                <a:lnTo>
                  <a:pt x="295" y="1968"/>
                </a:lnTo>
                <a:lnTo>
                  <a:pt x="329" y="2002"/>
                </a:lnTo>
                <a:lnTo>
                  <a:pt x="368" y="2033"/>
                </a:lnTo>
                <a:lnTo>
                  <a:pt x="410" y="2059"/>
                </a:lnTo>
                <a:lnTo>
                  <a:pt x="454" y="2079"/>
                </a:lnTo>
                <a:lnTo>
                  <a:pt x="503" y="2095"/>
                </a:lnTo>
                <a:lnTo>
                  <a:pt x="553" y="2104"/>
                </a:lnTo>
                <a:lnTo>
                  <a:pt x="604" y="2107"/>
                </a:lnTo>
                <a:lnTo>
                  <a:pt x="656" y="2104"/>
                </a:lnTo>
                <a:lnTo>
                  <a:pt x="706" y="2095"/>
                </a:lnTo>
                <a:lnTo>
                  <a:pt x="754" y="2079"/>
                </a:lnTo>
                <a:lnTo>
                  <a:pt x="799" y="2059"/>
                </a:lnTo>
                <a:lnTo>
                  <a:pt x="841" y="2033"/>
                </a:lnTo>
                <a:lnTo>
                  <a:pt x="879" y="2002"/>
                </a:lnTo>
                <a:lnTo>
                  <a:pt x="914" y="1968"/>
                </a:lnTo>
                <a:lnTo>
                  <a:pt x="945" y="1929"/>
                </a:lnTo>
                <a:lnTo>
                  <a:pt x="970" y="1888"/>
                </a:lnTo>
                <a:lnTo>
                  <a:pt x="991" y="1842"/>
                </a:lnTo>
                <a:lnTo>
                  <a:pt x="1006" y="1794"/>
                </a:lnTo>
                <a:lnTo>
                  <a:pt x="1016" y="1744"/>
                </a:lnTo>
                <a:lnTo>
                  <a:pt x="1019" y="1692"/>
                </a:lnTo>
                <a:lnTo>
                  <a:pt x="1016" y="1640"/>
                </a:lnTo>
                <a:lnTo>
                  <a:pt x="1006" y="1590"/>
                </a:lnTo>
                <a:lnTo>
                  <a:pt x="991" y="1543"/>
                </a:lnTo>
                <a:lnTo>
                  <a:pt x="970" y="1497"/>
                </a:lnTo>
                <a:lnTo>
                  <a:pt x="945" y="1455"/>
                </a:lnTo>
                <a:lnTo>
                  <a:pt x="914" y="1416"/>
                </a:lnTo>
                <a:lnTo>
                  <a:pt x="880" y="1382"/>
                </a:lnTo>
                <a:lnTo>
                  <a:pt x="841" y="1351"/>
                </a:lnTo>
                <a:lnTo>
                  <a:pt x="799" y="1325"/>
                </a:lnTo>
                <a:lnTo>
                  <a:pt x="755" y="1305"/>
                </a:lnTo>
                <a:lnTo>
                  <a:pt x="706" y="1289"/>
                </a:lnTo>
                <a:lnTo>
                  <a:pt x="657" y="1280"/>
                </a:lnTo>
                <a:lnTo>
                  <a:pt x="604" y="1277"/>
                </a:lnTo>
                <a:close/>
                <a:moveTo>
                  <a:pt x="2579" y="191"/>
                </a:moveTo>
                <a:lnTo>
                  <a:pt x="2528" y="194"/>
                </a:lnTo>
                <a:lnTo>
                  <a:pt x="2478" y="203"/>
                </a:lnTo>
                <a:lnTo>
                  <a:pt x="2430" y="219"/>
                </a:lnTo>
                <a:lnTo>
                  <a:pt x="2385" y="239"/>
                </a:lnTo>
                <a:lnTo>
                  <a:pt x="2343" y="265"/>
                </a:lnTo>
                <a:lnTo>
                  <a:pt x="2305" y="296"/>
                </a:lnTo>
                <a:lnTo>
                  <a:pt x="2270" y="331"/>
                </a:lnTo>
                <a:lnTo>
                  <a:pt x="2239" y="369"/>
                </a:lnTo>
                <a:lnTo>
                  <a:pt x="2213" y="411"/>
                </a:lnTo>
                <a:lnTo>
                  <a:pt x="2193" y="457"/>
                </a:lnTo>
                <a:lnTo>
                  <a:pt x="2177" y="504"/>
                </a:lnTo>
                <a:lnTo>
                  <a:pt x="2168" y="554"/>
                </a:lnTo>
                <a:lnTo>
                  <a:pt x="2165" y="606"/>
                </a:lnTo>
                <a:lnTo>
                  <a:pt x="2168" y="659"/>
                </a:lnTo>
                <a:lnTo>
                  <a:pt x="2177" y="708"/>
                </a:lnTo>
                <a:lnTo>
                  <a:pt x="2193" y="756"/>
                </a:lnTo>
                <a:lnTo>
                  <a:pt x="2213" y="802"/>
                </a:lnTo>
                <a:lnTo>
                  <a:pt x="2239" y="843"/>
                </a:lnTo>
                <a:lnTo>
                  <a:pt x="2270" y="882"/>
                </a:lnTo>
                <a:lnTo>
                  <a:pt x="2304" y="916"/>
                </a:lnTo>
                <a:lnTo>
                  <a:pt x="2343" y="947"/>
                </a:lnTo>
                <a:lnTo>
                  <a:pt x="2385" y="973"/>
                </a:lnTo>
                <a:lnTo>
                  <a:pt x="2429" y="993"/>
                </a:lnTo>
                <a:lnTo>
                  <a:pt x="2478" y="1009"/>
                </a:lnTo>
                <a:lnTo>
                  <a:pt x="2528" y="1018"/>
                </a:lnTo>
                <a:lnTo>
                  <a:pt x="2579" y="1021"/>
                </a:lnTo>
                <a:lnTo>
                  <a:pt x="2632" y="1018"/>
                </a:lnTo>
                <a:lnTo>
                  <a:pt x="2681" y="1009"/>
                </a:lnTo>
                <a:lnTo>
                  <a:pt x="2729" y="993"/>
                </a:lnTo>
                <a:lnTo>
                  <a:pt x="2774" y="973"/>
                </a:lnTo>
                <a:lnTo>
                  <a:pt x="2816" y="947"/>
                </a:lnTo>
                <a:lnTo>
                  <a:pt x="2855" y="916"/>
                </a:lnTo>
                <a:lnTo>
                  <a:pt x="2889" y="882"/>
                </a:lnTo>
                <a:lnTo>
                  <a:pt x="2920" y="843"/>
                </a:lnTo>
                <a:lnTo>
                  <a:pt x="2945" y="802"/>
                </a:lnTo>
                <a:lnTo>
                  <a:pt x="2966" y="756"/>
                </a:lnTo>
                <a:lnTo>
                  <a:pt x="2981" y="708"/>
                </a:lnTo>
                <a:lnTo>
                  <a:pt x="2991" y="659"/>
                </a:lnTo>
                <a:lnTo>
                  <a:pt x="2994" y="606"/>
                </a:lnTo>
                <a:lnTo>
                  <a:pt x="2991" y="554"/>
                </a:lnTo>
                <a:lnTo>
                  <a:pt x="2981" y="504"/>
                </a:lnTo>
                <a:lnTo>
                  <a:pt x="2966" y="457"/>
                </a:lnTo>
                <a:lnTo>
                  <a:pt x="2945" y="411"/>
                </a:lnTo>
                <a:lnTo>
                  <a:pt x="2920" y="369"/>
                </a:lnTo>
                <a:lnTo>
                  <a:pt x="2889" y="331"/>
                </a:lnTo>
                <a:lnTo>
                  <a:pt x="2855" y="296"/>
                </a:lnTo>
                <a:lnTo>
                  <a:pt x="2816" y="265"/>
                </a:lnTo>
                <a:lnTo>
                  <a:pt x="2774" y="239"/>
                </a:lnTo>
                <a:lnTo>
                  <a:pt x="2729" y="219"/>
                </a:lnTo>
                <a:lnTo>
                  <a:pt x="2681" y="203"/>
                </a:lnTo>
                <a:lnTo>
                  <a:pt x="2632" y="194"/>
                </a:lnTo>
                <a:lnTo>
                  <a:pt x="2579" y="191"/>
                </a:lnTo>
                <a:close/>
                <a:moveTo>
                  <a:pt x="2578" y="0"/>
                </a:moveTo>
                <a:lnTo>
                  <a:pt x="2640" y="3"/>
                </a:lnTo>
                <a:lnTo>
                  <a:pt x="2701" y="13"/>
                </a:lnTo>
                <a:lnTo>
                  <a:pt x="2758" y="28"/>
                </a:lnTo>
                <a:lnTo>
                  <a:pt x="2814" y="48"/>
                </a:lnTo>
                <a:lnTo>
                  <a:pt x="2866" y="73"/>
                </a:lnTo>
                <a:lnTo>
                  <a:pt x="2917" y="104"/>
                </a:lnTo>
                <a:lnTo>
                  <a:pt x="2963" y="138"/>
                </a:lnTo>
                <a:lnTo>
                  <a:pt x="3006" y="177"/>
                </a:lnTo>
                <a:lnTo>
                  <a:pt x="3045" y="221"/>
                </a:lnTo>
                <a:lnTo>
                  <a:pt x="3079" y="267"/>
                </a:lnTo>
                <a:lnTo>
                  <a:pt x="3110" y="318"/>
                </a:lnTo>
                <a:lnTo>
                  <a:pt x="3135" y="370"/>
                </a:lnTo>
                <a:lnTo>
                  <a:pt x="3155" y="426"/>
                </a:lnTo>
                <a:lnTo>
                  <a:pt x="3170" y="483"/>
                </a:lnTo>
                <a:lnTo>
                  <a:pt x="3180" y="543"/>
                </a:lnTo>
                <a:lnTo>
                  <a:pt x="3183" y="605"/>
                </a:lnTo>
                <a:lnTo>
                  <a:pt x="3180" y="667"/>
                </a:lnTo>
                <a:lnTo>
                  <a:pt x="3170" y="728"/>
                </a:lnTo>
                <a:lnTo>
                  <a:pt x="3155" y="785"/>
                </a:lnTo>
                <a:lnTo>
                  <a:pt x="3134" y="841"/>
                </a:lnTo>
                <a:lnTo>
                  <a:pt x="3110" y="893"/>
                </a:lnTo>
                <a:lnTo>
                  <a:pt x="3079" y="944"/>
                </a:lnTo>
                <a:lnTo>
                  <a:pt x="3044" y="990"/>
                </a:lnTo>
                <a:lnTo>
                  <a:pt x="3005" y="1034"/>
                </a:lnTo>
                <a:lnTo>
                  <a:pt x="2963" y="1073"/>
                </a:lnTo>
                <a:lnTo>
                  <a:pt x="2915" y="1107"/>
                </a:lnTo>
                <a:lnTo>
                  <a:pt x="2866" y="1138"/>
                </a:lnTo>
                <a:lnTo>
                  <a:pt x="2814" y="1163"/>
                </a:lnTo>
                <a:lnTo>
                  <a:pt x="2758" y="1183"/>
                </a:lnTo>
                <a:lnTo>
                  <a:pt x="2700" y="1198"/>
                </a:lnTo>
                <a:lnTo>
                  <a:pt x="2640" y="1208"/>
                </a:lnTo>
                <a:lnTo>
                  <a:pt x="2578" y="1211"/>
                </a:lnTo>
                <a:lnTo>
                  <a:pt x="2521" y="1208"/>
                </a:lnTo>
                <a:lnTo>
                  <a:pt x="2464" y="1199"/>
                </a:lnTo>
                <a:lnTo>
                  <a:pt x="2410" y="1186"/>
                </a:lnTo>
                <a:lnTo>
                  <a:pt x="2357" y="1169"/>
                </a:lnTo>
                <a:lnTo>
                  <a:pt x="2307" y="1146"/>
                </a:lnTo>
                <a:lnTo>
                  <a:pt x="2260" y="1119"/>
                </a:lnTo>
                <a:lnTo>
                  <a:pt x="2215" y="1088"/>
                </a:lnTo>
                <a:lnTo>
                  <a:pt x="2173" y="1053"/>
                </a:lnTo>
                <a:lnTo>
                  <a:pt x="2134" y="1015"/>
                </a:lnTo>
                <a:lnTo>
                  <a:pt x="2099" y="973"/>
                </a:lnTo>
                <a:lnTo>
                  <a:pt x="1173" y="1492"/>
                </a:lnTo>
                <a:lnTo>
                  <a:pt x="1187" y="1539"/>
                </a:lnTo>
                <a:lnTo>
                  <a:pt x="1199" y="1589"/>
                </a:lnTo>
                <a:lnTo>
                  <a:pt x="1205" y="1640"/>
                </a:lnTo>
                <a:lnTo>
                  <a:pt x="1207" y="1692"/>
                </a:lnTo>
                <a:lnTo>
                  <a:pt x="1205" y="1743"/>
                </a:lnTo>
                <a:lnTo>
                  <a:pt x="1199" y="1795"/>
                </a:lnTo>
                <a:lnTo>
                  <a:pt x="1187" y="1843"/>
                </a:lnTo>
                <a:lnTo>
                  <a:pt x="1173" y="1892"/>
                </a:lnTo>
                <a:lnTo>
                  <a:pt x="2101" y="2411"/>
                </a:lnTo>
                <a:lnTo>
                  <a:pt x="2136" y="2370"/>
                </a:lnTo>
                <a:lnTo>
                  <a:pt x="2174" y="2332"/>
                </a:lnTo>
                <a:lnTo>
                  <a:pt x="2216" y="2297"/>
                </a:lnTo>
                <a:lnTo>
                  <a:pt x="2262" y="2266"/>
                </a:lnTo>
                <a:lnTo>
                  <a:pt x="2309" y="2239"/>
                </a:lnTo>
                <a:lnTo>
                  <a:pt x="2359" y="2216"/>
                </a:lnTo>
                <a:lnTo>
                  <a:pt x="2412" y="2199"/>
                </a:lnTo>
                <a:lnTo>
                  <a:pt x="2465" y="2185"/>
                </a:lnTo>
                <a:lnTo>
                  <a:pt x="2522" y="2177"/>
                </a:lnTo>
                <a:lnTo>
                  <a:pt x="2579" y="2175"/>
                </a:lnTo>
                <a:lnTo>
                  <a:pt x="2641" y="2178"/>
                </a:lnTo>
                <a:lnTo>
                  <a:pt x="2701" y="2188"/>
                </a:lnTo>
                <a:lnTo>
                  <a:pt x="2759" y="2202"/>
                </a:lnTo>
                <a:lnTo>
                  <a:pt x="2815" y="2223"/>
                </a:lnTo>
                <a:lnTo>
                  <a:pt x="2867" y="2248"/>
                </a:lnTo>
                <a:lnTo>
                  <a:pt x="2918" y="2278"/>
                </a:lnTo>
                <a:lnTo>
                  <a:pt x="2964" y="2313"/>
                </a:lnTo>
                <a:lnTo>
                  <a:pt x="3007" y="2352"/>
                </a:lnTo>
                <a:lnTo>
                  <a:pt x="3046" y="2396"/>
                </a:lnTo>
                <a:lnTo>
                  <a:pt x="3080" y="2442"/>
                </a:lnTo>
                <a:lnTo>
                  <a:pt x="3111" y="2491"/>
                </a:lnTo>
                <a:lnTo>
                  <a:pt x="3137" y="2545"/>
                </a:lnTo>
                <a:lnTo>
                  <a:pt x="3157" y="2601"/>
                </a:lnTo>
                <a:lnTo>
                  <a:pt x="3171" y="2658"/>
                </a:lnTo>
                <a:lnTo>
                  <a:pt x="3181" y="2718"/>
                </a:lnTo>
                <a:lnTo>
                  <a:pt x="3184" y="2780"/>
                </a:lnTo>
                <a:lnTo>
                  <a:pt x="3181" y="2842"/>
                </a:lnTo>
                <a:lnTo>
                  <a:pt x="3171" y="2902"/>
                </a:lnTo>
                <a:lnTo>
                  <a:pt x="3157" y="2960"/>
                </a:lnTo>
                <a:lnTo>
                  <a:pt x="3137" y="3016"/>
                </a:lnTo>
                <a:lnTo>
                  <a:pt x="3111" y="3068"/>
                </a:lnTo>
                <a:lnTo>
                  <a:pt x="3081" y="3118"/>
                </a:lnTo>
                <a:lnTo>
                  <a:pt x="3046" y="3165"/>
                </a:lnTo>
                <a:lnTo>
                  <a:pt x="3007" y="3208"/>
                </a:lnTo>
                <a:lnTo>
                  <a:pt x="2964" y="3247"/>
                </a:lnTo>
                <a:lnTo>
                  <a:pt x="2918" y="3282"/>
                </a:lnTo>
                <a:lnTo>
                  <a:pt x="2868" y="3313"/>
                </a:lnTo>
                <a:lnTo>
                  <a:pt x="2815" y="3337"/>
                </a:lnTo>
                <a:lnTo>
                  <a:pt x="2759" y="3358"/>
                </a:lnTo>
                <a:lnTo>
                  <a:pt x="2702" y="3373"/>
                </a:lnTo>
                <a:lnTo>
                  <a:pt x="2642" y="3382"/>
                </a:lnTo>
                <a:lnTo>
                  <a:pt x="2580" y="3385"/>
                </a:lnTo>
                <a:lnTo>
                  <a:pt x="2519" y="3382"/>
                </a:lnTo>
                <a:lnTo>
                  <a:pt x="2458" y="3373"/>
                </a:lnTo>
                <a:lnTo>
                  <a:pt x="2400" y="3358"/>
                </a:lnTo>
                <a:lnTo>
                  <a:pt x="2345" y="3337"/>
                </a:lnTo>
                <a:lnTo>
                  <a:pt x="2292" y="3312"/>
                </a:lnTo>
                <a:lnTo>
                  <a:pt x="2243" y="3282"/>
                </a:lnTo>
                <a:lnTo>
                  <a:pt x="2196" y="3247"/>
                </a:lnTo>
                <a:lnTo>
                  <a:pt x="2154" y="3208"/>
                </a:lnTo>
                <a:lnTo>
                  <a:pt x="2115" y="3164"/>
                </a:lnTo>
                <a:lnTo>
                  <a:pt x="2080" y="3118"/>
                </a:lnTo>
                <a:lnTo>
                  <a:pt x="2049" y="3068"/>
                </a:lnTo>
                <a:lnTo>
                  <a:pt x="2024" y="3015"/>
                </a:lnTo>
                <a:lnTo>
                  <a:pt x="2004" y="2959"/>
                </a:lnTo>
                <a:lnTo>
                  <a:pt x="1988" y="2902"/>
                </a:lnTo>
                <a:lnTo>
                  <a:pt x="1979" y="2842"/>
                </a:lnTo>
                <a:lnTo>
                  <a:pt x="1976" y="2780"/>
                </a:lnTo>
                <a:lnTo>
                  <a:pt x="1979" y="2727"/>
                </a:lnTo>
                <a:lnTo>
                  <a:pt x="1985" y="2677"/>
                </a:lnTo>
                <a:lnTo>
                  <a:pt x="1996" y="2626"/>
                </a:lnTo>
                <a:lnTo>
                  <a:pt x="2012" y="2578"/>
                </a:lnTo>
                <a:lnTo>
                  <a:pt x="1085" y="2059"/>
                </a:lnTo>
                <a:lnTo>
                  <a:pt x="1050" y="2101"/>
                </a:lnTo>
                <a:lnTo>
                  <a:pt x="1011" y="2139"/>
                </a:lnTo>
                <a:lnTo>
                  <a:pt x="968" y="2174"/>
                </a:lnTo>
                <a:lnTo>
                  <a:pt x="924" y="2205"/>
                </a:lnTo>
                <a:lnTo>
                  <a:pt x="876" y="2233"/>
                </a:lnTo>
                <a:lnTo>
                  <a:pt x="825" y="2256"/>
                </a:lnTo>
                <a:lnTo>
                  <a:pt x="773" y="2273"/>
                </a:lnTo>
                <a:lnTo>
                  <a:pt x="719" y="2286"/>
                </a:lnTo>
                <a:lnTo>
                  <a:pt x="662" y="2295"/>
                </a:lnTo>
                <a:lnTo>
                  <a:pt x="604" y="2297"/>
                </a:lnTo>
                <a:lnTo>
                  <a:pt x="543" y="2294"/>
                </a:lnTo>
                <a:lnTo>
                  <a:pt x="483" y="2285"/>
                </a:lnTo>
                <a:lnTo>
                  <a:pt x="426" y="2270"/>
                </a:lnTo>
                <a:lnTo>
                  <a:pt x="370" y="2249"/>
                </a:lnTo>
                <a:lnTo>
                  <a:pt x="317" y="2225"/>
                </a:lnTo>
                <a:lnTo>
                  <a:pt x="267" y="2194"/>
                </a:lnTo>
                <a:lnTo>
                  <a:pt x="220" y="2159"/>
                </a:lnTo>
                <a:lnTo>
                  <a:pt x="178" y="2120"/>
                </a:lnTo>
                <a:lnTo>
                  <a:pt x="139" y="2077"/>
                </a:lnTo>
                <a:lnTo>
                  <a:pt x="104" y="2030"/>
                </a:lnTo>
                <a:lnTo>
                  <a:pt x="73" y="1980"/>
                </a:lnTo>
                <a:lnTo>
                  <a:pt x="47" y="1928"/>
                </a:lnTo>
                <a:lnTo>
                  <a:pt x="28" y="1872"/>
                </a:lnTo>
                <a:lnTo>
                  <a:pt x="12" y="1814"/>
                </a:lnTo>
                <a:lnTo>
                  <a:pt x="3" y="1754"/>
                </a:lnTo>
                <a:lnTo>
                  <a:pt x="0" y="1692"/>
                </a:lnTo>
                <a:lnTo>
                  <a:pt x="3" y="1630"/>
                </a:lnTo>
                <a:lnTo>
                  <a:pt x="12" y="1570"/>
                </a:lnTo>
                <a:lnTo>
                  <a:pt x="28" y="1513"/>
                </a:lnTo>
                <a:lnTo>
                  <a:pt x="47" y="1457"/>
                </a:lnTo>
                <a:lnTo>
                  <a:pt x="73" y="1403"/>
                </a:lnTo>
                <a:lnTo>
                  <a:pt x="104" y="1354"/>
                </a:lnTo>
                <a:lnTo>
                  <a:pt x="139" y="1308"/>
                </a:lnTo>
                <a:lnTo>
                  <a:pt x="177" y="1264"/>
                </a:lnTo>
                <a:lnTo>
                  <a:pt x="220" y="1225"/>
                </a:lnTo>
                <a:lnTo>
                  <a:pt x="266" y="1190"/>
                </a:lnTo>
                <a:lnTo>
                  <a:pt x="317" y="1160"/>
                </a:lnTo>
                <a:lnTo>
                  <a:pt x="369" y="1135"/>
                </a:lnTo>
                <a:lnTo>
                  <a:pt x="425" y="1114"/>
                </a:lnTo>
                <a:lnTo>
                  <a:pt x="482" y="1100"/>
                </a:lnTo>
                <a:lnTo>
                  <a:pt x="543" y="1090"/>
                </a:lnTo>
                <a:lnTo>
                  <a:pt x="603" y="1087"/>
                </a:lnTo>
                <a:lnTo>
                  <a:pt x="662" y="1089"/>
                </a:lnTo>
                <a:lnTo>
                  <a:pt x="718" y="1097"/>
                </a:lnTo>
                <a:lnTo>
                  <a:pt x="772" y="1111"/>
                </a:lnTo>
                <a:lnTo>
                  <a:pt x="825" y="1128"/>
                </a:lnTo>
                <a:lnTo>
                  <a:pt x="875" y="1151"/>
                </a:lnTo>
                <a:lnTo>
                  <a:pt x="923" y="1178"/>
                </a:lnTo>
                <a:lnTo>
                  <a:pt x="967" y="1210"/>
                </a:lnTo>
                <a:lnTo>
                  <a:pt x="1010" y="1244"/>
                </a:lnTo>
                <a:lnTo>
                  <a:pt x="1048" y="1283"/>
                </a:lnTo>
                <a:lnTo>
                  <a:pt x="1082" y="1324"/>
                </a:lnTo>
                <a:lnTo>
                  <a:pt x="2009" y="806"/>
                </a:lnTo>
                <a:lnTo>
                  <a:pt x="1994" y="758"/>
                </a:lnTo>
                <a:lnTo>
                  <a:pt x="1984" y="709"/>
                </a:lnTo>
                <a:lnTo>
                  <a:pt x="1977" y="658"/>
                </a:lnTo>
                <a:lnTo>
                  <a:pt x="1975" y="605"/>
                </a:lnTo>
                <a:lnTo>
                  <a:pt x="1978" y="543"/>
                </a:lnTo>
                <a:lnTo>
                  <a:pt x="1987" y="483"/>
                </a:lnTo>
                <a:lnTo>
                  <a:pt x="2002" y="426"/>
                </a:lnTo>
                <a:lnTo>
                  <a:pt x="2022" y="370"/>
                </a:lnTo>
                <a:lnTo>
                  <a:pt x="2048" y="318"/>
                </a:lnTo>
                <a:lnTo>
                  <a:pt x="2078" y="267"/>
                </a:lnTo>
                <a:lnTo>
                  <a:pt x="2113" y="221"/>
                </a:lnTo>
                <a:lnTo>
                  <a:pt x="2152" y="177"/>
                </a:lnTo>
                <a:lnTo>
                  <a:pt x="2195" y="138"/>
                </a:lnTo>
                <a:lnTo>
                  <a:pt x="2241" y="104"/>
                </a:lnTo>
                <a:lnTo>
                  <a:pt x="2291" y="73"/>
                </a:lnTo>
                <a:lnTo>
                  <a:pt x="2344" y="48"/>
                </a:lnTo>
                <a:lnTo>
                  <a:pt x="2399" y="28"/>
                </a:lnTo>
                <a:lnTo>
                  <a:pt x="2457" y="13"/>
                </a:lnTo>
                <a:lnTo>
                  <a:pt x="2517" y="3"/>
                </a:lnTo>
                <a:lnTo>
                  <a:pt x="2578"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8" name="Shape 2738"/>
        <p:cNvGrpSpPr/>
        <p:nvPr/>
      </p:nvGrpSpPr>
      <p:grpSpPr>
        <a:xfrm>
          <a:off x="0" y="0"/>
          <a:ext cx="0" cy="0"/>
          <a:chOff x="0" y="0"/>
          <a:chExt cx="0" cy="0"/>
        </a:xfrm>
      </p:grpSpPr>
      <p:sp>
        <p:nvSpPr>
          <p:cNvPr id="2739" name="Google Shape;2739;p106"/>
          <p:cNvSpPr txBox="1"/>
          <p:nvPr>
            <p:ph type="title"/>
          </p:nvPr>
        </p:nvSpPr>
        <p:spPr>
          <a:xfrm>
            <a:off x="612465" y="4663"/>
            <a:ext cx="10562869" cy="1057173"/>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200"/>
              <a:buNone/>
            </a:pPr>
            <a:r>
              <a:rPr lang="en-US"/>
              <a:t>How Agencies Use OASIS</a:t>
            </a:r>
            <a:endParaRPr/>
          </a:p>
        </p:txBody>
      </p:sp>
      <p:sp>
        <p:nvSpPr>
          <p:cNvPr id="2740" name="Google Shape;2740;p106"/>
          <p:cNvSpPr txBox="1"/>
          <p:nvPr>
            <p:ph idx="1" type="body"/>
          </p:nvPr>
        </p:nvSpPr>
        <p:spPr>
          <a:xfrm>
            <a:off x="2035914" y="2240868"/>
            <a:ext cx="7223886" cy="4252042"/>
          </a:xfrm>
          <a:prstGeom prst="rect">
            <a:avLst/>
          </a:prstGeom>
          <a:noFill/>
          <a:ln>
            <a:noFill/>
          </a:ln>
        </p:spPr>
        <p:txBody>
          <a:bodyPr anchorCtr="0" anchor="t" bIns="91425" lIns="91425" spcFirstLastPara="1" rIns="91425" wrap="square" tIns="91425">
            <a:normAutofit fontScale="92500" lnSpcReduction="20000"/>
          </a:bodyPr>
          <a:lstStyle/>
          <a:p>
            <a:pPr indent="-285750" lvl="0" marL="400050" rtl="0" algn="l">
              <a:lnSpc>
                <a:spcPct val="100000"/>
              </a:lnSpc>
              <a:spcBef>
                <a:spcPts val="0"/>
              </a:spcBef>
              <a:spcAft>
                <a:spcPts val="0"/>
              </a:spcAft>
              <a:buClr>
                <a:schemeClr val="lt1"/>
              </a:buClr>
              <a:buSzPct val="100000"/>
              <a:buFont typeface="Arial"/>
              <a:buChar char="•"/>
            </a:pPr>
            <a:r>
              <a:rPr lang="en-US"/>
              <a:t>Engineering for military &amp; aerospace equipment &amp; military weapons</a:t>
            </a:r>
            <a:endParaRPr/>
          </a:p>
          <a:p>
            <a:pPr indent="-285750" lvl="0" marL="400050" rtl="0" algn="l">
              <a:lnSpc>
                <a:spcPct val="100000"/>
              </a:lnSpc>
              <a:spcBef>
                <a:spcPts val="1800"/>
              </a:spcBef>
              <a:spcAft>
                <a:spcPts val="0"/>
              </a:spcAft>
              <a:buClr>
                <a:schemeClr val="lt1"/>
              </a:buClr>
              <a:buSzPct val="100000"/>
              <a:buFont typeface="Arial"/>
              <a:buChar char="•"/>
            </a:pPr>
            <a:r>
              <a:rPr lang="en-US"/>
              <a:t>Engineering services</a:t>
            </a:r>
            <a:endParaRPr/>
          </a:p>
          <a:p>
            <a:pPr indent="-317500" lvl="1" marL="914400" rtl="0" algn="l">
              <a:lnSpc>
                <a:spcPct val="100000"/>
              </a:lnSpc>
              <a:spcBef>
                <a:spcPts val="800"/>
              </a:spcBef>
              <a:spcAft>
                <a:spcPts val="0"/>
              </a:spcAft>
              <a:buSzPct val="100000"/>
              <a:buChar char="o"/>
            </a:pPr>
            <a:r>
              <a:rPr lang="en-US"/>
              <a:t>Program management</a:t>
            </a:r>
            <a:endParaRPr/>
          </a:p>
          <a:p>
            <a:pPr indent="-317500" lvl="1" marL="914400" rtl="0" algn="l">
              <a:lnSpc>
                <a:spcPct val="100000"/>
              </a:lnSpc>
              <a:spcBef>
                <a:spcPts val="1000"/>
              </a:spcBef>
              <a:spcAft>
                <a:spcPts val="0"/>
              </a:spcAft>
              <a:buSzPct val="100000"/>
              <a:buChar char="o"/>
            </a:pPr>
            <a:r>
              <a:rPr lang="en-US"/>
              <a:t>Technical expertise</a:t>
            </a:r>
            <a:endParaRPr/>
          </a:p>
          <a:p>
            <a:pPr indent="-285750" lvl="0" marL="400050" rtl="0" algn="l">
              <a:lnSpc>
                <a:spcPct val="100000"/>
              </a:lnSpc>
              <a:spcBef>
                <a:spcPts val="2000"/>
              </a:spcBef>
              <a:spcAft>
                <a:spcPts val="0"/>
              </a:spcAft>
              <a:buClr>
                <a:schemeClr val="lt1"/>
              </a:buClr>
              <a:buSzPct val="100000"/>
              <a:buFont typeface="Arial"/>
              <a:buChar char="•"/>
            </a:pPr>
            <a:r>
              <a:rPr lang="en-US"/>
              <a:t>Logistics support</a:t>
            </a:r>
            <a:endParaRPr/>
          </a:p>
          <a:p>
            <a:pPr indent="-317500" lvl="1" marL="914400" rtl="0" algn="l">
              <a:lnSpc>
                <a:spcPct val="100000"/>
              </a:lnSpc>
              <a:spcBef>
                <a:spcPts val="800"/>
              </a:spcBef>
              <a:spcAft>
                <a:spcPts val="0"/>
              </a:spcAft>
              <a:buSzPct val="100000"/>
              <a:buChar char="o"/>
            </a:pPr>
            <a:r>
              <a:rPr lang="en-US"/>
              <a:t>Conversion / production / sustainment / upgrades</a:t>
            </a:r>
            <a:endParaRPr/>
          </a:p>
          <a:p>
            <a:pPr indent="-285750" lvl="0" marL="400050" rtl="0" algn="l">
              <a:lnSpc>
                <a:spcPct val="100000"/>
              </a:lnSpc>
              <a:spcBef>
                <a:spcPts val="2000"/>
              </a:spcBef>
              <a:spcAft>
                <a:spcPts val="0"/>
              </a:spcAft>
              <a:buClr>
                <a:schemeClr val="lt1"/>
              </a:buClr>
              <a:buSzPct val="100000"/>
              <a:buFont typeface="Arial"/>
              <a:buChar char="•"/>
            </a:pPr>
            <a:r>
              <a:rPr lang="en-US"/>
              <a:t>Engineering for marine engineering &amp; naval architecture</a:t>
            </a:r>
            <a:endParaRPr/>
          </a:p>
          <a:p>
            <a:pPr indent="-317500" lvl="1" marL="914400" rtl="0" algn="l">
              <a:lnSpc>
                <a:spcPct val="100000"/>
              </a:lnSpc>
              <a:spcBef>
                <a:spcPts val="800"/>
              </a:spcBef>
              <a:spcAft>
                <a:spcPts val="0"/>
              </a:spcAft>
              <a:buSzPct val="100000"/>
              <a:buChar char="o"/>
            </a:pPr>
            <a:r>
              <a:rPr lang="en-US"/>
              <a:t>Sustainment support services</a:t>
            </a:r>
            <a:endParaRPr/>
          </a:p>
          <a:p>
            <a:pPr indent="-317500" lvl="1" marL="914400" rtl="0" algn="l">
              <a:lnSpc>
                <a:spcPct val="100000"/>
              </a:lnSpc>
              <a:spcBef>
                <a:spcPts val="1000"/>
              </a:spcBef>
              <a:spcAft>
                <a:spcPts val="0"/>
              </a:spcAft>
              <a:buSzPct val="100000"/>
              <a:buChar char="o"/>
            </a:pPr>
            <a:r>
              <a:rPr lang="en-US"/>
              <a:t>Mechanical &amp; electrical engineering</a:t>
            </a:r>
            <a:endParaRPr/>
          </a:p>
          <a:p>
            <a:pPr indent="-317500" lvl="1" marL="914400" rtl="0" algn="l">
              <a:lnSpc>
                <a:spcPct val="100000"/>
              </a:lnSpc>
              <a:spcBef>
                <a:spcPts val="1000"/>
              </a:spcBef>
              <a:spcAft>
                <a:spcPts val="0"/>
              </a:spcAft>
              <a:buSzPct val="100000"/>
              <a:buChar char="o"/>
            </a:pPr>
            <a:r>
              <a:rPr lang="en-US"/>
              <a:t>Maintenance</a:t>
            </a:r>
            <a:endParaRPr/>
          </a:p>
          <a:p>
            <a:pPr indent="-317500" lvl="1" marL="914400" rtl="0" algn="l">
              <a:lnSpc>
                <a:spcPct val="100000"/>
              </a:lnSpc>
              <a:spcBef>
                <a:spcPts val="1000"/>
              </a:spcBef>
              <a:spcAft>
                <a:spcPts val="0"/>
              </a:spcAft>
              <a:buSzPct val="100000"/>
              <a:buChar char="o"/>
            </a:pPr>
            <a:r>
              <a:rPr lang="en-US"/>
              <a:t>Technical &amp; logistical support</a:t>
            </a:r>
            <a:endParaRPr/>
          </a:p>
          <a:p>
            <a:pPr indent="-180022" lvl="0" marL="400050" rtl="0" algn="l">
              <a:lnSpc>
                <a:spcPct val="100000"/>
              </a:lnSpc>
              <a:spcBef>
                <a:spcPts val="2000"/>
              </a:spcBef>
              <a:spcAft>
                <a:spcPts val="0"/>
              </a:spcAft>
              <a:buClr>
                <a:schemeClr val="lt1"/>
              </a:buClr>
              <a:buSzPct val="100000"/>
              <a:buFont typeface="Arial"/>
              <a:buNone/>
            </a:pPr>
            <a:r>
              <a:t/>
            </a:r>
            <a:endParaRPr/>
          </a:p>
        </p:txBody>
      </p:sp>
      <p:sp>
        <p:nvSpPr>
          <p:cNvPr id="2741" name="Google Shape;2741;p106"/>
          <p:cNvSpPr txBox="1"/>
          <p:nvPr>
            <p:ph idx="2" type="body"/>
          </p:nvPr>
        </p:nvSpPr>
        <p:spPr>
          <a:xfrm>
            <a:off x="1232927" y="1157005"/>
            <a:ext cx="9432517" cy="886944"/>
          </a:xfrm>
          <a:prstGeom prst="rect">
            <a:avLst/>
          </a:prstGeom>
          <a:noFill/>
          <a:ln>
            <a:noFill/>
          </a:ln>
        </p:spPr>
        <p:txBody>
          <a:bodyPr anchorCtr="0" anchor="ctr" bIns="0" lIns="182875" spcFirstLastPara="1" rIns="91425" wrap="square" tIns="0">
            <a:noAutofit/>
          </a:bodyPr>
          <a:lstStyle/>
          <a:p>
            <a:pPr indent="0" lvl="0" marL="76200" rtl="0" algn="l">
              <a:lnSpc>
                <a:spcPct val="100000"/>
              </a:lnSpc>
              <a:spcBef>
                <a:spcPts val="0"/>
              </a:spcBef>
              <a:spcAft>
                <a:spcPts val="0"/>
              </a:spcAft>
              <a:buClr>
                <a:schemeClr val="accent2"/>
              </a:buClr>
              <a:buSzPts val="2400"/>
              <a:buFont typeface="Arial"/>
              <a:buNone/>
            </a:pPr>
            <a:r>
              <a:rPr lang="en-US"/>
              <a:t>Pool 3 │ Engineering exceptions</a:t>
            </a:r>
            <a:endParaRPr/>
          </a:p>
        </p:txBody>
      </p:sp>
      <p:sp>
        <p:nvSpPr>
          <p:cNvPr id="2742" name="Google Shape;2742;p106"/>
          <p:cNvSpPr txBox="1"/>
          <p:nvPr>
            <p:ph idx="3" type="body"/>
          </p:nvPr>
        </p:nvSpPr>
        <p:spPr>
          <a:xfrm>
            <a:off x="9262179" y="2488293"/>
            <a:ext cx="1390650" cy="4010116"/>
          </a:xfrm>
          <a:prstGeom prst="rect">
            <a:avLst/>
          </a:prstGeom>
          <a:noFill/>
          <a:ln>
            <a:noFill/>
          </a:ln>
        </p:spPr>
        <p:txBody>
          <a:bodyPr anchorCtr="0" anchor="t" bIns="0" lIns="0" spcFirstLastPara="1" rIns="0" wrap="square" tIns="0">
            <a:noAutofit/>
          </a:bodyPr>
          <a:lstStyle/>
          <a:p>
            <a:pPr indent="0" lvl="0" marL="0" rtl="0" algn="ctr">
              <a:lnSpc>
                <a:spcPct val="100000"/>
              </a:lnSpc>
              <a:spcBef>
                <a:spcPts val="0"/>
              </a:spcBef>
              <a:spcAft>
                <a:spcPts val="0"/>
              </a:spcAft>
              <a:buSzPts val="1600"/>
              <a:buNone/>
            </a:pPr>
            <a:r>
              <a:rPr lang="en-US"/>
              <a:t>541330</a:t>
            </a:r>
            <a:endParaRPr/>
          </a:p>
          <a:p>
            <a:pPr indent="0" lvl="0" marL="0" rtl="0" algn="ctr">
              <a:lnSpc>
                <a:spcPct val="100000"/>
              </a:lnSpc>
              <a:spcBef>
                <a:spcPts val="600"/>
              </a:spcBef>
              <a:spcAft>
                <a:spcPts val="0"/>
              </a:spcAft>
              <a:buSzPts val="1600"/>
              <a:buNone/>
            </a:pPr>
            <a:r>
              <a:rPr lang="en-US"/>
              <a:t>Exception A</a:t>
            </a:r>
            <a:endParaRPr/>
          </a:p>
          <a:p>
            <a:pPr indent="0" lvl="0" marL="0" rtl="0" algn="ctr">
              <a:lnSpc>
                <a:spcPct val="100000"/>
              </a:lnSpc>
              <a:spcBef>
                <a:spcPts val="600"/>
              </a:spcBef>
              <a:spcAft>
                <a:spcPts val="0"/>
              </a:spcAft>
              <a:buSzPts val="1600"/>
              <a:buNone/>
            </a:pPr>
            <a:r>
              <a:rPr lang="en-US"/>
              <a:t>Exception B</a:t>
            </a:r>
            <a:endParaRPr/>
          </a:p>
          <a:p>
            <a:pPr indent="0" lvl="0" marL="0" rtl="0" algn="ctr">
              <a:lnSpc>
                <a:spcPct val="100000"/>
              </a:lnSpc>
              <a:spcBef>
                <a:spcPts val="600"/>
              </a:spcBef>
              <a:spcAft>
                <a:spcPts val="0"/>
              </a:spcAft>
              <a:buSzPts val="1600"/>
              <a:buNone/>
            </a:pPr>
            <a:r>
              <a:rPr lang="en-US"/>
              <a:t>Exception C</a:t>
            </a:r>
            <a:endParaRPr/>
          </a:p>
        </p:txBody>
      </p:sp>
      <p:grpSp>
        <p:nvGrpSpPr>
          <p:cNvPr id="2743" name="Google Shape;2743;p106"/>
          <p:cNvGrpSpPr/>
          <p:nvPr/>
        </p:nvGrpSpPr>
        <p:grpSpPr>
          <a:xfrm>
            <a:off x="251531" y="2762956"/>
            <a:ext cx="582420" cy="651933"/>
            <a:chOff x="5681479" y="3650805"/>
            <a:chExt cx="829042" cy="927990"/>
          </a:xfrm>
        </p:grpSpPr>
        <p:grpSp>
          <p:nvGrpSpPr>
            <p:cNvPr id="2744" name="Google Shape;2744;p106"/>
            <p:cNvGrpSpPr/>
            <p:nvPr/>
          </p:nvGrpSpPr>
          <p:grpSpPr>
            <a:xfrm>
              <a:off x="5954261" y="3650805"/>
              <a:ext cx="556260" cy="556259"/>
              <a:chOff x="5954261" y="3650805"/>
              <a:chExt cx="556260" cy="556259"/>
            </a:xfrm>
          </p:grpSpPr>
          <p:sp>
            <p:nvSpPr>
              <p:cNvPr id="2745" name="Google Shape;2745;p106"/>
              <p:cNvSpPr/>
              <p:nvPr/>
            </p:nvSpPr>
            <p:spPr>
              <a:xfrm>
                <a:off x="5954261" y="3650805"/>
                <a:ext cx="556260" cy="556259"/>
              </a:xfrm>
              <a:custGeom>
                <a:rect b="b" l="l" r="r" t="t"/>
                <a:pathLst>
                  <a:path extrusionOk="0" h="2076" w="2077">
                    <a:moveTo>
                      <a:pt x="971" y="140"/>
                    </a:moveTo>
                    <a:lnTo>
                      <a:pt x="967" y="140"/>
                    </a:lnTo>
                    <a:lnTo>
                      <a:pt x="964" y="142"/>
                    </a:lnTo>
                    <a:lnTo>
                      <a:pt x="961" y="145"/>
                    </a:lnTo>
                    <a:lnTo>
                      <a:pt x="959" y="149"/>
                    </a:lnTo>
                    <a:lnTo>
                      <a:pt x="958" y="152"/>
                    </a:lnTo>
                    <a:lnTo>
                      <a:pt x="958" y="277"/>
                    </a:lnTo>
                    <a:lnTo>
                      <a:pt x="956" y="296"/>
                    </a:lnTo>
                    <a:lnTo>
                      <a:pt x="948" y="314"/>
                    </a:lnTo>
                    <a:lnTo>
                      <a:pt x="936" y="329"/>
                    </a:lnTo>
                    <a:lnTo>
                      <a:pt x="920" y="340"/>
                    </a:lnTo>
                    <a:lnTo>
                      <a:pt x="902" y="346"/>
                    </a:lnTo>
                    <a:lnTo>
                      <a:pt x="849" y="360"/>
                    </a:lnTo>
                    <a:lnTo>
                      <a:pt x="796" y="377"/>
                    </a:lnTo>
                    <a:lnTo>
                      <a:pt x="745" y="397"/>
                    </a:lnTo>
                    <a:lnTo>
                      <a:pt x="697" y="422"/>
                    </a:lnTo>
                    <a:lnTo>
                      <a:pt x="649" y="451"/>
                    </a:lnTo>
                    <a:lnTo>
                      <a:pt x="631" y="460"/>
                    </a:lnTo>
                    <a:lnTo>
                      <a:pt x="612" y="463"/>
                    </a:lnTo>
                    <a:lnTo>
                      <a:pt x="594" y="461"/>
                    </a:lnTo>
                    <a:lnTo>
                      <a:pt x="576" y="455"/>
                    </a:lnTo>
                    <a:lnTo>
                      <a:pt x="561" y="443"/>
                    </a:lnTo>
                    <a:lnTo>
                      <a:pt x="471" y="352"/>
                    </a:lnTo>
                    <a:lnTo>
                      <a:pt x="468" y="350"/>
                    </a:lnTo>
                    <a:lnTo>
                      <a:pt x="465" y="349"/>
                    </a:lnTo>
                    <a:lnTo>
                      <a:pt x="462" y="349"/>
                    </a:lnTo>
                    <a:lnTo>
                      <a:pt x="459" y="349"/>
                    </a:lnTo>
                    <a:lnTo>
                      <a:pt x="456" y="350"/>
                    </a:lnTo>
                    <a:lnTo>
                      <a:pt x="453" y="352"/>
                    </a:lnTo>
                    <a:lnTo>
                      <a:pt x="356" y="450"/>
                    </a:lnTo>
                    <a:lnTo>
                      <a:pt x="353" y="456"/>
                    </a:lnTo>
                    <a:lnTo>
                      <a:pt x="353" y="462"/>
                    </a:lnTo>
                    <a:lnTo>
                      <a:pt x="356" y="467"/>
                    </a:lnTo>
                    <a:lnTo>
                      <a:pt x="446" y="557"/>
                    </a:lnTo>
                    <a:lnTo>
                      <a:pt x="457" y="573"/>
                    </a:lnTo>
                    <a:lnTo>
                      <a:pt x="465" y="591"/>
                    </a:lnTo>
                    <a:lnTo>
                      <a:pt x="466" y="610"/>
                    </a:lnTo>
                    <a:lnTo>
                      <a:pt x="462" y="629"/>
                    </a:lnTo>
                    <a:lnTo>
                      <a:pt x="454" y="645"/>
                    </a:lnTo>
                    <a:lnTo>
                      <a:pt x="425" y="693"/>
                    </a:lnTo>
                    <a:lnTo>
                      <a:pt x="400" y="742"/>
                    </a:lnTo>
                    <a:lnTo>
                      <a:pt x="379" y="793"/>
                    </a:lnTo>
                    <a:lnTo>
                      <a:pt x="362" y="845"/>
                    </a:lnTo>
                    <a:lnTo>
                      <a:pt x="350" y="899"/>
                    </a:lnTo>
                    <a:lnTo>
                      <a:pt x="343" y="918"/>
                    </a:lnTo>
                    <a:lnTo>
                      <a:pt x="332" y="933"/>
                    </a:lnTo>
                    <a:lnTo>
                      <a:pt x="317" y="945"/>
                    </a:lnTo>
                    <a:lnTo>
                      <a:pt x="300" y="952"/>
                    </a:lnTo>
                    <a:lnTo>
                      <a:pt x="281" y="955"/>
                    </a:lnTo>
                    <a:lnTo>
                      <a:pt x="153" y="955"/>
                    </a:lnTo>
                    <a:lnTo>
                      <a:pt x="150" y="955"/>
                    </a:lnTo>
                    <a:lnTo>
                      <a:pt x="147" y="958"/>
                    </a:lnTo>
                    <a:lnTo>
                      <a:pt x="144" y="961"/>
                    </a:lnTo>
                    <a:lnTo>
                      <a:pt x="143" y="964"/>
                    </a:lnTo>
                    <a:lnTo>
                      <a:pt x="142" y="967"/>
                    </a:lnTo>
                    <a:lnTo>
                      <a:pt x="142" y="1105"/>
                    </a:lnTo>
                    <a:lnTo>
                      <a:pt x="143" y="1109"/>
                    </a:lnTo>
                    <a:lnTo>
                      <a:pt x="144" y="1113"/>
                    </a:lnTo>
                    <a:lnTo>
                      <a:pt x="147" y="1115"/>
                    </a:lnTo>
                    <a:lnTo>
                      <a:pt x="150" y="1117"/>
                    </a:lnTo>
                    <a:lnTo>
                      <a:pt x="153" y="1118"/>
                    </a:lnTo>
                    <a:lnTo>
                      <a:pt x="281" y="1118"/>
                    </a:lnTo>
                    <a:lnTo>
                      <a:pt x="300" y="1120"/>
                    </a:lnTo>
                    <a:lnTo>
                      <a:pt x="317" y="1128"/>
                    </a:lnTo>
                    <a:lnTo>
                      <a:pt x="332" y="1140"/>
                    </a:lnTo>
                    <a:lnTo>
                      <a:pt x="343" y="1156"/>
                    </a:lnTo>
                    <a:lnTo>
                      <a:pt x="350" y="1174"/>
                    </a:lnTo>
                    <a:lnTo>
                      <a:pt x="362" y="1228"/>
                    </a:lnTo>
                    <a:lnTo>
                      <a:pt x="379" y="1280"/>
                    </a:lnTo>
                    <a:lnTo>
                      <a:pt x="400" y="1331"/>
                    </a:lnTo>
                    <a:lnTo>
                      <a:pt x="425" y="1379"/>
                    </a:lnTo>
                    <a:lnTo>
                      <a:pt x="454" y="1427"/>
                    </a:lnTo>
                    <a:lnTo>
                      <a:pt x="462" y="1445"/>
                    </a:lnTo>
                    <a:lnTo>
                      <a:pt x="467" y="1464"/>
                    </a:lnTo>
                    <a:lnTo>
                      <a:pt x="465" y="1483"/>
                    </a:lnTo>
                    <a:lnTo>
                      <a:pt x="457" y="1500"/>
                    </a:lnTo>
                    <a:lnTo>
                      <a:pt x="446" y="1515"/>
                    </a:lnTo>
                    <a:lnTo>
                      <a:pt x="356" y="1606"/>
                    </a:lnTo>
                    <a:lnTo>
                      <a:pt x="353" y="1611"/>
                    </a:lnTo>
                    <a:lnTo>
                      <a:pt x="353" y="1617"/>
                    </a:lnTo>
                    <a:lnTo>
                      <a:pt x="356" y="1623"/>
                    </a:lnTo>
                    <a:lnTo>
                      <a:pt x="453" y="1720"/>
                    </a:lnTo>
                    <a:lnTo>
                      <a:pt x="456" y="1722"/>
                    </a:lnTo>
                    <a:lnTo>
                      <a:pt x="459" y="1723"/>
                    </a:lnTo>
                    <a:lnTo>
                      <a:pt x="462" y="1724"/>
                    </a:lnTo>
                    <a:lnTo>
                      <a:pt x="465" y="1723"/>
                    </a:lnTo>
                    <a:lnTo>
                      <a:pt x="468" y="1722"/>
                    </a:lnTo>
                    <a:lnTo>
                      <a:pt x="471" y="1720"/>
                    </a:lnTo>
                    <a:lnTo>
                      <a:pt x="559" y="1630"/>
                    </a:lnTo>
                    <a:lnTo>
                      <a:pt x="574" y="1619"/>
                    </a:lnTo>
                    <a:lnTo>
                      <a:pt x="591" y="1612"/>
                    </a:lnTo>
                    <a:lnTo>
                      <a:pt x="609" y="1610"/>
                    </a:lnTo>
                    <a:lnTo>
                      <a:pt x="629" y="1614"/>
                    </a:lnTo>
                    <a:lnTo>
                      <a:pt x="648" y="1622"/>
                    </a:lnTo>
                    <a:lnTo>
                      <a:pt x="695" y="1651"/>
                    </a:lnTo>
                    <a:lnTo>
                      <a:pt x="744" y="1676"/>
                    </a:lnTo>
                    <a:lnTo>
                      <a:pt x="795" y="1697"/>
                    </a:lnTo>
                    <a:lnTo>
                      <a:pt x="846" y="1714"/>
                    </a:lnTo>
                    <a:lnTo>
                      <a:pt x="900" y="1726"/>
                    </a:lnTo>
                    <a:lnTo>
                      <a:pt x="919" y="1733"/>
                    </a:lnTo>
                    <a:lnTo>
                      <a:pt x="935" y="1744"/>
                    </a:lnTo>
                    <a:lnTo>
                      <a:pt x="947" y="1759"/>
                    </a:lnTo>
                    <a:lnTo>
                      <a:pt x="955" y="1776"/>
                    </a:lnTo>
                    <a:lnTo>
                      <a:pt x="957" y="1796"/>
                    </a:lnTo>
                    <a:lnTo>
                      <a:pt x="957" y="1922"/>
                    </a:lnTo>
                    <a:lnTo>
                      <a:pt x="958" y="1926"/>
                    </a:lnTo>
                    <a:lnTo>
                      <a:pt x="959" y="1929"/>
                    </a:lnTo>
                    <a:lnTo>
                      <a:pt x="963" y="1932"/>
                    </a:lnTo>
                    <a:lnTo>
                      <a:pt x="966" y="1934"/>
                    </a:lnTo>
                    <a:lnTo>
                      <a:pt x="970" y="1934"/>
                    </a:lnTo>
                    <a:lnTo>
                      <a:pt x="1108" y="1934"/>
                    </a:lnTo>
                    <a:lnTo>
                      <a:pt x="1111" y="1934"/>
                    </a:lnTo>
                    <a:lnTo>
                      <a:pt x="1114" y="1932"/>
                    </a:lnTo>
                    <a:lnTo>
                      <a:pt x="1118" y="1929"/>
                    </a:lnTo>
                    <a:lnTo>
                      <a:pt x="1119" y="1926"/>
                    </a:lnTo>
                    <a:lnTo>
                      <a:pt x="1120" y="1922"/>
                    </a:lnTo>
                    <a:lnTo>
                      <a:pt x="1120" y="1796"/>
                    </a:lnTo>
                    <a:lnTo>
                      <a:pt x="1123" y="1776"/>
                    </a:lnTo>
                    <a:lnTo>
                      <a:pt x="1130" y="1759"/>
                    </a:lnTo>
                    <a:lnTo>
                      <a:pt x="1142" y="1744"/>
                    </a:lnTo>
                    <a:lnTo>
                      <a:pt x="1158" y="1733"/>
                    </a:lnTo>
                    <a:lnTo>
                      <a:pt x="1177" y="1726"/>
                    </a:lnTo>
                    <a:lnTo>
                      <a:pt x="1231" y="1714"/>
                    </a:lnTo>
                    <a:lnTo>
                      <a:pt x="1282" y="1697"/>
                    </a:lnTo>
                    <a:lnTo>
                      <a:pt x="1333" y="1676"/>
                    </a:lnTo>
                    <a:lnTo>
                      <a:pt x="1382" y="1650"/>
                    </a:lnTo>
                    <a:lnTo>
                      <a:pt x="1430" y="1622"/>
                    </a:lnTo>
                    <a:lnTo>
                      <a:pt x="1447" y="1614"/>
                    </a:lnTo>
                    <a:lnTo>
                      <a:pt x="1466" y="1610"/>
                    </a:lnTo>
                    <a:lnTo>
                      <a:pt x="1485" y="1611"/>
                    </a:lnTo>
                    <a:lnTo>
                      <a:pt x="1503" y="1619"/>
                    </a:lnTo>
                    <a:lnTo>
                      <a:pt x="1518" y="1630"/>
                    </a:lnTo>
                    <a:lnTo>
                      <a:pt x="1608" y="1720"/>
                    </a:lnTo>
                    <a:lnTo>
                      <a:pt x="1611" y="1722"/>
                    </a:lnTo>
                    <a:lnTo>
                      <a:pt x="1614" y="1723"/>
                    </a:lnTo>
                    <a:lnTo>
                      <a:pt x="1617" y="1724"/>
                    </a:lnTo>
                    <a:lnTo>
                      <a:pt x="1619" y="1723"/>
                    </a:lnTo>
                    <a:lnTo>
                      <a:pt x="1622" y="1722"/>
                    </a:lnTo>
                    <a:lnTo>
                      <a:pt x="1625" y="1720"/>
                    </a:lnTo>
                    <a:lnTo>
                      <a:pt x="1723" y="1623"/>
                    </a:lnTo>
                    <a:lnTo>
                      <a:pt x="1726" y="1618"/>
                    </a:lnTo>
                    <a:lnTo>
                      <a:pt x="1726" y="1611"/>
                    </a:lnTo>
                    <a:lnTo>
                      <a:pt x="1723" y="1606"/>
                    </a:lnTo>
                    <a:lnTo>
                      <a:pt x="1633" y="1516"/>
                    </a:lnTo>
                    <a:lnTo>
                      <a:pt x="1621" y="1501"/>
                    </a:lnTo>
                    <a:lnTo>
                      <a:pt x="1615" y="1483"/>
                    </a:lnTo>
                    <a:lnTo>
                      <a:pt x="1613" y="1464"/>
                    </a:lnTo>
                    <a:lnTo>
                      <a:pt x="1616" y="1446"/>
                    </a:lnTo>
                    <a:lnTo>
                      <a:pt x="1624" y="1428"/>
                    </a:lnTo>
                    <a:lnTo>
                      <a:pt x="1654" y="1380"/>
                    </a:lnTo>
                    <a:lnTo>
                      <a:pt x="1679" y="1332"/>
                    </a:lnTo>
                    <a:lnTo>
                      <a:pt x="1700" y="1281"/>
                    </a:lnTo>
                    <a:lnTo>
                      <a:pt x="1717" y="1229"/>
                    </a:lnTo>
                    <a:lnTo>
                      <a:pt x="1730" y="1175"/>
                    </a:lnTo>
                    <a:lnTo>
                      <a:pt x="1736" y="1156"/>
                    </a:lnTo>
                    <a:lnTo>
                      <a:pt x="1747" y="1141"/>
                    </a:lnTo>
                    <a:lnTo>
                      <a:pt x="1761" y="1128"/>
                    </a:lnTo>
                    <a:lnTo>
                      <a:pt x="1779" y="1121"/>
                    </a:lnTo>
                    <a:lnTo>
                      <a:pt x="1798" y="1119"/>
                    </a:lnTo>
                    <a:lnTo>
                      <a:pt x="1925" y="1119"/>
                    </a:lnTo>
                    <a:lnTo>
                      <a:pt x="1929" y="1118"/>
                    </a:lnTo>
                    <a:lnTo>
                      <a:pt x="1932" y="1117"/>
                    </a:lnTo>
                    <a:lnTo>
                      <a:pt x="1934" y="1114"/>
                    </a:lnTo>
                    <a:lnTo>
                      <a:pt x="1936" y="1110"/>
                    </a:lnTo>
                    <a:lnTo>
                      <a:pt x="1936" y="1107"/>
                    </a:lnTo>
                    <a:lnTo>
                      <a:pt x="1936" y="969"/>
                    </a:lnTo>
                    <a:lnTo>
                      <a:pt x="1936" y="965"/>
                    </a:lnTo>
                    <a:lnTo>
                      <a:pt x="1934" y="962"/>
                    </a:lnTo>
                    <a:lnTo>
                      <a:pt x="1932" y="959"/>
                    </a:lnTo>
                    <a:lnTo>
                      <a:pt x="1929" y="958"/>
                    </a:lnTo>
                    <a:lnTo>
                      <a:pt x="1925" y="957"/>
                    </a:lnTo>
                    <a:lnTo>
                      <a:pt x="1798" y="957"/>
                    </a:lnTo>
                    <a:lnTo>
                      <a:pt x="1779" y="954"/>
                    </a:lnTo>
                    <a:lnTo>
                      <a:pt x="1761" y="946"/>
                    </a:lnTo>
                    <a:lnTo>
                      <a:pt x="1747" y="934"/>
                    </a:lnTo>
                    <a:lnTo>
                      <a:pt x="1736" y="919"/>
                    </a:lnTo>
                    <a:lnTo>
                      <a:pt x="1730" y="900"/>
                    </a:lnTo>
                    <a:lnTo>
                      <a:pt x="1716" y="847"/>
                    </a:lnTo>
                    <a:lnTo>
                      <a:pt x="1699" y="794"/>
                    </a:lnTo>
                    <a:lnTo>
                      <a:pt x="1678" y="744"/>
                    </a:lnTo>
                    <a:lnTo>
                      <a:pt x="1654" y="694"/>
                    </a:lnTo>
                    <a:lnTo>
                      <a:pt x="1624" y="648"/>
                    </a:lnTo>
                    <a:lnTo>
                      <a:pt x="1616" y="630"/>
                    </a:lnTo>
                    <a:lnTo>
                      <a:pt x="1613" y="611"/>
                    </a:lnTo>
                    <a:lnTo>
                      <a:pt x="1615" y="592"/>
                    </a:lnTo>
                    <a:lnTo>
                      <a:pt x="1621" y="574"/>
                    </a:lnTo>
                    <a:lnTo>
                      <a:pt x="1633" y="559"/>
                    </a:lnTo>
                    <a:lnTo>
                      <a:pt x="1724" y="468"/>
                    </a:lnTo>
                    <a:lnTo>
                      <a:pt x="1728" y="463"/>
                    </a:lnTo>
                    <a:lnTo>
                      <a:pt x="1728" y="457"/>
                    </a:lnTo>
                    <a:lnTo>
                      <a:pt x="1724" y="451"/>
                    </a:lnTo>
                    <a:lnTo>
                      <a:pt x="1626" y="354"/>
                    </a:lnTo>
                    <a:lnTo>
                      <a:pt x="1623" y="351"/>
                    </a:lnTo>
                    <a:lnTo>
                      <a:pt x="1621" y="350"/>
                    </a:lnTo>
                    <a:lnTo>
                      <a:pt x="1618" y="350"/>
                    </a:lnTo>
                    <a:lnTo>
                      <a:pt x="1616" y="350"/>
                    </a:lnTo>
                    <a:lnTo>
                      <a:pt x="1613" y="351"/>
                    </a:lnTo>
                    <a:lnTo>
                      <a:pt x="1609" y="354"/>
                    </a:lnTo>
                    <a:lnTo>
                      <a:pt x="1520" y="444"/>
                    </a:lnTo>
                    <a:lnTo>
                      <a:pt x="1504" y="456"/>
                    </a:lnTo>
                    <a:lnTo>
                      <a:pt x="1486" y="462"/>
                    </a:lnTo>
                    <a:lnTo>
                      <a:pt x="1467" y="464"/>
                    </a:lnTo>
                    <a:lnTo>
                      <a:pt x="1449" y="461"/>
                    </a:lnTo>
                    <a:lnTo>
                      <a:pt x="1431" y="452"/>
                    </a:lnTo>
                    <a:lnTo>
                      <a:pt x="1384" y="423"/>
                    </a:lnTo>
                    <a:lnTo>
                      <a:pt x="1335" y="399"/>
                    </a:lnTo>
                    <a:lnTo>
                      <a:pt x="1284" y="378"/>
                    </a:lnTo>
                    <a:lnTo>
                      <a:pt x="1232" y="361"/>
                    </a:lnTo>
                    <a:lnTo>
                      <a:pt x="1178" y="348"/>
                    </a:lnTo>
                    <a:lnTo>
                      <a:pt x="1159" y="341"/>
                    </a:lnTo>
                    <a:lnTo>
                      <a:pt x="1143" y="330"/>
                    </a:lnTo>
                    <a:lnTo>
                      <a:pt x="1131" y="315"/>
                    </a:lnTo>
                    <a:lnTo>
                      <a:pt x="1124" y="298"/>
                    </a:lnTo>
                    <a:lnTo>
                      <a:pt x="1121" y="278"/>
                    </a:lnTo>
                    <a:lnTo>
                      <a:pt x="1121" y="152"/>
                    </a:lnTo>
                    <a:lnTo>
                      <a:pt x="1121" y="149"/>
                    </a:lnTo>
                    <a:lnTo>
                      <a:pt x="1119" y="145"/>
                    </a:lnTo>
                    <a:lnTo>
                      <a:pt x="1117" y="142"/>
                    </a:lnTo>
                    <a:lnTo>
                      <a:pt x="1112" y="140"/>
                    </a:lnTo>
                    <a:lnTo>
                      <a:pt x="1109" y="140"/>
                    </a:lnTo>
                    <a:lnTo>
                      <a:pt x="971" y="140"/>
                    </a:lnTo>
                    <a:close/>
                    <a:moveTo>
                      <a:pt x="970" y="0"/>
                    </a:moveTo>
                    <a:lnTo>
                      <a:pt x="1108" y="0"/>
                    </a:lnTo>
                    <a:lnTo>
                      <a:pt x="1139" y="3"/>
                    </a:lnTo>
                    <a:lnTo>
                      <a:pt x="1167" y="12"/>
                    </a:lnTo>
                    <a:lnTo>
                      <a:pt x="1193" y="25"/>
                    </a:lnTo>
                    <a:lnTo>
                      <a:pt x="1216" y="44"/>
                    </a:lnTo>
                    <a:lnTo>
                      <a:pt x="1234" y="66"/>
                    </a:lnTo>
                    <a:lnTo>
                      <a:pt x="1248" y="93"/>
                    </a:lnTo>
                    <a:lnTo>
                      <a:pt x="1257" y="121"/>
                    </a:lnTo>
                    <a:lnTo>
                      <a:pt x="1260" y="152"/>
                    </a:lnTo>
                    <a:lnTo>
                      <a:pt x="1260" y="223"/>
                    </a:lnTo>
                    <a:lnTo>
                      <a:pt x="1329" y="245"/>
                    </a:lnTo>
                    <a:lnTo>
                      <a:pt x="1394" y="272"/>
                    </a:lnTo>
                    <a:lnTo>
                      <a:pt x="1457" y="305"/>
                    </a:lnTo>
                    <a:lnTo>
                      <a:pt x="1508" y="255"/>
                    </a:lnTo>
                    <a:lnTo>
                      <a:pt x="1527" y="239"/>
                    </a:lnTo>
                    <a:lnTo>
                      <a:pt x="1547" y="227"/>
                    </a:lnTo>
                    <a:lnTo>
                      <a:pt x="1569" y="217"/>
                    </a:lnTo>
                    <a:lnTo>
                      <a:pt x="1592" y="212"/>
                    </a:lnTo>
                    <a:lnTo>
                      <a:pt x="1616" y="210"/>
                    </a:lnTo>
                    <a:lnTo>
                      <a:pt x="1640" y="212"/>
                    </a:lnTo>
                    <a:lnTo>
                      <a:pt x="1663" y="217"/>
                    </a:lnTo>
                    <a:lnTo>
                      <a:pt x="1684" y="227"/>
                    </a:lnTo>
                    <a:lnTo>
                      <a:pt x="1705" y="239"/>
                    </a:lnTo>
                    <a:lnTo>
                      <a:pt x="1723" y="255"/>
                    </a:lnTo>
                    <a:lnTo>
                      <a:pt x="1821" y="352"/>
                    </a:lnTo>
                    <a:lnTo>
                      <a:pt x="1839" y="373"/>
                    </a:lnTo>
                    <a:lnTo>
                      <a:pt x="1852" y="397"/>
                    </a:lnTo>
                    <a:lnTo>
                      <a:pt x="1862" y="422"/>
                    </a:lnTo>
                    <a:lnTo>
                      <a:pt x="1866" y="447"/>
                    </a:lnTo>
                    <a:lnTo>
                      <a:pt x="1866" y="474"/>
                    </a:lnTo>
                    <a:lnTo>
                      <a:pt x="1862" y="499"/>
                    </a:lnTo>
                    <a:lnTo>
                      <a:pt x="1852" y="523"/>
                    </a:lnTo>
                    <a:lnTo>
                      <a:pt x="1839" y="546"/>
                    </a:lnTo>
                    <a:lnTo>
                      <a:pt x="1821" y="567"/>
                    </a:lnTo>
                    <a:lnTo>
                      <a:pt x="1771" y="618"/>
                    </a:lnTo>
                    <a:lnTo>
                      <a:pt x="1796" y="665"/>
                    </a:lnTo>
                    <a:lnTo>
                      <a:pt x="1819" y="714"/>
                    </a:lnTo>
                    <a:lnTo>
                      <a:pt x="1837" y="765"/>
                    </a:lnTo>
                    <a:lnTo>
                      <a:pt x="1853" y="816"/>
                    </a:lnTo>
                    <a:lnTo>
                      <a:pt x="1925" y="816"/>
                    </a:lnTo>
                    <a:lnTo>
                      <a:pt x="1955" y="818"/>
                    </a:lnTo>
                    <a:lnTo>
                      <a:pt x="1984" y="828"/>
                    </a:lnTo>
                    <a:lnTo>
                      <a:pt x="2010" y="842"/>
                    </a:lnTo>
                    <a:lnTo>
                      <a:pt x="2032" y="861"/>
                    </a:lnTo>
                    <a:lnTo>
                      <a:pt x="2051" y="883"/>
                    </a:lnTo>
                    <a:lnTo>
                      <a:pt x="2065" y="909"/>
                    </a:lnTo>
                    <a:lnTo>
                      <a:pt x="2075" y="938"/>
                    </a:lnTo>
                    <a:lnTo>
                      <a:pt x="2077" y="968"/>
                    </a:lnTo>
                    <a:lnTo>
                      <a:pt x="2077" y="1106"/>
                    </a:lnTo>
                    <a:lnTo>
                      <a:pt x="2075" y="1137"/>
                    </a:lnTo>
                    <a:lnTo>
                      <a:pt x="2065" y="1165"/>
                    </a:lnTo>
                    <a:lnTo>
                      <a:pt x="2051" y="1192"/>
                    </a:lnTo>
                    <a:lnTo>
                      <a:pt x="2032" y="1214"/>
                    </a:lnTo>
                    <a:lnTo>
                      <a:pt x="2010" y="1233"/>
                    </a:lnTo>
                    <a:lnTo>
                      <a:pt x="1984" y="1247"/>
                    </a:lnTo>
                    <a:lnTo>
                      <a:pt x="1955" y="1255"/>
                    </a:lnTo>
                    <a:lnTo>
                      <a:pt x="1925" y="1258"/>
                    </a:lnTo>
                    <a:lnTo>
                      <a:pt x="1925" y="1259"/>
                    </a:lnTo>
                    <a:lnTo>
                      <a:pt x="1853" y="1259"/>
                    </a:lnTo>
                    <a:lnTo>
                      <a:pt x="1831" y="1328"/>
                    </a:lnTo>
                    <a:lnTo>
                      <a:pt x="1803" y="1393"/>
                    </a:lnTo>
                    <a:lnTo>
                      <a:pt x="1771" y="1456"/>
                    </a:lnTo>
                    <a:lnTo>
                      <a:pt x="1821" y="1507"/>
                    </a:lnTo>
                    <a:lnTo>
                      <a:pt x="1839" y="1528"/>
                    </a:lnTo>
                    <a:lnTo>
                      <a:pt x="1852" y="1551"/>
                    </a:lnTo>
                    <a:lnTo>
                      <a:pt x="1862" y="1577"/>
                    </a:lnTo>
                    <a:lnTo>
                      <a:pt x="1866" y="1602"/>
                    </a:lnTo>
                    <a:lnTo>
                      <a:pt x="1866" y="1628"/>
                    </a:lnTo>
                    <a:lnTo>
                      <a:pt x="1862" y="1654"/>
                    </a:lnTo>
                    <a:lnTo>
                      <a:pt x="1852" y="1678"/>
                    </a:lnTo>
                    <a:lnTo>
                      <a:pt x="1839" y="1701"/>
                    </a:lnTo>
                    <a:lnTo>
                      <a:pt x="1821" y="1722"/>
                    </a:lnTo>
                    <a:lnTo>
                      <a:pt x="1723" y="1820"/>
                    </a:lnTo>
                    <a:lnTo>
                      <a:pt x="1705" y="1836"/>
                    </a:lnTo>
                    <a:lnTo>
                      <a:pt x="1684" y="1849"/>
                    </a:lnTo>
                    <a:lnTo>
                      <a:pt x="1663" y="1857"/>
                    </a:lnTo>
                    <a:lnTo>
                      <a:pt x="1640" y="1863"/>
                    </a:lnTo>
                    <a:lnTo>
                      <a:pt x="1616" y="1864"/>
                    </a:lnTo>
                    <a:lnTo>
                      <a:pt x="1592" y="1863"/>
                    </a:lnTo>
                    <a:lnTo>
                      <a:pt x="1569" y="1857"/>
                    </a:lnTo>
                    <a:lnTo>
                      <a:pt x="1547" y="1849"/>
                    </a:lnTo>
                    <a:lnTo>
                      <a:pt x="1527" y="1836"/>
                    </a:lnTo>
                    <a:lnTo>
                      <a:pt x="1508" y="1820"/>
                    </a:lnTo>
                    <a:lnTo>
                      <a:pt x="1457" y="1770"/>
                    </a:lnTo>
                    <a:lnTo>
                      <a:pt x="1410" y="1796"/>
                    </a:lnTo>
                    <a:lnTo>
                      <a:pt x="1361" y="1818"/>
                    </a:lnTo>
                    <a:lnTo>
                      <a:pt x="1312" y="1837"/>
                    </a:lnTo>
                    <a:lnTo>
                      <a:pt x="1260" y="1852"/>
                    </a:lnTo>
                    <a:lnTo>
                      <a:pt x="1260" y="1924"/>
                    </a:lnTo>
                    <a:lnTo>
                      <a:pt x="1257" y="1954"/>
                    </a:lnTo>
                    <a:lnTo>
                      <a:pt x="1248" y="1983"/>
                    </a:lnTo>
                    <a:lnTo>
                      <a:pt x="1234" y="2009"/>
                    </a:lnTo>
                    <a:lnTo>
                      <a:pt x="1216" y="2031"/>
                    </a:lnTo>
                    <a:lnTo>
                      <a:pt x="1193" y="2050"/>
                    </a:lnTo>
                    <a:lnTo>
                      <a:pt x="1167" y="2064"/>
                    </a:lnTo>
                    <a:lnTo>
                      <a:pt x="1139" y="2073"/>
                    </a:lnTo>
                    <a:lnTo>
                      <a:pt x="1108" y="2076"/>
                    </a:lnTo>
                    <a:lnTo>
                      <a:pt x="970" y="2076"/>
                    </a:lnTo>
                    <a:lnTo>
                      <a:pt x="938" y="2073"/>
                    </a:lnTo>
                    <a:lnTo>
                      <a:pt x="910" y="2064"/>
                    </a:lnTo>
                    <a:lnTo>
                      <a:pt x="884" y="2050"/>
                    </a:lnTo>
                    <a:lnTo>
                      <a:pt x="861" y="2031"/>
                    </a:lnTo>
                    <a:lnTo>
                      <a:pt x="843" y="2009"/>
                    </a:lnTo>
                    <a:lnTo>
                      <a:pt x="829" y="1983"/>
                    </a:lnTo>
                    <a:lnTo>
                      <a:pt x="820" y="1954"/>
                    </a:lnTo>
                    <a:lnTo>
                      <a:pt x="817" y="1924"/>
                    </a:lnTo>
                    <a:lnTo>
                      <a:pt x="817" y="1852"/>
                    </a:lnTo>
                    <a:lnTo>
                      <a:pt x="748" y="1831"/>
                    </a:lnTo>
                    <a:lnTo>
                      <a:pt x="683" y="1802"/>
                    </a:lnTo>
                    <a:lnTo>
                      <a:pt x="620" y="1770"/>
                    </a:lnTo>
                    <a:lnTo>
                      <a:pt x="569" y="1820"/>
                    </a:lnTo>
                    <a:lnTo>
                      <a:pt x="550" y="1836"/>
                    </a:lnTo>
                    <a:lnTo>
                      <a:pt x="530" y="1849"/>
                    </a:lnTo>
                    <a:lnTo>
                      <a:pt x="508" y="1857"/>
                    </a:lnTo>
                    <a:lnTo>
                      <a:pt x="486" y="1863"/>
                    </a:lnTo>
                    <a:lnTo>
                      <a:pt x="461" y="1864"/>
                    </a:lnTo>
                    <a:lnTo>
                      <a:pt x="437" y="1863"/>
                    </a:lnTo>
                    <a:lnTo>
                      <a:pt x="414" y="1857"/>
                    </a:lnTo>
                    <a:lnTo>
                      <a:pt x="393" y="1849"/>
                    </a:lnTo>
                    <a:lnTo>
                      <a:pt x="372" y="1836"/>
                    </a:lnTo>
                    <a:lnTo>
                      <a:pt x="354" y="1820"/>
                    </a:lnTo>
                    <a:lnTo>
                      <a:pt x="256" y="1722"/>
                    </a:lnTo>
                    <a:lnTo>
                      <a:pt x="238" y="1701"/>
                    </a:lnTo>
                    <a:lnTo>
                      <a:pt x="225" y="1678"/>
                    </a:lnTo>
                    <a:lnTo>
                      <a:pt x="216" y="1654"/>
                    </a:lnTo>
                    <a:lnTo>
                      <a:pt x="211" y="1628"/>
                    </a:lnTo>
                    <a:lnTo>
                      <a:pt x="211" y="1602"/>
                    </a:lnTo>
                    <a:lnTo>
                      <a:pt x="216" y="1577"/>
                    </a:lnTo>
                    <a:lnTo>
                      <a:pt x="225" y="1551"/>
                    </a:lnTo>
                    <a:lnTo>
                      <a:pt x="238" y="1528"/>
                    </a:lnTo>
                    <a:lnTo>
                      <a:pt x="256" y="1507"/>
                    </a:lnTo>
                    <a:lnTo>
                      <a:pt x="306" y="1456"/>
                    </a:lnTo>
                    <a:lnTo>
                      <a:pt x="281" y="1410"/>
                    </a:lnTo>
                    <a:lnTo>
                      <a:pt x="259" y="1360"/>
                    </a:lnTo>
                    <a:lnTo>
                      <a:pt x="240" y="1311"/>
                    </a:lnTo>
                    <a:lnTo>
                      <a:pt x="224" y="1259"/>
                    </a:lnTo>
                    <a:lnTo>
                      <a:pt x="152" y="1259"/>
                    </a:lnTo>
                    <a:lnTo>
                      <a:pt x="122" y="1256"/>
                    </a:lnTo>
                    <a:lnTo>
                      <a:pt x="93" y="1248"/>
                    </a:lnTo>
                    <a:lnTo>
                      <a:pt x="67" y="1233"/>
                    </a:lnTo>
                    <a:lnTo>
                      <a:pt x="45" y="1215"/>
                    </a:lnTo>
                    <a:lnTo>
                      <a:pt x="26" y="1192"/>
                    </a:lnTo>
                    <a:lnTo>
                      <a:pt x="12" y="1166"/>
                    </a:lnTo>
                    <a:lnTo>
                      <a:pt x="3" y="1138"/>
                    </a:lnTo>
                    <a:lnTo>
                      <a:pt x="0" y="1107"/>
                    </a:lnTo>
                    <a:lnTo>
                      <a:pt x="0" y="969"/>
                    </a:lnTo>
                    <a:lnTo>
                      <a:pt x="3" y="938"/>
                    </a:lnTo>
                    <a:lnTo>
                      <a:pt x="12" y="909"/>
                    </a:lnTo>
                    <a:lnTo>
                      <a:pt x="26" y="884"/>
                    </a:lnTo>
                    <a:lnTo>
                      <a:pt x="45" y="861"/>
                    </a:lnTo>
                    <a:lnTo>
                      <a:pt x="67" y="843"/>
                    </a:lnTo>
                    <a:lnTo>
                      <a:pt x="93" y="829"/>
                    </a:lnTo>
                    <a:lnTo>
                      <a:pt x="122" y="819"/>
                    </a:lnTo>
                    <a:lnTo>
                      <a:pt x="152" y="816"/>
                    </a:lnTo>
                    <a:lnTo>
                      <a:pt x="224" y="816"/>
                    </a:lnTo>
                    <a:lnTo>
                      <a:pt x="246" y="748"/>
                    </a:lnTo>
                    <a:lnTo>
                      <a:pt x="274" y="682"/>
                    </a:lnTo>
                    <a:lnTo>
                      <a:pt x="306" y="619"/>
                    </a:lnTo>
                    <a:lnTo>
                      <a:pt x="256" y="568"/>
                    </a:lnTo>
                    <a:lnTo>
                      <a:pt x="238" y="547"/>
                    </a:lnTo>
                    <a:lnTo>
                      <a:pt x="225" y="524"/>
                    </a:lnTo>
                    <a:lnTo>
                      <a:pt x="216" y="500"/>
                    </a:lnTo>
                    <a:lnTo>
                      <a:pt x="211" y="474"/>
                    </a:lnTo>
                    <a:lnTo>
                      <a:pt x="211" y="448"/>
                    </a:lnTo>
                    <a:lnTo>
                      <a:pt x="216" y="422"/>
                    </a:lnTo>
                    <a:lnTo>
                      <a:pt x="225" y="398"/>
                    </a:lnTo>
                    <a:lnTo>
                      <a:pt x="238" y="374"/>
                    </a:lnTo>
                    <a:lnTo>
                      <a:pt x="256" y="353"/>
                    </a:lnTo>
                    <a:lnTo>
                      <a:pt x="354" y="255"/>
                    </a:lnTo>
                    <a:lnTo>
                      <a:pt x="372" y="239"/>
                    </a:lnTo>
                    <a:lnTo>
                      <a:pt x="393" y="227"/>
                    </a:lnTo>
                    <a:lnTo>
                      <a:pt x="414" y="218"/>
                    </a:lnTo>
                    <a:lnTo>
                      <a:pt x="437" y="213"/>
                    </a:lnTo>
                    <a:lnTo>
                      <a:pt x="461" y="211"/>
                    </a:lnTo>
                    <a:lnTo>
                      <a:pt x="486" y="213"/>
                    </a:lnTo>
                    <a:lnTo>
                      <a:pt x="508" y="218"/>
                    </a:lnTo>
                    <a:lnTo>
                      <a:pt x="530" y="227"/>
                    </a:lnTo>
                    <a:lnTo>
                      <a:pt x="550" y="239"/>
                    </a:lnTo>
                    <a:lnTo>
                      <a:pt x="569" y="255"/>
                    </a:lnTo>
                    <a:lnTo>
                      <a:pt x="620" y="306"/>
                    </a:lnTo>
                    <a:lnTo>
                      <a:pt x="667" y="281"/>
                    </a:lnTo>
                    <a:lnTo>
                      <a:pt x="716" y="258"/>
                    </a:lnTo>
                    <a:lnTo>
                      <a:pt x="765" y="239"/>
                    </a:lnTo>
                    <a:lnTo>
                      <a:pt x="817" y="224"/>
                    </a:lnTo>
                    <a:lnTo>
                      <a:pt x="817" y="152"/>
                    </a:lnTo>
                    <a:lnTo>
                      <a:pt x="820" y="121"/>
                    </a:lnTo>
                    <a:lnTo>
                      <a:pt x="829" y="93"/>
                    </a:lnTo>
                    <a:lnTo>
                      <a:pt x="843" y="66"/>
                    </a:lnTo>
                    <a:lnTo>
                      <a:pt x="861" y="44"/>
                    </a:lnTo>
                    <a:lnTo>
                      <a:pt x="884" y="25"/>
                    </a:lnTo>
                    <a:lnTo>
                      <a:pt x="910" y="12"/>
                    </a:lnTo>
                    <a:lnTo>
                      <a:pt x="938" y="3"/>
                    </a:lnTo>
                    <a:lnTo>
                      <a:pt x="970"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746" name="Google Shape;2746;p106"/>
              <p:cNvSpPr/>
              <p:nvPr/>
            </p:nvSpPr>
            <p:spPr>
              <a:xfrm>
                <a:off x="6114720" y="3811264"/>
                <a:ext cx="235341" cy="235340"/>
              </a:xfrm>
              <a:custGeom>
                <a:rect b="b" l="l" r="r" t="t"/>
                <a:pathLst>
                  <a:path extrusionOk="0" h="884" w="886">
                    <a:moveTo>
                      <a:pt x="443" y="140"/>
                    </a:moveTo>
                    <a:lnTo>
                      <a:pt x="398" y="143"/>
                    </a:lnTo>
                    <a:lnTo>
                      <a:pt x="356" y="153"/>
                    </a:lnTo>
                    <a:lnTo>
                      <a:pt x="316" y="169"/>
                    </a:lnTo>
                    <a:lnTo>
                      <a:pt x="279" y="189"/>
                    </a:lnTo>
                    <a:lnTo>
                      <a:pt x="245" y="214"/>
                    </a:lnTo>
                    <a:lnTo>
                      <a:pt x="215" y="243"/>
                    </a:lnTo>
                    <a:lnTo>
                      <a:pt x="189" y="277"/>
                    </a:lnTo>
                    <a:lnTo>
                      <a:pt x="169" y="315"/>
                    </a:lnTo>
                    <a:lnTo>
                      <a:pt x="153" y="355"/>
                    </a:lnTo>
                    <a:lnTo>
                      <a:pt x="144" y="397"/>
                    </a:lnTo>
                    <a:lnTo>
                      <a:pt x="141" y="442"/>
                    </a:lnTo>
                    <a:lnTo>
                      <a:pt x="144" y="486"/>
                    </a:lnTo>
                    <a:lnTo>
                      <a:pt x="153" y="529"/>
                    </a:lnTo>
                    <a:lnTo>
                      <a:pt x="169" y="569"/>
                    </a:lnTo>
                    <a:lnTo>
                      <a:pt x="189" y="606"/>
                    </a:lnTo>
                    <a:lnTo>
                      <a:pt x="215" y="640"/>
                    </a:lnTo>
                    <a:lnTo>
                      <a:pt x="245" y="669"/>
                    </a:lnTo>
                    <a:lnTo>
                      <a:pt x="279" y="695"/>
                    </a:lnTo>
                    <a:lnTo>
                      <a:pt x="316" y="716"/>
                    </a:lnTo>
                    <a:lnTo>
                      <a:pt x="356" y="731"/>
                    </a:lnTo>
                    <a:lnTo>
                      <a:pt x="398" y="740"/>
                    </a:lnTo>
                    <a:lnTo>
                      <a:pt x="443" y="743"/>
                    </a:lnTo>
                    <a:lnTo>
                      <a:pt x="488" y="740"/>
                    </a:lnTo>
                    <a:lnTo>
                      <a:pt x="530" y="731"/>
                    </a:lnTo>
                    <a:lnTo>
                      <a:pt x="570" y="716"/>
                    </a:lnTo>
                    <a:lnTo>
                      <a:pt x="607" y="695"/>
                    </a:lnTo>
                    <a:lnTo>
                      <a:pt x="641" y="669"/>
                    </a:lnTo>
                    <a:lnTo>
                      <a:pt x="670" y="640"/>
                    </a:lnTo>
                    <a:lnTo>
                      <a:pt x="696" y="606"/>
                    </a:lnTo>
                    <a:lnTo>
                      <a:pt x="717" y="569"/>
                    </a:lnTo>
                    <a:lnTo>
                      <a:pt x="732" y="529"/>
                    </a:lnTo>
                    <a:lnTo>
                      <a:pt x="741" y="486"/>
                    </a:lnTo>
                    <a:lnTo>
                      <a:pt x="745" y="442"/>
                    </a:lnTo>
                    <a:lnTo>
                      <a:pt x="741" y="397"/>
                    </a:lnTo>
                    <a:lnTo>
                      <a:pt x="732" y="355"/>
                    </a:lnTo>
                    <a:lnTo>
                      <a:pt x="717" y="315"/>
                    </a:lnTo>
                    <a:lnTo>
                      <a:pt x="696" y="277"/>
                    </a:lnTo>
                    <a:lnTo>
                      <a:pt x="670" y="243"/>
                    </a:lnTo>
                    <a:lnTo>
                      <a:pt x="641" y="214"/>
                    </a:lnTo>
                    <a:lnTo>
                      <a:pt x="607" y="189"/>
                    </a:lnTo>
                    <a:lnTo>
                      <a:pt x="570" y="169"/>
                    </a:lnTo>
                    <a:lnTo>
                      <a:pt x="530" y="153"/>
                    </a:lnTo>
                    <a:lnTo>
                      <a:pt x="488" y="143"/>
                    </a:lnTo>
                    <a:lnTo>
                      <a:pt x="443" y="140"/>
                    </a:lnTo>
                    <a:close/>
                    <a:moveTo>
                      <a:pt x="443" y="0"/>
                    </a:moveTo>
                    <a:lnTo>
                      <a:pt x="494" y="3"/>
                    </a:lnTo>
                    <a:lnTo>
                      <a:pt x="544" y="11"/>
                    </a:lnTo>
                    <a:lnTo>
                      <a:pt x="592" y="25"/>
                    </a:lnTo>
                    <a:lnTo>
                      <a:pt x="638" y="45"/>
                    </a:lnTo>
                    <a:lnTo>
                      <a:pt x="680" y="68"/>
                    </a:lnTo>
                    <a:lnTo>
                      <a:pt x="719" y="97"/>
                    </a:lnTo>
                    <a:lnTo>
                      <a:pt x="756" y="130"/>
                    </a:lnTo>
                    <a:lnTo>
                      <a:pt x="788" y="165"/>
                    </a:lnTo>
                    <a:lnTo>
                      <a:pt x="816" y="205"/>
                    </a:lnTo>
                    <a:lnTo>
                      <a:pt x="840" y="248"/>
                    </a:lnTo>
                    <a:lnTo>
                      <a:pt x="859" y="293"/>
                    </a:lnTo>
                    <a:lnTo>
                      <a:pt x="873" y="340"/>
                    </a:lnTo>
                    <a:lnTo>
                      <a:pt x="883" y="390"/>
                    </a:lnTo>
                    <a:lnTo>
                      <a:pt x="886" y="442"/>
                    </a:lnTo>
                    <a:lnTo>
                      <a:pt x="883" y="493"/>
                    </a:lnTo>
                    <a:lnTo>
                      <a:pt x="873" y="543"/>
                    </a:lnTo>
                    <a:lnTo>
                      <a:pt x="859" y="590"/>
                    </a:lnTo>
                    <a:lnTo>
                      <a:pt x="840" y="636"/>
                    </a:lnTo>
                    <a:lnTo>
                      <a:pt x="816" y="679"/>
                    </a:lnTo>
                    <a:lnTo>
                      <a:pt x="788" y="718"/>
                    </a:lnTo>
                    <a:lnTo>
                      <a:pt x="756" y="754"/>
                    </a:lnTo>
                    <a:lnTo>
                      <a:pt x="719" y="787"/>
                    </a:lnTo>
                    <a:lnTo>
                      <a:pt x="680" y="815"/>
                    </a:lnTo>
                    <a:lnTo>
                      <a:pt x="638" y="839"/>
                    </a:lnTo>
                    <a:lnTo>
                      <a:pt x="592" y="858"/>
                    </a:lnTo>
                    <a:lnTo>
                      <a:pt x="544" y="872"/>
                    </a:lnTo>
                    <a:lnTo>
                      <a:pt x="494" y="880"/>
                    </a:lnTo>
                    <a:lnTo>
                      <a:pt x="443" y="884"/>
                    </a:lnTo>
                    <a:lnTo>
                      <a:pt x="392" y="880"/>
                    </a:lnTo>
                    <a:lnTo>
                      <a:pt x="341" y="872"/>
                    </a:lnTo>
                    <a:lnTo>
                      <a:pt x="294" y="858"/>
                    </a:lnTo>
                    <a:lnTo>
                      <a:pt x="248" y="839"/>
                    </a:lnTo>
                    <a:lnTo>
                      <a:pt x="206" y="815"/>
                    </a:lnTo>
                    <a:lnTo>
                      <a:pt x="166" y="787"/>
                    </a:lnTo>
                    <a:lnTo>
                      <a:pt x="130" y="754"/>
                    </a:lnTo>
                    <a:lnTo>
                      <a:pt x="97" y="718"/>
                    </a:lnTo>
                    <a:lnTo>
                      <a:pt x="70" y="679"/>
                    </a:lnTo>
                    <a:lnTo>
                      <a:pt x="46" y="636"/>
                    </a:lnTo>
                    <a:lnTo>
                      <a:pt x="27" y="590"/>
                    </a:lnTo>
                    <a:lnTo>
                      <a:pt x="12" y="543"/>
                    </a:lnTo>
                    <a:lnTo>
                      <a:pt x="4" y="493"/>
                    </a:lnTo>
                    <a:lnTo>
                      <a:pt x="0" y="442"/>
                    </a:lnTo>
                    <a:lnTo>
                      <a:pt x="4" y="390"/>
                    </a:lnTo>
                    <a:lnTo>
                      <a:pt x="12" y="340"/>
                    </a:lnTo>
                    <a:lnTo>
                      <a:pt x="27" y="293"/>
                    </a:lnTo>
                    <a:lnTo>
                      <a:pt x="46" y="248"/>
                    </a:lnTo>
                    <a:lnTo>
                      <a:pt x="70" y="205"/>
                    </a:lnTo>
                    <a:lnTo>
                      <a:pt x="97" y="165"/>
                    </a:lnTo>
                    <a:lnTo>
                      <a:pt x="130" y="130"/>
                    </a:lnTo>
                    <a:lnTo>
                      <a:pt x="166" y="97"/>
                    </a:lnTo>
                    <a:lnTo>
                      <a:pt x="206" y="68"/>
                    </a:lnTo>
                    <a:lnTo>
                      <a:pt x="248" y="45"/>
                    </a:lnTo>
                    <a:lnTo>
                      <a:pt x="294" y="25"/>
                    </a:lnTo>
                    <a:lnTo>
                      <a:pt x="341" y="11"/>
                    </a:lnTo>
                    <a:lnTo>
                      <a:pt x="392" y="3"/>
                    </a:lnTo>
                    <a:lnTo>
                      <a:pt x="443"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2747" name="Google Shape;2747;p106"/>
            <p:cNvSpPr/>
            <p:nvPr/>
          </p:nvSpPr>
          <p:spPr>
            <a:xfrm>
              <a:off x="5681479" y="3803242"/>
              <a:ext cx="679280" cy="775553"/>
            </a:xfrm>
            <a:custGeom>
              <a:rect b="b" l="l" r="r" t="t"/>
              <a:pathLst>
                <a:path extrusionOk="0" h="2906" w="2541">
                  <a:moveTo>
                    <a:pt x="1063" y="0"/>
                  </a:moveTo>
                  <a:lnTo>
                    <a:pt x="1082" y="1"/>
                  </a:lnTo>
                  <a:lnTo>
                    <a:pt x="1098" y="8"/>
                  </a:lnTo>
                  <a:lnTo>
                    <a:pt x="1113" y="17"/>
                  </a:lnTo>
                  <a:lnTo>
                    <a:pt x="1125" y="31"/>
                  </a:lnTo>
                  <a:lnTo>
                    <a:pt x="1133" y="48"/>
                  </a:lnTo>
                  <a:lnTo>
                    <a:pt x="1137" y="66"/>
                  </a:lnTo>
                  <a:lnTo>
                    <a:pt x="1135" y="85"/>
                  </a:lnTo>
                  <a:lnTo>
                    <a:pt x="1130" y="102"/>
                  </a:lnTo>
                  <a:lnTo>
                    <a:pt x="1121" y="116"/>
                  </a:lnTo>
                  <a:lnTo>
                    <a:pt x="1107" y="128"/>
                  </a:lnTo>
                  <a:lnTo>
                    <a:pt x="1090" y="136"/>
                  </a:lnTo>
                  <a:lnTo>
                    <a:pt x="1036" y="156"/>
                  </a:lnTo>
                  <a:lnTo>
                    <a:pt x="983" y="180"/>
                  </a:lnTo>
                  <a:lnTo>
                    <a:pt x="917" y="214"/>
                  </a:lnTo>
                  <a:lnTo>
                    <a:pt x="854" y="252"/>
                  </a:lnTo>
                  <a:lnTo>
                    <a:pt x="793" y="295"/>
                  </a:lnTo>
                  <a:lnTo>
                    <a:pt x="736" y="341"/>
                  </a:lnTo>
                  <a:lnTo>
                    <a:pt x="684" y="392"/>
                  </a:lnTo>
                  <a:lnTo>
                    <a:pt x="634" y="444"/>
                  </a:lnTo>
                  <a:lnTo>
                    <a:pt x="590" y="501"/>
                  </a:lnTo>
                  <a:lnTo>
                    <a:pt x="549" y="561"/>
                  </a:lnTo>
                  <a:lnTo>
                    <a:pt x="512" y="624"/>
                  </a:lnTo>
                  <a:lnTo>
                    <a:pt x="479" y="688"/>
                  </a:lnTo>
                  <a:lnTo>
                    <a:pt x="452" y="755"/>
                  </a:lnTo>
                  <a:lnTo>
                    <a:pt x="428" y="824"/>
                  </a:lnTo>
                  <a:lnTo>
                    <a:pt x="409" y="895"/>
                  </a:lnTo>
                  <a:lnTo>
                    <a:pt x="397" y="966"/>
                  </a:lnTo>
                  <a:lnTo>
                    <a:pt x="388" y="1040"/>
                  </a:lnTo>
                  <a:lnTo>
                    <a:pt x="386" y="1114"/>
                  </a:lnTo>
                  <a:lnTo>
                    <a:pt x="386" y="1297"/>
                  </a:lnTo>
                  <a:lnTo>
                    <a:pt x="384" y="1314"/>
                  </a:lnTo>
                  <a:lnTo>
                    <a:pt x="378" y="1330"/>
                  </a:lnTo>
                  <a:lnTo>
                    <a:pt x="154" y="1758"/>
                  </a:lnTo>
                  <a:lnTo>
                    <a:pt x="147" y="1775"/>
                  </a:lnTo>
                  <a:lnTo>
                    <a:pt x="141" y="1791"/>
                  </a:lnTo>
                  <a:lnTo>
                    <a:pt x="139" y="1806"/>
                  </a:lnTo>
                  <a:lnTo>
                    <a:pt x="140" y="1818"/>
                  </a:lnTo>
                  <a:lnTo>
                    <a:pt x="145" y="1829"/>
                  </a:lnTo>
                  <a:lnTo>
                    <a:pt x="154" y="1838"/>
                  </a:lnTo>
                  <a:lnTo>
                    <a:pt x="169" y="1846"/>
                  </a:lnTo>
                  <a:lnTo>
                    <a:pt x="188" y="1851"/>
                  </a:lnTo>
                  <a:lnTo>
                    <a:pt x="211" y="1852"/>
                  </a:lnTo>
                  <a:lnTo>
                    <a:pt x="317" y="1852"/>
                  </a:lnTo>
                  <a:lnTo>
                    <a:pt x="336" y="1855"/>
                  </a:lnTo>
                  <a:lnTo>
                    <a:pt x="352" y="1862"/>
                  </a:lnTo>
                  <a:lnTo>
                    <a:pt x="366" y="1873"/>
                  </a:lnTo>
                  <a:lnTo>
                    <a:pt x="377" y="1887"/>
                  </a:lnTo>
                  <a:lnTo>
                    <a:pt x="384" y="1904"/>
                  </a:lnTo>
                  <a:lnTo>
                    <a:pt x="386" y="1923"/>
                  </a:lnTo>
                  <a:lnTo>
                    <a:pt x="386" y="2330"/>
                  </a:lnTo>
                  <a:lnTo>
                    <a:pt x="389" y="2362"/>
                  </a:lnTo>
                  <a:lnTo>
                    <a:pt x="399" y="2392"/>
                  </a:lnTo>
                  <a:lnTo>
                    <a:pt x="414" y="2418"/>
                  </a:lnTo>
                  <a:lnTo>
                    <a:pt x="433" y="2443"/>
                  </a:lnTo>
                  <a:lnTo>
                    <a:pt x="456" y="2463"/>
                  </a:lnTo>
                  <a:lnTo>
                    <a:pt x="482" y="2477"/>
                  </a:lnTo>
                  <a:lnTo>
                    <a:pt x="512" y="2487"/>
                  </a:lnTo>
                  <a:lnTo>
                    <a:pt x="543" y="2491"/>
                  </a:lnTo>
                  <a:lnTo>
                    <a:pt x="856" y="2445"/>
                  </a:lnTo>
                  <a:lnTo>
                    <a:pt x="870" y="2444"/>
                  </a:lnTo>
                  <a:lnTo>
                    <a:pt x="885" y="2447"/>
                  </a:lnTo>
                  <a:lnTo>
                    <a:pt x="899" y="2452"/>
                  </a:lnTo>
                  <a:lnTo>
                    <a:pt x="912" y="2461"/>
                  </a:lnTo>
                  <a:lnTo>
                    <a:pt x="924" y="2476"/>
                  </a:lnTo>
                  <a:lnTo>
                    <a:pt x="933" y="2494"/>
                  </a:lnTo>
                  <a:lnTo>
                    <a:pt x="936" y="2514"/>
                  </a:lnTo>
                  <a:lnTo>
                    <a:pt x="936" y="2764"/>
                  </a:lnTo>
                  <a:lnTo>
                    <a:pt x="2099" y="2764"/>
                  </a:lnTo>
                  <a:lnTo>
                    <a:pt x="2099" y="1925"/>
                  </a:lnTo>
                  <a:lnTo>
                    <a:pt x="2101" y="1906"/>
                  </a:lnTo>
                  <a:lnTo>
                    <a:pt x="2109" y="1888"/>
                  </a:lnTo>
                  <a:lnTo>
                    <a:pt x="2121" y="1873"/>
                  </a:lnTo>
                  <a:lnTo>
                    <a:pt x="2175" y="1820"/>
                  </a:lnTo>
                  <a:lnTo>
                    <a:pt x="2224" y="1763"/>
                  </a:lnTo>
                  <a:lnTo>
                    <a:pt x="2270" y="1703"/>
                  </a:lnTo>
                  <a:lnTo>
                    <a:pt x="2310" y="1640"/>
                  </a:lnTo>
                  <a:lnTo>
                    <a:pt x="2347" y="1575"/>
                  </a:lnTo>
                  <a:lnTo>
                    <a:pt x="2377" y="1506"/>
                  </a:lnTo>
                  <a:lnTo>
                    <a:pt x="2404" y="1436"/>
                  </a:lnTo>
                  <a:lnTo>
                    <a:pt x="2412" y="1419"/>
                  </a:lnTo>
                  <a:lnTo>
                    <a:pt x="2424" y="1405"/>
                  </a:lnTo>
                  <a:lnTo>
                    <a:pt x="2438" y="1395"/>
                  </a:lnTo>
                  <a:lnTo>
                    <a:pt x="2455" y="1389"/>
                  </a:lnTo>
                  <a:lnTo>
                    <a:pt x="2474" y="1388"/>
                  </a:lnTo>
                  <a:lnTo>
                    <a:pt x="2492" y="1391"/>
                  </a:lnTo>
                  <a:lnTo>
                    <a:pt x="2509" y="1400"/>
                  </a:lnTo>
                  <a:lnTo>
                    <a:pt x="2523" y="1411"/>
                  </a:lnTo>
                  <a:lnTo>
                    <a:pt x="2533" y="1426"/>
                  </a:lnTo>
                  <a:lnTo>
                    <a:pt x="2539" y="1443"/>
                  </a:lnTo>
                  <a:lnTo>
                    <a:pt x="2541" y="1461"/>
                  </a:lnTo>
                  <a:lnTo>
                    <a:pt x="2537" y="1480"/>
                  </a:lnTo>
                  <a:lnTo>
                    <a:pt x="2509" y="1556"/>
                  </a:lnTo>
                  <a:lnTo>
                    <a:pt x="2476" y="1630"/>
                  </a:lnTo>
                  <a:lnTo>
                    <a:pt x="2438" y="1701"/>
                  </a:lnTo>
                  <a:lnTo>
                    <a:pt x="2395" y="1770"/>
                  </a:lnTo>
                  <a:lnTo>
                    <a:pt x="2348" y="1835"/>
                  </a:lnTo>
                  <a:lnTo>
                    <a:pt x="2295" y="1896"/>
                  </a:lnTo>
                  <a:lnTo>
                    <a:pt x="2239" y="1955"/>
                  </a:lnTo>
                  <a:lnTo>
                    <a:pt x="2239" y="2835"/>
                  </a:lnTo>
                  <a:lnTo>
                    <a:pt x="2236" y="2854"/>
                  </a:lnTo>
                  <a:lnTo>
                    <a:pt x="2230" y="2871"/>
                  </a:lnTo>
                  <a:lnTo>
                    <a:pt x="2218" y="2884"/>
                  </a:lnTo>
                  <a:lnTo>
                    <a:pt x="2204" y="2896"/>
                  </a:lnTo>
                  <a:lnTo>
                    <a:pt x="2187" y="2902"/>
                  </a:lnTo>
                  <a:lnTo>
                    <a:pt x="2168" y="2906"/>
                  </a:lnTo>
                  <a:lnTo>
                    <a:pt x="865" y="2906"/>
                  </a:lnTo>
                  <a:lnTo>
                    <a:pt x="847" y="2902"/>
                  </a:lnTo>
                  <a:lnTo>
                    <a:pt x="830" y="2896"/>
                  </a:lnTo>
                  <a:lnTo>
                    <a:pt x="816" y="2884"/>
                  </a:lnTo>
                  <a:lnTo>
                    <a:pt x="805" y="2871"/>
                  </a:lnTo>
                  <a:lnTo>
                    <a:pt x="798" y="2854"/>
                  </a:lnTo>
                  <a:lnTo>
                    <a:pt x="796" y="2835"/>
                  </a:lnTo>
                  <a:lnTo>
                    <a:pt x="796" y="2596"/>
                  </a:lnTo>
                  <a:lnTo>
                    <a:pt x="558" y="2631"/>
                  </a:lnTo>
                  <a:lnTo>
                    <a:pt x="555" y="2631"/>
                  </a:lnTo>
                  <a:lnTo>
                    <a:pt x="551" y="2631"/>
                  </a:lnTo>
                  <a:lnTo>
                    <a:pt x="549" y="2630"/>
                  </a:lnTo>
                  <a:lnTo>
                    <a:pt x="503" y="2627"/>
                  </a:lnTo>
                  <a:lnTo>
                    <a:pt x="461" y="2618"/>
                  </a:lnTo>
                  <a:lnTo>
                    <a:pt x="421" y="2602"/>
                  </a:lnTo>
                  <a:lnTo>
                    <a:pt x="384" y="2582"/>
                  </a:lnTo>
                  <a:lnTo>
                    <a:pt x="350" y="2557"/>
                  </a:lnTo>
                  <a:lnTo>
                    <a:pt x="321" y="2526"/>
                  </a:lnTo>
                  <a:lnTo>
                    <a:pt x="295" y="2493"/>
                  </a:lnTo>
                  <a:lnTo>
                    <a:pt x="274" y="2455"/>
                  </a:lnTo>
                  <a:lnTo>
                    <a:pt x="260" y="2415"/>
                  </a:lnTo>
                  <a:lnTo>
                    <a:pt x="249" y="2373"/>
                  </a:lnTo>
                  <a:lnTo>
                    <a:pt x="246" y="2329"/>
                  </a:lnTo>
                  <a:lnTo>
                    <a:pt x="246" y="1991"/>
                  </a:lnTo>
                  <a:lnTo>
                    <a:pt x="211" y="1991"/>
                  </a:lnTo>
                  <a:lnTo>
                    <a:pt x="176" y="1989"/>
                  </a:lnTo>
                  <a:lnTo>
                    <a:pt x="143" y="1983"/>
                  </a:lnTo>
                  <a:lnTo>
                    <a:pt x="114" y="1973"/>
                  </a:lnTo>
                  <a:lnTo>
                    <a:pt x="87" y="1961"/>
                  </a:lnTo>
                  <a:lnTo>
                    <a:pt x="62" y="1944"/>
                  </a:lnTo>
                  <a:lnTo>
                    <a:pt x="41" y="1924"/>
                  </a:lnTo>
                  <a:lnTo>
                    <a:pt x="24" y="1900"/>
                  </a:lnTo>
                  <a:lnTo>
                    <a:pt x="12" y="1874"/>
                  </a:lnTo>
                  <a:lnTo>
                    <a:pt x="3" y="1846"/>
                  </a:lnTo>
                  <a:lnTo>
                    <a:pt x="0" y="1817"/>
                  </a:lnTo>
                  <a:lnTo>
                    <a:pt x="0" y="1787"/>
                  </a:lnTo>
                  <a:lnTo>
                    <a:pt x="5" y="1756"/>
                  </a:lnTo>
                  <a:lnTo>
                    <a:pt x="16" y="1724"/>
                  </a:lnTo>
                  <a:lnTo>
                    <a:pt x="30" y="1693"/>
                  </a:lnTo>
                  <a:lnTo>
                    <a:pt x="247" y="1279"/>
                  </a:lnTo>
                  <a:lnTo>
                    <a:pt x="247" y="1114"/>
                  </a:lnTo>
                  <a:lnTo>
                    <a:pt x="250" y="1034"/>
                  </a:lnTo>
                  <a:lnTo>
                    <a:pt x="257" y="956"/>
                  </a:lnTo>
                  <a:lnTo>
                    <a:pt x="271" y="878"/>
                  </a:lnTo>
                  <a:lnTo>
                    <a:pt x="289" y="802"/>
                  </a:lnTo>
                  <a:lnTo>
                    <a:pt x="313" y="728"/>
                  </a:lnTo>
                  <a:lnTo>
                    <a:pt x="341" y="655"/>
                  </a:lnTo>
                  <a:lnTo>
                    <a:pt x="374" y="586"/>
                  </a:lnTo>
                  <a:lnTo>
                    <a:pt x="412" y="518"/>
                  </a:lnTo>
                  <a:lnTo>
                    <a:pt x="453" y="453"/>
                  </a:lnTo>
                  <a:lnTo>
                    <a:pt x="498" y="390"/>
                  </a:lnTo>
                  <a:lnTo>
                    <a:pt x="549" y="330"/>
                  </a:lnTo>
                  <a:lnTo>
                    <a:pt x="602" y="274"/>
                  </a:lnTo>
                  <a:lnTo>
                    <a:pt x="659" y="223"/>
                  </a:lnTo>
                  <a:lnTo>
                    <a:pt x="721" y="173"/>
                  </a:lnTo>
                  <a:lnTo>
                    <a:pt x="785" y="129"/>
                  </a:lnTo>
                  <a:lnTo>
                    <a:pt x="854" y="89"/>
                  </a:lnTo>
                  <a:lnTo>
                    <a:pt x="924" y="52"/>
                  </a:lnTo>
                  <a:lnTo>
                    <a:pt x="983" y="27"/>
                  </a:lnTo>
                  <a:lnTo>
                    <a:pt x="1045" y="3"/>
                  </a:lnTo>
                  <a:lnTo>
                    <a:pt x="1063"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2748" name="Google Shape;2748;p106"/>
          <p:cNvGrpSpPr/>
          <p:nvPr/>
        </p:nvGrpSpPr>
        <p:grpSpPr>
          <a:xfrm>
            <a:off x="1278700" y="4183005"/>
            <a:ext cx="756475" cy="619239"/>
            <a:chOff x="5719208" y="3848249"/>
            <a:chExt cx="756475" cy="619239"/>
          </a:xfrm>
        </p:grpSpPr>
        <p:sp>
          <p:nvSpPr>
            <p:cNvPr id="2749" name="Google Shape;2749;p106"/>
            <p:cNvSpPr/>
            <p:nvPr/>
          </p:nvSpPr>
          <p:spPr>
            <a:xfrm>
              <a:off x="6241377" y="4042388"/>
              <a:ext cx="143932" cy="190793"/>
            </a:xfrm>
            <a:custGeom>
              <a:rect b="b" l="l" r="r" t="t"/>
              <a:pathLst>
                <a:path extrusionOk="0" h="31" w="23">
                  <a:moveTo>
                    <a:pt x="11" y="2"/>
                  </a:moveTo>
                  <a:cubicBezTo>
                    <a:pt x="10" y="1"/>
                    <a:pt x="9" y="0"/>
                    <a:pt x="7" y="0"/>
                  </a:cubicBezTo>
                  <a:cubicBezTo>
                    <a:pt x="4" y="0"/>
                    <a:pt x="4" y="0"/>
                    <a:pt x="4" y="0"/>
                  </a:cubicBezTo>
                  <a:cubicBezTo>
                    <a:pt x="1" y="0"/>
                    <a:pt x="0" y="2"/>
                    <a:pt x="0" y="4"/>
                  </a:cubicBezTo>
                  <a:cubicBezTo>
                    <a:pt x="0" y="27"/>
                    <a:pt x="0" y="27"/>
                    <a:pt x="0" y="27"/>
                  </a:cubicBezTo>
                  <a:cubicBezTo>
                    <a:pt x="0" y="29"/>
                    <a:pt x="1" y="31"/>
                    <a:pt x="4" y="31"/>
                  </a:cubicBezTo>
                  <a:cubicBezTo>
                    <a:pt x="19" y="31"/>
                    <a:pt x="19" y="31"/>
                    <a:pt x="19" y="31"/>
                  </a:cubicBezTo>
                  <a:cubicBezTo>
                    <a:pt x="21" y="31"/>
                    <a:pt x="23" y="29"/>
                    <a:pt x="23" y="27"/>
                  </a:cubicBezTo>
                  <a:cubicBezTo>
                    <a:pt x="23" y="21"/>
                    <a:pt x="23" y="21"/>
                    <a:pt x="23" y="21"/>
                  </a:cubicBezTo>
                  <a:cubicBezTo>
                    <a:pt x="23" y="20"/>
                    <a:pt x="23" y="20"/>
                    <a:pt x="22" y="19"/>
                  </a:cubicBezTo>
                  <a:lnTo>
                    <a:pt x="11" y="2"/>
                  </a:lnTo>
                  <a:close/>
                  <a:moveTo>
                    <a:pt x="19" y="27"/>
                  </a:moveTo>
                  <a:cubicBezTo>
                    <a:pt x="4" y="27"/>
                    <a:pt x="4" y="27"/>
                    <a:pt x="4" y="27"/>
                  </a:cubicBezTo>
                  <a:cubicBezTo>
                    <a:pt x="4" y="4"/>
                    <a:pt x="4" y="4"/>
                    <a:pt x="4" y="4"/>
                  </a:cubicBezTo>
                  <a:cubicBezTo>
                    <a:pt x="7" y="4"/>
                    <a:pt x="7" y="4"/>
                    <a:pt x="7" y="4"/>
                  </a:cubicBezTo>
                  <a:cubicBezTo>
                    <a:pt x="19" y="21"/>
                    <a:pt x="19" y="21"/>
                    <a:pt x="19" y="21"/>
                  </a:cubicBezTo>
                  <a:lnTo>
                    <a:pt x="19" y="27"/>
                  </a:lnTo>
                  <a:close/>
                  <a:moveTo>
                    <a:pt x="19" y="27"/>
                  </a:moveTo>
                  <a:cubicBezTo>
                    <a:pt x="19" y="27"/>
                    <a:pt x="19" y="27"/>
                    <a:pt x="19" y="27"/>
                  </a:cubicBezTo>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750" name="Google Shape;2750;p106"/>
            <p:cNvSpPr/>
            <p:nvPr/>
          </p:nvSpPr>
          <p:spPr>
            <a:xfrm>
              <a:off x="5719208" y="3848249"/>
              <a:ext cx="756475" cy="619239"/>
            </a:xfrm>
            <a:custGeom>
              <a:rect b="b" l="l" r="r" t="t"/>
              <a:pathLst>
                <a:path extrusionOk="0" h="100" w="123">
                  <a:moveTo>
                    <a:pt x="121" y="48"/>
                  </a:moveTo>
                  <a:cubicBezTo>
                    <a:pt x="106" y="25"/>
                    <a:pt x="106" y="25"/>
                    <a:pt x="106" y="25"/>
                  </a:cubicBezTo>
                  <a:cubicBezTo>
                    <a:pt x="104" y="22"/>
                    <a:pt x="100" y="20"/>
                    <a:pt x="96" y="20"/>
                  </a:cubicBezTo>
                  <a:cubicBezTo>
                    <a:pt x="81" y="20"/>
                    <a:pt x="81" y="20"/>
                    <a:pt x="81" y="20"/>
                  </a:cubicBezTo>
                  <a:cubicBezTo>
                    <a:pt x="81" y="12"/>
                    <a:pt x="81" y="12"/>
                    <a:pt x="81" y="12"/>
                  </a:cubicBezTo>
                  <a:cubicBezTo>
                    <a:pt x="81" y="6"/>
                    <a:pt x="76" y="0"/>
                    <a:pt x="69" y="0"/>
                  </a:cubicBezTo>
                  <a:cubicBezTo>
                    <a:pt x="12" y="0"/>
                    <a:pt x="12" y="0"/>
                    <a:pt x="12" y="0"/>
                  </a:cubicBezTo>
                  <a:cubicBezTo>
                    <a:pt x="6" y="0"/>
                    <a:pt x="0" y="6"/>
                    <a:pt x="0" y="12"/>
                  </a:cubicBezTo>
                  <a:cubicBezTo>
                    <a:pt x="0" y="54"/>
                    <a:pt x="0" y="54"/>
                    <a:pt x="0" y="54"/>
                  </a:cubicBezTo>
                  <a:cubicBezTo>
                    <a:pt x="0" y="61"/>
                    <a:pt x="6" y="66"/>
                    <a:pt x="12" y="66"/>
                  </a:cubicBezTo>
                  <a:cubicBezTo>
                    <a:pt x="12" y="77"/>
                    <a:pt x="12" y="77"/>
                    <a:pt x="12" y="77"/>
                  </a:cubicBezTo>
                  <a:cubicBezTo>
                    <a:pt x="12" y="84"/>
                    <a:pt x="17" y="89"/>
                    <a:pt x="23" y="89"/>
                  </a:cubicBezTo>
                  <a:cubicBezTo>
                    <a:pt x="28" y="89"/>
                    <a:pt x="28" y="89"/>
                    <a:pt x="28" y="89"/>
                  </a:cubicBezTo>
                  <a:cubicBezTo>
                    <a:pt x="30" y="95"/>
                    <a:pt x="35" y="100"/>
                    <a:pt x="43" y="100"/>
                  </a:cubicBezTo>
                  <a:cubicBezTo>
                    <a:pt x="50" y="100"/>
                    <a:pt x="56" y="95"/>
                    <a:pt x="57" y="89"/>
                  </a:cubicBezTo>
                  <a:cubicBezTo>
                    <a:pt x="78" y="89"/>
                    <a:pt x="78" y="89"/>
                    <a:pt x="78" y="89"/>
                  </a:cubicBezTo>
                  <a:cubicBezTo>
                    <a:pt x="79" y="95"/>
                    <a:pt x="85" y="100"/>
                    <a:pt x="92" y="100"/>
                  </a:cubicBezTo>
                  <a:cubicBezTo>
                    <a:pt x="100" y="100"/>
                    <a:pt x="106" y="95"/>
                    <a:pt x="107" y="89"/>
                  </a:cubicBezTo>
                  <a:cubicBezTo>
                    <a:pt x="112" y="89"/>
                    <a:pt x="112" y="89"/>
                    <a:pt x="112" y="89"/>
                  </a:cubicBezTo>
                  <a:cubicBezTo>
                    <a:pt x="118" y="89"/>
                    <a:pt x="123" y="84"/>
                    <a:pt x="123" y="77"/>
                  </a:cubicBezTo>
                  <a:cubicBezTo>
                    <a:pt x="123" y="54"/>
                    <a:pt x="123" y="54"/>
                    <a:pt x="123" y="54"/>
                  </a:cubicBezTo>
                  <a:cubicBezTo>
                    <a:pt x="123" y="52"/>
                    <a:pt x="122" y="50"/>
                    <a:pt x="121" y="48"/>
                  </a:cubicBezTo>
                  <a:close/>
                  <a:moveTo>
                    <a:pt x="12" y="58"/>
                  </a:moveTo>
                  <a:cubicBezTo>
                    <a:pt x="10" y="58"/>
                    <a:pt x="8" y="56"/>
                    <a:pt x="8" y="54"/>
                  </a:cubicBezTo>
                  <a:cubicBezTo>
                    <a:pt x="8" y="12"/>
                    <a:pt x="8" y="12"/>
                    <a:pt x="8" y="12"/>
                  </a:cubicBezTo>
                  <a:cubicBezTo>
                    <a:pt x="8" y="10"/>
                    <a:pt x="10" y="8"/>
                    <a:pt x="12" y="8"/>
                  </a:cubicBezTo>
                  <a:cubicBezTo>
                    <a:pt x="69" y="8"/>
                    <a:pt x="69" y="8"/>
                    <a:pt x="69" y="8"/>
                  </a:cubicBezTo>
                  <a:cubicBezTo>
                    <a:pt x="72" y="8"/>
                    <a:pt x="73" y="10"/>
                    <a:pt x="73" y="12"/>
                  </a:cubicBezTo>
                  <a:cubicBezTo>
                    <a:pt x="73" y="54"/>
                    <a:pt x="73" y="54"/>
                    <a:pt x="73" y="54"/>
                  </a:cubicBezTo>
                  <a:cubicBezTo>
                    <a:pt x="73" y="56"/>
                    <a:pt x="72" y="58"/>
                    <a:pt x="69" y="58"/>
                  </a:cubicBezTo>
                  <a:lnTo>
                    <a:pt x="12" y="58"/>
                  </a:lnTo>
                  <a:close/>
                  <a:moveTo>
                    <a:pt x="43" y="93"/>
                  </a:moveTo>
                  <a:cubicBezTo>
                    <a:pt x="38" y="93"/>
                    <a:pt x="35" y="89"/>
                    <a:pt x="35" y="85"/>
                  </a:cubicBezTo>
                  <a:cubicBezTo>
                    <a:pt x="35" y="81"/>
                    <a:pt x="38" y="77"/>
                    <a:pt x="43" y="77"/>
                  </a:cubicBezTo>
                  <a:cubicBezTo>
                    <a:pt x="47" y="77"/>
                    <a:pt x="50" y="81"/>
                    <a:pt x="50" y="85"/>
                  </a:cubicBezTo>
                  <a:cubicBezTo>
                    <a:pt x="50" y="89"/>
                    <a:pt x="47" y="93"/>
                    <a:pt x="43" y="93"/>
                  </a:cubicBezTo>
                  <a:close/>
                  <a:moveTo>
                    <a:pt x="92" y="93"/>
                  </a:moveTo>
                  <a:cubicBezTo>
                    <a:pt x="88" y="93"/>
                    <a:pt x="85" y="89"/>
                    <a:pt x="85" y="85"/>
                  </a:cubicBezTo>
                  <a:cubicBezTo>
                    <a:pt x="85" y="81"/>
                    <a:pt x="88" y="77"/>
                    <a:pt x="92" y="77"/>
                  </a:cubicBezTo>
                  <a:cubicBezTo>
                    <a:pt x="97" y="77"/>
                    <a:pt x="100" y="81"/>
                    <a:pt x="100" y="85"/>
                  </a:cubicBezTo>
                  <a:cubicBezTo>
                    <a:pt x="100" y="89"/>
                    <a:pt x="97" y="93"/>
                    <a:pt x="92" y="93"/>
                  </a:cubicBezTo>
                  <a:close/>
                  <a:moveTo>
                    <a:pt x="115" y="77"/>
                  </a:moveTo>
                  <a:cubicBezTo>
                    <a:pt x="115" y="79"/>
                    <a:pt x="114" y="81"/>
                    <a:pt x="112" y="81"/>
                  </a:cubicBezTo>
                  <a:cubicBezTo>
                    <a:pt x="107" y="81"/>
                    <a:pt x="107" y="81"/>
                    <a:pt x="107" y="81"/>
                  </a:cubicBezTo>
                  <a:cubicBezTo>
                    <a:pt x="106" y="74"/>
                    <a:pt x="100" y="70"/>
                    <a:pt x="92" y="70"/>
                  </a:cubicBezTo>
                  <a:cubicBezTo>
                    <a:pt x="85" y="70"/>
                    <a:pt x="79" y="74"/>
                    <a:pt x="78" y="81"/>
                  </a:cubicBezTo>
                  <a:cubicBezTo>
                    <a:pt x="57" y="81"/>
                    <a:pt x="57" y="81"/>
                    <a:pt x="57" y="81"/>
                  </a:cubicBezTo>
                  <a:cubicBezTo>
                    <a:pt x="56" y="74"/>
                    <a:pt x="50" y="70"/>
                    <a:pt x="43" y="70"/>
                  </a:cubicBezTo>
                  <a:cubicBezTo>
                    <a:pt x="35" y="70"/>
                    <a:pt x="30" y="74"/>
                    <a:pt x="28" y="81"/>
                  </a:cubicBezTo>
                  <a:cubicBezTo>
                    <a:pt x="23" y="81"/>
                    <a:pt x="23" y="81"/>
                    <a:pt x="23" y="81"/>
                  </a:cubicBezTo>
                  <a:cubicBezTo>
                    <a:pt x="21" y="81"/>
                    <a:pt x="20" y="79"/>
                    <a:pt x="20" y="77"/>
                  </a:cubicBezTo>
                  <a:cubicBezTo>
                    <a:pt x="20" y="66"/>
                    <a:pt x="20" y="66"/>
                    <a:pt x="20" y="66"/>
                  </a:cubicBezTo>
                  <a:cubicBezTo>
                    <a:pt x="69" y="66"/>
                    <a:pt x="69" y="66"/>
                    <a:pt x="69" y="66"/>
                  </a:cubicBezTo>
                  <a:cubicBezTo>
                    <a:pt x="76" y="66"/>
                    <a:pt x="81" y="61"/>
                    <a:pt x="81" y="54"/>
                  </a:cubicBezTo>
                  <a:cubicBezTo>
                    <a:pt x="81" y="27"/>
                    <a:pt x="81" y="27"/>
                    <a:pt x="81" y="27"/>
                  </a:cubicBezTo>
                  <a:cubicBezTo>
                    <a:pt x="96" y="27"/>
                    <a:pt x="96" y="27"/>
                    <a:pt x="96" y="27"/>
                  </a:cubicBezTo>
                  <a:cubicBezTo>
                    <a:pt x="98" y="27"/>
                    <a:pt x="99" y="28"/>
                    <a:pt x="99" y="29"/>
                  </a:cubicBezTo>
                  <a:cubicBezTo>
                    <a:pt x="115" y="52"/>
                    <a:pt x="115" y="52"/>
                    <a:pt x="115" y="52"/>
                  </a:cubicBezTo>
                  <a:cubicBezTo>
                    <a:pt x="115" y="53"/>
                    <a:pt x="115" y="53"/>
                    <a:pt x="115" y="54"/>
                  </a:cubicBezTo>
                  <a:lnTo>
                    <a:pt x="115" y="77"/>
                  </a:lnTo>
                  <a:close/>
                  <a:moveTo>
                    <a:pt x="115" y="77"/>
                  </a:moveTo>
                  <a:cubicBezTo>
                    <a:pt x="115" y="77"/>
                    <a:pt x="115" y="77"/>
                    <a:pt x="115" y="77"/>
                  </a:cubicBezTo>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5" name="Shape 2755"/>
        <p:cNvGrpSpPr/>
        <p:nvPr/>
      </p:nvGrpSpPr>
      <p:grpSpPr>
        <a:xfrm>
          <a:off x="0" y="0"/>
          <a:ext cx="0" cy="0"/>
          <a:chOff x="0" y="0"/>
          <a:chExt cx="0" cy="0"/>
        </a:xfrm>
      </p:grpSpPr>
      <p:sp>
        <p:nvSpPr>
          <p:cNvPr id="2756" name="Google Shape;2756;p107"/>
          <p:cNvSpPr txBox="1"/>
          <p:nvPr>
            <p:ph type="title"/>
          </p:nvPr>
        </p:nvSpPr>
        <p:spPr>
          <a:xfrm>
            <a:off x="612465" y="4663"/>
            <a:ext cx="10562869" cy="1057173"/>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200"/>
              <a:buNone/>
            </a:pPr>
            <a:r>
              <a:rPr lang="en-US"/>
              <a:t>How Agencies Use OASIS</a:t>
            </a:r>
            <a:endParaRPr/>
          </a:p>
        </p:txBody>
      </p:sp>
      <p:sp>
        <p:nvSpPr>
          <p:cNvPr id="2757" name="Google Shape;2757;p107"/>
          <p:cNvSpPr txBox="1"/>
          <p:nvPr>
            <p:ph idx="1" type="body"/>
          </p:nvPr>
        </p:nvSpPr>
        <p:spPr>
          <a:xfrm>
            <a:off x="2035914" y="2240868"/>
            <a:ext cx="7223886" cy="4252042"/>
          </a:xfrm>
          <a:prstGeom prst="rect">
            <a:avLst/>
          </a:prstGeom>
          <a:noFill/>
          <a:ln>
            <a:noFill/>
          </a:ln>
        </p:spPr>
        <p:txBody>
          <a:bodyPr anchorCtr="0" anchor="t" bIns="91425" lIns="91425" spcFirstLastPara="1" rIns="91425" wrap="square" tIns="91425">
            <a:noAutofit/>
          </a:bodyPr>
          <a:lstStyle/>
          <a:p>
            <a:pPr indent="-285750" lvl="0" marL="400050" rtl="0" algn="l">
              <a:lnSpc>
                <a:spcPct val="100000"/>
              </a:lnSpc>
              <a:spcBef>
                <a:spcPts val="0"/>
              </a:spcBef>
              <a:spcAft>
                <a:spcPts val="0"/>
              </a:spcAft>
              <a:buClr>
                <a:schemeClr val="lt1"/>
              </a:buClr>
              <a:buSzPts val="1800"/>
              <a:buFont typeface="Arial"/>
              <a:buChar char="•"/>
            </a:pPr>
            <a:r>
              <a:rPr lang="en-US"/>
              <a:t>R&amp;D biotechnology (except nanobiotechnology)</a:t>
            </a:r>
            <a:endParaRPr/>
          </a:p>
          <a:p>
            <a:pPr indent="-317500" lvl="1" marL="914400" rtl="0" algn="l">
              <a:lnSpc>
                <a:spcPct val="100000"/>
              </a:lnSpc>
              <a:spcBef>
                <a:spcPts val="800"/>
              </a:spcBef>
              <a:spcAft>
                <a:spcPts val="0"/>
              </a:spcAft>
              <a:buSzPts val="1600"/>
              <a:buChar char="o"/>
            </a:pPr>
            <a:r>
              <a:rPr lang="en-US"/>
              <a:t>Research occurrence of bioweaponry &amp; chemical weapons of delivery through food</a:t>
            </a:r>
            <a:endParaRPr/>
          </a:p>
          <a:p>
            <a:pPr indent="-317500" lvl="1" marL="914400" rtl="0" algn="l">
              <a:lnSpc>
                <a:spcPct val="100000"/>
              </a:lnSpc>
              <a:spcBef>
                <a:spcPts val="1000"/>
              </a:spcBef>
              <a:spcAft>
                <a:spcPts val="0"/>
              </a:spcAft>
              <a:buSzPts val="1600"/>
              <a:buChar char="o"/>
            </a:pPr>
            <a:r>
              <a:rPr lang="en-US"/>
              <a:t>Reach-back food protection consultation</a:t>
            </a:r>
            <a:endParaRPr/>
          </a:p>
          <a:p>
            <a:pPr indent="-317500" lvl="1" marL="914400" rtl="0" algn="l">
              <a:lnSpc>
                <a:spcPct val="100000"/>
              </a:lnSpc>
              <a:spcBef>
                <a:spcPts val="1000"/>
              </a:spcBef>
              <a:spcAft>
                <a:spcPts val="0"/>
              </a:spcAft>
              <a:buSzPts val="1600"/>
              <a:buChar char="o"/>
            </a:pPr>
            <a:r>
              <a:rPr lang="en-US"/>
              <a:t>Surveillance, prevention, control of foodborne illness</a:t>
            </a:r>
            <a:endParaRPr/>
          </a:p>
          <a:p>
            <a:pPr indent="-317500" lvl="1" marL="914400" rtl="0" algn="l">
              <a:lnSpc>
                <a:spcPct val="100000"/>
              </a:lnSpc>
              <a:spcBef>
                <a:spcPts val="1000"/>
              </a:spcBef>
              <a:spcAft>
                <a:spcPts val="0"/>
              </a:spcAft>
              <a:buSzPts val="1600"/>
              <a:buChar char="o"/>
            </a:pPr>
            <a:r>
              <a:rPr lang="en-US"/>
              <a:t>Research &amp; evaluation of food pathogen sampling, transport, &amp; testing capabilities</a:t>
            </a:r>
            <a:endParaRPr/>
          </a:p>
          <a:p>
            <a:pPr indent="-285750" lvl="0" marL="400050" rtl="0" algn="l">
              <a:lnSpc>
                <a:spcPct val="100000"/>
              </a:lnSpc>
              <a:spcBef>
                <a:spcPts val="2000"/>
              </a:spcBef>
              <a:spcAft>
                <a:spcPts val="0"/>
              </a:spcAft>
              <a:buClr>
                <a:schemeClr val="lt1"/>
              </a:buClr>
              <a:buSzPts val="1800"/>
              <a:buFont typeface="Arial"/>
              <a:buChar char="•"/>
            </a:pPr>
            <a:r>
              <a:rPr lang="en-US"/>
              <a:t>R&amp;D in physical, engineering &amp; life sciences (except nanotechnology &amp; biotechnology)</a:t>
            </a:r>
            <a:endParaRPr/>
          </a:p>
          <a:p>
            <a:pPr indent="-317500" lvl="1" marL="914400" rtl="0" algn="l">
              <a:lnSpc>
                <a:spcPct val="100000"/>
              </a:lnSpc>
              <a:spcBef>
                <a:spcPts val="800"/>
              </a:spcBef>
              <a:spcAft>
                <a:spcPts val="0"/>
              </a:spcAft>
              <a:buSzPts val="1600"/>
              <a:buChar char="o"/>
            </a:pPr>
            <a:r>
              <a:rPr lang="en-US"/>
              <a:t>Clinical research support to medical treatment facility</a:t>
            </a:r>
            <a:endParaRPr/>
          </a:p>
        </p:txBody>
      </p:sp>
      <p:sp>
        <p:nvSpPr>
          <p:cNvPr id="2758" name="Google Shape;2758;p107"/>
          <p:cNvSpPr txBox="1"/>
          <p:nvPr>
            <p:ph idx="2" type="body"/>
          </p:nvPr>
        </p:nvSpPr>
        <p:spPr>
          <a:xfrm>
            <a:off x="1232927" y="1157005"/>
            <a:ext cx="9432517" cy="886944"/>
          </a:xfrm>
          <a:prstGeom prst="rect">
            <a:avLst/>
          </a:prstGeom>
          <a:noFill/>
          <a:ln>
            <a:noFill/>
          </a:ln>
        </p:spPr>
        <p:txBody>
          <a:bodyPr anchorCtr="0" anchor="ctr" bIns="0" lIns="182875" spcFirstLastPara="1" rIns="91425" wrap="square" tIns="0">
            <a:noAutofit/>
          </a:bodyPr>
          <a:lstStyle/>
          <a:p>
            <a:pPr indent="0" lvl="0" marL="76200" rtl="0" algn="l">
              <a:lnSpc>
                <a:spcPct val="100000"/>
              </a:lnSpc>
              <a:spcBef>
                <a:spcPts val="0"/>
              </a:spcBef>
              <a:spcAft>
                <a:spcPts val="0"/>
              </a:spcAft>
              <a:buClr>
                <a:schemeClr val="accent2"/>
              </a:buClr>
              <a:buSzPts val="2400"/>
              <a:buFont typeface="Arial"/>
              <a:buNone/>
            </a:pPr>
            <a:r>
              <a:rPr lang="en-US"/>
              <a:t>Pool 4 │Scientific R&amp;D</a:t>
            </a:r>
            <a:endParaRPr/>
          </a:p>
        </p:txBody>
      </p:sp>
      <p:sp>
        <p:nvSpPr>
          <p:cNvPr id="2759" name="Google Shape;2759;p107"/>
          <p:cNvSpPr txBox="1"/>
          <p:nvPr>
            <p:ph idx="3" type="body"/>
          </p:nvPr>
        </p:nvSpPr>
        <p:spPr>
          <a:xfrm>
            <a:off x="9262179" y="2488293"/>
            <a:ext cx="1390650" cy="4010116"/>
          </a:xfrm>
          <a:prstGeom prst="rect">
            <a:avLst/>
          </a:prstGeom>
          <a:noFill/>
          <a:ln>
            <a:noFill/>
          </a:ln>
        </p:spPr>
        <p:txBody>
          <a:bodyPr anchorCtr="0" anchor="t" bIns="0" lIns="0" spcFirstLastPara="1" rIns="0" wrap="square" tIns="0">
            <a:noAutofit/>
          </a:bodyPr>
          <a:lstStyle/>
          <a:p>
            <a:pPr indent="0" lvl="0" marL="0" rtl="0" algn="ctr">
              <a:lnSpc>
                <a:spcPct val="100000"/>
              </a:lnSpc>
              <a:spcBef>
                <a:spcPts val="0"/>
              </a:spcBef>
              <a:spcAft>
                <a:spcPts val="0"/>
              </a:spcAft>
              <a:buSzPts val="1600"/>
              <a:buNone/>
            </a:pPr>
            <a:r>
              <a:rPr lang="en-US"/>
              <a:t>541713</a:t>
            </a:r>
            <a:endParaRPr/>
          </a:p>
          <a:p>
            <a:pPr indent="0" lvl="0" marL="0" rtl="0" algn="ctr">
              <a:lnSpc>
                <a:spcPct val="100000"/>
              </a:lnSpc>
              <a:spcBef>
                <a:spcPts val="600"/>
              </a:spcBef>
              <a:spcAft>
                <a:spcPts val="0"/>
              </a:spcAft>
              <a:buSzPts val="1600"/>
              <a:buNone/>
            </a:pPr>
            <a:r>
              <a:rPr lang="en-US"/>
              <a:t>541714</a:t>
            </a:r>
            <a:endParaRPr/>
          </a:p>
          <a:p>
            <a:pPr indent="0" lvl="0" marL="0" rtl="0" algn="ctr">
              <a:lnSpc>
                <a:spcPct val="100000"/>
              </a:lnSpc>
              <a:spcBef>
                <a:spcPts val="600"/>
              </a:spcBef>
              <a:spcAft>
                <a:spcPts val="0"/>
              </a:spcAft>
              <a:buSzPts val="1600"/>
              <a:buNone/>
            </a:pPr>
            <a:r>
              <a:rPr lang="en-US"/>
              <a:t>541715</a:t>
            </a:r>
            <a:endParaRPr/>
          </a:p>
        </p:txBody>
      </p:sp>
      <p:grpSp>
        <p:nvGrpSpPr>
          <p:cNvPr id="2760" name="Google Shape;2760;p107"/>
          <p:cNvGrpSpPr/>
          <p:nvPr/>
        </p:nvGrpSpPr>
        <p:grpSpPr>
          <a:xfrm>
            <a:off x="1462744" y="4574235"/>
            <a:ext cx="645385" cy="640080"/>
            <a:chOff x="9090025" y="5767388"/>
            <a:chExt cx="579438" cy="574675"/>
          </a:xfrm>
        </p:grpSpPr>
        <p:sp>
          <p:nvSpPr>
            <p:cNvPr id="2761" name="Google Shape;2761;p107"/>
            <p:cNvSpPr/>
            <p:nvPr/>
          </p:nvSpPr>
          <p:spPr>
            <a:xfrm>
              <a:off x="9320213" y="5992813"/>
              <a:ext cx="149225" cy="149225"/>
            </a:xfrm>
            <a:custGeom>
              <a:rect b="b" l="l" r="r" t="t"/>
              <a:pathLst>
                <a:path extrusionOk="0" h="939" w="940">
                  <a:moveTo>
                    <a:pt x="470" y="178"/>
                  </a:moveTo>
                  <a:lnTo>
                    <a:pt x="427" y="181"/>
                  </a:lnTo>
                  <a:lnTo>
                    <a:pt x="386" y="190"/>
                  </a:lnTo>
                  <a:lnTo>
                    <a:pt x="347" y="205"/>
                  </a:lnTo>
                  <a:lnTo>
                    <a:pt x="311" y="224"/>
                  </a:lnTo>
                  <a:lnTo>
                    <a:pt x="278" y="250"/>
                  </a:lnTo>
                  <a:lnTo>
                    <a:pt x="249" y="279"/>
                  </a:lnTo>
                  <a:lnTo>
                    <a:pt x="225" y="311"/>
                  </a:lnTo>
                  <a:lnTo>
                    <a:pt x="205" y="346"/>
                  </a:lnTo>
                  <a:lnTo>
                    <a:pt x="191" y="385"/>
                  </a:lnTo>
                  <a:lnTo>
                    <a:pt x="181" y="426"/>
                  </a:lnTo>
                  <a:lnTo>
                    <a:pt x="177" y="469"/>
                  </a:lnTo>
                  <a:lnTo>
                    <a:pt x="181" y="513"/>
                  </a:lnTo>
                  <a:lnTo>
                    <a:pt x="191" y="554"/>
                  </a:lnTo>
                  <a:lnTo>
                    <a:pt x="205" y="592"/>
                  </a:lnTo>
                  <a:lnTo>
                    <a:pt x="225" y="629"/>
                  </a:lnTo>
                  <a:lnTo>
                    <a:pt x="249" y="661"/>
                  </a:lnTo>
                  <a:lnTo>
                    <a:pt x="278" y="690"/>
                  </a:lnTo>
                  <a:lnTo>
                    <a:pt x="311" y="714"/>
                  </a:lnTo>
                  <a:lnTo>
                    <a:pt x="347" y="734"/>
                  </a:lnTo>
                  <a:lnTo>
                    <a:pt x="386" y="750"/>
                  </a:lnTo>
                  <a:lnTo>
                    <a:pt x="427" y="759"/>
                  </a:lnTo>
                  <a:lnTo>
                    <a:pt x="470" y="762"/>
                  </a:lnTo>
                  <a:lnTo>
                    <a:pt x="513" y="759"/>
                  </a:lnTo>
                  <a:lnTo>
                    <a:pt x="554" y="750"/>
                  </a:lnTo>
                  <a:lnTo>
                    <a:pt x="593" y="734"/>
                  </a:lnTo>
                  <a:lnTo>
                    <a:pt x="629" y="714"/>
                  </a:lnTo>
                  <a:lnTo>
                    <a:pt x="662" y="690"/>
                  </a:lnTo>
                  <a:lnTo>
                    <a:pt x="691" y="661"/>
                  </a:lnTo>
                  <a:lnTo>
                    <a:pt x="715" y="629"/>
                  </a:lnTo>
                  <a:lnTo>
                    <a:pt x="735" y="592"/>
                  </a:lnTo>
                  <a:lnTo>
                    <a:pt x="750" y="554"/>
                  </a:lnTo>
                  <a:lnTo>
                    <a:pt x="760" y="513"/>
                  </a:lnTo>
                  <a:lnTo>
                    <a:pt x="763" y="469"/>
                  </a:lnTo>
                  <a:lnTo>
                    <a:pt x="760" y="426"/>
                  </a:lnTo>
                  <a:lnTo>
                    <a:pt x="750" y="385"/>
                  </a:lnTo>
                  <a:lnTo>
                    <a:pt x="735" y="346"/>
                  </a:lnTo>
                  <a:lnTo>
                    <a:pt x="715" y="311"/>
                  </a:lnTo>
                  <a:lnTo>
                    <a:pt x="691" y="279"/>
                  </a:lnTo>
                  <a:lnTo>
                    <a:pt x="662" y="250"/>
                  </a:lnTo>
                  <a:lnTo>
                    <a:pt x="629" y="224"/>
                  </a:lnTo>
                  <a:lnTo>
                    <a:pt x="593" y="205"/>
                  </a:lnTo>
                  <a:lnTo>
                    <a:pt x="554" y="190"/>
                  </a:lnTo>
                  <a:lnTo>
                    <a:pt x="513" y="181"/>
                  </a:lnTo>
                  <a:lnTo>
                    <a:pt x="470" y="178"/>
                  </a:lnTo>
                  <a:close/>
                  <a:moveTo>
                    <a:pt x="470" y="0"/>
                  </a:moveTo>
                  <a:lnTo>
                    <a:pt x="524" y="3"/>
                  </a:lnTo>
                  <a:lnTo>
                    <a:pt x="578" y="13"/>
                  </a:lnTo>
                  <a:lnTo>
                    <a:pt x="629" y="27"/>
                  </a:lnTo>
                  <a:lnTo>
                    <a:pt x="676" y="48"/>
                  </a:lnTo>
                  <a:lnTo>
                    <a:pt x="722" y="73"/>
                  </a:lnTo>
                  <a:lnTo>
                    <a:pt x="764" y="104"/>
                  </a:lnTo>
                  <a:lnTo>
                    <a:pt x="803" y="138"/>
                  </a:lnTo>
                  <a:lnTo>
                    <a:pt x="837" y="176"/>
                  </a:lnTo>
                  <a:lnTo>
                    <a:pt x="867" y="218"/>
                  </a:lnTo>
                  <a:lnTo>
                    <a:pt x="893" y="263"/>
                  </a:lnTo>
                  <a:lnTo>
                    <a:pt x="913" y="312"/>
                  </a:lnTo>
                  <a:lnTo>
                    <a:pt x="928" y="362"/>
                  </a:lnTo>
                  <a:lnTo>
                    <a:pt x="937" y="415"/>
                  </a:lnTo>
                  <a:lnTo>
                    <a:pt x="940" y="469"/>
                  </a:lnTo>
                  <a:lnTo>
                    <a:pt x="937" y="525"/>
                  </a:lnTo>
                  <a:lnTo>
                    <a:pt x="928" y="577"/>
                  </a:lnTo>
                  <a:lnTo>
                    <a:pt x="913" y="628"/>
                  </a:lnTo>
                  <a:lnTo>
                    <a:pt x="893" y="677"/>
                  </a:lnTo>
                  <a:lnTo>
                    <a:pt x="867" y="721"/>
                  </a:lnTo>
                  <a:lnTo>
                    <a:pt x="837" y="763"/>
                  </a:lnTo>
                  <a:lnTo>
                    <a:pt x="803" y="802"/>
                  </a:lnTo>
                  <a:lnTo>
                    <a:pt x="764" y="836"/>
                  </a:lnTo>
                  <a:lnTo>
                    <a:pt x="722" y="866"/>
                  </a:lnTo>
                  <a:lnTo>
                    <a:pt x="676" y="892"/>
                  </a:lnTo>
                  <a:lnTo>
                    <a:pt x="629" y="913"/>
                  </a:lnTo>
                  <a:lnTo>
                    <a:pt x="578" y="927"/>
                  </a:lnTo>
                  <a:lnTo>
                    <a:pt x="524" y="936"/>
                  </a:lnTo>
                  <a:lnTo>
                    <a:pt x="470" y="939"/>
                  </a:lnTo>
                  <a:lnTo>
                    <a:pt x="416" y="936"/>
                  </a:lnTo>
                  <a:lnTo>
                    <a:pt x="362" y="927"/>
                  </a:lnTo>
                  <a:lnTo>
                    <a:pt x="311" y="913"/>
                  </a:lnTo>
                  <a:lnTo>
                    <a:pt x="264" y="892"/>
                  </a:lnTo>
                  <a:lnTo>
                    <a:pt x="218" y="866"/>
                  </a:lnTo>
                  <a:lnTo>
                    <a:pt x="176" y="836"/>
                  </a:lnTo>
                  <a:lnTo>
                    <a:pt x="137" y="802"/>
                  </a:lnTo>
                  <a:lnTo>
                    <a:pt x="103" y="763"/>
                  </a:lnTo>
                  <a:lnTo>
                    <a:pt x="73" y="721"/>
                  </a:lnTo>
                  <a:lnTo>
                    <a:pt x="47" y="677"/>
                  </a:lnTo>
                  <a:lnTo>
                    <a:pt x="28" y="628"/>
                  </a:lnTo>
                  <a:lnTo>
                    <a:pt x="12" y="577"/>
                  </a:lnTo>
                  <a:lnTo>
                    <a:pt x="3" y="525"/>
                  </a:lnTo>
                  <a:lnTo>
                    <a:pt x="0" y="469"/>
                  </a:lnTo>
                  <a:lnTo>
                    <a:pt x="3" y="415"/>
                  </a:lnTo>
                  <a:lnTo>
                    <a:pt x="12" y="362"/>
                  </a:lnTo>
                  <a:lnTo>
                    <a:pt x="28" y="312"/>
                  </a:lnTo>
                  <a:lnTo>
                    <a:pt x="47" y="263"/>
                  </a:lnTo>
                  <a:lnTo>
                    <a:pt x="73" y="218"/>
                  </a:lnTo>
                  <a:lnTo>
                    <a:pt x="103" y="176"/>
                  </a:lnTo>
                  <a:lnTo>
                    <a:pt x="137" y="138"/>
                  </a:lnTo>
                  <a:lnTo>
                    <a:pt x="176" y="104"/>
                  </a:lnTo>
                  <a:lnTo>
                    <a:pt x="218" y="73"/>
                  </a:lnTo>
                  <a:lnTo>
                    <a:pt x="264" y="48"/>
                  </a:lnTo>
                  <a:lnTo>
                    <a:pt x="311" y="27"/>
                  </a:lnTo>
                  <a:lnTo>
                    <a:pt x="362" y="13"/>
                  </a:lnTo>
                  <a:lnTo>
                    <a:pt x="416" y="3"/>
                  </a:lnTo>
                  <a:lnTo>
                    <a:pt x="470"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762" name="Google Shape;2762;p107"/>
            <p:cNvSpPr/>
            <p:nvPr/>
          </p:nvSpPr>
          <p:spPr>
            <a:xfrm>
              <a:off x="9090025" y="5767388"/>
              <a:ext cx="579438" cy="574675"/>
            </a:xfrm>
            <a:custGeom>
              <a:rect b="b" l="l" r="r" t="t"/>
              <a:pathLst>
                <a:path extrusionOk="0" h="3618" w="3652">
                  <a:moveTo>
                    <a:pt x="3232" y="2062"/>
                  </a:moveTo>
                  <a:lnTo>
                    <a:pt x="3158" y="2170"/>
                  </a:lnTo>
                  <a:lnTo>
                    <a:pt x="3079" y="2276"/>
                  </a:lnTo>
                  <a:lnTo>
                    <a:pt x="2996" y="2380"/>
                  </a:lnTo>
                  <a:lnTo>
                    <a:pt x="2908" y="2483"/>
                  </a:lnTo>
                  <a:lnTo>
                    <a:pt x="2816" y="2585"/>
                  </a:lnTo>
                  <a:lnTo>
                    <a:pt x="2719" y="2685"/>
                  </a:lnTo>
                  <a:lnTo>
                    <a:pt x="2620" y="2781"/>
                  </a:lnTo>
                  <a:lnTo>
                    <a:pt x="2518" y="2873"/>
                  </a:lnTo>
                  <a:lnTo>
                    <a:pt x="2414" y="2961"/>
                  </a:lnTo>
                  <a:lnTo>
                    <a:pt x="2309" y="3045"/>
                  </a:lnTo>
                  <a:lnTo>
                    <a:pt x="2203" y="3123"/>
                  </a:lnTo>
                  <a:lnTo>
                    <a:pt x="2095" y="3197"/>
                  </a:lnTo>
                  <a:lnTo>
                    <a:pt x="2178" y="3240"/>
                  </a:lnTo>
                  <a:lnTo>
                    <a:pt x="2260" y="3278"/>
                  </a:lnTo>
                  <a:lnTo>
                    <a:pt x="2341" y="3313"/>
                  </a:lnTo>
                  <a:lnTo>
                    <a:pt x="2421" y="3343"/>
                  </a:lnTo>
                  <a:lnTo>
                    <a:pt x="2499" y="3370"/>
                  </a:lnTo>
                  <a:lnTo>
                    <a:pt x="2575" y="3392"/>
                  </a:lnTo>
                  <a:lnTo>
                    <a:pt x="2649" y="3410"/>
                  </a:lnTo>
                  <a:lnTo>
                    <a:pt x="2721" y="3423"/>
                  </a:lnTo>
                  <a:lnTo>
                    <a:pt x="2790" y="3433"/>
                  </a:lnTo>
                  <a:lnTo>
                    <a:pt x="2858" y="3438"/>
                  </a:lnTo>
                  <a:lnTo>
                    <a:pt x="2922" y="3440"/>
                  </a:lnTo>
                  <a:lnTo>
                    <a:pt x="2985" y="3436"/>
                  </a:lnTo>
                  <a:lnTo>
                    <a:pt x="3044" y="3429"/>
                  </a:lnTo>
                  <a:lnTo>
                    <a:pt x="3100" y="3417"/>
                  </a:lnTo>
                  <a:lnTo>
                    <a:pt x="3153" y="3401"/>
                  </a:lnTo>
                  <a:lnTo>
                    <a:pt x="3202" y="3381"/>
                  </a:lnTo>
                  <a:lnTo>
                    <a:pt x="3247" y="3355"/>
                  </a:lnTo>
                  <a:lnTo>
                    <a:pt x="3290" y="3327"/>
                  </a:lnTo>
                  <a:lnTo>
                    <a:pt x="3327" y="3293"/>
                  </a:lnTo>
                  <a:lnTo>
                    <a:pt x="3362" y="3255"/>
                  </a:lnTo>
                  <a:lnTo>
                    <a:pt x="3390" y="3214"/>
                  </a:lnTo>
                  <a:lnTo>
                    <a:pt x="3415" y="3167"/>
                  </a:lnTo>
                  <a:lnTo>
                    <a:pt x="3436" y="3118"/>
                  </a:lnTo>
                  <a:lnTo>
                    <a:pt x="3451" y="3065"/>
                  </a:lnTo>
                  <a:lnTo>
                    <a:pt x="3464" y="3010"/>
                  </a:lnTo>
                  <a:lnTo>
                    <a:pt x="3471" y="2951"/>
                  </a:lnTo>
                  <a:lnTo>
                    <a:pt x="3475" y="2889"/>
                  </a:lnTo>
                  <a:lnTo>
                    <a:pt x="3474" y="2824"/>
                  </a:lnTo>
                  <a:lnTo>
                    <a:pt x="3468" y="2757"/>
                  </a:lnTo>
                  <a:lnTo>
                    <a:pt x="3458" y="2687"/>
                  </a:lnTo>
                  <a:lnTo>
                    <a:pt x="3445" y="2615"/>
                  </a:lnTo>
                  <a:lnTo>
                    <a:pt x="3426" y="2541"/>
                  </a:lnTo>
                  <a:lnTo>
                    <a:pt x="3404" y="2465"/>
                  </a:lnTo>
                  <a:lnTo>
                    <a:pt x="3378" y="2387"/>
                  </a:lnTo>
                  <a:lnTo>
                    <a:pt x="3347" y="2308"/>
                  </a:lnTo>
                  <a:lnTo>
                    <a:pt x="3313" y="2227"/>
                  </a:lnTo>
                  <a:lnTo>
                    <a:pt x="3274" y="2145"/>
                  </a:lnTo>
                  <a:lnTo>
                    <a:pt x="3232" y="2062"/>
                  </a:lnTo>
                  <a:close/>
                  <a:moveTo>
                    <a:pt x="612" y="2062"/>
                  </a:moveTo>
                  <a:lnTo>
                    <a:pt x="570" y="2145"/>
                  </a:lnTo>
                  <a:lnTo>
                    <a:pt x="531" y="2227"/>
                  </a:lnTo>
                  <a:lnTo>
                    <a:pt x="497" y="2308"/>
                  </a:lnTo>
                  <a:lnTo>
                    <a:pt x="466" y="2387"/>
                  </a:lnTo>
                  <a:lnTo>
                    <a:pt x="440" y="2465"/>
                  </a:lnTo>
                  <a:lnTo>
                    <a:pt x="418" y="2541"/>
                  </a:lnTo>
                  <a:lnTo>
                    <a:pt x="399" y="2615"/>
                  </a:lnTo>
                  <a:lnTo>
                    <a:pt x="386" y="2687"/>
                  </a:lnTo>
                  <a:lnTo>
                    <a:pt x="376" y="2757"/>
                  </a:lnTo>
                  <a:lnTo>
                    <a:pt x="370" y="2824"/>
                  </a:lnTo>
                  <a:lnTo>
                    <a:pt x="369" y="2889"/>
                  </a:lnTo>
                  <a:lnTo>
                    <a:pt x="373" y="2951"/>
                  </a:lnTo>
                  <a:lnTo>
                    <a:pt x="380" y="3010"/>
                  </a:lnTo>
                  <a:lnTo>
                    <a:pt x="393" y="3065"/>
                  </a:lnTo>
                  <a:lnTo>
                    <a:pt x="408" y="3118"/>
                  </a:lnTo>
                  <a:lnTo>
                    <a:pt x="429" y="3167"/>
                  </a:lnTo>
                  <a:lnTo>
                    <a:pt x="454" y="3214"/>
                  </a:lnTo>
                  <a:lnTo>
                    <a:pt x="482" y="3255"/>
                  </a:lnTo>
                  <a:lnTo>
                    <a:pt x="517" y="3292"/>
                  </a:lnTo>
                  <a:lnTo>
                    <a:pt x="555" y="3327"/>
                  </a:lnTo>
                  <a:lnTo>
                    <a:pt x="597" y="3355"/>
                  </a:lnTo>
                  <a:lnTo>
                    <a:pt x="642" y="3381"/>
                  </a:lnTo>
                  <a:lnTo>
                    <a:pt x="691" y="3401"/>
                  </a:lnTo>
                  <a:lnTo>
                    <a:pt x="744" y="3417"/>
                  </a:lnTo>
                  <a:lnTo>
                    <a:pt x="800" y="3429"/>
                  </a:lnTo>
                  <a:lnTo>
                    <a:pt x="860" y="3436"/>
                  </a:lnTo>
                  <a:lnTo>
                    <a:pt x="922" y="3440"/>
                  </a:lnTo>
                  <a:lnTo>
                    <a:pt x="986" y="3438"/>
                  </a:lnTo>
                  <a:lnTo>
                    <a:pt x="1054" y="3433"/>
                  </a:lnTo>
                  <a:lnTo>
                    <a:pt x="1124" y="3423"/>
                  </a:lnTo>
                  <a:lnTo>
                    <a:pt x="1196" y="3410"/>
                  </a:lnTo>
                  <a:lnTo>
                    <a:pt x="1269" y="3392"/>
                  </a:lnTo>
                  <a:lnTo>
                    <a:pt x="1345" y="3370"/>
                  </a:lnTo>
                  <a:lnTo>
                    <a:pt x="1423" y="3343"/>
                  </a:lnTo>
                  <a:lnTo>
                    <a:pt x="1503" y="3313"/>
                  </a:lnTo>
                  <a:lnTo>
                    <a:pt x="1584" y="3278"/>
                  </a:lnTo>
                  <a:lnTo>
                    <a:pt x="1666" y="3240"/>
                  </a:lnTo>
                  <a:lnTo>
                    <a:pt x="1749" y="3197"/>
                  </a:lnTo>
                  <a:lnTo>
                    <a:pt x="1641" y="3123"/>
                  </a:lnTo>
                  <a:lnTo>
                    <a:pt x="1535" y="3045"/>
                  </a:lnTo>
                  <a:lnTo>
                    <a:pt x="1430" y="2961"/>
                  </a:lnTo>
                  <a:lnTo>
                    <a:pt x="1326" y="2873"/>
                  </a:lnTo>
                  <a:lnTo>
                    <a:pt x="1224" y="2781"/>
                  </a:lnTo>
                  <a:lnTo>
                    <a:pt x="1125" y="2685"/>
                  </a:lnTo>
                  <a:lnTo>
                    <a:pt x="1028" y="2585"/>
                  </a:lnTo>
                  <a:lnTo>
                    <a:pt x="936" y="2484"/>
                  </a:lnTo>
                  <a:lnTo>
                    <a:pt x="848" y="2380"/>
                  </a:lnTo>
                  <a:lnTo>
                    <a:pt x="765" y="2276"/>
                  </a:lnTo>
                  <a:lnTo>
                    <a:pt x="687" y="2170"/>
                  </a:lnTo>
                  <a:lnTo>
                    <a:pt x="612" y="2062"/>
                  </a:lnTo>
                  <a:close/>
                  <a:moveTo>
                    <a:pt x="316" y="1058"/>
                  </a:moveTo>
                  <a:lnTo>
                    <a:pt x="288" y="1061"/>
                  </a:lnTo>
                  <a:lnTo>
                    <a:pt x="263" y="1068"/>
                  </a:lnTo>
                  <a:lnTo>
                    <a:pt x="238" y="1082"/>
                  </a:lnTo>
                  <a:lnTo>
                    <a:pt x="218" y="1098"/>
                  </a:lnTo>
                  <a:lnTo>
                    <a:pt x="202" y="1119"/>
                  </a:lnTo>
                  <a:lnTo>
                    <a:pt x="189" y="1143"/>
                  </a:lnTo>
                  <a:lnTo>
                    <a:pt x="181" y="1168"/>
                  </a:lnTo>
                  <a:lnTo>
                    <a:pt x="177" y="1196"/>
                  </a:lnTo>
                  <a:lnTo>
                    <a:pt x="181" y="1224"/>
                  </a:lnTo>
                  <a:lnTo>
                    <a:pt x="189" y="1250"/>
                  </a:lnTo>
                  <a:lnTo>
                    <a:pt x="202" y="1273"/>
                  </a:lnTo>
                  <a:lnTo>
                    <a:pt x="218" y="1293"/>
                  </a:lnTo>
                  <a:lnTo>
                    <a:pt x="238" y="1311"/>
                  </a:lnTo>
                  <a:lnTo>
                    <a:pt x="263" y="1323"/>
                  </a:lnTo>
                  <a:lnTo>
                    <a:pt x="288" y="1331"/>
                  </a:lnTo>
                  <a:lnTo>
                    <a:pt x="316" y="1334"/>
                  </a:lnTo>
                  <a:lnTo>
                    <a:pt x="344" y="1331"/>
                  </a:lnTo>
                  <a:lnTo>
                    <a:pt x="370" y="1323"/>
                  </a:lnTo>
                  <a:lnTo>
                    <a:pt x="394" y="1311"/>
                  </a:lnTo>
                  <a:lnTo>
                    <a:pt x="414" y="1293"/>
                  </a:lnTo>
                  <a:lnTo>
                    <a:pt x="431" y="1273"/>
                  </a:lnTo>
                  <a:lnTo>
                    <a:pt x="444" y="1250"/>
                  </a:lnTo>
                  <a:lnTo>
                    <a:pt x="451" y="1224"/>
                  </a:lnTo>
                  <a:lnTo>
                    <a:pt x="455" y="1196"/>
                  </a:lnTo>
                  <a:lnTo>
                    <a:pt x="451" y="1168"/>
                  </a:lnTo>
                  <a:lnTo>
                    <a:pt x="444" y="1143"/>
                  </a:lnTo>
                  <a:lnTo>
                    <a:pt x="431" y="1119"/>
                  </a:lnTo>
                  <a:lnTo>
                    <a:pt x="414" y="1098"/>
                  </a:lnTo>
                  <a:lnTo>
                    <a:pt x="394" y="1082"/>
                  </a:lnTo>
                  <a:lnTo>
                    <a:pt x="370" y="1068"/>
                  </a:lnTo>
                  <a:lnTo>
                    <a:pt x="344" y="1061"/>
                  </a:lnTo>
                  <a:lnTo>
                    <a:pt x="316" y="1058"/>
                  </a:lnTo>
                  <a:close/>
                  <a:moveTo>
                    <a:pt x="1922" y="681"/>
                  </a:moveTo>
                  <a:lnTo>
                    <a:pt x="1806" y="756"/>
                  </a:lnTo>
                  <a:lnTo>
                    <a:pt x="1691" y="838"/>
                  </a:lnTo>
                  <a:lnTo>
                    <a:pt x="1578" y="924"/>
                  </a:lnTo>
                  <a:lnTo>
                    <a:pt x="1467" y="1017"/>
                  </a:lnTo>
                  <a:lnTo>
                    <a:pt x="1358" y="1115"/>
                  </a:lnTo>
                  <a:lnTo>
                    <a:pt x="1251" y="1218"/>
                  </a:lnTo>
                  <a:lnTo>
                    <a:pt x="1148" y="1325"/>
                  </a:lnTo>
                  <a:lnTo>
                    <a:pt x="1049" y="1434"/>
                  </a:lnTo>
                  <a:lnTo>
                    <a:pt x="957" y="1545"/>
                  </a:lnTo>
                  <a:lnTo>
                    <a:pt x="870" y="1658"/>
                  </a:lnTo>
                  <a:lnTo>
                    <a:pt x="789" y="1773"/>
                  </a:lnTo>
                  <a:lnTo>
                    <a:pt x="713" y="1888"/>
                  </a:lnTo>
                  <a:lnTo>
                    <a:pt x="789" y="2005"/>
                  </a:lnTo>
                  <a:lnTo>
                    <a:pt x="870" y="2119"/>
                  </a:lnTo>
                  <a:lnTo>
                    <a:pt x="957" y="2232"/>
                  </a:lnTo>
                  <a:lnTo>
                    <a:pt x="1049" y="2344"/>
                  </a:lnTo>
                  <a:lnTo>
                    <a:pt x="1148" y="2452"/>
                  </a:lnTo>
                  <a:lnTo>
                    <a:pt x="1251" y="2560"/>
                  </a:lnTo>
                  <a:lnTo>
                    <a:pt x="1358" y="2663"/>
                  </a:lnTo>
                  <a:lnTo>
                    <a:pt x="1467" y="2760"/>
                  </a:lnTo>
                  <a:lnTo>
                    <a:pt x="1578" y="2853"/>
                  </a:lnTo>
                  <a:lnTo>
                    <a:pt x="1691" y="2940"/>
                  </a:lnTo>
                  <a:lnTo>
                    <a:pt x="1806" y="3022"/>
                  </a:lnTo>
                  <a:lnTo>
                    <a:pt x="1922" y="3097"/>
                  </a:lnTo>
                  <a:lnTo>
                    <a:pt x="2039" y="3022"/>
                  </a:lnTo>
                  <a:lnTo>
                    <a:pt x="2153" y="2940"/>
                  </a:lnTo>
                  <a:lnTo>
                    <a:pt x="2266" y="2853"/>
                  </a:lnTo>
                  <a:lnTo>
                    <a:pt x="2377" y="2760"/>
                  </a:lnTo>
                  <a:lnTo>
                    <a:pt x="2487" y="2663"/>
                  </a:lnTo>
                  <a:lnTo>
                    <a:pt x="2593" y="2560"/>
                  </a:lnTo>
                  <a:lnTo>
                    <a:pt x="2696" y="2452"/>
                  </a:lnTo>
                  <a:lnTo>
                    <a:pt x="2795" y="2344"/>
                  </a:lnTo>
                  <a:lnTo>
                    <a:pt x="2887" y="2232"/>
                  </a:lnTo>
                  <a:lnTo>
                    <a:pt x="2975" y="2119"/>
                  </a:lnTo>
                  <a:lnTo>
                    <a:pt x="3056" y="2005"/>
                  </a:lnTo>
                  <a:lnTo>
                    <a:pt x="3131" y="1888"/>
                  </a:lnTo>
                  <a:lnTo>
                    <a:pt x="3056" y="1773"/>
                  </a:lnTo>
                  <a:lnTo>
                    <a:pt x="2975" y="1658"/>
                  </a:lnTo>
                  <a:lnTo>
                    <a:pt x="2887" y="1545"/>
                  </a:lnTo>
                  <a:lnTo>
                    <a:pt x="2795" y="1434"/>
                  </a:lnTo>
                  <a:lnTo>
                    <a:pt x="2696" y="1325"/>
                  </a:lnTo>
                  <a:lnTo>
                    <a:pt x="2593" y="1218"/>
                  </a:lnTo>
                  <a:lnTo>
                    <a:pt x="2487" y="1115"/>
                  </a:lnTo>
                  <a:lnTo>
                    <a:pt x="2377" y="1017"/>
                  </a:lnTo>
                  <a:lnTo>
                    <a:pt x="2266" y="924"/>
                  </a:lnTo>
                  <a:lnTo>
                    <a:pt x="2153" y="838"/>
                  </a:lnTo>
                  <a:lnTo>
                    <a:pt x="2039" y="756"/>
                  </a:lnTo>
                  <a:lnTo>
                    <a:pt x="1922" y="681"/>
                  </a:lnTo>
                  <a:close/>
                  <a:moveTo>
                    <a:pt x="922" y="338"/>
                  </a:moveTo>
                  <a:lnTo>
                    <a:pt x="860" y="341"/>
                  </a:lnTo>
                  <a:lnTo>
                    <a:pt x="800" y="348"/>
                  </a:lnTo>
                  <a:lnTo>
                    <a:pt x="744" y="360"/>
                  </a:lnTo>
                  <a:lnTo>
                    <a:pt x="691" y="377"/>
                  </a:lnTo>
                  <a:lnTo>
                    <a:pt x="642" y="397"/>
                  </a:lnTo>
                  <a:lnTo>
                    <a:pt x="597" y="421"/>
                  </a:lnTo>
                  <a:lnTo>
                    <a:pt x="555" y="451"/>
                  </a:lnTo>
                  <a:lnTo>
                    <a:pt x="517" y="484"/>
                  </a:lnTo>
                  <a:lnTo>
                    <a:pt x="484" y="522"/>
                  </a:lnTo>
                  <a:lnTo>
                    <a:pt x="455" y="563"/>
                  </a:lnTo>
                  <a:lnTo>
                    <a:pt x="430" y="607"/>
                  </a:lnTo>
                  <a:lnTo>
                    <a:pt x="409" y="656"/>
                  </a:lnTo>
                  <a:lnTo>
                    <a:pt x="393" y="708"/>
                  </a:lnTo>
                  <a:lnTo>
                    <a:pt x="380" y="764"/>
                  </a:lnTo>
                  <a:lnTo>
                    <a:pt x="373" y="822"/>
                  </a:lnTo>
                  <a:lnTo>
                    <a:pt x="369" y="884"/>
                  </a:lnTo>
                  <a:lnTo>
                    <a:pt x="413" y="896"/>
                  </a:lnTo>
                  <a:lnTo>
                    <a:pt x="454" y="912"/>
                  </a:lnTo>
                  <a:lnTo>
                    <a:pt x="492" y="933"/>
                  </a:lnTo>
                  <a:lnTo>
                    <a:pt x="527" y="960"/>
                  </a:lnTo>
                  <a:lnTo>
                    <a:pt x="557" y="991"/>
                  </a:lnTo>
                  <a:lnTo>
                    <a:pt x="583" y="1026"/>
                  </a:lnTo>
                  <a:lnTo>
                    <a:pt x="603" y="1065"/>
                  </a:lnTo>
                  <a:lnTo>
                    <a:pt x="620" y="1106"/>
                  </a:lnTo>
                  <a:lnTo>
                    <a:pt x="629" y="1150"/>
                  </a:lnTo>
                  <a:lnTo>
                    <a:pt x="632" y="1196"/>
                  </a:lnTo>
                  <a:lnTo>
                    <a:pt x="629" y="1242"/>
                  </a:lnTo>
                  <a:lnTo>
                    <a:pt x="620" y="1286"/>
                  </a:lnTo>
                  <a:lnTo>
                    <a:pt x="604" y="1328"/>
                  </a:lnTo>
                  <a:lnTo>
                    <a:pt x="583" y="1365"/>
                  </a:lnTo>
                  <a:lnTo>
                    <a:pt x="557" y="1401"/>
                  </a:lnTo>
                  <a:lnTo>
                    <a:pt x="527" y="1432"/>
                  </a:lnTo>
                  <a:lnTo>
                    <a:pt x="492" y="1458"/>
                  </a:lnTo>
                  <a:lnTo>
                    <a:pt x="528" y="1544"/>
                  </a:lnTo>
                  <a:lnTo>
                    <a:pt x="568" y="1629"/>
                  </a:lnTo>
                  <a:lnTo>
                    <a:pt x="612" y="1715"/>
                  </a:lnTo>
                  <a:lnTo>
                    <a:pt x="687" y="1608"/>
                  </a:lnTo>
                  <a:lnTo>
                    <a:pt x="765" y="1502"/>
                  </a:lnTo>
                  <a:lnTo>
                    <a:pt x="848" y="1396"/>
                  </a:lnTo>
                  <a:lnTo>
                    <a:pt x="936" y="1293"/>
                  </a:lnTo>
                  <a:lnTo>
                    <a:pt x="1028" y="1192"/>
                  </a:lnTo>
                  <a:lnTo>
                    <a:pt x="1125" y="1093"/>
                  </a:lnTo>
                  <a:lnTo>
                    <a:pt x="1224" y="996"/>
                  </a:lnTo>
                  <a:lnTo>
                    <a:pt x="1326" y="903"/>
                  </a:lnTo>
                  <a:lnTo>
                    <a:pt x="1430" y="816"/>
                  </a:lnTo>
                  <a:lnTo>
                    <a:pt x="1535" y="733"/>
                  </a:lnTo>
                  <a:lnTo>
                    <a:pt x="1641" y="654"/>
                  </a:lnTo>
                  <a:lnTo>
                    <a:pt x="1749" y="581"/>
                  </a:lnTo>
                  <a:lnTo>
                    <a:pt x="1666" y="538"/>
                  </a:lnTo>
                  <a:lnTo>
                    <a:pt x="1584" y="499"/>
                  </a:lnTo>
                  <a:lnTo>
                    <a:pt x="1503" y="464"/>
                  </a:lnTo>
                  <a:lnTo>
                    <a:pt x="1423" y="435"/>
                  </a:lnTo>
                  <a:lnTo>
                    <a:pt x="1345" y="408"/>
                  </a:lnTo>
                  <a:lnTo>
                    <a:pt x="1269" y="386"/>
                  </a:lnTo>
                  <a:lnTo>
                    <a:pt x="1196" y="368"/>
                  </a:lnTo>
                  <a:lnTo>
                    <a:pt x="1124" y="354"/>
                  </a:lnTo>
                  <a:lnTo>
                    <a:pt x="1054" y="345"/>
                  </a:lnTo>
                  <a:lnTo>
                    <a:pt x="986" y="339"/>
                  </a:lnTo>
                  <a:lnTo>
                    <a:pt x="922" y="338"/>
                  </a:lnTo>
                  <a:close/>
                  <a:moveTo>
                    <a:pt x="2922" y="337"/>
                  </a:moveTo>
                  <a:lnTo>
                    <a:pt x="2849" y="339"/>
                  </a:lnTo>
                  <a:lnTo>
                    <a:pt x="2775" y="346"/>
                  </a:lnTo>
                  <a:lnTo>
                    <a:pt x="2696" y="357"/>
                  </a:lnTo>
                  <a:lnTo>
                    <a:pt x="2616" y="375"/>
                  </a:lnTo>
                  <a:lnTo>
                    <a:pt x="2534" y="397"/>
                  </a:lnTo>
                  <a:lnTo>
                    <a:pt x="2449" y="423"/>
                  </a:lnTo>
                  <a:lnTo>
                    <a:pt x="2363" y="456"/>
                  </a:lnTo>
                  <a:lnTo>
                    <a:pt x="2275" y="492"/>
                  </a:lnTo>
                  <a:lnTo>
                    <a:pt x="2186" y="534"/>
                  </a:lnTo>
                  <a:lnTo>
                    <a:pt x="2095" y="581"/>
                  </a:lnTo>
                  <a:lnTo>
                    <a:pt x="2203" y="654"/>
                  </a:lnTo>
                  <a:lnTo>
                    <a:pt x="2309" y="733"/>
                  </a:lnTo>
                  <a:lnTo>
                    <a:pt x="2414" y="816"/>
                  </a:lnTo>
                  <a:lnTo>
                    <a:pt x="2518" y="903"/>
                  </a:lnTo>
                  <a:lnTo>
                    <a:pt x="2620" y="996"/>
                  </a:lnTo>
                  <a:lnTo>
                    <a:pt x="2719" y="1093"/>
                  </a:lnTo>
                  <a:lnTo>
                    <a:pt x="2816" y="1192"/>
                  </a:lnTo>
                  <a:lnTo>
                    <a:pt x="2908" y="1293"/>
                  </a:lnTo>
                  <a:lnTo>
                    <a:pt x="2996" y="1396"/>
                  </a:lnTo>
                  <a:lnTo>
                    <a:pt x="3079" y="1502"/>
                  </a:lnTo>
                  <a:lnTo>
                    <a:pt x="3158" y="1608"/>
                  </a:lnTo>
                  <a:lnTo>
                    <a:pt x="3232" y="1715"/>
                  </a:lnTo>
                  <a:lnTo>
                    <a:pt x="3276" y="1628"/>
                  </a:lnTo>
                  <a:lnTo>
                    <a:pt x="3317" y="1542"/>
                  </a:lnTo>
                  <a:lnTo>
                    <a:pt x="3353" y="1456"/>
                  </a:lnTo>
                  <a:lnTo>
                    <a:pt x="3385" y="1372"/>
                  </a:lnTo>
                  <a:lnTo>
                    <a:pt x="3412" y="1289"/>
                  </a:lnTo>
                  <a:lnTo>
                    <a:pt x="3434" y="1208"/>
                  </a:lnTo>
                  <a:lnTo>
                    <a:pt x="3451" y="1129"/>
                  </a:lnTo>
                  <a:lnTo>
                    <a:pt x="3465" y="1053"/>
                  </a:lnTo>
                  <a:lnTo>
                    <a:pt x="3471" y="983"/>
                  </a:lnTo>
                  <a:lnTo>
                    <a:pt x="3475" y="917"/>
                  </a:lnTo>
                  <a:lnTo>
                    <a:pt x="3474" y="853"/>
                  </a:lnTo>
                  <a:lnTo>
                    <a:pt x="3468" y="794"/>
                  </a:lnTo>
                  <a:lnTo>
                    <a:pt x="3458" y="736"/>
                  </a:lnTo>
                  <a:lnTo>
                    <a:pt x="3444" y="683"/>
                  </a:lnTo>
                  <a:lnTo>
                    <a:pt x="3426" y="632"/>
                  </a:lnTo>
                  <a:lnTo>
                    <a:pt x="3403" y="585"/>
                  </a:lnTo>
                  <a:lnTo>
                    <a:pt x="3365" y="605"/>
                  </a:lnTo>
                  <a:lnTo>
                    <a:pt x="3325" y="620"/>
                  </a:lnTo>
                  <a:lnTo>
                    <a:pt x="3282" y="630"/>
                  </a:lnTo>
                  <a:lnTo>
                    <a:pt x="3237" y="632"/>
                  </a:lnTo>
                  <a:lnTo>
                    <a:pt x="3193" y="630"/>
                  </a:lnTo>
                  <a:lnTo>
                    <a:pt x="3150" y="620"/>
                  </a:lnTo>
                  <a:lnTo>
                    <a:pt x="3109" y="605"/>
                  </a:lnTo>
                  <a:lnTo>
                    <a:pt x="3071" y="585"/>
                  </a:lnTo>
                  <a:lnTo>
                    <a:pt x="3037" y="561"/>
                  </a:lnTo>
                  <a:lnTo>
                    <a:pt x="3006" y="531"/>
                  </a:lnTo>
                  <a:lnTo>
                    <a:pt x="2979" y="499"/>
                  </a:lnTo>
                  <a:lnTo>
                    <a:pt x="2957" y="462"/>
                  </a:lnTo>
                  <a:lnTo>
                    <a:pt x="2940" y="423"/>
                  </a:lnTo>
                  <a:lnTo>
                    <a:pt x="2928" y="381"/>
                  </a:lnTo>
                  <a:lnTo>
                    <a:pt x="2922" y="337"/>
                  </a:lnTo>
                  <a:close/>
                  <a:moveTo>
                    <a:pt x="3237" y="179"/>
                  </a:moveTo>
                  <a:lnTo>
                    <a:pt x="3210" y="181"/>
                  </a:lnTo>
                  <a:lnTo>
                    <a:pt x="3184" y="189"/>
                  </a:lnTo>
                  <a:lnTo>
                    <a:pt x="3160" y="202"/>
                  </a:lnTo>
                  <a:lnTo>
                    <a:pt x="3140" y="219"/>
                  </a:lnTo>
                  <a:lnTo>
                    <a:pt x="3123" y="240"/>
                  </a:lnTo>
                  <a:lnTo>
                    <a:pt x="3110" y="263"/>
                  </a:lnTo>
                  <a:lnTo>
                    <a:pt x="3102" y="288"/>
                  </a:lnTo>
                  <a:lnTo>
                    <a:pt x="3099" y="316"/>
                  </a:lnTo>
                  <a:lnTo>
                    <a:pt x="3102" y="344"/>
                  </a:lnTo>
                  <a:lnTo>
                    <a:pt x="3110" y="370"/>
                  </a:lnTo>
                  <a:lnTo>
                    <a:pt x="3123" y="394"/>
                  </a:lnTo>
                  <a:lnTo>
                    <a:pt x="3140" y="414"/>
                  </a:lnTo>
                  <a:lnTo>
                    <a:pt x="3160" y="431"/>
                  </a:lnTo>
                  <a:lnTo>
                    <a:pt x="3184" y="443"/>
                  </a:lnTo>
                  <a:lnTo>
                    <a:pt x="3210" y="452"/>
                  </a:lnTo>
                  <a:lnTo>
                    <a:pt x="3237" y="455"/>
                  </a:lnTo>
                  <a:lnTo>
                    <a:pt x="3265" y="452"/>
                  </a:lnTo>
                  <a:lnTo>
                    <a:pt x="3292" y="443"/>
                  </a:lnTo>
                  <a:lnTo>
                    <a:pt x="3315" y="431"/>
                  </a:lnTo>
                  <a:lnTo>
                    <a:pt x="3335" y="414"/>
                  </a:lnTo>
                  <a:lnTo>
                    <a:pt x="3353" y="394"/>
                  </a:lnTo>
                  <a:lnTo>
                    <a:pt x="3365" y="370"/>
                  </a:lnTo>
                  <a:lnTo>
                    <a:pt x="3373" y="344"/>
                  </a:lnTo>
                  <a:lnTo>
                    <a:pt x="3376" y="316"/>
                  </a:lnTo>
                  <a:lnTo>
                    <a:pt x="3373" y="288"/>
                  </a:lnTo>
                  <a:lnTo>
                    <a:pt x="3365" y="263"/>
                  </a:lnTo>
                  <a:lnTo>
                    <a:pt x="3353" y="240"/>
                  </a:lnTo>
                  <a:lnTo>
                    <a:pt x="3335" y="219"/>
                  </a:lnTo>
                  <a:lnTo>
                    <a:pt x="3315" y="202"/>
                  </a:lnTo>
                  <a:lnTo>
                    <a:pt x="3292" y="189"/>
                  </a:lnTo>
                  <a:lnTo>
                    <a:pt x="3265" y="181"/>
                  </a:lnTo>
                  <a:lnTo>
                    <a:pt x="3237" y="179"/>
                  </a:lnTo>
                  <a:close/>
                  <a:moveTo>
                    <a:pt x="3237" y="0"/>
                  </a:moveTo>
                  <a:lnTo>
                    <a:pt x="3284" y="4"/>
                  </a:lnTo>
                  <a:lnTo>
                    <a:pt x="3328" y="14"/>
                  </a:lnTo>
                  <a:lnTo>
                    <a:pt x="3371" y="30"/>
                  </a:lnTo>
                  <a:lnTo>
                    <a:pt x="3409" y="51"/>
                  </a:lnTo>
                  <a:lnTo>
                    <a:pt x="3445" y="78"/>
                  </a:lnTo>
                  <a:lnTo>
                    <a:pt x="3476" y="109"/>
                  </a:lnTo>
                  <a:lnTo>
                    <a:pt x="3503" y="144"/>
                  </a:lnTo>
                  <a:lnTo>
                    <a:pt x="3525" y="183"/>
                  </a:lnTo>
                  <a:lnTo>
                    <a:pt x="3540" y="225"/>
                  </a:lnTo>
                  <a:lnTo>
                    <a:pt x="3550" y="269"/>
                  </a:lnTo>
                  <a:lnTo>
                    <a:pt x="3554" y="316"/>
                  </a:lnTo>
                  <a:lnTo>
                    <a:pt x="3550" y="361"/>
                  </a:lnTo>
                  <a:lnTo>
                    <a:pt x="3541" y="406"/>
                  </a:lnTo>
                  <a:lnTo>
                    <a:pt x="3526" y="447"/>
                  </a:lnTo>
                  <a:lnTo>
                    <a:pt x="3557" y="496"/>
                  </a:lnTo>
                  <a:lnTo>
                    <a:pt x="3583" y="549"/>
                  </a:lnTo>
                  <a:lnTo>
                    <a:pt x="3606" y="605"/>
                  </a:lnTo>
                  <a:lnTo>
                    <a:pt x="3623" y="664"/>
                  </a:lnTo>
                  <a:lnTo>
                    <a:pt x="3638" y="726"/>
                  </a:lnTo>
                  <a:lnTo>
                    <a:pt x="3647" y="791"/>
                  </a:lnTo>
                  <a:lnTo>
                    <a:pt x="3652" y="859"/>
                  </a:lnTo>
                  <a:lnTo>
                    <a:pt x="3652" y="929"/>
                  </a:lnTo>
                  <a:lnTo>
                    <a:pt x="3649" y="1002"/>
                  </a:lnTo>
                  <a:lnTo>
                    <a:pt x="3641" y="1076"/>
                  </a:lnTo>
                  <a:lnTo>
                    <a:pt x="3627" y="1160"/>
                  </a:lnTo>
                  <a:lnTo>
                    <a:pt x="3608" y="1247"/>
                  </a:lnTo>
                  <a:lnTo>
                    <a:pt x="3583" y="1334"/>
                  </a:lnTo>
                  <a:lnTo>
                    <a:pt x="3555" y="1424"/>
                  </a:lnTo>
                  <a:lnTo>
                    <a:pt x="3521" y="1515"/>
                  </a:lnTo>
                  <a:lnTo>
                    <a:pt x="3483" y="1607"/>
                  </a:lnTo>
                  <a:lnTo>
                    <a:pt x="3439" y="1701"/>
                  </a:lnTo>
                  <a:lnTo>
                    <a:pt x="3392" y="1794"/>
                  </a:lnTo>
                  <a:lnTo>
                    <a:pt x="3338" y="1888"/>
                  </a:lnTo>
                  <a:lnTo>
                    <a:pt x="3389" y="1980"/>
                  </a:lnTo>
                  <a:lnTo>
                    <a:pt x="3436" y="2071"/>
                  </a:lnTo>
                  <a:lnTo>
                    <a:pt x="3478" y="2160"/>
                  </a:lnTo>
                  <a:lnTo>
                    <a:pt x="3516" y="2248"/>
                  </a:lnTo>
                  <a:lnTo>
                    <a:pt x="3549" y="2335"/>
                  </a:lnTo>
                  <a:lnTo>
                    <a:pt x="3577" y="2420"/>
                  </a:lnTo>
                  <a:lnTo>
                    <a:pt x="3601" y="2504"/>
                  </a:lnTo>
                  <a:lnTo>
                    <a:pt x="3621" y="2586"/>
                  </a:lnTo>
                  <a:lnTo>
                    <a:pt x="3636" y="2666"/>
                  </a:lnTo>
                  <a:lnTo>
                    <a:pt x="3646" y="2744"/>
                  </a:lnTo>
                  <a:lnTo>
                    <a:pt x="3651" y="2819"/>
                  </a:lnTo>
                  <a:lnTo>
                    <a:pt x="3652" y="2892"/>
                  </a:lnTo>
                  <a:lnTo>
                    <a:pt x="3649" y="2963"/>
                  </a:lnTo>
                  <a:lnTo>
                    <a:pt x="3641" y="3031"/>
                  </a:lnTo>
                  <a:lnTo>
                    <a:pt x="3628" y="3095"/>
                  </a:lnTo>
                  <a:lnTo>
                    <a:pt x="3611" y="3157"/>
                  </a:lnTo>
                  <a:lnTo>
                    <a:pt x="3589" y="3217"/>
                  </a:lnTo>
                  <a:lnTo>
                    <a:pt x="3562" y="3272"/>
                  </a:lnTo>
                  <a:lnTo>
                    <a:pt x="3530" y="3324"/>
                  </a:lnTo>
                  <a:lnTo>
                    <a:pt x="3495" y="3373"/>
                  </a:lnTo>
                  <a:lnTo>
                    <a:pt x="3454" y="3419"/>
                  </a:lnTo>
                  <a:lnTo>
                    <a:pt x="3412" y="3456"/>
                  </a:lnTo>
                  <a:lnTo>
                    <a:pt x="3367" y="3491"/>
                  </a:lnTo>
                  <a:lnTo>
                    <a:pt x="3318" y="3520"/>
                  </a:lnTo>
                  <a:lnTo>
                    <a:pt x="3267" y="3546"/>
                  </a:lnTo>
                  <a:lnTo>
                    <a:pt x="3214" y="3568"/>
                  </a:lnTo>
                  <a:lnTo>
                    <a:pt x="3158" y="3586"/>
                  </a:lnTo>
                  <a:lnTo>
                    <a:pt x="3099" y="3600"/>
                  </a:lnTo>
                  <a:lnTo>
                    <a:pt x="3038" y="3610"/>
                  </a:lnTo>
                  <a:lnTo>
                    <a:pt x="2973" y="3616"/>
                  </a:lnTo>
                  <a:lnTo>
                    <a:pt x="2907" y="3618"/>
                  </a:lnTo>
                  <a:lnTo>
                    <a:pt x="2828" y="3616"/>
                  </a:lnTo>
                  <a:lnTo>
                    <a:pt x="2747" y="3607"/>
                  </a:lnTo>
                  <a:lnTo>
                    <a:pt x="2663" y="3595"/>
                  </a:lnTo>
                  <a:lnTo>
                    <a:pt x="2576" y="3576"/>
                  </a:lnTo>
                  <a:lnTo>
                    <a:pt x="2489" y="3553"/>
                  </a:lnTo>
                  <a:lnTo>
                    <a:pt x="2398" y="3524"/>
                  </a:lnTo>
                  <a:lnTo>
                    <a:pt x="2306" y="3491"/>
                  </a:lnTo>
                  <a:lnTo>
                    <a:pt x="2212" y="3452"/>
                  </a:lnTo>
                  <a:lnTo>
                    <a:pt x="2116" y="3407"/>
                  </a:lnTo>
                  <a:lnTo>
                    <a:pt x="2020" y="3359"/>
                  </a:lnTo>
                  <a:lnTo>
                    <a:pt x="1922" y="3304"/>
                  </a:lnTo>
                  <a:lnTo>
                    <a:pt x="1824" y="3359"/>
                  </a:lnTo>
                  <a:lnTo>
                    <a:pt x="1728" y="3407"/>
                  </a:lnTo>
                  <a:lnTo>
                    <a:pt x="1633" y="3452"/>
                  </a:lnTo>
                  <a:lnTo>
                    <a:pt x="1538" y="3491"/>
                  </a:lnTo>
                  <a:lnTo>
                    <a:pt x="1446" y="3524"/>
                  </a:lnTo>
                  <a:lnTo>
                    <a:pt x="1355" y="3553"/>
                  </a:lnTo>
                  <a:lnTo>
                    <a:pt x="1268" y="3576"/>
                  </a:lnTo>
                  <a:lnTo>
                    <a:pt x="1181" y="3595"/>
                  </a:lnTo>
                  <a:lnTo>
                    <a:pt x="1097" y="3607"/>
                  </a:lnTo>
                  <a:lnTo>
                    <a:pt x="1016" y="3616"/>
                  </a:lnTo>
                  <a:lnTo>
                    <a:pt x="937" y="3618"/>
                  </a:lnTo>
                  <a:lnTo>
                    <a:pt x="871" y="3616"/>
                  </a:lnTo>
                  <a:lnTo>
                    <a:pt x="806" y="3610"/>
                  </a:lnTo>
                  <a:lnTo>
                    <a:pt x="745" y="3600"/>
                  </a:lnTo>
                  <a:lnTo>
                    <a:pt x="687" y="3586"/>
                  </a:lnTo>
                  <a:lnTo>
                    <a:pt x="630" y="3568"/>
                  </a:lnTo>
                  <a:lnTo>
                    <a:pt x="577" y="3546"/>
                  </a:lnTo>
                  <a:lnTo>
                    <a:pt x="526" y="3520"/>
                  </a:lnTo>
                  <a:lnTo>
                    <a:pt x="477" y="3491"/>
                  </a:lnTo>
                  <a:lnTo>
                    <a:pt x="433" y="3456"/>
                  </a:lnTo>
                  <a:lnTo>
                    <a:pt x="390" y="3419"/>
                  </a:lnTo>
                  <a:lnTo>
                    <a:pt x="350" y="3373"/>
                  </a:lnTo>
                  <a:lnTo>
                    <a:pt x="314" y="3324"/>
                  </a:lnTo>
                  <a:lnTo>
                    <a:pt x="283" y="3272"/>
                  </a:lnTo>
                  <a:lnTo>
                    <a:pt x="255" y="3217"/>
                  </a:lnTo>
                  <a:lnTo>
                    <a:pt x="233" y="3158"/>
                  </a:lnTo>
                  <a:lnTo>
                    <a:pt x="216" y="3096"/>
                  </a:lnTo>
                  <a:lnTo>
                    <a:pt x="203" y="3031"/>
                  </a:lnTo>
                  <a:lnTo>
                    <a:pt x="195" y="2963"/>
                  </a:lnTo>
                  <a:lnTo>
                    <a:pt x="192" y="2892"/>
                  </a:lnTo>
                  <a:lnTo>
                    <a:pt x="193" y="2819"/>
                  </a:lnTo>
                  <a:lnTo>
                    <a:pt x="199" y="2744"/>
                  </a:lnTo>
                  <a:lnTo>
                    <a:pt x="209" y="2666"/>
                  </a:lnTo>
                  <a:lnTo>
                    <a:pt x="223" y="2586"/>
                  </a:lnTo>
                  <a:lnTo>
                    <a:pt x="243" y="2504"/>
                  </a:lnTo>
                  <a:lnTo>
                    <a:pt x="266" y="2421"/>
                  </a:lnTo>
                  <a:lnTo>
                    <a:pt x="295" y="2336"/>
                  </a:lnTo>
                  <a:lnTo>
                    <a:pt x="328" y="2248"/>
                  </a:lnTo>
                  <a:lnTo>
                    <a:pt x="366" y="2161"/>
                  </a:lnTo>
                  <a:lnTo>
                    <a:pt x="408" y="2071"/>
                  </a:lnTo>
                  <a:lnTo>
                    <a:pt x="455" y="1980"/>
                  </a:lnTo>
                  <a:lnTo>
                    <a:pt x="506" y="1888"/>
                  </a:lnTo>
                  <a:lnTo>
                    <a:pt x="453" y="1794"/>
                  </a:lnTo>
                  <a:lnTo>
                    <a:pt x="404" y="1699"/>
                  </a:lnTo>
                  <a:lnTo>
                    <a:pt x="360" y="1605"/>
                  </a:lnTo>
                  <a:lnTo>
                    <a:pt x="322" y="1512"/>
                  </a:lnTo>
                  <a:lnTo>
                    <a:pt x="316" y="1512"/>
                  </a:lnTo>
                  <a:lnTo>
                    <a:pt x="270" y="1508"/>
                  </a:lnTo>
                  <a:lnTo>
                    <a:pt x="225" y="1498"/>
                  </a:lnTo>
                  <a:lnTo>
                    <a:pt x="183" y="1483"/>
                  </a:lnTo>
                  <a:lnTo>
                    <a:pt x="144" y="1461"/>
                  </a:lnTo>
                  <a:lnTo>
                    <a:pt x="109" y="1434"/>
                  </a:lnTo>
                  <a:lnTo>
                    <a:pt x="78" y="1403"/>
                  </a:lnTo>
                  <a:lnTo>
                    <a:pt x="51" y="1368"/>
                  </a:lnTo>
                  <a:lnTo>
                    <a:pt x="30" y="1329"/>
                  </a:lnTo>
                  <a:lnTo>
                    <a:pt x="13" y="1288"/>
                  </a:lnTo>
                  <a:lnTo>
                    <a:pt x="3" y="1242"/>
                  </a:lnTo>
                  <a:lnTo>
                    <a:pt x="0" y="1196"/>
                  </a:lnTo>
                  <a:lnTo>
                    <a:pt x="3" y="1154"/>
                  </a:lnTo>
                  <a:lnTo>
                    <a:pt x="11" y="1113"/>
                  </a:lnTo>
                  <a:lnTo>
                    <a:pt x="24" y="1074"/>
                  </a:lnTo>
                  <a:lnTo>
                    <a:pt x="43" y="1037"/>
                  </a:lnTo>
                  <a:lnTo>
                    <a:pt x="65" y="1004"/>
                  </a:lnTo>
                  <a:lnTo>
                    <a:pt x="92" y="974"/>
                  </a:lnTo>
                  <a:lnTo>
                    <a:pt x="122" y="948"/>
                  </a:lnTo>
                  <a:lnTo>
                    <a:pt x="155" y="924"/>
                  </a:lnTo>
                  <a:lnTo>
                    <a:pt x="192" y="905"/>
                  </a:lnTo>
                  <a:lnTo>
                    <a:pt x="193" y="839"/>
                  </a:lnTo>
                  <a:lnTo>
                    <a:pt x="200" y="775"/>
                  </a:lnTo>
                  <a:lnTo>
                    <a:pt x="210" y="713"/>
                  </a:lnTo>
                  <a:lnTo>
                    <a:pt x="224" y="653"/>
                  </a:lnTo>
                  <a:lnTo>
                    <a:pt x="242" y="596"/>
                  </a:lnTo>
                  <a:lnTo>
                    <a:pt x="264" y="543"/>
                  </a:lnTo>
                  <a:lnTo>
                    <a:pt x="289" y="492"/>
                  </a:lnTo>
                  <a:lnTo>
                    <a:pt x="319" y="445"/>
                  </a:lnTo>
                  <a:lnTo>
                    <a:pt x="354" y="400"/>
                  </a:lnTo>
                  <a:lnTo>
                    <a:pt x="390" y="359"/>
                  </a:lnTo>
                  <a:lnTo>
                    <a:pt x="436" y="318"/>
                  </a:lnTo>
                  <a:lnTo>
                    <a:pt x="485" y="282"/>
                  </a:lnTo>
                  <a:lnTo>
                    <a:pt x="537" y="251"/>
                  </a:lnTo>
                  <a:lnTo>
                    <a:pt x="593" y="224"/>
                  </a:lnTo>
                  <a:lnTo>
                    <a:pt x="652" y="202"/>
                  </a:lnTo>
                  <a:lnTo>
                    <a:pt x="714" y="184"/>
                  </a:lnTo>
                  <a:lnTo>
                    <a:pt x="780" y="172"/>
                  </a:lnTo>
                  <a:lnTo>
                    <a:pt x="847" y="163"/>
                  </a:lnTo>
                  <a:lnTo>
                    <a:pt x="917" y="160"/>
                  </a:lnTo>
                  <a:lnTo>
                    <a:pt x="990" y="161"/>
                  </a:lnTo>
                  <a:lnTo>
                    <a:pt x="1066" y="166"/>
                  </a:lnTo>
                  <a:lnTo>
                    <a:pt x="1145" y="176"/>
                  </a:lnTo>
                  <a:lnTo>
                    <a:pt x="1224" y="192"/>
                  </a:lnTo>
                  <a:lnTo>
                    <a:pt x="1305" y="211"/>
                  </a:lnTo>
                  <a:lnTo>
                    <a:pt x="1390" y="235"/>
                  </a:lnTo>
                  <a:lnTo>
                    <a:pt x="1475" y="264"/>
                  </a:lnTo>
                  <a:lnTo>
                    <a:pt x="1562" y="296"/>
                  </a:lnTo>
                  <a:lnTo>
                    <a:pt x="1650" y="334"/>
                  </a:lnTo>
                  <a:lnTo>
                    <a:pt x="1740" y="376"/>
                  </a:lnTo>
                  <a:lnTo>
                    <a:pt x="1830" y="422"/>
                  </a:lnTo>
                  <a:lnTo>
                    <a:pt x="1922" y="473"/>
                  </a:lnTo>
                  <a:lnTo>
                    <a:pt x="2016" y="421"/>
                  </a:lnTo>
                  <a:lnTo>
                    <a:pt x="2109" y="374"/>
                  </a:lnTo>
                  <a:lnTo>
                    <a:pt x="2202" y="330"/>
                  </a:lnTo>
                  <a:lnTo>
                    <a:pt x="2294" y="292"/>
                  </a:lnTo>
                  <a:lnTo>
                    <a:pt x="2383" y="258"/>
                  </a:lnTo>
                  <a:lnTo>
                    <a:pt x="2472" y="230"/>
                  </a:lnTo>
                  <a:lnTo>
                    <a:pt x="2559" y="206"/>
                  </a:lnTo>
                  <a:lnTo>
                    <a:pt x="2644" y="186"/>
                  </a:lnTo>
                  <a:lnTo>
                    <a:pt x="2727" y="173"/>
                  </a:lnTo>
                  <a:lnTo>
                    <a:pt x="2808" y="164"/>
                  </a:lnTo>
                  <a:lnTo>
                    <a:pt x="2887" y="160"/>
                  </a:lnTo>
                  <a:lnTo>
                    <a:pt x="2962" y="161"/>
                  </a:lnTo>
                  <a:lnTo>
                    <a:pt x="2985" y="127"/>
                  </a:lnTo>
                  <a:lnTo>
                    <a:pt x="3012" y="96"/>
                  </a:lnTo>
                  <a:lnTo>
                    <a:pt x="3042" y="68"/>
                  </a:lnTo>
                  <a:lnTo>
                    <a:pt x="3077" y="45"/>
                  </a:lnTo>
                  <a:lnTo>
                    <a:pt x="3113" y="26"/>
                  </a:lnTo>
                  <a:lnTo>
                    <a:pt x="3152" y="12"/>
                  </a:lnTo>
                  <a:lnTo>
                    <a:pt x="3194" y="4"/>
                  </a:lnTo>
                  <a:lnTo>
                    <a:pt x="3237"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2763" name="Google Shape;2763;p107"/>
          <p:cNvGrpSpPr/>
          <p:nvPr/>
        </p:nvGrpSpPr>
        <p:grpSpPr>
          <a:xfrm>
            <a:off x="1465396" y="2303985"/>
            <a:ext cx="640080" cy="640080"/>
            <a:chOff x="8780463" y="1906588"/>
            <a:chExt cx="360363" cy="360363"/>
          </a:xfrm>
        </p:grpSpPr>
        <p:sp>
          <p:nvSpPr>
            <p:cNvPr id="2764" name="Google Shape;2764;p107"/>
            <p:cNvSpPr/>
            <p:nvPr/>
          </p:nvSpPr>
          <p:spPr>
            <a:xfrm>
              <a:off x="8780463" y="1938338"/>
              <a:ext cx="328613" cy="328613"/>
            </a:xfrm>
            <a:custGeom>
              <a:rect b="b" l="l" r="r" t="t"/>
              <a:pathLst>
                <a:path extrusionOk="0" h="112" w="112">
                  <a:moveTo>
                    <a:pt x="80" y="3"/>
                  </a:moveTo>
                  <a:cubicBezTo>
                    <a:pt x="78" y="1"/>
                    <a:pt x="76" y="0"/>
                    <a:pt x="73" y="0"/>
                  </a:cubicBezTo>
                  <a:cubicBezTo>
                    <a:pt x="71" y="0"/>
                    <a:pt x="68" y="1"/>
                    <a:pt x="66" y="3"/>
                  </a:cubicBezTo>
                  <a:cubicBezTo>
                    <a:pt x="61" y="9"/>
                    <a:pt x="61" y="9"/>
                    <a:pt x="61" y="9"/>
                  </a:cubicBezTo>
                  <a:cubicBezTo>
                    <a:pt x="59" y="10"/>
                    <a:pt x="58" y="13"/>
                    <a:pt x="58" y="15"/>
                  </a:cubicBezTo>
                  <a:cubicBezTo>
                    <a:pt x="58" y="17"/>
                    <a:pt x="59" y="19"/>
                    <a:pt x="60" y="20"/>
                  </a:cubicBezTo>
                  <a:cubicBezTo>
                    <a:pt x="8" y="41"/>
                    <a:pt x="8" y="41"/>
                    <a:pt x="8" y="41"/>
                  </a:cubicBezTo>
                  <a:cubicBezTo>
                    <a:pt x="4" y="43"/>
                    <a:pt x="2" y="46"/>
                    <a:pt x="1" y="50"/>
                  </a:cubicBezTo>
                  <a:cubicBezTo>
                    <a:pt x="0" y="53"/>
                    <a:pt x="1" y="57"/>
                    <a:pt x="4" y="60"/>
                  </a:cubicBezTo>
                  <a:cubicBezTo>
                    <a:pt x="53" y="108"/>
                    <a:pt x="53" y="108"/>
                    <a:pt x="53" y="108"/>
                  </a:cubicBezTo>
                  <a:cubicBezTo>
                    <a:pt x="55" y="110"/>
                    <a:pt x="58" y="112"/>
                    <a:pt x="61" y="112"/>
                  </a:cubicBezTo>
                  <a:cubicBezTo>
                    <a:pt x="61" y="112"/>
                    <a:pt x="61" y="112"/>
                    <a:pt x="61" y="112"/>
                  </a:cubicBezTo>
                  <a:cubicBezTo>
                    <a:pt x="62" y="112"/>
                    <a:pt x="63" y="112"/>
                    <a:pt x="63" y="111"/>
                  </a:cubicBezTo>
                  <a:cubicBezTo>
                    <a:pt x="67" y="111"/>
                    <a:pt x="70" y="108"/>
                    <a:pt x="72" y="104"/>
                  </a:cubicBezTo>
                  <a:cubicBezTo>
                    <a:pt x="92" y="53"/>
                    <a:pt x="92" y="53"/>
                    <a:pt x="92" y="53"/>
                  </a:cubicBezTo>
                  <a:cubicBezTo>
                    <a:pt x="94" y="54"/>
                    <a:pt x="95" y="55"/>
                    <a:pt x="97" y="55"/>
                  </a:cubicBezTo>
                  <a:cubicBezTo>
                    <a:pt x="100" y="55"/>
                    <a:pt x="102" y="54"/>
                    <a:pt x="104" y="52"/>
                  </a:cubicBezTo>
                  <a:cubicBezTo>
                    <a:pt x="110" y="46"/>
                    <a:pt x="110" y="46"/>
                    <a:pt x="110" y="46"/>
                  </a:cubicBezTo>
                  <a:cubicBezTo>
                    <a:pt x="111" y="45"/>
                    <a:pt x="112" y="42"/>
                    <a:pt x="112" y="40"/>
                  </a:cubicBezTo>
                  <a:cubicBezTo>
                    <a:pt x="112" y="37"/>
                    <a:pt x="111" y="35"/>
                    <a:pt x="110" y="33"/>
                  </a:cubicBezTo>
                  <a:lnTo>
                    <a:pt x="80" y="3"/>
                  </a:lnTo>
                  <a:close/>
                  <a:moveTo>
                    <a:pt x="65" y="102"/>
                  </a:moveTo>
                  <a:cubicBezTo>
                    <a:pt x="64" y="103"/>
                    <a:pt x="63" y="104"/>
                    <a:pt x="62" y="104"/>
                  </a:cubicBezTo>
                  <a:cubicBezTo>
                    <a:pt x="61" y="104"/>
                    <a:pt x="61" y="104"/>
                    <a:pt x="61" y="104"/>
                  </a:cubicBezTo>
                  <a:cubicBezTo>
                    <a:pt x="60" y="104"/>
                    <a:pt x="59" y="104"/>
                    <a:pt x="58" y="103"/>
                  </a:cubicBezTo>
                  <a:cubicBezTo>
                    <a:pt x="9" y="55"/>
                    <a:pt x="9" y="55"/>
                    <a:pt x="9" y="55"/>
                  </a:cubicBezTo>
                  <a:cubicBezTo>
                    <a:pt x="9" y="54"/>
                    <a:pt x="8" y="52"/>
                    <a:pt x="8" y="51"/>
                  </a:cubicBezTo>
                  <a:cubicBezTo>
                    <a:pt x="9" y="50"/>
                    <a:pt x="9" y="49"/>
                    <a:pt x="11" y="48"/>
                  </a:cubicBezTo>
                  <a:cubicBezTo>
                    <a:pt x="34" y="39"/>
                    <a:pt x="34" y="39"/>
                    <a:pt x="34" y="39"/>
                  </a:cubicBezTo>
                  <a:cubicBezTo>
                    <a:pt x="51" y="44"/>
                    <a:pt x="67" y="39"/>
                    <a:pt x="83" y="56"/>
                  </a:cubicBezTo>
                  <a:lnTo>
                    <a:pt x="65" y="102"/>
                  </a:lnTo>
                  <a:close/>
                  <a:moveTo>
                    <a:pt x="104" y="41"/>
                  </a:moveTo>
                  <a:cubicBezTo>
                    <a:pt x="99" y="46"/>
                    <a:pt x="99" y="46"/>
                    <a:pt x="99" y="46"/>
                  </a:cubicBezTo>
                  <a:cubicBezTo>
                    <a:pt x="98" y="47"/>
                    <a:pt x="97" y="47"/>
                    <a:pt x="96" y="46"/>
                  </a:cubicBezTo>
                  <a:cubicBezTo>
                    <a:pt x="89" y="40"/>
                    <a:pt x="89" y="40"/>
                    <a:pt x="89" y="40"/>
                  </a:cubicBezTo>
                  <a:cubicBezTo>
                    <a:pt x="84" y="53"/>
                    <a:pt x="84" y="53"/>
                    <a:pt x="84" y="53"/>
                  </a:cubicBezTo>
                  <a:cubicBezTo>
                    <a:pt x="84" y="52"/>
                    <a:pt x="84" y="52"/>
                    <a:pt x="84" y="52"/>
                  </a:cubicBezTo>
                  <a:cubicBezTo>
                    <a:pt x="73" y="41"/>
                    <a:pt x="61" y="39"/>
                    <a:pt x="50" y="38"/>
                  </a:cubicBezTo>
                  <a:cubicBezTo>
                    <a:pt x="47" y="38"/>
                    <a:pt x="44" y="37"/>
                    <a:pt x="40" y="36"/>
                  </a:cubicBezTo>
                  <a:cubicBezTo>
                    <a:pt x="73" y="23"/>
                    <a:pt x="73" y="23"/>
                    <a:pt x="73" y="23"/>
                  </a:cubicBezTo>
                  <a:cubicBezTo>
                    <a:pt x="66" y="17"/>
                    <a:pt x="66" y="17"/>
                    <a:pt x="66" y="17"/>
                  </a:cubicBezTo>
                  <a:cubicBezTo>
                    <a:pt x="66" y="16"/>
                    <a:pt x="66" y="15"/>
                    <a:pt x="66" y="14"/>
                  </a:cubicBezTo>
                  <a:cubicBezTo>
                    <a:pt x="72" y="9"/>
                    <a:pt x="72" y="9"/>
                    <a:pt x="72" y="9"/>
                  </a:cubicBezTo>
                  <a:cubicBezTo>
                    <a:pt x="73" y="8"/>
                    <a:pt x="74" y="8"/>
                    <a:pt x="75" y="9"/>
                  </a:cubicBezTo>
                  <a:cubicBezTo>
                    <a:pt x="104" y="38"/>
                    <a:pt x="104" y="38"/>
                    <a:pt x="104" y="38"/>
                  </a:cubicBezTo>
                  <a:cubicBezTo>
                    <a:pt x="105" y="39"/>
                    <a:pt x="105" y="40"/>
                    <a:pt x="104" y="41"/>
                  </a:cubicBezTo>
                  <a:close/>
                  <a:moveTo>
                    <a:pt x="104" y="41"/>
                  </a:moveTo>
                  <a:cubicBezTo>
                    <a:pt x="104" y="41"/>
                    <a:pt x="104" y="41"/>
                    <a:pt x="104" y="41"/>
                  </a:cubicBezTo>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765" name="Google Shape;2765;p107"/>
            <p:cNvSpPr/>
            <p:nvPr/>
          </p:nvSpPr>
          <p:spPr>
            <a:xfrm>
              <a:off x="8939213" y="2084388"/>
              <a:ext cx="55563" cy="57150"/>
            </a:xfrm>
            <a:custGeom>
              <a:rect b="b" l="l" r="r" t="t"/>
              <a:pathLst>
                <a:path extrusionOk="0" h="19" w="19">
                  <a:moveTo>
                    <a:pt x="10" y="19"/>
                  </a:moveTo>
                  <a:cubicBezTo>
                    <a:pt x="15" y="19"/>
                    <a:pt x="19" y="15"/>
                    <a:pt x="19" y="10"/>
                  </a:cubicBezTo>
                  <a:cubicBezTo>
                    <a:pt x="19" y="5"/>
                    <a:pt x="15" y="0"/>
                    <a:pt x="10" y="0"/>
                  </a:cubicBezTo>
                  <a:cubicBezTo>
                    <a:pt x="5" y="0"/>
                    <a:pt x="0" y="5"/>
                    <a:pt x="0" y="10"/>
                  </a:cubicBezTo>
                  <a:cubicBezTo>
                    <a:pt x="0" y="15"/>
                    <a:pt x="5" y="19"/>
                    <a:pt x="10" y="19"/>
                  </a:cubicBezTo>
                  <a:close/>
                  <a:moveTo>
                    <a:pt x="10" y="4"/>
                  </a:moveTo>
                  <a:cubicBezTo>
                    <a:pt x="13" y="4"/>
                    <a:pt x="16" y="7"/>
                    <a:pt x="16" y="10"/>
                  </a:cubicBezTo>
                  <a:cubicBezTo>
                    <a:pt x="16" y="13"/>
                    <a:pt x="13" y="16"/>
                    <a:pt x="10" y="16"/>
                  </a:cubicBezTo>
                  <a:cubicBezTo>
                    <a:pt x="7" y="16"/>
                    <a:pt x="4" y="13"/>
                    <a:pt x="4" y="10"/>
                  </a:cubicBezTo>
                  <a:cubicBezTo>
                    <a:pt x="4" y="7"/>
                    <a:pt x="7" y="4"/>
                    <a:pt x="10" y="4"/>
                  </a:cubicBezTo>
                  <a:close/>
                  <a:moveTo>
                    <a:pt x="10" y="4"/>
                  </a:moveTo>
                  <a:cubicBezTo>
                    <a:pt x="10" y="4"/>
                    <a:pt x="10" y="4"/>
                    <a:pt x="10" y="4"/>
                  </a:cubicBezTo>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766" name="Google Shape;2766;p107"/>
            <p:cNvSpPr/>
            <p:nvPr/>
          </p:nvSpPr>
          <p:spPr>
            <a:xfrm>
              <a:off x="9085263" y="1906588"/>
              <a:ext cx="55563" cy="55563"/>
            </a:xfrm>
            <a:custGeom>
              <a:rect b="b" l="l" r="r" t="t"/>
              <a:pathLst>
                <a:path extrusionOk="0" h="19" w="19">
                  <a:moveTo>
                    <a:pt x="10" y="0"/>
                  </a:moveTo>
                  <a:cubicBezTo>
                    <a:pt x="4" y="0"/>
                    <a:pt x="0" y="4"/>
                    <a:pt x="0" y="9"/>
                  </a:cubicBezTo>
                  <a:cubicBezTo>
                    <a:pt x="0" y="15"/>
                    <a:pt x="4" y="19"/>
                    <a:pt x="10" y="19"/>
                  </a:cubicBezTo>
                  <a:cubicBezTo>
                    <a:pt x="15" y="19"/>
                    <a:pt x="19" y="15"/>
                    <a:pt x="19" y="9"/>
                  </a:cubicBezTo>
                  <a:cubicBezTo>
                    <a:pt x="19" y="4"/>
                    <a:pt x="15" y="0"/>
                    <a:pt x="10" y="0"/>
                  </a:cubicBezTo>
                  <a:close/>
                  <a:moveTo>
                    <a:pt x="10" y="15"/>
                  </a:moveTo>
                  <a:cubicBezTo>
                    <a:pt x="7" y="15"/>
                    <a:pt x="4" y="13"/>
                    <a:pt x="4" y="9"/>
                  </a:cubicBezTo>
                  <a:cubicBezTo>
                    <a:pt x="4" y="6"/>
                    <a:pt x="7" y="4"/>
                    <a:pt x="10" y="4"/>
                  </a:cubicBezTo>
                  <a:cubicBezTo>
                    <a:pt x="13" y="4"/>
                    <a:pt x="16" y="6"/>
                    <a:pt x="16" y="9"/>
                  </a:cubicBezTo>
                  <a:cubicBezTo>
                    <a:pt x="16" y="13"/>
                    <a:pt x="13" y="15"/>
                    <a:pt x="10" y="15"/>
                  </a:cubicBezTo>
                  <a:close/>
                  <a:moveTo>
                    <a:pt x="10" y="15"/>
                  </a:moveTo>
                  <a:cubicBezTo>
                    <a:pt x="10" y="15"/>
                    <a:pt x="10" y="15"/>
                    <a:pt x="10" y="15"/>
                  </a:cubicBezTo>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767" name="Google Shape;2767;p107"/>
            <p:cNvSpPr/>
            <p:nvPr/>
          </p:nvSpPr>
          <p:spPr>
            <a:xfrm>
              <a:off x="8872538" y="2073276"/>
              <a:ext cx="46038" cy="47625"/>
            </a:xfrm>
            <a:custGeom>
              <a:rect b="b" l="l" r="r" t="t"/>
              <a:pathLst>
                <a:path extrusionOk="0" h="16" w="16">
                  <a:moveTo>
                    <a:pt x="0" y="8"/>
                  </a:moveTo>
                  <a:cubicBezTo>
                    <a:pt x="0" y="12"/>
                    <a:pt x="4" y="16"/>
                    <a:pt x="8" y="16"/>
                  </a:cubicBezTo>
                  <a:cubicBezTo>
                    <a:pt x="12" y="16"/>
                    <a:pt x="16" y="12"/>
                    <a:pt x="16" y="8"/>
                  </a:cubicBezTo>
                  <a:cubicBezTo>
                    <a:pt x="16" y="4"/>
                    <a:pt x="12" y="0"/>
                    <a:pt x="8" y="0"/>
                  </a:cubicBezTo>
                  <a:cubicBezTo>
                    <a:pt x="4" y="0"/>
                    <a:pt x="0" y="4"/>
                    <a:pt x="0" y="8"/>
                  </a:cubicBezTo>
                  <a:close/>
                  <a:moveTo>
                    <a:pt x="8" y="4"/>
                  </a:moveTo>
                  <a:cubicBezTo>
                    <a:pt x="10" y="4"/>
                    <a:pt x="12" y="6"/>
                    <a:pt x="12" y="8"/>
                  </a:cubicBezTo>
                  <a:cubicBezTo>
                    <a:pt x="12" y="10"/>
                    <a:pt x="10" y="12"/>
                    <a:pt x="8" y="12"/>
                  </a:cubicBezTo>
                  <a:cubicBezTo>
                    <a:pt x="6" y="12"/>
                    <a:pt x="4" y="10"/>
                    <a:pt x="4" y="8"/>
                  </a:cubicBezTo>
                  <a:cubicBezTo>
                    <a:pt x="4" y="6"/>
                    <a:pt x="6" y="4"/>
                    <a:pt x="8" y="4"/>
                  </a:cubicBezTo>
                  <a:close/>
                  <a:moveTo>
                    <a:pt x="8" y="4"/>
                  </a:moveTo>
                  <a:cubicBezTo>
                    <a:pt x="8" y="4"/>
                    <a:pt x="8" y="4"/>
                    <a:pt x="8" y="4"/>
                  </a:cubicBezTo>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768" name="Google Shape;2768;p107"/>
            <p:cNvSpPr/>
            <p:nvPr/>
          </p:nvSpPr>
          <p:spPr>
            <a:xfrm>
              <a:off x="8918575" y="2152651"/>
              <a:ext cx="20638" cy="23813"/>
            </a:xfrm>
            <a:custGeom>
              <a:rect b="b" l="l" r="r" t="t"/>
              <a:pathLst>
                <a:path extrusionOk="0" h="8" w="7">
                  <a:moveTo>
                    <a:pt x="7" y="4"/>
                  </a:moveTo>
                  <a:cubicBezTo>
                    <a:pt x="7" y="6"/>
                    <a:pt x="6" y="8"/>
                    <a:pt x="3" y="8"/>
                  </a:cubicBezTo>
                  <a:cubicBezTo>
                    <a:pt x="1" y="8"/>
                    <a:pt x="0" y="6"/>
                    <a:pt x="0" y="4"/>
                  </a:cubicBezTo>
                  <a:cubicBezTo>
                    <a:pt x="0" y="2"/>
                    <a:pt x="1" y="0"/>
                    <a:pt x="3" y="0"/>
                  </a:cubicBezTo>
                  <a:cubicBezTo>
                    <a:pt x="6" y="0"/>
                    <a:pt x="7" y="2"/>
                    <a:pt x="7" y="4"/>
                  </a:cubicBezTo>
                  <a:close/>
                  <a:moveTo>
                    <a:pt x="7" y="4"/>
                  </a:moveTo>
                  <a:cubicBezTo>
                    <a:pt x="7" y="4"/>
                    <a:pt x="7" y="4"/>
                    <a:pt x="7" y="4"/>
                  </a:cubicBezTo>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769" name="Google Shape;2769;p107"/>
            <p:cNvSpPr/>
            <p:nvPr/>
          </p:nvSpPr>
          <p:spPr>
            <a:xfrm>
              <a:off x="9096375" y="1985963"/>
              <a:ext cx="23813" cy="20638"/>
            </a:xfrm>
            <a:custGeom>
              <a:rect b="b" l="l" r="r" t="t"/>
              <a:pathLst>
                <a:path extrusionOk="0" h="7" w="8">
                  <a:moveTo>
                    <a:pt x="8" y="4"/>
                  </a:moveTo>
                  <a:cubicBezTo>
                    <a:pt x="8" y="6"/>
                    <a:pt x="6" y="7"/>
                    <a:pt x="4" y="7"/>
                  </a:cubicBezTo>
                  <a:cubicBezTo>
                    <a:pt x="2" y="7"/>
                    <a:pt x="0" y="6"/>
                    <a:pt x="0" y="4"/>
                  </a:cubicBezTo>
                  <a:cubicBezTo>
                    <a:pt x="0" y="1"/>
                    <a:pt x="2" y="0"/>
                    <a:pt x="4" y="0"/>
                  </a:cubicBezTo>
                  <a:cubicBezTo>
                    <a:pt x="6" y="0"/>
                    <a:pt x="8" y="1"/>
                    <a:pt x="8" y="4"/>
                  </a:cubicBezTo>
                  <a:close/>
                  <a:moveTo>
                    <a:pt x="8" y="4"/>
                  </a:moveTo>
                  <a:cubicBezTo>
                    <a:pt x="8" y="4"/>
                    <a:pt x="8" y="4"/>
                    <a:pt x="8" y="4"/>
                  </a:cubicBezTo>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4" name="Shape 2774"/>
        <p:cNvGrpSpPr/>
        <p:nvPr/>
      </p:nvGrpSpPr>
      <p:grpSpPr>
        <a:xfrm>
          <a:off x="0" y="0"/>
          <a:ext cx="0" cy="0"/>
          <a:chOff x="0" y="0"/>
          <a:chExt cx="0" cy="0"/>
        </a:xfrm>
      </p:grpSpPr>
      <p:sp>
        <p:nvSpPr>
          <p:cNvPr id="2775" name="Google Shape;2775;p108"/>
          <p:cNvSpPr txBox="1"/>
          <p:nvPr>
            <p:ph type="title"/>
          </p:nvPr>
        </p:nvSpPr>
        <p:spPr>
          <a:xfrm>
            <a:off x="612465" y="4663"/>
            <a:ext cx="10562869" cy="1057173"/>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200"/>
              <a:buNone/>
            </a:pPr>
            <a:r>
              <a:rPr lang="en-US"/>
              <a:t>How Agencies Use OASIS</a:t>
            </a:r>
            <a:endParaRPr/>
          </a:p>
        </p:txBody>
      </p:sp>
      <p:sp>
        <p:nvSpPr>
          <p:cNvPr id="2776" name="Google Shape;2776;p108"/>
          <p:cNvSpPr txBox="1"/>
          <p:nvPr>
            <p:ph idx="1" type="body"/>
          </p:nvPr>
        </p:nvSpPr>
        <p:spPr>
          <a:xfrm>
            <a:off x="2035914" y="2240868"/>
            <a:ext cx="7223886" cy="4252042"/>
          </a:xfrm>
          <a:prstGeom prst="rect">
            <a:avLst/>
          </a:prstGeom>
          <a:noFill/>
          <a:ln>
            <a:noFill/>
          </a:ln>
        </p:spPr>
        <p:txBody>
          <a:bodyPr anchorCtr="0" anchor="t" bIns="91425" lIns="91425" spcFirstLastPara="1" rIns="91425" wrap="square" tIns="91425">
            <a:noAutofit/>
          </a:bodyPr>
          <a:lstStyle/>
          <a:p>
            <a:pPr indent="-285750" lvl="0" marL="400050" rtl="0" algn="l">
              <a:lnSpc>
                <a:spcPct val="100000"/>
              </a:lnSpc>
              <a:spcBef>
                <a:spcPts val="0"/>
              </a:spcBef>
              <a:spcAft>
                <a:spcPts val="0"/>
              </a:spcAft>
              <a:buClr>
                <a:schemeClr val="lt1"/>
              </a:buClr>
              <a:buSzPts val="1800"/>
              <a:buFont typeface="Arial"/>
              <a:buChar char="•"/>
            </a:pPr>
            <a:r>
              <a:rPr lang="en-US"/>
              <a:t>Integration, testing, evaluation, collection &amp; analysis of specialized capabilities</a:t>
            </a:r>
            <a:endParaRPr/>
          </a:p>
          <a:p>
            <a:pPr indent="-285750" lvl="0" marL="400050" rtl="0" algn="l">
              <a:lnSpc>
                <a:spcPct val="100000"/>
              </a:lnSpc>
              <a:spcBef>
                <a:spcPts val="1800"/>
              </a:spcBef>
              <a:spcAft>
                <a:spcPts val="0"/>
              </a:spcAft>
              <a:buClr>
                <a:schemeClr val="lt1"/>
              </a:buClr>
              <a:buSzPts val="1800"/>
              <a:buFont typeface="Arial"/>
              <a:buChar char="•"/>
            </a:pPr>
            <a:r>
              <a:rPr lang="en-US"/>
              <a:t>Design</a:t>
            </a:r>
            <a:endParaRPr/>
          </a:p>
          <a:p>
            <a:pPr indent="-285750" lvl="0" marL="400050" rtl="0" algn="l">
              <a:lnSpc>
                <a:spcPct val="100000"/>
              </a:lnSpc>
              <a:spcBef>
                <a:spcPts val="1800"/>
              </a:spcBef>
              <a:spcAft>
                <a:spcPts val="0"/>
              </a:spcAft>
              <a:buClr>
                <a:schemeClr val="lt1"/>
              </a:buClr>
              <a:buSzPts val="1800"/>
              <a:buFont typeface="Arial"/>
              <a:buChar char="•"/>
            </a:pPr>
            <a:r>
              <a:rPr lang="en-US"/>
              <a:t>Implementation of new parts with existing components</a:t>
            </a:r>
            <a:endParaRPr/>
          </a:p>
        </p:txBody>
      </p:sp>
      <p:sp>
        <p:nvSpPr>
          <p:cNvPr id="2777" name="Google Shape;2777;p108"/>
          <p:cNvSpPr txBox="1"/>
          <p:nvPr>
            <p:ph idx="2" type="body"/>
          </p:nvPr>
        </p:nvSpPr>
        <p:spPr>
          <a:xfrm>
            <a:off x="1232927" y="1157005"/>
            <a:ext cx="9432517" cy="886944"/>
          </a:xfrm>
          <a:prstGeom prst="rect">
            <a:avLst/>
          </a:prstGeom>
          <a:noFill/>
          <a:ln>
            <a:noFill/>
          </a:ln>
        </p:spPr>
        <p:txBody>
          <a:bodyPr anchorCtr="0" anchor="ctr" bIns="0" lIns="182875" spcFirstLastPara="1" rIns="91425" wrap="square" tIns="0">
            <a:noAutofit/>
          </a:bodyPr>
          <a:lstStyle/>
          <a:p>
            <a:pPr indent="0" lvl="0" marL="76200" rtl="0" algn="l">
              <a:lnSpc>
                <a:spcPct val="100000"/>
              </a:lnSpc>
              <a:spcBef>
                <a:spcPts val="0"/>
              </a:spcBef>
              <a:spcAft>
                <a:spcPts val="0"/>
              </a:spcAft>
              <a:buClr>
                <a:schemeClr val="accent2"/>
              </a:buClr>
              <a:buSzPts val="2400"/>
              <a:buFont typeface="Arial"/>
              <a:buNone/>
            </a:pPr>
            <a:r>
              <a:rPr lang="en-US"/>
              <a:t>Pool 5a │R&amp;D in other aircraft parts &amp; auxiliary equipment</a:t>
            </a:r>
            <a:endParaRPr/>
          </a:p>
        </p:txBody>
      </p:sp>
      <p:sp>
        <p:nvSpPr>
          <p:cNvPr id="2778" name="Google Shape;2778;p108"/>
          <p:cNvSpPr txBox="1"/>
          <p:nvPr>
            <p:ph idx="3" type="body"/>
          </p:nvPr>
        </p:nvSpPr>
        <p:spPr>
          <a:xfrm>
            <a:off x="9262179" y="2488293"/>
            <a:ext cx="1390650" cy="4010116"/>
          </a:xfrm>
          <a:prstGeom prst="rect">
            <a:avLst/>
          </a:prstGeom>
          <a:noFill/>
          <a:ln>
            <a:noFill/>
          </a:ln>
        </p:spPr>
        <p:txBody>
          <a:bodyPr anchorCtr="0" anchor="t" bIns="0" lIns="0" spcFirstLastPara="1" rIns="0" wrap="square" tIns="0">
            <a:noAutofit/>
          </a:bodyPr>
          <a:lstStyle/>
          <a:p>
            <a:pPr indent="0" lvl="0" marL="0" rtl="0" algn="ctr">
              <a:lnSpc>
                <a:spcPct val="100000"/>
              </a:lnSpc>
              <a:spcBef>
                <a:spcPts val="0"/>
              </a:spcBef>
              <a:spcAft>
                <a:spcPts val="0"/>
              </a:spcAft>
              <a:buSzPts val="1600"/>
              <a:buNone/>
            </a:pPr>
            <a:r>
              <a:rPr lang="en-US"/>
              <a:t>541715</a:t>
            </a:r>
            <a:endParaRPr/>
          </a:p>
          <a:p>
            <a:pPr indent="0" lvl="0" marL="0" rtl="0" algn="ctr">
              <a:lnSpc>
                <a:spcPct val="100000"/>
              </a:lnSpc>
              <a:spcBef>
                <a:spcPts val="600"/>
              </a:spcBef>
              <a:spcAft>
                <a:spcPts val="0"/>
              </a:spcAft>
              <a:buSzPts val="1600"/>
              <a:buNone/>
            </a:pPr>
            <a:r>
              <a:rPr lang="en-US"/>
              <a:t>Exception B</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3" name="Shape 2783"/>
        <p:cNvGrpSpPr/>
        <p:nvPr/>
      </p:nvGrpSpPr>
      <p:grpSpPr>
        <a:xfrm>
          <a:off x="0" y="0"/>
          <a:ext cx="0" cy="0"/>
          <a:chOff x="0" y="0"/>
          <a:chExt cx="0" cy="0"/>
        </a:xfrm>
      </p:grpSpPr>
      <p:sp>
        <p:nvSpPr>
          <p:cNvPr id="2784" name="Google Shape;2784;p109"/>
          <p:cNvSpPr txBox="1"/>
          <p:nvPr>
            <p:ph type="title"/>
          </p:nvPr>
        </p:nvSpPr>
        <p:spPr>
          <a:xfrm>
            <a:off x="612465" y="4663"/>
            <a:ext cx="10562869" cy="1057173"/>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200"/>
              <a:buNone/>
            </a:pPr>
            <a:r>
              <a:rPr lang="en-US"/>
              <a:t>How Agencies Use OASIS</a:t>
            </a:r>
            <a:endParaRPr/>
          </a:p>
        </p:txBody>
      </p:sp>
      <p:sp>
        <p:nvSpPr>
          <p:cNvPr id="2785" name="Google Shape;2785;p109"/>
          <p:cNvSpPr txBox="1"/>
          <p:nvPr>
            <p:ph idx="1" type="body"/>
          </p:nvPr>
        </p:nvSpPr>
        <p:spPr>
          <a:xfrm>
            <a:off x="2035914" y="2240868"/>
            <a:ext cx="7223886" cy="4252042"/>
          </a:xfrm>
          <a:prstGeom prst="rect">
            <a:avLst/>
          </a:prstGeom>
          <a:noFill/>
          <a:ln>
            <a:noFill/>
          </a:ln>
        </p:spPr>
        <p:txBody>
          <a:bodyPr anchorCtr="0" anchor="t" bIns="91425" lIns="91425" spcFirstLastPara="1" rIns="91425" wrap="square" tIns="91425">
            <a:noAutofit/>
          </a:bodyPr>
          <a:lstStyle/>
          <a:p>
            <a:pPr indent="-285750" lvl="0" marL="400050" rtl="0" algn="l">
              <a:lnSpc>
                <a:spcPct val="100000"/>
              </a:lnSpc>
              <a:spcBef>
                <a:spcPts val="0"/>
              </a:spcBef>
              <a:spcAft>
                <a:spcPts val="0"/>
              </a:spcAft>
              <a:buClr>
                <a:schemeClr val="lt1"/>
              </a:buClr>
              <a:buSzPts val="1800"/>
              <a:buFont typeface="Arial"/>
              <a:buChar char="•"/>
            </a:pPr>
            <a:r>
              <a:rPr lang="en-US"/>
              <a:t>Modeling &amp; simulation</a:t>
            </a:r>
            <a:endParaRPr/>
          </a:p>
          <a:p>
            <a:pPr indent="-285750" lvl="0" marL="400050" rtl="0" algn="l">
              <a:lnSpc>
                <a:spcPct val="100000"/>
              </a:lnSpc>
              <a:spcBef>
                <a:spcPts val="1800"/>
              </a:spcBef>
              <a:spcAft>
                <a:spcPts val="0"/>
              </a:spcAft>
              <a:buClr>
                <a:schemeClr val="lt1"/>
              </a:buClr>
              <a:buSzPts val="1800"/>
              <a:buFont typeface="Arial"/>
              <a:buChar char="•"/>
            </a:pPr>
            <a:r>
              <a:rPr lang="en-US"/>
              <a:t>Technical advisory &amp; assistance services</a:t>
            </a:r>
            <a:endParaRPr/>
          </a:p>
          <a:p>
            <a:pPr indent="-317500" lvl="1" marL="914400" rtl="0" algn="l">
              <a:lnSpc>
                <a:spcPct val="100000"/>
              </a:lnSpc>
              <a:spcBef>
                <a:spcPts val="800"/>
              </a:spcBef>
              <a:spcAft>
                <a:spcPts val="0"/>
              </a:spcAft>
              <a:buSzPts val="1600"/>
              <a:buChar char="o"/>
            </a:pPr>
            <a:r>
              <a:rPr lang="en-US"/>
              <a:t>Technical support requirements</a:t>
            </a:r>
            <a:endParaRPr/>
          </a:p>
          <a:p>
            <a:pPr indent="-285750" lvl="0" marL="400050" rtl="0" algn="l">
              <a:lnSpc>
                <a:spcPct val="100000"/>
              </a:lnSpc>
              <a:spcBef>
                <a:spcPts val="2000"/>
              </a:spcBef>
              <a:spcAft>
                <a:spcPts val="0"/>
              </a:spcAft>
              <a:buClr>
                <a:schemeClr val="lt1"/>
              </a:buClr>
              <a:buSzPts val="1800"/>
              <a:buFont typeface="Arial"/>
              <a:buChar char="•"/>
            </a:pPr>
            <a:r>
              <a:rPr lang="en-US"/>
              <a:t>Financial, technical, engineering, &amp; logistical analysis</a:t>
            </a:r>
            <a:endParaRPr/>
          </a:p>
          <a:p>
            <a:pPr indent="-317500" lvl="1" marL="914400" rtl="0" algn="l">
              <a:lnSpc>
                <a:spcPct val="100000"/>
              </a:lnSpc>
              <a:spcBef>
                <a:spcPts val="800"/>
              </a:spcBef>
              <a:spcAft>
                <a:spcPts val="0"/>
              </a:spcAft>
              <a:buSzPts val="1600"/>
              <a:buChar char="o"/>
            </a:pPr>
            <a:r>
              <a:rPr lang="en-US"/>
              <a:t>Acquisition logistics planning</a:t>
            </a:r>
            <a:endParaRPr/>
          </a:p>
          <a:p>
            <a:pPr indent="-285750" lvl="0" marL="400050" rtl="0" algn="l">
              <a:lnSpc>
                <a:spcPct val="100000"/>
              </a:lnSpc>
              <a:spcBef>
                <a:spcPts val="2000"/>
              </a:spcBef>
              <a:spcAft>
                <a:spcPts val="0"/>
              </a:spcAft>
              <a:buClr>
                <a:schemeClr val="lt1"/>
              </a:buClr>
              <a:buSzPts val="1800"/>
              <a:buFont typeface="Arial"/>
              <a:buChar char="•"/>
            </a:pPr>
            <a:r>
              <a:rPr lang="en-US"/>
              <a:t>Support independent, comprehensive, &amp; systemic reviews</a:t>
            </a:r>
            <a:endParaRPr/>
          </a:p>
          <a:p>
            <a:pPr indent="-171450" lvl="0" marL="400050" rtl="0" algn="l">
              <a:lnSpc>
                <a:spcPct val="100000"/>
              </a:lnSpc>
              <a:spcBef>
                <a:spcPts val="1800"/>
              </a:spcBef>
              <a:spcAft>
                <a:spcPts val="0"/>
              </a:spcAft>
              <a:buClr>
                <a:schemeClr val="lt1"/>
              </a:buClr>
              <a:buSzPts val="1800"/>
              <a:buFont typeface="Arial"/>
              <a:buNone/>
            </a:pPr>
            <a:r>
              <a:t/>
            </a:r>
            <a:endParaRPr/>
          </a:p>
        </p:txBody>
      </p:sp>
      <p:sp>
        <p:nvSpPr>
          <p:cNvPr id="2786" name="Google Shape;2786;p109"/>
          <p:cNvSpPr txBox="1"/>
          <p:nvPr>
            <p:ph idx="2" type="body"/>
          </p:nvPr>
        </p:nvSpPr>
        <p:spPr>
          <a:xfrm>
            <a:off x="1232927" y="1157005"/>
            <a:ext cx="9432517" cy="886944"/>
          </a:xfrm>
          <a:prstGeom prst="rect">
            <a:avLst/>
          </a:prstGeom>
          <a:noFill/>
          <a:ln>
            <a:noFill/>
          </a:ln>
        </p:spPr>
        <p:txBody>
          <a:bodyPr anchorCtr="0" anchor="ctr" bIns="0" lIns="182875" spcFirstLastPara="1" rIns="91425" wrap="square" tIns="0">
            <a:noAutofit/>
          </a:bodyPr>
          <a:lstStyle/>
          <a:p>
            <a:pPr indent="0" lvl="0" marL="76200" rtl="0" algn="l">
              <a:lnSpc>
                <a:spcPct val="100000"/>
              </a:lnSpc>
              <a:spcBef>
                <a:spcPts val="0"/>
              </a:spcBef>
              <a:spcAft>
                <a:spcPts val="0"/>
              </a:spcAft>
              <a:buClr>
                <a:schemeClr val="accent2"/>
              </a:buClr>
              <a:buSzPts val="2400"/>
              <a:buFont typeface="Arial"/>
              <a:buNone/>
            </a:pPr>
            <a:r>
              <a:rPr lang="en-US"/>
              <a:t>Pool 5b │R&amp;D on </a:t>
            </a:r>
            <a:r>
              <a:rPr lang="en-US"/>
              <a:t>guided missiles, space vehicles, &amp; their propulsion components</a:t>
            </a:r>
            <a:endParaRPr/>
          </a:p>
        </p:txBody>
      </p:sp>
      <p:sp>
        <p:nvSpPr>
          <p:cNvPr id="2787" name="Google Shape;2787;p109"/>
          <p:cNvSpPr txBox="1"/>
          <p:nvPr>
            <p:ph idx="3" type="body"/>
          </p:nvPr>
        </p:nvSpPr>
        <p:spPr>
          <a:xfrm>
            <a:off x="9262179" y="2488293"/>
            <a:ext cx="1390650" cy="4010116"/>
          </a:xfrm>
          <a:prstGeom prst="rect">
            <a:avLst/>
          </a:prstGeom>
          <a:noFill/>
          <a:ln>
            <a:noFill/>
          </a:ln>
        </p:spPr>
        <p:txBody>
          <a:bodyPr anchorCtr="0" anchor="t" bIns="0" lIns="0" spcFirstLastPara="1" rIns="0" wrap="square" tIns="0">
            <a:noAutofit/>
          </a:bodyPr>
          <a:lstStyle/>
          <a:p>
            <a:pPr indent="0" lvl="0" marL="0" rtl="0" algn="ctr">
              <a:lnSpc>
                <a:spcPct val="100000"/>
              </a:lnSpc>
              <a:spcBef>
                <a:spcPts val="0"/>
              </a:spcBef>
              <a:spcAft>
                <a:spcPts val="0"/>
              </a:spcAft>
              <a:buSzPts val="1600"/>
              <a:buNone/>
            </a:pPr>
            <a:r>
              <a:rPr lang="en-US"/>
              <a:t>541715</a:t>
            </a:r>
            <a:endParaRPr/>
          </a:p>
          <a:p>
            <a:pPr indent="0" lvl="0" marL="0" rtl="0" algn="ctr">
              <a:lnSpc>
                <a:spcPct val="100000"/>
              </a:lnSpc>
              <a:spcBef>
                <a:spcPts val="600"/>
              </a:spcBef>
              <a:spcAft>
                <a:spcPts val="0"/>
              </a:spcAft>
              <a:buSzPts val="1600"/>
              <a:buNone/>
            </a:pPr>
            <a:r>
              <a:rPr lang="en-US"/>
              <a:t>Exception C</a:t>
            </a:r>
            <a:endParaRPr/>
          </a:p>
        </p:txBody>
      </p:sp>
      <p:sp>
        <p:nvSpPr>
          <p:cNvPr id="2788" name="Google Shape;2788;p109"/>
          <p:cNvSpPr/>
          <p:nvPr/>
        </p:nvSpPr>
        <p:spPr>
          <a:xfrm>
            <a:off x="282244" y="2660065"/>
            <a:ext cx="495351" cy="768935"/>
          </a:xfrm>
          <a:custGeom>
            <a:rect b="b" l="l" r="r" t="t"/>
            <a:pathLst>
              <a:path extrusionOk="0" h="3337" w="2155">
                <a:moveTo>
                  <a:pt x="730" y="852"/>
                </a:moveTo>
                <a:lnTo>
                  <a:pt x="690" y="967"/>
                </a:lnTo>
                <a:lnTo>
                  <a:pt x="653" y="1084"/>
                </a:lnTo>
                <a:lnTo>
                  <a:pt x="622" y="1203"/>
                </a:lnTo>
                <a:lnTo>
                  <a:pt x="594" y="1326"/>
                </a:lnTo>
                <a:lnTo>
                  <a:pt x="572" y="1451"/>
                </a:lnTo>
                <a:lnTo>
                  <a:pt x="554" y="1578"/>
                </a:lnTo>
                <a:lnTo>
                  <a:pt x="541" y="1706"/>
                </a:lnTo>
                <a:lnTo>
                  <a:pt x="534" y="1837"/>
                </a:lnTo>
                <a:lnTo>
                  <a:pt x="531" y="1969"/>
                </a:lnTo>
                <a:lnTo>
                  <a:pt x="531" y="2097"/>
                </a:lnTo>
                <a:lnTo>
                  <a:pt x="536" y="2225"/>
                </a:lnTo>
                <a:lnTo>
                  <a:pt x="547" y="2352"/>
                </a:lnTo>
                <a:lnTo>
                  <a:pt x="564" y="2478"/>
                </a:lnTo>
                <a:lnTo>
                  <a:pt x="585" y="2601"/>
                </a:lnTo>
                <a:lnTo>
                  <a:pt x="612" y="2724"/>
                </a:lnTo>
                <a:lnTo>
                  <a:pt x="644" y="2845"/>
                </a:lnTo>
                <a:lnTo>
                  <a:pt x="682" y="2965"/>
                </a:lnTo>
                <a:lnTo>
                  <a:pt x="1005" y="2965"/>
                </a:lnTo>
                <a:lnTo>
                  <a:pt x="1005" y="2534"/>
                </a:lnTo>
                <a:lnTo>
                  <a:pt x="1149" y="2534"/>
                </a:lnTo>
                <a:lnTo>
                  <a:pt x="1149" y="2965"/>
                </a:lnTo>
                <a:lnTo>
                  <a:pt x="1479" y="2965"/>
                </a:lnTo>
                <a:lnTo>
                  <a:pt x="1517" y="2845"/>
                </a:lnTo>
                <a:lnTo>
                  <a:pt x="1550" y="2725"/>
                </a:lnTo>
                <a:lnTo>
                  <a:pt x="1577" y="2603"/>
                </a:lnTo>
                <a:lnTo>
                  <a:pt x="1598" y="2480"/>
                </a:lnTo>
                <a:lnTo>
                  <a:pt x="1616" y="2355"/>
                </a:lnTo>
                <a:lnTo>
                  <a:pt x="1628" y="2228"/>
                </a:lnTo>
                <a:lnTo>
                  <a:pt x="1635" y="2099"/>
                </a:lnTo>
                <a:lnTo>
                  <a:pt x="1637" y="1969"/>
                </a:lnTo>
                <a:lnTo>
                  <a:pt x="1635" y="1838"/>
                </a:lnTo>
                <a:lnTo>
                  <a:pt x="1627" y="1709"/>
                </a:lnTo>
                <a:lnTo>
                  <a:pt x="1614" y="1580"/>
                </a:lnTo>
                <a:lnTo>
                  <a:pt x="1596" y="1453"/>
                </a:lnTo>
                <a:lnTo>
                  <a:pt x="1573" y="1328"/>
                </a:lnTo>
                <a:lnTo>
                  <a:pt x="1545" y="1205"/>
                </a:lnTo>
                <a:lnTo>
                  <a:pt x="1514" y="1085"/>
                </a:lnTo>
                <a:lnTo>
                  <a:pt x="1476" y="967"/>
                </a:lnTo>
                <a:lnTo>
                  <a:pt x="1436" y="852"/>
                </a:lnTo>
                <a:lnTo>
                  <a:pt x="730" y="852"/>
                </a:lnTo>
                <a:close/>
                <a:moveTo>
                  <a:pt x="1085" y="222"/>
                </a:moveTo>
                <a:lnTo>
                  <a:pt x="1029" y="295"/>
                </a:lnTo>
                <a:lnTo>
                  <a:pt x="976" y="372"/>
                </a:lnTo>
                <a:lnTo>
                  <a:pt x="925" y="453"/>
                </a:lnTo>
                <a:lnTo>
                  <a:pt x="877" y="536"/>
                </a:lnTo>
                <a:lnTo>
                  <a:pt x="832" y="621"/>
                </a:lnTo>
                <a:lnTo>
                  <a:pt x="791" y="709"/>
                </a:lnTo>
                <a:lnTo>
                  <a:pt x="1376" y="709"/>
                </a:lnTo>
                <a:lnTo>
                  <a:pt x="1334" y="621"/>
                </a:lnTo>
                <a:lnTo>
                  <a:pt x="1289" y="536"/>
                </a:lnTo>
                <a:lnTo>
                  <a:pt x="1242" y="454"/>
                </a:lnTo>
                <a:lnTo>
                  <a:pt x="1192" y="373"/>
                </a:lnTo>
                <a:lnTo>
                  <a:pt x="1140" y="296"/>
                </a:lnTo>
                <a:lnTo>
                  <a:pt x="1085" y="222"/>
                </a:lnTo>
                <a:close/>
                <a:moveTo>
                  <a:pt x="1077" y="0"/>
                </a:moveTo>
                <a:lnTo>
                  <a:pt x="1079" y="2"/>
                </a:lnTo>
                <a:lnTo>
                  <a:pt x="1085" y="8"/>
                </a:lnTo>
                <a:lnTo>
                  <a:pt x="1093" y="18"/>
                </a:lnTo>
                <a:lnTo>
                  <a:pt x="1104" y="32"/>
                </a:lnTo>
                <a:lnTo>
                  <a:pt x="1118" y="50"/>
                </a:lnTo>
                <a:lnTo>
                  <a:pt x="1135" y="71"/>
                </a:lnTo>
                <a:lnTo>
                  <a:pt x="1155" y="96"/>
                </a:lnTo>
                <a:lnTo>
                  <a:pt x="1176" y="125"/>
                </a:lnTo>
                <a:lnTo>
                  <a:pt x="1200" y="157"/>
                </a:lnTo>
                <a:lnTo>
                  <a:pt x="1224" y="194"/>
                </a:lnTo>
                <a:lnTo>
                  <a:pt x="1250" y="233"/>
                </a:lnTo>
                <a:lnTo>
                  <a:pt x="1278" y="276"/>
                </a:lnTo>
                <a:lnTo>
                  <a:pt x="1307" y="323"/>
                </a:lnTo>
                <a:lnTo>
                  <a:pt x="1337" y="372"/>
                </a:lnTo>
                <a:lnTo>
                  <a:pt x="1367" y="425"/>
                </a:lnTo>
                <a:lnTo>
                  <a:pt x="1398" y="481"/>
                </a:lnTo>
                <a:lnTo>
                  <a:pt x="1429" y="540"/>
                </a:lnTo>
                <a:lnTo>
                  <a:pt x="1460" y="603"/>
                </a:lnTo>
                <a:lnTo>
                  <a:pt x="1491" y="668"/>
                </a:lnTo>
                <a:lnTo>
                  <a:pt x="1521" y="736"/>
                </a:lnTo>
                <a:lnTo>
                  <a:pt x="1551" y="807"/>
                </a:lnTo>
                <a:lnTo>
                  <a:pt x="1580" y="881"/>
                </a:lnTo>
                <a:lnTo>
                  <a:pt x="1608" y="958"/>
                </a:lnTo>
                <a:lnTo>
                  <a:pt x="1634" y="1037"/>
                </a:lnTo>
                <a:lnTo>
                  <a:pt x="1659" y="1119"/>
                </a:lnTo>
                <a:lnTo>
                  <a:pt x="1682" y="1204"/>
                </a:lnTo>
                <a:lnTo>
                  <a:pt x="1703" y="1292"/>
                </a:lnTo>
                <a:lnTo>
                  <a:pt x="1722" y="1381"/>
                </a:lnTo>
                <a:lnTo>
                  <a:pt x="1740" y="1473"/>
                </a:lnTo>
                <a:lnTo>
                  <a:pt x="1754" y="1568"/>
                </a:lnTo>
                <a:lnTo>
                  <a:pt x="1765" y="1665"/>
                </a:lnTo>
                <a:lnTo>
                  <a:pt x="1773" y="1764"/>
                </a:lnTo>
                <a:lnTo>
                  <a:pt x="1778" y="1866"/>
                </a:lnTo>
                <a:lnTo>
                  <a:pt x="1780" y="1969"/>
                </a:lnTo>
                <a:lnTo>
                  <a:pt x="1777" y="2101"/>
                </a:lnTo>
                <a:lnTo>
                  <a:pt x="1770" y="2232"/>
                </a:lnTo>
                <a:lnTo>
                  <a:pt x="1757" y="2362"/>
                </a:lnTo>
                <a:lnTo>
                  <a:pt x="1740" y="2491"/>
                </a:lnTo>
                <a:lnTo>
                  <a:pt x="1799" y="2539"/>
                </a:lnTo>
                <a:lnTo>
                  <a:pt x="1853" y="2592"/>
                </a:lnTo>
                <a:lnTo>
                  <a:pt x="1904" y="2648"/>
                </a:lnTo>
                <a:lnTo>
                  <a:pt x="1949" y="2707"/>
                </a:lnTo>
                <a:lnTo>
                  <a:pt x="1991" y="2769"/>
                </a:lnTo>
                <a:lnTo>
                  <a:pt x="2029" y="2832"/>
                </a:lnTo>
                <a:lnTo>
                  <a:pt x="2061" y="2899"/>
                </a:lnTo>
                <a:lnTo>
                  <a:pt x="2090" y="2967"/>
                </a:lnTo>
                <a:lnTo>
                  <a:pt x="2113" y="3038"/>
                </a:lnTo>
                <a:lnTo>
                  <a:pt x="2130" y="3110"/>
                </a:lnTo>
                <a:lnTo>
                  <a:pt x="2144" y="3184"/>
                </a:lnTo>
                <a:lnTo>
                  <a:pt x="2152" y="3260"/>
                </a:lnTo>
                <a:lnTo>
                  <a:pt x="2155" y="3337"/>
                </a:lnTo>
                <a:lnTo>
                  <a:pt x="2011" y="3337"/>
                </a:lnTo>
                <a:lnTo>
                  <a:pt x="2006" y="3270"/>
                </a:lnTo>
                <a:lnTo>
                  <a:pt x="1998" y="3206"/>
                </a:lnTo>
                <a:lnTo>
                  <a:pt x="1987" y="3145"/>
                </a:lnTo>
                <a:lnTo>
                  <a:pt x="1973" y="3088"/>
                </a:lnTo>
                <a:lnTo>
                  <a:pt x="1955" y="3035"/>
                </a:lnTo>
                <a:lnTo>
                  <a:pt x="1937" y="2984"/>
                </a:lnTo>
                <a:lnTo>
                  <a:pt x="1917" y="2936"/>
                </a:lnTo>
                <a:lnTo>
                  <a:pt x="1895" y="2892"/>
                </a:lnTo>
                <a:lnTo>
                  <a:pt x="1873" y="2852"/>
                </a:lnTo>
                <a:lnTo>
                  <a:pt x="1850" y="2814"/>
                </a:lnTo>
                <a:lnTo>
                  <a:pt x="1827" y="2780"/>
                </a:lnTo>
                <a:lnTo>
                  <a:pt x="1805" y="2749"/>
                </a:lnTo>
                <a:lnTo>
                  <a:pt x="1784" y="2722"/>
                </a:lnTo>
                <a:lnTo>
                  <a:pt x="1763" y="2699"/>
                </a:lnTo>
                <a:lnTo>
                  <a:pt x="1744" y="2677"/>
                </a:lnTo>
                <a:lnTo>
                  <a:pt x="1727" y="2660"/>
                </a:lnTo>
                <a:lnTo>
                  <a:pt x="1712" y="2647"/>
                </a:lnTo>
                <a:lnTo>
                  <a:pt x="1706" y="2671"/>
                </a:lnTo>
                <a:lnTo>
                  <a:pt x="1700" y="2700"/>
                </a:lnTo>
                <a:lnTo>
                  <a:pt x="1692" y="2729"/>
                </a:lnTo>
                <a:lnTo>
                  <a:pt x="1683" y="2762"/>
                </a:lnTo>
                <a:lnTo>
                  <a:pt x="1674" y="2794"/>
                </a:lnTo>
                <a:lnTo>
                  <a:pt x="1663" y="2829"/>
                </a:lnTo>
                <a:lnTo>
                  <a:pt x="1653" y="2862"/>
                </a:lnTo>
                <a:lnTo>
                  <a:pt x="1642" y="2897"/>
                </a:lnTo>
                <a:lnTo>
                  <a:pt x="1632" y="2929"/>
                </a:lnTo>
                <a:lnTo>
                  <a:pt x="1622" y="2961"/>
                </a:lnTo>
                <a:lnTo>
                  <a:pt x="1612" y="2991"/>
                </a:lnTo>
                <a:lnTo>
                  <a:pt x="1602" y="3018"/>
                </a:lnTo>
                <a:lnTo>
                  <a:pt x="1594" y="3044"/>
                </a:lnTo>
                <a:lnTo>
                  <a:pt x="1587" y="3065"/>
                </a:lnTo>
                <a:lnTo>
                  <a:pt x="1581" y="3082"/>
                </a:lnTo>
                <a:lnTo>
                  <a:pt x="1577" y="3095"/>
                </a:lnTo>
                <a:lnTo>
                  <a:pt x="1574" y="3105"/>
                </a:lnTo>
                <a:lnTo>
                  <a:pt x="1573" y="3107"/>
                </a:lnTo>
                <a:lnTo>
                  <a:pt x="1150" y="3107"/>
                </a:lnTo>
                <a:lnTo>
                  <a:pt x="1150" y="3337"/>
                </a:lnTo>
                <a:lnTo>
                  <a:pt x="1005" y="3337"/>
                </a:lnTo>
                <a:lnTo>
                  <a:pt x="1005" y="3107"/>
                </a:lnTo>
                <a:lnTo>
                  <a:pt x="582" y="3107"/>
                </a:lnTo>
                <a:lnTo>
                  <a:pt x="581" y="3105"/>
                </a:lnTo>
                <a:lnTo>
                  <a:pt x="579" y="3095"/>
                </a:lnTo>
                <a:lnTo>
                  <a:pt x="575" y="3082"/>
                </a:lnTo>
                <a:lnTo>
                  <a:pt x="569" y="3064"/>
                </a:lnTo>
                <a:lnTo>
                  <a:pt x="563" y="3043"/>
                </a:lnTo>
                <a:lnTo>
                  <a:pt x="554" y="3017"/>
                </a:lnTo>
                <a:lnTo>
                  <a:pt x="546" y="2989"/>
                </a:lnTo>
                <a:lnTo>
                  <a:pt x="537" y="2958"/>
                </a:lnTo>
                <a:lnTo>
                  <a:pt x="528" y="2926"/>
                </a:lnTo>
                <a:lnTo>
                  <a:pt x="518" y="2892"/>
                </a:lnTo>
                <a:lnTo>
                  <a:pt x="509" y="2858"/>
                </a:lnTo>
                <a:lnTo>
                  <a:pt x="499" y="2824"/>
                </a:lnTo>
                <a:lnTo>
                  <a:pt x="489" y="2789"/>
                </a:lnTo>
                <a:lnTo>
                  <a:pt x="480" y="2756"/>
                </a:lnTo>
                <a:lnTo>
                  <a:pt x="472" y="2723"/>
                </a:lnTo>
                <a:lnTo>
                  <a:pt x="464" y="2693"/>
                </a:lnTo>
                <a:lnTo>
                  <a:pt x="458" y="2664"/>
                </a:lnTo>
                <a:lnTo>
                  <a:pt x="453" y="2639"/>
                </a:lnTo>
                <a:lnTo>
                  <a:pt x="440" y="2650"/>
                </a:lnTo>
                <a:lnTo>
                  <a:pt x="423" y="2665"/>
                </a:lnTo>
                <a:lnTo>
                  <a:pt x="405" y="2685"/>
                </a:lnTo>
                <a:lnTo>
                  <a:pt x="385" y="2708"/>
                </a:lnTo>
                <a:lnTo>
                  <a:pt x="362" y="2734"/>
                </a:lnTo>
                <a:lnTo>
                  <a:pt x="339" y="2765"/>
                </a:lnTo>
                <a:lnTo>
                  <a:pt x="315" y="2798"/>
                </a:lnTo>
                <a:lnTo>
                  <a:pt x="292" y="2836"/>
                </a:lnTo>
                <a:lnTo>
                  <a:pt x="269" y="2877"/>
                </a:lnTo>
                <a:lnTo>
                  <a:pt x="245" y="2922"/>
                </a:lnTo>
                <a:lnTo>
                  <a:pt x="224" y="2971"/>
                </a:lnTo>
                <a:lnTo>
                  <a:pt x="203" y="3022"/>
                </a:lnTo>
                <a:lnTo>
                  <a:pt x="186" y="3078"/>
                </a:lnTo>
                <a:lnTo>
                  <a:pt x="171" y="3137"/>
                </a:lnTo>
                <a:lnTo>
                  <a:pt x="158" y="3200"/>
                </a:lnTo>
                <a:lnTo>
                  <a:pt x="150" y="3267"/>
                </a:lnTo>
                <a:lnTo>
                  <a:pt x="144" y="3337"/>
                </a:lnTo>
                <a:lnTo>
                  <a:pt x="0" y="3337"/>
                </a:lnTo>
                <a:lnTo>
                  <a:pt x="3" y="3259"/>
                </a:lnTo>
                <a:lnTo>
                  <a:pt x="11" y="3182"/>
                </a:lnTo>
                <a:lnTo>
                  <a:pt x="24" y="3107"/>
                </a:lnTo>
                <a:lnTo>
                  <a:pt x="43" y="3034"/>
                </a:lnTo>
                <a:lnTo>
                  <a:pt x="67" y="2963"/>
                </a:lnTo>
                <a:lnTo>
                  <a:pt x="96" y="2894"/>
                </a:lnTo>
                <a:lnTo>
                  <a:pt x="129" y="2827"/>
                </a:lnTo>
                <a:lnTo>
                  <a:pt x="167" y="2762"/>
                </a:lnTo>
                <a:lnTo>
                  <a:pt x="210" y="2700"/>
                </a:lnTo>
                <a:lnTo>
                  <a:pt x="257" y="2641"/>
                </a:lnTo>
                <a:lnTo>
                  <a:pt x="309" y="2584"/>
                </a:lnTo>
                <a:lnTo>
                  <a:pt x="365" y="2531"/>
                </a:lnTo>
                <a:lnTo>
                  <a:pt x="425" y="2482"/>
                </a:lnTo>
                <a:lnTo>
                  <a:pt x="409" y="2356"/>
                </a:lnTo>
                <a:lnTo>
                  <a:pt x="397" y="2228"/>
                </a:lnTo>
                <a:lnTo>
                  <a:pt x="390" y="2099"/>
                </a:lnTo>
                <a:lnTo>
                  <a:pt x="388" y="1969"/>
                </a:lnTo>
                <a:lnTo>
                  <a:pt x="390" y="1856"/>
                </a:lnTo>
                <a:lnTo>
                  <a:pt x="395" y="1746"/>
                </a:lnTo>
                <a:lnTo>
                  <a:pt x="404" y="1640"/>
                </a:lnTo>
                <a:lnTo>
                  <a:pt x="416" y="1535"/>
                </a:lnTo>
                <a:lnTo>
                  <a:pt x="430" y="1435"/>
                </a:lnTo>
                <a:lnTo>
                  <a:pt x="448" y="1337"/>
                </a:lnTo>
                <a:lnTo>
                  <a:pt x="468" y="1243"/>
                </a:lnTo>
                <a:lnTo>
                  <a:pt x="489" y="1152"/>
                </a:lnTo>
                <a:lnTo>
                  <a:pt x="514" y="1064"/>
                </a:lnTo>
                <a:lnTo>
                  <a:pt x="539" y="980"/>
                </a:lnTo>
                <a:lnTo>
                  <a:pt x="567" y="899"/>
                </a:lnTo>
                <a:lnTo>
                  <a:pt x="595" y="821"/>
                </a:lnTo>
                <a:lnTo>
                  <a:pt x="625" y="746"/>
                </a:lnTo>
                <a:lnTo>
                  <a:pt x="655" y="675"/>
                </a:lnTo>
                <a:lnTo>
                  <a:pt x="686" y="607"/>
                </a:lnTo>
                <a:lnTo>
                  <a:pt x="717" y="543"/>
                </a:lnTo>
                <a:lnTo>
                  <a:pt x="748" y="482"/>
                </a:lnTo>
                <a:lnTo>
                  <a:pt x="779" y="424"/>
                </a:lnTo>
                <a:lnTo>
                  <a:pt x="810" y="370"/>
                </a:lnTo>
                <a:lnTo>
                  <a:pt x="840" y="321"/>
                </a:lnTo>
                <a:lnTo>
                  <a:pt x="870" y="274"/>
                </a:lnTo>
                <a:lnTo>
                  <a:pt x="898" y="230"/>
                </a:lnTo>
                <a:lnTo>
                  <a:pt x="926" y="191"/>
                </a:lnTo>
                <a:lnTo>
                  <a:pt x="951" y="155"/>
                </a:lnTo>
                <a:lnTo>
                  <a:pt x="976" y="123"/>
                </a:lnTo>
                <a:lnTo>
                  <a:pt x="997" y="94"/>
                </a:lnTo>
                <a:lnTo>
                  <a:pt x="1017" y="69"/>
                </a:lnTo>
                <a:lnTo>
                  <a:pt x="1035" y="49"/>
                </a:lnTo>
                <a:lnTo>
                  <a:pt x="1049" y="31"/>
                </a:lnTo>
                <a:lnTo>
                  <a:pt x="1061" y="17"/>
                </a:lnTo>
                <a:lnTo>
                  <a:pt x="1070" y="8"/>
                </a:lnTo>
                <a:lnTo>
                  <a:pt x="1075" y="2"/>
                </a:lnTo>
                <a:lnTo>
                  <a:pt x="1077"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2789" name="Google Shape;2789;p109"/>
          <p:cNvGrpSpPr/>
          <p:nvPr/>
        </p:nvGrpSpPr>
        <p:grpSpPr>
          <a:xfrm>
            <a:off x="1686884" y="2660065"/>
            <a:ext cx="515959" cy="590881"/>
            <a:chOff x="9990138" y="2690813"/>
            <a:chExt cx="481013" cy="550863"/>
          </a:xfrm>
        </p:grpSpPr>
        <p:sp>
          <p:nvSpPr>
            <p:cNvPr id="2790" name="Google Shape;2790;p109"/>
            <p:cNvSpPr/>
            <p:nvPr/>
          </p:nvSpPr>
          <p:spPr>
            <a:xfrm>
              <a:off x="10121901" y="3182938"/>
              <a:ext cx="219075" cy="58738"/>
            </a:xfrm>
            <a:custGeom>
              <a:rect b="b" l="l" r="r" t="t"/>
              <a:pathLst>
                <a:path extrusionOk="0" h="371" w="1378">
                  <a:moveTo>
                    <a:pt x="689" y="0"/>
                  </a:moveTo>
                  <a:lnTo>
                    <a:pt x="708" y="2"/>
                  </a:lnTo>
                  <a:lnTo>
                    <a:pt x="724" y="10"/>
                  </a:lnTo>
                  <a:lnTo>
                    <a:pt x="739" y="20"/>
                  </a:lnTo>
                  <a:lnTo>
                    <a:pt x="749" y="35"/>
                  </a:lnTo>
                  <a:lnTo>
                    <a:pt x="757" y="51"/>
                  </a:lnTo>
                  <a:lnTo>
                    <a:pt x="759" y="70"/>
                  </a:lnTo>
                  <a:lnTo>
                    <a:pt x="759" y="230"/>
                  </a:lnTo>
                  <a:lnTo>
                    <a:pt x="1307" y="230"/>
                  </a:lnTo>
                  <a:lnTo>
                    <a:pt x="1326" y="232"/>
                  </a:lnTo>
                  <a:lnTo>
                    <a:pt x="1343" y="239"/>
                  </a:lnTo>
                  <a:lnTo>
                    <a:pt x="1357" y="250"/>
                  </a:lnTo>
                  <a:lnTo>
                    <a:pt x="1368" y="265"/>
                  </a:lnTo>
                  <a:lnTo>
                    <a:pt x="1375" y="282"/>
                  </a:lnTo>
                  <a:lnTo>
                    <a:pt x="1378" y="300"/>
                  </a:lnTo>
                  <a:lnTo>
                    <a:pt x="1376" y="319"/>
                  </a:lnTo>
                  <a:lnTo>
                    <a:pt x="1368" y="336"/>
                  </a:lnTo>
                  <a:lnTo>
                    <a:pt x="1358" y="349"/>
                  </a:lnTo>
                  <a:lnTo>
                    <a:pt x="1343" y="361"/>
                  </a:lnTo>
                  <a:lnTo>
                    <a:pt x="1326" y="367"/>
                  </a:lnTo>
                  <a:lnTo>
                    <a:pt x="1308" y="371"/>
                  </a:lnTo>
                  <a:lnTo>
                    <a:pt x="71" y="371"/>
                  </a:lnTo>
                  <a:lnTo>
                    <a:pt x="52" y="367"/>
                  </a:lnTo>
                  <a:lnTo>
                    <a:pt x="35" y="361"/>
                  </a:lnTo>
                  <a:lnTo>
                    <a:pt x="21" y="349"/>
                  </a:lnTo>
                  <a:lnTo>
                    <a:pt x="9" y="336"/>
                  </a:lnTo>
                  <a:lnTo>
                    <a:pt x="3" y="319"/>
                  </a:lnTo>
                  <a:lnTo>
                    <a:pt x="0" y="300"/>
                  </a:lnTo>
                  <a:lnTo>
                    <a:pt x="3" y="282"/>
                  </a:lnTo>
                  <a:lnTo>
                    <a:pt x="9" y="265"/>
                  </a:lnTo>
                  <a:lnTo>
                    <a:pt x="21" y="250"/>
                  </a:lnTo>
                  <a:lnTo>
                    <a:pt x="35" y="239"/>
                  </a:lnTo>
                  <a:lnTo>
                    <a:pt x="52" y="232"/>
                  </a:lnTo>
                  <a:lnTo>
                    <a:pt x="71" y="230"/>
                  </a:lnTo>
                  <a:lnTo>
                    <a:pt x="618" y="230"/>
                  </a:lnTo>
                  <a:lnTo>
                    <a:pt x="618" y="70"/>
                  </a:lnTo>
                  <a:lnTo>
                    <a:pt x="621" y="51"/>
                  </a:lnTo>
                  <a:lnTo>
                    <a:pt x="627" y="35"/>
                  </a:lnTo>
                  <a:lnTo>
                    <a:pt x="639" y="20"/>
                  </a:lnTo>
                  <a:lnTo>
                    <a:pt x="653" y="10"/>
                  </a:lnTo>
                  <a:lnTo>
                    <a:pt x="670" y="2"/>
                  </a:lnTo>
                  <a:lnTo>
                    <a:pt x="689"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791" name="Google Shape;2791;p109"/>
            <p:cNvSpPr/>
            <p:nvPr/>
          </p:nvSpPr>
          <p:spPr>
            <a:xfrm>
              <a:off x="9990138" y="2809875"/>
              <a:ext cx="481013" cy="347663"/>
            </a:xfrm>
            <a:custGeom>
              <a:rect b="b" l="l" r="r" t="t"/>
              <a:pathLst>
                <a:path extrusionOk="0" h="2187" w="3034">
                  <a:moveTo>
                    <a:pt x="1510" y="1339"/>
                  </a:moveTo>
                  <a:lnTo>
                    <a:pt x="1467" y="1342"/>
                  </a:lnTo>
                  <a:lnTo>
                    <a:pt x="1427" y="1351"/>
                  </a:lnTo>
                  <a:lnTo>
                    <a:pt x="1388" y="1364"/>
                  </a:lnTo>
                  <a:lnTo>
                    <a:pt x="1352" y="1383"/>
                  </a:lnTo>
                  <a:lnTo>
                    <a:pt x="1318" y="1407"/>
                  </a:lnTo>
                  <a:lnTo>
                    <a:pt x="1288" y="1434"/>
                  </a:lnTo>
                  <a:lnTo>
                    <a:pt x="1263" y="1465"/>
                  </a:lnTo>
                  <a:lnTo>
                    <a:pt x="1242" y="1500"/>
                  </a:lnTo>
                  <a:lnTo>
                    <a:pt x="1225" y="1537"/>
                  </a:lnTo>
                  <a:lnTo>
                    <a:pt x="1213" y="1577"/>
                  </a:lnTo>
                  <a:lnTo>
                    <a:pt x="1808" y="1577"/>
                  </a:lnTo>
                  <a:lnTo>
                    <a:pt x="1795" y="1537"/>
                  </a:lnTo>
                  <a:lnTo>
                    <a:pt x="1778" y="1500"/>
                  </a:lnTo>
                  <a:lnTo>
                    <a:pt x="1757" y="1465"/>
                  </a:lnTo>
                  <a:lnTo>
                    <a:pt x="1732" y="1434"/>
                  </a:lnTo>
                  <a:lnTo>
                    <a:pt x="1702" y="1407"/>
                  </a:lnTo>
                  <a:lnTo>
                    <a:pt x="1669" y="1383"/>
                  </a:lnTo>
                  <a:lnTo>
                    <a:pt x="1633" y="1364"/>
                  </a:lnTo>
                  <a:lnTo>
                    <a:pt x="1594" y="1351"/>
                  </a:lnTo>
                  <a:lnTo>
                    <a:pt x="1553" y="1342"/>
                  </a:lnTo>
                  <a:lnTo>
                    <a:pt x="1510" y="1339"/>
                  </a:lnTo>
                  <a:close/>
                  <a:moveTo>
                    <a:pt x="2114" y="0"/>
                  </a:moveTo>
                  <a:lnTo>
                    <a:pt x="2873" y="0"/>
                  </a:lnTo>
                  <a:lnTo>
                    <a:pt x="2906" y="3"/>
                  </a:lnTo>
                  <a:lnTo>
                    <a:pt x="2935" y="12"/>
                  </a:lnTo>
                  <a:lnTo>
                    <a:pt x="2963" y="27"/>
                  </a:lnTo>
                  <a:lnTo>
                    <a:pt x="2986" y="47"/>
                  </a:lnTo>
                  <a:lnTo>
                    <a:pt x="3006" y="71"/>
                  </a:lnTo>
                  <a:lnTo>
                    <a:pt x="3021" y="98"/>
                  </a:lnTo>
                  <a:lnTo>
                    <a:pt x="3030" y="128"/>
                  </a:lnTo>
                  <a:lnTo>
                    <a:pt x="3034" y="160"/>
                  </a:lnTo>
                  <a:lnTo>
                    <a:pt x="3034" y="2027"/>
                  </a:lnTo>
                  <a:lnTo>
                    <a:pt x="3030" y="2058"/>
                  </a:lnTo>
                  <a:lnTo>
                    <a:pt x="3021" y="2089"/>
                  </a:lnTo>
                  <a:lnTo>
                    <a:pt x="3006" y="2117"/>
                  </a:lnTo>
                  <a:lnTo>
                    <a:pt x="2986" y="2140"/>
                  </a:lnTo>
                  <a:lnTo>
                    <a:pt x="2963" y="2160"/>
                  </a:lnTo>
                  <a:lnTo>
                    <a:pt x="2935" y="2175"/>
                  </a:lnTo>
                  <a:lnTo>
                    <a:pt x="2906" y="2184"/>
                  </a:lnTo>
                  <a:lnTo>
                    <a:pt x="2873" y="2187"/>
                  </a:lnTo>
                  <a:lnTo>
                    <a:pt x="161" y="2187"/>
                  </a:lnTo>
                  <a:lnTo>
                    <a:pt x="128" y="2184"/>
                  </a:lnTo>
                  <a:lnTo>
                    <a:pt x="98" y="2175"/>
                  </a:lnTo>
                  <a:lnTo>
                    <a:pt x="71" y="2160"/>
                  </a:lnTo>
                  <a:lnTo>
                    <a:pt x="47" y="2140"/>
                  </a:lnTo>
                  <a:lnTo>
                    <a:pt x="28" y="2117"/>
                  </a:lnTo>
                  <a:lnTo>
                    <a:pt x="13" y="2089"/>
                  </a:lnTo>
                  <a:lnTo>
                    <a:pt x="3" y="2058"/>
                  </a:lnTo>
                  <a:lnTo>
                    <a:pt x="0" y="2027"/>
                  </a:lnTo>
                  <a:lnTo>
                    <a:pt x="0" y="1644"/>
                  </a:lnTo>
                  <a:lnTo>
                    <a:pt x="2" y="1625"/>
                  </a:lnTo>
                  <a:lnTo>
                    <a:pt x="10" y="1608"/>
                  </a:lnTo>
                  <a:lnTo>
                    <a:pt x="20" y="1594"/>
                  </a:lnTo>
                  <a:lnTo>
                    <a:pt x="34" y="1582"/>
                  </a:lnTo>
                  <a:lnTo>
                    <a:pt x="51" y="1576"/>
                  </a:lnTo>
                  <a:lnTo>
                    <a:pt x="70" y="1573"/>
                  </a:lnTo>
                  <a:lnTo>
                    <a:pt x="80" y="1574"/>
                  </a:lnTo>
                  <a:lnTo>
                    <a:pt x="91" y="1577"/>
                  </a:lnTo>
                  <a:lnTo>
                    <a:pt x="645" y="1577"/>
                  </a:lnTo>
                  <a:lnTo>
                    <a:pt x="655" y="1532"/>
                  </a:lnTo>
                  <a:lnTo>
                    <a:pt x="671" y="1489"/>
                  </a:lnTo>
                  <a:lnTo>
                    <a:pt x="691" y="1448"/>
                  </a:lnTo>
                  <a:lnTo>
                    <a:pt x="716" y="1411"/>
                  </a:lnTo>
                  <a:lnTo>
                    <a:pt x="744" y="1376"/>
                  </a:lnTo>
                  <a:lnTo>
                    <a:pt x="777" y="1345"/>
                  </a:lnTo>
                  <a:lnTo>
                    <a:pt x="813" y="1318"/>
                  </a:lnTo>
                  <a:lnTo>
                    <a:pt x="851" y="1296"/>
                  </a:lnTo>
                  <a:lnTo>
                    <a:pt x="893" y="1277"/>
                  </a:lnTo>
                  <a:lnTo>
                    <a:pt x="937" y="1264"/>
                  </a:lnTo>
                  <a:lnTo>
                    <a:pt x="982" y="1255"/>
                  </a:lnTo>
                  <a:lnTo>
                    <a:pt x="1030" y="1252"/>
                  </a:lnTo>
                  <a:lnTo>
                    <a:pt x="1049" y="1254"/>
                  </a:lnTo>
                  <a:lnTo>
                    <a:pt x="1066" y="1262"/>
                  </a:lnTo>
                  <a:lnTo>
                    <a:pt x="1080" y="1272"/>
                  </a:lnTo>
                  <a:lnTo>
                    <a:pt x="1090" y="1287"/>
                  </a:lnTo>
                  <a:lnTo>
                    <a:pt x="1098" y="1304"/>
                  </a:lnTo>
                  <a:lnTo>
                    <a:pt x="1100" y="1322"/>
                  </a:lnTo>
                  <a:lnTo>
                    <a:pt x="1098" y="1341"/>
                  </a:lnTo>
                  <a:lnTo>
                    <a:pt x="1090" y="1358"/>
                  </a:lnTo>
                  <a:lnTo>
                    <a:pt x="1080" y="1372"/>
                  </a:lnTo>
                  <a:lnTo>
                    <a:pt x="1066" y="1383"/>
                  </a:lnTo>
                  <a:lnTo>
                    <a:pt x="1049" y="1390"/>
                  </a:lnTo>
                  <a:lnTo>
                    <a:pt x="1030" y="1393"/>
                  </a:lnTo>
                  <a:lnTo>
                    <a:pt x="993" y="1395"/>
                  </a:lnTo>
                  <a:lnTo>
                    <a:pt x="957" y="1404"/>
                  </a:lnTo>
                  <a:lnTo>
                    <a:pt x="923" y="1416"/>
                  </a:lnTo>
                  <a:lnTo>
                    <a:pt x="892" y="1434"/>
                  </a:lnTo>
                  <a:lnTo>
                    <a:pt x="864" y="1456"/>
                  </a:lnTo>
                  <a:lnTo>
                    <a:pt x="838" y="1482"/>
                  </a:lnTo>
                  <a:lnTo>
                    <a:pt x="818" y="1510"/>
                  </a:lnTo>
                  <a:lnTo>
                    <a:pt x="801" y="1542"/>
                  </a:lnTo>
                  <a:lnTo>
                    <a:pt x="789" y="1577"/>
                  </a:lnTo>
                  <a:lnTo>
                    <a:pt x="1070" y="1577"/>
                  </a:lnTo>
                  <a:lnTo>
                    <a:pt x="1080" y="1528"/>
                  </a:lnTo>
                  <a:lnTo>
                    <a:pt x="1096" y="1482"/>
                  </a:lnTo>
                  <a:lnTo>
                    <a:pt x="1116" y="1438"/>
                  </a:lnTo>
                  <a:lnTo>
                    <a:pt x="1140" y="1397"/>
                  </a:lnTo>
                  <a:lnTo>
                    <a:pt x="1169" y="1359"/>
                  </a:lnTo>
                  <a:lnTo>
                    <a:pt x="1200" y="1324"/>
                  </a:lnTo>
                  <a:lnTo>
                    <a:pt x="1236" y="1292"/>
                  </a:lnTo>
                  <a:lnTo>
                    <a:pt x="1275" y="1265"/>
                  </a:lnTo>
                  <a:lnTo>
                    <a:pt x="1318" y="1242"/>
                  </a:lnTo>
                  <a:lnTo>
                    <a:pt x="1362" y="1224"/>
                  </a:lnTo>
                  <a:lnTo>
                    <a:pt x="1410" y="1210"/>
                  </a:lnTo>
                  <a:lnTo>
                    <a:pt x="1412" y="1209"/>
                  </a:lnTo>
                  <a:lnTo>
                    <a:pt x="1419" y="1208"/>
                  </a:lnTo>
                  <a:lnTo>
                    <a:pt x="1432" y="1206"/>
                  </a:lnTo>
                  <a:lnTo>
                    <a:pt x="1448" y="1204"/>
                  </a:lnTo>
                  <a:lnTo>
                    <a:pt x="1468" y="1201"/>
                  </a:lnTo>
                  <a:lnTo>
                    <a:pt x="1492" y="1199"/>
                  </a:lnTo>
                  <a:lnTo>
                    <a:pt x="1519" y="1199"/>
                  </a:lnTo>
                  <a:lnTo>
                    <a:pt x="1550" y="1200"/>
                  </a:lnTo>
                  <a:lnTo>
                    <a:pt x="1600" y="1208"/>
                  </a:lnTo>
                  <a:lnTo>
                    <a:pt x="1648" y="1220"/>
                  </a:lnTo>
                  <a:lnTo>
                    <a:pt x="1695" y="1238"/>
                  </a:lnTo>
                  <a:lnTo>
                    <a:pt x="1738" y="1262"/>
                  </a:lnTo>
                  <a:lnTo>
                    <a:pt x="1778" y="1289"/>
                  </a:lnTo>
                  <a:lnTo>
                    <a:pt x="1815" y="1320"/>
                  </a:lnTo>
                  <a:lnTo>
                    <a:pt x="1849" y="1356"/>
                  </a:lnTo>
                  <a:lnTo>
                    <a:pt x="1879" y="1394"/>
                  </a:lnTo>
                  <a:lnTo>
                    <a:pt x="1903" y="1436"/>
                  </a:lnTo>
                  <a:lnTo>
                    <a:pt x="1924" y="1481"/>
                  </a:lnTo>
                  <a:lnTo>
                    <a:pt x="1940" y="1528"/>
                  </a:lnTo>
                  <a:lnTo>
                    <a:pt x="1950" y="1577"/>
                  </a:lnTo>
                  <a:lnTo>
                    <a:pt x="2229" y="1577"/>
                  </a:lnTo>
                  <a:lnTo>
                    <a:pt x="2218" y="1543"/>
                  </a:lnTo>
                  <a:lnTo>
                    <a:pt x="2201" y="1511"/>
                  </a:lnTo>
                  <a:lnTo>
                    <a:pt x="2179" y="1483"/>
                  </a:lnTo>
                  <a:lnTo>
                    <a:pt x="2155" y="1456"/>
                  </a:lnTo>
                  <a:lnTo>
                    <a:pt x="2127" y="1435"/>
                  </a:lnTo>
                  <a:lnTo>
                    <a:pt x="2096" y="1417"/>
                  </a:lnTo>
                  <a:lnTo>
                    <a:pt x="2062" y="1405"/>
                  </a:lnTo>
                  <a:lnTo>
                    <a:pt x="2026" y="1396"/>
                  </a:lnTo>
                  <a:lnTo>
                    <a:pt x="1988" y="1393"/>
                  </a:lnTo>
                  <a:lnTo>
                    <a:pt x="1970" y="1391"/>
                  </a:lnTo>
                  <a:lnTo>
                    <a:pt x="1953" y="1383"/>
                  </a:lnTo>
                  <a:lnTo>
                    <a:pt x="1938" y="1373"/>
                  </a:lnTo>
                  <a:lnTo>
                    <a:pt x="1928" y="1359"/>
                  </a:lnTo>
                  <a:lnTo>
                    <a:pt x="1920" y="1342"/>
                  </a:lnTo>
                  <a:lnTo>
                    <a:pt x="1918" y="1323"/>
                  </a:lnTo>
                  <a:lnTo>
                    <a:pt x="1920" y="1304"/>
                  </a:lnTo>
                  <a:lnTo>
                    <a:pt x="1928" y="1287"/>
                  </a:lnTo>
                  <a:lnTo>
                    <a:pt x="1938" y="1273"/>
                  </a:lnTo>
                  <a:lnTo>
                    <a:pt x="1953" y="1263"/>
                  </a:lnTo>
                  <a:lnTo>
                    <a:pt x="1970" y="1255"/>
                  </a:lnTo>
                  <a:lnTo>
                    <a:pt x="1988" y="1253"/>
                  </a:lnTo>
                  <a:lnTo>
                    <a:pt x="2035" y="1255"/>
                  </a:lnTo>
                  <a:lnTo>
                    <a:pt x="2082" y="1264"/>
                  </a:lnTo>
                  <a:lnTo>
                    <a:pt x="2125" y="1278"/>
                  </a:lnTo>
                  <a:lnTo>
                    <a:pt x="2167" y="1296"/>
                  </a:lnTo>
                  <a:lnTo>
                    <a:pt x="2206" y="1319"/>
                  </a:lnTo>
                  <a:lnTo>
                    <a:pt x="2242" y="1346"/>
                  </a:lnTo>
                  <a:lnTo>
                    <a:pt x="2274" y="1377"/>
                  </a:lnTo>
                  <a:lnTo>
                    <a:pt x="2302" y="1412"/>
                  </a:lnTo>
                  <a:lnTo>
                    <a:pt x="2328" y="1449"/>
                  </a:lnTo>
                  <a:lnTo>
                    <a:pt x="2348" y="1489"/>
                  </a:lnTo>
                  <a:lnTo>
                    <a:pt x="2363" y="1533"/>
                  </a:lnTo>
                  <a:lnTo>
                    <a:pt x="2373" y="1577"/>
                  </a:lnTo>
                  <a:lnTo>
                    <a:pt x="2674" y="1577"/>
                  </a:lnTo>
                  <a:lnTo>
                    <a:pt x="2692" y="1580"/>
                  </a:lnTo>
                  <a:lnTo>
                    <a:pt x="2709" y="1588"/>
                  </a:lnTo>
                  <a:lnTo>
                    <a:pt x="2724" y="1598"/>
                  </a:lnTo>
                  <a:lnTo>
                    <a:pt x="2734" y="1612"/>
                  </a:lnTo>
                  <a:lnTo>
                    <a:pt x="2742" y="1629"/>
                  </a:lnTo>
                  <a:lnTo>
                    <a:pt x="2744" y="1648"/>
                  </a:lnTo>
                  <a:lnTo>
                    <a:pt x="2742" y="1667"/>
                  </a:lnTo>
                  <a:lnTo>
                    <a:pt x="2734" y="1683"/>
                  </a:lnTo>
                  <a:lnTo>
                    <a:pt x="2724" y="1698"/>
                  </a:lnTo>
                  <a:lnTo>
                    <a:pt x="2709" y="1708"/>
                  </a:lnTo>
                  <a:lnTo>
                    <a:pt x="2692" y="1716"/>
                  </a:lnTo>
                  <a:lnTo>
                    <a:pt x="2674" y="1718"/>
                  </a:lnTo>
                  <a:lnTo>
                    <a:pt x="140" y="1718"/>
                  </a:lnTo>
                  <a:lnTo>
                    <a:pt x="140" y="2027"/>
                  </a:lnTo>
                  <a:lnTo>
                    <a:pt x="143" y="2037"/>
                  </a:lnTo>
                  <a:lnTo>
                    <a:pt x="150" y="2045"/>
                  </a:lnTo>
                  <a:lnTo>
                    <a:pt x="161" y="2048"/>
                  </a:lnTo>
                  <a:lnTo>
                    <a:pt x="2873" y="2048"/>
                  </a:lnTo>
                  <a:lnTo>
                    <a:pt x="2883" y="2045"/>
                  </a:lnTo>
                  <a:lnTo>
                    <a:pt x="2891" y="2037"/>
                  </a:lnTo>
                  <a:lnTo>
                    <a:pt x="2893" y="2027"/>
                  </a:lnTo>
                  <a:lnTo>
                    <a:pt x="2893" y="160"/>
                  </a:lnTo>
                  <a:lnTo>
                    <a:pt x="2891" y="150"/>
                  </a:lnTo>
                  <a:lnTo>
                    <a:pt x="2883" y="143"/>
                  </a:lnTo>
                  <a:lnTo>
                    <a:pt x="2873" y="140"/>
                  </a:lnTo>
                  <a:lnTo>
                    <a:pt x="2114" y="140"/>
                  </a:lnTo>
                  <a:lnTo>
                    <a:pt x="2095" y="137"/>
                  </a:lnTo>
                  <a:lnTo>
                    <a:pt x="2078" y="131"/>
                  </a:lnTo>
                  <a:lnTo>
                    <a:pt x="2064" y="119"/>
                  </a:lnTo>
                  <a:lnTo>
                    <a:pt x="2053" y="105"/>
                  </a:lnTo>
                  <a:lnTo>
                    <a:pt x="2046" y="89"/>
                  </a:lnTo>
                  <a:lnTo>
                    <a:pt x="2044" y="70"/>
                  </a:lnTo>
                  <a:lnTo>
                    <a:pt x="2046" y="52"/>
                  </a:lnTo>
                  <a:lnTo>
                    <a:pt x="2053" y="35"/>
                  </a:lnTo>
                  <a:lnTo>
                    <a:pt x="2064" y="20"/>
                  </a:lnTo>
                  <a:lnTo>
                    <a:pt x="2078" y="9"/>
                  </a:lnTo>
                  <a:lnTo>
                    <a:pt x="2095" y="2"/>
                  </a:lnTo>
                  <a:lnTo>
                    <a:pt x="2114"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792" name="Google Shape;2792;p109"/>
            <p:cNvSpPr/>
            <p:nvPr/>
          </p:nvSpPr>
          <p:spPr>
            <a:xfrm>
              <a:off x="9990138" y="2809875"/>
              <a:ext cx="157163" cy="231775"/>
            </a:xfrm>
            <a:custGeom>
              <a:rect b="b" l="l" r="r" t="t"/>
              <a:pathLst>
                <a:path extrusionOk="0" h="1455" w="993">
                  <a:moveTo>
                    <a:pt x="161" y="0"/>
                  </a:moveTo>
                  <a:lnTo>
                    <a:pt x="922" y="0"/>
                  </a:lnTo>
                  <a:lnTo>
                    <a:pt x="941" y="2"/>
                  </a:lnTo>
                  <a:lnTo>
                    <a:pt x="958" y="9"/>
                  </a:lnTo>
                  <a:lnTo>
                    <a:pt x="972" y="20"/>
                  </a:lnTo>
                  <a:lnTo>
                    <a:pt x="983" y="35"/>
                  </a:lnTo>
                  <a:lnTo>
                    <a:pt x="990" y="52"/>
                  </a:lnTo>
                  <a:lnTo>
                    <a:pt x="993" y="70"/>
                  </a:lnTo>
                  <a:lnTo>
                    <a:pt x="990" y="89"/>
                  </a:lnTo>
                  <a:lnTo>
                    <a:pt x="983" y="105"/>
                  </a:lnTo>
                  <a:lnTo>
                    <a:pt x="972" y="119"/>
                  </a:lnTo>
                  <a:lnTo>
                    <a:pt x="958" y="131"/>
                  </a:lnTo>
                  <a:lnTo>
                    <a:pt x="941" y="137"/>
                  </a:lnTo>
                  <a:lnTo>
                    <a:pt x="922" y="140"/>
                  </a:lnTo>
                  <a:lnTo>
                    <a:pt x="161" y="140"/>
                  </a:lnTo>
                  <a:lnTo>
                    <a:pt x="150" y="143"/>
                  </a:lnTo>
                  <a:lnTo>
                    <a:pt x="143" y="150"/>
                  </a:lnTo>
                  <a:lnTo>
                    <a:pt x="140" y="160"/>
                  </a:lnTo>
                  <a:lnTo>
                    <a:pt x="140" y="1384"/>
                  </a:lnTo>
                  <a:lnTo>
                    <a:pt x="138" y="1404"/>
                  </a:lnTo>
                  <a:lnTo>
                    <a:pt x="130" y="1420"/>
                  </a:lnTo>
                  <a:lnTo>
                    <a:pt x="120" y="1434"/>
                  </a:lnTo>
                  <a:lnTo>
                    <a:pt x="105" y="1446"/>
                  </a:lnTo>
                  <a:lnTo>
                    <a:pt x="89" y="1452"/>
                  </a:lnTo>
                  <a:lnTo>
                    <a:pt x="70" y="1455"/>
                  </a:lnTo>
                  <a:lnTo>
                    <a:pt x="51" y="1452"/>
                  </a:lnTo>
                  <a:lnTo>
                    <a:pt x="34" y="1446"/>
                  </a:lnTo>
                  <a:lnTo>
                    <a:pt x="20" y="1434"/>
                  </a:lnTo>
                  <a:lnTo>
                    <a:pt x="10" y="1420"/>
                  </a:lnTo>
                  <a:lnTo>
                    <a:pt x="2" y="1404"/>
                  </a:lnTo>
                  <a:lnTo>
                    <a:pt x="0" y="1384"/>
                  </a:lnTo>
                  <a:lnTo>
                    <a:pt x="0" y="160"/>
                  </a:lnTo>
                  <a:lnTo>
                    <a:pt x="3" y="128"/>
                  </a:lnTo>
                  <a:lnTo>
                    <a:pt x="13" y="98"/>
                  </a:lnTo>
                  <a:lnTo>
                    <a:pt x="28" y="71"/>
                  </a:lnTo>
                  <a:lnTo>
                    <a:pt x="47" y="47"/>
                  </a:lnTo>
                  <a:lnTo>
                    <a:pt x="71" y="27"/>
                  </a:lnTo>
                  <a:lnTo>
                    <a:pt x="98" y="12"/>
                  </a:lnTo>
                  <a:lnTo>
                    <a:pt x="128" y="3"/>
                  </a:lnTo>
                  <a:lnTo>
                    <a:pt x="161"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793" name="Google Shape;2793;p109"/>
            <p:cNvSpPr/>
            <p:nvPr/>
          </p:nvSpPr>
          <p:spPr>
            <a:xfrm>
              <a:off x="10139363" y="2690813"/>
              <a:ext cx="179388" cy="300038"/>
            </a:xfrm>
            <a:custGeom>
              <a:rect b="b" l="l" r="r" t="t"/>
              <a:pathLst>
                <a:path extrusionOk="0" h="1894" w="1137">
                  <a:moveTo>
                    <a:pt x="574" y="0"/>
                  </a:moveTo>
                  <a:lnTo>
                    <a:pt x="589" y="3"/>
                  </a:lnTo>
                  <a:lnTo>
                    <a:pt x="603" y="7"/>
                  </a:lnTo>
                  <a:lnTo>
                    <a:pt x="617" y="14"/>
                  </a:lnTo>
                  <a:lnTo>
                    <a:pt x="627" y="25"/>
                  </a:lnTo>
                  <a:lnTo>
                    <a:pt x="887" y="325"/>
                  </a:lnTo>
                  <a:lnTo>
                    <a:pt x="913" y="359"/>
                  </a:lnTo>
                  <a:lnTo>
                    <a:pt x="934" y="395"/>
                  </a:lnTo>
                  <a:lnTo>
                    <a:pt x="951" y="433"/>
                  </a:lnTo>
                  <a:lnTo>
                    <a:pt x="964" y="473"/>
                  </a:lnTo>
                  <a:lnTo>
                    <a:pt x="971" y="515"/>
                  </a:lnTo>
                  <a:lnTo>
                    <a:pt x="974" y="557"/>
                  </a:lnTo>
                  <a:lnTo>
                    <a:pt x="974" y="1118"/>
                  </a:lnTo>
                  <a:lnTo>
                    <a:pt x="976" y="1137"/>
                  </a:lnTo>
                  <a:lnTo>
                    <a:pt x="980" y="1155"/>
                  </a:lnTo>
                  <a:lnTo>
                    <a:pt x="989" y="1173"/>
                  </a:lnTo>
                  <a:lnTo>
                    <a:pt x="1097" y="1343"/>
                  </a:lnTo>
                  <a:lnTo>
                    <a:pt x="1114" y="1375"/>
                  </a:lnTo>
                  <a:lnTo>
                    <a:pt x="1127" y="1407"/>
                  </a:lnTo>
                  <a:lnTo>
                    <a:pt x="1134" y="1442"/>
                  </a:lnTo>
                  <a:lnTo>
                    <a:pt x="1137" y="1477"/>
                  </a:lnTo>
                  <a:lnTo>
                    <a:pt x="1137" y="1617"/>
                  </a:lnTo>
                  <a:lnTo>
                    <a:pt x="1134" y="1636"/>
                  </a:lnTo>
                  <a:lnTo>
                    <a:pt x="1127" y="1653"/>
                  </a:lnTo>
                  <a:lnTo>
                    <a:pt x="1116" y="1667"/>
                  </a:lnTo>
                  <a:lnTo>
                    <a:pt x="1102" y="1678"/>
                  </a:lnTo>
                  <a:lnTo>
                    <a:pt x="1086" y="1685"/>
                  </a:lnTo>
                  <a:lnTo>
                    <a:pt x="1067" y="1688"/>
                  </a:lnTo>
                  <a:lnTo>
                    <a:pt x="912" y="1688"/>
                  </a:lnTo>
                  <a:lnTo>
                    <a:pt x="912" y="1823"/>
                  </a:lnTo>
                  <a:lnTo>
                    <a:pt x="909" y="1841"/>
                  </a:lnTo>
                  <a:lnTo>
                    <a:pt x="903" y="1858"/>
                  </a:lnTo>
                  <a:lnTo>
                    <a:pt x="891" y="1873"/>
                  </a:lnTo>
                  <a:lnTo>
                    <a:pt x="877" y="1883"/>
                  </a:lnTo>
                  <a:lnTo>
                    <a:pt x="860" y="1891"/>
                  </a:lnTo>
                  <a:lnTo>
                    <a:pt x="841" y="1893"/>
                  </a:lnTo>
                  <a:lnTo>
                    <a:pt x="823" y="1891"/>
                  </a:lnTo>
                  <a:lnTo>
                    <a:pt x="806" y="1883"/>
                  </a:lnTo>
                  <a:lnTo>
                    <a:pt x="793" y="1873"/>
                  </a:lnTo>
                  <a:lnTo>
                    <a:pt x="781" y="1858"/>
                  </a:lnTo>
                  <a:lnTo>
                    <a:pt x="773" y="1841"/>
                  </a:lnTo>
                  <a:lnTo>
                    <a:pt x="771" y="1823"/>
                  </a:lnTo>
                  <a:lnTo>
                    <a:pt x="771" y="1676"/>
                  </a:lnTo>
                  <a:lnTo>
                    <a:pt x="758" y="1666"/>
                  </a:lnTo>
                  <a:lnTo>
                    <a:pt x="747" y="1652"/>
                  </a:lnTo>
                  <a:lnTo>
                    <a:pt x="740" y="1635"/>
                  </a:lnTo>
                  <a:lnTo>
                    <a:pt x="737" y="1617"/>
                  </a:lnTo>
                  <a:lnTo>
                    <a:pt x="740" y="1598"/>
                  </a:lnTo>
                  <a:lnTo>
                    <a:pt x="747" y="1581"/>
                  </a:lnTo>
                  <a:lnTo>
                    <a:pt x="758" y="1567"/>
                  </a:lnTo>
                  <a:lnTo>
                    <a:pt x="772" y="1556"/>
                  </a:lnTo>
                  <a:lnTo>
                    <a:pt x="789" y="1549"/>
                  </a:lnTo>
                  <a:lnTo>
                    <a:pt x="807" y="1546"/>
                  </a:lnTo>
                  <a:lnTo>
                    <a:pt x="996" y="1546"/>
                  </a:lnTo>
                  <a:lnTo>
                    <a:pt x="996" y="1477"/>
                  </a:lnTo>
                  <a:lnTo>
                    <a:pt x="995" y="1456"/>
                  </a:lnTo>
                  <a:lnTo>
                    <a:pt x="988" y="1436"/>
                  </a:lnTo>
                  <a:lnTo>
                    <a:pt x="979" y="1417"/>
                  </a:lnTo>
                  <a:lnTo>
                    <a:pt x="871" y="1247"/>
                  </a:lnTo>
                  <a:lnTo>
                    <a:pt x="854" y="1216"/>
                  </a:lnTo>
                  <a:lnTo>
                    <a:pt x="842" y="1184"/>
                  </a:lnTo>
                  <a:lnTo>
                    <a:pt x="836" y="1151"/>
                  </a:lnTo>
                  <a:lnTo>
                    <a:pt x="833" y="1116"/>
                  </a:lnTo>
                  <a:lnTo>
                    <a:pt x="833" y="556"/>
                  </a:lnTo>
                  <a:lnTo>
                    <a:pt x="831" y="526"/>
                  </a:lnTo>
                  <a:lnTo>
                    <a:pt x="824" y="497"/>
                  </a:lnTo>
                  <a:lnTo>
                    <a:pt x="814" y="468"/>
                  </a:lnTo>
                  <a:lnTo>
                    <a:pt x="800" y="442"/>
                  </a:lnTo>
                  <a:lnTo>
                    <a:pt x="781" y="416"/>
                  </a:lnTo>
                  <a:lnTo>
                    <a:pt x="576" y="178"/>
                  </a:lnTo>
                  <a:lnTo>
                    <a:pt x="370" y="417"/>
                  </a:lnTo>
                  <a:lnTo>
                    <a:pt x="352" y="442"/>
                  </a:lnTo>
                  <a:lnTo>
                    <a:pt x="338" y="468"/>
                  </a:lnTo>
                  <a:lnTo>
                    <a:pt x="328" y="497"/>
                  </a:lnTo>
                  <a:lnTo>
                    <a:pt x="321" y="526"/>
                  </a:lnTo>
                  <a:lnTo>
                    <a:pt x="319" y="556"/>
                  </a:lnTo>
                  <a:lnTo>
                    <a:pt x="319" y="1112"/>
                  </a:lnTo>
                  <a:lnTo>
                    <a:pt x="316" y="1149"/>
                  </a:lnTo>
                  <a:lnTo>
                    <a:pt x="308" y="1185"/>
                  </a:lnTo>
                  <a:lnTo>
                    <a:pt x="294" y="1219"/>
                  </a:lnTo>
                  <a:lnTo>
                    <a:pt x="276" y="1252"/>
                  </a:lnTo>
                  <a:lnTo>
                    <a:pt x="160" y="1418"/>
                  </a:lnTo>
                  <a:lnTo>
                    <a:pt x="149" y="1438"/>
                  </a:lnTo>
                  <a:lnTo>
                    <a:pt x="143" y="1459"/>
                  </a:lnTo>
                  <a:lnTo>
                    <a:pt x="140" y="1481"/>
                  </a:lnTo>
                  <a:lnTo>
                    <a:pt x="140" y="1547"/>
                  </a:lnTo>
                  <a:lnTo>
                    <a:pt x="338" y="1547"/>
                  </a:lnTo>
                  <a:lnTo>
                    <a:pt x="357" y="1549"/>
                  </a:lnTo>
                  <a:lnTo>
                    <a:pt x="374" y="1557"/>
                  </a:lnTo>
                  <a:lnTo>
                    <a:pt x="388" y="1567"/>
                  </a:lnTo>
                  <a:lnTo>
                    <a:pt x="400" y="1582"/>
                  </a:lnTo>
                  <a:lnTo>
                    <a:pt x="406" y="1599"/>
                  </a:lnTo>
                  <a:lnTo>
                    <a:pt x="409" y="1617"/>
                  </a:lnTo>
                  <a:lnTo>
                    <a:pt x="406" y="1636"/>
                  </a:lnTo>
                  <a:lnTo>
                    <a:pt x="400" y="1653"/>
                  </a:lnTo>
                  <a:lnTo>
                    <a:pt x="388" y="1667"/>
                  </a:lnTo>
                  <a:lnTo>
                    <a:pt x="374" y="1678"/>
                  </a:lnTo>
                  <a:lnTo>
                    <a:pt x="357" y="1685"/>
                  </a:lnTo>
                  <a:lnTo>
                    <a:pt x="338" y="1688"/>
                  </a:lnTo>
                  <a:lnTo>
                    <a:pt x="338" y="1688"/>
                  </a:lnTo>
                  <a:lnTo>
                    <a:pt x="338" y="1823"/>
                  </a:lnTo>
                  <a:lnTo>
                    <a:pt x="335" y="1842"/>
                  </a:lnTo>
                  <a:lnTo>
                    <a:pt x="329" y="1859"/>
                  </a:lnTo>
                  <a:lnTo>
                    <a:pt x="317" y="1873"/>
                  </a:lnTo>
                  <a:lnTo>
                    <a:pt x="303" y="1885"/>
                  </a:lnTo>
                  <a:lnTo>
                    <a:pt x="287" y="1891"/>
                  </a:lnTo>
                  <a:lnTo>
                    <a:pt x="268" y="1894"/>
                  </a:lnTo>
                  <a:lnTo>
                    <a:pt x="250" y="1891"/>
                  </a:lnTo>
                  <a:lnTo>
                    <a:pt x="233" y="1885"/>
                  </a:lnTo>
                  <a:lnTo>
                    <a:pt x="218" y="1873"/>
                  </a:lnTo>
                  <a:lnTo>
                    <a:pt x="207" y="1859"/>
                  </a:lnTo>
                  <a:lnTo>
                    <a:pt x="200" y="1842"/>
                  </a:lnTo>
                  <a:lnTo>
                    <a:pt x="198" y="1823"/>
                  </a:lnTo>
                  <a:lnTo>
                    <a:pt x="198" y="1688"/>
                  </a:lnTo>
                  <a:lnTo>
                    <a:pt x="70" y="1688"/>
                  </a:lnTo>
                  <a:lnTo>
                    <a:pt x="52" y="1685"/>
                  </a:lnTo>
                  <a:lnTo>
                    <a:pt x="35" y="1678"/>
                  </a:lnTo>
                  <a:lnTo>
                    <a:pt x="20" y="1667"/>
                  </a:lnTo>
                  <a:lnTo>
                    <a:pt x="9" y="1653"/>
                  </a:lnTo>
                  <a:lnTo>
                    <a:pt x="2" y="1636"/>
                  </a:lnTo>
                  <a:lnTo>
                    <a:pt x="0" y="1617"/>
                  </a:lnTo>
                  <a:lnTo>
                    <a:pt x="0" y="1481"/>
                  </a:lnTo>
                  <a:lnTo>
                    <a:pt x="3" y="1443"/>
                  </a:lnTo>
                  <a:lnTo>
                    <a:pt x="11" y="1406"/>
                  </a:lnTo>
                  <a:lnTo>
                    <a:pt x="25" y="1371"/>
                  </a:lnTo>
                  <a:lnTo>
                    <a:pt x="45" y="1338"/>
                  </a:lnTo>
                  <a:lnTo>
                    <a:pt x="161" y="1171"/>
                  </a:lnTo>
                  <a:lnTo>
                    <a:pt x="171" y="1154"/>
                  </a:lnTo>
                  <a:lnTo>
                    <a:pt x="178" y="1134"/>
                  </a:lnTo>
                  <a:lnTo>
                    <a:pt x="180" y="1113"/>
                  </a:lnTo>
                  <a:lnTo>
                    <a:pt x="180" y="556"/>
                  </a:lnTo>
                  <a:lnTo>
                    <a:pt x="182" y="515"/>
                  </a:lnTo>
                  <a:lnTo>
                    <a:pt x="189" y="473"/>
                  </a:lnTo>
                  <a:lnTo>
                    <a:pt x="201" y="433"/>
                  </a:lnTo>
                  <a:lnTo>
                    <a:pt x="218" y="395"/>
                  </a:lnTo>
                  <a:lnTo>
                    <a:pt x="239" y="359"/>
                  </a:lnTo>
                  <a:lnTo>
                    <a:pt x="264" y="326"/>
                  </a:lnTo>
                  <a:lnTo>
                    <a:pt x="522" y="25"/>
                  </a:lnTo>
                  <a:lnTo>
                    <a:pt x="536" y="12"/>
                  </a:lnTo>
                  <a:lnTo>
                    <a:pt x="554" y="4"/>
                  </a:lnTo>
                  <a:lnTo>
                    <a:pt x="574"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794" name="Google Shape;2794;p109"/>
            <p:cNvSpPr/>
            <p:nvPr/>
          </p:nvSpPr>
          <p:spPr>
            <a:xfrm>
              <a:off x="10217151" y="2943225"/>
              <a:ext cx="22225" cy="71438"/>
            </a:xfrm>
            <a:custGeom>
              <a:rect b="b" l="l" r="r" t="t"/>
              <a:pathLst>
                <a:path extrusionOk="0" h="445" w="140">
                  <a:moveTo>
                    <a:pt x="70" y="0"/>
                  </a:moveTo>
                  <a:lnTo>
                    <a:pt x="89" y="2"/>
                  </a:lnTo>
                  <a:lnTo>
                    <a:pt x="106" y="9"/>
                  </a:lnTo>
                  <a:lnTo>
                    <a:pt x="120" y="20"/>
                  </a:lnTo>
                  <a:lnTo>
                    <a:pt x="130" y="35"/>
                  </a:lnTo>
                  <a:lnTo>
                    <a:pt x="138" y="52"/>
                  </a:lnTo>
                  <a:lnTo>
                    <a:pt x="140" y="70"/>
                  </a:lnTo>
                  <a:lnTo>
                    <a:pt x="140" y="375"/>
                  </a:lnTo>
                  <a:lnTo>
                    <a:pt x="138" y="394"/>
                  </a:lnTo>
                  <a:lnTo>
                    <a:pt x="130" y="412"/>
                  </a:lnTo>
                  <a:lnTo>
                    <a:pt x="119" y="426"/>
                  </a:lnTo>
                  <a:lnTo>
                    <a:pt x="103" y="438"/>
                  </a:lnTo>
                  <a:lnTo>
                    <a:pt x="86" y="444"/>
                  </a:lnTo>
                  <a:lnTo>
                    <a:pt x="66" y="445"/>
                  </a:lnTo>
                  <a:lnTo>
                    <a:pt x="48" y="442"/>
                  </a:lnTo>
                  <a:lnTo>
                    <a:pt x="32" y="435"/>
                  </a:lnTo>
                  <a:lnTo>
                    <a:pt x="19" y="422"/>
                  </a:lnTo>
                  <a:lnTo>
                    <a:pt x="9" y="408"/>
                  </a:lnTo>
                  <a:lnTo>
                    <a:pt x="2" y="391"/>
                  </a:lnTo>
                  <a:lnTo>
                    <a:pt x="0" y="372"/>
                  </a:lnTo>
                  <a:lnTo>
                    <a:pt x="0" y="70"/>
                  </a:lnTo>
                  <a:lnTo>
                    <a:pt x="2" y="52"/>
                  </a:lnTo>
                  <a:lnTo>
                    <a:pt x="10" y="35"/>
                  </a:lnTo>
                  <a:lnTo>
                    <a:pt x="20" y="20"/>
                  </a:lnTo>
                  <a:lnTo>
                    <a:pt x="35" y="9"/>
                  </a:lnTo>
                  <a:lnTo>
                    <a:pt x="51" y="2"/>
                  </a:lnTo>
                  <a:lnTo>
                    <a:pt x="70"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9" name="Shape 2799"/>
        <p:cNvGrpSpPr/>
        <p:nvPr/>
      </p:nvGrpSpPr>
      <p:grpSpPr>
        <a:xfrm>
          <a:off x="0" y="0"/>
          <a:ext cx="0" cy="0"/>
          <a:chOff x="0" y="0"/>
          <a:chExt cx="0" cy="0"/>
        </a:xfrm>
      </p:grpSpPr>
      <p:sp>
        <p:nvSpPr>
          <p:cNvPr id="2800" name="Google Shape;2800;p110"/>
          <p:cNvSpPr txBox="1"/>
          <p:nvPr>
            <p:ph type="title"/>
          </p:nvPr>
        </p:nvSpPr>
        <p:spPr>
          <a:xfrm>
            <a:off x="612465" y="4663"/>
            <a:ext cx="10562869" cy="1057173"/>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200"/>
              <a:buNone/>
            </a:pPr>
            <a:r>
              <a:rPr lang="en-US"/>
              <a:t>How Agencies Use OASIS</a:t>
            </a:r>
            <a:endParaRPr/>
          </a:p>
        </p:txBody>
      </p:sp>
      <p:sp>
        <p:nvSpPr>
          <p:cNvPr id="2801" name="Google Shape;2801;p110"/>
          <p:cNvSpPr txBox="1"/>
          <p:nvPr>
            <p:ph idx="1" type="body"/>
          </p:nvPr>
        </p:nvSpPr>
        <p:spPr>
          <a:xfrm>
            <a:off x="2035914" y="2240868"/>
            <a:ext cx="7223886" cy="4252042"/>
          </a:xfrm>
          <a:prstGeom prst="rect">
            <a:avLst/>
          </a:prstGeom>
          <a:noFill/>
          <a:ln>
            <a:noFill/>
          </a:ln>
        </p:spPr>
        <p:txBody>
          <a:bodyPr anchorCtr="0" anchor="t" bIns="91425" lIns="91425" spcFirstLastPara="1" rIns="91425" wrap="square" tIns="91425">
            <a:noAutofit/>
          </a:bodyPr>
          <a:lstStyle/>
          <a:p>
            <a:pPr indent="-285750" lvl="0" marL="400050" rtl="0" algn="l">
              <a:lnSpc>
                <a:spcPct val="100000"/>
              </a:lnSpc>
              <a:spcBef>
                <a:spcPts val="0"/>
              </a:spcBef>
              <a:spcAft>
                <a:spcPts val="0"/>
              </a:spcAft>
              <a:buClr>
                <a:schemeClr val="lt1"/>
              </a:buClr>
              <a:buSzPts val="1800"/>
              <a:buFont typeface="Arial"/>
              <a:buChar char="•"/>
            </a:pPr>
            <a:r>
              <a:rPr lang="en-US"/>
              <a:t>Integration, testing, evaluation, collection &amp; analysis of specialized capabilities</a:t>
            </a:r>
            <a:endParaRPr/>
          </a:p>
          <a:p>
            <a:pPr indent="-317500" lvl="1" marL="914400" rtl="0" algn="l">
              <a:lnSpc>
                <a:spcPct val="100000"/>
              </a:lnSpc>
              <a:spcBef>
                <a:spcPts val="800"/>
              </a:spcBef>
              <a:spcAft>
                <a:spcPts val="0"/>
              </a:spcAft>
              <a:buSzPts val="1600"/>
              <a:buChar char="o"/>
            </a:pPr>
            <a:r>
              <a:rPr lang="en-US"/>
              <a:t>Testing critical technology areas</a:t>
            </a:r>
            <a:endParaRPr/>
          </a:p>
          <a:p>
            <a:pPr indent="-317500" lvl="1" marL="914400" rtl="0" algn="l">
              <a:lnSpc>
                <a:spcPct val="100000"/>
              </a:lnSpc>
              <a:spcBef>
                <a:spcPts val="1000"/>
              </a:spcBef>
              <a:spcAft>
                <a:spcPts val="0"/>
              </a:spcAft>
              <a:buSzPts val="1600"/>
              <a:buChar char="o"/>
            </a:pPr>
            <a:r>
              <a:rPr lang="en-US"/>
              <a:t>Testing &amp; experimentation for integration into existing mission activities</a:t>
            </a:r>
            <a:endParaRPr/>
          </a:p>
          <a:p>
            <a:pPr indent="-285750" lvl="0" marL="400050" rtl="0" algn="l">
              <a:lnSpc>
                <a:spcPct val="100000"/>
              </a:lnSpc>
              <a:spcBef>
                <a:spcPts val="2000"/>
              </a:spcBef>
              <a:spcAft>
                <a:spcPts val="0"/>
              </a:spcAft>
              <a:buClr>
                <a:schemeClr val="lt1"/>
              </a:buClr>
              <a:buSzPts val="1800"/>
              <a:buFont typeface="Arial"/>
              <a:buChar char="•"/>
            </a:pPr>
            <a:r>
              <a:rPr lang="en-US"/>
              <a:t>Program management</a:t>
            </a:r>
            <a:endParaRPr/>
          </a:p>
          <a:p>
            <a:pPr indent="-317500" lvl="1" marL="914400" rtl="0" algn="l">
              <a:lnSpc>
                <a:spcPct val="100000"/>
              </a:lnSpc>
              <a:spcBef>
                <a:spcPts val="800"/>
              </a:spcBef>
              <a:spcAft>
                <a:spcPts val="0"/>
              </a:spcAft>
              <a:buSzPts val="1600"/>
              <a:buChar char="o"/>
            </a:pPr>
            <a:r>
              <a:rPr lang="en-US"/>
              <a:t>Analysis</a:t>
            </a:r>
            <a:endParaRPr/>
          </a:p>
          <a:p>
            <a:pPr indent="-317500" lvl="1" marL="914400" rtl="0" algn="l">
              <a:lnSpc>
                <a:spcPct val="100000"/>
              </a:lnSpc>
              <a:spcBef>
                <a:spcPts val="1000"/>
              </a:spcBef>
              <a:spcAft>
                <a:spcPts val="0"/>
              </a:spcAft>
              <a:buSzPts val="1600"/>
              <a:buChar char="o"/>
            </a:pPr>
            <a:r>
              <a:rPr lang="en-US"/>
              <a:t>Mission planning</a:t>
            </a:r>
            <a:endParaRPr/>
          </a:p>
          <a:p>
            <a:pPr indent="-285750" lvl="0" marL="400050" rtl="0" algn="l">
              <a:lnSpc>
                <a:spcPct val="100000"/>
              </a:lnSpc>
              <a:spcBef>
                <a:spcPts val="2000"/>
              </a:spcBef>
              <a:spcAft>
                <a:spcPts val="0"/>
              </a:spcAft>
              <a:buClr>
                <a:schemeClr val="lt1"/>
              </a:buClr>
              <a:buSzPts val="1800"/>
              <a:buFont typeface="Arial"/>
              <a:buChar char="•"/>
            </a:pPr>
            <a:r>
              <a:rPr lang="en-US"/>
              <a:t>Specialized engineering</a:t>
            </a:r>
            <a:endParaRPr/>
          </a:p>
        </p:txBody>
      </p:sp>
      <p:sp>
        <p:nvSpPr>
          <p:cNvPr id="2802" name="Google Shape;2802;p110"/>
          <p:cNvSpPr txBox="1"/>
          <p:nvPr>
            <p:ph idx="2" type="body"/>
          </p:nvPr>
        </p:nvSpPr>
        <p:spPr>
          <a:xfrm>
            <a:off x="1232927" y="1157005"/>
            <a:ext cx="9432517" cy="886944"/>
          </a:xfrm>
          <a:prstGeom prst="rect">
            <a:avLst/>
          </a:prstGeom>
          <a:noFill/>
          <a:ln>
            <a:noFill/>
          </a:ln>
        </p:spPr>
        <p:txBody>
          <a:bodyPr anchorCtr="0" anchor="ctr" bIns="0" lIns="182875" spcFirstLastPara="1" rIns="91425" wrap="square" tIns="0">
            <a:noAutofit/>
          </a:bodyPr>
          <a:lstStyle/>
          <a:p>
            <a:pPr indent="0" lvl="0" marL="76200" rtl="0" algn="l">
              <a:lnSpc>
                <a:spcPct val="100000"/>
              </a:lnSpc>
              <a:spcBef>
                <a:spcPts val="0"/>
              </a:spcBef>
              <a:spcAft>
                <a:spcPts val="0"/>
              </a:spcAft>
              <a:buClr>
                <a:schemeClr val="accent2"/>
              </a:buClr>
              <a:buSzPts val="2400"/>
              <a:buFont typeface="Arial"/>
              <a:buNone/>
            </a:pPr>
            <a:r>
              <a:rPr lang="en-US"/>
              <a:t>Pool 6 │R&amp;D in aircraft, aircraft engine, &amp; engine parts</a:t>
            </a:r>
            <a:endParaRPr/>
          </a:p>
        </p:txBody>
      </p:sp>
      <p:sp>
        <p:nvSpPr>
          <p:cNvPr id="2803" name="Google Shape;2803;p110"/>
          <p:cNvSpPr txBox="1"/>
          <p:nvPr>
            <p:ph idx="3" type="body"/>
          </p:nvPr>
        </p:nvSpPr>
        <p:spPr>
          <a:xfrm>
            <a:off x="9262179" y="2488293"/>
            <a:ext cx="1390650" cy="4010116"/>
          </a:xfrm>
          <a:prstGeom prst="rect">
            <a:avLst/>
          </a:prstGeom>
          <a:noFill/>
          <a:ln>
            <a:noFill/>
          </a:ln>
        </p:spPr>
        <p:txBody>
          <a:bodyPr anchorCtr="0" anchor="t" bIns="0" lIns="0" spcFirstLastPara="1" rIns="0" wrap="square" tIns="0">
            <a:noAutofit/>
          </a:bodyPr>
          <a:lstStyle/>
          <a:p>
            <a:pPr indent="0" lvl="0" marL="0" rtl="0" algn="ctr">
              <a:lnSpc>
                <a:spcPct val="100000"/>
              </a:lnSpc>
              <a:spcBef>
                <a:spcPts val="0"/>
              </a:spcBef>
              <a:spcAft>
                <a:spcPts val="0"/>
              </a:spcAft>
              <a:buSzPts val="1600"/>
              <a:buNone/>
            </a:pPr>
            <a:r>
              <a:rPr lang="en-US"/>
              <a:t>541715</a:t>
            </a:r>
            <a:endParaRPr/>
          </a:p>
          <a:p>
            <a:pPr indent="0" lvl="0" marL="0" rtl="0" algn="ctr">
              <a:lnSpc>
                <a:spcPct val="100000"/>
              </a:lnSpc>
              <a:spcBef>
                <a:spcPts val="600"/>
              </a:spcBef>
              <a:spcAft>
                <a:spcPts val="0"/>
              </a:spcAft>
              <a:buSzPts val="1600"/>
              <a:buNone/>
            </a:pPr>
            <a:r>
              <a:rPr lang="en-US"/>
              <a:t>Exception A</a:t>
            </a:r>
            <a:endParaRPr/>
          </a:p>
        </p:txBody>
      </p:sp>
      <p:sp>
        <p:nvSpPr>
          <p:cNvPr id="2804" name="Google Shape;2804;p110"/>
          <p:cNvSpPr/>
          <p:nvPr/>
        </p:nvSpPr>
        <p:spPr>
          <a:xfrm>
            <a:off x="200547" y="2897516"/>
            <a:ext cx="531484" cy="531484"/>
          </a:xfrm>
          <a:custGeom>
            <a:rect b="b" l="l" r="r" t="t"/>
            <a:pathLst>
              <a:path extrusionOk="0" h="123" w="123">
                <a:moveTo>
                  <a:pt x="121" y="1"/>
                </a:moveTo>
                <a:cubicBezTo>
                  <a:pt x="120" y="0"/>
                  <a:pt x="119" y="0"/>
                  <a:pt x="119" y="0"/>
                </a:cubicBezTo>
                <a:cubicBezTo>
                  <a:pt x="118" y="0"/>
                  <a:pt x="117" y="0"/>
                  <a:pt x="117" y="1"/>
                </a:cubicBezTo>
                <a:cubicBezTo>
                  <a:pt x="2" y="77"/>
                  <a:pt x="2" y="77"/>
                  <a:pt x="2" y="77"/>
                </a:cubicBezTo>
                <a:cubicBezTo>
                  <a:pt x="0" y="78"/>
                  <a:pt x="0" y="79"/>
                  <a:pt x="0" y="81"/>
                </a:cubicBezTo>
                <a:cubicBezTo>
                  <a:pt x="0" y="82"/>
                  <a:pt x="1" y="83"/>
                  <a:pt x="2" y="84"/>
                </a:cubicBezTo>
                <a:cubicBezTo>
                  <a:pt x="32" y="96"/>
                  <a:pt x="32" y="96"/>
                  <a:pt x="32" y="96"/>
                </a:cubicBezTo>
                <a:cubicBezTo>
                  <a:pt x="46" y="121"/>
                  <a:pt x="46" y="121"/>
                  <a:pt x="46" y="121"/>
                </a:cubicBezTo>
                <a:cubicBezTo>
                  <a:pt x="47" y="122"/>
                  <a:pt x="48" y="123"/>
                  <a:pt x="50" y="123"/>
                </a:cubicBezTo>
                <a:cubicBezTo>
                  <a:pt x="50" y="123"/>
                  <a:pt x="50" y="123"/>
                  <a:pt x="50" y="123"/>
                </a:cubicBezTo>
                <a:cubicBezTo>
                  <a:pt x="51" y="123"/>
                  <a:pt x="52" y="122"/>
                  <a:pt x="53" y="121"/>
                </a:cubicBezTo>
                <a:cubicBezTo>
                  <a:pt x="61" y="107"/>
                  <a:pt x="61" y="107"/>
                  <a:pt x="61" y="107"/>
                </a:cubicBezTo>
                <a:cubicBezTo>
                  <a:pt x="98" y="122"/>
                  <a:pt x="98" y="122"/>
                  <a:pt x="98" y="122"/>
                </a:cubicBezTo>
                <a:cubicBezTo>
                  <a:pt x="99" y="123"/>
                  <a:pt x="99" y="123"/>
                  <a:pt x="100" y="123"/>
                </a:cubicBezTo>
                <a:cubicBezTo>
                  <a:pt x="100" y="123"/>
                  <a:pt x="101" y="122"/>
                  <a:pt x="101" y="122"/>
                </a:cubicBezTo>
                <a:cubicBezTo>
                  <a:pt x="102" y="122"/>
                  <a:pt x="103" y="121"/>
                  <a:pt x="103" y="119"/>
                </a:cubicBezTo>
                <a:cubicBezTo>
                  <a:pt x="123" y="4"/>
                  <a:pt x="123" y="4"/>
                  <a:pt x="123" y="4"/>
                </a:cubicBezTo>
                <a:cubicBezTo>
                  <a:pt x="123" y="3"/>
                  <a:pt x="122" y="1"/>
                  <a:pt x="121" y="1"/>
                </a:cubicBezTo>
                <a:close/>
                <a:moveTo>
                  <a:pt x="12" y="80"/>
                </a:moveTo>
                <a:cubicBezTo>
                  <a:pt x="101" y="20"/>
                  <a:pt x="101" y="20"/>
                  <a:pt x="101" y="20"/>
                </a:cubicBezTo>
                <a:cubicBezTo>
                  <a:pt x="36" y="89"/>
                  <a:pt x="36" y="89"/>
                  <a:pt x="36" y="89"/>
                </a:cubicBezTo>
                <a:cubicBezTo>
                  <a:pt x="36" y="89"/>
                  <a:pt x="35" y="89"/>
                  <a:pt x="35" y="89"/>
                </a:cubicBezTo>
                <a:lnTo>
                  <a:pt x="12" y="80"/>
                </a:lnTo>
                <a:close/>
                <a:moveTo>
                  <a:pt x="39" y="92"/>
                </a:moveTo>
                <a:cubicBezTo>
                  <a:pt x="39" y="92"/>
                  <a:pt x="39" y="92"/>
                  <a:pt x="39" y="92"/>
                </a:cubicBezTo>
                <a:cubicBezTo>
                  <a:pt x="112" y="14"/>
                  <a:pt x="112" y="14"/>
                  <a:pt x="112" y="14"/>
                </a:cubicBezTo>
                <a:cubicBezTo>
                  <a:pt x="50" y="111"/>
                  <a:pt x="50" y="111"/>
                  <a:pt x="50" y="111"/>
                </a:cubicBezTo>
                <a:lnTo>
                  <a:pt x="39" y="92"/>
                </a:lnTo>
                <a:close/>
                <a:moveTo>
                  <a:pt x="97" y="113"/>
                </a:moveTo>
                <a:cubicBezTo>
                  <a:pt x="64" y="100"/>
                  <a:pt x="64" y="100"/>
                  <a:pt x="64" y="100"/>
                </a:cubicBezTo>
                <a:cubicBezTo>
                  <a:pt x="63" y="100"/>
                  <a:pt x="62" y="100"/>
                  <a:pt x="61" y="100"/>
                </a:cubicBezTo>
                <a:cubicBezTo>
                  <a:pt x="112" y="22"/>
                  <a:pt x="112" y="22"/>
                  <a:pt x="112" y="22"/>
                </a:cubicBezTo>
                <a:lnTo>
                  <a:pt x="97" y="113"/>
                </a:lnTo>
                <a:close/>
                <a:moveTo>
                  <a:pt x="97" y="113"/>
                </a:moveTo>
                <a:cubicBezTo>
                  <a:pt x="97" y="113"/>
                  <a:pt x="97" y="113"/>
                  <a:pt x="97" y="113"/>
                </a:cubicBezTo>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9" name="Shape 2809"/>
        <p:cNvGrpSpPr/>
        <p:nvPr/>
      </p:nvGrpSpPr>
      <p:grpSpPr>
        <a:xfrm>
          <a:off x="0" y="0"/>
          <a:ext cx="0" cy="0"/>
          <a:chOff x="0" y="0"/>
          <a:chExt cx="0" cy="0"/>
        </a:xfrm>
      </p:grpSpPr>
      <p:sp>
        <p:nvSpPr>
          <p:cNvPr id="2810" name="Google Shape;2810;p111"/>
          <p:cNvSpPr txBox="1"/>
          <p:nvPr>
            <p:ph idx="1" type="body"/>
          </p:nvPr>
        </p:nvSpPr>
        <p:spPr>
          <a:xfrm>
            <a:off x="612466" y="1193168"/>
            <a:ext cx="6882444" cy="365760"/>
          </a:xfrm>
          <a:prstGeom prst="rect">
            <a:avLst/>
          </a:prstGeom>
          <a:noFill/>
          <a:ln>
            <a:noFill/>
          </a:ln>
        </p:spPr>
        <p:txBody>
          <a:bodyPr anchorCtr="0" anchor="t" bIns="0" lIns="182875" spcFirstLastPara="1" rIns="91425" wrap="square" tIns="0">
            <a:noAutofit/>
          </a:bodyPr>
          <a:lstStyle/>
          <a:p>
            <a:pPr indent="0" lvl="0" marL="76200" rtl="0" algn="l">
              <a:lnSpc>
                <a:spcPct val="100000"/>
              </a:lnSpc>
              <a:spcBef>
                <a:spcPts val="0"/>
              </a:spcBef>
              <a:spcAft>
                <a:spcPts val="0"/>
              </a:spcAft>
              <a:buClr>
                <a:schemeClr val="lt1"/>
              </a:buClr>
              <a:buSzPts val="1800"/>
              <a:buFont typeface="Arial"/>
              <a:buNone/>
            </a:pPr>
            <a:r>
              <a:rPr lang="en-US" sz="2200"/>
              <a:t>Basic steps for placing orders on OASIS</a:t>
            </a:r>
            <a:endParaRPr sz="2200"/>
          </a:p>
        </p:txBody>
      </p:sp>
      <p:sp>
        <p:nvSpPr>
          <p:cNvPr id="2811" name="Google Shape;2811;p111"/>
          <p:cNvSpPr txBox="1"/>
          <p:nvPr>
            <p:ph type="title"/>
          </p:nvPr>
        </p:nvSpPr>
        <p:spPr>
          <a:xfrm>
            <a:off x="612465" y="4663"/>
            <a:ext cx="10562869" cy="1057173"/>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200"/>
              <a:buNone/>
            </a:pPr>
            <a:r>
              <a:rPr lang="en-US" u="sng">
                <a:solidFill>
                  <a:schemeClr val="hlink"/>
                </a:solidFill>
                <a:hlinkClick r:id="rId3"/>
              </a:rPr>
              <a:t>FAR 16.505</a:t>
            </a:r>
            <a:r>
              <a:rPr lang="en-US"/>
              <a:t> Ordering Process</a:t>
            </a:r>
            <a:endParaRPr/>
          </a:p>
        </p:txBody>
      </p:sp>
      <p:sp>
        <p:nvSpPr>
          <p:cNvPr id="2812" name="Google Shape;2812;p111"/>
          <p:cNvSpPr txBox="1"/>
          <p:nvPr>
            <p:ph idx="2" type="body"/>
          </p:nvPr>
        </p:nvSpPr>
        <p:spPr>
          <a:xfrm>
            <a:off x="903463" y="2398713"/>
            <a:ext cx="1908577" cy="128905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Font typeface="Arial"/>
              <a:buNone/>
            </a:pPr>
            <a:r>
              <a:rPr lang="en-US"/>
              <a:t>1. Determine scope, principle NAICS, set-asides, &amp; TO details</a:t>
            </a:r>
            <a:endParaRPr/>
          </a:p>
        </p:txBody>
      </p:sp>
      <p:sp>
        <p:nvSpPr>
          <p:cNvPr id="2813" name="Google Shape;2813;p111"/>
          <p:cNvSpPr txBox="1"/>
          <p:nvPr>
            <p:ph idx="3" type="body"/>
          </p:nvPr>
        </p:nvSpPr>
        <p:spPr>
          <a:xfrm>
            <a:off x="3541736" y="2398713"/>
            <a:ext cx="2388637" cy="128905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Font typeface="Arial"/>
              <a:buNone/>
            </a:pPr>
            <a:r>
              <a:rPr lang="en-US"/>
              <a:t>3. Post solicitation on </a:t>
            </a:r>
            <a:r>
              <a:rPr lang="en-US" u="sng">
                <a:solidFill>
                  <a:schemeClr val="hlink"/>
                </a:solidFill>
                <a:hlinkClick r:id="rId4"/>
              </a:rPr>
              <a:t>eBuy</a:t>
            </a:r>
            <a:r>
              <a:rPr lang="en-US"/>
              <a:t> or </a:t>
            </a:r>
            <a:r>
              <a:rPr lang="en-US" u="sng">
                <a:solidFill>
                  <a:schemeClr val="hlink"/>
                </a:solidFill>
                <a:hlinkClick r:id="rId5"/>
              </a:rPr>
              <a:t>Symphony</a:t>
            </a:r>
            <a:r>
              <a:rPr lang="en-US"/>
              <a:t> to ensure fair opportunity requirements under </a:t>
            </a:r>
            <a:r>
              <a:rPr lang="en-US" u="sng">
                <a:solidFill>
                  <a:schemeClr val="hlink"/>
                </a:solidFill>
                <a:hlinkClick r:id="rId6"/>
              </a:rPr>
              <a:t>FAR 16.505(b)(1)</a:t>
            </a:r>
            <a:endParaRPr/>
          </a:p>
        </p:txBody>
      </p:sp>
      <p:sp>
        <p:nvSpPr>
          <p:cNvPr id="2814" name="Google Shape;2814;p111"/>
          <p:cNvSpPr txBox="1"/>
          <p:nvPr>
            <p:ph idx="4" type="body"/>
          </p:nvPr>
        </p:nvSpPr>
        <p:spPr>
          <a:xfrm>
            <a:off x="6579669" y="2398713"/>
            <a:ext cx="2322194" cy="128905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Font typeface="Arial"/>
              <a:buNone/>
            </a:pPr>
            <a:r>
              <a:rPr lang="en-US"/>
              <a:t>5. Post notice of awards not providing for fair opportunity; report TO awards in FPDS-NG and via </a:t>
            </a:r>
            <a:r>
              <a:rPr lang="en-US" u="sng">
                <a:solidFill>
                  <a:schemeClr val="hlink"/>
                </a:solidFill>
                <a:hlinkClick r:id="rId7"/>
              </a:rPr>
              <a:t>oasisawards@gsa.gov</a:t>
            </a:r>
            <a:endParaRPr/>
          </a:p>
        </p:txBody>
      </p:sp>
      <p:sp>
        <p:nvSpPr>
          <p:cNvPr id="2815" name="Google Shape;2815;p111"/>
          <p:cNvSpPr txBox="1"/>
          <p:nvPr>
            <p:ph idx="5" type="body"/>
          </p:nvPr>
        </p:nvSpPr>
        <p:spPr>
          <a:xfrm>
            <a:off x="9601548" y="2398713"/>
            <a:ext cx="1573783" cy="128905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Font typeface="Arial"/>
              <a:buNone/>
            </a:pPr>
            <a:r>
              <a:rPr lang="en-US"/>
              <a:t>7. Close out TO files in accordance with </a:t>
            </a:r>
            <a:r>
              <a:rPr lang="en-US" u="sng">
                <a:solidFill>
                  <a:schemeClr val="hlink"/>
                </a:solidFill>
                <a:hlinkClick r:id="rId8"/>
              </a:rPr>
              <a:t>FAR 4.804</a:t>
            </a:r>
            <a:endParaRPr/>
          </a:p>
        </p:txBody>
      </p:sp>
      <p:sp>
        <p:nvSpPr>
          <p:cNvPr id="2816" name="Google Shape;2816;p111"/>
          <p:cNvSpPr txBox="1"/>
          <p:nvPr>
            <p:ph idx="6" type="body"/>
          </p:nvPr>
        </p:nvSpPr>
        <p:spPr>
          <a:xfrm>
            <a:off x="2472971" y="4512620"/>
            <a:ext cx="2118801" cy="128905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Font typeface="Arial"/>
              <a:buNone/>
            </a:pPr>
            <a:r>
              <a:rPr lang="en-US"/>
              <a:t>2. Build solicitation using </a:t>
            </a:r>
            <a:r>
              <a:rPr lang="en-US" u="sng">
                <a:solidFill>
                  <a:schemeClr val="hlink"/>
                </a:solidFill>
                <a:hlinkClick r:id="rId9"/>
              </a:rPr>
              <a:t>FAR 16.505</a:t>
            </a:r>
            <a:r>
              <a:rPr lang="en-US"/>
              <a:t> ordering procedures</a:t>
            </a:r>
            <a:endParaRPr/>
          </a:p>
        </p:txBody>
      </p:sp>
      <p:sp>
        <p:nvSpPr>
          <p:cNvPr id="2817" name="Google Shape;2817;p111"/>
          <p:cNvSpPr txBox="1"/>
          <p:nvPr>
            <p:ph idx="7" type="body"/>
          </p:nvPr>
        </p:nvSpPr>
        <p:spPr>
          <a:xfrm>
            <a:off x="5445855" y="4512620"/>
            <a:ext cx="2144847" cy="128905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Font typeface="Arial"/>
              <a:buNone/>
            </a:pPr>
            <a:r>
              <a:rPr lang="en-US"/>
              <a:t>4. Evaluate proposals according to criteria stated in the TO solicitation</a:t>
            </a:r>
            <a:endParaRPr/>
          </a:p>
        </p:txBody>
      </p:sp>
      <p:sp>
        <p:nvSpPr>
          <p:cNvPr id="2818" name="Google Shape;2818;p111"/>
          <p:cNvSpPr txBox="1"/>
          <p:nvPr>
            <p:ph idx="8" type="body"/>
          </p:nvPr>
        </p:nvSpPr>
        <p:spPr>
          <a:xfrm>
            <a:off x="8512378" y="4512620"/>
            <a:ext cx="1978821" cy="128905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Font typeface="Arial"/>
              <a:buNone/>
            </a:pPr>
            <a:r>
              <a:rPr lang="en-US"/>
              <a:t>6. Conduct quality assurance &amp; evaluate performance per </a:t>
            </a:r>
            <a:r>
              <a:rPr lang="en-US" u="sng">
                <a:solidFill>
                  <a:schemeClr val="hlink"/>
                </a:solidFill>
                <a:hlinkClick r:id="rId10"/>
              </a:rPr>
              <a:t>FAR 42.15</a:t>
            </a:r>
            <a:endParaRPr/>
          </a:p>
        </p:txBody>
      </p:sp>
      <p:sp>
        <p:nvSpPr>
          <p:cNvPr id="2819" name="Google Shape;2819;p111"/>
          <p:cNvSpPr txBox="1"/>
          <p:nvPr>
            <p:ph idx="9" type="body"/>
          </p:nvPr>
        </p:nvSpPr>
        <p:spPr>
          <a:xfrm>
            <a:off x="8339210" y="1260797"/>
            <a:ext cx="2325156" cy="725488"/>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200"/>
              <a:buFont typeface="Arial"/>
              <a:buNone/>
            </a:pPr>
            <a:r>
              <a:rPr lang="en-US"/>
              <a:t>Review the </a:t>
            </a:r>
            <a:r>
              <a:rPr lang="en-US" u="sng">
                <a:solidFill>
                  <a:schemeClr val="hlink"/>
                </a:solidFill>
                <a:hlinkClick r:id="rId11"/>
              </a:rPr>
              <a:t>OASIS Ordering Guide</a:t>
            </a:r>
            <a:r>
              <a:rPr lang="en-US"/>
              <a:t> &amp; </a:t>
            </a:r>
            <a:r>
              <a:rPr lang="en-US" u="sng">
                <a:solidFill>
                  <a:schemeClr val="hlink"/>
                </a:solidFill>
                <a:hlinkClick r:id="rId12"/>
              </a:rPr>
              <a:t>one-page checklist</a:t>
            </a:r>
            <a:r>
              <a:rPr lang="en-US"/>
              <a:t> for full instructions</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4" name="Shape 2824"/>
        <p:cNvGrpSpPr/>
        <p:nvPr/>
      </p:nvGrpSpPr>
      <p:grpSpPr>
        <a:xfrm>
          <a:off x="0" y="0"/>
          <a:ext cx="0" cy="0"/>
          <a:chOff x="0" y="0"/>
          <a:chExt cx="0" cy="0"/>
        </a:xfrm>
      </p:grpSpPr>
      <p:sp>
        <p:nvSpPr>
          <p:cNvPr id="2825" name="Google Shape;2825;p112"/>
          <p:cNvSpPr txBox="1"/>
          <p:nvPr>
            <p:ph type="title"/>
          </p:nvPr>
        </p:nvSpPr>
        <p:spPr>
          <a:xfrm>
            <a:off x="612465" y="4663"/>
            <a:ext cx="10563000" cy="1057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US"/>
              <a:t>Ordering </a:t>
            </a:r>
            <a:endParaRPr/>
          </a:p>
        </p:txBody>
      </p:sp>
      <p:sp>
        <p:nvSpPr>
          <p:cNvPr id="2826" name="Google Shape;2826;p112"/>
          <p:cNvSpPr txBox="1"/>
          <p:nvPr/>
        </p:nvSpPr>
        <p:spPr>
          <a:xfrm>
            <a:off x="612475" y="1201925"/>
            <a:ext cx="8436900" cy="523200"/>
          </a:xfrm>
          <a:prstGeom prst="rect">
            <a:avLst/>
          </a:prstGeom>
          <a:noFill/>
          <a:ln>
            <a:noFill/>
          </a:ln>
        </p:spPr>
        <p:txBody>
          <a:bodyPr anchorCtr="0" anchor="t" bIns="91425" lIns="91425" spcFirstLastPara="1" rIns="91425" wrap="square" tIns="91425">
            <a:spAutoFit/>
          </a:bodyPr>
          <a:lstStyle/>
          <a:p>
            <a:pPr indent="0" lvl="0" marL="76200" rtl="0" algn="l">
              <a:spcBef>
                <a:spcPts val="0"/>
              </a:spcBef>
              <a:spcAft>
                <a:spcPts val="0"/>
              </a:spcAft>
              <a:buNone/>
            </a:pPr>
            <a:r>
              <a:rPr b="1" i="1" lang="en-US" sz="2200">
                <a:solidFill>
                  <a:schemeClr val="dk1"/>
                </a:solidFill>
              </a:rPr>
              <a:t>Symphony Task Order Management &amp; GSA eBuy </a:t>
            </a:r>
            <a:endParaRPr b="1" i="1" sz="2200">
              <a:solidFill>
                <a:schemeClr val="dk1"/>
              </a:solidFill>
            </a:endParaRPr>
          </a:p>
        </p:txBody>
      </p:sp>
      <p:sp>
        <p:nvSpPr>
          <p:cNvPr id="2827" name="Google Shape;2827;p112"/>
          <p:cNvSpPr txBox="1"/>
          <p:nvPr/>
        </p:nvSpPr>
        <p:spPr>
          <a:xfrm>
            <a:off x="838200" y="2189450"/>
            <a:ext cx="5257800" cy="3776100"/>
          </a:xfrm>
          <a:prstGeom prst="rect">
            <a:avLst/>
          </a:prstGeom>
          <a:noFill/>
          <a:ln>
            <a:noFill/>
          </a:ln>
        </p:spPr>
        <p:txBody>
          <a:bodyPr anchorCtr="0" anchor="t" bIns="91425" lIns="91425" spcFirstLastPara="1" rIns="91425" wrap="square" tIns="91425">
            <a:noAutofit/>
          </a:bodyPr>
          <a:lstStyle/>
          <a:p>
            <a:pPr indent="0" lvl="0" marL="457200" rtl="0" algn="l">
              <a:spcBef>
                <a:spcPts val="0"/>
              </a:spcBef>
              <a:spcAft>
                <a:spcPts val="0"/>
              </a:spcAft>
              <a:buNone/>
            </a:pPr>
            <a:r>
              <a:rPr b="1" lang="en-US" sz="2300">
                <a:solidFill>
                  <a:schemeClr val="dk1"/>
                </a:solidFill>
              </a:rPr>
              <a:t>OASIS SB &amp; 8(a)</a:t>
            </a:r>
            <a:r>
              <a:rPr b="1" lang="en-US" sz="2300">
                <a:solidFill>
                  <a:schemeClr val="dk1"/>
                </a:solidFill>
              </a:rPr>
              <a:t> </a:t>
            </a:r>
            <a:endParaRPr b="1" sz="2300">
              <a:solidFill>
                <a:schemeClr val="dk1"/>
              </a:solidFill>
            </a:endParaRPr>
          </a:p>
          <a:p>
            <a:pPr indent="0" lvl="0" marL="457200" rtl="0" algn="l">
              <a:spcBef>
                <a:spcPts val="0"/>
              </a:spcBef>
              <a:spcAft>
                <a:spcPts val="0"/>
              </a:spcAft>
              <a:buNone/>
            </a:pPr>
            <a:r>
              <a:t/>
            </a:r>
            <a:endParaRPr b="1" sz="2100">
              <a:solidFill>
                <a:schemeClr val="dk1"/>
              </a:solidFill>
            </a:endParaRPr>
          </a:p>
          <a:p>
            <a:pPr indent="-361950" lvl="0" marL="457200" rtl="0" algn="l">
              <a:spcBef>
                <a:spcPts val="0"/>
              </a:spcBef>
              <a:spcAft>
                <a:spcPts val="0"/>
              </a:spcAft>
              <a:buClr>
                <a:schemeClr val="dk1"/>
              </a:buClr>
              <a:buSzPts val="2100"/>
              <a:buChar char="●"/>
            </a:pPr>
            <a:r>
              <a:rPr b="1" lang="en-US" sz="2100">
                <a:solidFill>
                  <a:schemeClr val="dk1"/>
                </a:solidFill>
              </a:rPr>
              <a:t>Proposals should be </a:t>
            </a:r>
            <a:endParaRPr b="1" sz="2100">
              <a:solidFill>
                <a:schemeClr val="dk1"/>
              </a:solidFill>
            </a:endParaRPr>
          </a:p>
          <a:p>
            <a:pPr indent="0" lvl="0" marL="457200" rtl="0" algn="l">
              <a:spcBef>
                <a:spcPts val="0"/>
              </a:spcBef>
              <a:spcAft>
                <a:spcPts val="0"/>
              </a:spcAft>
              <a:buNone/>
            </a:pPr>
            <a:r>
              <a:rPr b="1" lang="en-US" sz="2100">
                <a:solidFill>
                  <a:schemeClr val="dk1"/>
                </a:solidFill>
              </a:rPr>
              <a:t>received on or before </a:t>
            </a:r>
            <a:endParaRPr b="1" sz="2100">
              <a:solidFill>
                <a:schemeClr val="dk1"/>
              </a:solidFill>
            </a:endParaRPr>
          </a:p>
          <a:p>
            <a:pPr indent="0" lvl="0" marL="457200" rtl="0" algn="l">
              <a:spcBef>
                <a:spcPts val="0"/>
              </a:spcBef>
              <a:spcAft>
                <a:spcPts val="0"/>
              </a:spcAft>
              <a:buNone/>
            </a:pPr>
            <a:r>
              <a:rPr b="1" lang="en-US" sz="2100">
                <a:solidFill>
                  <a:schemeClr val="dk1"/>
                </a:solidFill>
              </a:rPr>
              <a:t>November 1, 2024</a:t>
            </a:r>
            <a:endParaRPr b="1" sz="2100">
              <a:solidFill>
                <a:schemeClr val="dk1"/>
              </a:solidFill>
            </a:endParaRPr>
          </a:p>
          <a:p>
            <a:pPr indent="0" lvl="0" marL="0" rtl="0" algn="l">
              <a:spcBef>
                <a:spcPts val="0"/>
              </a:spcBef>
              <a:spcAft>
                <a:spcPts val="0"/>
              </a:spcAft>
              <a:buNone/>
            </a:pPr>
            <a:r>
              <a:t/>
            </a:r>
            <a:endParaRPr sz="2100">
              <a:solidFill>
                <a:schemeClr val="dk1"/>
              </a:solidFill>
            </a:endParaRPr>
          </a:p>
          <a:p>
            <a:pPr indent="0" lvl="0" marL="457200" rtl="0" algn="l">
              <a:spcBef>
                <a:spcPts val="0"/>
              </a:spcBef>
              <a:spcAft>
                <a:spcPts val="0"/>
              </a:spcAft>
              <a:buNone/>
            </a:pPr>
            <a:r>
              <a:rPr b="1" lang="en-US" sz="2300">
                <a:solidFill>
                  <a:schemeClr val="dk1"/>
                </a:solidFill>
              </a:rPr>
              <a:t>OASIS Unrestricted</a:t>
            </a:r>
            <a:endParaRPr b="1" sz="2300">
              <a:solidFill>
                <a:schemeClr val="dk1"/>
              </a:solidFill>
            </a:endParaRPr>
          </a:p>
          <a:p>
            <a:pPr indent="0" lvl="0" marL="457200" rtl="0" algn="l">
              <a:spcBef>
                <a:spcPts val="0"/>
              </a:spcBef>
              <a:spcAft>
                <a:spcPts val="0"/>
              </a:spcAft>
              <a:buNone/>
            </a:pPr>
            <a:r>
              <a:t/>
            </a:r>
            <a:endParaRPr b="1" sz="2100">
              <a:solidFill>
                <a:schemeClr val="dk1"/>
              </a:solidFill>
            </a:endParaRPr>
          </a:p>
          <a:p>
            <a:pPr indent="-361950" lvl="0" marL="457200" rtl="0" algn="l">
              <a:spcBef>
                <a:spcPts val="0"/>
              </a:spcBef>
              <a:spcAft>
                <a:spcPts val="0"/>
              </a:spcAft>
              <a:buClr>
                <a:schemeClr val="dk1"/>
              </a:buClr>
              <a:buSzPts val="2100"/>
              <a:buChar char="●"/>
            </a:pPr>
            <a:r>
              <a:rPr b="1" lang="en-US" sz="2100">
                <a:solidFill>
                  <a:schemeClr val="dk1"/>
                </a:solidFill>
              </a:rPr>
              <a:t>Proposals should be </a:t>
            </a:r>
            <a:endParaRPr b="1" sz="2100">
              <a:solidFill>
                <a:schemeClr val="dk1"/>
              </a:solidFill>
            </a:endParaRPr>
          </a:p>
          <a:p>
            <a:pPr indent="0" lvl="0" marL="457200" rtl="0" algn="l">
              <a:spcBef>
                <a:spcPts val="0"/>
              </a:spcBef>
              <a:spcAft>
                <a:spcPts val="0"/>
              </a:spcAft>
              <a:buNone/>
            </a:pPr>
            <a:r>
              <a:rPr b="1" lang="en-US" sz="2100">
                <a:solidFill>
                  <a:schemeClr val="dk1"/>
                </a:solidFill>
              </a:rPr>
              <a:t>received on or before </a:t>
            </a:r>
            <a:endParaRPr b="1" sz="2100">
              <a:solidFill>
                <a:schemeClr val="dk1"/>
              </a:solidFill>
            </a:endParaRPr>
          </a:p>
          <a:p>
            <a:pPr indent="0" lvl="0" marL="457200" rtl="0" algn="l">
              <a:spcBef>
                <a:spcPts val="0"/>
              </a:spcBef>
              <a:spcAft>
                <a:spcPts val="0"/>
              </a:spcAft>
              <a:buNone/>
            </a:pPr>
            <a:r>
              <a:rPr b="1" lang="en-US" sz="2100">
                <a:solidFill>
                  <a:schemeClr val="dk1"/>
                </a:solidFill>
              </a:rPr>
              <a:t>January 17, 2025</a:t>
            </a:r>
            <a:endParaRPr sz="2800">
              <a:solidFill>
                <a:schemeClr val="dk1"/>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2" name="Shape 2832"/>
        <p:cNvGrpSpPr/>
        <p:nvPr/>
      </p:nvGrpSpPr>
      <p:grpSpPr>
        <a:xfrm>
          <a:off x="0" y="0"/>
          <a:ext cx="0" cy="0"/>
          <a:chOff x="0" y="0"/>
          <a:chExt cx="0" cy="0"/>
        </a:xfrm>
      </p:grpSpPr>
      <p:sp>
        <p:nvSpPr>
          <p:cNvPr id="2833" name="Google Shape;2833;p113"/>
          <p:cNvSpPr txBox="1"/>
          <p:nvPr>
            <p:ph type="title"/>
          </p:nvPr>
        </p:nvSpPr>
        <p:spPr>
          <a:xfrm>
            <a:off x="612465" y="4663"/>
            <a:ext cx="10562869" cy="1057173"/>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200"/>
              <a:buNone/>
            </a:pPr>
            <a:r>
              <a:rPr lang="en-US"/>
              <a:t>Tools &amp; Resources</a:t>
            </a:r>
            <a:endParaRPr/>
          </a:p>
        </p:txBody>
      </p:sp>
      <p:grpSp>
        <p:nvGrpSpPr>
          <p:cNvPr id="2834" name="Google Shape;2834;p113"/>
          <p:cNvGrpSpPr/>
          <p:nvPr/>
        </p:nvGrpSpPr>
        <p:grpSpPr>
          <a:xfrm>
            <a:off x="-709382" y="2488293"/>
            <a:ext cx="2542087" cy="4627399"/>
            <a:chOff x="-709382" y="2488293"/>
            <a:chExt cx="2542087" cy="4627399"/>
          </a:xfrm>
        </p:grpSpPr>
        <p:sp>
          <p:nvSpPr>
            <p:cNvPr id="2835" name="Google Shape;2835;p113"/>
            <p:cNvSpPr/>
            <p:nvPr/>
          </p:nvSpPr>
          <p:spPr>
            <a:xfrm>
              <a:off x="-452452" y="4708860"/>
              <a:ext cx="1323291" cy="2406832"/>
            </a:xfrm>
            <a:custGeom>
              <a:rect b="b" l="l" r="r" t="t"/>
              <a:pathLst>
                <a:path extrusionOk="0" h="1235" w="679">
                  <a:moveTo>
                    <a:pt x="558" y="1235"/>
                  </a:moveTo>
                  <a:cubicBezTo>
                    <a:pt x="558" y="1235"/>
                    <a:pt x="455" y="806"/>
                    <a:pt x="517" y="546"/>
                  </a:cubicBezTo>
                  <a:cubicBezTo>
                    <a:pt x="580" y="285"/>
                    <a:pt x="679" y="231"/>
                    <a:pt x="669" y="191"/>
                  </a:cubicBezTo>
                  <a:cubicBezTo>
                    <a:pt x="660" y="151"/>
                    <a:pt x="609" y="170"/>
                    <a:pt x="593" y="207"/>
                  </a:cubicBezTo>
                  <a:cubicBezTo>
                    <a:pt x="577" y="243"/>
                    <a:pt x="512" y="323"/>
                    <a:pt x="451" y="310"/>
                  </a:cubicBezTo>
                  <a:cubicBezTo>
                    <a:pt x="391" y="297"/>
                    <a:pt x="375" y="49"/>
                    <a:pt x="331" y="25"/>
                  </a:cubicBezTo>
                  <a:cubicBezTo>
                    <a:pt x="287" y="0"/>
                    <a:pt x="302" y="114"/>
                    <a:pt x="319" y="214"/>
                  </a:cubicBezTo>
                  <a:cubicBezTo>
                    <a:pt x="336" y="313"/>
                    <a:pt x="252" y="258"/>
                    <a:pt x="199" y="139"/>
                  </a:cubicBezTo>
                  <a:cubicBezTo>
                    <a:pt x="146" y="20"/>
                    <a:pt x="115" y="54"/>
                    <a:pt x="110" y="71"/>
                  </a:cubicBezTo>
                  <a:cubicBezTo>
                    <a:pt x="104" y="88"/>
                    <a:pt x="225" y="300"/>
                    <a:pt x="216" y="311"/>
                  </a:cubicBezTo>
                  <a:cubicBezTo>
                    <a:pt x="208" y="321"/>
                    <a:pt x="55" y="145"/>
                    <a:pt x="40" y="150"/>
                  </a:cubicBezTo>
                  <a:cubicBezTo>
                    <a:pt x="26" y="155"/>
                    <a:pt x="0" y="169"/>
                    <a:pt x="37" y="224"/>
                  </a:cubicBezTo>
                  <a:cubicBezTo>
                    <a:pt x="73" y="280"/>
                    <a:pt x="187" y="373"/>
                    <a:pt x="180" y="388"/>
                  </a:cubicBezTo>
                  <a:cubicBezTo>
                    <a:pt x="173" y="404"/>
                    <a:pt x="78" y="319"/>
                    <a:pt x="44" y="317"/>
                  </a:cubicBezTo>
                  <a:cubicBezTo>
                    <a:pt x="9" y="315"/>
                    <a:pt x="23" y="364"/>
                    <a:pt x="85" y="408"/>
                  </a:cubicBezTo>
                  <a:cubicBezTo>
                    <a:pt x="147" y="452"/>
                    <a:pt x="298" y="501"/>
                    <a:pt x="303" y="668"/>
                  </a:cubicBezTo>
                  <a:cubicBezTo>
                    <a:pt x="308" y="835"/>
                    <a:pt x="275" y="1139"/>
                    <a:pt x="275" y="1139"/>
                  </a:cubicBezTo>
                </a:path>
              </a:pathLst>
            </a:custGeom>
            <a:solidFill>
              <a:srgbClr val="D8D8D8"/>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836" name="Google Shape;2836;p113"/>
            <p:cNvSpPr/>
            <p:nvPr/>
          </p:nvSpPr>
          <p:spPr>
            <a:xfrm>
              <a:off x="-709382" y="2488293"/>
              <a:ext cx="2542087" cy="2324322"/>
            </a:xfrm>
            <a:custGeom>
              <a:rect b="b" l="l" r="r" t="t"/>
              <a:pathLst>
                <a:path extrusionOk="0" h="1192" w="1261">
                  <a:moveTo>
                    <a:pt x="388" y="1185"/>
                  </a:moveTo>
                  <a:cubicBezTo>
                    <a:pt x="388" y="1185"/>
                    <a:pt x="0" y="615"/>
                    <a:pt x="659" y="0"/>
                  </a:cubicBezTo>
                  <a:cubicBezTo>
                    <a:pt x="659" y="0"/>
                    <a:pt x="1261" y="710"/>
                    <a:pt x="490" y="1192"/>
                  </a:cubicBezTo>
                  <a:cubicBezTo>
                    <a:pt x="490" y="1192"/>
                    <a:pt x="508" y="734"/>
                    <a:pt x="595" y="548"/>
                  </a:cubicBezTo>
                  <a:cubicBezTo>
                    <a:pt x="595" y="548"/>
                    <a:pt x="363" y="953"/>
                    <a:pt x="388" y="1185"/>
                  </a:cubicBezTo>
                  <a:close/>
                </a:path>
              </a:pathLst>
            </a:custGeom>
            <a:noFill/>
            <a:ln cap="flat" cmpd="sng" w="25400">
              <a:solidFill>
                <a:schemeClr val="accent6"/>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grpSp>
      <p:sp>
        <p:nvSpPr>
          <p:cNvPr id="2837" name="Google Shape;2837;p113"/>
          <p:cNvSpPr txBox="1"/>
          <p:nvPr/>
        </p:nvSpPr>
        <p:spPr>
          <a:xfrm>
            <a:off x="1179576" y="2824862"/>
            <a:ext cx="3433549" cy="954107"/>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000000"/>
              </a:buClr>
              <a:buSzPts val="2000"/>
              <a:buFont typeface="Noto Sans Symbols"/>
              <a:buNone/>
            </a:pPr>
            <a:r>
              <a:rPr b="1" i="0" lang="en-US" sz="2000" u="none" cap="none" strike="noStrike">
                <a:solidFill>
                  <a:schemeClr val="accent6"/>
                </a:solidFill>
                <a:latin typeface="Arial"/>
                <a:ea typeface="Arial"/>
                <a:cs typeface="Arial"/>
                <a:sym typeface="Arial"/>
              </a:rPr>
              <a:t>Tools &amp; Resources</a:t>
            </a:r>
            <a:br>
              <a:rPr b="0" i="0" lang="en-US" sz="1400" u="none" cap="none" strike="noStrike">
                <a:solidFill>
                  <a:schemeClr val="lt1"/>
                </a:solidFill>
                <a:latin typeface="Arial"/>
                <a:ea typeface="Arial"/>
                <a:cs typeface="Arial"/>
                <a:sym typeface="Arial"/>
              </a:rPr>
            </a:br>
            <a:r>
              <a:rPr b="0" i="0" lang="en-US" sz="1400" u="none" cap="none" strike="noStrike">
                <a:solidFill>
                  <a:schemeClr val="lt1"/>
                </a:solidFill>
                <a:latin typeface="Arial"/>
                <a:ea typeface="Arial"/>
                <a:cs typeface="Arial"/>
                <a:sym typeface="Arial"/>
              </a:rPr>
              <a:t>Scope reviews, training, online tools, samples, &amp; points of contact to help you find what you need</a:t>
            </a:r>
            <a:endParaRPr/>
          </a:p>
        </p:txBody>
      </p:sp>
      <p:pic>
        <p:nvPicPr>
          <p:cNvPr descr="blue button" id="2838" name="Google Shape;2838;p113"/>
          <p:cNvPicPr preferRelativeResize="0"/>
          <p:nvPr/>
        </p:nvPicPr>
        <p:blipFill rotWithShape="1">
          <a:blip r:embed="rId3">
            <a:alphaModFix amt="38000"/>
          </a:blip>
          <a:srcRect b="5871" l="0" r="0" t="0"/>
          <a:stretch/>
        </p:blipFill>
        <p:spPr>
          <a:xfrm>
            <a:off x="4791456" y="2679192"/>
            <a:ext cx="6199632" cy="3772975"/>
          </a:xfrm>
          <a:prstGeom prst="roundRect">
            <a:avLst>
              <a:gd fmla="val 4167" name="adj"/>
            </a:avLst>
          </a:prstGeom>
          <a:solidFill>
            <a:srgbClr val="FFFFFF"/>
          </a:solidFill>
          <a:ln cap="sq" cmpd="sng" w="38100">
            <a:solidFill>
              <a:schemeClr val="accent6"/>
            </a:solidFill>
            <a:prstDash val="solid"/>
            <a:miter lim="800000"/>
            <a:headEnd len="sm" w="sm" type="none"/>
            <a:tailEnd len="sm" w="sm" type="none"/>
          </a:ln>
          <a:effectLst>
            <a:reflection blurRad="0" dir="5400000" dist="5000" endA="0" endPos="28000" kx="0" rotWithShape="0" algn="bl" stA="28000" stPos="0" sy="-100000" ky="0"/>
          </a:effectLst>
        </p:spPr>
      </p:pic>
      <p:sp>
        <p:nvSpPr>
          <p:cNvPr id="2839" name="Google Shape;2839;p113"/>
          <p:cNvSpPr/>
          <p:nvPr/>
        </p:nvSpPr>
        <p:spPr>
          <a:xfrm>
            <a:off x="306142" y="2889386"/>
            <a:ext cx="511038" cy="472794"/>
          </a:xfrm>
          <a:custGeom>
            <a:rect b="b" l="l" r="r" t="t"/>
            <a:pathLst>
              <a:path extrusionOk="0" h="63" w="68">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lt1"/>
          </a:solidFill>
          <a:ln cap="flat" cmpd="sng" w="28575">
            <a:solidFill>
              <a:schemeClr val="accent6"/>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2840" name="Google Shape;2840;p113"/>
          <p:cNvGrpSpPr/>
          <p:nvPr/>
        </p:nvGrpSpPr>
        <p:grpSpPr>
          <a:xfrm>
            <a:off x="561661" y="1306249"/>
            <a:ext cx="10550108" cy="845273"/>
            <a:chOff x="604877" y="5649848"/>
            <a:chExt cx="10550108" cy="845273"/>
          </a:xfrm>
        </p:grpSpPr>
        <p:sp>
          <p:nvSpPr>
            <p:cNvPr id="2841" name="Google Shape;2841;p113"/>
            <p:cNvSpPr/>
            <p:nvPr/>
          </p:nvSpPr>
          <p:spPr>
            <a:xfrm>
              <a:off x="973177" y="5780746"/>
              <a:ext cx="2981325" cy="688975"/>
            </a:xfrm>
            <a:prstGeom prst="rect">
              <a:avLst/>
            </a:prstGeom>
            <a:solidFill>
              <a:schemeClr val="accent6"/>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2842" name="Google Shape;2842;p113"/>
            <p:cNvGrpSpPr/>
            <p:nvPr/>
          </p:nvGrpSpPr>
          <p:grpSpPr>
            <a:xfrm>
              <a:off x="604877" y="5649848"/>
              <a:ext cx="10550108" cy="845273"/>
              <a:chOff x="604877" y="5649848"/>
              <a:chExt cx="10550108" cy="845273"/>
            </a:xfrm>
          </p:grpSpPr>
          <p:sp>
            <p:nvSpPr>
              <p:cNvPr id="2843" name="Google Shape;2843;p113"/>
              <p:cNvSpPr txBox="1"/>
              <p:nvPr/>
            </p:nvSpPr>
            <p:spPr>
              <a:xfrm>
                <a:off x="7696201" y="5666297"/>
                <a:ext cx="3458784" cy="461665"/>
              </a:xfrm>
              <a:prstGeom prst="rect">
                <a:avLst/>
              </a:prstGeom>
              <a:noFill/>
              <a:ln>
                <a:noFill/>
              </a:ln>
            </p:spPr>
            <p:txBody>
              <a:bodyPr anchorCtr="0" anchor="ctr" bIns="91425" lIns="18287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Noto Sans Symbols"/>
                  <a:buNone/>
                </a:pPr>
                <a:r>
                  <a:rPr b="1" i="0" lang="en-US" sz="1800" u="none" cap="none" strike="noStrike">
                    <a:solidFill>
                      <a:schemeClr val="accent6"/>
                    </a:solidFill>
                    <a:latin typeface="Arial"/>
                    <a:ea typeface="Arial"/>
                    <a:cs typeface="Arial"/>
                    <a:sym typeface="Arial"/>
                  </a:rPr>
                  <a:t>Market Research Tools</a:t>
                </a:r>
                <a:endParaRPr b="0" i="0" sz="1800" u="none" cap="none" strike="noStrike">
                  <a:solidFill>
                    <a:schemeClr val="accent6"/>
                  </a:solidFill>
                  <a:latin typeface="Arial"/>
                  <a:ea typeface="Arial"/>
                  <a:cs typeface="Arial"/>
                  <a:sym typeface="Arial"/>
                </a:endParaRPr>
              </a:p>
            </p:txBody>
          </p:sp>
          <p:sp>
            <p:nvSpPr>
              <p:cNvPr id="2844" name="Google Shape;2844;p113"/>
              <p:cNvSpPr/>
              <p:nvPr/>
            </p:nvSpPr>
            <p:spPr>
              <a:xfrm>
                <a:off x="3954502" y="5649848"/>
                <a:ext cx="929568" cy="819874"/>
              </a:xfrm>
              <a:custGeom>
                <a:rect b="b" l="l" r="r" t="t"/>
                <a:pathLst>
                  <a:path extrusionOk="0" h="10000" w="10000">
                    <a:moveTo>
                      <a:pt x="0" y="10000"/>
                    </a:moveTo>
                    <a:lnTo>
                      <a:pt x="9789" y="6111"/>
                    </a:lnTo>
                    <a:cubicBezTo>
                      <a:pt x="9859" y="4112"/>
                      <a:pt x="9930" y="1999"/>
                      <a:pt x="10000" y="0"/>
                    </a:cubicBezTo>
                    <a:lnTo>
                      <a:pt x="3439" y="911"/>
                    </a:lnTo>
                    <a:lnTo>
                      <a:pt x="0" y="1514"/>
                    </a:lnTo>
                    <a:lnTo>
                      <a:pt x="0" y="10000"/>
                    </a:lnTo>
                    <a:close/>
                  </a:path>
                </a:pathLst>
              </a:custGeom>
              <a:solidFill>
                <a:srgbClr val="548135"/>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845" name="Google Shape;2845;p113"/>
              <p:cNvSpPr/>
              <p:nvPr/>
            </p:nvSpPr>
            <p:spPr>
              <a:xfrm>
                <a:off x="4848265" y="5656016"/>
                <a:ext cx="2974260" cy="502556"/>
              </a:xfrm>
              <a:prstGeom prst="homePlate">
                <a:avLst>
                  <a:gd fmla="val 50000" name="adj"/>
                </a:avLst>
              </a:prstGeom>
              <a:solidFill>
                <a:schemeClr val="accent6"/>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846" name="Google Shape;2846;p113"/>
              <p:cNvSpPr/>
              <p:nvPr/>
            </p:nvSpPr>
            <p:spPr>
              <a:xfrm>
                <a:off x="604877" y="5763283"/>
                <a:ext cx="730250" cy="731838"/>
              </a:xfrm>
              <a:prstGeom prst="ellipse">
                <a:avLst/>
              </a:prstGeom>
              <a:solidFill>
                <a:schemeClr val="accent6"/>
              </a:solidFill>
              <a:ln cap="flat" cmpd="sng" w="381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1" i="0" lang="en-US" sz="2000" u="none" cap="none" strike="noStrike">
                    <a:solidFill>
                      <a:schemeClr val="lt1"/>
                    </a:solidFill>
                    <a:latin typeface="Arial"/>
                    <a:ea typeface="Arial"/>
                    <a:cs typeface="Arial"/>
                    <a:sym typeface="Arial"/>
                  </a:rPr>
                  <a:t>0</a:t>
                </a:r>
                <a:r>
                  <a:rPr b="1" lang="en-US" sz="2000">
                    <a:solidFill>
                      <a:schemeClr val="lt1"/>
                    </a:solidFill>
                  </a:rPr>
                  <a:t>3</a:t>
                </a:r>
                <a:endParaRPr/>
              </a:p>
            </p:txBody>
          </p:sp>
          <p:sp>
            <p:nvSpPr>
              <p:cNvPr id="2847" name="Google Shape;2847;p113"/>
              <p:cNvSpPr/>
              <p:nvPr/>
            </p:nvSpPr>
            <p:spPr>
              <a:xfrm>
                <a:off x="4959293" y="5703536"/>
                <a:ext cx="401273" cy="397721"/>
              </a:xfrm>
              <a:custGeom>
                <a:rect b="b" l="l" r="r" t="t"/>
                <a:pathLst>
                  <a:path extrusionOk="0" h="63" w="68">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noFill/>
              <a:ln cap="flat" cmpd="sng" w="1905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848" name="Google Shape;2848;p113"/>
              <p:cNvSpPr txBox="1"/>
              <p:nvPr/>
            </p:nvSpPr>
            <p:spPr>
              <a:xfrm>
                <a:off x="1295212" y="5866256"/>
                <a:ext cx="2610877" cy="492443"/>
              </a:xfrm>
              <a:prstGeom prst="rect">
                <a:avLst/>
              </a:prstGeom>
              <a:noFill/>
              <a:ln>
                <a:noFill/>
              </a:ln>
            </p:spPr>
            <p:txBody>
              <a:bodyPr anchorCtr="0" anchor="ctr"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000"/>
                  <a:buFont typeface="Noto Sans Symbols"/>
                  <a:buNone/>
                </a:pPr>
                <a:r>
                  <a:rPr b="1" i="0" lang="en-US" sz="2000" u="none" cap="none" strike="noStrike">
                    <a:solidFill>
                      <a:schemeClr val="lt1"/>
                    </a:solidFill>
                    <a:latin typeface="Arial"/>
                    <a:ea typeface="Arial"/>
                    <a:cs typeface="Arial"/>
                    <a:sym typeface="Arial"/>
                  </a:rPr>
                  <a:t>Tools &amp; Resources</a:t>
                </a:r>
                <a:endParaRPr b="0" i="0" sz="2000" u="none" cap="none" strike="noStrike">
                  <a:solidFill>
                    <a:schemeClr val="lt1"/>
                  </a:solidFill>
                  <a:latin typeface="Arial"/>
                  <a:ea typeface="Arial"/>
                  <a:cs typeface="Arial"/>
                  <a:sym typeface="Arial"/>
                </a:endParaRPr>
              </a:p>
            </p:txBody>
          </p:sp>
        </p:grpSp>
      </p:gr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2" name="Shape 2852"/>
        <p:cNvGrpSpPr/>
        <p:nvPr/>
      </p:nvGrpSpPr>
      <p:grpSpPr>
        <a:xfrm>
          <a:off x="0" y="0"/>
          <a:ext cx="0" cy="0"/>
          <a:chOff x="0" y="0"/>
          <a:chExt cx="0" cy="0"/>
        </a:xfrm>
      </p:grpSpPr>
      <p:sp>
        <p:nvSpPr>
          <p:cNvPr id="2853" name="Google Shape;2853;p114"/>
          <p:cNvSpPr txBox="1"/>
          <p:nvPr>
            <p:ph type="title"/>
          </p:nvPr>
        </p:nvSpPr>
        <p:spPr>
          <a:xfrm>
            <a:off x="612465" y="4663"/>
            <a:ext cx="10562869" cy="1057173"/>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200"/>
              <a:buNone/>
            </a:pPr>
            <a:r>
              <a:rPr lang="en-US"/>
              <a:t>Online Tools &amp; Resources</a:t>
            </a:r>
            <a:endParaRPr/>
          </a:p>
        </p:txBody>
      </p:sp>
      <p:sp>
        <p:nvSpPr>
          <p:cNvPr id="2854" name="Google Shape;2854;p114"/>
          <p:cNvSpPr txBox="1"/>
          <p:nvPr>
            <p:ph idx="1" type="body"/>
          </p:nvPr>
        </p:nvSpPr>
        <p:spPr>
          <a:xfrm>
            <a:off x="5875261" y="2527199"/>
            <a:ext cx="3789150" cy="4013634"/>
          </a:xfrm>
          <a:prstGeom prst="rect">
            <a:avLst/>
          </a:prstGeom>
          <a:noFill/>
          <a:ln>
            <a:noFill/>
          </a:ln>
        </p:spPr>
        <p:txBody>
          <a:bodyPr anchorCtr="0" anchor="t" bIns="91425" lIns="91425" spcFirstLastPara="1" rIns="91425" wrap="square" tIns="182875">
            <a:noAutofit/>
          </a:bodyPr>
          <a:lstStyle/>
          <a:p>
            <a:pPr indent="-231775" lvl="0" marL="231775" rtl="0" algn="l">
              <a:lnSpc>
                <a:spcPct val="100000"/>
              </a:lnSpc>
              <a:spcBef>
                <a:spcPts val="0"/>
              </a:spcBef>
              <a:spcAft>
                <a:spcPts val="0"/>
              </a:spcAft>
              <a:buClr>
                <a:srgbClr val="003C71"/>
              </a:buClr>
              <a:buSzPts val="1400"/>
              <a:buFont typeface="Arial"/>
              <a:buChar char="•"/>
            </a:pPr>
            <a:r>
              <a:rPr lang="en-US"/>
              <a:t>Ordering Guides &amp; Checklists</a:t>
            </a:r>
            <a:endParaRPr/>
          </a:p>
          <a:p>
            <a:pPr indent="-222250" lvl="1" marL="568325" rtl="0" algn="l">
              <a:lnSpc>
                <a:spcPct val="100000"/>
              </a:lnSpc>
              <a:spcBef>
                <a:spcPts val="0"/>
              </a:spcBef>
              <a:spcAft>
                <a:spcPts val="0"/>
              </a:spcAft>
              <a:buSzPts val="1200"/>
              <a:buChar char="o"/>
            </a:pPr>
            <a:r>
              <a:rPr lang="en-US" u="sng">
                <a:solidFill>
                  <a:schemeClr val="hlink"/>
                </a:solidFill>
                <a:hlinkClick r:id="rId3"/>
              </a:rPr>
              <a:t>OASIS Ordering Guide</a:t>
            </a:r>
            <a:r>
              <a:rPr lang="en-US"/>
              <a:t> &amp; </a:t>
            </a:r>
            <a:r>
              <a:rPr lang="en-US" u="sng">
                <a:solidFill>
                  <a:schemeClr val="hlink"/>
                </a:solidFill>
                <a:hlinkClick r:id="rId4"/>
              </a:rPr>
              <a:t>One-page Checklist</a:t>
            </a:r>
            <a:endParaRPr/>
          </a:p>
          <a:p>
            <a:pPr indent="-222250" lvl="1" marL="568325" rtl="0" algn="l">
              <a:lnSpc>
                <a:spcPct val="100000"/>
              </a:lnSpc>
              <a:spcBef>
                <a:spcPts val="200"/>
              </a:spcBef>
              <a:spcAft>
                <a:spcPts val="0"/>
              </a:spcAft>
              <a:buSzPts val="1200"/>
              <a:buChar char="o"/>
            </a:pPr>
            <a:r>
              <a:rPr lang="en-US" u="sng">
                <a:solidFill>
                  <a:schemeClr val="hlink"/>
                </a:solidFill>
                <a:hlinkClick r:id="rId5"/>
              </a:rPr>
              <a:t>HCaTS Ordering Guide</a:t>
            </a:r>
            <a:endParaRPr/>
          </a:p>
          <a:p>
            <a:pPr indent="-222250" lvl="1" marL="568325" rtl="0" algn="l">
              <a:lnSpc>
                <a:spcPct val="100000"/>
              </a:lnSpc>
              <a:spcBef>
                <a:spcPts val="200"/>
              </a:spcBef>
              <a:spcAft>
                <a:spcPts val="0"/>
              </a:spcAft>
              <a:buSzPts val="1200"/>
              <a:buChar char="o"/>
            </a:pPr>
            <a:r>
              <a:rPr lang="en-US" u="sng">
                <a:solidFill>
                  <a:schemeClr val="hlink"/>
                </a:solidFill>
                <a:hlinkClick r:id="rId6"/>
              </a:rPr>
              <a:t>MAS Ordering Guide</a:t>
            </a:r>
            <a:r>
              <a:rPr lang="en-US"/>
              <a:t> </a:t>
            </a:r>
            <a:endParaRPr/>
          </a:p>
          <a:p>
            <a:pPr indent="-222250" lvl="1" marL="568325" rtl="0" algn="l">
              <a:lnSpc>
                <a:spcPct val="100000"/>
              </a:lnSpc>
              <a:spcBef>
                <a:spcPts val="200"/>
              </a:spcBef>
              <a:spcAft>
                <a:spcPts val="0"/>
              </a:spcAft>
              <a:buSzPts val="1200"/>
              <a:buChar char="o"/>
            </a:pPr>
            <a:r>
              <a:rPr lang="en-US" u="sng">
                <a:solidFill>
                  <a:schemeClr val="hlink"/>
                </a:solidFill>
                <a:hlinkClick r:id="rId7"/>
              </a:rPr>
              <a:t>Blanket Purchase Agreement (BPA) Guidance</a:t>
            </a:r>
            <a:endParaRPr/>
          </a:p>
          <a:p>
            <a:pPr indent="-231775" lvl="0" marL="231775" rtl="0" algn="l">
              <a:lnSpc>
                <a:spcPct val="100000"/>
              </a:lnSpc>
              <a:spcBef>
                <a:spcPts val="800"/>
              </a:spcBef>
              <a:spcAft>
                <a:spcPts val="0"/>
              </a:spcAft>
              <a:buClr>
                <a:srgbClr val="003C71"/>
              </a:buClr>
              <a:buSzPts val="1400"/>
              <a:buFont typeface="Arial"/>
              <a:buChar char="•"/>
            </a:pPr>
            <a:r>
              <a:rPr lang="en-US"/>
              <a:t>Data &amp; Dashboards</a:t>
            </a:r>
            <a:endParaRPr/>
          </a:p>
          <a:p>
            <a:pPr indent="-222250" lvl="1" marL="568325" rtl="0" algn="l">
              <a:lnSpc>
                <a:spcPct val="100000"/>
              </a:lnSpc>
              <a:spcBef>
                <a:spcPts val="0"/>
              </a:spcBef>
              <a:spcAft>
                <a:spcPts val="0"/>
              </a:spcAft>
              <a:buSzPts val="1200"/>
              <a:buChar char="o"/>
            </a:pPr>
            <a:r>
              <a:rPr lang="en-US" u="sng">
                <a:solidFill>
                  <a:schemeClr val="hlink"/>
                </a:solidFill>
                <a:hlinkClick r:id="rId8"/>
              </a:rPr>
              <a:t>OASIS &amp; HCaTS Dashboard</a:t>
            </a:r>
            <a:endParaRPr/>
          </a:p>
          <a:p>
            <a:pPr indent="-222250" lvl="1" marL="568325" rtl="0" algn="l">
              <a:lnSpc>
                <a:spcPct val="100000"/>
              </a:lnSpc>
              <a:spcBef>
                <a:spcPts val="200"/>
              </a:spcBef>
              <a:spcAft>
                <a:spcPts val="0"/>
              </a:spcAft>
              <a:buSzPts val="1200"/>
              <a:buChar char="o"/>
            </a:pPr>
            <a:r>
              <a:rPr lang="en-US" u="sng">
                <a:solidFill>
                  <a:schemeClr val="hlink"/>
                </a:solidFill>
                <a:hlinkClick r:id="rId9"/>
              </a:rPr>
              <a:t>MAS Dashboard</a:t>
            </a:r>
            <a:endParaRPr/>
          </a:p>
          <a:p>
            <a:pPr indent="-231775" lvl="0" marL="231775" rtl="0" algn="l">
              <a:lnSpc>
                <a:spcPct val="100000"/>
              </a:lnSpc>
              <a:spcBef>
                <a:spcPts val="800"/>
              </a:spcBef>
              <a:spcAft>
                <a:spcPts val="0"/>
              </a:spcAft>
              <a:buClr>
                <a:srgbClr val="003C71"/>
              </a:buClr>
              <a:buSzPts val="1400"/>
              <a:buFont typeface="Arial"/>
              <a:buChar char="•"/>
            </a:pPr>
            <a:r>
              <a:rPr lang="en-US"/>
              <a:t>Favorites</a:t>
            </a:r>
            <a:endParaRPr/>
          </a:p>
          <a:p>
            <a:pPr indent="-222250" lvl="1" marL="568325" rtl="0" algn="l">
              <a:lnSpc>
                <a:spcPct val="100000"/>
              </a:lnSpc>
              <a:spcBef>
                <a:spcPts val="0"/>
              </a:spcBef>
              <a:spcAft>
                <a:spcPts val="0"/>
              </a:spcAft>
              <a:buSzPts val="1200"/>
              <a:buChar char="o"/>
            </a:pPr>
            <a:r>
              <a:rPr lang="en-US" u="sng">
                <a:solidFill>
                  <a:schemeClr val="hlink"/>
                </a:solidFill>
                <a:hlinkClick r:id="rId10"/>
              </a:rPr>
              <a:t>FAR 16.505</a:t>
            </a:r>
            <a:endParaRPr/>
          </a:p>
          <a:p>
            <a:pPr indent="-222250" lvl="1" marL="568325" rtl="0" algn="l">
              <a:lnSpc>
                <a:spcPct val="100000"/>
              </a:lnSpc>
              <a:spcBef>
                <a:spcPts val="200"/>
              </a:spcBef>
              <a:spcAft>
                <a:spcPts val="0"/>
              </a:spcAft>
              <a:buSzPts val="1200"/>
              <a:buChar char="o"/>
            </a:pPr>
            <a:r>
              <a:rPr lang="en-US" u="sng">
                <a:solidFill>
                  <a:schemeClr val="hlink"/>
                </a:solidFill>
                <a:hlinkClick r:id="rId11"/>
              </a:rPr>
              <a:t>Acquisition Document Library</a:t>
            </a:r>
            <a:endParaRPr/>
          </a:p>
          <a:p>
            <a:pPr indent="-222250" lvl="1" marL="568325" rtl="0" algn="l">
              <a:lnSpc>
                <a:spcPct val="100000"/>
              </a:lnSpc>
              <a:spcBef>
                <a:spcPts val="200"/>
              </a:spcBef>
              <a:spcAft>
                <a:spcPts val="0"/>
              </a:spcAft>
              <a:buSzPts val="1200"/>
              <a:buChar char="o"/>
            </a:pPr>
            <a:r>
              <a:rPr lang="en-US"/>
              <a:t>Homepages: </a:t>
            </a:r>
            <a:r>
              <a:rPr lang="en-US" u="sng">
                <a:solidFill>
                  <a:schemeClr val="hlink"/>
                </a:solidFill>
                <a:hlinkClick r:id="rId12"/>
              </a:rPr>
              <a:t>OASIS</a:t>
            </a:r>
            <a:r>
              <a:rPr lang="en-US"/>
              <a:t>, </a:t>
            </a:r>
            <a:r>
              <a:rPr lang="en-US" u="sng">
                <a:solidFill>
                  <a:schemeClr val="hlink"/>
                </a:solidFill>
                <a:hlinkClick r:id="rId13"/>
              </a:rPr>
              <a:t>HCaTS</a:t>
            </a:r>
            <a:r>
              <a:rPr lang="en-US"/>
              <a:t>, and </a:t>
            </a:r>
            <a:r>
              <a:rPr lang="en-US" u="sng">
                <a:solidFill>
                  <a:schemeClr val="hlink"/>
                </a:solidFill>
                <a:hlinkClick r:id="rId14"/>
              </a:rPr>
              <a:t>Schedules</a:t>
            </a:r>
            <a:endParaRPr/>
          </a:p>
        </p:txBody>
      </p:sp>
      <p:sp>
        <p:nvSpPr>
          <p:cNvPr id="2855" name="Google Shape;2855;p114"/>
          <p:cNvSpPr txBox="1"/>
          <p:nvPr>
            <p:ph idx="2" type="body"/>
          </p:nvPr>
        </p:nvSpPr>
        <p:spPr>
          <a:xfrm>
            <a:off x="641910" y="2527199"/>
            <a:ext cx="3819062" cy="4013634"/>
          </a:xfrm>
          <a:prstGeom prst="rect">
            <a:avLst/>
          </a:prstGeom>
          <a:noFill/>
          <a:ln>
            <a:noFill/>
          </a:ln>
        </p:spPr>
        <p:txBody>
          <a:bodyPr anchorCtr="0" anchor="t" bIns="91425" lIns="91425" spcFirstLastPara="1" rIns="91425" wrap="square" tIns="182875">
            <a:noAutofit/>
          </a:bodyPr>
          <a:lstStyle/>
          <a:p>
            <a:pPr indent="-231775" lvl="0" marL="231775" rtl="0" algn="l">
              <a:lnSpc>
                <a:spcPct val="100000"/>
              </a:lnSpc>
              <a:spcBef>
                <a:spcPts val="0"/>
              </a:spcBef>
              <a:spcAft>
                <a:spcPts val="0"/>
              </a:spcAft>
              <a:buClr>
                <a:srgbClr val="003C71"/>
              </a:buClr>
              <a:buSzPts val="1400"/>
              <a:buFont typeface="Arial"/>
              <a:buChar char="•"/>
            </a:pPr>
            <a:r>
              <a:rPr lang="en-US" u="sng">
                <a:solidFill>
                  <a:schemeClr val="hlink"/>
                </a:solidFill>
                <a:hlinkClick r:id="rId15"/>
              </a:rPr>
              <a:t>eLibrary</a:t>
            </a:r>
            <a:endParaRPr/>
          </a:p>
          <a:p>
            <a:pPr indent="-222250" lvl="1" marL="568325" rtl="0" algn="l">
              <a:lnSpc>
                <a:spcPct val="100000"/>
              </a:lnSpc>
              <a:spcBef>
                <a:spcPts val="0"/>
              </a:spcBef>
              <a:spcAft>
                <a:spcPts val="0"/>
              </a:spcAft>
              <a:buSzPts val="1200"/>
              <a:buChar char="o"/>
            </a:pPr>
            <a:r>
              <a:rPr lang="en-US"/>
              <a:t>One Source for GSA contract award information</a:t>
            </a:r>
            <a:endParaRPr/>
          </a:p>
          <a:p>
            <a:pPr indent="-222250" lvl="1" marL="568325" rtl="0" algn="l">
              <a:lnSpc>
                <a:spcPct val="100000"/>
              </a:lnSpc>
              <a:spcBef>
                <a:spcPts val="200"/>
              </a:spcBef>
              <a:spcAft>
                <a:spcPts val="0"/>
              </a:spcAft>
              <a:buSzPts val="1200"/>
              <a:buChar char="o"/>
            </a:pPr>
            <a:r>
              <a:rPr lang="en-US"/>
              <a:t>Location vendor information, POC’s</a:t>
            </a:r>
            <a:endParaRPr/>
          </a:p>
          <a:p>
            <a:pPr indent="-222250" lvl="1" marL="568325" rtl="0" algn="l">
              <a:lnSpc>
                <a:spcPct val="100000"/>
              </a:lnSpc>
              <a:spcBef>
                <a:spcPts val="200"/>
              </a:spcBef>
              <a:spcAft>
                <a:spcPts val="0"/>
              </a:spcAft>
              <a:buSzPts val="1200"/>
              <a:buChar char="o"/>
            </a:pPr>
            <a:r>
              <a:rPr lang="en-US"/>
              <a:t>Vendor Contract Officer </a:t>
            </a:r>
            <a:endParaRPr/>
          </a:p>
          <a:p>
            <a:pPr indent="-231775" lvl="0" marL="231775" rtl="0" algn="l">
              <a:lnSpc>
                <a:spcPct val="100000"/>
              </a:lnSpc>
              <a:spcBef>
                <a:spcPts val="800"/>
              </a:spcBef>
              <a:spcAft>
                <a:spcPts val="0"/>
              </a:spcAft>
              <a:buClr>
                <a:srgbClr val="003C71"/>
              </a:buClr>
              <a:buSzPts val="1400"/>
              <a:buFont typeface="Arial"/>
              <a:buChar char="•"/>
            </a:pPr>
            <a:r>
              <a:rPr lang="en-US" u="sng">
                <a:solidFill>
                  <a:schemeClr val="hlink"/>
                </a:solidFill>
                <a:hlinkClick r:id="rId16"/>
              </a:rPr>
              <a:t>Contract Awarded Labor Category (CALC)</a:t>
            </a:r>
            <a:endParaRPr/>
          </a:p>
          <a:p>
            <a:pPr indent="-222250" lvl="1" marL="568325" rtl="0" algn="l">
              <a:lnSpc>
                <a:spcPct val="100000"/>
              </a:lnSpc>
              <a:spcBef>
                <a:spcPts val="0"/>
              </a:spcBef>
              <a:spcAft>
                <a:spcPts val="0"/>
              </a:spcAft>
              <a:buSzPts val="1200"/>
              <a:buChar char="o"/>
            </a:pPr>
            <a:r>
              <a:rPr lang="en-US"/>
              <a:t>Library of awarded prices to use in negotiation for labor contracts</a:t>
            </a:r>
            <a:endParaRPr/>
          </a:p>
          <a:p>
            <a:pPr indent="-222250" lvl="1" marL="568325" rtl="0" algn="l">
              <a:lnSpc>
                <a:spcPct val="100000"/>
              </a:lnSpc>
              <a:spcBef>
                <a:spcPts val="200"/>
              </a:spcBef>
              <a:spcAft>
                <a:spcPts val="0"/>
              </a:spcAft>
              <a:buSzPts val="1200"/>
              <a:buChar char="o"/>
            </a:pPr>
            <a:r>
              <a:rPr lang="en-US"/>
              <a:t>Fully burdened, services data, &amp; worldwide rates</a:t>
            </a:r>
            <a:endParaRPr/>
          </a:p>
          <a:p>
            <a:pPr indent="-222250" lvl="1" marL="568325" rtl="0" algn="l">
              <a:lnSpc>
                <a:spcPct val="100000"/>
              </a:lnSpc>
              <a:spcBef>
                <a:spcPts val="200"/>
              </a:spcBef>
              <a:spcAft>
                <a:spcPts val="0"/>
              </a:spcAft>
              <a:buSzPts val="1200"/>
              <a:buChar char="o"/>
            </a:pPr>
            <a:r>
              <a:rPr lang="en-US"/>
              <a:t>Prices Paid data available for certain orders</a:t>
            </a:r>
            <a:endParaRPr/>
          </a:p>
          <a:p>
            <a:pPr indent="-222250" lvl="1" marL="568325" rtl="0" algn="l">
              <a:lnSpc>
                <a:spcPct val="100000"/>
              </a:lnSpc>
              <a:spcBef>
                <a:spcPts val="0"/>
              </a:spcBef>
              <a:spcAft>
                <a:spcPts val="0"/>
              </a:spcAft>
              <a:buSzPts val="1200"/>
              <a:buChar char="o"/>
            </a:pPr>
            <a:r>
              <a:rPr lang="en-US"/>
              <a:t>Assists with preparation of labor portion of IGCE</a:t>
            </a:r>
            <a:endParaRPr/>
          </a:p>
          <a:p>
            <a:pPr indent="-222250" lvl="1" marL="568325" rtl="0" algn="l">
              <a:lnSpc>
                <a:spcPct val="100000"/>
              </a:lnSpc>
              <a:spcBef>
                <a:spcPts val="200"/>
              </a:spcBef>
              <a:spcAft>
                <a:spcPts val="0"/>
              </a:spcAft>
              <a:buSzPts val="1200"/>
              <a:buChar char="o"/>
            </a:pPr>
            <a:r>
              <a:rPr lang="en-US"/>
              <a:t>Index pricing to 640 geographic locations</a:t>
            </a:r>
            <a:endParaRPr/>
          </a:p>
          <a:p>
            <a:pPr indent="-222250" lvl="1" marL="568325" rtl="0" algn="l">
              <a:lnSpc>
                <a:spcPct val="100000"/>
              </a:lnSpc>
              <a:spcBef>
                <a:spcPts val="200"/>
              </a:spcBef>
              <a:spcAft>
                <a:spcPts val="0"/>
              </a:spcAft>
              <a:buSzPts val="1200"/>
              <a:buChar char="o"/>
            </a:pPr>
            <a:r>
              <a:rPr lang="en-US"/>
              <a:t>Leverages OMB’s Standard Occupational Classification (SOC)</a:t>
            </a:r>
            <a:endParaRPr/>
          </a:p>
        </p:txBody>
      </p:sp>
      <p:sp>
        <p:nvSpPr>
          <p:cNvPr id="2856" name="Google Shape;2856;p114"/>
          <p:cNvSpPr txBox="1"/>
          <p:nvPr>
            <p:ph idx="3" type="body"/>
          </p:nvPr>
        </p:nvSpPr>
        <p:spPr>
          <a:xfrm>
            <a:off x="2164945" y="1517178"/>
            <a:ext cx="2458426" cy="989012"/>
          </a:xfrm>
          <a:prstGeom prst="rect">
            <a:avLst/>
          </a:prstGeom>
          <a:noFill/>
          <a:ln>
            <a:noFill/>
          </a:ln>
        </p:spPr>
        <p:txBody>
          <a:bodyPr anchorCtr="0" anchor="b" bIns="0" lIns="0" spcFirstLastPara="1" rIns="0" wrap="square" tIns="0">
            <a:noAutofit/>
          </a:bodyPr>
          <a:lstStyle/>
          <a:p>
            <a:pPr indent="0" lvl="0" marL="0" rtl="0" algn="l">
              <a:lnSpc>
                <a:spcPct val="100000"/>
              </a:lnSpc>
              <a:spcBef>
                <a:spcPts val="0"/>
              </a:spcBef>
              <a:spcAft>
                <a:spcPts val="0"/>
              </a:spcAft>
              <a:buSzPts val="1800"/>
              <a:buFont typeface="Arial"/>
              <a:buNone/>
            </a:pPr>
            <a:r>
              <a:rPr lang="en-US"/>
              <a:t>Market Research Tools</a:t>
            </a:r>
            <a:endParaRPr/>
          </a:p>
        </p:txBody>
      </p:sp>
      <p:sp>
        <p:nvSpPr>
          <p:cNvPr id="2857" name="Google Shape;2857;p114"/>
          <p:cNvSpPr txBox="1"/>
          <p:nvPr>
            <p:ph idx="4" type="body"/>
          </p:nvPr>
        </p:nvSpPr>
        <p:spPr>
          <a:xfrm>
            <a:off x="7313283" y="1504448"/>
            <a:ext cx="2458426" cy="989012"/>
          </a:xfrm>
          <a:prstGeom prst="rect">
            <a:avLst/>
          </a:prstGeom>
          <a:noFill/>
          <a:ln>
            <a:noFill/>
          </a:ln>
        </p:spPr>
        <p:txBody>
          <a:bodyPr anchorCtr="0" anchor="b" bIns="0" lIns="0" spcFirstLastPara="1" rIns="0" wrap="square" tIns="0">
            <a:normAutofit/>
          </a:bodyPr>
          <a:lstStyle/>
          <a:p>
            <a:pPr indent="0" lvl="0" marL="0" rtl="0" algn="l">
              <a:lnSpc>
                <a:spcPct val="100000"/>
              </a:lnSpc>
              <a:spcBef>
                <a:spcPts val="0"/>
              </a:spcBef>
              <a:spcAft>
                <a:spcPts val="0"/>
              </a:spcAft>
              <a:buSzPts val="1800"/>
              <a:buFont typeface="Arial"/>
              <a:buNone/>
            </a:pPr>
            <a:r>
              <a:rPr lang="en-US"/>
              <a:t>Links to Bookmark</a:t>
            </a:r>
            <a:endParaRPr/>
          </a:p>
        </p:txBody>
      </p:sp>
      <p:sp>
        <p:nvSpPr>
          <p:cNvPr id="2858" name="Google Shape;2858;p114"/>
          <p:cNvSpPr txBox="1"/>
          <p:nvPr>
            <p:ph idx="5" type="body"/>
          </p:nvPr>
        </p:nvSpPr>
        <p:spPr>
          <a:xfrm>
            <a:off x="6115793" y="1366210"/>
            <a:ext cx="1052308" cy="1144120"/>
          </a:xfrm>
          <a:prstGeom prst="rect">
            <a:avLst/>
          </a:prstGeom>
          <a:noFill/>
          <a:ln>
            <a:noFill/>
          </a:ln>
        </p:spPr>
        <p:txBody>
          <a:bodyPr anchorCtr="0" anchor="t" bIns="0" lIns="0" spcFirstLastPara="1" rIns="0" wrap="square" tIns="0">
            <a:normAutofit/>
          </a:bodyPr>
          <a:lstStyle/>
          <a:p>
            <a:pPr indent="0" lvl="0" marL="0" rtl="0" algn="l">
              <a:lnSpc>
                <a:spcPct val="100000"/>
              </a:lnSpc>
              <a:spcBef>
                <a:spcPts val="0"/>
              </a:spcBef>
              <a:spcAft>
                <a:spcPts val="0"/>
              </a:spcAft>
              <a:buClr>
                <a:schemeClr val="lt1"/>
              </a:buClr>
              <a:buSzPts val="1400"/>
              <a:buFont typeface="Arial"/>
              <a:buNone/>
            </a:pPr>
            <a:r>
              <a:rPr lang="en-US"/>
              <a:t>Solution-Specific Resources</a:t>
            </a:r>
            <a:endParaRPr/>
          </a:p>
        </p:txBody>
      </p:sp>
      <p:sp>
        <p:nvSpPr>
          <p:cNvPr id="2859" name="Google Shape;2859;p114"/>
          <p:cNvSpPr txBox="1"/>
          <p:nvPr>
            <p:ph idx="6" type="body"/>
          </p:nvPr>
        </p:nvSpPr>
        <p:spPr>
          <a:xfrm>
            <a:off x="997782" y="1372575"/>
            <a:ext cx="1052308" cy="114412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lt1"/>
              </a:buClr>
              <a:buSzPts val="1400"/>
              <a:buFont typeface="Arial"/>
              <a:buNone/>
            </a:pPr>
            <a:r>
              <a:rPr lang="en-US"/>
              <a:t>General Resources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3" name="Shape 2483"/>
        <p:cNvGrpSpPr/>
        <p:nvPr/>
      </p:nvGrpSpPr>
      <p:grpSpPr>
        <a:xfrm>
          <a:off x="0" y="0"/>
          <a:ext cx="0" cy="0"/>
          <a:chOff x="0" y="0"/>
          <a:chExt cx="0" cy="0"/>
        </a:xfrm>
      </p:grpSpPr>
      <p:sp>
        <p:nvSpPr>
          <p:cNvPr id="2484" name="Google Shape;2484;p88"/>
          <p:cNvSpPr txBox="1"/>
          <p:nvPr>
            <p:ph type="title"/>
          </p:nvPr>
        </p:nvSpPr>
        <p:spPr>
          <a:xfrm>
            <a:off x="612465" y="4663"/>
            <a:ext cx="10562869" cy="1057173"/>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200"/>
              <a:buNone/>
            </a:pPr>
            <a:r>
              <a:rPr lang="en-US" sz="2400"/>
              <a:t>PSHC Solutions - Comprehensive, scalable solutions at your fingertips</a:t>
            </a:r>
            <a:endParaRPr/>
          </a:p>
        </p:txBody>
      </p:sp>
      <p:sp>
        <p:nvSpPr>
          <p:cNvPr id="2485" name="Google Shape;2485;p88"/>
          <p:cNvSpPr txBox="1"/>
          <p:nvPr/>
        </p:nvSpPr>
        <p:spPr>
          <a:xfrm>
            <a:off x="8551742" y="4827406"/>
            <a:ext cx="2380543" cy="1169551"/>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000000"/>
              </a:buClr>
              <a:buSzPts val="2000"/>
              <a:buFont typeface="Noto Sans Symbols"/>
              <a:buNone/>
            </a:pPr>
            <a:r>
              <a:rPr b="1" i="0" lang="en-US" sz="2000" u="none" cap="none" strike="noStrike">
                <a:solidFill>
                  <a:schemeClr val="accent6"/>
                </a:solidFill>
                <a:latin typeface="Arial"/>
                <a:ea typeface="Arial"/>
                <a:cs typeface="Arial"/>
                <a:sym typeface="Arial"/>
              </a:rPr>
              <a:t>Tools &amp; Resources</a:t>
            </a:r>
            <a:br>
              <a:rPr b="1" i="0" lang="en-US" sz="1800" u="none" cap="none" strike="noStrike">
                <a:solidFill>
                  <a:schemeClr val="accent6"/>
                </a:solidFill>
                <a:latin typeface="Arial"/>
                <a:ea typeface="Arial"/>
                <a:cs typeface="Arial"/>
                <a:sym typeface="Arial"/>
              </a:rPr>
            </a:br>
            <a:r>
              <a:rPr b="0" i="0" lang="en-US" sz="1400" u="none" cap="none" strike="noStrike">
                <a:solidFill>
                  <a:schemeClr val="accent6"/>
                </a:solidFill>
                <a:latin typeface="Arial"/>
                <a:ea typeface="Arial"/>
                <a:cs typeface="Arial"/>
                <a:sym typeface="Arial"/>
              </a:rPr>
              <a:t>Scope reviews, training, online tools, samples, &amp; points of contact to help you find what you need</a:t>
            </a:r>
            <a:endParaRPr/>
          </a:p>
        </p:txBody>
      </p:sp>
      <p:sp>
        <p:nvSpPr>
          <p:cNvPr id="2486" name="Google Shape;2486;p88"/>
          <p:cNvSpPr txBox="1"/>
          <p:nvPr/>
        </p:nvSpPr>
        <p:spPr>
          <a:xfrm>
            <a:off x="7218652" y="2467488"/>
            <a:ext cx="3859322" cy="738664"/>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000000"/>
              </a:buClr>
              <a:buSzPts val="2000"/>
              <a:buFont typeface="Noto Sans Symbols"/>
              <a:buNone/>
            </a:pPr>
            <a:r>
              <a:rPr b="1" i="0" lang="en-US" sz="2000" u="none" cap="none" strike="noStrike">
                <a:solidFill>
                  <a:schemeClr val="accent4"/>
                </a:solidFill>
                <a:latin typeface="Arial"/>
                <a:ea typeface="Arial"/>
                <a:cs typeface="Arial"/>
                <a:sym typeface="Arial"/>
              </a:rPr>
              <a:t>Multiple Award Schedules</a:t>
            </a:r>
            <a:br>
              <a:rPr b="1" i="0" lang="en-US" sz="1800" u="none" cap="none" strike="noStrike">
                <a:solidFill>
                  <a:schemeClr val="accent4"/>
                </a:solidFill>
                <a:latin typeface="Arial"/>
                <a:ea typeface="Arial"/>
                <a:cs typeface="Arial"/>
                <a:sym typeface="Arial"/>
              </a:rPr>
            </a:br>
            <a:r>
              <a:rPr b="0" i="1" lang="en-US" sz="1400" u="none" cap="none" strike="noStrike">
                <a:solidFill>
                  <a:schemeClr val="accent4"/>
                </a:solidFill>
                <a:latin typeface="Arial"/>
                <a:ea typeface="Arial"/>
                <a:cs typeface="Arial"/>
                <a:sym typeface="Arial"/>
              </a:rPr>
              <a:t>MAS</a:t>
            </a:r>
            <a:r>
              <a:rPr b="0" i="0" lang="en-US" sz="1400" u="none" cap="none" strike="noStrike">
                <a:solidFill>
                  <a:schemeClr val="accent4"/>
                </a:solidFill>
                <a:latin typeface="Arial"/>
                <a:ea typeface="Arial"/>
                <a:cs typeface="Arial"/>
                <a:sym typeface="Arial"/>
              </a:rPr>
              <a:t>sive variety of contractors offering off the shelf </a:t>
            </a:r>
            <a:r>
              <a:rPr b="1" i="0" lang="en-US" sz="1400" u="none" cap="none" strike="noStrike">
                <a:solidFill>
                  <a:schemeClr val="accent4"/>
                </a:solidFill>
                <a:latin typeface="Arial"/>
                <a:ea typeface="Arial"/>
                <a:cs typeface="Arial"/>
                <a:sym typeface="Arial"/>
              </a:rPr>
              <a:t>commercial acquisition solutions</a:t>
            </a:r>
            <a:endParaRPr/>
          </a:p>
        </p:txBody>
      </p:sp>
      <p:grpSp>
        <p:nvGrpSpPr>
          <p:cNvPr id="2487" name="Google Shape;2487;p88"/>
          <p:cNvGrpSpPr/>
          <p:nvPr/>
        </p:nvGrpSpPr>
        <p:grpSpPr>
          <a:xfrm>
            <a:off x="8233541" y="3327479"/>
            <a:ext cx="1032509" cy="558485"/>
            <a:chOff x="672364" y="2296505"/>
            <a:chExt cx="1032509" cy="558485"/>
          </a:xfrm>
        </p:grpSpPr>
        <p:sp>
          <p:nvSpPr>
            <p:cNvPr id="2488" name="Google Shape;2488;p88"/>
            <p:cNvSpPr/>
            <p:nvPr/>
          </p:nvSpPr>
          <p:spPr>
            <a:xfrm>
              <a:off x="975353" y="2299365"/>
              <a:ext cx="476250" cy="555625"/>
            </a:xfrm>
            <a:custGeom>
              <a:rect b="b" l="l" r="r" t="t"/>
              <a:pathLst>
                <a:path extrusionOk="0" h="3500" w="2997">
                  <a:moveTo>
                    <a:pt x="749" y="3146"/>
                  </a:moveTo>
                  <a:lnTo>
                    <a:pt x="727" y="3149"/>
                  </a:lnTo>
                  <a:lnTo>
                    <a:pt x="707" y="3157"/>
                  </a:lnTo>
                  <a:lnTo>
                    <a:pt x="691" y="3170"/>
                  </a:lnTo>
                  <a:lnTo>
                    <a:pt x="679" y="3186"/>
                  </a:lnTo>
                  <a:lnTo>
                    <a:pt x="670" y="3206"/>
                  </a:lnTo>
                  <a:lnTo>
                    <a:pt x="668" y="3227"/>
                  </a:lnTo>
                  <a:lnTo>
                    <a:pt x="668" y="3338"/>
                  </a:lnTo>
                  <a:lnTo>
                    <a:pt x="2337" y="3338"/>
                  </a:lnTo>
                  <a:lnTo>
                    <a:pt x="2337" y="3227"/>
                  </a:lnTo>
                  <a:lnTo>
                    <a:pt x="2334" y="3206"/>
                  </a:lnTo>
                  <a:lnTo>
                    <a:pt x="2327" y="3186"/>
                  </a:lnTo>
                  <a:lnTo>
                    <a:pt x="2314" y="3170"/>
                  </a:lnTo>
                  <a:lnTo>
                    <a:pt x="2297" y="3157"/>
                  </a:lnTo>
                  <a:lnTo>
                    <a:pt x="2278" y="3149"/>
                  </a:lnTo>
                  <a:lnTo>
                    <a:pt x="2257" y="3146"/>
                  </a:lnTo>
                  <a:lnTo>
                    <a:pt x="749" y="3146"/>
                  </a:lnTo>
                  <a:close/>
                  <a:moveTo>
                    <a:pt x="1060" y="2694"/>
                  </a:moveTo>
                  <a:lnTo>
                    <a:pt x="1060" y="2985"/>
                  </a:lnTo>
                  <a:lnTo>
                    <a:pt x="1944" y="2985"/>
                  </a:lnTo>
                  <a:lnTo>
                    <a:pt x="1944" y="2694"/>
                  </a:lnTo>
                  <a:lnTo>
                    <a:pt x="1060" y="2694"/>
                  </a:lnTo>
                  <a:close/>
                  <a:moveTo>
                    <a:pt x="1593" y="2181"/>
                  </a:moveTo>
                  <a:lnTo>
                    <a:pt x="1546" y="2186"/>
                  </a:lnTo>
                  <a:lnTo>
                    <a:pt x="1498" y="2188"/>
                  </a:lnTo>
                  <a:lnTo>
                    <a:pt x="1455" y="2187"/>
                  </a:lnTo>
                  <a:lnTo>
                    <a:pt x="1411" y="2182"/>
                  </a:lnTo>
                  <a:lnTo>
                    <a:pt x="1408" y="2230"/>
                  </a:lnTo>
                  <a:lnTo>
                    <a:pt x="1401" y="2279"/>
                  </a:lnTo>
                  <a:lnTo>
                    <a:pt x="1389" y="2326"/>
                  </a:lnTo>
                  <a:lnTo>
                    <a:pt x="1373" y="2373"/>
                  </a:lnTo>
                  <a:lnTo>
                    <a:pt x="1353" y="2417"/>
                  </a:lnTo>
                  <a:lnTo>
                    <a:pt x="1328" y="2460"/>
                  </a:lnTo>
                  <a:lnTo>
                    <a:pt x="1302" y="2497"/>
                  </a:lnTo>
                  <a:lnTo>
                    <a:pt x="1274" y="2532"/>
                  </a:lnTo>
                  <a:lnTo>
                    <a:pt x="1733" y="2532"/>
                  </a:lnTo>
                  <a:lnTo>
                    <a:pt x="1698" y="2489"/>
                  </a:lnTo>
                  <a:lnTo>
                    <a:pt x="1667" y="2444"/>
                  </a:lnTo>
                  <a:lnTo>
                    <a:pt x="1643" y="2395"/>
                  </a:lnTo>
                  <a:lnTo>
                    <a:pt x="1621" y="2344"/>
                  </a:lnTo>
                  <a:lnTo>
                    <a:pt x="1607" y="2291"/>
                  </a:lnTo>
                  <a:lnTo>
                    <a:pt x="1597" y="2237"/>
                  </a:lnTo>
                  <a:lnTo>
                    <a:pt x="1593" y="2181"/>
                  </a:lnTo>
                  <a:close/>
                  <a:moveTo>
                    <a:pt x="2499" y="410"/>
                  </a:moveTo>
                  <a:lnTo>
                    <a:pt x="2499" y="559"/>
                  </a:lnTo>
                  <a:lnTo>
                    <a:pt x="2496" y="676"/>
                  </a:lnTo>
                  <a:lnTo>
                    <a:pt x="2490" y="790"/>
                  </a:lnTo>
                  <a:lnTo>
                    <a:pt x="2477" y="903"/>
                  </a:lnTo>
                  <a:lnTo>
                    <a:pt x="2460" y="1013"/>
                  </a:lnTo>
                  <a:lnTo>
                    <a:pt x="2439" y="1121"/>
                  </a:lnTo>
                  <a:lnTo>
                    <a:pt x="2412" y="1226"/>
                  </a:lnTo>
                  <a:lnTo>
                    <a:pt x="2472" y="1176"/>
                  </a:lnTo>
                  <a:lnTo>
                    <a:pt x="2527" y="1123"/>
                  </a:lnTo>
                  <a:lnTo>
                    <a:pt x="2578" y="1066"/>
                  </a:lnTo>
                  <a:lnTo>
                    <a:pt x="2626" y="1005"/>
                  </a:lnTo>
                  <a:lnTo>
                    <a:pt x="2669" y="943"/>
                  </a:lnTo>
                  <a:lnTo>
                    <a:pt x="2708" y="877"/>
                  </a:lnTo>
                  <a:lnTo>
                    <a:pt x="2743" y="808"/>
                  </a:lnTo>
                  <a:lnTo>
                    <a:pt x="2773" y="737"/>
                  </a:lnTo>
                  <a:lnTo>
                    <a:pt x="2798" y="665"/>
                  </a:lnTo>
                  <a:lnTo>
                    <a:pt x="2819" y="590"/>
                  </a:lnTo>
                  <a:lnTo>
                    <a:pt x="2833" y="514"/>
                  </a:lnTo>
                  <a:lnTo>
                    <a:pt x="2835" y="494"/>
                  </a:lnTo>
                  <a:lnTo>
                    <a:pt x="2831" y="476"/>
                  </a:lnTo>
                  <a:lnTo>
                    <a:pt x="2825" y="458"/>
                  </a:lnTo>
                  <a:lnTo>
                    <a:pt x="2813" y="442"/>
                  </a:lnTo>
                  <a:lnTo>
                    <a:pt x="2800" y="428"/>
                  </a:lnTo>
                  <a:lnTo>
                    <a:pt x="2783" y="419"/>
                  </a:lnTo>
                  <a:lnTo>
                    <a:pt x="2763" y="413"/>
                  </a:lnTo>
                  <a:lnTo>
                    <a:pt x="2743" y="410"/>
                  </a:lnTo>
                  <a:lnTo>
                    <a:pt x="2499" y="410"/>
                  </a:lnTo>
                  <a:close/>
                  <a:moveTo>
                    <a:pt x="253" y="410"/>
                  </a:moveTo>
                  <a:lnTo>
                    <a:pt x="233" y="413"/>
                  </a:lnTo>
                  <a:lnTo>
                    <a:pt x="215" y="419"/>
                  </a:lnTo>
                  <a:lnTo>
                    <a:pt x="198" y="428"/>
                  </a:lnTo>
                  <a:lnTo>
                    <a:pt x="183" y="442"/>
                  </a:lnTo>
                  <a:lnTo>
                    <a:pt x="173" y="458"/>
                  </a:lnTo>
                  <a:lnTo>
                    <a:pt x="165" y="476"/>
                  </a:lnTo>
                  <a:lnTo>
                    <a:pt x="162" y="494"/>
                  </a:lnTo>
                  <a:lnTo>
                    <a:pt x="163" y="514"/>
                  </a:lnTo>
                  <a:lnTo>
                    <a:pt x="178" y="590"/>
                  </a:lnTo>
                  <a:lnTo>
                    <a:pt x="198" y="665"/>
                  </a:lnTo>
                  <a:lnTo>
                    <a:pt x="224" y="737"/>
                  </a:lnTo>
                  <a:lnTo>
                    <a:pt x="254" y="808"/>
                  </a:lnTo>
                  <a:lnTo>
                    <a:pt x="288" y="877"/>
                  </a:lnTo>
                  <a:lnTo>
                    <a:pt x="328" y="943"/>
                  </a:lnTo>
                  <a:lnTo>
                    <a:pt x="371" y="1005"/>
                  </a:lnTo>
                  <a:lnTo>
                    <a:pt x="419" y="1066"/>
                  </a:lnTo>
                  <a:lnTo>
                    <a:pt x="470" y="1123"/>
                  </a:lnTo>
                  <a:lnTo>
                    <a:pt x="525" y="1176"/>
                  </a:lnTo>
                  <a:lnTo>
                    <a:pt x="584" y="1226"/>
                  </a:lnTo>
                  <a:lnTo>
                    <a:pt x="558" y="1121"/>
                  </a:lnTo>
                  <a:lnTo>
                    <a:pt x="537" y="1013"/>
                  </a:lnTo>
                  <a:lnTo>
                    <a:pt x="520" y="903"/>
                  </a:lnTo>
                  <a:lnTo>
                    <a:pt x="508" y="790"/>
                  </a:lnTo>
                  <a:lnTo>
                    <a:pt x="500" y="676"/>
                  </a:lnTo>
                  <a:lnTo>
                    <a:pt x="498" y="559"/>
                  </a:lnTo>
                  <a:lnTo>
                    <a:pt x="498" y="410"/>
                  </a:lnTo>
                  <a:lnTo>
                    <a:pt x="253" y="410"/>
                  </a:lnTo>
                  <a:close/>
                  <a:moveTo>
                    <a:pt x="669" y="162"/>
                  </a:moveTo>
                  <a:lnTo>
                    <a:pt x="666" y="162"/>
                  </a:lnTo>
                  <a:lnTo>
                    <a:pt x="663" y="164"/>
                  </a:lnTo>
                  <a:lnTo>
                    <a:pt x="661" y="168"/>
                  </a:lnTo>
                  <a:lnTo>
                    <a:pt x="660" y="172"/>
                  </a:lnTo>
                  <a:lnTo>
                    <a:pt x="660" y="559"/>
                  </a:lnTo>
                  <a:lnTo>
                    <a:pt x="662" y="667"/>
                  </a:lnTo>
                  <a:lnTo>
                    <a:pt x="669" y="774"/>
                  </a:lnTo>
                  <a:lnTo>
                    <a:pt x="680" y="879"/>
                  </a:lnTo>
                  <a:lnTo>
                    <a:pt x="696" y="981"/>
                  </a:lnTo>
                  <a:lnTo>
                    <a:pt x="715" y="1082"/>
                  </a:lnTo>
                  <a:lnTo>
                    <a:pt x="739" y="1178"/>
                  </a:lnTo>
                  <a:lnTo>
                    <a:pt x="767" y="1273"/>
                  </a:lnTo>
                  <a:lnTo>
                    <a:pt x="798" y="1364"/>
                  </a:lnTo>
                  <a:lnTo>
                    <a:pt x="835" y="1451"/>
                  </a:lnTo>
                  <a:lnTo>
                    <a:pt x="875" y="1534"/>
                  </a:lnTo>
                  <a:lnTo>
                    <a:pt x="918" y="1612"/>
                  </a:lnTo>
                  <a:lnTo>
                    <a:pt x="962" y="1682"/>
                  </a:lnTo>
                  <a:lnTo>
                    <a:pt x="1008" y="1746"/>
                  </a:lnTo>
                  <a:lnTo>
                    <a:pt x="1057" y="1803"/>
                  </a:lnTo>
                  <a:lnTo>
                    <a:pt x="1108" y="1855"/>
                  </a:lnTo>
                  <a:lnTo>
                    <a:pt x="1160" y="1900"/>
                  </a:lnTo>
                  <a:lnTo>
                    <a:pt x="1214" y="1938"/>
                  </a:lnTo>
                  <a:lnTo>
                    <a:pt x="1268" y="1970"/>
                  </a:lnTo>
                  <a:lnTo>
                    <a:pt x="1324" y="1994"/>
                  </a:lnTo>
                  <a:lnTo>
                    <a:pt x="1382" y="2012"/>
                  </a:lnTo>
                  <a:lnTo>
                    <a:pt x="1440" y="2023"/>
                  </a:lnTo>
                  <a:lnTo>
                    <a:pt x="1498" y="2026"/>
                  </a:lnTo>
                  <a:lnTo>
                    <a:pt x="1557" y="2023"/>
                  </a:lnTo>
                  <a:lnTo>
                    <a:pt x="1615" y="2012"/>
                  </a:lnTo>
                  <a:lnTo>
                    <a:pt x="1672" y="1994"/>
                  </a:lnTo>
                  <a:lnTo>
                    <a:pt x="1728" y="1970"/>
                  </a:lnTo>
                  <a:lnTo>
                    <a:pt x="1784" y="1938"/>
                  </a:lnTo>
                  <a:lnTo>
                    <a:pt x="1837" y="1900"/>
                  </a:lnTo>
                  <a:lnTo>
                    <a:pt x="1890" y="1855"/>
                  </a:lnTo>
                  <a:lnTo>
                    <a:pt x="1939" y="1803"/>
                  </a:lnTo>
                  <a:lnTo>
                    <a:pt x="1988" y="1746"/>
                  </a:lnTo>
                  <a:lnTo>
                    <a:pt x="2035" y="1682"/>
                  </a:lnTo>
                  <a:lnTo>
                    <a:pt x="2079" y="1612"/>
                  </a:lnTo>
                  <a:lnTo>
                    <a:pt x="2123" y="1534"/>
                  </a:lnTo>
                  <a:lnTo>
                    <a:pt x="2162" y="1451"/>
                  </a:lnTo>
                  <a:lnTo>
                    <a:pt x="2198" y="1364"/>
                  </a:lnTo>
                  <a:lnTo>
                    <a:pt x="2230" y="1273"/>
                  </a:lnTo>
                  <a:lnTo>
                    <a:pt x="2259" y="1178"/>
                  </a:lnTo>
                  <a:lnTo>
                    <a:pt x="2282" y="1082"/>
                  </a:lnTo>
                  <a:lnTo>
                    <a:pt x="2302" y="981"/>
                  </a:lnTo>
                  <a:lnTo>
                    <a:pt x="2317" y="879"/>
                  </a:lnTo>
                  <a:lnTo>
                    <a:pt x="2329" y="774"/>
                  </a:lnTo>
                  <a:lnTo>
                    <a:pt x="2335" y="667"/>
                  </a:lnTo>
                  <a:lnTo>
                    <a:pt x="2337" y="559"/>
                  </a:lnTo>
                  <a:lnTo>
                    <a:pt x="2337" y="172"/>
                  </a:lnTo>
                  <a:lnTo>
                    <a:pt x="2336" y="168"/>
                  </a:lnTo>
                  <a:lnTo>
                    <a:pt x="2334" y="164"/>
                  </a:lnTo>
                  <a:lnTo>
                    <a:pt x="2331" y="162"/>
                  </a:lnTo>
                  <a:lnTo>
                    <a:pt x="2328" y="162"/>
                  </a:lnTo>
                  <a:lnTo>
                    <a:pt x="669" y="162"/>
                  </a:lnTo>
                  <a:close/>
                  <a:moveTo>
                    <a:pt x="669" y="0"/>
                  </a:moveTo>
                  <a:lnTo>
                    <a:pt x="2328" y="0"/>
                  </a:lnTo>
                  <a:lnTo>
                    <a:pt x="2358" y="3"/>
                  </a:lnTo>
                  <a:lnTo>
                    <a:pt x="2387" y="11"/>
                  </a:lnTo>
                  <a:lnTo>
                    <a:pt x="2415" y="23"/>
                  </a:lnTo>
                  <a:lnTo>
                    <a:pt x="2438" y="40"/>
                  </a:lnTo>
                  <a:lnTo>
                    <a:pt x="2459" y="62"/>
                  </a:lnTo>
                  <a:lnTo>
                    <a:pt x="2476" y="85"/>
                  </a:lnTo>
                  <a:lnTo>
                    <a:pt x="2489" y="111"/>
                  </a:lnTo>
                  <a:lnTo>
                    <a:pt x="2496" y="141"/>
                  </a:lnTo>
                  <a:lnTo>
                    <a:pt x="2499" y="172"/>
                  </a:lnTo>
                  <a:lnTo>
                    <a:pt x="2499" y="248"/>
                  </a:lnTo>
                  <a:lnTo>
                    <a:pt x="2743" y="248"/>
                  </a:lnTo>
                  <a:lnTo>
                    <a:pt x="2780" y="251"/>
                  </a:lnTo>
                  <a:lnTo>
                    <a:pt x="2816" y="259"/>
                  </a:lnTo>
                  <a:lnTo>
                    <a:pt x="2850" y="272"/>
                  </a:lnTo>
                  <a:lnTo>
                    <a:pt x="2882" y="290"/>
                  </a:lnTo>
                  <a:lnTo>
                    <a:pt x="2911" y="311"/>
                  </a:lnTo>
                  <a:lnTo>
                    <a:pt x="2937" y="337"/>
                  </a:lnTo>
                  <a:lnTo>
                    <a:pt x="2959" y="367"/>
                  </a:lnTo>
                  <a:lnTo>
                    <a:pt x="2976" y="399"/>
                  </a:lnTo>
                  <a:lnTo>
                    <a:pt x="2987" y="433"/>
                  </a:lnTo>
                  <a:lnTo>
                    <a:pt x="2995" y="468"/>
                  </a:lnTo>
                  <a:lnTo>
                    <a:pt x="2997" y="504"/>
                  </a:lnTo>
                  <a:lnTo>
                    <a:pt x="2994" y="540"/>
                  </a:lnTo>
                  <a:lnTo>
                    <a:pt x="2977" y="624"/>
                  </a:lnTo>
                  <a:lnTo>
                    <a:pt x="2955" y="706"/>
                  </a:lnTo>
                  <a:lnTo>
                    <a:pt x="2928" y="787"/>
                  </a:lnTo>
                  <a:lnTo>
                    <a:pt x="2895" y="864"/>
                  </a:lnTo>
                  <a:lnTo>
                    <a:pt x="2858" y="941"/>
                  </a:lnTo>
                  <a:lnTo>
                    <a:pt x="2815" y="1014"/>
                  </a:lnTo>
                  <a:lnTo>
                    <a:pt x="2769" y="1084"/>
                  </a:lnTo>
                  <a:lnTo>
                    <a:pt x="2718" y="1152"/>
                  </a:lnTo>
                  <a:lnTo>
                    <a:pt x="2663" y="1215"/>
                  </a:lnTo>
                  <a:lnTo>
                    <a:pt x="2603" y="1276"/>
                  </a:lnTo>
                  <a:lnTo>
                    <a:pt x="2540" y="1332"/>
                  </a:lnTo>
                  <a:lnTo>
                    <a:pt x="2473" y="1384"/>
                  </a:lnTo>
                  <a:lnTo>
                    <a:pt x="2402" y="1432"/>
                  </a:lnTo>
                  <a:lnTo>
                    <a:pt x="2328" y="1475"/>
                  </a:lnTo>
                  <a:lnTo>
                    <a:pt x="2295" y="1552"/>
                  </a:lnTo>
                  <a:lnTo>
                    <a:pt x="2258" y="1625"/>
                  </a:lnTo>
                  <a:lnTo>
                    <a:pt x="2218" y="1695"/>
                  </a:lnTo>
                  <a:lnTo>
                    <a:pt x="2175" y="1765"/>
                  </a:lnTo>
                  <a:lnTo>
                    <a:pt x="2129" y="1828"/>
                  </a:lnTo>
                  <a:lnTo>
                    <a:pt x="2081" y="1888"/>
                  </a:lnTo>
                  <a:lnTo>
                    <a:pt x="2031" y="1942"/>
                  </a:lnTo>
                  <a:lnTo>
                    <a:pt x="1980" y="1992"/>
                  </a:lnTo>
                  <a:lnTo>
                    <a:pt x="1926" y="2035"/>
                  </a:lnTo>
                  <a:lnTo>
                    <a:pt x="1872" y="2073"/>
                  </a:lnTo>
                  <a:lnTo>
                    <a:pt x="1814" y="2106"/>
                  </a:lnTo>
                  <a:lnTo>
                    <a:pt x="1757" y="2134"/>
                  </a:lnTo>
                  <a:lnTo>
                    <a:pt x="1755" y="2180"/>
                  </a:lnTo>
                  <a:lnTo>
                    <a:pt x="1759" y="2225"/>
                  </a:lnTo>
                  <a:lnTo>
                    <a:pt x="1768" y="2269"/>
                  </a:lnTo>
                  <a:lnTo>
                    <a:pt x="1781" y="2310"/>
                  </a:lnTo>
                  <a:lnTo>
                    <a:pt x="1801" y="2350"/>
                  </a:lnTo>
                  <a:lnTo>
                    <a:pt x="1824" y="2387"/>
                  </a:lnTo>
                  <a:lnTo>
                    <a:pt x="1851" y="2421"/>
                  </a:lnTo>
                  <a:lnTo>
                    <a:pt x="1882" y="2452"/>
                  </a:lnTo>
                  <a:lnTo>
                    <a:pt x="1917" y="2480"/>
                  </a:lnTo>
                  <a:lnTo>
                    <a:pt x="1956" y="2502"/>
                  </a:lnTo>
                  <a:lnTo>
                    <a:pt x="1998" y="2520"/>
                  </a:lnTo>
                  <a:lnTo>
                    <a:pt x="2042" y="2534"/>
                  </a:lnTo>
                  <a:lnTo>
                    <a:pt x="2043" y="2534"/>
                  </a:lnTo>
                  <a:lnTo>
                    <a:pt x="2064" y="2541"/>
                  </a:lnTo>
                  <a:lnTo>
                    <a:pt x="2081" y="2554"/>
                  </a:lnTo>
                  <a:lnTo>
                    <a:pt x="2094" y="2571"/>
                  </a:lnTo>
                  <a:lnTo>
                    <a:pt x="2103" y="2590"/>
                  </a:lnTo>
                  <a:lnTo>
                    <a:pt x="2106" y="2612"/>
                  </a:lnTo>
                  <a:lnTo>
                    <a:pt x="2106" y="2985"/>
                  </a:lnTo>
                  <a:lnTo>
                    <a:pt x="2257" y="2985"/>
                  </a:lnTo>
                  <a:lnTo>
                    <a:pt x="2296" y="2988"/>
                  </a:lnTo>
                  <a:lnTo>
                    <a:pt x="2333" y="2996"/>
                  </a:lnTo>
                  <a:lnTo>
                    <a:pt x="2368" y="3011"/>
                  </a:lnTo>
                  <a:lnTo>
                    <a:pt x="2400" y="3031"/>
                  </a:lnTo>
                  <a:lnTo>
                    <a:pt x="2428" y="3056"/>
                  </a:lnTo>
                  <a:lnTo>
                    <a:pt x="2453" y="3084"/>
                  </a:lnTo>
                  <a:lnTo>
                    <a:pt x="2472" y="3116"/>
                  </a:lnTo>
                  <a:lnTo>
                    <a:pt x="2487" y="3150"/>
                  </a:lnTo>
                  <a:lnTo>
                    <a:pt x="2496" y="3188"/>
                  </a:lnTo>
                  <a:lnTo>
                    <a:pt x="2499" y="3227"/>
                  </a:lnTo>
                  <a:lnTo>
                    <a:pt x="2499" y="3419"/>
                  </a:lnTo>
                  <a:lnTo>
                    <a:pt x="2496" y="3441"/>
                  </a:lnTo>
                  <a:lnTo>
                    <a:pt x="2488" y="3460"/>
                  </a:lnTo>
                  <a:lnTo>
                    <a:pt x="2475" y="3477"/>
                  </a:lnTo>
                  <a:lnTo>
                    <a:pt x="2459" y="3489"/>
                  </a:lnTo>
                  <a:lnTo>
                    <a:pt x="2440" y="3497"/>
                  </a:lnTo>
                  <a:lnTo>
                    <a:pt x="2418" y="3500"/>
                  </a:lnTo>
                  <a:lnTo>
                    <a:pt x="586" y="3500"/>
                  </a:lnTo>
                  <a:lnTo>
                    <a:pt x="565" y="3497"/>
                  </a:lnTo>
                  <a:lnTo>
                    <a:pt x="546" y="3489"/>
                  </a:lnTo>
                  <a:lnTo>
                    <a:pt x="529" y="3477"/>
                  </a:lnTo>
                  <a:lnTo>
                    <a:pt x="516" y="3460"/>
                  </a:lnTo>
                  <a:lnTo>
                    <a:pt x="509" y="3441"/>
                  </a:lnTo>
                  <a:lnTo>
                    <a:pt x="506" y="3419"/>
                  </a:lnTo>
                  <a:lnTo>
                    <a:pt x="506" y="3227"/>
                  </a:lnTo>
                  <a:lnTo>
                    <a:pt x="509" y="3188"/>
                  </a:lnTo>
                  <a:lnTo>
                    <a:pt x="518" y="3150"/>
                  </a:lnTo>
                  <a:lnTo>
                    <a:pt x="532" y="3116"/>
                  </a:lnTo>
                  <a:lnTo>
                    <a:pt x="552" y="3084"/>
                  </a:lnTo>
                  <a:lnTo>
                    <a:pt x="577" y="3056"/>
                  </a:lnTo>
                  <a:lnTo>
                    <a:pt x="605" y="3031"/>
                  </a:lnTo>
                  <a:lnTo>
                    <a:pt x="637" y="3011"/>
                  </a:lnTo>
                  <a:lnTo>
                    <a:pt x="672" y="2996"/>
                  </a:lnTo>
                  <a:lnTo>
                    <a:pt x="709" y="2988"/>
                  </a:lnTo>
                  <a:lnTo>
                    <a:pt x="749" y="2985"/>
                  </a:lnTo>
                  <a:lnTo>
                    <a:pt x="899" y="2985"/>
                  </a:lnTo>
                  <a:lnTo>
                    <a:pt x="899" y="2612"/>
                  </a:lnTo>
                  <a:lnTo>
                    <a:pt x="902" y="2590"/>
                  </a:lnTo>
                  <a:lnTo>
                    <a:pt x="911" y="2571"/>
                  </a:lnTo>
                  <a:lnTo>
                    <a:pt x="924" y="2554"/>
                  </a:lnTo>
                  <a:lnTo>
                    <a:pt x="941" y="2541"/>
                  </a:lnTo>
                  <a:lnTo>
                    <a:pt x="961" y="2534"/>
                  </a:lnTo>
                  <a:lnTo>
                    <a:pt x="962" y="2534"/>
                  </a:lnTo>
                  <a:lnTo>
                    <a:pt x="1006" y="2521"/>
                  </a:lnTo>
                  <a:lnTo>
                    <a:pt x="1048" y="2503"/>
                  </a:lnTo>
                  <a:lnTo>
                    <a:pt x="1086" y="2480"/>
                  </a:lnTo>
                  <a:lnTo>
                    <a:pt x="1121" y="2453"/>
                  </a:lnTo>
                  <a:lnTo>
                    <a:pt x="1153" y="2422"/>
                  </a:lnTo>
                  <a:lnTo>
                    <a:pt x="1180" y="2388"/>
                  </a:lnTo>
                  <a:lnTo>
                    <a:pt x="1204" y="2351"/>
                  </a:lnTo>
                  <a:lnTo>
                    <a:pt x="1223" y="2312"/>
                  </a:lnTo>
                  <a:lnTo>
                    <a:pt x="1236" y="2271"/>
                  </a:lnTo>
                  <a:lnTo>
                    <a:pt x="1245" y="2227"/>
                  </a:lnTo>
                  <a:lnTo>
                    <a:pt x="1249" y="2183"/>
                  </a:lnTo>
                  <a:lnTo>
                    <a:pt x="1248" y="2138"/>
                  </a:lnTo>
                  <a:lnTo>
                    <a:pt x="1189" y="2111"/>
                  </a:lnTo>
                  <a:lnTo>
                    <a:pt x="1131" y="2078"/>
                  </a:lnTo>
                  <a:lnTo>
                    <a:pt x="1076" y="2040"/>
                  </a:lnTo>
                  <a:lnTo>
                    <a:pt x="1021" y="1995"/>
                  </a:lnTo>
                  <a:lnTo>
                    <a:pt x="969" y="1945"/>
                  </a:lnTo>
                  <a:lnTo>
                    <a:pt x="918" y="1891"/>
                  </a:lnTo>
                  <a:lnTo>
                    <a:pt x="870" y="1831"/>
                  </a:lnTo>
                  <a:lnTo>
                    <a:pt x="823" y="1766"/>
                  </a:lnTo>
                  <a:lnTo>
                    <a:pt x="778" y="1695"/>
                  </a:lnTo>
                  <a:lnTo>
                    <a:pt x="739" y="1625"/>
                  </a:lnTo>
                  <a:lnTo>
                    <a:pt x="703" y="1552"/>
                  </a:lnTo>
                  <a:lnTo>
                    <a:pt x="669" y="1475"/>
                  </a:lnTo>
                  <a:lnTo>
                    <a:pt x="595" y="1432"/>
                  </a:lnTo>
                  <a:lnTo>
                    <a:pt x="525" y="1384"/>
                  </a:lnTo>
                  <a:lnTo>
                    <a:pt x="457" y="1332"/>
                  </a:lnTo>
                  <a:lnTo>
                    <a:pt x="394" y="1276"/>
                  </a:lnTo>
                  <a:lnTo>
                    <a:pt x="335" y="1215"/>
                  </a:lnTo>
                  <a:lnTo>
                    <a:pt x="279" y="1152"/>
                  </a:lnTo>
                  <a:lnTo>
                    <a:pt x="228" y="1084"/>
                  </a:lnTo>
                  <a:lnTo>
                    <a:pt x="181" y="1014"/>
                  </a:lnTo>
                  <a:lnTo>
                    <a:pt x="139" y="941"/>
                  </a:lnTo>
                  <a:lnTo>
                    <a:pt x="102" y="864"/>
                  </a:lnTo>
                  <a:lnTo>
                    <a:pt x="69" y="787"/>
                  </a:lnTo>
                  <a:lnTo>
                    <a:pt x="42" y="706"/>
                  </a:lnTo>
                  <a:lnTo>
                    <a:pt x="20" y="624"/>
                  </a:lnTo>
                  <a:lnTo>
                    <a:pt x="3" y="540"/>
                  </a:lnTo>
                  <a:lnTo>
                    <a:pt x="0" y="504"/>
                  </a:lnTo>
                  <a:lnTo>
                    <a:pt x="2" y="468"/>
                  </a:lnTo>
                  <a:lnTo>
                    <a:pt x="9" y="433"/>
                  </a:lnTo>
                  <a:lnTo>
                    <a:pt x="21" y="399"/>
                  </a:lnTo>
                  <a:lnTo>
                    <a:pt x="38" y="367"/>
                  </a:lnTo>
                  <a:lnTo>
                    <a:pt x="60" y="337"/>
                  </a:lnTo>
                  <a:lnTo>
                    <a:pt x="86" y="311"/>
                  </a:lnTo>
                  <a:lnTo>
                    <a:pt x="116" y="290"/>
                  </a:lnTo>
                  <a:lnTo>
                    <a:pt x="147" y="272"/>
                  </a:lnTo>
                  <a:lnTo>
                    <a:pt x="181" y="259"/>
                  </a:lnTo>
                  <a:lnTo>
                    <a:pt x="216" y="251"/>
                  </a:lnTo>
                  <a:lnTo>
                    <a:pt x="253" y="248"/>
                  </a:lnTo>
                  <a:lnTo>
                    <a:pt x="498" y="248"/>
                  </a:lnTo>
                  <a:lnTo>
                    <a:pt x="498" y="172"/>
                  </a:lnTo>
                  <a:lnTo>
                    <a:pt x="500" y="141"/>
                  </a:lnTo>
                  <a:lnTo>
                    <a:pt x="509" y="111"/>
                  </a:lnTo>
                  <a:lnTo>
                    <a:pt x="522" y="85"/>
                  </a:lnTo>
                  <a:lnTo>
                    <a:pt x="539" y="62"/>
                  </a:lnTo>
                  <a:lnTo>
                    <a:pt x="559" y="40"/>
                  </a:lnTo>
                  <a:lnTo>
                    <a:pt x="583" y="23"/>
                  </a:lnTo>
                  <a:lnTo>
                    <a:pt x="610" y="11"/>
                  </a:lnTo>
                  <a:lnTo>
                    <a:pt x="638" y="3"/>
                  </a:lnTo>
                  <a:lnTo>
                    <a:pt x="669" y="0"/>
                  </a:lnTo>
                  <a:close/>
                </a:path>
              </a:pathLst>
            </a:custGeom>
            <a:solidFill>
              <a:schemeClr val="accent4">
                <a:alpha val="4784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489" name="Google Shape;2489;p88"/>
            <p:cNvSpPr txBox="1"/>
            <p:nvPr/>
          </p:nvSpPr>
          <p:spPr>
            <a:xfrm>
              <a:off x="672364" y="2296505"/>
              <a:ext cx="1032509" cy="30777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1400" u="none" cap="none" strike="noStrike">
                  <a:solidFill>
                    <a:schemeClr val="lt1"/>
                  </a:solidFill>
                  <a:latin typeface="Arial"/>
                  <a:ea typeface="Arial"/>
                  <a:cs typeface="Arial"/>
                  <a:sym typeface="Arial"/>
                </a:rPr>
                <a:t>Tier 2</a:t>
              </a:r>
              <a:endParaRPr/>
            </a:p>
          </p:txBody>
        </p:sp>
      </p:grpSp>
      <p:grpSp>
        <p:nvGrpSpPr>
          <p:cNvPr id="2490" name="Google Shape;2490;p88"/>
          <p:cNvGrpSpPr/>
          <p:nvPr/>
        </p:nvGrpSpPr>
        <p:grpSpPr>
          <a:xfrm>
            <a:off x="3204909" y="3213436"/>
            <a:ext cx="1465426" cy="849945"/>
            <a:chOff x="1869826" y="4406202"/>
            <a:chExt cx="1465426" cy="849945"/>
          </a:xfrm>
        </p:grpSpPr>
        <p:pic>
          <p:nvPicPr>
            <p:cNvPr descr="BIC icon" id="2491" name="Google Shape;2491;p88"/>
            <p:cNvPicPr preferRelativeResize="0"/>
            <p:nvPr/>
          </p:nvPicPr>
          <p:blipFill rotWithShape="1">
            <a:blip r:embed="rId3">
              <a:alphaModFix/>
            </a:blip>
            <a:srcRect b="0" l="0" r="0" t="0"/>
            <a:stretch/>
          </p:blipFill>
          <p:spPr>
            <a:xfrm>
              <a:off x="1869826" y="4413425"/>
              <a:ext cx="842722" cy="842722"/>
            </a:xfrm>
            <a:prstGeom prst="rect">
              <a:avLst/>
            </a:prstGeom>
            <a:noFill/>
            <a:ln>
              <a:noFill/>
            </a:ln>
          </p:spPr>
        </p:pic>
        <p:grpSp>
          <p:nvGrpSpPr>
            <p:cNvPr id="2492" name="Google Shape;2492;p88"/>
            <p:cNvGrpSpPr/>
            <p:nvPr/>
          </p:nvGrpSpPr>
          <p:grpSpPr>
            <a:xfrm>
              <a:off x="2602251" y="4406202"/>
              <a:ext cx="733001" cy="766799"/>
              <a:chOff x="270120" y="1905388"/>
              <a:chExt cx="733001" cy="766799"/>
            </a:xfrm>
          </p:grpSpPr>
          <p:sp>
            <p:nvSpPr>
              <p:cNvPr id="2493" name="Google Shape;2493;p88"/>
              <p:cNvSpPr/>
              <p:nvPr/>
            </p:nvSpPr>
            <p:spPr>
              <a:xfrm>
                <a:off x="398496" y="2116562"/>
                <a:ext cx="476250" cy="555625"/>
              </a:xfrm>
              <a:custGeom>
                <a:rect b="b" l="l" r="r" t="t"/>
                <a:pathLst>
                  <a:path extrusionOk="0" h="3500" w="2997">
                    <a:moveTo>
                      <a:pt x="749" y="3146"/>
                    </a:moveTo>
                    <a:lnTo>
                      <a:pt x="727" y="3149"/>
                    </a:lnTo>
                    <a:lnTo>
                      <a:pt x="707" y="3157"/>
                    </a:lnTo>
                    <a:lnTo>
                      <a:pt x="691" y="3170"/>
                    </a:lnTo>
                    <a:lnTo>
                      <a:pt x="679" y="3186"/>
                    </a:lnTo>
                    <a:lnTo>
                      <a:pt x="670" y="3206"/>
                    </a:lnTo>
                    <a:lnTo>
                      <a:pt x="668" y="3227"/>
                    </a:lnTo>
                    <a:lnTo>
                      <a:pt x="668" y="3338"/>
                    </a:lnTo>
                    <a:lnTo>
                      <a:pt x="2337" y="3338"/>
                    </a:lnTo>
                    <a:lnTo>
                      <a:pt x="2337" y="3227"/>
                    </a:lnTo>
                    <a:lnTo>
                      <a:pt x="2334" y="3206"/>
                    </a:lnTo>
                    <a:lnTo>
                      <a:pt x="2327" y="3186"/>
                    </a:lnTo>
                    <a:lnTo>
                      <a:pt x="2314" y="3170"/>
                    </a:lnTo>
                    <a:lnTo>
                      <a:pt x="2297" y="3157"/>
                    </a:lnTo>
                    <a:lnTo>
                      <a:pt x="2278" y="3149"/>
                    </a:lnTo>
                    <a:lnTo>
                      <a:pt x="2257" y="3146"/>
                    </a:lnTo>
                    <a:lnTo>
                      <a:pt x="749" y="3146"/>
                    </a:lnTo>
                    <a:close/>
                    <a:moveTo>
                      <a:pt x="1060" y="2694"/>
                    </a:moveTo>
                    <a:lnTo>
                      <a:pt x="1060" y="2985"/>
                    </a:lnTo>
                    <a:lnTo>
                      <a:pt x="1944" y="2985"/>
                    </a:lnTo>
                    <a:lnTo>
                      <a:pt x="1944" y="2694"/>
                    </a:lnTo>
                    <a:lnTo>
                      <a:pt x="1060" y="2694"/>
                    </a:lnTo>
                    <a:close/>
                    <a:moveTo>
                      <a:pt x="1593" y="2181"/>
                    </a:moveTo>
                    <a:lnTo>
                      <a:pt x="1546" y="2186"/>
                    </a:lnTo>
                    <a:lnTo>
                      <a:pt x="1498" y="2188"/>
                    </a:lnTo>
                    <a:lnTo>
                      <a:pt x="1455" y="2187"/>
                    </a:lnTo>
                    <a:lnTo>
                      <a:pt x="1411" y="2182"/>
                    </a:lnTo>
                    <a:lnTo>
                      <a:pt x="1408" y="2230"/>
                    </a:lnTo>
                    <a:lnTo>
                      <a:pt x="1401" y="2279"/>
                    </a:lnTo>
                    <a:lnTo>
                      <a:pt x="1389" y="2326"/>
                    </a:lnTo>
                    <a:lnTo>
                      <a:pt x="1373" y="2373"/>
                    </a:lnTo>
                    <a:lnTo>
                      <a:pt x="1353" y="2417"/>
                    </a:lnTo>
                    <a:lnTo>
                      <a:pt x="1328" y="2460"/>
                    </a:lnTo>
                    <a:lnTo>
                      <a:pt x="1302" y="2497"/>
                    </a:lnTo>
                    <a:lnTo>
                      <a:pt x="1274" y="2532"/>
                    </a:lnTo>
                    <a:lnTo>
                      <a:pt x="1733" y="2532"/>
                    </a:lnTo>
                    <a:lnTo>
                      <a:pt x="1698" y="2489"/>
                    </a:lnTo>
                    <a:lnTo>
                      <a:pt x="1667" y="2444"/>
                    </a:lnTo>
                    <a:lnTo>
                      <a:pt x="1643" y="2395"/>
                    </a:lnTo>
                    <a:lnTo>
                      <a:pt x="1621" y="2344"/>
                    </a:lnTo>
                    <a:lnTo>
                      <a:pt x="1607" y="2291"/>
                    </a:lnTo>
                    <a:lnTo>
                      <a:pt x="1597" y="2237"/>
                    </a:lnTo>
                    <a:lnTo>
                      <a:pt x="1593" y="2181"/>
                    </a:lnTo>
                    <a:close/>
                    <a:moveTo>
                      <a:pt x="2499" y="410"/>
                    </a:moveTo>
                    <a:lnTo>
                      <a:pt x="2499" y="559"/>
                    </a:lnTo>
                    <a:lnTo>
                      <a:pt x="2496" y="676"/>
                    </a:lnTo>
                    <a:lnTo>
                      <a:pt x="2490" y="790"/>
                    </a:lnTo>
                    <a:lnTo>
                      <a:pt x="2477" y="903"/>
                    </a:lnTo>
                    <a:lnTo>
                      <a:pt x="2460" y="1013"/>
                    </a:lnTo>
                    <a:lnTo>
                      <a:pt x="2439" y="1121"/>
                    </a:lnTo>
                    <a:lnTo>
                      <a:pt x="2412" y="1226"/>
                    </a:lnTo>
                    <a:lnTo>
                      <a:pt x="2472" y="1176"/>
                    </a:lnTo>
                    <a:lnTo>
                      <a:pt x="2527" y="1123"/>
                    </a:lnTo>
                    <a:lnTo>
                      <a:pt x="2578" y="1066"/>
                    </a:lnTo>
                    <a:lnTo>
                      <a:pt x="2626" y="1005"/>
                    </a:lnTo>
                    <a:lnTo>
                      <a:pt x="2669" y="943"/>
                    </a:lnTo>
                    <a:lnTo>
                      <a:pt x="2708" y="877"/>
                    </a:lnTo>
                    <a:lnTo>
                      <a:pt x="2743" y="808"/>
                    </a:lnTo>
                    <a:lnTo>
                      <a:pt x="2773" y="737"/>
                    </a:lnTo>
                    <a:lnTo>
                      <a:pt x="2798" y="665"/>
                    </a:lnTo>
                    <a:lnTo>
                      <a:pt x="2819" y="590"/>
                    </a:lnTo>
                    <a:lnTo>
                      <a:pt x="2833" y="514"/>
                    </a:lnTo>
                    <a:lnTo>
                      <a:pt x="2835" y="494"/>
                    </a:lnTo>
                    <a:lnTo>
                      <a:pt x="2831" y="476"/>
                    </a:lnTo>
                    <a:lnTo>
                      <a:pt x="2825" y="458"/>
                    </a:lnTo>
                    <a:lnTo>
                      <a:pt x="2813" y="442"/>
                    </a:lnTo>
                    <a:lnTo>
                      <a:pt x="2800" y="428"/>
                    </a:lnTo>
                    <a:lnTo>
                      <a:pt x="2783" y="419"/>
                    </a:lnTo>
                    <a:lnTo>
                      <a:pt x="2763" y="413"/>
                    </a:lnTo>
                    <a:lnTo>
                      <a:pt x="2743" y="410"/>
                    </a:lnTo>
                    <a:lnTo>
                      <a:pt x="2499" y="410"/>
                    </a:lnTo>
                    <a:close/>
                    <a:moveTo>
                      <a:pt x="253" y="410"/>
                    </a:moveTo>
                    <a:lnTo>
                      <a:pt x="233" y="413"/>
                    </a:lnTo>
                    <a:lnTo>
                      <a:pt x="215" y="419"/>
                    </a:lnTo>
                    <a:lnTo>
                      <a:pt x="198" y="428"/>
                    </a:lnTo>
                    <a:lnTo>
                      <a:pt x="183" y="442"/>
                    </a:lnTo>
                    <a:lnTo>
                      <a:pt x="173" y="458"/>
                    </a:lnTo>
                    <a:lnTo>
                      <a:pt x="165" y="476"/>
                    </a:lnTo>
                    <a:lnTo>
                      <a:pt x="162" y="494"/>
                    </a:lnTo>
                    <a:lnTo>
                      <a:pt x="163" y="514"/>
                    </a:lnTo>
                    <a:lnTo>
                      <a:pt x="178" y="590"/>
                    </a:lnTo>
                    <a:lnTo>
                      <a:pt x="198" y="665"/>
                    </a:lnTo>
                    <a:lnTo>
                      <a:pt x="224" y="737"/>
                    </a:lnTo>
                    <a:lnTo>
                      <a:pt x="254" y="808"/>
                    </a:lnTo>
                    <a:lnTo>
                      <a:pt x="288" y="877"/>
                    </a:lnTo>
                    <a:lnTo>
                      <a:pt x="328" y="943"/>
                    </a:lnTo>
                    <a:lnTo>
                      <a:pt x="371" y="1005"/>
                    </a:lnTo>
                    <a:lnTo>
                      <a:pt x="419" y="1066"/>
                    </a:lnTo>
                    <a:lnTo>
                      <a:pt x="470" y="1123"/>
                    </a:lnTo>
                    <a:lnTo>
                      <a:pt x="525" y="1176"/>
                    </a:lnTo>
                    <a:lnTo>
                      <a:pt x="584" y="1226"/>
                    </a:lnTo>
                    <a:lnTo>
                      <a:pt x="558" y="1121"/>
                    </a:lnTo>
                    <a:lnTo>
                      <a:pt x="537" y="1013"/>
                    </a:lnTo>
                    <a:lnTo>
                      <a:pt x="520" y="903"/>
                    </a:lnTo>
                    <a:lnTo>
                      <a:pt x="508" y="790"/>
                    </a:lnTo>
                    <a:lnTo>
                      <a:pt x="500" y="676"/>
                    </a:lnTo>
                    <a:lnTo>
                      <a:pt x="498" y="559"/>
                    </a:lnTo>
                    <a:lnTo>
                      <a:pt x="498" y="410"/>
                    </a:lnTo>
                    <a:lnTo>
                      <a:pt x="253" y="410"/>
                    </a:lnTo>
                    <a:close/>
                    <a:moveTo>
                      <a:pt x="669" y="162"/>
                    </a:moveTo>
                    <a:lnTo>
                      <a:pt x="666" y="162"/>
                    </a:lnTo>
                    <a:lnTo>
                      <a:pt x="663" y="164"/>
                    </a:lnTo>
                    <a:lnTo>
                      <a:pt x="661" y="168"/>
                    </a:lnTo>
                    <a:lnTo>
                      <a:pt x="660" y="172"/>
                    </a:lnTo>
                    <a:lnTo>
                      <a:pt x="660" y="559"/>
                    </a:lnTo>
                    <a:lnTo>
                      <a:pt x="662" y="667"/>
                    </a:lnTo>
                    <a:lnTo>
                      <a:pt x="669" y="774"/>
                    </a:lnTo>
                    <a:lnTo>
                      <a:pt x="680" y="879"/>
                    </a:lnTo>
                    <a:lnTo>
                      <a:pt x="696" y="981"/>
                    </a:lnTo>
                    <a:lnTo>
                      <a:pt x="715" y="1082"/>
                    </a:lnTo>
                    <a:lnTo>
                      <a:pt x="739" y="1178"/>
                    </a:lnTo>
                    <a:lnTo>
                      <a:pt x="767" y="1273"/>
                    </a:lnTo>
                    <a:lnTo>
                      <a:pt x="798" y="1364"/>
                    </a:lnTo>
                    <a:lnTo>
                      <a:pt x="835" y="1451"/>
                    </a:lnTo>
                    <a:lnTo>
                      <a:pt x="875" y="1534"/>
                    </a:lnTo>
                    <a:lnTo>
                      <a:pt x="918" y="1612"/>
                    </a:lnTo>
                    <a:lnTo>
                      <a:pt x="962" y="1682"/>
                    </a:lnTo>
                    <a:lnTo>
                      <a:pt x="1008" y="1746"/>
                    </a:lnTo>
                    <a:lnTo>
                      <a:pt x="1057" y="1803"/>
                    </a:lnTo>
                    <a:lnTo>
                      <a:pt x="1108" y="1855"/>
                    </a:lnTo>
                    <a:lnTo>
                      <a:pt x="1160" y="1900"/>
                    </a:lnTo>
                    <a:lnTo>
                      <a:pt x="1214" y="1938"/>
                    </a:lnTo>
                    <a:lnTo>
                      <a:pt x="1268" y="1970"/>
                    </a:lnTo>
                    <a:lnTo>
                      <a:pt x="1324" y="1994"/>
                    </a:lnTo>
                    <a:lnTo>
                      <a:pt x="1382" y="2012"/>
                    </a:lnTo>
                    <a:lnTo>
                      <a:pt x="1440" y="2023"/>
                    </a:lnTo>
                    <a:lnTo>
                      <a:pt x="1498" y="2026"/>
                    </a:lnTo>
                    <a:lnTo>
                      <a:pt x="1557" y="2023"/>
                    </a:lnTo>
                    <a:lnTo>
                      <a:pt x="1615" y="2012"/>
                    </a:lnTo>
                    <a:lnTo>
                      <a:pt x="1672" y="1994"/>
                    </a:lnTo>
                    <a:lnTo>
                      <a:pt x="1728" y="1970"/>
                    </a:lnTo>
                    <a:lnTo>
                      <a:pt x="1784" y="1938"/>
                    </a:lnTo>
                    <a:lnTo>
                      <a:pt x="1837" y="1900"/>
                    </a:lnTo>
                    <a:lnTo>
                      <a:pt x="1890" y="1855"/>
                    </a:lnTo>
                    <a:lnTo>
                      <a:pt x="1939" y="1803"/>
                    </a:lnTo>
                    <a:lnTo>
                      <a:pt x="1988" y="1746"/>
                    </a:lnTo>
                    <a:lnTo>
                      <a:pt x="2035" y="1682"/>
                    </a:lnTo>
                    <a:lnTo>
                      <a:pt x="2079" y="1612"/>
                    </a:lnTo>
                    <a:lnTo>
                      <a:pt x="2123" y="1534"/>
                    </a:lnTo>
                    <a:lnTo>
                      <a:pt x="2162" y="1451"/>
                    </a:lnTo>
                    <a:lnTo>
                      <a:pt x="2198" y="1364"/>
                    </a:lnTo>
                    <a:lnTo>
                      <a:pt x="2230" y="1273"/>
                    </a:lnTo>
                    <a:lnTo>
                      <a:pt x="2259" y="1178"/>
                    </a:lnTo>
                    <a:lnTo>
                      <a:pt x="2282" y="1082"/>
                    </a:lnTo>
                    <a:lnTo>
                      <a:pt x="2302" y="981"/>
                    </a:lnTo>
                    <a:lnTo>
                      <a:pt x="2317" y="879"/>
                    </a:lnTo>
                    <a:lnTo>
                      <a:pt x="2329" y="774"/>
                    </a:lnTo>
                    <a:lnTo>
                      <a:pt x="2335" y="667"/>
                    </a:lnTo>
                    <a:lnTo>
                      <a:pt x="2337" y="559"/>
                    </a:lnTo>
                    <a:lnTo>
                      <a:pt x="2337" y="172"/>
                    </a:lnTo>
                    <a:lnTo>
                      <a:pt x="2336" y="168"/>
                    </a:lnTo>
                    <a:lnTo>
                      <a:pt x="2334" y="164"/>
                    </a:lnTo>
                    <a:lnTo>
                      <a:pt x="2331" y="162"/>
                    </a:lnTo>
                    <a:lnTo>
                      <a:pt x="2328" y="162"/>
                    </a:lnTo>
                    <a:lnTo>
                      <a:pt x="669" y="162"/>
                    </a:lnTo>
                    <a:close/>
                    <a:moveTo>
                      <a:pt x="669" y="0"/>
                    </a:moveTo>
                    <a:lnTo>
                      <a:pt x="2328" y="0"/>
                    </a:lnTo>
                    <a:lnTo>
                      <a:pt x="2358" y="3"/>
                    </a:lnTo>
                    <a:lnTo>
                      <a:pt x="2387" y="11"/>
                    </a:lnTo>
                    <a:lnTo>
                      <a:pt x="2415" y="23"/>
                    </a:lnTo>
                    <a:lnTo>
                      <a:pt x="2438" y="40"/>
                    </a:lnTo>
                    <a:lnTo>
                      <a:pt x="2459" y="62"/>
                    </a:lnTo>
                    <a:lnTo>
                      <a:pt x="2476" y="85"/>
                    </a:lnTo>
                    <a:lnTo>
                      <a:pt x="2489" y="111"/>
                    </a:lnTo>
                    <a:lnTo>
                      <a:pt x="2496" y="141"/>
                    </a:lnTo>
                    <a:lnTo>
                      <a:pt x="2499" y="172"/>
                    </a:lnTo>
                    <a:lnTo>
                      <a:pt x="2499" y="248"/>
                    </a:lnTo>
                    <a:lnTo>
                      <a:pt x="2743" y="248"/>
                    </a:lnTo>
                    <a:lnTo>
                      <a:pt x="2780" y="251"/>
                    </a:lnTo>
                    <a:lnTo>
                      <a:pt x="2816" y="259"/>
                    </a:lnTo>
                    <a:lnTo>
                      <a:pt x="2850" y="272"/>
                    </a:lnTo>
                    <a:lnTo>
                      <a:pt x="2882" y="290"/>
                    </a:lnTo>
                    <a:lnTo>
                      <a:pt x="2911" y="311"/>
                    </a:lnTo>
                    <a:lnTo>
                      <a:pt x="2937" y="337"/>
                    </a:lnTo>
                    <a:lnTo>
                      <a:pt x="2959" y="367"/>
                    </a:lnTo>
                    <a:lnTo>
                      <a:pt x="2976" y="399"/>
                    </a:lnTo>
                    <a:lnTo>
                      <a:pt x="2987" y="433"/>
                    </a:lnTo>
                    <a:lnTo>
                      <a:pt x="2995" y="468"/>
                    </a:lnTo>
                    <a:lnTo>
                      <a:pt x="2997" y="504"/>
                    </a:lnTo>
                    <a:lnTo>
                      <a:pt x="2994" y="540"/>
                    </a:lnTo>
                    <a:lnTo>
                      <a:pt x="2977" y="624"/>
                    </a:lnTo>
                    <a:lnTo>
                      <a:pt x="2955" y="706"/>
                    </a:lnTo>
                    <a:lnTo>
                      <a:pt x="2928" y="787"/>
                    </a:lnTo>
                    <a:lnTo>
                      <a:pt x="2895" y="864"/>
                    </a:lnTo>
                    <a:lnTo>
                      <a:pt x="2858" y="941"/>
                    </a:lnTo>
                    <a:lnTo>
                      <a:pt x="2815" y="1014"/>
                    </a:lnTo>
                    <a:lnTo>
                      <a:pt x="2769" y="1084"/>
                    </a:lnTo>
                    <a:lnTo>
                      <a:pt x="2718" y="1152"/>
                    </a:lnTo>
                    <a:lnTo>
                      <a:pt x="2663" y="1215"/>
                    </a:lnTo>
                    <a:lnTo>
                      <a:pt x="2603" y="1276"/>
                    </a:lnTo>
                    <a:lnTo>
                      <a:pt x="2540" y="1332"/>
                    </a:lnTo>
                    <a:lnTo>
                      <a:pt x="2473" y="1384"/>
                    </a:lnTo>
                    <a:lnTo>
                      <a:pt x="2402" y="1432"/>
                    </a:lnTo>
                    <a:lnTo>
                      <a:pt x="2328" y="1475"/>
                    </a:lnTo>
                    <a:lnTo>
                      <a:pt x="2295" y="1552"/>
                    </a:lnTo>
                    <a:lnTo>
                      <a:pt x="2258" y="1625"/>
                    </a:lnTo>
                    <a:lnTo>
                      <a:pt x="2218" y="1695"/>
                    </a:lnTo>
                    <a:lnTo>
                      <a:pt x="2175" y="1765"/>
                    </a:lnTo>
                    <a:lnTo>
                      <a:pt x="2129" y="1828"/>
                    </a:lnTo>
                    <a:lnTo>
                      <a:pt x="2081" y="1888"/>
                    </a:lnTo>
                    <a:lnTo>
                      <a:pt x="2031" y="1942"/>
                    </a:lnTo>
                    <a:lnTo>
                      <a:pt x="1980" y="1992"/>
                    </a:lnTo>
                    <a:lnTo>
                      <a:pt x="1926" y="2035"/>
                    </a:lnTo>
                    <a:lnTo>
                      <a:pt x="1872" y="2073"/>
                    </a:lnTo>
                    <a:lnTo>
                      <a:pt x="1814" y="2106"/>
                    </a:lnTo>
                    <a:lnTo>
                      <a:pt x="1757" y="2134"/>
                    </a:lnTo>
                    <a:lnTo>
                      <a:pt x="1755" y="2180"/>
                    </a:lnTo>
                    <a:lnTo>
                      <a:pt x="1759" y="2225"/>
                    </a:lnTo>
                    <a:lnTo>
                      <a:pt x="1768" y="2269"/>
                    </a:lnTo>
                    <a:lnTo>
                      <a:pt x="1781" y="2310"/>
                    </a:lnTo>
                    <a:lnTo>
                      <a:pt x="1801" y="2350"/>
                    </a:lnTo>
                    <a:lnTo>
                      <a:pt x="1824" y="2387"/>
                    </a:lnTo>
                    <a:lnTo>
                      <a:pt x="1851" y="2421"/>
                    </a:lnTo>
                    <a:lnTo>
                      <a:pt x="1882" y="2452"/>
                    </a:lnTo>
                    <a:lnTo>
                      <a:pt x="1917" y="2480"/>
                    </a:lnTo>
                    <a:lnTo>
                      <a:pt x="1956" y="2502"/>
                    </a:lnTo>
                    <a:lnTo>
                      <a:pt x="1998" y="2520"/>
                    </a:lnTo>
                    <a:lnTo>
                      <a:pt x="2042" y="2534"/>
                    </a:lnTo>
                    <a:lnTo>
                      <a:pt x="2043" y="2534"/>
                    </a:lnTo>
                    <a:lnTo>
                      <a:pt x="2064" y="2541"/>
                    </a:lnTo>
                    <a:lnTo>
                      <a:pt x="2081" y="2554"/>
                    </a:lnTo>
                    <a:lnTo>
                      <a:pt x="2094" y="2571"/>
                    </a:lnTo>
                    <a:lnTo>
                      <a:pt x="2103" y="2590"/>
                    </a:lnTo>
                    <a:lnTo>
                      <a:pt x="2106" y="2612"/>
                    </a:lnTo>
                    <a:lnTo>
                      <a:pt x="2106" y="2985"/>
                    </a:lnTo>
                    <a:lnTo>
                      <a:pt x="2257" y="2985"/>
                    </a:lnTo>
                    <a:lnTo>
                      <a:pt x="2296" y="2988"/>
                    </a:lnTo>
                    <a:lnTo>
                      <a:pt x="2333" y="2996"/>
                    </a:lnTo>
                    <a:lnTo>
                      <a:pt x="2368" y="3011"/>
                    </a:lnTo>
                    <a:lnTo>
                      <a:pt x="2400" y="3031"/>
                    </a:lnTo>
                    <a:lnTo>
                      <a:pt x="2428" y="3056"/>
                    </a:lnTo>
                    <a:lnTo>
                      <a:pt x="2453" y="3084"/>
                    </a:lnTo>
                    <a:lnTo>
                      <a:pt x="2472" y="3116"/>
                    </a:lnTo>
                    <a:lnTo>
                      <a:pt x="2487" y="3150"/>
                    </a:lnTo>
                    <a:lnTo>
                      <a:pt x="2496" y="3188"/>
                    </a:lnTo>
                    <a:lnTo>
                      <a:pt x="2499" y="3227"/>
                    </a:lnTo>
                    <a:lnTo>
                      <a:pt x="2499" y="3419"/>
                    </a:lnTo>
                    <a:lnTo>
                      <a:pt x="2496" y="3441"/>
                    </a:lnTo>
                    <a:lnTo>
                      <a:pt x="2488" y="3460"/>
                    </a:lnTo>
                    <a:lnTo>
                      <a:pt x="2475" y="3477"/>
                    </a:lnTo>
                    <a:lnTo>
                      <a:pt x="2459" y="3489"/>
                    </a:lnTo>
                    <a:lnTo>
                      <a:pt x="2440" y="3497"/>
                    </a:lnTo>
                    <a:lnTo>
                      <a:pt x="2418" y="3500"/>
                    </a:lnTo>
                    <a:lnTo>
                      <a:pt x="586" y="3500"/>
                    </a:lnTo>
                    <a:lnTo>
                      <a:pt x="565" y="3497"/>
                    </a:lnTo>
                    <a:lnTo>
                      <a:pt x="546" y="3489"/>
                    </a:lnTo>
                    <a:lnTo>
                      <a:pt x="529" y="3477"/>
                    </a:lnTo>
                    <a:lnTo>
                      <a:pt x="516" y="3460"/>
                    </a:lnTo>
                    <a:lnTo>
                      <a:pt x="509" y="3441"/>
                    </a:lnTo>
                    <a:lnTo>
                      <a:pt x="506" y="3419"/>
                    </a:lnTo>
                    <a:lnTo>
                      <a:pt x="506" y="3227"/>
                    </a:lnTo>
                    <a:lnTo>
                      <a:pt x="509" y="3188"/>
                    </a:lnTo>
                    <a:lnTo>
                      <a:pt x="518" y="3150"/>
                    </a:lnTo>
                    <a:lnTo>
                      <a:pt x="532" y="3116"/>
                    </a:lnTo>
                    <a:lnTo>
                      <a:pt x="552" y="3084"/>
                    </a:lnTo>
                    <a:lnTo>
                      <a:pt x="577" y="3056"/>
                    </a:lnTo>
                    <a:lnTo>
                      <a:pt x="605" y="3031"/>
                    </a:lnTo>
                    <a:lnTo>
                      <a:pt x="637" y="3011"/>
                    </a:lnTo>
                    <a:lnTo>
                      <a:pt x="672" y="2996"/>
                    </a:lnTo>
                    <a:lnTo>
                      <a:pt x="709" y="2988"/>
                    </a:lnTo>
                    <a:lnTo>
                      <a:pt x="749" y="2985"/>
                    </a:lnTo>
                    <a:lnTo>
                      <a:pt x="899" y="2985"/>
                    </a:lnTo>
                    <a:lnTo>
                      <a:pt x="899" y="2612"/>
                    </a:lnTo>
                    <a:lnTo>
                      <a:pt x="902" y="2590"/>
                    </a:lnTo>
                    <a:lnTo>
                      <a:pt x="911" y="2571"/>
                    </a:lnTo>
                    <a:lnTo>
                      <a:pt x="924" y="2554"/>
                    </a:lnTo>
                    <a:lnTo>
                      <a:pt x="941" y="2541"/>
                    </a:lnTo>
                    <a:lnTo>
                      <a:pt x="961" y="2534"/>
                    </a:lnTo>
                    <a:lnTo>
                      <a:pt x="962" y="2534"/>
                    </a:lnTo>
                    <a:lnTo>
                      <a:pt x="1006" y="2521"/>
                    </a:lnTo>
                    <a:lnTo>
                      <a:pt x="1048" y="2503"/>
                    </a:lnTo>
                    <a:lnTo>
                      <a:pt x="1086" y="2480"/>
                    </a:lnTo>
                    <a:lnTo>
                      <a:pt x="1121" y="2453"/>
                    </a:lnTo>
                    <a:lnTo>
                      <a:pt x="1153" y="2422"/>
                    </a:lnTo>
                    <a:lnTo>
                      <a:pt x="1180" y="2388"/>
                    </a:lnTo>
                    <a:lnTo>
                      <a:pt x="1204" y="2351"/>
                    </a:lnTo>
                    <a:lnTo>
                      <a:pt x="1223" y="2312"/>
                    </a:lnTo>
                    <a:lnTo>
                      <a:pt x="1236" y="2271"/>
                    </a:lnTo>
                    <a:lnTo>
                      <a:pt x="1245" y="2227"/>
                    </a:lnTo>
                    <a:lnTo>
                      <a:pt x="1249" y="2183"/>
                    </a:lnTo>
                    <a:lnTo>
                      <a:pt x="1248" y="2138"/>
                    </a:lnTo>
                    <a:lnTo>
                      <a:pt x="1189" y="2111"/>
                    </a:lnTo>
                    <a:lnTo>
                      <a:pt x="1131" y="2078"/>
                    </a:lnTo>
                    <a:lnTo>
                      <a:pt x="1076" y="2040"/>
                    </a:lnTo>
                    <a:lnTo>
                      <a:pt x="1021" y="1995"/>
                    </a:lnTo>
                    <a:lnTo>
                      <a:pt x="969" y="1945"/>
                    </a:lnTo>
                    <a:lnTo>
                      <a:pt x="918" y="1891"/>
                    </a:lnTo>
                    <a:lnTo>
                      <a:pt x="870" y="1831"/>
                    </a:lnTo>
                    <a:lnTo>
                      <a:pt x="823" y="1766"/>
                    </a:lnTo>
                    <a:lnTo>
                      <a:pt x="778" y="1695"/>
                    </a:lnTo>
                    <a:lnTo>
                      <a:pt x="739" y="1625"/>
                    </a:lnTo>
                    <a:lnTo>
                      <a:pt x="703" y="1552"/>
                    </a:lnTo>
                    <a:lnTo>
                      <a:pt x="669" y="1475"/>
                    </a:lnTo>
                    <a:lnTo>
                      <a:pt x="595" y="1432"/>
                    </a:lnTo>
                    <a:lnTo>
                      <a:pt x="525" y="1384"/>
                    </a:lnTo>
                    <a:lnTo>
                      <a:pt x="457" y="1332"/>
                    </a:lnTo>
                    <a:lnTo>
                      <a:pt x="394" y="1276"/>
                    </a:lnTo>
                    <a:lnTo>
                      <a:pt x="335" y="1215"/>
                    </a:lnTo>
                    <a:lnTo>
                      <a:pt x="279" y="1152"/>
                    </a:lnTo>
                    <a:lnTo>
                      <a:pt x="228" y="1084"/>
                    </a:lnTo>
                    <a:lnTo>
                      <a:pt x="181" y="1014"/>
                    </a:lnTo>
                    <a:lnTo>
                      <a:pt x="139" y="941"/>
                    </a:lnTo>
                    <a:lnTo>
                      <a:pt x="102" y="864"/>
                    </a:lnTo>
                    <a:lnTo>
                      <a:pt x="69" y="787"/>
                    </a:lnTo>
                    <a:lnTo>
                      <a:pt x="42" y="706"/>
                    </a:lnTo>
                    <a:lnTo>
                      <a:pt x="20" y="624"/>
                    </a:lnTo>
                    <a:lnTo>
                      <a:pt x="3" y="540"/>
                    </a:lnTo>
                    <a:lnTo>
                      <a:pt x="0" y="504"/>
                    </a:lnTo>
                    <a:lnTo>
                      <a:pt x="2" y="468"/>
                    </a:lnTo>
                    <a:lnTo>
                      <a:pt x="9" y="433"/>
                    </a:lnTo>
                    <a:lnTo>
                      <a:pt x="21" y="399"/>
                    </a:lnTo>
                    <a:lnTo>
                      <a:pt x="38" y="367"/>
                    </a:lnTo>
                    <a:lnTo>
                      <a:pt x="60" y="337"/>
                    </a:lnTo>
                    <a:lnTo>
                      <a:pt x="86" y="311"/>
                    </a:lnTo>
                    <a:lnTo>
                      <a:pt x="116" y="290"/>
                    </a:lnTo>
                    <a:lnTo>
                      <a:pt x="147" y="272"/>
                    </a:lnTo>
                    <a:lnTo>
                      <a:pt x="181" y="259"/>
                    </a:lnTo>
                    <a:lnTo>
                      <a:pt x="216" y="251"/>
                    </a:lnTo>
                    <a:lnTo>
                      <a:pt x="253" y="248"/>
                    </a:lnTo>
                    <a:lnTo>
                      <a:pt x="498" y="248"/>
                    </a:lnTo>
                    <a:lnTo>
                      <a:pt x="498" y="172"/>
                    </a:lnTo>
                    <a:lnTo>
                      <a:pt x="500" y="141"/>
                    </a:lnTo>
                    <a:lnTo>
                      <a:pt x="509" y="111"/>
                    </a:lnTo>
                    <a:lnTo>
                      <a:pt x="522" y="85"/>
                    </a:lnTo>
                    <a:lnTo>
                      <a:pt x="539" y="62"/>
                    </a:lnTo>
                    <a:lnTo>
                      <a:pt x="559" y="40"/>
                    </a:lnTo>
                    <a:lnTo>
                      <a:pt x="583" y="23"/>
                    </a:lnTo>
                    <a:lnTo>
                      <a:pt x="610" y="11"/>
                    </a:lnTo>
                    <a:lnTo>
                      <a:pt x="638" y="3"/>
                    </a:lnTo>
                    <a:lnTo>
                      <a:pt x="669" y="0"/>
                    </a:lnTo>
                    <a:close/>
                  </a:path>
                </a:pathLst>
              </a:custGeom>
              <a:solidFill>
                <a:schemeClr val="accent2">
                  <a:alpha val="47843"/>
                </a:schemeClr>
              </a:solid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494" name="Google Shape;2494;p88"/>
              <p:cNvSpPr/>
              <p:nvPr/>
            </p:nvSpPr>
            <p:spPr>
              <a:xfrm>
                <a:off x="558040" y="1905388"/>
                <a:ext cx="157163" cy="152400"/>
              </a:xfrm>
              <a:custGeom>
                <a:rect b="b" l="l" r="r" t="t"/>
                <a:pathLst>
                  <a:path extrusionOk="0" h="951" w="991">
                    <a:moveTo>
                      <a:pt x="495" y="264"/>
                    </a:moveTo>
                    <a:lnTo>
                      <a:pt x="440" y="377"/>
                    </a:lnTo>
                    <a:lnTo>
                      <a:pt x="430" y="394"/>
                    </a:lnTo>
                    <a:lnTo>
                      <a:pt x="415" y="406"/>
                    </a:lnTo>
                    <a:lnTo>
                      <a:pt x="398" y="416"/>
                    </a:lnTo>
                    <a:lnTo>
                      <a:pt x="379" y="421"/>
                    </a:lnTo>
                    <a:lnTo>
                      <a:pt x="255" y="439"/>
                    </a:lnTo>
                    <a:lnTo>
                      <a:pt x="345" y="527"/>
                    </a:lnTo>
                    <a:lnTo>
                      <a:pt x="357" y="542"/>
                    </a:lnTo>
                    <a:lnTo>
                      <a:pt x="365" y="560"/>
                    </a:lnTo>
                    <a:lnTo>
                      <a:pt x="369" y="579"/>
                    </a:lnTo>
                    <a:lnTo>
                      <a:pt x="368" y="598"/>
                    </a:lnTo>
                    <a:lnTo>
                      <a:pt x="347" y="722"/>
                    </a:lnTo>
                    <a:lnTo>
                      <a:pt x="458" y="664"/>
                    </a:lnTo>
                    <a:lnTo>
                      <a:pt x="476" y="657"/>
                    </a:lnTo>
                    <a:lnTo>
                      <a:pt x="495" y="654"/>
                    </a:lnTo>
                    <a:lnTo>
                      <a:pt x="514" y="657"/>
                    </a:lnTo>
                    <a:lnTo>
                      <a:pt x="534" y="664"/>
                    </a:lnTo>
                    <a:lnTo>
                      <a:pt x="644" y="722"/>
                    </a:lnTo>
                    <a:lnTo>
                      <a:pt x="623" y="598"/>
                    </a:lnTo>
                    <a:lnTo>
                      <a:pt x="623" y="579"/>
                    </a:lnTo>
                    <a:lnTo>
                      <a:pt x="626" y="560"/>
                    </a:lnTo>
                    <a:lnTo>
                      <a:pt x="634" y="542"/>
                    </a:lnTo>
                    <a:lnTo>
                      <a:pt x="646" y="527"/>
                    </a:lnTo>
                    <a:lnTo>
                      <a:pt x="736" y="439"/>
                    </a:lnTo>
                    <a:lnTo>
                      <a:pt x="612" y="421"/>
                    </a:lnTo>
                    <a:lnTo>
                      <a:pt x="593" y="416"/>
                    </a:lnTo>
                    <a:lnTo>
                      <a:pt x="576" y="406"/>
                    </a:lnTo>
                    <a:lnTo>
                      <a:pt x="562" y="394"/>
                    </a:lnTo>
                    <a:lnTo>
                      <a:pt x="552" y="377"/>
                    </a:lnTo>
                    <a:lnTo>
                      <a:pt x="495" y="264"/>
                    </a:lnTo>
                    <a:close/>
                    <a:moveTo>
                      <a:pt x="495" y="0"/>
                    </a:moveTo>
                    <a:lnTo>
                      <a:pt x="513" y="2"/>
                    </a:lnTo>
                    <a:lnTo>
                      <a:pt x="530" y="9"/>
                    </a:lnTo>
                    <a:lnTo>
                      <a:pt x="545" y="18"/>
                    </a:lnTo>
                    <a:lnTo>
                      <a:pt x="558" y="30"/>
                    </a:lnTo>
                    <a:lnTo>
                      <a:pt x="569" y="46"/>
                    </a:lnTo>
                    <a:lnTo>
                      <a:pt x="678" y="267"/>
                    </a:lnTo>
                    <a:lnTo>
                      <a:pt x="922" y="302"/>
                    </a:lnTo>
                    <a:lnTo>
                      <a:pt x="940" y="308"/>
                    </a:lnTo>
                    <a:lnTo>
                      <a:pt x="956" y="315"/>
                    </a:lnTo>
                    <a:lnTo>
                      <a:pt x="969" y="327"/>
                    </a:lnTo>
                    <a:lnTo>
                      <a:pt x="980" y="342"/>
                    </a:lnTo>
                    <a:lnTo>
                      <a:pt x="987" y="358"/>
                    </a:lnTo>
                    <a:lnTo>
                      <a:pt x="991" y="376"/>
                    </a:lnTo>
                    <a:lnTo>
                      <a:pt x="991" y="394"/>
                    </a:lnTo>
                    <a:lnTo>
                      <a:pt x="986" y="411"/>
                    </a:lnTo>
                    <a:lnTo>
                      <a:pt x="978" y="426"/>
                    </a:lnTo>
                    <a:lnTo>
                      <a:pt x="967" y="440"/>
                    </a:lnTo>
                    <a:lnTo>
                      <a:pt x="790" y="613"/>
                    </a:lnTo>
                    <a:lnTo>
                      <a:pt x="832" y="857"/>
                    </a:lnTo>
                    <a:lnTo>
                      <a:pt x="833" y="875"/>
                    </a:lnTo>
                    <a:lnTo>
                      <a:pt x="829" y="892"/>
                    </a:lnTo>
                    <a:lnTo>
                      <a:pt x="823" y="909"/>
                    </a:lnTo>
                    <a:lnTo>
                      <a:pt x="812" y="924"/>
                    </a:lnTo>
                    <a:lnTo>
                      <a:pt x="800" y="936"/>
                    </a:lnTo>
                    <a:lnTo>
                      <a:pt x="785" y="944"/>
                    </a:lnTo>
                    <a:lnTo>
                      <a:pt x="769" y="949"/>
                    </a:lnTo>
                    <a:lnTo>
                      <a:pt x="752" y="951"/>
                    </a:lnTo>
                    <a:lnTo>
                      <a:pt x="733" y="949"/>
                    </a:lnTo>
                    <a:lnTo>
                      <a:pt x="714" y="942"/>
                    </a:lnTo>
                    <a:lnTo>
                      <a:pt x="495" y="827"/>
                    </a:lnTo>
                    <a:lnTo>
                      <a:pt x="277" y="942"/>
                    </a:lnTo>
                    <a:lnTo>
                      <a:pt x="260" y="948"/>
                    </a:lnTo>
                    <a:lnTo>
                      <a:pt x="242" y="951"/>
                    </a:lnTo>
                    <a:lnTo>
                      <a:pt x="225" y="950"/>
                    </a:lnTo>
                    <a:lnTo>
                      <a:pt x="208" y="945"/>
                    </a:lnTo>
                    <a:lnTo>
                      <a:pt x="192" y="936"/>
                    </a:lnTo>
                    <a:lnTo>
                      <a:pt x="178" y="924"/>
                    </a:lnTo>
                    <a:lnTo>
                      <a:pt x="168" y="909"/>
                    </a:lnTo>
                    <a:lnTo>
                      <a:pt x="161" y="892"/>
                    </a:lnTo>
                    <a:lnTo>
                      <a:pt x="158" y="875"/>
                    </a:lnTo>
                    <a:lnTo>
                      <a:pt x="159" y="857"/>
                    </a:lnTo>
                    <a:lnTo>
                      <a:pt x="202" y="613"/>
                    </a:lnTo>
                    <a:lnTo>
                      <a:pt x="25" y="440"/>
                    </a:lnTo>
                    <a:lnTo>
                      <a:pt x="13" y="426"/>
                    </a:lnTo>
                    <a:lnTo>
                      <a:pt x="4" y="411"/>
                    </a:lnTo>
                    <a:lnTo>
                      <a:pt x="0" y="394"/>
                    </a:lnTo>
                    <a:lnTo>
                      <a:pt x="0" y="376"/>
                    </a:lnTo>
                    <a:lnTo>
                      <a:pt x="3" y="358"/>
                    </a:lnTo>
                    <a:lnTo>
                      <a:pt x="12" y="342"/>
                    </a:lnTo>
                    <a:lnTo>
                      <a:pt x="22" y="327"/>
                    </a:lnTo>
                    <a:lnTo>
                      <a:pt x="36" y="315"/>
                    </a:lnTo>
                    <a:lnTo>
                      <a:pt x="52" y="308"/>
                    </a:lnTo>
                    <a:lnTo>
                      <a:pt x="69" y="302"/>
                    </a:lnTo>
                    <a:lnTo>
                      <a:pt x="314" y="267"/>
                    </a:lnTo>
                    <a:lnTo>
                      <a:pt x="423" y="46"/>
                    </a:lnTo>
                    <a:lnTo>
                      <a:pt x="433" y="30"/>
                    </a:lnTo>
                    <a:lnTo>
                      <a:pt x="446" y="18"/>
                    </a:lnTo>
                    <a:lnTo>
                      <a:pt x="460" y="9"/>
                    </a:lnTo>
                    <a:lnTo>
                      <a:pt x="477" y="2"/>
                    </a:lnTo>
                    <a:lnTo>
                      <a:pt x="495" y="0"/>
                    </a:lnTo>
                    <a:close/>
                  </a:path>
                </a:pathLst>
              </a:custGeom>
              <a:solidFill>
                <a:schemeClr val="accent2">
                  <a:alpha val="47843"/>
                </a:schemeClr>
              </a:solid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495" name="Google Shape;2495;p88"/>
              <p:cNvSpPr txBox="1"/>
              <p:nvPr/>
            </p:nvSpPr>
            <p:spPr>
              <a:xfrm>
                <a:off x="270120" y="2175307"/>
                <a:ext cx="733001"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1" i="0" lang="en-US" sz="1400" u="none" cap="none" strike="noStrike">
                    <a:solidFill>
                      <a:schemeClr val="lt1"/>
                    </a:solidFill>
                    <a:latin typeface="Arial"/>
                    <a:ea typeface="Arial"/>
                    <a:cs typeface="Arial"/>
                    <a:sym typeface="Arial"/>
                  </a:rPr>
                  <a:t>Tier 3</a:t>
                </a:r>
                <a:endParaRPr/>
              </a:p>
            </p:txBody>
          </p:sp>
        </p:grpSp>
      </p:grpSp>
      <p:sp>
        <p:nvSpPr>
          <p:cNvPr id="2496" name="Google Shape;2496;p88"/>
          <p:cNvSpPr txBox="1"/>
          <p:nvPr/>
        </p:nvSpPr>
        <p:spPr>
          <a:xfrm>
            <a:off x="1089578" y="2040943"/>
            <a:ext cx="3433549" cy="1169551"/>
          </a:xfrm>
          <a:prstGeom prst="rect">
            <a:avLst/>
          </a:prstGeom>
          <a:noFill/>
          <a:ln>
            <a:noFill/>
          </a:ln>
        </p:spPr>
        <p:txBody>
          <a:bodyPr anchorCtr="0" anchor="ctr" bIns="0" lIns="0" spcFirstLastPara="1" rIns="0" wrap="square" tIns="0">
            <a:spAutoFit/>
          </a:bodyPr>
          <a:lstStyle/>
          <a:p>
            <a:pPr indent="0" lvl="0" marL="0" marR="0" rtl="0" algn="r">
              <a:lnSpc>
                <a:spcPct val="100000"/>
              </a:lnSpc>
              <a:spcBef>
                <a:spcPts val="0"/>
              </a:spcBef>
              <a:spcAft>
                <a:spcPts val="0"/>
              </a:spcAft>
              <a:buClr>
                <a:srgbClr val="000000"/>
              </a:buClr>
              <a:buSzPts val="2000"/>
              <a:buFont typeface="Noto Sans Symbols"/>
              <a:buNone/>
            </a:pPr>
            <a:r>
              <a:rPr b="1" i="0" lang="en-US" sz="2000" u="none" cap="none" strike="noStrike">
                <a:solidFill>
                  <a:schemeClr val="accent2"/>
                </a:solidFill>
                <a:latin typeface="Arial"/>
                <a:ea typeface="Arial"/>
                <a:cs typeface="Arial"/>
                <a:sym typeface="Arial"/>
              </a:rPr>
              <a:t>OASIS IDIQs</a:t>
            </a:r>
            <a:br>
              <a:rPr b="1" i="0" lang="en-US" sz="1800" u="none" cap="none" strike="noStrike">
                <a:solidFill>
                  <a:schemeClr val="accent2"/>
                </a:solidFill>
                <a:latin typeface="Arial"/>
                <a:ea typeface="Arial"/>
                <a:cs typeface="Arial"/>
                <a:sym typeface="Arial"/>
              </a:rPr>
            </a:br>
            <a:r>
              <a:rPr b="0" i="0" lang="en-US" sz="1400" u="none" cap="none" strike="noStrike">
                <a:solidFill>
                  <a:schemeClr val="accent2"/>
                </a:solidFill>
                <a:latin typeface="Arial"/>
                <a:ea typeface="Arial"/>
                <a:cs typeface="Arial"/>
                <a:sym typeface="Arial"/>
              </a:rPr>
              <a:t>Premier experts providing a </a:t>
            </a:r>
            <a:r>
              <a:rPr b="0" i="1" lang="en-US" sz="1400" u="none" cap="none" strike="noStrike">
                <a:solidFill>
                  <a:schemeClr val="accent2"/>
                </a:solidFill>
                <a:latin typeface="Arial"/>
                <a:ea typeface="Arial"/>
                <a:cs typeface="Arial"/>
                <a:sym typeface="Arial"/>
              </a:rPr>
              <a:t>full range </a:t>
            </a:r>
            <a:r>
              <a:rPr b="0" i="0" lang="en-US" sz="1400" u="none" cap="none" strike="noStrike">
                <a:solidFill>
                  <a:schemeClr val="accent2"/>
                </a:solidFill>
                <a:latin typeface="Arial"/>
                <a:ea typeface="Arial"/>
                <a:cs typeface="Arial"/>
                <a:sym typeface="Arial"/>
              </a:rPr>
              <a:t>of technical solutions</a:t>
            </a:r>
            <a:r>
              <a:rPr b="1" i="0" lang="en-US" sz="1400" u="none" cap="none" strike="noStrike">
                <a:solidFill>
                  <a:schemeClr val="accent2"/>
                </a:solidFill>
                <a:latin typeface="Arial"/>
                <a:ea typeface="Arial"/>
                <a:cs typeface="Arial"/>
                <a:sym typeface="Arial"/>
              </a:rPr>
              <a:t> </a:t>
            </a:r>
            <a:r>
              <a:rPr b="0" i="0" lang="en-US" sz="1400" u="none" cap="none" strike="noStrike">
                <a:solidFill>
                  <a:schemeClr val="accent2"/>
                </a:solidFill>
                <a:latin typeface="Arial"/>
                <a:ea typeface="Arial"/>
                <a:cs typeface="Arial"/>
                <a:sym typeface="Arial"/>
              </a:rPr>
              <a:t>to meet your most </a:t>
            </a:r>
            <a:r>
              <a:rPr b="1" i="0" lang="en-US" sz="1400" u="none" cap="none" strike="noStrike">
                <a:solidFill>
                  <a:schemeClr val="accent2"/>
                </a:solidFill>
                <a:latin typeface="Arial"/>
                <a:ea typeface="Arial"/>
                <a:cs typeface="Arial"/>
                <a:sym typeface="Arial"/>
              </a:rPr>
              <a:t>complex professional services </a:t>
            </a:r>
            <a:r>
              <a:rPr b="0" i="0" lang="en-US" sz="1400" u="none" cap="none" strike="noStrike">
                <a:solidFill>
                  <a:schemeClr val="accent2"/>
                </a:solidFill>
                <a:latin typeface="Arial"/>
                <a:ea typeface="Arial"/>
                <a:cs typeface="Arial"/>
                <a:sym typeface="Arial"/>
              </a:rPr>
              <a:t>requirements</a:t>
            </a:r>
            <a:endParaRPr/>
          </a:p>
        </p:txBody>
      </p:sp>
      <p:sp>
        <p:nvSpPr>
          <p:cNvPr id="2497" name="Google Shape;2497;p88"/>
          <p:cNvSpPr txBox="1"/>
          <p:nvPr/>
        </p:nvSpPr>
        <p:spPr>
          <a:xfrm>
            <a:off x="-128742" y="3714302"/>
            <a:ext cx="3330579" cy="1384995"/>
          </a:xfrm>
          <a:prstGeom prst="rect">
            <a:avLst/>
          </a:prstGeom>
          <a:noFill/>
          <a:ln>
            <a:noFill/>
          </a:ln>
        </p:spPr>
        <p:txBody>
          <a:bodyPr anchorCtr="0" anchor="ctr" bIns="0" lIns="0" spcFirstLastPara="1" rIns="0" wrap="square" tIns="0">
            <a:spAutoFit/>
          </a:bodyPr>
          <a:lstStyle/>
          <a:p>
            <a:pPr indent="0" lvl="0" marL="0" marR="0" rtl="0" algn="r">
              <a:lnSpc>
                <a:spcPct val="100000"/>
              </a:lnSpc>
              <a:spcBef>
                <a:spcPts val="0"/>
              </a:spcBef>
              <a:spcAft>
                <a:spcPts val="0"/>
              </a:spcAft>
              <a:buClr>
                <a:srgbClr val="000000"/>
              </a:buClr>
              <a:buSzPts val="2000"/>
              <a:buFont typeface="Noto Sans Symbols"/>
              <a:buNone/>
            </a:pPr>
            <a:r>
              <a:rPr b="1" i="0" lang="en-US" sz="2000" u="none" cap="none" strike="noStrike">
                <a:solidFill>
                  <a:schemeClr val="accent5"/>
                </a:solidFill>
                <a:latin typeface="Arial"/>
                <a:ea typeface="Arial"/>
                <a:cs typeface="Arial"/>
                <a:sym typeface="Arial"/>
              </a:rPr>
              <a:t>HCaTS IDIQs</a:t>
            </a:r>
            <a:br>
              <a:rPr b="1" i="0" lang="en-US" sz="1800" u="none" cap="none" strike="noStrike">
                <a:solidFill>
                  <a:schemeClr val="accent5"/>
                </a:solidFill>
                <a:latin typeface="Arial"/>
                <a:ea typeface="Arial"/>
                <a:cs typeface="Arial"/>
                <a:sym typeface="Arial"/>
              </a:rPr>
            </a:br>
            <a:r>
              <a:rPr b="0" i="0" lang="en-US" sz="1400" u="none" cap="none" strike="noStrike">
                <a:solidFill>
                  <a:schemeClr val="accent5"/>
                </a:solidFill>
                <a:latin typeface="Arial"/>
                <a:ea typeface="Arial"/>
                <a:cs typeface="Arial"/>
                <a:sym typeface="Arial"/>
              </a:rPr>
              <a:t>Experienced, thoroughly vetted contractors, delivering fully customizable Human Capital and Training Solutions to solve your toughest organizational challenges</a:t>
            </a:r>
            <a:endParaRPr/>
          </a:p>
        </p:txBody>
      </p:sp>
      <p:grpSp>
        <p:nvGrpSpPr>
          <p:cNvPr id="2498" name="Google Shape;2498;p88"/>
          <p:cNvGrpSpPr/>
          <p:nvPr/>
        </p:nvGrpSpPr>
        <p:grpSpPr>
          <a:xfrm>
            <a:off x="2603014" y="5084273"/>
            <a:ext cx="1465426" cy="849945"/>
            <a:chOff x="1869826" y="4406202"/>
            <a:chExt cx="1465426" cy="849945"/>
          </a:xfrm>
        </p:grpSpPr>
        <p:pic>
          <p:nvPicPr>
            <p:cNvPr descr="BIC icon" id="2499" name="Google Shape;2499;p88"/>
            <p:cNvPicPr preferRelativeResize="0"/>
            <p:nvPr/>
          </p:nvPicPr>
          <p:blipFill rotWithShape="1">
            <a:blip r:embed="rId4">
              <a:alphaModFix/>
            </a:blip>
            <a:srcRect b="0" l="0" r="0" t="0"/>
            <a:stretch/>
          </p:blipFill>
          <p:spPr>
            <a:xfrm>
              <a:off x="1869826" y="4413425"/>
              <a:ext cx="842722" cy="842722"/>
            </a:xfrm>
            <a:prstGeom prst="rect">
              <a:avLst/>
            </a:prstGeom>
            <a:noFill/>
            <a:ln>
              <a:noFill/>
            </a:ln>
          </p:spPr>
        </p:pic>
        <p:grpSp>
          <p:nvGrpSpPr>
            <p:cNvPr id="2500" name="Google Shape;2500;p88"/>
            <p:cNvGrpSpPr/>
            <p:nvPr/>
          </p:nvGrpSpPr>
          <p:grpSpPr>
            <a:xfrm>
              <a:off x="2602251" y="4406202"/>
              <a:ext cx="733001" cy="766799"/>
              <a:chOff x="270120" y="1905388"/>
              <a:chExt cx="733001" cy="766799"/>
            </a:xfrm>
          </p:grpSpPr>
          <p:sp>
            <p:nvSpPr>
              <p:cNvPr id="2501" name="Google Shape;2501;p88"/>
              <p:cNvSpPr/>
              <p:nvPr/>
            </p:nvSpPr>
            <p:spPr>
              <a:xfrm>
                <a:off x="398496" y="2116562"/>
                <a:ext cx="476250" cy="555625"/>
              </a:xfrm>
              <a:custGeom>
                <a:rect b="b" l="l" r="r" t="t"/>
                <a:pathLst>
                  <a:path extrusionOk="0" h="3500" w="2997">
                    <a:moveTo>
                      <a:pt x="749" y="3146"/>
                    </a:moveTo>
                    <a:lnTo>
                      <a:pt x="727" y="3149"/>
                    </a:lnTo>
                    <a:lnTo>
                      <a:pt x="707" y="3157"/>
                    </a:lnTo>
                    <a:lnTo>
                      <a:pt x="691" y="3170"/>
                    </a:lnTo>
                    <a:lnTo>
                      <a:pt x="679" y="3186"/>
                    </a:lnTo>
                    <a:lnTo>
                      <a:pt x="670" y="3206"/>
                    </a:lnTo>
                    <a:lnTo>
                      <a:pt x="668" y="3227"/>
                    </a:lnTo>
                    <a:lnTo>
                      <a:pt x="668" y="3338"/>
                    </a:lnTo>
                    <a:lnTo>
                      <a:pt x="2337" y="3338"/>
                    </a:lnTo>
                    <a:lnTo>
                      <a:pt x="2337" y="3227"/>
                    </a:lnTo>
                    <a:lnTo>
                      <a:pt x="2334" y="3206"/>
                    </a:lnTo>
                    <a:lnTo>
                      <a:pt x="2327" y="3186"/>
                    </a:lnTo>
                    <a:lnTo>
                      <a:pt x="2314" y="3170"/>
                    </a:lnTo>
                    <a:lnTo>
                      <a:pt x="2297" y="3157"/>
                    </a:lnTo>
                    <a:lnTo>
                      <a:pt x="2278" y="3149"/>
                    </a:lnTo>
                    <a:lnTo>
                      <a:pt x="2257" y="3146"/>
                    </a:lnTo>
                    <a:lnTo>
                      <a:pt x="749" y="3146"/>
                    </a:lnTo>
                    <a:close/>
                    <a:moveTo>
                      <a:pt x="1060" y="2694"/>
                    </a:moveTo>
                    <a:lnTo>
                      <a:pt x="1060" y="2985"/>
                    </a:lnTo>
                    <a:lnTo>
                      <a:pt x="1944" y="2985"/>
                    </a:lnTo>
                    <a:lnTo>
                      <a:pt x="1944" y="2694"/>
                    </a:lnTo>
                    <a:lnTo>
                      <a:pt x="1060" y="2694"/>
                    </a:lnTo>
                    <a:close/>
                    <a:moveTo>
                      <a:pt x="1593" y="2181"/>
                    </a:moveTo>
                    <a:lnTo>
                      <a:pt x="1546" y="2186"/>
                    </a:lnTo>
                    <a:lnTo>
                      <a:pt x="1498" y="2188"/>
                    </a:lnTo>
                    <a:lnTo>
                      <a:pt x="1455" y="2187"/>
                    </a:lnTo>
                    <a:lnTo>
                      <a:pt x="1411" y="2182"/>
                    </a:lnTo>
                    <a:lnTo>
                      <a:pt x="1408" y="2230"/>
                    </a:lnTo>
                    <a:lnTo>
                      <a:pt x="1401" y="2279"/>
                    </a:lnTo>
                    <a:lnTo>
                      <a:pt x="1389" y="2326"/>
                    </a:lnTo>
                    <a:lnTo>
                      <a:pt x="1373" y="2373"/>
                    </a:lnTo>
                    <a:lnTo>
                      <a:pt x="1353" y="2417"/>
                    </a:lnTo>
                    <a:lnTo>
                      <a:pt x="1328" y="2460"/>
                    </a:lnTo>
                    <a:lnTo>
                      <a:pt x="1302" y="2497"/>
                    </a:lnTo>
                    <a:lnTo>
                      <a:pt x="1274" y="2532"/>
                    </a:lnTo>
                    <a:lnTo>
                      <a:pt x="1733" y="2532"/>
                    </a:lnTo>
                    <a:lnTo>
                      <a:pt x="1698" y="2489"/>
                    </a:lnTo>
                    <a:lnTo>
                      <a:pt x="1667" y="2444"/>
                    </a:lnTo>
                    <a:lnTo>
                      <a:pt x="1643" y="2395"/>
                    </a:lnTo>
                    <a:lnTo>
                      <a:pt x="1621" y="2344"/>
                    </a:lnTo>
                    <a:lnTo>
                      <a:pt x="1607" y="2291"/>
                    </a:lnTo>
                    <a:lnTo>
                      <a:pt x="1597" y="2237"/>
                    </a:lnTo>
                    <a:lnTo>
                      <a:pt x="1593" y="2181"/>
                    </a:lnTo>
                    <a:close/>
                    <a:moveTo>
                      <a:pt x="2499" y="410"/>
                    </a:moveTo>
                    <a:lnTo>
                      <a:pt x="2499" y="559"/>
                    </a:lnTo>
                    <a:lnTo>
                      <a:pt x="2496" y="676"/>
                    </a:lnTo>
                    <a:lnTo>
                      <a:pt x="2490" y="790"/>
                    </a:lnTo>
                    <a:lnTo>
                      <a:pt x="2477" y="903"/>
                    </a:lnTo>
                    <a:lnTo>
                      <a:pt x="2460" y="1013"/>
                    </a:lnTo>
                    <a:lnTo>
                      <a:pt x="2439" y="1121"/>
                    </a:lnTo>
                    <a:lnTo>
                      <a:pt x="2412" y="1226"/>
                    </a:lnTo>
                    <a:lnTo>
                      <a:pt x="2472" y="1176"/>
                    </a:lnTo>
                    <a:lnTo>
                      <a:pt x="2527" y="1123"/>
                    </a:lnTo>
                    <a:lnTo>
                      <a:pt x="2578" y="1066"/>
                    </a:lnTo>
                    <a:lnTo>
                      <a:pt x="2626" y="1005"/>
                    </a:lnTo>
                    <a:lnTo>
                      <a:pt x="2669" y="943"/>
                    </a:lnTo>
                    <a:lnTo>
                      <a:pt x="2708" y="877"/>
                    </a:lnTo>
                    <a:lnTo>
                      <a:pt x="2743" y="808"/>
                    </a:lnTo>
                    <a:lnTo>
                      <a:pt x="2773" y="737"/>
                    </a:lnTo>
                    <a:lnTo>
                      <a:pt x="2798" y="665"/>
                    </a:lnTo>
                    <a:lnTo>
                      <a:pt x="2819" y="590"/>
                    </a:lnTo>
                    <a:lnTo>
                      <a:pt x="2833" y="514"/>
                    </a:lnTo>
                    <a:lnTo>
                      <a:pt x="2835" y="494"/>
                    </a:lnTo>
                    <a:lnTo>
                      <a:pt x="2831" y="476"/>
                    </a:lnTo>
                    <a:lnTo>
                      <a:pt x="2825" y="458"/>
                    </a:lnTo>
                    <a:lnTo>
                      <a:pt x="2813" y="442"/>
                    </a:lnTo>
                    <a:lnTo>
                      <a:pt x="2800" y="428"/>
                    </a:lnTo>
                    <a:lnTo>
                      <a:pt x="2783" y="419"/>
                    </a:lnTo>
                    <a:lnTo>
                      <a:pt x="2763" y="413"/>
                    </a:lnTo>
                    <a:lnTo>
                      <a:pt x="2743" y="410"/>
                    </a:lnTo>
                    <a:lnTo>
                      <a:pt x="2499" y="410"/>
                    </a:lnTo>
                    <a:close/>
                    <a:moveTo>
                      <a:pt x="253" y="410"/>
                    </a:moveTo>
                    <a:lnTo>
                      <a:pt x="233" y="413"/>
                    </a:lnTo>
                    <a:lnTo>
                      <a:pt x="215" y="419"/>
                    </a:lnTo>
                    <a:lnTo>
                      <a:pt x="198" y="428"/>
                    </a:lnTo>
                    <a:lnTo>
                      <a:pt x="183" y="442"/>
                    </a:lnTo>
                    <a:lnTo>
                      <a:pt x="173" y="458"/>
                    </a:lnTo>
                    <a:lnTo>
                      <a:pt x="165" y="476"/>
                    </a:lnTo>
                    <a:lnTo>
                      <a:pt x="162" y="494"/>
                    </a:lnTo>
                    <a:lnTo>
                      <a:pt x="163" y="514"/>
                    </a:lnTo>
                    <a:lnTo>
                      <a:pt x="178" y="590"/>
                    </a:lnTo>
                    <a:lnTo>
                      <a:pt x="198" y="665"/>
                    </a:lnTo>
                    <a:lnTo>
                      <a:pt x="224" y="737"/>
                    </a:lnTo>
                    <a:lnTo>
                      <a:pt x="254" y="808"/>
                    </a:lnTo>
                    <a:lnTo>
                      <a:pt x="288" y="877"/>
                    </a:lnTo>
                    <a:lnTo>
                      <a:pt x="328" y="943"/>
                    </a:lnTo>
                    <a:lnTo>
                      <a:pt x="371" y="1005"/>
                    </a:lnTo>
                    <a:lnTo>
                      <a:pt x="419" y="1066"/>
                    </a:lnTo>
                    <a:lnTo>
                      <a:pt x="470" y="1123"/>
                    </a:lnTo>
                    <a:lnTo>
                      <a:pt x="525" y="1176"/>
                    </a:lnTo>
                    <a:lnTo>
                      <a:pt x="584" y="1226"/>
                    </a:lnTo>
                    <a:lnTo>
                      <a:pt x="558" y="1121"/>
                    </a:lnTo>
                    <a:lnTo>
                      <a:pt x="537" y="1013"/>
                    </a:lnTo>
                    <a:lnTo>
                      <a:pt x="520" y="903"/>
                    </a:lnTo>
                    <a:lnTo>
                      <a:pt x="508" y="790"/>
                    </a:lnTo>
                    <a:lnTo>
                      <a:pt x="500" y="676"/>
                    </a:lnTo>
                    <a:lnTo>
                      <a:pt x="498" y="559"/>
                    </a:lnTo>
                    <a:lnTo>
                      <a:pt x="498" y="410"/>
                    </a:lnTo>
                    <a:lnTo>
                      <a:pt x="253" y="410"/>
                    </a:lnTo>
                    <a:close/>
                    <a:moveTo>
                      <a:pt x="669" y="162"/>
                    </a:moveTo>
                    <a:lnTo>
                      <a:pt x="666" y="162"/>
                    </a:lnTo>
                    <a:lnTo>
                      <a:pt x="663" y="164"/>
                    </a:lnTo>
                    <a:lnTo>
                      <a:pt x="661" y="168"/>
                    </a:lnTo>
                    <a:lnTo>
                      <a:pt x="660" y="172"/>
                    </a:lnTo>
                    <a:lnTo>
                      <a:pt x="660" y="559"/>
                    </a:lnTo>
                    <a:lnTo>
                      <a:pt x="662" y="667"/>
                    </a:lnTo>
                    <a:lnTo>
                      <a:pt x="669" y="774"/>
                    </a:lnTo>
                    <a:lnTo>
                      <a:pt x="680" y="879"/>
                    </a:lnTo>
                    <a:lnTo>
                      <a:pt x="696" y="981"/>
                    </a:lnTo>
                    <a:lnTo>
                      <a:pt x="715" y="1082"/>
                    </a:lnTo>
                    <a:lnTo>
                      <a:pt x="739" y="1178"/>
                    </a:lnTo>
                    <a:lnTo>
                      <a:pt x="767" y="1273"/>
                    </a:lnTo>
                    <a:lnTo>
                      <a:pt x="798" y="1364"/>
                    </a:lnTo>
                    <a:lnTo>
                      <a:pt x="835" y="1451"/>
                    </a:lnTo>
                    <a:lnTo>
                      <a:pt x="875" y="1534"/>
                    </a:lnTo>
                    <a:lnTo>
                      <a:pt x="918" y="1612"/>
                    </a:lnTo>
                    <a:lnTo>
                      <a:pt x="962" y="1682"/>
                    </a:lnTo>
                    <a:lnTo>
                      <a:pt x="1008" y="1746"/>
                    </a:lnTo>
                    <a:lnTo>
                      <a:pt x="1057" y="1803"/>
                    </a:lnTo>
                    <a:lnTo>
                      <a:pt x="1108" y="1855"/>
                    </a:lnTo>
                    <a:lnTo>
                      <a:pt x="1160" y="1900"/>
                    </a:lnTo>
                    <a:lnTo>
                      <a:pt x="1214" y="1938"/>
                    </a:lnTo>
                    <a:lnTo>
                      <a:pt x="1268" y="1970"/>
                    </a:lnTo>
                    <a:lnTo>
                      <a:pt x="1324" y="1994"/>
                    </a:lnTo>
                    <a:lnTo>
                      <a:pt x="1382" y="2012"/>
                    </a:lnTo>
                    <a:lnTo>
                      <a:pt x="1440" y="2023"/>
                    </a:lnTo>
                    <a:lnTo>
                      <a:pt x="1498" y="2026"/>
                    </a:lnTo>
                    <a:lnTo>
                      <a:pt x="1557" y="2023"/>
                    </a:lnTo>
                    <a:lnTo>
                      <a:pt x="1615" y="2012"/>
                    </a:lnTo>
                    <a:lnTo>
                      <a:pt x="1672" y="1994"/>
                    </a:lnTo>
                    <a:lnTo>
                      <a:pt x="1728" y="1970"/>
                    </a:lnTo>
                    <a:lnTo>
                      <a:pt x="1784" y="1938"/>
                    </a:lnTo>
                    <a:lnTo>
                      <a:pt x="1837" y="1900"/>
                    </a:lnTo>
                    <a:lnTo>
                      <a:pt x="1890" y="1855"/>
                    </a:lnTo>
                    <a:lnTo>
                      <a:pt x="1939" y="1803"/>
                    </a:lnTo>
                    <a:lnTo>
                      <a:pt x="1988" y="1746"/>
                    </a:lnTo>
                    <a:lnTo>
                      <a:pt x="2035" y="1682"/>
                    </a:lnTo>
                    <a:lnTo>
                      <a:pt x="2079" y="1612"/>
                    </a:lnTo>
                    <a:lnTo>
                      <a:pt x="2123" y="1534"/>
                    </a:lnTo>
                    <a:lnTo>
                      <a:pt x="2162" y="1451"/>
                    </a:lnTo>
                    <a:lnTo>
                      <a:pt x="2198" y="1364"/>
                    </a:lnTo>
                    <a:lnTo>
                      <a:pt x="2230" y="1273"/>
                    </a:lnTo>
                    <a:lnTo>
                      <a:pt x="2259" y="1178"/>
                    </a:lnTo>
                    <a:lnTo>
                      <a:pt x="2282" y="1082"/>
                    </a:lnTo>
                    <a:lnTo>
                      <a:pt x="2302" y="981"/>
                    </a:lnTo>
                    <a:lnTo>
                      <a:pt x="2317" y="879"/>
                    </a:lnTo>
                    <a:lnTo>
                      <a:pt x="2329" y="774"/>
                    </a:lnTo>
                    <a:lnTo>
                      <a:pt x="2335" y="667"/>
                    </a:lnTo>
                    <a:lnTo>
                      <a:pt x="2337" y="559"/>
                    </a:lnTo>
                    <a:lnTo>
                      <a:pt x="2337" y="172"/>
                    </a:lnTo>
                    <a:lnTo>
                      <a:pt x="2336" y="168"/>
                    </a:lnTo>
                    <a:lnTo>
                      <a:pt x="2334" y="164"/>
                    </a:lnTo>
                    <a:lnTo>
                      <a:pt x="2331" y="162"/>
                    </a:lnTo>
                    <a:lnTo>
                      <a:pt x="2328" y="162"/>
                    </a:lnTo>
                    <a:lnTo>
                      <a:pt x="669" y="162"/>
                    </a:lnTo>
                    <a:close/>
                    <a:moveTo>
                      <a:pt x="669" y="0"/>
                    </a:moveTo>
                    <a:lnTo>
                      <a:pt x="2328" y="0"/>
                    </a:lnTo>
                    <a:lnTo>
                      <a:pt x="2358" y="3"/>
                    </a:lnTo>
                    <a:lnTo>
                      <a:pt x="2387" y="11"/>
                    </a:lnTo>
                    <a:lnTo>
                      <a:pt x="2415" y="23"/>
                    </a:lnTo>
                    <a:lnTo>
                      <a:pt x="2438" y="40"/>
                    </a:lnTo>
                    <a:lnTo>
                      <a:pt x="2459" y="62"/>
                    </a:lnTo>
                    <a:lnTo>
                      <a:pt x="2476" y="85"/>
                    </a:lnTo>
                    <a:lnTo>
                      <a:pt x="2489" y="111"/>
                    </a:lnTo>
                    <a:lnTo>
                      <a:pt x="2496" y="141"/>
                    </a:lnTo>
                    <a:lnTo>
                      <a:pt x="2499" y="172"/>
                    </a:lnTo>
                    <a:lnTo>
                      <a:pt x="2499" y="248"/>
                    </a:lnTo>
                    <a:lnTo>
                      <a:pt x="2743" y="248"/>
                    </a:lnTo>
                    <a:lnTo>
                      <a:pt x="2780" y="251"/>
                    </a:lnTo>
                    <a:lnTo>
                      <a:pt x="2816" y="259"/>
                    </a:lnTo>
                    <a:lnTo>
                      <a:pt x="2850" y="272"/>
                    </a:lnTo>
                    <a:lnTo>
                      <a:pt x="2882" y="290"/>
                    </a:lnTo>
                    <a:lnTo>
                      <a:pt x="2911" y="311"/>
                    </a:lnTo>
                    <a:lnTo>
                      <a:pt x="2937" y="337"/>
                    </a:lnTo>
                    <a:lnTo>
                      <a:pt x="2959" y="367"/>
                    </a:lnTo>
                    <a:lnTo>
                      <a:pt x="2976" y="399"/>
                    </a:lnTo>
                    <a:lnTo>
                      <a:pt x="2987" y="433"/>
                    </a:lnTo>
                    <a:lnTo>
                      <a:pt x="2995" y="468"/>
                    </a:lnTo>
                    <a:lnTo>
                      <a:pt x="2997" y="504"/>
                    </a:lnTo>
                    <a:lnTo>
                      <a:pt x="2994" y="540"/>
                    </a:lnTo>
                    <a:lnTo>
                      <a:pt x="2977" y="624"/>
                    </a:lnTo>
                    <a:lnTo>
                      <a:pt x="2955" y="706"/>
                    </a:lnTo>
                    <a:lnTo>
                      <a:pt x="2928" y="787"/>
                    </a:lnTo>
                    <a:lnTo>
                      <a:pt x="2895" y="864"/>
                    </a:lnTo>
                    <a:lnTo>
                      <a:pt x="2858" y="941"/>
                    </a:lnTo>
                    <a:lnTo>
                      <a:pt x="2815" y="1014"/>
                    </a:lnTo>
                    <a:lnTo>
                      <a:pt x="2769" y="1084"/>
                    </a:lnTo>
                    <a:lnTo>
                      <a:pt x="2718" y="1152"/>
                    </a:lnTo>
                    <a:lnTo>
                      <a:pt x="2663" y="1215"/>
                    </a:lnTo>
                    <a:lnTo>
                      <a:pt x="2603" y="1276"/>
                    </a:lnTo>
                    <a:lnTo>
                      <a:pt x="2540" y="1332"/>
                    </a:lnTo>
                    <a:lnTo>
                      <a:pt x="2473" y="1384"/>
                    </a:lnTo>
                    <a:lnTo>
                      <a:pt x="2402" y="1432"/>
                    </a:lnTo>
                    <a:lnTo>
                      <a:pt x="2328" y="1475"/>
                    </a:lnTo>
                    <a:lnTo>
                      <a:pt x="2295" y="1552"/>
                    </a:lnTo>
                    <a:lnTo>
                      <a:pt x="2258" y="1625"/>
                    </a:lnTo>
                    <a:lnTo>
                      <a:pt x="2218" y="1695"/>
                    </a:lnTo>
                    <a:lnTo>
                      <a:pt x="2175" y="1765"/>
                    </a:lnTo>
                    <a:lnTo>
                      <a:pt x="2129" y="1828"/>
                    </a:lnTo>
                    <a:lnTo>
                      <a:pt x="2081" y="1888"/>
                    </a:lnTo>
                    <a:lnTo>
                      <a:pt x="2031" y="1942"/>
                    </a:lnTo>
                    <a:lnTo>
                      <a:pt x="1980" y="1992"/>
                    </a:lnTo>
                    <a:lnTo>
                      <a:pt x="1926" y="2035"/>
                    </a:lnTo>
                    <a:lnTo>
                      <a:pt x="1872" y="2073"/>
                    </a:lnTo>
                    <a:lnTo>
                      <a:pt x="1814" y="2106"/>
                    </a:lnTo>
                    <a:lnTo>
                      <a:pt x="1757" y="2134"/>
                    </a:lnTo>
                    <a:lnTo>
                      <a:pt x="1755" y="2180"/>
                    </a:lnTo>
                    <a:lnTo>
                      <a:pt x="1759" y="2225"/>
                    </a:lnTo>
                    <a:lnTo>
                      <a:pt x="1768" y="2269"/>
                    </a:lnTo>
                    <a:lnTo>
                      <a:pt x="1781" y="2310"/>
                    </a:lnTo>
                    <a:lnTo>
                      <a:pt x="1801" y="2350"/>
                    </a:lnTo>
                    <a:lnTo>
                      <a:pt x="1824" y="2387"/>
                    </a:lnTo>
                    <a:lnTo>
                      <a:pt x="1851" y="2421"/>
                    </a:lnTo>
                    <a:lnTo>
                      <a:pt x="1882" y="2452"/>
                    </a:lnTo>
                    <a:lnTo>
                      <a:pt x="1917" y="2480"/>
                    </a:lnTo>
                    <a:lnTo>
                      <a:pt x="1956" y="2502"/>
                    </a:lnTo>
                    <a:lnTo>
                      <a:pt x="1998" y="2520"/>
                    </a:lnTo>
                    <a:lnTo>
                      <a:pt x="2042" y="2534"/>
                    </a:lnTo>
                    <a:lnTo>
                      <a:pt x="2043" y="2534"/>
                    </a:lnTo>
                    <a:lnTo>
                      <a:pt x="2064" y="2541"/>
                    </a:lnTo>
                    <a:lnTo>
                      <a:pt x="2081" y="2554"/>
                    </a:lnTo>
                    <a:lnTo>
                      <a:pt x="2094" y="2571"/>
                    </a:lnTo>
                    <a:lnTo>
                      <a:pt x="2103" y="2590"/>
                    </a:lnTo>
                    <a:lnTo>
                      <a:pt x="2106" y="2612"/>
                    </a:lnTo>
                    <a:lnTo>
                      <a:pt x="2106" y="2985"/>
                    </a:lnTo>
                    <a:lnTo>
                      <a:pt x="2257" y="2985"/>
                    </a:lnTo>
                    <a:lnTo>
                      <a:pt x="2296" y="2988"/>
                    </a:lnTo>
                    <a:lnTo>
                      <a:pt x="2333" y="2996"/>
                    </a:lnTo>
                    <a:lnTo>
                      <a:pt x="2368" y="3011"/>
                    </a:lnTo>
                    <a:lnTo>
                      <a:pt x="2400" y="3031"/>
                    </a:lnTo>
                    <a:lnTo>
                      <a:pt x="2428" y="3056"/>
                    </a:lnTo>
                    <a:lnTo>
                      <a:pt x="2453" y="3084"/>
                    </a:lnTo>
                    <a:lnTo>
                      <a:pt x="2472" y="3116"/>
                    </a:lnTo>
                    <a:lnTo>
                      <a:pt x="2487" y="3150"/>
                    </a:lnTo>
                    <a:lnTo>
                      <a:pt x="2496" y="3188"/>
                    </a:lnTo>
                    <a:lnTo>
                      <a:pt x="2499" y="3227"/>
                    </a:lnTo>
                    <a:lnTo>
                      <a:pt x="2499" y="3419"/>
                    </a:lnTo>
                    <a:lnTo>
                      <a:pt x="2496" y="3441"/>
                    </a:lnTo>
                    <a:lnTo>
                      <a:pt x="2488" y="3460"/>
                    </a:lnTo>
                    <a:lnTo>
                      <a:pt x="2475" y="3477"/>
                    </a:lnTo>
                    <a:lnTo>
                      <a:pt x="2459" y="3489"/>
                    </a:lnTo>
                    <a:lnTo>
                      <a:pt x="2440" y="3497"/>
                    </a:lnTo>
                    <a:lnTo>
                      <a:pt x="2418" y="3500"/>
                    </a:lnTo>
                    <a:lnTo>
                      <a:pt x="586" y="3500"/>
                    </a:lnTo>
                    <a:lnTo>
                      <a:pt x="565" y="3497"/>
                    </a:lnTo>
                    <a:lnTo>
                      <a:pt x="546" y="3489"/>
                    </a:lnTo>
                    <a:lnTo>
                      <a:pt x="529" y="3477"/>
                    </a:lnTo>
                    <a:lnTo>
                      <a:pt x="516" y="3460"/>
                    </a:lnTo>
                    <a:lnTo>
                      <a:pt x="509" y="3441"/>
                    </a:lnTo>
                    <a:lnTo>
                      <a:pt x="506" y="3419"/>
                    </a:lnTo>
                    <a:lnTo>
                      <a:pt x="506" y="3227"/>
                    </a:lnTo>
                    <a:lnTo>
                      <a:pt x="509" y="3188"/>
                    </a:lnTo>
                    <a:lnTo>
                      <a:pt x="518" y="3150"/>
                    </a:lnTo>
                    <a:lnTo>
                      <a:pt x="532" y="3116"/>
                    </a:lnTo>
                    <a:lnTo>
                      <a:pt x="552" y="3084"/>
                    </a:lnTo>
                    <a:lnTo>
                      <a:pt x="577" y="3056"/>
                    </a:lnTo>
                    <a:lnTo>
                      <a:pt x="605" y="3031"/>
                    </a:lnTo>
                    <a:lnTo>
                      <a:pt x="637" y="3011"/>
                    </a:lnTo>
                    <a:lnTo>
                      <a:pt x="672" y="2996"/>
                    </a:lnTo>
                    <a:lnTo>
                      <a:pt x="709" y="2988"/>
                    </a:lnTo>
                    <a:lnTo>
                      <a:pt x="749" y="2985"/>
                    </a:lnTo>
                    <a:lnTo>
                      <a:pt x="899" y="2985"/>
                    </a:lnTo>
                    <a:lnTo>
                      <a:pt x="899" y="2612"/>
                    </a:lnTo>
                    <a:lnTo>
                      <a:pt x="902" y="2590"/>
                    </a:lnTo>
                    <a:lnTo>
                      <a:pt x="911" y="2571"/>
                    </a:lnTo>
                    <a:lnTo>
                      <a:pt x="924" y="2554"/>
                    </a:lnTo>
                    <a:lnTo>
                      <a:pt x="941" y="2541"/>
                    </a:lnTo>
                    <a:lnTo>
                      <a:pt x="961" y="2534"/>
                    </a:lnTo>
                    <a:lnTo>
                      <a:pt x="962" y="2534"/>
                    </a:lnTo>
                    <a:lnTo>
                      <a:pt x="1006" y="2521"/>
                    </a:lnTo>
                    <a:lnTo>
                      <a:pt x="1048" y="2503"/>
                    </a:lnTo>
                    <a:lnTo>
                      <a:pt x="1086" y="2480"/>
                    </a:lnTo>
                    <a:lnTo>
                      <a:pt x="1121" y="2453"/>
                    </a:lnTo>
                    <a:lnTo>
                      <a:pt x="1153" y="2422"/>
                    </a:lnTo>
                    <a:lnTo>
                      <a:pt x="1180" y="2388"/>
                    </a:lnTo>
                    <a:lnTo>
                      <a:pt x="1204" y="2351"/>
                    </a:lnTo>
                    <a:lnTo>
                      <a:pt x="1223" y="2312"/>
                    </a:lnTo>
                    <a:lnTo>
                      <a:pt x="1236" y="2271"/>
                    </a:lnTo>
                    <a:lnTo>
                      <a:pt x="1245" y="2227"/>
                    </a:lnTo>
                    <a:lnTo>
                      <a:pt x="1249" y="2183"/>
                    </a:lnTo>
                    <a:lnTo>
                      <a:pt x="1248" y="2138"/>
                    </a:lnTo>
                    <a:lnTo>
                      <a:pt x="1189" y="2111"/>
                    </a:lnTo>
                    <a:lnTo>
                      <a:pt x="1131" y="2078"/>
                    </a:lnTo>
                    <a:lnTo>
                      <a:pt x="1076" y="2040"/>
                    </a:lnTo>
                    <a:lnTo>
                      <a:pt x="1021" y="1995"/>
                    </a:lnTo>
                    <a:lnTo>
                      <a:pt x="969" y="1945"/>
                    </a:lnTo>
                    <a:lnTo>
                      <a:pt x="918" y="1891"/>
                    </a:lnTo>
                    <a:lnTo>
                      <a:pt x="870" y="1831"/>
                    </a:lnTo>
                    <a:lnTo>
                      <a:pt x="823" y="1766"/>
                    </a:lnTo>
                    <a:lnTo>
                      <a:pt x="778" y="1695"/>
                    </a:lnTo>
                    <a:lnTo>
                      <a:pt x="739" y="1625"/>
                    </a:lnTo>
                    <a:lnTo>
                      <a:pt x="703" y="1552"/>
                    </a:lnTo>
                    <a:lnTo>
                      <a:pt x="669" y="1475"/>
                    </a:lnTo>
                    <a:lnTo>
                      <a:pt x="595" y="1432"/>
                    </a:lnTo>
                    <a:lnTo>
                      <a:pt x="525" y="1384"/>
                    </a:lnTo>
                    <a:lnTo>
                      <a:pt x="457" y="1332"/>
                    </a:lnTo>
                    <a:lnTo>
                      <a:pt x="394" y="1276"/>
                    </a:lnTo>
                    <a:lnTo>
                      <a:pt x="335" y="1215"/>
                    </a:lnTo>
                    <a:lnTo>
                      <a:pt x="279" y="1152"/>
                    </a:lnTo>
                    <a:lnTo>
                      <a:pt x="228" y="1084"/>
                    </a:lnTo>
                    <a:lnTo>
                      <a:pt x="181" y="1014"/>
                    </a:lnTo>
                    <a:lnTo>
                      <a:pt x="139" y="941"/>
                    </a:lnTo>
                    <a:lnTo>
                      <a:pt x="102" y="864"/>
                    </a:lnTo>
                    <a:lnTo>
                      <a:pt x="69" y="787"/>
                    </a:lnTo>
                    <a:lnTo>
                      <a:pt x="42" y="706"/>
                    </a:lnTo>
                    <a:lnTo>
                      <a:pt x="20" y="624"/>
                    </a:lnTo>
                    <a:lnTo>
                      <a:pt x="3" y="540"/>
                    </a:lnTo>
                    <a:lnTo>
                      <a:pt x="0" y="504"/>
                    </a:lnTo>
                    <a:lnTo>
                      <a:pt x="2" y="468"/>
                    </a:lnTo>
                    <a:lnTo>
                      <a:pt x="9" y="433"/>
                    </a:lnTo>
                    <a:lnTo>
                      <a:pt x="21" y="399"/>
                    </a:lnTo>
                    <a:lnTo>
                      <a:pt x="38" y="367"/>
                    </a:lnTo>
                    <a:lnTo>
                      <a:pt x="60" y="337"/>
                    </a:lnTo>
                    <a:lnTo>
                      <a:pt x="86" y="311"/>
                    </a:lnTo>
                    <a:lnTo>
                      <a:pt x="116" y="290"/>
                    </a:lnTo>
                    <a:lnTo>
                      <a:pt x="147" y="272"/>
                    </a:lnTo>
                    <a:lnTo>
                      <a:pt x="181" y="259"/>
                    </a:lnTo>
                    <a:lnTo>
                      <a:pt x="216" y="251"/>
                    </a:lnTo>
                    <a:lnTo>
                      <a:pt x="253" y="248"/>
                    </a:lnTo>
                    <a:lnTo>
                      <a:pt x="498" y="248"/>
                    </a:lnTo>
                    <a:lnTo>
                      <a:pt x="498" y="172"/>
                    </a:lnTo>
                    <a:lnTo>
                      <a:pt x="500" y="141"/>
                    </a:lnTo>
                    <a:lnTo>
                      <a:pt x="509" y="111"/>
                    </a:lnTo>
                    <a:lnTo>
                      <a:pt x="522" y="85"/>
                    </a:lnTo>
                    <a:lnTo>
                      <a:pt x="539" y="62"/>
                    </a:lnTo>
                    <a:lnTo>
                      <a:pt x="559" y="40"/>
                    </a:lnTo>
                    <a:lnTo>
                      <a:pt x="583" y="23"/>
                    </a:lnTo>
                    <a:lnTo>
                      <a:pt x="610" y="11"/>
                    </a:lnTo>
                    <a:lnTo>
                      <a:pt x="638" y="3"/>
                    </a:lnTo>
                    <a:lnTo>
                      <a:pt x="669" y="0"/>
                    </a:lnTo>
                    <a:close/>
                  </a:path>
                </a:pathLst>
              </a:custGeom>
              <a:solidFill>
                <a:schemeClr val="accent5">
                  <a:alpha val="47843"/>
                </a:schemeClr>
              </a:solid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502" name="Google Shape;2502;p88"/>
              <p:cNvSpPr/>
              <p:nvPr/>
            </p:nvSpPr>
            <p:spPr>
              <a:xfrm>
                <a:off x="558040" y="1905388"/>
                <a:ext cx="157163" cy="152400"/>
              </a:xfrm>
              <a:custGeom>
                <a:rect b="b" l="l" r="r" t="t"/>
                <a:pathLst>
                  <a:path extrusionOk="0" h="951" w="991">
                    <a:moveTo>
                      <a:pt x="495" y="264"/>
                    </a:moveTo>
                    <a:lnTo>
                      <a:pt x="440" y="377"/>
                    </a:lnTo>
                    <a:lnTo>
                      <a:pt x="430" y="394"/>
                    </a:lnTo>
                    <a:lnTo>
                      <a:pt x="415" y="406"/>
                    </a:lnTo>
                    <a:lnTo>
                      <a:pt x="398" y="416"/>
                    </a:lnTo>
                    <a:lnTo>
                      <a:pt x="379" y="421"/>
                    </a:lnTo>
                    <a:lnTo>
                      <a:pt x="255" y="439"/>
                    </a:lnTo>
                    <a:lnTo>
                      <a:pt x="345" y="527"/>
                    </a:lnTo>
                    <a:lnTo>
                      <a:pt x="357" y="542"/>
                    </a:lnTo>
                    <a:lnTo>
                      <a:pt x="365" y="560"/>
                    </a:lnTo>
                    <a:lnTo>
                      <a:pt x="369" y="579"/>
                    </a:lnTo>
                    <a:lnTo>
                      <a:pt x="368" y="598"/>
                    </a:lnTo>
                    <a:lnTo>
                      <a:pt x="347" y="722"/>
                    </a:lnTo>
                    <a:lnTo>
                      <a:pt x="458" y="664"/>
                    </a:lnTo>
                    <a:lnTo>
                      <a:pt x="476" y="657"/>
                    </a:lnTo>
                    <a:lnTo>
                      <a:pt x="495" y="654"/>
                    </a:lnTo>
                    <a:lnTo>
                      <a:pt x="514" y="657"/>
                    </a:lnTo>
                    <a:lnTo>
                      <a:pt x="534" y="664"/>
                    </a:lnTo>
                    <a:lnTo>
                      <a:pt x="644" y="722"/>
                    </a:lnTo>
                    <a:lnTo>
                      <a:pt x="623" y="598"/>
                    </a:lnTo>
                    <a:lnTo>
                      <a:pt x="623" y="579"/>
                    </a:lnTo>
                    <a:lnTo>
                      <a:pt x="626" y="560"/>
                    </a:lnTo>
                    <a:lnTo>
                      <a:pt x="634" y="542"/>
                    </a:lnTo>
                    <a:lnTo>
                      <a:pt x="646" y="527"/>
                    </a:lnTo>
                    <a:lnTo>
                      <a:pt x="736" y="439"/>
                    </a:lnTo>
                    <a:lnTo>
                      <a:pt x="612" y="421"/>
                    </a:lnTo>
                    <a:lnTo>
                      <a:pt x="593" y="416"/>
                    </a:lnTo>
                    <a:lnTo>
                      <a:pt x="576" y="406"/>
                    </a:lnTo>
                    <a:lnTo>
                      <a:pt x="562" y="394"/>
                    </a:lnTo>
                    <a:lnTo>
                      <a:pt x="552" y="377"/>
                    </a:lnTo>
                    <a:lnTo>
                      <a:pt x="495" y="264"/>
                    </a:lnTo>
                    <a:close/>
                    <a:moveTo>
                      <a:pt x="495" y="0"/>
                    </a:moveTo>
                    <a:lnTo>
                      <a:pt x="513" y="2"/>
                    </a:lnTo>
                    <a:lnTo>
                      <a:pt x="530" y="9"/>
                    </a:lnTo>
                    <a:lnTo>
                      <a:pt x="545" y="18"/>
                    </a:lnTo>
                    <a:lnTo>
                      <a:pt x="558" y="30"/>
                    </a:lnTo>
                    <a:lnTo>
                      <a:pt x="569" y="46"/>
                    </a:lnTo>
                    <a:lnTo>
                      <a:pt x="678" y="267"/>
                    </a:lnTo>
                    <a:lnTo>
                      <a:pt x="922" y="302"/>
                    </a:lnTo>
                    <a:lnTo>
                      <a:pt x="940" y="308"/>
                    </a:lnTo>
                    <a:lnTo>
                      <a:pt x="956" y="315"/>
                    </a:lnTo>
                    <a:lnTo>
                      <a:pt x="969" y="327"/>
                    </a:lnTo>
                    <a:lnTo>
                      <a:pt x="980" y="342"/>
                    </a:lnTo>
                    <a:lnTo>
                      <a:pt x="987" y="358"/>
                    </a:lnTo>
                    <a:lnTo>
                      <a:pt x="991" y="376"/>
                    </a:lnTo>
                    <a:lnTo>
                      <a:pt x="991" y="394"/>
                    </a:lnTo>
                    <a:lnTo>
                      <a:pt x="986" y="411"/>
                    </a:lnTo>
                    <a:lnTo>
                      <a:pt x="978" y="426"/>
                    </a:lnTo>
                    <a:lnTo>
                      <a:pt x="967" y="440"/>
                    </a:lnTo>
                    <a:lnTo>
                      <a:pt x="790" y="613"/>
                    </a:lnTo>
                    <a:lnTo>
                      <a:pt x="832" y="857"/>
                    </a:lnTo>
                    <a:lnTo>
                      <a:pt x="833" y="875"/>
                    </a:lnTo>
                    <a:lnTo>
                      <a:pt x="829" y="892"/>
                    </a:lnTo>
                    <a:lnTo>
                      <a:pt x="823" y="909"/>
                    </a:lnTo>
                    <a:lnTo>
                      <a:pt x="812" y="924"/>
                    </a:lnTo>
                    <a:lnTo>
                      <a:pt x="800" y="936"/>
                    </a:lnTo>
                    <a:lnTo>
                      <a:pt x="785" y="944"/>
                    </a:lnTo>
                    <a:lnTo>
                      <a:pt x="769" y="949"/>
                    </a:lnTo>
                    <a:lnTo>
                      <a:pt x="752" y="951"/>
                    </a:lnTo>
                    <a:lnTo>
                      <a:pt x="733" y="949"/>
                    </a:lnTo>
                    <a:lnTo>
                      <a:pt x="714" y="942"/>
                    </a:lnTo>
                    <a:lnTo>
                      <a:pt x="495" y="827"/>
                    </a:lnTo>
                    <a:lnTo>
                      <a:pt x="277" y="942"/>
                    </a:lnTo>
                    <a:lnTo>
                      <a:pt x="260" y="948"/>
                    </a:lnTo>
                    <a:lnTo>
                      <a:pt x="242" y="951"/>
                    </a:lnTo>
                    <a:lnTo>
                      <a:pt x="225" y="950"/>
                    </a:lnTo>
                    <a:lnTo>
                      <a:pt x="208" y="945"/>
                    </a:lnTo>
                    <a:lnTo>
                      <a:pt x="192" y="936"/>
                    </a:lnTo>
                    <a:lnTo>
                      <a:pt x="178" y="924"/>
                    </a:lnTo>
                    <a:lnTo>
                      <a:pt x="168" y="909"/>
                    </a:lnTo>
                    <a:lnTo>
                      <a:pt x="161" y="892"/>
                    </a:lnTo>
                    <a:lnTo>
                      <a:pt x="158" y="875"/>
                    </a:lnTo>
                    <a:lnTo>
                      <a:pt x="159" y="857"/>
                    </a:lnTo>
                    <a:lnTo>
                      <a:pt x="202" y="613"/>
                    </a:lnTo>
                    <a:lnTo>
                      <a:pt x="25" y="440"/>
                    </a:lnTo>
                    <a:lnTo>
                      <a:pt x="13" y="426"/>
                    </a:lnTo>
                    <a:lnTo>
                      <a:pt x="4" y="411"/>
                    </a:lnTo>
                    <a:lnTo>
                      <a:pt x="0" y="394"/>
                    </a:lnTo>
                    <a:lnTo>
                      <a:pt x="0" y="376"/>
                    </a:lnTo>
                    <a:lnTo>
                      <a:pt x="3" y="358"/>
                    </a:lnTo>
                    <a:lnTo>
                      <a:pt x="12" y="342"/>
                    </a:lnTo>
                    <a:lnTo>
                      <a:pt x="22" y="327"/>
                    </a:lnTo>
                    <a:lnTo>
                      <a:pt x="36" y="315"/>
                    </a:lnTo>
                    <a:lnTo>
                      <a:pt x="52" y="308"/>
                    </a:lnTo>
                    <a:lnTo>
                      <a:pt x="69" y="302"/>
                    </a:lnTo>
                    <a:lnTo>
                      <a:pt x="314" y="267"/>
                    </a:lnTo>
                    <a:lnTo>
                      <a:pt x="423" y="46"/>
                    </a:lnTo>
                    <a:lnTo>
                      <a:pt x="433" y="30"/>
                    </a:lnTo>
                    <a:lnTo>
                      <a:pt x="446" y="18"/>
                    </a:lnTo>
                    <a:lnTo>
                      <a:pt x="460" y="9"/>
                    </a:lnTo>
                    <a:lnTo>
                      <a:pt x="477" y="2"/>
                    </a:lnTo>
                    <a:lnTo>
                      <a:pt x="495" y="0"/>
                    </a:lnTo>
                    <a:close/>
                  </a:path>
                </a:pathLst>
              </a:custGeom>
              <a:solidFill>
                <a:schemeClr val="accent5">
                  <a:alpha val="47843"/>
                </a:schemeClr>
              </a:solid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503" name="Google Shape;2503;p88"/>
              <p:cNvSpPr txBox="1"/>
              <p:nvPr/>
            </p:nvSpPr>
            <p:spPr>
              <a:xfrm>
                <a:off x="270120" y="2175307"/>
                <a:ext cx="733001"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1" i="0" lang="en-US" sz="1400" u="none" cap="none" strike="noStrike">
                    <a:solidFill>
                      <a:schemeClr val="lt1"/>
                    </a:solidFill>
                    <a:latin typeface="Arial"/>
                    <a:ea typeface="Arial"/>
                    <a:cs typeface="Arial"/>
                    <a:sym typeface="Arial"/>
                  </a:rPr>
                  <a:t>Tier 3</a:t>
                </a:r>
                <a:endParaRPr/>
              </a:p>
            </p:txBody>
          </p:sp>
        </p:grpSp>
      </p:grpSp>
      <p:sp>
        <p:nvSpPr>
          <p:cNvPr id="2504" name="Google Shape;2504;p88"/>
          <p:cNvSpPr/>
          <p:nvPr/>
        </p:nvSpPr>
        <p:spPr>
          <a:xfrm>
            <a:off x="0" y="5708421"/>
            <a:ext cx="12192000" cy="1235741"/>
          </a:xfrm>
          <a:custGeom>
            <a:rect b="b" l="l" r="r" t="t"/>
            <a:pathLst>
              <a:path extrusionOk="0" h="762" w="3200">
                <a:moveTo>
                  <a:pt x="0" y="29"/>
                </a:moveTo>
                <a:cubicBezTo>
                  <a:pt x="0" y="29"/>
                  <a:pt x="662" y="0"/>
                  <a:pt x="1413" y="352"/>
                </a:cubicBezTo>
                <a:cubicBezTo>
                  <a:pt x="2164" y="705"/>
                  <a:pt x="3200" y="545"/>
                  <a:pt x="3200" y="545"/>
                </a:cubicBezTo>
                <a:cubicBezTo>
                  <a:pt x="3200" y="762"/>
                  <a:pt x="3200" y="762"/>
                  <a:pt x="3200" y="762"/>
                </a:cubicBezTo>
                <a:cubicBezTo>
                  <a:pt x="0" y="762"/>
                  <a:pt x="0" y="762"/>
                  <a:pt x="0" y="762"/>
                </a:cubicBezTo>
                <a:lnTo>
                  <a:pt x="0" y="29"/>
                </a:lnTo>
                <a:close/>
              </a:path>
            </a:pathLst>
          </a:custGeom>
          <a:solidFill>
            <a:srgbClr val="D8D8D8"/>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505" name="Google Shape;2505;p88"/>
          <p:cNvSpPr/>
          <p:nvPr/>
        </p:nvSpPr>
        <p:spPr>
          <a:xfrm>
            <a:off x="0" y="6049872"/>
            <a:ext cx="12192000" cy="841375"/>
          </a:xfrm>
          <a:custGeom>
            <a:rect b="b" l="l" r="r" t="t"/>
            <a:pathLst>
              <a:path extrusionOk="0" h="423" w="3200">
                <a:moveTo>
                  <a:pt x="3200" y="66"/>
                </a:moveTo>
                <a:cubicBezTo>
                  <a:pt x="3200" y="66"/>
                  <a:pt x="2831" y="0"/>
                  <a:pt x="1743" y="212"/>
                </a:cubicBezTo>
                <a:cubicBezTo>
                  <a:pt x="655" y="423"/>
                  <a:pt x="0" y="175"/>
                  <a:pt x="0" y="175"/>
                </a:cubicBezTo>
                <a:cubicBezTo>
                  <a:pt x="0" y="404"/>
                  <a:pt x="0" y="404"/>
                  <a:pt x="0" y="404"/>
                </a:cubicBezTo>
                <a:cubicBezTo>
                  <a:pt x="3200" y="404"/>
                  <a:pt x="3200" y="404"/>
                  <a:pt x="3200" y="404"/>
                </a:cubicBezTo>
                <a:lnTo>
                  <a:pt x="3200" y="66"/>
                </a:lnTo>
                <a:close/>
              </a:path>
            </a:pathLst>
          </a:custGeom>
          <a:solidFill>
            <a:srgbClr val="FEFEFE"/>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506" name="Google Shape;2506;p88"/>
          <p:cNvSpPr/>
          <p:nvPr/>
        </p:nvSpPr>
        <p:spPr>
          <a:xfrm>
            <a:off x="5401492" y="4778679"/>
            <a:ext cx="1166231" cy="1717841"/>
          </a:xfrm>
          <a:custGeom>
            <a:rect b="b" l="l" r="r" t="t"/>
            <a:pathLst>
              <a:path extrusionOk="0" h="1235" w="679">
                <a:moveTo>
                  <a:pt x="558" y="1235"/>
                </a:moveTo>
                <a:cubicBezTo>
                  <a:pt x="558" y="1235"/>
                  <a:pt x="455" y="806"/>
                  <a:pt x="517" y="546"/>
                </a:cubicBezTo>
                <a:cubicBezTo>
                  <a:pt x="580" y="285"/>
                  <a:pt x="679" y="231"/>
                  <a:pt x="669" y="191"/>
                </a:cubicBezTo>
                <a:cubicBezTo>
                  <a:pt x="660" y="151"/>
                  <a:pt x="609" y="170"/>
                  <a:pt x="593" y="207"/>
                </a:cubicBezTo>
                <a:cubicBezTo>
                  <a:pt x="577" y="243"/>
                  <a:pt x="512" y="323"/>
                  <a:pt x="451" y="310"/>
                </a:cubicBezTo>
                <a:cubicBezTo>
                  <a:pt x="391" y="297"/>
                  <a:pt x="375" y="49"/>
                  <a:pt x="331" y="25"/>
                </a:cubicBezTo>
                <a:cubicBezTo>
                  <a:pt x="287" y="0"/>
                  <a:pt x="302" y="114"/>
                  <a:pt x="319" y="214"/>
                </a:cubicBezTo>
                <a:cubicBezTo>
                  <a:pt x="336" y="313"/>
                  <a:pt x="252" y="258"/>
                  <a:pt x="199" y="139"/>
                </a:cubicBezTo>
                <a:cubicBezTo>
                  <a:pt x="146" y="20"/>
                  <a:pt x="115" y="54"/>
                  <a:pt x="110" y="71"/>
                </a:cubicBezTo>
                <a:cubicBezTo>
                  <a:pt x="104" y="88"/>
                  <a:pt x="225" y="300"/>
                  <a:pt x="216" y="311"/>
                </a:cubicBezTo>
                <a:cubicBezTo>
                  <a:pt x="208" y="321"/>
                  <a:pt x="55" y="145"/>
                  <a:pt x="40" y="150"/>
                </a:cubicBezTo>
                <a:cubicBezTo>
                  <a:pt x="26" y="155"/>
                  <a:pt x="0" y="169"/>
                  <a:pt x="37" y="224"/>
                </a:cubicBezTo>
                <a:cubicBezTo>
                  <a:pt x="73" y="280"/>
                  <a:pt x="187" y="373"/>
                  <a:pt x="180" y="388"/>
                </a:cubicBezTo>
                <a:cubicBezTo>
                  <a:pt x="173" y="404"/>
                  <a:pt x="78" y="319"/>
                  <a:pt x="44" y="317"/>
                </a:cubicBezTo>
                <a:cubicBezTo>
                  <a:pt x="9" y="315"/>
                  <a:pt x="23" y="364"/>
                  <a:pt x="85" y="408"/>
                </a:cubicBezTo>
                <a:cubicBezTo>
                  <a:pt x="147" y="452"/>
                  <a:pt x="298" y="501"/>
                  <a:pt x="303" y="668"/>
                </a:cubicBezTo>
                <a:cubicBezTo>
                  <a:pt x="308" y="835"/>
                  <a:pt x="275" y="1139"/>
                  <a:pt x="275" y="1139"/>
                </a:cubicBezTo>
              </a:path>
            </a:pathLst>
          </a:custGeom>
          <a:solidFill>
            <a:srgbClr val="D8D8D8"/>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507" name="Google Shape;2507;p88"/>
          <p:cNvSpPr/>
          <p:nvPr/>
        </p:nvSpPr>
        <p:spPr>
          <a:xfrm>
            <a:off x="6805737" y="4118590"/>
            <a:ext cx="1818358" cy="1784107"/>
          </a:xfrm>
          <a:custGeom>
            <a:rect b="b" l="l" r="r" t="t"/>
            <a:pathLst>
              <a:path extrusionOk="0" h="915" w="933">
                <a:moveTo>
                  <a:pt x="0" y="502"/>
                </a:moveTo>
                <a:cubicBezTo>
                  <a:pt x="0" y="502"/>
                  <a:pt x="238" y="0"/>
                  <a:pt x="933" y="207"/>
                </a:cubicBezTo>
                <a:cubicBezTo>
                  <a:pt x="933" y="207"/>
                  <a:pt x="686" y="915"/>
                  <a:pt x="37" y="576"/>
                </a:cubicBezTo>
                <a:cubicBezTo>
                  <a:pt x="37" y="576"/>
                  <a:pt x="362" y="402"/>
                  <a:pt x="527" y="386"/>
                </a:cubicBezTo>
                <a:cubicBezTo>
                  <a:pt x="527" y="386"/>
                  <a:pt x="151" y="390"/>
                  <a:pt x="0" y="502"/>
                </a:cubicBezTo>
                <a:close/>
              </a:path>
            </a:pathLst>
          </a:custGeom>
          <a:solidFill>
            <a:schemeClr val="accent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508" name="Google Shape;2508;p88"/>
          <p:cNvSpPr/>
          <p:nvPr/>
        </p:nvSpPr>
        <p:spPr>
          <a:xfrm>
            <a:off x="7827438" y="4512140"/>
            <a:ext cx="511038" cy="472794"/>
          </a:xfrm>
          <a:custGeom>
            <a:rect b="b" l="l" r="r" t="t"/>
            <a:pathLst>
              <a:path extrusionOk="0" h="63" w="68">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2509" name="Google Shape;2509;p88"/>
          <p:cNvGrpSpPr/>
          <p:nvPr/>
        </p:nvGrpSpPr>
        <p:grpSpPr>
          <a:xfrm>
            <a:off x="5541536" y="2676980"/>
            <a:ext cx="2458208" cy="2324322"/>
            <a:chOff x="5561415" y="2119281"/>
            <a:chExt cx="2458208" cy="2324322"/>
          </a:xfrm>
        </p:grpSpPr>
        <p:sp>
          <p:nvSpPr>
            <p:cNvPr id="2510" name="Google Shape;2510;p88"/>
            <p:cNvSpPr/>
            <p:nvPr/>
          </p:nvSpPr>
          <p:spPr>
            <a:xfrm>
              <a:off x="5561415" y="2119281"/>
              <a:ext cx="2458208" cy="2324322"/>
            </a:xfrm>
            <a:custGeom>
              <a:rect b="b" l="l" r="r" t="t"/>
              <a:pathLst>
                <a:path extrusionOk="0" h="1192" w="1261">
                  <a:moveTo>
                    <a:pt x="388" y="1185"/>
                  </a:moveTo>
                  <a:cubicBezTo>
                    <a:pt x="388" y="1185"/>
                    <a:pt x="0" y="615"/>
                    <a:pt x="659" y="0"/>
                  </a:cubicBezTo>
                  <a:cubicBezTo>
                    <a:pt x="659" y="0"/>
                    <a:pt x="1261" y="710"/>
                    <a:pt x="490" y="1192"/>
                  </a:cubicBezTo>
                  <a:cubicBezTo>
                    <a:pt x="490" y="1192"/>
                    <a:pt x="508" y="734"/>
                    <a:pt x="595" y="548"/>
                  </a:cubicBezTo>
                  <a:cubicBezTo>
                    <a:pt x="595" y="548"/>
                    <a:pt x="363" y="953"/>
                    <a:pt x="388" y="1185"/>
                  </a:cubicBezTo>
                  <a:close/>
                </a:path>
              </a:pathLst>
            </a:custGeom>
            <a:solidFill>
              <a:schemeClr val="accent4"/>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511" name="Google Shape;2511;p88"/>
            <p:cNvSpPr/>
            <p:nvPr/>
          </p:nvSpPr>
          <p:spPr>
            <a:xfrm>
              <a:off x="6543206" y="2664068"/>
              <a:ext cx="443908" cy="384955"/>
            </a:xfrm>
            <a:custGeom>
              <a:rect b="b" l="l" r="r" t="t"/>
              <a:pathLst>
                <a:path extrusionOk="0" h="51" w="59">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2512" name="Google Shape;2512;p88"/>
          <p:cNvSpPr/>
          <p:nvPr/>
        </p:nvSpPr>
        <p:spPr>
          <a:xfrm>
            <a:off x="3509964" y="3746511"/>
            <a:ext cx="1891528" cy="1998948"/>
          </a:xfrm>
          <a:custGeom>
            <a:rect b="b" l="l" r="r" t="t"/>
            <a:pathLst>
              <a:path extrusionOk="0" h="1025" w="970">
                <a:moveTo>
                  <a:pt x="966" y="703"/>
                </a:moveTo>
                <a:cubicBezTo>
                  <a:pt x="966" y="703"/>
                  <a:pt x="507" y="1025"/>
                  <a:pt x="0" y="498"/>
                </a:cubicBezTo>
                <a:cubicBezTo>
                  <a:pt x="0" y="498"/>
                  <a:pt x="568" y="0"/>
                  <a:pt x="970" y="620"/>
                </a:cubicBezTo>
                <a:cubicBezTo>
                  <a:pt x="970" y="620"/>
                  <a:pt x="598" y="611"/>
                  <a:pt x="445" y="543"/>
                </a:cubicBezTo>
                <a:cubicBezTo>
                  <a:pt x="445" y="543"/>
                  <a:pt x="778" y="726"/>
                  <a:pt x="966" y="703"/>
                </a:cubicBezTo>
                <a:close/>
              </a:path>
            </a:pathLst>
          </a:custGeom>
          <a:solidFill>
            <a:schemeClr val="accent5"/>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2513" name="Google Shape;2513;p88"/>
          <p:cNvGrpSpPr/>
          <p:nvPr/>
        </p:nvGrpSpPr>
        <p:grpSpPr>
          <a:xfrm>
            <a:off x="3940240" y="4530869"/>
            <a:ext cx="397208" cy="506655"/>
            <a:chOff x="3906101" y="3961593"/>
            <a:chExt cx="477900" cy="702942"/>
          </a:xfrm>
        </p:grpSpPr>
        <p:sp>
          <p:nvSpPr>
            <p:cNvPr id="2514" name="Google Shape;2514;p88"/>
            <p:cNvSpPr/>
            <p:nvPr/>
          </p:nvSpPr>
          <p:spPr>
            <a:xfrm>
              <a:off x="4032529" y="4115835"/>
              <a:ext cx="225043" cy="548700"/>
            </a:xfrm>
            <a:custGeom>
              <a:rect b="b" l="l" r="r" t="t"/>
              <a:pathLst>
                <a:path extrusionOk="0" h="2605" w="1073">
                  <a:moveTo>
                    <a:pt x="145" y="0"/>
                  </a:moveTo>
                  <a:lnTo>
                    <a:pt x="925" y="1"/>
                  </a:lnTo>
                  <a:lnTo>
                    <a:pt x="954" y="4"/>
                  </a:lnTo>
                  <a:lnTo>
                    <a:pt x="982" y="12"/>
                  </a:lnTo>
                  <a:lnTo>
                    <a:pt x="1007" y="26"/>
                  </a:lnTo>
                  <a:lnTo>
                    <a:pt x="1029" y="45"/>
                  </a:lnTo>
                  <a:lnTo>
                    <a:pt x="1048" y="66"/>
                  </a:lnTo>
                  <a:lnTo>
                    <a:pt x="1061" y="91"/>
                  </a:lnTo>
                  <a:lnTo>
                    <a:pt x="1069" y="119"/>
                  </a:lnTo>
                  <a:lnTo>
                    <a:pt x="1073" y="149"/>
                  </a:lnTo>
                  <a:lnTo>
                    <a:pt x="1073" y="1389"/>
                  </a:lnTo>
                  <a:lnTo>
                    <a:pt x="1069" y="1419"/>
                  </a:lnTo>
                  <a:lnTo>
                    <a:pt x="1061" y="1447"/>
                  </a:lnTo>
                  <a:lnTo>
                    <a:pt x="1048" y="1472"/>
                  </a:lnTo>
                  <a:lnTo>
                    <a:pt x="1029" y="1495"/>
                  </a:lnTo>
                  <a:lnTo>
                    <a:pt x="1007" y="1512"/>
                  </a:lnTo>
                  <a:lnTo>
                    <a:pt x="982" y="1526"/>
                  </a:lnTo>
                  <a:lnTo>
                    <a:pt x="954" y="1535"/>
                  </a:lnTo>
                  <a:lnTo>
                    <a:pt x="925" y="1538"/>
                  </a:lnTo>
                  <a:lnTo>
                    <a:pt x="900" y="1536"/>
                  </a:lnTo>
                  <a:lnTo>
                    <a:pt x="876" y="1530"/>
                  </a:lnTo>
                  <a:lnTo>
                    <a:pt x="854" y="1520"/>
                  </a:lnTo>
                  <a:lnTo>
                    <a:pt x="835" y="1508"/>
                  </a:lnTo>
                  <a:lnTo>
                    <a:pt x="835" y="2456"/>
                  </a:lnTo>
                  <a:lnTo>
                    <a:pt x="833" y="2486"/>
                  </a:lnTo>
                  <a:lnTo>
                    <a:pt x="824" y="2515"/>
                  </a:lnTo>
                  <a:lnTo>
                    <a:pt x="810" y="2539"/>
                  </a:lnTo>
                  <a:lnTo>
                    <a:pt x="792" y="2561"/>
                  </a:lnTo>
                  <a:lnTo>
                    <a:pt x="770" y="2579"/>
                  </a:lnTo>
                  <a:lnTo>
                    <a:pt x="744" y="2593"/>
                  </a:lnTo>
                  <a:lnTo>
                    <a:pt x="717" y="2602"/>
                  </a:lnTo>
                  <a:lnTo>
                    <a:pt x="687" y="2605"/>
                  </a:lnTo>
                  <a:lnTo>
                    <a:pt x="657" y="2602"/>
                  </a:lnTo>
                  <a:lnTo>
                    <a:pt x="629" y="2593"/>
                  </a:lnTo>
                  <a:lnTo>
                    <a:pt x="604" y="2579"/>
                  </a:lnTo>
                  <a:lnTo>
                    <a:pt x="582" y="2561"/>
                  </a:lnTo>
                  <a:lnTo>
                    <a:pt x="564" y="2539"/>
                  </a:lnTo>
                  <a:lnTo>
                    <a:pt x="551" y="2515"/>
                  </a:lnTo>
                  <a:lnTo>
                    <a:pt x="542" y="2486"/>
                  </a:lnTo>
                  <a:lnTo>
                    <a:pt x="539" y="2456"/>
                  </a:lnTo>
                  <a:lnTo>
                    <a:pt x="535" y="2456"/>
                  </a:lnTo>
                  <a:lnTo>
                    <a:pt x="532" y="2486"/>
                  </a:lnTo>
                  <a:lnTo>
                    <a:pt x="523" y="2515"/>
                  </a:lnTo>
                  <a:lnTo>
                    <a:pt x="509" y="2539"/>
                  </a:lnTo>
                  <a:lnTo>
                    <a:pt x="492" y="2561"/>
                  </a:lnTo>
                  <a:lnTo>
                    <a:pt x="469" y="2579"/>
                  </a:lnTo>
                  <a:lnTo>
                    <a:pt x="444" y="2593"/>
                  </a:lnTo>
                  <a:lnTo>
                    <a:pt x="416" y="2602"/>
                  </a:lnTo>
                  <a:lnTo>
                    <a:pt x="386" y="2605"/>
                  </a:lnTo>
                  <a:lnTo>
                    <a:pt x="357" y="2602"/>
                  </a:lnTo>
                  <a:lnTo>
                    <a:pt x="328" y="2593"/>
                  </a:lnTo>
                  <a:lnTo>
                    <a:pt x="304" y="2579"/>
                  </a:lnTo>
                  <a:lnTo>
                    <a:pt x="281" y="2561"/>
                  </a:lnTo>
                  <a:lnTo>
                    <a:pt x="263" y="2539"/>
                  </a:lnTo>
                  <a:lnTo>
                    <a:pt x="250" y="2515"/>
                  </a:lnTo>
                  <a:lnTo>
                    <a:pt x="241" y="2486"/>
                  </a:lnTo>
                  <a:lnTo>
                    <a:pt x="238" y="2456"/>
                  </a:lnTo>
                  <a:lnTo>
                    <a:pt x="238" y="1507"/>
                  </a:lnTo>
                  <a:lnTo>
                    <a:pt x="218" y="1520"/>
                  </a:lnTo>
                  <a:lnTo>
                    <a:pt x="197" y="1530"/>
                  </a:lnTo>
                  <a:lnTo>
                    <a:pt x="173" y="1536"/>
                  </a:lnTo>
                  <a:lnTo>
                    <a:pt x="148" y="1538"/>
                  </a:lnTo>
                  <a:lnTo>
                    <a:pt x="119" y="1535"/>
                  </a:lnTo>
                  <a:lnTo>
                    <a:pt x="91" y="1526"/>
                  </a:lnTo>
                  <a:lnTo>
                    <a:pt x="66" y="1512"/>
                  </a:lnTo>
                  <a:lnTo>
                    <a:pt x="43" y="1495"/>
                  </a:lnTo>
                  <a:lnTo>
                    <a:pt x="25" y="1472"/>
                  </a:lnTo>
                  <a:lnTo>
                    <a:pt x="12" y="1447"/>
                  </a:lnTo>
                  <a:lnTo>
                    <a:pt x="3" y="1419"/>
                  </a:lnTo>
                  <a:lnTo>
                    <a:pt x="0" y="1389"/>
                  </a:lnTo>
                  <a:lnTo>
                    <a:pt x="0" y="149"/>
                  </a:lnTo>
                  <a:lnTo>
                    <a:pt x="3" y="119"/>
                  </a:lnTo>
                  <a:lnTo>
                    <a:pt x="11" y="92"/>
                  </a:lnTo>
                  <a:lnTo>
                    <a:pt x="25" y="67"/>
                  </a:lnTo>
                  <a:lnTo>
                    <a:pt x="42" y="46"/>
                  </a:lnTo>
                  <a:lnTo>
                    <a:pt x="64" y="27"/>
                  </a:lnTo>
                  <a:lnTo>
                    <a:pt x="89" y="13"/>
                  </a:lnTo>
                  <a:lnTo>
                    <a:pt x="116" y="5"/>
                  </a:lnTo>
                  <a:lnTo>
                    <a:pt x="145" y="1"/>
                  </a:lnTo>
                  <a:lnTo>
                    <a:pt x="145"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nvGrpSpPr>
            <p:cNvPr id="2515" name="Google Shape;2515;p88"/>
            <p:cNvGrpSpPr/>
            <p:nvPr/>
          </p:nvGrpSpPr>
          <p:grpSpPr>
            <a:xfrm>
              <a:off x="3906101" y="3961593"/>
              <a:ext cx="477900" cy="647315"/>
              <a:chOff x="3906101" y="3961593"/>
              <a:chExt cx="477900" cy="647315"/>
            </a:xfrm>
          </p:grpSpPr>
          <p:sp>
            <p:nvSpPr>
              <p:cNvPr id="2516" name="Google Shape;2516;p88"/>
              <p:cNvSpPr/>
              <p:nvPr/>
            </p:nvSpPr>
            <p:spPr>
              <a:xfrm>
                <a:off x="4072986" y="3961593"/>
                <a:ext cx="144129" cy="144128"/>
              </a:xfrm>
              <a:custGeom>
                <a:rect b="b" l="l" r="r" t="t"/>
                <a:pathLst>
                  <a:path extrusionOk="0" h="686" w="686">
                    <a:moveTo>
                      <a:pt x="343" y="0"/>
                    </a:moveTo>
                    <a:lnTo>
                      <a:pt x="390" y="3"/>
                    </a:lnTo>
                    <a:lnTo>
                      <a:pt x="435" y="12"/>
                    </a:lnTo>
                    <a:lnTo>
                      <a:pt x="477" y="27"/>
                    </a:lnTo>
                    <a:lnTo>
                      <a:pt x="517" y="46"/>
                    </a:lnTo>
                    <a:lnTo>
                      <a:pt x="553" y="71"/>
                    </a:lnTo>
                    <a:lnTo>
                      <a:pt x="586" y="100"/>
                    </a:lnTo>
                    <a:lnTo>
                      <a:pt x="615" y="133"/>
                    </a:lnTo>
                    <a:lnTo>
                      <a:pt x="640" y="169"/>
                    </a:lnTo>
                    <a:lnTo>
                      <a:pt x="659" y="209"/>
                    </a:lnTo>
                    <a:lnTo>
                      <a:pt x="674" y="251"/>
                    </a:lnTo>
                    <a:lnTo>
                      <a:pt x="683" y="296"/>
                    </a:lnTo>
                    <a:lnTo>
                      <a:pt x="686" y="342"/>
                    </a:lnTo>
                    <a:lnTo>
                      <a:pt x="683" y="389"/>
                    </a:lnTo>
                    <a:lnTo>
                      <a:pt x="674" y="434"/>
                    </a:lnTo>
                    <a:lnTo>
                      <a:pt x="659" y="476"/>
                    </a:lnTo>
                    <a:lnTo>
                      <a:pt x="640" y="516"/>
                    </a:lnTo>
                    <a:lnTo>
                      <a:pt x="615" y="552"/>
                    </a:lnTo>
                    <a:lnTo>
                      <a:pt x="586" y="585"/>
                    </a:lnTo>
                    <a:lnTo>
                      <a:pt x="553" y="614"/>
                    </a:lnTo>
                    <a:lnTo>
                      <a:pt x="517" y="639"/>
                    </a:lnTo>
                    <a:lnTo>
                      <a:pt x="477" y="659"/>
                    </a:lnTo>
                    <a:lnTo>
                      <a:pt x="435" y="674"/>
                    </a:lnTo>
                    <a:lnTo>
                      <a:pt x="390" y="682"/>
                    </a:lnTo>
                    <a:lnTo>
                      <a:pt x="343" y="686"/>
                    </a:lnTo>
                    <a:lnTo>
                      <a:pt x="296" y="682"/>
                    </a:lnTo>
                    <a:lnTo>
                      <a:pt x="252" y="674"/>
                    </a:lnTo>
                    <a:lnTo>
                      <a:pt x="210" y="659"/>
                    </a:lnTo>
                    <a:lnTo>
                      <a:pt x="170" y="639"/>
                    </a:lnTo>
                    <a:lnTo>
                      <a:pt x="134" y="614"/>
                    </a:lnTo>
                    <a:lnTo>
                      <a:pt x="101" y="585"/>
                    </a:lnTo>
                    <a:lnTo>
                      <a:pt x="72" y="552"/>
                    </a:lnTo>
                    <a:lnTo>
                      <a:pt x="48" y="516"/>
                    </a:lnTo>
                    <a:lnTo>
                      <a:pt x="27" y="476"/>
                    </a:lnTo>
                    <a:lnTo>
                      <a:pt x="13" y="434"/>
                    </a:lnTo>
                    <a:lnTo>
                      <a:pt x="4" y="389"/>
                    </a:lnTo>
                    <a:lnTo>
                      <a:pt x="0" y="342"/>
                    </a:lnTo>
                    <a:lnTo>
                      <a:pt x="4" y="296"/>
                    </a:lnTo>
                    <a:lnTo>
                      <a:pt x="13" y="251"/>
                    </a:lnTo>
                    <a:lnTo>
                      <a:pt x="27" y="209"/>
                    </a:lnTo>
                    <a:lnTo>
                      <a:pt x="48" y="169"/>
                    </a:lnTo>
                    <a:lnTo>
                      <a:pt x="72" y="133"/>
                    </a:lnTo>
                    <a:lnTo>
                      <a:pt x="101" y="100"/>
                    </a:lnTo>
                    <a:lnTo>
                      <a:pt x="134" y="71"/>
                    </a:lnTo>
                    <a:lnTo>
                      <a:pt x="170" y="46"/>
                    </a:lnTo>
                    <a:lnTo>
                      <a:pt x="210" y="27"/>
                    </a:lnTo>
                    <a:lnTo>
                      <a:pt x="252" y="12"/>
                    </a:lnTo>
                    <a:lnTo>
                      <a:pt x="296" y="3"/>
                    </a:lnTo>
                    <a:lnTo>
                      <a:pt x="343"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517" name="Google Shape;2517;p88"/>
              <p:cNvSpPr/>
              <p:nvPr/>
            </p:nvSpPr>
            <p:spPr>
              <a:xfrm>
                <a:off x="3944030" y="3961593"/>
                <a:ext cx="118843" cy="131486"/>
              </a:xfrm>
              <a:custGeom>
                <a:rect b="b" l="l" r="r" t="t"/>
                <a:pathLst>
                  <a:path extrusionOk="0" h="629" w="565">
                    <a:moveTo>
                      <a:pt x="314" y="0"/>
                    </a:moveTo>
                    <a:lnTo>
                      <a:pt x="358" y="3"/>
                    </a:lnTo>
                    <a:lnTo>
                      <a:pt x="400" y="12"/>
                    </a:lnTo>
                    <a:lnTo>
                      <a:pt x="439" y="25"/>
                    </a:lnTo>
                    <a:lnTo>
                      <a:pt x="474" y="44"/>
                    </a:lnTo>
                    <a:lnTo>
                      <a:pt x="508" y="67"/>
                    </a:lnTo>
                    <a:lnTo>
                      <a:pt x="538" y="94"/>
                    </a:lnTo>
                    <a:lnTo>
                      <a:pt x="565" y="125"/>
                    </a:lnTo>
                    <a:lnTo>
                      <a:pt x="545" y="165"/>
                    </a:lnTo>
                    <a:lnTo>
                      <a:pt x="528" y="206"/>
                    </a:lnTo>
                    <a:lnTo>
                      <a:pt x="516" y="250"/>
                    </a:lnTo>
                    <a:lnTo>
                      <a:pt x="509" y="296"/>
                    </a:lnTo>
                    <a:lnTo>
                      <a:pt x="507" y="342"/>
                    </a:lnTo>
                    <a:lnTo>
                      <a:pt x="509" y="391"/>
                    </a:lnTo>
                    <a:lnTo>
                      <a:pt x="518" y="437"/>
                    </a:lnTo>
                    <a:lnTo>
                      <a:pt x="530" y="483"/>
                    </a:lnTo>
                    <a:lnTo>
                      <a:pt x="548" y="525"/>
                    </a:lnTo>
                    <a:lnTo>
                      <a:pt x="518" y="555"/>
                    </a:lnTo>
                    <a:lnTo>
                      <a:pt x="483" y="581"/>
                    </a:lnTo>
                    <a:lnTo>
                      <a:pt x="445" y="601"/>
                    </a:lnTo>
                    <a:lnTo>
                      <a:pt x="404" y="616"/>
                    </a:lnTo>
                    <a:lnTo>
                      <a:pt x="361" y="626"/>
                    </a:lnTo>
                    <a:lnTo>
                      <a:pt x="314" y="629"/>
                    </a:lnTo>
                    <a:lnTo>
                      <a:pt x="272" y="627"/>
                    </a:lnTo>
                    <a:lnTo>
                      <a:pt x="231" y="619"/>
                    </a:lnTo>
                    <a:lnTo>
                      <a:pt x="192" y="605"/>
                    </a:lnTo>
                    <a:lnTo>
                      <a:pt x="156" y="587"/>
                    </a:lnTo>
                    <a:lnTo>
                      <a:pt x="122" y="565"/>
                    </a:lnTo>
                    <a:lnTo>
                      <a:pt x="92" y="538"/>
                    </a:lnTo>
                    <a:lnTo>
                      <a:pt x="66" y="507"/>
                    </a:lnTo>
                    <a:lnTo>
                      <a:pt x="43" y="474"/>
                    </a:lnTo>
                    <a:lnTo>
                      <a:pt x="25" y="437"/>
                    </a:lnTo>
                    <a:lnTo>
                      <a:pt x="11" y="398"/>
                    </a:lnTo>
                    <a:lnTo>
                      <a:pt x="2" y="357"/>
                    </a:lnTo>
                    <a:lnTo>
                      <a:pt x="0" y="315"/>
                    </a:lnTo>
                    <a:lnTo>
                      <a:pt x="3" y="269"/>
                    </a:lnTo>
                    <a:lnTo>
                      <a:pt x="13" y="223"/>
                    </a:lnTo>
                    <a:lnTo>
                      <a:pt x="29" y="182"/>
                    </a:lnTo>
                    <a:lnTo>
                      <a:pt x="51" y="143"/>
                    </a:lnTo>
                    <a:lnTo>
                      <a:pt x="77" y="108"/>
                    </a:lnTo>
                    <a:lnTo>
                      <a:pt x="108" y="76"/>
                    </a:lnTo>
                    <a:lnTo>
                      <a:pt x="144" y="51"/>
                    </a:lnTo>
                    <a:lnTo>
                      <a:pt x="183" y="29"/>
                    </a:lnTo>
                    <a:lnTo>
                      <a:pt x="224" y="13"/>
                    </a:lnTo>
                    <a:lnTo>
                      <a:pt x="268" y="3"/>
                    </a:lnTo>
                    <a:lnTo>
                      <a:pt x="314"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518" name="Google Shape;2518;p88"/>
              <p:cNvSpPr/>
              <p:nvPr/>
            </p:nvSpPr>
            <p:spPr>
              <a:xfrm>
                <a:off x="3906101" y="4103193"/>
                <a:ext cx="154243" cy="505715"/>
              </a:xfrm>
              <a:custGeom>
                <a:rect b="b" l="l" r="r" t="t"/>
                <a:pathLst>
                  <a:path extrusionOk="0" h="2394" w="729">
                    <a:moveTo>
                      <a:pt x="329" y="0"/>
                    </a:moveTo>
                    <a:lnTo>
                      <a:pt x="373" y="0"/>
                    </a:lnTo>
                    <a:lnTo>
                      <a:pt x="463" y="0"/>
                    </a:lnTo>
                    <a:lnTo>
                      <a:pt x="510" y="0"/>
                    </a:lnTo>
                    <a:lnTo>
                      <a:pt x="556" y="0"/>
                    </a:lnTo>
                    <a:lnTo>
                      <a:pt x="600" y="0"/>
                    </a:lnTo>
                    <a:lnTo>
                      <a:pt x="573" y="21"/>
                    </a:lnTo>
                    <a:lnTo>
                      <a:pt x="550" y="46"/>
                    </a:lnTo>
                    <a:lnTo>
                      <a:pt x="529" y="74"/>
                    </a:lnTo>
                    <a:lnTo>
                      <a:pt x="513" y="105"/>
                    </a:lnTo>
                    <a:lnTo>
                      <a:pt x="501" y="137"/>
                    </a:lnTo>
                    <a:lnTo>
                      <a:pt x="494" y="172"/>
                    </a:lnTo>
                    <a:lnTo>
                      <a:pt x="490" y="208"/>
                    </a:lnTo>
                    <a:lnTo>
                      <a:pt x="490" y="1448"/>
                    </a:lnTo>
                    <a:lnTo>
                      <a:pt x="494" y="1488"/>
                    </a:lnTo>
                    <a:lnTo>
                      <a:pt x="502" y="1526"/>
                    </a:lnTo>
                    <a:lnTo>
                      <a:pt x="516" y="1562"/>
                    </a:lnTo>
                    <a:lnTo>
                      <a:pt x="536" y="1594"/>
                    </a:lnTo>
                    <a:lnTo>
                      <a:pt x="559" y="1622"/>
                    </a:lnTo>
                    <a:lnTo>
                      <a:pt x="588" y="1648"/>
                    </a:lnTo>
                    <a:lnTo>
                      <a:pt x="619" y="1668"/>
                    </a:lnTo>
                    <a:lnTo>
                      <a:pt x="652" y="1685"/>
                    </a:lnTo>
                    <a:lnTo>
                      <a:pt x="690" y="1697"/>
                    </a:lnTo>
                    <a:lnTo>
                      <a:pt x="729" y="1702"/>
                    </a:lnTo>
                    <a:lnTo>
                      <a:pt x="729" y="2354"/>
                    </a:lnTo>
                    <a:lnTo>
                      <a:pt x="708" y="2370"/>
                    </a:lnTo>
                    <a:lnTo>
                      <a:pt x="685" y="2383"/>
                    </a:lnTo>
                    <a:lnTo>
                      <a:pt x="659" y="2392"/>
                    </a:lnTo>
                    <a:lnTo>
                      <a:pt x="632" y="2394"/>
                    </a:lnTo>
                    <a:lnTo>
                      <a:pt x="604" y="2392"/>
                    </a:lnTo>
                    <a:lnTo>
                      <a:pt x="579" y="2383"/>
                    </a:lnTo>
                    <a:lnTo>
                      <a:pt x="555" y="2372"/>
                    </a:lnTo>
                    <a:lnTo>
                      <a:pt x="535" y="2354"/>
                    </a:lnTo>
                    <a:lnTo>
                      <a:pt x="518" y="2335"/>
                    </a:lnTo>
                    <a:lnTo>
                      <a:pt x="505" y="2311"/>
                    </a:lnTo>
                    <a:lnTo>
                      <a:pt x="498" y="2285"/>
                    </a:lnTo>
                    <a:lnTo>
                      <a:pt x="495" y="2258"/>
                    </a:lnTo>
                    <a:lnTo>
                      <a:pt x="491" y="2258"/>
                    </a:lnTo>
                    <a:lnTo>
                      <a:pt x="488" y="2285"/>
                    </a:lnTo>
                    <a:lnTo>
                      <a:pt x="481" y="2311"/>
                    </a:lnTo>
                    <a:lnTo>
                      <a:pt x="469" y="2335"/>
                    </a:lnTo>
                    <a:lnTo>
                      <a:pt x="451" y="2354"/>
                    </a:lnTo>
                    <a:lnTo>
                      <a:pt x="431" y="2372"/>
                    </a:lnTo>
                    <a:lnTo>
                      <a:pt x="408" y="2383"/>
                    </a:lnTo>
                    <a:lnTo>
                      <a:pt x="382" y="2392"/>
                    </a:lnTo>
                    <a:lnTo>
                      <a:pt x="355" y="2394"/>
                    </a:lnTo>
                    <a:lnTo>
                      <a:pt x="327" y="2392"/>
                    </a:lnTo>
                    <a:lnTo>
                      <a:pt x="301" y="2383"/>
                    </a:lnTo>
                    <a:lnTo>
                      <a:pt x="279" y="2372"/>
                    </a:lnTo>
                    <a:lnTo>
                      <a:pt x="258" y="2354"/>
                    </a:lnTo>
                    <a:lnTo>
                      <a:pt x="242" y="2335"/>
                    </a:lnTo>
                    <a:lnTo>
                      <a:pt x="229" y="2311"/>
                    </a:lnTo>
                    <a:lnTo>
                      <a:pt x="221" y="2285"/>
                    </a:lnTo>
                    <a:lnTo>
                      <a:pt x="218" y="2258"/>
                    </a:lnTo>
                    <a:lnTo>
                      <a:pt x="218" y="1386"/>
                    </a:lnTo>
                    <a:lnTo>
                      <a:pt x="201" y="1397"/>
                    </a:lnTo>
                    <a:lnTo>
                      <a:pt x="180" y="1406"/>
                    </a:lnTo>
                    <a:lnTo>
                      <a:pt x="159" y="1411"/>
                    </a:lnTo>
                    <a:lnTo>
                      <a:pt x="137" y="1414"/>
                    </a:lnTo>
                    <a:lnTo>
                      <a:pt x="109" y="1410"/>
                    </a:lnTo>
                    <a:lnTo>
                      <a:pt x="83" y="1403"/>
                    </a:lnTo>
                    <a:lnTo>
                      <a:pt x="60" y="1390"/>
                    </a:lnTo>
                    <a:lnTo>
                      <a:pt x="40" y="1374"/>
                    </a:lnTo>
                    <a:lnTo>
                      <a:pt x="24" y="1353"/>
                    </a:lnTo>
                    <a:lnTo>
                      <a:pt x="11" y="1330"/>
                    </a:lnTo>
                    <a:lnTo>
                      <a:pt x="3" y="1305"/>
                    </a:lnTo>
                    <a:lnTo>
                      <a:pt x="0" y="1276"/>
                    </a:lnTo>
                    <a:lnTo>
                      <a:pt x="0" y="137"/>
                    </a:lnTo>
                    <a:lnTo>
                      <a:pt x="2" y="110"/>
                    </a:lnTo>
                    <a:lnTo>
                      <a:pt x="11" y="84"/>
                    </a:lnTo>
                    <a:lnTo>
                      <a:pt x="23" y="61"/>
                    </a:lnTo>
                    <a:lnTo>
                      <a:pt x="39" y="42"/>
                    </a:lnTo>
                    <a:lnTo>
                      <a:pt x="58" y="25"/>
                    </a:lnTo>
                    <a:lnTo>
                      <a:pt x="81" y="12"/>
                    </a:lnTo>
                    <a:lnTo>
                      <a:pt x="106" y="4"/>
                    </a:lnTo>
                    <a:lnTo>
                      <a:pt x="133" y="1"/>
                    </a:lnTo>
                    <a:lnTo>
                      <a:pt x="133" y="0"/>
                    </a:lnTo>
                    <a:lnTo>
                      <a:pt x="289" y="0"/>
                    </a:lnTo>
                    <a:lnTo>
                      <a:pt x="329"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519" name="Google Shape;2519;p88"/>
              <p:cNvSpPr/>
              <p:nvPr/>
            </p:nvSpPr>
            <p:spPr>
              <a:xfrm>
                <a:off x="4227230" y="3961593"/>
                <a:ext cx="118843" cy="131486"/>
              </a:xfrm>
              <a:custGeom>
                <a:rect b="b" l="l" r="r" t="t"/>
                <a:pathLst>
                  <a:path extrusionOk="0" h="629" w="565">
                    <a:moveTo>
                      <a:pt x="249" y="0"/>
                    </a:moveTo>
                    <a:lnTo>
                      <a:pt x="297" y="3"/>
                    </a:lnTo>
                    <a:lnTo>
                      <a:pt x="341" y="13"/>
                    </a:lnTo>
                    <a:lnTo>
                      <a:pt x="382" y="29"/>
                    </a:lnTo>
                    <a:lnTo>
                      <a:pt x="421" y="51"/>
                    </a:lnTo>
                    <a:lnTo>
                      <a:pt x="457" y="76"/>
                    </a:lnTo>
                    <a:lnTo>
                      <a:pt x="488" y="108"/>
                    </a:lnTo>
                    <a:lnTo>
                      <a:pt x="514" y="143"/>
                    </a:lnTo>
                    <a:lnTo>
                      <a:pt x="535" y="182"/>
                    </a:lnTo>
                    <a:lnTo>
                      <a:pt x="552" y="223"/>
                    </a:lnTo>
                    <a:lnTo>
                      <a:pt x="561" y="269"/>
                    </a:lnTo>
                    <a:lnTo>
                      <a:pt x="565" y="315"/>
                    </a:lnTo>
                    <a:lnTo>
                      <a:pt x="562" y="357"/>
                    </a:lnTo>
                    <a:lnTo>
                      <a:pt x="554" y="398"/>
                    </a:lnTo>
                    <a:lnTo>
                      <a:pt x="540" y="437"/>
                    </a:lnTo>
                    <a:lnTo>
                      <a:pt x="521" y="474"/>
                    </a:lnTo>
                    <a:lnTo>
                      <a:pt x="499" y="507"/>
                    </a:lnTo>
                    <a:lnTo>
                      <a:pt x="473" y="538"/>
                    </a:lnTo>
                    <a:lnTo>
                      <a:pt x="443" y="565"/>
                    </a:lnTo>
                    <a:lnTo>
                      <a:pt x="409" y="587"/>
                    </a:lnTo>
                    <a:lnTo>
                      <a:pt x="372" y="605"/>
                    </a:lnTo>
                    <a:lnTo>
                      <a:pt x="333" y="619"/>
                    </a:lnTo>
                    <a:lnTo>
                      <a:pt x="292" y="627"/>
                    </a:lnTo>
                    <a:lnTo>
                      <a:pt x="249" y="629"/>
                    </a:lnTo>
                    <a:lnTo>
                      <a:pt x="204" y="626"/>
                    </a:lnTo>
                    <a:lnTo>
                      <a:pt x="161" y="616"/>
                    </a:lnTo>
                    <a:lnTo>
                      <a:pt x="120" y="601"/>
                    </a:lnTo>
                    <a:lnTo>
                      <a:pt x="82" y="581"/>
                    </a:lnTo>
                    <a:lnTo>
                      <a:pt x="47" y="555"/>
                    </a:lnTo>
                    <a:lnTo>
                      <a:pt x="17" y="526"/>
                    </a:lnTo>
                    <a:lnTo>
                      <a:pt x="34" y="483"/>
                    </a:lnTo>
                    <a:lnTo>
                      <a:pt x="47" y="438"/>
                    </a:lnTo>
                    <a:lnTo>
                      <a:pt x="56" y="391"/>
                    </a:lnTo>
                    <a:lnTo>
                      <a:pt x="59" y="342"/>
                    </a:lnTo>
                    <a:lnTo>
                      <a:pt x="56" y="296"/>
                    </a:lnTo>
                    <a:lnTo>
                      <a:pt x="48" y="250"/>
                    </a:lnTo>
                    <a:lnTo>
                      <a:pt x="36" y="206"/>
                    </a:lnTo>
                    <a:lnTo>
                      <a:pt x="20" y="164"/>
                    </a:lnTo>
                    <a:lnTo>
                      <a:pt x="0" y="124"/>
                    </a:lnTo>
                    <a:lnTo>
                      <a:pt x="27" y="94"/>
                    </a:lnTo>
                    <a:lnTo>
                      <a:pt x="57" y="67"/>
                    </a:lnTo>
                    <a:lnTo>
                      <a:pt x="90" y="44"/>
                    </a:lnTo>
                    <a:lnTo>
                      <a:pt x="126" y="25"/>
                    </a:lnTo>
                    <a:lnTo>
                      <a:pt x="165" y="12"/>
                    </a:lnTo>
                    <a:lnTo>
                      <a:pt x="207" y="3"/>
                    </a:lnTo>
                    <a:lnTo>
                      <a:pt x="249"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520" name="Google Shape;2520;p88"/>
              <p:cNvSpPr/>
              <p:nvPr/>
            </p:nvSpPr>
            <p:spPr>
              <a:xfrm>
                <a:off x="4229758" y="4103193"/>
                <a:ext cx="154243" cy="505715"/>
              </a:xfrm>
              <a:custGeom>
                <a:rect b="b" l="l" r="r" t="t"/>
                <a:pathLst>
                  <a:path extrusionOk="0" h="2394" w="728">
                    <a:moveTo>
                      <a:pt x="476" y="0"/>
                    </a:moveTo>
                    <a:lnTo>
                      <a:pt x="510" y="0"/>
                    </a:lnTo>
                    <a:lnTo>
                      <a:pt x="561" y="0"/>
                    </a:lnTo>
                    <a:lnTo>
                      <a:pt x="579" y="0"/>
                    </a:lnTo>
                    <a:lnTo>
                      <a:pt x="591" y="0"/>
                    </a:lnTo>
                    <a:lnTo>
                      <a:pt x="594" y="0"/>
                    </a:lnTo>
                    <a:lnTo>
                      <a:pt x="594" y="1"/>
                    </a:lnTo>
                    <a:lnTo>
                      <a:pt x="621" y="4"/>
                    </a:lnTo>
                    <a:lnTo>
                      <a:pt x="647" y="12"/>
                    </a:lnTo>
                    <a:lnTo>
                      <a:pt x="669" y="25"/>
                    </a:lnTo>
                    <a:lnTo>
                      <a:pt x="689" y="42"/>
                    </a:lnTo>
                    <a:lnTo>
                      <a:pt x="705" y="61"/>
                    </a:lnTo>
                    <a:lnTo>
                      <a:pt x="717" y="84"/>
                    </a:lnTo>
                    <a:lnTo>
                      <a:pt x="725" y="110"/>
                    </a:lnTo>
                    <a:lnTo>
                      <a:pt x="728" y="137"/>
                    </a:lnTo>
                    <a:lnTo>
                      <a:pt x="728" y="1276"/>
                    </a:lnTo>
                    <a:lnTo>
                      <a:pt x="725" y="1305"/>
                    </a:lnTo>
                    <a:lnTo>
                      <a:pt x="717" y="1330"/>
                    </a:lnTo>
                    <a:lnTo>
                      <a:pt x="704" y="1353"/>
                    </a:lnTo>
                    <a:lnTo>
                      <a:pt x="688" y="1374"/>
                    </a:lnTo>
                    <a:lnTo>
                      <a:pt x="667" y="1390"/>
                    </a:lnTo>
                    <a:lnTo>
                      <a:pt x="645" y="1403"/>
                    </a:lnTo>
                    <a:lnTo>
                      <a:pt x="619" y="1410"/>
                    </a:lnTo>
                    <a:lnTo>
                      <a:pt x="592" y="1414"/>
                    </a:lnTo>
                    <a:lnTo>
                      <a:pt x="569" y="1411"/>
                    </a:lnTo>
                    <a:lnTo>
                      <a:pt x="547" y="1406"/>
                    </a:lnTo>
                    <a:lnTo>
                      <a:pt x="527" y="1397"/>
                    </a:lnTo>
                    <a:lnTo>
                      <a:pt x="509" y="1386"/>
                    </a:lnTo>
                    <a:lnTo>
                      <a:pt x="509" y="2258"/>
                    </a:lnTo>
                    <a:lnTo>
                      <a:pt x="506" y="2285"/>
                    </a:lnTo>
                    <a:lnTo>
                      <a:pt x="499" y="2311"/>
                    </a:lnTo>
                    <a:lnTo>
                      <a:pt x="486" y="2335"/>
                    </a:lnTo>
                    <a:lnTo>
                      <a:pt x="470" y="2354"/>
                    </a:lnTo>
                    <a:lnTo>
                      <a:pt x="449" y="2372"/>
                    </a:lnTo>
                    <a:lnTo>
                      <a:pt x="426" y="2383"/>
                    </a:lnTo>
                    <a:lnTo>
                      <a:pt x="401" y="2392"/>
                    </a:lnTo>
                    <a:lnTo>
                      <a:pt x="372" y="2394"/>
                    </a:lnTo>
                    <a:lnTo>
                      <a:pt x="345" y="2392"/>
                    </a:lnTo>
                    <a:lnTo>
                      <a:pt x="320" y="2383"/>
                    </a:lnTo>
                    <a:lnTo>
                      <a:pt x="297" y="2372"/>
                    </a:lnTo>
                    <a:lnTo>
                      <a:pt x="276" y="2354"/>
                    </a:lnTo>
                    <a:lnTo>
                      <a:pt x="260" y="2335"/>
                    </a:lnTo>
                    <a:lnTo>
                      <a:pt x="247" y="2311"/>
                    </a:lnTo>
                    <a:lnTo>
                      <a:pt x="240" y="2285"/>
                    </a:lnTo>
                    <a:lnTo>
                      <a:pt x="236" y="2258"/>
                    </a:lnTo>
                    <a:lnTo>
                      <a:pt x="233" y="2258"/>
                    </a:lnTo>
                    <a:lnTo>
                      <a:pt x="230" y="2285"/>
                    </a:lnTo>
                    <a:lnTo>
                      <a:pt x="222" y="2311"/>
                    </a:lnTo>
                    <a:lnTo>
                      <a:pt x="209" y="2335"/>
                    </a:lnTo>
                    <a:lnTo>
                      <a:pt x="192" y="2354"/>
                    </a:lnTo>
                    <a:lnTo>
                      <a:pt x="173" y="2372"/>
                    </a:lnTo>
                    <a:lnTo>
                      <a:pt x="149" y="2383"/>
                    </a:lnTo>
                    <a:lnTo>
                      <a:pt x="123" y="2392"/>
                    </a:lnTo>
                    <a:lnTo>
                      <a:pt x="96" y="2394"/>
                    </a:lnTo>
                    <a:lnTo>
                      <a:pt x="69" y="2392"/>
                    </a:lnTo>
                    <a:lnTo>
                      <a:pt x="43" y="2383"/>
                    </a:lnTo>
                    <a:lnTo>
                      <a:pt x="19" y="2372"/>
                    </a:lnTo>
                    <a:lnTo>
                      <a:pt x="0" y="2354"/>
                    </a:lnTo>
                    <a:lnTo>
                      <a:pt x="0" y="1702"/>
                    </a:lnTo>
                    <a:lnTo>
                      <a:pt x="39" y="1697"/>
                    </a:lnTo>
                    <a:lnTo>
                      <a:pt x="75" y="1685"/>
                    </a:lnTo>
                    <a:lnTo>
                      <a:pt x="109" y="1668"/>
                    </a:lnTo>
                    <a:lnTo>
                      <a:pt x="140" y="1648"/>
                    </a:lnTo>
                    <a:lnTo>
                      <a:pt x="168" y="1622"/>
                    </a:lnTo>
                    <a:lnTo>
                      <a:pt x="191" y="1593"/>
                    </a:lnTo>
                    <a:lnTo>
                      <a:pt x="210" y="1560"/>
                    </a:lnTo>
                    <a:lnTo>
                      <a:pt x="224" y="1526"/>
                    </a:lnTo>
                    <a:lnTo>
                      <a:pt x="234" y="1488"/>
                    </a:lnTo>
                    <a:lnTo>
                      <a:pt x="236" y="1448"/>
                    </a:lnTo>
                    <a:lnTo>
                      <a:pt x="236" y="208"/>
                    </a:lnTo>
                    <a:lnTo>
                      <a:pt x="234" y="172"/>
                    </a:lnTo>
                    <a:lnTo>
                      <a:pt x="227" y="137"/>
                    </a:lnTo>
                    <a:lnTo>
                      <a:pt x="215" y="105"/>
                    </a:lnTo>
                    <a:lnTo>
                      <a:pt x="199" y="74"/>
                    </a:lnTo>
                    <a:lnTo>
                      <a:pt x="178" y="46"/>
                    </a:lnTo>
                    <a:lnTo>
                      <a:pt x="155" y="21"/>
                    </a:lnTo>
                    <a:lnTo>
                      <a:pt x="128" y="0"/>
                    </a:lnTo>
                    <a:lnTo>
                      <a:pt x="438" y="0"/>
                    </a:lnTo>
                    <a:lnTo>
                      <a:pt x="476"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grpSp>
      <p:grpSp>
        <p:nvGrpSpPr>
          <p:cNvPr id="2521" name="Google Shape;2521;p88"/>
          <p:cNvGrpSpPr/>
          <p:nvPr/>
        </p:nvGrpSpPr>
        <p:grpSpPr>
          <a:xfrm>
            <a:off x="4459620" y="2856014"/>
            <a:ext cx="1886857" cy="1966255"/>
            <a:chOff x="4479499" y="2298315"/>
            <a:chExt cx="1886857" cy="1966255"/>
          </a:xfrm>
        </p:grpSpPr>
        <p:sp>
          <p:nvSpPr>
            <p:cNvPr id="2522" name="Google Shape;2522;p88"/>
            <p:cNvSpPr/>
            <p:nvPr/>
          </p:nvSpPr>
          <p:spPr>
            <a:xfrm>
              <a:off x="4479499" y="2298315"/>
              <a:ext cx="1886857" cy="1966255"/>
            </a:xfrm>
            <a:custGeom>
              <a:rect b="b" l="l" r="r" t="t"/>
              <a:pathLst>
                <a:path extrusionOk="0" h="1009" w="968">
                  <a:moveTo>
                    <a:pt x="594" y="1009"/>
                  </a:moveTo>
                  <a:cubicBezTo>
                    <a:pt x="594" y="1009"/>
                    <a:pt x="0" y="806"/>
                    <a:pt x="142" y="0"/>
                  </a:cubicBezTo>
                  <a:cubicBezTo>
                    <a:pt x="142" y="0"/>
                    <a:pt x="968" y="186"/>
                    <a:pt x="671" y="958"/>
                  </a:cubicBezTo>
                  <a:cubicBezTo>
                    <a:pt x="671" y="958"/>
                    <a:pt x="435" y="615"/>
                    <a:pt x="395" y="433"/>
                  </a:cubicBezTo>
                  <a:cubicBezTo>
                    <a:pt x="395" y="433"/>
                    <a:pt x="449" y="854"/>
                    <a:pt x="594" y="1009"/>
                  </a:cubicBez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523" name="Google Shape;2523;p88"/>
            <p:cNvSpPr/>
            <p:nvPr/>
          </p:nvSpPr>
          <p:spPr>
            <a:xfrm>
              <a:off x="4877506" y="2647556"/>
              <a:ext cx="508519" cy="370609"/>
            </a:xfrm>
            <a:custGeom>
              <a:rect b="b" l="l" r="r" t="t"/>
              <a:pathLst>
                <a:path extrusionOk="0" h="2700" w="3538">
                  <a:moveTo>
                    <a:pt x="1116" y="0"/>
                  </a:moveTo>
                  <a:lnTo>
                    <a:pt x="2423" y="0"/>
                  </a:lnTo>
                  <a:lnTo>
                    <a:pt x="2467" y="3"/>
                  </a:lnTo>
                  <a:lnTo>
                    <a:pt x="2510" y="12"/>
                  </a:lnTo>
                  <a:lnTo>
                    <a:pt x="2550" y="26"/>
                  </a:lnTo>
                  <a:lnTo>
                    <a:pt x="2587" y="45"/>
                  </a:lnTo>
                  <a:lnTo>
                    <a:pt x="2622" y="68"/>
                  </a:lnTo>
                  <a:lnTo>
                    <a:pt x="2653" y="96"/>
                  </a:lnTo>
                  <a:lnTo>
                    <a:pt x="2681" y="127"/>
                  </a:lnTo>
                  <a:lnTo>
                    <a:pt x="2704" y="163"/>
                  </a:lnTo>
                  <a:lnTo>
                    <a:pt x="2724" y="201"/>
                  </a:lnTo>
                  <a:lnTo>
                    <a:pt x="2738" y="241"/>
                  </a:lnTo>
                  <a:lnTo>
                    <a:pt x="2746" y="283"/>
                  </a:lnTo>
                  <a:lnTo>
                    <a:pt x="2749" y="328"/>
                  </a:lnTo>
                  <a:lnTo>
                    <a:pt x="2749" y="822"/>
                  </a:lnTo>
                  <a:lnTo>
                    <a:pt x="2746" y="866"/>
                  </a:lnTo>
                  <a:lnTo>
                    <a:pt x="2738" y="909"/>
                  </a:lnTo>
                  <a:lnTo>
                    <a:pt x="2724" y="949"/>
                  </a:lnTo>
                  <a:lnTo>
                    <a:pt x="2704" y="987"/>
                  </a:lnTo>
                  <a:lnTo>
                    <a:pt x="2681" y="1022"/>
                  </a:lnTo>
                  <a:lnTo>
                    <a:pt x="2653" y="1054"/>
                  </a:lnTo>
                  <a:lnTo>
                    <a:pt x="2622" y="1081"/>
                  </a:lnTo>
                  <a:lnTo>
                    <a:pt x="2587" y="1104"/>
                  </a:lnTo>
                  <a:lnTo>
                    <a:pt x="2550" y="1124"/>
                  </a:lnTo>
                  <a:lnTo>
                    <a:pt x="2510" y="1138"/>
                  </a:lnTo>
                  <a:lnTo>
                    <a:pt x="2467" y="1146"/>
                  </a:lnTo>
                  <a:lnTo>
                    <a:pt x="2423" y="1150"/>
                  </a:lnTo>
                  <a:lnTo>
                    <a:pt x="1851" y="1150"/>
                  </a:lnTo>
                  <a:lnTo>
                    <a:pt x="1851" y="1584"/>
                  </a:lnTo>
                  <a:lnTo>
                    <a:pt x="2737" y="1584"/>
                  </a:lnTo>
                  <a:lnTo>
                    <a:pt x="2784" y="1588"/>
                  </a:lnTo>
                  <a:lnTo>
                    <a:pt x="2829" y="1596"/>
                  </a:lnTo>
                  <a:lnTo>
                    <a:pt x="2873" y="1610"/>
                  </a:lnTo>
                  <a:lnTo>
                    <a:pt x="2914" y="1629"/>
                  </a:lnTo>
                  <a:lnTo>
                    <a:pt x="2953" y="1652"/>
                  </a:lnTo>
                  <a:lnTo>
                    <a:pt x="2987" y="1680"/>
                  </a:lnTo>
                  <a:lnTo>
                    <a:pt x="3020" y="1712"/>
                  </a:lnTo>
                  <a:lnTo>
                    <a:pt x="3047" y="1747"/>
                  </a:lnTo>
                  <a:lnTo>
                    <a:pt x="3070" y="1786"/>
                  </a:lnTo>
                  <a:lnTo>
                    <a:pt x="3090" y="1827"/>
                  </a:lnTo>
                  <a:lnTo>
                    <a:pt x="3104" y="1870"/>
                  </a:lnTo>
                  <a:lnTo>
                    <a:pt x="3112" y="1917"/>
                  </a:lnTo>
                  <a:lnTo>
                    <a:pt x="3115" y="1964"/>
                  </a:lnTo>
                  <a:lnTo>
                    <a:pt x="3115" y="2072"/>
                  </a:lnTo>
                  <a:lnTo>
                    <a:pt x="3351" y="2072"/>
                  </a:lnTo>
                  <a:lnTo>
                    <a:pt x="3384" y="2074"/>
                  </a:lnTo>
                  <a:lnTo>
                    <a:pt x="3417" y="2084"/>
                  </a:lnTo>
                  <a:lnTo>
                    <a:pt x="3446" y="2097"/>
                  </a:lnTo>
                  <a:lnTo>
                    <a:pt x="3471" y="2116"/>
                  </a:lnTo>
                  <a:lnTo>
                    <a:pt x="3494" y="2139"/>
                  </a:lnTo>
                  <a:lnTo>
                    <a:pt x="3513" y="2165"/>
                  </a:lnTo>
                  <a:lnTo>
                    <a:pt x="3526" y="2194"/>
                  </a:lnTo>
                  <a:lnTo>
                    <a:pt x="3536" y="2226"/>
                  </a:lnTo>
                  <a:lnTo>
                    <a:pt x="3538" y="2259"/>
                  </a:lnTo>
                  <a:lnTo>
                    <a:pt x="3538" y="2512"/>
                  </a:lnTo>
                  <a:lnTo>
                    <a:pt x="3536" y="2545"/>
                  </a:lnTo>
                  <a:lnTo>
                    <a:pt x="3526" y="2578"/>
                  </a:lnTo>
                  <a:lnTo>
                    <a:pt x="3512" y="2607"/>
                  </a:lnTo>
                  <a:lnTo>
                    <a:pt x="3494" y="2633"/>
                  </a:lnTo>
                  <a:lnTo>
                    <a:pt x="3471" y="2655"/>
                  </a:lnTo>
                  <a:lnTo>
                    <a:pt x="3446" y="2674"/>
                  </a:lnTo>
                  <a:lnTo>
                    <a:pt x="3417" y="2688"/>
                  </a:lnTo>
                  <a:lnTo>
                    <a:pt x="3384" y="2696"/>
                  </a:lnTo>
                  <a:lnTo>
                    <a:pt x="3351" y="2700"/>
                  </a:lnTo>
                  <a:lnTo>
                    <a:pt x="2716" y="2700"/>
                  </a:lnTo>
                  <a:lnTo>
                    <a:pt x="2682" y="2696"/>
                  </a:lnTo>
                  <a:lnTo>
                    <a:pt x="2651" y="2688"/>
                  </a:lnTo>
                  <a:lnTo>
                    <a:pt x="2622" y="2674"/>
                  </a:lnTo>
                  <a:lnTo>
                    <a:pt x="2595" y="2655"/>
                  </a:lnTo>
                  <a:lnTo>
                    <a:pt x="2572" y="2633"/>
                  </a:lnTo>
                  <a:lnTo>
                    <a:pt x="2554" y="2607"/>
                  </a:lnTo>
                  <a:lnTo>
                    <a:pt x="2540" y="2578"/>
                  </a:lnTo>
                  <a:lnTo>
                    <a:pt x="2531" y="2545"/>
                  </a:lnTo>
                  <a:lnTo>
                    <a:pt x="2528" y="2512"/>
                  </a:lnTo>
                  <a:lnTo>
                    <a:pt x="2528" y="2259"/>
                  </a:lnTo>
                  <a:lnTo>
                    <a:pt x="2531" y="2226"/>
                  </a:lnTo>
                  <a:lnTo>
                    <a:pt x="2540" y="2194"/>
                  </a:lnTo>
                  <a:lnTo>
                    <a:pt x="2554" y="2165"/>
                  </a:lnTo>
                  <a:lnTo>
                    <a:pt x="2572" y="2139"/>
                  </a:lnTo>
                  <a:lnTo>
                    <a:pt x="2595" y="2116"/>
                  </a:lnTo>
                  <a:lnTo>
                    <a:pt x="2622" y="2097"/>
                  </a:lnTo>
                  <a:lnTo>
                    <a:pt x="2651" y="2084"/>
                  </a:lnTo>
                  <a:lnTo>
                    <a:pt x="2682" y="2074"/>
                  </a:lnTo>
                  <a:lnTo>
                    <a:pt x="2716" y="2072"/>
                  </a:lnTo>
                  <a:lnTo>
                    <a:pt x="2952" y="2072"/>
                  </a:lnTo>
                  <a:lnTo>
                    <a:pt x="2952" y="1964"/>
                  </a:lnTo>
                  <a:lnTo>
                    <a:pt x="2949" y="1929"/>
                  </a:lnTo>
                  <a:lnTo>
                    <a:pt x="2941" y="1896"/>
                  </a:lnTo>
                  <a:lnTo>
                    <a:pt x="2928" y="1865"/>
                  </a:lnTo>
                  <a:lnTo>
                    <a:pt x="2910" y="1837"/>
                  </a:lnTo>
                  <a:lnTo>
                    <a:pt x="2888" y="1811"/>
                  </a:lnTo>
                  <a:lnTo>
                    <a:pt x="2864" y="1789"/>
                  </a:lnTo>
                  <a:lnTo>
                    <a:pt x="2836" y="1772"/>
                  </a:lnTo>
                  <a:lnTo>
                    <a:pt x="2805" y="1759"/>
                  </a:lnTo>
                  <a:lnTo>
                    <a:pt x="2771" y="1750"/>
                  </a:lnTo>
                  <a:lnTo>
                    <a:pt x="2736" y="1748"/>
                  </a:lnTo>
                  <a:lnTo>
                    <a:pt x="1851" y="1748"/>
                  </a:lnTo>
                  <a:lnTo>
                    <a:pt x="1851" y="2072"/>
                  </a:lnTo>
                  <a:lnTo>
                    <a:pt x="2087" y="2072"/>
                  </a:lnTo>
                  <a:lnTo>
                    <a:pt x="2120" y="2074"/>
                  </a:lnTo>
                  <a:lnTo>
                    <a:pt x="2153" y="2083"/>
                  </a:lnTo>
                  <a:lnTo>
                    <a:pt x="2182" y="2097"/>
                  </a:lnTo>
                  <a:lnTo>
                    <a:pt x="2207" y="2116"/>
                  </a:lnTo>
                  <a:lnTo>
                    <a:pt x="2230" y="2139"/>
                  </a:lnTo>
                  <a:lnTo>
                    <a:pt x="2248" y="2165"/>
                  </a:lnTo>
                  <a:lnTo>
                    <a:pt x="2262" y="2194"/>
                  </a:lnTo>
                  <a:lnTo>
                    <a:pt x="2271" y="2226"/>
                  </a:lnTo>
                  <a:lnTo>
                    <a:pt x="2274" y="2259"/>
                  </a:lnTo>
                  <a:lnTo>
                    <a:pt x="2274" y="2512"/>
                  </a:lnTo>
                  <a:lnTo>
                    <a:pt x="2271" y="2545"/>
                  </a:lnTo>
                  <a:lnTo>
                    <a:pt x="2262" y="2578"/>
                  </a:lnTo>
                  <a:lnTo>
                    <a:pt x="2248" y="2607"/>
                  </a:lnTo>
                  <a:lnTo>
                    <a:pt x="2230" y="2633"/>
                  </a:lnTo>
                  <a:lnTo>
                    <a:pt x="2207" y="2655"/>
                  </a:lnTo>
                  <a:lnTo>
                    <a:pt x="2182" y="2674"/>
                  </a:lnTo>
                  <a:lnTo>
                    <a:pt x="2153" y="2688"/>
                  </a:lnTo>
                  <a:lnTo>
                    <a:pt x="2120" y="2696"/>
                  </a:lnTo>
                  <a:lnTo>
                    <a:pt x="2087" y="2700"/>
                  </a:lnTo>
                  <a:lnTo>
                    <a:pt x="1452" y="2700"/>
                  </a:lnTo>
                  <a:lnTo>
                    <a:pt x="1418" y="2696"/>
                  </a:lnTo>
                  <a:lnTo>
                    <a:pt x="1387" y="2688"/>
                  </a:lnTo>
                  <a:lnTo>
                    <a:pt x="1358" y="2674"/>
                  </a:lnTo>
                  <a:lnTo>
                    <a:pt x="1331" y="2655"/>
                  </a:lnTo>
                  <a:lnTo>
                    <a:pt x="1308" y="2633"/>
                  </a:lnTo>
                  <a:lnTo>
                    <a:pt x="1290" y="2607"/>
                  </a:lnTo>
                  <a:lnTo>
                    <a:pt x="1276" y="2578"/>
                  </a:lnTo>
                  <a:lnTo>
                    <a:pt x="1267" y="2545"/>
                  </a:lnTo>
                  <a:lnTo>
                    <a:pt x="1264" y="2512"/>
                  </a:lnTo>
                  <a:lnTo>
                    <a:pt x="1264" y="2259"/>
                  </a:lnTo>
                  <a:lnTo>
                    <a:pt x="1267" y="2226"/>
                  </a:lnTo>
                  <a:lnTo>
                    <a:pt x="1276" y="2194"/>
                  </a:lnTo>
                  <a:lnTo>
                    <a:pt x="1290" y="2165"/>
                  </a:lnTo>
                  <a:lnTo>
                    <a:pt x="1308" y="2139"/>
                  </a:lnTo>
                  <a:lnTo>
                    <a:pt x="1331" y="2116"/>
                  </a:lnTo>
                  <a:lnTo>
                    <a:pt x="1358" y="2097"/>
                  </a:lnTo>
                  <a:lnTo>
                    <a:pt x="1387" y="2083"/>
                  </a:lnTo>
                  <a:lnTo>
                    <a:pt x="1418" y="2074"/>
                  </a:lnTo>
                  <a:lnTo>
                    <a:pt x="1452" y="2072"/>
                  </a:lnTo>
                  <a:lnTo>
                    <a:pt x="1688" y="2072"/>
                  </a:lnTo>
                  <a:lnTo>
                    <a:pt x="1688" y="1748"/>
                  </a:lnTo>
                  <a:lnTo>
                    <a:pt x="803" y="1748"/>
                  </a:lnTo>
                  <a:lnTo>
                    <a:pt x="767" y="1750"/>
                  </a:lnTo>
                  <a:lnTo>
                    <a:pt x="735" y="1759"/>
                  </a:lnTo>
                  <a:lnTo>
                    <a:pt x="704" y="1772"/>
                  </a:lnTo>
                  <a:lnTo>
                    <a:pt x="676" y="1789"/>
                  </a:lnTo>
                  <a:lnTo>
                    <a:pt x="650" y="1811"/>
                  </a:lnTo>
                  <a:lnTo>
                    <a:pt x="628" y="1837"/>
                  </a:lnTo>
                  <a:lnTo>
                    <a:pt x="611" y="1865"/>
                  </a:lnTo>
                  <a:lnTo>
                    <a:pt x="598" y="1896"/>
                  </a:lnTo>
                  <a:lnTo>
                    <a:pt x="590" y="1929"/>
                  </a:lnTo>
                  <a:lnTo>
                    <a:pt x="586" y="1964"/>
                  </a:lnTo>
                  <a:lnTo>
                    <a:pt x="586" y="2072"/>
                  </a:lnTo>
                  <a:lnTo>
                    <a:pt x="823" y="2072"/>
                  </a:lnTo>
                  <a:lnTo>
                    <a:pt x="856" y="2074"/>
                  </a:lnTo>
                  <a:lnTo>
                    <a:pt x="889" y="2084"/>
                  </a:lnTo>
                  <a:lnTo>
                    <a:pt x="918" y="2097"/>
                  </a:lnTo>
                  <a:lnTo>
                    <a:pt x="943" y="2116"/>
                  </a:lnTo>
                  <a:lnTo>
                    <a:pt x="966" y="2139"/>
                  </a:lnTo>
                  <a:lnTo>
                    <a:pt x="984" y="2165"/>
                  </a:lnTo>
                  <a:lnTo>
                    <a:pt x="998" y="2194"/>
                  </a:lnTo>
                  <a:lnTo>
                    <a:pt x="1007" y="2226"/>
                  </a:lnTo>
                  <a:lnTo>
                    <a:pt x="1010" y="2259"/>
                  </a:lnTo>
                  <a:lnTo>
                    <a:pt x="1010" y="2512"/>
                  </a:lnTo>
                  <a:lnTo>
                    <a:pt x="1007" y="2545"/>
                  </a:lnTo>
                  <a:lnTo>
                    <a:pt x="998" y="2578"/>
                  </a:lnTo>
                  <a:lnTo>
                    <a:pt x="984" y="2607"/>
                  </a:lnTo>
                  <a:lnTo>
                    <a:pt x="966" y="2633"/>
                  </a:lnTo>
                  <a:lnTo>
                    <a:pt x="943" y="2655"/>
                  </a:lnTo>
                  <a:lnTo>
                    <a:pt x="918" y="2674"/>
                  </a:lnTo>
                  <a:lnTo>
                    <a:pt x="889" y="2688"/>
                  </a:lnTo>
                  <a:lnTo>
                    <a:pt x="856" y="2696"/>
                  </a:lnTo>
                  <a:lnTo>
                    <a:pt x="823" y="2700"/>
                  </a:lnTo>
                  <a:lnTo>
                    <a:pt x="187" y="2700"/>
                  </a:lnTo>
                  <a:lnTo>
                    <a:pt x="154" y="2696"/>
                  </a:lnTo>
                  <a:lnTo>
                    <a:pt x="123" y="2688"/>
                  </a:lnTo>
                  <a:lnTo>
                    <a:pt x="93" y="2674"/>
                  </a:lnTo>
                  <a:lnTo>
                    <a:pt x="67" y="2655"/>
                  </a:lnTo>
                  <a:lnTo>
                    <a:pt x="44" y="2633"/>
                  </a:lnTo>
                  <a:lnTo>
                    <a:pt x="26" y="2607"/>
                  </a:lnTo>
                  <a:lnTo>
                    <a:pt x="12" y="2578"/>
                  </a:lnTo>
                  <a:lnTo>
                    <a:pt x="3" y="2545"/>
                  </a:lnTo>
                  <a:lnTo>
                    <a:pt x="0" y="2512"/>
                  </a:lnTo>
                  <a:lnTo>
                    <a:pt x="0" y="2259"/>
                  </a:lnTo>
                  <a:lnTo>
                    <a:pt x="3" y="2226"/>
                  </a:lnTo>
                  <a:lnTo>
                    <a:pt x="12" y="2194"/>
                  </a:lnTo>
                  <a:lnTo>
                    <a:pt x="26" y="2165"/>
                  </a:lnTo>
                  <a:lnTo>
                    <a:pt x="44" y="2139"/>
                  </a:lnTo>
                  <a:lnTo>
                    <a:pt x="67" y="2116"/>
                  </a:lnTo>
                  <a:lnTo>
                    <a:pt x="93" y="2097"/>
                  </a:lnTo>
                  <a:lnTo>
                    <a:pt x="123" y="2084"/>
                  </a:lnTo>
                  <a:lnTo>
                    <a:pt x="154" y="2074"/>
                  </a:lnTo>
                  <a:lnTo>
                    <a:pt x="187" y="2072"/>
                  </a:lnTo>
                  <a:lnTo>
                    <a:pt x="424" y="2072"/>
                  </a:lnTo>
                  <a:lnTo>
                    <a:pt x="424" y="1964"/>
                  </a:lnTo>
                  <a:lnTo>
                    <a:pt x="427" y="1917"/>
                  </a:lnTo>
                  <a:lnTo>
                    <a:pt x="436" y="1870"/>
                  </a:lnTo>
                  <a:lnTo>
                    <a:pt x="449" y="1827"/>
                  </a:lnTo>
                  <a:lnTo>
                    <a:pt x="468" y="1786"/>
                  </a:lnTo>
                  <a:lnTo>
                    <a:pt x="492" y="1747"/>
                  </a:lnTo>
                  <a:lnTo>
                    <a:pt x="520" y="1712"/>
                  </a:lnTo>
                  <a:lnTo>
                    <a:pt x="551" y="1680"/>
                  </a:lnTo>
                  <a:lnTo>
                    <a:pt x="586" y="1652"/>
                  </a:lnTo>
                  <a:lnTo>
                    <a:pt x="624" y="1629"/>
                  </a:lnTo>
                  <a:lnTo>
                    <a:pt x="666" y="1610"/>
                  </a:lnTo>
                  <a:lnTo>
                    <a:pt x="709" y="1596"/>
                  </a:lnTo>
                  <a:lnTo>
                    <a:pt x="755" y="1588"/>
                  </a:lnTo>
                  <a:lnTo>
                    <a:pt x="803" y="1584"/>
                  </a:lnTo>
                  <a:lnTo>
                    <a:pt x="1688" y="1584"/>
                  </a:lnTo>
                  <a:lnTo>
                    <a:pt x="1688" y="1150"/>
                  </a:lnTo>
                  <a:lnTo>
                    <a:pt x="1116" y="1150"/>
                  </a:lnTo>
                  <a:lnTo>
                    <a:pt x="1071" y="1146"/>
                  </a:lnTo>
                  <a:lnTo>
                    <a:pt x="1030" y="1138"/>
                  </a:lnTo>
                  <a:lnTo>
                    <a:pt x="989" y="1124"/>
                  </a:lnTo>
                  <a:lnTo>
                    <a:pt x="951" y="1104"/>
                  </a:lnTo>
                  <a:lnTo>
                    <a:pt x="917" y="1081"/>
                  </a:lnTo>
                  <a:lnTo>
                    <a:pt x="885" y="1054"/>
                  </a:lnTo>
                  <a:lnTo>
                    <a:pt x="857" y="1022"/>
                  </a:lnTo>
                  <a:lnTo>
                    <a:pt x="834" y="987"/>
                  </a:lnTo>
                  <a:lnTo>
                    <a:pt x="815" y="949"/>
                  </a:lnTo>
                  <a:lnTo>
                    <a:pt x="801" y="909"/>
                  </a:lnTo>
                  <a:lnTo>
                    <a:pt x="793" y="866"/>
                  </a:lnTo>
                  <a:lnTo>
                    <a:pt x="790" y="822"/>
                  </a:lnTo>
                  <a:lnTo>
                    <a:pt x="790" y="328"/>
                  </a:lnTo>
                  <a:lnTo>
                    <a:pt x="793" y="283"/>
                  </a:lnTo>
                  <a:lnTo>
                    <a:pt x="801" y="241"/>
                  </a:lnTo>
                  <a:lnTo>
                    <a:pt x="815" y="201"/>
                  </a:lnTo>
                  <a:lnTo>
                    <a:pt x="834" y="163"/>
                  </a:lnTo>
                  <a:lnTo>
                    <a:pt x="857" y="127"/>
                  </a:lnTo>
                  <a:lnTo>
                    <a:pt x="885" y="96"/>
                  </a:lnTo>
                  <a:lnTo>
                    <a:pt x="917" y="68"/>
                  </a:lnTo>
                  <a:lnTo>
                    <a:pt x="951" y="45"/>
                  </a:lnTo>
                  <a:lnTo>
                    <a:pt x="989" y="26"/>
                  </a:lnTo>
                  <a:lnTo>
                    <a:pt x="1030" y="12"/>
                  </a:lnTo>
                  <a:lnTo>
                    <a:pt x="1071" y="3"/>
                  </a:lnTo>
                  <a:lnTo>
                    <a:pt x="1116"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2524" name="Google Shape;2524;p88"/>
          <p:cNvGrpSpPr/>
          <p:nvPr/>
        </p:nvGrpSpPr>
        <p:grpSpPr>
          <a:xfrm>
            <a:off x="600742" y="1157661"/>
            <a:ext cx="10586313" cy="1099594"/>
            <a:chOff x="604877" y="1585844"/>
            <a:chExt cx="10586313" cy="1099594"/>
          </a:xfrm>
        </p:grpSpPr>
        <p:sp>
          <p:nvSpPr>
            <p:cNvPr id="2525" name="Google Shape;2525;p88"/>
            <p:cNvSpPr txBox="1"/>
            <p:nvPr/>
          </p:nvSpPr>
          <p:spPr>
            <a:xfrm>
              <a:off x="6448767" y="1792886"/>
              <a:ext cx="4742423" cy="892552"/>
            </a:xfrm>
            <a:prstGeom prst="rect">
              <a:avLst/>
            </a:prstGeom>
            <a:noFill/>
            <a:ln>
              <a:noFill/>
            </a:ln>
          </p:spPr>
          <p:txBody>
            <a:bodyPr anchorCtr="0" anchor="ctr" bIns="91425" lIns="18287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Noto Sans Symbols"/>
                <a:buNone/>
              </a:pPr>
              <a:r>
                <a:rPr b="1" i="0" lang="en-US" sz="1800" u="none" cap="none" strike="noStrike">
                  <a:solidFill>
                    <a:schemeClr val="lt2"/>
                  </a:solidFill>
                  <a:latin typeface="Arial"/>
                  <a:ea typeface="Arial"/>
                  <a:cs typeface="Arial"/>
                  <a:sym typeface="Arial"/>
                </a:rPr>
                <a:t>BIC </a:t>
              </a:r>
              <a:r>
                <a:rPr b="0" i="0" lang="en-US" sz="1800" u="none" cap="none" strike="noStrike">
                  <a:solidFill>
                    <a:schemeClr val="lt2"/>
                  </a:solidFill>
                  <a:latin typeface="Arial"/>
                  <a:ea typeface="Arial"/>
                  <a:cs typeface="Arial"/>
                  <a:sym typeface="Arial"/>
                </a:rPr>
                <a:t>• Best-in-Class</a:t>
              </a:r>
              <a:endParaRPr/>
            </a:p>
            <a:p>
              <a:pPr indent="0" lvl="0" marL="0" marR="0" rtl="0" algn="l">
                <a:lnSpc>
                  <a:spcPct val="100000"/>
                </a:lnSpc>
                <a:spcBef>
                  <a:spcPts val="1200"/>
                </a:spcBef>
                <a:spcAft>
                  <a:spcPts val="0"/>
                </a:spcAft>
                <a:buClr>
                  <a:srgbClr val="000000"/>
                </a:buClr>
                <a:buSzPts val="1800"/>
                <a:buFont typeface="Noto Sans Symbols"/>
                <a:buNone/>
              </a:pPr>
              <a:r>
                <a:rPr b="1" i="0" lang="en-US" sz="1800" u="none" cap="none" strike="noStrike">
                  <a:solidFill>
                    <a:schemeClr val="lt2"/>
                  </a:solidFill>
                  <a:latin typeface="Arial"/>
                  <a:ea typeface="Arial"/>
                  <a:cs typeface="Arial"/>
                  <a:sym typeface="Arial"/>
                </a:rPr>
                <a:t>SUM</a:t>
              </a:r>
              <a:r>
                <a:rPr b="0" i="0" lang="en-US" sz="1800" u="none" cap="none" strike="noStrike">
                  <a:solidFill>
                    <a:schemeClr val="lt2"/>
                  </a:solidFill>
                  <a:latin typeface="Arial"/>
                  <a:ea typeface="Arial"/>
                  <a:cs typeface="Arial"/>
                  <a:sym typeface="Arial"/>
                </a:rPr>
                <a:t> •  Spend Under Management</a:t>
              </a:r>
              <a:endParaRPr/>
            </a:p>
          </p:txBody>
        </p:sp>
        <p:grpSp>
          <p:nvGrpSpPr>
            <p:cNvPr id="2526" name="Google Shape;2526;p88"/>
            <p:cNvGrpSpPr/>
            <p:nvPr/>
          </p:nvGrpSpPr>
          <p:grpSpPr>
            <a:xfrm>
              <a:off x="604877" y="1585844"/>
              <a:ext cx="5852160" cy="1034735"/>
              <a:chOff x="604877" y="1585844"/>
              <a:chExt cx="5852160" cy="1034735"/>
            </a:xfrm>
          </p:grpSpPr>
          <p:grpSp>
            <p:nvGrpSpPr>
              <p:cNvPr id="2527" name="Google Shape;2527;p88"/>
              <p:cNvGrpSpPr/>
              <p:nvPr/>
            </p:nvGrpSpPr>
            <p:grpSpPr>
              <a:xfrm>
                <a:off x="604877" y="1585844"/>
                <a:ext cx="5852160" cy="1034735"/>
                <a:chOff x="508001" y="2040843"/>
                <a:chExt cx="5784850" cy="1083542"/>
              </a:xfrm>
            </p:grpSpPr>
            <p:grpSp>
              <p:nvGrpSpPr>
                <p:cNvPr id="2528" name="Google Shape;2528;p88"/>
                <p:cNvGrpSpPr/>
                <p:nvPr/>
              </p:nvGrpSpPr>
              <p:grpSpPr>
                <a:xfrm>
                  <a:off x="876301" y="2066241"/>
                  <a:ext cx="5416550" cy="1058144"/>
                  <a:chOff x="876301" y="2066241"/>
                  <a:chExt cx="5416550" cy="1058144"/>
                </a:xfrm>
              </p:grpSpPr>
              <p:sp>
                <p:nvSpPr>
                  <p:cNvPr id="2529" name="Google Shape;2529;p88"/>
                  <p:cNvSpPr/>
                  <p:nvPr/>
                </p:nvSpPr>
                <p:spPr>
                  <a:xfrm>
                    <a:off x="3857628" y="2066241"/>
                    <a:ext cx="912631" cy="1058144"/>
                  </a:xfrm>
                  <a:custGeom>
                    <a:rect b="b" l="l" r="r" t="t"/>
                    <a:pathLst>
                      <a:path extrusionOk="0" h="10000" w="10105">
                        <a:moveTo>
                          <a:pt x="0" y="6761"/>
                        </a:moveTo>
                        <a:lnTo>
                          <a:pt x="10105" y="10000"/>
                        </a:lnTo>
                        <a:cubicBezTo>
                          <a:pt x="10105" y="8340"/>
                          <a:pt x="10000" y="6820"/>
                          <a:pt x="10000" y="5160"/>
                        </a:cubicBezTo>
                        <a:lnTo>
                          <a:pt x="0" y="0"/>
                        </a:lnTo>
                        <a:lnTo>
                          <a:pt x="0" y="6761"/>
                        </a:lnTo>
                        <a:close/>
                      </a:path>
                    </a:pathLst>
                  </a:custGeom>
                  <a:solidFill>
                    <a:srgbClr val="7B7B7B"/>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530" name="Google Shape;2530;p88"/>
                  <p:cNvSpPr/>
                  <p:nvPr/>
                </p:nvSpPr>
                <p:spPr>
                  <a:xfrm>
                    <a:off x="876301" y="2066242"/>
                    <a:ext cx="2981325" cy="718148"/>
                  </a:xfrm>
                  <a:prstGeom prst="rect">
                    <a:avLst/>
                  </a:prstGeom>
                  <a:solidFill>
                    <a:schemeClr val="accent3"/>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531" name="Google Shape;2531;p88"/>
                  <p:cNvSpPr/>
                  <p:nvPr/>
                </p:nvSpPr>
                <p:spPr>
                  <a:xfrm>
                    <a:off x="4751389" y="2595562"/>
                    <a:ext cx="1541462" cy="526642"/>
                  </a:xfrm>
                  <a:prstGeom prst="homePlate">
                    <a:avLst>
                      <a:gd fmla="val 50000" name="adj"/>
                    </a:avLst>
                  </a:prstGeom>
                  <a:solidFill>
                    <a:schemeClr val="accent3"/>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2532" name="Google Shape;2532;p88"/>
                <p:cNvSpPr/>
                <p:nvPr/>
              </p:nvSpPr>
              <p:spPr>
                <a:xfrm>
                  <a:off x="508001" y="2040843"/>
                  <a:ext cx="730250" cy="731838"/>
                </a:xfrm>
                <a:prstGeom prst="ellipse">
                  <a:avLst/>
                </a:prstGeom>
                <a:solidFill>
                  <a:schemeClr val="accent3"/>
                </a:solidFill>
                <a:ln cap="flat" cmpd="sng" w="381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1" i="0" lang="en-US" sz="2000" u="none" cap="none" strike="noStrike">
                      <a:solidFill>
                        <a:schemeClr val="lt1"/>
                      </a:solidFill>
                      <a:latin typeface="Arial"/>
                      <a:ea typeface="Arial"/>
                      <a:cs typeface="Arial"/>
                      <a:sym typeface="Arial"/>
                    </a:rPr>
                    <a:t>01</a:t>
                  </a:r>
                  <a:endParaRPr/>
                </a:p>
              </p:txBody>
            </p:sp>
          </p:grpSp>
          <p:sp>
            <p:nvSpPr>
              <p:cNvPr id="2533" name="Google Shape;2533;p88"/>
              <p:cNvSpPr txBox="1"/>
              <p:nvPr/>
            </p:nvSpPr>
            <p:spPr>
              <a:xfrm>
                <a:off x="1323787" y="1697881"/>
                <a:ext cx="2649852" cy="492443"/>
              </a:xfrm>
              <a:prstGeom prst="rect">
                <a:avLst/>
              </a:prstGeom>
              <a:noFill/>
              <a:ln>
                <a:noFill/>
              </a:ln>
            </p:spPr>
            <p:txBody>
              <a:bodyPr anchorCtr="0" anchor="ctr"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000"/>
                  <a:buFont typeface="Noto Sans Symbols"/>
                  <a:buNone/>
                </a:pPr>
                <a:r>
                  <a:rPr b="1" i="0" lang="en-US" sz="2000" u="none" cap="none" strike="noStrike">
                    <a:solidFill>
                      <a:schemeClr val="lt1"/>
                    </a:solidFill>
                    <a:latin typeface="Arial"/>
                    <a:ea typeface="Arial"/>
                    <a:cs typeface="Arial"/>
                    <a:sym typeface="Arial"/>
                  </a:rPr>
                  <a:t>Introduction</a:t>
                </a:r>
                <a:endParaRPr b="0" i="0" sz="1400" u="none" cap="none" strike="noStrike">
                  <a:solidFill>
                    <a:schemeClr val="lt1"/>
                  </a:solidFill>
                  <a:latin typeface="Arial"/>
                  <a:ea typeface="Arial"/>
                  <a:cs typeface="Arial"/>
                  <a:sym typeface="Arial"/>
                </a:endParaRPr>
              </a:p>
            </p:txBody>
          </p:sp>
          <p:grpSp>
            <p:nvGrpSpPr>
              <p:cNvPr id="2534" name="Google Shape;2534;p88"/>
              <p:cNvGrpSpPr/>
              <p:nvPr/>
            </p:nvGrpSpPr>
            <p:grpSpPr>
              <a:xfrm>
                <a:off x="4936786" y="2167962"/>
                <a:ext cx="359461" cy="402478"/>
                <a:chOff x="4936786" y="2176465"/>
                <a:chExt cx="359461" cy="402478"/>
              </a:xfrm>
            </p:grpSpPr>
            <p:sp>
              <p:nvSpPr>
                <p:cNvPr id="2535" name="Google Shape;2535;p88"/>
                <p:cNvSpPr/>
                <p:nvPr/>
              </p:nvSpPr>
              <p:spPr>
                <a:xfrm>
                  <a:off x="4936786" y="2176465"/>
                  <a:ext cx="359461" cy="402478"/>
                </a:xfrm>
                <a:custGeom>
                  <a:rect b="b" l="l" r="r" t="t"/>
                  <a:pathLst>
                    <a:path extrusionOk="0" h="3358" w="2693">
                      <a:moveTo>
                        <a:pt x="1345" y="190"/>
                      </a:moveTo>
                      <a:lnTo>
                        <a:pt x="1260" y="193"/>
                      </a:lnTo>
                      <a:lnTo>
                        <a:pt x="1175" y="202"/>
                      </a:lnTo>
                      <a:lnTo>
                        <a:pt x="1093" y="218"/>
                      </a:lnTo>
                      <a:lnTo>
                        <a:pt x="1013" y="239"/>
                      </a:lnTo>
                      <a:lnTo>
                        <a:pt x="935" y="266"/>
                      </a:lnTo>
                      <a:lnTo>
                        <a:pt x="859" y="297"/>
                      </a:lnTo>
                      <a:lnTo>
                        <a:pt x="787" y="335"/>
                      </a:lnTo>
                      <a:lnTo>
                        <a:pt x="718" y="377"/>
                      </a:lnTo>
                      <a:lnTo>
                        <a:pt x="651" y="423"/>
                      </a:lnTo>
                      <a:lnTo>
                        <a:pt x="588" y="474"/>
                      </a:lnTo>
                      <a:lnTo>
                        <a:pt x="530" y="529"/>
                      </a:lnTo>
                      <a:lnTo>
                        <a:pt x="475" y="588"/>
                      </a:lnTo>
                      <a:lnTo>
                        <a:pt x="424" y="651"/>
                      </a:lnTo>
                      <a:lnTo>
                        <a:pt x="377" y="717"/>
                      </a:lnTo>
                      <a:lnTo>
                        <a:pt x="335" y="786"/>
                      </a:lnTo>
                      <a:lnTo>
                        <a:pt x="298" y="859"/>
                      </a:lnTo>
                      <a:lnTo>
                        <a:pt x="266" y="934"/>
                      </a:lnTo>
                      <a:lnTo>
                        <a:pt x="240" y="1012"/>
                      </a:lnTo>
                      <a:lnTo>
                        <a:pt x="218" y="1093"/>
                      </a:lnTo>
                      <a:lnTo>
                        <a:pt x="203" y="1175"/>
                      </a:lnTo>
                      <a:lnTo>
                        <a:pt x="194" y="1259"/>
                      </a:lnTo>
                      <a:lnTo>
                        <a:pt x="191" y="1346"/>
                      </a:lnTo>
                      <a:lnTo>
                        <a:pt x="193" y="1420"/>
                      </a:lnTo>
                      <a:lnTo>
                        <a:pt x="200" y="1493"/>
                      </a:lnTo>
                      <a:lnTo>
                        <a:pt x="211" y="1566"/>
                      </a:lnTo>
                      <a:lnTo>
                        <a:pt x="211" y="1568"/>
                      </a:lnTo>
                      <a:lnTo>
                        <a:pt x="212" y="1569"/>
                      </a:lnTo>
                      <a:lnTo>
                        <a:pt x="212" y="1571"/>
                      </a:lnTo>
                      <a:lnTo>
                        <a:pt x="213" y="1576"/>
                      </a:lnTo>
                      <a:lnTo>
                        <a:pt x="215" y="1586"/>
                      </a:lnTo>
                      <a:lnTo>
                        <a:pt x="218" y="1600"/>
                      </a:lnTo>
                      <a:lnTo>
                        <a:pt x="218" y="1602"/>
                      </a:lnTo>
                      <a:lnTo>
                        <a:pt x="240" y="1680"/>
                      </a:lnTo>
                      <a:lnTo>
                        <a:pt x="265" y="1757"/>
                      </a:lnTo>
                      <a:lnTo>
                        <a:pt x="297" y="1831"/>
                      </a:lnTo>
                      <a:lnTo>
                        <a:pt x="297" y="1832"/>
                      </a:lnTo>
                      <a:lnTo>
                        <a:pt x="297" y="1833"/>
                      </a:lnTo>
                      <a:lnTo>
                        <a:pt x="298" y="1834"/>
                      </a:lnTo>
                      <a:lnTo>
                        <a:pt x="323" y="1891"/>
                      </a:lnTo>
                      <a:lnTo>
                        <a:pt x="351" y="1951"/>
                      </a:lnTo>
                      <a:lnTo>
                        <a:pt x="384" y="2014"/>
                      </a:lnTo>
                      <a:lnTo>
                        <a:pt x="420" y="2080"/>
                      </a:lnTo>
                      <a:lnTo>
                        <a:pt x="459" y="2149"/>
                      </a:lnTo>
                      <a:lnTo>
                        <a:pt x="504" y="2220"/>
                      </a:lnTo>
                      <a:lnTo>
                        <a:pt x="553" y="2295"/>
                      </a:lnTo>
                      <a:lnTo>
                        <a:pt x="607" y="2371"/>
                      </a:lnTo>
                      <a:lnTo>
                        <a:pt x="666" y="2449"/>
                      </a:lnTo>
                      <a:lnTo>
                        <a:pt x="730" y="2531"/>
                      </a:lnTo>
                      <a:lnTo>
                        <a:pt x="800" y="2612"/>
                      </a:lnTo>
                      <a:lnTo>
                        <a:pt x="876" y="2697"/>
                      </a:lnTo>
                      <a:lnTo>
                        <a:pt x="956" y="2783"/>
                      </a:lnTo>
                      <a:lnTo>
                        <a:pt x="1044" y="2871"/>
                      </a:lnTo>
                      <a:lnTo>
                        <a:pt x="1138" y="2960"/>
                      </a:lnTo>
                      <a:lnTo>
                        <a:pt x="1238" y="3049"/>
                      </a:lnTo>
                      <a:lnTo>
                        <a:pt x="1345" y="3140"/>
                      </a:lnTo>
                      <a:lnTo>
                        <a:pt x="1453" y="3049"/>
                      </a:lnTo>
                      <a:lnTo>
                        <a:pt x="1554" y="2960"/>
                      </a:lnTo>
                      <a:lnTo>
                        <a:pt x="1648" y="2871"/>
                      </a:lnTo>
                      <a:lnTo>
                        <a:pt x="1735" y="2783"/>
                      </a:lnTo>
                      <a:lnTo>
                        <a:pt x="1816" y="2697"/>
                      </a:lnTo>
                      <a:lnTo>
                        <a:pt x="1892" y="2612"/>
                      </a:lnTo>
                      <a:lnTo>
                        <a:pt x="1961" y="2531"/>
                      </a:lnTo>
                      <a:lnTo>
                        <a:pt x="2025" y="2449"/>
                      </a:lnTo>
                      <a:lnTo>
                        <a:pt x="2084" y="2371"/>
                      </a:lnTo>
                      <a:lnTo>
                        <a:pt x="2139" y="2295"/>
                      </a:lnTo>
                      <a:lnTo>
                        <a:pt x="2188" y="2220"/>
                      </a:lnTo>
                      <a:lnTo>
                        <a:pt x="2232" y="2149"/>
                      </a:lnTo>
                      <a:lnTo>
                        <a:pt x="2272" y="2080"/>
                      </a:lnTo>
                      <a:lnTo>
                        <a:pt x="2308" y="2014"/>
                      </a:lnTo>
                      <a:lnTo>
                        <a:pt x="2341" y="1951"/>
                      </a:lnTo>
                      <a:lnTo>
                        <a:pt x="2368" y="1891"/>
                      </a:lnTo>
                      <a:lnTo>
                        <a:pt x="2394" y="1834"/>
                      </a:lnTo>
                      <a:lnTo>
                        <a:pt x="2394" y="1833"/>
                      </a:lnTo>
                      <a:lnTo>
                        <a:pt x="2395" y="1832"/>
                      </a:lnTo>
                      <a:lnTo>
                        <a:pt x="2395" y="1831"/>
                      </a:lnTo>
                      <a:lnTo>
                        <a:pt x="2426" y="1757"/>
                      </a:lnTo>
                      <a:lnTo>
                        <a:pt x="2453" y="1680"/>
                      </a:lnTo>
                      <a:lnTo>
                        <a:pt x="2473" y="1602"/>
                      </a:lnTo>
                      <a:lnTo>
                        <a:pt x="2473" y="1600"/>
                      </a:lnTo>
                      <a:lnTo>
                        <a:pt x="2476" y="1586"/>
                      </a:lnTo>
                      <a:lnTo>
                        <a:pt x="2478" y="1576"/>
                      </a:lnTo>
                      <a:lnTo>
                        <a:pt x="2479" y="1571"/>
                      </a:lnTo>
                      <a:lnTo>
                        <a:pt x="2479" y="1568"/>
                      </a:lnTo>
                      <a:lnTo>
                        <a:pt x="2481" y="1566"/>
                      </a:lnTo>
                      <a:lnTo>
                        <a:pt x="2492" y="1494"/>
                      </a:lnTo>
                      <a:lnTo>
                        <a:pt x="2499" y="1420"/>
                      </a:lnTo>
                      <a:lnTo>
                        <a:pt x="2501" y="1346"/>
                      </a:lnTo>
                      <a:lnTo>
                        <a:pt x="2498" y="1259"/>
                      </a:lnTo>
                      <a:lnTo>
                        <a:pt x="2489" y="1175"/>
                      </a:lnTo>
                      <a:lnTo>
                        <a:pt x="2473" y="1093"/>
                      </a:lnTo>
                      <a:lnTo>
                        <a:pt x="2452" y="1012"/>
                      </a:lnTo>
                      <a:lnTo>
                        <a:pt x="2425" y="934"/>
                      </a:lnTo>
                      <a:lnTo>
                        <a:pt x="2394" y="859"/>
                      </a:lnTo>
                      <a:lnTo>
                        <a:pt x="2357" y="786"/>
                      </a:lnTo>
                      <a:lnTo>
                        <a:pt x="2315" y="717"/>
                      </a:lnTo>
                      <a:lnTo>
                        <a:pt x="2268" y="651"/>
                      </a:lnTo>
                      <a:lnTo>
                        <a:pt x="2217" y="588"/>
                      </a:lnTo>
                      <a:lnTo>
                        <a:pt x="2162" y="529"/>
                      </a:lnTo>
                      <a:lnTo>
                        <a:pt x="2103" y="474"/>
                      </a:lnTo>
                      <a:lnTo>
                        <a:pt x="2041" y="423"/>
                      </a:lnTo>
                      <a:lnTo>
                        <a:pt x="1974" y="377"/>
                      </a:lnTo>
                      <a:lnTo>
                        <a:pt x="1905" y="335"/>
                      </a:lnTo>
                      <a:lnTo>
                        <a:pt x="1832" y="297"/>
                      </a:lnTo>
                      <a:lnTo>
                        <a:pt x="1757" y="266"/>
                      </a:lnTo>
                      <a:lnTo>
                        <a:pt x="1679" y="239"/>
                      </a:lnTo>
                      <a:lnTo>
                        <a:pt x="1599" y="218"/>
                      </a:lnTo>
                      <a:lnTo>
                        <a:pt x="1516" y="202"/>
                      </a:lnTo>
                      <a:lnTo>
                        <a:pt x="1432" y="193"/>
                      </a:lnTo>
                      <a:lnTo>
                        <a:pt x="1345" y="190"/>
                      </a:lnTo>
                      <a:close/>
                      <a:moveTo>
                        <a:pt x="1345" y="0"/>
                      </a:moveTo>
                      <a:lnTo>
                        <a:pt x="1437" y="3"/>
                      </a:lnTo>
                      <a:lnTo>
                        <a:pt x="1528" y="13"/>
                      </a:lnTo>
                      <a:lnTo>
                        <a:pt x="1617" y="28"/>
                      </a:lnTo>
                      <a:lnTo>
                        <a:pt x="1703" y="49"/>
                      </a:lnTo>
                      <a:lnTo>
                        <a:pt x="1787" y="75"/>
                      </a:lnTo>
                      <a:lnTo>
                        <a:pt x="1869" y="106"/>
                      </a:lnTo>
                      <a:lnTo>
                        <a:pt x="1948" y="143"/>
                      </a:lnTo>
                      <a:lnTo>
                        <a:pt x="2024" y="185"/>
                      </a:lnTo>
                      <a:lnTo>
                        <a:pt x="2098" y="231"/>
                      </a:lnTo>
                      <a:lnTo>
                        <a:pt x="2167" y="281"/>
                      </a:lnTo>
                      <a:lnTo>
                        <a:pt x="2233" y="336"/>
                      </a:lnTo>
                      <a:lnTo>
                        <a:pt x="2297" y="395"/>
                      </a:lnTo>
                      <a:lnTo>
                        <a:pt x="2356" y="458"/>
                      </a:lnTo>
                      <a:lnTo>
                        <a:pt x="2411" y="525"/>
                      </a:lnTo>
                      <a:lnTo>
                        <a:pt x="2461" y="594"/>
                      </a:lnTo>
                      <a:lnTo>
                        <a:pt x="2507" y="668"/>
                      </a:lnTo>
                      <a:lnTo>
                        <a:pt x="2549" y="744"/>
                      </a:lnTo>
                      <a:lnTo>
                        <a:pt x="2586" y="823"/>
                      </a:lnTo>
                      <a:lnTo>
                        <a:pt x="2617" y="905"/>
                      </a:lnTo>
                      <a:lnTo>
                        <a:pt x="2644" y="989"/>
                      </a:lnTo>
                      <a:lnTo>
                        <a:pt x="2664" y="1075"/>
                      </a:lnTo>
                      <a:lnTo>
                        <a:pt x="2680" y="1164"/>
                      </a:lnTo>
                      <a:lnTo>
                        <a:pt x="2689" y="1254"/>
                      </a:lnTo>
                      <a:lnTo>
                        <a:pt x="2693" y="1346"/>
                      </a:lnTo>
                      <a:lnTo>
                        <a:pt x="2690" y="1431"/>
                      </a:lnTo>
                      <a:lnTo>
                        <a:pt x="2682" y="1516"/>
                      </a:lnTo>
                      <a:lnTo>
                        <a:pt x="2668" y="1599"/>
                      </a:lnTo>
                      <a:lnTo>
                        <a:pt x="2667" y="1604"/>
                      </a:lnTo>
                      <a:lnTo>
                        <a:pt x="2666" y="1614"/>
                      </a:lnTo>
                      <a:lnTo>
                        <a:pt x="2663" y="1627"/>
                      </a:lnTo>
                      <a:lnTo>
                        <a:pt x="2659" y="1644"/>
                      </a:lnTo>
                      <a:lnTo>
                        <a:pt x="2642" y="1713"/>
                      </a:lnTo>
                      <a:lnTo>
                        <a:pt x="2621" y="1779"/>
                      </a:lnTo>
                      <a:lnTo>
                        <a:pt x="2597" y="1845"/>
                      </a:lnTo>
                      <a:lnTo>
                        <a:pt x="2569" y="1910"/>
                      </a:lnTo>
                      <a:lnTo>
                        <a:pt x="2544" y="1968"/>
                      </a:lnTo>
                      <a:lnTo>
                        <a:pt x="2514" y="2030"/>
                      </a:lnTo>
                      <a:lnTo>
                        <a:pt x="2482" y="2095"/>
                      </a:lnTo>
                      <a:lnTo>
                        <a:pt x="2445" y="2163"/>
                      </a:lnTo>
                      <a:lnTo>
                        <a:pt x="2404" y="2233"/>
                      </a:lnTo>
                      <a:lnTo>
                        <a:pt x="2359" y="2307"/>
                      </a:lnTo>
                      <a:lnTo>
                        <a:pt x="2309" y="2383"/>
                      </a:lnTo>
                      <a:lnTo>
                        <a:pt x="2255" y="2460"/>
                      </a:lnTo>
                      <a:lnTo>
                        <a:pt x="2196" y="2541"/>
                      </a:lnTo>
                      <a:lnTo>
                        <a:pt x="2131" y="2623"/>
                      </a:lnTo>
                      <a:lnTo>
                        <a:pt x="2061" y="2707"/>
                      </a:lnTo>
                      <a:lnTo>
                        <a:pt x="1986" y="2793"/>
                      </a:lnTo>
                      <a:lnTo>
                        <a:pt x="1905" y="2881"/>
                      </a:lnTo>
                      <a:lnTo>
                        <a:pt x="1818" y="2970"/>
                      </a:lnTo>
                      <a:lnTo>
                        <a:pt x="1725" y="3060"/>
                      </a:lnTo>
                      <a:lnTo>
                        <a:pt x="1625" y="3152"/>
                      </a:lnTo>
                      <a:lnTo>
                        <a:pt x="1519" y="3243"/>
                      </a:lnTo>
                      <a:lnTo>
                        <a:pt x="1407" y="3337"/>
                      </a:lnTo>
                      <a:lnTo>
                        <a:pt x="1387" y="3349"/>
                      </a:lnTo>
                      <a:lnTo>
                        <a:pt x="1368" y="3356"/>
                      </a:lnTo>
                      <a:lnTo>
                        <a:pt x="1346" y="3358"/>
                      </a:lnTo>
                      <a:lnTo>
                        <a:pt x="1325" y="3356"/>
                      </a:lnTo>
                      <a:lnTo>
                        <a:pt x="1306" y="3349"/>
                      </a:lnTo>
                      <a:lnTo>
                        <a:pt x="1286" y="3337"/>
                      </a:lnTo>
                      <a:lnTo>
                        <a:pt x="1174" y="3243"/>
                      </a:lnTo>
                      <a:lnTo>
                        <a:pt x="1068" y="3152"/>
                      </a:lnTo>
                      <a:lnTo>
                        <a:pt x="968" y="3060"/>
                      </a:lnTo>
                      <a:lnTo>
                        <a:pt x="875" y="2970"/>
                      </a:lnTo>
                      <a:lnTo>
                        <a:pt x="787" y="2881"/>
                      </a:lnTo>
                      <a:lnTo>
                        <a:pt x="706" y="2793"/>
                      </a:lnTo>
                      <a:lnTo>
                        <a:pt x="631" y="2707"/>
                      </a:lnTo>
                      <a:lnTo>
                        <a:pt x="561" y="2623"/>
                      </a:lnTo>
                      <a:lnTo>
                        <a:pt x="497" y="2541"/>
                      </a:lnTo>
                      <a:lnTo>
                        <a:pt x="438" y="2460"/>
                      </a:lnTo>
                      <a:lnTo>
                        <a:pt x="384" y="2383"/>
                      </a:lnTo>
                      <a:lnTo>
                        <a:pt x="334" y="2307"/>
                      </a:lnTo>
                      <a:lnTo>
                        <a:pt x="289" y="2233"/>
                      </a:lnTo>
                      <a:lnTo>
                        <a:pt x="248" y="2163"/>
                      </a:lnTo>
                      <a:lnTo>
                        <a:pt x="211" y="2095"/>
                      </a:lnTo>
                      <a:lnTo>
                        <a:pt x="179" y="2030"/>
                      </a:lnTo>
                      <a:lnTo>
                        <a:pt x="149" y="1968"/>
                      </a:lnTo>
                      <a:lnTo>
                        <a:pt x="123" y="1910"/>
                      </a:lnTo>
                      <a:lnTo>
                        <a:pt x="96" y="1845"/>
                      </a:lnTo>
                      <a:lnTo>
                        <a:pt x="71" y="1779"/>
                      </a:lnTo>
                      <a:lnTo>
                        <a:pt x="51" y="1712"/>
                      </a:lnTo>
                      <a:lnTo>
                        <a:pt x="34" y="1644"/>
                      </a:lnTo>
                      <a:lnTo>
                        <a:pt x="30" y="1627"/>
                      </a:lnTo>
                      <a:lnTo>
                        <a:pt x="28" y="1614"/>
                      </a:lnTo>
                      <a:lnTo>
                        <a:pt x="25" y="1604"/>
                      </a:lnTo>
                      <a:lnTo>
                        <a:pt x="24" y="1599"/>
                      </a:lnTo>
                      <a:lnTo>
                        <a:pt x="11" y="1516"/>
                      </a:lnTo>
                      <a:lnTo>
                        <a:pt x="3" y="1431"/>
                      </a:lnTo>
                      <a:lnTo>
                        <a:pt x="0" y="1346"/>
                      </a:lnTo>
                      <a:lnTo>
                        <a:pt x="3" y="1254"/>
                      </a:lnTo>
                      <a:lnTo>
                        <a:pt x="12" y="1164"/>
                      </a:lnTo>
                      <a:lnTo>
                        <a:pt x="28" y="1075"/>
                      </a:lnTo>
                      <a:lnTo>
                        <a:pt x="49" y="989"/>
                      </a:lnTo>
                      <a:lnTo>
                        <a:pt x="74" y="905"/>
                      </a:lnTo>
                      <a:lnTo>
                        <a:pt x="106" y="823"/>
                      </a:lnTo>
                      <a:lnTo>
                        <a:pt x="143" y="744"/>
                      </a:lnTo>
                      <a:lnTo>
                        <a:pt x="185" y="668"/>
                      </a:lnTo>
                      <a:lnTo>
                        <a:pt x="231" y="594"/>
                      </a:lnTo>
                      <a:lnTo>
                        <a:pt x="281" y="525"/>
                      </a:lnTo>
                      <a:lnTo>
                        <a:pt x="336" y="458"/>
                      </a:lnTo>
                      <a:lnTo>
                        <a:pt x="395" y="395"/>
                      </a:lnTo>
                      <a:lnTo>
                        <a:pt x="457" y="336"/>
                      </a:lnTo>
                      <a:lnTo>
                        <a:pt x="525" y="281"/>
                      </a:lnTo>
                      <a:lnTo>
                        <a:pt x="594" y="231"/>
                      </a:lnTo>
                      <a:lnTo>
                        <a:pt x="668" y="185"/>
                      </a:lnTo>
                      <a:lnTo>
                        <a:pt x="743" y="143"/>
                      </a:lnTo>
                      <a:lnTo>
                        <a:pt x="823" y="106"/>
                      </a:lnTo>
                      <a:lnTo>
                        <a:pt x="904" y="75"/>
                      </a:lnTo>
                      <a:lnTo>
                        <a:pt x="988" y="49"/>
                      </a:lnTo>
                      <a:lnTo>
                        <a:pt x="1075" y="28"/>
                      </a:lnTo>
                      <a:lnTo>
                        <a:pt x="1164" y="13"/>
                      </a:lnTo>
                      <a:lnTo>
                        <a:pt x="1254" y="3"/>
                      </a:lnTo>
                      <a:lnTo>
                        <a:pt x="1345" y="0"/>
                      </a:lnTo>
                      <a:close/>
                    </a:path>
                  </a:pathLst>
                </a:custGeom>
                <a:solidFill>
                  <a:schemeClr val="lt1"/>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536" name="Google Shape;2536;p88"/>
                <p:cNvSpPr/>
                <p:nvPr/>
              </p:nvSpPr>
              <p:spPr>
                <a:xfrm>
                  <a:off x="5002264" y="2237556"/>
                  <a:ext cx="228505" cy="204833"/>
                </a:xfrm>
                <a:custGeom>
                  <a:rect b="b" l="l" r="r" t="t"/>
                  <a:pathLst>
                    <a:path extrusionOk="0" h="1709" w="1708">
                      <a:moveTo>
                        <a:pt x="853" y="190"/>
                      </a:moveTo>
                      <a:lnTo>
                        <a:pt x="790" y="193"/>
                      </a:lnTo>
                      <a:lnTo>
                        <a:pt x="728" y="202"/>
                      </a:lnTo>
                      <a:lnTo>
                        <a:pt x="668" y="216"/>
                      </a:lnTo>
                      <a:lnTo>
                        <a:pt x="609" y="237"/>
                      </a:lnTo>
                      <a:lnTo>
                        <a:pt x="554" y="261"/>
                      </a:lnTo>
                      <a:lnTo>
                        <a:pt x="501" y="291"/>
                      </a:lnTo>
                      <a:lnTo>
                        <a:pt x="452" y="325"/>
                      </a:lnTo>
                      <a:lnTo>
                        <a:pt x="406" y="364"/>
                      </a:lnTo>
                      <a:lnTo>
                        <a:pt x="363" y="406"/>
                      </a:lnTo>
                      <a:lnTo>
                        <a:pt x="326" y="453"/>
                      </a:lnTo>
                      <a:lnTo>
                        <a:pt x="291" y="502"/>
                      </a:lnTo>
                      <a:lnTo>
                        <a:pt x="261" y="555"/>
                      </a:lnTo>
                      <a:lnTo>
                        <a:pt x="236" y="610"/>
                      </a:lnTo>
                      <a:lnTo>
                        <a:pt x="216" y="668"/>
                      </a:lnTo>
                      <a:lnTo>
                        <a:pt x="201" y="728"/>
                      </a:lnTo>
                      <a:lnTo>
                        <a:pt x="193" y="790"/>
                      </a:lnTo>
                      <a:lnTo>
                        <a:pt x="190" y="854"/>
                      </a:lnTo>
                      <a:lnTo>
                        <a:pt x="193" y="918"/>
                      </a:lnTo>
                      <a:lnTo>
                        <a:pt x="201" y="980"/>
                      </a:lnTo>
                      <a:lnTo>
                        <a:pt x="216" y="1040"/>
                      </a:lnTo>
                      <a:lnTo>
                        <a:pt x="236" y="1098"/>
                      </a:lnTo>
                      <a:lnTo>
                        <a:pt x="261" y="1154"/>
                      </a:lnTo>
                      <a:lnTo>
                        <a:pt x="291" y="1207"/>
                      </a:lnTo>
                      <a:lnTo>
                        <a:pt x="325" y="1256"/>
                      </a:lnTo>
                      <a:lnTo>
                        <a:pt x="363" y="1302"/>
                      </a:lnTo>
                      <a:lnTo>
                        <a:pt x="406" y="1345"/>
                      </a:lnTo>
                      <a:lnTo>
                        <a:pt x="452" y="1383"/>
                      </a:lnTo>
                      <a:lnTo>
                        <a:pt x="501" y="1417"/>
                      </a:lnTo>
                      <a:lnTo>
                        <a:pt x="554" y="1447"/>
                      </a:lnTo>
                      <a:lnTo>
                        <a:pt x="609" y="1472"/>
                      </a:lnTo>
                      <a:lnTo>
                        <a:pt x="668" y="1492"/>
                      </a:lnTo>
                      <a:lnTo>
                        <a:pt x="728" y="1507"/>
                      </a:lnTo>
                      <a:lnTo>
                        <a:pt x="790" y="1516"/>
                      </a:lnTo>
                      <a:lnTo>
                        <a:pt x="853" y="1519"/>
                      </a:lnTo>
                      <a:lnTo>
                        <a:pt x="918" y="1516"/>
                      </a:lnTo>
                      <a:lnTo>
                        <a:pt x="980" y="1507"/>
                      </a:lnTo>
                      <a:lnTo>
                        <a:pt x="1040" y="1492"/>
                      </a:lnTo>
                      <a:lnTo>
                        <a:pt x="1098" y="1472"/>
                      </a:lnTo>
                      <a:lnTo>
                        <a:pt x="1153" y="1447"/>
                      </a:lnTo>
                      <a:lnTo>
                        <a:pt x="1207" y="1417"/>
                      </a:lnTo>
                      <a:lnTo>
                        <a:pt x="1256" y="1383"/>
                      </a:lnTo>
                      <a:lnTo>
                        <a:pt x="1302" y="1345"/>
                      </a:lnTo>
                      <a:lnTo>
                        <a:pt x="1344" y="1302"/>
                      </a:lnTo>
                      <a:lnTo>
                        <a:pt x="1382" y="1256"/>
                      </a:lnTo>
                      <a:lnTo>
                        <a:pt x="1417" y="1207"/>
                      </a:lnTo>
                      <a:lnTo>
                        <a:pt x="1446" y="1154"/>
                      </a:lnTo>
                      <a:lnTo>
                        <a:pt x="1472" y="1098"/>
                      </a:lnTo>
                      <a:lnTo>
                        <a:pt x="1491" y="1040"/>
                      </a:lnTo>
                      <a:lnTo>
                        <a:pt x="1506" y="980"/>
                      </a:lnTo>
                      <a:lnTo>
                        <a:pt x="1515" y="918"/>
                      </a:lnTo>
                      <a:lnTo>
                        <a:pt x="1518" y="854"/>
                      </a:lnTo>
                      <a:lnTo>
                        <a:pt x="1515" y="790"/>
                      </a:lnTo>
                      <a:lnTo>
                        <a:pt x="1506" y="728"/>
                      </a:lnTo>
                      <a:lnTo>
                        <a:pt x="1491" y="668"/>
                      </a:lnTo>
                      <a:lnTo>
                        <a:pt x="1471" y="610"/>
                      </a:lnTo>
                      <a:lnTo>
                        <a:pt x="1446" y="555"/>
                      </a:lnTo>
                      <a:lnTo>
                        <a:pt x="1417" y="502"/>
                      </a:lnTo>
                      <a:lnTo>
                        <a:pt x="1382" y="453"/>
                      </a:lnTo>
                      <a:lnTo>
                        <a:pt x="1343" y="406"/>
                      </a:lnTo>
                      <a:lnTo>
                        <a:pt x="1302" y="364"/>
                      </a:lnTo>
                      <a:lnTo>
                        <a:pt x="1256" y="325"/>
                      </a:lnTo>
                      <a:lnTo>
                        <a:pt x="1206" y="291"/>
                      </a:lnTo>
                      <a:lnTo>
                        <a:pt x="1153" y="261"/>
                      </a:lnTo>
                      <a:lnTo>
                        <a:pt x="1097" y="237"/>
                      </a:lnTo>
                      <a:lnTo>
                        <a:pt x="1040" y="216"/>
                      </a:lnTo>
                      <a:lnTo>
                        <a:pt x="980" y="202"/>
                      </a:lnTo>
                      <a:lnTo>
                        <a:pt x="918" y="193"/>
                      </a:lnTo>
                      <a:lnTo>
                        <a:pt x="853" y="190"/>
                      </a:lnTo>
                      <a:close/>
                      <a:moveTo>
                        <a:pt x="853" y="0"/>
                      </a:moveTo>
                      <a:lnTo>
                        <a:pt x="927" y="3"/>
                      </a:lnTo>
                      <a:lnTo>
                        <a:pt x="999" y="12"/>
                      </a:lnTo>
                      <a:lnTo>
                        <a:pt x="1069" y="27"/>
                      </a:lnTo>
                      <a:lnTo>
                        <a:pt x="1137" y="48"/>
                      </a:lnTo>
                      <a:lnTo>
                        <a:pt x="1201" y="74"/>
                      </a:lnTo>
                      <a:lnTo>
                        <a:pt x="1265" y="105"/>
                      </a:lnTo>
                      <a:lnTo>
                        <a:pt x="1324" y="142"/>
                      </a:lnTo>
                      <a:lnTo>
                        <a:pt x="1380" y="181"/>
                      </a:lnTo>
                      <a:lnTo>
                        <a:pt x="1432" y="226"/>
                      </a:lnTo>
                      <a:lnTo>
                        <a:pt x="1481" y="275"/>
                      </a:lnTo>
                      <a:lnTo>
                        <a:pt x="1526" y="327"/>
                      </a:lnTo>
                      <a:lnTo>
                        <a:pt x="1567" y="384"/>
                      </a:lnTo>
                      <a:lnTo>
                        <a:pt x="1603" y="444"/>
                      </a:lnTo>
                      <a:lnTo>
                        <a:pt x="1633" y="506"/>
                      </a:lnTo>
                      <a:lnTo>
                        <a:pt x="1660" y="571"/>
                      </a:lnTo>
                      <a:lnTo>
                        <a:pt x="1680" y="639"/>
                      </a:lnTo>
                      <a:lnTo>
                        <a:pt x="1696" y="708"/>
                      </a:lnTo>
                      <a:lnTo>
                        <a:pt x="1705" y="781"/>
                      </a:lnTo>
                      <a:lnTo>
                        <a:pt x="1708" y="854"/>
                      </a:lnTo>
                      <a:lnTo>
                        <a:pt x="1705" y="928"/>
                      </a:lnTo>
                      <a:lnTo>
                        <a:pt x="1696" y="999"/>
                      </a:lnTo>
                      <a:lnTo>
                        <a:pt x="1680" y="1070"/>
                      </a:lnTo>
                      <a:lnTo>
                        <a:pt x="1660" y="1137"/>
                      </a:lnTo>
                      <a:lnTo>
                        <a:pt x="1633" y="1203"/>
                      </a:lnTo>
                      <a:lnTo>
                        <a:pt x="1603" y="1265"/>
                      </a:lnTo>
                      <a:lnTo>
                        <a:pt x="1567" y="1324"/>
                      </a:lnTo>
                      <a:lnTo>
                        <a:pt x="1526" y="1380"/>
                      </a:lnTo>
                      <a:lnTo>
                        <a:pt x="1481" y="1433"/>
                      </a:lnTo>
                      <a:lnTo>
                        <a:pt x="1432" y="1482"/>
                      </a:lnTo>
                      <a:lnTo>
                        <a:pt x="1380" y="1527"/>
                      </a:lnTo>
                      <a:lnTo>
                        <a:pt x="1324" y="1567"/>
                      </a:lnTo>
                      <a:lnTo>
                        <a:pt x="1265" y="1603"/>
                      </a:lnTo>
                      <a:lnTo>
                        <a:pt x="1201" y="1635"/>
                      </a:lnTo>
                      <a:lnTo>
                        <a:pt x="1137" y="1660"/>
                      </a:lnTo>
                      <a:lnTo>
                        <a:pt x="1069" y="1682"/>
                      </a:lnTo>
                      <a:lnTo>
                        <a:pt x="999" y="1697"/>
                      </a:lnTo>
                      <a:lnTo>
                        <a:pt x="927" y="1706"/>
                      </a:lnTo>
                      <a:lnTo>
                        <a:pt x="853" y="1709"/>
                      </a:lnTo>
                      <a:lnTo>
                        <a:pt x="780" y="1706"/>
                      </a:lnTo>
                      <a:lnTo>
                        <a:pt x="708" y="1697"/>
                      </a:lnTo>
                      <a:lnTo>
                        <a:pt x="638" y="1682"/>
                      </a:lnTo>
                      <a:lnTo>
                        <a:pt x="571" y="1660"/>
                      </a:lnTo>
                      <a:lnTo>
                        <a:pt x="505" y="1635"/>
                      </a:lnTo>
                      <a:lnTo>
                        <a:pt x="443" y="1603"/>
                      </a:lnTo>
                      <a:lnTo>
                        <a:pt x="384" y="1567"/>
                      </a:lnTo>
                      <a:lnTo>
                        <a:pt x="328" y="1527"/>
                      </a:lnTo>
                      <a:lnTo>
                        <a:pt x="275" y="1482"/>
                      </a:lnTo>
                      <a:lnTo>
                        <a:pt x="227" y="1433"/>
                      </a:lnTo>
                      <a:lnTo>
                        <a:pt x="182" y="1380"/>
                      </a:lnTo>
                      <a:lnTo>
                        <a:pt x="141" y="1324"/>
                      </a:lnTo>
                      <a:lnTo>
                        <a:pt x="105" y="1265"/>
                      </a:lnTo>
                      <a:lnTo>
                        <a:pt x="73" y="1203"/>
                      </a:lnTo>
                      <a:lnTo>
                        <a:pt x="48" y="1137"/>
                      </a:lnTo>
                      <a:lnTo>
                        <a:pt x="27" y="1070"/>
                      </a:lnTo>
                      <a:lnTo>
                        <a:pt x="12" y="999"/>
                      </a:lnTo>
                      <a:lnTo>
                        <a:pt x="3" y="928"/>
                      </a:lnTo>
                      <a:lnTo>
                        <a:pt x="0" y="854"/>
                      </a:lnTo>
                      <a:lnTo>
                        <a:pt x="3" y="781"/>
                      </a:lnTo>
                      <a:lnTo>
                        <a:pt x="12" y="708"/>
                      </a:lnTo>
                      <a:lnTo>
                        <a:pt x="27" y="639"/>
                      </a:lnTo>
                      <a:lnTo>
                        <a:pt x="48" y="571"/>
                      </a:lnTo>
                      <a:lnTo>
                        <a:pt x="73" y="506"/>
                      </a:lnTo>
                      <a:lnTo>
                        <a:pt x="105" y="444"/>
                      </a:lnTo>
                      <a:lnTo>
                        <a:pt x="141" y="384"/>
                      </a:lnTo>
                      <a:lnTo>
                        <a:pt x="182" y="327"/>
                      </a:lnTo>
                      <a:lnTo>
                        <a:pt x="227" y="275"/>
                      </a:lnTo>
                      <a:lnTo>
                        <a:pt x="275" y="226"/>
                      </a:lnTo>
                      <a:lnTo>
                        <a:pt x="328" y="181"/>
                      </a:lnTo>
                      <a:lnTo>
                        <a:pt x="384" y="142"/>
                      </a:lnTo>
                      <a:lnTo>
                        <a:pt x="443" y="105"/>
                      </a:lnTo>
                      <a:lnTo>
                        <a:pt x="505" y="74"/>
                      </a:lnTo>
                      <a:lnTo>
                        <a:pt x="571" y="48"/>
                      </a:lnTo>
                      <a:lnTo>
                        <a:pt x="638" y="27"/>
                      </a:lnTo>
                      <a:lnTo>
                        <a:pt x="708" y="12"/>
                      </a:lnTo>
                      <a:lnTo>
                        <a:pt x="780" y="3"/>
                      </a:lnTo>
                      <a:lnTo>
                        <a:pt x="853" y="0"/>
                      </a:lnTo>
                      <a:close/>
                    </a:path>
                  </a:pathLst>
                </a:custGeom>
                <a:solidFill>
                  <a:schemeClr val="lt1"/>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gr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4" name="Shape 2864"/>
        <p:cNvGrpSpPr/>
        <p:nvPr/>
      </p:nvGrpSpPr>
      <p:grpSpPr>
        <a:xfrm>
          <a:off x="0" y="0"/>
          <a:ext cx="0" cy="0"/>
          <a:chOff x="0" y="0"/>
          <a:chExt cx="0" cy="0"/>
        </a:xfrm>
      </p:grpSpPr>
      <p:sp>
        <p:nvSpPr>
          <p:cNvPr id="2865" name="Google Shape;2865;p115"/>
          <p:cNvSpPr txBox="1"/>
          <p:nvPr>
            <p:ph idx="1" type="body"/>
          </p:nvPr>
        </p:nvSpPr>
        <p:spPr>
          <a:xfrm>
            <a:off x="612465" y="1193168"/>
            <a:ext cx="10542600" cy="365700"/>
          </a:xfrm>
          <a:prstGeom prst="rect">
            <a:avLst/>
          </a:prstGeom>
          <a:noFill/>
          <a:ln>
            <a:noFill/>
          </a:ln>
        </p:spPr>
        <p:txBody>
          <a:bodyPr anchorCtr="0" anchor="t" bIns="0" lIns="182875" spcFirstLastPara="1" rIns="91425" wrap="square" tIns="0">
            <a:noAutofit/>
          </a:bodyPr>
          <a:lstStyle/>
          <a:p>
            <a:pPr indent="0" lvl="0" marL="76200" rtl="0" algn="l">
              <a:lnSpc>
                <a:spcPct val="100000"/>
              </a:lnSpc>
              <a:spcBef>
                <a:spcPts val="0"/>
              </a:spcBef>
              <a:spcAft>
                <a:spcPts val="0"/>
              </a:spcAft>
              <a:buClr>
                <a:schemeClr val="lt1"/>
              </a:buClr>
              <a:buSzPts val="1800"/>
              <a:buFont typeface="Arial"/>
              <a:buNone/>
            </a:pPr>
            <a:r>
              <a:rPr lang="en-US" sz="2200"/>
              <a:t>No-cost Value Added Service </a:t>
            </a:r>
            <a:endParaRPr sz="2200"/>
          </a:p>
        </p:txBody>
      </p:sp>
      <p:sp>
        <p:nvSpPr>
          <p:cNvPr id="2866" name="Google Shape;2866;p115"/>
          <p:cNvSpPr txBox="1"/>
          <p:nvPr>
            <p:ph type="title"/>
          </p:nvPr>
        </p:nvSpPr>
        <p:spPr>
          <a:xfrm>
            <a:off x="612465" y="4663"/>
            <a:ext cx="10563000" cy="10572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200"/>
              <a:buNone/>
            </a:pPr>
            <a:r>
              <a:rPr lang="en-US"/>
              <a:t>OASIS Scope Review Support</a:t>
            </a:r>
            <a:endParaRPr/>
          </a:p>
        </p:txBody>
      </p:sp>
      <p:sp>
        <p:nvSpPr>
          <p:cNvPr id="2867" name="Google Shape;2867;p115"/>
          <p:cNvSpPr txBox="1"/>
          <p:nvPr>
            <p:ph idx="2" type="body"/>
          </p:nvPr>
        </p:nvSpPr>
        <p:spPr>
          <a:xfrm>
            <a:off x="620713" y="1647825"/>
            <a:ext cx="10534800" cy="5038800"/>
          </a:xfrm>
          <a:prstGeom prst="rect">
            <a:avLst/>
          </a:prstGeom>
          <a:noFill/>
          <a:ln>
            <a:noFill/>
          </a:ln>
        </p:spPr>
        <p:txBody>
          <a:bodyPr anchorCtr="0" anchor="t" bIns="91425" lIns="91425" spcFirstLastPara="1" rIns="91425" wrap="square" tIns="91425">
            <a:noAutofit/>
          </a:bodyPr>
          <a:lstStyle/>
          <a:p>
            <a:pPr indent="0" lvl="0" marL="228600" rtl="0" algn="l">
              <a:lnSpc>
                <a:spcPct val="100000"/>
              </a:lnSpc>
              <a:spcBef>
                <a:spcPts val="0"/>
              </a:spcBef>
              <a:spcAft>
                <a:spcPts val="0"/>
              </a:spcAft>
              <a:buNone/>
            </a:pPr>
            <a:r>
              <a:t/>
            </a:r>
            <a:endParaRPr>
              <a:solidFill>
                <a:schemeClr val="dk1"/>
              </a:solidFill>
            </a:endParaRPr>
          </a:p>
          <a:p>
            <a:pPr indent="-279400" lvl="1" marL="685800" rtl="0" algn="l">
              <a:lnSpc>
                <a:spcPct val="100000"/>
              </a:lnSpc>
              <a:spcBef>
                <a:spcPts val="600"/>
              </a:spcBef>
              <a:spcAft>
                <a:spcPts val="0"/>
              </a:spcAft>
              <a:buClr>
                <a:schemeClr val="dk1"/>
              </a:buClr>
              <a:buSzPts val="2400"/>
              <a:buChar char="o"/>
            </a:pPr>
            <a:r>
              <a:rPr lang="en-US" sz="2400">
                <a:solidFill>
                  <a:schemeClr val="dk1"/>
                </a:solidFill>
              </a:rPr>
              <a:t>Review conducted by team with extensive contracting experience</a:t>
            </a:r>
            <a:endParaRPr sz="2400">
              <a:solidFill>
                <a:schemeClr val="dk1"/>
              </a:solidFill>
            </a:endParaRPr>
          </a:p>
          <a:p>
            <a:pPr indent="0" lvl="0" marL="685800" rtl="0" algn="l">
              <a:lnSpc>
                <a:spcPct val="100000"/>
              </a:lnSpc>
              <a:spcBef>
                <a:spcPts val="600"/>
              </a:spcBef>
              <a:spcAft>
                <a:spcPts val="0"/>
              </a:spcAft>
              <a:buNone/>
            </a:pPr>
            <a:r>
              <a:t/>
            </a:r>
            <a:endParaRPr sz="2400">
              <a:solidFill>
                <a:schemeClr val="dk1"/>
              </a:solidFill>
            </a:endParaRPr>
          </a:p>
          <a:p>
            <a:pPr indent="-279400" lvl="1" marL="685800" rtl="0" algn="l">
              <a:lnSpc>
                <a:spcPct val="100000"/>
              </a:lnSpc>
              <a:spcBef>
                <a:spcPts val="800"/>
              </a:spcBef>
              <a:spcAft>
                <a:spcPts val="0"/>
              </a:spcAft>
              <a:buClr>
                <a:schemeClr val="dk1"/>
              </a:buClr>
              <a:buSzPts val="2400"/>
              <a:buChar char="o"/>
            </a:pPr>
            <a:r>
              <a:rPr lang="en-US" sz="2400">
                <a:solidFill>
                  <a:schemeClr val="dk1"/>
                </a:solidFill>
              </a:rPr>
              <a:t>Written response provided within 5 business days</a:t>
            </a:r>
            <a:endParaRPr sz="2400">
              <a:solidFill>
                <a:schemeClr val="dk1"/>
              </a:solidFill>
            </a:endParaRPr>
          </a:p>
          <a:p>
            <a:pPr indent="0" lvl="0" marL="685800" rtl="0" algn="l">
              <a:lnSpc>
                <a:spcPct val="100000"/>
              </a:lnSpc>
              <a:spcBef>
                <a:spcPts val="800"/>
              </a:spcBef>
              <a:spcAft>
                <a:spcPts val="0"/>
              </a:spcAft>
              <a:buNone/>
            </a:pPr>
            <a:r>
              <a:t/>
            </a:r>
            <a:endParaRPr sz="2400">
              <a:solidFill>
                <a:schemeClr val="dk1"/>
              </a:solidFill>
            </a:endParaRPr>
          </a:p>
          <a:p>
            <a:pPr indent="-279400" lvl="1" marL="685800" rtl="0" algn="l">
              <a:lnSpc>
                <a:spcPct val="100000"/>
              </a:lnSpc>
              <a:spcBef>
                <a:spcPts val="800"/>
              </a:spcBef>
              <a:spcAft>
                <a:spcPts val="0"/>
              </a:spcAft>
              <a:buClr>
                <a:schemeClr val="dk1"/>
              </a:buClr>
              <a:buSzPts val="2400"/>
              <a:buChar char="o"/>
            </a:pPr>
            <a:r>
              <a:rPr lang="en-US" sz="2400">
                <a:solidFill>
                  <a:schemeClr val="dk1"/>
                </a:solidFill>
              </a:rPr>
              <a:t>Submit Review Request to </a:t>
            </a:r>
            <a:r>
              <a:rPr lang="en-US" sz="2400" u="sng">
                <a:solidFill>
                  <a:schemeClr val="dk1"/>
                </a:solidFill>
                <a:hlinkClick r:id="rId3">
                  <a:extLst>
                    <a:ext uri="{A12FA001-AC4F-418D-AE19-62706E023703}">
                      <ahyp:hlinkClr val="tx"/>
                    </a:ext>
                  </a:extLst>
                </a:hlinkClick>
              </a:rPr>
              <a:t>OASIS Scope Review Request form</a:t>
            </a:r>
            <a:endParaRPr sz="2400">
              <a:solidFill>
                <a:schemeClr val="dk1"/>
              </a:solidFill>
            </a:endParaRPr>
          </a:p>
          <a:p>
            <a:pPr indent="-114300" lvl="0" marL="228600" rtl="0" algn="l">
              <a:lnSpc>
                <a:spcPct val="100000"/>
              </a:lnSpc>
              <a:spcBef>
                <a:spcPts val="800"/>
              </a:spcBef>
              <a:spcAft>
                <a:spcPts val="0"/>
              </a:spcAft>
              <a:buClr>
                <a:schemeClr val="lt1"/>
              </a:buClr>
              <a:buSzPts val="1800"/>
              <a:buNone/>
            </a:pPr>
            <a:r>
              <a:t/>
            </a:r>
            <a:endParaRPr>
              <a:solidFill>
                <a:schemeClr val="dk1"/>
              </a:solidFill>
            </a:endParaRPr>
          </a:p>
          <a:p>
            <a:pPr indent="0" lvl="0" marL="228600" rtl="0" algn="l">
              <a:lnSpc>
                <a:spcPct val="100000"/>
              </a:lnSpc>
              <a:spcBef>
                <a:spcPts val="600"/>
              </a:spcBef>
              <a:spcAft>
                <a:spcPts val="0"/>
              </a:spcAft>
              <a:buNone/>
            </a:pPr>
            <a:r>
              <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2" name="Shape 2872"/>
        <p:cNvGrpSpPr/>
        <p:nvPr/>
      </p:nvGrpSpPr>
      <p:grpSpPr>
        <a:xfrm>
          <a:off x="0" y="0"/>
          <a:ext cx="0" cy="0"/>
          <a:chOff x="0" y="0"/>
          <a:chExt cx="0" cy="0"/>
        </a:xfrm>
      </p:grpSpPr>
      <p:sp>
        <p:nvSpPr>
          <p:cNvPr id="2873" name="Google Shape;2873;p116"/>
          <p:cNvSpPr txBox="1"/>
          <p:nvPr>
            <p:ph idx="1" type="body"/>
          </p:nvPr>
        </p:nvSpPr>
        <p:spPr>
          <a:xfrm>
            <a:off x="612465" y="1193168"/>
            <a:ext cx="10542519" cy="365760"/>
          </a:xfrm>
          <a:prstGeom prst="rect">
            <a:avLst/>
          </a:prstGeom>
          <a:noFill/>
          <a:ln>
            <a:noFill/>
          </a:ln>
        </p:spPr>
        <p:txBody>
          <a:bodyPr anchorCtr="0" anchor="t" bIns="0" lIns="182875" spcFirstLastPara="1" rIns="91425" wrap="square" tIns="0">
            <a:noAutofit/>
          </a:bodyPr>
          <a:lstStyle/>
          <a:p>
            <a:pPr indent="0" lvl="0" marL="76200" rtl="0" algn="l">
              <a:lnSpc>
                <a:spcPct val="100000"/>
              </a:lnSpc>
              <a:spcBef>
                <a:spcPts val="0"/>
              </a:spcBef>
              <a:spcAft>
                <a:spcPts val="0"/>
              </a:spcAft>
              <a:buClr>
                <a:schemeClr val="lt1"/>
              </a:buClr>
              <a:buSzPts val="1800"/>
              <a:buFont typeface="Arial"/>
              <a:buNone/>
            </a:pPr>
            <a:r>
              <a:rPr lang="en-US" sz="2200"/>
              <a:t>Points of Contact </a:t>
            </a:r>
            <a:endParaRPr sz="2200"/>
          </a:p>
        </p:txBody>
      </p:sp>
      <p:sp>
        <p:nvSpPr>
          <p:cNvPr id="2874" name="Google Shape;2874;p116"/>
          <p:cNvSpPr txBox="1"/>
          <p:nvPr>
            <p:ph type="title"/>
          </p:nvPr>
        </p:nvSpPr>
        <p:spPr>
          <a:xfrm>
            <a:off x="612465" y="4663"/>
            <a:ext cx="10562869" cy="1057173"/>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200"/>
              <a:buNone/>
            </a:pPr>
            <a:r>
              <a:rPr lang="en-US"/>
              <a:t>OASIS Customer Service </a:t>
            </a:r>
            <a:endParaRPr/>
          </a:p>
        </p:txBody>
      </p:sp>
      <p:sp>
        <p:nvSpPr>
          <p:cNvPr id="2875" name="Google Shape;2875;p116"/>
          <p:cNvSpPr txBox="1"/>
          <p:nvPr>
            <p:ph idx="2" type="body"/>
          </p:nvPr>
        </p:nvSpPr>
        <p:spPr>
          <a:xfrm>
            <a:off x="394100" y="1460950"/>
            <a:ext cx="5285100" cy="4907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t/>
            </a:r>
            <a:endParaRPr sz="2400"/>
          </a:p>
          <a:p>
            <a:pPr indent="-279400" lvl="1" marL="685800" rtl="0" algn="l">
              <a:lnSpc>
                <a:spcPct val="100000"/>
              </a:lnSpc>
              <a:spcBef>
                <a:spcPts val="600"/>
              </a:spcBef>
              <a:spcAft>
                <a:spcPts val="0"/>
              </a:spcAft>
              <a:buSzPts val="2400"/>
              <a:buChar char="o"/>
            </a:pPr>
            <a:r>
              <a:rPr lang="en-US" sz="2400"/>
              <a:t>General mailbox: </a:t>
            </a:r>
            <a:r>
              <a:rPr lang="en-US" sz="2400" u="sng">
                <a:solidFill>
                  <a:schemeClr val="hlink"/>
                </a:solidFill>
                <a:hlinkClick r:id="rId3"/>
              </a:rPr>
              <a:t>OASIS@gsa.gov</a:t>
            </a:r>
            <a:endParaRPr sz="2400"/>
          </a:p>
          <a:p>
            <a:pPr indent="0" lvl="0" marL="0" rtl="0" algn="l">
              <a:lnSpc>
                <a:spcPct val="100000"/>
              </a:lnSpc>
              <a:spcBef>
                <a:spcPts val="600"/>
              </a:spcBef>
              <a:spcAft>
                <a:spcPts val="0"/>
              </a:spcAft>
              <a:buNone/>
            </a:pPr>
            <a:r>
              <a:t/>
            </a:r>
            <a:endParaRPr sz="2400"/>
          </a:p>
          <a:p>
            <a:pPr indent="-279400" lvl="1" marL="685800" rtl="0" algn="l">
              <a:lnSpc>
                <a:spcPct val="100000"/>
              </a:lnSpc>
              <a:spcBef>
                <a:spcPts val="800"/>
              </a:spcBef>
              <a:spcAft>
                <a:spcPts val="0"/>
              </a:spcAft>
              <a:buSzPts val="2400"/>
              <a:buChar char="o"/>
            </a:pPr>
            <a:r>
              <a:rPr lang="en-US" sz="2400"/>
              <a:t>Training: </a:t>
            </a:r>
            <a:r>
              <a:rPr lang="en-US" sz="2400" u="sng">
                <a:solidFill>
                  <a:schemeClr val="hlink"/>
                </a:solidFill>
                <a:hlinkClick r:id="rId4"/>
              </a:rPr>
              <a:t>OASISdpa@gsa.gov</a:t>
            </a:r>
            <a:endParaRPr sz="2400"/>
          </a:p>
          <a:p>
            <a:pPr indent="0" lvl="0" marL="685800" rtl="0" algn="l">
              <a:lnSpc>
                <a:spcPct val="100000"/>
              </a:lnSpc>
              <a:spcBef>
                <a:spcPts val="800"/>
              </a:spcBef>
              <a:spcAft>
                <a:spcPts val="0"/>
              </a:spcAft>
              <a:buNone/>
            </a:pPr>
            <a:r>
              <a:t/>
            </a:r>
            <a:endParaRPr sz="2400"/>
          </a:p>
          <a:p>
            <a:pPr indent="-279400" lvl="1" marL="685800" rtl="0" algn="l">
              <a:lnSpc>
                <a:spcPct val="100000"/>
              </a:lnSpc>
              <a:spcBef>
                <a:spcPts val="800"/>
              </a:spcBef>
              <a:spcAft>
                <a:spcPts val="0"/>
              </a:spcAft>
              <a:buSzPts val="2400"/>
              <a:buChar char="o"/>
            </a:pPr>
            <a:r>
              <a:rPr lang="en-US" sz="2400"/>
              <a:t>Scope review questions: </a:t>
            </a:r>
            <a:r>
              <a:rPr lang="en-US" sz="2400" u="sng">
                <a:solidFill>
                  <a:schemeClr val="hlink"/>
                </a:solidFill>
                <a:hlinkClick r:id="rId5"/>
              </a:rPr>
              <a:t>OASIS@gsa.gov</a:t>
            </a:r>
            <a:endParaRPr sz="2400"/>
          </a:p>
          <a:p>
            <a:pPr indent="0" lvl="0" marL="685800" rtl="0" algn="l">
              <a:lnSpc>
                <a:spcPct val="100000"/>
              </a:lnSpc>
              <a:spcBef>
                <a:spcPts val="800"/>
              </a:spcBef>
              <a:spcAft>
                <a:spcPts val="0"/>
              </a:spcAft>
              <a:buNone/>
            </a:pPr>
            <a:r>
              <a:t/>
            </a:r>
            <a:endParaRPr sz="2400"/>
          </a:p>
          <a:p>
            <a:pPr indent="-279400" lvl="1" marL="685800" rtl="0" algn="l">
              <a:lnSpc>
                <a:spcPct val="100000"/>
              </a:lnSpc>
              <a:spcBef>
                <a:spcPts val="800"/>
              </a:spcBef>
              <a:spcAft>
                <a:spcPts val="0"/>
              </a:spcAft>
              <a:buSzPts val="2400"/>
              <a:buChar char="o"/>
            </a:pPr>
            <a:r>
              <a:rPr lang="en-US" sz="2400"/>
              <a:t>OASIS Award </a:t>
            </a:r>
            <a:r>
              <a:rPr lang="en-US" sz="2400"/>
              <a:t>Notification</a:t>
            </a:r>
            <a:r>
              <a:rPr lang="en-US" sz="2400"/>
              <a:t>: </a:t>
            </a:r>
            <a:r>
              <a:rPr lang="en-US" sz="2400" u="sng">
                <a:solidFill>
                  <a:schemeClr val="hlink"/>
                </a:solidFill>
                <a:hlinkClick r:id="rId6"/>
              </a:rPr>
              <a:t>oasisawards@gsa.gov</a:t>
            </a:r>
            <a:endParaRPr sz="2400"/>
          </a:p>
          <a:p>
            <a:pPr indent="-190500" lvl="0" marL="228600" rtl="0" algn="l">
              <a:lnSpc>
                <a:spcPct val="100000"/>
              </a:lnSpc>
              <a:spcBef>
                <a:spcPts val="800"/>
              </a:spcBef>
              <a:spcAft>
                <a:spcPts val="0"/>
              </a:spcAft>
              <a:buClr>
                <a:schemeClr val="lt1"/>
              </a:buClr>
              <a:buSzPts val="600"/>
              <a:buNone/>
            </a:pPr>
            <a:r>
              <a:t/>
            </a:r>
            <a:endParaRPr b="1" sz="600"/>
          </a:p>
          <a:p>
            <a:pPr indent="-190500" lvl="0" marL="228600" rtl="0" algn="l">
              <a:lnSpc>
                <a:spcPct val="100000"/>
              </a:lnSpc>
              <a:spcBef>
                <a:spcPts val="800"/>
              </a:spcBef>
              <a:spcAft>
                <a:spcPts val="0"/>
              </a:spcAft>
              <a:buClr>
                <a:schemeClr val="lt1"/>
              </a:buClr>
              <a:buSzPts val="600"/>
              <a:buNone/>
            </a:pPr>
            <a:r>
              <a:t/>
            </a:r>
            <a:endParaRPr b="1" sz="600"/>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0" name="Shape 2880"/>
        <p:cNvGrpSpPr/>
        <p:nvPr/>
      </p:nvGrpSpPr>
      <p:grpSpPr>
        <a:xfrm>
          <a:off x="0" y="0"/>
          <a:ext cx="0" cy="0"/>
          <a:chOff x="0" y="0"/>
          <a:chExt cx="0" cy="0"/>
        </a:xfrm>
      </p:grpSpPr>
      <p:sp>
        <p:nvSpPr>
          <p:cNvPr id="2881" name="Google Shape;2881;p117"/>
          <p:cNvSpPr txBox="1"/>
          <p:nvPr>
            <p:ph idx="1" type="body"/>
          </p:nvPr>
        </p:nvSpPr>
        <p:spPr>
          <a:xfrm>
            <a:off x="612465" y="1193168"/>
            <a:ext cx="10542519" cy="365760"/>
          </a:xfrm>
          <a:prstGeom prst="rect">
            <a:avLst/>
          </a:prstGeom>
          <a:noFill/>
          <a:ln>
            <a:noFill/>
          </a:ln>
        </p:spPr>
        <p:txBody>
          <a:bodyPr anchorCtr="0" anchor="t" bIns="0" lIns="182875" spcFirstLastPara="1" rIns="91425" wrap="square" tIns="0">
            <a:noAutofit/>
          </a:bodyPr>
          <a:lstStyle/>
          <a:p>
            <a:pPr indent="0" lvl="0" marL="76200" rtl="0" algn="l">
              <a:lnSpc>
                <a:spcPct val="100000"/>
              </a:lnSpc>
              <a:spcBef>
                <a:spcPts val="0"/>
              </a:spcBef>
              <a:spcAft>
                <a:spcPts val="0"/>
              </a:spcAft>
              <a:buClr>
                <a:schemeClr val="lt1"/>
              </a:buClr>
              <a:buSzPts val="1800"/>
              <a:buFont typeface="Arial"/>
              <a:buNone/>
            </a:pPr>
            <a:r>
              <a:rPr lang="en-US" sz="2200"/>
              <a:t>Role of the OASIS PMO Team </a:t>
            </a:r>
            <a:endParaRPr sz="2200"/>
          </a:p>
        </p:txBody>
      </p:sp>
      <p:sp>
        <p:nvSpPr>
          <p:cNvPr id="2882" name="Google Shape;2882;p117"/>
          <p:cNvSpPr txBox="1"/>
          <p:nvPr>
            <p:ph type="title"/>
          </p:nvPr>
        </p:nvSpPr>
        <p:spPr>
          <a:xfrm>
            <a:off x="612465" y="4663"/>
            <a:ext cx="10562869" cy="1057173"/>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200"/>
              <a:buNone/>
            </a:pPr>
            <a:r>
              <a:rPr lang="en-US"/>
              <a:t>OASIS Customer Service</a:t>
            </a:r>
            <a:endParaRPr/>
          </a:p>
        </p:txBody>
      </p:sp>
      <p:sp>
        <p:nvSpPr>
          <p:cNvPr id="2883" name="Google Shape;2883;p117"/>
          <p:cNvSpPr txBox="1"/>
          <p:nvPr>
            <p:ph idx="2" type="body"/>
          </p:nvPr>
        </p:nvSpPr>
        <p:spPr>
          <a:xfrm>
            <a:off x="620713" y="1647825"/>
            <a:ext cx="10534650" cy="503872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t/>
            </a:r>
            <a:endParaRPr sz="2400"/>
          </a:p>
          <a:p>
            <a:pPr indent="-279400" lvl="1" marL="685800" rtl="0" algn="l">
              <a:lnSpc>
                <a:spcPct val="100000"/>
              </a:lnSpc>
              <a:spcBef>
                <a:spcPts val="600"/>
              </a:spcBef>
              <a:spcAft>
                <a:spcPts val="0"/>
              </a:spcAft>
              <a:buSzPts val="2400"/>
              <a:buChar char="o"/>
            </a:pPr>
            <a:r>
              <a:rPr lang="en-US" sz="2400"/>
              <a:t>Follow up on customer referrals </a:t>
            </a:r>
            <a:endParaRPr sz="2400"/>
          </a:p>
          <a:p>
            <a:pPr indent="0" lvl="0" marL="685800" rtl="0" algn="l">
              <a:lnSpc>
                <a:spcPct val="100000"/>
              </a:lnSpc>
              <a:spcBef>
                <a:spcPts val="600"/>
              </a:spcBef>
              <a:spcAft>
                <a:spcPts val="0"/>
              </a:spcAft>
              <a:buNone/>
            </a:pPr>
            <a:r>
              <a:t/>
            </a:r>
            <a:endParaRPr sz="2400"/>
          </a:p>
          <a:p>
            <a:pPr indent="-279400" lvl="1" marL="685800" rtl="0" algn="l">
              <a:lnSpc>
                <a:spcPct val="100000"/>
              </a:lnSpc>
              <a:spcBef>
                <a:spcPts val="800"/>
              </a:spcBef>
              <a:spcAft>
                <a:spcPts val="0"/>
              </a:spcAft>
              <a:buSzPts val="2400"/>
              <a:buChar char="o"/>
            </a:pPr>
            <a:r>
              <a:rPr lang="en-US" sz="2400"/>
              <a:t>Advise on all procurement matters</a:t>
            </a:r>
            <a:endParaRPr sz="2400"/>
          </a:p>
          <a:p>
            <a:pPr indent="0" lvl="0" marL="685800" rtl="0" algn="l">
              <a:lnSpc>
                <a:spcPct val="100000"/>
              </a:lnSpc>
              <a:spcBef>
                <a:spcPts val="800"/>
              </a:spcBef>
              <a:spcAft>
                <a:spcPts val="0"/>
              </a:spcAft>
              <a:buNone/>
            </a:pPr>
            <a:r>
              <a:t/>
            </a:r>
            <a:endParaRPr sz="2400"/>
          </a:p>
          <a:p>
            <a:pPr indent="-279400" lvl="1" marL="685800" rtl="0" algn="l">
              <a:lnSpc>
                <a:spcPct val="100000"/>
              </a:lnSpc>
              <a:spcBef>
                <a:spcPts val="800"/>
              </a:spcBef>
              <a:spcAft>
                <a:spcPts val="0"/>
              </a:spcAft>
              <a:buSzPts val="2400"/>
              <a:buChar char="o"/>
            </a:pPr>
            <a:r>
              <a:rPr lang="en-US" sz="2400"/>
              <a:t>Problem resolution</a:t>
            </a:r>
            <a:endParaRPr sz="2400"/>
          </a:p>
          <a:p>
            <a:pPr indent="0" lvl="0" marL="685800" rtl="0" algn="l">
              <a:lnSpc>
                <a:spcPct val="100000"/>
              </a:lnSpc>
              <a:spcBef>
                <a:spcPts val="800"/>
              </a:spcBef>
              <a:spcAft>
                <a:spcPts val="0"/>
              </a:spcAft>
              <a:buNone/>
            </a:pPr>
            <a:r>
              <a:t/>
            </a:r>
            <a:endParaRPr sz="2400"/>
          </a:p>
          <a:p>
            <a:pPr indent="-279400" lvl="1" marL="685800" rtl="0" algn="l">
              <a:lnSpc>
                <a:spcPct val="100000"/>
              </a:lnSpc>
              <a:spcBef>
                <a:spcPts val="800"/>
              </a:spcBef>
              <a:spcAft>
                <a:spcPts val="0"/>
              </a:spcAft>
              <a:buSzPts val="2400"/>
              <a:buChar char="o"/>
            </a:pPr>
            <a:r>
              <a:rPr lang="en-US" sz="2400"/>
              <a:t>Quality control </a:t>
            </a:r>
            <a:endParaRPr sz="2400"/>
          </a:p>
          <a:p>
            <a:pPr indent="0" lvl="0" marL="685800" rtl="0" algn="l">
              <a:lnSpc>
                <a:spcPct val="100000"/>
              </a:lnSpc>
              <a:spcBef>
                <a:spcPts val="800"/>
              </a:spcBef>
              <a:spcAft>
                <a:spcPts val="0"/>
              </a:spcAft>
              <a:buNone/>
            </a:pPr>
            <a:r>
              <a:t/>
            </a:r>
            <a:endParaRPr sz="2400"/>
          </a:p>
          <a:p>
            <a:pPr indent="-279400" lvl="1" marL="685800" rtl="0" algn="l">
              <a:lnSpc>
                <a:spcPct val="100000"/>
              </a:lnSpc>
              <a:spcBef>
                <a:spcPts val="800"/>
              </a:spcBef>
              <a:spcAft>
                <a:spcPts val="0"/>
              </a:spcAft>
              <a:buSzPts val="2400"/>
              <a:buChar char="o"/>
            </a:pPr>
            <a:r>
              <a:rPr lang="en-US" sz="2400"/>
              <a:t>Communication with customers &amp; contract holders</a:t>
            </a:r>
            <a:endParaRPr sz="2400"/>
          </a:p>
          <a:p>
            <a:pPr indent="0" lvl="0" marL="228600" rtl="0" algn="l">
              <a:lnSpc>
                <a:spcPct val="100000"/>
              </a:lnSpc>
              <a:spcBef>
                <a:spcPts val="800"/>
              </a:spcBef>
              <a:spcAft>
                <a:spcPts val="0"/>
              </a:spcAft>
              <a:buNone/>
            </a:pPr>
            <a:r>
              <a:t/>
            </a:r>
            <a:endParaRPr sz="2400"/>
          </a:p>
          <a:p>
            <a:pPr indent="-127000" lvl="1" marL="685800" rtl="0" algn="l">
              <a:lnSpc>
                <a:spcPct val="100000"/>
              </a:lnSpc>
              <a:spcBef>
                <a:spcPts val="800"/>
              </a:spcBef>
              <a:spcAft>
                <a:spcPts val="0"/>
              </a:spcAft>
              <a:buSzPts val="1600"/>
              <a:buNone/>
            </a:pPr>
            <a:r>
              <a:t/>
            </a:r>
            <a:endParaRPr/>
          </a:p>
          <a:p>
            <a:pPr indent="-114300" lvl="0" marL="228600" rtl="0" algn="l">
              <a:lnSpc>
                <a:spcPct val="100000"/>
              </a:lnSpc>
              <a:spcBef>
                <a:spcPts val="800"/>
              </a:spcBef>
              <a:spcAft>
                <a:spcPts val="0"/>
              </a:spcAft>
              <a:buClr>
                <a:schemeClr val="lt1"/>
              </a:buClr>
              <a:buSzPts val="1800"/>
              <a:buNone/>
            </a:pPr>
            <a:r>
              <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7" name="Shape 2887"/>
        <p:cNvGrpSpPr/>
        <p:nvPr/>
      </p:nvGrpSpPr>
      <p:grpSpPr>
        <a:xfrm>
          <a:off x="0" y="0"/>
          <a:ext cx="0" cy="0"/>
          <a:chOff x="0" y="0"/>
          <a:chExt cx="0" cy="0"/>
        </a:xfrm>
      </p:grpSpPr>
      <p:sp>
        <p:nvSpPr>
          <p:cNvPr id="2888" name="Google Shape;2888;p118"/>
          <p:cNvSpPr txBox="1"/>
          <p:nvPr>
            <p:ph type="title"/>
          </p:nvPr>
        </p:nvSpPr>
        <p:spPr>
          <a:xfrm>
            <a:off x="273944" y="2931840"/>
            <a:ext cx="11331300" cy="994500"/>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None/>
            </a:pPr>
            <a:r>
              <a:rPr lang="en-US" sz="4000"/>
              <a:t>Appendix   </a:t>
            </a:r>
            <a:endParaRPr sz="4000"/>
          </a:p>
        </p:txBody>
      </p:sp>
      <p:sp>
        <p:nvSpPr>
          <p:cNvPr id="2889" name="Google Shape;2889;p118"/>
          <p:cNvSpPr txBox="1"/>
          <p:nvPr>
            <p:ph idx="12" type="sldNum"/>
          </p:nvPr>
        </p:nvSpPr>
        <p:spPr>
          <a:xfrm>
            <a:off x="11755800" y="6289440"/>
            <a:ext cx="432900" cy="4941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3" name="Shape 2893"/>
        <p:cNvGrpSpPr/>
        <p:nvPr/>
      </p:nvGrpSpPr>
      <p:grpSpPr>
        <a:xfrm>
          <a:off x="0" y="0"/>
          <a:ext cx="0" cy="0"/>
          <a:chOff x="0" y="0"/>
          <a:chExt cx="0" cy="0"/>
        </a:xfrm>
      </p:grpSpPr>
      <p:sp>
        <p:nvSpPr>
          <p:cNvPr id="2894" name="Google Shape;2894;p119"/>
          <p:cNvSpPr txBox="1"/>
          <p:nvPr>
            <p:ph idx="1" type="body"/>
          </p:nvPr>
        </p:nvSpPr>
        <p:spPr>
          <a:xfrm>
            <a:off x="612464" y="1193168"/>
            <a:ext cx="10543032" cy="365760"/>
          </a:xfrm>
          <a:prstGeom prst="rect">
            <a:avLst/>
          </a:prstGeom>
          <a:noFill/>
          <a:ln>
            <a:noFill/>
          </a:ln>
        </p:spPr>
        <p:txBody>
          <a:bodyPr anchorCtr="0" anchor="t" bIns="0" lIns="182875" spcFirstLastPara="1" rIns="91425" wrap="square" tIns="0">
            <a:noAutofit/>
          </a:bodyPr>
          <a:lstStyle/>
          <a:p>
            <a:pPr indent="0" lvl="0" marL="76200" rtl="0" algn="l">
              <a:lnSpc>
                <a:spcPct val="100000"/>
              </a:lnSpc>
              <a:spcBef>
                <a:spcPts val="0"/>
              </a:spcBef>
              <a:spcAft>
                <a:spcPts val="0"/>
              </a:spcAft>
              <a:buClr>
                <a:schemeClr val="accent2"/>
              </a:buClr>
              <a:buSzPts val="1800"/>
              <a:buFont typeface="Arial"/>
              <a:buNone/>
            </a:pPr>
            <a:r>
              <a:rPr lang="en-US"/>
              <a:t>Program Management Services</a:t>
            </a:r>
            <a:endParaRPr/>
          </a:p>
        </p:txBody>
      </p:sp>
      <p:sp>
        <p:nvSpPr>
          <p:cNvPr id="2895" name="Google Shape;2895;p119"/>
          <p:cNvSpPr txBox="1"/>
          <p:nvPr>
            <p:ph type="title"/>
          </p:nvPr>
        </p:nvSpPr>
        <p:spPr>
          <a:xfrm>
            <a:off x="612465" y="4663"/>
            <a:ext cx="10562869" cy="1057173"/>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200"/>
              <a:buNone/>
            </a:pPr>
            <a:r>
              <a:rPr lang="en-US"/>
              <a:t>Appendix: OASIS Core Disciplines</a:t>
            </a:r>
            <a:endParaRPr/>
          </a:p>
        </p:txBody>
      </p:sp>
      <p:sp>
        <p:nvSpPr>
          <p:cNvPr id="2896" name="Google Shape;2896;p119"/>
          <p:cNvSpPr txBox="1"/>
          <p:nvPr>
            <p:ph idx="2" type="body"/>
          </p:nvPr>
        </p:nvSpPr>
        <p:spPr>
          <a:xfrm>
            <a:off x="612464" y="1571626"/>
            <a:ext cx="10543032" cy="930014"/>
          </a:xfrm>
          <a:prstGeom prst="rect">
            <a:avLst/>
          </a:prstGeom>
          <a:noFill/>
          <a:ln>
            <a:noFill/>
          </a:ln>
        </p:spPr>
        <p:txBody>
          <a:bodyPr anchorCtr="0" anchor="t" bIns="91425" lIns="91425" spcFirstLastPara="1" rIns="91425" wrap="square" tIns="91425">
            <a:noAutofit/>
          </a:bodyPr>
          <a:lstStyle/>
          <a:p>
            <a:pPr indent="-228600" lvl="0" marL="228600" rtl="0" algn="l">
              <a:lnSpc>
                <a:spcPct val="100000"/>
              </a:lnSpc>
              <a:spcBef>
                <a:spcPts val="0"/>
              </a:spcBef>
              <a:spcAft>
                <a:spcPts val="0"/>
              </a:spcAft>
              <a:buClr>
                <a:schemeClr val="lt1"/>
              </a:buClr>
              <a:buSzPts val="1600"/>
              <a:buChar char="•"/>
            </a:pPr>
            <a:r>
              <a:rPr lang="en-US"/>
              <a:t>Relating to leading, facilitating, &amp; ensuring strategic planning, implementation, coordination, integration</a:t>
            </a:r>
            <a:endParaRPr/>
          </a:p>
          <a:p>
            <a:pPr indent="-228600" lvl="0" marL="228600" rtl="0" algn="l">
              <a:lnSpc>
                <a:spcPct val="100000"/>
              </a:lnSpc>
              <a:spcBef>
                <a:spcPts val="600"/>
              </a:spcBef>
              <a:spcAft>
                <a:spcPts val="0"/>
              </a:spcAft>
              <a:buClr>
                <a:schemeClr val="lt1"/>
              </a:buClr>
              <a:buSzPts val="1600"/>
              <a:buChar char="•"/>
            </a:pPr>
            <a:r>
              <a:rPr lang="en-US"/>
              <a:t>Evaluating programmatic activities &amp; administrative systems</a:t>
            </a:r>
            <a:endParaRPr/>
          </a:p>
        </p:txBody>
      </p:sp>
      <p:sp>
        <p:nvSpPr>
          <p:cNvPr id="2897" name="Google Shape;2897;p119"/>
          <p:cNvSpPr txBox="1"/>
          <p:nvPr>
            <p:ph idx="3" type="body"/>
          </p:nvPr>
        </p:nvSpPr>
        <p:spPr>
          <a:xfrm>
            <a:off x="637977" y="3084716"/>
            <a:ext cx="2366963" cy="3433762"/>
          </a:xfrm>
          <a:prstGeom prst="rect">
            <a:avLst/>
          </a:prstGeom>
          <a:noFill/>
          <a:ln>
            <a:noFill/>
          </a:ln>
        </p:spPr>
        <p:txBody>
          <a:bodyPr anchorCtr="0" anchor="t" bIns="91425" lIns="91425" spcFirstLastPara="1" rIns="91425" wrap="square" tIns="182875">
            <a:noAutofit/>
          </a:bodyPr>
          <a:lstStyle/>
          <a:p>
            <a:pPr indent="-342900" lvl="0" marL="457200" rtl="0" algn="l">
              <a:lnSpc>
                <a:spcPct val="100000"/>
              </a:lnSpc>
              <a:spcBef>
                <a:spcPts val="0"/>
              </a:spcBef>
              <a:spcAft>
                <a:spcPts val="0"/>
              </a:spcAft>
              <a:buClr>
                <a:srgbClr val="003C71"/>
              </a:buClr>
              <a:buSzPts val="1200"/>
              <a:buFont typeface="Arial"/>
              <a:buChar char="•"/>
            </a:pPr>
            <a:r>
              <a:rPr lang="en-US"/>
              <a:t>Acquisition support</a:t>
            </a:r>
            <a:endParaRPr/>
          </a:p>
          <a:p>
            <a:pPr indent="-342900" lvl="0" marL="457200" rtl="0" algn="l">
              <a:lnSpc>
                <a:spcPct val="100000"/>
              </a:lnSpc>
              <a:spcBef>
                <a:spcPts val="200"/>
              </a:spcBef>
              <a:spcAft>
                <a:spcPts val="0"/>
              </a:spcAft>
              <a:buClr>
                <a:srgbClr val="003C71"/>
              </a:buClr>
              <a:buSzPts val="1200"/>
              <a:buFont typeface="Arial"/>
              <a:buChar char="•"/>
            </a:pPr>
            <a:r>
              <a:rPr lang="en-US"/>
              <a:t>Business intelligence support</a:t>
            </a:r>
            <a:endParaRPr/>
          </a:p>
          <a:p>
            <a:pPr indent="-342900" lvl="0" marL="457200" rtl="0" algn="l">
              <a:lnSpc>
                <a:spcPct val="100000"/>
              </a:lnSpc>
              <a:spcBef>
                <a:spcPts val="200"/>
              </a:spcBef>
              <a:spcAft>
                <a:spcPts val="0"/>
              </a:spcAft>
              <a:buClr>
                <a:srgbClr val="003C71"/>
              </a:buClr>
              <a:buSzPts val="1200"/>
              <a:buFont typeface="Arial"/>
              <a:buChar char="•"/>
            </a:pPr>
            <a:r>
              <a:rPr lang="en-US"/>
              <a:t>Capabilities integration &amp; development</a:t>
            </a:r>
            <a:endParaRPr/>
          </a:p>
          <a:p>
            <a:pPr indent="-342900" lvl="0" marL="457200" rtl="0" algn="l">
              <a:lnSpc>
                <a:spcPct val="100000"/>
              </a:lnSpc>
              <a:spcBef>
                <a:spcPts val="200"/>
              </a:spcBef>
              <a:spcAft>
                <a:spcPts val="0"/>
              </a:spcAft>
              <a:buClr>
                <a:srgbClr val="003C71"/>
              </a:buClr>
              <a:buSzPts val="1200"/>
              <a:buFont typeface="Arial"/>
              <a:buChar char="•"/>
            </a:pPr>
            <a:r>
              <a:rPr lang="en-US"/>
              <a:t>Configuration management</a:t>
            </a:r>
            <a:endParaRPr/>
          </a:p>
          <a:p>
            <a:pPr indent="-342900" lvl="0" marL="457200" rtl="0" algn="l">
              <a:lnSpc>
                <a:spcPct val="100000"/>
              </a:lnSpc>
              <a:spcBef>
                <a:spcPts val="200"/>
              </a:spcBef>
              <a:spcAft>
                <a:spcPts val="0"/>
              </a:spcAft>
              <a:buClr>
                <a:srgbClr val="003C71"/>
              </a:buClr>
              <a:buSzPts val="1200"/>
              <a:buFont typeface="Arial"/>
              <a:buChar char="•"/>
            </a:pPr>
            <a:r>
              <a:rPr lang="en-US"/>
              <a:t>Cost estimation &amp; analysis</a:t>
            </a:r>
            <a:endParaRPr/>
          </a:p>
          <a:p>
            <a:pPr indent="-342900" lvl="0" marL="457200" rtl="0" algn="l">
              <a:lnSpc>
                <a:spcPct val="100000"/>
              </a:lnSpc>
              <a:spcBef>
                <a:spcPts val="200"/>
              </a:spcBef>
              <a:spcAft>
                <a:spcPts val="0"/>
              </a:spcAft>
              <a:buClr>
                <a:srgbClr val="003C71"/>
              </a:buClr>
              <a:buSzPts val="1200"/>
              <a:buFont typeface="Arial"/>
              <a:buChar char="•"/>
            </a:pPr>
            <a:r>
              <a:rPr lang="en-US"/>
              <a:t>Cost/performance trade-off analysis &amp; studies</a:t>
            </a:r>
            <a:endParaRPr/>
          </a:p>
          <a:p>
            <a:pPr indent="-342900" lvl="0" marL="457200" rtl="0" algn="l">
              <a:lnSpc>
                <a:spcPct val="100000"/>
              </a:lnSpc>
              <a:spcBef>
                <a:spcPts val="200"/>
              </a:spcBef>
              <a:spcAft>
                <a:spcPts val="0"/>
              </a:spcAft>
              <a:buClr>
                <a:srgbClr val="003C71"/>
              </a:buClr>
              <a:buSzPts val="1200"/>
              <a:buFont typeface="Arial"/>
              <a:buChar char="•"/>
            </a:pPr>
            <a:r>
              <a:rPr lang="en-US"/>
              <a:t>Cost/schedule/ performance analysis</a:t>
            </a:r>
            <a:endParaRPr/>
          </a:p>
          <a:p>
            <a:pPr indent="-342900" lvl="0" marL="457200" rtl="0" algn="l">
              <a:lnSpc>
                <a:spcPct val="100000"/>
              </a:lnSpc>
              <a:spcBef>
                <a:spcPts val="200"/>
              </a:spcBef>
              <a:spcAft>
                <a:spcPts val="0"/>
              </a:spcAft>
              <a:buClr>
                <a:srgbClr val="003C71"/>
              </a:buClr>
              <a:buSzPts val="1200"/>
              <a:buFont typeface="Arial"/>
              <a:buChar char="•"/>
            </a:pPr>
            <a:r>
              <a:rPr lang="en-US"/>
              <a:t>Counter-intelligence Support</a:t>
            </a:r>
            <a:endParaRPr/>
          </a:p>
        </p:txBody>
      </p:sp>
      <p:sp>
        <p:nvSpPr>
          <p:cNvPr id="2898" name="Google Shape;2898;p119"/>
          <p:cNvSpPr txBox="1"/>
          <p:nvPr>
            <p:ph idx="4" type="body"/>
          </p:nvPr>
        </p:nvSpPr>
        <p:spPr>
          <a:xfrm>
            <a:off x="8400851" y="3074988"/>
            <a:ext cx="2366963" cy="3433762"/>
          </a:xfrm>
          <a:prstGeom prst="rect">
            <a:avLst/>
          </a:prstGeom>
          <a:noFill/>
          <a:ln>
            <a:noFill/>
          </a:ln>
        </p:spPr>
        <p:txBody>
          <a:bodyPr anchorCtr="0" anchor="t" bIns="91425" lIns="91425" spcFirstLastPara="1" rIns="91425" wrap="square" tIns="182875">
            <a:noAutofit/>
          </a:bodyPr>
          <a:lstStyle/>
          <a:p>
            <a:pPr indent="-342900" lvl="0" marL="457200" rtl="0" algn="l">
              <a:lnSpc>
                <a:spcPct val="100000"/>
              </a:lnSpc>
              <a:spcBef>
                <a:spcPts val="0"/>
              </a:spcBef>
              <a:spcAft>
                <a:spcPts val="0"/>
              </a:spcAft>
              <a:buClr>
                <a:srgbClr val="003C71"/>
              </a:buClr>
              <a:buSzPts val="1200"/>
              <a:buFont typeface="Arial"/>
              <a:buChar char="•"/>
            </a:pPr>
            <a:r>
              <a:rPr lang="en-US"/>
              <a:t>Risk management</a:t>
            </a:r>
            <a:endParaRPr/>
          </a:p>
          <a:p>
            <a:pPr indent="-342900" lvl="0" marL="457200" rtl="0" algn="l">
              <a:lnSpc>
                <a:spcPct val="100000"/>
              </a:lnSpc>
              <a:spcBef>
                <a:spcPts val="200"/>
              </a:spcBef>
              <a:spcAft>
                <a:spcPts val="0"/>
              </a:spcAft>
              <a:buClr>
                <a:srgbClr val="003C71"/>
              </a:buClr>
              <a:buSzPts val="1200"/>
              <a:buFont typeface="Arial"/>
              <a:buChar char="•"/>
            </a:pPr>
            <a:r>
              <a:rPr lang="en-US"/>
              <a:t>Stakeholder requirements analysis</a:t>
            </a:r>
            <a:endParaRPr/>
          </a:p>
          <a:p>
            <a:pPr indent="-342900" lvl="0" marL="457200" rtl="0" algn="l">
              <a:lnSpc>
                <a:spcPct val="100000"/>
              </a:lnSpc>
              <a:spcBef>
                <a:spcPts val="200"/>
              </a:spcBef>
              <a:spcAft>
                <a:spcPts val="0"/>
              </a:spcAft>
              <a:buClr>
                <a:srgbClr val="003C71"/>
              </a:buClr>
              <a:buSzPts val="1200"/>
              <a:buFont typeface="Arial"/>
              <a:buChar char="•"/>
            </a:pPr>
            <a:r>
              <a:rPr lang="en-US"/>
              <a:t>Technical assessment</a:t>
            </a:r>
            <a:endParaRPr/>
          </a:p>
          <a:p>
            <a:pPr indent="-342900" lvl="0" marL="457200" rtl="0" algn="l">
              <a:lnSpc>
                <a:spcPct val="100000"/>
              </a:lnSpc>
              <a:spcBef>
                <a:spcPts val="200"/>
              </a:spcBef>
              <a:spcAft>
                <a:spcPts val="0"/>
              </a:spcAft>
              <a:buClr>
                <a:srgbClr val="003C71"/>
              </a:buClr>
              <a:buSzPts val="1200"/>
              <a:buFont typeface="Arial"/>
              <a:buChar char="•"/>
            </a:pPr>
            <a:r>
              <a:rPr lang="en-US"/>
              <a:t>Technical data management</a:t>
            </a:r>
            <a:endParaRPr/>
          </a:p>
          <a:p>
            <a:pPr indent="-342900" lvl="0" marL="457200" rtl="0" algn="l">
              <a:lnSpc>
                <a:spcPct val="100000"/>
              </a:lnSpc>
              <a:spcBef>
                <a:spcPts val="200"/>
              </a:spcBef>
              <a:spcAft>
                <a:spcPts val="0"/>
              </a:spcAft>
              <a:buClr>
                <a:srgbClr val="003C71"/>
              </a:buClr>
              <a:buSzPts val="1200"/>
              <a:buFont typeface="Arial"/>
              <a:buChar char="•"/>
            </a:pPr>
            <a:r>
              <a:rPr lang="en-US"/>
              <a:t>Technical planning</a:t>
            </a:r>
            <a:endParaRPr/>
          </a:p>
          <a:p>
            <a:pPr indent="-342900" lvl="0" marL="457200" rtl="0" algn="l">
              <a:lnSpc>
                <a:spcPct val="100000"/>
              </a:lnSpc>
              <a:spcBef>
                <a:spcPts val="200"/>
              </a:spcBef>
              <a:spcAft>
                <a:spcPts val="0"/>
              </a:spcAft>
              <a:buClr>
                <a:srgbClr val="003C71"/>
              </a:buClr>
              <a:buSzPts val="1200"/>
              <a:buFont typeface="Arial"/>
              <a:buChar char="•"/>
            </a:pPr>
            <a:r>
              <a:rPr lang="en-US"/>
              <a:t>Threat analysis</a:t>
            </a:r>
            <a:endParaRPr/>
          </a:p>
          <a:p>
            <a:pPr indent="-342900" lvl="0" marL="457200" rtl="0" algn="l">
              <a:lnSpc>
                <a:spcPct val="100000"/>
              </a:lnSpc>
              <a:spcBef>
                <a:spcPts val="200"/>
              </a:spcBef>
              <a:spcAft>
                <a:spcPts val="0"/>
              </a:spcAft>
              <a:buClr>
                <a:srgbClr val="003C71"/>
              </a:buClr>
              <a:buSzPts val="1200"/>
              <a:buFont typeface="Arial"/>
              <a:buChar char="•"/>
            </a:pPr>
            <a:r>
              <a:rPr lang="en-US"/>
              <a:t>Vulnerability assessment</a:t>
            </a:r>
            <a:endParaRPr/>
          </a:p>
        </p:txBody>
      </p:sp>
      <p:sp>
        <p:nvSpPr>
          <p:cNvPr id="2899" name="Google Shape;2899;p119"/>
          <p:cNvSpPr txBox="1"/>
          <p:nvPr>
            <p:ph idx="5" type="body"/>
          </p:nvPr>
        </p:nvSpPr>
        <p:spPr>
          <a:xfrm>
            <a:off x="3210091" y="3074988"/>
            <a:ext cx="2366963" cy="3433762"/>
          </a:xfrm>
          <a:prstGeom prst="rect">
            <a:avLst/>
          </a:prstGeom>
          <a:noFill/>
          <a:ln>
            <a:noFill/>
          </a:ln>
        </p:spPr>
        <p:txBody>
          <a:bodyPr anchorCtr="0" anchor="t" bIns="91425" lIns="91425" spcFirstLastPara="1" rIns="91425" wrap="square" tIns="182875">
            <a:noAutofit/>
          </a:bodyPr>
          <a:lstStyle/>
          <a:p>
            <a:pPr indent="-342900" lvl="0" marL="457200" rtl="0" algn="l">
              <a:lnSpc>
                <a:spcPct val="100000"/>
              </a:lnSpc>
              <a:spcBef>
                <a:spcPts val="0"/>
              </a:spcBef>
              <a:spcAft>
                <a:spcPts val="0"/>
              </a:spcAft>
              <a:buClr>
                <a:srgbClr val="003C71"/>
              </a:buClr>
              <a:buSzPts val="1200"/>
              <a:buFont typeface="Arial"/>
              <a:buChar char="•"/>
            </a:pPr>
            <a:r>
              <a:rPr lang="en-US"/>
              <a:t>Decision Analysis</a:t>
            </a:r>
            <a:endParaRPr/>
          </a:p>
          <a:p>
            <a:pPr indent="-342900" lvl="0" marL="457200" rtl="0" algn="l">
              <a:lnSpc>
                <a:spcPct val="100000"/>
              </a:lnSpc>
              <a:spcBef>
                <a:spcPts val="200"/>
              </a:spcBef>
              <a:spcAft>
                <a:spcPts val="0"/>
              </a:spcAft>
              <a:buClr>
                <a:srgbClr val="003C71"/>
              </a:buClr>
              <a:buSzPts val="1200"/>
              <a:buFont typeface="Arial"/>
              <a:buChar char="•"/>
            </a:pPr>
            <a:r>
              <a:rPr lang="en-US"/>
              <a:t>Earned Value Management (EVM) analysis</a:t>
            </a:r>
            <a:endParaRPr/>
          </a:p>
          <a:p>
            <a:pPr indent="-342900" lvl="0" marL="457200" rtl="0" algn="l">
              <a:lnSpc>
                <a:spcPct val="100000"/>
              </a:lnSpc>
              <a:spcBef>
                <a:spcPts val="200"/>
              </a:spcBef>
              <a:spcAft>
                <a:spcPts val="0"/>
              </a:spcAft>
              <a:buClr>
                <a:srgbClr val="003C71"/>
              </a:buClr>
              <a:buSzPts val="1200"/>
              <a:buFont typeface="Arial"/>
              <a:buChar char="•"/>
            </a:pPr>
            <a:r>
              <a:rPr lang="en-US"/>
              <a:t>eBusiness Support</a:t>
            </a:r>
            <a:endParaRPr/>
          </a:p>
          <a:p>
            <a:pPr indent="-342900" lvl="0" marL="457200" rtl="0" algn="l">
              <a:lnSpc>
                <a:spcPct val="100000"/>
              </a:lnSpc>
              <a:spcBef>
                <a:spcPts val="200"/>
              </a:spcBef>
              <a:spcAft>
                <a:spcPts val="0"/>
              </a:spcAft>
              <a:buClr>
                <a:srgbClr val="003C71"/>
              </a:buClr>
              <a:buSzPts val="1200"/>
              <a:buFont typeface="Arial"/>
              <a:buChar char="•"/>
            </a:pPr>
            <a:r>
              <a:rPr lang="en-US"/>
              <a:t>Horizontal protection</a:t>
            </a:r>
            <a:endParaRPr/>
          </a:p>
          <a:p>
            <a:pPr indent="-342900" lvl="0" marL="457200" rtl="0" algn="l">
              <a:lnSpc>
                <a:spcPct val="100000"/>
              </a:lnSpc>
              <a:spcBef>
                <a:spcPts val="200"/>
              </a:spcBef>
              <a:spcAft>
                <a:spcPts val="0"/>
              </a:spcAft>
              <a:buClr>
                <a:srgbClr val="003C71"/>
              </a:buClr>
              <a:buSzPts val="1200"/>
              <a:buFont typeface="Arial"/>
              <a:buChar char="•"/>
            </a:pPr>
            <a:r>
              <a:rPr lang="en-US"/>
              <a:t>Information analytics</a:t>
            </a:r>
            <a:endParaRPr/>
          </a:p>
          <a:p>
            <a:pPr indent="-342900" lvl="0" marL="457200" rtl="0" algn="l">
              <a:lnSpc>
                <a:spcPct val="100000"/>
              </a:lnSpc>
              <a:spcBef>
                <a:spcPts val="200"/>
              </a:spcBef>
              <a:spcAft>
                <a:spcPts val="0"/>
              </a:spcAft>
              <a:buClr>
                <a:srgbClr val="003C71"/>
              </a:buClr>
              <a:buSzPts val="1200"/>
              <a:buFont typeface="Arial"/>
              <a:buChar char="•"/>
            </a:pPr>
            <a:r>
              <a:rPr lang="en-US"/>
              <a:t>Integration of support systems</a:t>
            </a:r>
            <a:endParaRPr/>
          </a:p>
          <a:p>
            <a:pPr indent="-342900" lvl="0" marL="457200" rtl="0" algn="l">
              <a:lnSpc>
                <a:spcPct val="100000"/>
              </a:lnSpc>
              <a:spcBef>
                <a:spcPts val="200"/>
              </a:spcBef>
              <a:spcAft>
                <a:spcPts val="0"/>
              </a:spcAft>
              <a:buClr>
                <a:srgbClr val="003C71"/>
              </a:buClr>
              <a:buSzPts val="1200"/>
              <a:buFont typeface="Arial"/>
              <a:buChar char="•"/>
            </a:pPr>
            <a:r>
              <a:rPr lang="en-US"/>
              <a:t>Intelligence analysis</a:t>
            </a:r>
            <a:endParaRPr/>
          </a:p>
          <a:p>
            <a:pPr indent="-342900" lvl="0" marL="457200" rtl="0" algn="l">
              <a:lnSpc>
                <a:spcPct val="100000"/>
              </a:lnSpc>
              <a:spcBef>
                <a:spcPts val="200"/>
              </a:spcBef>
              <a:spcAft>
                <a:spcPts val="0"/>
              </a:spcAft>
              <a:buClr>
                <a:srgbClr val="003C71"/>
              </a:buClr>
              <a:buSzPts val="1200"/>
              <a:buFont typeface="Arial"/>
              <a:buChar char="•"/>
            </a:pPr>
            <a:r>
              <a:rPr lang="en-US"/>
              <a:t>Interface management</a:t>
            </a:r>
            <a:endParaRPr/>
          </a:p>
        </p:txBody>
      </p:sp>
      <p:sp>
        <p:nvSpPr>
          <p:cNvPr id="2900" name="Google Shape;2900;p119"/>
          <p:cNvSpPr txBox="1"/>
          <p:nvPr>
            <p:ph idx="6" type="body"/>
          </p:nvPr>
        </p:nvSpPr>
        <p:spPr>
          <a:xfrm>
            <a:off x="5813226" y="3074988"/>
            <a:ext cx="2366963" cy="3433762"/>
          </a:xfrm>
          <a:prstGeom prst="rect">
            <a:avLst/>
          </a:prstGeom>
          <a:noFill/>
          <a:ln>
            <a:noFill/>
          </a:ln>
        </p:spPr>
        <p:txBody>
          <a:bodyPr anchorCtr="0" anchor="t" bIns="91425" lIns="91425" spcFirstLastPara="1" rIns="91425" wrap="square" tIns="182875">
            <a:noAutofit/>
          </a:bodyPr>
          <a:lstStyle/>
          <a:p>
            <a:pPr indent="-342900" lvl="0" marL="457200" rtl="0" algn="l">
              <a:lnSpc>
                <a:spcPct val="100000"/>
              </a:lnSpc>
              <a:spcBef>
                <a:spcPts val="0"/>
              </a:spcBef>
              <a:spcAft>
                <a:spcPts val="0"/>
              </a:spcAft>
              <a:buClr>
                <a:srgbClr val="003C71"/>
              </a:buClr>
              <a:buSzPts val="1200"/>
              <a:buFont typeface="Arial"/>
              <a:buChar char="•"/>
            </a:pPr>
            <a:r>
              <a:rPr lang="en-US"/>
              <a:t>Investigative services</a:t>
            </a:r>
            <a:endParaRPr/>
          </a:p>
          <a:p>
            <a:pPr indent="-342900" lvl="0" marL="457200" rtl="0" algn="l">
              <a:lnSpc>
                <a:spcPct val="100000"/>
              </a:lnSpc>
              <a:spcBef>
                <a:spcPts val="200"/>
              </a:spcBef>
              <a:spcAft>
                <a:spcPts val="0"/>
              </a:spcAft>
              <a:buClr>
                <a:srgbClr val="003C71"/>
              </a:buClr>
              <a:buSzPts val="1200"/>
              <a:buFont typeface="Arial"/>
              <a:buChar char="•"/>
            </a:pPr>
            <a:r>
              <a:rPr lang="en-US"/>
              <a:t>Knowledge-based acquisition</a:t>
            </a:r>
            <a:endParaRPr/>
          </a:p>
          <a:p>
            <a:pPr indent="-342900" lvl="0" marL="457200" rtl="0" algn="l">
              <a:lnSpc>
                <a:spcPct val="100000"/>
              </a:lnSpc>
              <a:spcBef>
                <a:spcPts val="200"/>
              </a:spcBef>
              <a:spcAft>
                <a:spcPts val="0"/>
              </a:spcAft>
              <a:buClr>
                <a:srgbClr val="003C71"/>
              </a:buClr>
              <a:buSzPts val="1200"/>
              <a:buFont typeface="Arial"/>
              <a:buChar char="•"/>
            </a:pPr>
            <a:r>
              <a:rPr lang="en-US"/>
              <a:t>Manpower estimating</a:t>
            </a:r>
            <a:endParaRPr/>
          </a:p>
          <a:p>
            <a:pPr indent="-342900" lvl="0" marL="457200" rtl="0" algn="l">
              <a:lnSpc>
                <a:spcPct val="100000"/>
              </a:lnSpc>
              <a:spcBef>
                <a:spcPts val="200"/>
              </a:spcBef>
              <a:spcAft>
                <a:spcPts val="0"/>
              </a:spcAft>
              <a:buClr>
                <a:srgbClr val="003C71"/>
              </a:buClr>
              <a:buSzPts val="1200"/>
              <a:buFont typeface="Arial"/>
              <a:buChar char="•"/>
            </a:pPr>
            <a:r>
              <a:rPr lang="en-US"/>
              <a:t>Planning, programming, building, &amp; execution processes</a:t>
            </a:r>
            <a:endParaRPr/>
          </a:p>
          <a:p>
            <a:pPr indent="-342900" lvl="0" marL="457200" rtl="0" algn="l">
              <a:lnSpc>
                <a:spcPct val="100000"/>
              </a:lnSpc>
              <a:spcBef>
                <a:spcPts val="200"/>
              </a:spcBef>
              <a:spcAft>
                <a:spcPts val="0"/>
              </a:spcAft>
              <a:buClr>
                <a:srgbClr val="003C71"/>
              </a:buClr>
              <a:buSzPts val="1200"/>
              <a:buFont typeface="Arial"/>
              <a:buChar char="•"/>
            </a:pPr>
            <a:r>
              <a:rPr lang="en-US"/>
              <a:t>Program documentation</a:t>
            </a:r>
            <a:endParaRPr/>
          </a:p>
          <a:p>
            <a:pPr indent="-342900" lvl="0" marL="457200" rtl="0" algn="l">
              <a:lnSpc>
                <a:spcPct val="100000"/>
              </a:lnSpc>
              <a:spcBef>
                <a:spcPts val="200"/>
              </a:spcBef>
              <a:spcAft>
                <a:spcPts val="0"/>
              </a:spcAft>
              <a:buClr>
                <a:srgbClr val="003C71"/>
              </a:buClr>
              <a:buSzPts val="1200"/>
              <a:buFont typeface="Arial"/>
              <a:buChar char="•"/>
            </a:pPr>
            <a:r>
              <a:rPr lang="en-US"/>
              <a:t>Project management, program management, integrated program management</a:t>
            </a:r>
            <a:endParaRPr/>
          </a:p>
          <a:p>
            <a:pPr indent="-342900" lvl="0" marL="457200" rtl="0" algn="l">
              <a:lnSpc>
                <a:spcPct val="100000"/>
              </a:lnSpc>
              <a:spcBef>
                <a:spcPts val="200"/>
              </a:spcBef>
              <a:spcAft>
                <a:spcPts val="0"/>
              </a:spcAft>
              <a:buClr>
                <a:srgbClr val="003C71"/>
              </a:buClr>
              <a:buSzPts val="1200"/>
              <a:buFont typeface="Arial"/>
              <a:buChar char="•"/>
            </a:pPr>
            <a:r>
              <a:rPr lang="en-US"/>
              <a:t>Regulatory compliance</a:t>
            </a:r>
            <a:endParaRPr/>
          </a:p>
          <a:p>
            <a:pPr indent="-342900" lvl="0" marL="457200" rtl="0" algn="l">
              <a:lnSpc>
                <a:spcPct val="100000"/>
              </a:lnSpc>
              <a:spcBef>
                <a:spcPts val="200"/>
              </a:spcBef>
              <a:spcAft>
                <a:spcPts val="0"/>
              </a:spcAft>
              <a:buClr>
                <a:srgbClr val="003C71"/>
              </a:buClr>
              <a:buSzPts val="1200"/>
              <a:buFont typeface="Arial"/>
              <a:buChar char="•"/>
            </a:pPr>
            <a:r>
              <a:rPr lang="en-US"/>
              <a:t>Requirement management</a:t>
            </a:r>
            <a:endParaRPr/>
          </a:p>
        </p:txBody>
      </p:sp>
      <p:sp>
        <p:nvSpPr>
          <p:cNvPr id="2901" name="Google Shape;2901;p119"/>
          <p:cNvSpPr txBox="1"/>
          <p:nvPr>
            <p:ph idx="7" type="body"/>
          </p:nvPr>
        </p:nvSpPr>
        <p:spPr>
          <a:xfrm>
            <a:off x="612464" y="2613918"/>
            <a:ext cx="10543032" cy="365760"/>
          </a:xfrm>
          <a:prstGeom prst="rect">
            <a:avLst/>
          </a:prstGeom>
          <a:noFill/>
          <a:ln>
            <a:noFill/>
          </a:ln>
        </p:spPr>
        <p:txBody>
          <a:bodyPr anchorCtr="0" anchor="t" bIns="0" lIns="182875" spcFirstLastPara="1" rIns="91425" wrap="square" tIns="0">
            <a:noAutofit/>
          </a:bodyPr>
          <a:lstStyle/>
          <a:p>
            <a:pPr indent="0" lvl="0" marL="76200" rtl="0" algn="l">
              <a:lnSpc>
                <a:spcPct val="100000"/>
              </a:lnSpc>
              <a:spcBef>
                <a:spcPts val="0"/>
              </a:spcBef>
              <a:spcAft>
                <a:spcPts val="0"/>
              </a:spcAft>
              <a:buClr>
                <a:schemeClr val="accent2"/>
              </a:buClr>
              <a:buSzPts val="1800"/>
              <a:buFont typeface="Arial"/>
              <a:buNone/>
            </a:pPr>
            <a:r>
              <a:rPr lang="en-US"/>
              <a:t>Examples:</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5" name="Shape 2905"/>
        <p:cNvGrpSpPr/>
        <p:nvPr/>
      </p:nvGrpSpPr>
      <p:grpSpPr>
        <a:xfrm>
          <a:off x="0" y="0"/>
          <a:ext cx="0" cy="0"/>
          <a:chOff x="0" y="0"/>
          <a:chExt cx="0" cy="0"/>
        </a:xfrm>
      </p:grpSpPr>
      <p:sp>
        <p:nvSpPr>
          <p:cNvPr id="2906" name="Google Shape;2906;p120"/>
          <p:cNvSpPr txBox="1"/>
          <p:nvPr>
            <p:ph idx="1" type="body"/>
          </p:nvPr>
        </p:nvSpPr>
        <p:spPr>
          <a:xfrm>
            <a:off x="612648" y="1193168"/>
            <a:ext cx="4990613" cy="365760"/>
          </a:xfrm>
          <a:prstGeom prst="rect">
            <a:avLst/>
          </a:prstGeom>
          <a:noFill/>
          <a:ln>
            <a:noFill/>
          </a:ln>
        </p:spPr>
        <p:txBody>
          <a:bodyPr anchorCtr="0" anchor="t" bIns="0" lIns="182875" spcFirstLastPara="1" rIns="91425" wrap="square" tIns="0">
            <a:noAutofit/>
          </a:bodyPr>
          <a:lstStyle/>
          <a:p>
            <a:pPr indent="0" lvl="0" marL="76200" rtl="0" algn="l">
              <a:lnSpc>
                <a:spcPct val="100000"/>
              </a:lnSpc>
              <a:spcBef>
                <a:spcPts val="0"/>
              </a:spcBef>
              <a:spcAft>
                <a:spcPts val="0"/>
              </a:spcAft>
              <a:buClr>
                <a:schemeClr val="accent2"/>
              </a:buClr>
              <a:buSzPts val="1800"/>
              <a:buFont typeface="Arial"/>
              <a:buNone/>
            </a:pPr>
            <a:r>
              <a:rPr lang="en-US"/>
              <a:t>Management Consulting Services</a:t>
            </a:r>
            <a:endParaRPr/>
          </a:p>
        </p:txBody>
      </p:sp>
      <p:sp>
        <p:nvSpPr>
          <p:cNvPr id="2907" name="Google Shape;2907;p120"/>
          <p:cNvSpPr txBox="1"/>
          <p:nvPr>
            <p:ph type="title"/>
          </p:nvPr>
        </p:nvSpPr>
        <p:spPr>
          <a:xfrm>
            <a:off x="612465" y="4663"/>
            <a:ext cx="10562869" cy="1057173"/>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200"/>
              <a:buNone/>
            </a:pPr>
            <a:r>
              <a:rPr lang="en-US"/>
              <a:t>Appendix: OASIS Core Disciplines</a:t>
            </a:r>
            <a:endParaRPr/>
          </a:p>
        </p:txBody>
      </p:sp>
      <p:sp>
        <p:nvSpPr>
          <p:cNvPr id="2908" name="Google Shape;2908;p120"/>
          <p:cNvSpPr txBox="1"/>
          <p:nvPr>
            <p:ph idx="2" type="body"/>
          </p:nvPr>
        </p:nvSpPr>
        <p:spPr>
          <a:xfrm>
            <a:off x="604877" y="1542442"/>
            <a:ext cx="4998384" cy="1252640"/>
          </a:xfrm>
          <a:prstGeom prst="rect">
            <a:avLst/>
          </a:prstGeom>
          <a:noFill/>
          <a:ln>
            <a:noFill/>
          </a:ln>
        </p:spPr>
        <p:txBody>
          <a:bodyPr anchorCtr="0" anchor="t" bIns="91425" lIns="91425" spcFirstLastPara="1" rIns="91425" wrap="square" tIns="91425">
            <a:normAutofit/>
          </a:bodyPr>
          <a:lstStyle/>
          <a:p>
            <a:pPr indent="-228600" lvl="0" marL="228600" rtl="0" algn="l">
              <a:lnSpc>
                <a:spcPct val="100000"/>
              </a:lnSpc>
              <a:spcBef>
                <a:spcPts val="0"/>
              </a:spcBef>
              <a:spcAft>
                <a:spcPts val="0"/>
              </a:spcAft>
              <a:buClr>
                <a:schemeClr val="lt1"/>
              </a:buClr>
              <a:buSzPts val="1600"/>
              <a:buChar char="•"/>
            </a:pPr>
            <a:r>
              <a:rPr lang="en-US"/>
              <a:t>Relating to helping organizations improve performance</a:t>
            </a:r>
            <a:endParaRPr/>
          </a:p>
          <a:p>
            <a:pPr indent="-228600" lvl="0" marL="228600" rtl="0" algn="l">
              <a:lnSpc>
                <a:spcPct val="100000"/>
              </a:lnSpc>
              <a:spcBef>
                <a:spcPts val="600"/>
              </a:spcBef>
              <a:spcAft>
                <a:spcPts val="0"/>
              </a:spcAft>
              <a:buClr>
                <a:schemeClr val="lt1"/>
              </a:buClr>
              <a:buSzPts val="1600"/>
              <a:buChar char="•"/>
            </a:pPr>
            <a:r>
              <a:rPr lang="en-US"/>
              <a:t>Analysis of existing organizational problems &amp; development of improvement plans</a:t>
            </a:r>
            <a:endParaRPr/>
          </a:p>
        </p:txBody>
      </p:sp>
      <p:sp>
        <p:nvSpPr>
          <p:cNvPr id="2909" name="Google Shape;2909;p120"/>
          <p:cNvSpPr txBox="1"/>
          <p:nvPr>
            <p:ph idx="3" type="body"/>
          </p:nvPr>
        </p:nvSpPr>
        <p:spPr>
          <a:xfrm>
            <a:off x="629430" y="3245638"/>
            <a:ext cx="2366963" cy="3479162"/>
          </a:xfrm>
          <a:prstGeom prst="rect">
            <a:avLst/>
          </a:prstGeom>
          <a:noFill/>
          <a:ln>
            <a:noFill/>
          </a:ln>
        </p:spPr>
        <p:txBody>
          <a:bodyPr anchorCtr="0" anchor="t" bIns="91425" lIns="91425" spcFirstLastPara="1" rIns="91425" wrap="square" tIns="182875">
            <a:noAutofit/>
          </a:bodyPr>
          <a:lstStyle/>
          <a:p>
            <a:pPr indent="-342900" lvl="0" marL="457200" rtl="0" algn="l">
              <a:lnSpc>
                <a:spcPct val="100000"/>
              </a:lnSpc>
              <a:spcBef>
                <a:spcPts val="0"/>
              </a:spcBef>
              <a:spcAft>
                <a:spcPts val="0"/>
              </a:spcAft>
              <a:buClr>
                <a:srgbClr val="003C71"/>
              </a:buClr>
              <a:buSzPts val="1200"/>
              <a:buFont typeface="Arial"/>
              <a:buChar char="•"/>
            </a:pPr>
            <a:r>
              <a:rPr lang="en-US"/>
              <a:t>Business case development support</a:t>
            </a:r>
            <a:endParaRPr/>
          </a:p>
          <a:p>
            <a:pPr indent="-342900" lvl="0" marL="457200" rtl="0" algn="l">
              <a:lnSpc>
                <a:spcPct val="100000"/>
              </a:lnSpc>
              <a:spcBef>
                <a:spcPts val="200"/>
              </a:spcBef>
              <a:spcAft>
                <a:spcPts val="0"/>
              </a:spcAft>
              <a:buClr>
                <a:srgbClr val="003C71"/>
              </a:buClr>
              <a:buSzPts val="1200"/>
              <a:buFont typeface="Arial"/>
              <a:buChar char="•"/>
            </a:pPr>
            <a:r>
              <a:rPr lang="en-US"/>
              <a:t>Business process reengineering</a:t>
            </a:r>
            <a:endParaRPr/>
          </a:p>
          <a:p>
            <a:pPr indent="-342900" lvl="0" marL="457200" rtl="0" algn="l">
              <a:lnSpc>
                <a:spcPct val="100000"/>
              </a:lnSpc>
              <a:spcBef>
                <a:spcPts val="200"/>
              </a:spcBef>
              <a:spcAft>
                <a:spcPts val="0"/>
              </a:spcAft>
              <a:buClr>
                <a:srgbClr val="003C71"/>
              </a:buClr>
              <a:buSzPts val="1200"/>
              <a:buFont typeface="Arial"/>
              <a:buChar char="•"/>
            </a:pPr>
            <a:r>
              <a:rPr lang="en-US"/>
              <a:t>Change management</a:t>
            </a:r>
            <a:endParaRPr/>
          </a:p>
          <a:p>
            <a:pPr indent="-342900" lvl="0" marL="457200" rtl="0" algn="l">
              <a:lnSpc>
                <a:spcPct val="100000"/>
              </a:lnSpc>
              <a:spcBef>
                <a:spcPts val="200"/>
              </a:spcBef>
              <a:spcAft>
                <a:spcPts val="0"/>
              </a:spcAft>
              <a:buClr>
                <a:srgbClr val="003C71"/>
              </a:buClr>
              <a:buSzPts val="1200"/>
              <a:buFont typeface="Arial"/>
              <a:buChar char="•"/>
            </a:pPr>
            <a:r>
              <a:rPr lang="en-US"/>
              <a:t>Concept development &amp; requirements analysis</a:t>
            </a:r>
            <a:endParaRPr/>
          </a:p>
          <a:p>
            <a:pPr indent="-342900" lvl="0" marL="457200" rtl="0" algn="l">
              <a:lnSpc>
                <a:spcPct val="100000"/>
              </a:lnSpc>
              <a:spcBef>
                <a:spcPts val="200"/>
              </a:spcBef>
              <a:spcAft>
                <a:spcPts val="0"/>
              </a:spcAft>
              <a:buClr>
                <a:srgbClr val="003C71"/>
              </a:buClr>
              <a:buSzPts val="1200"/>
              <a:buFont typeface="Arial"/>
              <a:buChar char="•"/>
            </a:pPr>
            <a:r>
              <a:rPr lang="en-US"/>
              <a:t>Cost/schedule/performance improvement</a:t>
            </a:r>
            <a:endParaRPr/>
          </a:p>
          <a:p>
            <a:pPr indent="-342900" lvl="0" marL="457200" rtl="0" algn="l">
              <a:lnSpc>
                <a:spcPct val="100000"/>
              </a:lnSpc>
              <a:spcBef>
                <a:spcPts val="200"/>
              </a:spcBef>
              <a:spcAft>
                <a:spcPts val="0"/>
              </a:spcAft>
              <a:buClr>
                <a:srgbClr val="003C71"/>
              </a:buClr>
              <a:buSzPts val="1200"/>
              <a:buFont typeface="Arial"/>
              <a:buChar char="•"/>
            </a:pPr>
            <a:r>
              <a:rPr lang="en-US"/>
              <a:t>Information analytics</a:t>
            </a:r>
            <a:endParaRPr/>
          </a:p>
          <a:p>
            <a:pPr indent="-342900" lvl="0" marL="457200" rtl="0" algn="l">
              <a:lnSpc>
                <a:spcPct val="100000"/>
              </a:lnSpc>
              <a:spcBef>
                <a:spcPts val="200"/>
              </a:spcBef>
              <a:spcAft>
                <a:spcPts val="0"/>
              </a:spcAft>
              <a:buClr>
                <a:srgbClr val="003C71"/>
              </a:buClr>
              <a:buSzPts val="1200"/>
              <a:buFont typeface="Arial"/>
              <a:buChar char="•"/>
            </a:pPr>
            <a:r>
              <a:rPr lang="en-US"/>
              <a:t>Knowledge management</a:t>
            </a:r>
            <a:endParaRPr/>
          </a:p>
          <a:p>
            <a:pPr indent="-342900" lvl="0" marL="457200" rtl="0" algn="l">
              <a:lnSpc>
                <a:spcPct val="100000"/>
              </a:lnSpc>
              <a:spcBef>
                <a:spcPts val="200"/>
              </a:spcBef>
              <a:spcAft>
                <a:spcPts val="0"/>
              </a:spcAft>
              <a:buClr>
                <a:srgbClr val="003C71"/>
              </a:buClr>
              <a:buSzPts val="1200"/>
              <a:buFont typeface="Arial"/>
              <a:buChar char="•"/>
            </a:pPr>
            <a:r>
              <a:rPr lang="en-US"/>
              <a:t>Long range planning, futures, &amp; forecasting</a:t>
            </a:r>
            <a:endParaRPr/>
          </a:p>
        </p:txBody>
      </p:sp>
      <p:sp>
        <p:nvSpPr>
          <p:cNvPr id="2910" name="Google Shape;2910;p120"/>
          <p:cNvSpPr txBox="1"/>
          <p:nvPr>
            <p:ph idx="4" type="body"/>
          </p:nvPr>
        </p:nvSpPr>
        <p:spPr>
          <a:xfrm>
            <a:off x="3207909" y="3245638"/>
            <a:ext cx="2366963" cy="3479162"/>
          </a:xfrm>
          <a:prstGeom prst="rect">
            <a:avLst/>
          </a:prstGeom>
          <a:noFill/>
          <a:ln>
            <a:noFill/>
          </a:ln>
        </p:spPr>
        <p:txBody>
          <a:bodyPr anchorCtr="0" anchor="t" bIns="91425" lIns="91425" spcFirstLastPara="1" rIns="91425" wrap="square" tIns="182875">
            <a:noAutofit/>
          </a:bodyPr>
          <a:lstStyle/>
          <a:p>
            <a:pPr indent="-342900" lvl="0" marL="457200" rtl="0" algn="l">
              <a:lnSpc>
                <a:spcPct val="100000"/>
              </a:lnSpc>
              <a:spcBef>
                <a:spcPts val="0"/>
              </a:spcBef>
              <a:spcAft>
                <a:spcPts val="0"/>
              </a:spcAft>
              <a:buClr>
                <a:srgbClr val="003C71"/>
              </a:buClr>
              <a:buSzPts val="1200"/>
              <a:buFont typeface="Arial"/>
              <a:buChar char="•"/>
            </a:pPr>
            <a:r>
              <a:rPr lang="en-US"/>
              <a:t>Relations &amp; coordination with law/policy making entities</a:t>
            </a:r>
            <a:endParaRPr/>
          </a:p>
          <a:p>
            <a:pPr indent="-342900" lvl="0" marL="457200" rtl="0" algn="l">
              <a:lnSpc>
                <a:spcPct val="100000"/>
              </a:lnSpc>
              <a:spcBef>
                <a:spcPts val="200"/>
              </a:spcBef>
              <a:spcAft>
                <a:spcPts val="0"/>
              </a:spcAft>
              <a:buClr>
                <a:srgbClr val="003C71"/>
              </a:buClr>
              <a:buSzPts val="1200"/>
              <a:buFont typeface="Arial"/>
              <a:buChar char="•"/>
            </a:pPr>
            <a:r>
              <a:rPr lang="en-US"/>
              <a:t>Social media consulting</a:t>
            </a:r>
            <a:endParaRPr/>
          </a:p>
          <a:p>
            <a:pPr indent="-342900" lvl="0" marL="457200" rtl="0" algn="l">
              <a:lnSpc>
                <a:spcPct val="100000"/>
              </a:lnSpc>
              <a:spcBef>
                <a:spcPts val="200"/>
              </a:spcBef>
              <a:spcAft>
                <a:spcPts val="0"/>
              </a:spcAft>
              <a:buClr>
                <a:srgbClr val="003C71"/>
              </a:buClr>
              <a:buSzPts val="1200"/>
              <a:buFont typeface="Arial"/>
              <a:buChar char="•"/>
            </a:pPr>
            <a:r>
              <a:rPr lang="en-US"/>
              <a:t>Strategic forecasting</a:t>
            </a:r>
            <a:endParaRPr/>
          </a:p>
          <a:p>
            <a:pPr indent="-342900" lvl="0" marL="457200" rtl="0" algn="l">
              <a:lnSpc>
                <a:spcPct val="100000"/>
              </a:lnSpc>
              <a:spcBef>
                <a:spcPts val="200"/>
              </a:spcBef>
              <a:spcAft>
                <a:spcPts val="0"/>
              </a:spcAft>
              <a:buClr>
                <a:srgbClr val="003C71"/>
              </a:buClr>
              <a:buSzPts val="1200"/>
              <a:buFont typeface="Arial"/>
              <a:buChar char="•"/>
            </a:pPr>
            <a:r>
              <a:rPr lang="en-US"/>
              <a:t>Strategic planning</a:t>
            </a:r>
            <a:endParaRPr/>
          </a:p>
          <a:p>
            <a:pPr indent="-342900" lvl="0" marL="457200" rtl="0" algn="l">
              <a:lnSpc>
                <a:spcPct val="100000"/>
              </a:lnSpc>
              <a:spcBef>
                <a:spcPts val="200"/>
              </a:spcBef>
              <a:spcAft>
                <a:spcPts val="0"/>
              </a:spcAft>
              <a:buClr>
                <a:srgbClr val="003C71"/>
              </a:buClr>
              <a:buSzPts val="1200"/>
              <a:buFont typeface="Arial"/>
              <a:buChar char="•"/>
            </a:pPr>
            <a:r>
              <a:rPr lang="en-US"/>
              <a:t>Strategy development</a:t>
            </a:r>
            <a:endParaRPr/>
          </a:p>
          <a:p>
            <a:pPr indent="-342900" lvl="0" marL="457200" rtl="0" algn="l">
              <a:lnSpc>
                <a:spcPct val="100000"/>
              </a:lnSpc>
              <a:spcBef>
                <a:spcPts val="200"/>
              </a:spcBef>
              <a:spcAft>
                <a:spcPts val="0"/>
              </a:spcAft>
              <a:buClr>
                <a:srgbClr val="003C71"/>
              </a:buClr>
              <a:buSzPts val="1200"/>
              <a:buFont typeface="Arial"/>
              <a:buChar char="•"/>
            </a:pPr>
            <a:r>
              <a:rPr lang="en-US"/>
              <a:t>Tactical &amp; readiness planning</a:t>
            </a:r>
            <a:endParaRPr/>
          </a:p>
          <a:p>
            <a:pPr indent="-342900" lvl="0" marL="457200" rtl="0" algn="l">
              <a:lnSpc>
                <a:spcPct val="100000"/>
              </a:lnSpc>
              <a:spcBef>
                <a:spcPts val="200"/>
              </a:spcBef>
              <a:spcAft>
                <a:spcPts val="0"/>
              </a:spcAft>
              <a:buClr>
                <a:srgbClr val="003C71"/>
              </a:buClr>
              <a:buSzPts val="1200"/>
              <a:buFont typeface="Arial"/>
              <a:buChar char="•"/>
            </a:pPr>
            <a:r>
              <a:rPr lang="en-US"/>
              <a:t>Technical advisory services</a:t>
            </a:r>
            <a:endParaRPr/>
          </a:p>
          <a:p>
            <a:pPr indent="-342900" lvl="0" marL="457200" rtl="0" algn="l">
              <a:lnSpc>
                <a:spcPct val="100000"/>
              </a:lnSpc>
              <a:spcBef>
                <a:spcPts val="200"/>
              </a:spcBef>
              <a:spcAft>
                <a:spcPts val="0"/>
              </a:spcAft>
              <a:buClr>
                <a:srgbClr val="003C71"/>
              </a:buClr>
              <a:buSzPts val="1200"/>
              <a:buFont typeface="Arial"/>
              <a:buChar char="•"/>
            </a:pPr>
            <a:r>
              <a:rPr lang="en-US"/>
              <a:t>Training &amp; facilitation</a:t>
            </a:r>
            <a:endParaRPr/>
          </a:p>
        </p:txBody>
      </p:sp>
      <p:sp>
        <p:nvSpPr>
          <p:cNvPr id="2911" name="Google Shape;2911;p120"/>
          <p:cNvSpPr txBox="1"/>
          <p:nvPr>
            <p:ph idx="5" type="body"/>
          </p:nvPr>
        </p:nvSpPr>
        <p:spPr>
          <a:xfrm>
            <a:off x="604877" y="2835812"/>
            <a:ext cx="4998386" cy="365760"/>
          </a:xfrm>
          <a:prstGeom prst="rect">
            <a:avLst/>
          </a:prstGeom>
          <a:noFill/>
          <a:ln>
            <a:noFill/>
          </a:ln>
        </p:spPr>
        <p:txBody>
          <a:bodyPr anchorCtr="0" anchor="t" bIns="0" lIns="182875" spcFirstLastPara="1" rIns="91425" wrap="square" tIns="0">
            <a:noAutofit/>
          </a:bodyPr>
          <a:lstStyle/>
          <a:p>
            <a:pPr indent="0" lvl="0" marL="76200" rtl="0" algn="l">
              <a:lnSpc>
                <a:spcPct val="100000"/>
              </a:lnSpc>
              <a:spcBef>
                <a:spcPts val="0"/>
              </a:spcBef>
              <a:spcAft>
                <a:spcPts val="0"/>
              </a:spcAft>
              <a:buClr>
                <a:schemeClr val="accent2"/>
              </a:buClr>
              <a:buSzPts val="1800"/>
              <a:buFont typeface="Arial"/>
              <a:buNone/>
            </a:pPr>
            <a:r>
              <a:rPr lang="en-US"/>
              <a:t>Examples:</a:t>
            </a:r>
            <a:endParaRPr/>
          </a:p>
        </p:txBody>
      </p:sp>
      <p:sp>
        <p:nvSpPr>
          <p:cNvPr id="2912" name="Google Shape;2912;p120"/>
          <p:cNvSpPr txBox="1"/>
          <p:nvPr>
            <p:ph idx="6" type="body"/>
          </p:nvPr>
        </p:nvSpPr>
        <p:spPr>
          <a:xfrm>
            <a:off x="5998541" y="1189924"/>
            <a:ext cx="4998202" cy="365760"/>
          </a:xfrm>
          <a:prstGeom prst="rect">
            <a:avLst/>
          </a:prstGeom>
          <a:noFill/>
          <a:ln>
            <a:noFill/>
          </a:ln>
        </p:spPr>
        <p:txBody>
          <a:bodyPr anchorCtr="0" anchor="t" bIns="0" lIns="182875" spcFirstLastPara="1" rIns="91425" wrap="square" tIns="0">
            <a:noAutofit/>
          </a:bodyPr>
          <a:lstStyle/>
          <a:p>
            <a:pPr indent="0" lvl="0" marL="76200" rtl="0" algn="l">
              <a:lnSpc>
                <a:spcPct val="100000"/>
              </a:lnSpc>
              <a:spcBef>
                <a:spcPts val="0"/>
              </a:spcBef>
              <a:spcAft>
                <a:spcPts val="0"/>
              </a:spcAft>
              <a:buClr>
                <a:schemeClr val="accent5"/>
              </a:buClr>
              <a:buSzPts val="1800"/>
              <a:buFont typeface="Arial"/>
              <a:buNone/>
            </a:pPr>
            <a:r>
              <a:rPr lang="en-US"/>
              <a:t>Engineering Services</a:t>
            </a:r>
            <a:endParaRPr/>
          </a:p>
        </p:txBody>
      </p:sp>
      <p:sp>
        <p:nvSpPr>
          <p:cNvPr id="2913" name="Google Shape;2913;p120"/>
          <p:cNvSpPr txBox="1"/>
          <p:nvPr>
            <p:ph idx="7" type="body"/>
          </p:nvPr>
        </p:nvSpPr>
        <p:spPr>
          <a:xfrm>
            <a:off x="5990769" y="1539198"/>
            <a:ext cx="4998384" cy="1252640"/>
          </a:xfrm>
          <a:prstGeom prst="rect">
            <a:avLst/>
          </a:prstGeom>
          <a:noFill/>
          <a:ln>
            <a:noFill/>
          </a:ln>
        </p:spPr>
        <p:txBody>
          <a:bodyPr anchorCtr="0" anchor="t" bIns="91425" lIns="91425" spcFirstLastPara="1" rIns="91425" wrap="square" tIns="91425">
            <a:normAutofit/>
          </a:bodyPr>
          <a:lstStyle/>
          <a:p>
            <a:pPr indent="0" lvl="0" marL="274320" rtl="0" algn="l">
              <a:lnSpc>
                <a:spcPct val="100000"/>
              </a:lnSpc>
              <a:spcBef>
                <a:spcPts val="0"/>
              </a:spcBef>
              <a:spcAft>
                <a:spcPts val="0"/>
              </a:spcAft>
              <a:buClr>
                <a:schemeClr val="lt1"/>
              </a:buClr>
              <a:buSzPts val="1600"/>
              <a:buFont typeface="Arial"/>
              <a:buNone/>
            </a:pPr>
            <a:r>
              <a:rPr lang="en-US"/>
              <a:t>Service or creative work requiring education, training, &amp; experience in consulting, investigating, evaluating, planning &amp; designing, engineering principles</a:t>
            </a:r>
            <a:endParaRPr/>
          </a:p>
        </p:txBody>
      </p:sp>
      <p:sp>
        <p:nvSpPr>
          <p:cNvPr id="2914" name="Google Shape;2914;p120"/>
          <p:cNvSpPr txBox="1"/>
          <p:nvPr>
            <p:ph idx="8" type="body"/>
          </p:nvPr>
        </p:nvSpPr>
        <p:spPr>
          <a:xfrm>
            <a:off x="6024037" y="3245638"/>
            <a:ext cx="2366963" cy="3479162"/>
          </a:xfrm>
          <a:prstGeom prst="rect">
            <a:avLst/>
          </a:prstGeom>
          <a:noFill/>
          <a:ln>
            <a:noFill/>
          </a:ln>
        </p:spPr>
        <p:txBody>
          <a:bodyPr anchorCtr="0" anchor="t" bIns="91425" lIns="91425" spcFirstLastPara="1" rIns="91425" wrap="square" tIns="182875">
            <a:noAutofit/>
          </a:bodyPr>
          <a:lstStyle/>
          <a:p>
            <a:pPr indent="-342900" lvl="0" marL="457200" rtl="0" algn="l">
              <a:lnSpc>
                <a:spcPct val="100000"/>
              </a:lnSpc>
              <a:spcBef>
                <a:spcPts val="0"/>
              </a:spcBef>
              <a:spcAft>
                <a:spcPts val="0"/>
              </a:spcAft>
              <a:buClr>
                <a:srgbClr val="003C71"/>
              </a:buClr>
              <a:buSzPts val="1200"/>
              <a:buFont typeface="Arial"/>
              <a:buChar char="•"/>
            </a:pPr>
            <a:r>
              <a:rPr lang="en-US"/>
              <a:t>Advanced technology pilot &amp; trials</a:t>
            </a:r>
            <a:endParaRPr/>
          </a:p>
          <a:p>
            <a:pPr indent="-342900" lvl="0" marL="457200" rtl="0" algn="l">
              <a:lnSpc>
                <a:spcPct val="100000"/>
              </a:lnSpc>
              <a:spcBef>
                <a:spcPts val="200"/>
              </a:spcBef>
              <a:spcAft>
                <a:spcPts val="0"/>
              </a:spcAft>
              <a:buClr>
                <a:srgbClr val="003C71"/>
              </a:buClr>
              <a:buSzPts val="1200"/>
              <a:buFont typeface="Arial"/>
              <a:buChar char="•"/>
            </a:pPr>
            <a:r>
              <a:rPr lang="en-US"/>
              <a:t>Alternative energy sources &amp; engineering</a:t>
            </a:r>
            <a:endParaRPr/>
          </a:p>
          <a:p>
            <a:pPr indent="-342900" lvl="0" marL="457200" rtl="0" algn="l">
              <a:lnSpc>
                <a:spcPct val="100000"/>
              </a:lnSpc>
              <a:spcBef>
                <a:spcPts val="200"/>
              </a:spcBef>
              <a:spcAft>
                <a:spcPts val="0"/>
              </a:spcAft>
              <a:buClr>
                <a:srgbClr val="003C71"/>
              </a:buClr>
              <a:buSzPts val="1200"/>
              <a:buFont typeface="Arial"/>
              <a:buChar char="•"/>
            </a:pPr>
            <a:r>
              <a:rPr lang="en-US"/>
              <a:t>Concept development</a:t>
            </a:r>
            <a:endParaRPr/>
          </a:p>
          <a:p>
            <a:pPr indent="-342900" lvl="0" marL="457200" rtl="0" algn="l">
              <a:lnSpc>
                <a:spcPct val="100000"/>
              </a:lnSpc>
              <a:spcBef>
                <a:spcPts val="200"/>
              </a:spcBef>
              <a:spcAft>
                <a:spcPts val="0"/>
              </a:spcAft>
              <a:buClr>
                <a:srgbClr val="003C71"/>
              </a:buClr>
              <a:buSzPts val="1200"/>
              <a:buFont typeface="Arial"/>
              <a:buChar char="•"/>
            </a:pPr>
            <a:r>
              <a:rPr lang="en-US"/>
              <a:t>Configuration management</a:t>
            </a:r>
            <a:endParaRPr/>
          </a:p>
          <a:p>
            <a:pPr indent="-342900" lvl="0" marL="457200" rtl="0" algn="l">
              <a:lnSpc>
                <a:spcPct val="100000"/>
              </a:lnSpc>
              <a:spcBef>
                <a:spcPts val="200"/>
              </a:spcBef>
              <a:spcAft>
                <a:spcPts val="0"/>
              </a:spcAft>
              <a:buClr>
                <a:srgbClr val="003C71"/>
              </a:buClr>
              <a:buSzPts val="1200"/>
              <a:buFont typeface="Arial"/>
              <a:buChar char="•"/>
            </a:pPr>
            <a:r>
              <a:rPr lang="en-US"/>
              <a:t>Design documentation &amp; technical data</a:t>
            </a:r>
            <a:endParaRPr/>
          </a:p>
          <a:p>
            <a:pPr indent="-342900" lvl="0" marL="457200" rtl="0" algn="l">
              <a:lnSpc>
                <a:spcPct val="100000"/>
              </a:lnSpc>
              <a:spcBef>
                <a:spcPts val="200"/>
              </a:spcBef>
              <a:spcAft>
                <a:spcPts val="0"/>
              </a:spcAft>
              <a:buClr>
                <a:srgbClr val="003C71"/>
              </a:buClr>
              <a:buSzPts val="1200"/>
              <a:buFont typeface="Arial"/>
              <a:buChar char="•"/>
            </a:pPr>
            <a:r>
              <a:rPr lang="en-US"/>
              <a:t>Energy services</a:t>
            </a:r>
            <a:endParaRPr/>
          </a:p>
          <a:p>
            <a:pPr indent="-342900" lvl="0" marL="457200" rtl="0" algn="l">
              <a:lnSpc>
                <a:spcPct val="100000"/>
              </a:lnSpc>
              <a:spcBef>
                <a:spcPts val="200"/>
              </a:spcBef>
              <a:spcAft>
                <a:spcPts val="0"/>
              </a:spcAft>
              <a:buClr>
                <a:srgbClr val="003C71"/>
              </a:buClr>
              <a:buSzPts val="1200"/>
              <a:buFont typeface="Arial"/>
              <a:buChar char="•"/>
            </a:pPr>
            <a:r>
              <a:rPr lang="en-US"/>
              <a:t>Engineering (aeronautical, astronomical, chemical, electrical, mechanical, metallurgy/materials, etc.)</a:t>
            </a:r>
            <a:endParaRPr/>
          </a:p>
        </p:txBody>
      </p:sp>
      <p:sp>
        <p:nvSpPr>
          <p:cNvPr id="2915" name="Google Shape;2915;p120"/>
          <p:cNvSpPr txBox="1"/>
          <p:nvPr>
            <p:ph idx="9" type="body"/>
          </p:nvPr>
        </p:nvSpPr>
        <p:spPr>
          <a:xfrm>
            <a:off x="8593376" y="3245638"/>
            <a:ext cx="2366963" cy="3479162"/>
          </a:xfrm>
          <a:prstGeom prst="rect">
            <a:avLst/>
          </a:prstGeom>
          <a:noFill/>
          <a:ln>
            <a:noFill/>
          </a:ln>
        </p:spPr>
        <p:txBody>
          <a:bodyPr anchorCtr="0" anchor="t" bIns="91425" lIns="91425" spcFirstLastPara="1" rIns="91425" wrap="square" tIns="182875">
            <a:noAutofit/>
          </a:bodyPr>
          <a:lstStyle/>
          <a:p>
            <a:pPr indent="-342900" lvl="0" marL="457200" rtl="0" algn="l">
              <a:lnSpc>
                <a:spcPct val="100000"/>
              </a:lnSpc>
              <a:spcBef>
                <a:spcPts val="0"/>
              </a:spcBef>
              <a:spcAft>
                <a:spcPts val="0"/>
              </a:spcAft>
              <a:buClr>
                <a:srgbClr val="003C71"/>
              </a:buClr>
              <a:buSzPts val="1200"/>
              <a:buFont typeface="Arial"/>
              <a:buChar char="•"/>
            </a:pPr>
            <a:r>
              <a:rPr lang="en-US"/>
              <a:t>Engineering process improvement</a:t>
            </a:r>
            <a:endParaRPr/>
          </a:p>
          <a:p>
            <a:pPr indent="-342900" lvl="0" marL="457200" rtl="0" algn="l">
              <a:lnSpc>
                <a:spcPct val="100000"/>
              </a:lnSpc>
              <a:spcBef>
                <a:spcPts val="200"/>
              </a:spcBef>
              <a:spcAft>
                <a:spcPts val="0"/>
              </a:spcAft>
              <a:buClr>
                <a:srgbClr val="003C71"/>
              </a:buClr>
              <a:buSzPts val="1200"/>
              <a:buFont typeface="Arial"/>
              <a:buChar char="•"/>
            </a:pPr>
            <a:r>
              <a:rPr lang="en-US"/>
              <a:t>Environmental consulting &amp; remediation</a:t>
            </a:r>
            <a:endParaRPr/>
          </a:p>
          <a:p>
            <a:pPr indent="-342900" lvl="0" marL="457200" rtl="0" algn="l">
              <a:lnSpc>
                <a:spcPct val="100000"/>
              </a:lnSpc>
              <a:spcBef>
                <a:spcPts val="200"/>
              </a:spcBef>
              <a:spcAft>
                <a:spcPts val="0"/>
              </a:spcAft>
              <a:buClr>
                <a:srgbClr val="003C71"/>
              </a:buClr>
              <a:buSzPts val="1200"/>
              <a:buFont typeface="Arial"/>
              <a:buChar char="•"/>
            </a:pPr>
            <a:r>
              <a:rPr lang="en-US"/>
              <a:t>Environmental management</a:t>
            </a:r>
            <a:endParaRPr/>
          </a:p>
          <a:p>
            <a:pPr indent="-342900" lvl="0" marL="457200" rtl="0" algn="l">
              <a:lnSpc>
                <a:spcPct val="100000"/>
              </a:lnSpc>
              <a:spcBef>
                <a:spcPts val="200"/>
              </a:spcBef>
              <a:spcAft>
                <a:spcPts val="0"/>
              </a:spcAft>
              <a:buClr>
                <a:srgbClr val="003C71"/>
              </a:buClr>
              <a:buSzPts val="1200"/>
              <a:buFont typeface="Arial"/>
              <a:buChar char="•"/>
            </a:pPr>
            <a:r>
              <a:rPr lang="en-US"/>
              <a:t>Human factors/usability engineering</a:t>
            </a:r>
            <a:endParaRPr/>
          </a:p>
          <a:p>
            <a:pPr indent="-342900" lvl="0" marL="457200" rtl="0" algn="l">
              <a:lnSpc>
                <a:spcPct val="100000"/>
              </a:lnSpc>
              <a:spcBef>
                <a:spcPts val="200"/>
              </a:spcBef>
              <a:spcAft>
                <a:spcPts val="0"/>
              </a:spcAft>
              <a:buClr>
                <a:srgbClr val="003C71"/>
              </a:buClr>
              <a:buSzPts val="1200"/>
              <a:buFont typeface="Arial"/>
              <a:buChar char="•"/>
            </a:pPr>
            <a:r>
              <a:rPr lang="en-US"/>
              <a:t>Independent verification &amp; validation</a:t>
            </a:r>
            <a:endParaRPr/>
          </a:p>
          <a:p>
            <a:pPr indent="-342900" lvl="0" marL="457200" rtl="0" algn="l">
              <a:lnSpc>
                <a:spcPct val="100000"/>
              </a:lnSpc>
              <a:spcBef>
                <a:spcPts val="200"/>
              </a:spcBef>
              <a:spcAft>
                <a:spcPts val="0"/>
              </a:spcAft>
              <a:buClr>
                <a:srgbClr val="003C71"/>
              </a:buClr>
              <a:buSzPts val="1200"/>
              <a:buFont typeface="Arial"/>
              <a:buChar char="•"/>
            </a:pPr>
            <a:r>
              <a:rPr lang="en-US"/>
              <a:t>Integration</a:t>
            </a:r>
            <a:endParaRPr/>
          </a:p>
          <a:p>
            <a:pPr indent="-342900" lvl="0" marL="457200" rtl="0" algn="l">
              <a:lnSpc>
                <a:spcPct val="100000"/>
              </a:lnSpc>
              <a:spcBef>
                <a:spcPts val="200"/>
              </a:spcBef>
              <a:spcAft>
                <a:spcPts val="0"/>
              </a:spcAft>
              <a:buClr>
                <a:srgbClr val="003C71"/>
              </a:buClr>
              <a:buSzPts val="1200"/>
              <a:buFont typeface="Arial"/>
              <a:buChar char="•"/>
            </a:pPr>
            <a:r>
              <a:rPr lang="en-US"/>
              <a:t>Interoperability</a:t>
            </a:r>
            <a:endParaRPr/>
          </a:p>
          <a:p>
            <a:pPr indent="-342900" lvl="0" marL="457200" rtl="0" algn="l">
              <a:lnSpc>
                <a:spcPct val="100000"/>
              </a:lnSpc>
              <a:spcBef>
                <a:spcPts val="200"/>
              </a:spcBef>
              <a:spcAft>
                <a:spcPts val="0"/>
              </a:spcAft>
              <a:buClr>
                <a:srgbClr val="003C71"/>
              </a:buClr>
              <a:buSzPts val="1200"/>
              <a:buFont typeface="Arial"/>
              <a:buChar char="•"/>
            </a:pPr>
            <a:r>
              <a:rPr lang="en-US"/>
              <a:t>Life cycle management</a:t>
            </a:r>
            <a:endParaRPr/>
          </a:p>
          <a:p>
            <a:pPr indent="-342900" lvl="0" marL="457200" rtl="0" algn="l">
              <a:lnSpc>
                <a:spcPct val="100000"/>
              </a:lnSpc>
              <a:spcBef>
                <a:spcPts val="200"/>
              </a:spcBef>
              <a:spcAft>
                <a:spcPts val="0"/>
              </a:spcAft>
              <a:buClr>
                <a:srgbClr val="003C71"/>
              </a:buClr>
              <a:buSzPts val="1200"/>
              <a:buFont typeface="Arial"/>
              <a:buChar char="•"/>
            </a:pPr>
            <a:r>
              <a:rPr lang="en-US"/>
              <a:t>Systems engineering</a:t>
            </a:r>
            <a:endParaRPr/>
          </a:p>
        </p:txBody>
      </p:sp>
      <p:sp>
        <p:nvSpPr>
          <p:cNvPr id="2916" name="Google Shape;2916;p120"/>
          <p:cNvSpPr txBox="1"/>
          <p:nvPr>
            <p:ph idx="13" type="body"/>
          </p:nvPr>
        </p:nvSpPr>
        <p:spPr>
          <a:xfrm>
            <a:off x="5990769" y="2832568"/>
            <a:ext cx="4998386" cy="365760"/>
          </a:xfrm>
          <a:prstGeom prst="rect">
            <a:avLst/>
          </a:prstGeom>
          <a:noFill/>
          <a:ln>
            <a:noFill/>
          </a:ln>
        </p:spPr>
        <p:txBody>
          <a:bodyPr anchorCtr="0" anchor="t" bIns="0" lIns="182875" spcFirstLastPara="1" rIns="91425" wrap="square" tIns="0">
            <a:noAutofit/>
          </a:bodyPr>
          <a:lstStyle/>
          <a:p>
            <a:pPr indent="0" lvl="0" marL="76200" rtl="0" algn="l">
              <a:lnSpc>
                <a:spcPct val="100000"/>
              </a:lnSpc>
              <a:spcBef>
                <a:spcPts val="0"/>
              </a:spcBef>
              <a:spcAft>
                <a:spcPts val="0"/>
              </a:spcAft>
              <a:buClr>
                <a:schemeClr val="accent5"/>
              </a:buClr>
              <a:buSzPts val="1800"/>
              <a:buFont typeface="Arial"/>
              <a:buNone/>
            </a:pPr>
            <a:r>
              <a:rPr lang="en-US"/>
              <a:t>Examples:</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0" name="Shape 2920"/>
        <p:cNvGrpSpPr/>
        <p:nvPr/>
      </p:nvGrpSpPr>
      <p:grpSpPr>
        <a:xfrm>
          <a:off x="0" y="0"/>
          <a:ext cx="0" cy="0"/>
          <a:chOff x="0" y="0"/>
          <a:chExt cx="0" cy="0"/>
        </a:xfrm>
      </p:grpSpPr>
      <p:sp>
        <p:nvSpPr>
          <p:cNvPr id="2921" name="Google Shape;2921;p121"/>
          <p:cNvSpPr txBox="1"/>
          <p:nvPr>
            <p:ph idx="1" type="body"/>
          </p:nvPr>
        </p:nvSpPr>
        <p:spPr>
          <a:xfrm>
            <a:off x="604877" y="1193168"/>
            <a:ext cx="7401180" cy="365760"/>
          </a:xfrm>
          <a:prstGeom prst="rect">
            <a:avLst/>
          </a:prstGeom>
          <a:noFill/>
          <a:ln>
            <a:noFill/>
          </a:ln>
        </p:spPr>
        <p:txBody>
          <a:bodyPr anchorCtr="0" anchor="t" bIns="0" lIns="182875" spcFirstLastPara="1" rIns="91425" wrap="square" tIns="0">
            <a:noAutofit/>
          </a:bodyPr>
          <a:lstStyle/>
          <a:p>
            <a:pPr indent="0" lvl="0" marL="76200" rtl="0" algn="l">
              <a:lnSpc>
                <a:spcPct val="100000"/>
              </a:lnSpc>
              <a:spcBef>
                <a:spcPts val="0"/>
              </a:spcBef>
              <a:spcAft>
                <a:spcPts val="0"/>
              </a:spcAft>
              <a:buClr>
                <a:schemeClr val="accent2"/>
              </a:buClr>
              <a:buSzPts val="1800"/>
              <a:buFont typeface="Arial"/>
              <a:buNone/>
            </a:pPr>
            <a:r>
              <a:rPr lang="en-US"/>
              <a:t>Logistics Services</a:t>
            </a:r>
            <a:endParaRPr/>
          </a:p>
        </p:txBody>
      </p:sp>
      <p:sp>
        <p:nvSpPr>
          <p:cNvPr id="2922" name="Google Shape;2922;p121"/>
          <p:cNvSpPr txBox="1"/>
          <p:nvPr>
            <p:ph type="title"/>
          </p:nvPr>
        </p:nvSpPr>
        <p:spPr>
          <a:xfrm>
            <a:off x="612465" y="4663"/>
            <a:ext cx="10562869" cy="1057173"/>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200"/>
              <a:buNone/>
            </a:pPr>
            <a:r>
              <a:rPr lang="en-US"/>
              <a:t>Appendix: OASIS Core Disciplines</a:t>
            </a:r>
            <a:endParaRPr/>
          </a:p>
        </p:txBody>
      </p:sp>
      <p:sp>
        <p:nvSpPr>
          <p:cNvPr id="2923" name="Google Shape;2923;p121"/>
          <p:cNvSpPr txBox="1"/>
          <p:nvPr>
            <p:ph idx="2" type="body"/>
          </p:nvPr>
        </p:nvSpPr>
        <p:spPr>
          <a:xfrm>
            <a:off x="8312556" y="1189924"/>
            <a:ext cx="2834640" cy="365760"/>
          </a:xfrm>
          <a:prstGeom prst="rect">
            <a:avLst/>
          </a:prstGeom>
          <a:noFill/>
          <a:ln>
            <a:noFill/>
          </a:ln>
        </p:spPr>
        <p:txBody>
          <a:bodyPr anchorCtr="0" anchor="t" bIns="0" lIns="182875" spcFirstLastPara="1" rIns="91425" wrap="square" tIns="0">
            <a:noAutofit/>
          </a:bodyPr>
          <a:lstStyle/>
          <a:p>
            <a:pPr indent="0" lvl="0" marL="76200" rtl="0" algn="l">
              <a:lnSpc>
                <a:spcPct val="100000"/>
              </a:lnSpc>
              <a:spcBef>
                <a:spcPts val="0"/>
              </a:spcBef>
              <a:spcAft>
                <a:spcPts val="0"/>
              </a:spcAft>
              <a:buClr>
                <a:schemeClr val="accent5"/>
              </a:buClr>
              <a:buSzPts val="1800"/>
              <a:buFont typeface="Arial"/>
              <a:buNone/>
            </a:pPr>
            <a:r>
              <a:rPr lang="en-US"/>
              <a:t>Scientific Services</a:t>
            </a:r>
            <a:endParaRPr/>
          </a:p>
        </p:txBody>
      </p:sp>
      <p:sp>
        <p:nvSpPr>
          <p:cNvPr id="2924" name="Google Shape;2924;p121"/>
          <p:cNvSpPr txBox="1"/>
          <p:nvPr>
            <p:ph idx="3" type="body"/>
          </p:nvPr>
        </p:nvSpPr>
        <p:spPr>
          <a:xfrm>
            <a:off x="600647" y="3229453"/>
            <a:ext cx="2366963" cy="3479162"/>
          </a:xfrm>
          <a:prstGeom prst="rect">
            <a:avLst/>
          </a:prstGeom>
          <a:noFill/>
          <a:ln>
            <a:noFill/>
          </a:ln>
        </p:spPr>
        <p:txBody>
          <a:bodyPr anchorCtr="0" anchor="t" bIns="91425" lIns="91425" spcFirstLastPara="1" rIns="91425" wrap="square" tIns="182875">
            <a:noAutofit/>
          </a:bodyPr>
          <a:lstStyle/>
          <a:p>
            <a:pPr indent="-342900" lvl="0" marL="457200" rtl="0" algn="l">
              <a:lnSpc>
                <a:spcPct val="100000"/>
              </a:lnSpc>
              <a:spcBef>
                <a:spcPts val="0"/>
              </a:spcBef>
              <a:spcAft>
                <a:spcPts val="0"/>
              </a:spcAft>
              <a:buClr>
                <a:srgbClr val="003C71"/>
              </a:buClr>
              <a:buSzPts val="1200"/>
              <a:buFont typeface="Arial"/>
              <a:buChar char="•"/>
            </a:pPr>
            <a:r>
              <a:rPr lang="en-US"/>
              <a:t>Analysis &amp; recommendation of support equipment</a:t>
            </a:r>
            <a:endParaRPr/>
          </a:p>
          <a:p>
            <a:pPr indent="-342900" lvl="0" marL="457200" rtl="0" algn="l">
              <a:lnSpc>
                <a:spcPct val="100000"/>
              </a:lnSpc>
              <a:spcBef>
                <a:spcPts val="200"/>
              </a:spcBef>
              <a:spcAft>
                <a:spcPts val="0"/>
              </a:spcAft>
              <a:buClr>
                <a:srgbClr val="003C71"/>
              </a:buClr>
              <a:buSzPts val="1200"/>
              <a:buFont typeface="Arial"/>
              <a:buChar char="•"/>
            </a:pPr>
            <a:r>
              <a:rPr lang="en-US"/>
              <a:t>Deployment logistics</a:t>
            </a:r>
            <a:endParaRPr/>
          </a:p>
          <a:p>
            <a:pPr indent="-342900" lvl="0" marL="457200" rtl="0" algn="l">
              <a:lnSpc>
                <a:spcPct val="100000"/>
              </a:lnSpc>
              <a:spcBef>
                <a:spcPts val="200"/>
              </a:spcBef>
              <a:spcAft>
                <a:spcPts val="0"/>
              </a:spcAft>
              <a:buClr>
                <a:srgbClr val="003C71"/>
              </a:buClr>
              <a:buSzPts val="1200"/>
              <a:buFont typeface="Arial"/>
              <a:buChar char="•"/>
            </a:pPr>
            <a:r>
              <a:rPr lang="en-US"/>
              <a:t>Disaster management/ contingency operations</a:t>
            </a:r>
            <a:endParaRPr/>
          </a:p>
          <a:p>
            <a:pPr indent="-342900" lvl="0" marL="457200" rtl="0" algn="l">
              <a:lnSpc>
                <a:spcPct val="100000"/>
              </a:lnSpc>
              <a:spcBef>
                <a:spcPts val="200"/>
              </a:spcBef>
              <a:spcAft>
                <a:spcPts val="0"/>
              </a:spcAft>
              <a:buClr>
                <a:srgbClr val="003C71"/>
              </a:buClr>
              <a:buSzPts val="1200"/>
              <a:buFont typeface="Arial"/>
              <a:buChar char="•"/>
            </a:pPr>
            <a:r>
              <a:rPr lang="en-US"/>
              <a:t>Distribution &amp; transportation logistics services</a:t>
            </a:r>
            <a:endParaRPr/>
          </a:p>
          <a:p>
            <a:pPr indent="-342900" lvl="0" marL="457200" rtl="0" algn="l">
              <a:lnSpc>
                <a:spcPct val="100000"/>
              </a:lnSpc>
              <a:spcBef>
                <a:spcPts val="200"/>
              </a:spcBef>
              <a:spcAft>
                <a:spcPts val="0"/>
              </a:spcAft>
              <a:buClr>
                <a:srgbClr val="003C71"/>
              </a:buClr>
              <a:buSzPts val="1200"/>
              <a:buFont typeface="Arial"/>
              <a:buChar char="•"/>
            </a:pPr>
            <a:r>
              <a:rPr lang="en-US"/>
              <a:t>Infrastructure services (includes transportation &amp; delivery)</a:t>
            </a:r>
            <a:endParaRPr/>
          </a:p>
          <a:p>
            <a:pPr indent="-342900" lvl="0" marL="457200" rtl="0" algn="l">
              <a:lnSpc>
                <a:spcPct val="100000"/>
              </a:lnSpc>
              <a:spcBef>
                <a:spcPts val="200"/>
              </a:spcBef>
              <a:spcAft>
                <a:spcPts val="0"/>
              </a:spcAft>
              <a:buClr>
                <a:srgbClr val="003C71"/>
              </a:buClr>
              <a:buSzPts val="1200"/>
              <a:buFont typeface="Arial"/>
              <a:buChar char="•"/>
            </a:pPr>
            <a:r>
              <a:rPr lang="en-US"/>
              <a:t>Integrated logistics support (ILS)</a:t>
            </a:r>
            <a:endParaRPr/>
          </a:p>
          <a:p>
            <a:pPr indent="-342900" lvl="0" marL="457200" rtl="0" algn="l">
              <a:lnSpc>
                <a:spcPct val="100000"/>
              </a:lnSpc>
              <a:spcBef>
                <a:spcPts val="200"/>
              </a:spcBef>
              <a:spcAft>
                <a:spcPts val="0"/>
              </a:spcAft>
              <a:buClr>
                <a:srgbClr val="003C71"/>
              </a:buClr>
              <a:buSzPts val="1200"/>
              <a:buFont typeface="Arial"/>
              <a:buChar char="•"/>
            </a:pPr>
            <a:r>
              <a:rPr lang="en-US"/>
              <a:t>ILS technical requirement creation</a:t>
            </a:r>
            <a:endParaRPr/>
          </a:p>
        </p:txBody>
      </p:sp>
      <p:sp>
        <p:nvSpPr>
          <p:cNvPr id="2925" name="Google Shape;2925;p121"/>
          <p:cNvSpPr txBox="1"/>
          <p:nvPr>
            <p:ph idx="4" type="body"/>
          </p:nvPr>
        </p:nvSpPr>
        <p:spPr>
          <a:xfrm>
            <a:off x="3116510" y="3229453"/>
            <a:ext cx="2366963" cy="3479162"/>
          </a:xfrm>
          <a:prstGeom prst="rect">
            <a:avLst/>
          </a:prstGeom>
          <a:noFill/>
          <a:ln>
            <a:noFill/>
          </a:ln>
        </p:spPr>
        <p:txBody>
          <a:bodyPr anchorCtr="0" anchor="t" bIns="91425" lIns="91425" spcFirstLastPara="1" rIns="91425" wrap="square" tIns="182875">
            <a:noAutofit/>
          </a:bodyPr>
          <a:lstStyle/>
          <a:p>
            <a:pPr indent="-342900" lvl="0" marL="457200" rtl="0" algn="l">
              <a:lnSpc>
                <a:spcPct val="100000"/>
              </a:lnSpc>
              <a:spcBef>
                <a:spcPts val="0"/>
              </a:spcBef>
              <a:spcAft>
                <a:spcPts val="0"/>
              </a:spcAft>
              <a:buClr>
                <a:srgbClr val="003C71"/>
              </a:buClr>
              <a:buSzPts val="1200"/>
              <a:buFont typeface="Arial"/>
              <a:buChar char="•"/>
            </a:pPr>
            <a:r>
              <a:rPr lang="en-US"/>
              <a:t>ILS risk assessment</a:t>
            </a:r>
            <a:endParaRPr/>
          </a:p>
          <a:p>
            <a:pPr indent="-342900" lvl="0" marL="457200" rtl="0" algn="l">
              <a:lnSpc>
                <a:spcPct val="100000"/>
              </a:lnSpc>
              <a:spcBef>
                <a:spcPts val="200"/>
              </a:spcBef>
              <a:spcAft>
                <a:spcPts val="0"/>
              </a:spcAft>
              <a:buClr>
                <a:srgbClr val="003C71"/>
              </a:buClr>
              <a:buSzPts val="1200"/>
              <a:buFont typeface="Arial"/>
              <a:buChar char="•"/>
            </a:pPr>
            <a:r>
              <a:rPr lang="en-US"/>
              <a:t>ILS schedules creation &amp; performance tracking</a:t>
            </a:r>
            <a:endParaRPr/>
          </a:p>
          <a:p>
            <a:pPr indent="-342900" lvl="0" marL="457200" rtl="0" algn="l">
              <a:lnSpc>
                <a:spcPct val="100000"/>
              </a:lnSpc>
              <a:spcBef>
                <a:spcPts val="200"/>
              </a:spcBef>
              <a:spcAft>
                <a:spcPts val="0"/>
              </a:spcAft>
              <a:buClr>
                <a:srgbClr val="003C71"/>
              </a:buClr>
              <a:buSzPts val="1200"/>
              <a:buFont typeface="Arial"/>
              <a:buChar char="•"/>
            </a:pPr>
            <a:r>
              <a:rPr lang="en-US"/>
              <a:t>Inventory management</a:t>
            </a:r>
            <a:endParaRPr/>
          </a:p>
          <a:p>
            <a:pPr indent="-342900" lvl="0" marL="457200" rtl="0" algn="l">
              <a:lnSpc>
                <a:spcPct val="100000"/>
              </a:lnSpc>
              <a:spcBef>
                <a:spcPts val="200"/>
              </a:spcBef>
              <a:spcAft>
                <a:spcPts val="0"/>
              </a:spcAft>
              <a:buClr>
                <a:srgbClr val="003C71"/>
              </a:buClr>
              <a:buSzPts val="1200"/>
              <a:buFont typeface="Arial"/>
              <a:buChar char="•"/>
            </a:pPr>
            <a:r>
              <a:rPr lang="en-US"/>
              <a:t>Life cycle sustainment</a:t>
            </a:r>
            <a:endParaRPr/>
          </a:p>
          <a:p>
            <a:pPr indent="-342900" lvl="0" marL="457200" rtl="0" algn="l">
              <a:lnSpc>
                <a:spcPct val="100000"/>
              </a:lnSpc>
              <a:spcBef>
                <a:spcPts val="200"/>
              </a:spcBef>
              <a:spcAft>
                <a:spcPts val="0"/>
              </a:spcAft>
              <a:buClr>
                <a:srgbClr val="003C71"/>
              </a:buClr>
              <a:buSzPts val="1200"/>
              <a:buFont typeface="Arial"/>
              <a:buChar char="•"/>
            </a:pPr>
            <a:r>
              <a:rPr lang="en-US"/>
              <a:t>Logistical studies &amp; evaluation</a:t>
            </a:r>
            <a:endParaRPr/>
          </a:p>
          <a:p>
            <a:pPr indent="-342900" lvl="0" marL="457200" rtl="0" algn="l">
              <a:lnSpc>
                <a:spcPct val="100000"/>
              </a:lnSpc>
              <a:spcBef>
                <a:spcPts val="200"/>
              </a:spcBef>
              <a:spcAft>
                <a:spcPts val="0"/>
              </a:spcAft>
              <a:buClr>
                <a:srgbClr val="003C71"/>
              </a:buClr>
              <a:buSzPts val="1200"/>
              <a:buFont typeface="Arial"/>
              <a:buChar char="•"/>
            </a:pPr>
            <a:r>
              <a:rPr lang="en-US"/>
              <a:t>Logistics design</a:t>
            </a:r>
            <a:endParaRPr/>
          </a:p>
          <a:p>
            <a:pPr indent="-342900" lvl="0" marL="457200" rtl="0" algn="l">
              <a:lnSpc>
                <a:spcPct val="100000"/>
              </a:lnSpc>
              <a:spcBef>
                <a:spcPts val="200"/>
              </a:spcBef>
              <a:spcAft>
                <a:spcPts val="0"/>
              </a:spcAft>
              <a:buClr>
                <a:srgbClr val="003C71"/>
              </a:buClr>
              <a:buSzPts val="1200"/>
              <a:buFont typeface="Arial"/>
              <a:buChar char="•"/>
            </a:pPr>
            <a:r>
              <a:rPr lang="en-US"/>
              <a:t>Logistics management &amp; support services</a:t>
            </a:r>
            <a:endParaRPr/>
          </a:p>
          <a:p>
            <a:pPr indent="-342900" lvl="0" marL="457200" rtl="0" algn="l">
              <a:lnSpc>
                <a:spcPct val="100000"/>
              </a:lnSpc>
              <a:spcBef>
                <a:spcPts val="200"/>
              </a:spcBef>
              <a:spcAft>
                <a:spcPts val="0"/>
              </a:spcAft>
              <a:buClr>
                <a:srgbClr val="003C71"/>
              </a:buClr>
              <a:buSzPts val="1200"/>
              <a:buFont typeface="Arial"/>
              <a:buChar char="•"/>
            </a:pPr>
            <a:r>
              <a:rPr lang="en-US"/>
              <a:t>Logistics operations &amp; maintenance</a:t>
            </a:r>
            <a:endParaRPr/>
          </a:p>
          <a:p>
            <a:pPr indent="-342900" lvl="0" marL="457200" rtl="0" algn="l">
              <a:lnSpc>
                <a:spcPct val="100000"/>
              </a:lnSpc>
              <a:spcBef>
                <a:spcPts val="200"/>
              </a:spcBef>
              <a:spcAft>
                <a:spcPts val="0"/>
              </a:spcAft>
              <a:buClr>
                <a:srgbClr val="003C71"/>
              </a:buClr>
              <a:buSzPts val="1200"/>
              <a:buFont typeface="Arial"/>
              <a:buChar char="•"/>
            </a:pPr>
            <a:r>
              <a:rPr lang="en-US"/>
              <a:t>Logistics operations support</a:t>
            </a:r>
            <a:endParaRPr/>
          </a:p>
          <a:p>
            <a:pPr indent="-266700" lvl="0" marL="457200" rtl="0" algn="l">
              <a:lnSpc>
                <a:spcPct val="100000"/>
              </a:lnSpc>
              <a:spcBef>
                <a:spcPts val="200"/>
              </a:spcBef>
              <a:spcAft>
                <a:spcPts val="0"/>
              </a:spcAft>
              <a:buClr>
                <a:srgbClr val="003C71"/>
              </a:buClr>
              <a:buSzPts val="1200"/>
              <a:buFont typeface="Arial"/>
              <a:buNone/>
            </a:pPr>
            <a:r>
              <a:t/>
            </a:r>
            <a:endParaRPr/>
          </a:p>
        </p:txBody>
      </p:sp>
      <p:sp>
        <p:nvSpPr>
          <p:cNvPr id="2926" name="Google Shape;2926;p121"/>
          <p:cNvSpPr txBox="1"/>
          <p:nvPr>
            <p:ph idx="5" type="body"/>
          </p:nvPr>
        </p:nvSpPr>
        <p:spPr>
          <a:xfrm>
            <a:off x="5616816" y="3224381"/>
            <a:ext cx="2366963" cy="3479162"/>
          </a:xfrm>
          <a:prstGeom prst="rect">
            <a:avLst/>
          </a:prstGeom>
          <a:noFill/>
          <a:ln>
            <a:noFill/>
          </a:ln>
        </p:spPr>
        <p:txBody>
          <a:bodyPr anchorCtr="0" anchor="t" bIns="91425" lIns="91425" spcFirstLastPara="1" rIns="91425" wrap="square" tIns="182875">
            <a:noAutofit/>
          </a:bodyPr>
          <a:lstStyle/>
          <a:p>
            <a:pPr indent="-342900" lvl="0" marL="457200" rtl="0" algn="l">
              <a:lnSpc>
                <a:spcPct val="100000"/>
              </a:lnSpc>
              <a:spcBef>
                <a:spcPts val="0"/>
              </a:spcBef>
              <a:spcAft>
                <a:spcPts val="0"/>
              </a:spcAft>
              <a:buClr>
                <a:srgbClr val="003C71"/>
              </a:buClr>
              <a:buSzPts val="1200"/>
              <a:buFont typeface="Arial"/>
              <a:buChar char="•"/>
            </a:pPr>
            <a:r>
              <a:rPr lang="en-US"/>
              <a:t>Logistics optimization</a:t>
            </a:r>
            <a:endParaRPr/>
          </a:p>
          <a:p>
            <a:pPr indent="-342900" lvl="0" marL="457200" rtl="0" algn="l">
              <a:lnSpc>
                <a:spcPct val="100000"/>
              </a:lnSpc>
              <a:spcBef>
                <a:spcPts val="200"/>
              </a:spcBef>
              <a:spcAft>
                <a:spcPts val="0"/>
              </a:spcAft>
              <a:buClr>
                <a:srgbClr val="003C71"/>
              </a:buClr>
              <a:buSzPts val="1200"/>
              <a:buFont typeface="Arial"/>
              <a:buChar char="•"/>
            </a:pPr>
            <a:r>
              <a:rPr lang="en-US"/>
              <a:t>Logistics training services</a:t>
            </a:r>
            <a:endParaRPr/>
          </a:p>
          <a:p>
            <a:pPr indent="-342900" lvl="0" marL="457200" rtl="0" algn="l">
              <a:lnSpc>
                <a:spcPct val="100000"/>
              </a:lnSpc>
              <a:spcBef>
                <a:spcPts val="200"/>
              </a:spcBef>
              <a:spcAft>
                <a:spcPts val="0"/>
              </a:spcAft>
              <a:buClr>
                <a:srgbClr val="003C71"/>
              </a:buClr>
              <a:buSzPts val="1200"/>
              <a:buFont typeface="Arial"/>
              <a:buChar char="•"/>
            </a:pPr>
            <a:r>
              <a:rPr lang="en-US"/>
              <a:t>Repair &amp; alteration</a:t>
            </a:r>
            <a:endParaRPr/>
          </a:p>
          <a:p>
            <a:pPr indent="-342900" lvl="0" marL="457200" rtl="0" algn="l">
              <a:lnSpc>
                <a:spcPct val="100000"/>
              </a:lnSpc>
              <a:spcBef>
                <a:spcPts val="200"/>
              </a:spcBef>
              <a:spcAft>
                <a:spcPts val="0"/>
              </a:spcAft>
              <a:buClr>
                <a:srgbClr val="003C71"/>
              </a:buClr>
              <a:buSzPts val="1200"/>
              <a:buFont typeface="Arial"/>
              <a:buChar char="•"/>
            </a:pPr>
            <a:r>
              <a:rPr lang="en-US"/>
              <a:t>Security</a:t>
            </a:r>
            <a:endParaRPr/>
          </a:p>
          <a:p>
            <a:pPr indent="-342900" lvl="0" marL="457200" rtl="0" algn="l">
              <a:lnSpc>
                <a:spcPct val="100000"/>
              </a:lnSpc>
              <a:spcBef>
                <a:spcPts val="200"/>
              </a:spcBef>
              <a:spcAft>
                <a:spcPts val="0"/>
              </a:spcAft>
              <a:buClr>
                <a:srgbClr val="003C71"/>
              </a:buClr>
              <a:buSzPts val="1200"/>
              <a:buFont typeface="Arial"/>
              <a:buChar char="•"/>
            </a:pPr>
            <a:r>
              <a:rPr lang="en-US"/>
              <a:t>Supply chain management &amp; provisioning</a:t>
            </a:r>
            <a:endParaRPr/>
          </a:p>
          <a:p>
            <a:pPr indent="-342900" lvl="0" marL="457200" rtl="0" algn="l">
              <a:lnSpc>
                <a:spcPct val="100000"/>
              </a:lnSpc>
              <a:spcBef>
                <a:spcPts val="200"/>
              </a:spcBef>
              <a:spcAft>
                <a:spcPts val="0"/>
              </a:spcAft>
              <a:buClr>
                <a:srgbClr val="003C71"/>
              </a:buClr>
              <a:buSzPts val="1200"/>
              <a:buFont typeface="Arial"/>
              <a:buChar char="•"/>
            </a:pPr>
            <a:r>
              <a:rPr lang="en-US"/>
              <a:t>Supportability analysis &amp; implementation</a:t>
            </a:r>
            <a:endParaRPr/>
          </a:p>
          <a:p>
            <a:pPr indent="-342900" lvl="0" marL="457200" rtl="0" algn="l">
              <a:lnSpc>
                <a:spcPct val="100000"/>
              </a:lnSpc>
              <a:spcBef>
                <a:spcPts val="200"/>
              </a:spcBef>
              <a:spcAft>
                <a:spcPts val="0"/>
              </a:spcAft>
              <a:buClr>
                <a:srgbClr val="003C71"/>
              </a:buClr>
              <a:buSzPts val="1200"/>
              <a:buFont typeface="Arial"/>
              <a:buChar char="•"/>
            </a:pPr>
            <a:r>
              <a:rPr lang="en-US"/>
              <a:t>Technology &amp; industrial base analysis</a:t>
            </a:r>
            <a:endParaRPr/>
          </a:p>
          <a:p>
            <a:pPr indent="-342900" lvl="0" marL="457200" rtl="0" algn="l">
              <a:lnSpc>
                <a:spcPct val="100000"/>
              </a:lnSpc>
              <a:spcBef>
                <a:spcPts val="200"/>
              </a:spcBef>
              <a:spcAft>
                <a:spcPts val="0"/>
              </a:spcAft>
              <a:buClr>
                <a:srgbClr val="003C71"/>
              </a:buClr>
              <a:buSzPts val="1200"/>
              <a:buFont typeface="Arial"/>
              <a:buChar char="•"/>
            </a:pPr>
            <a:r>
              <a:rPr lang="en-US"/>
              <a:t>Test range support</a:t>
            </a:r>
            <a:endParaRPr/>
          </a:p>
          <a:p>
            <a:pPr indent="-342900" lvl="0" marL="457200" rtl="0" algn="l">
              <a:lnSpc>
                <a:spcPct val="100000"/>
              </a:lnSpc>
              <a:spcBef>
                <a:spcPts val="200"/>
              </a:spcBef>
              <a:spcAft>
                <a:spcPts val="0"/>
              </a:spcAft>
              <a:buClr>
                <a:srgbClr val="003C71"/>
              </a:buClr>
              <a:buSzPts val="1200"/>
              <a:buFont typeface="Arial"/>
              <a:buChar char="•"/>
            </a:pPr>
            <a:r>
              <a:rPr lang="en-US"/>
              <a:t>Value chain management</a:t>
            </a:r>
            <a:endParaRPr/>
          </a:p>
        </p:txBody>
      </p:sp>
      <p:sp>
        <p:nvSpPr>
          <p:cNvPr id="2927" name="Google Shape;2927;p121"/>
          <p:cNvSpPr txBox="1"/>
          <p:nvPr>
            <p:ph idx="6" type="body"/>
          </p:nvPr>
        </p:nvSpPr>
        <p:spPr>
          <a:xfrm>
            <a:off x="8581326" y="4483155"/>
            <a:ext cx="2377394" cy="2140728"/>
          </a:xfrm>
          <a:prstGeom prst="rect">
            <a:avLst/>
          </a:prstGeom>
          <a:noFill/>
          <a:ln>
            <a:noFill/>
          </a:ln>
        </p:spPr>
        <p:txBody>
          <a:bodyPr anchorCtr="0" anchor="t" bIns="91425" lIns="91425" spcFirstLastPara="1" rIns="91425" wrap="square" tIns="182875">
            <a:noAutofit/>
          </a:bodyPr>
          <a:lstStyle/>
          <a:p>
            <a:pPr indent="-342900" lvl="0" marL="457200" rtl="0" algn="l">
              <a:lnSpc>
                <a:spcPct val="100000"/>
              </a:lnSpc>
              <a:spcBef>
                <a:spcPts val="0"/>
              </a:spcBef>
              <a:spcAft>
                <a:spcPts val="0"/>
              </a:spcAft>
              <a:buClr>
                <a:srgbClr val="003C71"/>
              </a:buClr>
              <a:buSzPts val="1200"/>
              <a:buFont typeface="Arial"/>
              <a:buChar char="•"/>
            </a:pPr>
            <a:r>
              <a:rPr lang="en-US"/>
              <a:t>Decision support sciences</a:t>
            </a:r>
            <a:endParaRPr/>
          </a:p>
          <a:p>
            <a:pPr indent="-342900" lvl="0" marL="457200" rtl="0" algn="l">
              <a:lnSpc>
                <a:spcPct val="100000"/>
              </a:lnSpc>
              <a:spcBef>
                <a:spcPts val="200"/>
              </a:spcBef>
              <a:spcAft>
                <a:spcPts val="0"/>
              </a:spcAft>
              <a:buClr>
                <a:srgbClr val="003C71"/>
              </a:buClr>
              <a:buSzPts val="1200"/>
              <a:buFont typeface="Arial"/>
              <a:buChar char="•"/>
            </a:pPr>
            <a:r>
              <a:rPr lang="en-US"/>
              <a:t>Engineering sciences</a:t>
            </a:r>
            <a:endParaRPr/>
          </a:p>
          <a:p>
            <a:pPr indent="-342900" lvl="0" marL="457200" rtl="0" algn="l">
              <a:lnSpc>
                <a:spcPct val="100000"/>
              </a:lnSpc>
              <a:spcBef>
                <a:spcPts val="200"/>
              </a:spcBef>
              <a:spcAft>
                <a:spcPts val="0"/>
              </a:spcAft>
              <a:buClr>
                <a:srgbClr val="003C71"/>
              </a:buClr>
              <a:buSzPts val="1200"/>
              <a:buFont typeface="Arial"/>
              <a:buChar char="•"/>
            </a:pPr>
            <a:r>
              <a:rPr lang="en-US"/>
              <a:t>Environmental sciences</a:t>
            </a:r>
            <a:endParaRPr/>
          </a:p>
          <a:p>
            <a:pPr indent="-342900" lvl="0" marL="457200" rtl="0" algn="l">
              <a:lnSpc>
                <a:spcPct val="100000"/>
              </a:lnSpc>
              <a:spcBef>
                <a:spcPts val="200"/>
              </a:spcBef>
              <a:spcAft>
                <a:spcPts val="0"/>
              </a:spcAft>
              <a:buClr>
                <a:srgbClr val="003C71"/>
              </a:buClr>
              <a:buSzPts val="1200"/>
              <a:buFont typeface="Arial"/>
              <a:buChar char="•"/>
            </a:pPr>
            <a:r>
              <a:rPr lang="en-US"/>
              <a:t>Life sciences</a:t>
            </a:r>
            <a:endParaRPr/>
          </a:p>
          <a:p>
            <a:pPr indent="-342900" lvl="0" marL="457200" rtl="0" algn="l">
              <a:lnSpc>
                <a:spcPct val="100000"/>
              </a:lnSpc>
              <a:spcBef>
                <a:spcPts val="200"/>
              </a:spcBef>
              <a:spcAft>
                <a:spcPts val="0"/>
              </a:spcAft>
              <a:buClr>
                <a:srgbClr val="003C71"/>
              </a:buClr>
              <a:buSzPts val="1200"/>
              <a:buFont typeface="Arial"/>
              <a:buChar char="•"/>
            </a:pPr>
            <a:r>
              <a:rPr lang="en-US"/>
              <a:t>Mathematical sciences</a:t>
            </a:r>
            <a:endParaRPr/>
          </a:p>
          <a:p>
            <a:pPr indent="-342900" lvl="0" marL="457200" rtl="0" algn="l">
              <a:lnSpc>
                <a:spcPct val="100000"/>
              </a:lnSpc>
              <a:spcBef>
                <a:spcPts val="200"/>
              </a:spcBef>
              <a:spcAft>
                <a:spcPts val="0"/>
              </a:spcAft>
              <a:buClr>
                <a:srgbClr val="003C71"/>
              </a:buClr>
              <a:buSzPts val="1200"/>
              <a:buFont typeface="Arial"/>
              <a:buChar char="•"/>
            </a:pPr>
            <a:r>
              <a:rPr lang="en-US"/>
              <a:t>Physical sciences</a:t>
            </a:r>
            <a:endParaRPr/>
          </a:p>
          <a:p>
            <a:pPr indent="-342900" lvl="0" marL="457200" rtl="0" algn="l">
              <a:lnSpc>
                <a:spcPct val="100000"/>
              </a:lnSpc>
              <a:spcBef>
                <a:spcPts val="200"/>
              </a:spcBef>
              <a:spcAft>
                <a:spcPts val="0"/>
              </a:spcAft>
              <a:buClr>
                <a:srgbClr val="003C71"/>
              </a:buClr>
              <a:buSzPts val="1200"/>
              <a:buFont typeface="Arial"/>
              <a:buChar char="•"/>
            </a:pPr>
            <a:r>
              <a:rPr lang="en-US"/>
              <a:t>Psychological sciences</a:t>
            </a:r>
            <a:endParaRPr/>
          </a:p>
          <a:p>
            <a:pPr indent="-342900" lvl="0" marL="457200" rtl="0" algn="l">
              <a:lnSpc>
                <a:spcPct val="100000"/>
              </a:lnSpc>
              <a:spcBef>
                <a:spcPts val="200"/>
              </a:spcBef>
              <a:spcAft>
                <a:spcPts val="0"/>
              </a:spcAft>
              <a:buClr>
                <a:srgbClr val="003C71"/>
              </a:buClr>
              <a:buSzPts val="1200"/>
              <a:buFont typeface="Arial"/>
              <a:buChar char="•"/>
            </a:pPr>
            <a:r>
              <a:rPr lang="en-US"/>
              <a:t>Social sciences</a:t>
            </a:r>
            <a:endParaRPr/>
          </a:p>
        </p:txBody>
      </p:sp>
      <p:sp>
        <p:nvSpPr>
          <p:cNvPr id="2928" name="Google Shape;2928;p121"/>
          <p:cNvSpPr txBox="1"/>
          <p:nvPr>
            <p:ph idx="7" type="body"/>
          </p:nvPr>
        </p:nvSpPr>
        <p:spPr>
          <a:xfrm>
            <a:off x="604877" y="2807237"/>
            <a:ext cx="7401180" cy="365760"/>
          </a:xfrm>
          <a:prstGeom prst="rect">
            <a:avLst/>
          </a:prstGeom>
          <a:noFill/>
          <a:ln>
            <a:noFill/>
          </a:ln>
        </p:spPr>
        <p:txBody>
          <a:bodyPr anchorCtr="0" anchor="t" bIns="0" lIns="182875" spcFirstLastPara="1" rIns="91425" wrap="square" tIns="0">
            <a:noAutofit/>
          </a:bodyPr>
          <a:lstStyle/>
          <a:p>
            <a:pPr indent="0" lvl="0" marL="76200" rtl="0" algn="l">
              <a:lnSpc>
                <a:spcPct val="100000"/>
              </a:lnSpc>
              <a:spcBef>
                <a:spcPts val="0"/>
              </a:spcBef>
              <a:spcAft>
                <a:spcPts val="0"/>
              </a:spcAft>
              <a:buClr>
                <a:schemeClr val="accent2"/>
              </a:buClr>
              <a:buSzPts val="1800"/>
              <a:buFont typeface="Arial"/>
              <a:buNone/>
            </a:pPr>
            <a:r>
              <a:rPr lang="en-US"/>
              <a:t>Examples:</a:t>
            </a:r>
            <a:endParaRPr/>
          </a:p>
        </p:txBody>
      </p:sp>
      <p:sp>
        <p:nvSpPr>
          <p:cNvPr id="2929" name="Google Shape;2929;p121"/>
          <p:cNvSpPr txBox="1"/>
          <p:nvPr>
            <p:ph idx="8" type="body"/>
          </p:nvPr>
        </p:nvSpPr>
        <p:spPr>
          <a:xfrm>
            <a:off x="8360371" y="4044599"/>
            <a:ext cx="2822855" cy="329732"/>
          </a:xfrm>
          <a:prstGeom prst="rect">
            <a:avLst/>
          </a:prstGeom>
          <a:noFill/>
          <a:ln>
            <a:noFill/>
          </a:ln>
        </p:spPr>
        <p:txBody>
          <a:bodyPr anchorCtr="0" anchor="t" bIns="0" lIns="182875" spcFirstLastPara="1" rIns="91425" wrap="square" tIns="0">
            <a:noAutofit/>
          </a:bodyPr>
          <a:lstStyle/>
          <a:p>
            <a:pPr indent="0" lvl="0" marL="76200" rtl="0" algn="l">
              <a:lnSpc>
                <a:spcPct val="100000"/>
              </a:lnSpc>
              <a:spcBef>
                <a:spcPts val="0"/>
              </a:spcBef>
              <a:spcAft>
                <a:spcPts val="0"/>
              </a:spcAft>
              <a:buClr>
                <a:schemeClr val="accent5"/>
              </a:buClr>
              <a:buSzPts val="1800"/>
              <a:buFont typeface="Arial"/>
              <a:buNone/>
            </a:pPr>
            <a:r>
              <a:rPr lang="en-US"/>
              <a:t>Examples:</a:t>
            </a:r>
            <a:endParaRPr/>
          </a:p>
        </p:txBody>
      </p:sp>
      <p:sp>
        <p:nvSpPr>
          <p:cNvPr id="2930" name="Google Shape;2930;p121"/>
          <p:cNvSpPr txBox="1"/>
          <p:nvPr>
            <p:ph idx="9" type="body"/>
          </p:nvPr>
        </p:nvSpPr>
        <p:spPr>
          <a:xfrm>
            <a:off x="604877" y="1523392"/>
            <a:ext cx="7430988" cy="1252640"/>
          </a:xfrm>
          <a:prstGeom prst="rect">
            <a:avLst/>
          </a:prstGeom>
          <a:noFill/>
          <a:ln>
            <a:noFill/>
          </a:ln>
        </p:spPr>
        <p:txBody>
          <a:bodyPr anchorCtr="0" anchor="t" bIns="91425" lIns="91425" spcFirstLastPara="1" rIns="91425" wrap="square" tIns="91425">
            <a:normAutofit/>
          </a:bodyPr>
          <a:lstStyle/>
          <a:p>
            <a:pPr indent="-228600" lvl="0" marL="228600" rtl="0" algn="l">
              <a:lnSpc>
                <a:spcPct val="100000"/>
              </a:lnSpc>
              <a:spcBef>
                <a:spcPts val="0"/>
              </a:spcBef>
              <a:spcAft>
                <a:spcPts val="0"/>
              </a:spcAft>
              <a:buClr>
                <a:schemeClr val="lt1"/>
              </a:buClr>
              <a:buSzPts val="1600"/>
              <a:buChar char="•"/>
            </a:pPr>
            <a:r>
              <a:rPr lang="en-US"/>
              <a:t>Management of flow of resources between points of origin &amp; destination</a:t>
            </a:r>
            <a:endParaRPr/>
          </a:p>
          <a:p>
            <a:pPr indent="-228600" lvl="0" marL="228600" rtl="0" algn="l">
              <a:lnSpc>
                <a:spcPct val="100000"/>
              </a:lnSpc>
              <a:spcBef>
                <a:spcPts val="600"/>
              </a:spcBef>
              <a:spcAft>
                <a:spcPts val="0"/>
              </a:spcAft>
              <a:buClr>
                <a:schemeClr val="lt1"/>
              </a:buClr>
              <a:buSzPts val="1600"/>
              <a:buChar char="•"/>
            </a:pPr>
            <a:r>
              <a:rPr lang="en-US"/>
              <a:t>Relating to integration of information, transportation, inventory, warehousing, material handling, packaging, security, &amp; other functions</a:t>
            </a:r>
            <a:endParaRPr/>
          </a:p>
          <a:p>
            <a:pPr indent="-127000" lvl="0" marL="228600" rtl="0" algn="l">
              <a:lnSpc>
                <a:spcPct val="100000"/>
              </a:lnSpc>
              <a:spcBef>
                <a:spcPts val="600"/>
              </a:spcBef>
              <a:spcAft>
                <a:spcPts val="0"/>
              </a:spcAft>
              <a:buClr>
                <a:schemeClr val="lt1"/>
              </a:buClr>
              <a:buSzPts val="1600"/>
              <a:buNone/>
            </a:pPr>
            <a:r>
              <a:t/>
            </a:r>
            <a:endParaRPr/>
          </a:p>
          <a:p>
            <a:pPr indent="-127000" lvl="0" marL="228600" rtl="0" algn="l">
              <a:lnSpc>
                <a:spcPct val="100000"/>
              </a:lnSpc>
              <a:spcBef>
                <a:spcPts val="600"/>
              </a:spcBef>
              <a:spcAft>
                <a:spcPts val="0"/>
              </a:spcAft>
              <a:buClr>
                <a:schemeClr val="lt1"/>
              </a:buClr>
              <a:buSzPts val="1600"/>
              <a:buNone/>
            </a:pPr>
            <a:r>
              <a:t/>
            </a:r>
            <a:endParaRPr/>
          </a:p>
          <a:p>
            <a:pPr indent="-127000" lvl="0" marL="228600" rtl="0" algn="l">
              <a:lnSpc>
                <a:spcPct val="100000"/>
              </a:lnSpc>
              <a:spcBef>
                <a:spcPts val="600"/>
              </a:spcBef>
              <a:spcAft>
                <a:spcPts val="0"/>
              </a:spcAft>
              <a:buClr>
                <a:schemeClr val="lt1"/>
              </a:buClr>
              <a:buSzPts val="1600"/>
              <a:buNone/>
            </a:pPr>
            <a:r>
              <a:t/>
            </a:r>
            <a:endParaRPr/>
          </a:p>
          <a:p>
            <a:pPr indent="-127000" lvl="0" marL="228600" rtl="0" algn="l">
              <a:lnSpc>
                <a:spcPct val="100000"/>
              </a:lnSpc>
              <a:spcBef>
                <a:spcPts val="600"/>
              </a:spcBef>
              <a:spcAft>
                <a:spcPts val="0"/>
              </a:spcAft>
              <a:buClr>
                <a:schemeClr val="lt1"/>
              </a:buClr>
              <a:buSzPts val="1600"/>
              <a:buNone/>
            </a:pPr>
            <a:r>
              <a:t/>
            </a:r>
            <a:endParaRPr/>
          </a:p>
          <a:p>
            <a:pPr indent="-127000" lvl="0" marL="228600" rtl="0" algn="l">
              <a:lnSpc>
                <a:spcPct val="100000"/>
              </a:lnSpc>
              <a:spcBef>
                <a:spcPts val="600"/>
              </a:spcBef>
              <a:spcAft>
                <a:spcPts val="0"/>
              </a:spcAft>
              <a:buClr>
                <a:schemeClr val="lt1"/>
              </a:buClr>
              <a:buSzPts val="1600"/>
              <a:buNone/>
            </a:pPr>
            <a:r>
              <a:t/>
            </a:r>
            <a:endParaRPr/>
          </a:p>
          <a:p>
            <a:pPr indent="-127000" lvl="0" marL="228600" rtl="0" algn="l">
              <a:lnSpc>
                <a:spcPct val="100000"/>
              </a:lnSpc>
              <a:spcBef>
                <a:spcPts val="600"/>
              </a:spcBef>
              <a:spcAft>
                <a:spcPts val="0"/>
              </a:spcAft>
              <a:buClr>
                <a:schemeClr val="lt1"/>
              </a:buClr>
              <a:buSzPts val="1600"/>
              <a:buNone/>
            </a:pPr>
            <a:r>
              <a:t/>
            </a:r>
            <a:endParaRPr/>
          </a:p>
          <a:p>
            <a:pPr indent="-127000" lvl="0" marL="228600" rtl="0" algn="l">
              <a:lnSpc>
                <a:spcPct val="100000"/>
              </a:lnSpc>
              <a:spcBef>
                <a:spcPts val="600"/>
              </a:spcBef>
              <a:spcAft>
                <a:spcPts val="0"/>
              </a:spcAft>
              <a:buClr>
                <a:schemeClr val="lt1"/>
              </a:buClr>
              <a:buSzPts val="1600"/>
              <a:buNone/>
            </a:pPr>
            <a:r>
              <a:t/>
            </a:r>
            <a:endParaRPr/>
          </a:p>
          <a:p>
            <a:pPr indent="-127000" lvl="0" marL="228600" rtl="0" algn="l">
              <a:lnSpc>
                <a:spcPct val="100000"/>
              </a:lnSpc>
              <a:spcBef>
                <a:spcPts val="600"/>
              </a:spcBef>
              <a:spcAft>
                <a:spcPts val="0"/>
              </a:spcAft>
              <a:buClr>
                <a:schemeClr val="lt1"/>
              </a:buClr>
              <a:buSzPts val="1600"/>
              <a:buNone/>
            </a:pPr>
            <a:r>
              <a:t/>
            </a:r>
            <a:endParaRPr/>
          </a:p>
          <a:p>
            <a:pPr indent="-127000" lvl="0" marL="228600" rtl="0" algn="l">
              <a:lnSpc>
                <a:spcPct val="100000"/>
              </a:lnSpc>
              <a:spcBef>
                <a:spcPts val="600"/>
              </a:spcBef>
              <a:spcAft>
                <a:spcPts val="0"/>
              </a:spcAft>
              <a:buClr>
                <a:schemeClr val="lt1"/>
              </a:buClr>
              <a:buSzPts val="1600"/>
              <a:buNone/>
            </a:pPr>
            <a:r>
              <a:t/>
            </a:r>
            <a:endParaRPr/>
          </a:p>
        </p:txBody>
      </p:sp>
      <p:sp>
        <p:nvSpPr>
          <p:cNvPr id="2931" name="Google Shape;2931;p121"/>
          <p:cNvSpPr txBox="1"/>
          <p:nvPr>
            <p:ph idx="13" type="body"/>
          </p:nvPr>
        </p:nvSpPr>
        <p:spPr>
          <a:xfrm>
            <a:off x="8458264" y="1520147"/>
            <a:ext cx="2732277" cy="2208001"/>
          </a:xfrm>
          <a:prstGeom prst="rect">
            <a:avLst/>
          </a:prstGeom>
          <a:noFill/>
          <a:ln>
            <a:noFill/>
          </a:ln>
        </p:spPr>
        <p:txBody>
          <a:bodyPr anchorCtr="0" anchor="t" bIns="91425" lIns="91425" spcFirstLastPara="1" rIns="91425" wrap="square" tIns="91425">
            <a:normAutofit/>
          </a:bodyPr>
          <a:lstStyle/>
          <a:p>
            <a:pPr indent="0" lvl="0" marL="182880" rtl="0" algn="l">
              <a:lnSpc>
                <a:spcPct val="100000"/>
              </a:lnSpc>
              <a:spcBef>
                <a:spcPts val="0"/>
              </a:spcBef>
              <a:spcAft>
                <a:spcPts val="0"/>
              </a:spcAft>
              <a:buClr>
                <a:schemeClr val="lt1"/>
              </a:buClr>
              <a:buSzPts val="1600"/>
              <a:buFont typeface="Arial"/>
              <a:buNone/>
            </a:pPr>
            <a:r>
              <a:rPr lang="en-US"/>
              <a:t>Applying comprehensive scientific &amp; professional knowledge in planning, conducting, evaluating, &amp; managing fundamental research, knowledge enhancement, and/or technology development</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5" name="Shape 2935"/>
        <p:cNvGrpSpPr/>
        <p:nvPr/>
      </p:nvGrpSpPr>
      <p:grpSpPr>
        <a:xfrm>
          <a:off x="0" y="0"/>
          <a:ext cx="0" cy="0"/>
          <a:chOff x="0" y="0"/>
          <a:chExt cx="0" cy="0"/>
        </a:xfrm>
      </p:grpSpPr>
      <p:sp>
        <p:nvSpPr>
          <p:cNvPr id="2936" name="Google Shape;2936;p122"/>
          <p:cNvSpPr txBox="1"/>
          <p:nvPr>
            <p:ph idx="1" type="body"/>
          </p:nvPr>
        </p:nvSpPr>
        <p:spPr>
          <a:xfrm>
            <a:off x="612464" y="1193168"/>
            <a:ext cx="10543032" cy="365760"/>
          </a:xfrm>
          <a:prstGeom prst="rect">
            <a:avLst/>
          </a:prstGeom>
          <a:noFill/>
          <a:ln>
            <a:noFill/>
          </a:ln>
        </p:spPr>
        <p:txBody>
          <a:bodyPr anchorCtr="0" anchor="t" bIns="0" lIns="182875" spcFirstLastPara="1" rIns="91425" wrap="square" tIns="0">
            <a:noAutofit/>
          </a:bodyPr>
          <a:lstStyle/>
          <a:p>
            <a:pPr indent="0" lvl="0" marL="76200" rtl="0" algn="l">
              <a:lnSpc>
                <a:spcPct val="100000"/>
              </a:lnSpc>
              <a:spcBef>
                <a:spcPts val="0"/>
              </a:spcBef>
              <a:spcAft>
                <a:spcPts val="0"/>
              </a:spcAft>
              <a:buClr>
                <a:schemeClr val="accent2"/>
              </a:buClr>
              <a:buSzPts val="1800"/>
              <a:buFont typeface="Arial"/>
              <a:buNone/>
            </a:pPr>
            <a:r>
              <a:rPr lang="en-US"/>
              <a:t>Financial Management Services</a:t>
            </a:r>
            <a:endParaRPr/>
          </a:p>
        </p:txBody>
      </p:sp>
      <p:sp>
        <p:nvSpPr>
          <p:cNvPr id="2937" name="Google Shape;2937;p122"/>
          <p:cNvSpPr txBox="1"/>
          <p:nvPr>
            <p:ph type="title"/>
          </p:nvPr>
        </p:nvSpPr>
        <p:spPr>
          <a:xfrm>
            <a:off x="612465" y="4663"/>
            <a:ext cx="10562869" cy="1057173"/>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200"/>
              <a:buNone/>
            </a:pPr>
            <a:r>
              <a:rPr lang="en-US"/>
              <a:t>Appendix: OASIS Core Disciplines</a:t>
            </a:r>
            <a:endParaRPr/>
          </a:p>
        </p:txBody>
      </p:sp>
      <p:sp>
        <p:nvSpPr>
          <p:cNvPr id="2938" name="Google Shape;2938;p122"/>
          <p:cNvSpPr txBox="1"/>
          <p:nvPr>
            <p:ph idx="2" type="body"/>
          </p:nvPr>
        </p:nvSpPr>
        <p:spPr>
          <a:xfrm>
            <a:off x="612464" y="1571626"/>
            <a:ext cx="10543032" cy="930014"/>
          </a:xfrm>
          <a:prstGeom prst="rect">
            <a:avLst/>
          </a:prstGeom>
          <a:noFill/>
          <a:ln>
            <a:noFill/>
          </a:ln>
        </p:spPr>
        <p:txBody>
          <a:bodyPr anchorCtr="0" anchor="t" bIns="91425" lIns="91425" spcFirstLastPara="1" rIns="91425" wrap="square" tIns="91425">
            <a:normAutofit lnSpcReduction="10000"/>
          </a:bodyPr>
          <a:lstStyle/>
          <a:p>
            <a:pPr indent="-228600" lvl="0" marL="228600" rtl="0" algn="l">
              <a:lnSpc>
                <a:spcPct val="100000"/>
              </a:lnSpc>
              <a:spcBef>
                <a:spcPts val="0"/>
              </a:spcBef>
              <a:spcAft>
                <a:spcPts val="0"/>
              </a:spcAft>
              <a:buClr>
                <a:schemeClr val="lt1"/>
              </a:buClr>
              <a:buSzPts val="1600"/>
              <a:buChar char="•"/>
            </a:pPr>
            <a:r>
              <a:rPr lang="en-US"/>
              <a:t>Planning, directing, monitoring, organizing, &amp; controlling of monetary resources of an organization</a:t>
            </a:r>
            <a:endParaRPr/>
          </a:p>
          <a:p>
            <a:pPr indent="-228600" lvl="0" marL="228600" rtl="0" algn="l">
              <a:lnSpc>
                <a:spcPct val="100000"/>
              </a:lnSpc>
              <a:spcBef>
                <a:spcPts val="600"/>
              </a:spcBef>
              <a:spcAft>
                <a:spcPts val="0"/>
              </a:spcAft>
              <a:buClr>
                <a:schemeClr val="lt1"/>
              </a:buClr>
              <a:buSzPts val="1600"/>
              <a:buChar char="•"/>
            </a:pPr>
            <a:r>
              <a:rPr lang="en-US"/>
              <a:t>Service requires education, training, &amp; experience in financial analysis, advising, risk management, &amp; program management</a:t>
            </a:r>
            <a:endParaRPr/>
          </a:p>
        </p:txBody>
      </p:sp>
      <p:sp>
        <p:nvSpPr>
          <p:cNvPr id="2939" name="Google Shape;2939;p122"/>
          <p:cNvSpPr txBox="1"/>
          <p:nvPr>
            <p:ph idx="3" type="body"/>
          </p:nvPr>
        </p:nvSpPr>
        <p:spPr>
          <a:xfrm>
            <a:off x="637977" y="3084716"/>
            <a:ext cx="2366963" cy="3433762"/>
          </a:xfrm>
          <a:prstGeom prst="rect">
            <a:avLst/>
          </a:prstGeom>
          <a:noFill/>
          <a:ln>
            <a:noFill/>
          </a:ln>
        </p:spPr>
        <p:txBody>
          <a:bodyPr anchorCtr="0" anchor="t" bIns="91425" lIns="91425" spcFirstLastPara="1" rIns="91425" wrap="square" tIns="182875">
            <a:noAutofit/>
          </a:bodyPr>
          <a:lstStyle/>
          <a:p>
            <a:pPr indent="-342900" lvl="0" marL="457200" rtl="0" algn="l">
              <a:lnSpc>
                <a:spcPct val="100000"/>
              </a:lnSpc>
              <a:spcBef>
                <a:spcPts val="0"/>
              </a:spcBef>
              <a:spcAft>
                <a:spcPts val="0"/>
              </a:spcAft>
              <a:buClr>
                <a:srgbClr val="003C71"/>
              </a:buClr>
              <a:buSzPts val="1200"/>
              <a:buFont typeface="Arial"/>
              <a:buChar char="•"/>
            </a:pPr>
            <a:r>
              <a:rPr lang="en-US"/>
              <a:t>Affordability analysis</a:t>
            </a:r>
            <a:endParaRPr/>
          </a:p>
          <a:p>
            <a:pPr indent="-342900" lvl="0" marL="457200" rtl="0" algn="l">
              <a:lnSpc>
                <a:spcPct val="100000"/>
              </a:lnSpc>
              <a:spcBef>
                <a:spcPts val="200"/>
              </a:spcBef>
              <a:spcAft>
                <a:spcPts val="0"/>
              </a:spcAft>
              <a:buClr>
                <a:srgbClr val="003C71"/>
              </a:buClr>
              <a:buSzPts val="1200"/>
              <a:buFont typeface="Arial"/>
              <a:buChar char="•"/>
            </a:pPr>
            <a:r>
              <a:rPr lang="en-US"/>
              <a:t>Analysis of cost alternatives</a:t>
            </a:r>
            <a:endParaRPr/>
          </a:p>
          <a:p>
            <a:pPr indent="-342900" lvl="0" marL="457200" rtl="0" algn="l">
              <a:lnSpc>
                <a:spcPct val="100000"/>
              </a:lnSpc>
              <a:spcBef>
                <a:spcPts val="200"/>
              </a:spcBef>
              <a:spcAft>
                <a:spcPts val="0"/>
              </a:spcAft>
              <a:buClr>
                <a:srgbClr val="003C71"/>
              </a:buClr>
              <a:buSzPts val="1200"/>
              <a:buFont typeface="Arial"/>
              <a:buChar char="•"/>
            </a:pPr>
            <a:r>
              <a:rPr lang="en-US"/>
              <a:t>Budget analysis &amp; tracking</a:t>
            </a:r>
            <a:endParaRPr/>
          </a:p>
          <a:p>
            <a:pPr indent="-342900" lvl="0" marL="457200" rtl="0" algn="l">
              <a:lnSpc>
                <a:spcPct val="100000"/>
              </a:lnSpc>
              <a:spcBef>
                <a:spcPts val="200"/>
              </a:spcBef>
              <a:spcAft>
                <a:spcPts val="0"/>
              </a:spcAft>
              <a:buClr>
                <a:srgbClr val="003C71"/>
              </a:buClr>
              <a:buSzPts val="1200"/>
              <a:buFont typeface="Arial"/>
              <a:buChar char="•"/>
            </a:pPr>
            <a:r>
              <a:rPr lang="en-US"/>
              <a:t>Business information systems</a:t>
            </a:r>
            <a:endParaRPr/>
          </a:p>
          <a:p>
            <a:pPr indent="-342900" lvl="0" marL="457200" rtl="0" algn="l">
              <a:lnSpc>
                <a:spcPct val="100000"/>
              </a:lnSpc>
              <a:spcBef>
                <a:spcPts val="200"/>
              </a:spcBef>
              <a:spcAft>
                <a:spcPts val="0"/>
              </a:spcAft>
              <a:buClr>
                <a:srgbClr val="003C71"/>
              </a:buClr>
              <a:buSzPts val="1200"/>
              <a:buFont typeface="Arial"/>
              <a:buChar char="•"/>
            </a:pPr>
            <a:r>
              <a:rPr lang="en-US"/>
              <a:t>Cost estimating &amp; analysis support</a:t>
            </a:r>
            <a:endParaRPr/>
          </a:p>
          <a:p>
            <a:pPr indent="-342900" lvl="0" marL="457200" rtl="0" algn="l">
              <a:lnSpc>
                <a:spcPct val="100000"/>
              </a:lnSpc>
              <a:spcBef>
                <a:spcPts val="200"/>
              </a:spcBef>
              <a:spcAft>
                <a:spcPts val="0"/>
              </a:spcAft>
              <a:buClr>
                <a:srgbClr val="003C71"/>
              </a:buClr>
              <a:buSzPts val="1200"/>
              <a:buFont typeface="Arial"/>
              <a:buChar char="•"/>
            </a:pPr>
            <a:r>
              <a:rPr lang="en-US"/>
              <a:t>Cost performance risk assessments</a:t>
            </a:r>
            <a:endParaRPr/>
          </a:p>
        </p:txBody>
      </p:sp>
      <p:sp>
        <p:nvSpPr>
          <p:cNvPr id="2940" name="Google Shape;2940;p122"/>
          <p:cNvSpPr txBox="1"/>
          <p:nvPr>
            <p:ph idx="4" type="body"/>
          </p:nvPr>
        </p:nvSpPr>
        <p:spPr>
          <a:xfrm>
            <a:off x="8400851" y="3074988"/>
            <a:ext cx="2366963" cy="3433762"/>
          </a:xfrm>
          <a:prstGeom prst="rect">
            <a:avLst/>
          </a:prstGeom>
          <a:noFill/>
          <a:ln>
            <a:noFill/>
          </a:ln>
        </p:spPr>
        <p:txBody>
          <a:bodyPr anchorCtr="0" anchor="t" bIns="91425" lIns="91425" spcFirstLastPara="1" rIns="91425" wrap="square" tIns="182875">
            <a:noAutofit/>
          </a:bodyPr>
          <a:lstStyle/>
          <a:p>
            <a:pPr indent="-342900" lvl="0" marL="457200" rtl="0" algn="l">
              <a:lnSpc>
                <a:spcPct val="100000"/>
              </a:lnSpc>
              <a:spcBef>
                <a:spcPts val="0"/>
              </a:spcBef>
              <a:spcAft>
                <a:spcPts val="0"/>
              </a:spcAft>
              <a:buClr>
                <a:srgbClr val="003C71"/>
              </a:buClr>
              <a:buSzPts val="1200"/>
              <a:buFont typeface="Arial"/>
              <a:buChar char="•"/>
            </a:pPr>
            <a:r>
              <a:rPr lang="en-US"/>
              <a:t>Program objective memorandum (pom) creation &amp; documentation</a:t>
            </a:r>
            <a:endParaRPr/>
          </a:p>
          <a:p>
            <a:pPr indent="-342900" lvl="0" marL="457200" rtl="0" algn="l">
              <a:lnSpc>
                <a:spcPct val="100000"/>
              </a:lnSpc>
              <a:spcBef>
                <a:spcPts val="200"/>
              </a:spcBef>
              <a:spcAft>
                <a:spcPts val="0"/>
              </a:spcAft>
              <a:buClr>
                <a:srgbClr val="003C71"/>
              </a:buClr>
              <a:buSzPts val="1200"/>
              <a:buFont typeface="Arial"/>
              <a:buChar char="•"/>
            </a:pPr>
            <a:r>
              <a:rPr lang="en-US"/>
              <a:t>Return on investment analysis</a:t>
            </a:r>
            <a:endParaRPr/>
          </a:p>
          <a:p>
            <a:pPr indent="-342900" lvl="0" marL="457200" rtl="0" algn="l">
              <a:lnSpc>
                <a:spcPct val="100000"/>
              </a:lnSpc>
              <a:spcBef>
                <a:spcPts val="200"/>
              </a:spcBef>
              <a:spcAft>
                <a:spcPts val="0"/>
              </a:spcAft>
              <a:buClr>
                <a:srgbClr val="003C71"/>
              </a:buClr>
              <a:buSzPts val="1200"/>
              <a:buFont typeface="Arial"/>
              <a:buChar char="•"/>
            </a:pPr>
            <a:r>
              <a:rPr lang="en-US"/>
              <a:t>Safeguarding personal data</a:t>
            </a:r>
            <a:endParaRPr/>
          </a:p>
          <a:p>
            <a:pPr indent="-342900" lvl="0" marL="457200" rtl="0" algn="l">
              <a:lnSpc>
                <a:spcPct val="100000"/>
              </a:lnSpc>
              <a:spcBef>
                <a:spcPts val="200"/>
              </a:spcBef>
              <a:spcAft>
                <a:spcPts val="0"/>
              </a:spcAft>
              <a:buClr>
                <a:srgbClr val="003C71"/>
              </a:buClr>
              <a:buSzPts val="1200"/>
              <a:buFont typeface="Arial"/>
              <a:buChar char="•"/>
            </a:pPr>
            <a:r>
              <a:rPr lang="en-US"/>
              <a:t>Should-cost determinations</a:t>
            </a:r>
            <a:endParaRPr/>
          </a:p>
          <a:p>
            <a:pPr indent="-342900" lvl="0" marL="457200" rtl="0" algn="l">
              <a:lnSpc>
                <a:spcPct val="100000"/>
              </a:lnSpc>
              <a:spcBef>
                <a:spcPts val="200"/>
              </a:spcBef>
              <a:spcAft>
                <a:spcPts val="0"/>
              </a:spcAft>
              <a:buClr>
                <a:srgbClr val="003C71"/>
              </a:buClr>
              <a:buSzPts val="1200"/>
              <a:buFont typeface="Arial"/>
              <a:buChar char="•"/>
            </a:pPr>
            <a:r>
              <a:rPr lang="en-US"/>
              <a:t>Total ownership cost determination</a:t>
            </a:r>
            <a:endParaRPr/>
          </a:p>
        </p:txBody>
      </p:sp>
      <p:sp>
        <p:nvSpPr>
          <p:cNvPr id="2941" name="Google Shape;2941;p122"/>
          <p:cNvSpPr txBox="1"/>
          <p:nvPr>
            <p:ph idx="5" type="body"/>
          </p:nvPr>
        </p:nvSpPr>
        <p:spPr>
          <a:xfrm>
            <a:off x="3210091" y="3074988"/>
            <a:ext cx="2366963" cy="3433762"/>
          </a:xfrm>
          <a:prstGeom prst="rect">
            <a:avLst/>
          </a:prstGeom>
          <a:noFill/>
          <a:ln>
            <a:noFill/>
          </a:ln>
        </p:spPr>
        <p:txBody>
          <a:bodyPr anchorCtr="0" anchor="t" bIns="91425" lIns="91425" spcFirstLastPara="1" rIns="91425" wrap="square" tIns="182875">
            <a:noAutofit/>
          </a:bodyPr>
          <a:lstStyle/>
          <a:p>
            <a:pPr indent="-342900" lvl="0" marL="457200" rtl="0" algn="l">
              <a:lnSpc>
                <a:spcPct val="100000"/>
              </a:lnSpc>
              <a:spcBef>
                <a:spcPts val="0"/>
              </a:spcBef>
              <a:spcAft>
                <a:spcPts val="0"/>
              </a:spcAft>
              <a:buClr>
                <a:srgbClr val="003C71"/>
              </a:buClr>
              <a:buSzPts val="1200"/>
              <a:buFont typeface="Arial"/>
              <a:buChar char="•"/>
            </a:pPr>
            <a:r>
              <a:rPr lang="en-US"/>
              <a:t>Disbursement &amp; reconciliation support</a:t>
            </a:r>
            <a:endParaRPr/>
          </a:p>
          <a:p>
            <a:pPr indent="-342900" lvl="0" marL="457200" rtl="0" algn="l">
              <a:lnSpc>
                <a:spcPct val="100000"/>
              </a:lnSpc>
              <a:spcBef>
                <a:spcPts val="200"/>
              </a:spcBef>
              <a:spcAft>
                <a:spcPts val="0"/>
              </a:spcAft>
              <a:buClr>
                <a:srgbClr val="003C71"/>
              </a:buClr>
              <a:buSzPts val="1200"/>
              <a:buFont typeface="Arial"/>
              <a:buChar char="•"/>
            </a:pPr>
            <a:r>
              <a:rPr lang="en-US"/>
              <a:t>Economic analysis</a:t>
            </a:r>
            <a:endParaRPr/>
          </a:p>
          <a:p>
            <a:pPr indent="-342900" lvl="0" marL="457200" rtl="0" algn="l">
              <a:lnSpc>
                <a:spcPct val="100000"/>
              </a:lnSpc>
              <a:spcBef>
                <a:spcPts val="200"/>
              </a:spcBef>
              <a:spcAft>
                <a:spcPts val="0"/>
              </a:spcAft>
              <a:buClr>
                <a:srgbClr val="003C71"/>
              </a:buClr>
              <a:buSzPts val="1200"/>
              <a:buFont typeface="Arial"/>
              <a:buChar char="•"/>
            </a:pPr>
            <a:r>
              <a:rPr lang="en-US"/>
              <a:t>Financial &amp; financial risk analysis</a:t>
            </a:r>
            <a:endParaRPr/>
          </a:p>
          <a:p>
            <a:pPr indent="-342900" lvl="0" marL="457200" rtl="0" algn="l">
              <a:lnSpc>
                <a:spcPct val="100000"/>
              </a:lnSpc>
              <a:spcBef>
                <a:spcPts val="200"/>
              </a:spcBef>
              <a:spcAft>
                <a:spcPts val="0"/>
              </a:spcAft>
              <a:buClr>
                <a:srgbClr val="003C71"/>
              </a:buClr>
              <a:buSzPts val="1200"/>
              <a:buFont typeface="Arial"/>
              <a:buChar char="•"/>
            </a:pPr>
            <a:r>
              <a:rPr lang="en-US"/>
              <a:t>Financial management, accounting &amp; auditing services</a:t>
            </a:r>
            <a:endParaRPr/>
          </a:p>
          <a:p>
            <a:pPr indent="-342900" lvl="0" marL="457200" rtl="0" algn="l">
              <a:lnSpc>
                <a:spcPct val="100000"/>
              </a:lnSpc>
              <a:spcBef>
                <a:spcPts val="200"/>
              </a:spcBef>
              <a:spcAft>
                <a:spcPts val="0"/>
              </a:spcAft>
              <a:buClr>
                <a:srgbClr val="003C71"/>
              </a:buClr>
              <a:buSzPts val="1200"/>
              <a:buFont typeface="Arial"/>
              <a:buChar char="•"/>
            </a:pPr>
            <a:r>
              <a:rPr lang="en-US"/>
              <a:t>Grant management</a:t>
            </a:r>
            <a:endParaRPr/>
          </a:p>
        </p:txBody>
      </p:sp>
      <p:sp>
        <p:nvSpPr>
          <p:cNvPr id="2942" name="Google Shape;2942;p122"/>
          <p:cNvSpPr txBox="1"/>
          <p:nvPr>
            <p:ph idx="6" type="body"/>
          </p:nvPr>
        </p:nvSpPr>
        <p:spPr>
          <a:xfrm>
            <a:off x="5813226" y="3074988"/>
            <a:ext cx="2366963" cy="3433762"/>
          </a:xfrm>
          <a:prstGeom prst="rect">
            <a:avLst/>
          </a:prstGeom>
          <a:noFill/>
          <a:ln>
            <a:noFill/>
          </a:ln>
        </p:spPr>
        <p:txBody>
          <a:bodyPr anchorCtr="0" anchor="t" bIns="91425" lIns="91425" spcFirstLastPara="1" rIns="91425" wrap="square" tIns="182875">
            <a:noAutofit/>
          </a:bodyPr>
          <a:lstStyle/>
          <a:p>
            <a:pPr indent="-342900" lvl="0" marL="457200" rtl="0" algn="l">
              <a:lnSpc>
                <a:spcPct val="100000"/>
              </a:lnSpc>
              <a:spcBef>
                <a:spcPts val="0"/>
              </a:spcBef>
              <a:spcAft>
                <a:spcPts val="0"/>
              </a:spcAft>
              <a:buClr>
                <a:srgbClr val="003C71"/>
              </a:buClr>
              <a:buSzPts val="1200"/>
              <a:buFont typeface="Arial"/>
              <a:buChar char="•"/>
            </a:pPr>
            <a:r>
              <a:rPr lang="en-US"/>
              <a:t>Impact statement development</a:t>
            </a:r>
            <a:endParaRPr/>
          </a:p>
          <a:p>
            <a:pPr indent="-342900" lvl="0" marL="457200" rtl="0" algn="l">
              <a:lnSpc>
                <a:spcPct val="100000"/>
              </a:lnSpc>
              <a:spcBef>
                <a:spcPts val="200"/>
              </a:spcBef>
              <a:spcAft>
                <a:spcPts val="0"/>
              </a:spcAft>
              <a:buClr>
                <a:srgbClr val="003C71"/>
              </a:buClr>
              <a:buSzPts val="1200"/>
              <a:buFont typeface="Arial"/>
              <a:buChar char="•"/>
            </a:pPr>
            <a:r>
              <a:rPr lang="en-US"/>
              <a:t>Life cycle cost determination</a:t>
            </a:r>
            <a:endParaRPr/>
          </a:p>
          <a:p>
            <a:pPr indent="-342900" lvl="0" marL="457200" rtl="0" algn="l">
              <a:lnSpc>
                <a:spcPct val="100000"/>
              </a:lnSpc>
              <a:spcBef>
                <a:spcPts val="200"/>
              </a:spcBef>
              <a:spcAft>
                <a:spcPts val="0"/>
              </a:spcAft>
              <a:buClr>
                <a:srgbClr val="003C71"/>
              </a:buClr>
              <a:buSzPts val="1200"/>
              <a:buFont typeface="Arial"/>
              <a:buChar char="•"/>
            </a:pPr>
            <a:r>
              <a:rPr lang="en-US"/>
              <a:t>Loan management</a:t>
            </a:r>
            <a:endParaRPr/>
          </a:p>
          <a:p>
            <a:pPr indent="-342900" lvl="0" marL="457200" rtl="0" algn="l">
              <a:lnSpc>
                <a:spcPct val="100000"/>
              </a:lnSpc>
              <a:spcBef>
                <a:spcPts val="200"/>
              </a:spcBef>
              <a:spcAft>
                <a:spcPts val="0"/>
              </a:spcAft>
              <a:buClr>
                <a:srgbClr val="003C71"/>
              </a:buClr>
              <a:buSzPts val="1200"/>
              <a:buFont typeface="Arial"/>
              <a:buChar char="•"/>
            </a:pPr>
            <a:r>
              <a:rPr lang="en-US"/>
              <a:t>Oversight &amp; fraud detection</a:t>
            </a:r>
            <a:endParaRPr/>
          </a:p>
          <a:p>
            <a:pPr indent="-342900" lvl="0" marL="457200" rtl="0" algn="l">
              <a:lnSpc>
                <a:spcPct val="100000"/>
              </a:lnSpc>
              <a:spcBef>
                <a:spcPts val="200"/>
              </a:spcBef>
              <a:spcAft>
                <a:spcPts val="0"/>
              </a:spcAft>
              <a:buClr>
                <a:srgbClr val="003C71"/>
              </a:buClr>
              <a:buSzPts val="1200"/>
              <a:buFont typeface="Arial"/>
              <a:buChar char="•"/>
            </a:pPr>
            <a:r>
              <a:rPr lang="en-US"/>
              <a:t>Program management for financial services</a:t>
            </a:r>
            <a:endParaRPr/>
          </a:p>
        </p:txBody>
      </p:sp>
      <p:sp>
        <p:nvSpPr>
          <p:cNvPr id="2943" name="Google Shape;2943;p122"/>
          <p:cNvSpPr txBox="1"/>
          <p:nvPr>
            <p:ph idx="7" type="body"/>
          </p:nvPr>
        </p:nvSpPr>
        <p:spPr>
          <a:xfrm>
            <a:off x="612464" y="2613918"/>
            <a:ext cx="10543032" cy="365760"/>
          </a:xfrm>
          <a:prstGeom prst="rect">
            <a:avLst/>
          </a:prstGeom>
          <a:noFill/>
          <a:ln>
            <a:noFill/>
          </a:ln>
        </p:spPr>
        <p:txBody>
          <a:bodyPr anchorCtr="0" anchor="t" bIns="0" lIns="182875" spcFirstLastPara="1" rIns="91425" wrap="square" tIns="0">
            <a:noAutofit/>
          </a:bodyPr>
          <a:lstStyle/>
          <a:p>
            <a:pPr indent="0" lvl="0" marL="76200" rtl="0" algn="l">
              <a:lnSpc>
                <a:spcPct val="100000"/>
              </a:lnSpc>
              <a:spcBef>
                <a:spcPts val="0"/>
              </a:spcBef>
              <a:spcAft>
                <a:spcPts val="0"/>
              </a:spcAft>
              <a:buClr>
                <a:schemeClr val="accent2"/>
              </a:buClr>
              <a:buSzPts val="1800"/>
              <a:buFont typeface="Arial"/>
              <a:buNone/>
            </a:pPr>
            <a:r>
              <a:rPr lang="en-US"/>
              <a:t>Examples:</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8" name="Shape 2948"/>
        <p:cNvGrpSpPr/>
        <p:nvPr/>
      </p:nvGrpSpPr>
      <p:grpSpPr>
        <a:xfrm>
          <a:off x="0" y="0"/>
          <a:ext cx="0" cy="0"/>
          <a:chOff x="0" y="0"/>
          <a:chExt cx="0" cy="0"/>
        </a:xfrm>
      </p:grpSpPr>
      <p:sp>
        <p:nvSpPr>
          <p:cNvPr id="2949" name="Google Shape;2949;p123"/>
          <p:cNvSpPr txBox="1"/>
          <p:nvPr>
            <p:ph idx="1" type="body"/>
          </p:nvPr>
        </p:nvSpPr>
        <p:spPr>
          <a:xfrm>
            <a:off x="3363209" y="2364617"/>
            <a:ext cx="7863840" cy="4177552"/>
          </a:xfrm>
          <a:prstGeom prst="rect">
            <a:avLst/>
          </a:prstGeom>
          <a:noFill/>
          <a:ln>
            <a:noFill/>
          </a:ln>
        </p:spPr>
        <p:txBody>
          <a:bodyPr anchorCtr="0" anchor="t" bIns="91425" lIns="91425" spcFirstLastPara="1" rIns="91425" wrap="square" tIns="91425">
            <a:noAutofit/>
          </a:bodyPr>
          <a:lstStyle/>
          <a:p>
            <a:pPr indent="-285750" lvl="0" marL="285750" rtl="0" algn="l">
              <a:lnSpc>
                <a:spcPct val="100000"/>
              </a:lnSpc>
              <a:spcBef>
                <a:spcPts val="0"/>
              </a:spcBef>
              <a:spcAft>
                <a:spcPts val="0"/>
              </a:spcAft>
              <a:buClr>
                <a:schemeClr val="lt1"/>
              </a:buClr>
              <a:buSzPts val="1600"/>
              <a:buFont typeface="Noto Sans Symbols"/>
              <a:buChar char="❑"/>
            </a:pPr>
            <a:r>
              <a:rPr lang="en-US"/>
              <a:t>Acquisition planning still required per </a:t>
            </a:r>
            <a:r>
              <a:rPr lang="en-US" u="sng">
                <a:solidFill>
                  <a:schemeClr val="hlink"/>
                </a:solidFill>
                <a:hlinkClick r:id="rId3"/>
              </a:rPr>
              <a:t>FAR Part 7</a:t>
            </a:r>
            <a:endParaRPr/>
          </a:p>
          <a:p>
            <a:pPr indent="-285750" lvl="0" marL="285750" rtl="0" algn="l">
              <a:lnSpc>
                <a:spcPct val="100000"/>
              </a:lnSpc>
              <a:spcBef>
                <a:spcPts val="600"/>
              </a:spcBef>
              <a:spcAft>
                <a:spcPts val="0"/>
              </a:spcAft>
              <a:buClr>
                <a:schemeClr val="lt1"/>
              </a:buClr>
              <a:buSzPts val="1600"/>
              <a:buFont typeface="Noto Sans Symbols"/>
              <a:buChar char="❑"/>
            </a:pPr>
            <a:r>
              <a:rPr lang="en-US"/>
              <a:t>Identify </a:t>
            </a:r>
            <a:r>
              <a:rPr lang="en-US" u="sng">
                <a:solidFill>
                  <a:schemeClr val="hlink"/>
                </a:solidFill>
                <a:hlinkClick r:id="rId4"/>
              </a:rPr>
              <a:t>principle NAICS code</a:t>
            </a:r>
            <a:endParaRPr/>
          </a:p>
          <a:p>
            <a:pPr indent="-285750" lvl="0" marL="285750" rtl="0" algn="l">
              <a:lnSpc>
                <a:spcPct val="100000"/>
              </a:lnSpc>
              <a:spcBef>
                <a:spcPts val="600"/>
              </a:spcBef>
              <a:spcAft>
                <a:spcPts val="0"/>
              </a:spcAft>
              <a:buClr>
                <a:schemeClr val="lt1"/>
              </a:buClr>
              <a:buSzPts val="1600"/>
              <a:buFont typeface="Noto Sans Symbols"/>
              <a:buChar char="❑"/>
            </a:pPr>
            <a:r>
              <a:rPr lang="en-US"/>
              <a:t>Set-aside order?</a:t>
            </a:r>
            <a:endParaRPr/>
          </a:p>
          <a:p>
            <a:pPr indent="-228600" lvl="1" marL="685800" rtl="0" algn="l">
              <a:lnSpc>
                <a:spcPct val="100000"/>
              </a:lnSpc>
              <a:spcBef>
                <a:spcPts val="600"/>
              </a:spcBef>
              <a:spcAft>
                <a:spcPts val="0"/>
              </a:spcAft>
              <a:buSzPts val="1400"/>
              <a:buChar char="•"/>
            </a:pPr>
            <a:r>
              <a:rPr lang="en-US"/>
              <a:t>No 🡪 OASIS Unrestricted</a:t>
            </a:r>
            <a:endParaRPr/>
          </a:p>
          <a:p>
            <a:pPr indent="-228600" lvl="1" marL="685800" rtl="0" algn="l">
              <a:lnSpc>
                <a:spcPct val="100000"/>
              </a:lnSpc>
              <a:spcBef>
                <a:spcPts val="800"/>
              </a:spcBef>
              <a:spcAft>
                <a:spcPts val="0"/>
              </a:spcAft>
              <a:buSzPts val="1400"/>
              <a:buChar char="•"/>
            </a:pPr>
            <a:r>
              <a:rPr lang="en-US"/>
              <a:t>Yes 🡪 OASIS Small Business</a:t>
            </a:r>
            <a:endParaRPr/>
          </a:p>
          <a:p>
            <a:pPr indent="-228600" lvl="2" marL="1143000" rtl="0" algn="l">
              <a:lnSpc>
                <a:spcPct val="100000"/>
              </a:lnSpc>
              <a:spcBef>
                <a:spcPts val="800"/>
              </a:spcBef>
              <a:spcAft>
                <a:spcPts val="0"/>
              </a:spcAft>
              <a:buSzPts val="1200"/>
              <a:buChar char="o"/>
            </a:pPr>
            <a:r>
              <a:rPr lang="en-US"/>
              <a:t>OASIS SB orders may be set-aside for socioeconomic competition per </a:t>
            </a:r>
            <a:r>
              <a:rPr lang="en-US" u="sng">
                <a:solidFill>
                  <a:schemeClr val="hlink"/>
                </a:solidFill>
                <a:hlinkClick r:id="rId5"/>
              </a:rPr>
              <a:t>FAR 16.505(b)(2)(i)(F)</a:t>
            </a:r>
            <a:r>
              <a:rPr lang="en-US"/>
              <a:t> (e.g., SDVOSB-only competition) </a:t>
            </a:r>
            <a:endParaRPr/>
          </a:p>
          <a:p>
            <a:pPr indent="-228600" lvl="2" marL="1143000" rtl="0" algn="l">
              <a:lnSpc>
                <a:spcPct val="100000"/>
              </a:lnSpc>
              <a:spcBef>
                <a:spcPts val="800"/>
              </a:spcBef>
              <a:spcAft>
                <a:spcPts val="0"/>
              </a:spcAft>
              <a:buSzPts val="1200"/>
              <a:buChar char="o"/>
            </a:pPr>
            <a:r>
              <a:rPr lang="en-US"/>
              <a:t>Set-aside for 8(a) Program?</a:t>
            </a:r>
            <a:endParaRPr/>
          </a:p>
          <a:p>
            <a:pPr indent="-228600" lvl="3" marL="1600200" rtl="0" algn="l">
              <a:lnSpc>
                <a:spcPct val="100000"/>
              </a:lnSpc>
              <a:spcBef>
                <a:spcPts val="800"/>
              </a:spcBef>
              <a:spcAft>
                <a:spcPts val="0"/>
              </a:spcAft>
              <a:buSzPts val="1200"/>
              <a:buChar char="▪"/>
            </a:pPr>
            <a:r>
              <a:rPr lang="en-US"/>
              <a:t>No 🡪 Use any OASIS-SB Pool</a:t>
            </a:r>
            <a:endParaRPr/>
          </a:p>
          <a:p>
            <a:pPr indent="-228600" lvl="3" marL="1600200" rtl="0" algn="l">
              <a:lnSpc>
                <a:spcPct val="100000"/>
              </a:lnSpc>
              <a:spcBef>
                <a:spcPts val="800"/>
              </a:spcBef>
              <a:spcAft>
                <a:spcPts val="0"/>
              </a:spcAft>
              <a:buSzPts val="1200"/>
              <a:buChar char="▪"/>
            </a:pPr>
            <a:r>
              <a:rPr lang="en-US"/>
              <a:t>Yes 8(a) 🡪 Use 8(a)-only Sub-Pools</a:t>
            </a:r>
            <a:endParaRPr/>
          </a:p>
          <a:p>
            <a:pPr indent="-184150" lvl="0" marL="285750" rtl="0" algn="l">
              <a:lnSpc>
                <a:spcPct val="100000"/>
              </a:lnSpc>
              <a:spcBef>
                <a:spcPts val="800"/>
              </a:spcBef>
              <a:spcAft>
                <a:spcPts val="0"/>
              </a:spcAft>
              <a:buClr>
                <a:schemeClr val="lt1"/>
              </a:buClr>
              <a:buSzPts val="1600"/>
              <a:buFont typeface="Noto Sans Symbols"/>
              <a:buNone/>
            </a:pPr>
            <a:r>
              <a:t/>
            </a:r>
            <a:endParaRPr/>
          </a:p>
          <a:p>
            <a:pPr indent="-139700" lvl="1" marL="685800" rtl="0" algn="l">
              <a:lnSpc>
                <a:spcPct val="100000"/>
              </a:lnSpc>
              <a:spcBef>
                <a:spcPts val="600"/>
              </a:spcBef>
              <a:spcAft>
                <a:spcPts val="0"/>
              </a:spcAft>
              <a:buSzPts val="1400"/>
              <a:buNone/>
            </a:pPr>
            <a:r>
              <a:t/>
            </a:r>
            <a:endParaRPr/>
          </a:p>
          <a:p>
            <a:pPr indent="-184150" lvl="0" marL="285750" rtl="0" algn="l">
              <a:lnSpc>
                <a:spcPct val="100000"/>
              </a:lnSpc>
              <a:spcBef>
                <a:spcPts val="800"/>
              </a:spcBef>
              <a:spcAft>
                <a:spcPts val="0"/>
              </a:spcAft>
              <a:buClr>
                <a:schemeClr val="lt1"/>
              </a:buClr>
              <a:buSzPts val="1600"/>
              <a:buFont typeface="Noto Sans Symbols"/>
              <a:buNone/>
            </a:pPr>
            <a:r>
              <a:t/>
            </a:r>
            <a:endParaRPr/>
          </a:p>
        </p:txBody>
      </p:sp>
      <p:sp>
        <p:nvSpPr>
          <p:cNvPr id="2950" name="Google Shape;2950;p123"/>
          <p:cNvSpPr txBox="1"/>
          <p:nvPr>
            <p:ph type="title"/>
          </p:nvPr>
        </p:nvSpPr>
        <p:spPr>
          <a:xfrm>
            <a:off x="612465" y="4663"/>
            <a:ext cx="10562869" cy="1057173"/>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200"/>
              <a:buNone/>
            </a:pPr>
            <a:r>
              <a:rPr lang="en-US"/>
              <a:t>OASIS Ordering Step 1: Acquisition Planning</a:t>
            </a:r>
            <a:endParaRPr/>
          </a:p>
        </p:txBody>
      </p:sp>
      <p:sp>
        <p:nvSpPr>
          <p:cNvPr id="2951" name="Google Shape;2951;p123"/>
          <p:cNvSpPr txBox="1"/>
          <p:nvPr>
            <p:ph idx="2" type="body"/>
          </p:nvPr>
        </p:nvSpPr>
        <p:spPr>
          <a:xfrm>
            <a:off x="1289100" y="1756219"/>
            <a:ext cx="1908577" cy="1353634"/>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200"/>
              <a:buFont typeface="Arial"/>
              <a:buNone/>
            </a:pPr>
            <a:r>
              <a:rPr lang="en-US"/>
              <a:t>Determine scope, set-asides, principle NAICS, &amp; TO details</a:t>
            </a:r>
            <a:endParaRPr/>
          </a:p>
        </p:txBody>
      </p:sp>
      <p:sp>
        <p:nvSpPr>
          <p:cNvPr id="2952" name="Google Shape;2952;p123"/>
          <p:cNvSpPr txBox="1"/>
          <p:nvPr>
            <p:ph idx="3" type="body"/>
          </p:nvPr>
        </p:nvSpPr>
        <p:spPr>
          <a:xfrm>
            <a:off x="781580" y="1184958"/>
            <a:ext cx="1072962" cy="536575"/>
          </a:xfrm>
          <a:prstGeom prst="rect">
            <a:avLst/>
          </a:prstGeom>
          <a:noFill/>
          <a:ln>
            <a:noFill/>
          </a:ln>
        </p:spPr>
        <p:txBody>
          <a:bodyPr anchorCtr="0" anchor="ctr" bIns="0" lIns="0" spcFirstLastPara="1" rIns="91425" wrap="square" tIns="0">
            <a:noAutofit/>
          </a:bodyPr>
          <a:lstStyle/>
          <a:p>
            <a:pPr indent="0" lvl="0" marL="0" rtl="0" algn="r">
              <a:lnSpc>
                <a:spcPct val="100000"/>
              </a:lnSpc>
              <a:spcBef>
                <a:spcPts val="0"/>
              </a:spcBef>
              <a:spcAft>
                <a:spcPts val="0"/>
              </a:spcAft>
              <a:buSzPts val="1100"/>
              <a:buFont typeface="Arial"/>
              <a:buNone/>
            </a:pPr>
            <a:r>
              <a:rPr lang="en-US" u="sng">
                <a:solidFill>
                  <a:schemeClr val="hlink"/>
                </a:solidFill>
                <a:hlinkClick r:id="rId6"/>
              </a:rPr>
              <a:t>FAR 16.505 </a:t>
            </a:r>
            <a:r>
              <a:rPr lang="en-US"/>
              <a:t>Ordering Process</a:t>
            </a:r>
            <a:endParaRPr/>
          </a:p>
        </p:txBody>
      </p:sp>
      <p:sp>
        <p:nvSpPr>
          <p:cNvPr id="2953" name="Google Shape;2953;p123"/>
          <p:cNvSpPr txBox="1"/>
          <p:nvPr>
            <p:ph idx="4" type="body"/>
          </p:nvPr>
        </p:nvSpPr>
        <p:spPr>
          <a:xfrm>
            <a:off x="673387" y="3828215"/>
            <a:ext cx="1779205" cy="2263756"/>
          </a:xfrm>
          <a:prstGeom prst="rect">
            <a:avLst/>
          </a:prstGeom>
          <a:noFill/>
          <a:ln>
            <a:noFill/>
          </a:ln>
        </p:spPr>
        <p:txBody>
          <a:bodyPr anchorCtr="0" anchor="ctr" bIns="91425" lIns="91425" spcFirstLastPara="1" rIns="91425" wrap="square" tIns="91425">
            <a:noAutofit/>
          </a:bodyPr>
          <a:lstStyle/>
          <a:p>
            <a:pPr indent="-114300" lvl="0" marL="114300" rtl="0" algn="l">
              <a:lnSpc>
                <a:spcPct val="100000"/>
              </a:lnSpc>
              <a:spcBef>
                <a:spcPts val="0"/>
              </a:spcBef>
              <a:spcAft>
                <a:spcPts val="0"/>
              </a:spcAft>
              <a:buClr>
                <a:srgbClr val="003C71"/>
              </a:buClr>
              <a:buSzPts val="1200"/>
              <a:buFont typeface="Arial"/>
              <a:buChar char="•"/>
            </a:pPr>
            <a:r>
              <a:rPr lang="en-US" u="sng">
                <a:solidFill>
                  <a:schemeClr val="hlink"/>
                </a:solidFill>
                <a:hlinkClick r:id="rId7"/>
              </a:rPr>
              <a:t>OASIS Ordering Guide</a:t>
            </a:r>
            <a:endParaRPr/>
          </a:p>
          <a:p>
            <a:pPr indent="-114300" lvl="0" marL="114300" rtl="0" algn="l">
              <a:lnSpc>
                <a:spcPct val="100000"/>
              </a:lnSpc>
              <a:spcBef>
                <a:spcPts val="600"/>
              </a:spcBef>
              <a:spcAft>
                <a:spcPts val="0"/>
              </a:spcAft>
              <a:buClr>
                <a:srgbClr val="003C71"/>
              </a:buClr>
              <a:buSzPts val="1200"/>
              <a:buFont typeface="Arial"/>
              <a:buChar char="•"/>
            </a:pPr>
            <a:r>
              <a:rPr lang="en-US" u="sng">
                <a:solidFill>
                  <a:schemeClr val="hlink"/>
                </a:solidFill>
                <a:hlinkClick r:id="rId8"/>
              </a:rPr>
              <a:t>OASIS Pools &amp; NAICS</a:t>
            </a:r>
            <a:endParaRPr/>
          </a:p>
          <a:p>
            <a:pPr indent="-114300" lvl="0" marL="114300" rtl="0" algn="l">
              <a:lnSpc>
                <a:spcPct val="100000"/>
              </a:lnSpc>
              <a:spcBef>
                <a:spcPts val="600"/>
              </a:spcBef>
              <a:spcAft>
                <a:spcPts val="0"/>
              </a:spcAft>
              <a:buClr>
                <a:srgbClr val="003C71"/>
              </a:buClr>
              <a:buSzPts val="1200"/>
              <a:buFont typeface="Arial"/>
              <a:buChar char="•"/>
            </a:pPr>
            <a:r>
              <a:rPr lang="en-US" u="sng">
                <a:solidFill>
                  <a:schemeClr val="hlink"/>
                </a:solidFill>
                <a:hlinkClick r:id="rId9"/>
              </a:rPr>
              <a:t>OASIS one-page checklist</a:t>
            </a:r>
            <a:endParaRPr/>
          </a:p>
          <a:p>
            <a:pPr indent="-114300" lvl="0" marL="114300" rtl="0" algn="l">
              <a:lnSpc>
                <a:spcPct val="100000"/>
              </a:lnSpc>
              <a:spcBef>
                <a:spcPts val="600"/>
              </a:spcBef>
              <a:spcAft>
                <a:spcPts val="0"/>
              </a:spcAft>
              <a:buClr>
                <a:srgbClr val="003C71"/>
              </a:buClr>
              <a:buSzPts val="1200"/>
              <a:buFont typeface="Arial"/>
              <a:buChar char="•"/>
            </a:pPr>
            <a:r>
              <a:rPr lang="en-US" u="sng">
                <a:solidFill>
                  <a:schemeClr val="hlink"/>
                </a:solidFill>
                <a:hlinkClick r:id="rId10"/>
              </a:rPr>
              <a:t>Free pre-solicitation scope reviews</a:t>
            </a:r>
            <a:endParaRPr/>
          </a:p>
          <a:p>
            <a:pPr indent="-114300" lvl="0" marL="114300" rtl="0" algn="l">
              <a:lnSpc>
                <a:spcPct val="100000"/>
              </a:lnSpc>
              <a:spcBef>
                <a:spcPts val="600"/>
              </a:spcBef>
              <a:spcAft>
                <a:spcPts val="0"/>
              </a:spcAft>
              <a:buClr>
                <a:srgbClr val="003C71"/>
              </a:buClr>
              <a:buSzPts val="1200"/>
              <a:buFont typeface="Arial"/>
              <a:buChar char="•"/>
            </a:pPr>
            <a:r>
              <a:rPr lang="en-US" u="sng">
                <a:solidFill>
                  <a:schemeClr val="hlink"/>
                </a:solidFill>
                <a:hlinkClick r:id="rId11"/>
              </a:rPr>
              <a:t>Acquisition planning packages</a:t>
            </a:r>
            <a:endParaRPr/>
          </a:p>
        </p:txBody>
      </p:sp>
      <p:sp>
        <p:nvSpPr>
          <p:cNvPr id="2954" name="Google Shape;2954;p123"/>
          <p:cNvSpPr txBox="1"/>
          <p:nvPr>
            <p:ph idx="5" type="body"/>
          </p:nvPr>
        </p:nvSpPr>
        <p:spPr>
          <a:xfrm>
            <a:off x="925543" y="3253107"/>
            <a:ext cx="1032173" cy="554854"/>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Clr>
                <a:srgbClr val="003C71"/>
              </a:buClr>
              <a:buSzPts val="1400"/>
              <a:buFont typeface="Arial"/>
              <a:buNone/>
            </a:pPr>
            <a:r>
              <a:rPr lang="en-US"/>
              <a:t>Resources</a:t>
            </a:r>
            <a:endParaRPr/>
          </a:p>
        </p:txBody>
      </p:sp>
      <p:sp>
        <p:nvSpPr>
          <p:cNvPr id="2955" name="Google Shape;2955;p123"/>
          <p:cNvSpPr txBox="1"/>
          <p:nvPr>
            <p:ph idx="6" type="body"/>
          </p:nvPr>
        </p:nvSpPr>
        <p:spPr>
          <a:xfrm>
            <a:off x="3363209" y="1879600"/>
            <a:ext cx="7863840" cy="485017"/>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1800"/>
              <a:buFont typeface="Arial"/>
              <a:buNone/>
            </a:pPr>
            <a:r>
              <a:rPr lang="en-US"/>
              <a:t>Getting Started</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9" name="Shape 2959"/>
        <p:cNvGrpSpPr/>
        <p:nvPr/>
      </p:nvGrpSpPr>
      <p:grpSpPr>
        <a:xfrm>
          <a:off x="0" y="0"/>
          <a:ext cx="0" cy="0"/>
          <a:chOff x="0" y="0"/>
          <a:chExt cx="0" cy="0"/>
        </a:xfrm>
      </p:grpSpPr>
      <p:sp>
        <p:nvSpPr>
          <p:cNvPr id="2960" name="Google Shape;2960;p124"/>
          <p:cNvSpPr txBox="1"/>
          <p:nvPr>
            <p:ph type="title"/>
          </p:nvPr>
        </p:nvSpPr>
        <p:spPr>
          <a:xfrm>
            <a:off x="612465" y="4663"/>
            <a:ext cx="10562869" cy="1057173"/>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200"/>
              <a:buNone/>
            </a:pPr>
            <a:r>
              <a:rPr lang="en-US"/>
              <a:t>OASIS Ordering Step 2: Solicitation Development</a:t>
            </a:r>
            <a:endParaRPr/>
          </a:p>
        </p:txBody>
      </p:sp>
      <p:sp>
        <p:nvSpPr>
          <p:cNvPr id="2961" name="Google Shape;2961;p124"/>
          <p:cNvSpPr txBox="1"/>
          <p:nvPr>
            <p:ph idx="1" type="body"/>
          </p:nvPr>
        </p:nvSpPr>
        <p:spPr>
          <a:xfrm>
            <a:off x="781580" y="1184958"/>
            <a:ext cx="1072962" cy="536575"/>
          </a:xfrm>
          <a:prstGeom prst="rect">
            <a:avLst/>
          </a:prstGeom>
          <a:noFill/>
          <a:ln>
            <a:noFill/>
          </a:ln>
        </p:spPr>
        <p:txBody>
          <a:bodyPr anchorCtr="0" anchor="ctr" bIns="0" lIns="0" spcFirstLastPara="1" rIns="91425" wrap="square" tIns="0">
            <a:noAutofit/>
          </a:bodyPr>
          <a:lstStyle/>
          <a:p>
            <a:pPr indent="0" lvl="0" marL="0" rtl="0" algn="r">
              <a:lnSpc>
                <a:spcPct val="100000"/>
              </a:lnSpc>
              <a:spcBef>
                <a:spcPts val="0"/>
              </a:spcBef>
              <a:spcAft>
                <a:spcPts val="0"/>
              </a:spcAft>
              <a:buSzPts val="1100"/>
              <a:buFont typeface="Arial"/>
              <a:buNone/>
            </a:pPr>
            <a:r>
              <a:rPr lang="en-US" u="sng">
                <a:solidFill>
                  <a:schemeClr val="hlink"/>
                </a:solidFill>
                <a:hlinkClick r:id="rId3"/>
              </a:rPr>
              <a:t>FAR 16.505 </a:t>
            </a:r>
            <a:r>
              <a:rPr lang="en-US"/>
              <a:t>Ordering Process</a:t>
            </a:r>
            <a:endParaRPr/>
          </a:p>
        </p:txBody>
      </p:sp>
      <p:sp>
        <p:nvSpPr>
          <p:cNvPr id="2962" name="Google Shape;2962;p124"/>
          <p:cNvSpPr txBox="1"/>
          <p:nvPr>
            <p:ph idx="2" type="body"/>
          </p:nvPr>
        </p:nvSpPr>
        <p:spPr>
          <a:xfrm>
            <a:off x="673387" y="3828215"/>
            <a:ext cx="1779205" cy="2263756"/>
          </a:xfrm>
          <a:prstGeom prst="rect">
            <a:avLst/>
          </a:prstGeom>
          <a:noFill/>
          <a:ln>
            <a:noFill/>
          </a:ln>
        </p:spPr>
        <p:txBody>
          <a:bodyPr anchorCtr="0" anchor="ctr" bIns="91425" lIns="91425" spcFirstLastPara="1" rIns="91425" wrap="square" tIns="91425">
            <a:noAutofit/>
          </a:bodyPr>
          <a:lstStyle/>
          <a:p>
            <a:pPr indent="-114300" lvl="0" marL="114300" rtl="0" algn="l">
              <a:lnSpc>
                <a:spcPct val="100000"/>
              </a:lnSpc>
              <a:spcBef>
                <a:spcPts val="0"/>
              </a:spcBef>
              <a:spcAft>
                <a:spcPts val="0"/>
              </a:spcAft>
              <a:buClr>
                <a:srgbClr val="003C71"/>
              </a:buClr>
              <a:buSzPts val="1200"/>
              <a:buFont typeface="Arial"/>
              <a:buChar char="•"/>
            </a:pPr>
            <a:r>
              <a:rPr lang="en-US"/>
              <a:t>Use FAR 16.505 terminology</a:t>
            </a:r>
            <a:endParaRPr/>
          </a:p>
          <a:p>
            <a:pPr indent="-114300" lvl="0" marL="114300" rtl="0" algn="l">
              <a:lnSpc>
                <a:spcPct val="100000"/>
              </a:lnSpc>
              <a:spcBef>
                <a:spcPts val="600"/>
              </a:spcBef>
              <a:spcAft>
                <a:spcPts val="0"/>
              </a:spcAft>
              <a:buClr>
                <a:srgbClr val="003C71"/>
              </a:buClr>
              <a:buSzPts val="1200"/>
              <a:buFont typeface="Arial"/>
              <a:buChar char="•"/>
            </a:pPr>
            <a:r>
              <a:rPr lang="en-US"/>
              <a:t>Develop clear, concise, precise requests</a:t>
            </a:r>
            <a:endParaRPr/>
          </a:p>
          <a:p>
            <a:pPr indent="-114300" lvl="0" marL="114300" rtl="0" algn="l">
              <a:lnSpc>
                <a:spcPct val="100000"/>
              </a:lnSpc>
              <a:spcBef>
                <a:spcPts val="600"/>
              </a:spcBef>
              <a:spcAft>
                <a:spcPts val="0"/>
              </a:spcAft>
              <a:buClr>
                <a:srgbClr val="003C71"/>
              </a:buClr>
              <a:buSzPts val="1200"/>
              <a:buFont typeface="Arial"/>
              <a:buChar char="•"/>
            </a:pPr>
            <a:r>
              <a:rPr lang="en-US"/>
              <a:t>Hold due-diligence or pre-solicitation meetings</a:t>
            </a:r>
            <a:endParaRPr/>
          </a:p>
        </p:txBody>
      </p:sp>
      <p:sp>
        <p:nvSpPr>
          <p:cNvPr id="2963" name="Google Shape;2963;p124"/>
          <p:cNvSpPr txBox="1"/>
          <p:nvPr>
            <p:ph idx="3" type="body"/>
          </p:nvPr>
        </p:nvSpPr>
        <p:spPr>
          <a:xfrm>
            <a:off x="925543" y="3253107"/>
            <a:ext cx="1032173" cy="554854"/>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Clr>
                <a:srgbClr val="003C71"/>
              </a:buClr>
              <a:buSzPts val="1400"/>
              <a:buFont typeface="Arial"/>
              <a:buNone/>
            </a:pPr>
            <a:r>
              <a:rPr lang="en-US"/>
              <a:t>Best Practices</a:t>
            </a:r>
            <a:endParaRPr/>
          </a:p>
        </p:txBody>
      </p:sp>
      <p:sp>
        <p:nvSpPr>
          <p:cNvPr id="2964" name="Google Shape;2964;p124"/>
          <p:cNvSpPr txBox="1"/>
          <p:nvPr>
            <p:ph idx="4" type="body"/>
          </p:nvPr>
        </p:nvSpPr>
        <p:spPr>
          <a:xfrm>
            <a:off x="1289100" y="1756219"/>
            <a:ext cx="1908577" cy="1353634"/>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200"/>
              <a:buFont typeface="Arial"/>
              <a:buNone/>
            </a:pPr>
            <a:r>
              <a:rPr lang="en-US"/>
              <a:t>Build RFP using FAR 16.505 ordering procedures</a:t>
            </a:r>
            <a:endParaRPr/>
          </a:p>
        </p:txBody>
      </p:sp>
      <p:sp>
        <p:nvSpPr>
          <p:cNvPr id="2965" name="Google Shape;2965;p124"/>
          <p:cNvSpPr txBox="1"/>
          <p:nvPr>
            <p:ph idx="5" type="body"/>
          </p:nvPr>
        </p:nvSpPr>
        <p:spPr>
          <a:xfrm>
            <a:off x="3363209" y="2364617"/>
            <a:ext cx="7863840" cy="4177552"/>
          </a:xfrm>
          <a:prstGeom prst="rect">
            <a:avLst/>
          </a:prstGeom>
          <a:noFill/>
          <a:ln>
            <a:noFill/>
          </a:ln>
        </p:spPr>
        <p:txBody>
          <a:bodyPr anchorCtr="0" anchor="t" bIns="91425" lIns="91425" spcFirstLastPara="1" rIns="91425" wrap="square" tIns="91425">
            <a:noAutofit/>
          </a:bodyPr>
          <a:lstStyle/>
          <a:p>
            <a:pPr indent="-285750" lvl="0" marL="285750" rtl="0" algn="l">
              <a:lnSpc>
                <a:spcPct val="100000"/>
              </a:lnSpc>
              <a:spcBef>
                <a:spcPts val="0"/>
              </a:spcBef>
              <a:spcAft>
                <a:spcPts val="0"/>
              </a:spcAft>
              <a:buClr>
                <a:schemeClr val="lt1"/>
              </a:buClr>
              <a:buSzPts val="1400"/>
              <a:buFont typeface="Noto Sans Symbols"/>
              <a:buChar char="❑"/>
            </a:pPr>
            <a:r>
              <a:rPr lang="en-US" u="sng">
                <a:solidFill>
                  <a:schemeClr val="hlink"/>
                </a:solidFill>
                <a:hlinkClick r:id="rId4"/>
              </a:rPr>
              <a:t>Task Order Solicitation Template</a:t>
            </a:r>
            <a:r>
              <a:rPr lang="en-US"/>
              <a:t> (Appendix B in the </a:t>
            </a:r>
            <a:r>
              <a:rPr lang="en-US" u="sng">
                <a:solidFill>
                  <a:schemeClr val="hlink"/>
                </a:solidFill>
                <a:hlinkClick r:id="rId5"/>
              </a:rPr>
              <a:t>Ordering Guide</a:t>
            </a:r>
            <a:r>
              <a:rPr lang="en-US"/>
              <a:t>)</a:t>
            </a:r>
            <a:endParaRPr/>
          </a:p>
          <a:p>
            <a:pPr indent="-285750" lvl="0" marL="285750" rtl="0" algn="l">
              <a:lnSpc>
                <a:spcPct val="100000"/>
              </a:lnSpc>
              <a:spcBef>
                <a:spcPts val="600"/>
              </a:spcBef>
              <a:spcAft>
                <a:spcPts val="0"/>
              </a:spcAft>
              <a:buClr>
                <a:schemeClr val="lt1"/>
              </a:buClr>
              <a:buSzPts val="1400"/>
              <a:buFont typeface="Noto Sans Symbols"/>
              <a:buChar char="❑"/>
            </a:pPr>
            <a:r>
              <a:rPr lang="en-US"/>
              <a:t>Pool number being solicited (stating socioeconomic set-asides)</a:t>
            </a:r>
            <a:endParaRPr/>
          </a:p>
          <a:p>
            <a:pPr indent="-285750" lvl="0" marL="285750" rtl="0" algn="l">
              <a:lnSpc>
                <a:spcPct val="100000"/>
              </a:lnSpc>
              <a:spcBef>
                <a:spcPts val="600"/>
              </a:spcBef>
              <a:spcAft>
                <a:spcPts val="0"/>
              </a:spcAft>
              <a:buClr>
                <a:schemeClr val="lt1"/>
              </a:buClr>
              <a:buSzPts val="1400"/>
              <a:buFont typeface="Noto Sans Symbols"/>
              <a:buChar char="❑"/>
            </a:pPr>
            <a:r>
              <a:rPr lang="en-US"/>
              <a:t>Applicable NAICS</a:t>
            </a:r>
            <a:endParaRPr/>
          </a:p>
          <a:p>
            <a:pPr indent="-285750" lvl="0" marL="285750" rtl="0" algn="l">
              <a:lnSpc>
                <a:spcPct val="100000"/>
              </a:lnSpc>
              <a:spcBef>
                <a:spcPts val="600"/>
              </a:spcBef>
              <a:spcAft>
                <a:spcPts val="0"/>
              </a:spcAft>
              <a:buClr>
                <a:schemeClr val="lt1"/>
              </a:buClr>
              <a:buSzPts val="1400"/>
              <a:buFont typeface="Noto Sans Symbols"/>
              <a:buChar char="❑"/>
            </a:pPr>
            <a:r>
              <a:rPr lang="en-US"/>
              <a:t>SOW/PWS/SOO</a:t>
            </a:r>
            <a:endParaRPr/>
          </a:p>
          <a:p>
            <a:pPr indent="-285750" lvl="0" marL="285750" rtl="0" algn="l">
              <a:lnSpc>
                <a:spcPct val="100000"/>
              </a:lnSpc>
              <a:spcBef>
                <a:spcPts val="600"/>
              </a:spcBef>
              <a:spcAft>
                <a:spcPts val="0"/>
              </a:spcAft>
              <a:buClr>
                <a:schemeClr val="lt1"/>
              </a:buClr>
              <a:buSzPts val="1400"/>
              <a:buFont typeface="Noto Sans Symbols"/>
              <a:buChar char="❑"/>
            </a:pPr>
            <a:r>
              <a:rPr lang="en-US"/>
              <a:t>Type of services (commercial or non-commercial)</a:t>
            </a:r>
            <a:endParaRPr/>
          </a:p>
          <a:p>
            <a:pPr indent="-285750" lvl="0" marL="285750" rtl="0" algn="l">
              <a:lnSpc>
                <a:spcPct val="100000"/>
              </a:lnSpc>
              <a:spcBef>
                <a:spcPts val="600"/>
              </a:spcBef>
              <a:spcAft>
                <a:spcPts val="0"/>
              </a:spcAft>
              <a:buClr>
                <a:schemeClr val="lt1"/>
              </a:buClr>
              <a:buSzPts val="1400"/>
              <a:buFont typeface="Noto Sans Symbols"/>
              <a:buChar char="❑"/>
            </a:pPr>
            <a:r>
              <a:rPr lang="en-US"/>
              <a:t>CLIN structure</a:t>
            </a:r>
            <a:endParaRPr/>
          </a:p>
          <a:p>
            <a:pPr indent="-285750" lvl="0" marL="285750" rtl="0" algn="l">
              <a:lnSpc>
                <a:spcPct val="100000"/>
              </a:lnSpc>
              <a:spcBef>
                <a:spcPts val="600"/>
              </a:spcBef>
              <a:spcAft>
                <a:spcPts val="0"/>
              </a:spcAft>
              <a:buClr>
                <a:schemeClr val="lt1"/>
              </a:buClr>
              <a:buSzPts val="1400"/>
              <a:buFont typeface="Noto Sans Symbols"/>
              <a:buChar char="❑"/>
            </a:pPr>
            <a:r>
              <a:rPr lang="en-US"/>
              <a:t>Evaluation factors</a:t>
            </a:r>
            <a:endParaRPr/>
          </a:p>
          <a:p>
            <a:pPr indent="-285750" lvl="0" marL="285750" rtl="0" algn="l">
              <a:lnSpc>
                <a:spcPct val="100000"/>
              </a:lnSpc>
              <a:spcBef>
                <a:spcPts val="600"/>
              </a:spcBef>
              <a:spcAft>
                <a:spcPts val="0"/>
              </a:spcAft>
              <a:buClr>
                <a:schemeClr val="lt1"/>
              </a:buClr>
              <a:buSzPts val="1400"/>
              <a:buFont typeface="Noto Sans Symbols"/>
              <a:buChar char="❑"/>
            </a:pPr>
            <a:r>
              <a:rPr lang="en-US"/>
              <a:t>Source selection methodology</a:t>
            </a:r>
            <a:endParaRPr/>
          </a:p>
          <a:p>
            <a:pPr indent="-285750" lvl="0" marL="285750" rtl="0" algn="l">
              <a:lnSpc>
                <a:spcPct val="100000"/>
              </a:lnSpc>
              <a:spcBef>
                <a:spcPts val="600"/>
              </a:spcBef>
              <a:spcAft>
                <a:spcPts val="0"/>
              </a:spcAft>
              <a:buClr>
                <a:schemeClr val="lt1"/>
              </a:buClr>
              <a:buSzPts val="1400"/>
              <a:buFont typeface="Noto Sans Symbols"/>
              <a:buChar char="❑"/>
            </a:pPr>
            <a:r>
              <a:rPr lang="en-US"/>
              <a:t>Contract type(s)</a:t>
            </a:r>
            <a:endParaRPr/>
          </a:p>
          <a:p>
            <a:pPr indent="-285750" lvl="0" marL="285750" rtl="0" algn="l">
              <a:lnSpc>
                <a:spcPct val="100000"/>
              </a:lnSpc>
              <a:spcBef>
                <a:spcPts val="600"/>
              </a:spcBef>
              <a:spcAft>
                <a:spcPts val="0"/>
              </a:spcAft>
              <a:buClr>
                <a:schemeClr val="lt1"/>
              </a:buClr>
              <a:buSzPts val="1400"/>
              <a:buFont typeface="Noto Sans Symbols"/>
              <a:buChar char="❑"/>
            </a:pPr>
            <a:r>
              <a:rPr lang="en-US"/>
              <a:t>Period of performance</a:t>
            </a:r>
            <a:endParaRPr/>
          </a:p>
          <a:p>
            <a:pPr indent="-285750" lvl="0" marL="285750" rtl="0" algn="l">
              <a:lnSpc>
                <a:spcPct val="100000"/>
              </a:lnSpc>
              <a:spcBef>
                <a:spcPts val="600"/>
              </a:spcBef>
              <a:spcAft>
                <a:spcPts val="0"/>
              </a:spcAft>
              <a:buClr>
                <a:schemeClr val="lt1"/>
              </a:buClr>
              <a:buSzPts val="1400"/>
              <a:buFont typeface="Noto Sans Symbols"/>
              <a:buChar char="❑"/>
            </a:pPr>
            <a:r>
              <a:rPr lang="en-US"/>
              <a:t>Place of performance</a:t>
            </a:r>
            <a:endParaRPr/>
          </a:p>
          <a:p>
            <a:pPr indent="-285750" lvl="0" marL="285750" rtl="0" algn="l">
              <a:lnSpc>
                <a:spcPct val="100000"/>
              </a:lnSpc>
              <a:spcBef>
                <a:spcPts val="600"/>
              </a:spcBef>
              <a:spcAft>
                <a:spcPts val="0"/>
              </a:spcAft>
              <a:buClr>
                <a:schemeClr val="lt1"/>
              </a:buClr>
              <a:buSzPts val="1400"/>
              <a:buFont typeface="Noto Sans Symbols"/>
              <a:buChar char="❑"/>
            </a:pPr>
            <a:r>
              <a:rPr lang="en-US"/>
              <a:t>Proposal due date</a:t>
            </a:r>
            <a:endParaRPr/>
          </a:p>
          <a:p>
            <a:pPr indent="-285750" lvl="0" marL="285750" rtl="0" algn="l">
              <a:lnSpc>
                <a:spcPct val="100000"/>
              </a:lnSpc>
              <a:spcBef>
                <a:spcPts val="600"/>
              </a:spcBef>
              <a:spcAft>
                <a:spcPts val="0"/>
              </a:spcAft>
              <a:buClr>
                <a:schemeClr val="lt1"/>
              </a:buClr>
              <a:buSzPts val="1400"/>
              <a:buFont typeface="Noto Sans Symbols"/>
              <a:buChar char="❑"/>
            </a:pPr>
            <a:r>
              <a:rPr lang="en-US"/>
              <a:t>Proposal instructions</a:t>
            </a:r>
            <a:endParaRPr/>
          </a:p>
          <a:p>
            <a:pPr indent="-285750" lvl="0" marL="285750" rtl="0" algn="l">
              <a:lnSpc>
                <a:spcPct val="100000"/>
              </a:lnSpc>
              <a:spcBef>
                <a:spcPts val="600"/>
              </a:spcBef>
              <a:spcAft>
                <a:spcPts val="0"/>
              </a:spcAft>
              <a:buClr>
                <a:schemeClr val="lt1"/>
              </a:buClr>
              <a:buSzPts val="1400"/>
              <a:buFont typeface="Noto Sans Symbols"/>
              <a:buChar char="❑"/>
            </a:pPr>
            <a:r>
              <a:rPr lang="en-US"/>
              <a:t>Other pertinent information (e.g., agency-specific clauses, optional clauses, etc.) </a:t>
            </a:r>
            <a:endParaRPr/>
          </a:p>
        </p:txBody>
      </p:sp>
      <p:sp>
        <p:nvSpPr>
          <p:cNvPr id="2966" name="Google Shape;2966;p124"/>
          <p:cNvSpPr txBox="1"/>
          <p:nvPr>
            <p:ph idx="6" type="body"/>
          </p:nvPr>
        </p:nvSpPr>
        <p:spPr>
          <a:xfrm>
            <a:off x="3363209" y="1879600"/>
            <a:ext cx="7863840" cy="485017"/>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1800"/>
              <a:buFont typeface="Arial"/>
              <a:buNone/>
            </a:pPr>
            <a:r>
              <a:rPr lang="en-US"/>
              <a:t>RFP Requirements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1" name="Shape 2541"/>
        <p:cNvGrpSpPr/>
        <p:nvPr/>
      </p:nvGrpSpPr>
      <p:grpSpPr>
        <a:xfrm>
          <a:off x="0" y="0"/>
          <a:ext cx="0" cy="0"/>
          <a:chOff x="0" y="0"/>
          <a:chExt cx="0" cy="0"/>
        </a:xfrm>
      </p:grpSpPr>
      <p:sp>
        <p:nvSpPr>
          <p:cNvPr id="2542" name="Google Shape;2542;p89"/>
          <p:cNvSpPr txBox="1"/>
          <p:nvPr>
            <p:ph idx="1" type="body"/>
          </p:nvPr>
        </p:nvSpPr>
        <p:spPr>
          <a:xfrm>
            <a:off x="200026" y="4564962"/>
            <a:ext cx="4312270" cy="2105850"/>
          </a:xfrm>
          <a:prstGeom prst="rect">
            <a:avLst/>
          </a:prstGeom>
          <a:noFill/>
          <a:ln>
            <a:noFill/>
          </a:ln>
        </p:spPr>
        <p:txBody>
          <a:bodyPr anchorCtr="0" anchor="t" bIns="91425" lIns="91425" spcFirstLastPara="1" rIns="91425" wrap="square" tIns="91425">
            <a:noAutofit/>
          </a:bodyPr>
          <a:lstStyle/>
          <a:p>
            <a:pPr indent="0" lvl="0" marL="114300" rtl="0" algn="l">
              <a:lnSpc>
                <a:spcPct val="100000"/>
              </a:lnSpc>
              <a:spcBef>
                <a:spcPts val="0"/>
              </a:spcBef>
              <a:spcAft>
                <a:spcPts val="0"/>
              </a:spcAft>
              <a:buClr>
                <a:schemeClr val="lt1"/>
              </a:buClr>
              <a:buSzPts val="1800"/>
              <a:buFont typeface="Arial"/>
              <a:buNone/>
            </a:pPr>
            <a:r>
              <a:rPr lang="en-US"/>
              <a:t>Tier 0 • Spend Not Aligned to Category Management Principles</a:t>
            </a:r>
            <a:endParaRPr/>
          </a:p>
          <a:p>
            <a:pPr indent="0" lvl="1" marL="182880" rtl="0" algn="l">
              <a:lnSpc>
                <a:spcPct val="100000"/>
              </a:lnSpc>
              <a:spcBef>
                <a:spcPts val="600"/>
              </a:spcBef>
              <a:spcAft>
                <a:spcPts val="0"/>
              </a:spcAft>
              <a:buSzPts val="1400"/>
              <a:buNone/>
            </a:pPr>
            <a:r>
              <a:rPr lang="en-US"/>
              <a:t>Spend not fitting into any other tier; represents potential opportunities to transition to more mature solutions</a:t>
            </a:r>
            <a:endParaRPr/>
          </a:p>
        </p:txBody>
      </p:sp>
      <p:sp>
        <p:nvSpPr>
          <p:cNvPr id="2543" name="Google Shape;2543;p89"/>
          <p:cNvSpPr txBox="1"/>
          <p:nvPr>
            <p:ph idx="2" type="body"/>
          </p:nvPr>
        </p:nvSpPr>
        <p:spPr>
          <a:xfrm>
            <a:off x="2607957" y="2566605"/>
            <a:ext cx="4685462" cy="1011686"/>
          </a:xfrm>
          <a:prstGeom prst="rect">
            <a:avLst/>
          </a:prstGeom>
          <a:noFill/>
          <a:ln>
            <a:noFill/>
          </a:ln>
        </p:spPr>
        <p:txBody>
          <a:bodyPr anchorCtr="0" anchor="t" bIns="91425" lIns="91425" spcFirstLastPara="1" rIns="91425" wrap="square" tIns="91425">
            <a:noAutofit/>
          </a:bodyPr>
          <a:lstStyle/>
          <a:p>
            <a:pPr indent="0" lvl="0" marL="114300" rtl="0" algn="l">
              <a:lnSpc>
                <a:spcPct val="100000"/>
              </a:lnSpc>
              <a:spcBef>
                <a:spcPts val="0"/>
              </a:spcBef>
              <a:spcAft>
                <a:spcPts val="0"/>
              </a:spcAft>
              <a:buClr>
                <a:schemeClr val="lt1"/>
              </a:buClr>
              <a:buSzPts val="1800"/>
              <a:buFont typeface="Arial"/>
              <a:buNone/>
            </a:pPr>
            <a:r>
              <a:rPr lang="en-US"/>
              <a:t>Tier 2 • Multi-Agency Solutions</a:t>
            </a:r>
            <a:endParaRPr/>
          </a:p>
          <a:p>
            <a:pPr indent="0" lvl="1" marL="182880" rtl="0" algn="l">
              <a:lnSpc>
                <a:spcPct val="100000"/>
              </a:lnSpc>
              <a:spcBef>
                <a:spcPts val="600"/>
              </a:spcBef>
              <a:spcAft>
                <a:spcPts val="0"/>
              </a:spcAft>
              <a:buSzPts val="1400"/>
              <a:buNone/>
            </a:pPr>
            <a:r>
              <a:rPr lang="en-US"/>
              <a:t>Spend on multi-agency contracts satisfying rigorous standards for strategy, data, tools &amp; metrics</a:t>
            </a:r>
            <a:endParaRPr/>
          </a:p>
        </p:txBody>
      </p:sp>
      <p:sp>
        <p:nvSpPr>
          <p:cNvPr id="2544" name="Google Shape;2544;p89"/>
          <p:cNvSpPr txBox="1"/>
          <p:nvPr>
            <p:ph idx="3" type="body"/>
          </p:nvPr>
        </p:nvSpPr>
        <p:spPr>
          <a:xfrm>
            <a:off x="3605974" y="1572022"/>
            <a:ext cx="4805395" cy="934790"/>
          </a:xfrm>
          <a:prstGeom prst="rect">
            <a:avLst/>
          </a:prstGeom>
          <a:noFill/>
          <a:ln>
            <a:noFill/>
          </a:ln>
        </p:spPr>
        <p:txBody>
          <a:bodyPr anchorCtr="0" anchor="t" bIns="91425" lIns="91425" spcFirstLastPara="1" rIns="91425" wrap="square" tIns="91425">
            <a:noAutofit/>
          </a:bodyPr>
          <a:lstStyle/>
          <a:p>
            <a:pPr indent="0" lvl="0" marL="114300" rtl="0" algn="l">
              <a:lnSpc>
                <a:spcPct val="100000"/>
              </a:lnSpc>
              <a:spcBef>
                <a:spcPts val="0"/>
              </a:spcBef>
              <a:spcAft>
                <a:spcPts val="0"/>
              </a:spcAft>
              <a:buClr>
                <a:schemeClr val="lt1"/>
              </a:buClr>
              <a:buSzPts val="1800"/>
              <a:buFont typeface="Arial"/>
              <a:buNone/>
            </a:pPr>
            <a:r>
              <a:rPr lang="en-US"/>
              <a:t>Tier 3 • Gov-wide BIC Solutions</a:t>
            </a:r>
            <a:endParaRPr/>
          </a:p>
          <a:p>
            <a:pPr indent="0" lvl="1" marL="182880" rtl="0" algn="l">
              <a:lnSpc>
                <a:spcPct val="100000"/>
              </a:lnSpc>
              <a:spcBef>
                <a:spcPts val="600"/>
              </a:spcBef>
              <a:spcAft>
                <a:spcPts val="0"/>
              </a:spcAft>
              <a:buSzPts val="1400"/>
              <a:buNone/>
            </a:pPr>
            <a:r>
              <a:rPr lang="en-US"/>
              <a:t>Spend on government-wide Best-in-Class (BIC) solutions; considered the highest level of spend maturity</a:t>
            </a:r>
            <a:endParaRPr/>
          </a:p>
        </p:txBody>
      </p:sp>
      <p:sp>
        <p:nvSpPr>
          <p:cNvPr id="2545" name="Google Shape;2545;p89"/>
          <p:cNvSpPr txBox="1"/>
          <p:nvPr>
            <p:ph idx="4" type="body"/>
          </p:nvPr>
        </p:nvSpPr>
        <p:spPr>
          <a:xfrm>
            <a:off x="612475" y="1193175"/>
            <a:ext cx="10032900" cy="365700"/>
          </a:xfrm>
          <a:prstGeom prst="rect">
            <a:avLst/>
          </a:prstGeom>
          <a:noFill/>
          <a:ln>
            <a:noFill/>
          </a:ln>
        </p:spPr>
        <p:txBody>
          <a:bodyPr anchorCtr="0" anchor="t" bIns="0" lIns="182875" spcFirstLastPara="1" rIns="91425" wrap="square" tIns="0">
            <a:noAutofit/>
          </a:bodyPr>
          <a:lstStyle/>
          <a:p>
            <a:pPr indent="0" lvl="0" marL="76200" rtl="0" algn="l">
              <a:lnSpc>
                <a:spcPct val="100000"/>
              </a:lnSpc>
              <a:spcBef>
                <a:spcPts val="0"/>
              </a:spcBef>
              <a:spcAft>
                <a:spcPts val="0"/>
              </a:spcAft>
              <a:buClr>
                <a:schemeClr val="lt1"/>
              </a:buClr>
              <a:buSzPts val="1800"/>
              <a:buFont typeface="Arial"/>
              <a:buNone/>
            </a:pPr>
            <a:r>
              <a:rPr lang="en-US" sz="2200"/>
              <a:t>OMB directive: Increase spend maturity &amp; spend on BIC contracts</a:t>
            </a:r>
            <a:endParaRPr sz="2200"/>
          </a:p>
        </p:txBody>
      </p:sp>
      <p:sp>
        <p:nvSpPr>
          <p:cNvPr id="2546" name="Google Shape;2546;p89"/>
          <p:cNvSpPr txBox="1"/>
          <p:nvPr>
            <p:ph type="title"/>
          </p:nvPr>
        </p:nvSpPr>
        <p:spPr>
          <a:xfrm>
            <a:off x="612465" y="4663"/>
            <a:ext cx="10562869" cy="1057173"/>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200"/>
              <a:buNone/>
            </a:pPr>
            <a:r>
              <a:rPr lang="en-US"/>
              <a:t>Spend Under Management (SUM) Tiers</a:t>
            </a:r>
            <a:endParaRPr/>
          </a:p>
        </p:txBody>
      </p:sp>
      <p:sp>
        <p:nvSpPr>
          <p:cNvPr id="2547" name="Google Shape;2547;p89"/>
          <p:cNvSpPr txBox="1"/>
          <p:nvPr>
            <p:ph idx="5" type="body"/>
          </p:nvPr>
        </p:nvSpPr>
        <p:spPr>
          <a:xfrm>
            <a:off x="7318913" y="4173099"/>
            <a:ext cx="2991102" cy="548640"/>
          </a:xfrm>
          <a:prstGeom prst="rect">
            <a:avLst/>
          </a:prstGeom>
          <a:noFill/>
          <a:ln>
            <a:noFill/>
          </a:ln>
        </p:spPr>
        <p:txBody>
          <a:bodyPr anchorCtr="0" anchor="t" bIns="0" lIns="0" spcFirstLastPara="1" rIns="91425" wrap="square" tIns="0">
            <a:noAutofit/>
          </a:bodyPr>
          <a:lstStyle/>
          <a:p>
            <a:pPr indent="0" lvl="0" marL="0" rtl="0" algn="r">
              <a:lnSpc>
                <a:spcPct val="100000"/>
              </a:lnSpc>
              <a:spcBef>
                <a:spcPts val="0"/>
              </a:spcBef>
              <a:spcAft>
                <a:spcPts val="0"/>
              </a:spcAft>
              <a:buClr>
                <a:schemeClr val="lt1"/>
              </a:buClr>
              <a:buSzPts val="1100"/>
              <a:buFont typeface="Arial"/>
              <a:buNone/>
            </a:pPr>
            <a:r>
              <a:rPr lang="en-US"/>
              <a:t>Multiple Award Schedule</a:t>
            </a:r>
            <a:endParaRPr/>
          </a:p>
          <a:p>
            <a:pPr indent="0" lvl="0" marL="0" rtl="0" algn="r">
              <a:lnSpc>
                <a:spcPct val="100000"/>
              </a:lnSpc>
              <a:spcBef>
                <a:spcPts val="600"/>
              </a:spcBef>
              <a:spcAft>
                <a:spcPts val="0"/>
              </a:spcAft>
              <a:buClr>
                <a:schemeClr val="lt1"/>
              </a:buClr>
              <a:buSzPts val="1100"/>
              <a:buFont typeface="Arial"/>
              <a:buNone/>
            </a:pPr>
            <a:r>
              <a:t/>
            </a:r>
            <a:endParaRPr/>
          </a:p>
        </p:txBody>
      </p:sp>
      <p:sp>
        <p:nvSpPr>
          <p:cNvPr id="2548" name="Google Shape;2548;p89"/>
          <p:cNvSpPr txBox="1"/>
          <p:nvPr>
            <p:ph idx="6" type="body"/>
          </p:nvPr>
        </p:nvSpPr>
        <p:spPr>
          <a:xfrm>
            <a:off x="6708403" y="5115170"/>
            <a:ext cx="3601612" cy="548640"/>
          </a:xfrm>
          <a:prstGeom prst="rect">
            <a:avLst/>
          </a:prstGeom>
          <a:noFill/>
          <a:ln>
            <a:noFill/>
          </a:ln>
        </p:spPr>
        <p:txBody>
          <a:bodyPr anchorCtr="0" anchor="t" bIns="0" lIns="0" spcFirstLastPara="1" rIns="91425" wrap="square" tIns="0">
            <a:noAutofit/>
          </a:bodyPr>
          <a:lstStyle/>
          <a:p>
            <a:pPr indent="0" lvl="0" marL="0" rtl="0" algn="r">
              <a:lnSpc>
                <a:spcPct val="100000"/>
              </a:lnSpc>
              <a:spcBef>
                <a:spcPts val="0"/>
              </a:spcBef>
              <a:spcAft>
                <a:spcPts val="0"/>
              </a:spcAft>
              <a:buClr>
                <a:schemeClr val="lt1"/>
              </a:buClr>
              <a:buSzPts val="1100"/>
              <a:buFont typeface="Arial"/>
              <a:buNone/>
            </a:pPr>
            <a:r>
              <a:rPr lang="en-US"/>
              <a:t>USAF NETCENTS-2 IDIQ</a:t>
            </a:r>
            <a:endParaRPr/>
          </a:p>
        </p:txBody>
      </p:sp>
      <p:sp>
        <p:nvSpPr>
          <p:cNvPr id="2549" name="Google Shape;2549;p89"/>
          <p:cNvSpPr txBox="1"/>
          <p:nvPr>
            <p:ph idx="7" type="body"/>
          </p:nvPr>
        </p:nvSpPr>
        <p:spPr>
          <a:xfrm>
            <a:off x="6076950" y="6116645"/>
            <a:ext cx="4233065" cy="548640"/>
          </a:xfrm>
          <a:prstGeom prst="rect">
            <a:avLst/>
          </a:prstGeom>
          <a:noFill/>
          <a:ln>
            <a:noFill/>
          </a:ln>
        </p:spPr>
        <p:txBody>
          <a:bodyPr anchorCtr="0" anchor="t" bIns="0" lIns="0" spcFirstLastPara="1" rIns="91425" wrap="square" tIns="0">
            <a:noAutofit/>
          </a:bodyPr>
          <a:lstStyle/>
          <a:p>
            <a:pPr indent="0" lvl="0" marL="0" rtl="0" algn="r">
              <a:lnSpc>
                <a:spcPct val="100000"/>
              </a:lnSpc>
              <a:spcBef>
                <a:spcPts val="0"/>
              </a:spcBef>
              <a:spcAft>
                <a:spcPts val="0"/>
              </a:spcAft>
              <a:buClr>
                <a:schemeClr val="lt1"/>
              </a:buClr>
              <a:buSzPts val="1100"/>
              <a:buFont typeface="Arial"/>
              <a:buNone/>
            </a:pPr>
            <a:r>
              <a:rPr lang="en-US"/>
              <a:t>Open market spend</a:t>
            </a:r>
            <a:endParaRPr/>
          </a:p>
          <a:p>
            <a:pPr indent="0" lvl="0" marL="0" rtl="0" algn="r">
              <a:lnSpc>
                <a:spcPct val="100000"/>
              </a:lnSpc>
              <a:spcBef>
                <a:spcPts val="600"/>
              </a:spcBef>
              <a:spcAft>
                <a:spcPts val="0"/>
              </a:spcAft>
              <a:buClr>
                <a:schemeClr val="lt1"/>
              </a:buClr>
              <a:buSzPts val="1100"/>
              <a:buFont typeface="Arial"/>
              <a:buNone/>
            </a:pPr>
            <a:r>
              <a:rPr lang="en-US"/>
              <a:t>Duplicative one-off contracts</a:t>
            </a:r>
            <a:endParaRPr/>
          </a:p>
        </p:txBody>
      </p:sp>
      <p:sp>
        <p:nvSpPr>
          <p:cNvPr id="2550" name="Google Shape;2550;p89"/>
          <p:cNvSpPr txBox="1"/>
          <p:nvPr>
            <p:ph idx="8" type="body"/>
          </p:nvPr>
        </p:nvSpPr>
        <p:spPr>
          <a:xfrm>
            <a:off x="1247575" y="3556592"/>
            <a:ext cx="5039664" cy="1066144"/>
          </a:xfrm>
          <a:prstGeom prst="rect">
            <a:avLst/>
          </a:prstGeom>
          <a:noFill/>
          <a:ln>
            <a:noFill/>
          </a:ln>
        </p:spPr>
        <p:txBody>
          <a:bodyPr anchorCtr="0" anchor="t" bIns="91425" lIns="91425" spcFirstLastPara="1" rIns="91425" wrap="square" tIns="91425">
            <a:noAutofit/>
          </a:bodyPr>
          <a:lstStyle/>
          <a:p>
            <a:pPr indent="0" lvl="0" marL="114300" rtl="0" algn="l">
              <a:lnSpc>
                <a:spcPct val="100000"/>
              </a:lnSpc>
              <a:spcBef>
                <a:spcPts val="0"/>
              </a:spcBef>
              <a:spcAft>
                <a:spcPts val="0"/>
              </a:spcAft>
              <a:buClr>
                <a:schemeClr val="lt1"/>
              </a:buClr>
              <a:buSzPts val="1800"/>
              <a:buFont typeface="Arial"/>
              <a:buNone/>
            </a:pPr>
            <a:r>
              <a:rPr lang="en-US"/>
              <a:t>Tier 1 • Mandatory Agency-Wide Solutions</a:t>
            </a:r>
            <a:endParaRPr/>
          </a:p>
          <a:p>
            <a:pPr indent="0" lvl="1" marL="182880" rtl="0" algn="l">
              <a:lnSpc>
                <a:spcPct val="100000"/>
              </a:lnSpc>
              <a:spcBef>
                <a:spcPts val="600"/>
              </a:spcBef>
              <a:spcAft>
                <a:spcPts val="0"/>
              </a:spcAft>
              <a:buSzPts val="1400"/>
              <a:buNone/>
            </a:pPr>
            <a:r>
              <a:rPr lang="en-US"/>
              <a:t>Spend on agency-wide contracts with mandatory use or mandatory consideration policies &amp; data sharing standards</a:t>
            </a:r>
            <a:endParaRPr/>
          </a:p>
        </p:txBody>
      </p:sp>
      <p:sp>
        <p:nvSpPr>
          <p:cNvPr id="2551" name="Google Shape;2551;p89"/>
          <p:cNvSpPr txBox="1"/>
          <p:nvPr/>
        </p:nvSpPr>
        <p:spPr>
          <a:xfrm>
            <a:off x="7293419" y="3452081"/>
            <a:ext cx="2991102" cy="548640"/>
          </a:xfrm>
          <a:prstGeom prst="rect">
            <a:avLst/>
          </a:prstGeom>
          <a:noFill/>
          <a:ln>
            <a:noFill/>
          </a:ln>
        </p:spPr>
        <p:txBody>
          <a:bodyPr anchorCtr="0" anchor="t" bIns="0" lIns="0" spcFirstLastPara="1" rIns="91425" wrap="square" tIns="0">
            <a:noAutofit/>
          </a:bodyPr>
          <a:lstStyle/>
          <a:p>
            <a:pPr indent="0" lvl="0" marL="0" marR="0" rtl="0" algn="r">
              <a:lnSpc>
                <a:spcPct val="100000"/>
              </a:lnSpc>
              <a:spcBef>
                <a:spcPts val="0"/>
              </a:spcBef>
              <a:spcAft>
                <a:spcPts val="0"/>
              </a:spcAft>
              <a:buClr>
                <a:schemeClr val="lt1"/>
              </a:buClr>
              <a:buSzPts val="1100"/>
              <a:buFont typeface="Arial"/>
              <a:buNone/>
            </a:pPr>
            <a:r>
              <a:rPr b="0" i="0" lang="en-US" sz="1100" u="none" cap="none" strike="noStrike">
                <a:solidFill>
                  <a:schemeClr val="lt1"/>
                </a:solidFill>
                <a:latin typeface="Arial"/>
                <a:ea typeface="Arial"/>
                <a:cs typeface="Arial"/>
                <a:sym typeface="Arial"/>
              </a:rPr>
              <a:t>OASIS</a:t>
            </a:r>
            <a:endParaRPr/>
          </a:p>
          <a:p>
            <a:pPr indent="0" lvl="0" marL="0" marR="0" rtl="0" algn="r">
              <a:lnSpc>
                <a:spcPct val="100000"/>
              </a:lnSpc>
              <a:spcBef>
                <a:spcPts val="600"/>
              </a:spcBef>
              <a:spcAft>
                <a:spcPts val="0"/>
              </a:spcAft>
              <a:buClr>
                <a:schemeClr val="lt1"/>
              </a:buClr>
              <a:buSzPts val="1100"/>
              <a:buFont typeface="Arial"/>
              <a:buNone/>
            </a:pPr>
            <a:r>
              <a:rPr b="0" i="0" lang="en-US" sz="1100" u="none" cap="none" strike="noStrike">
                <a:solidFill>
                  <a:schemeClr val="lt1"/>
                </a:solidFill>
                <a:latin typeface="Arial"/>
                <a:ea typeface="Arial"/>
                <a:cs typeface="Arial"/>
                <a:sym typeface="Arial"/>
              </a:rPr>
              <a:t>HCaTS</a:t>
            </a:r>
            <a:endParaRPr/>
          </a:p>
          <a:p>
            <a:pPr indent="0" lvl="0" marL="0" marR="0" rtl="0" algn="r">
              <a:lnSpc>
                <a:spcPct val="100000"/>
              </a:lnSpc>
              <a:spcBef>
                <a:spcPts val="600"/>
              </a:spcBef>
              <a:spcAft>
                <a:spcPts val="0"/>
              </a:spcAft>
              <a:buClr>
                <a:schemeClr val="lt1"/>
              </a:buClr>
              <a:buSzPts val="1100"/>
              <a:buFont typeface="Arial"/>
              <a:buNone/>
            </a:pPr>
            <a:r>
              <a:t/>
            </a:r>
            <a:endParaRPr b="0" i="0" sz="1100" u="none" cap="none" strike="noStrike">
              <a:solidFill>
                <a:schemeClr val="lt1"/>
              </a:solidFill>
              <a:latin typeface="Arial"/>
              <a:ea typeface="Arial"/>
              <a:cs typeface="Arial"/>
              <a:sym typeface="Arial"/>
            </a:endParaRPr>
          </a:p>
          <a:p>
            <a:pPr indent="0" lvl="0" marL="0" marR="0" rtl="0" algn="r">
              <a:lnSpc>
                <a:spcPct val="100000"/>
              </a:lnSpc>
              <a:spcBef>
                <a:spcPts val="600"/>
              </a:spcBef>
              <a:spcAft>
                <a:spcPts val="0"/>
              </a:spcAft>
              <a:buClr>
                <a:schemeClr val="lt1"/>
              </a:buClr>
              <a:buSzPts val="1100"/>
              <a:buFont typeface="Arial"/>
              <a:buNone/>
            </a:pPr>
            <a:r>
              <a:t/>
            </a:r>
            <a:endParaRPr b="0" i="0" sz="1100" u="none" cap="none" strike="noStrike">
              <a:solidFill>
                <a:schemeClr val="lt1"/>
              </a:solidFill>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0" name="Shape 2970"/>
        <p:cNvGrpSpPr/>
        <p:nvPr/>
      </p:nvGrpSpPr>
      <p:grpSpPr>
        <a:xfrm>
          <a:off x="0" y="0"/>
          <a:ext cx="0" cy="0"/>
          <a:chOff x="0" y="0"/>
          <a:chExt cx="0" cy="0"/>
        </a:xfrm>
      </p:grpSpPr>
      <p:sp>
        <p:nvSpPr>
          <p:cNvPr id="2971" name="Google Shape;2971;p125"/>
          <p:cNvSpPr txBox="1"/>
          <p:nvPr>
            <p:ph idx="1" type="body"/>
          </p:nvPr>
        </p:nvSpPr>
        <p:spPr>
          <a:xfrm>
            <a:off x="3363209" y="2364617"/>
            <a:ext cx="7863840" cy="4177552"/>
          </a:xfrm>
          <a:prstGeom prst="rect">
            <a:avLst/>
          </a:prstGeom>
          <a:noFill/>
          <a:ln>
            <a:noFill/>
          </a:ln>
        </p:spPr>
        <p:txBody>
          <a:bodyPr anchorCtr="0" anchor="t" bIns="91425" lIns="91425" spcFirstLastPara="1" rIns="91425" wrap="square" tIns="91425">
            <a:noAutofit/>
          </a:bodyPr>
          <a:lstStyle/>
          <a:p>
            <a:pPr indent="-285750" lvl="0" marL="285750" rtl="0" algn="l">
              <a:lnSpc>
                <a:spcPct val="100000"/>
              </a:lnSpc>
              <a:spcBef>
                <a:spcPts val="0"/>
              </a:spcBef>
              <a:spcAft>
                <a:spcPts val="0"/>
              </a:spcAft>
              <a:buClr>
                <a:schemeClr val="lt1"/>
              </a:buClr>
              <a:buSzPts val="1600"/>
              <a:buFont typeface="Noto Sans Symbols"/>
              <a:buChar char="❑"/>
            </a:pPr>
            <a:r>
              <a:rPr lang="en-US"/>
              <a:t>Issue solicitation under determined Pool*</a:t>
            </a:r>
            <a:endParaRPr/>
          </a:p>
          <a:p>
            <a:pPr indent="-228600" lvl="1" marL="685800" rtl="0" algn="l">
              <a:lnSpc>
                <a:spcPct val="100000"/>
              </a:lnSpc>
              <a:spcBef>
                <a:spcPts val="0"/>
              </a:spcBef>
              <a:spcAft>
                <a:spcPts val="0"/>
              </a:spcAft>
              <a:buSzPts val="1400"/>
              <a:buChar char="•"/>
            </a:pPr>
            <a:r>
              <a:rPr lang="en-US"/>
              <a:t>You may RFI Multiple Pools</a:t>
            </a:r>
            <a:endParaRPr/>
          </a:p>
          <a:p>
            <a:pPr indent="-228600" lvl="1" marL="685800" rtl="0" algn="l">
              <a:lnSpc>
                <a:spcPct val="100000"/>
              </a:lnSpc>
              <a:spcBef>
                <a:spcPts val="0"/>
              </a:spcBef>
              <a:spcAft>
                <a:spcPts val="0"/>
              </a:spcAft>
              <a:buSzPts val="1400"/>
              <a:buChar char="•"/>
            </a:pPr>
            <a:r>
              <a:rPr lang="en-US"/>
              <a:t>You may send RFQ to One Pool</a:t>
            </a:r>
            <a:endParaRPr/>
          </a:p>
          <a:p>
            <a:pPr indent="-285750" lvl="0" marL="285750" rtl="0" algn="l">
              <a:lnSpc>
                <a:spcPct val="100000"/>
              </a:lnSpc>
              <a:spcBef>
                <a:spcPts val="600"/>
              </a:spcBef>
              <a:spcAft>
                <a:spcPts val="0"/>
              </a:spcAft>
              <a:buClr>
                <a:schemeClr val="lt1"/>
              </a:buClr>
              <a:buSzPts val="1600"/>
              <a:buFont typeface="Noto Sans Symbols"/>
              <a:buChar char="❑"/>
            </a:pPr>
            <a:r>
              <a:rPr lang="en-US"/>
              <a:t>Choose one method of issuance. Do not post to both eBuy and Symphony:</a:t>
            </a:r>
            <a:endParaRPr/>
          </a:p>
          <a:p>
            <a:pPr indent="-228600" lvl="1" marL="685800" rtl="0" algn="l">
              <a:lnSpc>
                <a:spcPct val="100000"/>
              </a:lnSpc>
              <a:spcBef>
                <a:spcPts val="600"/>
              </a:spcBef>
              <a:spcAft>
                <a:spcPts val="0"/>
              </a:spcAft>
              <a:buSzPts val="1400"/>
              <a:buChar char="•"/>
            </a:pPr>
            <a:r>
              <a:rPr lang="en-US"/>
              <a:t>Post on </a:t>
            </a:r>
            <a:r>
              <a:rPr lang="en-US" u="sng">
                <a:solidFill>
                  <a:schemeClr val="hlink"/>
                </a:solidFill>
                <a:hlinkClick r:id="rId3"/>
              </a:rPr>
              <a:t>GSA eBuy</a:t>
            </a:r>
            <a:endParaRPr/>
          </a:p>
          <a:p>
            <a:pPr indent="-228600" lvl="1" marL="685800" rtl="0" algn="l">
              <a:lnSpc>
                <a:spcPct val="100000"/>
              </a:lnSpc>
              <a:spcBef>
                <a:spcPts val="800"/>
              </a:spcBef>
              <a:spcAft>
                <a:spcPts val="0"/>
              </a:spcAft>
              <a:buSzPts val="1400"/>
              <a:buChar char="•"/>
            </a:pPr>
            <a:r>
              <a:rPr lang="en-US"/>
              <a:t>Use </a:t>
            </a:r>
            <a:r>
              <a:rPr lang="en-US" u="sng">
                <a:solidFill>
                  <a:schemeClr val="hlink"/>
                </a:solidFill>
                <a:hlinkClick r:id="rId4"/>
              </a:rPr>
              <a:t>Symphony</a:t>
            </a:r>
            <a:r>
              <a:rPr lang="en-US"/>
              <a:t> to initiate a global email to the selected Pool</a:t>
            </a:r>
            <a:endParaRPr/>
          </a:p>
          <a:p>
            <a:pPr indent="-241300" lvl="2" marL="1143000" rtl="0" algn="l">
              <a:lnSpc>
                <a:spcPct val="100000"/>
              </a:lnSpc>
              <a:spcBef>
                <a:spcPts val="800"/>
              </a:spcBef>
              <a:spcAft>
                <a:spcPts val="0"/>
              </a:spcAft>
              <a:buSzPts val="1400"/>
              <a:buChar char="o"/>
            </a:pPr>
            <a:r>
              <a:rPr lang="en-US" sz="1250">
                <a:solidFill>
                  <a:schemeClr val="dk1"/>
                </a:solidFill>
                <a:latin typeface="Helvetica Neue"/>
                <a:ea typeface="Helvetica Neue"/>
                <a:cs typeface="Helvetica Neue"/>
                <a:sym typeface="Helvetica Neue"/>
              </a:rPr>
              <a:t>Check out this short video: </a:t>
            </a:r>
            <a:r>
              <a:rPr lang="en-US" sz="1250" u="sng">
                <a:solidFill>
                  <a:schemeClr val="dk1"/>
                </a:solidFill>
                <a:latin typeface="Helvetica Neue"/>
                <a:ea typeface="Helvetica Neue"/>
                <a:cs typeface="Helvetica Neue"/>
                <a:sym typeface="Helvetica Neue"/>
                <a:hlinkClick r:id="rId5">
                  <a:extLst>
                    <a:ext uri="{A12FA001-AC4F-418D-AE19-62706E023703}">
                      <ahyp:hlinkClr val="tx"/>
                    </a:ext>
                  </a:extLst>
                </a:hlinkClick>
              </a:rPr>
              <a:t>Symphony - The Task Order Tool That Works For You.</a:t>
            </a:r>
            <a:endParaRPr sz="1250">
              <a:solidFill>
                <a:schemeClr val="dk1"/>
              </a:solidFill>
              <a:latin typeface="Helvetica Neue"/>
              <a:ea typeface="Helvetica Neue"/>
              <a:cs typeface="Helvetica Neue"/>
              <a:sym typeface="Helvetica Neue"/>
            </a:endParaRPr>
          </a:p>
          <a:p>
            <a:pPr indent="-241300" lvl="2" marL="1143000" rtl="0" algn="l">
              <a:lnSpc>
                <a:spcPct val="100000"/>
              </a:lnSpc>
              <a:spcBef>
                <a:spcPts val="800"/>
              </a:spcBef>
              <a:spcAft>
                <a:spcPts val="0"/>
              </a:spcAft>
              <a:buSzPts val="1400"/>
              <a:buChar char="o"/>
            </a:pPr>
            <a:r>
              <a:rPr lang="en-US" sz="1250">
                <a:solidFill>
                  <a:schemeClr val="dk1"/>
                </a:solidFill>
                <a:latin typeface="Helvetica Neue"/>
                <a:ea typeface="Helvetica Neue"/>
                <a:cs typeface="Helvetica Neue"/>
                <a:sym typeface="Helvetica Neue"/>
              </a:rPr>
              <a:t>Important links to note:</a:t>
            </a:r>
            <a:endParaRPr sz="1250">
              <a:solidFill>
                <a:schemeClr val="dk1"/>
              </a:solidFill>
              <a:latin typeface="Helvetica Neue"/>
              <a:ea typeface="Helvetica Neue"/>
              <a:cs typeface="Helvetica Neue"/>
              <a:sym typeface="Helvetica Neue"/>
            </a:endParaRPr>
          </a:p>
          <a:p>
            <a:pPr indent="-241300" lvl="3" marL="1600200" rtl="0" algn="l">
              <a:lnSpc>
                <a:spcPct val="100000"/>
              </a:lnSpc>
              <a:spcBef>
                <a:spcPts val="800"/>
              </a:spcBef>
              <a:spcAft>
                <a:spcPts val="0"/>
              </a:spcAft>
              <a:buSzPts val="1400"/>
              <a:buChar char="▪"/>
            </a:pPr>
            <a:r>
              <a:rPr lang="en-US" sz="1250" u="sng">
                <a:solidFill>
                  <a:schemeClr val="dk1"/>
                </a:solidFill>
                <a:latin typeface="Helvetica Neue"/>
                <a:ea typeface="Helvetica Neue"/>
                <a:cs typeface="Helvetica Neue"/>
                <a:sym typeface="Helvetica Neue"/>
                <a:hlinkClick r:id="rId6">
                  <a:extLst>
                    <a:ext uri="{A12FA001-AC4F-418D-AE19-62706E023703}">
                      <ahyp:hlinkClr val="tx"/>
                    </a:ext>
                  </a:extLst>
                </a:hlinkClick>
              </a:rPr>
              <a:t>How to Complete Government Registration</a:t>
            </a:r>
            <a:endParaRPr/>
          </a:p>
          <a:p>
            <a:pPr indent="-241300" lvl="3" marL="1600200" rtl="0" algn="l">
              <a:lnSpc>
                <a:spcPct val="100000"/>
              </a:lnSpc>
              <a:spcBef>
                <a:spcPts val="800"/>
              </a:spcBef>
              <a:spcAft>
                <a:spcPts val="0"/>
              </a:spcAft>
              <a:buSzPts val="1400"/>
              <a:buChar char="▪"/>
            </a:pPr>
            <a:r>
              <a:rPr lang="en-US" sz="1250" u="sng">
                <a:solidFill>
                  <a:schemeClr val="dk1"/>
                </a:solidFill>
                <a:latin typeface="Helvetica Neue"/>
                <a:ea typeface="Helvetica Neue"/>
                <a:cs typeface="Helvetica Neue"/>
                <a:sym typeface="Helvetica Neue"/>
                <a:hlinkClick r:id="rId7">
                  <a:extLst>
                    <a:ext uri="{A12FA001-AC4F-418D-AE19-62706E023703}">
                      <ahyp:hlinkClr val="tx"/>
                    </a:ext>
                  </a:extLst>
                </a:hlinkClick>
              </a:rPr>
              <a:t>Demo and Registration Training Video</a:t>
            </a:r>
            <a:r>
              <a:rPr lang="en-US" sz="1250">
                <a:solidFill>
                  <a:schemeClr val="dk1"/>
                </a:solidFill>
                <a:latin typeface="Helvetica Neue"/>
                <a:ea typeface="Helvetica Neue"/>
                <a:cs typeface="Helvetica Neue"/>
                <a:sym typeface="Helvetica Neue"/>
              </a:rPr>
              <a:t> (March 17, 2022)</a:t>
            </a:r>
            <a:endParaRPr sz="1250">
              <a:solidFill>
                <a:schemeClr val="dk1"/>
              </a:solidFill>
              <a:latin typeface="Helvetica Neue"/>
              <a:ea typeface="Helvetica Neue"/>
              <a:cs typeface="Helvetica Neue"/>
              <a:sym typeface="Helvetica Neue"/>
            </a:endParaRPr>
          </a:p>
          <a:p>
            <a:pPr indent="-241300" lvl="3" marL="1600200" rtl="0" algn="l">
              <a:lnSpc>
                <a:spcPct val="100000"/>
              </a:lnSpc>
              <a:spcBef>
                <a:spcPts val="800"/>
              </a:spcBef>
              <a:spcAft>
                <a:spcPts val="0"/>
              </a:spcAft>
              <a:buSzPts val="1400"/>
              <a:buChar char="▪"/>
            </a:pPr>
            <a:r>
              <a:rPr lang="en-US" sz="1250" u="sng">
                <a:solidFill>
                  <a:schemeClr val="dk1"/>
                </a:solidFill>
                <a:latin typeface="Helvetica Neue"/>
                <a:ea typeface="Helvetica Neue"/>
                <a:cs typeface="Helvetica Neue"/>
                <a:sym typeface="Helvetica Neue"/>
                <a:hlinkClick r:id="rId8">
                  <a:extLst>
                    <a:ext uri="{A12FA001-AC4F-418D-AE19-62706E023703}">
                      <ahyp:hlinkClr val="tx"/>
                    </a:ext>
                  </a:extLst>
                </a:hlinkClick>
              </a:rPr>
              <a:t>Demo and Registration Training Slide Deck [PDF - 2 MB]</a:t>
            </a:r>
            <a:r>
              <a:rPr lang="en-US" sz="1250">
                <a:solidFill>
                  <a:schemeClr val="dk1"/>
                </a:solidFill>
                <a:latin typeface="Helvetica Neue"/>
                <a:ea typeface="Helvetica Neue"/>
                <a:cs typeface="Helvetica Neue"/>
                <a:sym typeface="Helvetica Neue"/>
              </a:rPr>
              <a:t> (March 17, 2022)</a:t>
            </a:r>
            <a:endParaRPr sz="1250">
              <a:solidFill>
                <a:schemeClr val="dk1"/>
              </a:solidFill>
              <a:latin typeface="Helvetica Neue"/>
              <a:ea typeface="Helvetica Neue"/>
              <a:cs typeface="Helvetica Neue"/>
              <a:sym typeface="Helvetica Neue"/>
            </a:endParaRPr>
          </a:p>
          <a:p>
            <a:pPr indent="-241300" lvl="3" marL="1600200" rtl="0" algn="l">
              <a:lnSpc>
                <a:spcPct val="100000"/>
              </a:lnSpc>
              <a:spcBef>
                <a:spcPts val="800"/>
              </a:spcBef>
              <a:spcAft>
                <a:spcPts val="0"/>
              </a:spcAft>
              <a:buSzPts val="1400"/>
              <a:buChar char="▪"/>
            </a:pPr>
            <a:r>
              <a:rPr lang="en-US" sz="1250">
                <a:solidFill>
                  <a:schemeClr val="dk1"/>
                </a:solidFill>
                <a:latin typeface="Helvetica Neue"/>
                <a:ea typeface="Helvetica Neue"/>
                <a:cs typeface="Helvetica Neue"/>
                <a:sym typeface="Helvetica Neue"/>
              </a:rPr>
              <a:t>Getting started </a:t>
            </a:r>
            <a:r>
              <a:rPr lang="en-US" sz="1250" u="sng">
                <a:solidFill>
                  <a:schemeClr val="dk1"/>
                </a:solidFill>
                <a:latin typeface="Helvetica Neue"/>
                <a:ea typeface="Helvetica Neue"/>
                <a:cs typeface="Helvetica Neue"/>
                <a:sym typeface="Helvetica Neue"/>
                <a:hlinkClick r:id="rId9">
                  <a:extLst>
                    <a:ext uri="{A12FA001-AC4F-418D-AE19-62706E023703}">
                      <ahyp:hlinkClr val="tx"/>
                    </a:ext>
                  </a:extLst>
                </a:hlinkClick>
              </a:rPr>
              <a:t>Frequently Asked Questions</a:t>
            </a:r>
            <a:endParaRPr sz="1250" u="sng">
              <a:solidFill>
                <a:schemeClr val="dk1"/>
              </a:solidFill>
              <a:latin typeface="Helvetica Neue"/>
              <a:ea typeface="Helvetica Neue"/>
              <a:cs typeface="Helvetica Neue"/>
              <a:sym typeface="Helvetica Neue"/>
            </a:endParaRPr>
          </a:p>
          <a:p>
            <a:pPr indent="0" lvl="0" marL="0" rtl="0" algn="l">
              <a:lnSpc>
                <a:spcPct val="100000"/>
              </a:lnSpc>
              <a:spcBef>
                <a:spcPts val="800"/>
              </a:spcBef>
              <a:spcAft>
                <a:spcPts val="0"/>
              </a:spcAft>
              <a:buNone/>
            </a:pPr>
            <a:r>
              <a:t/>
            </a:r>
            <a:endParaRPr/>
          </a:p>
          <a:p>
            <a:pPr indent="0" lvl="0" marL="0" rtl="0" algn="l">
              <a:lnSpc>
                <a:spcPct val="100000"/>
              </a:lnSpc>
              <a:spcBef>
                <a:spcPts val="800"/>
              </a:spcBef>
              <a:spcAft>
                <a:spcPts val="0"/>
              </a:spcAft>
              <a:buNone/>
            </a:pPr>
            <a:r>
              <a:t/>
            </a:r>
            <a:endParaRPr/>
          </a:p>
        </p:txBody>
      </p:sp>
      <p:sp>
        <p:nvSpPr>
          <p:cNvPr id="2972" name="Google Shape;2972;p125"/>
          <p:cNvSpPr txBox="1"/>
          <p:nvPr>
            <p:ph type="title"/>
          </p:nvPr>
        </p:nvSpPr>
        <p:spPr>
          <a:xfrm>
            <a:off x="612465" y="4663"/>
            <a:ext cx="10562869" cy="1057173"/>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200"/>
              <a:buNone/>
            </a:pPr>
            <a:r>
              <a:rPr lang="en-US"/>
              <a:t>OASIS Ordering Step 3: Solicitation Issuance</a:t>
            </a:r>
            <a:endParaRPr/>
          </a:p>
        </p:txBody>
      </p:sp>
      <p:sp>
        <p:nvSpPr>
          <p:cNvPr id="2973" name="Google Shape;2973;p125"/>
          <p:cNvSpPr txBox="1"/>
          <p:nvPr>
            <p:ph idx="2" type="body"/>
          </p:nvPr>
        </p:nvSpPr>
        <p:spPr>
          <a:xfrm>
            <a:off x="1289100" y="1756219"/>
            <a:ext cx="1908577" cy="1353634"/>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200"/>
              <a:buFont typeface="Arial"/>
              <a:buNone/>
            </a:pPr>
            <a:r>
              <a:rPr lang="en-US"/>
              <a:t>Post solicitation on </a:t>
            </a:r>
            <a:r>
              <a:rPr lang="en-US" u="sng">
                <a:solidFill>
                  <a:schemeClr val="hlink"/>
                </a:solidFill>
                <a:hlinkClick r:id="rId10"/>
              </a:rPr>
              <a:t>eBuy</a:t>
            </a:r>
            <a:r>
              <a:rPr lang="en-US"/>
              <a:t> or </a:t>
            </a:r>
            <a:r>
              <a:rPr lang="en-US" u="sng">
                <a:solidFill>
                  <a:schemeClr val="hlink"/>
                </a:solidFill>
                <a:hlinkClick r:id="rId11"/>
              </a:rPr>
              <a:t>Symphony</a:t>
            </a:r>
            <a:r>
              <a:rPr lang="en-US"/>
              <a:t> to ensure fair opportunity requirements under </a:t>
            </a:r>
            <a:r>
              <a:rPr lang="en-US" u="sng">
                <a:solidFill>
                  <a:schemeClr val="hlink"/>
                </a:solidFill>
                <a:hlinkClick r:id="rId12"/>
              </a:rPr>
              <a:t>FAR 16.505(b)(1)</a:t>
            </a:r>
            <a:endParaRPr/>
          </a:p>
        </p:txBody>
      </p:sp>
      <p:sp>
        <p:nvSpPr>
          <p:cNvPr id="2974" name="Google Shape;2974;p125"/>
          <p:cNvSpPr txBox="1"/>
          <p:nvPr>
            <p:ph idx="3" type="body"/>
          </p:nvPr>
        </p:nvSpPr>
        <p:spPr>
          <a:xfrm>
            <a:off x="781580" y="1184958"/>
            <a:ext cx="1072962" cy="536575"/>
          </a:xfrm>
          <a:prstGeom prst="rect">
            <a:avLst/>
          </a:prstGeom>
          <a:noFill/>
          <a:ln>
            <a:noFill/>
          </a:ln>
        </p:spPr>
        <p:txBody>
          <a:bodyPr anchorCtr="0" anchor="ctr" bIns="0" lIns="0" spcFirstLastPara="1" rIns="91425" wrap="square" tIns="0">
            <a:noAutofit/>
          </a:bodyPr>
          <a:lstStyle/>
          <a:p>
            <a:pPr indent="0" lvl="0" marL="0" rtl="0" algn="r">
              <a:lnSpc>
                <a:spcPct val="100000"/>
              </a:lnSpc>
              <a:spcBef>
                <a:spcPts val="0"/>
              </a:spcBef>
              <a:spcAft>
                <a:spcPts val="0"/>
              </a:spcAft>
              <a:buSzPts val="1100"/>
              <a:buFont typeface="Arial"/>
              <a:buNone/>
            </a:pPr>
            <a:r>
              <a:rPr lang="en-US" u="sng">
                <a:solidFill>
                  <a:schemeClr val="hlink"/>
                </a:solidFill>
                <a:hlinkClick r:id="rId13"/>
              </a:rPr>
              <a:t>FAR 16.505 </a:t>
            </a:r>
            <a:r>
              <a:rPr lang="en-US"/>
              <a:t>Ordering Process</a:t>
            </a:r>
            <a:endParaRPr/>
          </a:p>
        </p:txBody>
      </p:sp>
      <p:sp>
        <p:nvSpPr>
          <p:cNvPr id="2975" name="Google Shape;2975;p125"/>
          <p:cNvSpPr txBox="1"/>
          <p:nvPr>
            <p:ph idx="4" type="body"/>
          </p:nvPr>
        </p:nvSpPr>
        <p:spPr>
          <a:xfrm>
            <a:off x="673387" y="3828215"/>
            <a:ext cx="1779205" cy="2263756"/>
          </a:xfrm>
          <a:prstGeom prst="rect">
            <a:avLst/>
          </a:prstGeom>
          <a:noFill/>
          <a:ln>
            <a:noFill/>
          </a:ln>
        </p:spPr>
        <p:txBody>
          <a:bodyPr anchorCtr="0" anchor="ctr" bIns="91425" lIns="91425" spcFirstLastPara="1" rIns="91425" wrap="square" tIns="91425">
            <a:noAutofit/>
          </a:bodyPr>
          <a:lstStyle/>
          <a:p>
            <a:pPr indent="-114300" lvl="0" marL="114300" rtl="0" algn="l">
              <a:lnSpc>
                <a:spcPct val="100000"/>
              </a:lnSpc>
              <a:spcBef>
                <a:spcPts val="0"/>
              </a:spcBef>
              <a:spcAft>
                <a:spcPts val="0"/>
              </a:spcAft>
              <a:buClr>
                <a:srgbClr val="003C71"/>
              </a:buClr>
              <a:buSzPts val="1200"/>
              <a:buFont typeface="Arial"/>
              <a:buChar char="•"/>
            </a:pPr>
            <a:r>
              <a:rPr lang="en-US"/>
              <a:t>*You may only solicit a requirement from one OASIS Pool at a time (across all vehicles)</a:t>
            </a:r>
            <a:endParaRPr/>
          </a:p>
          <a:p>
            <a:pPr indent="-114300" lvl="0" marL="114300" rtl="0" algn="l">
              <a:lnSpc>
                <a:spcPct val="100000"/>
              </a:lnSpc>
              <a:spcBef>
                <a:spcPts val="600"/>
              </a:spcBef>
              <a:spcAft>
                <a:spcPts val="0"/>
              </a:spcAft>
              <a:buClr>
                <a:srgbClr val="003C71"/>
              </a:buClr>
              <a:buSzPts val="1200"/>
              <a:buFont typeface="Arial"/>
              <a:buChar char="•"/>
            </a:pPr>
            <a:r>
              <a:rPr lang="en-US"/>
              <a:t>To reach OASIS Pool Links, expand the OASIS Contractor &amp; Email Distribution List tab on the </a:t>
            </a:r>
            <a:r>
              <a:rPr lang="en-US" u="sng">
                <a:solidFill>
                  <a:schemeClr val="hlink"/>
                </a:solidFill>
                <a:hlinkClick r:id="rId14"/>
              </a:rPr>
              <a:t>OASIS Buyers Guidance page</a:t>
            </a:r>
            <a:endParaRPr/>
          </a:p>
        </p:txBody>
      </p:sp>
      <p:sp>
        <p:nvSpPr>
          <p:cNvPr id="2976" name="Google Shape;2976;p125"/>
          <p:cNvSpPr txBox="1"/>
          <p:nvPr>
            <p:ph idx="5" type="body"/>
          </p:nvPr>
        </p:nvSpPr>
        <p:spPr>
          <a:xfrm>
            <a:off x="925543" y="3253107"/>
            <a:ext cx="1032173" cy="554854"/>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Clr>
                <a:srgbClr val="003C71"/>
              </a:buClr>
              <a:buSzPts val="1400"/>
              <a:buFont typeface="Arial"/>
              <a:buNone/>
            </a:pPr>
            <a:r>
              <a:rPr lang="en-US"/>
              <a:t>Notes</a:t>
            </a:r>
            <a:endParaRPr/>
          </a:p>
        </p:txBody>
      </p:sp>
      <p:sp>
        <p:nvSpPr>
          <p:cNvPr id="2977" name="Google Shape;2977;p125"/>
          <p:cNvSpPr txBox="1"/>
          <p:nvPr>
            <p:ph idx="6" type="body"/>
          </p:nvPr>
        </p:nvSpPr>
        <p:spPr>
          <a:xfrm>
            <a:off x="3363209" y="1879600"/>
            <a:ext cx="7863840" cy="485017"/>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1800"/>
              <a:buFont typeface="Arial"/>
              <a:buNone/>
            </a:pPr>
            <a:r>
              <a:rPr lang="en-US"/>
              <a:t>Solicitation Release </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2" name="Shape 2982"/>
        <p:cNvGrpSpPr/>
        <p:nvPr/>
      </p:nvGrpSpPr>
      <p:grpSpPr>
        <a:xfrm>
          <a:off x="0" y="0"/>
          <a:ext cx="0" cy="0"/>
          <a:chOff x="0" y="0"/>
          <a:chExt cx="0" cy="0"/>
        </a:xfrm>
      </p:grpSpPr>
      <p:sp>
        <p:nvSpPr>
          <p:cNvPr id="2983" name="Google Shape;2983;p126"/>
          <p:cNvSpPr txBox="1"/>
          <p:nvPr>
            <p:ph type="title"/>
          </p:nvPr>
        </p:nvSpPr>
        <p:spPr>
          <a:xfrm>
            <a:off x="612465" y="4663"/>
            <a:ext cx="10562869" cy="1057173"/>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200"/>
              <a:buNone/>
            </a:pPr>
            <a:r>
              <a:rPr lang="en-US"/>
              <a:t>OASIS Ordering Step 4: Proposal Evaluation</a:t>
            </a:r>
            <a:endParaRPr/>
          </a:p>
        </p:txBody>
      </p:sp>
      <p:sp>
        <p:nvSpPr>
          <p:cNvPr id="2984" name="Google Shape;2984;p126"/>
          <p:cNvSpPr txBox="1"/>
          <p:nvPr>
            <p:ph idx="1" type="body"/>
          </p:nvPr>
        </p:nvSpPr>
        <p:spPr>
          <a:xfrm>
            <a:off x="1289100" y="1756219"/>
            <a:ext cx="1908577" cy="1353634"/>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200"/>
              <a:buFont typeface="Arial"/>
              <a:buNone/>
            </a:pPr>
            <a:r>
              <a:rPr lang="en-US"/>
              <a:t>Evaluate proposals according to criteria stated in the TO solicitation</a:t>
            </a:r>
            <a:endParaRPr/>
          </a:p>
        </p:txBody>
      </p:sp>
      <p:sp>
        <p:nvSpPr>
          <p:cNvPr id="2985" name="Google Shape;2985;p126"/>
          <p:cNvSpPr txBox="1"/>
          <p:nvPr>
            <p:ph idx="2" type="body"/>
          </p:nvPr>
        </p:nvSpPr>
        <p:spPr>
          <a:xfrm>
            <a:off x="781580" y="1184958"/>
            <a:ext cx="1072962" cy="536575"/>
          </a:xfrm>
          <a:prstGeom prst="rect">
            <a:avLst/>
          </a:prstGeom>
          <a:noFill/>
          <a:ln>
            <a:noFill/>
          </a:ln>
        </p:spPr>
        <p:txBody>
          <a:bodyPr anchorCtr="0" anchor="ctr" bIns="0" lIns="0" spcFirstLastPara="1" rIns="91425" wrap="square" tIns="0">
            <a:noAutofit/>
          </a:bodyPr>
          <a:lstStyle/>
          <a:p>
            <a:pPr indent="0" lvl="0" marL="0" rtl="0" algn="r">
              <a:lnSpc>
                <a:spcPct val="100000"/>
              </a:lnSpc>
              <a:spcBef>
                <a:spcPts val="0"/>
              </a:spcBef>
              <a:spcAft>
                <a:spcPts val="0"/>
              </a:spcAft>
              <a:buSzPts val="1100"/>
              <a:buFont typeface="Arial"/>
              <a:buNone/>
            </a:pPr>
            <a:r>
              <a:rPr lang="en-US" u="sng">
                <a:solidFill>
                  <a:schemeClr val="hlink"/>
                </a:solidFill>
                <a:hlinkClick r:id="rId3"/>
              </a:rPr>
              <a:t>FAR 16.505 </a:t>
            </a:r>
            <a:r>
              <a:rPr lang="en-US"/>
              <a:t>Ordering Process</a:t>
            </a:r>
            <a:endParaRPr/>
          </a:p>
        </p:txBody>
      </p:sp>
      <p:sp>
        <p:nvSpPr>
          <p:cNvPr id="2986" name="Google Shape;2986;p126"/>
          <p:cNvSpPr txBox="1"/>
          <p:nvPr>
            <p:ph idx="3" type="body"/>
          </p:nvPr>
        </p:nvSpPr>
        <p:spPr>
          <a:xfrm>
            <a:off x="673387" y="3828215"/>
            <a:ext cx="1779205" cy="2263756"/>
          </a:xfrm>
          <a:prstGeom prst="rect">
            <a:avLst/>
          </a:prstGeom>
          <a:noFill/>
          <a:ln>
            <a:noFill/>
          </a:ln>
        </p:spPr>
        <p:txBody>
          <a:bodyPr anchorCtr="0" anchor="ctr" bIns="91425" lIns="91425" spcFirstLastPara="1" rIns="91425" wrap="square" tIns="91425">
            <a:noAutofit/>
          </a:bodyPr>
          <a:lstStyle/>
          <a:p>
            <a:pPr indent="-114300" lvl="0" marL="114300" rtl="0" algn="l">
              <a:lnSpc>
                <a:spcPct val="100000"/>
              </a:lnSpc>
              <a:spcBef>
                <a:spcPts val="0"/>
              </a:spcBef>
              <a:spcAft>
                <a:spcPts val="0"/>
              </a:spcAft>
              <a:buClr>
                <a:srgbClr val="003C71"/>
              </a:buClr>
              <a:buSzPts val="1200"/>
              <a:buFont typeface="Arial"/>
              <a:buChar char="•"/>
            </a:pPr>
            <a:r>
              <a:rPr lang="en-US"/>
              <a:t>Use streamlined evaluation methodologies: multi-phase, advisory multi-step technique, oral presentations, comparative analyses</a:t>
            </a:r>
            <a:endParaRPr/>
          </a:p>
          <a:p>
            <a:pPr indent="-114300" lvl="0" marL="114300" rtl="0" algn="l">
              <a:lnSpc>
                <a:spcPct val="100000"/>
              </a:lnSpc>
              <a:spcBef>
                <a:spcPts val="600"/>
              </a:spcBef>
              <a:spcAft>
                <a:spcPts val="0"/>
              </a:spcAft>
              <a:buClr>
                <a:srgbClr val="003C71"/>
              </a:buClr>
              <a:buSzPts val="1200"/>
              <a:buFont typeface="Arial"/>
              <a:buChar char="•"/>
            </a:pPr>
            <a:r>
              <a:rPr lang="en-US"/>
              <a:t>Award on initial responses</a:t>
            </a:r>
            <a:endParaRPr/>
          </a:p>
          <a:p>
            <a:pPr indent="-114300" lvl="0" marL="114300" rtl="0" algn="l">
              <a:lnSpc>
                <a:spcPct val="100000"/>
              </a:lnSpc>
              <a:spcBef>
                <a:spcPts val="600"/>
              </a:spcBef>
              <a:spcAft>
                <a:spcPts val="0"/>
              </a:spcAft>
              <a:buClr>
                <a:srgbClr val="003C71"/>
              </a:buClr>
              <a:buSzPts val="1200"/>
              <a:buFont typeface="Arial"/>
              <a:buChar char="•"/>
            </a:pPr>
            <a:r>
              <a:rPr lang="en-US"/>
              <a:t>Base price analysis on competition</a:t>
            </a:r>
            <a:endParaRPr/>
          </a:p>
        </p:txBody>
      </p:sp>
      <p:sp>
        <p:nvSpPr>
          <p:cNvPr id="2987" name="Google Shape;2987;p126"/>
          <p:cNvSpPr txBox="1"/>
          <p:nvPr>
            <p:ph idx="4" type="body"/>
          </p:nvPr>
        </p:nvSpPr>
        <p:spPr>
          <a:xfrm>
            <a:off x="925543" y="3253107"/>
            <a:ext cx="1032173" cy="554854"/>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Clr>
                <a:srgbClr val="003C71"/>
              </a:buClr>
              <a:buSzPts val="1400"/>
              <a:buFont typeface="Arial"/>
              <a:buNone/>
            </a:pPr>
            <a:r>
              <a:rPr lang="en-US"/>
              <a:t>Best Practices</a:t>
            </a:r>
            <a:endParaRPr/>
          </a:p>
        </p:txBody>
      </p:sp>
      <p:sp>
        <p:nvSpPr>
          <p:cNvPr id="2988" name="Google Shape;2988;p126"/>
          <p:cNvSpPr txBox="1"/>
          <p:nvPr>
            <p:ph idx="5" type="body"/>
          </p:nvPr>
        </p:nvSpPr>
        <p:spPr>
          <a:xfrm>
            <a:off x="3363209" y="2364617"/>
            <a:ext cx="7863840" cy="4177552"/>
          </a:xfrm>
          <a:prstGeom prst="rect">
            <a:avLst/>
          </a:prstGeom>
          <a:noFill/>
          <a:ln>
            <a:noFill/>
          </a:ln>
        </p:spPr>
        <p:txBody>
          <a:bodyPr anchorCtr="0" anchor="t" bIns="91425" lIns="91425" spcFirstLastPara="1" rIns="91425" wrap="square" tIns="91425">
            <a:noAutofit/>
          </a:bodyPr>
          <a:lstStyle/>
          <a:p>
            <a:pPr indent="-285750" lvl="0" marL="285750" rtl="0" algn="l">
              <a:lnSpc>
                <a:spcPct val="100000"/>
              </a:lnSpc>
              <a:spcBef>
                <a:spcPts val="0"/>
              </a:spcBef>
              <a:spcAft>
                <a:spcPts val="0"/>
              </a:spcAft>
              <a:buClr>
                <a:schemeClr val="lt1"/>
              </a:buClr>
              <a:buSzPts val="1600"/>
              <a:buFont typeface="Noto Sans Symbols"/>
              <a:buChar char="❑"/>
            </a:pPr>
            <a:r>
              <a:rPr lang="en-US"/>
              <a:t>Evaluate offers &amp; make award in accordance with your solicitation criteria</a:t>
            </a:r>
            <a:endParaRPr/>
          </a:p>
          <a:p>
            <a:pPr indent="-285750" lvl="0" marL="285750" rtl="0" algn="l">
              <a:lnSpc>
                <a:spcPct val="100000"/>
              </a:lnSpc>
              <a:spcBef>
                <a:spcPts val="600"/>
              </a:spcBef>
              <a:spcAft>
                <a:spcPts val="0"/>
              </a:spcAft>
              <a:buClr>
                <a:schemeClr val="lt1"/>
              </a:buClr>
              <a:buSzPts val="1600"/>
              <a:buFont typeface="Noto Sans Symbols"/>
              <a:buChar char="❑"/>
            </a:pPr>
            <a:r>
              <a:rPr lang="en-US"/>
              <a:t>Document fair &amp; reasonable price determination per </a:t>
            </a:r>
            <a:r>
              <a:rPr lang="en-US" u="sng">
                <a:solidFill>
                  <a:schemeClr val="hlink"/>
                </a:solidFill>
                <a:hlinkClick r:id="rId4"/>
              </a:rPr>
              <a:t>FAR 16.505(b)(3)</a:t>
            </a:r>
            <a:endParaRPr/>
          </a:p>
          <a:p>
            <a:pPr indent="-228600" lvl="1" marL="685800" rtl="0" algn="l">
              <a:lnSpc>
                <a:spcPct val="100000"/>
              </a:lnSpc>
              <a:spcBef>
                <a:spcPts val="600"/>
              </a:spcBef>
              <a:spcAft>
                <a:spcPts val="0"/>
              </a:spcAft>
              <a:buSzPts val="1400"/>
              <a:buChar char="•"/>
            </a:pPr>
            <a:r>
              <a:rPr lang="en-US"/>
              <a:t>NO contract level ceiling rates on orders EXCEPT for Sole Source T&amp;M/LH orders</a:t>
            </a:r>
            <a:endParaRPr/>
          </a:p>
        </p:txBody>
      </p:sp>
      <p:sp>
        <p:nvSpPr>
          <p:cNvPr id="2989" name="Google Shape;2989;p126"/>
          <p:cNvSpPr txBox="1"/>
          <p:nvPr>
            <p:ph idx="6" type="body"/>
          </p:nvPr>
        </p:nvSpPr>
        <p:spPr>
          <a:xfrm>
            <a:off x="3363209" y="1879600"/>
            <a:ext cx="7863840" cy="485017"/>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1800"/>
              <a:buFont typeface="Arial"/>
              <a:buNone/>
            </a:pPr>
            <a:r>
              <a:rPr lang="en-US"/>
              <a:t>Evaluation </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3" name="Shape 2993"/>
        <p:cNvGrpSpPr/>
        <p:nvPr/>
      </p:nvGrpSpPr>
      <p:grpSpPr>
        <a:xfrm>
          <a:off x="0" y="0"/>
          <a:ext cx="0" cy="0"/>
          <a:chOff x="0" y="0"/>
          <a:chExt cx="0" cy="0"/>
        </a:xfrm>
      </p:grpSpPr>
      <p:sp>
        <p:nvSpPr>
          <p:cNvPr id="2994" name="Google Shape;2994;p127"/>
          <p:cNvSpPr txBox="1"/>
          <p:nvPr>
            <p:ph idx="1" type="body"/>
          </p:nvPr>
        </p:nvSpPr>
        <p:spPr>
          <a:xfrm>
            <a:off x="3363209" y="2364617"/>
            <a:ext cx="7863840" cy="4177552"/>
          </a:xfrm>
          <a:prstGeom prst="rect">
            <a:avLst/>
          </a:prstGeom>
          <a:noFill/>
          <a:ln>
            <a:noFill/>
          </a:ln>
        </p:spPr>
        <p:txBody>
          <a:bodyPr anchorCtr="0" anchor="t" bIns="91425" lIns="91425" spcFirstLastPara="1" rIns="91425" wrap="square" tIns="91425">
            <a:noAutofit/>
          </a:bodyPr>
          <a:lstStyle/>
          <a:p>
            <a:pPr indent="-285750" lvl="0" marL="285750" rtl="0" algn="l">
              <a:lnSpc>
                <a:spcPct val="100000"/>
              </a:lnSpc>
              <a:spcBef>
                <a:spcPts val="0"/>
              </a:spcBef>
              <a:spcAft>
                <a:spcPts val="0"/>
              </a:spcAft>
              <a:buClr>
                <a:schemeClr val="lt1"/>
              </a:buClr>
              <a:buSzPts val="1600"/>
              <a:buFont typeface="Noto Sans Symbols"/>
              <a:buChar char="❑"/>
            </a:pPr>
            <a:r>
              <a:rPr lang="en-US"/>
              <a:t>Document award decision per </a:t>
            </a:r>
            <a:r>
              <a:rPr lang="en-US" u="sng">
                <a:solidFill>
                  <a:schemeClr val="hlink"/>
                </a:solidFill>
                <a:hlinkClick r:id="rId3"/>
              </a:rPr>
              <a:t>FAR 16.505(b)(7)</a:t>
            </a:r>
            <a:endParaRPr/>
          </a:p>
          <a:p>
            <a:pPr indent="-285750" lvl="0" marL="285750" rtl="0" algn="l">
              <a:lnSpc>
                <a:spcPct val="100000"/>
              </a:lnSpc>
              <a:spcBef>
                <a:spcPts val="600"/>
              </a:spcBef>
              <a:spcAft>
                <a:spcPts val="0"/>
              </a:spcAft>
              <a:buClr>
                <a:schemeClr val="lt1"/>
              </a:buClr>
              <a:buSzPts val="1600"/>
              <a:buFont typeface="Noto Sans Symbols"/>
              <a:buChar char="❑"/>
            </a:pPr>
            <a:r>
              <a:rPr lang="en-US"/>
              <a:t>Within 3 days-- Report the action in FPDS-NG</a:t>
            </a:r>
            <a:endParaRPr/>
          </a:p>
          <a:p>
            <a:pPr indent="-285750" lvl="0" marL="285750" rtl="0" algn="l">
              <a:lnSpc>
                <a:spcPct val="100000"/>
              </a:lnSpc>
              <a:spcBef>
                <a:spcPts val="600"/>
              </a:spcBef>
              <a:spcAft>
                <a:spcPts val="0"/>
              </a:spcAft>
              <a:buClr>
                <a:schemeClr val="lt1"/>
              </a:buClr>
              <a:buSzPts val="1600"/>
              <a:buFont typeface="Noto Sans Symbols"/>
              <a:buChar char="❑"/>
            </a:pPr>
            <a:r>
              <a:rPr lang="en-US"/>
              <a:t>Within 5 days-- Send task order to GSA </a:t>
            </a:r>
            <a:endParaRPr/>
          </a:p>
          <a:p>
            <a:pPr indent="-228600" lvl="1" marL="685800" rtl="0" algn="l">
              <a:lnSpc>
                <a:spcPct val="100000"/>
              </a:lnSpc>
              <a:spcBef>
                <a:spcPts val="600"/>
              </a:spcBef>
              <a:spcAft>
                <a:spcPts val="0"/>
              </a:spcAft>
              <a:buSzPts val="1400"/>
              <a:buChar char="•"/>
            </a:pPr>
            <a:r>
              <a:rPr lang="en-US"/>
              <a:t>Email </a:t>
            </a:r>
            <a:r>
              <a:rPr lang="en-US" u="sng">
                <a:solidFill>
                  <a:schemeClr val="hlink"/>
                </a:solidFill>
                <a:hlinkClick r:id="rId4"/>
              </a:rPr>
              <a:t>OASIS Task Order Award Information Form</a:t>
            </a:r>
            <a:r>
              <a:rPr lang="en-US"/>
              <a:t> to </a:t>
            </a:r>
            <a:r>
              <a:rPr lang="en-US" u="sng">
                <a:solidFill>
                  <a:schemeClr val="hlink"/>
                </a:solidFill>
                <a:hlinkClick r:id="rId5"/>
              </a:rPr>
              <a:t>OASISAWARDS@gsa.gov</a:t>
            </a:r>
            <a:endParaRPr/>
          </a:p>
          <a:p>
            <a:pPr indent="-228600" lvl="1" marL="685800" rtl="0" algn="l">
              <a:lnSpc>
                <a:spcPct val="100000"/>
              </a:lnSpc>
              <a:spcBef>
                <a:spcPts val="800"/>
              </a:spcBef>
              <a:spcAft>
                <a:spcPts val="0"/>
              </a:spcAft>
              <a:buSzPts val="1400"/>
              <a:buChar char="•"/>
            </a:pPr>
            <a:r>
              <a:rPr lang="en-US"/>
              <a:t>Include copy of task order award</a:t>
            </a:r>
            <a:endParaRPr/>
          </a:p>
          <a:p>
            <a:pPr indent="-285750" lvl="0" marL="285750" rtl="0" algn="l">
              <a:lnSpc>
                <a:spcPct val="100000"/>
              </a:lnSpc>
              <a:spcBef>
                <a:spcPts val="800"/>
              </a:spcBef>
              <a:spcAft>
                <a:spcPts val="0"/>
              </a:spcAft>
              <a:buClr>
                <a:schemeClr val="lt1"/>
              </a:buClr>
              <a:buSzPts val="1600"/>
              <a:buFont typeface="Noto Sans Symbols"/>
              <a:buChar char="❑"/>
            </a:pPr>
            <a:r>
              <a:rPr lang="en-US"/>
              <a:t>Within 14 days-- Post award notice for exceptions to fair opportunity on </a:t>
            </a:r>
            <a:r>
              <a:rPr lang="en-US" u="sng">
                <a:solidFill>
                  <a:schemeClr val="hlink"/>
                </a:solidFill>
                <a:hlinkClick r:id="rId6"/>
              </a:rPr>
              <a:t>beta.sam.gov</a:t>
            </a:r>
            <a:r>
              <a:rPr lang="en-US"/>
              <a:t> (30 days allowed for urgency)</a:t>
            </a:r>
            <a:endParaRPr/>
          </a:p>
          <a:p>
            <a:pPr indent="-285750" lvl="0" marL="285750" rtl="0" algn="l">
              <a:lnSpc>
                <a:spcPct val="100000"/>
              </a:lnSpc>
              <a:spcBef>
                <a:spcPts val="600"/>
              </a:spcBef>
              <a:spcAft>
                <a:spcPts val="0"/>
              </a:spcAft>
              <a:buClr>
                <a:schemeClr val="lt1"/>
              </a:buClr>
              <a:buSzPts val="1600"/>
              <a:buFont typeface="Noto Sans Symbols"/>
              <a:buChar char="❑"/>
            </a:pPr>
            <a:r>
              <a:rPr lang="en-US"/>
              <a:t>Handle order level protests (limited under </a:t>
            </a:r>
            <a:r>
              <a:rPr lang="en-US" u="sng">
                <a:solidFill>
                  <a:schemeClr val="hlink"/>
                </a:solidFill>
                <a:hlinkClick r:id="rId7"/>
              </a:rPr>
              <a:t>FAR 16.505 (a)(10)</a:t>
            </a:r>
            <a:r>
              <a:rPr lang="en-US"/>
              <a:t> &amp; </a:t>
            </a:r>
            <a:r>
              <a:rPr lang="en-US" u="sng">
                <a:solidFill>
                  <a:schemeClr val="hlink"/>
                </a:solidFill>
                <a:hlinkClick r:id="rId8"/>
              </a:rPr>
              <a:t>33.1</a:t>
            </a:r>
            <a:r>
              <a:rPr lang="en-US"/>
              <a:t>)</a:t>
            </a:r>
            <a:endParaRPr/>
          </a:p>
        </p:txBody>
      </p:sp>
      <p:sp>
        <p:nvSpPr>
          <p:cNvPr id="2995" name="Google Shape;2995;p127"/>
          <p:cNvSpPr txBox="1"/>
          <p:nvPr>
            <p:ph type="title"/>
          </p:nvPr>
        </p:nvSpPr>
        <p:spPr>
          <a:xfrm>
            <a:off x="612465" y="4663"/>
            <a:ext cx="10562869" cy="1057173"/>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200"/>
              <a:buNone/>
            </a:pPr>
            <a:r>
              <a:rPr lang="en-US"/>
              <a:t>OASIS Ordering Step 5: Award</a:t>
            </a:r>
            <a:endParaRPr/>
          </a:p>
        </p:txBody>
      </p:sp>
      <p:sp>
        <p:nvSpPr>
          <p:cNvPr id="2996" name="Google Shape;2996;p127"/>
          <p:cNvSpPr txBox="1"/>
          <p:nvPr>
            <p:ph idx="2" type="body"/>
          </p:nvPr>
        </p:nvSpPr>
        <p:spPr>
          <a:xfrm>
            <a:off x="1289100" y="1756219"/>
            <a:ext cx="1908577" cy="1353634"/>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200"/>
              <a:buFont typeface="Arial"/>
              <a:buNone/>
            </a:pPr>
            <a:r>
              <a:rPr lang="en-US"/>
              <a:t>Post notice of awards not providing for fair opportunity; clear protests; report TO awards in FPDS-NG</a:t>
            </a:r>
            <a:endParaRPr/>
          </a:p>
        </p:txBody>
      </p:sp>
      <p:sp>
        <p:nvSpPr>
          <p:cNvPr id="2997" name="Google Shape;2997;p127"/>
          <p:cNvSpPr txBox="1"/>
          <p:nvPr>
            <p:ph idx="3" type="body"/>
          </p:nvPr>
        </p:nvSpPr>
        <p:spPr>
          <a:xfrm>
            <a:off x="781580" y="1184958"/>
            <a:ext cx="1072962" cy="536575"/>
          </a:xfrm>
          <a:prstGeom prst="rect">
            <a:avLst/>
          </a:prstGeom>
          <a:noFill/>
          <a:ln>
            <a:noFill/>
          </a:ln>
        </p:spPr>
        <p:txBody>
          <a:bodyPr anchorCtr="0" anchor="ctr" bIns="0" lIns="0" spcFirstLastPara="1" rIns="91425" wrap="square" tIns="0">
            <a:noAutofit/>
          </a:bodyPr>
          <a:lstStyle/>
          <a:p>
            <a:pPr indent="0" lvl="0" marL="0" rtl="0" algn="r">
              <a:lnSpc>
                <a:spcPct val="100000"/>
              </a:lnSpc>
              <a:spcBef>
                <a:spcPts val="0"/>
              </a:spcBef>
              <a:spcAft>
                <a:spcPts val="0"/>
              </a:spcAft>
              <a:buSzPts val="1100"/>
              <a:buFont typeface="Arial"/>
              <a:buNone/>
            </a:pPr>
            <a:r>
              <a:rPr lang="en-US" u="sng">
                <a:solidFill>
                  <a:schemeClr val="hlink"/>
                </a:solidFill>
                <a:hlinkClick r:id="rId9"/>
              </a:rPr>
              <a:t>FAR 16.505 </a:t>
            </a:r>
            <a:r>
              <a:rPr lang="en-US"/>
              <a:t>Ordering Process</a:t>
            </a:r>
            <a:endParaRPr/>
          </a:p>
        </p:txBody>
      </p:sp>
      <p:sp>
        <p:nvSpPr>
          <p:cNvPr id="2998" name="Google Shape;2998;p127"/>
          <p:cNvSpPr txBox="1"/>
          <p:nvPr>
            <p:ph idx="4" type="body"/>
          </p:nvPr>
        </p:nvSpPr>
        <p:spPr>
          <a:xfrm>
            <a:off x="3363209" y="1879600"/>
            <a:ext cx="7863840" cy="485017"/>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1800"/>
              <a:buFont typeface="Arial"/>
              <a:buNone/>
            </a:pPr>
            <a:r>
              <a:rPr lang="en-US"/>
              <a:t>Award </a:t>
            </a:r>
            <a:endParaRPr/>
          </a:p>
        </p:txBody>
      </p:sp>
      <p:sp>
        <p:nvSpPr>
          <p:cNvPr id="2999" name="Google Shape;2999;p127"/>
          <p:cNvSpPr txBox="1"/>
          <p:nvPr>
            <p:ph idx="5" type="body"/>
          </p:nvPr>
        </p:nvSpPr>
        <p:spPr>
          <a:xfrm>
            <a:off x="902050" y="3240981"/>
            <a:ext cx="1981409" cy="634671"/>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Clr>
                <a:schemeClr val="lt1"/>
              </a:buClr>
              <a:buSzPts val="1200"/>
              <a:buFont typeface="Arial"/>
              <a:buNone/>
            </a:pPr>
            <a:r>
              <a:rPr lang="en-US" u="sng">
                <a:solidFill>
                  <a:schemeClr val="hlink"/>
                </a:solidFill>
                <a:hlinkClick r:id="rId10"/>
              </a:rPr>
              <a:t>OASIS Task Order Award Information Form</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6" name="Shape 2556"/>
        <p:cNvGrpSpPr/>
        <p:nvPr/>
      </p:nvGrpSpPr>
      <p:grpSpPr>
        <a:xfrm>
          <a:off x="0" y="0"/>
          <a:ext cx="0" cy="0"/>
          <a:chOff x="0" y="0"/>
          <a:chExt cx="0" cy="0"/>
        </a:xfrm>
      </p:grpSpPr>
      <p:sp>
        <p:nvSpPr>
          <p:cNvPr id="2557" name="Google Shape;2557;p90"/>
          <p:cNvSpPr txBox="1"/>
          <p:nvPr>
            <p:ph idx="4294967295" type="body"/>
          </p:nvPr>
        </p:nvSpPr>
        <p:spPr>
          <a:xfrm>
            <a:off x="5938250" y="2449800"/>
            <a:ext cx="4741800" cy="3973800"/>
          </a:xfrm>
          <a:prstGeom prst="rect">
            <a:avLst/>
          </a:prstGeom>
        </p:spPr>
        <p:txBody>
          <a:bodyPr anchorCtr="0" anchor="t" bIns="91425" lIns="91425" spcFirstLastPara="1" rIns="91425" wrap="square" tIns="91425">
            <a:noAutofit/>
          </a:bodyPr>
          <a:lstStyle/>
          <a:p>
            <a:pPr indent="0" lvl="0" marL="457200" rtl="0" algn="l">
              <a:lnSpc>
                <a:spcPct val="115000"/>
              </a:lnSpc>
              <a:spcBef>
                <a:spcPts val="0"/>
              </a:spcBef>
              <a:spcAft>
                <a:spcPts val="0"/>
              </a:spcAft>
              <a:buNone/>
            </a:pPr>
            <a:r>
              <a:t/>
            </a:r>
            <a:endParaRPr b="1" sz="1700">
              <a:solidFill>
                <a:srgbClr val="1C4587"/>
              </a:solidFill>
              <a:latin typeface="Lato"/>
              <a:ea typeface="Lato"/>
              <a:cs typeface="Lato"/>
              <a:sym typeface="Lato"/>
            </a:endParaRPr>
          </a:p>
          <a:p>
            <a:pPr indent="0" lvl="0" marL="0" rtl="0" algn="l">
              <a:spcBef>
                <a:spcPts val="600"/>
              </a:spcBef>
              <a:spcAft>
                <a:spcPts val="600"/>
              </a:spcAft>
              <a:buNone/>
            </a:pPr>
            <a:r>
              <a:t/>
            </a:r>
            <a:endParaRPr sz="1700"/>
          </a:p>
        </p:txBody>
      </p:sp>
      <p:sp>
        <p:nvSpPr>
          <p:cNvPr id="2558" name="Google Shape;2558;p90"/>
          <p:cNvSpPr txBox="1"/>
          <p:nvPr>
            <p:ph type="title"/>
          </p:nvPr>
        </p:nvSpPr>
        <p:spPr>
          <a:xfrm>
            <a:off x="612465" y="4663"/>
            <a:ext cx="10563000" cy="1057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US"/>
              <a:t>OASIS Delegation of Procurement Authority (DPA)</a:t>
            </a:r>
            <a:endParaRPr/>
          </a:p>
        </p:txBody>
      </p:sp>
      <p:grpSp>
        <p:nvGrpSpPr>
          <p:cNvPr id="2559" name="Google Shape;2559;p90"/>
          <p:cNvGrpSpPr/>
          <p:nvPr/>
        </p:nvGrpSpPr>
        <p:grpSpPr>
          <a:xfrm>
            <a:off x="618264" y="1447800"/>
            <a:ext cx="6204489" cy="842862"/>
            <a:chOff x="585039" y="2644279"/>
            <a:chExt cx="6204489" cy="842862"/>
          </a:xfrm>
        </p:grpSpPr>
        <p:grpSp>
          <p:nvGrpSpPr>
            <p:cNvPr id="2560" name="Google Shape;2560;p90"/>
            <p:cNvGrpSpPr/>
            <p:nvPr/>
          </p:nvGrpSpPr>
          <p:grpSpPr>
            <a:xfrm>
              <a:off x="585039" y="2644279"/>
              <a:ext cx="6204489" cy="842862"/>
              <a:chOff x="585039" y="2693433"/>
              <a:chExt cx="6204489" cy="842862"/>
            </a:xfrm>
          </p:grpSpPr>
          <p:grpSp>
            <p:nvGrpSpPr>
              <p:cNvPr id="2561" name="Google Shape;2561;p90"/>
              <p:cNvGrpSpPr/>
              <p:nvPr/>
            </p:nvGrpSpPr>
            <p:grpSpPr>
              <a:xfrm>
                <a:off x="953339" y="2713970"/>
                <a:ext cx="5836189" cy="822325"/>
                <a:chOff x="876301" y="2906031"/>
                <a:chExt cx="5836189" cy="822325"/>
              </a:xfrm>
            </p:grpSpPr>
            <p:sp>
              <p:nvSpPr>
                <p:cNvPr id="2562" name="Google Shape;2562;p90"/>
                <p:cNvSpPr/>
                <p:nvPr/>
              </p:nvSpPr>
              <p:spPr>
                <a:xfrm>
                  <a:off x="876301" y="2906031"/>
                  <a:ext cx="2981400" cy="689100"/>
                </a:xfrm>
                <a:prstGeom prst="rect">
                  <a:avLst/>
                </a:prstGeom>
                <a:solidFill>
                  <a:schemeClr val="accent2"/>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563" name="Google Shape;2563;p90"/>
                <p:cNvSpPr/>
                <p:nvPr/>
              </p:nvSpPr>
              <p:spPr>
                <a:xfrm>
                  <a:off x="3857626" y="2906031"/>
                  <a:ext cx="893763" cy="822325"/>
                </a:xfrm>
                <a:custGeom>
                  <a:rect b="b" l="l" r="r" t="t"/>
                  <a:pathLst>
                    <a:path extrusionOk="0" h="136" w="148">
                      <a:moveTo>
                        <a:pt x="0" y="114"/>
                      </a:moveTo>
                      <a:cubicBezTo>
                        <a:pt x="49" y="121"/>
                        <a:pt x="99" y="128"/>
                        <a:pt x="148" y="136"/>
                      </a:cubicBezTo>
                      <a:cubicBezTo>
                        <a:pt x="148" y="108"/>
                        <a:pt x="148" y="80"/>
                        <a:pt x="148" y="52"/>
                      </a:cubicBezTo>
                      <a:cubicBezTo>
                        <a:pt x="99" y="35"/>
                        <a:pt x="49" y="17"/>
                        <a:pt x="0" y="0"/>
                      </a:cubicBezTo>
                      <a:cubicBezTo>
                        <a:pt x="0" y="38"/>
                        <a:pt x="0" y="76"/>
                        <a:pt x="0" y="114"/>
                      </a:cubicBezTo>
                      <a:close/>
                    </a:path>
                  </a:pathLst>
                </a:custGeom>
                <a:solidFill>
                  <a:srgbClr val="C55A11"/>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564" name="Google Shape;2564;p90"/>
                <p:cNvSpPr/>
                <p:nvPr/>
              </p:nvSpPr>
              <p:spPr>
                <a:xfrm>
                  <a:off x="4751390" y="3224214"/>
                  <a:ext cx="1961100" cy="499500"/>
                </a:xfrm>
                <a:prstGeom prst="homePlate">
                  <a:avLst>
                    <a:gd fmla="val 50000" name="adj"/>
                  </a:avLst>
                </a:prstGeom>
                <a:solidFill>
                  <a:schemeClr val="accent2"/>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2565" name="Google Shape;2565;p90"/>
              <p:cNvSpPr/>
              <p:nvPr/>
            </p:nvSpPr>
            <p:spPr>
              <a:xfrm>
                <a:off x="585039" y="2693433"/>
                <a:ext cx="730200" cy="731700"/>
              </a:xfrm>
              <a:prstGeom prst="ellipse">
                <a:avLst/>
              </a:prstGeom>
              <a:solidFill>
                <a:schemeClr val="accent2"/>
              </a:solidFill>
              <a:ln cap="flat" cmpd="sng" w="381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1" i="0" lang="en-US" sz="2000" u="none" cap="none" strike="noStrike">
                    <a:solidFill>
                      <a:schemeClr val="lt1"/>
                    </a:solidFill>
                    <a:latin typeface="Arial"/>
                    <a:ea typeface="Arial"/>
                    <a:cs typeface="Arial"/>
                    <a:sym typeface="Arial"/>
                  </a:rPr>
                  <a:t>02</a:t>
                </a:r>
                <a:endParaRPr/>
              </a:p>
            </p:txBody>
          </p:sp>
          <p:sp>
            <p:nvSpPr>
              <p:cNvPr id="2566" name="Google Shape;2566;p90"/>
              <p:cNvSpPr/>
              <p:nvPr/>
            </p:nvSpPr>
            <p:spPr>
              <a:xfrm>
                <a:off x="4871680" y="3101282"/>
                <a:ext cx="508517" cy="370609"/>
              </a:xfrm>
              <a:custGeom>
                <a:rect b="b" l="l" r="r" t="t"/>
                <a:pathLst>
                  <a:path extrusionOk="0" h="2700" w="3538">
                    <a:moveTo>
                      <a:pt x="1116" y="0"/>
                    </a:moveTo>
                    <a:lnTo>
                      <a:pt x="2423" y="0"/>
                    </a:lnTo>
                    <a:lnTo>
                      <a:pt x="2467" y="3"/>
                    </a:lnTo>
                    <a:lnTo>
                      <a:pt x="2510" y="12"/>
                    </a:lnTo>
                    <a:lnTo>
                      <a:pt x="2550" y="26"/>
                    </a:lnTo>
                    <a:lnTo>
                      <a:pt x="2587" y="45"/>
                    </a:lnTo>
                    <a:lnTo>
                      <a:pt x="2622" y="68"/>
                    </a:lnTo>
                    <a:lnTo>
                      <a:pt x="2653" y="96"/>
                    </a:lnTo>
                    <a:lnTo>
                      <a:pt x="2681" y="127"/>
                    </a:lnTo>
                    <a:lnTo>
                      <a:pt x="2704" y="163"/>
                    </a:lnTo>
                    <a:lnTo>
                      <a:pt x="2724" y="201"/>
                    </a:lnTo>
                    <a:lnTo>
                      <a:pt x="2738" y="241"/>
                    </a:lnTo>
                    <a:lnTo>
                      <a:pt x="2746" y="283"/>
                    </a:lnTo>
                    <a:lnTo>
                      <a:pt x="2749" y="328"/>
                    </a:lnTo>
                    <a:lnTo>
                      <a:pt x="2749" y="822"/>
                    </a:lnTo>
                    <a:lnTo>
                      <a:pt x="2746" y="866"/>
                    </a:lnTo>
                    <a:lnTo>
                      <a:pt x="2738" y="909"/>
                    </a:lnTo>
                    <a:lnTo>
                      <a:pt x="2724" y="949"/>
                    </a:lnTo>
                    <a:lnTo>
                      <a:pt x="2704" y="987"/>
                    </a:lnTo>
                    <a:lnTo>
                      <a:pt x="2681" y="1022"/>
                    </a:lnTo>
                    <a:lnTo>
                      <a:pt x="2653" y="1054"/>
                    </a:lnTo>
                    <a:lnTo>
                      <a:pt x="2622" y="1081"/>
                    </a:lnTo>
                    <a:lnTo>
                      <a:pt x="2587" y="1104"/>
                    </a:lnTo>
                    <a:lnTo>
                      <a:pt x="2550" y="1124"/>
                    </a:lnTo>
                    <a:lnTo>
                      <a:pt x="2510" y="1138"/>
                    </a:lnTo>
                    <a:lnTo>
                      <a:pt x="2467" y="1146"/>
                    </a:lnTo>
                    <a:lnTo>
                      <a:pt x="2423" y="1150"/>
                    </a:lnTo>
                    <a:lnTo>
                      <a:pt x="1851" y="1150"/>
                    </a:lnTo>
                    <a:lnTo>
                      <a:pt x="1851" y="1584"/>
                    </a:lnTo>
                    <a:lnTo>
                      <a:pt x="2737" y="1584"/>
                    </a:lnTo>
                    <a:lnTo>
                      <a:pt x="2784" y="1588"/>
                    </a:lnTo>
                    <a:lnTo>
                      <a:pt x="2829" y="1596"/>
                    </a:lnTo>
                    <a:lnTo>
                      <a:pt x="2873" y="1610"/>
                    </a:lnTo>
                    <a:lnTo>
                      <a:pt x="2914" y="1629"/>
                    </a:lnTo>
                    <a:lnTo>
                      <a:pt x="2953" y="1652"/>
                    </a:lnTo>
                    <a:lnTo>
                      <a:pt x="2987" y="1680"/>
                    </a:lnTo>
                    <a:lnTo>
                      <a:pt x="3020" y="1712"/>
                    </a:lnTo>
                    <a:lnTo>
                      <a:pt x="3047" y="1747"/>
                    </a:lnTo>
                    <a:lnTo>
                      <a:pt x="3070" y="1786"/>
                    </a:lnTo>
                    <a:lnTo>
                      <a:pt x="3090" y="1827"/>
                    </a:lnTo>
                    <a:lnTo>
                      <a:pt x="3104" y="1870"/>
                    </a:lnTo>
                    <a:lnTo>
                      <a:pt x="3112" y="1917"/>
                    </a:lnTo>
                    <a:lnTo>
                      <a:pt x="3115" y="1964"/>
                    </a:lnTo>
                    <a:lnTo>
                      <a:pt x="3115" y="2072"/>
                    </a:lnTo>
                    <a:lnTo>
                      <a:pt x="3351" y="2072"/>
                    </a:lnTo>
                    <a:lnTo>
                      <a:pt x="3384" y="2074"/>
                    </a:lnTo>
                    <a:lnTo>
                      <a:pt x="3417" y="2084"/>
                    </a:lnTo>
                    <a:lnTo>
                      <a:pt x="3446" y="2097"/>
                    </a:lnTo>
                    <a:lnTo>
                      <a:pt x="3471" y="2116"/>
                    </a:lnTo>
                    <a:lnTo>
                      <a:pt x="3494" y="2139"/>
                    </a:lnTo>
                    <a:lnTo>
                      <a:pt x="3513" y="2165"/>
                    </a:lnTo>
                    <a:lnTo>
                      <a:pt x="3526" y="2194"/>
                    </a:lnTo>
                    <a:lnTo>
                      <a:pt x="3536" y="2226"/>
                    </a:lnTo>
                    <a:lnTo>
                      <a:pt x="3538" y="2259"/>
                    </a:lnTo>
                    <a:lnTo>
                      <a:pt x="3538" y="2512"/>
                    </a:lnTo>
                    <a:lnTo>
                      <a:pt x="3536" y="2545"/>
                    </a:lnTo>
                    <a:lnTo>
                      <a:pt x="3526" y="2578"/>
                    </a:lnTo>
                    <a:lnTo>
                      <a:pt x="3512" y="2607"/>
                    </a:lnTo>
                    <a:lnTo>
                      <a:pt x="3494" y="2633"/>
                    </a:lnTo>
                    <a:lnTo>
                      <a:pt x="3471" y="2655"/>
                    </a:lnTo>
                    <a:lnTo>
                      <a:pt x="3446" y="2674"/>
                    </a:lnTo>
                    <a:lnTo>
                      <a:pt x="3417" y="2688"/>
                    </a:lnTo>
                    <a:lnTo>
                      <a:pt x="3384" y="2696"/>
                    </a:lnTo>
                    <a:lnTo>
                      <a:pt x="3351" y="2700"/>
                    </a:lnTo>
                    <a:lnTo>
                      <a:pt x="2716" y="2700"/>
                    </a:lnTo>
                    <a:lnTo>
                      <a:pt x="2682" y="2696"/>
                    </a:lnTo>
                    <a:lnTo>
                      <a:pt x="2651" y="2688"/>
                    </a:lnTo>
                    <a:lnTo>
                      <a:pt x="2622" y="2674"/>
                    </a:lnTo>
                    <a:lnTo>
                      <a:pt x="2595" y="2655"/>
                    </a:lnTo>
                    <a:lnTo>
                      <a:pt x="2572" y="2633"/>
                    </a:lnTo>
                    <a:lnTo>
                      <a:pt x="2554" y="2607"/>
                    </a:lnTo>
                    <a:lnTo>
                      <a:pt x="2540" y="2578"/>
                    </a:lnTo>
                    <a:lnTo>
                      <a:pt x="2531" y="2545"/>
                    </a:lnTo>
                    <a:lnTo>
                      <a:pt x="2528" y="2512"/>
                    </a:lnTo>
                    <a:lnTo>
                      <a:pt x="2528" y="2259"/>
                    </a:lnTo>
                    <a:lnTo>
                      <a:pt x="2531" y="2226"/>
                    </a:lnTo>
                    <a:lnTo>
                      <a:pt x="2540" y="2194"/>
                    </a:lnTo>
                    <a:lnTo>
                      <a:pt x="2554" y="2165"/>
                    </a:lnTo>
                    <a:lnTo>
                      <a:pt x="2572" y="2139"/>
                    </a:lnTo>
                    <a:lnTo>
                      <a:pt x="2595" y="2116"/>
                    </a:lnTo>
                    <a:lnTo>
                      <a:pt x="2622" y="2097"/>
                    </a:lnTo>
                    <a:lnTo>
                      <a:pt x="2651" y="2084"/>
                    </a:lnTo>
                    <a:lnTo>
                      <a:pt x="2682" y="2074"/>
                    </a:lnTo>
                    <a:lnTo>
                      <a:pt x="2716" y="2072"/>
                    </a:lnTo>
                    <a:lnTo>
                      <a:pt x="2952" y="2072"/>
                    </a:lnTo>
                    <a:lnTo>
                      <a:pt x="2952" y="1964"/>
                    </a:lnTo>
                    <a:lnTo>
                      <a:pt x="2949" y="1929"/>
                    </a:lnTo>
                    <a:lnTo>
                      <a:pt x="2941" y="1896"/>
                    </a:lnTo>
                    <a:lnTo>
                      <a:pt x="2928" y="1865"/>
                    </a:lnTo>
                    <a:lnTo>
                      <a:pt x="2910" y="1837"/>
                    </a:lnTo>
                    <a:lnTo>
                      <a:pt x="2888" y="1811"/>
                    </a:lnTo>
                    <a:lnTo>
                      <a:pt x="2864" y="1789"/>
                    </a:lnTo>
                    <a:lnTo>
                      <a:pt x="2836" y="1772"/>
                    </a:lnTo>
                    <a:lnTo>
                      <a:pt x="2805" y="1759"/>
                    </a:lnTo>
                    <a:lnTo>
                      <a:pt x="2771" y="1750"/>
                    </a:lnTo>
                    <a:lnTo>
                      <a:pt x="2736" y="1748"/>
                    </a:lnTo>
                    <a:lnTo>
                      <a:pt x="1851" y="1748"/>
                    </a:lnTo>
                    <a:lnTo>
                      <a:pt x="1851" y="2072"/>
                    </a:lnTo>
                    <a:lnTo>
                      <a:pt x="2087" y="2072"/>
                    </a:lnTo>
                    <a:lnTo>
                      <a:pt x="2120" y="2074"/>
                    </a:lnTo>
                    <a:lnTo>
                      <a:pt x="2153" y="2083"/>
                    </a:lnTo>
                    <a:lnTo>
                      <a:pt x="2182" y="2097"/>
                    </a:lnTo>
                    <a:lnTo>
                      <a:pt x="2207" y="2116"/>
                    </a:lnTo>
                    <a:lnTo>
                      <a:pt x="2230" y="2139"/>
                    </a:lnTo>
                    <a:lnTo>
                      <a:pt x="2248" y="2165"/>
                    </a:lnTo>
                    <a:lnTo>
                      <a:pt x="2262" y="2194"/>
                    </a:lnTo>
                    <a:lnTo>
                      <a:pt x="2271" y="2226"/>
                    </a:lnTo>
                    <a:lnTo>
                      <a:pt x="2274" y="2259"/>
                    </a:lnTo>
                    <a:lnTo>
                      <a:pt x="2274" y="2512"/>
                    </a:lnTo>
                    <a:lnTo>
                      <a:pt x="2271" y="2545"/>
                    </a:lnTo>
                    <a:lnTo>
                      <a:pt x="2262" y="2578"/>
                    </a:lnTo>
                    <a:lnTo>
                      <a:pt x="2248" y="2607"/>
                    </a:lnTo>
                    <a:lnTo>
                      <a:pt x="2230" y="2633"/>
                    </a:lnTo>
                    <a:lnTo>
                      <a:pt x="2207" y="2655"/>
                    </a:lnTo>
                    <a:lnTo>
                      <a:pt x="2182" y="2674"/>
                    </a:lnTo>
                    <a:lnTo>
                      <a:pt x="2153" y="2688"/>
                    </a:lnTo>
                    <a:lnTo>
                      <a:pt x="2120" y="2696"/>
                    </a:lnTo>
                    <a:lnTo>
                      <a:pt x="2087" y="2700"/>
                    </a:lnTo>
                    <a:lnTo>
                      <a:pt x="1452" y="2700"/>
                    </a:lnTo>
                    <a:lnTo>
                      <a:pt x="1418" y="2696"/>
                    </a:lnTo>
                    <a:lnTo>
                      <a:pt x="1387" y="2688"/>
                    </a:lnTo>
                    <a:lnTo>
                      <a:pt x="1358" y="2674"/>
                    </a:lnTo>
                    <a:lnTo>
                      <a:pt x="1331" y="2655"/>
                    </a:lnTo>
                    <a:lnTo>
                      <a:pt x="1308" y="2633"/>
                    </a:lnTo>
                    <a:lnTo>
                      <a:pt x="1290" y="2607"/>
                    </a:lnTo>
                    <a:lnTo>
                      <a:pt x="1276" y="2578"/>
                    </a:lnTo>
                    <a:lnTo>
                      <a:pt x="1267" y="2545"/>
                    </a:lnTo>
                    <a:lnTo>
                      <a:pt x="1264" y="2512"/>
                    </a:lnTo>
                    <a:lnTo>
                      <a:pt x="1264" y="2259"/>
                    </a:lnTo>
                    <a:lnTo>
                      <a:pt x="1267" y="2226"/>
                    </a:lnTo>
                    <a:lnTo>
                      <a:pt x="1276" y="2194"/>
                    </a:lnTo>
                    <a:lnTo>
                      <a:pt x="1290" y="2165"/>
                    </a:lnTo>
                    <a:lnTo>
                      <a:pt x="1308" y="2139"/>
                    </a:lnTo>
                    <a:lnTo>
                      <a:pt x="1331" y="2116"/>
                    </a:lnTo>
                    <a:lnTo>
                      <a:pt x="1358" y="2097"/>
                    </a:lnTo>
                    <a:lnTo>
                      <a:pt x="1387" y="2083"/>
                    </a:lnTo>
                    <a:lnTo>
                      <a:pt x="1418" y="2074"/>
                    </a:lnTo>
                    <a:lnTo>
                      <a:pt x="1452" y="2072"/>
                    </a:lnTo>
                    <a:lnTo>
                      <a:pt x="1688" y="2072"/>
                    </a:lnTo>
                    <a:lnTo>
                      <a:pt x="1688" y="1748"/>
                    </a:lnTo>
                    <a:lnTo>
                      <a:pt x="803" y="1748"/>
                    </a:lnTo>
                    <a:lnTo>
                      <a:pt x="767" y="1750"/>
                    </a:lnTo>
                    <a:lnTo>
                      <a:pt x="735" y="1759"/>
                    </a:lnTo>
                    <a:lnTo>
                      <a:pt x="704" y="1772"/>
                    </a:lnTo>
                    <a:lnTo>
                      <a:pt x="676" y="1789"/>
                    </a:lnTo>
                    <a:lnTo>
                      <a:pt x="650" y="1811"/>
                    </a:lnTo>
                    <a:lnTo>
                      <a:pt x="628" y="1837"/>
                    </a:lnTo>
                    <a:lnTo>
                      <a:pt x="611" y="1865"/>
                    </a:lnTo>
                    <a:lnTo>
                      <a:pt x="598" y="1896"/>
                    </a:lnTo>
                    <a:lnTo>
                      <a:pt x="590" y="1929"/>
                    </a:lnTo>
                    <a:lnTo>
                      <a:pt x="586" y="1964"/>
                    </a:lnTo>
                    <a:lnTo>
                      <a:pt x="586" y="2072"/>
                    </a:lnTo>
                    <a:lnTo>
                      <a:pt x="823" y="2072"/>
                    </a:lnTo>
                    <a:lnTo>
                      <a:pt x="856" y="2074"/>
                    </a:lnTo>
                    <a:lnTo>
                      <a:pt x="889" y="2084"/>
                    </a:lnTo>
                    <a:lnTo>
                      <a:pt x="918" y="2097"/>
                    </a:lnTo>
                    <a:lnTo>
                      <a:pt x="943" y="2116"/>
                    </a:lnTo>
                    <a:lnTo>
                      <a:pt x="966" y="2139"/>
                    </a:lnTo>
                    <a:lnTo>
                      <a:pt x="984" y="2165"/>
                    </a:lnTo>
                    <a:lnTo>
                      <a:pt x="998" y="2194"/>
                    </a:lnTo>
                    <a:lnTo>
                      <a:pt x="1007" y="2226"/>
                    </a:lnTo>
                    <a:lnTo>
                      <a:pt x="1010" y="2259"/>
                    </a:lnTo>
                    <a:lnTo>
                      <a:pt x="1010" y="2512"/>
                    </a:lnTo>
                    <a:lnTo>
                      <a:pt x="1007" y="2545"/>
                    </a:lnTo>
                    <a:lnTo>
                      <a:pt x="998" y="2578"/>
                    </a:lnTo>
                    <a:lnTo>
                      <a:pt x="984" y="2607"/>
                    </a:lnTo>
                    <a:lnTo>
                      <a:pt x="966" y="2633"/>
                    </a:lnTo>
                    <a:lnTo>
                      <a:pt x="943" y="2655"/>
                    </a:lnTo>
                    <a:lnTo>
                      <a:pt x="918" y="2674"/>
                    </a:lnTo>
                    <a:lnTo>
                      <a:pt x="889" y="2688"/>
                    </a:lnTo>
                    <a:lnTo>
                      <a:pt x="856" y="2696"/>
                    </a:lnTo>
                    <a:lnTo>
                      <a:pt x="823" y="2700"/>
                    </a:lnTo>
                    <a:lnTo>
                      <a:pt x="187" y="2700"/>
                    </a:lnTo>
                    <a:lnTo>
                      <a:pt x="154" y="2696"/>
                    </a:lnTo>
                    <a:lnTo>
                      <a:pt x="123" y="2688"/>
                    </a:lnTo>
                    <a:lnTo>
                      <a:pt x="93" y="2674"/>
                    </a:lnTo>
                    <a:lnTo>
                      <a:pt x="67" y="2655"/>
                    </a:lnTo>
                    <a:lnTo>
                      <a:pt x="44" y="2633"/>
                    </a:lnTo>
                    <a:lnTo>
                      <a:pt x="26" y="2607"/>
                    </a:lnTo>
                    <a:lnTo>
                      <a:pt x="12" y="2578"/>
                    </a:lnTo>
                    <a:lnTo>
                      <a:pt x="3" y="2545"/>
                    </a:lnTo>
                    <a:lnTo>
                      <a:pt x="0" y="2512"/>
                    </a:lnTo>
                    <a:lnTo>
                      <a:pt x="0" y="2259"/>
                    </a:lnTo>
                    <a:lnTo>
                      <a:pt x="3" y="2226"/>
                    </a:lnTo>
                    <a:lnTo>
                      <a:pt x="12" y="2194"/>
                    </a:lnTo>
                    <a:lnTo>
                      <a:pt x="26" y="2165"/>
                    </a:lnTo>
                    <a:lnTo>
                      <a:pt x="44" y="2139"/>
                    </a:lnTo>
                    <a:lnTo>
                      <a:pt x="67" y="2116"/>
                    </a:lnTo>
                    <a:lnTo>
                      <a:pt x="93" y="2097"/>
                    </a:lnTo>
                    <a:lnTo>
                      <a:pt x="123" y="2084"/>
                    </a:lnTo>
                    <a:lnTo>
                      <a:pt x="154" y="2074"/>
                    </a:lnTo>
                    <a:lnTo>
                      <a:pt x="187" y="2072"/>
                    </a:lnTo>
                    <a:lnTo>
                      <a:pt x="424" y="2072"/>
                    </a:lnTo>
                    <a:lnTo>
                      <a:pt x="424" y="1964"/>
                    </a:lnTo>
                    <a:lnTo>
                      <a:pt x="427" y="1917"/>
                    </a:lnTo>
                    <a:lnTo>
                      <a:pt x="436" y="1870"/>
                    </a:lnTo>
                    <a:lnTo>
                      <a:pt x="449" y="1827"/>
                    </a:lnTo>
                    <a:lnTo>
                      <a:pt x="468" y="1786"/>
                    </a:lnTo>
                    <a:lnTo>
                      <a:pt x="492" y="1747"/>
                    </a:lnTo>
                    <a:lnTo>
                      <a:pt x="520" y="1712"/>
                    </a:lnTo>
                    <a:lnTo>
                      <a:pt x="551" y="1680"/>
                    </a:lnTo>
                    <a:lnTo>
                      <a:pt x="586" y="1652"/>
                    </a:lnTo>
                    <a:lnTo>
                      <a:pt x="624" y="1629"/>
                    </a:lnTo>
                    <a:lnTo>
                      <a:pt x="666" y="1610"/>
                    </a:lnTo>
                    <a:lnTo>
                      <a:pt x="709" y="1596"/>
                    </a:lnTo>
                    <a:lnTo>
                      <a:pt x="755" y="1588"/>
                    </a:lnTo>
                    <a:lnTo>
                      <a:pt x="803" y="1584"/>
                    </a:lnTo>
                    <a:lnTo>
                      <a:pt x="1688" y="1584"/>
                    </a:lnTo>
                    <a:lnTo>
                      <a:pt x="1688" y="1150"/>
                    </a:lnTo>
                    <a:lnTo>
                      <a:pt x="1116" y="1150"/>
                    </a:lnTo>
                    <a:lnTo>
                      <a:pt x="1071" y="1146"/>
                    </a:lnTo>
                    <a:lnTo>
                      <a:pt x="1030" y="1138"/>
                    </a:lnTo>
                    <a:lnTo>
                      <a:pt x="989" y="1124"/>
                    </a:lnTo>
                    <a:lnTo>
                      <a:pt x="951" y="1104"/>
                    </a:lnTo>
                    <a:lnTo>
                      <a:pt x="917" y="1081"/>
                    </a:lnTo>
                    <a:lnTo>
                      <a:pt x="885" y="1054"/>
                    </a:lnTo>
                    <a:lnTo>
                      <a:pt x="857" y="1022"/>
                    </a:lnTo>
                    <a:lnTo>
                      <a:pt x="834" y="987"/>
                    </a:lnTo>
                    <a:lnTo>
                      <a:pt x="815" y="949"/>
                    </a:lnTo>
                    <a:lnTo>
                      <a:pt x="801" y="909"/>
                    </a:lnTo>
                    <a:lnTo>
                      <a:pt x="793" y="866"/>
                    </a:lnTo>
                    <a:lnTo>
                      <a:pt x="790" y="822"/>
                    </a:lnTo>
                    <a:lnTo>
                      <a:pt x="790" y="328"/>
                    </a:lnTo>
                    <a:lnTo>
                      <a:pt x="793" y="283"/>
                    </a:lnTo>
                    <a:lnTo>
                      <a:pt x="801" y="241"/>
                    </a:lnTo>
                    <a:lnTo>
                      <a:pt x="815" y="201"/>
                    </a:lnTo>
                    <a:lnTo>
                      <a:pt x="834" y="163"/>
                    </a:lnTo>
                    <a:lnTo>
                      <a:pt x="857" y="127"/>
                    </a:lnTo>
                    <a:lnTo>
                      <a:pt x="885" y="96"/>
                    </a:lnTo>
                    <a:lnTo>
                      <a:pt x="917" y="68"/>
                    </a:lnTo>
                    <a:lnTo>
                      <a:pt x="951" y="45"/>
                    </a:lnTo>
                    <a:lnTo>
                      <a:pt x="989" y="26"/>
                    </a:lnTo>
                    <a:lnTo>
                      <a:pt x="1030" y="12"/>
                    </a:lnTo>
                    <a:lnTo>
                      <a:pt x="1071" y="3"/>
                    </a:lnTo>
                    <a:lnTo>
                      <a:pt x="1116" y="0"/>
                    </a:lnTo>
                    <a:close/>
                  </a:path>
                </a:pathLst>
              </a:custGeom>
              <a:noFill/>
              <a:ln cap="flat" cmpd="sng" w="19050">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2567" name="Google Shape;2567;p90"/>
            <p:cNvSpPr txBox="1"/>
            <p:nvPr/>
          </p:nvSpPr>
          <p:spPr>
            <a:xfrm>
              <a:off x="1323786" y="2810082"/>
              <a:ext cx="2610900" cy="492600"/>
            </a:xfrm>
            <a:prstGeom prst="rect">
              <a:avLst/>
            </a:prstGeom>
            <a:noFill/>
            <a:ln>
              <a:noFill/>
            </a:ln>
          </p:spPr>
          <p:txBody>
            <a:bodyPr anchorCtr="0" anchor="ctr"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000"/>
                <a:buFont typeface="Noto Sans Symbols"/>
                <a:buNone/>
              </a:pPr>
              <a:r>
                <a:rPr b="1" i="0" lang="en-US" sz="2000" u="none" cap="none" strike="noStrike">
                  <a:solidFill>
                    <a:schemeClr val="lt1"/>
                  </a:solidFill>
                  <a:latin typeface="Arial"/>
                  <a:ea typeface="Arial"/>
                  <a:cs typeface="Arial"/>
                  <a:sym typeface="Arial"/>
                </a:rPr>
                <a:t>OASIS DPA</a:t>
              </a:r>
              <a:endParaRPr b="0" i="0" sz="1400" u="none" cap="none" strike="noStrike">
                <a:solidFill>
                  <a:schemeClr val="lt1"/>
                </a:solidFill>
                <a:latin typeface="Arial"/>
                <a:ea typeface="Arial"/>
                <a:cs typeface="Arial"/>
                <a:sym typeface="Arial"/>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2" name="Shape 2572"/>
        <p:cNvGrpSpPr/>
        <p:nvPr/>
      </p:nvGrpSpPr>
      <p:grpSpPr>
        <a:xfrm>
          <a:off x="0" y="0"/>
          <a:ext cx="0" cy="0"/>
          <a:chOff x="0" y="0"/>
          <a:chExt cx="0" cy="0"/>
        </a:xfrm>
      </p:grpSpPr>
      <p:sp>
        <p:nvSpPr>
          <p:cNvPr id="2573" name="Google Shape;2573;p91"/>
          <p:cNvSpPr txBox="1"/>
          <p:nvPr>
            <p:ph idx="4294967295" type="subTitle"/>
          </p:nvPr>
        </p:nvSpPr>
        <p:spPr>
          <a:xfrm>
            <a:off x="724900" y="1128013"/>
            <a:ext cx="9794100" cy="524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i="1" lang="en-US" sz="2200"/>
              <a:t>To issue orders you must have a DPA - 3 Steps!</a:t>
            </a:r>
            <a:endParaRPr b="1" i="1" sz="2200"/>
          </a:p>
          <a:p>
            <a:pPr indent="0" lvl="0" marL="0" rtl="0" algn="l">
              <a:spcBef>
                <a:spcPts val="1600"/>
              </a:spcBef>
              <a:spcAft>
                <a:spcPts val="600"/>
              </a:spcAft>
              <a:buNone/>
            </a:pPr>
            <a:r>
              <a:t/>
            </a:r>
            <a:endParaRPr/>
          </a:p>
        </p:txBody>
      </p:sp>
      <p:sp>
        <p:nvSpPr>
          <p:cNvPr id="2574" name="Google Shape;2574;p91"/>
          <p:cNvSpPr txBox="1"/>
          <p:nvPr>
            <p:ph idx="2" type="body"/>
          </p:nvPr>
        </p:nvSpPr>
        <p:spPr>
          <a:xfrm>
            <a:off x="561175" y="3753000"/>
            <a:ext cx="4741800" cy="2154000"/>
          </a:xfrm>
          <a:prstGeom prst="rect">
            <a:avLst/>
          </a:prstGeom>
        </p:spPr>
        <p:txBody>
          <a:bodyPr anchorCtr="0" anchor="t" bIns="91425" lIns="91425" spcFirstLastPara="1" rIns="91425" wrap="square" tIns="91425">
            <a:noAutofit/>
          </a:bodyPr>
          <a:lstStyle/>
          <a:p>
            <a:pPr indent="-336550" lvl="0" marL="457200" rtl="0" algn="l">
              <a:lnSpc>
                <a:spcPct val="115000"/>
              </a:lnSpc>
              <a:spcBef>
                <a:spcPts val="0"/>
              </a:spcBef>
              <a:spcAft>
                <a:spcPts val="0"/>
              </a:spcAft>
              <a:buClr>
                <a:srgbClr val="1C4587"/>
              </a:buClr>
              <a:buSzPts val="1700"/>
              <a:buFont typeface="Lato"/>
              <a:buChar char="•"/>
            </a:pPr>
            <a:r>
              <a:rPr b="1" lang="en-US" sz="1700">
                <a:solidFill>
                  <a:srgbClr val="1C4587"/>
                </a:solidFill>
                <a:latin typeface="Lato"/>
                <a:ea typeface="Lato"/>
                <a:cs typeface="Lato"/>
                <a:sym typeface="Lato"/>
              </a:rPr>
              <a:t>Fill out the </a:t>
            </a:r>
            <a:r>
              <a:rPr b="1" lang="en-US" sz="1700" u="sng">
                <a:solidFill>
                  <a:schemeClr val="accent5"/>
                </a:solidFill>
                <a:latin typeface="Lato"/>
                <a:ea typeface="Lato"/>
                <a:cs typeface="Lato"/>
                <a:sym typeface="Lato"/>
                <a:hlinkClick r:id="rId3">
                  <a:extLst>
                    <a:ext uri="{A12FA001-AC4F-418D-AE19-62706E023703}">
                      <ahyp:hlinkClr val="tx"/>
                    </a:ext>
                  </a:extLst>
                </a:hlinkClick>
              </a:rPr>
              <a:t>Website Form </a:t>
            </a:r>
            <a:r>
              <a:rPr b="1" lang="en-US" sz="1700">
                <a:solidFill>
                  <a:srgbClr val="1C4587"/>
                </a:solidFill>
                <a:latin typeface="Lato"/>
                <a:ea typeface="Lato"/>
                <a:cs typeface="Lato"/>
                <a:sym typeface="Lato"/>
              </a:rPr>
              <a:t>to begin DPA request process</a:t>
            </a:r>
            <a:endParaRPr b="1" sz="1700">
              <a:solidFill>
                <a:srgbClr val="1C4587"/>
              </a:solidFill>
              <a:latin typeface="Lato"/>
              <a:ea typeface="Lato"/>
              <a:cs typeface="Lato"/>
              <a:sym typeface="Lato"/>
            </a:endParaRPr>
          </a:p>
          <a:p>
            <a:pPr indent="-336550" lvl="0" marL="457200" rtl="0" algn="l">
              <a:lnSpc>
                <a:spcPct val="115000"/>
              </a:lnSpc>
              <a:spcBef>
                <a:spcPts val="600"/>
              </a:spcBef>
              <a:spcAft>
                <a:spcPts val="0"/>
              </a:spcAft>
              <a:buClr>
                <a:srgbClr val="1C4587"/>
              </a:buClr>
              <a:buSzPts val="1700"/>
              <a:buFont typeface="Lato"/>
              <a:buChar char="•"/>
            </a:pPr>
            <a:r>
              <a:rPr b="1" lang="en-US" sz="1700">
                <a:solidFill>
                  <a:srgbClr val="1C4587"/>
                </a:solidFill>
                <a:latin typeface="Lato"/>
                <a:ea typeface="Lato"/>
                <a:cs typeface="Lato"/>
                <a:sym typeface="Lato"/>
              </a:rPr>
              <a:t>If you took the Online DAU Class, please submit completion certificate to </a:t>
            </a:r>
            <a:r>
              <a:rPr b="1" lang="en-US" sz="1700" u="sng">
                <a:solidFill>
                  <a:srgbClr val="0E65F0"/>
                </a:solidFill>
                <a:latin typeface="Lato"/>
                <a:ea typeface="Lato"/>
                <a:cs typeface="Lato"/>
                <a:sym typeface="Lato"/>
                <a:hlinkClick r:id="rId4">
                  <a:extLst>
                    <a:ext uri="{A12FA001-AC4F-418D-AE19-62706E023703}">
                      <ahyp:hlinkClr val="tx"/>
                    </a:ext>
                  </a:extLst>
                </a:hlinkClick>
              </a:rPr>
              <a:t>OASISDPA@GSA.GOV</a:t>
            </a:r>
            <a:endParaRPr b="1" sz="1700">
              <a:solidFill>
                <a:srgbClr val="0E65F0"/>
              </a:solidFill>
              <a:latin typeface="Lato"/>
              <a:ea typeface="Lato"/>
              <a:cs typeface="Lato"/>
              <a:sym typeface="Lato"/>
            </a:endParaRPr>
          </a:p>
          <a:p>
            <a:pPr indent="-336550" lvl="0" marL="457200" rtl="0" algn="l">
              <a:lnSpc>
                <a:spcPct val="115000"/>
              </a:lnSpc>
              <a:spcBef>
                <a:spcPts val="600"/>
              </a:spcBef>
              <a:spcAft>
                <a:spcPts val="600"/>
              </a:spcAft>
              <a:buClr>
                <a:srgbClr val="1C4587"/>
              </a:buClr>
              <a:buSzPts val="1700"/>
              <a:buFont typeface="Lato"/>
              <a:buChar char="•"/>
            </a:pPr>
            <a:r>
              <a:rPr b="1" lang="en-US" sz="1700">
                <a:solidFill>
                  <a:srgbClr val="1C4587"/>
                </a:solidFill>
                <a:latin typeface="Lato"/>
                <a:ea typeface="Lato"/>
                <a:cs typeface="Lato"/>
                <a:sym typeface="Lato"/>
              </a:rPr>
              <a:t>If you receive a Warrant after receiving training you can request a DPA by emailing</a:t>
            </a:r>
            <a:r>
              <a:rPr b="1" lang="en-US" sz="1700">
                <a:latin typeface="Lato"/>
                <a:ea typeface="Lato"/>
                <a:cs typeface="Lato"/>
                <a:sym typeface="Lato"/>
              </a:rPr>
              <a:t> </a:t>
            </a:r>
            <a:r>
              <a:rPr b="1" lang="en-US" sz="1700" u="sng">
                <a:solidFill>
                  <a:srgbClr val="0E65F0"/>
                </a:solidFill>
                <a:latin typeface="Lato"/>
                <a:ea typeface="Lato"/>
                <a:cs typeface="Lato"/>
                <a:sym typeface="Lato"/>
                <a:hlinkClick r:id="rId5">
                  <a:extLst>
                    <a:ext uri="{A12FA001-AC4F-418D-AE19-62706E023703}">
                      <ahyp:hlinkClr val="tx"/>
                    </a:ext>
                  </a:extLst>
                </a:hlinkClick>
              </a:rPr>
              <a:t>OASISDPA@GSA.GOV</a:t>
            </a:r>
            <a:endParaRPr/>
          </a:p>
        </p:txBody>
      </p:sp>
      <p:sp>
        <p:nvSpPr>
          <p:cNvPr id="2575" name="Google Shape;2575;p91"/>
          <p:cNvSpPr txBox="1"/>
          <p:nvPr>
            <p:ph idx="3" type="body"/>
          </p:nvPr>
        </p:nvSpPr>
        <p:spPr>
          <a:xfrm>
            <a:off x="5938250" y="2449800"/>
            <a:ext cx="4741800" cy="3973800"/>
          </a:xfrm>
          <a:prstGeom prst="rect">
            <a:avLst/>
          </a:prstGeom>
        </p:spPr>
        <p:txBody>
          <a:bodyPr anchorCtr="0" anchor="t" bIns="91425" lIns="91425" spcFirstLastPara="1" rIns="91425" wrap="square" tIns="91425">
            <a:noAutofit/>
          </a:bodyPr>
          <a:lstStyle/>
          <a:p>
            <a:pPr indent="0" lvl="0" marL="457200" rtl="0" algn="l">
              <a:lnSpc>
                <a:spcPct val="115000"/>
              </a:lnSpc>
              <a:spcBef>
                <a:spcPts val="0"/>
              </a:spcBef>
              <a:spcAft>
                <a:spcPts val="0"/>
              </a:spcAft>
              <a:buNone/>
            </a:pPr>
            <a:r>
              <a:t/>
            </a:r>
            <a:endParaRPr b="1" sz="1700">
              <a:solidFill>
                <a:srgbClr val="1C4587"/>
              </a:solidFill>
              <a:latin typeface="Lato"/>
              <a:ea typeface="Lato"/>
              <a:cs typeface="Lato"/>
              <a:sym typeface="Lato"/>
            </a:endParaRPr>
          </a:p>
          <a:p>
            <a:pPr indent="0" lvl="0" marL="0" rtl="0" algn="l">
              <a:spcBef>
                <a:spcPts val="600"/>
              </a:spcBef>
              <a:spcAft>
                <a:spcPts val="600"/>
              </a:spcAft>
              <a:buNone/>
            </a:pPr>
            <a:r>
              <a:t/>
            </a:r>
            <a:endParaRPr sz="1700"/>
          </a:p>
        </p:txBody>
      </p:sp>
      <p:sp>
        <p:nvSpPr>
          <p:cNvPr id="2576" name="Google Shape;2576;p91"/>
          <p:cNvSpPr txBox="1"/>
          <p:nvPr>
            <p:ph type="title"/>
          </p:nvPr>
        </p:nvSpPr>
        <p:spPr>
          <a:xfrm>
            <a:off x="612465" y="4663"/>
            <a:ext cx="10563000" cy="1057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US" sz="2800">
                <a:latin typeface="Lato"/>
                <a:ea typeface="Lato"/>
                <a:cs typeface="Lato"/>
                <a:sym typeface="Lato"/>
              </a:rPr>
              <a:t>Delegation of Procurement Authority (DPA)</a:t>
            </a:r>
            <a:endParaRPr/>
          </a:p>
        </p:txBody>
      </p:sp>
      <p:sp>
        <p:nvSpPr>
          <p:cNvPr id="2577" name="Google Shape;2577;p91"/>
          <p:cNvSpPr txBox="1"/>
          <p:nvPr>
            <p:ph idx="1" type="body"/>
          </p:nvPr>
        </p:nvSpPr>
        <p:spPr>
          <a:xfrm>
            <a:off x="622675" y="2295425"/>
            <a:ext cx="4618800" cy="1057200"/>
          </a:xfrm>
          <a:prstGeom prst="rect">
            <a:avLst/>
          </a:prstGeom>
        </p:spPr>
        <p:txBody>
          <a:bodyPr anchorCtr="0" anchor="t" bIns="0" lIns="182875" spcFirstLastPara="1" rIns="91425" wrap="square" tIns="0">
            <a:noAutofit/>
          </a:bodyPr>
          <a:lstStyle/>
          <a:p>
            <a:pPr indent="0" lvl="0" marL="76200" rtl="0" algn="l">
              <a:lnSpc>
                <a:spcPct val="115000"/>
              </a:lnSpc>
              <a:spcBef>
                <a:spcPts val="800"/>
              </a:spcBef>
              <a:spcAft>
                <a:spcPts val="0"/>
              </a:spcAft>
              <a:buNone/>
            </a:pPr>
            <a:r>
              <a:rPr b="1" lang="en-US" sz="2000" u="sng">
                <a:solidFill>
                  <a:schemeClr val="hlink"/>
                </a:solidFill>
                <a:latin typeface="Lato"/>
                <a:ea typeface="Lato"/>
                <a:cs typeface="Lato"/>
                <a:sym typeface="Lato"/>
                <a:hlinkClick r:id="rId6"/>
              </a:rPr>
              <a:t>Register for Web Based Training</a:t>
            </a:r>
            <a:endParaRPr b="1" sz="2000">
              <a:solidFill>
                <a:srgbClr val="0E65F0"/>
              </a:solidFill>
              <a:latin typeface="Lato"/>
              <a:ea typeface="Lato"/>
              <a:cs typeface="Lato"/>
              <a:sym typeface="Lato"/>
            </a:endParaRPr>
          </a:p>
          <a:p>
            <a:pPr indent="0" lvl="0" marL="76200" rtl="0" algn="l">
              <a:lnSpc>
                <a:spcPct val="115000"/>
              </a:lnSpc>
              <a:spcBef>
                <a:spcPts val="0"/>
              </a:spcBef>
              <a:spcAft>
                <a:spcPts val="0"/>
              </a:spcAft>
              <a:buNone/>
            </a:pPr>
            <a:r>
              <a:rPr b="1" lang="en-US" sz="2000" u="sng">
                <a:solidFill>
                  <a:schemeClr val="hlink"/>
                </a:solidFill>
                <a:latin typeface="Lato"/>
                <a:ea typeface="Lato"/>
                <a:cs typeface="Lato"/>
                <a:sym typeface="Lato"/>
                <a:hlinkClick r:id="rId7"/>
              </a:rPr>
              <a:t>Request in Person Training</a:t>
            </a:r>
            <a:endParaRPr b="1" sz="2000">
              <a:solidFill>
                <a:srgbClr val="0E65F0"/>
              </a:solidFill>
              <a:latin typeface="Lato"/>
              <a:ea typeface="Lato"/>
              <a:cs typeface="Lato"/>
              <a:sym typeface="Lato"/>
            </a:endParaRPr>
          </a:p>
          <a:p>
            <a:pPr indent="-228600" lvl="0" marL="457200" rtl="0" algn="l">
              <a:lnSpc>
                <a:spcPct val="115000"/>
              </a:lnSpc>
              <a:spcBef>
                <a:spcPts val="0"/>
              </a:spcBef>
              <a:spcAft>
                <a:spcPts val="0"/>
              </a:spcAft>
              <a:buClr>
                <a:srgbClr val="1C4587"/>
              </a:buClr>
              <a:buSzPts val="1600"/>
              <a:buFont typeface="Lato"/>
              <a:buNone/>
            </a:pPr>
            <a:r>
              <a:t/>
            </a:r>
            <a:endParaRPr b="1" sz="1600">
              <a:solidFill>
                <a:srgbClr val="1C4587"/>
              </a:solidFill>
              <a:latin typeface="Lato"/>
              <a:ea typeface="Lato"/>
              <a:cs typeface="Lato"/>
              <a:sym typeface="Lato"/>
            </a:endParaRPr>
          </a:p>
          <a:p>
            <a:pPr indent="0" lvl="0" marL="0" rtl="0" algn="l">
              <a:spcBef>
                <a:spcPts val="0"/>
              </a:spcBef>
              <a:spcAft>
                <a:spcPts val="0"/>
              </a:spcAft>
              <a:buNone/>
            </a:pPr>
            <a:r>
              <a:t/>
            </a:r>
            <a:endParaRPr/>
          </a:p>
        </p:txBody>
      </p:sp>
      <p:sp>
        <p:nvSpPr>
          <p:cNvPr id="2578" name="Google Shape;2578;p91"/>
          <p:cNvSpPr txBox="1"/>
          <p:nvPr/>
        </p:nvSpPr>
        <p:spPr>
          <a:xfrm>
            <a:off x="746875" y="2906950"/>
            <a:ext cx="4618800" cy="1189800"/>
          </a:xfrm>
          <a:prstGeom prst="rect">
            <a:avLst/>
          </a:prstGeom>
          <a:noFill/>
          <a:ln>
            <a:noFill/>
          </a:ln>
        </p:spPr>
        <p:txBody>
          <a:bodyPr anchorCtr="0" anchor="t" bIns="91425" lIns="91425" spcFirstLastPara="1" rIns="91425" wrap="square" tIns="91425">
            <a:spAutoFit/>
          </a:bodyPr>
          <a:lstStyle/>
          <a:p>
            <a:pPr indent="0" lvl="0" marL="76200" rtl="0" algn="l">
              <a:lnSpc>
                <a:spcPct val="115000"/>
              </a:lnSpc>
              <a:spcBef>
                <a:spcPts val="0"/>
              </a:spcBef>
              <a:spcAft>
                <a:spcPts val="0"/>
              </a:spcAft>
              <a:buNone/>
            </a:pPr>
            <a:r>
              <a:rPr b="1" i="1" lang="en-US" sz="2100" u="sng">
                <a:solidFill>
                  <a:srgbClr val="307BF3"/>
                </a:solidFill>
                <a:latin typeface="Lato"/>
                <a:ea typeface="Lato"/>
                <a:cs typeface="Lato"/>
                <a:sym typeface="Lato"/>
                <a:hlinkClick r:id="rId8">
                  <a:extLst>
                    <a:ext uri="{A12FA001-AC4F-418D-AE19-62706E023703}">
                      <ahyp:hlinkClr val="tx"/>
                    </a:ext>
                  </a:extLst>
                </a:hlinkClick>
              </a:rPr>
              <a:t>Online DAU training class</a:t>
            </a:r>
            <a:r>
              <a:rPr b="1" i="1" lang="en-US" sz="2100">
                <a:solidFill>
                  <a:srgbClr val="1155CC"/>
                </a:solidFill>
                <a:latin typeface="Lato"/>
                <a:ea typeface="Lato"/>
                <a:cs typeface="Lato"/>
                <a:sym typeface="Lato"/>
              </a:rPr>
              <a:t> </a:t>
            </a:r>
            <a:endParaRPr b="1" i="1" sz="2100">
              <a:solidFill>
                <a:srgbClr val="1155CC"/>
              </a:solidFill>
              <a:latin typeface="Lato"/>
              <a:ea typeface="Lato"/>
              <a:cs typeface="Lato"/>
              <a:sym typeface="Lato"/>
            </a:endParaRPr>
          </a:p>
          <a:p>
            <a:pPr indent="0" lvl="0" marL="76200" rtl="0" algn="l">
              <a:lnSpc>
                <a:spcPct val="115000"/>
              </a:lnSpc>
              <a:spcBef>
                <a:spcPts val="0"/>
              </a:spcBef>
              <a:spcAft>
                <a:spcPts val="0"/>
              </a:spcAft>
              <a:buNone/>
            </a:pPr>
            <a:r>
              <a:rPr b="1" i="1" lang="en-US" sz="2100">
                <a:solidFill>
                  <a:srgbClr val="1C4587"/>
                </a:solidFill>
                <a:latin typeface="Lato"/>
                <a:ea typeface="Lato"/>
                <a:cs typeface="Lato"/>
                <a:sym typeface="Lato"/>
              </a:rPr>
              <a:t>Search for FAC 153</a:t>
            </a:r>
            <a:endParaRPr b="1" i="1" sz="2100">
              <a:solidFill>
                <a:srgbClr val="1C4587"/>
              </a:solidFill>
              <a:latin typeface="Lato"/>
              <a:ea typeface="Lato"/>
              <a:cs typeface="Lato"/>
              <a:sym typeface="Lato"/>
            </a:endParaRPr>
          </a:p>
          <a:p>
            <a:pPr indent="0" lvl="0" marL="76200" rtl="0" algn="l">
              <a:lnSpc>
                <a:spcPct val="115000"/>
              </a:lnSpc>
              <a:spcBef>
                <a:spcPts val="0"/>
              </a:spcBef>
              <a:spcAft>
                <a:spcPts val="0"/>
              </a:spcAft>
              <a:buNone/>
            </a:pPr>
            <a:r>
              <a:t/>
            </a:r>
            <a:endParaRPr sz="1700"/>
          </a:p>
        </p:txBody>
      </p:sp>
      <p:sp>
        <p:nvSpPr>
          <p:cNvPr id="2579" name="Google Shape;2579;p91"/>
          <p:cNvSpPr txBox="1"/>
          <p:nvPr/>
        </p:nvSpPr>
        <p:spPr>
          <a:xfrm>
            <a:off x="6252125" y="1781050"/>
            <a:ext cx="4618800" cy="1125900"/>
          </a:xfrm>
          <a:prstGeom prst="rect">
            <a:avLst/>
          </a:prstGeom>
          <a:noFill/>
          <a:ln>
            <a:noFill/>
          </a:ln>
        </p:spPr>
        <p:txBody>
          <a:bodyPr anchorCtr="0" anchor="t" bIns="91425" lIns="91425" spcFirstLastPara="1" rIns="91425" wrap="square" tIns="91425">
            <a:spAutoFit/>
          </a:bodyPr>
          <a:lstStyle/>
          <a:p>
            <a:pPr indent="0" lvl="0" marL="76200" rtl="0" algn="l">
              <a:lnSpc>
                <a:spcPct val="115000"/>
              </a:lnSpc>
              <a:spcBef>
                <a:spcPts val="0"/>
              </a:spcBef>
              <a:spcAft>
                <a:spcPts val="0"/>
              </a:spcAft>
              <a:buNone/>
            </a:pPr>
            <a:r>
              <a:rPr b="1" i="1" lang="en-US" sz="2200">
                <a:solidFill>
                  <a:srgbClr val="1C4587"/>
                </a:solidFill>
                <a:latin typeface="Lato"/>
                <a:ea typeface="Lato"/>
                <a:cs typeface="Lato"/>
                <a:sym typeface="Lato"/>
              </a:rPr>
              <a:t>DPA is for the life of the contract</a:t>
            </a:r>
            <a:endParaRPr b="1" i="1" sz="2200">
              <a:solidFill>
                <a:srgbClr val="1C4587"/>
              </a:solidFill>
              <a:latin typeface="Lato"/>
              <a:ea typeface="Lato"/>
              <a:cs typeface="Lato"/>
              <a:sym typeface="Lato"/>
            </a:endParaRPr>
          </a:p>
          <a:p>
            <a:pPr indent="0" lvl="0" marL="76200" rtl="0" algn="l">
              <a:lnSpc>
                <a:spcPct val="115000"/>
              </a:lnSpc>
              <a:spcBef>
                <a:spcPts val="0"/>
              </a:spcBef>
              <a:spcAft>
                <a:spcPts val="0"/>
              </a:spcAft>
              <a:buNone/>
            </a:pPr>
            <a:r>
              <a:t/>
            </a:r>
            <a:endParaRPr b="1" i="1" sz="1900">
              <a:solidFill>
                <a:srgbClr val="1C4587"/>
              </a:solidFill>
              <a:latin typeface="Lato"/>
              <a:ea typeface="Lato"/>
              <a:cs typeface="Lato"/>
              <a:sym typeface="Lato"/>
            </a:endParaRPr>
          </a:p>
          <a:p>
            <a:pPr indent="0" lvl="0" marL="76200" rtl="0" algn="l">
              <a:lnSpc>
                <a:spcPct val="115000"/>
              </a:lnSpc>
              <a:spcBef>
                <a:spcPts val="0"/>
              </a:spcBef>
              <a:spcAft>
                <a:spcPts val="0"/>
              </a:spcAft>
              <a:buNone/>
            </a:pPr>
            <a:r>
              <a:t/>
            </a:r>
            <a:endParaRPr/>
          </a:p>
        </p:txBody>
      </p:sp>
      <p:sp>
        <p:nvSpPr>
          <p:cNvPr id="2580" name="Google Shape;2580;p91"/>
          <p:cNvSpPr txBox="1"/>
          <p:nvPr/>
        </p:nvSpPr>
        <p:spPr>
          <a:xfrm>
            <a:off x="871075" y="1781050"/>
            <a:ext cx="4370400" cy="802800"/>
          </a:xfrm>
          <a:prstGeom prst="rect">
            <a:avLst/>
          </a:prstGeom>
          <a:noFill/>
          <a:ln>
            <a:noFill/>
          </a:ln>
        </p:spPr>
        <p:txBody>
          <a:bodyPr anchorCtr="0" anchor="t" bIns="91425" lIns="91425" spcFirstLastPara="1" rIns="91425" wrap="square" tIns="91425">
            <a:spAutoFit/>
          </a:bodyPr>
          <a:lstStyle/>
          <a:p>
            <a:pPr indent="0" lvl="0" marL="76200" rtl="0" algn="l">
              <a:lnSpc>
                <a:spcPct val="115000"/>
              </a:lnSpc>
              <a:spcBef>
                <a:spcPts val="0"/>
              </a:spcBef>
              <a:spcAft>
                <a:spcPts val="0"/>
              </a:spcAft>
              <a:buNone/>
            </a:pPr>
            <a:r>
              <a:rPr b="1" i="1" lang="en-US" sz="2100">
                <a:solidFill>
                  <a:srgbClr val="1C4587"/>
                </a:solidFill>
                <a:latin typeface="Lato"/>
                <a:ea typeface="Lato"/>
                <a:cs typeface="Lato"/>
                <a:sym typeface="Lato"/>
              </a:rPr>
              <a:t>DPA is for Warranted CO’s Only</a:t>
            </a:r>
            <a:endParaRPr sz="1600"/>
          </a:p>
          <a:p>
            <a:pPr indent="0" lvl="0" marL="0" rtl="0" algn="l">
              <a:spcBef>
                <a:spcPts val="0"/>
              </a:spcBef>
              <a:spcAft>
                <a:spcPts val="0"/>
              </a:spcAft>
              <a:buNone/>
            </a:pPr>
            <a:r>
              <a:t/>
            </a:r>
            <a:endParaRPr sz="1600"/>
          </a:p>
        </p:txBody>
      </p:sp>
      <p:sp>
        <p:nvSpPr>
          <p:cNvPr id="2581" name="Google Shape;2581;p91"/>
          <p:cNvSpPr txBox="1"/>
          <p:nvPr/>
        </p:nvSpPr>
        <p:spPr>
          <a:xfrm>
            <a:off x="6218750" y="2295425"/>
            <a:ext cx="4180800" cy="4191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rgbClr val="000000"/>
              </a:buClr>
              <a:buSzPts val="1400"/>
              <a:buFont typeface="Arial"/>
              <a:buNone/>
            </a:pPr>
            <a:r>
              <a:rPr b="1" lang="en-US" sz="2100">
                <a:solidFill>
                  <a:srgbClr val="1C4587"/>
                </a:solidFill>
                <a:latin typeface="Lato"/>
                <a:ea typeface="Lato"/>
                <a:cs typeface="Lato"/>
                <a:sym typeface="Lato"/>
              </a:rPr>
              <a:t>Important Notes:</a:t>
            </a:r>
            <a:endParaRPr b="1" sz="2100">
              <a:solidFill>
                <a:srgbClr val="1C4587"/>
              </a:solidFill>
              <a:latin typeface="Lato"/>
              <a:ea typeface="Lato"/>
              <a:cs typeface="Lato"/>
              <a:sym typeface="Lato"/>
            </a:endParaRPr>
          </a:p>
          <a:p>
            <a:pPr indent="-330200" lvl="0" marL="457200" rtl="0" algn="l">
              <a:spcBef>
                <a:spcPts val="800"/>
              </a:spcBef>
              <a:spcAft>
                <a:spcPts val="0"/>
              </a:spcAft>
              <a:buClr>
                <a:srgbClr val="1C4587"/>
              </a:buClr>
              <a:buSzPts val="1600"/>
              <a:buFont typeface="Lato"/>
              <a:buChar char="•"/>
            </a:pPr>
            <a:r>
              <a:rPr b="1" lang="en-US" sz="1600">
                <a:solidFill>
                  <a:srgbClr val="1C4587"/>
                </a:solidFill>
                <a:latin typeface="Lato"/>
                <a:ea typeface="Lato"/>
                <a:cs typeface="Lato"/>
                <a:sym typeface="Lato"/>
              </a:rPr>
              <a:t>DPA is an individual authority and is non transferable/delegable</a:t>
            </a:r>
            <a:endParaRPr b="1" sz="1600">
              <a:solidFill>
                <a:srgbClr val="1C4587"/>
              </a:solidFill>
              <a:latin typeface="Lato"/>
              <a:ea typeface="Lato"/>
              <a:cs typeface="Lato"/>
              <a:sym typeface="Lato"/>
            </a:endParaRPr>
          </a:p>
          <a:p>
            <a:pPr indent="0" lvl="0" marL="457200" rtl="0" algn="l">
              <a:spcBef>
                <a:spcPts val="800"/>
              </a:spcBef>
              <a:spcAft>
                <a:spcPts val="0"/>
              </a:spcAft>
              <a:buNone/>
            </a:pPr>
            <a:r>
              <a:t/>
            </a:r>
            <a:endParaRPr b="1" sz="600">
              <a:solidFill>
                <a:srgbClr val="1C4587"/>
              </a:solidFill>
              <a:latin typeface="Lato"/>
              <a:ea typeface="Lato"/>
              <a:cs typeface="Lato"/>
              <a:sym typeface="Lato"/>
            </a:endParaRPr>
          </a:p>
          <a:p>
            <a:pPr indent="-330200" lvl="0" marL="457200" rtl="0" algn="l">
              <a:spcBef>
                <a:spcPts val="600"/>
              </a:spcBef>
              <a:spcAft>
                <a:spcPts val="0"/>
              </a:spcAft>
              <a:buClr>
                <a:srgbClr val="1C4587"/>
              </a:buClr>
              <a:buSzPts val="1600"/>
              <a:buFont typeface="Lato"/>
              <a:buChar char="•"/>
            </a:pPr>
            <a:r>
              <a:rPr b="1" lang="en-US" sz="1600">
                <a:solidFill>
                  <a:srgbClr val="1C4587"/>
                </a:solidFill>
                <a:latin typeface="Lato"/>
                <a:ea typeface="Lato"/>
                <a:cs typeface="Lato"/>
                <a:sym typeface="Lato"/>
              </a:rPr>
              <a:t>We will support expedited DPA requests, we will never be the reason you cannot complete an action</a:t>
            </a:r>
            <a:endParaRPr b="1" sz="1600">
              <a:solidFill>
                <a:srgbClr val="1C4587"/>
              </a:solidFill>
              <a:latin typeface="Lato"/>
              <a:ea typeface="Lato"/>
              <a:cs typeface="Lato"/>
              <a:sym typeface="Lato"/>
            </a:endParaRPr>
          </a:p>
          <a:p>
            <a:pPr indent="0" lvl="0" marL="0" rtl="0" algn="l">
              <a:spcBef>
                <a:spcPts val="600"/>
              </a:spcBef>
              <a:spcAft>
                <a:spcPts val="0"/>
              </a:spcAft>
              <a:buNone/>
            </a:pPr>
            <a:r>
              <a:t/>
            </a:r>
            <a:endParaRPr b="1" sz="600">
              <a:solidFill>
                <a:srgbClr val="1C4587"/>
              </a:solidFill>
              <a:latin typeface="Lato"/>
              <a:ea typeface="Lato"/>
              <a:cs typeface="Lato"/>
              <a:sym typeface="Lato"/>
            </a:endParaRPr>
          </a:p>
          <a:p>
            <a:pPr indent="-336550" lvl="0" marL="457200" rtl="0" algn="l">
              <a:spcBef>
                <a:spcPts val="600"/>
              </a:spcBef>
              <a:spcAft>
                <a:spcPts val="0"/>
              </a:spcAft>
              <a:buClr>
                <a:srgbClr val="1C4587"/>
              </a:buClr>
              <a:buSzPts val="1700"/>
              <a:buFont typeface="Lato"/>
              <a:buChar char="•"/>
            </a:pPr>
            <a:r>
              <a:rPr b="1" lang="en-US" sz="1700">
                <a:solidFill>
                  <a:srgbClr val="1C4587"/>
                </a:solidFill>
                <a:latin typeface="Lato"/>
                <a:ea typeface="Lato"/>
                <a:cs typeface="Lato"/>
                <a:sym typeface="Lato"/>
              </a:rPr>
              <a:t>Agencies who use OASIS are required to remit a Contract Access Fee (CAF) 0.75% </a:t>
            </a:r>
            <a:endParaRPr b="1" sz="1300">
              <a:solidFill>
                <a:srgbClr val="1C4587"/>
              </a:solidFill>
              <a:latin typeface="Lato"/>
              <a:ea typeface="Lato"/>
              <a:cs typeface="Lato"/>
              <a:sym typeface="Lato"/>
            </a:endParaRPr>
          </a:p>
          <a:p>
            <a:pPr indent="0" lvl="0" marL="457200" rtl="0" algn="l">
              <a:spcBef>
                <a:spcPts val="600"/>
              </a:spcBef>
              <a:spcAft>
                <a:spcPts val="0"/>
              </a:spcAft>
              <a:buNone/>
            </a:pPr>
            <a:r>
              <a:t/>
            </a:r>
            <a:endParaRPr b="1" sz="700">
              <a:solidFill>
                <a:srgbClr val="1C4587"/>
              </a:solidFill>
              <a:latin typeface="Lato"/>
              <a:ea typeface="Lato"/>
              <a:cs typeface="Lato"/>
              <a:sym typeface="Lato"/>
            </a:endParaRPr>
          </a:p>
          <a:p>
            <a:pPr indent="-336550" lvl="0" marL="457200" rtl="0" algn="l">
              <a:spcBef>
                <a:spcPts val="600"/>
              </a:spcBef>
              <a:spcAft>
                <a:spcPts val="600"/>
              </a:spcAft>
              <a:buClr>
                <a:srgbClr val="1C4587"/>
              </a:buClr>
              <a:buSzPts val="1700"/>
              <a:buFont typeface="Lato"/>
              <a:buChar char="•"/>
            </a:pPr>
            <a:r>
              <a:rPr b="1" lang="en-US" sz="1700">
                <a:solidFill>
                  <a:srgbClr val="1C4587"/>
                </a:solidFill>
                <a:latin typeface="Lato"/>
                <a:ea typeface="Lato"/>
                <a:cs typeface="Lato"/>
                <a:sym typeface="Lato"/>
              </a:rPr>
              <a:t>A separate DPA training will be required for OASIS +.  The OASIS DPA is not transferable to OASIS+.</a:t>
            </a:r>
            <a:endParaRPr b="1" sz="1700">
              <a:solidFill>
                <a:srgbClr val="1C4587"/>
              </a:solidFill>
              <a:latin typeface="Lato"/>
              <a:ea typeface="Lato"/>
              <a:cs typeface="Lato"/>
              <a:sym typeface="Lat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6" name="Shape 2586"/>
        <p:cNvGrpSpPr/>
        <p:nvPr/>
      </p:nvGrpSpPr>
      <p:grpSpPr>
        <a:xfrm>
          <a:off x="0" y="0"/>
          <a:ext cx="0" cy="0"/>
          <a:chOff x="0" y="0"/>
          <a:chExt cx="0" cy="0"/>
        </a:xfrm>
      </p:grpSpPr>
      <p:sp>
        <p:nvSpPr>
          <p:cNvPr id="2587" name="Google Shape;2587;p92"/>
          <p:cNvSpPr txBox="1"/>
          <p:nvPr>
            <p:ph idx="2" type="body"/>
          </p:nvPr>
        </p:nvSpPr>
        <p:spPr>
          <a:xfrm>
            <a:off x="612465" y="1193168"/>
            <a:ext cx="10542600" cy="365700"/>
          </a:xfrm>
          <a:prstGeom prst="rect">
            <a:avLst/>
          </a:prstGeom>
          <a:noFill/>
          <a:ln>
            <a:noFill/>
          </a:ln>
        </p:spPr>
        <p:txBody>
          <a:bodyPr anchorCtr="0" anchor="t" bIns="0" lIns="182875" spcFirstLastPara="1" rIns="91425" wrap="square" tIns="0">
            <a:noAutofit/>
          </a:bodyPr>
          <a:lstStyle/>
          <a:p>
            <a:pPr indent="0" lvl="0" marL="0" rtl="0" algn="l">
              <a:lnSpc>
                <a:spcPct val="100000"/>
              </a:lnSpc>
              <a:spcBef>
                <a:spcPts val="0"/>
              </a:spcBef>
              <a:spcAft>
                <a:spcPts val="0"/>
              </a:spcAft>
              <a:buClr>
                <a:schemeClr val="lt1"/>
              </a:buClr>
              <a:buSzPts val="1800"/>
              <a:buFont typeface="Arial"/>
              <a:buNone/>
            </a:pPr>
            <a:r>
              <a:rPr lang="en-US" sz="2200"/>
              <a:t>Task Orders May Extended Up to 5 Years Beyond the Period of Performance </a:t>
            </a:r>
            <a:endParaRPr sz="2200"/>
          </a:p>
        </p:txBody>
      </p:sp>
      <p:sp>
        <p:nvSpPr>
          <p:cNvPr id="2588" name="Google Shape;2588;p92"/>
          <p:cNvSpPr txBox="1"/>
          <p:nvPr>
            <p:ph type="title"/>
          </p:nvPr>
        </p:nvSpPr>
        <p:spPr>
          <a:xfrm>
            <a:off x="612465" y="4663"/>
            <a:ext cx="10563000" cy="10572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200"/>
              <a:buNone/>
            </a:pPr>
            <a:r>
              <a:rPr lang="en-US"/>
              <a:t>OASIS Period of Performance</a:t>
            </a:r>
            <a:endParaRPr/>
          </a:p>
        </p:txBody>
      </p:sp>
      <p:sp>
        <p:nvSpPr>
          <p:cNvPr id="2589" name="Google Shape;2589;p92"/>
          <p:cNvSpPr txBox="1"/>
          <p:nvPr/>
        </p:nvSpPr>
        <p:spPr>
          <a:xfrm>
            <a:off x="435575" y="2280000"/>
            <a:ext cx="5257800" cy="3776100"/>
          </a:xfrm>
          <a:prstGeom prst="rect">
            <a:avLst/>
          </a:prstGeom>
          <a:noFill/>
          <a:ln>
            <a:noFill/>
          </a:ln>
        </p:spPr>
        <p:txBody>
          <a:bodyPr anchorCtr="0" anchor="t" bIns="91425" lIns="91425" spcFirstLastPara="1" rIns="91425" wrap="square" tIns="91425">
            <a:noAutofit/>
          </a:bodyPr>
          <a:lstStyle/>
          <a:p>
            <a:pPr indent="0" lvl="0" marL="457200" rtl="0" algn="l">
              <a:spcBef>
                <a:spcPts val="0"/>
              </a:spcBef>
              <a:spcAft>
                <a:spcPts val="0"/>
              </a:spcAft>
              <a:buNone/>
            </a:pPr>
            <a:r>
              <a:rPr b="1" lang="en-US" sz="2300">
                <a:solidFill>
                  <a:schemeClr val="dk1"/>
                </a:solidFill>
              </a:rPr>
              <a:t>SB and 8(a)</a:t>
            </a:r>
            <a:endParaRPr b="1" sz="2300">
              <a:solidFill>
                <a:schemeClr val="dk1"/>
              </a:solidFill>
            </a:endParaRPr>
          </a:p>
          <a:p>
            <a:pPr indent="0" lvl="0" marL="457200" rtl="0" algn="l">
              <a:spcBef>
                <a:spcPts val="0"/>
              </a:spcBef>
              <a:spcAft>
                <a:spcPts val="0"/>
              </a:spcAft>
              <a:buNone/>
            </a:pPr>
            <a:r>
              <a:t/>
            </a:r>
            <a:endParaRPr b="1" sz="2100">
              <a:solidFill>
                <a:schemeClr val="dk1"/>
              </a:solidFill>
            </a:endParaRPr>
          </a:p>
          <a:p>
            <a:pPr indent="-361950" lvl="0" marL="457200" rtl="0" algn="l">
              <a:spcBef>
                <a:spcPts val="0"/>
              </a:spcBef>
              <a:spcAft>
                <a:spcPts val="0"/>
              </a:spcAft>
              <a:buClr>
                <a:schemeClr val="dk1"/>
              </a:buClr>
              <a:buSzPts val="2100"/>
              <a:buChar char="●"/>
            </a:pPr>
            <a:r>
              <a:rPr b="1" lang="en-US" sz="2100">
                <a:solidFill>
                  <a:schemeClr val="dk1"/>
                </a:solidFill>
              </a:rPr>
              <a:t>OASIS Small Business and 8(a) Performance Period Ends: December 19, 2024 </a:t>
            </a:r>
            <a:endParaRPr b="1" sz="2100">
              <a:solidFill>
                <a:schemeClr val="dk1"/>
              </a:solidFill>
            </a:endParaRPr>
          </a:p>
          <a:p>
            <a:pPr indent="0" lvl="0" marL="0" rtl="0" algn="l">
              <a:spcBef>
                <a:spcPts val="0"/>
              </a:spcBef>
              <a:spcAft>
                <a:spcPts val="0"/>
              </a:spcAft>
              <a:buNone/>
            </a:pPr>
            <a:r>
              <a:t/>
            </a:r>
            <a:endParaRPr sz="2100">
              <a:solidFill>
                <a:schemeClr val="dk1"/>
              </a:solidFill>
            </a:endParaRPr>
          </a:p>
          <a:p>
            <a:pPr indent="-361950" lvl="1" marL="914400" rtl="0" algn="l">
              <a:spcBef>
                <a:spcPts val="0"/>
              </a:spcBef>
              <a:spcAft>
                <a:spcPts val="0"/>
              </a:spcAft>
              <a:buClr>
                <a:schemeClr val="dk1"/>
              </a:buClr>
              <a:buSzPts val="2100"/>
              <a:buChar char="○"/>
            </a:pPr>
            <a:r>
              <a:rPr lang="en-US" sz="2100">
                <a:solidFill>
                  <a:schemeClr val="dk1"/>
                </a:solidFill>
              </a:rPr>
              <a:t>Task Orders may extend 5 years beyond the Period of Performance (PoP) for OASIS SB &amp; 8(a) to </a:t>
            </a:r>
            <a:endParaRPr sz="2100">
              <a:solidFill>
                <a:schemeClr val="dk1"/>
              </a:solidFill>
            </a:endParaRPr>
          </a:p>
          <a:p>
            <a:pPr indent="0" lvl="0" marL="914400" rtl="0" algn="l">
              <a:spcBef>
                <a:spcPts val="0"/>
              </a:spcBef>
              <a:spcAft>
                <a:spcPts val="0"/>
              </a:spcAft>
              <a:buNone/>
            </a:pPr>
            <a:r>
              <a:rPr lang="en-US" sz="2100">
                <a:solidFill>
                  <a:schemeClr val="dk1"/>
                </a:solidFill>
              </a:rPr>
              <a:t>December 19, 2029</a:t>
            </a:r>
            <a:endParaRPr sz="2100">
              <a:solidFill>
                <a:schemeClr val="dk1"/>
              </a:solidFill>
            </a:endParaRPr>
          </a:p>
          <a:p>
            <a:pPr indent="0" lvl="0" marL="0" rtl="0" algn="l">
              <a:spcBef>
                <a:spcPts val="0"/>
              </a:spcBef>
              <a:spcAft>
                <a:spcPts val="0"/>
              </a:spcAft>
              <a:buNone/>
            </a:pPr>
            <a:r>
              <a:t/>
            </a:r>
            <a:endParaRPr sz="2800">
              <a:solidFill>
                <a:schemeClr val="dk1"/>
              </a:solidFill>
            </a:endParaRPr>
          </a:p>
        </p:txBody>
      </p:sp>
      <p:sp>
        <p:nvSpPr>
          <p:cNvPr id="2590" name="Google Shape;2590;p92"/>
          <p:cNvSpPr txBox="1"/>
          <p:nvPr/>
        </p:nvSpPr>
        <p:spPr>
          <a:xfrm>
            <a:off x="5806350" y="2280000"/>
            <a:ext cx="5257800" cy="3776100"/>
          </a:xfrm>
          <a:prstGeom prst="rect">
            <a:avLst/>
          </a:prstGeom>
          <a:noFill/>
          <a:ln>
            <a:noFill/>
          </a:ln>
        </p:spPr>
        <p:txBody>
          <a:bodyPr anchorCtr="0" anchor="t" bIns="91425" lIns="91425" spcFirstLastPara="1" rIns="91425" wrap="square" tIns="91425">
            <a:noAutofit/>
          </a:bodyPr>
          <a:lstStyle/>
          <a:p>
            <a:pPr indent="0" lvl="0" marL="457200" rtl="0" algn="l">
              <a:spcBef>
                <a:spcPts val="0"/>
              </a:spcBef>
              <a:spcAft>
                <a:spcPts val="0"/>
              </a:spcAft>
              <a:buNone/>
            </a:pPr>
            <a:r>
              <a:rPr b="1" lang="en-US" sz="2300">
                <a:solidFill>
                  <a:schemeClr val="dk1"/>
                </a:solidFill>
              </a:rPr>
              <a:t>Unrestricted </a:t>
            </a:r>
            <a:endParaRPr b="1" sz="2300">
              <a:solidFill>
                <a:schemeClr val="dk1"/>
              </a:solidFill>
            </a:endParaRPr>
          </a:p>
          <a:p>
            <a:pPr indent="0" lvl="0" marL="457200" rtl="0" algn="l">
              <a:spcBef>
                <a:spcPts val="0"/>
              </a:spcBef>
              <a:spcAft>
                <a:spcPts val="0"/>
              </a:spcAft>
              <a:buNone/>
            </a:pPr>
            <a:r>
              <a:t/>
            </a:r>
            <a:endParaRPr b="1" sz="2100">
              <a:solidFill>
                <a:schemeClr val="dk1"/>
              </a:solidFill>
            </a:endParaRPr>
          </a:p>
          <a:p>
            <a:pPr indent="-361950" lvl="0" marL="457200" rtl="0" algn="l">
              <a:spcBef>
                <a:spcPts val="0"/>
              </a:spcBef>
              <a:spcAft>
                <a:spcPts val="0"/>
              </a:spcAft>
              <a:buClr>
                <a:schemeClr val="dk1"/>
              </a:buClr>
              <a:buSzPts val="2100"/>
              <a:buChar char="●"/>
            </a:pPr>
            <a:r>
              <a:rPr b="1" lang="en-US" sz="2100">
                <a:solidFill>
                  <a:schemeClr val="dk1"/>
                </a:solidFill>
              </a:rPr>
              <a:t>OASIS Unrestricted Performance Period Ends: to be extended to March 1, 2025</a:t>
            </a:r>
            <a:endParaRPr b="1" sz="2100">
              <a:solidFill>
                <a:schemeClr val="dk1"/>
              </a:solidFill>
            </a:endParaRPr>
          </a:p>
          <a:p>
            <a:pPr indent="0" lvl="0" marL="0" rtl="0" algn="l">
              <a:spcBef>
                <a:spcPts val="0"/>
              </a:spcBef>
              <a:spcAft>
                <a:spcPts val="0"/>
              </a:spcAft>
              <a:buNone/>
            </a:pPr>
            <a:r>
              <a:t/>
            </a:r>
            <a:endParaRPr sz="2100">
              <a:solidFill>
                <a:schemeClr val="dk1"/>
              </a:solidFill>
            </a:endParaRPr>
          </a:p>
          <a:p>
            <a:pPr indent="-361950" lvl="1" marL="914400" rtl="0" algn="l">
              <a:spcBef>
                <a:spcPts val="0"/>
              </a:spcBef>
              <a:spcAft>
                <a:spcPts val="0"/>
              </a:spcAft>
              <a:buClr>
                <a:schemeClr val="dk1"/>
              </a:buClr>
              <a:buSzPts val="2100"/>
              <a:buChar char="○"/>
            </a:pPr>
            <a:r>
              <a:rPr lang="en-US" sz="2100">
                <a:solidFill>
                  <a:schemeClr val="dk1"/>
                </a:solidFill>
              </a:rPr>
              <a:t>Task Orders may extend 5 years beyond the Period of Performance (PoP) for OASIS Unrestricted up to March 1, 2030</a:t>
            </a:r>
            <a:endParaRPr sz="2100">
              <a:solidFill>
                <a:schemeClr val="dk1"/>
              </a:solidFill>
            </a:endParaRPr>
          </a:p>
          <a:p>
            <a:pPr indent="0" lvl="0" marL="0" rtl="0" algn="l">
              <a:spcBef>
                <a:spcPts val="0"/>
              </a:spcBef>
              <a:spcAft>
                <a:spcPts val="0"/>
              </a:spcAft>
              <a:buNone/>
            </a:pPr>
            <a:r>
              <a:t/>
            </a:r>
            <a:endParaRPr sz="2800">
              <a:solidFill>
                <a:schemeClr val="dk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5" name="Shape 2595"/>
        <p:cNvGrpSpPr/>
        <p:nvPr/>
      </p:nvGrpSpPr>
      <p:grpSpPr>
        <a:xfrm>
          <a:off x="0" y="0"/>
          <a:ext cx="0" cy="0"/>
          <a:chOff x="0" y="0"/>
          <a:chExt cx="0" cy="0"/>
        </a:xfrm>
      </p:grpSpPr>
      <p:sp>
        <p:nvSpPr>
          <p:cNvPr id="2596" name="Google Shape;2596;p93"/>
          <p:cNvSpPr txBox="1"/>
          <p:nvPr>
            <p:ph idx="2" type="body"/>
          </p:nvPr>
        </p:nvSpPr>
        <p:spPr>
          <a:xfrm>
            <a:off x="612465" y="1193168"/>
            <a:ext cx="10542600" cy="365700"/>
          </a:xfrm>
          <a:prstGeom prst="rect">
            <a:avLst/>
          </a:prstGeom>
          <a:noFill/>
          <a:ln>
            <a:noFill/>
          </a:ln>
        </p:spPr>
        <p:txBody>
          <a:bodyPr anchorCtr="0" anchor="t" bIns="0" lIns="182875" spcFirstLastPara="1" rIns="91425" wrap="square" tIns="0">
            <a:noAutofit/>
          </a:bodyPr>
          <a:lstStyle/>
          <a:p>
            <a:pPr indent="0" lvl="0" marL="76200" rtl="0" algn="l">
              <a:lnSpc>
                <a:spcPct val="100000"/>
              </a:lnSpc>
              <a:spcBef>
                <a:spcPts val="0"/>
              </a:spcBef>
              <a:spcAft>
                <a:spcPts val="0"/>
              </a:spcAft>
              <a:buClr>
                <a:schemeClr val="lt1"/>
              </a:buClr>
              <a:buSzPts val="1800"/>
              <a:buFont typeface="Arial"/>
              <a:buNone/>
            </a:pPr>
            <a:r>
              <a:rPr lang="en-US" sz="2200"/>
              <a:t>OASIS Contract - Section G - Contract Administration Data</a:t>
            </a:r>
            <a:endParaRPr sz="2200"/>
          </a:p>
        </p:txBody>
      </p:sp>
      <p:sp>
        <p:nvSpPr>
          <p:cNvPr id="2597" name="Google Shape;2597;p93"/>
          <p:cNvSpPr txBox="1"/>
          <p:nvPr>
            <p:ph type="title"/>
          </p:nvPr>
        </p:nvSpPr>
        <p:spPr>
          <a:xfrm>
            <a:off x="612465" y="4663"/>
            <a:ext cx="10563000" cy="10572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200"/>
              <a:buNone/>
            </a:pPr>
            <a:r>
              <a:rPr lang="en-US"/>
              <a:t>Contract Access Fee</a:t>
            </a:r>
            <a:endParaRPr/>
          </a:p>
        </p:txBody>
      </p:sp>
      <p:sp>
        <p:nvSpPr>
          <p:cNvPr id="2598" name="Google Shape;2598;p93"/>
          <p:cNvSpPr txBox="1"/>
          <p:nvPr/>
        </p:nvSpPr>
        <p:spPr>
          <a:xfrm>
            <a:off x="612475" y="1558875"/>
            <a:ext cx="10542600" cy="5787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solidFill>
                  <a:schemeClr val="dk1"/>
                </a:solidFill>
              </a:rPr>
              <a:t>G.3.1. Contract Access Fee (CAF)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US">
                <a:solidFill>
                  <a:schemeClr val="dk1"/>
                </a:solidFill>
              </a:rPr>
              <a:t>CAF rates, once established and verified as correct, shall be used for the entire life of the order (to include base + options). </a:t>
            </a:r>
            <a:endParaRPr>
              <a:solidFill>
                <a:schemeClr val="dk1"/>
              </a:solidFill>
            </a:endParaRPr>
          </a:p>
          <a:p>
            <a:pPr indent="0" lvl="0" marL="0" rtl="0" algn="l">
              <a:spcBef>
                <a:spcPts val="0"/>
              </a:spcBef>
              <a:spcAft>
                <a:spcPts val="0"/>
              </a:spcAft>
              <a:buNone/>
            </a:pPr>
            <a:r>
              <a:rPr lang="en-US">
                <a:solidFill>
                  <a:schemeClr val="dk1"/>
                </a:solidFill>
              </a:rPr>
              <a:t>The default CAF rate is 0.75%. The only exception to the default CAF rate is for customer organizations with a CAF Memorandum of Understanding (MOU) agreement in place with the OASIS Program Office. See https://www.gsa.gov/oasis to find the latest list of customer organizations and their reduced CAF rate specified in the MOU agreement.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US">
                <a:solidFill>
                  <a:schemeClr val="dk1"/>
                </a:solidFill>
              </a:rPr>
              <a:t>In response to all task order solicitations, regardless of order type (fixed price, cost-reimbursable, etc) the CAF shall be proposed as a separate and distinct Contract Line Item (CLIN) for the base period and each option period (if applicable). For other than Firm Fixed Price proposals, the CAF line item shall be proposed as a Not To Exceed (NTE) amount.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US">
                <a:solidFill>
                  <a:schemeClr val="dk1"/>
                </a:solidFill>
              </a:rPr>
              <a:t>Each invoice billed under the task order shall include a separate CAF line item as in the following example: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US">
                <a:solidFill>
                  <a:schemeClr val="dk1"/>
                </a:solidFill>
              </a:rPr>
              <a:t>CLIN 0001 Labor $100.00 </a:t>
            </a:r>
            <a:endParaRPr>
              <a:solidFill>
                <a:schemeClr val="dk1"/>
              </a:solidFill>
            </a:endParaRPr>
          </a:p>
          <a:p>
            <a:pPr indent="0" lvl="0" marL="0" rtl="0" algn="l">
              <a:spcBef>
                <a:spcPts val="0"/>
              </a:spcBef>
              <a:spcAft>
                <a:spcPts val="0"/>
              </a:spcAft>
              <a:buNone/>
            </a:pPr>
            <a:r>
              <a:rPr lang="en-US">
                <a:solidFill>
                  <a:schemeClr val="dk1"/>
                </a:solidFill>
              </a:rPr>
              <a:t>CLIN 0002 Material $50.00 </a:t>
            </a:r>
            <a:endParaRPr>
              <a:solidFill>
                <a:schemeClr val="dk1"/>
              </a:solidFill>
            </a:endParaRPr>
          </a:p>
          <a:p>
            <a:pPr indent="0" lvl="0" marL="0" rtl="0" algn="l">
              <a:spcBef>
                <a:spcPts val="0"/>
              </a:spcBef>
              <a:spcAft>
                <a:spcPts val="0"/>
              </a:spcAft>
              <a:buNone/>
            </a:pPr>
            <a:r>
              <a:rPr lang="en-US">
                <a:solidFill>
                  <a:schemeClr val="dk1"/>
                </a:solidFill>
              </a:rPr>
              <a:t>CLIN 0003 Travel $50.00 </a:t>
            </a:r>
            <a:endParaRPr>
              <a:solidFill>
                <a:schemeClr val="dk1"/>
              </a:solidFill>
            </a:endParaRPr>
          </a:p>
          <a:p>
            <a:pPr indent="0" lvl="0" marL="0" rtl="0" algn="l">
              <a:spcBef>
                <a:spcPts val="0"/>
              </a:spcBef>
              <a:spcAft>
                <a:spcPts val="0"/>
              </a:spcAft>
              <a:buNone/>
            </a:pPr>
            <a:r>
              <a:rPr lang="en-US">
                <a:solidFill>
                  <a:schemeClr val="dk1"/>
                </a:solidFill>
              </a:rPr>
              <a:t>Subtotal $200.00 </a:t>
            </a:r>
            <a:endParaRPr>
              <a:solidFill>
                <a:schemeClr val="dk1"/>
              </a:solidFill>
            </a:endParaRPr>
          </a:p>
          <a:p>
            <a:pPr indent="0" lvl="0" marL="0" rtl="0" algn="l">
              <a:spcBef>
                <a:spcPts val="0"/>
              </a:spcBef>
              <a:spcAft>
                <a:spcPts val="0"/>
              </a:spcAft>
              <a:buNone/>
            </a:pPr>
            <a:r>
              <a:rPr lang="en-US">
                <a:solidFill>
                  <a:schemeClr val="dk1"/>
                </a:solidFill>
              </a:rPr>
              <a:t>CLIN 0004 CAF (0.75% of subtotal) $1.50 </a:t>
            </a:r>
            <a:endParaRPr>
              <a:solidFill>
                <a:schemeClr val="dk1"/>
              </a:solidFill>
            </a:endParaRPr>
          </a:p>
          <a:p>
            <a:pPr indent="0" lvl="0" marL="0" rtl="0" algn="l">
              <a:spcBef>
                <a:spcPts val="0"/>
              </a:spcBef>
              <a:spcAft>
                <a:spcPts val="0"/>
              </a:spcAft>
              <a:buNone/>
            </a:pPr>
            <a:r>
              <a:rPr lang="en-US">
                <a:solidFill>
                  <a:schemeClr val="dk1"/>
                </a:solidFill>
              </a:rPr>
              <a:t>Total Invoice including CAF $201.50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US">
                <a:solidFill>
                  <a:schemeClr val="dk1"/>
                </a:solidFill>
              </a:rPr>
              <a:t>The OCO must establish a separate and distinct CAF CLIN in all task order awards for the base year(s) and each option period (if applicable).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US">
                <a:solidFill>
                  <a:schemeClr val="dk1"/>
                </a:solidFill>
              </a:rPr>
              <a:t>* CAF applies only to invoiced totals. If the total invoiced amount is less than the estimated value, CAF is applied to total invoice</a:t>
            </a:r>
            <a:endParaRPr>
              <a:solidFill>
                <a:schemeClr val="dk1"/>
              </a:solidFill>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3" name="Shape 2603"/>
        <p:cNvGrpSpPr/>
        <p:nvPr/>
      </p:nvGrpSpPr>
      <p:grpSpPr>
        <a:xfrm>
          <a:off x="0" y="0"/>
          <a:ext cx="0" cy="0"/>
          <a:chOff x="0" y="0"/>
          <a:chExt cx="0" cy="0"/>
        </a:xfrm>
      </p:grpSpPr>
      <p:sp>
        <p:nvSpPr>
          <p:cNvPr id="2604" name="Google Shape;2604;p94"/>
          <p:cNvSpPr txBox="1"/>
          <p:nvPr>
            <p:ph idx="2" type="body"/>
          </p:nvPr>
        </p:nvSpPr>
        <p:spPr>
          <a:xfrm>
            <a:off x="612465" y="1193168"/>
            <a:ext cx="10542600" cy="365700"/>
          </a:xfrm>
          <a:prstGeom prst="rect">
            <a:avLst/>
          </a:prstGeom>
          <a:noFill/>
          <a:ln>
            <a:noFill/>
          </a:ln>
        </p:spPr>
        <p:txBody>
          <a:bodyPr anchorCtr="0" anchor="t" bIns="0" lIns="182875" spcFirstLastPara="1" rIns="91425" wrap="square" tIns="0">
            <a:noAutofit/>
          </a:bodyPr>
          <a:lstStyle/>
          <a:p>
            <a:pPr indent="0" lvl="0" marL="76200" rtl="0" algn="l">
              <a:lnSpc>
                <a:spcPct val="100000"/>
              </a:lnSpc>
              <a:spcBef>
                <a:spcPts val="0"/>
              </a:spcBef>
              <a:spcAft>
                <a:spcPts val="0"/>
              </a:spcAft>
              <a:buClr>
                <a:schemeClr val="lt1"/>
              </a:buClr>
              <a:buSzPts val="1800"/>
              <a:buFont typeface="Arial"/>
              <a:buNone/>
            </a:pPr>
            <a:r>
              <a:rPr lang="en-US" sz="2200"/>
              <a:t>Agencies that have a signed MOU to OASIS reduced Contract </a:t>
            </a:r>
            <a:r>
              <a:rPr lang="en-US" sz="2200"/>
              <a:t>Access</a:t>
            </a:r>
            <a:r>
              <a:rPr lang="en-US" sz="2200"/>
              <a:t> Fee </a:t>
            </a:r>
            <a:endParaRPr sz="2200"/>
          </a:p>
        </p:txBody>
      </p:sp>
      <p:sp>
        <p:nvSpPr>
          <p:cNvPr id="2605" name="Google Shape;2605;p94"/>
          <p:cNvSpPr txBox="1"/>
          <p:nvPr>
            <p:ph type="title"/>
          </p:nvPr>
        </p:nvSpPr>
        <p:spPr>
          <a:xfrm>
            <a:off x="612465" y="4663"/>
            <a:ext cx="10563000" cy="10572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200"/>
              <a:buNone/>
            </a:pPr>
            <a:r>
              <a:rPr lang="en-US"/>
              <a:t>What is CAF?</a:t>
            </a:r>
            <a:endParaRPr/>
          </a:p>
        </p:txBody>
      </p:sp>
      <p:graphicFrame>
        <p:nvGraphicFramePr>
          <p:cNvPr id="2606" name="Google Shape;2606;p94"/>
          <p:cNvGraphicFramePr/>
          <p:nvPr/>
        </p:nvGraphicFramePr>
        <p:xfrm>
          <a:off x="1704372" y="1902298"/>
          <a:ext cx="3000000" cy="3000000"/>
        </p:xfrm>
        <a:graphic>
          <a:graphicData uri="http://schemas.openxmlformats.org/drawingml/2006/table">
            <a:tbl>
              <a:tblPr bandRow="1" firstRow="1">
                <a:noFill/>
                <a:tableStyleId>{111D0BE3-4D96-4AFC-AC5B-66AFA902C9BD}</a:tableStyleId>
              </a:tblPr>
              <a:tblGrid>
                <a:gridCol w="4579925"/>
                <a:gridCol w="2741575"/>
              </a:tblGrid>
              <a:tr h="822675">
                <a:tc>
                  <a:txBody>
                    <a:bodyPr/>
                    <a:lstStyle/>
                    <a:p>
                      <a:pPr indent="0" lvl="0" marL="0" marR="0" rtl="0" algn="ctr">
                        <a:lnSpc>
                          <a:spcPct val="100000"/>
                        </a:lnSpc>
                        <a:spcBef>
                          <a:spcPts val="0"/>
                        </a:spcBef>
                        <a:spcAft>
                          <a:spcPts val="0"/>
                        </a:spcAft>
                        <a:buClr>
                          <a:srgbClr val="000000"/>
                        </a:buClr>
                        <a:buSzPts val="1400"/>
                        <a:buFont typeface="Arial"/>
                        <a:buNone/>
                      </a:pPr>
                      <a:r>
                        <a:rPr lang="en-US">
                          <a:solidFill>
                            <a:srgbClr val="FFFFFF"/>
                          </a:solidFill>
                        </a:rPr>
                        <a:t>Agency </a:t>
                      </a:r>
                      <a:endParaRPr b="1" sz="1400" u="none" cap="none" strike="noStrike">
                        <a:solidFill>
                          <a:srgbClr val="FFFFFF"/>
                        </a:solidFill>
                        <a:latin typeface="Arial"/>
                        <a:ea typeface="Arial"/>
                        <a:cs typeface="Arial"/>
                        <a:sym typeface="Arial"/>
                      </a:endParaRPr>
                    </a:p>
                  </a:txBody>
                  <a:tcPr marT="91425" marB="91425" marR="91425" marL="91425" anchor="ctr"/>
                </a:tc>
                <a:tc>
                  <a:txBody>
                    <a:bodyPr/>
                    <a:lstStyle/>
                    <a:p>
                      <a:pPr indent="0" lvl="0" marL="0" marR="0" rtl="0" algn="ctr">
                        <a:lnSpc>
                          <a:spcPct val="100000"/>
                        </a:lnSpc>
                        <a:spcBef>
                          <a:spcPts val="0"/>
                        </a:spcBef>
                        <a:spcAft>
                          <a:spcPts val="0"/>
                        </a:spcAft>
                        <a:buClr>
                          <a:srgbClr val="000000"/>
                        </a:buClr>
                        <a:buSzPts val="1400"/>
                        <a:buFont typeface="Arial"/>
                        <a:buNone/>
                      </a:pPr>
                      <a:r>
                        <a:rPr lang="en-US">
                          <a:solidFill>
                            <a:srgbClr val="FFFFFF"/>
                          </a:solidFill>
                        </a:rPr>
                        <a:t>Negotiated CAF </a:t>
                      </a:r>
                      <a:endParaRPr>
                        <a:solidFill>
                          <a:srgbClr val="FFFFFF"/>
                        </a:solidFill>
                      </a:endParaRPr>
                    </a:p>
                    <a:p>
                      <a:pPr indent="0" lvl="0" marL="0" marR="0" rtl="0" algn="ctr">
                        <a:lnSpc>
                          <a:spcPct val="100000"/>
                        </a:lnSpc>
                        <a:spcBef>
                          <a:spcPts val="0"/>
                        </a:spcBef>
                        <a:spcAft>
                          <a:spcPts val="0"/>
                        </a:spcAft>
                        <a:buClr>
                          <a:srgbClr val="000000"/>
                        </a:buClr>
                        <a:buSzPts val="1400"/>
                        <a:buFont typeface="Arial"/>
                        <a:buNone/>
                      </a:pPr>
                      <a:r>
                        <a:rPr lang="en-US">
                          <a:solidFill>
                            <a:srgbClr val="FFFFFF"/>
                          </a:solidFill>
                        </a:rPr>
                        <a:t>Percentage </a:t>
                      </a:r>
                      <a:endParaRPr b="1" sz="1400" u="none" cap="none" strike="noStrike">
                        <a:solidFill>
                          <a:srgbClr val="FFFFFF"/>
                        </a:solidFill>
                        <a:latin typeface="Arial"/>
                        <a:ea typeface="Arial"/>
                        <a:cs typeface="Arial"/>
                        <a:sym typeface="Arial"/>
                      </a:endParaRPr>
                    </a:p>
                  </a:txBody>
                  <a:tcPr marT="91425" marB="91425" marR="91425" marL="91425" anchor="ctr"/>
                </a:tc>
              </a:tr>
              <a:tr h="534000">
                <a:tc>
                  <a:txBody>
                    <a:bodyPr/>
                    <a:lstStyle/>
                    <a:p>
                      <a:pPr indent="0" lvl="0" marL="0" marR="0" rtl="0" algn="l">
                        <a:lnSpc>
                          <a:spcPct val="100000"/>
                        </a:lnSpc>
                        <a:spcBef>
                          <a:spcPts val="0"/>
                        </a:spcBef>
                        <a:spcAft>
                          <a:spcPts val="0"/>
                        </a:spcAft>
                        <a:buClr>
                          <a:srgbClr val="000000"/>
                        </a:buClr>
                        <a:buSzPts val="1500"/>
                        <a:buFont typeface="Arial"/>
                        <a:buNone/>
                      </a:pPr>
                      <a:r>
                        <a:rPr b="1" lang="en-US" sz="1500"/>
                        <a:t>DOD Defense Procurement and Acquisition Policy (DPAP) </a:t>
                      </a:r>
                      <a:endParaRPr sz="1500" u="none" cap="none" strike="noStrike">
                        <a:latin typeface="Arial"/>
                        <a:ea typeface="Arial"/>
                        <a:cs typeface="Arial"/>
                        <a:sym typeface="Arial"/>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rPr lang="en-US"/>
                        <a:t>0.10%</a:t>
                      </a:r>
                      <a:endParaRPr sz="1400" u="none" cap="none" strike="noStrike">
                        <a:latin typeface="Arial"/>
                        <a:ea typeface="Arial"/>
                        <a:cs typeface="Arial"/>
                        <a:sym typeface="Arial"/>
                      </a:endParaRPr>
                    </a:p>
                  </a:txBody>
                  <a:tcPr marT="91425" marB="91425" marR="91425" marL="91425" anchor="ctr"/>
                </a:tc>
              </a:tr>
              <a:tr h="434650">
                <a:tc>
                  <a:txBody>
                    <a:bodyPr/>
                    <a:lstStyle/>
                    <a:p>
                      <a:pPr indent="0" lvl="0" marL="0" marR="0" rtl="0" algn="l">
                        <a:lnSpc>
                          <a:spcPct val="100000"/>
                        </a:lnSpc>
                        <a:spcBef>
                          <a:spcPts val="0"/>
                        </a:spcBef>
                        <a:spcAft>
                          <a:spcPts val="0"/>
                        </a:spcAft>
                        <a:buClr>
                          <a:srgbClr val="000000"/>
                        </a:buClr>
                        <a:buSzPts val="1500"/>
                        <a:buFont typeface="Arial"/>
                        <a:buNone/>
                      </a:pPr>
                      <a:r>
                        <a:rPr b="1" lang="en-US" sz="1500"/>
                        <a:t>US Air Force</a:t>
                      </a:r>
                      <a:endParaRPr sz="1500" u="none" cap="none" strike="noStrike">
                        <a:latin typeface="Arial"/>
                        <a:ea typeface="Arial"/>
                        <a:cs typeface="Arial"/>
                        <a:sym typeface="Arial"/>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rPr lang="en-US"/>
                        <a:t>0.10%</a:t>
                      </a:r>
                      <a:endParaRPr sz="1400" u="none" cap="none" strike="noStrike">
                        <a:latin typeface="Arial"/>
                        <a:ea typeface="Arial"/>
                        <a:cs typeface="Arial"/>
                        <a:sym typeface="Arial"/>
                      </a:endParaRPr>
                    </a:p>
                  </a:txBody>
                  <a:tcPr marT="91425" marB="91425" marR="91425" marL="91425" anchor="ctr"/>
                </a:tc>
              </a:tr>
              <a:tr h="446425">
                <a:tc>
                  <a:txBody>
                    <a:bodyPr/>
                    <a:lstStyle/>
                    <a:p>
                      <a:pPr indent="0" lvl="0" marL="0" marR="0" rtl="0" algn="l">
                        <a:lnSpc>
                          <a:spcPct val="100000"/>
                        </a:lnSpc>
                        <a:spcBef>
                          <a:spcPts val="0"/>
                        </a:spcBef>
                        <a:spcAft>
                          <a:spcPts val="0"/>
                        </a:spcAft>
                        <a:buClr>
                          <a:srgbClr val="000000"/>
                        </a:buClr>
                        <a:buSzPts val="1500"/>
                        <a:buFont typeface="Arial"/>
                        <a:buNone/>
                      </a:pPr>
                      <a:r>
                        <a:rPr b="1" lang="en-US" sz="1500"/>
                        <a:t>US Army</a:t>
                      </a:r>
                      <a:endParaRPr b="1" sz="15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rPr lang="en-US"/>
                        <a:t>0.10%</a:t>
                      </a:r>
                      <a:endParaRPr sz="1400" u="none" cap="none" strike="noStrike">
                        <a:latin typeface="Arial"/>
                        <a:ea typeface="Arial"/>
                        <a:cs typeface="Arial"/>
                        <a:sym typeface="Arial"/>
                      </a:endParaRPr>
                    </a:p>
                  </a:txBody>
                  <a:tcPr marT="91425" marB="91425" marR="91425" marL="91425" anchor="ctr"/>
                </a:tc>
              </a:tr>
              <a:tr h="444125">
                <a:tc>
                  <a:txBody>
                    <a:bodyPr/>
                    <a:lstStyle/>
                    <a:p>
                      <a:pPr indent="0" lvl="0" marL="0" marR="0" rtl="0" algn="l">
                        <a:lnSpc>
                          <a:spcPct val="100000"/>
                        </a:lnSpc>
                        <a:spcBef>
                          <a:spcPts val="0"/>
                        </a:spcBef>
                        <a:spcAft>
                          <a:spcPts val="0"/>
                        </a:spcAft>
                        <a:buClr>
                          <a:srgbClr val="000000"/>
                        </a:buClr>
                        <a:buSzPts val="1500"/>
                        <a:buFont typeface="Arial"/>
                        <a:buNone/>
                      </a:pPr>
                      <a:r>
                        <a:rPr b="1" lang="en-US" sz="1500"/>
                        <a:t>US Navy</a:t>
                      </a:r>
                      <a:endParaRPr sz="1500" u="none" cap="none" strike="noStrike">
                        <a:latin typeface="Arial"/>
                        <a:ea typeface="Arial"/>
                        <a:cs typeface="Arial"/>
                        <a:sym typeface="Arial"/>
                      </a:endParaRPr>
                    </a:p>
                  </a:txBody>
                  <a:tcPr marT="91425" marB="91425" marR="91425" marL="91425"/>
                </a:tc>
                <a:tc>
                  <a:txBody>
                    <a:bodyPr/>
                    <a:lstStyle/>
                    <a:p>
                      <a:pPr indent="0" lvl="0" marL="0" rtl="0" algn="ctr">
                        <a:spcBef>
                          <a:spcPts val="0"/>
                        </a:spcBef>
                        <a:spcAft>
                          <a:spcPts val="0"/>
                        </a:spcAft>
                        <a:buClr>
                          <a:srgbClr val="000000"/>
                        </a:buClr>
                        <a:buSzPts val="1400"/>
                        <a:buFont typeface="Arial"/>
                        <a:buNone/>
                      </a:pPr>
                      <a:r>
                        <a:rPr lang="en-US"/>
                        <a:t>0.10%</a:t>
                      </a:r>
                      <a:endParaRPr sz="1400" u="none" cap="none" strike="noStrike">
                        <a:latin typeface="Arial"/>
                        <a:ea typeface="Arial"/>
                        <a:cs typeface="Arial"/>
                        <a:sym typeface="Arial"/>
                      </a:endParaRPr>
                    </a:p>
                  </a:txBody>
                  <a:tcPr marT="91425" marB="91425" marR="91425" marL="91425" anchor="ctr"/>
                </a:tc>
              </a:tr>
              <a:tr h="517150">
                <a:tc>
                  <a:txBody>
                    <a:bodyPr/>
                    <a:lstStyle/>
                    <a:p>
                      <a:pPr indent="0" lvl="0" marL="0" marR="0" rtl="0" algn="l">
                        <a:lnSpc>
                          <a:spcPct val="100000"/>
                        </a:lnSpc>
                        <a:spcBef>
                          <a:spcPts val="0"/>
                        </a:spcBef>
                        <a:spcAft>
                          <a:spcPts val="0"/>
                        </a:spcAft>
                        <a:buClr>
                          <a:srgbClr val="000000"/>
                        </a:buClr>
                        <a:buSzPts val="1500"/>
                        <a:buFont typeface="Arial"/>
                        <a:buNone/>
                      </a:pPr>
                      <a:r>
                        <a:rPr b="1" lang="en-US" sz="1500"/>
                        <a:t>Department of Homeland Security</a:t>
                      </a:r>
                      <a:endParaRPr sz="1500" u="none" cap="none" strike="noStrike">
                        <a:latin typeface="Arial"/>
                        <a:ea typeface="Arial"/>
                        <a:cs typeface="Arial"/>
                        <a:sym typeface="Arial"/>
                      </a:endParaRPr>
                    </a:p>
                  </a:txBody>
                  <a:tcPr marT="91425" marB="91425" marR="91425" marL="91425"/>
                </a:tc>
                <a:tc>
                  <a:txBody>
                    <a:bodyPr/>
                    <a:lstStyle/>
                    <a:p>
                      <a:pPr indent="0" lvl="0" marL="0" rtl="0" algn="ctr">
                        <a:spcBef>
                          <a:spcPts val="0"/>
                        </a:spcBef>
                        <a:spcAft>
                          <a:spcPts val="0"/>
                        </a:spcAft>
                        <a:buClr>
                          <a:srgbClr val="000000"/>
                        </a:buClr>
                        <a:buSzPts val="1400"/>
                        <a:buFont typeface="Arial"/>
                        <a:buNone/>
                      </a:pPr>
                      <a:r>
                        <a:rPr lang="en-US"/>
                        <a:t>0.10%</a:t>
                      </a:r>
                      <a:endParaRPr sz="1400" u="none" cap="none" strike="noStrike">
                        <a:latin typeface="Arial"/>
                        <a:ea typeface="Arial"/>
                        <a:cs typeface="Arial"/>
                        <a:sym typeface="Arial"/>
                      </a:endParaRPr>
                    </a:p>
                  </a:txBody>
                  <a:tcPr marT="91425" marB="91425" marR="91425" marL="91425" anchor="ctr"/>
                </a:tc>
              </a:tr>
              <a:tr h="444125">
                <a:tc>
                  <a:txBody>
                    <a:bodyPr/>
                    <a:lstStyle/>
                    <a:p>
                      <a:pPr indent="0" lvl="0" marL="0" marR="0" rtl="0" algn="l">
                        <a:lnSpc>
                          <a:spcPct val="100000"/>
                        </a:lnSpc>
                        <a:spcBef>
                          <a:spcPts val="0"/>
                        </a:spcBef>
                        <a:spcAft>
                          <a:spcPts val="0"/>
                        </a:spcAft>
                        <a:buClr>
                          <a:srgbClr val="000000"/>
                        </a:buClr>
                        <a:buSzPts val="1500"/>
                        <a:buFont typeface="Arial"/>
                        <a:buNone/>
                      </a:pPr>
                      <a:r>
                        <a:rPr b="1" lang="en-US" sz="1500"/>
                        <a:t>Centers for Medicare and Medicaid Services (CMMS)</a:t>
                      </a:r>
                      <a:endParaRPr b="1" sz="1500"/>
                    </a:p>
                    <a:p>
                      <a:pPr indent="0" lvl="0" marL="0" marR="0" rtl="0" algn="l">
                        <a:lnSpc>
                          <a:spcPct val="100000"/>
                        </a:lnSpc>
                        <a:spcBef>
                          <a:spcPts val="0"/>
                        </a:spcBef>
                        <a:spcAft>
                          <a:spcPts val="0"/>
                        </a:spcAft>
                        <a:buClr>
                          <a:srgbClr val="000000"/>
                        </a:buClr>
                        <a:buSzPts val="1500"/>
                        <a:buFont typeface="Arial"/>
                        <a:buNone/>
                      </a:pPr>
                      <a:r>
                        <a:rPr lang="en-US" sz="1300"/>
                        <a:t>*(CMMS is a Bureau within The Department of Health and Human Services (HHS)).</a:t>
                      </a:r>
                      <a:endParaRPr sz="1300"/>
                    </a:p>
                  </a:txBody>
                  <a:tcPr marT="91425" marB="91425" marR="91425" marL="91425"/>
                </a:tc>
                <a:tc>
                  <a:txBody>
                    <a:bodyPr/>
                    <a:lstStyle/>
                    <a:p>
                      <a:pPr indent="0" lvl="0" marL="0" rtl="0" algn="ctr">
                        <a:spcBef>
                          <a:spcPts val="0"/>
                        </a:spcBef>
                        <a:spcAft>
                          <a:spcPts val="0"/>
                        </a:spcAft>
                        <a:buClr>
                          <a:srgbClr val="000000"/>
                        </a:buClr>
                        <a:buSzPts val="1400"/>
                        <a:buFont typeface="Arial"/>
                        <a:buNone/>
                      </a:pPr>
                      <a:r>
                        <a:rPr lang="en-US"/>
                        <a:t>0.50%</a:t>
                      </a:r>
                      <a:endParaRPr sz="1400" u="none" cap="none" strike="noStrike">
                        <a:latin typeface="Arial"/>
                        <a:ea typeface="Arial"/>
                        <a:cs typeface="Arial"/>
                        <a:sym typeface="Arial"/>
                      </a:endParaRPr>
                    </a:p>
                  </a:txBody>
                  <a:tcPr marT="91425" marB="91425" marR="91425" marL="91425" anchor="ctr"/>
                </a:tc>
              </a:tr>
            </a:tbl>
          </a:graphicData>
        </a:graphic>
      </p:graphicFrame>
    </p:spTree>
  </p:cSld>
  <p:clrMapOvr>
    <a:masterClrMapping/>
  </p:clrMapOvr>
</p:sld>
</file>

<file path=ppt/theme/theme1.xml><?xml version="1.0" encoding="utf-8"?>
<a:theme xmlns:a="http://schemas.openxmlformats.org/drawingml/2006/main" xmlns:r="http://schemas.openxmlformats.org/officeDocument/2006/relationships" name="DPATrainingtheme">
  <a:themeElements>
    <a:clrScheme name="Custom 31">
      <a:dk1>
        <a:srgbClr val="FFFFFF"/>
      </a:dk1>
      <a:lt1>
        <a:srgbClr val="FFFFFF"/>
      </a:lt1>
      <a:dk2>
        <a:srgbClr val="44546A"/>
      </a:dk2>
      <a:lt2>
        <a:srgbClr val="C2C2C2"/>
      </a:lt2>
      <a:accent1>
        <a:srgbClr val="4472C4"/>
      </a:accent1>
      <a:accent2>
        <a:srgbClr val="ED7D31"/>
      </a:accent2>
      <a:accent3>
        <a:srgbClr val="A5A5A5"/>
      </a:accent3>
      <a:accent4>
        <a:srgbClr val="FFC000"/>
      </a:accent4>
      <a:accent5>
        <a:srgbClr val="0FAFFF"/>
      </a:accent5>
      <a:accent6>
        <a:srgbClr val="70AD47"/>
      </a:accent6>
      <a:hlink>
        <a:srgbClr val="0FAFFF"/>
      </a:hlink>
      <a:folHlink>
        <a:srgbClr val="0FAF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Dark">
  <a:themeElements>
    <a:clrScheme name="Simple Dark">
      <a:dk1>
        <a:srgbClr val="FFFFFF"/>
      </a:dk1>
      <a:lt1>
        <a:srgbClr val="74A0C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